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366" r:id="rId5"/>
    <p:sldId id="840" r:id="rId6"/>
    <p:sldId id="350" r:id="rId7"/>
    <p:sldId id="860" r:id="rId8"/>
    <p:sldId id="324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863" r:id="rId17"/>
    <p:sldId id="845" r:id="rId18"/>
    <p:sldId id="344" r:id="rId19"/>
    <p:sldId id="862" r:id="rId20"/>
    <p:sldId id="851" r:id="rId21"/>
    <p:sldId id="345" r:id="rId22"/>
    <p:sldId id="869" r:id="rId23"/>
    <p:sldId id="864" r:id="rId24"/>
    <p:sldId id="346" r:id="rId25"/>
    <p:sldId id="347" r:id="rId26"/>
    <p:sldId id="351" r:id="rId27"/>
    <p:sldId id="352" r:id="rId28"/>
    <p:sldId id="865" r:id="rId29"/>
    <p:sldId id="866" r:id="rId30"/>
    <p:sldId id="843" r:id="rId31"/>
    <p:sldId id="852" r:id="rId32"/>
    <p:sldId id="870" r:id="rId33"/>
    <p:sldId id="856" r:id="rId34"/>
    <p:sldId id="857" r:id="rId35"/>
    <p:sldId id="353" r:id="rId36"/>
    <p:sldId id="354" r:id="rId37"/>
    <p:sldId id="867" r:id="rId38"/>
    <p:sldId id="853" r:id="rId39"/>
    <p:sldId id="854" r:id="rId40"/>
    <p:sldId id="355" r:id="rId41"/>
    <p:sldId id="848" r:id="rId42"/>
    <p:sldId id="858" r:id="rId43"/>
    <p:sldId id="849" r:id="rId44"/>
    <p:sldId id="850" r:id="rId45"/>
    <p:sldId id="362" r:id="rId46"/>
    <p:sldId id="3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41BD-CAE8-463E-9065-B3492BFB50DC}" v="2" dt="2022-08-05T16:46:16.825"/>
    <p1510:client id="{2FC185D4-ADB1-4AC4-86B8-AFCFA8BF8916}" v="6" dt="2022-07-20T18:16:32.017"/>
    <p1510:client id="{728A5B11-AECF-4E5B-9CEF-9919519EEF33}" v="2" dt="2022-08-05T21:08:17.849"/>
    <p1510:client id="{8F4CEF79-C1CA-40F7-B42A-D5F6031054C6}" v="2" dt="2022-07-17T12:47:34.584"/>
    <p1510:client id="{AE85E31E-6025-4B02-8A80-FAFA874610D1}" v="4" dt="2022-08-04T14:00:55.430"/>
    <p1510:client id="{CC87C724-8C15-420C-85BB-A29EC8542F7F}" v="2" dt="2022-07-14T21:48:28.637"/>
    <p1510:client id="{D8BB0F78-8341-4A0A-AE36-180DFD2B3FF8}" v="6" dt="2022-07-10T17:29:3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538_Shambhavi_21-22" userId="S::e2k21104337@ms.pict.edu::576a4ebf-6629-450f-aaef-a77fed607969" providerId="AD" clId="Web-{0EF041BD-CAE8-463E-9065-B3492BFB50DC}"/>
    <pc:docChg chg="modSld">
      <pc:chgData name="10538_Shambhavi_21-22" userId="S::e2k21104337@ms.pict.edu::576a4ebf-6629-450f-aaef-a77fed607969" providerId="AD" clId="Web-{0EF041BD-CAE8-463E-9065-B3492BFB50DC}" dt="2022-08-05T16:46:16.825" v="1" actId="1076"/>
      <pc:docMkLst>
        <pc:docMk/>
      </pc:docMkLst>
      <pc:sldChg chg="modSp">
        <pc:chgData name="10538_Shambhavi_21-22" userId="S::e2k21104337@ms.pict.edu::576a4ebf-6629-450f-aaef-a77fed607969" providerId="AD" clId="Web-{0EF041BD-CAE8-463E-9065-B3492BFB50DC}" dt="2022-08-05T16:46:16.825" v="1" actId="1076"/>
        <pc:sldMkLst>
          <pc:docMk/>
          <pc:sldMk cId="4092298054" sldId="366"/>
        </pc:sldMkLst>
        <pc:picChg chg="mod">
          <ac:chgData name="10538_Shambhavi_21-22" userId="S::e2k21104337@ms.pict.edu::576a4ebf-6629-450f-aaef-a77fed607969" providerId="AD" clId="Web-{0EF041BD-CAE8-463E-9065-B3492BFB50DC}" dt="2022-08-05T16:46:16.825" v="1" actId="1076"/>
          <ac:picMkLst>
            <pc:docMk/>
            <pc:sldMk cId="4092298054" sldId="366"/>
            <ac:picMk id="49" creationId="{657F5BC6-3EEB-4E2B-8CD8-0EEC1A5154D5}"/>
          </ac:picMkLst>
        </pc:picChg>
      </pc:sldChg>
    </pc:docChg>
  </pc:docChgLst>
  <pc:docChgLst>
    <pc:chgData name="10568_Prathamesh_21-22" userId="S::i2k21103418@ms.pict.edu::5cab9c68-3990-4704-95dd-39b37c25132c" providerId="AD" clId="Web-{728A5B11-AECF-4E5B-9CEF-9919519EEF33}"/>
    <pc:docChg chg="modSld">
      <pc:chgData name="10568_Prathamesh_21-22" userId="S::i2k21103418@ms.pict.edu::5cab9c68-3990-4704-95dd-39b37c25132c" providerId="AD" clId="Web-{728A5B11-AECF-4E5B-9CEF-9919519EEF33}" dt="2022-08-05T21:08:17.849" v="1" actId="1076"/>
      <pc:docMkLst>
        <pc:docMk/>
      </pc:docMkLst>
      <pc:sldChg chg="modSp">
        <pc:chgData name="10568_Prathamesh_21-22" userId="S::i2k21103418@ms.pict.edu::5cab9c68-3990-4704-95dd-39b37c25132c" providerId="AD" clId="Web-{728A5B11-AECF-4E5B-9CEF-9919519EEF33}" dt="2022-08-05T21:08:17.849" v="1" actId="1076"/>
        <pc:sldMkLst>
          <pc:docMk/>
          <pc:sldMk cId="4245241443" sldId="866"/>
        </pc:sldMkLst>
        <pc:inkChg chg="mod">
          <ac:chgData name="10568_Prathamesh_21-22" userId="S::i2k21103418@ms.pict.edu::5cab9c68-3990-4704-95dd-39b37c25132c" providerId="AD" clId="Web-{728A5B11-AECF-4E5B-9CEF-9919519EEF33}" dt="2022-08-05T21:08:17.849" v="1" actId="1076"/>
          <ac:inkMkLst>
            <pc:docMk/>
            <pc:sldMk cId="4245241443" sldId="866"/>
            <ac:inkMk id="2" creationId="{F94698C0-9405-4834-B071-FAC4DD97D3EC}"/>
          </ac:inkMkLst>
        </pc:inkChg>
      </pc:sldChg>
    </pc:docChg>
  </pc:docChgLst>
  <pc:docChgLst>
    <pc:chgData name="10529_Manavi_21-22" userId="S::c2k21107033@ms.pict.edu::f18db81e-c4b1-414e-9617-79e5a5000da3" providerId="AD" clId="Web-{CC87C724-8C15-420C-85BB-A29EC8542F7F}"/>
    <pc:docChg chg="addSld delSld">
      <pc:chgData name="10529_Manavi_21-22" userId="S::c2k21107033@ms.pict.edu::f18db81e-c4b1-414e-9617-79e5a5000da3" providerId="AD" clId="Web-{CC87C724-8C15-420C-85BB-A29EC8542F7F}" dt="2022-07-14T21:48:28.637" v="1"/>
      <pc:docMkLst>
        <pc:docMk/>
      </pc:docMkLst>
      <pc:sldChg chg="del">
        <pc:chgData name="10529_Manavi_21-22" userId="S::c2k21107033@ms.pict.edu::f18db81e-c4b1-414e-9617-79e5a5000da3" providerId="AD" clId="Web-{CC87C724-8C15-420C-85BB-A29EC8542F7F}" dt="2022-07-14T21:48:26.965" v="0"/>
        <pc:sldMkLst>
          <pc:docMk/>
          <pc:sldMk cId="1880194055" sldId="868"/>
        </pc:sldMkLst>
      </pc:sldChg>
      <pc:sldChg chg="new">
        <pc:chgData name="10529_Manavi_21-22" userId="S::c2k21107033@ms.pict.edu::f18db81e-c4b1-414e-9617-79e5a5000da3" providerId="AD" clId="Web-{CC87C724-8C15-420C-85BB-A29EC8542F7F}" dt="2022-07-14T21:48:28.637" v="1"/>
        <pc:sldMkLst>
          <pc:docMk/>
          <pc:sldMk cId="963141335" sldId="870"/>
        </pc:sldMkLst>
      </pc:sldChg>
    </pc:docChg>
  </pc:docChgLst>
  <pc:docChgLst>
    <pc:chgData name="10542_Sumedh_21-22" userId="S::e2k21104344@ms.pict.edu::74489d49-088b-4f34-809d-ee75796e0bcd" providerId="AD" clId="Web-{D8BB0F78-8341-4A0A-AE36-180DFD2B3FF8}"/>
    <pc:docChg chg="addSld delSld">
      <pc:chgData name="10542_Sumedh_21-22" userId="S::e2k21104344@ms.pict.edu::74489d49-088b-4f34-809d-ee75796e0bcd" providerId="AD" clId="Web-{D8BB0F78-8341-4A0A-AE36-180DFD2B3FF8}" dt="2022-07-10T17:29:33.645" v="5"/>
      <pc:docMkLst>
        <pc:docMk/>
      </pc:docMkLst>
      <pc:sldChg chg="del">
        <pc:chgData name="10542_Sumedh_21-22" userId="S::e2k21104344@ms.pict.edu::74489d49-088b-4f34-809d-ee75796e0bcd" providerId="AD" clId="Web-{D8BB0F78-8341-4A0A-AE36-180DFD2B3FF8}" dt="2022-07-10T17:29:31.052" v="1"/>
        <pc:sldMkLst>
          <pc:docMk/>
          <pc:sldMk cId="0" sldId="293"/>
        </pc:sldMkLst>
      </pc:sldChg>
      <pc:sldChg chg="del">
        <pc:chgData name="10542_Sumedh_21-22" userId="S::e2k21104344@ms.pict.edu::74489d49-088b-4f34-809d-ee75796e0bcd" providerId="AD" clId="Web-{D8BB0F78-8341-4A0A-AE36-180DFD2B3FF8}" dt="2022-07-10T17:29:28.255" v="0"/>
        <pc:sldMkLst>
          <pc:docMk/>
          <pc:sldMk cId="0" sldId="322"/>
        </pc:sldMkLst>
      </pc:sldChg>
      <pc:sldChg chg="del">
        <pc:chgData name="10542_Sumedh_21-22" userId="S::e2k21104344@ms.pict.edu::74489d49-088b-4f34-809d-ee75796e0bcd" providerId="AD" clId="Web-{D8BB0F78-8341-4A0A-AE36-180DFD2B3FF8}" dt="2022-07-10T17:29:32.349" v="2"/>
        <pc:sldMkLst>
          <pc:docMk/>
          <pc:sldMk cId="0" sldId="323"/>
        </pc:sldMkLst>
      </pc:sldChg>
      <pc:sldChg chg="del">
        <pc:chgData name="10542_Sumedh_21-22" userId="S::e2k21104344@ms.pict.edu::74489d49-088b-4f34-809d-ee75796e0bcd" providerId="AD" clId="Web-{D8BB0F78-8341-4A0A-AE36-180DFD2B3FF8}" dt="2022-07-10T17:29:32.770" v="3"/>
        <pc:sldMkLst>
          <pc:docMk/>
          <pc:sldMk cId="0" sldId="325"/>
        </pc:sldMkLst>
      </pc:sldChg>
      <pc:sldChg chg="add del">
        <pc:chgData name="10542_Sumedh_21-22" userId="S::e2k21104344@ms.pict.edu::74489d49-088b-4f34-809d-ee75796e0bcd" providerId="AD" clId="Web-{D8BB0F78-8341-4A0A-AE36-180DFD2B3FF8}" dt="2022-07-10T17:29:33.645" v="5"/>
        <pc:sldMkLst>
          <pc:docMk/>
          <pc:sldMk cId="365868354" sldId="860"/>
        </pc:sldMkLst>
      </pc:sldChg>
    </pc:docChg>
  </pc:docChgLst>
  <pc:docChgLst>
    <pc:chgData name="10507_Gauri_21-22" userId="S::e2k21104422@ms.pict.edu::20fd4916-91c0-4853-8aeb-cd07276277b9" providerId="AD" clId="Web-{AE85E31E-6025-4B02-8A80-FAFA874610D1}"/>
    <pc:docChg chg="addSld delSld">
      <pc:chgData name="10507_Gauri_21-22" userId="S::e2k21104422@ms.pict.edu::20fd4916-91c0-4853-8aeb-cd07276277b9" providerId="AD" clId="Web-{AE85E31E-6025-4B02-8A80-FAFA874610D1}" dt="2022-08-04T14:00:55.430" v="3"/>
      <pc:docMkLst>
        <pc:docMk/>
      </pc:docMkLst>
      <pc:sldChg chg="new del">
        <pc:chgData name="10507_Gauri_21-22" userId="S::e2k21104422@ms.pict.edu::20fd4916-91c0-4853-8aeb-cd07276277b9" providerId="AD" clId="Web-{AE85E31E-6025-4B02-8A80-FAFA874610D1}" dt="2022-08-04T14:00:37.602" v="1"/>
        <pc:sldMkLst>
          <pc:docMk/>
          <pc:sldMk cId="1331783070" sldId="871"/>
        </pc:sldMkLst>
      </pc:sldChg>
      <pc:sldChg chg="new del">
        <pc:chgData name="10507_Gauri_21-22" userId="S::e2k21104422@ms.pict.edu::20fd4916-91c0-4853-8aeb-cd07276277b9" providerId="AD" clId="Web-{AE85E31E-6025-4B02-8A80-FAFA874610D1}" dt="2022-08-04T14:00:55.430" v="3"/>
        <pc:sldMkLst>
          <pc:docMk/>
          <pc:sldMk cId="3419978489" sldId="871"/>
        </pc:sldMkLst>
      </pc:sldChg>
    </pc:docChg>
  </pc:docChgLst>
  <pc:docChgLst>
    <pc:chgData name="10508_Isha_21-22" userId="S::c2k21107070@ms.pict.edu::83561425-c328-48d2-a13c-c2294f8f0cfd" providerId="AD" clId="Web-{2FC185D4-ADB1-4AC4-86B8-AFCFA8BF8916}"/>
    <pc:docChg chg="modSld">
      <pc:chgData name="10508_Isha_21-22" userId="S::c2k21107070@ms.pict.edu::83561425-c328-48d2-a13c-c2294f8f0cfd" providerId="AD" clId="Web-{2FC185D4-ADB1-4AC4-86B8-AFCFA8BF8916}" dt="2022-07-20T18:16:32.002" v="2" actId="20577"/>
      <pc:docMkLst>
        <pc:docMk/>
      </pc:docMkLst>
      <pc:sldChg chg="modSp">
        <pc:chgData name="10508_Isha_21-22" userId="S::c2k21107070@ms.pict.edu::83561425-c328-48d2-a13c-c2294f8f0cfd" providerId="AD" clId="Web-{2FC185D4-ADB1-4AC4-86B8-AFCFA8BF8916}" dt="2022-07-20T18:16:32.002" v="2" actId="20577"/>
        <pc:sldMkLst>
          <pc:docMk/>
          <pc:sldMk cId="1171087794" sldId="840"/>
        </pc:sldMkLst>
        <pc:spChg chg="mod">
          <ac:chgData name="10508_Isha_21-22" userId="S::c2k21107070@ms.pict.edu::83561425-c328-48d2-a13c-c2294f8f0cfd" providerId="AD" clId="Web-{2FC185D4-ADB1-4AC4-86B8-AFCFA8BF8916}" dt="2022-07-20T18:16:32.002" v="2" actId="20577"/>
          <ac:spMkLst>
            <pc:docMk/>
            <pc:sldMk cId="1171087794" sldId="840"/>
            <ac:spMk id="6" creationId="{00000000-0000-0000-0000-000000000000}"/>
          </ac:spMkLst>
        </pc:spChg>
      </pc:sldChg>
    </pc:docChg>
  </pc:docChgLst>
  <pc:docChgLst>
    <pc:chgData name="10510_Ved_21-22" userId="S::c2k21107003@ms.pict.edu::56114474-0b8f-4bf8-9bf9-b9ad162ed640" providerId="AD" clId="Web-{8F4CEF79-C1CA-40F7-B42A-D5F6031054C6}"/>
    <pc:docChg chg="sldOrd">
      <pc:chgData name="10510_Ved_21-22" userId="S::c2k21107003@ms.pict.edu::56114474-0b8f-4bf8-9bf9-b9ad162ed640" providerId="AD" clId="Web-{8F4CEF79-C1CA-40F7-B42A-D5F6031054C6}" dt="2022-07-17T12:47:34.584" v="1"/>
      <pc:docMkLst>
        <pc:docMk/>
      </pc:docMkLst>
      <pc:sldChg chg="ord">
        <pc:chgData name="10510_Ved_21-22" userId="S::c2k21107003@ms.pict.edu::56114474-0b8f-4bf8-9bf9-b9ad162ed640" providerId="AD" clId="Web-{8F4CEF79-C1CA-40F7-B42A-D5F6031054C6}" dt="2022-07-17T12:47:34.584" v="1"/>
        <pc:sldMkLst>
          <pc:docMk/>
          <pc:sldMk cId="3148688379" sldId="85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09T03:57:28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20640 4027 123 0,'0'0'345'16,"-14"-2"-47"-16,14 2-57 0,-14 0 17 0,14 0-72 15,0 0 48-15,-17 0-102 0,17 0 40 0,0 0-82 16,-15 0 41-16,15 0-74 0,0 0 52 0,0 0-66 16,-13 0 64-16,13 0-56 0,0 0 56 0,0 0-52 15,0 0 42-15,0 0-51 0,0 0 44 0,0 0-49 16,9 5 42-16,-9-5-51 0,0 0 47 0,21 0-41 16,-21 0 41-16,15 1-52 15,-15-1 46-15,22 1-53 0,-22-1 44 0,25 0-52 16,-12 0 49-16,2 0-53 0,1 1 43 0,2-1-50 15,1 0 53-15,1 0-49 0,2 0 50 0,1 0-55 16,-1 0 51-16,1 0-57 0,1 0 52 0,0 0-56 16,-2 0 54-16,5-1-57 0,-4 1 54 0,1 0-53 15,-2 0 49-15,2 0-51 0,-1 0 51 0,0 0-54 16,-1 0 54-16,1 0-55 0,0 0 53 0,0 0-40 16,-1 0 44-16,-1 0-57 0,4 0 55 0,-2 0-55 15,0 0 55-15,1 1-50 0,-1-1 59 16,1 0-58-16,-1 0 55 0,0 0-55 0,2 1 59 0,-2-1-50 15,-2 1 50-15,2-1-59 0,0 0 56 16,0 2-60-16,-2-2 56 0,2 1-50 16,0-1 43-16,0 0-58 0,-1 0 60 0,1 0-58 15,1 1 57-15,3-1-53 0,-2 0 51 0,0 0-56 16,1 0 59-16,1 0-59 0,0 1 58 0,-3-1-56 16,-2 0 58-16,2 0-54 0,-1 0 55 0,0 1-57 15,-1-1 59-15,0 0-49 0,1 1 47 0,-3-1-52 16,2 0 53-16,-2 0-57 0,2 1 50 0,-1-1-49 15,-1 0 51-15,2 2-54 0,-3-2 49 0,3 0-51 16,-1 0 57-16,-1 1-53 0,1-1 46 0,0 0-44 16,-1 2 54-16,1-2-56 0,-2 0 53 15,0 0-50-15,0 0 48 0,-1 0-49 0,-1 0 52 16,-2-2-51-16,2 2 50 0,-3 0-52 0,2-1 49 16,-2 1-48-16,3 0 47 0,-2-2-46 0,1 2 48 15,-1 0-48-15,3-2 47 0,-2 2-45 16,1-1 46-16,2 1-44 0,-2 0 40 0,2-1-33 15,-1 1 31-15,1 0-38 0,0-1 49 0,-1 1-50 16,3 0 44-16,-4-1-46 0,1 1 44 0,1-2-49 16,0 2 45-16,-2-1-42 0,1 1 43 0,0-1-43 15,1 0 35-15,-2 1-39 0,2-1 49 16,-2 1-48-16,1-1 42 0,1 1-44 0,-3-2 44 16,3 2-47-16,0 0 46 0,-2-1-47 0,0 1 49 15,2 0-50-15,-2 0 43 0,-2 0-36 0,2 0 41 16,-2 0-40-16,4 0 39 0,-3 0-44 0,3 1 45 15,0-1-49-15,-3 0 42 0,2 0-40 0,0 0 45 16,1 0-45-16,-3 0 43 0,0 2-40 0,-1-2 46 16,1 0-41-16,-1 1 37 0,1-1-43 0,-2 0 48 15,2 1-48-15,-1-1 47 0,0 0-46 16,0 1 45-16,0-1-45 0,1 0 39 0,-1 1-38 16,1-1 48-16,3 1-52 0,0 1 42 0,0-2-50 15,1 1 46-15,0 0-43 0,1 0 49 16,1-1-51-16,-2 1 51 0,0 0-49 0,0 0 46 0,-1 1-40 15,0-1 49-15,-1 1-50 0,-1-2 51 16,2 1-49-16,-5 0 49 0,3-1-48 0,-3 0 47 16,2 0-49-16,-1 1 51 0,0-1-45 0,0 0 38 15,0 0-45-15,0 0 52 0,1 0-51 0,0 0 46 16,0 0-48-16,2-1 47 0,1 1-51 0,-2 0 52 16,1 0-55-16,1 0 51 0,-1 0-46 0,1 0 44 15,-1 0-41-15,0 0 47 0,1 0-52 0,-2-1 49 16,0 1-47-16,0 0 49 15,1 0-46-15,-3 0 51 0,3-1-55 0,-1 1 54 0,-2 0-47 16,2 0 47-16,-1-2-50 0,1 2 57 16,1 0-57-16,1-1 48 0,-2 1-50 0,2 0 52 0,0-2-53 15,-1 2 54-15,0-1-51 0,0 1 53 16,1 0-48-16,0-1 46 0,-2 0-51 0,2 1 51 16,-3 0-53-16,4-1 50 0,-1 1-49 0,-1-1 54 15,1 1-55-15,0-1 49 0,2 1-47 0,-3-2 52 16,2 2-46-16,-1 0 45 0,1 0-47 0,0-1 46 15,0 2-47-15,0-1 52 0,1 0-52 0,-1 2 51 16,2-1-49-16,-2-1 52 0,-2 1-50 0,0 0 49 16,-4-1-48-16,1 1 48 0,-1-1-47 0,-3 1 45 15,3 0-49-15,-14-1 50 0,18 0-50 16,-18 0 57-16,16 2-54 0,-16-2 52 16,13 0-50-16,-13 0 45 0,13 1-43 0,-13-1 49 15,0 0-45-15,14 0 38 0,-14 0-44 0,0 0 49 16,0 0-54-16,16 0 44 0,-16 0-50 0,0 0 21 15,0 0-98-15,0 0 4 0,0 0-110 16,13 0-33-16,-13 0-111 0,0 0-117 0,0 0-530 0,0 0-602 16</inkml:trace>
  <inkml:trace contextRef="#ctx0" brushRef="#br0" timeOffset="9919.34">21206 5674 111 0,'0'0'296'15,"0"0"-39"-15,-15 2-36 0,15-2-5 0,0 0-50 16,0 0-8-16,-14 1-59 0,14-1 22 0,0 0-48 15,0 0-7-15,0 0 2 0,0 0-2 16,-14 1-6-16,14-1-8 0,0 0 8 0,0 0 5 16,0 0 6-16,0 0-2 0,0 0-6 0,0 0-2 15,0 0-2-15,0 0 2 0,0 0 2 0,0 0-1 16,16 3 9-16,-16-3 43 0,15 0-51 16,-15 0 41-16,21 1-54 0,-8-1 37 0,4 0-52 0,-1 0 41 15,5 0-54-15,0 0 48 0,0 0-52 0,2 0 43 16,1 0-52-16,3-1 44 0,0 1-45 15,1 0 40-15,-2 0-55 0,3 0 49 0,-1 0-52 16,-1-2 49-16,1 2-55 0,-1 0 57 0,1 0-57 16,0-1 47-16,0 1-51 0,2 0 48 0,-2 0-47 15,0 0 47-15,0 0-53 0,3 0 57 0,-2 0-57 16,-1 0 52-16,2 0-45 0,-2 0 49 16,0 0-45-16,-5 0 46 0,1 0-50 0,-1 0 49 15,0 0-50-15,1 0 49 0,-1 0-52 16,-1 0 49-16,1-1-51 0,0 1 53 0,0 0-54 0,-2-1 54 15,2 1-55-15,-2-2 49 0,0 2-42 0,2-1 45 16,-2 1-49-16,1-1 47 0,0 1-50 0,1 0 52 16,-1-1-50-16,-2 1 51 0,1-1-51 0,0 1 56 15,-1-2-53-15,0 2 42 0,-1 0-40 16,-1-1 52-16,1 1-52 0,-1-1 51 0,0 1-56 16,0-1 55-16,0 1-53 0,1-1 57 0,-2 0-48 15,2-1 45-15,-1 0-57 0,1 2 55 0,0-1-55 16,-2-1 53-16,2 1-56 0,-5 0 58 0,2 1-55 15,-1-1 51-15,-2 1-52 0,0-1 52 16,-13 1-48-16,25 0 52 0,-25 0-57 0,19-2 54 16,-19 2-66-16,15-1 31 0,-15 1-81 0,15-1 8 15,-15 1-103-15,0 0-23 0,14 0-94 0,-14 0-76 16,0 0-74-16,0 0-219 0,0 0-175 0</inkml:trace>
  <inkml:trace contextRef="#ctx0" brushRef="#br0" timeOffset="10555.7">22392 5927 157 0,'0'0'440'0,"-1"-13"-26"16,1 13-110-16,0 0-23 0,0 0 42 0,0 0-86 15,0-12 6-15,0 12-99 0,0 0 16 0,0 0-67 16,0 0 42-16,0 0-60 0,0 0 38 0,0 0-53 15,0 0-3-15,-1 14 1 0,1-14-2 0,-3 15-1 16,3-15-1-16,-2 21 0 0,0-9-3 16,1 1-17-16,-1 1 20 0,0 3-23 15,0-1 13-15,-2 1-4 0,3-2-3 0,-2 1-2 16,1-1-2-16,0 0-3 0,0-1 1 0,0-1-4 16,0-1-4-16,1-1-4 0,-1 0 4 0,2-11-6 15,-1 18-7-15,1-18-1 0,-3 14 1 0,3-14 1 16,-1 12 0-16,1-12 2 0,1 11 15 0,-1-11 9 15,0 0 9-15,6 11 1 0,-6-11 9 0,9 5-7 16,-9-5-12-16,14 2-1 0,-14-2-10 0,18 3-3 16,-5-3-7-16,0-1-4 0,5 1 1 0,2 0-5 15,1 0-24-15,6-2 27 0,1 2-26 0,0 0 31 16,2 0-30-16,0 0 30 0,1 0-28 0,0 2 25 16,0-2-26-16,0 1 28 0,0-1-28 15,-3 0 27-15,0 0-28 0,-2 1 26 0,-3-1-26 16,-2 0 34-16,-3 0-24 0,-1 0 22 15,-3 0-25-15,1 0 25 0,-15 0-25 0,23 0 27 16,-23 0-25-16,18-1 22 0,-18 1-49 0,17 0-10 16,-17 0-29-16,11-1-27 0,-11 1-30 0,0 0-24 15,13-3-22-15,-13 3-45 0,0 0-37 0,0 0-30 16,9-4-16-16,-9 4-17 0,0 0-25 0,0 0-25 16,0 0-194-16,0 0-77 0</inkml:trace>
  <inkml:trace contextRef="#ctx0" brushRef="#br0" timeOffset="10956.57">22970 6140 338 0,'0'0'369'0,"-6"-6"-27"0,6 6-8 16,0 0-33-16,-9-6-4 0,9 6-31 0,0 0-37 15,0 0-45-15,-9-7-19 0,9 7-39 0,0 0-8 16,0 0-32-16,0 0-7 0,0 0-24 0,0 0 4 15,-9-4-19-15,9 4 13 0,0 0-23 16,0 0 10-16,0 0-16 0,0 0 8 0,4 11-13 16,-4-11 9-16,5 7-3 0,-5-7-4 0,9 9 1 15,-9-9-4-15,12 10 1 0,-4-5 1 0,0 2-1 16,1-1 0-16,0-1 0 0,0 2 0 0,0-2 4 16,3 1-3-16,-1 2 0 0,1-1 0 0,-3-1-4 15,0-1-2-15,-1 1-3 0,2-2 4 16,-3 3-3-16,-7-7-7 0,12 9 2 0,-12-9 0 15,9 10 3-15,-9-10-4 0,4 10 8 0,-4-10 14 16,0 0 13-16,-3 17 5 0,3-17 3 0,-10 13 4 16,4-6-10-16,-2 0-8 0,1 1-4 0,-2-2-9 15,-2 1-4-15,2 0-2 0,-1-2-6 0,1 1-1 16,2 0-4-16,-1-1-6 0,8-5-35 16,-15 10-57-16,15-10-52 0,-11 9-54 0,11-9-66 15,-7 8-54-15,7-8-58 0,0 0-82 0,0 0-342 16,0 0-324-16</inkml:trace>
  <inkml:trace contextRef="#ctx0" brushRef="#br0" timeOffset="11270.5">23486 6055 297 0,'0'0'637'0,"3"-14"-106"0,-3 14-80 15,2-10-55-15,-2 10-69 0,0 0-44 16,2-12-54-16,-2 12-45 0,0 0-38 0,0 0-29 16,2-10-23-16,-2 10-18 0,0 0-11 0,0 0-9 15,0 0-5-15,3 10-16 0,-3-10 27 0,0 15-13 16,0-15 23-16,0 21-31 0,0-8 26 0,0 0-34 16,0 5 27-16,0-2-10 0,0 1-8 0,0 1-7 15,-1 0-5-15,1-1-6 0,0 1-7 16,1-1 5-16,-1 1-4 0,0-3-4 0,1 2 3 15,-1-4-10-15,1 1-45 0,1-1-54 0,-1-3-49 16,0 1-46-16,-1-11-5 0,2 16-115 16,-2-16-52-16,3 12-53 0,-3-12-36 0,0 0-331 0,0 0-300 15</inkml:trace>
  <inkml:trace contextRef="#ctx0" brushRef="#br0" timeOffset="11568.85">23507 6120 130 0,'0'-17'368'0,"0"1"-54"0,1 3-27 0,2-2-15 15,-2-1 5-15,3 4 9 0,-2-1 27 0,1 1-95 16,1 1 10-16,0 0-76 0,1 0 20 0,0 2-68 16,1 2 32-16,0-2-70 0,2 3 30 15,-8 6-62-15,14-10 35 0,-14 10-54 0,18-3-6 16,-18 3 1-16,17 1-4 0,-8 3 4 0,0 1-2 16,0-1-1-16,2 5 9 0,-3-1-9 0,0 2 0 15,-1 1-13-15,-2 0 16 0,-1 0-11 16,-1 0 17-16,-2 1-16 0,0-1 15 0,-2 1-1 15,-2-1 0-15,-1 0-2 0,-1-1 0 0,-1 0 1 16,-2-2-2-16,-1 1-4 0,0-2 0 0,-1-1-4 16,0-1 5-16,0-2-8 0,-2 0-7 0,12-3-9 15,-19 2-18-15,19-2-26 0,-20-2-46 0,20 2-60 16,-18-4-52-16,18 4-51 0,-12-7-32 0,12 7-100 16,-7-10-287-16,7 10-197 0</inkml:trace>
  <inkml:trace contextRef="#ctx0" brushRef="#br0" timeOffset="12038">23771 6186 572 0,'3'-11'503'0,"-3"11"-83"0,5-9-35 16,-5 9-42-16,8-12-40 0,-8 12-57 0,12-10-24 16,-5 4-53-16,2 1-13 0,1 1-47 0,-1 1-8 15,1 0-34-15,3 2 0 0,-13 1-27 16,22 0 3-16,-22 0-24 0,23 6 15 0,-13-3 4 16,0 2 4-16,0 3 1 0,-1 1 6 0,0 1 0 15,-2 1-5-15,-1 1 1 0,-2 1-3 0,0-2 1 16,-3 2-6-16,0-1-1 0,-2 0-3 0,1 0-10 15,-1 0-3-15,-2-1-1 0,1-1-1 0,-1 0-2 16,-1-1-3-16,4-9 1 0,-6 16 0 0,6-16 4 16,-9 12-2-16,9-12-4 0,-8 7-1 0,8-7-1 15,-7 6 0-15,7-6-1 0,0 0-2 0,-12-6-2 16,12 6-4-16,-5-7-5 0,5 7-3 0,-3-15-1 16,3 15 2-16,2-18-11 0,0 8 2 15,3-2-23-15,0-1 30 0,1 1-22 0,0 0 23 16,2 1-21-16,0-1 23 0,2 2-26 0,-1 1 28 15,1-1-26-15,0 2 29 0,0 0-36 16,0 3 5-16,-1 0-39 0,2 0-10 0,-1 1-27 16,-10 4-55-16,19-3-59 0,-19 3-64 0,18-3-44 15,-18 3-39-15,15 2-49 0,-15-2-279 0,15 2-201 16</inkml:trace>
  <inkml:trace contextRef="#ctx0" brushRef="#br0" timeOffset="12802.04">24171 6243 395 0,'0'0'313'0,"0"0"-40"0,0 0-17 0,4 10-30 16,-4-10-18-16,0 0-20 0,7 7-24 0,-7-7-14 16,7 5-22-16,-7-5-15 0,9 5-14 0,-9-5-12 15,10 3-11-15,-10-3-5 0,11 4 29 0,-11-4-57 16,14 0 0-16,-14 0-7 0,0 0 1 0,18-3 1 15,-18 3-5-15,15-6-1 0,-15 6-6 0,12-9 3 16,-12 9 1-16,11-13 6 0,-11 13 4 0,9-15 6 16,-9 15 5-16,2-15 3 0,-2 15 0 0,2-15 3 15,-2 15-6-15,-3-16-15 0,3 16 17 16,-5-17-16-16,5 17 15 0,-9-14-25 0,9 14 16 16,-13-12-16-16,13 12 13 0,-14-6-23 0,14 6 12 15,-15-2-20-15,15 2 15 0,-17 4-5 0,7 0-2 16,1 1-1-16,-1 2 0 0,-1 3-5 15,1 0 3-15,2 2 0 0,-3-1-1 0,4 3 3 16,0 0-2-16,2 1-1 0,0 0-1 0,0 0-1 16,2-1-1-16,1-1 49 0,1 1-54 0,2-3 48 15,-1 2-54-15,4-2 3 0,2 3 0 16,2-3 4-16,2-1 0 0,4 0-1 0,0-3-14 16,6 1-32-16,0-2-38 0,0-3-3 0,0-1-95 0,0-1-14 15,0-2-101-15,2-1-17 0,0-3 19 16,1-2 14-16,-3 0 30 0,-1-3 24 0,0-2 34 15,-1 1 40-15,-2-2 30 0,-1 0 20 0,-2-2 38 16,-2 1 22-16,1 0 30 0,-5 1 24 0,0-1 25 16,-1 1 20-16,-1 0 29 0,-1 1-11 15,-1 1 15-15,-1-1-5 0,-2 1 21 0,0 11 8 16,0-18 2-16,0 18 4 0,0-17-24 0,0 17 11 16,-4-14-23-16,4 14 9 0,-3-12-6 15,3 12-13-15,-7-8 1 0,7 8-20 0,-6-6 1 16,6 6-14-16,0 0 6 0,0 0-17 0,-12-2 13 0,12 2-11 15,-6 5-7-15,6-5-6 0,-8 8-4 16,8-8 2-16,-3 10-5 0,3-10-5 0,-3 15-4 16,3-15 1-16,0 16-2 0,0-16-1 0,3 19 2 15,-3-19 9-15,3 19 10 0,2-8 0 0,-1-2 3 16,0 1 3-16,1 2 0 0,0-1 3 0,0-2-4 16,2 1 0-16,-2-1 0 0,1 1-7 0,-1 0 10 15,1-1-14-15,-3-1-6 0,2 1 0 0,-1-1-2 16,-4-8-2-16,5 15 7 0,-5-15-6 0,3 12 2 15,-3-12-2-15,-4 11-1 0,4-11-2 16,-6 9 1-16,6-9-1 0,-10 6-1 0,10-6-2 0,-13 4-4 16,13-4-19-16,-17 0-47 15,17 0-12-15,-17-4-114 0,6 2-48 0,11 2-113 16,-15-7-94-16,8 1-403 0,7 6-391 0</inkml:trace>
  <inkml:trace contextRef="#ctx0" brushRef="#br0" timeOffset="13252.22">24734 6249 264 0,'0'0'392'15,"0"0"-79"-15,0 0-20 0,0 0-30 16,0 0-18-16,0 0-26 0,0 0-22 0,0 0-34 15,0 0-26-15,4 10-18 0,-4-10-14 0,0 0-12 16,12 2-9-16,-12-2-11 0,0 0-11 0,13 2 1 16,-13-2-12-16,0 0-9 0,14-4-4 0,-14 4-4 15,9-6 2-15,-9 6 1 0,9-7-9 16,-9 7 4-16,8-11 0 0,-8 11 1 0,9-11 5 16,-9 11 3-16,5-13 7 0,-5 13-2 0,2-14-2 0,-2 14 2 15,2-11-3-15,-2 11-15 0,0 0 13 16,-3-17-22-16,3 17 19 0,-5-9-21 0,5 9 17 15,-10-7-19-15,10 7 21 0,-11-3-26 0,11 3 11 16,-15 0-20-16,15 0 16 0,-16 4-19 0,7 0 16 16,-2 2-3-16,4 0-2 0,-2 2-3 0,1 2-3 15,-1 1 0-15,3 0 0 0,2 1 5 16,0 0-4-16,3 0 20 0,1 1 12 0,1 0 9 16,3 1 0-16,1 0 1 0,3-1-5 0,4 0-6 15,1 0-4-15,5-3-5 0,-1 1-6 0,2-3-24 16,1-1-49-16,-2-1-61 0,0-2-27 0,2 0-119 15,-1-2-7-15,1-4-78 0,-2 1-20 0,1-3-15 16,-3-1-52-16,0-2-224 0,-2-1-165 0</inkml:trace>
  <inkml:trace contextRef="#ctx0" brushRef="#br0" timeOffset="13718.18">25064 6204 322 0,'-2'-11'274'16,"-1"2"-14"-16,3 9-3 0,-5-17-2 0,5 17 8 15,-4-14 12-15,4 14-8 0,-4-11-26 0,4 11-36 16,-3-9-31-16,3 9-33 0,0 0-28 15,-4-12-18-15,4 12-12 0,0 0-6 0,0 0-4 16,0 0 2-16,0 0 2 0,0 0 0 0,0 0-3 16,0 13 5-16,0-13 10 0,0 16 4 0,0-16 2 15,1 19 3-15,-1-19-6 0,0 23-5 16,0-11-13-16,0 0-12 0,0 0-8 0,-1 0-10 0,1 0-7 16,0 0-7-16,0-2-3 0,0-10 0 15,-2 20-8-15,2-20 5 0,-2 17-2 0,2-17-7 0,-2 14 1 16,2-14 0-16,-3 11-4 0,3-11-1 15,0 0-7-15,-2 10-7 0,2-10-14 0,0 0-10 16,0 0-11-16,0 0 6 0,-7-6-7 0,7 6-6 16,0-13-6-16,0 13 2 0,0-17 4 0,0 17 4 15,0-24 9-15,3 11 6 0,-1 0 4 0,2-1-13 16,1-1 28-16,-1 2-24 0,1-1 25 16,2 2-22-16,0-1 26 0,1 2 1 0,1 1-3 15,1 1 1-15,0 0-1 0,-1 2-2 16,3 2 1-16,-3 0-2 0,0 2-14 0,-9 3 23 15,20-2-28-15,-20 2 23 0,17 5-19 0,-7 0 20 16,-4 2 1-16,3 3-2 0,-2 1 3 0,0 1 13 16,-2 1 15-16,1 1 8 0,-3 1 4 0,1 0 2 15,0 2 1-15,-3 0-8 0,1 0-7 0,0-1-6 16,1 0 3-16,-1 0-6 0,-2-1-2 0,0-4-10 16,0 1-56-16,2 0-59 0,-2-12-19 0,2 19-118 15,-2-19-46-15,1 15-122 0,-1-15-113 0,6 8-331 16,-6-8-404-16</inkml:trace>
  <inkml:trace contextRef="#ctx0" brushRef="#br0" timeOffset="14068.15">25448 5986 37 0,'0'0'644'0,"4"-15"-133"0,-4 15-78 16,3-11-46-16,-3 11-49 0,0 0-69 0,2-12-39 15,-2 12-38-15,0 0-30 0,0 0-22 0,0 0-19 16,0 0-12-16,0 0-8 0,5 9-4 0,-5-9 0 16,0 13-3-16,0-13-23 0,0 19 27 0,2-7-14 15,-2 1 16-15,-2 0-35 0,2 4 30 0,0-1-40 16,-2 2 21-16,0 0-35 0,0 0 27 0,1 0-31 16,-2 1 22-16,3-1-30 0,-2 0 21 15,0-1-28-15,2 0 26 0,-2 0-38 0,2-5 40 16,0 3-23-16,0-3 25 0,0 0-1 15,0 0-5-15,2-2-5 0,2 0-2 0,0 0-6 16,2-1-13-16,-2-3-16 0,5 2-18 0,-3-2-28 16,6-3-28-16,-3 1-38 0,2-1-32 0,3-2-22 15,-3 0 27-15,1-2-76 0,0-2 8 0,-1 2-70 16,2-3-13-16,-1 0-68 0,0-2-4 0,-3 0-21 16,0 0-55-16,-1 0-251 0,0-3-193 0</inkml:trace>
  <inkml:trace contextRef="#ctx0" brushRef="#br0" timeOffset="14267.09">25360 6126 385 0,'0'0'479'0,"-17"-5"-47"16,17 5-46-16,0 0 1 0,0 0-56 0,0 0-43 15,0 0-60-15,0 0-16 0,8-6-41 0,-8 6-1 16,16 1-44-16,-16-1 0 0,24 1-40 0,-10-1 6 15,0 0-33-15,2 1 10 0,-1-1-43 0,1 2-4 16,-1-2-73-16,2 0-62 0,-2-2-124 16,-1 2-144-16,-1-1-197 0,-13 1-278 0,21-3-402 15</inkml:trace>
  <inkml:trace contextRef="#ctx0" brushRef="#br0" timeOffset="19031.2">24374 7229 49 0,'0'0'320'0,"-13"3"-40"0,13-3-41 0,0 0 7 16,-18 0-61-16,18 0-20 0,0 0-18 0,-16 0-18 15,16 0 2-15,0 0-24 0,-14 2-12 0,14-2-2 16,0 0-8-16,0 0-4 0,-11 1 2 0,11-1 52 16,0 0-58-16,0 0 42 0,0 0-55 0,0 0 40 15,0 0-54-15,0 0 38 0,0 0-50 16,0 0 41-16,11 4-51 0,-11-4 45 0,0 0-50 0,21 0 45 15,-21 0-51-15,16 2 44 0,-16-2-49 16,21 1 6-16,-21-1 7 0,24 1-1 16,-10-1 3-16,0 0-2 0,1 2-4 0,2-1 4 15,2-1-6-15,-1 1 2 0,3-1-3 0,-1 0 1 16,-1 0 0-16,2 3-5 0,1-3 5 0,-2 1-5 16,2-1-5-16,-1 1-1 0,1-1 51 0,0 1-58 15,1-1 51-15,0 0-59 0,0 0 52 0,0 1-58 16,0-1 54-16,-3 0-54 0,3 0 56 0,0 0-52 15,-1 1 60-15,-3-1-60 0,4 0 2 0,-4 0 5 16,2 0 2-16,-2 0-2 0,1 0 3 16,0 0 5-16,-1 1-4 0,1-1 9 0,-3 0 4 0,2 0 0 15,0 0-5-15,-3 0 0 0,-1 0 1 16,1 0 0-16,0 1 0 0,0-1-4 0,0 0 3 16,-1 0-3-16,0 1 1 0,2-1-2 0,0 0 9 15,-1 2-9-15,1-2-6 0,-2 0 1 16,1 1 3-16,-1-1 0 0,0 1 3 0,0-1 0 15,1 0 0-15,-1 2 2 0,2-2 4 0,-3 0-3 16,2 0 0-16,0 0 17 0,-2 0-22 0,1 0 0 16,-2 0 2-16,2 0 4 0,-1 0 4 0,0 0-1 15,-1 0 0-15,1 0-3 0,-1-2-1 0,-13 2-3 16,24 0 3-16,-24 0-4 0,22 0 3 16,-22 0 4-16,17 0-2 0,-17 0-6 0,17-1 3 15,-17 1-1-15,13 0-2 0,-13 0 1 0,0 0-1 16,18-1-6-16,-18 1 6 0,0 0 1 0,13 1 1 15,-13-1-6-15,0 0 2 0,0 0-4 0,14 0-18 16,-14 0-24-16,0 0-24 0,0 0 14 0,0 0-93 16,0 0 2-16,13-1-103 0,-13 1-15 0,0 0-89 15,0 0-61-15,0 0-454 0,0 0-414 16</inkml:trace>
  <inkml:trace contextRef="#ctx0" brushRef="#br0" timeOffset="21481.16">10376 8674 176 0,'0'0'199'0,"-12"-2"-31"0,12 2-11 15,0 0-20-15,-18 0-10 0,18 0-6 0,-11-1-17 16,11 1-17-16,-14-1-7 0,14 1-4 0,-13 0-4 16,13 0 0-16,-17 1-1 0,17-1 10 0,-18 0-6 15,18 0 9-15,-23 1-3 0,23-1 6 0,-24 3 15 16,12-2 16-16,12-1-5 0,-25 2-3 0,11-1-4 16,2 0-4-16,0 0-5 0,-1 0-7 15,13-1 3-15,-23 3-17 0,23-3-5 0,-17 1-10 16,17-1-13-16,-16 1-7 0,16-1-8 0,-13 1-5 15,13-1-1-15,0 0 5 0,-12 1 0 0,12-1 0 16,0 0-2-16,0 0-5 0,0 0-3 0,0 0-1 16,0 0-2-16,0 0-4 0,12 3 0 0,-12-3-2 15,13 0-2-15,-13 0 9 0,19 0-8 0,-8 1-3 16,3-1 1-16,-1 0-4 0,2 0-1 0,2 2 1 16,1-2 1-16,1 0 0 0,2 0 1 0,0 2 0 15,2-2-2-15,-2 1 2 0,2 0-2 16,0-1 0-16,-1 1-2 0,2 0 1 0,-1 1 0 0,0-2 1 15,4 1-1-15,-6 0 0 0,5 0 0 16,-2-1-1-16,-1 1 3 0,4 0-1 0,-5-1-3 16,3 1 3-16,0 1 18 0,-1-2-20 0,0 2 1 15,1-2-1-15,1 0 3 0,1 1-2 0,1-1 0 16,-5 0 1-16,0 0-8 0,2 0 1 0,-2 1-3 16,0-1 2-16,-3 0 1 0,3 0 0 15,0 0 3-15,-1 1-2 0,-3-1-2 0,3-1 0 16,-3 2 4-16,1-1-2 0,1 0 0 0,-3 0 0 15,2 0 0-15,-1 0-1 0,-1 1 1 0,1-1-1 16,2 0 3-16,-3 0-2 0,1 1-2 0,-1-1 3 16,2 0 0-16,-1 2 4 0,1-2-2 0,0 1 0 15,-2-1 1-15,2 0-7 0,1 1 2 16,-2-1 0-16,-1 0 1 0,3 1 1 16,-5-1-1-16,3 0 3 0,-3 1-1 0,0-1 0 0,-2 0-1 15,3 0-2-15,-3-1 2 0,2 1-1 0,-1 0 0 16,0 0 0-16,0 0 0 0,2-1 0 0,-1 2 0 15,2-2 0-15,1 1 0 0,-1 0 18 0,1 0-19 16,-1 0 4-16,1 0 6 0,1 0 13 0,-4-1 0 16,2 1-1-16,-1 0-4 0,-1 0-7 0,-3 0 0 15,2 0-2-15,-2 0-1 0,1 0 1 0,-1 0-1 16,-13 0-3-16,22-1 2 0,-22 1-3 0,17 0 3 16,-17 0-1-16,16 0 1 0,-16 0-3 0,14-2-24 15,-14 2-42-15,0 0-54 0,14 0-34 16,-14 0-169-16,0 0-83 0,10-3-137 0,-10 3-243 15,0 0-303-15</inkml:trace>
  <inkml:trace contextRef="#ctx0" brushRef="#br0" timeOffset="22247.16">11478 8916 189 0,'0'0'399'15,"-7"-9"-68"-15,7 9-11 0,-4-8-9 0,4 8-2 16,0 0-14-16,-3-11-31 0,3 11-38 0,0 0-35 16,0 0-31-16,-3-10-32 0,3 10-22 0,0 0-14 15,0 0-9-15,0 0-9 0,0 0-6 0,0 0-8 16,0 0-11-16,0 0-5 0,-5 8 2 0,5-8 9 16,0 13 2-16,0-13 1 0,-2 14 2 0,2-14-5 15,0 19 6-15,-1-8-23 0,1 1 31 16,0-2-33-16,-2 3 27 0,0-2-29 0,2 3 27 15,-1-2-40-15,-1-1-3 0,1 2 2 0,1-1-2 16,-1 0-1-16,1-12 22 0,-1 21-32 0,1-21 27 16,-3 18-32-16,3-18 27 0,0 16-32 15,0-16 32-15,0 13-34 0,0-13 30 0,-1 11-30 0,1-11 29 16,0 0-29-16,1 13 28 0,-1-13-30 0,0 0 31 16,8 10-38-16,-8-10 11 0,8 4-5 0,-8-4 6 15,11 3 8-15,-11-3 1 0,20 2-1 0,-8-1 0 16,3-1-4-16,3 1 1 0,4-1 1 0,0 0 4 15,4 0 3-15,5 0 13 0,-2 0-16 16,9 0 0-16,1 0-3 0,3 0 0 16,1-1-2-16,-1 1-1 0,2 0-3 0,-1-1 4 15,-2 1 0-15,0 0-1 0,-1 0 2 0,-9 0-2 16,1 0-2-16,-3 0 3 0,-2 0-1 0,-4 0 2 16,-4-1 1-16,2 2 2 0,-8-1-4 0,2 0-2 15,-15 0 4-15,24 0-14 0,-24 0-12 0,17 0-47 16,-17 0-35-16,15 0-20 0,-15 0-57 0,0 0-30 15,13 1-64-15,-13-1-53 0,0 0-20 0,0 0-68 16,0 0-57-16,0 0-250 0,0 0-227 0</inkml:trace>
  <inkml:trace contextRef="#ctx0" brushRef="#br0" timeOffset="22665.55">12249 9077 335 0,'-13'-7'488'0,"13"7"-27"0,-6-6-65 0,6 6-35 0,0 0-35 15,-13-6-59-15,13 6-49 0,0 0-40 0,-9-5-34 16,9 5-29-16,0 0-20 0,0 0-19 16,0 0-9-16,0 0-11 0,0 0-6 0,0 0-8 0,0 0-5 15,0 0-4-15,0 0-2 0,0 12-19 16,0-12 19-16,9 9-18 0,-9-9 23 0,11 10-18 15,-11-10 19-15,13 11-18 0,-5-5 19 0,2 1-11 16,-3-1 10-16,3 0-27 0,-1 2 21 0,1-3-28 16,0 1 19-16,-1 1-25 0,-1 0 28 0,1-2-30 15,1 1 25-15,-2-1-26 0,1 1 26 16,-3 1-26-16,2-1 23 0,-8-6-25 0,11 9 24 16,-11-9-23-16,8 10 26 0,-8-10-25 0,6 11 27 15,-6-11-18-15,0 0 30 0,-3 16-20 0,3-16 36 16,-5 11-27-16,5-11 29 0,-11 12-32 15,3-5 23-15,1-1-34 0,0 0 31 0,0 0-33 16,-3-1 23-16,2 1-28 0,-1 0 20 0,1-1-34 16,8-5 1-16,-14 10-50 0,14-10-63 0,-11 8-56 15,11-8-65-15,-7 6-93 0,7-6-60 0,0 0-81 16,0 0-367-16,0 0-391 0</inkml:trace>
  <inkml:trace contextRef="#ctx0" brushRef="#br0" timeOffset="22967.76">12722 9042 441 0,'0'0'586'0,"2"-13"-69"0,-2 13-67 16,2-11-64-16,-2 11-76 0,0 0-53 0,0-13-48 15,0 13-36-15,0 0-24 0,0 0-19 0,0 0-16 16,0 0-9-16,0 0-8 0,0 0-28 0,0 0 26 15,0 12-27-15,0-12 35 0,-2 15-24 0,2-15 0 16,-2 20-2-16,2-7-5 0,-2-1 0 0,0 1-13 16,2 3-4-16,-2-1-11 0,0 1-6 0,1 1 19 15,1-2-33-15,-2 1 20 0,0 0-34 0,2-2 26 16,0 0-30-16,0 0 24 0,0-1-48 16,0 0-33-16,0-13-82 0,0 20-37 0,0-20-52 0,0 18-53 15,0-18-76-15,0 12-48 0,0-12-59 16,0 0-47-16,0 0-274 0,0 0-300 15</inkml:trace>
  <inkml:trace contextRef="#ctx0" brushRef="#br0" timeOffset="23265.19">12707 9096 241 0,'2'-14'416'0,"-2"1"-53"0,2 1-3 16,0-1-25-16,-1 3-7 0,3-2-26 15,-2 0-39-15,0 1-30 0,2 0-33 0,1 2-31 0,2-1-25 16,-3 2-28-16,3-1-18 0,2 1-16 15,-3 2-16-15,4 0-8 0,-1 1-12 0,0 2-16 16,4 0 45-16,-13 3-69 0,18-1 54 0,-18 1-64 16,20 4-1-16,-11-1 3 0,3 3 4 0,-3 1 8 15,-1 2-11-15,-1 0 0 0,1 2 1 0,-2 2 0 16,-2-2 1-16,-2 0 4 0,0 1-19 0,-1-2 24 16,-2 3-17-16,0-1 21 0,-2 0-19 0,-1 0 22 15,-3-1-21-15,0 0 21 0,-2-1-9 0,0 0 13 16,1-2-9-16,-2-2 2 0,1 0-25 0,-2-1 4 15,0 0-44-15,0-3-6 0,2 0-43 0,9-2-28 16,-20 2-59-16,20-2-69 0,-17-3-20 0,17 3-67 16,-11-3-46-16,11 3-334 0,-8-7-227 0</inkml:trace>
  <inkml:trace contextRef="#ctx0" brushRef="#br0" timeOffset="23880.9">13176 9217 279 0,'0'0'440'0,"9"-10"-47"0,-9 10-47 15,6-11-9-15,-6 11-30 0,5-12-8 0,-5 12-42 16,3-13-36-16,-3 13-28 0,-3-15-26 0,3 15-21 15,-1-12-17-15,1 12-16 0,-8-13-16 0,8 13-12 16,-9-11 4-16,9 11-23 0,-14-9-1 0,14 9-8 16,-15-6-36-16,15 6 22 0,-18-2-32 0,18 2 21 15,-18 3-29-15,6 1 23 0,2 0-28 0,-1 2 22 16,-1 3-26-16,3 0 25 0,-2 2-24 0,1 0 25 16,2 0-2-16,1 1-7 0,1 1-1 0,0-1 0 15,0 1-2-15,2-2-2 0,1 1 1 0,3-1 4 16,0-11 4-16,0 20 8 0,0-20 5 0,2 18 3 15,-2-18 3-15,7 15-3 0,-7-15-5 16,14 13-3-16,-14-13-3 0,17 8-3 0,-17-8-1 16,19 4-1-16,-19-4-4 0,18 0-4 0,-7-2-28 15,0-3 30-15,1 1-27 0,-3-3 31 0,3-3-28 16,-2 1 26-16,-1-2-31 0,-3-1 35 0,1-1-32 16,0 0 33-16,-2 0-33 0,-3 1 25 15,0 0-25-15,2 2 29 0,-4 10-30 0,0-19 35 16,0 19-23-16,0-16 34 0,0 16-28 0,-2-14 28 15,2 14-29-15,-2-9 31 0,2 9-30 0,0 0 31 16,-6-7-28-16,6 7 27 0,0 0-35 16,0 0 30-16,0 0-26 0,-8 9 1 0,8-9 38 0,0 12-46 15,0-12 26-15,3 16-30 0,-3-16 29 16,2 17-27-16,-2-17 26 0,3 19-27 16,-1-8 29-16,2-1-31 0,0 0 29 0,-1 0-28 0,1-1 32 15,3 1-28-15,0-2 31 0,0-1-36 0,1-1-7 16,4 1-80-16,-1-3-36 0,0 0-60 0,3-2-59 15,-1-1-63-15,3-1-38 0,-1-1-21 0,0-1-11 16,2-3 10-16,-1-1-9 0,-1-1-219 0,2-3-121 16</inkml:trace>
  <inkml:trace contextRef="#ctx0" brushRef="#br0" timeOffset="24198.14">13495 9158 423 0,'2'-11'134'0,"0"0"16"0,-2 11 9 0,2-19 6 16,-2 19-2-16,0-17 7 0,0 17 3 0,-2-17 10 15,2 17 6-15,-4-15 11 0,4 15-14 16,-5-12-16-16,5 12-16 0,-8-12-15 0,8 12-14 15,-10-8-11-15,10 8-18 0,-7-4-14 0,7 4-16 16,0 0-4-16,-13-3-17 0,13 3-11 0,0 0-10 16,-12 6-1-16,12-6-6 0,-6 7-7 15,6-7 2-15,-4 10 1 0,4-10-14 0,-3 13 12 16,3-13-15-16,0 14 14 0,0-14-13 0,3 17 12 16,-3-17-11-16,6 18 17 0,-2-9-11 0,0-1 14 15,2 1-15-15,-2 0 20 0,1 0-1 0,1 0-6 16,-1 0 0-16,2 0 2 0,-3-1 1 0,1 2 16 15,-1-2-22-15,1 1-2 0,-3 0-1 16,2 0 2-16,-4-9-2 0,5 14 1 16,-5-14 0-16,0 13 2 0,0-13-3 0,-7 13 0 0,7-13-2 15,-9 9 1-15,9-9-1 0,-13 9-6 0,13-9-23 16,-18 4-15-16,18-4-20 0,-21 1-40 0,21-1-71 16,-22-2-71-16,8 0-45 0,4-1-25 0,1-2-58 15,-3 2-351-15,6-3-222 0</inkml:trace>
  <inkml:trace contextRef="#ctx0" brushRef="#br0" timeOffset="24548.08">13683 8928 467 0,'0'0'553'0,"7"-8"-107"0,-7 8 17 0,0 0-97 16,7-9-31-16,-7 9-109 0,0 0 12 15,0 0-91-15,0 0 26 0,0 0-76 0,0 0 43 16,13 5-69-16,-13-5 6 0,0 11 11 0,0-11 1 16,2 17 2-16,-2-17 1 0,2 21-20 0,-4-8 24 15,0-1-35-15,2 4 28 0,-2 1-23 0,0 0-10 16,-2-1 22-16,3 0-46 0,-1 1 23 0,0 0-35 16,-2-2 20-16,4 1-34 0,-2 0 27 15,1-3-31-15,-2 3 27 0,3-5-31 0,1 2 29 16,1-1-30-16,-1-2 31 0,3 1-34 0,-2-1 22 15,3-2-41-15,-1 0 20 0,2 0-46 0,1-2 4 16,3 0-39-16,-2-3-31 0,1 2-30 0,3-2-12 16,-3-1-23-16,-9-2-24 0,22 2-38 0,-22-2-23 15,22-1-13-15,-10-1-4 0,-12 2-13 0,21-5-17 16,-13 1-26-16,-8 4-257 0,15-9-108 0</inkml:trace>
  <inkml:trace contextRef="#ctx0" brushRef="#br0" timeOffset="24748.27">13625 9099 455 0,'-11'-4'473'0,"11"4"-28"0,-13-3-46 16,13 3-22-16,0 0-47 0,-14-3-54 0,14 3-41 16,0 0-31-16,0 0-24 0,14-1-38 0,-14 1 13 15,19 1-41-15,-5-1 16 0,2 1-38 0,0-1 18 16,5 2-40-16,-2-1 14 0,2 0-36 0,-2 0 14 15,2-1-58-15,-3 1-53 0,1-1-111 0,-2 1-119 16,-2-2-183-16,-1 0-611 0,-5-1-688 0</inkml:trace>
  <inkml:trace contextRef="#ctx0" brushRef="#br0" timeOffset="29247.01">25007 10187 57 0,'-6'-7'401'0,"6"7"-46"16,-7-6-76-16,7 6-22 0,0 0-28 0,-8-7-18 15,8 7-16-15,0 0-10 0,0 0 6 0,0 0 0 16,0 0-62-16,-11 4 36 0,11-4-63 0,0 0 36 16,-3 15-59-16,3-15 32 0,0 12-57 15,0-12 39-15,2 14-61 0,1-4 44 0,-1 0-62 16,2-1 47-16,0 1-58 0,2 1 51 0,2 1-56 15,-1-1 50-15,4-2-53 0,3 2 54 16,1-1-51-16,2 0 51 0,1 0-54 0,3-2 54 16,-2-1-54-16,3-1 47 0,0 0-50 0,1-1 50 15,0 0-56-15,-4-3 2 0,2 0 5 0,-1 0 5 16,2-1 45-16,-3-1-56 0,1-1 51 0,0-1-55 16,2-1 52-16,-1 1-53 0,2-2 51 0,1-1-52 15,2-1 54-15,-1 0-61 0,7-1 56 0,-1 0-56 16,0-1 56-16,-1 0-58 0,4 0 56 0,-1 1-57 15,-1-1 57-15,1 1-51 0,1 2 58 16,0-2-55-16,-1 3 64 0,1 0-62 0,0 1 58 16,-4 0-59-16,1 1 54 0,-2 2-60 0,1 2 59 15,1-1-59-15,2 3 56 0,1 1-56 0,-2 0 57 16,1 3-59-16,-1 0 61 0,1 2-62 0,1-1 56 16,-5 3-55-16,2 0 55 0,-2 1-57 15,3 1 56-15,-5 0-55 0,2 0 58 0,-2 1-58 16,-3-1 58-16,1 2-64 0,-2-2 13 0,-2 1 4 15,-2-3 2-15,-3 0 8 0,0-2-2 0,-3 1 4 16,-2-2 2-16,0 0 1 0,-1 0 0 16,-1-4 3-16,-1 3 5 0,-2-2-6 0,-6-6 5 0,13 10 2 15,-13-10 0-15,8 8 4 0,-8-8-3 16,10 6 0-16,-10-6 0 0,0 0-4 0,9 5-2 16,-9-5 1-16,0 0 4 0,0 0-2 15,13-4-5-15,-13 4 1 0,10-5-3 0,-10 5 2 0,10-7-2 16,-1 3 0-16,-2-2 52 0,2 0-63 0,2 0 54 15,0-2-57-15,1 0 51 0,1 0-55 0,1 0 52 16,-3-1-59-16,7 0 59 0,0-1-59 16,0 1 55-16,-1 1-57 0,4-1 57 0,1 0-58 15,0 0 58-15,1 2-57 0,0-1 56 16,6 0-51-16,2 1 50 0,-3-1-56 0,3 2 57 16,2 1-56-16,-1-1 57 0,1 2-57 0,-1 1 62 15,4-1-56-15,-7 1 59 0,3 2-59 0,-1 0 55 16,2 1-50-16,-3-1 54 0,4 2-55 0,-3-1 58 15,2 0-56-15,0 1 56 0,1 2-57 0,-3-1 57 16,0 0-60-16,3 0 56 0,-1 1-50 0,1 1 58 16,-4-1-52-16,0 0 51 0,2 2-55 0,2 0 50 15,2-1-56-15,-1 2 51 0,-1-2-52 0,3 2 58 16,-1-3-57-16,0 4 55 0,1-2-56 0,-1-1 51 16,2 1-51-16,-1 0 57 0,0-1-55 0,-1-1 49 15,0-1-53-15,-1 2 56 0,1-3-49 16,-5 1 47-16,1-1-50 0,0-2 51 0,-2 1-50 15,2-2 46-15,-1 1-47 0,0-1 49 16,-1-1-47-16,3 0 49 0,1-1-46 0,-1-1 46 16,-1 0-49-16,1 0 52 0,-1-1-48 0,-1-2 50 15,-1 1-52-15,1 0 47 0,-1-2-44 0,-1 1 48 16,-4 1-41-16,0-1 42 0,-3-1-49 0,0 2 47 16,0-2-48-16,-4 2 41 0,1-1-47 0,-3 1 43 15,-2 0-60-15,-1 1 48 0,-1 1-62 0,-2-1 38 16,-1 1-90-16,-9 5 21 0,17-7-98 0,-17 7-18 15,13-7-85-15,-13 7-87 0,11-4-53 0,-11 4-67 16,0 0-321-16,11-2-340 0</inkml:trace>
  <inkml:trace contextRef="#ctx0" brushRef="#br0" timeOffset="30280.08">28016 10841 468 0,'0'0'569'0,"2"-12"-115"0,-2 12-67 0,0 0-34 16,2-14-43-16,-2 14-40 0,0 0-32 0,2-12-44 16,-2 12-37-16,0 0-31 0,0 0-16 0,4-9-8 15,-4 9-15-15,0 0 0 0,0 0-9 0,5 7-9 16,-5-7-1-16,2 13-5 0,-2-13-2 0,3 16-1 15,-3-16-5-15,1 23-3 0,-1-8 2 0,0-1 0 16,0 3-5-16,-1-1-15 0,0 2 21 0,-1 0-2 16,0 2-1-16,2-4-1 0,-2 2-10 0,0-2-4 15,1 0-2-15,-1-2-4 0,1-1-7 16,0-2 0-16,1 1-5 0,0-12-1 0,-4 19-2 16,4-19-1-16,0 16-3 0,0-16 8 0,2 12 11 15,-2-12 13-15,4 10-3 0,-4-10-6 16,11 8-6-16,-11-8-5 0,16 6-5 0,-4-4-4 15,0 0-3-15,1 0-2 0,2-1-1 16,2 1-3-16,3-1-1 0,-1 0-6 0,3 0 5 0,3-1-2 16,-2 0 3-16,5 0-3 0,-2 0 0 0,0 0 1 15,2-1-2-15,-1 0-5 0,-1 1 8 0,-3-1 0 16,-3-1 1-16,1 1-4 0,-4-2-3 16,3 2-13-16,-5 0-9 0,-2 0-17 0,0 0-18 15,-1-1-33-15,-1 0-40 0,-11 2-33 0,17-3 23 16,-17 3-76-16,12-6 20 0,-12 6-77 0,9-3 33 15,-9 3-70-15,0 0 50 0,0 0-14 0,4-11 36 16,-4 11 19-16,0 0 29 0,-7-9 22 0,7 9 32 16,-7-7 27-16,7 7 29 0,-12-9 25 0,12 9 38 15,-14-9 36-15,7 3 41 0,-1 1-3 16,-1 0 79-16,9 5-39 0,-14-10 85 0,14 10-41 16,-13-8 58-16,13 8-36 0,-11-7 50 0,11 7-66 15,-10-6 36-15,10 6-75 0,-7-5 33 0,7 5-73 16,0 0 33-16,-10-6-67 0,10 6 43 0,0 0-61 15,0 0 55-15,0 0-55 0,0 0 48 0,0 0-60 16,0 0 55-16,0 0-57 0,0 0 59 16,0 0-60-16,9 11 53 0,-9-11-58 0,10 8 54 15,-10-8-62-15,15 10 56 0,-7-4-58 0,0 0 60 16,-3 0-60-16,4 1 54 0,0 0-60 0,-3 0 57 16,0 2-59-16,1-1 59 0,-1 1-58 0,-2 0 58 15,-2 1-58-15,1-1 59 0,-1 1-53 0,-2-10 56 16,-2 19-56-16,2-8 2 0,-4 0 8 15,0-2 2-15,-2 1 6 0,1 0 1 0,-1-2 0 16,-1 1 3-16,-3 1-2 0,4-3 3 0,-2 2-43 16,-1-3-56-16,4 1-74 0,5-7-130 0,-12 11-101 15,12-11-142-15,-6 7-337 0,6-7-432 16</inkml:trace>
  <inkml:trace contextRef="#ctx0" brushRef="#br0" timeOffset="30593.64">29072 11036 596 0,'0'-12'708'0,"0"12"-118"0,0-19-173 0,0 19-44 15,0-12-108-15,0 12 28 0,0 0-77 16,0-13 23-16,0 13-81 0,0 0 29 0,0 0-76 15,0 0 7-15,0 0-25 0,3 13-5 0,-3-13 3 16,1 18 0-16,-1-18 1 0,0 25-6 0,1-12-7 16,-2 1-9-16,1 2-6 0,0 1-9 0,0-1-8 15,-1 2-6-15,1-1-3 0,1 0-8 0,-1-2-3 16,0 1-4-16,1 0-3 0,1-3-36 0,-1 0-23 16,0-1-98-16,1-1-51 0,-1 0-46 0,-1-11-70 15,5 15-115-15,-5-15-83 0,2 11-113 16,-2-11-281-16,0 0-459 0</inkml:trace>
  <inkml:trace contextRef="#ctx0" brushRef="#br0" timeOffset="30813.21">28941 11027 172 0,'-6'-12'594'0,"1"2"-47"0,5 10-122 0,-5-16 23 15,5 16-116-15,-1-16-4 0,1 16-101 0,4-16 10 16,-4 16-91-16,10-14 28 0,-2 7-81 0,1 1 41 15,2 1-74-15,2-1 46 0,1 2-71 16,3 0 46-16,0 1-65 0,1 2 47 0,3-1-65 0,-2 2 52 16,3 0-63-16,-1 1 53 0,1 0-58 15,-1 2 36-15,-1-1-96 0,-1 1 7 0,0 4-112 16,-1-3-12-16,-4 2-72 0,3 0-85 0,-5 2-34 16,0-1-63-16,0-1-286 0,-5 1-241 15</inkml:trace>
  <inkml:trace contextRef="#ctx0" brushRef="#br0" timeOffset="31192.92">29407 11081 297 0,'0'0'500'0,"0"0"-48"0,0 0-23 16,0 0-14-16,-15-1-81 0,15 1 0 0,0 0-105 16,0 0 11-16,-13 0-85 0,13 0 33 0,0 0-71 15,-12 5 49-15,12-5-70 0,-11 6 50 0,11-6-68 16,-10 9 36-16,3-3-60 0,0 3 31 15,2-2-51-15,-1 3 37 0,1-1-52 0,0 1 0 16,1 0-2-16,-1 1 2 0,3 0-6 0,-1 1 2 16,2-1-1-16,1-11-2 0,1 23 1 0,-1-23-3 15,4 20 2-15,1-9 0 0,1-3 2 0,2 2-1 16,1-2-3-16,1 0 4 0,2-1 2 0,-2-1-6 16,3-3 5-16,-2-1-4 0,2 0-1 0,-13-2 2 15,23-2-1-15,-10-2 2 0,-2-2-7 0,0-3 0 16,-1 0 0-16,-1-4 0 0,-3-1 0 15,-1-1 9-15,-1-1-13 0,-1 0 5 0,-3-1-7 16,-2 0 4-16,0 0-5 0,-3 1 1 0,0 1-3 16,-2-1 0-16,-1 2 0 0,-2 2-5 0,0 1 0 15,0 1-36-15,-4 2-12 0,2 2-108 0,1 2 13 16,-2 3-110-16,0 0-33 0,1 2-91 16,0 2-77-16,0 1-500 0,0-1-548 0</inkml:trace>
  <inkml:trace contextRef="#ctx0" brushRef="#br0" timeOffset="32128">30280 11068 60 0,'0'0'491'0,"0"-15"-64"0,0 15-21 0,-4-15-23 15,4 15-25-15,-6-14-39 0,6 14-87 0,-9-14 22 16,1 7-86-16,8 7 23 0,-13-11-82 0,13 11 34 15,-16-8-78-15,16 8 38 0,-14-6-63 0,14 6 36 16,-16-2-65-16,16 2 49 0,-15 2-63 0,15-2 47 16,-15 6-57-16,15-6 50 0,-13 9-57 0,13-9 45 15,-10 12-48-15,3-5 56 0,7-7-52 16,-5 15 50-16,5-15-53 0,-1 15 58 0,1-15-42 0,1 15 61 16,-1-15-52-16,8 17 61 0,-3-9-59 0,1 0 56 15,1-1-61-15,0 1 54 0,2-1-55 16,0 0 58-16,0 0-68 0,1 2 56 0,1-2-63 15,-2 2 57-15,1-1-60 0,-1 0 53 16,-2-3-54-16,1 2 60 0,1 0-60 0,-4 0 51 16,2-2-50-16,-7-5 59 0,9 13-56 0,-9-13 54 15,7 9-53-15,-7-9 53 0,0 0-52 0,-4 13 52 16,4-13-54-16,-9 5 54 0,9-5-54 0,-15 4 50 16,2-3-53-16,13-1 53 0,-26 0-50 0,11-1 50 15,-4 0-52-15,1-2 51 0,0 0-57 16,-1-1 23-16,3 1-76 0,-2-2 10 0,1 0-117 15,3-1-40-15,3-1-118 0,2 0-20 0,2 1-49 16,2-1-62-16,5 7-269 0,2-17-251 0</inkml:trace>
  <inkml:trace contextRef="#ctx0" brushRef="#br0" timeOffset="32394.16">30422 10887 290 0,'6'-9'484'0,"1"2"6"15,-7 7-86-15,10-10 38 0,-10 10-93 0,6-9-8 16,-6 9-105-16,8-6 13 0,-8 6-72 0,0 0 32 16,8-5-64-16,-8 5 35 0,0 0-61 0,5 9 41 15,-5-9-61-15,1 14 28 0,-1-14-49 16,2 22 3-16,-2-8-14 0,0 0 25 0,-2 3-32 16,2 1 19-16,0 1-41 0,0 0 24 0,0 1-35 15,0-1 22-15,0 0-35 0,0 0-1 0,0 0 2 16,0-1-1-16,2 0 1 0,0-2-3 0,-1 1-1 15,2-4-6-15,-2-1-30 0,1 0-64 0,-2-12-76 16,4 19-15-16,-4-19-119 0,4 15-66 16,-4-15-124-16,4 8-102 0,-4-8-358 0,0 0-531 15</inkml:trace>
  <inkml:trace contextRef="#ctx0" brushRef="#br0" timeOffset="32592.78">30387 11096 484 0,'0'0'492'0,"0"0"-81"16,1-13-48-16,-1 13-31 0,0 0-38 0,8-5-59 15,-8 5-42-15,12-4-39 0,-12 4-26 0,16 0-24 16,-16 0-25-16,26 0-15 0,-12 1-16 0,5 0-37 16,-1 1-58-16,3-1-69 0,0 0-52 15,1 0-57-15,0 0-41 0,1-1-30 0,-2 0-90 16,0 0-205-16,-1 0-105 0</inkml:trace>
  <inkml:trace contextRef="#ctx0" brushRef="#br0" timeOffset="32944.61">30815 11061 101 0,'3'-11'468'0,"-3"11"-87"0,0 0-3 16,0 0-22-16,0 0-20 0,0 0-35 0,0 0-53 16,-3-10-27-16,3 10-20 0,0 0-24 0,0 0-19 15,-7 6-17-15,7-6-14 0,-7 9-7 0,7-9 2 16,-6 14-54-16,1-5 60 0,1-1-63 0,-1 3 51 15,0-2-59-15,1 4 49 0,-1 0-56 0,1-1 32 16,0 2-43-16,2-2 26 0,-1 0-43 16,2 0 32-16,-2 0-45 0,3-12 38 0,0 23-44 0,0-23 6 15,5 20 1-15,-1-10 2 0,1-3 1 16,3 1-3-16,0-2 6 0,2 0-3 16,-1 0-4-16,2-2 12 0,-11-4-17 0,23 2 34 15,-23-2-45-15,25-2 38 0,-14-2-39 0,3-2 31 16,-2-2-38-16,-1-1 33 0,-1-1-36 0,-1-2 37 15,-1-2-38-15,0 0 32 0,-3 0-31 0,-1-1 39 16,-1 0-39-16,-1 1 37 0,-2 1-44 0,0 0 48 16,-2 0-50-16,0 1 39 0,-3 0-53 0,1 1 25 15,-4 2-78-15,2 0 22 0,-2 2-80 0,2 1 20 16,-4 1-56-16,10 5-58 0,-16-6-55 0,16 6-60 16,-16-1-50-16,16 1-47 0,-13 2-320 15,13-2-297-15</inkml:trace>
  <inkml:trace contextRef="#ctx0" brushRef="#br0" timeOffset="33426">31145 11153 230 0,'4'-10'670'0,"-4"10"-121"16,8-14-60-16,-8 14-53 0,7-14-82 15,-7 14-52-15,9-14-45 0,-9 14-45 0,12-10-40 16,-12 10-30-16,13-6-30 0,-13 6-17 0,14-5-17 16,-14 5-17-16,16 0-13 0,-16 0-7 0,18 3-8 15,-18-3-9-15,15 9 1 0,-7-4-6 0,0 2 10 16,-8-7 1-16,11 14-47 0,-7-6 68 0,0 2-40 16,-1 0 54-16,-1-1-47 0,-1 3 47 15,-1-12-51-15,0 21 40 0,-2-11-46 0,2-10 35 16,-4 21-43-16,0-11 41 0,4-10-41 0,-6 17 36 15,6-17-30-15,-7 13 27 0,7-13-36 0,-7 9 34 16,7-9-42-16,-7 7 41 0,7-7-40 16,0 0 41-16,0 0-44 0,-11-2 41 0,11 2-45 15,0 0 27-15,-4-13-25 0,4 13 41 0,1-16-47 16,2 7 37-16,1-1-36 0,-1-2 31 0,4-1-47 16,-1 0 45-16,4-1-50 0,-1-1 49 0,5 0-47 15,-2 1 47-15,2 0-52 0,0 0 48 0,0 3-50 16,0 1 49-16,-1 2-59 0,0 0 49 15,0 2-8-15,-2 3-9 0,0-1-21 0,0 2-18 0,-11 2-12 16,20 0-18-16,-20 0-27 0,18 5-18 16,-8-2-48-16,-10-3-12 0,16 10-47 0,-10-4-11 0,2 1-49 15,-2 0-1-15,1 0-33 0,-1 0-28 0,-1 2-227 16,4-2-108-16</inkml:trace>
  <inkml:trace contextRef="#ctx0" brushRef="#br0" timeOffset="34112.15">31686 11152 290 0,'0'0'341'16,"5"-12"-14"-16,-5 12-35 0,5-15 18 0,-5 15-27 16,1-15 10-16,-1 15-26 0,0-16 1 0,0 16-17 15,-2-16-18-15,2 16-41 0,-5-15-27 0,1 7-20 16,4 8-15-16,-12-12-12 0,6 6-17 16,6 6-15-16,-16-8-13 0,16 8-12 0,-17-2-12 0,17 2-6 15,-20 1-10-15,9 3-15 0,-1 1 0 16,1 1-1-16,-1 1 2 0,2 3-9 0,-1-2 1 0,1 3-3 15,0 1 0-15,0 0 0 0,4 0-55 16,-2-1 61-16,3 3-52 0,0-2 60 0,0-2-48 16,2 0 52-16,1 3-44 0,2-13 51 0,0 18-48 15,0-18 42-15,5 15-41 0,1-8 54 0,-6-7-60 16,13 12 48-16,-13-12-61 0,18 6 41 0,-18-6-13 16,21 3-10-16,-9-5-11 0,-2 0-3 0,2-2 3 15,1-1-2-15,-2 0 2 0,3-4 0 16,-3 1 3-16,0-2 9 0,-1-1-2 0,-1-1 10 15,0 2-7-15,-1-3 7 0,-2 1-1 0,1 2 7 0,-4 0-6 16,1 1 10-16,0 0-4 0,-4 9 9 0,4-15-4 16,-4 15-1-16,2-11 6 0,-2 11-11 0,0 0 2 15,0 0-2-15,0 0 6 0,0 0-3 16,0 0 3-16,0 0 1 0,-8 4-3 0,8-4 5 16,-2 11 1-16,2-11-4 0,0 16 0 0,0-16 2 15,3 16 1-15,-1-6-3 0,-2-10 2 0,9 18 1 16,-5-10-3-16,3 1 7 0,-1-1-6 0,4 1 0 15,2-1 0-15,-1 0 0 0,4-2-7 0,1-1-20 16,0 0-26-16,2 0-37 0,2-2-24 0,-1-1-35 16,0-2 4-16,1-1-20 0,1-2 15 0,-2 0-27 15,3-2 30-15,-2-2-20 0,-2-3 54 0,1 1-14 16,-2-3 41-16,-2 2 6 0,-1-2 42 16,-1-2-19-16,-3 3 44 0,-2-1-17 0,1 0 48 15,-2-1-12-15,0 0 40 0,-3 0-2 0,0 4 39 16,-1-2-9-16,-3 11 20 0,7-18-17 0,-7 18 12 15,3-15-18-15,-3 15 9 0,3-13-22 0,-3 13 1 16,3-11-23-16,-3 11 2 0,0 0-22 0,2-11 9 16,-2 11-17-16,0 0 7 0,0 0-15 0,4-10 10 15,-4 10-14-15,0 0 9 0,0 0-8 0,0 0 5 16,0 0-11-16,0 0 12 0,0 0-14 0,0 0 9 16,0 0-12-16,0 0 4 0,0 0-19 0,0 0 3 15,0 0-26-15,0 0-9 0,0 0-38 0,0 0-8 16,0 0-41-16,0 0-7 0,0 0-53 0,0 0-17 15,0 0-43-15,0 0-53 0,0 0-309 16,9-5-137-16</inkml:trace>
  <inkml:trace contextRef="#ctx0" brushRef="#br0" timeOffset="37225.21">29042 10943 197 0,'0'0'211'0,"0"0"-30"0,0 0-12 16,0 0-14-16,0 0-14 0,0 0-12 0,0 0-9 16,0 0-1-16,0 0-22 0,0 0 25 0,0 0-34 15,-8-5 55-15,8 5-61 0,0 0 81 16,0 0-81-16,0 0 66 0,4-12-55 0,-4 12 47 16,0 0-47-16,4-12 47 0,-4 12-51 0,2-9 46 15,-2 9-55-15,3-11 42 0,-3 11-53 0,4-14 49 16,-4 14-59-16,4-13 43 0,-4 13-63 0,7-16 54 15,-3 7-66-15,-4 9 1 0,8-16 1 16,-8 16-6-16,9-14-2 0,-9 14-2 0,10-13-3 16,-10 13 9-16,10-12-15 0,-10 12-6 0,13-8 0 15,-13 8-5-15,16-7 0 0,-16 7-1 0,18-4-3 16,-18 4 49-16,18 0-57 0,-18 0 50 0,24 2-55 16,-11 1 53-16,0 0-52 0,2 1 46 0,1-1-75 15,-2 3 1-15,0 1-104 0,-1-2-32 0,-1 1-134 16,2 2-64-16,-3-2-101 0,-1-1-287 15,-3 2-283-15</inkml:trace>
  <inkml:trace contextRef="#ctx0" brushRef="#br0" timeOffset="38059.78">29568 11106 65 0,'0'0'455'0,"-1"-12"-74"0,1 12-67 15,1-12 35-15,-1 12-13 0,1-12-27 0,-1 12-86 16,4-10 12-16,-4 10-74 0,4-10 25 0,-4 10-75 16,6-7 31-16,-6 7-72 0,9-6 42 0,-9 6-62 15,0 0 40-15,15-1-59 0,-15 1 52 16,13 4-54-16,-13-4 50 0,13 10-62 0,-6-4 54 15,0 1-59-15,-2 2 58 0,2 0-57 0,-1 2 54 16,-1 1-53-16,2 0 49 0,-4 1-57 0,0-1 54 16,0-1-62-16,-1 1 57 0,0-1-58 0,-1 0 54 15,-1-11-60-15,0 19 10 0,0-19 3 0,-3 15 3 16,3-15 2-16,-2 13 1 0,2-13 1 0,-6 11 47 16,6-11-58-16,0 0-3 0,-6 7 49 15,6-7-48-15,0 0 38 0,0 0-51 0,-9-8 58 16,9 8-58-16,0-12 54 0,0 12-47 0,2-17 47 15,0 7-51-15,1-2 47 0,3-2-50 0,0 1 47 16,5-4-49-16,-1 2 32 0,0-1-47 0,2 2 52 16,2-1-62-16,-2 3 42 0,1 1-80 0,-1 3 28 15,1 0-86-15,0 2 0 0,-2 2-109 16,0 1-15-16,-11 3-82 0,21-3-76 0,-21 3-86 16,16 3-241-16,-16-3-258 0</inkml:trace>
  <inkml:trace contextRef="#ctx0" brushRef="#br0" timeOffset="39309.97">32148 11114 330 0,'-1'-14'410'0,"1"14"-63"0,-3-12-8 15,3 12-53-15,-3-13 2 0,3 13-32 0,-7-12-23 16,7 12-37-16,-7-12-2 0,7 12-33 0,-9-9 2 15,9 9-28-15,-14-9-11 0,14 9-25 0,-14-4-7 16,14 4-23-16,-18 0-9 0,18 0-11 0,-21 4 0 16,10 0-18-16,1 1 1 0,-1-2-12 15,-1 5 4-15,3-3-9 0,0 1 1 0,-1 2-11 16,2-1 10-16,0 1-10 0,2-1 6 16,-1 2-9-16,2-1 9 0,1 0-9 0,4-8 9 15,-3 15-5-15,3-15 6 0,0 14-3 0,0-14 7 16,5 12-4-16,-5-12 7 0,11 12-9 0,-5-6 3 15,-6-6-4-15,17 8 6 0,-17-8-7 0,19 3 2 16,-19-3-15-16,21-2 17 0,-10 0-8 0,0-3-1 16,1 0 2-16,-2-2 6 0,2-3-7 0,-1 0 0 15,-2-1-2-15,2-2 4 0,-2 0-1 0,0 0 11 16,-2-2 7-16,2 2 7 0,-3 0 9 0,1 2 9 16,-2 0 11-16,0 2 6 0,-1 1-7 0,2-1-6 15,-6 9-11-15,7-9 10 0,-7 9 1 16,0 0 2-16,7-7 7 0,-7 7 0 15,0 0-1-15,3 11-3 0,-3-11 1 0,0 17 4 16,0-5-9-16,-1 1-3 0,-1 2 4 0,0 2-7 16,-1 1 0-16,2 0-1 0,-3 3-23 0,2 2 22 15,-2-2-27-15,-1 3 20 0,0-1-22 0,1 1 8 16,-1 0-12-16,1 2 14 0,-1 0-27 0,0-1 21 16,0 0-21-16,1 0 16 0,0-1-19 0,0 1 19 15,1-3-21-15,0-1 23 0,0-2-23 0,0-2 22 16,1-2-23-16,-1-3 22 0,2 0-15 0,-1-1 23 15,2-11-20-15,-3 18 19 0,3-18-24 0,-5 11 20 16,5-11-25-16,-9 4 6 0,9-4-30 16,-14-1 11-16,5-3-33 0,0-1 7 0,-4-3-69 15,0-1 0-15,1-1-86 0,-4-3 14 0,1 1-81 16,0-2-8-16,2 0-70 0,-1-1-87 0,2 1-76 16,3 0-82-16,3 0-246 0,1 1-379 0</inkml:trace>
  <inkml:trace contextRef="#ctx0" brushRef="#br0" timeOffset="39759.05">32335 11187 115 0,'0'0'469'0,"0"0"-101"16,0 0-29-16,10-5-31 0,-10 5-35 0,0 0-38 15,0 0-39-15,17 0-42 0,-17 0-27 0,11 1-25 16,-11-1-14-16,13 2-15 0,-13-2-13 0,13 1-3 16,-13-1-5-16,13 0 4 0,-13 0-6 0,12-3 0 15,-12 3 1-15,12-5 1 0,-12 5 1 0,14-9 1 16,-8 1-1-16,-6 8 4 0,9-14 2 16,-5 6 18-16,-1-2 3 0,2 2-14 0,-5 8 8 15,4-16-12-15,-4 16 5 0,1-17-10 0,-1 17-3 16,0-14-9-16,0 14-6 0,-4-13-1 0,4 13-8 15,-9-10 2-15,9 10-3 0,-13-6-3 0,13 6-5 16,-17-1-4-16,17 1-2 0,-20 6-5 16,8-1-1-16,-1 2-1 0,1 1-12 0,1 3 23 15,0 1-1-15,0 2 7 0,2 2-2 0,0 0 2 16,3-1-4-16,1 1 5 0,1 1 2 0,1-3 3 16,3 0-6-16,2 0 12 0,1 1 3 0,2-3-5 15,4 1 7-15,0-2 0 0,7 1-11 0,0-1 0 16,3-3-3-16,2-1-4 0,2-2-6 0,1-1-5 15,-2-2-30-15,0-2-60 0,5-2-78 16,-3 0-113-16,-1-2-111 0,-3-2-152 0,-1 1-583 16,-1-3-729-16</inkml:trace>
  <inkml:trace contextRef="#ctx0" brushRef="#br0" timeOffset="43187.42">1384 11733 353 0,'-4'-15'409'0,"4"15"-58"15,-3-9 6-15,3 9-17 0,-6-10-11 0,6 10-33 16,-9-11-15-16,9 11-41 0,-10-9-20 0,10 9-37 16,-13-8-18-16,13 8-24 0,-13-7-13 0,13 7-19 15,-13-3-8-15,13 3-10 0,-19 0-6 16,19 0-7-16,-23 4-16 0,10 2 2 0,-1 1-8 16,0 0-4-16,-1 2-18 0,2 2 7 0,-2 1-20 15,1 1 8-15,1 0-13 0,3 2 3 0,1-2-8 16,1 2 5-16,3-1-13 0,-2 0 12 15,5 1-12-15,0-2 13 0,2 0-11 0,0 0 27 16,2-1-7-16,6 0 13 0,-2 0 1 0,2-1-2 16,2-1-2-16,4-3-16 0,0 0-13 0,3-1-37 15,0-3-53-15,4 0-47 0,1-1-61 0,-2-2-58 16,2-3-114-16,2-1-57 0,0-1-66 0,-2 0-52 16,3-4-238-16,-4 2-297 0</inkml:trace>
  <inkml:trace contextRef="#ctx0" brushRef="#br0" timeOffset="43550.89">1587 11757 470 0,'0'0'391'0,"0"0"6"0,-3-14-54 0,3 14 10 15,0 0-31-15,-5-9-24 0,5 9-52 0,0 0-28 16,-6-6-48-16,6 6-12 0,0 0-28 0,0 0-5 16,0 0-20-16,-13 4 1 0,13-4-10 0,-4 8-12 15,4-8 2-15,-8 13-4 0,8-13-9 0,-6 17-11 16,6-17 1-16,-5 18-20 0,2-9 6 0,3-9-20 15,-2 20 3-15,0-9-12 0,2-11 4 0,0 19-2 16,0-19-7-16,4 18-6 0,-1-9 8 0,-3-9-4 16,11 15 9-16,-3-8 6 0,0-2 4 0,1 1-7 15,0-3 1-15,2-1-6 0,-11-2 2 16,18 4-7-16,-18-4-4 0,23-1 0 16,-13-3-6-16,0 1-2 0,-1-2 2 0,0-1 9 15,0 0-25-15,-2-2 21 0,-1-2 2 0,-1 1-8 16,-2-1 3-16,0-1-9 0,-3 11 6 0,3-20 0 15,-3 20 0-15,-1-20-6 0,-3 10 0 0,2 0-6 16,-4 2 7-16,1 1-3 0,-1-1-8 0,-2 2-15 16,1 0-32-16,-2 2-34 0,-2 1-19 0,11 3-28 15,-20-1-17-15,20 1-63 0,-18 4-29 0,18-4-43 16,-13 9-55-16,7-3-52 0,6-6-78 0,-10 13-261 16,10-13-244-16</inkml:trace>
  <inkml:trace contextRef="#ctx0" brushRef="#br0" timeOffset="44256.8">1946 11803 591 0,'0'0'581'0,"3"-10"-107"0,-3 10-100 0,0 0-43 16,1-10-59-16,-1 10-16 0,0 0-44 0,0 0-27 15,5-8-39-15,-5 8-19 0,0 0-27 0,0 0-3 16,0 0-15-16,9 3-4 0,-9-3-10 16,6 8 3-16,-6-8 0 0,4 10 4 0,-4-10-4 15,3 12-6-15,-3-12 1 0,0 15-8 16,0-15-2-16,0 15-5 0,0-15 3 0,0 16-7 16,0-16-3-16,0 14-5 0,0-14-5 0,-3 15-1 15,3-15-8-15,-3 10-3 0,3-10-1 16,-2 10 0-16,2-10-4 0,0 0 2 0,-5 9-5 0,5-9 0 15,0 0-1-15,0 0-5 0,0 0 2 0,-7-7-3 16,7 7-2-16,0 0 0 0,0-16-8 0,0 16 4 16,4-16-16-16,-1 8 15 0,2-2 2 0,-1-1 3 15,0 0-7-15,3 0 0 0,2 0 4 0,-2 0-5 16,0 1 3-16,1 0-1 0,3 2-3 16,-3 1 1-16,0 1-46 0,4 0 42 0,-3 1 4 0,2 1-3 15,0 2 7-15,-11 2-2 0,20-1-1 16,-20 1 2-16,21 3 0 0,-12 1-2 0,1 1-4 15,-1 1 3-15,-1 0 4 0,-2 2-2 0,2-1 1 16,-2 3-1-16,-2-2-2 0,1 1 3 0,-1-1 0 16,-2 2 3-16,-2-10-2 0,7 15 8 0,-7-15-48 15,3 13 50-15,-3-13-3 0,0 0 6 0,0 15-3 16,0-15-1-16,0 0 0 0,-7 11-3 0,7-11 2 16,0 0-2-16,0 0 1 0,0 0-6 0,-13-1-5 15,13 1-4-15,0 0 0 0,-6-13-8 0,6 13 4 16,0-15 2-16,0 15 2 0,3-19-2 0,2 9 1 15,0-3 2-15,0 0-51 0,3 0 58 16,-1 1-46-16,1 0 53 0,1 1-49 0,1 0 51 16,-2 2-48-16,3 0 51 0,-1 2-50 0,1 1 49 15,-2 1-49-15,2 3 40 0,-11 2-38 0,18-2 56 16,-18 2-53-16,19 3 53 0,-19-3-54 0,17 10 54 16,-8-4-53-16,-3 2 54 0,-1 1-53 0,2-1 44 15,-1 3-37-15,-2-1 54 0,0 0-50 0,-2 1 48 16,1 0-53-16,-1 0 53 0,0-1-60 0,-2-10 32 15,0 21-46-15,0-21-49 16,-2 16-64-16,2-16-87 0,-2 17-81 0,2-17-139 0,-3 14-553 16,3-14-628-16</inkml:trace>
  <inkml:trace contextRef="#ctx0" brushRef="#br0" timeOffset="44788.08">2608 11554 614 0,'-3'-10'575'0,"3"10"-167"15,-5-15-22-15,5 15-123 0,-1-11 4 0,1 11-89 16,0 0 38-16,-4-10-79 0,4 10 35 0,0 0-73 16,0 0 37-16,0 0-74 0,0 0 49 15,1 18-9-15,-1-18-1 0,3 21-4 0,-2-9-1 16,-1 2 2-16,0 0 0 0,0 3-14 0,-1 1-9 15,0 2 0-15,-1-1 0 0,1-1-54 0,-1 1 45 16,-1-1-52-16,0 0 42 0,1 0-50 0,-1-1 44 16,-1 0-54-16,2-2 48 0,-3-1-49 0,2 1 23 15,1-3-21-15,-1-3 30 0,3-9-27 0,-4 20 41 16,4-20-42-16,-3 13 43 0,3-13-44 0,0 0 33 16,-3 9-48-16,3-9 39 0,0 0-51 0,0 0 40 15,0 0-53-15,6-9 36 0,-6 9-53 0,7-15 49 16,-2 7-49-16,2-3 43 0,0-1 20 15,1 0-54-15,-1 0 55 0,3-1-55 0,1 2 59 16,-1 0-56-16,1 1 56 0,1 0-53 0,1 2 55 16,-2 0-54-16,2 2 58 0,1 2-57 0,-2 1 57 15,0 2-47-15,-12 1 45 0,23 1-3 0,-11 3-2 16,-2 1-1-16,0 2-1 0,2 1 3 0,-5 2-6 16,0-1 3-16,-2 1 1 0,0 1-5 0,-2 0-3 15,-2 1 2-15,-1-12-3 0,-3 21 2 0,1-10 4 16,-5 0-2-16,0 0 2 0,-2-3 0 0,-1 2-58 15,-2-3 63-15,0 0 3 0,-3-2-58 0,4-2 53 16,-5 0-13-16,4-2-20 0,-4-2-30 16,3-1-34-16,-3-1-33 0,3-1-45 0,-1-1-29 15,0-3-88-15,4 1-69 0,1-1-49 0,1-1-77 16,4-1-252-16,2 0-239 0</inkml:trace>
  <inkml:trace contextRef="#ctx0" brushRef="#br0" timeOffset="45070.47">3038 11681 219 0,'0'0'552'0,"13"2"-121"0,-13-2-58 15,0 0-19-15,11 5-25 0,-11-5-28 0,0 0-33 16,8 8-42-16,-8-8-36 0,6 7-24 0,-6-7-23 15,3 11-17-15,-3-11-15 0,6 13-11 0,-6-13-10 16,2 16-5-16,-2-16-4 0,3 19-5 0,-3-19-63 16,0 21 58-16,0-21-67 0,0 22 50 0,0-22-47 15,-1 20 32-15,1-20-44 0,-4 21 47 0,4-21-55 16,-3 18-2-16,3-18-136 0,-3 15-52 0,3-15-122 16,-2 12-146-16,2-12-549 0,0 0-627 0</inkml:trace>
  <inkml:trace contextRef="#ctx0" brushRef="#br0" timeOffset="45256.7">3036 11551 305 0,'0'0'582'0,"-4"-18"-31"0,4 18-120 16,-2-11 15-16,2 11-126 0,-3-11 14 15,3 11-110-15,0 0 8 0,-2-14-96 0,2 14 14 16,0 0-81-16,0 0 36 0,3-10-76 0,-3 10 34 15,0 0-101-15,10-4 8 0,-10 4-116 0,0 0-30 16,0 0-131-16,0 0-51 0,12-1-96 16,-12 1-328-16,0 0-303 0</inkml:trace>
  <inkml:trace contextRef="#ctx0" brushRef="#br0" timeOffset="48204.38">3241 11676 224 0,'0'0'439'0,"0"0"-70"0,0 0-40 15,0 0-37-15,0 0-18 0,0 0-22 0,0 0-30 16,0 0-34-16,0 0-14 0,0 0-13 0,0 0-19 15,0 0-14-15,0 0-14 0,0 0-64 0,0 0 48 16,3 14-62-16,-3-14 53 0,4 9-61 0,-4-9 52 16,5 11-58-16,-5-11 58 0,5 13-57 0,-5-13 58 15,4 14-64-15,-4-14 59 0,3 15-63 16,-3-15 60-16,2 16-64 0,-2-16 64 0,0 12-68 0,0-12 59 16,0 14-63-16,0-14 54 0,0 12-59 0,0-12 58 15,0 0-63-15,-1 13 57 0,1-13-56 16,0 0 52-16,-1 11-51 0,1-11 41 0,0 0-45 15,0 0 50-15,0 0-56 0,0 0 48 0,0 0-48 16,0 0 54-16,-4-9-58 0,4 9 53 0,1-13-57 16,-1 13 53-16,3-16-54 0,-3 16 53 0,2-21-52 15,1 10 56-15,1-3-53 0,1 1 53 16,1-2-52-16,-1 1 54 0,2 1-51 0,-1 1 47 16,1 1-51-16,3-1 43 0,-1 3-46 0,0 1 45 15,1 1-49-15,-1 2 51 0,0 0-53 0,2 3 53 16,-11 2-54-16,20-2 48 0,-9 4-43 15,-11-2 48-15,18 7-48 0,-8 1 45 0,-2-1-51 16,-1 2 60-16,1 1-53 0,0 1 61 0,-3 0-50 16,0 0 52-16,-1 0-56 0,-2 0 54 0,1 1-52 15,-2-1 54-15,2 0-54 0,-3-11 47 0,1 20-53 16,-1-20 38-16,0 19-90 0,0-19 26 0,-1 16-104 16,1-16-13-16,-1 14-72 0,1-14-69 0,0 12-66 15,0-12-58-15,0 0-441 0,2 12-424 0</inkml:trace>
  <inkml:trace contextRef="#ctx0" brushRef="#br0" timeOffset="48721.7">3870 11746 159 0,'0'0'456'16,"-2"-14"-73"-16,2 14-93 0,-4-17 47 0,0 8-14 15,1 1-11-15,-1 0-78 0,4 8 34 0,-8-16-82 16,3 9 30-16,0 0-85 0,5 7 31 0,-12-13-79 16,6 8 39-16,6 5-79 0,-13-7 45 0,13 7-70 15,-15-5 47-15,15 5-64 0,-18 3 50 0,18-3-62 16,-18 7 54-16,8-1-61 0,-2 2 54 0,3 0-54 16,-1 2 57-16,0 0-7 0,1 1-4 0,1 1-4 15,1 0-1-15,2 0-3 0,-1-1-4 16,3 0 3-16,0-1-2 0,0 0-45 0,3-10 64 15,-1 19-43-15,1-19 56 0,4 16-53 16,-4-16 53-16,9 15-65 0,-3-10 67 0,-6-5-67 16,17 9 48-16,-8-6-70 0,-9-3 56 0,20 3-68 15,-20-3 55-15,22-3-59 0,-12 0 56 0,1-2-56 16,1-2 63-16,-1-2-58 0,-2 0 61 0,1-2-56 16,-1-3 57-16,-3 3-50 0,0-4 62 0,1 2-59 15,-3-1 60-15,-1-1-59 0,0 3 63 0,-2 0-61 16,1 2 62-16,-2 10-58 0,0-18 61 0,0 18-56 15,0-14 51-15,0 14-56 0,0 0 57 16,0 0-57-16,-3-9 70 0,3 9-69 0,0 0 66 16,-1 10-61-16,1-10 60 0,1 15-57 0,-1-15 59 15,1 18-56-15,2-7 56 0,-3-11-59 0,4 21 61 16,-2-10-64-16,1 0 61 0,1-1-63 0,1 1 61 16,-2-1-61-16,4 0 62 0,-2-2-81 0,2-1 19 15,1 0-111-15,0 0-25 0,0-3-98 0,2 0-102 16,-10-4-81-16,22 1-455 0,-22-1-455 0</inkml:trace>
  <inkml:trace contextRef="#ctx0" brushRef="#br0" timeOffset="49036.55">4133 11440 72 0,'0'0'571'0,"0"-19"-166"15,0 19 24-15,-2-12-87 0,2 12 18 0,0 0-99 16,-1-15 5-16,1 15-77 0,0 0 30 0,0 0-82 15,0 0 34-15,0 0-77 0,0 0-10 0,0 0-6 16,-5 11-9-16,5-11 1 0,-1 16-2 0,-1-5-1 16,0 0 12-16,0 1 2 0,1 4 1 0,0 1 6 15,-2 0-3-15,2 1-9 0,-3 0-1 16,3 0-6-16,-1 2-8 0,0-1-32 0,0 1 15 16,0-1-5-16,1 0-7 0,0 0-3 15,0 0-4-15,-1 1-10 0,1-4 3 0,1 2-7 16,0-4-1-16,0 1-1 0,0-2-9 0,1 1-22 15,-1-3-20-15,2 0-19 0,0-1 29 0,1 0-77 16,-3-10 30-16,7 14-85 0,1-8 3 0,-8-6-90 16,11 7 13-16,-11-7-85 0,17 2 7 0,-17-2-21 15,18-1-24-15,-8-2-60 0,4-2-206 0,-2-1-137 16</inkml:trace>
  <inkml:trace contextRef="#ctx0" brushRef="#br0" timeOffset="49419.9">4046 11642 85 0,'-14'-5'441'15,"14"5"-131"-15,0 0 24 0,-11-5-96 0,11 5 49 16,0 0-84-16,0 0 35 0,0 0-81 0,0 0 25 16,14 1-78-16,-14-1 39 0,16 4-67 0,-16-4 43 15,19 3-59-15,-6 0 48 0,-2-2-67 0,1 0 46 16,2 1-63-16,-1-1 44 0,1 1-58 0,-2-2 49 15,4 0-55-15,-3 1 48 0,1-2-53 0,0 1 45 16,-1-2-50-16,0 1 55 0,-13 1-43 16,22-3 62-16,-22 3-41 0,19-4 62 0,-19 4-44 15,17-3 61-15,-17 3-56 0,13-4 53 0,-13 4-65 16,9-4 48-16,-9 4-70 0,0 0 45 0,14-3-62 16,-14 3 47-16,0 0-56 0,0 0 56 0,0 0-60 15,10 6 61-15,-10-6-55 0,0 0 62 16,3 14-39-16,-3-14 48 0,0 16-42 0,0-16 44 15,-2 18-50-15,2-18 54 0,-1 20-47 0,1-8 39 16,0-12-44-16,-3 22 33 0,3-22-51 0,0 23 41 16,0-23-47-16,0 20 25 0,0-20-87 0,2 18 2 15,-2-18-107-15,2 16-23 0,-2-16-106 16,4 12-124-16,-4-12-116 0,8 6-409 0,-8-6-534 16</inkml:trace>
  <inkml:trace contextRef="#ctx0" brushRef="#br0" timeOffset="49596.21">4373 11522 21 0,'-5'-12'510'0,"5"12"-99"0,-3-10-30 16,3 10-46-16,0 0-39 0,-4-13-39 0,4 13-57 16,0 0-41-16,0 0-38 0,-2-11-25 0,2 11-19 15,0 0-24-15,0 0-48 0,0 0-85 0,0 0-79 16,0 0-74-16,13 2-113 0,-13-2-319 0,0 0-173 15</inkml:trace>
  <inkml:trace contextRef="#ctx0" brushRef="#br0" timeOffset="50055.57">4681 11628 709 0,'0'0'590'16,"-7"-8"-141"-16,7 8 7 0,-6-8-119 0,6 8 8 15,0 0-99-15,-9-8 17 0,9 8-98 0,0 0 29 16,-8-4-76-16,8 4 34 0,0 0-71 0,-9 3 24 16,9-3-38-16,-8 6 31 0,8-6-49 0,-7 11 39 15,7-11-55-15,-5 15 34 0,1-6-43 0,2 1 35 16,-1 0-46-16,2 1 35 0,-1 1-54 0,1-1 44 15,0 1-47-15,2-1 45 0,-1-11-45 0,3 21 39 16,-1-10-38-16,2-2 35 0,0 1-39 0,3-3 40 16,1 2-47-16,0-3 35 0,2 0-39 0,-1-1 44 15,4-2-49-15,-3 0 49 0,-10-3-46 0,23 2 6 16,-11-3 3-16,-1-3 6 0,-1 1-1 16,1-2 7-16,-2-1-1 0,-2-1 1 0,1-1 1 15,-3-1 3-15,-1-1 1 0,1 0-2 0,-4-1 4 16,0-1-4-16,-1 0-3 0,-2-2 6 0,-3 0-4 15,1 0 7-15,-2-1-4 0,-1 3-2 0,0-1-4 16,-4 2-4-16,2 1-13 0,2 1-24 0,-5 0-31 16,5 4-21-16,-2-1-20 0,0 2 12 0,9 4-96 15,-17-2 2-15,17 2-115 0,-13 2-5 0,13-2-59 16,-10 6-79-16,10-6-307 0,-4 9-279 0</inkml:trace>
  <inkml:trace contextRef="#ctx0" brushRef="#br0" timeOffset="50568.17">4965 11662 566 0,'0'0'507'15,"10"-12"-48"-15,-10 12-120 0,6-8 8 0,-6 8-91 16,8-7 28-16,-8 7-92 0,6-7 22 0,-6 7-88 15,0 0 30-15,12-2-79 0,-12 2 42 0,0 0-52 16,9 4 28-16,-9-4-56 0,7 8 49 0,-7-8-59 16,7 9 53-16,-7-9-60 0,6 11 53 15,-6-11-67-15,4 14 60 0,-4-14-65 0,2 13 62 16,-2-13-62-16,3 13 51 0,-3-13-61 0,1 14 54 16,-1-14-55-16,0 12 50 0,0-12-53 0,0 12 50 15,0-12-54-15,0 0 60 0,-1 12-64 0,1-12 52 16,0 0-50-16,-5 7 49 0,5-7-52 0,0 0 52 15,0 0-51-15,0 0 50 0,-11-4-52 0,11 4 48 16,0 0-50-16,-6-12 51 0,6 12-52 0,-2-12 6 16,2 12 5-16,0-15 3 0,0 15 0 0,0-15 18 15,2 5-27-15,0-1 1 0,2 2 7 0,-1-1 1 16,2-1 2-16,2 1-2 0,0-1-2 16,2 0-5-16,3 1 3 0,-2 0-1 0,2 3 3 15,2 0 0-15,-1 1 0 0,2 1 0 0,-4 3-2 16,3 1 0-16,-1 1 3 0,-1 1 1 0,2 3 0 15,-3 0 55-15,2 4-65 0,-3 0 56 0,1 2-60 16,-1 0 56-16,-3 1-57 0,0 2 56 0,-2-1-56 16,-3-1 58-16,1 2-62 0,-2-1 60 0,2 1-55 15,-3-13 54-15,-3 22-53 0,2-11 35 0,1-11-108 16,-4 19-13-16,2-9-128 0,2-10-28 0,-4 15-112 16,4-15-79-16,-5 13-416 0,5-13-423 0</inkml:trace>
  <inkml:trace contextRef="#ctx0" brushRef="#br0" timeOffset="51287.13">5718 11665 458 0,'0'0'497'0,"-1"-20"-48"0,1 20-48 16,-6-18-23-16,3 9-42 0,-2 0-31 0,1 0-34 15,-1 0-46-15,0 2-35 0,0 0-48 0,5 7-33 16,-13-12-20-16,13 12-22 0,-14-6-13 16,14 6-12-16,-16-2-13 0,5 5-5 0,0 1-9 15,1 0 50-15,-2 3-61 0,-1 2 57 0,2 0-62 16,1 2 58-16,-3 0-63 0,4 1 55 0,0 0-62 16,0 0 54-16,3 0-56 0,-1 1 56 0,3-1-51 15,0-1 56-15,3 0-55 0,1-11 41 0,0 18-43 16,0-18 41-16,7 15-52 0,-2-7 49 0,-5-8-53 15,13 9 49-15,-3-5-61 0,-10-4 61 0,19 4-66 16,-19-4 56-16,22 0-52 0,-12-3 56 0,3-1-54 16,-3 0 59-16,4-2-54 0,-4-2 59 0,1-1-58 15,-1 0 10-15,-1-1 5 0,-2-1 2 0,1 1 5 16,-2 1 1-16,-1-2 3 0,-1 2 5 16,0 0 4-16,0 0 3 0,-4 9 1 0,3-12 2 15,-3 12-1-15,0 0 0 0,-2-16-3 0,2 16-4 16,0 0 6-16,0 0-5 0,0 0 1 0,0 0-1 15,0 0-7-15,-10 3-1 0,10-3 3 0,-3 10 53 16,3-10-60-16,2 14 49 0,-2-14-59 0,2 15 55 16,-2-15-57-16,5 15 57 0,-5-15-57 0,8 15 53 15,-3-8-51-15,1 0 52 0,1-1-53 0,1-1 4 16,1 0 4-16,1-2 49 0,-10-3-51 0,19 5 52 16,-6-4-55-16,-13-1 52 0,23-1-52 0,-10-1 50 15,-2-2-61-15,4-2 51 0,-2-1-57 0,1-2 4 16,0-2 9-16,2-3 6 0,-4-1 2 15,2-1 10-15,-2-2 5 0,-3-1 0 0,4-5-19 16,-4 2 26-16,-3 0 3 0,2-3 0 16,-3 3 6-16,0-2 6 0,-3 2 2 0,0 3 8 15,-1 0-4-15,0 3 3 0,1 2-2 0,-2 2-12 16,1 0-7-16,-1 12 0 0,-1-15-3 0,1 15 6 16,0 0 9-16,0 0 1 0,0 0 0 0,0 0-2 15,-16 8-27-15,14 4 24 0,0 2-20 0,0 2 32 16,1 1-30-16,-1 3 29 0,2 1-27 0,-1 4 31 15,2 2-3-15,1-1-7 0,-1 2-2 16,0-2-4-16,0 2 0 0,2 0-6 0,-2-2-9 16,3 0-38-16,-1 0-52 0,-1 0-37 15,-1-1-17-15,2-1-151 0,-2 0-106 0,-1-4-123 0,0 1-549 16,0-4-685-16</inkml:trace>
  <inkml:trace contextRef="#ctx0" brushRef="#br0" timeOffset="51905.85">6699 11621 395 0,'0'0'383'0,"-14"-3"-25"0,14 3-21 16,-12-4-8-16,12 4-8 0,-14-3-18 0,14 3-31 15,-11-2-36-15,11 2-36 0,0 0-35 0,-17-1-26 16,17 1-26-16,0 0-17 0,0 0-13 0,-13 1-7 15,13-1-2-15,0 0-2 0,0 0 8 0,9 6 7 16,-9-6 3-16,17 4-9 0,-6-2 15 0,5 0-29 16,0 1 30-16,5-2-38 0,-1 1 24 0,6-1-32 15,1 1 20-15,1-1-30 0,0 1 17 16,1-2-36-16,-1 0 21 0,0 1-28 0,0-1 16 16,-1-1-22-16,-5 1 21 0,1 0-28 0,-1 0 23 15,-2 0-27-15,1 0 24 0,-6-2-26 0,0 2 25 16,-2 0-28-16,0-1 18 0,-13 1-63 0,20-2-22 15,-20 2-54-15,14-3-35 0,-14 3-33 0,10-4-66 16,-10 4-73-16,0 0-38 0,0 0-23 0,0 0-41 16,-2-13-419-16,2 13-402 0</inkml:trace>
  <inkml:trace contextRef="#ctx0" brushRef="#br0" timeOffset="52205.25">7077 11508 109 0,'0'0'471'15,"-6"-8"-80"-15,6 8-13 0,-8-6-39 0,8 6 11 16,0 0-27-16,-6-7-52 0,6 7-43 0,0 0-43 16,0 0-33-16,-7-8-23 0,7 8-12 0,0 0-8 15,0 0-25-15,0 0 14 0,0 0-26 0,0 0 25 16,0 0-27-16,8 10 27 0,-8-10-35 0,8 7 20 16,-8-7-38-16,12 12 29 0,-5-6-20 0,1 2-9 15,0-1-7-15,1 1-8 16,2 1-5-16,0 0-3 0,-1 0 6 0,1 0-12 15,0 1 10-15,-1-1-19 0,1 1-3 0,-1-2-7 16,-3 3 8-16,1-2-2 0,-2 1 1 0,-2-2 3 16,1 2-2-16,-5-10 6 0,2 17 0 0,-5-7 4 15,-2-2 2-15,0 0 3 0,-2 1 7 0,-3 0 3 16,-1 0 6-16,-2-1-2 0,-2-1-5 0,1 2-26 16,-2-2-55-16,1-1-59 0,0 1-71 0,0-1-79 15,3-1-195-15,-2 0-135 0,1-1-406 0,13-4-596 16</inkml:trace>
  <inkml:trace contextRef="#ctx0" brushRef="#br0" timeOffset="53124.21">7825 11617 383 0,'0'0'385'0,"1"-15"-40"0,-1 15-12 16,1-15-9-16,-1 15-2 0,3-13-17 0,-3 13-38 0,1-12-30 16,-1 12-29-16,3-9-31 0,-3 9-33 0,0 0-9 15,1-11-12-15,-1 11-3 0,0 0-32 0,0 0 13 16,0 0-35-16,0 0 20 0,-4 8-6 0,4-8-17 15,-5 15-9-15,1-6-9 0,2 1-12 0,-1 0-5 16,-1 3-7-16,2 1-5 0,-3 0-2 16,2-3-2-16,1 3-1 0,0-2-2 0,0-2-2 15,-1 1 1-15,2 0 2 0,1-11-2 0,-4 17-12 16,4-17-20-16,-3 13-13 0,3-13-29 0,-2 9 7 16,2-9-98-16,0 0 25 0,0 0-57 0,0 0 49 15,0 0-44-15,0 0 67 0,0 0-50 0,2-14 15 16,-2 14 22-16,4-19 27 0,-1 8 18 0,-1 0 18 15,1-3 13-15,0 0 18 0,0-1 11 0,2 0 21 16,-1 3 24-16,-1-1 13 0,-1 2 22 16,2 1 19-16,-1-1 15 0,-3 11 6 0,4-17 1 0,-4 17-9 15,3-13-19-15,-3 13-5 0,4-10 2 16,-4 10 4-16,0 0-4 0,7-7-1 0,-7 7-4 16,0 0-2-16,0 0-2 0,9 6-2 0,-9-6-1 15,5 12-5-15,-5-12-3 0,7 16-3 0,-4-7-1 16,2 1-10-16,0 1 9 0,-1 0-10 0,1 0-6 15,0 2-3-15,0-1-9 0,3-1-4 0,-2 1 3 16,1-1 54-16,0-3-62 0,2 1 2 0,-1 0 2 16,2-2-1-16,-1 0 1 0,3 0 0 0,-3-3 2 15,1-1-12-15,1 0-6 0,-11-3-16 0,20-1-17 16,-20 1 4-16,17-8-12 0,-9 3 4 16,0-3 4-16,-2-2 8 0,1-3 5 0,-2 1 7 0,-3-4 7 15,2 0 4-15,-1-1 6 0,0-1-18 16,-1-1 23-16,-1 0 6 0,-1 1 15 0,0-1 7 15,0 1 4-15,0 2 6 0,0 1-8 0,1 3-1 16,-1 12-6-16,0-22-15 0,0 22-6 16,0-16 1-16,0 16 21 0,0 0 11 0,-1-11 2 15,1 11-32-15,0 0 41 0,0 0-20 0,-8 15 35 16,6-6-30-16,-1 2 29 0,-1 4-32 0,1 2 25 16,-1 1-4-16,0 2-3 0,0 2-1 0,-1-1-5 15,1 1-10-15,2 0-3 0,-1 0-6 16,0-2-3-16,3-1-4 0,-1-1-13 0,1-2-52 0,0 1-76 15,3 0-52-15,-2-4-47 0,2-1-167 16,0 0-58-16,4-2-120 0,-2-3-324 0,3 2-456 16</inkml:trace>
  <inkml:trace contextRef="#ctx0" brushRef="#br0" timeOffset="53500.7">8354 11694 168 0,'0'0'548'0,"0"0"-70"0,0-15-49 0,0 15-32 16,0 0-26-16,-1-14-52 0,1 14-43 0,0 0-41 16,0 0-38-16,0 0-28 0,-4-9-28 0,4 9-12 15,0 0-22-15,0 0-10 0,-9 7-21 16,9-7-9-16,-5 9-14 0,5-9-12 0,-5 10-6 16,5-10-8-16,-5 14-6 0,5-14-3 0,-4 15-3 15,4-15 3-15,-3 16-2 0,3-16 9 0,0 15 3 16,0-15 1-16,4 16-1 0,-4-16 5 0,8 14 10 15,-1-8-42-15,0 1 28 0,0-3-3 0,1 1-7 16,2-2-8-16,0 0-10 0,1 0-1 0,-11-3-1 16,20 1 0-16,-20-1 1 0,22-6 1 0,-12 3-1 15,-1-3 6-15,0 0-6 0,0-4 1 16,-3 1 1-16,1-3 1 0,-2 0-28 0,-3 0 32 0,1-1-33 16,-5-1 38-16,1 1-30 0,-1 0 28 15,-5 0-30-15,1 2 30 0,-2 0-30 0,-1 1 26 16,-2 2-32-16,1 3-9 0,-1 0-76 0,-1 3-33 15,0 1-101-15,-1 2-126 0,2 1-88 0,-6 4-563 16,4-1-632-16</inkml:trace>
  <inkml:trace contextRef="#ctx0" brushRef="#br0" timeOffset="54484.88">8963 11637 461 0,'0'0'385'16,"0"0"-28"-16,0 0-30 0,0 0-15 0,0-12-15 16,0 12-34-16,0 0-49 0,0 0-46 0,0 0-31 15,0 0-19-15,0 0-12 0,0 0-10 16,0 0-8-16,0 0-4 0,9 7-8 0,-9-7-4 15,4 14-5-15,-4-14-2 0,6 19 0 0,-4-8 2 16,-1 0 1-16,0 1-3 0,1 0-3 0,-2 0-2 16,-2 1-7-16,1-1 0 0,0 0-2 0,-2 0-5 15,1-1-1-15,-2 0-2 0,1-1-14 0,3-10 10 16,-5 17-1-16,5-17 0 0,-5 14-3 0,5-14-6 16,-5 9-3-16,5-9-5 0,0 0 19 0,-6 7-29 15,6-7-1-15,0 0-1 0,0 0-1 0,-5-10-7 16,5 10 1-16,3-13 1 0,0 3 4 0,1-1-2 15,1-2 0-15,1-1-29 0,2 1 27 16,1-3-30-16,1-2 32 0,2 1-25 0,0 1 31 16,0 1-30-16,2 1 27 0,-1-1-27 0,-2 5 26 15,3 1-29-15,-2-1 31 0,2 3-31 0,-1 2 28 16,1 1-31-16,-3 2 34 0,-11 2-32 0,23 2 30 16,-13 1-12-16,-1 2 9 0,1 1-26 0,0 2 31 15,-3 2-29-15,0 1 30 0,0 0-2 0,-3 2-1 16,-1-3-1-16,-2 3 0 0,0 0 1 0,-1-2 1 15,0 1 1-15,-1 1 1 0,0-3-31 0,-2 0 35 16,-1-1 3-16,4-9-22 0,-7 17 29 16,7-17-34-16,-7 14 31 0,7-14-30 0,-7 7 28 0,7-7-4 15,-8 5-3-15,8-5 0 0,0 0-5 16,0 0 1-16,-13-5-3 0,13 5-27 0,-4-11 30 16,4 11-28-16,-2-14 33 0,2 14-31 0,1-20 29 15,0 8-27-15,3 0 27 0,0-2-27 0,3-1 29 16,0 1-31-16,2-1 33 0,0 1-34 0,1 1 28 15,0 1-30-15,3 1 30 0,-3 1-30 0,2 2 28 16,0 1-30-16,-1 2 32 0,-1 2-28 0,3 1 26 16,-13 2-27-16,19 0 27 0,-8 4-32 0,-2 1 28 15,0 1-25-15,2 1 34 0,-4 4-3 0,0-1-1 16,-2 3 1-16,1-1-9 0,-1 1 4 16,-2-1 1-16,-1 1 2 0,0-1 3 0,-1 0-3 15,-1 0-2-15,0 0 2 0,0-12-2 0,0 20-14 16,0-20-48-16,-1 17-56 0,1-17-74 0,-2 15-88 15,2-15-108-15,0 0-78 0,2 14-533 0,-2-14-593 16</inkml:trace>
  <inkml:trace contextRef="#ctx0" brushRef="#br0" timeOffset="54902.66">9600 11759 213 0,'0'0'409'0,"0"0"-94"16,0 0-35-16,4-8-13 0,-4 8-9 0,0 0-17 16,0 0-21-16,0 0-34 0,0 0-28 0,0 0 20 15,11-1-72-15,-11 1 38 0,0 0-62 0,14-3 45 16,-14 3-59-16,10-3 46 0,-10 3-60 0,11-4-2 16,-11 4-6-16,11-7 1 0,-11 7-1 0,9-11 6 15,-4 4-1-15,-5 7 3 0,7-16 1 0,-2 7-3 16,-5 9 1-16,2-18-1 0,0 7 2 0,-2 11-5 15,1-19-18-15,-1 19 32 0,-3-20-33 0,3 20 32 16,-5-17-34-16,1 9 28 0,4 8-34 16,-9-13 21-16,9 13-32 0,-12-10 23 0,12 10-32 15,-16-3 22-15,16 3-30 0,-16 2 24 0,6 3-28 16,2 0 29-16,-1 2-32 0,0 3 31 0,0 0-5 16,3 3-4-16,0 1-1 0,0 0-2 0,2 0-3 15,2 3 2-15,1-2 0 0,-1-1-3 0,4 0 1 16,0 1 4-16,3-2 2 0,0 2 4 0,3-4-1 15,1 0 1-15,3 0-7 0,1-2-26 0,3-1-61 16,-1-2-51-16,2 0-64 0,-1-3-30 0,3-1-117 16,-1-2-31-16,0-3-22 0,1-1-11 0,-2-2-371 15,1-3-297-15</inkml:trace>
  <inkml:trace contextRef="#ctx0" brushRef="#br0" timeOffset="55554.11">9930 11635 268 0,'0'0'353'0,"3"-17"-48"16,-3 17-8-16,3-13 7 0,-3 13-7 15,2-11 2-15,-2 11-32 0,0 0-46 0,3-11-25 16,-3 11-35-16,0 0-14 0,0 0-11 0,0 0 6 16,0 0-36-16,0 0-7 0,0 0-8 0,0 0-3 15,0 0-2-15,9 9 0 0,-9-9-11 0,0 15 4 16,0-15-7-16,0 18 5 0,0-18-7 0,0 21-3 16,-1-10-6-16,-1 1-8 0,0-1-6 0,-1 0-9 15,1-1-4-15,-1 1-6 0,-1-1 1 0,1 0-3 16,-1-2-4-16,0 0-2 0,4-8-2 15,-8 13-3-15,8-13-2 0,-6 11 5 0,6-11-30 16,-9 6 34-16,9-6-33 0,0 0 24 0,0 0-32 16,-14-1 27-16,14 1-37 0,-4-8 27 0,4 8-31 15,-4-12 25-15,4 12-34 0,-1-17 30 0,1 17-26 16,1-22 29-16,2 10-27 0,1-2 30 0,1 1-25 16,0-2 31-16,1 2-23 0,3 0 26 0,-1 0-25 15,2 0 28-15,1 3-28 0,0-1 28 0,0 3-26 16,3-1 1-16,-1 2 27 0,1 2-29 0,0 0 30 15,-1 3-32-15,0 2 33 0,0 0-26 0,1 2 24 16,-2 3-27-16,1 1 26 0,-1 3-29 16,-2 0 27-16,0 2 3 0,-2 1 7 0,-2 1 8 0,1 2 9 15,-2-1 1-15,-2 2-2 0,-1-2-2 16,-1 1-4-16,0-2-7 0,-2 1-2 0,0-2 0 16,-1 1-1-16,1-2-28 0,-1 0 32 0,2-11-27 15,-7 18 31-15,7-18-28 0,-5 15 29 0,5-15-27 16,-5 9 27-16,5-9-30 0,0 0 27 0,-9 6-33 15,9-6 21-15,0 0-33 0,0 0 25 0,-5-12-34 16,5 12 24-16,-1-13-27 0,1 13 28 0,2-20-31 16,2 8 37-16,0-2-42 0,1 0 29 0,0-3-21 15,5-1 26-15,-1 0-30 0,2 0 33 16,1 2-25-16,0 0 37 0,1 4-34 0,2-2 31 0,-3 4-31 16,1 2 30-16,0 1-28 0,1 1 29 15,-2 4-29-15,-1 0 29 0,2 1-26 0,-3 4 25 16,2 0 1-16,-2 2-2 0,0 2-5 0,-1 1 2 15,1 3 0-15,-3 1 1 0,-1-1 1 0,-1 3 4 16,-1-1 6-16,1 0 0 0,-2-1 3 0,-2 0-1 16,0 1 0-16,-1-13-1 0,-1 23 1 0,1-11-6 15,0-12-48-15,-2 20-52 0,2-20-86 0,-4 18-123 16,4-18-83-16,-4 15-102 0,4-15-412 0,-3 13-465 16</inkml:trace>
  <inkml:trace contextRef="#ctx0" brushRef="#br0" timeOffset="55982.2">10680 11617 357 0,'-3'-10'540'0,"3"10"-49"0,-5-15-43 0,5 15-34 15,-6-10-82-15,6 10-36 0,-4-11-72 0,4 11-27 16,-5-7-57-16,5 7-6 0,0 0-37 0,-11-5 1 15,11 5-13-15,0 0-14 0,-13 5-18 0,13-5-5 16,-11 9-6-16,11-9-3 0,-10 13-6 16,2-5-4-16,3 2-6 0,0 0-4 0,0-1-5 0,0 1-2 15,-1 1-3-15,2-1 0 0,1 0 0 16,1 0-7-16,-1-1 8 0,3-9-2 0,-1 17 3 16,1-17-2-16,4 15 1 0,0-7 1 0,-4-8 0 15,11 12 1-15,-3-6-7 0,1-3 5 0,2 1-4 16,1-1-4-16,-2-1-1 0,4-2-1 0,-3-1 0 15,3-1 2-15,2-2 3 0,-2-1 7 0,-3-1-4 16,2-2-6-16,-2-1 7 0,-1-2-2 0,-3 0-28 16,0-2 25-16,-1 1-4 0,-4-2 12 0,0 1-32 15,-2 1 32-15,-2-1-27 0,-1-2 18 0,-4 3-22 16,0 0 22-16,-2 0-17 0,0 1 20 0,-3 3-25 16,1 1 24-16,2 1-39 0,-3 2-16 15,12 4-53-15,-18-3-26 0,18 3-50 0,-16 1-68 16,16-1-59-16,-11 6-54 0,11-6-72 0,-10 10-364 15,10-10-320-15</inkml:trace>
  <inkml:trace contextRef="#ctx0" brushRef="#br0" timeOffset="56368.81">10861 11577 548 0,'0'0'556'0,"7"-13"-106"0,-7 13-55 0,7-10-47 16,-7 10-45-16,9-6-54 0,-9 6-25 0,13-5-56 15,-13 5-17-15,13 1-43 0,-13-1-5 0,15 6-35 16,-15-6 10-16,13 12-4 0,-6-5-6 0,0 2-5 16,-2 0-2-16,-1 1-4 0,0 1-8 0,-2 0-7 15,1 0-5-15,0 1-2 0,-2 0-2 0,-1-12-7 16,0 20-1-16,0-20-8 0,0 19-4 15,0-19 2-15,-2 14 12 0,2-14-7 0,-2 14 1 0,2-14-2 16,0 0-1-16,-5 12-6 0,5-12 1 16,0 0-3-16,0 0-1 0,0 0 1 0,-9-4-28 15,9 4 28-15,-3-11-30 0,3 11 24 0,0-14-35 0,1 3 19 16,1 0-30-16,1 1 20 0,0-4-32 16,2 1 10-16,2 0-32 0,0 0 6 0,2 1-31 15,0-1-7-15,3 3-35 0,-2 0-17 0,0 1-38 16,3 1-32-16,-1 1 2 0,-2 3-25 0,0-1-12 15,0 2-29-15,-10 3-20 0,19-3-21 0,-19 3-143 16,14-2 38-16</inkml:trace>
  <inkml:trace contextRef="#ctx0" brushRef="#br0" timeOffset="56886.17">11182 11546 238 0,'0'0'383'16,"0"0"-62"-16,0 0-7 0,0 0-30 0,0 0 18 15,0 0-9-15,10-4-34 0,-10 4-37 0,0 0-32 16,0 0-32-16,0 0-22 0,0 0-13 15,0 0-9-15,0 0-9 0,9 4-10 0,-9-4-9 16,0 0-11-16,5 10-9 0,-5-10-7 0,4 10-9 16,-4-10-7-16,4 12-5 0,-4-12-6 0,5 14-5 15,-5-14-3-15,8 15-5 0,-8-15-3 0,7 15 0 16,-1-8-2-16,-6-7 0 0,10 15-1 0,-5-8-2 16,2-1 1-16,2 0 0 0,-3 0 7 0,-6-6-3 15,16 7-1-15,-16-7 0 0,14 4-8 16,-14-4 0-16,17 0 3 0,-17 0 6 0,17-4 1 15,-17 4 16-15,16-7 20 0,-8 2 13 0,1-1-20 16,-2-1 53-16,1-1-18 0,-2 0 35 0,0-1-17 16,-1 0 13-16,2 0-21 0,-3-1 11 0,0 2-19 15,1 0-4-15,-2-1-2 0,-3 9-8 0,6-12-10 16,-6 12-21-16,4-10-6 0,-4 10-5 0,0 0 0 16,7-8-1-16,-7 8 13 0,0 0-16 0,0 0 14 15,2 14-10-15,-2-14 11 0,-2 22-4 0,0-7 16 16,-2 2-13-16,3 2 10 0,-4 2-17 0,0 2 7 15,0 1-15-15,-1 1 10 0,1 0-17 0,0 0 10 16,0 0-15-16,1 2 7 0,-1-2-12 0,1 0 11 16,0 1-14-16,1-1 7 0,-1-1-10 15,3 0 3-15,-2-4-1 0,2 0 2 0,1-2 1 16,0-2-2-16,-2-2 2 0,0-1-3 0,2-1 7 16,0-12 1-16,-1 18-5 0,1-18-2 15,-4 13-8-15,4-13-3 0,0 0-2 0,-9 7-5 0,9-7-6 16,-12-2-16-16,12 2 4 0,-18-9-33 0,6 2-14 15,-2-4-54-15,-4 0-26 0,-2-5-71 0,-1-2-22 16,-1-1-54-16,-5-4-87 0,3-1-115 0,0 1-152 16,3 2-382-16,5 1-662 0</inkml:trace>
  <inkml:trace contextRef="#ctx0" brushRef="#br0" timeOffset="57897.23">8798 12586 98 0,'0'0'600'15,"0"0"-142"-15,0 0-30 0,-12-4-102 16,12 4 12-16,0 0-95 0,0 0 16 0,0 0-87 0,0 0 25 15,0 0-79-15,0 0 38 0,0 0-77 16,0 0 39-16,0 0-70 0,19 1 38 0,-19-1-64 16,19 0 44-16,-19 0-59 0,22 0 2 0,-22 0 0 15,24-1-2-15,-12 0 2 0,0-1 1 16,0-2 0-16,-1 1 0 0,0-4-2 0,-1 3-1 16,0-3 1-16,-1-3-5 0,-1 1-1 0,-2-4 3 15,-2 3-2-15,1 0 0 0,-3-1-3 0,1 0 3 16,-3 11-3-16,-1-20 6 0,1 20 4 0,-5-17 7 15,-2 9 3-15,2 1 6 0,-2 1 1 0,-2 0 0 16,-1 3 1-16,-1 1-2 0,11 2 7 0,-24 0-7 16,14 2-3-16,-4 3-4 0,1 2-11 15,3 0 0-15,-3 3 8 0,3 2-8 0,2 0 2 16,-2 1 0-16,3 1-4 0,4 3 4 0,-1-1 3 16,1 2 3-16,2-1 3 0,2 1 1 0,0-3-5 15,2 2 1-15,0-1-1 0,2-2 0 0,1 0 0 16,4 1 0-16,0-3 0 0,1-1-3 0,4-1-16 15,-1-4-58-15,3 0-55 0,-1 1-50 0,3-5-58 16,-1-1-81-16,2-2-34 0,-1-2-35 0,2-4-39 16,-1-2-367-16,0-2-302 0</inkml:trace>
  <inkml:trace contextRef="#ctx0" brushRef="#br0" timeOffset="58116.39">9223 12362 438 0,'-3'-10'395'16,"3"10"-17"-16,-2-17-40 0,2 17 1 0,-3-13-42 15,3 13-25-15,-4-10-56 0,4 10-11 16,0 0-42-16,-5-8-4 0,5 8-37 0,0 0 8 0,0 0-16 16,-6 10-1-16,6-10-4 0,-5 14-7 0,5-14-7 15,-5 22 0-15,3-7 1 0,0 0 0 0,1 2-3 16,-2 1-32-16,2 2 30 0,-1-1-33 0,0 1 22 16,1-1-42-16,1 2 19 0,-2 0-32 0,1-2 22 15,1 0-34-15,0 0 26 0,1-2-42 16,-1 0-19-16,2-2-108 0,-1-1-43 0,0-1-82 15,-1-2-128-15,3-1-49 0,-3-10-146 0,4 15-332 16,-4-15-477-16</inkml:trace>
  <inkml:trace contextRef="#ctx0" brushRef="#br0" timeOffset="58534.21">9381 12623 405 0,'5'-9'449'0,"-5"9"-78"0,0 0-50 0,0 0-36 16,4-9-17-16,-4 9-27 0,0 0-45 16,0 0-31-16,12-4-26 0,-12 4-23 0,12-1 24 15,-12 1-72-15,13-2 37 0,-13 2-64 0,17-2 41 16,-17 2-56-16,17-4 45 0,-17 4-55 0,17-5 47 16,-17 5-58-16,16-8 49 0,-16 8-59 0,14-11 53 15,-8 5-56-15,-6 6 49 0,8-15-56 0,-4 7-2 16,-4 8 6-16,4-17 3 0,-4 17 9 0,-2-15 6 15,2 15 4-15,-2-16 3 0,2 16 7 0,-8-14 3 16,2 6 3-16,6 8 6 0,-14-11-2 0,14 11 0 16,-16-10-3-16,16 10-4 0,-18-6-3 0,18 6-2 15,-15-2-4-15,15 2 0 0,-18 4-1 0,18-4-4 16,-15 10 0-16,6-3-6 0,3 1 3 0,0 2 3 16,1 2-2-16,0 0 5 0,3 3 5 15,-1-1 1-15,2-1 0 0,-2 0 1 0,3 2 6 16,4-1-6-16,0 2-4 0,1-3 6 15,0 0-6-15,3 0-5 0,2-2 1 0,0 0 0 0,3-3-24 16,1 0-43-16,1-1-56 0,3-3-68 0,-1-1-67 16,1-2-67-16,1-2-38 0,-1-3-50 0,1 1-60 15,0-6-214-15,2 1-181 0</inkml:trace>
  <inkml:trace contextRef="#ctx0" brushRef="#br0" timeOffset="59181.95">9772 12467 74 0,'2'-14'483'0,"-2"14"-62"15,1-11-19-15,-1 11-23 0,0 0-14 16,1-12-37-16,-1 12-52 0,0 0-46 0,3-11-41 16,-3 11-33-16,0 0-15 0,0 0-10 0,0 0-7 15,0 0-3-15,0 0-5 0,0 0-2 0,0 0-4 16,5 11 1-16,-5-11-7 0,1 13-28 0,-1-13 24 16,1 17-34-16,-1-17 18 0,0 22-34 0,0-22 18 15,0 21-35-15,0-21 20 0,-1 22-35 0,1-22 23 16,0 20-32-16,0-20 13 0,-2 18-12 0,2-18 22 15,-2 16-25-15,2-16 22 0,-2 13-23 0,2-13 21 16,-4 9-29-16,4-9 9 0,0 0-48 16,-8 8 11-16,8-8-40 0,0 0 28 0,-10-3-6 0,10 3 1 15,-6-7 3-15,6 7 1 0,-7-12 5 16,7 12 2-16,-1-16 0 0,2 5 2 0,3-1 5 16,-1 1 2-16,0-3 9 0,3 1 2 0,0 0-7 15,0 0-13-15,5 0 32 0,-4 2-27 0,4 0 31 16,-1 1-24-16,0 1 25 0,2 2-26 0,0-1 27 15,-2 4-12-15,1 0 16 0,1 2-28 0,-12 2 24 16,22 0-25-16,-9 2 23 0,-1 2-24 0,0 1 27 16,0 3 1-16,-2 1 1 0,1 1 1 0,-2 1 5 15,0 1 2-15,0 1 1 0,-2 0 13 16,-1 0-26-16,-1 1 30 0,0 0-29 0,0-1 30 0,-2-1-30 16,-2-1 24-16,0 0-26 0,-1-11 30 15,0 19-29-15,0-19 29 0,0 17-29 0,0-17 30 16,-2 12-14-16,2-12 10 0,-5 8-32 0,5-8 28 15,0 0-33-15,0 0 20 0,0 0-37 0,0 0 26 16,-10-6-38-16,10 6 25 0,-3-11-5 0,3 11-5 16,-1-16 3-16,2 5 2 0,0 0 2 0,1-2-10 15,2-1-8-15,-1-1 1 0,5-1-14 0,-3 2 35 16,3 1-28-16,1 0 30 0,1 1-17 0,-1 1 23 16,1 1-23-16,3 2 26 0,-2 2-3 0,0 1 0 15,1 2-1-15,-1 0-1 0,-11 3 3 16,23 1-2-16,-13 2 0 0,0 1 0 0,-1 3 0 15,1 1-1-15,-2 3 2 0,1-1 6 0,-3 1 11 0,1 2 13 16,-2 1 7-16,-1-1 4 0,1 0-3 16,-3-1-1-16,1 1-3 0,-3 0-5 0,1-2-2 15,-1 1-2-15,0-12-16 0,0 22-58 0,0-22-69 16,-1 18-110-16,1-18-138 0,-2 13-112 16,2-13-494-16,-3 12-568 0</inkml:trace>
  <inkml:trace contextRef="#ctx0" brushRef="#br0" timeOffset="59615.71">10442 12561 679 0,'0'0'542'0,"0"0"-130"0,-5-8-74 0,5 8 1 0,0 0-103 15,0 0 20-15,0 0-83 0,10-5 19 0,-10 5-87 16,0 0-19-16,15-1-14 0,-15 1-13 0,15 0-14 16,-15 0-2-16,15-1-6 0,-15 1-6 0,15-3-3 15,-15 3-2-15,17-5-6 0,-9 0-5 0,-1 0-3 16,0-2-1-16,0 0 0 0,0-2-4 0,-2 0 0 16,0-1-2-16,-1-1 0 0,0 1 1 15,-1-1 5-15,-1 0 10 0,-2 11 8 0,1-20 3 16,-1 20-1-16,-1-18 3 0,1 18 1 0,-8-16-3 15,8 16 1-15,-9-13-5 0,9 13-2 0,-13-8 4 16,13 8-2-16,-14-3-3 0,14 3-2 0,-14 4-9 16,14-4-4-16,-15 9-7 0,8 0 7 0,1-1-3 15,1 4 0-15,0 0 3 0,1 2-1 0,1 0 3 16,1 1 4-16,2 0 3 0,0-1 2 16,1 0-4-16,2 2 1 0,-1-1-4 0,3-1 1 0,0-1-1 15,2 0-1-15,-1 0 2 0,3-3-15 16,1 1-52-16,1-2-52 0,1-1-67 0,0-2-69 15,-2-2-80-15,4-1-31 0,-2-2-44 0,2-2-41 16,-1-2-323-16,1-1-272 0</inkml:trace>
  <inkml:trace contextRef="#ctx0" brushRef="#br0" timeOffset="60064.87">10786 12419 139 0,'2'-12'417'0,"0"1"-73"0,-2 11-9 0,2-16-2 15,-2 16 2-15,3-12 8 0,-3 12-41 0,2-13-66 16,-2 13-24-16,0 0-54 0,2-12 0 0,-2 12-37 15,0 0 10-15,0 0-29 0,0 0 8 0,0 0-30 16,0 0 29-16,7 10-37 0,-7-10 32 16,2 15-34-16,-2-15 23 0,0 19-31 0,1-9 22 15,-2 4-30-15,1-2 26 0,0 0-36 0,-2-1 24 16,1 1-35-16,1-1 24 0,-1 0-31 0,1-11 23 16,-4 21-32-16,4-21 26 0,-3 17-31 0,3-17 25 15,-2 12-28-15,2-12 26 0,-4 11-27 0,4-11 20 16,0 0-31-16,-5 10 17 0,5-10-44 0,0 0 13 15,0 0-41-15,0 0 18 0,-7-8-43 0,7 8 23 16,-1-13-5-16,1 13-6 0,1-19 5 0,1 8 5 16,0-2 0-16,2-1 7 0,0 0-13 15,4-1 30-15,-1 2-17 0,1 0 29 0,2 0-18 0,2 2 21 16,-2 0-13-16,4 3 24 0,-3 1-17 16,2 0 23-16,0 3-20 0,-3 1 24 0,3 2-15 15,-1 2 19-15,-2 2-3 0,1 0 0 0,-2 2 0 16,2 3-2-16,-1 1 0 0,-4 2-2 0,2 1 3 15,-3 1 0-15,-1 0 3 0,1 2 8 0,-3 0 7 16,0 1 3-16,-1-1 3 0,-1 0 1 0,0-1-2 16,-1 1-4-16,1-3 0 0,-2 2-2 0,1-1 1 15,0 1-2-15,-2-3-6 0,2 0-53 0,1-11-70 16,-1 19-98-16,1-19-72 0,-2 15-90 0,2-15-97 16,0 0-389-16,4 13-410 0</inkml:trace>
  <inkml:trace contextRef="#ctx0" brushRef="#br0" timeOffset="60363.18">11266 12294 492 0,'0'0'456'16,"0"0"-67"-16,3-12-20 0,-3 12-29 0,0 0-14 15,0 0-63-15,0 0-22 0,0 0-53 0,0 0-12 16,0 0-25-16,0 0-23 0,0 18-16 0,0-18-11 15,-3 21-6-15,1-9-8 0,0 1 3 0,0 1-4 16,0 3-7-16,-2 0-3 0,1 0-12 16,1 1-7-16,-2-1-7 0,0 1-2 0,1-2-6 15,1 1-6-15,-1-2-5 0,1 2-9 0,0-2 0 16,1-1-5-16,1-1 7 0,0-2-33 0,0 1 30 16,1-1-38-16,2-1 15 0,-3-10-22 0,8 18-32 15,-2-11-40-15,2 0-38 0,0-1-62 0,3-2-60 16,-2-1-71-16,3-1-30 0,-12-2-39 0,22 0-90 15,-9-1-253-15,-1-2-244 0</inkml:trace>
  <inkml:trace contextRef="#ctx0" brushRef="#br0" timeOffset="60579.9">11151 12436 397 0,'-9'-4'588'0,"9"4"-100"0,-12-4-54 15,12 4-46-15,0 0-59 0,0 0-41 0,0 0-36 16,0 0-32-16,12-7-30 0,-12 7-27 0,24 0-25 16,-11 1-23-16,2 0-14 0,1 0-31 0,2 0 1 15,0 0-14-15,1 1-11 0,0-1-11 0,-1 0-7 16,1 0-15-16,-4 0-52 0,0-1-55 0,-2 1-66 16,-1 1-89-16,-12-2-107 0,23 0-110 0,-23 0-488 15,14 0-538-15</inkml:trace>
  <inkml:trace contextRef="#ctx0" brushRef="#br0" timeOffset="62632.14">2696 12608 131 0,'0'0'430'16,"-15"1"-84"-16,15-1-7 0,-13 0-37 0,13 0-16 0,0 0-4 15,-15 1-42-15,15-1-27 0,0 0-11 16,-12 4-15-16,12-4-14 0,0 0-12 0,0 0-13 15,0 0-20-15,4 9-14 0,-4-9-10 0,12 6-7 16,-12-6-11-16,19 5 0 0,-8-3-6 0,3 2-1 16,2-2-63-16,1-1 59 0,1 2-62 0,3-2 53 15,0 2-62-15,1-2 53 0,3 1-52 0,-2-1 48 16,-2 0-50-16,-2 1 37 0,2-1-41 0,-3 0 43 16,-3-1-55-16,-2 1 54 0,-13-1-46 0,24 1 46 15,-24-1-50-15,19 0 44 0,-19 0-73 16,12-1 27-16,-12 1-79 0,0 0 27 0,0 0-54 15,11-3-68-15,-11 3-69 0,0 0-73 16,0 0-63-16,0 0-28 0,-11-7-58 0,11 7-258 16,-9-7-239-16</inkml:trace>
  <inkml:trace contextRef="#ctx0" brushRef="#br0" timeOffset="62880.23">2839 12493 478 0,'0'0'429'0,"-4"-9"-33"0,4 9-32 0,0 0-14 16,-2-11-27-16,2 11-61 0,0 0-42 0,0 0-38 16,-3-9-23-16,3 9-15 0,0 0-11 15,0 0-9-15,0 0-5 0,0 0-4 0,-4 14-2 16,4-14-1-16,-1 17-14 0,-1-5-10 0,0 0-5 16,0 4-62-16,-3 0 53 0,2 1-51 0,-1 1 35 15,2 0-50-15,-2 4 39 0,1-3-51 0,1 0 43 16,-1 0-41-16,1-1 46 0,-1 2-52 0,1-2 46 15,2-1-105-15,0 0-15 0,-2-4-132 0,2 2-65 16,2-3-157-16,-2 0-97 0,2-1-413 0,-2-11-526 16</inkml:trace>
  <inkml:trace contextRef="#ctx0" brushRef="#br0" timeOffset="63246.89">3464 12624 335 0,'0'0'474'0,"-4"-14"-42"0,4 14-35 0,-1-11-5 15,1 11-25-15,-2-10-41 0,2 10-102 16,0 0 20-16,-3-13-104 0,3 13 23 0,0 0-81 16,0 0 51-16,0 0-68 0,0 0 61 0,0 0-64 15,0 0 67-15,0 0-59 0,-4 10 54 0,4-10-57 16,-2 15 39-16,2-15-50 0,-2 22 36 0,1-10-52 16,0 1 36-16,-1 0-51 0,2 1 33 0,-1-1-49 15,0 0-1-15,0 0 0 0,-1 1-1 0,2-2-4 16,0-1-37-16,-1 0-62 0,1-11-7 0,0 17-111 15,0-17-26-15,-1 14-145 0,1-14-51 0,0 0-68 16,0 0-385-16,0 0-449 0</inkml:trace>
  <inkml:trace contextRef="#ctx0" brushRef="#br0" timeOffset="63461.78">3427 12580 471 0,'0'-12'420'0,"0"12"-21"15,0-18-26-15,0 18-5 0,1-14-24 0,-1 14-55 16,0 0-49-16,2-16-87 0,-2 16 26 15,0 0-78-15,6-9 42 0,-6 9-74 0,0 0 45 16,0 0-69-16,15 3 59 0,-15-3-65 0,12 9 60 16,-3-2-64-16,-3 1 55 0,3 1-68 0,0 2 50 15,-1 0-62-15,-1 1 40 0,1-1-43 0,1 1 51 16,-1 0-66-16,-1-1 55 0,1-1-61 16,1 3 65-16,-1-4-96 0,-1 0 11 0,1-1-116 0,0-2-20 15,-1 0-97-15,1-1-105 0,-8-5-87 16,18 4-444-16,-18-4-466 0</inkml:trace>
  <inkml:trace contextRef="#ctx0" brushRef="#br0" timeOffset="63679.85">3812 12507 154 0,'0'0'497'0,"0"0"-92"0,0 0-30 0,-3-12-28 0,3 12-17 15,0 0-26-15,0 0-37 0,-10-4-29 0,10 4-29 16,0 0-77-16,-10 6 41 0,10-6-83 0,-11 10 49 15,4-3-80-15,-1-1 52 0,2 2-74 16,-2 3 50-16,-2 0-67 0,2 0 48 0,-1 1-62 16,0 0 52-16,-1 0-65 0,1 0 57 0,0 0-63 15,0 0 56-15,2 0-64 0,-1-2 13 0,1 1-130 16,1-1-30-16,1-2-87 0,0-1-96 0,5-7-71 16,-9 13-463-16,9-13-445 0</inkml:trace>
  <inkml:trace contextRef="#ctx0" brushRef="#br0" timeOffset="63945.18">3757 12525 353 0,'5'-7'478'0,"-5"7"-43"16,8-11-46-16,-8 11-17 0,7-9-35 0,-7 9-61 16,0 0-38-16,9-8-79 0,-9 8 41 0,0 0-67 15,0 0 51-15,12 2-67 0,-12-2 54 0,7 10-63 16,-7-10 58-16,5 14-62 0,-2-4 43 0,0 2-61 15,-2 0 35-15,0 3-49 0,0 2 34 0,1 0-36 16,-2 1 15-16,0 0-42 0,-2 1-6 0,1 0-5 16,1 1-7-16,-2-1-3 0,0-1-6 0,1 0 1 15,0 0-1-15,-1-2-6 0,1-1-41 0,0-2-88 16,1 0-59-16,-1 0-55 0,1-13-81 0,0 20-110 16,0-20-69-16,1 17-546 0,-1-17-654 15</inkml:trace>
  <inkml:trace contextRef="#ctx0" brushRef="#br0" timeOffset="64346.16">3950 12784 381 0,'0'0'381'0,"9"-7"-104"0,-9 7 29 0,0 0-94 15,10-5 58-15,-10 5-79 0,9-4 29 16,-9 4-80-16,13-2 21 0,-13 2-73 0,11-1 37 15,-11 1-68-15,14-4 36 0,-14 4-61 16,16-2 40-16,-16 2-68 0,12-5 58 0,-12 5-56 16,14-7 47-16,-14 7-54 0,12-8 47 0,-12 8-52 15,9-11 48-15,-9 11-53 0,7-14 54 0,-7 14-51 16,3-14 53-16,-3 14-43 0,0-14 58 0,0 14-34 16,-3-14 51-16,3 14-51 0,-7-14 66 0,7 14-56 15,-8-12 58-15,8 12-61 0,-10-11 57 0,10 11-71 16,-9-6 46-16,9 6-64 0,-11-3 49 0,11 3-58 15,-11 3 53-15,11-3-57 0,-12 8 52 0,5 0-60 16,2 1 57-16,-1 2-62 0,-1 2 61 16,1 0-61-16,2 2 61 0,0 0-61 0,0-2 57 15,2 3-58-15,1-2 57 0,1-1-58 0,0 0 60 16,1-1-57-16,0 1 8 0,3-2 5 0,0 0 8 16,5-1 1-16,-2 0-34 0,4-3-54 0,3 1-64 15,-2-4-61-15,0 0-56 0,3-3-33 0,-1-1-6 16,2 0-16-16,-1-2-54 0,0-3-226 0,1-1-119 15</inkml:trace>
  <inkml:trace contextRef="#ctx0" brushRef="#br0" timeOffset="64999.66">4268 12707 227 0,'2'-10'401'0,"-2"10"-45"0,4-15-72 0,-4 15 53 16,3-11-2-16,-3 11-9 0,3-11-84 0,-3 11 18 16,0 0-89-16,2-10 18 0,-2 10-72 0,0 0 43 15,0 0-69-15,7-8 61 0,-7 8-62 16,0 0 63-16,0 0-61 0,5 10 60 0,-5-10-61 15,5 9 46-15,-5-9-52 0,1 14-1 0,-1-14 4 16,2 16-23-16,-2-16 15 0,0 18-5 0,0-18-12 16,0 21-3-16,0-21-7 0,-1 20-9 0,1-20-3 15,0 17-8-15,0-17-6 0,-1 16-2 0,1-16-3 16,-1 13-2-16,1-13 0 0,0 0-1 0,-2 15-1 16,2-15-2-16,0 0-1 0,0 0-8 0,-3 10-4 15,3-10-3-15,0 0-4 0,0 0-1 0,-4-8-2 16,4 8-8-16,-1-12 6 0,1 12-2 0,-2-17 3 15,2 17 2-15,-1-23-4 0,1 11 4 16,1 0 1-16,1 0 5 0,-2 0-5 0,2 0 1 16,1 1 1-16,0 0-2 0,1 1-3 15,0 0 3-15,1 2 2 0,0 0-9 0,2 1 1 16,2 1 0-16,-2 2 2 0,2-1 0 0,3 2 1 16,-12 3 0-16,19-1 2 0,-6 2 0 0,-3 2-2 15,2 2 2-15,1 1-1 0,-1 1-7 0,2 1 10 16,-4 2-1-16,3 3 2 0,-2-3 1 0,-1 4-3 15,-3-1 6-15,1 2 3 0,-1-3 4 0,-1 3 2 16,-3-2 4-16,0 1-5 0,0-4 3 0,-3 2 5 16,1-1-34-16,-1-11 31 0,-1 19-24 15,1-19 28-15,-3 16-28 0,3-16 28 0,-5 11-31 16,5-11 18-16,-5 8-39 0,5-8 23 0,0 0-14 16,0 0-4-16,0 0-3 0,-15-2 12 0,15 2-10 15,-4-11 2-15,4 11 2 0,-3-16-3 0,3 16 1 16,1-21 2-16,2 9 0 0,1-3 38 0,1 0-47 15,2 0 48-15,1-2-44 0,3 1 46 0,0 1-51 16,0 2 47-16,1 1-46 0,1 2 51 0,-2 2-51 16,3 2 50-16,-1 0-50 0,1 4 49 0,-2-1-46 15,-12 3 48-15,25 0-49 0,-13 4 58 16,-2 1-56-16,3 0 48 0,-2 4-42 0,2 0 3 0,-4 1 4 16,0 1 6-16,0 1-3 0,-3-1 3 15,1 1 4-15,-2 1 5 0,-1-2 3 0,-1 0 2 16,0-2 2-16,1 2-2 0,-2-1-7 0,-2-10-67 15,3 17-56-15,-3-17-99 0,0 15-136 0,0-15-63 16,0 12-98-16,0-12-359 0,-2 11-441 0</inkml:trace>
  <inkml:trace contextRef="#ctx0" brushRef="#br0" timeOffset="65444.17">5059 12666 100 0,'-1'-11'549'0,"1"11"-26"16,-1-16-98-16,1 16 25 0,-2-13-92 0,2 13 11 15,-2-12-106-15,2 12 16 0,0 0-104 0,-2-15 21 16,2 15-79-16,0 0 39 0,0 0-71 16,-6-6 39-16,6 6-73 0,-6 6 40 0,6-6-65 15,-8 11-3-15,4-3-4 0,-1 2-8 0,1 2-2 16,0-1 1-16,0 2-2 0,1 1-4 0,-1 1 2 15,3-1 1-15,-1 0-1 0,2-2 5 0,0 2 3 16,3-2-2-16,1 1 2 0,-2-2-1 16,3-2-5-16,0 2-8 0,2-3 1 0,-1 0-2 15,3-1-3-15,0-3-4 0,0 2-5 0,3-3-6 16,-12-3 3-16,19 4 1 0,-19-4 5 0,22-3 1 16,-12 0-1-16,0-2 5 0,1-2 0 0,-1-2 0 15,0-2 45-15,-4-1-52 0,0-1 48 0,0-2-55 16,-4-1 53-16,1 0-55 0,-3 2 48 0,-2-1-52 15,0-1 52-15,-3 0-54 0,-2 2 49 0,0 1-50 16,-5 1 50-16,2 0-40 0,0 1-24 0,-3 2 15 16,1 2-82-16,1 4 20 0,1-1-95 0,10 4-1 15,-21-1-114-15,21 1 1 0,-15 3-77 16,15-3-71-16,-12 7-315 0,12-7-274 0</inkml:trace>
  <inkml:trace contextRef="#ctx0" brushRef="#br0" timeOffset="65847">5398 12623 435 0,'6'-6'518'0,"-6"6"-39"15,14-9-133-15,-14 9 10 0,16-8-93 0,-16 8 13 16,17-3-72-16,-17 3 21 0,18-1-81 0,-18 1 30 15,18 1-83-15,-6 1 39 16,-3 2-71-16,0-1 49 0,-2 3-61 0,2 0 55 16,-1 3-59-16,-2-1 53 0,0 0-60 0,-3 2 55 15,2-1-61-15,-2 2 2 0,-2 0 0 0,-1-11-3 16,0 22-5-16,0-22 1 0,-2 20-5 0,2-20 0 16,-5 18-2-16,1-9-5 0,4-9 0 0,-7 13 2 15,7-13 1-15,-7 10 0 0,7-10-2 0,-9 4-4 16,9-4-7-16,0 0-12 0,-16-3-13 0,16 3-6 15,-9-12 46-15,5 3-55 0,1 0 51 0,-1-2-54 16,4-2 51-16,0 1-58 0,5-3 52 0,-1-1-57 16,2 1 51-16,5-2-53 0,0 2 58 15,3-1-55-15,0 2 60 0,0 1-57 0,0 2 60 16,0 1-64-16,0 2 53 0,0 1-66 0,-2 0 43 16,1 3-81-16,-3 1 18 0,1 1-89 0,-11 2 2 15,18-1-116-15,-18 1-23 0,14 2-54 0,-14-2-91 16,13 5-222-16,-13-5-188 0</inkml:trace>
  <inkml:trace contextRef="#ctx0" brushRef="#br0" timeOffset="66347.08">5808 12551 520 0,'0'0'501'0,"2"-11"7"0,-2 11-101 0,0 0 14 16,0 0-130-16,0 0-3 0,0 0-104 0,0 0 17 15,3-10-86-15,-3 10 17 0,0 0-59 0,3 10 32 16,-3-10-68-16,2 13 42 0,-2-13-69 0,5 18 57 16,-2-9-73-16,0 1 61 0,-1 0-66 0,2 1 58 15,1-1-61-15,0 1 57 0,0-2-54 0,2 1 58 16,-1-2-57-16,2 1 58 0,1-1-60 16,0-1 56-16,2 0-58 0,-1-1 57 0,-1-1-59 15,1-1 57-15,1-2-60 0,-11-2 59 0,18 2-61 16,-18-2 62-16,20-3-63 0,-20 3 56 0,19-8-58 15,-11 3 58-15,1-1-37 0,-3-2 76 16,3 0-40-16,-4-2 19 0,0 1 11 0,1-1 9 16,-3 0 13-16,2 0 4 0,-2-1 0 0,-3 11-9 15,4-15-2-15,-4 15-10 0,2-15-19 0,-2 15 1 16,3-9-5-16,-3 9-2 0,0 0 0 0,0 0-4 16,0 0 4-16,-5 9 2 0,2 1-4 0,-1 2 0 15,-1 3-2-15,0 4 5 0,1 3-5 0,-1 2 20 16,0 1 4-16,0 0 11 0,-1 4-6 0,2 1 9 15,0 0 4-15,-1 1 6 0,2-2 0 0,-1 3-3 16,2-6-11-16,-1 0-10 0,2 1-11 16,0-2-7-16,-3-1-9 0,3 0-6 0,-1-1-3 15,1-4-3-15,0-1-3 0,0-1 1 0,-1-4 1 16,1-1 1-16,0 0 5 0,-2-2-8 0,-1-2 0 16,-2-1-12-16,6-7-18 0,-17 7-51 0,17-7-82 15,-26 0-57-15,9-3-125 0,-5-3-86 0,-7-4-81 16,-8-2-130-16,-4-3-165 0,-4-3-402 0,-10-4-797 15</inkml:trace>
  <inkml:trace contextRef="#ctx0" brushRef="#br0" timeOffset="66944.7">3437 13622 406 0,'3'-14'411'0,"-1"1"-52"16,1 2-30-16,-3 11-8 0,4-19 1 0,-4 19-21 15,2-15-34-15,-2 15-38 0,3-14-46 0,-3 14-39 16,3-9-19-16,-3 9-3 0,0 0-1 0,0 0 4 16,0 0 4-16,0 0-60 0,6 10 66 0,-6-10-64 15,1 23 60-15,-2-10-57 0,1 5 5 0,-1 3 0 16,-2 4-2-16,1 2 33 0,-2 3-46 0,1 3 37 15,-1-1-54-15,0 2 26 0,1 0-35 0,-1-1 29 16,-1 1-38-16,1-3 22 0,0-1-33 0,1-4 23 16,1-2-38-16,-1 0 38 0,2 0-42 15,-2-6 26-15,2 1-35 0,-1-4-18 0,0-1-45 16,1-4 15-16,1-10-123 0,-4 19 5 0,4-19-82 16,-3 10-85-16,3-10-71 0,0 0-35 0,0 0-17 15,-11 2-432-15,11-2-463 0</inkml:trace>
  <inkml:trace contextRef="#ctx0" brushRef="#br0" timeOffset="67160.42">3234 13975 448 0,'0'0'385'16,"0"0"-10"-16,0 0-29 0,0 0-19 0,0 0-20 16,0 0-31-16,0 0-28 0,0 0-24 0,0 0-25 15,17 4-28-15,-10 1-22 0,1 1-17 0,1 0-4 16,1 2-29-16,2-1-14 0,-1 2-20 0,2-1-9 15,0 1-11-15,1 1-11 0,-1-2-5 16,1 0-21-16,0 0-39 0,-1 0-49 0,1-1-55 16,-3 0-47-16,2-1-81 0,-2 0-58 0,0-1-20 15,0-1-42-15,-2-1-40 0,0 1-199 0,-9-4-132 16</inkml:trace>
  <inkml:trace contextRef="#ctx0" brushRef="#br0" timeOffset="67361.07">3657 14075 461 0,'0'0'437'0,"9"-10"-43"0,-9 10-17 0,8-7-11 16,-8 7-11-16,5-7-39 0,-5 7-23 16,0 0-35-16,5-10-41 0,-5 10-35 0,0 0-30 0,0 0-22 15,0 0-16-15,-9-5-13 0,9 5-12 16,-10 2-61-16,10-2 62 0,-14 3-61 0,4 2 55 16,1-3-58-16,-2 3 30 0,0-1-42 0,-1 2 39 15,0 0-53-15,0 1 40 0,0-2-48 0,-1 3 42 16,1-1-92-16,-1-1-11 0,2 2-107 0,-2 1-155 15,0-3-167-15,0 1-615 0,-1-2-729 0</inkml:trace>
  <inkml:trace contextRef="#ctx0" brushRef="#br0" timeOffset="68677.45">1882 14715 8 0,'0'0'531'0,"-5"-17"-85"0,5 17-65 15,-7-16-6-15,7 16-37 0,-8-13-15 0,3 6-57 0,5 7-27 16,-11-10-44-16,11 10-23 0,-12-9-36 16,12 9-19-16,-14-5-35 0,14 5-7 0,-13-1-26 15,13 1-11-15,-14 3-7 0,14-3 3 0,-12 10-16 16,12-10 3-16,-13 11-11 0,13-11 9 0,-9 14-16 15,9-14 13-15,-6 16-13 0,6-16-14 0,-3 19 25 16,3-19-2-16,2 17 7 0,-2-17-14 0,2 18 23 16,1-9 9-16,2 0-4 0,0 0 5 0,3-3-11 15,-1 3 2-15,1-2-10 0,0 3 3 0,1-2-14 16,1 0 5-16,-1 1-8 0,-1-2 3 0,0 2-7 16,0-2 7-16,0 3-8 0,-1-3 5 0,-2 2-7 15,2-1 7-15,-2-1-1 0,-2 1 9 0,-3-8-6 16,6 12 8-16,-6-12-8 0,0 0 6 15,-1 17-9-15,1-17 0 0,-8 8 3 0,8-8-1 16,-10 7 1-16,10-7 3 0,-17 5-2 0,17-5-2 16,-19 1-2-16,19-1 0 0,-22 0-23 0,11-2-41 15,-2-1-78-15,1 1-66 0,0-2-78 0,1-1-95 16,0 0-100-16,2-2-407 0,2 2-442 16</inkml:trace>
  <inkml:trace contextRef="#ctx0" brushRef="#br0" timeOffset="69110.2">2021 14781 372 0,'0'0'353'0,"0"0"-20"0,12 5-35 0,-12-5-40 15,9 5-38-15,-9-5-34 0,14 4-27 0,-14-4-18 16,15 5-25-16,-5-3-17 0,-10-2-18 0,20 4-25 15,-20-4 9-15,17 1-9 0,-17-1 15 0,17 0-12 16,-17 0 15-16,15-3-18 0,-15 3 13 0,15-9-11 16,-10 4 9-16,3-3-21 0,-2-1 8 0,-3 0-9 15,3-1 16-15,-4-1-16 0,2 0 16 0,0-1-5 16,-3 1 16-16,0 0-10 0,-1 11 3 16,0-19 4-16,0 19-2 0,-2-18 4 0,2 18-5 15,-9-14-1-15,9 14-4 0,-13-8-12 0,13 8-3 16,-20 0-2-16,8 2-5 0,-2 4-4 0,1 1-11 15,-2 1-6-15,2 5-3 0,0-2-4 0,-1 2-1 16,3 2-4-16,-1 0 1 0,5 1 1 16,-1-2-5-16,3 2-1 0,1 0 2 0,-1-1-3 15,5-1 4-15,0-1-5 0,4-1 0 0,-1 2 3 16,3-1 4-16,1-2-1 0,2 0-3 0,5 0-8 16,3-3 4-16,2 0-40 0,3-2-58 0,0-1-45 15,2-1-86-15,-2-2-52 0,1-2-80 16,1-1-7-16,3-1-1 0,-2-2-2 0,0-4-20 0,-1 3-201 15,-2-4-105-15</inkml:trace>
  <inkml:trace contextRef="#ctx0" brushRef="#br0" timeOffset="69544.72">2511 14807 412 0,'7'-11'213'0,"-1"5"-24"15,-3-3 36-15,1 0-24 0,-1-1 36 0,-3 10-19 16,2-17 27-16,-2 17-23 0,-2-15 7 0,2 15-30 16,-1-15 8-16,1 15-24 0,-7-15-12 0,7 15-11 15,-9-9-12-15,9 9-15 0,-11-10-15 0,11 10-11 16,-11-5-22-16,11 5-12 0,-14-1-9 0,14 1-16 15,-18 2-7-15,11 3-9 0,-3 0-8 0,2 3-5 16,0-1-1-16,1 1-2 0,-1 4-2 0,2-1-9 16,0 3-2-16,1-3-4 0,1 0 8 0,3 1-4 15,-1-1 4-15,0-1-7 0,1 2 7 16,1-12-5-16,1 20 3 0,-1-20-3 0,2 17 1 16,-2-17-3-16,5 15 3 0,-5-15-4 0,5 12-12 15,-5-12 4-15,9 9-12 0,-9-9 8 0,10 6-4 16,-10-6 9-16,11 1-8 0,-11-1 11 0,12-3-5 15,-12 3 11-15,14-8-9 0,-8 2-7 0,0-2 14 16,0 1 6-16,2-3-2 0,-3 2 1 0,0-4 5 16,0 0 2-16,0-1 9 0,-1 2 3 0,1 2 3 15,-1-1 1-15,0 2-4 0,0 0 9 16,-4 8-16-16,5-12-9 0,-5 12-2 0,0 0 4 0,5-6 13 16,-5 6 12-16,0 0 13 0,6 11 6 15,-6-11 4-15,4 18 4 0,-4-18-2 0,1 24 3 16,0-10-4-16,1 1-2 0,-2 4-2 0,0-2-11 15,0 1 1-15,0 0-7 0,1 2-37 0,-1-1 32 16,0 0-38-16,1 0 34 0,1 0-35 0,-2 0 33 16,1 0-56-16,2-3-19 0,-2 0-143 0,1 1-22 15,0-4-123-15,-1-1-171 0,0 0-158 0,2-2-318 16,-3-10-576-16</inkml:trace>
  <inkml:trace contextRef="#ctx0" brushRef="#br0" timeOffset="70045.09">2794 14744 91 0,'-1'-11'696'0,"1"11"-196"0,-1-14-99 0,1 14-79 15,0 0-25-15,0-17-45 0,0 17-14 0,0 0-38 16,0 0-27-16,0 0-29 0,0 0-17 0,0 0-19 15,0 0-6-15,0 0-25 0,-9 12-3 0,9-12-16 16,-1 14-1-16,1-14-15 0,0 20 0 16,0-20-12-16,0 21 0 0,1-11-8 0,-1 3-6 0,1-3 0 15,1 2 4-15,1-2-7 0,0 1 1 0,-1-1 6 16,2-1-9-16,0 1 5 0,1-2-7 16,2-1 4-16,0 1-4 0,1-4 7 0,1 1-7 15,0-1-5-15,2-2-7 0,-11-2-13 16,23 0 0-16,-12-2-14 0,-1-1 4 0,3-1-9 0,-2-3 8 15,-1-2-11-15,2-1 16 0,-2-2-7 0,-1 1 5 16,0-3 9-16,-1-1 4 0,-3 0 4 0,1-1-10 16,-2 1 22-16,-1 0 8 0,0 2 9 0,-1 1 2 15,-2 12-2-15,0-21-11 0,0 21 0 0,-2-16-5 16,2 16-2-16,-6-10-1 0,6 10-3 16,0 0-1-16,-9-3 0 0,9 3 1 0,0 0-2 15,-10 11 1-15,10-11 1 0,-7 16 8 0,7-16-13 16,-3 20 12-16,3-20-9 0,0 23 11 0,3-11-13 15,-1-1 2-15,1 4 4 0,1-1 3 0,1-1-4 16,2-2 8-16,-1 3-9 0,3-4 10 0,-1 3-8 16,1-5-34-16,2 2-65 0,-2-1-103 0,0-1-76 15,3-3-121-15,-3 0-81 0,1-3-352 0,-10-2-368 16</inkml:trace>
  <inkml:trace contextRef="#ctx0" brushRef="#br0" timeOffset="70443.14">3223 14804 366 0,'3'-11'372'0,"-3"11"-63"15,0 0-15-15,7-11-36 0,-7 11-37 0,0 0-32 16,10-7-34-16,-10 7-21 0,0 0-22 0,13-3-6 16,-13 3-38-16,0 0 3 0,15-2-28 0,-15 2 10 15,0 0-28-15,17 0 16 0,-17 0-22 0,0 0 13 16,18-1-19-16,-18 1 15 0,12-3-21 0,-12 3 14 15,11-5-16-15,-11 5 18 0,9-9-5 0,-9 9 25 16,7-8-6-16,-7 8 7 0,4-14 5 16,-4 14 2-16,3-11 6 0,-3 11 5 0,-2-15 2 15,2 15 5-15,-2-13 3 0,2 13 0 0,-4-12 2 16,-2 5-7-16,6 7 0 0,-8-10-58 0,8 10 54 16,-9-8-68-16,9 8 57 0,-11-4-65 0,11 4 55 15,0 0-8-15,-15 2-9 0,15-2-2 0,-10 10-3 16,4-3-1-16,1 3 1 0,0 1-4 0,0 1 6 15,1 2 6-15,-2 0-4 0,3 1 6 0,-2-1-6 16,2 0-4-16,1 2 1 0,-1-3-4 0,2 1-4 16,1-1-2-16,1-1-1 0,0-1-6 0,3 2 5 15,0-3-14-15,5 1-31 0,0-3-39 0,1 0-56 16,3-2-27-16,0 1-70 16,3-4-38-16,0-1-98 0,1-1-68 0,1-1-405 15,1-2-379-15</inkml:trace>
  <inkml:trace contextRef="#ctx0" brushRef="#br0" timeOffset="70896.73">3614 14673 106 0,'0'0'460'15,"1"-18"-45"-15,-1 18-25 0,0-12-38 16,0 12-43-16,0 0-53 0,1-14-60 0,-1 14-35 16,0 0-19-16,0 0-12 15,0 0-8-15,0 0-2 0,0 0-14 0,0 0-1 0,0 0-4 0,8 10 6 0,-8-10 4 16,1 15-2-16,-1-15-8 0,-1 22-10 0,1-11-4 15,-1 1 0-15,-2 0-8 0,1 2-4 16,-1 0-6-16,1-1-6 0,-1 2-9 0,-1-3-12 16,0 2-5-16,0-3-10 0,0 0 1 0,1-1-3 15,-2 0-5-15,1-1-5 0,0-2-5 0,4-7-3 16,-6 14-4-16,6-14-7 0,-7 8-8 0,7-8 7 16,0 0-8-16,-9 5-8 0,9-5 0 0,0 0-2 15,0 0-2-15,-5-12-5 0,5 12-3 0,0-15 3 16,0 15-3-16,1-21 3 0,1 7 1 0,0 0-1 15,3-2-3-15,-1 0 3 0,1-1 6 0,3-1-36 16,1 1 58-16,1 0-45 0,-1 2 63 0,1 2-54 16,2 1 64-16,-2 3-55 0,3-2 61 0,-2 3-63 15,2 2 65-15,1 1-66 0,-2 2 59 16,0 0-56-16,1 3 57 0,-1 2-58 0,-1 0 57 16,1 2-60-16,-1 1 59 0,1 3-56 0,-2 0 58 15,-2 3 2-15,2 0 5 0,-4 2 5 16,-1 1 0-16,0 0 0 0,-1 1-1 0,0 1-11 15,-1-1 5-15,-2 3-12 0,-1-3-5 0,-1 0-12 16,-1 3-31-16,0-3-56 0,-3-1-113 0,0 2-114 16,1-3-151-16,-1 2-154 0,-1-3-268 15,0 0-442-15</inkml:trace>
  <inkml:trace contextRef="#ctx0" brushRef="#br0" timeOffset="71591.59">4007 14483 353 0,'0'0'397'0,"0"0"-78"0,2-14 55 16,-2 14-88-16,0 0 30 0,0 0-97 0,1-13 2 16,-1 13-84-16,0 0 33 0,0 0-55 0,0 0 39 15,0 0-59-15,0 0 43 0,0 0-67 0,0 0 52 16,3 14-60-16,-3-14 50 0,1 18-62 0,-1-6 56 16,0 0-55-16,0 3 51 0,0 1-62 15,0 2 54-15,-1 2-68 0,-1 0 59 0,1-1-65 16,-2 1 51-16,2 3-67 0,-2-2 51 0,1 1-60 15,1-3 51-15,-2-1-59 0,2-2 54 0,-2 1-62 16,2 0 56-16,0-4-56 0,-1 1 57 0,2-2-53 16,0 0 56-16,2-2-54 0,-2-10 59 15,5 18-60-15,-5-18 39 0,9 15-73 0,-3-9 29 16,-6-6-82-16,17 7 9 0,-17-7-64 0,16 3-90 16,-16-3-89-16,20 0-79 0,-20 0-76 0,20-6-342 15,-20 6-373-15</inkml:trace>
  <inkml:trace contextRef="#ctx0" brushRef="#br0" timeOffset="71960.72">3972 14640 131 0,'-11'-7'487'0,"11"7"-93"15,0 0-48-15,-7-6-40 0,7 6-32 0,0 0-41 16,0 0-40-16,0 0-38 0,14-3-27 0,-14 3-22 15,16 3-23-15,-16-3-13 0,25 5-10 0,-11-4-8 16,1 3-7-16,2-2-10 0,-1 0-9 0,2 2-4 16,-1-2-1-16,-1 2-2 0,-2-3 0 15,2 0 2-15,-3 0 5 0,0-1 7 0,-1-1 3 0,-12 1 16 16,22-2 10-16,-12-2 3 0,-10 4-38 16,18-4 62-16,-18 4-44 0,13-6 56 0,-13 6-54 15,11-5 52-15,-11 5-60 0,10-7 57 0,-10 7-61 16,0 0 50-16,11-7-69 0,-11 7 47 0,0 0-57 15,0 0 54-15,0 0-52 0,0 0 58 0,10 5-57 16,-10-5 52-16,0 13-54 0,0-13 53 0,-3 18-47 16,1-7 55-16,1 1-42 0,-3 2 49 15,1 1-47-15,1-1 35 0,-2 1-45 0,1 0 33 16,0 1-46-16,0-3 31 0,-1 3-36 0,3-4 30 16,-2 1-41-16,2-1-13 0,-2-1-128 0,3-11-22 15,-2 18-111-15,2-18-134 0,-2 14-125 16,2-14-493-16,0 0-648 0</inkml:trace>
  <inkml:trace contextRef="#ctx0" brushRef="#br0" timeOffset="72132.98">4290 14526 399 0,'0'0'479'15,"1"-19"-137"-15,-1 19 2 0,1-16-104 16,-1 16 12-16,3-12-53 0,-3 12-44 0,5-9-34 0,-5 9-75 15,0 0 43-15,8-6-83 0,-8 6-10 16,0 0-133-16,0 0-79 0,13 1-137 0,-13-1-263 16,0 0-129-16</inkml:trace>
  <inkml:trace contextRef="#ctx0" brushRef="#br0" timeOffset="72899.89">4662 14663 665 0,'0'0'577'0,"-2"-19"-134"0,2 19 25 16,-2-17-108-16,2 17 1 0,-5-17-95 0,2 8 16 15,3 9-87-15,-8-16-33 0,8 16-31 0,-10-13-23 16,10 13-23-16,-10-10-17 0,10 10-15 0,-13-3-9 15,13 3 37-15,-16 0-66 0,7 3 42 0,0 1-60 16,-3 2 47-16,3 1-52 0,-1 0 37 0,-1 4-50 16,2-1 55-16,0 2-57 0,-1-2 57 0,3 4-58 15,-1-1 54-15,3-1-57 0,-1 1 58 0,2-2-62 16,3-1 59-16,-2 2-54 0,3-12 54 0,0 19-60 16,0-19 49-16,4 16-65 0,-4-16 52 15,10 12-8-15,-10-12-9 0,14 9 4 0,-14-9-4 16,18 2-2-16,-18-2-1 0,20 0 3 0,-9-4-52 15,0 0 66-15,0-2-53 0,0-2 64 0,-1-1-51 16,1-2 61-16,-1 1-53 0,-3-1 54 0,1-1-56 16,1-2 63-16,-4 3-64 0,0-3 60 0,-1 3-55 15,0 1 60-15,-1 0-58 0,-1 1 58 0,-2 9-54 16,3-16 60-16,-3 16-58 0,0-12 52 0,0 12-58 16,0 0 59-16,0 0-61 0,-5-8 57 0,5 8-58 15,0 0 62-15,-6 8-63 0,6-8 59 16,-2 12-59-16,2-12 61 0,-1 16-60 0,1-16 60 0,0 19-60 15,1-9 56-15,-1-10-50 0,4 21 55 0,-2-10-55 16,2 0 57-16,0-1-9 0,2 0 3 16,1-1-65-16,-1-1 64 0,3 0-63 0,1 0 54 15,-1-2-64-15,2-2 53 0,0 0-64 0,0-2 51 16,-11-2-60-16,23-1 40 0,-11-2-35 0,2-1 61 16,-1-2-51-16,-2-2 66 0,3-3-55 15,-1-3 60-15,0-1-53 0,-2-2 60 0,0-2-54 16,0-2 10-16,-1-1 10 0,1-3 62 0,-3-2-49 15,-1 4 58-15,1-5-50 0,-3 4 58 0,-1 2-46 16,1-1 56-16,-4 5-52 0,1 1 58 0,-2-1-56 16,2 5 40-16,-2 13-66 0,0-21 19 0,0 21-34 15,-2-14 50-15,2 14-52 0,0 0 48 16,-8-5-52-16,8 5 53 0,-8 7-56 0,3 1 43 16,1 1-42-16,0 2 6 0,0 3 3 0,2 1 5 15,-3 0 4-15,3 2 5 0,1 3 3 0,0-3 45 16,1 4-51-16,0-2 43 0,1 1-49 0,-1 1 31 15,3-2-38-15,-2 2 45 0,4-2-44 0,-1 1 37 16,0-2-52-16,2 0-8 0,1-3-113 0,1 1-29 16,0-2-107-16,0-2-97 0,2-1-99 0,1-3-512 15,-2 0-585-15</inkml:trace>
  <inkml:trace contextRef="#ctx0" brushRef="#br0" timeOffset="73644.73">5933 14624 202 0,'0'0'341'0,"1"-16"-4"0,-1 16-69 0,3-19-12 15,-3 19-1-15,1-18 2 0,-1 18 13 0,-1-17-9 16,1 17 28-16,-3-20-69 0,3 20-20 16,-7-16-16-16,7 16-19 0,-9-14-9 0,9 14-13 15,-12-11-16-15,12 11-14 0,-15-9-16 0,15 9-14 16,-17-5-10-16,17 5-11 0,-17 4-16 0,8-1-29 15,0 1 24-15,-1 4-10 0,1 1-7 0,1-1-5 16,-1 5 1-16,3-1-3 0,-1 0-5 0,3 2-4 16,2 1 37-16,-1-2-51 0,2 1 46 0,2-2-42 15,0 1 38-15,2 1-45 0,1 0 40 0,2-2-46 16,2-1 40-16,2 1-43 0,0-2 43 0,4-1-45 16,-1-2 18-16,3-2-112 0,1 0-10 15,1-3-120-15,0-1-47 0,1-2-92 0,1-1-63 16,3-4-49-16,-2-2-334 0,3-4-368 15</inkml:trace>
  <inkml:trace contextRef="#ctx0" brushRef="#br0" timeOffset="73712.45">6223 14366 256 0,'2'-10'410'0,"-2"10"-28"0,1-17-24 0,-1 17-24 16,0-13-27-16,0 13-29 0,1-10-54 0,-1 10-21 15,0 0-64-15,0 0 36 0,0 0-65 0,0 0 51 16,0 0-68-16,0 0 48 0,0 0-54 0,-1 10 51 15,1-10-54-15,-1 19 49 0,-1-7-49 16,2 1-4-16,-1 5 2 0,1-2-6 0,-1 2 4 16,1 0-12-16,0 0-9 0,0 1-9 0,0 1-8 15,0-2-8-15,0 1-6 0,0 1-5 0,1-2 31 16,-1-1-50-16,0-2-3 0,0-3-123 0,0 4-22 16,0-5-154-16,0 1-83 0,0-12-82 0,0 17-125 15,0-17-287-15,1 11-431 0</inkml:trace>
  <inkml:trace contextRef="#ctx0" brushRef="#br0" timeOffset="74826.72">6511 14495 26 0,'0'0'510'0,"8"-10"-84"0,-8 10-31 0,0 0-38 15,3-12-41-15,-3 12 5 0,0 0-115 16,0 0 12-16,0 0-83 0,-5-8 29 0,5 8-71 15,0 0-12-15,-15 0-9 0,15 0-4 0,-14 3-4 16,14-3-5-16,-21 3-3 0,21-3-6 0,-21 4 1 16,9-2 2-16,1 0-2 0,-2 0-5 0,1 1-2 15,0-1 1-15,0 0-8 0,1 0-4 0,-2 1-3 16,1-2-3-16,1 2-5 0,11-3-4 0,-18 3-6 16,18-3-3-16,-18 5 0 0,18-5-3 0,-11 4 2 15,11-4 1-15,-9 6-1 0,9-6-2 16,-5 9 0-16,5-9 49 0,0 0-62 0,6 14 53 15,-6-14-61-15,9 10 56 0,-3-2-60 0,2-3 53 16,1 2-51-16,1 2 47 0,0-2-50 0,3 2 51 16,-1-1-58-16,0 1 61 0,1 0-64 0,0 0 64 15,1 1-91-15,-2-1 14 0,1-1-92 0,-1 2-3 16,0-3-124-16,-1 0-19 0,-1 0-94 0,-2-1-80 16,2-1-358-16,-10-5-344 0</inkml:trace>
  <inkml:trace contextRef="#ctx0" brushRef="#br0" timeOffset="74876.28">6723 14318 189 0,'0'0'490'16,"3"-17"7"-16,-3 17-102 0,1-12 29 0,-1 12-92 15,0 0-18-15,4-13-111 0,-4 13 7 16,0 0-84-16,0 0 29 0,3-9-67 16,-3 9 41-16,0 0-56 0,0 0 48 0,6 12-56 0,-6-12 44 15,1 13-51-15,-1-13-2 0,0 23 3 16,-1-12 1-16,1 3 2 0,-3 1 0 0,2 2-31 16,-2 0 26-16,1 1-15 0,-2 0-3 0,1-1-7 15,0 0-6-15,0 1-3 0,0 0-4 0,1-1-6 16,-1-1-2-16,1 0-1 0,0-1-3 0,1-2-4 15,0-1 4-15,1 0 1 0,0-12 0 0,0 20 2 16,0-20-4-16,4 20 2 0,0-12-15 0,-4-8-21 16,9 13 29-16,-3-7-82 0,1 0 35 0,-7-6-76 15,16 8 14-15,-16-8-85 0,16 3 1 0,-16-3-104 16,16 1 9-16,-16-1-46 0,16-2-23 16,-16 2-43-16,13-4-295 0,-13 4-201 0</inkml:trace>
  <inkml:trace contextRef="#ctx0" brushRef="#br0" timeOffset="74913.42">6566 14445 154 0,'0'0'448'0,"-14"-4"-10"0,14 4-93 0,0 0 29 16,-12-4-70-16,12 4 9 0,0 0-103 0,0 0 14 15,0 0-78-15,13 2-21 0,-13-2-15 16,17 1-11-16,-17-1-9 0,23 1-10 0,-9 0-6 16,-1 1-9-16,-1-1-8 0,4 0-10 15,-1-1-6-15,0 1-10 0,1-1-5 0,-1 1-1 16,0 1-9-16,-1-2-4 0,-1 1-5 0,1-1-22 16,-14 0-40-16,21 0-68 0,-21 0-104 0,16 0-79 15,-16 0-87-15,12-1-471 0,-12 1-413 0</inkml:trace>
  <inkml:trace contextRef="#ctx0" brushRef="#br0" timeOffset="121404.82">29089 10887 58 0,'0'0'42'0,"0"0"17"16,0 0-39-16,0 0 46 0,0 0 16 0,0 0-9 16,0 0-13-16,0 0-7 0,0 0-4 0,0 0 3 15,0 0 3-15,0 0 1 0,0 0 1 0,0 0-3 16,0 0-2-16,0 0-8 0,0 0 1 15,0 0 27-15,0 0-36 0,0 0-3 0,0 0 2 16,0 0-5-16,0 0 1 0,0 0 0 16,0 0 3-16,0 0-3 0,0 0 4 0,0 0-6 15,0 0 8-15,-13 1-5 0,13-1 5 0,0 0-10 16,0 0 7-16,0 0-16 0,0 0 15 0,0 0-11 16,0 0 6-16,0 0-16 0,0 0 17 0,0 0-17 15,0 0 13-15,0 0-13 0,0 0 13 0,0 0-19 16,0 0 21-16,0 0-15 0,0 0 13 0,0 0-15 15,0 0 19-15,0 0-24 0,0 0 27 0,0 0-25 16,0 0 25-16,0 0-34 0,-1 11 35 16,1-11-36-16,0 0 31 0,0 0-31 0,0 0 30 15,0 0-34-15,0 0 33 0,0 0-23 0,0 0 28 16,0 0-39-16,0 0 43 0,0 0-45 16,0 0 49-16,0 0-43 0,0 0 58 0,0 0-51 15,0 0 55-15,0 0-57 0,0 0 59 0,0 0-62 16,0 0 68-16,0 0-61 0,0 0 55 0,0 0-62 15,0 0 61-15,0 0-63 0,0 0 55 0,0 0-57 16,0 0 47-16,0 0-58 0,0 0 58 0,0 0-66 16,0 0 61-16,0 0-67 0,0 0 73 0,0 0-74 15,0 0 65-15,0 0-56 0,0 0 63 16,0 0-56-16,0 0 61 0,2 9-56 16,-2-9 62-16,0 0-57 0,0 0 60 0,0 0-59 0,0 0 61 15,2 14-61-15,-2-14 54 0,0 0-58 0,0 0 51 16,0 0-56-16,1 11 52 0,-1-11-57 0,0 0 52 15,0 0-44-15,0 0 46 0,1 11-59 16,-1-11 59-16,0 0-57 0,0 0 54 0,0 0-50 16,0 0 52-16,0 0-53 0,0 0 53 0,0 0-53 15,0 0 50-15,0 0-47 0,0 0 44 0,0 0-42 16,0 0 45-16,0 0-59 0,0 0 54 0,0 0-52 16,0 0 55-16,0 0-53 0,0 0 54 0,0 0-58 15,0 0 54-15,0 0-49 0,0 0 50 0,8-6-51 16,-8 6 51-16,0 0-51 0,0 0 51 0,0 0-57 15,0 0 55-15,0 0-54 0,0 0 57 16,0 0-54-16,0 0 55 0,0 0-48 0,0 0 54 16,0 0-44-16,0 0 43 0,0 0-43 0,0 0 51 15,0 0-48-15,0 0 49 0,6 9-51 0,-6-9 52 16,0 0-56-16,0 0 49 0,0 0-51 16,1 10 53-16,-1-10-54 0,0 0 47 0,0 0-51 15,0 0 49-15,0 0-35 0,3 11 32 0,-3-11-46 16,0 0 52-16,0 0-49 0,0 0 48 0,0 0-48 15,0 0 53-15,0 0-56 0,0 0 51 0,0 0-52 16,0 0 49-16,0 0-49 0,0 0 47 0,0 0-48 16,0 0 46-16,0 0-47 0,0 0 47 0,0 0-48 15,0 0 51-15,-3-12-52 0,3 12 50 16,0 0-49-16,0 0 47 0,0-13-48 0,0 13 48 16,0 0-47-16,0 0 46 0,-1-11-48 0,1 11 46 15,0 0-47-15,0 0 45 0,0 0-51 0,0 0 46 16,0 0-48-16,0 0 54 0,0 0-49 0,0 0 56 15,0 0-53-15,0 0 48 0,0 0-46 16,0 0 48-16,0 0-48 0,-4 9 40 0,4-9-79 16,0 0 3-16,-2 12-130 0,2-12-60 0,0 0-82 15,-4 13-441-15,4-13-290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12:33.1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1602 1045 50 0,'0'0'265'0,"0"0"-92"16,0 0 23-16,0 0-63 0,0 0 31 0,0 0-41 15,0 0 41-15,0 0-52 0,0 0 20 16,0 0 2-16,0 0 10 0,0 0 17 0,0 0 7 16,0 0 3-16,9-4-2 0,-9 4 1 0,0 0-4 15,0 0-28-15,0 0-27 0,0 0-26 0,0 0-8 16,-4-8-15-16,4 8-3 0,0 0-9 0,-7-9-12 16,7 9-6-16,-4-7-10 0,4 7-4 0,-7-5 0 15,7 5-1-15,-9-9-13 0,9 9 8 0,-7-6-3 16,7 6 1-16,-9-7-3 0,9 7-5 0,-12-6-3 15,12 6 5-15,-9-5-1 0,9 5-7 0,-10-3-3 0,10 3-1 0,-12-5 4 16,12 5-4-16,-13-1-3 16,13 1-2-16,-13 1 1 0,13-1-1 0,-19 6 2 0,8-3 0 15,1 1-2-15,0 0 2 0,1 2-3 16,-1-1 1-16,0 2 6 0,-2 1 0 0,1 0 2 0,2 1-5 16,-2-1 4-16,1-1-2 15,0 4 1-15,1-2-11 0,1 1 14 0,2 1-3 0,-2-2-1 0,3 3 3 16,0-2 0-16,-4 1-1 15,7 0 5-15,-2 0-5 0,-1 0 0 0,3-1-1 0,0 1-3 16,0 0 0-16,2-11 1 0,-1 20 7 0,1-20 1 0,1 21-1 16,1-10 1-16,-2-11 3 15,6 21-3-15,-3-11 1 0,1 0 3 0,0-1 4 0,3 0 1 16,1 1 7-16,-2-3 6 0,4 3 4 16,0-2 1-16,1 1 7 0,0-3-1 0,1 1 5 15,1-2-1-15,-1 2 8 16,1-3-5-16,-2 0-8 0,3-2 5 0,-2 2 8 0,2-1-12 15,-2-2 3-15,4 0 1 0,-5 0-1 16,4-1-10-16,-1-1 10 0,-1 0-15 0,1 0 7 0,1-1-13 16,-1 0 6-16,-2-1-10 0,2 0 9 0,-4 2-14 15,1-3 15-15,1 2-15 0,-12 2 12 16,18-5-17-16,-18 5-7 0,16-5 11 0,-16 5-10 0,13-5-38 16,-13 5-39-16,12-3-50 0,-12 3-62 15,10-5-101-15,-10 5-107 0,6-6-85 0,-6 6-274 0,0 0-278 16</inkml:trace>
  <inkml:trace contextRef="#ctx0" brushRef="#br0" timeOffset="510.34">1877 949 143 0,'0'0'387'0,"0"0"-51"0,0 0-22 0,0-12-36 0,0 12-32 16,0 0-23-16,0 0-29 0,0 0-22 0,-1-12-33 0,1 12-13 16,0 0-16-16,0 0-14 15,0 0-16-15,0 0-16 0,0 0-11 0,0 0-13 0,0 0-16 16,0 0-11-16,0 0-16 0,0 0-9 16,0 0 0-16,0 0-7 0,0 0 6 0,0 0-2 0,0 0 9 15,0 0 15-15,-4 16 13 16,4-16-5-16,0 17 6 0,-2-6 1 0,2 1 13 0,-1 2 0 15,0 1 42-15,1 0 15 16,-1 4-16-16,1-1-4 0,0 0 6 0,1-2-14 0,-1 3-4 16,0-3-21-16,0 1 3 0,1 0-13 0,-1 0 6 15,1-4-11-15,-1 1 6 0,0 0-13 16,2-3 1-16,-2 1-13 0,0 1 17 0,0-13-10 0,2 21 10 16,-2-21-9-16,2 21 9 0,-2-21-25 15,1 16-49-15,-1-16-74 0,1 15-61 0,-1-15-46 0,1 12-95 16,-1-12-47-16,0 0-84 15,0 13-265-15,0-13-226 0</inkml:trace>
  <inkml:trace contextRef="#ctx0" brushRef="#br0" timeOffset="977.81">2155 1177 452 0,'0'0'464'0,"0"0"-88"0,0 0-66 16,0 0-46-16,-3-10-46 0,3 10-42 15,0 0-45-15,0 0-36 0,0 0-25 0,0 0-13 16,0 0-20-16,0 0-8 0,-11 5-4 0,11-5-11 16,-6 9-3-16,6-9 0 0,-5 10-2 0,5-10-8 15,-5 14 0-15,5-14-2 0,-4 14 3 0,4-14 1 16,-5 16 1-16,5-16 3 0,-3 17-6 0,3-17 3 15,-1 16 0-15,1-16-2 0,0 16 4 0,0-16-9 16,3 14 21-16,-3-14-1 0,4 15 14 16,-4-15 12-16,8 11 8 0,-8-11-3 0,12 11 1 15,-12-11 5-15,14 7-4 0,-5-3-5 0,-9-4-2 0,16 3-4 16,-16-3-4-16,21-3-1 0,-10 1-6 0,-2-2 3 16,2-1-9-16,-1-1 6 0,-1 1-27 15,-1-2 22-15,0-1-8 0,-1 0 9 0,-2-1-5 16,0 0 5-16,-1-3-9 0,-3 2 5 0,3-1-16 15,-3-1 0-15,-1 12-1 0,-1-22-4 0,0 11 5 16,-2 1-4-16,1-1-2 0,-2 3-3 0,0-2-9 16,-1 2-4-16,-2 1 2 0,0 0-7 0,7 7-2 15,-14-10-11-15,5 5-21 0,9 5-26 0,-19-5-34 16,19 5-35-16,-19-1-33 0,19 1-47 0,-19 3-32 16,19-3-126-16,-19 7-234 0,10-4-133 0</inkml:trace>
  <inkml:trace contextRef="#ctx0" brushRef="#br0" timeOffset="1398.42">2616 1206 511 0,'0'0'435'16,"0"0"-65"-16,7-9-40 0,-7 9 1 0,0 0-18 16,4-8-64-16,-4 8-59 0,0 0-40 0,0 0-22 15,0-12-17-15,0 12-26 0,0 0-17 0,-5-7-21 16,5 7-17-16,0 0-11 0,-10-5-8 0,10 5-5 16,0 0-12-16,-17 1 5 0,17-1-11 0,-14 4 1 15,14-4-16-15,-15 7 10 0,7-2 7 0,0 1-2 16,1 0-3-16,-2 1 2 0,2 1 1 0,1 1 3 15,1-1 5-15,0 0-3 0,0 2 3 16,1 1 11-16,1-1-23 0,3-10 30 0,-2 21 9 16,3-10 7-16,2-2 11 0,-1 2 3 15,2-2 7-15,4 2-5 0,-3-3 2 0,2-1-9 0,4 0 13 16,0 0-13-16,2 0-2 0,-2-3-26 16,1-1-5-16,-1-1-34 0,-11-2-39 0,26 0-54 15,-13-1-82-15,-2-3-4 0,2-2-71 0,1-1-16 16,-1-2-73-16,1-4-17 0,-1 0-161 0,-2-3-56 15</inkml:trace>
  <inkml:trace contextRef="#ctx0" brushRef="#br0" timeOffset="1634.65">2798 974 193 0,'-1'-11'494'0,"1"11"-73"0,-3-14-41 0,3 14-33 16,-1-11-32-16,1 11-51 0,0 0-51 0,-2-11-43 15,2 11-36-15,0 0-29 0,0 0-29 16,-2-11-26-16,2 11-19 0,0 0-18 0,0 0-9 15,0 0-6-15,0 0-1 0,0 0 32 0,0 0 58 16,5 17-6-16,-5-17 21 0,4 22 7 0,-1-8 22 16,-1 2-29-16,1 0 11 0,0 2-30 0,-2 1 14 15,1 0-37-15,1 0 13 0,-2 0-36 0,3 1 15 16,-3-1-31-16,2 0 5 0,-2-2 3 16,0 3-1-16,1-3-7 0,0-1-45 0,0-1-71 15,-1-2-75-15,0 0-70 0,-1-13-44 0,1 21-62 16,-1-21-35-16,2 17-45 0,-2-17-372 0,1 11-323 15</inkml:trace>
  <inkml:trace contextRef="#ctx0" brushRef="#br0" timeOffset="1998.39">3082 1080 164 0,'0'0'455'0,"0"0"-98"0,9-7-29 16,-9 7-48-16,0 0-43 0,0 0-47 0,9-7-41 15,-9 7-31-15,0 0-21 0,0 0-19 16,0 0-12-16,0 0-17 0,-15 7-7 0,15-7-9 0,-16 7-5 16,16-7-4-16,-19 7-3 0,7-1-15 0,-1-2 6 15,0 2-1-15,-2 1 4 0,2-2-4 16,0 0-5-16,1-1 3 0,2 1-5 0,-3 0 4 0,4-2-3 16,-1 1 1-16,10-4-2 0,-16 5-3 15,16-5 1-15,-12 5-3 0,12-5-1 0,-11 2-12 16,11-2-4-16,-9 3-4 0,9-3-6 15,0 0 6-15,-9 7-6 0,9-7 7 0,0 0 10 16,0 0 6-16,2 11 5 0,-2-11 0 0,9 10-1 16,-1-5-3-16,-1 1-2 0,2-2-1 0,-1 4 3 15,4-1 3-15,-2 0 2 0,0 2-11 0,3-2 18 16,-3 1-16-16,2 0 20 0,0 1-13 0,-1-2-6 16,0 1-65-16,1-1-32 0,-2-2-103 15,1 2-79-15,0-1-325 0,-1-2-124 0</inkml:trace>
  <inkml:trace contextRef="#ctx0" brushRef="#br0" timeOffset="2466.66">3276 1276 415 0,'9'-6'371'0,"-9"6"-95"0,0 0-11 0,0 0-73 15,9-3-17-15,-9 3-57 0,0 0-9 16,0 0-38-16,11-3 1 0,-11 3-30 16,0 0-11-16,11-2 6 0,-11 2 9 0,0 0-23 15,10-3 24-15,-10 3-23 0,0 0 16 0,9-4-20 16,-9 4 16-16,0 0-20 0,10-7 14 0,-10 7-18 16,5-7 17-16,-5 7 0 0,6-10-1 0,-6 10 7 15,3-13 0-15,-3 13 28 0,3-15 5 16,-3 15 17-16,3-14-2 0,-3 14-27 0,0-15 15 0,0 15 18 15,-2-14 5-15,2 14-25 0,-4-12-10 0,4 12-19 16,-2-12 0-16,2 12-19 0,-5-10-2 0,5 10-8 16,-4-8-5-16,4 8-11 0,-8-6-7 15,8 6-2-15,0 0-1 0,-13-2-3 0,13 2-5 16,-10 2-2-16,10-2 11 0,-11 6 0 0,11-6 2 16,-12 11-4-16,6-4-1 0,1 1 3 0,-2-1 3 15,4 2-5-15,-1 0 16 0,0 0-5 0,1 1 3 16,1-1 3-16,2-9 0 0,-3 19 7 0,3-19 3 15,3 19 2-15,-3-19 8 0,5 18-4 0,0-9 5 16,3-1 3-16,2 1-9 0,1-2-31 0,3-1-39 16,0 0-45-16,3-2-59 0,0-1-23 0,2 0-50 15,-1-2-12-15,2-1-42 0,2-1-15 0,-2-1-3 16,5 0 31-16,-2-1-129 0,1-2 144 0</inkml:trace>
  <inkml:trace contextRef="#ctx0" brushRef="#br0" timeOffset="2950.34">3706 1226 370 0,'11'-10'82'0,"-3"2"105"0,-2 1-15 15,1 0 34-15,-7 7 16 0,9-15 2 0,-9 15-21 16,5-13-44-16,-5 13-28 0,1-13-12 0,-1 13-11 16,-4-13-11-16,4 13-15 0,-6-10-23 0,6 10-5 15,-10-9-7-15,10 9-9 0,-12-6-9 0,12 6-7 16,-14-4-15-16,14 4-4 0,-14 0 5 0,14 0-9 16,-20 5 6-16,11-1-3 0,-1 2-6 0,-1-1-2 15,2 2 10-15,-1 1-3 0,0 1 2 0,2 0-3 16,0 0 5-16,2 2-11 0,-2-1 23 0,3-1-14 15,1 1 15-15,2 0-3 0,-1-1 16 16,3-9-11-16,-2 17 13 0,2-17-9 0,2 16 11 0,-2-16-5 16,8 15 5-16,-3-8-4 0,4 0-5 0,-1-3-10 0,2 0-3 15,-10-4-10-15,20 3 1 0,-20-3-17 16,24-1 4-16,-12-2 12 0,1-4-13 0,1-1-5 0,0-2 4 16,1-4-6-16,-2-2 8 15,1-2 6-15,0-2 7 0,-1-4-3 0,-3 2 8 0,1-4 14 16,-4 5 0-16,-1-1 56 0,0 2 20 15,-4 0-6-15,-1 2-9 0,1 0-10 0,-2 2 16 0,0 0-14 16,0 2 4-16,-2 1-19 0,1 3 1 0,0-1-22 0,1 11-3 16,-1-18-23-16,1 18-4 15,0-14-22-15,0 14-6 0,0 0-18 0,-2-16 4 16,2 16 0-16,0 0 9 0,0 0 4 16,0 0 3-16,0 0 8 0,-6 7-3 0,6-7 7 0,-4 16-1 15,2-5 21-15,-1 0-3 16,1 3-2-16,0 1 3 0,1 2 17 0,1 1 0 0,-1 3 12 15,1-2-12-15,1 1 1 0,-1 0-14 0,3 3-1 0,-1 0-27 16,1 0 37-16,0-5-14 0,2 2-12 16,-1-2-46-16,0-2-45 0,1 0-68 15,-1-1-87-15,4-2-78 0,-3 0-157 0,0-3-339 16,0-2-353-16</inkml:trace>
  <inkml:trace contextRef="#ctx0" brushRef="#br0" timeOffset="4655.3">4864 969 95 0,'0'0'411'0,"3"-10"-70"0,-3 10-5 16,4-9-71-16,-4 9-8 0,2-10-30 0,-2 10-5 0,0 0-39 15,0-17-28-15,0 17-42 16,-4-11-25-16,4 11-26 0,-7-12-11 0,7 12-18 0,-9-10-9 16,1 5-13-16,1-2 0 0,7 7-7 15,-17-4 2-15,17 4-13 0,-17-2 5 0,17 2-11 16,-20 0 3-16,20 0-7 15,-18 2 7-15,18-2-13 0,-17 3 11 0,17-3-6 0,-15 6 6 16,15-6-9-16,-12 6 11 0,12-6-25 0,-11 7 29 0,11-7-2 16,-7 9-1-16,7-9 5 0,-4 10 1 15,4-10 6-15,0 12 6 0,0-12 2 0,4 14-6 0,1-6 10 16,0-1-12-16,2 2 13 16,3-2-6-16,-1 2 13 0,1 1-12 0,1-2 4 0,0 1-6 15,0-2 5-15,0 1-11 0,1 0 11 16,-2 0-9-16,3-1 6 0,-3 3-8 0,1-3 0 0,0 0-9 15,-2-1 3-15,-3 0-10 0,3 0 10 0,-9-6-6 0,12 12 13 16,-12-12-33-16,9 11 36 16,-9-11-14-16,9 10 11 0,-9-10-3 0,5 9 17 0,-5-9-5 15,1 11 8-15,-1-11 3 0,-5 8 5 16,5-8 4-16,-11 9 8 0,2-4-5 0,-2-3-1 0,-1 2-6 16,-3-3-1-16,-1 1-8 15,-2-1 0-15,0 0-7 0,0 1-2 0,3-2-14 0,-3 0-29 16,1-2-57-16,2 1-30 0,0-2-101 15,-2 2-93-15,3-3-449 0,1 1-274 0</inkml:trace>
  <inkml:trace contextRef="#ctx0" brushRef="#br0" timeOffset="5055.6">5155 1056 298 0,'0'0'397'16,"0"0"-45"-16,0 0-43 0,0 0-18 15,0 0-50-15,0 0-37 0,0 0-51 0,0 0-34 16,0 0-24-16,0 0-12 16,0 0-17-16,0 0 0 0,0 0-8 0,10 8-7 0,-10-8-11 15,12 1 3-15,-12-1-11 0,17 0-1 16,-17 0-10-16,21 0-2 0,-21 0-6 0,23 0 3 0,-23 0-8 15,20 0 3-15,-20 0-6 16,20 0 2-16,-20 0-40 0,19 0-50 0,-19 0-88 0,15-2-56 16,-15 2-94-16,13-1-375 0,-13 1-201 0</inkml:trace>
  <inkml:trace contextRef="#ctx0" brushRef="#br0" timeOffset="5345.53">5414 943 255 0,'0'0'624'16,"3"-13"-129"-16,-3 13-79 15,0 0-27-15,0 0-27 0,0 0-62 0,1-11-38 0,-1 11-66 16,0 0-22-16,0 0-54 0,0 0-18 16,0 0-38-16,0 0-11 0,0 0-29 0,0 0 23 15,0 0 7-15,0 0 51 16,2 18-15-16,-2-18 31 0,1 22-38 0,-1-7 36 0,0 1-10 15,0 2-13-15,1-1-19 0,-1 3-14 16,1-1 0-16,-1 1-1 0,2 1-15 0,-2 0 7 0,1-2-22 16,-1 0 6-16,1 0-66 0,-1-3-36 0,2 1-75 0,-1-3-72 15,-1-1-83-15,1 0-60 16,-1-13-88-16,1 22-49 0,-1-22-471 0,2 14-548 0</inkml:trace>
  <inkml:trace contextRef="#ctx0" brushRef="#br0" timeOffset="5796.34">5453 953 67 0,'0'-12'620'15,"1"0"-81"-15,0 2-44 0,-1 10-57 0,2-19-30 0,0 9-65 0,-2 10-25 16,4-18-49-16,1 9-60 16,-1 0-46-16,1 1-33 0,1-1-32 0,3 0-20 0,3 0-20 15,-1 2-18-15,1-1-9 0,1 4-12 16,-2 0-9-16,3 0-3 0,-1 2-10 0,1 2-1 0,1 0-27 15,-1 0-1-15,-1 4-1 16,0 0-30-16,1 1 7 0,-4 4-24 0,2-1-27 0,-3 2 4 16,-3 2 0-16,-1 0-12 0,-3 0-4 0,-1 0 3 15,-2 1 1-15,-3 1 21 0,-3-3 5 16,0 2 25-16,-4-1 15 0,2-2 16 0,-2 0 6 0,-3-3 6 16,1 1 6-16,-2-1 8 15,2-3 1-15,-2 0 19 0,2 0-2 0,1-2 13 0,0 0 10 16,12-2 13-16,-20 3 0 0,20-3 18 15,-16 1 9-15,16-1 1 0,-14 2 15 0,14-2-18 0,0 0-14 16,-16 1-16-16,16-1-14 16,0 0-20-16,-11 3-7 0,11-3-10 0,0 0-2 15,0 0-8-15,0 0 7 0,2 10 5 0,-2-10-7 16,9 6 4-16,-1 0-5 0,1 1 3 0,0-1 1 16,3 2 3-16,0-1 8 0,2 4 6 0,4 1 0 15,-2-1-2-15,0 1 13 0,0 0-11 0,-1-2 4 16,0 1 0-16,-1-1 0 0,-2 0-1 0,2-1 1 15,-3 0-30-15,0-1-57 0,1 0-57 16,-1-1-97-16,-2 0-78 0,-1-3-132 0,0 0-288 0,0 2-233 16</inkml:trace>
  <inkml:trace contextRef="#ctx0" brushRef="#br0" timeOffset="6377.05">6414 937 556 0,'0'0'474'0,"0"0"-91"0,0 0-41 0,0-13-24 0,0 13-31 15,0 0-50-15,0 0-52 0,0 0-31 0,0 0-39 16,-1-11-27-16,1 11-44 0,0 0 2 0,0 0-11 15,0 0-11-15,0 0 4 0,0 0 4 0,3 10 6 16,-3-10 4-16,2 12 2 0,-2-12 21 0,2 21-2 16,1-9 14-16,-3 0-16 0,1 2 10 0,-1 0-21 15,1 0 2-15,-1 1-17 0,1-1 5 0,-1 0-21 16,0 1 14-16,0-2-14 0,0 0 12 16,0-1-28-16,0 0-71 0,0-12-71 0,0 21-56 15,0-21-51-15,-1 15-74 0,1-15-28 0,0 12-68 16,0-12-333-16,0 0-260 0</inkml:trace>
  <inkml:trace contextRef="#ctx0" brushRef="#br0" timeOffset="6592.58">6386 851 498 0,'2'-13'491'15,"2"4"-60"-15,-4 9-45 0,5-17-33 0,-5 17-36 0,5-14-58 16,-1 6-41-16,-4 8-45 0,8-14-43 15,-8 14-24-15,14-13-30 0,-14 13-20 0,14-8-20 16,-14 8-4-16,20-5-13 0,-8 2-2 0,-12 3-11 16,25 0-11-16,-13 1-33 0,2 2-52 0,-2 1-39 15,-1-1-46-15,2 1-41 0,-2 4-80 0,-1-2-46 16,-1 2-394-16,-2 0-240 0</inkml:trace>
  <inkml:trace contextRef="#ctx0" brushRef="#br0" timeOffset="6762.26">6397 972 37 0,'-10'6'407'0,"10"-6"-73"0,0 0-43 0,-6 6-45 16,6-6-14-16,0 0-41 0,0 0-22 0,15 3-36 16,-15-3-14-16,18 3-36 0,-18-3-4 0,25 1-31 15,-9 0 2-15,-2-1-28 0,1 2-47 0,0-2-123 16,2 0-102-16,1 0-117 0,-2 0-150 15,0 1-16-15</inkml:trace>
  <inkml:trace contextRef="#ctx0" brushRef="#br0" timeOffset="7009.68">6813 961 344 0,'0'0'535'0,"0"0"-123"16,0 0-106-16,0 0-32 0,0 0-43 0,0 0-31 0,0 0-46 15,10 6-30-15,-10-6-28 16,0 0-18-16,15 0-11 0,-15 0-15 0,13 1-12 0,-13-1-6 16,14 0-5-16,-14 0-7 0,15 1-3 15,-15-1-3-15,18 0-23 0,-18 0-50 0,19 0-99 0,-19 0-84 16,18-1-126-16,-18 1-334 0,17-1-206 0</inkml:trace>
  <inkml:trace contextRef="#ctx0" brushRef="#br0" timeOffset="7289.77">7126 824 585 0,'0'0'471'0,"0"0"-99"0,0 0-37 0,6-7-14 15,-6 7-36-15,0 0-38 0,0 0-54 0,0 0-33 0,0 0-41 16,0 0-25-16,0 0-20 16,0 0 1-16,0 0 13 0,8 10 44 0,-8-10 3 0,4 15 10 15,-3-4-34-15,1 1 22 0,0 0-36 16,0 2 19-16,0 1-20 0,0 3-7 0,-1 0-10 0,2-2-15 16,-1 4-9-16,1-2-11 15,-2 0-15-15,0-1-8 0,1 2-2 0,-1-1 6 0,0-2-5 16,1 0-34-16,-1-1-39 0,0-4-60 0,0 1-71 0,1-1-64 15,-2-11-40-15,0 18-19 0,0-18-59 16,1 12-29-16,-1-12-118 0,0 0-234 0,0 0-253 0</inkml:trace>
  <inkml:trace contextRef="#ctx0" brushRef="#br0" timeOffset="7489.69">7177 834 239 0,'1'-13'517'0,"-1"13"-58"0,3-19-67 15,-3 19-16-15,2-18-30 0,-2 18-83 0,3-15-53 0,1 6-54 16,-4 9-32-16,11-14-31 0,-5 8-22 16,3 0-15-16,3 0-16 0,-1 1-9 0,1 0-3 0,2 2-10 15,0-2-2-15,1 4-13 16,-1 1-29-16,2-1-49 0,-1 2-54 0,-1-1-62 0,0 4-95 16,-1-2-41-16,-2 2-88 0,0 3-210 15,-1-1-138-15</inkml:trace>
  <inkml:trace contextRef="#ctx0" brushRef="#br0" timeOffset="7669.68">7201 953 105 0,'0'0'444'16,"0"0"-82"-16,-8 8-27 0,8-8-54 0,0 0-42 15,0 0-28-15,5 7-37 0,-5-7-29 16,9 3-40-16,-9-3-18 0,16 1-19 0,-16-1-8 0,19 4-16 15,-19-4-11-15,27 1-50 0,-14 0-56 0,3-1-107 0,-2-1-90 16,4 2-123-16,1-2-156 16,1 0-61-16</inkml:trace>
  <inkml:trace contextRef="#ctx0" brushRef="#br0" timeOffset="8189.76">7853 869 245 0,'-3'-12'410'0,"3"12"-88"0,0 0-13 0,0 0-67 16,0 0-28-16,-2-9-55 0,2 9-30 15,0 0-35-15,0 0-15 0,0 0-35 0,0 0 4 0,0 0-28 16,0 0 7-16,-13 3-21 0,13-3 9 0,-9 5-3 0,9-5-1 15,-10 10 3-15,10-10-9 16,-12 11-1-16,7-3-3 0,0-1-1 0,5-7 3 0,-6 14-1 16,2-5 4-16,4-9-2 0,-3 14-2 15,3-14 9-15,1 15-5 0,-1-15 8 0,7 14 4 0,-7-14-22 16,12 11 25-16,-4-4 8 16,-8-7-4-16,16 7-1 0,-16-7 5 0,18 4-7 0,-18-4 13 15,14 0-3-15,-14 0 7 0,15-2 3 16,-15 2 11-16,13-7-9 0,-13 7-16 0,10-12 0 0,-10 12-8 15,8-14-11-15,-8 14 0 0,3-14-30 0,-3 14-12 16,2-14-28-16,-2 14-11 16,0-14-61-16,0 14-46 0,-4-10-92 0,4 10-100 0,-8-9-198 15,8 9-81-15</inkml:trace>
  <inkml:trace contextRef="#ctx0" brushRef="#br0" timeOffset="8549.7">7866 1158 137 0,'-7'11'424'0,"7"-11"-101"0,0 0-98 0,0 0-33 0,-5 9-78 15,5-9-15-15,0 0-19 16,-4 9-19-16,4-9-13 0,0 0-5 0,-2 11-34 0,2-11 16 15,0 0-17-15,-2 14 17 0,2-14-22 0,0 0 25 16,0 14-24-16,0-14 25 0,3 11-12 16,-3-11 37-16,4 9-19 0,-4-9 29 0,8 10-22 0,-8-10 27 15,13 7-11-15,-13-7 21 16,15 6-18-16,-15-6 16 0,15 4 3 0,-15-4 12 0,14 1 11 16,-14-1-2-16,15-3 18 0,-15 3 15 15,11-2 35-15,-11 2-18 0,7-6-13 0,-7 6-39 0,5-7-10 16,-5 7-39-16,0 0-18 0,-1-14-30 0,1 14-16 15,-6-10-37-15,6 10-49 0,-12-11-62 16,12 11-106-16,-14-8-100 0,14 8-521 0,-14-5-450 0</inkml:trace>
  <inkml:trace contextRef="#ctx0" brushRef="#br0" timeOffset="11840.19">4347 3064 50 0,'-1'-12'298'0,"1"12"-63"0,0 0 3 0,0 0-46 0,0 0 20 15,0 0-53-15,0-11 28 0,0 11-48 16,0 0-8-16,0 0-9 0,0 0-16 0,0 0 8 0,0 0-51 16,0 0 11-16,0 0-53 0,0 0 17 0,0 0-44 0,0 0 22 15,0 0-41-15,0 0 39 0,0 0-45 16,0 0 32-16,0 0-31 0,0 0 25 0,0 0 5 0,-6 8 43 15,6-8-28-15,-3 13 38 16,3-13-32-16,-4 17 37 0,2-8-17 0,0 2 16 0,-1 2-28 16,1-1 21-16,0 3-2 0,-1-1-6 15,1 2-12-15,0-2-1 0,0 3-6 0,0-1 1 0,1 0 0 16,-1 1-5-16,0 0-4 16,0 1-15-16,0-1 18 0,1-1-17 0,0 0 18 0,0 1-2 15,-1-1-2-15,0-2-17 0,2 2 17 0,-1-3-14 0,-1 3 17 16,2-1-12-16,0 1 28 0,-1-1-9 15,0 2 19-15,1-3-20 0,0 0 8 0,0 0-19 0,-1 1 15 16,1-1-15-16,0 0 15 16,0 0-20-16,0 0 11 0,0-1-14 0,0 1-7 0,0 0 4 15,-2-1 0-15,2-1 5 16,0 1 1-16,0 2 3 0,2-3 2 0,-2 2 0 0,0-2 2 16,0 1 8-16,0 1 5 0,1 0-1 0,-1-1-3 0,1 0 2 15,-1 1 2-15,0 0-1 16,1 0-2-16,-1-1-3 0,2 0-2 0,-1 0 1 0,-1-1-6 15,2 1-1-15,-2-13-2 0,2 22-2 16,-2-22 0-16,0 21-3 0,1-9-3 0,-1-12 3 0,1 16 11 16,-1-16-25-16,1 14 25 15,-1-14-15-15,2 12 13 0,-2-12-15 0,0 0-5 0,1 15 4 16,-1-15 17-16,0 0-12 0,0 13-1 0,0-13 3 0,0 0-4 16,0 0 6-16,1 10 2 0,-1-10 1 15,0 0 2-15,0 0 1 0,0 0-6 0,2 11 5 0,-2-11-8 16,0 0-1-16,0 0 5 15,0 0-4-15,0 0 0 0,0 0-4 0,0 0-1 0,0 0-2 16,0 0-2-16,1 11-3 0,-1-11-2 16,0 0 0-16,0 0 1 0,0 0 0 0,0 0 0 0,0 0 2 15,0 0 0-15,0 0 1 16,0 0-2-16,0 0 1 0,0 0-2 0,0 12 2 0,0-12-3 16,0 0 12-16,0 0-4 0,0 0 8 0,1 12-13 0,-1-12 1 15,0 0 11-15,1 11-9 0,-1-11-2 16,0 0-1-16,0 0 4 0,2 13 14 0,-2-13-14 0,0 0 4 15,2 12 7-15,-2-12-8 16,0 0 3-16,2 11 2 0,-2-11 0 0,0 0 5 16,2 14 1-16,-2-14 0 0,0 0 0 15,2 14 1-15,-2-14 0 0,1 10-2 0,-1-10 0 16,0 0-3-16,1 15 3 0,-1-15-1 0,0 0 1 16,1 14-3-16,-1-14 0 0,0 0 0 0,0 13 3 15,0-13-2-15,0 0-4 0,0 0 2 16,2 13-3-16,-2-13 1 0,0 0 0 0,0 0 2 15,2 11 0-15,-2-11 1 0,0 0-1 0,0 0 3 16,0 0 2-16,0 0-2 0,0 0 2 0,0 0 2 16,0 0 1-16,0 0 1 0,0 12-6 0,0-12-25 15,0 0-44-15,0 0-89 0,0 0-135 0,0 0-134 16,4-15-85-16,-4 15-390 0,4-24-453 16</inkml:trace>
  <inkml:trace contextRef="#ctx0" brushRef="#br0" timeOffset="12547.03">4336 3075 174 0,'0'0'149'0,"0"0"-38"0,-10-3-18 0,10 3-8 0,0 0-1 16,0 0 7-16,0 0 4 0,0 0 0 0,-9-6-8 15,9 6-17-15,0 0 25 0,0 0-21 0,0 0 37 16,0 0-19-16,-9-5 36 0,9 5-30 0,0 0 42 16,0 0-36-16,0 0 27 0,0 0-33 0,0 0 15 15,0 0-35-15,0 0 8 0,0 0-27 16,0 0 8-16,0 0-30 0,0 0 13 16,0 0-27-16,0 0 12 0,0 0-22 0,0 0 29 15,0 0 2-15,9-7 35 0,-9 7-11 0,21-3 4 16,-5 2-22-16,4-1 9 0,2 0-22 0,3 1 10 15,2-1-14-15,3 1 16 0,0 0-14 0,7 1 5 16,2 0-15-16,-1-3-1 0,2 2 0 16,2 1 0-16,-3-2-2 0,2 2-2 0,0 1-2 0,-1-1 3 15,-3-1-4-15,0 2 14 0,1-2-10 16,-5 1 0-16,1 0 4 0,2 0 1 0,-4-2-6 16,-3 2-7-16,0 0-3 0,-1-1 4 0,-5 1 4 15,-2 0-13-15,-1-1 4 0,1 1-2 0,-7 0-1 16,0 0 5-16,0 0-7 0,-1 0-3 0,-13 0 3 15,20-1-4-15,-20 1-32 0,17-2-60 16,-17 2-84-16,13 0-74 0,-13 0-132 0,0 0-129 0,14-2-257 16,-14 2-282-16</inkml:trace>
  <inkml:trace contextRef="#ctx0" brushRef="#br0" timeOffset="13375.98">4363 4235 94 0,'0'0'211'16,"-9"-7"-46"-16,9 7 5 0,0 0-35 0,0 0 15 0,0 0-27 15,0 0 25-15,0 0-28 0,0 0 31 16,0 0-35-16,0 0 39 0,0 0-41 0,0 0 27 0,0 0-37 16,0 0 15-16,0 0-41 15,0 0 11-15,0 0-33 0,0 0 15 0,0 0-24 0,0 0 11 16,0 0-24-16,0 0 21 0,0 0-15 15,0 0 16-15,0 0-15 0,0 0 16 0,0 0-14 0,0 0 21 16,0 0-8-16,0 0 17 0,0 0-7 0,16-2 5 0,-16 2-11 16,18-1 9-1,-4 1-20-15,-1 0 7 0,5-1-17 0,2 0 12 0,1 1-9 0,2-2 8 16,2 2-17-16,3-1-1 16,0 0 2-16,2 1-3 0,1 0 5 0,-1-1-4 0,2 2-6 15,0-1 4-15,4 1-3 0,-4-1 2 16,5 0-2-16,0 1 2 0,1-1-3 0,-2 2-3 0,-4-1-6 15,0 0 1-15,0 0-3 16,-1 0 5-16,-2 0-5 0,0 1-1 0,0-2-2 16,-4 1-4-16,2 0 5 0,-4 1 4 0,-1-1-7 15,-2 0-1-15,1-1-1 0,-4 1 0 0,-1 0 0 0,-2-1 9 16,-1 0-4-16,-2 1-5 0,-11-1-29 16,19 0-47-16,-19 0-61 0,17-1-74 0,-17 1-64 15,13-1-158-15,-13 1-581 0,10-2-606 0</inkml:trace>
  <inkml:trace contextRef="#ctx0" brushRef="#br0" timeOffset="14730.5">5273 2984 13 0,'0'0'185'15,"0"0"-8"-15,0 0-25 16,0 0-2-16,0 0-6 0,0 0-3 0,0 0-32 0,0 0 31 16,0 0-40-16,0 0 32 0,0 0-39 15,0 0 25-15,0 0-36 0,0 0 20 0,0 0-41 0,0 0 23 16,0 0-38-16,0 0 36 0,0 0-29 15,0 0 31-15,0 0-29 0,15-1 20 0,-15 1-32 0,13 1 20 16,-13-1-25-16,16 3 21 0,-6-1-13 0,-10-2 29 0,25 3-23 16,-12-1 13-16,3 0-18 15,0 2 7-15,1-2-21 0,-1 2 10 0,2-1-14 0,-2 1 10 16,2 0-18-16,-1 0 6 16,-2 0-24-16,2 2 18 0,-3-1-22 0,1 0 18 0,-1 0-13 15,-1 1 10-15,0 1-14 0,0 0 13 16,-1-1-16-16,1 1 20 0,-3-1-20 0,2 3 20 0,-2-3-10 15,0 3 10-15,2-2-16 16,-2 1 13-16,-1 2-11 0,2-2 12 0,-2 1-14 0,0 0 15 16,1 1-13-16,-1 0 18 0,1-1-9 0,-2 1 9 0,1 1-17 15,-1-2 2-15,-2 0-11 0,3 0 17 16,-2 0-18-16,-2 0 20 0,3 2-16 0,-3 0 13 0,2 0-15 16,0 1 18-16,-2 0 0 15,0 0 18-15,0 1-20 0,1-1 10 0,-1 1-9 0,1-1 11 16,-3 1-11-16,1 0 18 0,0 1-16 15,-1 0 13-15,2-1-7 0,-3 2 7 0,2-1-16 16,-1-1 7-16,-1-1-9 0,1 3 15 0,-2 0-9 0,2-2 7 16,-3 1-13-16,1-2 2 15,0-1 4-15,-1 2-3 0,2-2-2 0,-1 0 0 0,-1-11-3 16,0 22-5-16,0-22 2 0,0 21-4 16,0-21-3-16,0 20 6 0,-1-9 4 0,1-11 0 0,-2 20-54 15,1-9 59-15,1-11-54 16,-4 20 62-16,3-7-54 0,-2-3 63 0,1 1-54 0,-1 1 58 15,1-1-6-15,-1 0-11 0,-1-1-5 16,2 2 7-16,-2-1-5 0,1 0 1 0,-1-1-3 0,1 3 1 16,-1-2-2-16,0-1-2 0,0 1-1 0,-1 0-2 0,1-1-1 15,0 0-4-15,0 0 6 16,-1 1 1-16,1-3-1 0,1 2 1 0,-4-1 1 0,4 1 12 16,-3-2-9-16,1 2 1 0,1-2 8 15,0 0-25-15,-2 0 14 0,2 0-1 0,4-8 2 0,-9 15-16 16,9-15 14-16,-7 14-1 15,7-14 1-15,-9 12-2 0,9-12 1 0,-8 11 0 0,8-11 1 0,-9 10 1 16,9-10 0-16,-8 9-1 0,8-9 0 0,-8 8 2 16,8-8-1-16,-9 9 2 0,9-9-1 15,-8 7-1-15,8-7-1 0,-8 7 1 0,8-7-1 0,-12 9 2 16,12-9-4-16,-12 5 4 16,12-5-7-16,-13 8 0 0,13-8 11 0,-13 7-7 0,13-7 0 15,-11 6-1-15,11-6-5 0,-14 5 3 16,14-5 1-16,-13 6-3 0,13-6 1 0,-14 3 0 0,14-3 2 15,-15 4 4-15,15-4-7 16,-18 4 1-16,8-2 1 0,10-2-6 0,-22 3 2 0,10-2-1 16,-2 0-1-16,0 0 5 0,0 0-4 0,0 0-2 0,-1 0-4 15,-1 1-3-15,2-1-12 0,-1 1-26 16,1-1-65-16,-1 0-74 0,1 0-60 0,-2-1-123 0,2 0-85 16,-1 1-474-1,1-1-502-15</inkml:trace>
  <inkml:trace contextRef="#ctx0" brushRef="#br0" timeOffset="15710.93">5977 3529 348 0,'0'0'329'0,"0"0"8"0,0 0-49 15,0 0 0-15,0 0-43 0,0 0-33 16,0 0-34-16,0 0-35 0,0 0-26 0,0 0-19 0,0 0-34 16,0 0 1-16,0 0-19 0,0 0-5 0,0 0-34 0,0 0 12 15,0 0-23-15,0 0 16 0,0 0-16 16,-7 8 14-16,7-8-24 0,-5 10 32 0,5-10-14 16,-5 13 19-16,5-13-25 15,-7 15 19-15,7-15-23 0,-4 17 25 0,4-17-27 0,-4 18 5 16,4-18-6-16,-2 16 12 0,2-16-2 15,2 17 5-15,-2-17 4 0,2 16 5 0,-2-16 8 0,9 14 13 16,-2-7 12-16,-1 0 11 0,3-1-2 0,0-1-2 0,4-1-4 16,0-2-2-16,2 1-3 15,-1-1 0-15,2-4 1 0,1 1-5 0,2-2-5 0,-2-2 0 16,3-4-10-16,-2 1 6 0,-1-3 18 16,-1 2-16-16,-4-2 30 0,-2 0-17 0,2-1 38 0,-6 2-11 15,1-2 2-15,-2 0-5 0,-2 3-18 16,-1-2-8-16,-2 11-17 0,-4-21-8 0,-1 10-5 0,-2 1-10 15,-3-1-1-15,-1 2-11 0,-1 0 1 16,-1 1-13-16,-1 2-6 0,0 1-34 16,-1 2-25-16,2 0-38 0,-2 2-25 0,2 2-62 15,-1 0-18-15,1 3-72 0,-2 0-20 0,3 2-51 16,1 1-396-16,1-1-281 0</inkml:trace>
  <inkml:trace contextRef="#ctx0" brushRef="#br0" timeOffset="16862.98">6405 3596 279 0,'-17'0'254'16,"17"0"-52"-16,0 0-11 0,0 0-50 0,-15 0 8 15,15 0-50-15,0 0 11 0,0 0-39 0,-14 0 21 16,14 0-33-16,0 0 24 0,0 0-36 0,0 0 34 16,0 0-32-16,-10 3 42 0,10-3-26 0,0 0 42 15,0 0-24-15,0 0 25 0,0 0-29 16,0 0 20-16,0 0-31 0,0 0 18 0,0 0-29 0,0 0 12 15,-12 1-26-15,12-1 11 0,0 0-23 16,0 0 16-16,0 0-22 0,0 0 20 0,0 0-12 16,0 0 10-16,0 0-16 0,0 0 14 0,0 0-18 15,0 0 12-15,0 0-21 0,-13 1 15 0,13-1-17 16,0 0 26-16,0 0-15 0,0 0 11 0,0 0-16 16,0 0 5-16,0 0-13 0,-11 1 10 0,11-1-7 15,0 0 16-15,0 0-12 0,0 0 13 0,0 0-9 16,0 0 11-16,0 0-7 0,0 0 8 15,0 0-14-15,0 0 14 0,0 0-13 0,0 0 8 16,0 0-9-16,0 0 11 0,0 0-12 0,0 0 11 16,0 0-14-16,0 0 7 0,0 0-9 0,0 0 0 15,0 0-11-15,0 0 16 0,0 0-12 0,0 0 12 16,0 0-6-16,15 1-4 0,-15-1 0 16,21 0-3-16,-7 0 0 0,0 0 0 15,4 0-2-15,1-1 0 0,1 2-1 0,2-2 0 16,-1 2 0-16,1 1 3 0,1-4 1 0,2 2-3 15,-2 0-2-15,4 0 6 0,1 0-6 0,-1 2-2 16,1-2 3-16,-2-2-1 0,1 2-1 0,-4 0-2 16,4 2 1-16,-4-2 2 0,4 0 3 0,-3 0-3 15,3 1 0-15,-4-1 1 0,4 0 0 0,0 0-1 16,0-1 0-16,1 1 0 0,-4 0-2 0,-1 1-1 16,0-1-3-16,0 0 5 0,0 1 0 0,-1-1 1 15,1 0-11-15,-2 1 12 0,1-1-2 0,1 1-2 16,-1-1 4-16,1 1 0 0,-1 1 0 0,-1-1 1 15,2 0 1-15,0-1-4 0,-1 2 1 0,1-1-1 16,0-1-1-16,3 1 2 0,-3-1 0 16,2 1 0-16,2 0-1 0,-3-1 0 0,1 0-2 0,-4 0 2 15,4 0 2-15,-1 0-2 0,-1 0-2 0,0 0 4 16,0 0-2-16,0 0 6 0,1 0-3 16,-1 1-2-16,2-1-4 0,-2 0 1 0,-1 0-4 0,2-1 7 15,-1 1 5-15,0 0-8 0,-2 0 1 0,1 0 0 16,0 0 3-16,-1 0-1 0,1 0 1 15,0-1-1-15,1 2-2 0,-1-2 2 0,-2 1 0 16,2-1 1-16,-2 0-2 0,0 0 1 0,-1-1 0 0,-3 1-3 0,0 1 9 16,-2-1-2-16,0 1 0 0,0-2-3 15,1 1 1-15,-2 0-1 0,1 0-1 0,-1 0-1 16,1 0-1-16,-1 1 2 0,-1-3-2 16,4 3 4-16,-2-1-3 0,2 1-5 0,-2-1 0 15,3 1 2-15,-3 0 0 0,1 0 1 0,-2 0 2 0,2 0-5 16,-2-1 5-16,-13 1-1 0,25 1 1 15,-25-1 0-15,19 0 2 0,-19 0-1 16,16-1 0-16,-16 1 1 0,16 0-3 0,-16 0 4 0,0 0-2 16,16 0 3-16,-16 0 0 0,0 0-1 0,14 0-1 0,-14 0-3 15,0 0 2-15,0 0-3 16,13-1-10-16,-13 1-23 0,0 0-30 0,0 0-34 0,0 0-63 16,0 0-39-16,13-2-110 15,-13 2-44-15,0 0-73 0,0 0-348 0,0 0-293 0</inkml:trace>
  <inkml:trace contextRef="#ctx0" brushRef="#br0" timeOffset="18674.86">4533 5817 259 0,'0'0'316'0,"0"0"-76"16,1-12 21-16,-1 12-55 0,0 0-23 0,0 0 6 0,0-14-8 0,0 14 2 15,0 0-8-15,0 0-16 16,0 0-20-16,1-12-15 0,-1 12-10 16,0 0-17-16,0 0-11 0,0 0-10 0,0 0-7 15,0 0-9-15,0 0 3 0,0 0-26 0,0 0-10 16,0 0-7-16,0 0-6 0,0 0-8 0,0 0-3 16,0 0-4-16,0 0-2 0,0 0-3 0,0 0 5 15,0 0 5-15,-5 7 4 0,5-7 3 0,-3 14 11 16,3-14-2-16,-2 20 4 0,1-9-2 0,-1 0 5 15,0 3-4-15,0 0 1 0,0 2-41 0,1 1 57 16,-1 0-47-16,0 2 60 0,-1 0-54 0,2 0 51 16,0 4-53-16,0 1 54 0,-1-1-56 0,1 2 53 15,0-1-7-15,-1 1-6 0,1 0-1 16,0 1-5-16,0-2-7 0,1 2-3 0,-2 0-3 16,2-1 1-16,0-1-1 0,0 1-1 0,0 0 3 15,0 0 6-15,-1-1 0 0,2 0 1 0,-1-4-56 16,-1 4 56-16,1-2-51 0,0 0 69 0,0-2-64 15,0 0 65-15,0-1-66 0,0 2 61 0,0-3-60 16,0 1 61-16,0-1-63 0,0 0 61 16,0 0-61-16,0-1 57 0,0 0-57 0,0-2 4 15,0-1 5-15,0 0 6 0,0 1 59 0,0-1-68 16,1-3 63-16,-1 3-66 0,0-1 65 0,0-13-64 16,2 23 59-16,-2-23-63 0,0 21 54 15,0-21-49-15,0 16 58 0,0-16-58 0,0 14 54 16,0-14-62-16,0 13 75 0,0-13-74 0,0 0 67 15,0 14-67-15,0-14 61 0,0 0-65 0,0 12 64 16,0-12-59-16,0 0 59 0,0 0-60 0,0 11 60 16,0-11-63-16,0 0 63 0,0 0-64 0,0 0 64 15,0 0-67-15,0 0 67 0,-2 13-65 0,2-13 66 16,0 0-65-16,0 0 63 0,0 0-63 0,0 0 64 16,0 0-64-16,0 0 64 0,0 0-59 0,0 0 55 15,0 0-56-15,0 0 55 0,0 0-60 16,2 11 61-16,-2-11-55 0,0 0 58 0,0 0-64 0,0 0 63 15,0 0-68-15,0 0 65 0,0 0-62 16,0 0 63-16,0 0-63 0,0 0 60 0,0 0-59 16,0 0 53-16,0 0-52 0,0 0 65 0,0 0-67 15,0 0 65-15,0 0-66 0,0 0 63 0,0 0-62 16,0 0 64-16,0 0-65 0,0 0 64 0,0 0-62 16,0 0 62-16,0 0-64 0,0 0 54 15,0 0-44-15,0 0 59 0,-3 11-54 0,3-11 59 16,0 0-66-16,0 0 71 0,-3 9-69 0,3-9 58 15,0 0-62-15,-2 10 59 0,2-10-59 0,0 0 59 16,-3 11-61-16,3-11 60 0,0 0-60 0,-2 12 59 16,2-12-59-16,0 0 58 0,-3 11-57 0,3-11 58 15,0 0-58-15,-4 11 60 0,4-11-59 0,0 0 61 16,-1 11-61-16,1-11 59 0,0 0-57 0,0 0 59 16,-2 11-60-16,2-11 48 0,0 0-43 0,0 0 57 15,0 0-57-15,-2 10 53 0,2-10-57 0,0 0 67 16,0 0-67-16,0 0 62 0,0 0-63 15,0 0 57-15,0 0-60 0,-2 10 59 0,2-10-55 16,0 0 51-16,0 0-50 0,0 0 56 0,0 0-58 16,0 0 60-16,0 0-61 0,0 0 59 0,0 0-60 15,0 0 62-15,0 0-65 0,0 0 59 16,0 0-58-16,0 0 61 0,0 0-64 0,0 0 63 0,0 0-58 16,0 0 49-16,0 0-42 0,0 0 46 15,0 0-46-15,0 0 47 0,9 6-57 0,-9-6 65 16,14-1-62-16,-14 1 58 0,21-1-60 0,-4-2 53 15,2 3-55-15,4-1 58 0,5 0-55 0,3 0 53 16,7 0-48-16,2 0 2 0,1 0 8 0,10-3 1 16,0 3 54-16,2 1-58 0,1-1 57 0,0 1-63 15,0 0 54-15,-3 0-51 0,1 0 52 16,-8 0-58-16,-1 0 58 0,-1 0-55 0,-3 0 6 0,0 0 6 16,-8 1-4-16,-2-1 12 0,-2 0 3 0,-4 0 3 15,-1 0 0-15,-2 0-6 0,-2 0 3 16,-2 0 0-16,-2 0 5 0,-14 0-14 0,24 0-33 15,-24 0-48-15,18-1-9 0,-18 1-129 0,15-2-51 16,-15 2-127-16,12-4-87 0,-12 4-391 0,0 0-443 16</inkml:trace>
  <inkml:trace contextRef="#ctx0" brushRef="#br0" timeOffset="19453">4507 5808 148 0,'0'0'189'0,"0"0"-44"0,0 0-3 0,-10-6-32 16,10 6 4-16,0 0-21 0,0 0 22 0,-8-5-23 0,8 5 18 16,0 0-38-16,0 0 26 0,0 0-4 15,-6-6 10-15,6 6-27 0,0 0 48 0,0 0-26 16,0 0 6-16,0 0 3 0,0 0 3 0,0 0 2 16,0 0 16-16,0 0-22 0,0 0 15 0,-10-5-22 15,10 5 12-15,0 0-24 0,0 0-2 0,0 0-5 16,0 0-6-16,0 0-3 0,0 0-7 0,0 0-6 15,0 0-6-15,0 0-5 0,0 0-9 0,0 0-3 16,0 0 4-16,0 0-7 0,15-2 5 0,-15 2-5 16,20-2-1-16,-4 1-2 0,4-1 2 0,4 1 2 15,5 0-3-15,3-2 3 0,3 2 1 16,6 0-3-16,0 0-49 0,9-2 69 0,1 3-2 16,3-1-10-16,-1 0-2 0,1 1-4 0,-3-2-6 15,0 2-4-15,-7-1-2 0,-2 1-1 0,-1 0-4 16,-2-1-57-16,0 1 65 0,-7-1-63 0,-3 1 64 15,-3-1-62-15,-5 1 61 0,1-1-46 0,-5 1 57 16,-1 0-56-16,-3-2 55 0,1 2-67 0,-14 0 46 16,21 0-97-16,-21 0 15 0,17-1-74 0,-17 1-72 15,15 0-82-15,-15 0-71 0,12-1-51 0,-12 1-444 16,0 0-410-16</inkml:trace>
  <inkml:trace contextRef="#ctx0" brushRef="#br0" timeOffset="20402.62">5553 5760 363 0,'0'0'283'0,"0"0"0"16,0 0-48-16,0 0-15 0,0 0-20 0,0 0-33 16,0 0-22-16,-12-1-14 0,12 1-10 0,0 0-20 15,0 0-7-15,0 0-16 0,0 0-11 0,0 0-7 16,0 0 3-16,13 0-3 0,-13 0-4 0,0 0-11 15,15 0-10-15,-15 0-3 0,14 0-2 16,-14 0-3-16,17 1-2 0,-17-1-1 0,18 2-3 0,-18-2-4 16,21 2-2-16,-21-2-2 0,21 4-1 0,-21-4 4 15,19 4-1-15,-8-1 3 0,0 1 9 16,-1-1 0-16,0 1 0 0,2 1-6 0,0 1 0 16,0 1-2-16,0 0-1 0,0 0 3 0,0 2-2 15,2 0 6-15,-1 1 4 0,-1 2-1 0,4 0-4 16,-3 0-44-16,2 1 55 0,-2-1-53 15,-1 2 51-15,1-3-45 0,-3 2 54 0,3 0-51 16,-1 0 54-16,-1-1-51 0,-2 1 53 0,0-1-54 16,-1 0 56-16,2 2-57 0,-2-2 59 0,-2 2-61 15,2-1 51-15,-1 1-53 0,0-1 51 0,-2 2-57 0,1-1 56 16,-1 1-59-16,0-1 59 0,0 2-56 0,1-1 55 0,-1 1-59 16,-1 0 60-16,-1 1-5 15,1-2-3-15,0 0-6 0,-1 2-1 0,-1-1-4 0,1 1-7 0,-2-1 2 16,0-1 1-16,1 0-1 15,-1 0-50-15,0-1 65 0,-1 0-59 0,0 0 60 0,0 0-59 16,0 1 62-16,0-1-56 0,-1 0 58 16,1 1-52-16,-1 1 54 0,-2 0-53 0,2-1 52 15,-1 0-58-15,0 1 59 0,-1-1-60 16,1 1 62-16,-2-1-64 0,1 0 44 0,0 0-41 0,0 0 62 16,-1 0-61-16,2-1 6 0,-2 0 3 0,0 0 4 0,-1 0-1 15,0 0 2-15,1-5 5 0,0 5 1 16,0-2 1-16,0-1 2 0,0 0 2 0,1 0-1 15,-4-1 1-15,4 0 0 0,-1 1 3 16,-1-1-2-16,-1-1-1 0,3 1 1 0,-4 0-3 0,2 0 1 16,0-3 13-16,1 3 37 15,-1-2-56-15,0 2 54 0,-1-1-68 0,1-2 60 0,-1 2-63 0,0-1 63 16,1 0-64-16,0 0 63 0,-2-1-64 0,2 0 60 0,0 1-62 16,-1 0 60-16,1-2-61 15,5-6 57-15,-11 13-59 0,11-13 61 0,-11 12-62 0,11-12 63 16,-9 13-65-16,9-13 65 15,-11 11-64-15,11-11 66 0,-10 10-64 0,10-10 64 0,-10 10-61 0,10-10 63 16,-9 8-63-16,9-8 66 16,-9 7-64-16,9-7 66 0,-10 8-60 0,10-8 56 0,-14 5-47 15,14-5 44-15,-13 6-55 0,13-6 52 16,-16 5-60-16,16-5 59 0,-20 4-65 0,8-3 66 0,0 1-72 16,-2-2 50-16,0 1-84 0,1-1 35 0,-2 0-85 15,1 1 12-15,-3-1-79 0,2 2 19 16,-2-2-126-16,2 0-13 0,-2 1-57 0,2-1-97 15,0 0-237-15,-1 0-206 16</inkml:trace>
  <inkml:trace contextRef="#ctx0" brushRef="#br0" timeOffset="21510.74">6156 6320 333 0,'0'0'293'0,"0"0"-20"0,0 0-11 0,0 0-73 16,9-4 37-16,-9 4-87 0,0 0 47 0,0 0-87 15,0 0 50-15,0 0-99 0,0 0 53 0,0 0-84 16,0 0 51-16,0 0-72 0,0 0 58 0,0 0-61 15,-2 11 65-15,2-11-6 0,-6 13-11 0,6-13-3 16,-8 15-7-16,4-7-5 0,-1 2-4 0,3 1 2 16,-2 0-3-16,1 0 2 0,2 0-4 0,-1 0-5 15,0 1 4-15,1 0-1 0,1-12-2 0,0 22 1 16,1-11-1-16,2-2 10 0,-1 2 11 16,4-3 21-16,0 1 5 0,3-2-46 0,0-1 51 15,1 0-55-15,5-2 46 0,-3-2-54 0,3-1 48 16,-1-1-52-16,3-1 58 0,-2-3-63 0,2-3 56 15,-3 1-59-15,4-3 59 0,-4-3-61 0,0-1 59 16,-4 2-63-16,-1-2 76 0,-1 0-48 0,-3 0 65 16,0 2-60-16,-4-2 51 0,0 1-64 0,-2 0 54 15,-1 0-72-15,-2-1 65 0,-5 1-71 0,1 1 57 16,-1 1-67-16,-1-1 53 0,-3 3-60 0,0 1 52 16,-2 1-69-16,1 1 27 0,-1 2-84 0,2 0 24 15,-1 3-95-15,14 0 24 0,-24 2-97 0,11 0-12 16,4 1-38-16,0 1-48 0,0 2-329 15,9-6-188-15</inkml:trace>
  <inkml:trace contextRef="#ctx0" brushRef="#br0" timeOffset="22459.37">6429 6422 58 0,'0'0'337'15,"0"0"-52"-15,0 0-28 0,0 0-9 16,0 0-32-16,-11 2-72 0,11-2 42 0,0 0-86 0,0 0 55 16,0 0-19-16,0 0-15 15,0 0-18-15,0 0-14 0,0 0-7 0,0 0-8 0,0 0-5 16,0 0 1-16,0 0-7 0,0 0 2 16,0 0-5-16,0 0-5 0,8 5-9 0,-8-5-2 0,15-1 0 15,-15 1-4-15,19-2-54 16,-19 2 59-16,25-2-56 0,-12 1 56 0,1 0-47 0,3 0 50 15,2 0-51-15,-1-1 48 0,1 2-54 0,3 0 52 0,-2-1-43 16,2 0 45-16,2 1-55 0,2 0 55 16,1-1-58-16,1 1 61 0,1 0-54 0,2-1 52 15,0 1-55-15,1-1 52 16,-1 1-57-16,1 0 56 0,0 0-52 0,0-1 56 0,3 1-50 16,0-2 60-16,-3 1-58 0,0 0 51 15,0 1-59-15,0 0 59 0,4-1-53 0,-4 1 63 0,4-3-52 16,1 2 50-16,-5 1-65 0,5-1 60 0,-1-1-60 0,-4 1 53 15,3 0-50-15,-3 1 54 16,0-1-63-16,4 0 65 0,-4 0-65 0,0-1 63 0,0 1-61 16,0 0 58-16,0 1-63 0,1 0 60 15,-1 0-59-15,-1-2 59 0,-1 1-64 0,2 1 67 0,-1-2-71 16,-2 2 38-16,2-1-27 16,-3 0 51-16,2 1-64 0,-1-1 63 0,-1 1-64 0,2-2 63 15,-2 2-66-15,-2 0 67 16,1-1-69-16,0 1 61 0,-3 0-61 0,-2 0 60 0,2 0-59 0,-1-1 62 15,-2 1-64-15,2 0 63 0,-1 1-61 0,-1-2 62 0,0 1-61 16,2 0 57-16,-3 1-57 16,-1-1 63-16,2 0-64 0,-2 0 78 0,-1 0-85 0,-2 0 67 15,-1 0-61-15,0 0 62 0,-2 0-60 16,-13 0 62-16,21 0-56 0,-21 0 57 0,18 0-57 0,-18 0 58 16,16-1-66-16,-16 1 61 15,13 1-61-15,-13-1 65 0,0 0-66 0,16 0 63 0,-16 0-64 16,0 0 61-16,14 1-57 0,-14-1 55 0,0 0-53 0,15 0 57 15,-15 0-58-15,0 0 58 0,15-1-60 16,-15 1 64-16,0 0-63 0,15 0 62 0,-15 0-61 0,0 0 61 16,17 0-42-16,-17 0 37 15,0 0-60-15,17 0 62 0,-17 0-62 0,13 0 58 0,-13 0-49 16,15 0 53-16,-15 0-55 0,16 0 56 16,-16 0-62-16,18 0 63 0,-18 0-59 0,16 0 58 0,-16 0-55 15,17 0 67-15,-17 0-62 16,14 0 63-16,-14 0-62 0,15 0 63 0,-15 0-61 0,0 0 62 15,17 0-63-15,-17 0 68 0,0 0-67 0,14 0 63 16,-14 0-57-16,0 0 54 0,0 0-64 16,13 0 61-16,-13 0-63 0,0 0 59 0,0 0-68 0,0 0 28 15,12-2-110-15,-12 2-22 16,0 0-160-16,0 0-62 0,0 0-118 0,0 0-441 0,0 0-487 16</inkml:trace>
  <inkml:trace contextRef="#ctx0" brushRef="#br0" timeOffset="27251.86">8528 3598 6 0,'-8'4'131'0,"8"-4"-27"16,0 0-3-16,0 0-35 0,0 0 4 0,0 0-18 15,0 0 2-15,0 0-13 0,0 0 16 16,0 0-23-16,0 0 12 0,0 0-10 0,0 0 11 16,0 0-4-16,0 0 12 15,0 0-16-15,0 0 20 0,0 0-25 0,0 0 11 0,0 0-20 16,0 0 11-16,0 0-15 0,0 0 9 16,0 0-19-16,0 0 13 0,0 0-17 0,0 0 18 0,0 0-16 15,0 0 26-15,0 0-8 0,0 0 45 0,6 10-12 0,-6-10 35 16,0 0-9-16,17 0 41 15,-17 0-31-15,22 0-16 0,-8 1 22 0,0-1-42 0,2-1 18 0,0 1-38 16,3 0 27-16,-1 0-36 16,1 0 25-16,-2 0-34 0,-1 0 18 0,-2 0-31 0,0 0 25 15,-1 0-26-15,-13 0 24 16,22 0-26-16,-22 0 23 0,15-2-20 0,-15 2 18 0,16 0-26 0,-16 0 26 16,0 0-31-16,16 0-2 0,-16 0-61 0,0 0-15 0,12-1-74 15,-12 1-39-15,0 0-73 16,0 0-56-16,0 0-166 0,0 0 19 15</inkml:trace>
  <inkml:trace contextRef="#ctx0" brushRef="#br0" timeOffset="28008.45">8920 3446 106 0,'0'0'300'0,"0"0"-55"16,0 0-34-16,0 0-4 0,0-13-34 0,0 13 5 0,0 0-42 16,0 0 26-1,-3-10-50-15,3 10 36 0,0 0-28 0,0 0 31 0,-2-10-26 16,2 10 10-16,0 0-22 0,0 0 12 16,0 0-27-16,0 0 5 0,0 0-28 0,-3-11-1 0,3 11-31 15,0 0 1-15,0 0-26 0,0 0 7 0,0 0-25 0,0 0 7 16,0 0-18-16,0 0 13 15,0 0-17-15,0 0 17 0,0 0-16 0,0 0 18 0,0 0-15 0,0 0 23 16,-3 10-16 0,3-10-12-16,0 0 35 0,-3 12 0 0,3-12-11 0,-3 14 16 0,3-14-17 15,-3 15 23-15,3-15-10 16,-4 21 10-16,1-10-8 0,0-1 19 0,2 2-17 0,-1 0 14 16,-2 3-12-16,1-1-1 0,1 2 3 15,-1-2 0-15,1 1 6 0,0 0-1 0,0 0-6 0,-1 0 0 16,2 0-1-16,-2-2-60 0,2 0 57 15,-1 0-53-15,0 0 54 0,1 0-44 0,0 2 56 16,-2-2-47-16,2 0 52 0,0 2-13 0,1-2 3 0,-2 1-7 16,1-1 0-16,0 1-5 15,1-1-1-15,-1 0-2 0,-1-1-2 0,2 2-5 0,-1-3 5 16,0 3 4-16,-1-2-3 0,2-1 2 16,-1 3 0-16,0-2 5 0,1-12-2 0,-1 23 1 0,1-23-4 15,-2 22-19-15,2-22 22 0,-1 21 2 0,1-21-4 16,-1 21-4-16,1-21-3 0,-2 19 2 15,2-19 1-15,-1 17-1 0,1-17 1 0,0 16 3 0,0-16-2 16,-1 16-6-16,1-16 0 0,0 13-3 16,0-13 0-16,-1 12 0 0,1-12-3 0,0 0 1 15,0 14 0-15,0-14 1 0,0 0 4 16,-2 11-1-16,2-11 3 0,0 0-3 0,0 0-42 0,0 0 62 16,0 0-60-16,0 12 53 15,0-12-91-15,0 0 37 0,0 0-42 0,0 0-71 0,0 0-69 16,0 0-81-16,0 0-67 0,3-11-36 0,-3 11-69 0,5-17-252 15,-2 6-226-15</inkml:trace>
  <inkml:trace contextRef="#ctx0" brushRef="#br0" timeOffset="28819.87">8957 3288 13 0,'0'0'165'0,"0"0"-16"0,0 0-28 0,0 0-14 0,0 0-7 0,-6-7-10 16,6 7-5-16,0 0-8 15,0 0-5-15,0 0-3 0,0 0 0 0,0 0-3 0,0 0-2 16,0 0-10-16,0 0-7 0,0 0-7 16,0 0-2-16,0 0-12 0,0 0-8 15,0 0 2-15,0 0 9 0,0 0-4 0,0 0-7 16,0 0-1-16,-7 7 2 0,7-7-2 0,0 0 12 0,0 0-1 16,-2 12 6-16,2-12-5 0,0 0 0 0,-3 13 0 0,3-13 4 15,-2 10-25-15,2-10 26 16,-2 12-11-16,2-12 44 0,-2 13-31 0,2-13 31 0,-2 13-25 0,2-13 38 15,-2 13-52-15,2-13 24 16,-1 13-40-16,1-13 34 0,-3 12-30 0,3-12 18 0,-1 11-35 16,1-11 36-16,0 0-32 15,-2 12 29-15,2-12-36 0,0 0 30 0,-1 11-30 0,1-11 34 16,0 0-23-16,0 0 27 16,0 0-21-16,-1 12 28 0,1-12-17 0,0 0 25 0,0 0-24 15,0 0 19-15,0 0-22 0,0 0 11 0,0 0-14 0,0 0 10 16,0 0-29-16,0 0 17 0,2-13-24 15,-2 13 18-15,4-12-23 0,-4 12 22 0,4-14-24 16,-4 14 18-16,4-14-16 0,-4 14 23 16,4-14-22-16,-4 14 24 0,4-15-18 15,-4 15 38-15,2-12-2 0,-2 12 28 0,4-10-12 16,-4 10 15-16,0 0-21 0,3-11 0 0,-3 11-27 16,0 0 8-16,0 0-25 0,1-12 9 0,-1 12-22 15,0 0 9-15,0 0-11 0,0 0 17 0,0 0-12 16,0 0 11-16,0 0-11 0,0 0 18 0,0 0-16 15,2 14 19-15,-2-14-20 0,0 14 22 0,0-14-17 16,-1 20 20-16,1-20-15 0,-1 22 16 0,0-8-31 16,-1 1-37-16,1 1-124 0,-3 1-54 0,2 0-124 15,-2 2-375-15,-3 0-234 0</inkml:trace>
  <inkml:trace contextRef="#ctx0" brushRef="#br0" timeOffset="29905.81">8870 4093 43 0,'0'0'87'0,"0"0"-8"0,0 0-24 0,0 0-3 15,0 0-13-15,0 0 5 16,0 0-6-16,0 0 15 0,0 0 1 0,0 0 36 16,0 0-20-16,0 0 13 0,0 0-11 15,0 0 22-15,0 0-17 0,0 0 18 0,0 0-24 0,0 0 11 16,0 0-31-16,0 0 18 16,0 0-27-16,0 0 16 0,0 0-21 0,0 0 19 0,0 0-28 15,0 0 13-15,0 0-33 0,0 0 30 0,0 0-33 0,0 0 21 16,0 0-28-16,0 0 25 0,0 0-25 15,0 0 33-15,0 0-23 16,0 0 5-16,0 0 6 0,-4 10 10 0,4-10-1 16,0 0 9-16,-4 11-6 0,4-11-3 0,-2 10 15 15,2-10-11-15,-4 10 1 0,4-10-11 0,-4 11-4 16,4-11-2-16,-4 12 0 0,4-12 21 0,-2 14 4 16,2-14 7-16,-5 17 10 0,5-17-10 15,-4 18-2-15,4-18-11 0,-4 17 1 0,1-8 10 16,3-9 4-16,-3 17-5 0,3-17-6 0,-5 15-3 0,5-15-8 15,-4 14-3-15,4-14-8 0,-4 12 13 16,4-12-19-16,-1 10 0 0,1-10-2 0,0 0 1 16,-3 13 3-16,3-13-4 0,0 0 7 0,-2 9-3 15,2-9 2-15,0 0-2 0,0 0-1 16,-3 10 0-16,3-10 0 0,0 0 1 0,0 0 0 0,0 0 2 16,0 0-4-16,0 0-3 0,-3 9-4 15,3-9 3-15,0 0-10 0,0 0-23 0,0 0-20 16,0 0-33-16,0 0-39 0,0 0-36 0,0 0-37 15,0 0-35-15,0 0-32 0,0 0-16 0,0 0-20 16,0 0-144-16,0 0 94 0</inkml:trace>
  <inkml:trace contextRef="#ctx0" brushRef="#br0" timeOffset="30438.94">8855 4311 2 0,'0'0'248'0,"0"0"-14"0,0 0-48 0,0 0-9 16,0 0-37-16,0 0 3 0,0 0-38 0,0 0-6 15,0 0-23-15,0 0-8 0,0 0-6 16,0 0-9-16,0 0-5 0,0 0 8 0,0 0-15 16,0 0-3-16,0 0 2 0,0 0-4 0,0 0-1 15,0 0-4-15,0 0-3 0,-5 9 1 0,5-9-6 16,0 0 2-16,0 0-3 0,0 0 0 0,0 0 1 15,0 0-3-15,0 0 6 0,0 0 8 16,-7 5-10-16,7-5 2 0,0 0 5 0,0 0 10 0,0 0-1 16,0 0-8-16,0 0 6 0,0 0-4 15,0 0-8-15,0 0-4 0,0 0 1 0,0 0 4 16,0 0 8-16,0 0 7 0,4 9-1 0,-4-9 0 16,0 0 10-16,13 2 5 0,-13-2 2 0,15 3 3 15,-15-3 0-15,25 1 4 0,-11 0 0 16,3 0-4-16,3 2 0 0,-1-2-6 0,3 1-6 0,0-1-4 15,4 1-52-15,0-1 60 0,-1 0-48 0,3 1 48 16,-1-1-54-16,1 0 49 0,0 0-3 0,0 0-8 16,2 0-4-16,-2-1-4 0,1 0-3 0,2 1-5 15,-3-1 0-15,3 0 2 0,-2 0-1 16,2 2-2-16,0-2-4 0,-2 0-4 0,1 1-54 16,-1-1 63-16,2-1-53 0,-3 2 61 0,-2-1-59 15,1 0 58-15,-3 0-58 0,-2 2 60 0,0-2-54 16,-2 1 55-16,-2-1-56 0,0 1 55 0,-2-1-58 15,-1 0 58-15,-2 1-58 0,-13-1 54 0,23 0-84 16,-23 0 32-16,19 0-85 0,-19 0 5 16,14 0-54-16,-14 0-69 0,14-1-74 0,-14 1-66 15,10-4-411-15,-10 4-300 0</inkml:trace>
  <inkml:trace contextRef="#ctx0" brushRef="#br0" timeOffset="31398.6">8994 3313 71 0,'0'0'92'0,"-12"-3"2"0,12 3 2 0,0 0 31 16,0 0-47-16,0 0 2 0,-11-2-2 15,11 2 0-15,0 0-3 0,0 0-3 16,0 0-4-16,0 0-1 0,-10-3-10 0,10 3 3 15,0 0 4-15,0 0 4 0,0 0 4 0,-9-4-2 0,9 4 7 16,0 0-17-16,0 0 3 0,0 0-23 0,-10-5 33 0,10 5-20 16,0 0 41-16,0 0-38 0,0 0 44 15,0 0-43-15,0 0 34 0,-9-5-34 0,9 5 15 0,0 0-29 16,0 0 21-16,0 0-26 16,0 0 17-16,0 0-29 0,0 0 1 0,0 0-9 0,0 0 20 15,0 0-13-15,0 0 14 0,0 0-18 0,0 0 17 0,0 0-22 16,0 0 24-16,0 0-21 0,0 0 19 15,0 0-15-15,0 0 17 0,0 0-10 16,13-4 10-16,-13 4-18 16,15-3 14-16,-15 3-21 0,23-3 9 0,-10 2-13 0,1-1 12 0,2-1-14 15,2 2 10-15,0-1-14 16,3 1 11-16,1-1-11 0,0 0 8 0,4 1-10 0,1 0 6 0,1 0-10 16,0 0 15-16,1 0-14 0,1-1 11 0,0 2-12 15,1-1 15-15,1 1-16 0,-1-2 13 16,1 1-14-16,-3 1 14 0,2 0-13 0,-2 0 17 15,-1 0-13-15,0 0 15 0,-2 0-20 16,-2 0 20-16,0 0-13 0,1-1 13 0,-2 1-11 0,-3-1 10 16,2 1-15-16,-2-1 9 0,-2 1-11 15,-1-1 11-15,-3 1-12 0,0-2 11 0,-14 2-13 0,23 0 12 16,-23 0-10-16,19-1 9 0,-19 1-11 16,14 0 3-16,-14 0-19 0,14-1 18 0,-14 1-31 15,0 0-15-15,16 0-48 0,-16 0-14 0,0 0-64 0,14-1-19 16,-14 1-61-16,0 0-6 0,0 0-38 15,11 2-63-15,-11-2-198 0,0 0-68 0</inkml:trace>
  <inkml:trace contextRef="#ctx0" brushRef="#br0" timeOffset="32296.37">9928 3227 171 0,'0'0'315'15,"0"0"-63"-15,0 0 8 0,0 0-38 0,0 0-1 0,0 0-60 16,0 0 19-16,0 0-59 15,0 0 21-15,0 0-39 0,0 0 7 16,0 0-41-16,0 0 8 0,0 0-30 0,0 0 15 0,0 0-20 16,7-8 21-16,-7 8-25 0,0 0 15 15,12 4-26-15,-12-4 14 0,13 4-20 0,-13-4 21 16,14 4-16-16,-14-4 22 0,16 7-23 16,-16-7 15-16,16 9-24 0,-8-4 25 0,1-1-14 15,0 3 15-15,0-3-24 0,-1 3 14 0,0 1-20 16,0-2 15-16,1 1-17 0,-1 3 20 0,1-3-23 15,-2 2 17-15,1 1-9 0,0-2 7 16,0 2-12-16,0 0 13 0,-1-1-18 0,-1 1 17 0,2-1-12 16,-2 1 17-16,0 0-12 0,0 0 11 0,-1 3-10 15,2-3 14-15,-2 2-16 0,1 0 16 16,-3 0-13-16,3 1 14 0,-3 2-1 0,1-1-1 0,2-1-9 16,-3-1 0-16,0-1-2 0,-1 1 1 15,0 2-5-15,0-3 6 0,1 1-3 0,-2 1-4 16,2-2 2-16,-2 1-43 0,0 0 64 0,0 0-55 15,1 2 61-15,-2-3-57 0,1 1 57 0,-1 2-59 16,2-3 60-16,-2 2-60 0,0 0 55 0,0 0-59 16,0 0 66-16,-2 1-62 0,2-1 53 0,0 0-58 15,-1 0 59-15,1 0-59 0,-2 0 67 16,1 2-61-16,0-2 57 0,0 1-63 0,-1-2 60 0,1 2-59 16,0-1 64-16,-2-1-65 0,2 1 61 0,-2-1-64 15,2-1 60-15,0 1-62 0,-2-2 60 16,2 1-59-16,-2 1 62 0,2-2-63 0,-3 0 64 15,2 0-60-15,-1 0 58 0,3-10-64 0,-5 18 62 16,5-18-59-16,-5 18 61 0,5-18-63 0,-7 16 63 16,7-16-63-16,-5 15 61 0,0-6-60 0,5-9 61 15,-5 14-60-15,1-6 57 0,4-8-51 0,-5 13 51 16,5-13-57-16,-8 14 60 0,8-14-62 0,-7 13 60 16,7-13-60-16,-8 11 63 0,8-11-65 0,-6 12 63 15,6-12-63-15,-8 12 64 0,8-12-61 16,-6 11 61-16,6-11-63 0,-10 10 63 0,10-10-61 0,-8 10 65 15,8-10-64-15,-8 11 60 0,8-11-64 16,-9 10 62-16,9-10-62 0,-7 8 62 0,7-8-60 16,-8 8 59-16,8-8-59 0,-8 9 61 15,8-9-62-15,-9 7 63 0,9-7-55 0,-7 7 56 16,7-7-63-16,-8 6 61 0,8-6-56 0,-7 6 62 16,7-6-66-16,-8 5 65 0,8-5-65 0,-9 5 63 15,9-5-66-15,-12 4 72 0,12-4-80 16,-14 6 47-16,14-6-87 0,-15 2 31 0,15-2-93 0,-19 2 10 15,19-2-62-15,-23 1-61 0,23-1-83 16,-25 0-43-16,11 0-87 0,1-2-247 0,-2 1-219 0</inkml:trace>
  <inkml:trace contextRef="#ctx0" brushRef="#br0" timeOffset="34148.83">8808 3923 32 0,'0'0'243'0,"0"0"-38"0,0 0-34 16,0 0-33-16,0 0-18 0,0 0-15 0,0 0-3 0,0 0-14 16,0 0-8-16,0 0-8 0,0 0-2 15,0 0-4-15,0 0-2 0,0 0-6 0,0 0-3 0,0 0 8 16,0 0-13-16,0 0 6 0,0 0-12 0,0 0-7 0,0 0-2 15,0 0-9-15,0 0 22 16,0 0-32-16,0 0-4 0,0 0-2 0,0 0-4 0,0 0 1 16,0 0-4-16,0 0 9 0,0 0-7 15,0 0 5-15,0 0 4 0,0 0 2 16,0 0-7-16,0 12 1 0,0-12 6 0,0 0 9 16,0 0 2-16,-2 11 7 0,2-11 0 0,0 0-7 15,0 13 9-15,0-13 0 0,0 0-9 0,-1 14-1 0,1-14-4 16,-1 11-1-16,1-11-4 15,0 0-4-15,0 16 8 0,0-16-2 16,0 13-3-16,0-13-5 0,0 12-8 0,0-12 4 16,0 13-4-16,0-13 1 0,0 12 5 0,0-12-2 15,0 13-1-15,0-13-2 0,1 12 3 0,-1-12 1 16,0 12-4-16,0-12 3 0,0 13 4 0,0-13-1 16,1 12-4-16,-1-12-1 0,2 12 7 0,-2-12 0 15,1 12-3-15,-1-12-1 0,1 12-2 0,-1-12 2 16,1 11 2-16,-1-11-1 0,2 11-1 0,-2-11-1 15,1 12 3-15,-1-12 0 0,0 0 3 16,3 16 3-16,-3-16-1 0,0 0 13 0,0 15-12 0,0-15 1 16,1 11-1-16,-1-11 3 0,2 11 1 0,-2-11-1 15,2 10 2-15,-2-10-1 0,0 0 2 16,2 16-3-16,-2-16-4 0,1 11 5 0,-1-11-2 0,2 12-2 16,-2-12 3-16,1 11 6 0,-1-11-1 15,1 11 1-15,-1-11-6 0,1 12 1 0,-1-12 7 16,0 0-7-16,2 16-6 0,-2-16 2 0,0 0-5 15,1 14 2-15,-1-14-1 0,0 0 0 0,1 11-1 16,-1-11 4-16,0 0 0 0,0 0 3 0,0 14-1 16,0-14-1-16,0 0-2 0,0 0-48 0,2 12 58 15,-2-12-50-15,0 0 54 0,0 0-50 16,2 9 54-16,-2-9-54 0,0 0 55 0,0 0-52 16,0 0 57-16,0 0-59 0,0 0 56 0,1 12-57 15,-1-12 61-15,0 0-53 0,0 0 57 16,0 0-52-16,0 0 61 0,0 0-53 0,0 0 60 0,0 0-59 15,0 0 59-15,0 0-62 0,0 0 57 16,0 0-61-16,0 0 57 0,0 0-60 0,0 0 54 16,0 0-65-16,2 11 61 0,-2-11-63 0,0 0 57 15,0 0-58-15,0 0 58 0,0 0-60 0,0 0 58 16,0 0-59-16,0 0 61 0,0 0-58 0,0 0 58 16,0 0-58-16,0 0 59 0,0 0-71 0,0 0 28 15,0 0-82-15,0 0 22 0,0 0-105 0,7-5-5 16,-7 5-86-16,14-8-62 0,-14 8-55 0,16-11-387 15,-5 3-282-15</inkml:trace>
  <inkml:trace contextRef="#ctx0" brushRef="#br0" timeOffset="35538.4">10360 3674 119 0,'0'0'274'0,"0"0"-7"0,0 0-48 0,0 0 17 0,0 0-38 0,0 0-25 16,-5-8-8-16,5 8-7 16,0 0-10-16,0 0-4 0,0 0-21 0,0 0-14 0,0 0-21 15,0 0-16-15,0 0-14 0,0 0-14 16,-13-2-7-16,13 2-1 0,0 0-3 0,-12 3-4 16,12-3-6-16,-11 3-5 0,11-3 4 15,-12 5-1-15,12-5 6 0,-17 7-4 0,17-7-6 0,-15 9-3 16,6-4-2-16,0 1-59 0,9-6 62 0,-14 11-56 0,6-6 62 15,2 1-56-15,-1 2 57 16,2-1-50-16,0 2 11 0,0-1 53 0,5-8-61 0,-8 15 62 16,8-15-58-16,-4 18 67 0,4-18-61 15,-1 16 61-15,1-16-56 0,1 17 64 0,-1-17-52 0,6 16 55 16,-6-16-49-16,7 17 54 16,-1-9-6-16,1-1 0 0,1-2-6 0,1 3-4 15,1-3 7-15,-1 0-4 0,4 1-58 0,2-2 58 0,-1 0-3 16,0-2-54-16,-1-1 51 0,-1 2-44 15,1-3 57-15,1-1-56 0,-2-1 56 0,-1 1-51 0,2-2 60 16,-1-2-62-16,-3 0 50 16,3-2-56-16,-1-1 49 0,-2-2-55 0,-1 2 63 0,0-3-74 15,-1 0 58-15,-2 0-62 0,0 1 58 16,-1 0-64-16,-2-1 61 0,1 0-5 0,-3 11-17 0,0-21-7 16,0 21 3-16,-3-19-15 0,1 9-18 0,-2 0-14 0,-1 2-15 15,0 0-17-15,-2 0-20 0,-1 1-29 16,0 1-26-16,0 0-45 0,0 1-19 0,-1 0-31 0,-1 2-20 15,10 3-41-15,-18-3-36 16,18 3-209-16,-16-1-62 0</inkml:trace>
  <inkml:trace contextRef="#ctx0" brushRef="#br0" timeOffset="36048.65">10558 3788 200 0,'0'0'296'16,"0"0"-42"-16,0 0-25 0,0 0-51 0,0 0 2 0,0 0-58 15,0 0 26-15,0 0-54 16,0 0 44-16,0 0-66 0,0 0 55 0,0 0-75 0,0 0 66 0,0 0-68 16,0 0 62-1,0 0-71-15,0 0 66 0,0 0-55 0,0 0 48 0,5 7-50 16,-5-7 60-16,0 0-47 16,15 0 43-16,-15 0-62 0,20-1 47 0,-5 0-58 0,2 0 43 15,2 0-60-15,2-1 49 0,0 1-54 0,6-1 50 0,1 1-52 16,0-2 52-16,3 1-62 0,6 0 63 15,-1 0-59-15,0 1 50 0,3-1-61 0,0-1 55 0,0 0-53 16,0 0 55-16,1 1-50 16,0-1 51-16,0 1-58 0,1 0 61 0,-3-1-57 0,0 2 63 0,-1-1-59 15,2-1 57-15,-4 2-56 16,-2-2 57-16,-3 2-57 0,-1 0 58 0,2 0-64 0,-4-1 62 16,-3 0-68-16,-2 1 60 0,-1 1-63 0,-4-1 44 0,4 0-46 15,-8 0 60-15,1 0-63 16,-3-1 58-16,-11 2-51 0,21 0 51 0,-21 0-58 0,18-1 39 0,-18 1-81 15,13-3 28-15,-13 3-107 16,0 0-10-16,16-1-81 0,-16 1-104 0,0 0-87 0,14-1-459 16,-14 1-437-16</inkml:trace>
  <inkml:trace contextRef="#ctx0" brushRef="#br0" timeOffset="36828.61">12250 3598 414 0,'0'0'331'0,"-2"-10"21"0,2 10-48 15,-4-10-10-15,4 10-55 0,-5-8-27 0,5 8-60 0,-5-7-20 16,5 7-43-16,-6-8-5 15,6 8-33-15,-9-5 8 0,9 5-34 0,-14-2 12 0,14 2-29 16,-17 1 12-16,5 2-17 0,1 0 20 16,0 4-21-16,-1-1 23 0,-1 3-18 0,0 1 1 15,2 1-4-15,-1 0 4 0,1 1-1 16,2 0-1-16,1 1 16 0,-1 1 0 0,3-1-46 0,2 1 67 16,-1 1-51-16,1 0 62 0,4-1-50 15,0-2 56-15,0 2-3 0,3 0 2 0,3 0 1 16,-2-1 6-16,6-1-39 0,-1 0 40 0,3-2-10 0,1 1-5 15,0-2-5-15,5-2-57 0,-1-1 61 16,1-1-60-16,0-2 61 0,2-2-55 0,1-1 50 0,-1-2-54 16,0-2 53-16,1-2-60 15,-3-3 53-15,2-1-75 0,-2-3 49 0,-5-1-60 0,0-2 48 16,-1-2 1-16,-3-1-13 0,-1 1 3 16,-2 0-9-16,-2 1 13 0,-4-1-20 0,0 1 14 0,-2 1-13 15,-3-1 12-15,0 1-16 0,-1 2 9 0,-1 1-15 0,-1-1 19 16,-2 2-15-16,1 3 13 15,1-1-16-15,-2 2 15 0,1 1-10 0,0 2 10 0,9 5-13 16,-20-6 14-16,20 6-15 0,-21-1 17 16,21 1-15-16,-19 5 18 0,10-1-13 0,-2 2 17 0,0 2-15 15,4 1 14-15,-3 2-14 0,2 0 3 16,1 1 4-16,2 2 5 0,1 0 11 16,1 3 4-16,1 0 3 0,2 1-59 0,0 0 65 0,5 1-3 0,-2 3 2 15,1 1 0-15,2-2 1 0,3 2-3 16,0 2-1-16,1 0-2 0,1 0 3 0,2-1 0 0,-4-3-3 15,2-2 12-15,-1 2-12 16,0-3-13-16,-1 1 15 0,1-2-28 0,-2-3-54 0,-1 0-43 16,-1-2-62-16,-1 1-66 0,1-3-43 15,-3 1-85-15,-2 0-234 0,-1-11-117 0</inkml:trace>
  <inkml:trace contextRef="#ctx0" brushRef="#br0" timeOffset="39013.68">8992 5797 6 0,'0'0'168'15,"0"0"0"-15,0-15-30 0,0 15-18 0,-2-10 2 0,2 10-12 16,0 0 7-16,-1-16-12 0,1 16-6 16,-1-11 7-16,1 11-9 0,0 0 6 0,-2-14 2 0,2 14 2 15,0 0 15-15,-2-13-61 0,2 13 51 0,0 0-56 16,0 0 59-16,-2-12-7 15,2 12-17-15,0 0-26 0,0 0-13 0,0 0-14 0,-2-10-11 16,2 10-6-16,0 0-8 0,0 0 0 16,0 0-5-16,0 0-1 0,0 0-1 0,0 0 4 0,0 0-1 15,0 0 6-15,0 0 3 16,0 14 1-16,0-14-1 0,0 0 5 0,-1 15 0 0,1-15-1 16,0 14 7-16,0-14 8 0,0 15 2 15,0-15-1-15,0 17 1 0,0-17-11 0,0 19-50 16,-3-9 62-16,3-10-51 0,0 22 50 0,0-22-45 0,-1 21 50 15,1-21-47-15,0 24 57 0,0-24-54 16,0 21 51-16,-1-10-54 0,1-11 52 0,0 22-49 0,0-11 9 16,-2 0 2-16,2-11 0 0,0 23-3 15,0-23 3-15,0 22 2 0,0-22-3 0,-1 21 1 0,1-21 0 16,0 22 2-16,0-22 0 16,0 21-1-16,0-21-3 0,3 21-7 0,-3-21 0 0,0 20 49 15,0-20-55-15,0 21 51 0,0-21-57 0,0 20 49 0,0-20-53 16,1 20 49-16,-1-20-50 15,1 21 53-15,-1-21-56 0,0 19 57 0,0-19-56 0,0 20 59 0,0-20-61 16,3 20 53-16,-3-20-57 16,0 18 55-16,0-18-56 0,1 20 54 0,-1-20-45 0,1 19 48 15,-1-19-53-15,0 19 47 16,0-19-50-16,1 18 54 0,-1-18-57 0,2 17 52 0,-2-17-51 0,0 18 59 16,0-18-58-16,1 17 58 15,-1-17-57-15,1 17 59 0,-1-17-57 0,2 17 53 0,-2-17-57 16,0 17 57-16,0-17-48 0,1 16 51 0,-1-16-62 15,0 17 57-15,0-17-57 0,1 17 59 16,-1-17-56-16,2 18 58 0,-2-18-54 0,1 18 53 0,-1-18-52 16,1 19 53-16,-1-19-54 15,0 17 56-15,0-17-56 0,1 18 57 0,-1-18-60 0,0 18 58 16,0-18-59-16,2 17 57 0,-2-17-57 16,0 17 61-16,0-17-61 0,1 16 5 0,-1-16 9 0,0 16 1 15,0-16 8-15,1 17 1 0,-1-17 10 0,0 16-2 0,0-16-2 16,0 15-3-16,0-15 2 15,-1 16-1-15,1-16-1 0,0 14 0 0,0-14 2 0,0 15-2 16,0-15 2-16,0 13-1 0,0-13 4 16,0 13 0-16,0-13 0 0,0 0 0 0,0 17 0 0,0-17-18 15,0 0 23-15,-1 14-19 16,1-14 21-16,0 0-21 0,0 14 22 0,0-14-22 0,0 0 21 16,0 0-21-16,0 11 21 0,0-11-22 15,0 0 21-15,0 0-20 0,0 0 20 0,0 0-19 0,0 14 18 16,0-14-16-16,0 0 20 0,0 0-24 0,0 0 18 0,0 0-24 15,0 0 24-15,0 0-23 16,-2 10 23-16,2-10-22 0,0 0 23 0,0 0-25 0,0 0 28 16,0 0-22-16,0 0 21 0,-1 11-19 15,1-11 17-15,0 0-20 0,0 0 23 0,0 0-22 0,0 0 23 16,0 0-21-16,0 0 24 16,0 0-21-16,0 0 26 0,0 0-18 0,0 0 34 0,0 0-18 15,1 11 37-15,-1-11-30 0,0 0 31 0,0 0-30 0,0 0 31 16,0 0-40-16,0 0 39 0,0 0-39 15,0 0 21-15,0 0-34 0,0 0 28 16,0 0-32-16,0 0 29 0,0 0-39 0,0 0 31 16,0 0-33-16,0 0 30 0,0 0-28 0,0 0 28 0,0 0-11 15,11-3 4-15,-11 3-33 16,0 0 33-16,12-3-33 0,-12 3 33 0,11-3-32 0,-11 3 48 16,14-3-54-16,-14 3 33 0,19-5-33 15,-6 3 35-15,-1 1-34 0,6-2 34 0,-1 0-30 0,3 2 33 16,2-1-34-16,2 0 30 0,2 1-29 0,-1-1 34 0,4 0-31 15,-4 1 38 1,3-2-31-16,0 2 25 0,-1-2-37 0,0 1 39 0,1 1-31 16,-2-1 35-16,-1 0-39 0,1 0 34 15,-1 0-34-15,-4 1 32 0,-1-2-32 0,1 1 32 0,-3 2-33 16,1-2 34-16,-2 0-34 16,-2 1 34-16,-2 0-36 0,1-1 25 0,-3 1-58 0,1 0-10 15,0 0-51-15,-12 1-51 0,16-1-51 0,-16 1-61 0,15-4-55 16,-15 4-44-16,10-4-57 0,-10 4-371 15,0 0-329-15</inkml:trace>
  <inkml:trace contextRef="#ctx0" brushRef="#br0" timeOffset="39776.89">9006 5666 141 0,'0'0'134'0,"0"0"-13"16,0 0-9-16,0 0-7 15,0 0-12-15,-4-11-3 0,4 11-2 0,0 0 3 0,0 0-1 16,0 0 7-16,-1-12 5 0,1 12 0 16,0 0 5-16,0 0-8 0,-2-12-5 0,2 12 13 15,0 0-46-15,-1-10 66 16,1 10-65-16,0 0 73 0,-1-12-10 0,1 12-13 0,0 0-1 16,-2-13-5-16,2 13-6 0,0 0-9 15,-3-10-4-15,3 10-7 0,0 0-8 0,-3-10-50 0,3 10 51 16,0 0-51-16,0 0 49 0,-4-10-56 0,4 10 45 0,0 0-64 15,0 0 43-15,0 0-61 16,0 0 42-16,-4-9-7 0,4 9-1 0,0 0-4 16,0 0-9-16,0 0 4 0,-5 10-3 15,5-10 4-15,-2 9 7 0,2-9 10 0,-2 13 1 16,2-13 0-16,-1 16-2 0,1-16-4 0,-2 18-5 16,2-18 0-16,-2 20-1 0,2-20 4 0,-1 22 0 15,1-22 0-15,0 23-5 0,0-10-2 0,0-1-88 16,0 0-9-16,0 1-54 0,0-1-115 0,1 1-47 15,-1 1-81-15,-1 0-348 0,1-2-241 0</inkml:trace>
  <inkml:trace contextRef="#ctx0" brushRef="#br0" timeOffset="40484.87">9012 5543 89 0,'0'0'251'0,"-11"-7"-42"15,11 7-30-15,0 0-22 0,-8-5-17 0,8 5-6 16,0 0-22-16,0 0-2 0,-8-7-17 0,8 7-8 16,0 0-10-16,0 0-11 0,0 0-4 0,0 0-4 15,0 0 6-15,0 0-32 0,0 0 69 0,0 0-61 16,0 0 55-16,0 0-53 0,0 0 42 0,0 0-54 15,10-3 65-15,-10 3-56 0,12 1 64 0,-12-1-67 16,18 0 54-16,-18 0-62 0,24 1 55 0,-11-1-62 16,2 0 51-16,1 0-60 0,3 0 52 15,1 0-60-15,-1 0 52 0,3 1-55 16,0-1 54-16,0 0-58 0,0 2 51 0,3-2-49 16,1 0 53-16,1 1-7 0,-2-1-5 0,2 0-4 15,-1 1-3-15,-3-1-11 0,4 1 3 0,0-1 0 16,-3 2-3-16,3-1-4 0,0-1 0 0,0 1-2 15,-2-1-47-15,0 1 55 0,-3-1-49 0,0 1 54 16,1-1-50-16,-1 0 57 0,1 1-56 0,1-1 51 16,-2 0-52-16,-1 2 53 0,0-2-50 0,1 1 52 15,0-1-52-15,-3 0 53 0,0 1-57 16,0-1 53-16,0 0-51 0,-2 0 54 0,-2 1-54 16,1-1 53-16,-1 0-51 0,-2 0 44 0,2 1-45 15,-2-1 50-15,-13 0-51 0,23 0 52 0,-10 1-48 16,-13-1 51-16,16 0-55 0,-16 0 52 0,17 0-53 15,-17 0 52-15,15 0-50 0,-15 0 52 0,16 0-53 16,-16 0 49-16,14-1-55 0,-14 1 54 0,16 0-53 16,-16 0 55-16,14 0-55 0,-14 0 53 0,0 0-53 15,19 0 53-15,-19 0-55 0,0 0 54 0,16 0-54 16,-16 0 48-16,0 0-61 0,0 0 3 0,14 0-96 16,-14 0 2-16,0 0-100 0,0 0-39 0,0 0-70 15,0 0-388-15,0 0-234 0</inkml:trace>
  <inkml:trace contextRef="#ctx0" brushRef="#br0" timeOffset="41324.98">9762 6796 106 0,'0'0'265'0,"0"0"-50"0,0 0-22 16,0 0-19-16,0 0-23 0,0 0-15 0,0 0-20 15,0 0-6-15,0 0-5 0,0 0-5 0,0 0-4 16,-10 3-8-16,10-3-2 0,0 0 3 0,0 0 1 16,0 0 11-16,0 0-8 0,0 0-2 0,0 0 1 15,0 0-6-15,0 0-1 0,0 0-6 0,0 0-7 16,0 0 1-16,0 0-2 0,0 0-6 15,0 0-1-15,0 0-7 0,0 0-5 0,13-2-11 16,-13 2 0-16,15-1-14 0,-15 1 4 0,18-1-2 16,-18 1 0-16,24-2-3 0,-24 2 1 0,27-1-1 15,-14 1 3-15,2-1-6 0,1 1 1 0,0 0-2 16,0-1 0-16,0 1-2 0,0-2-2 0,1 2-1 16,-1 0 0-16,0-1 0 0,0 1 7 15,0 0-9-15,-2 0-4 0,2 0 3 0,-2-1-5 16,0 1-3-16,-14 0 0 0,24 0 0 0,-24 0-2 15,18 0 1-15,-18 0 1 0,16 0-3 0,-16 0-10 16,15 0-39-16,-15 0-49 0,0 0-66 0,17-1-79 16,-17 1-44-16,0 0-53 0,12-3-80 0,-12 3-283 15,0 0-208-15</inkml:trace>
  <inkml:trace contextRef="#ctx0" brushRef="#br0" timeOffset="42575.21">10139 5536 106 0,'0'0'276'0,"0"0"-44"16,0 0-24-16,0 0-19 0,0 0-21 0,0 0-25 0,0 0-42 15,0 0 19-15,0 0-42 0,0 0 43 0,0 0-57 16,0 0 61-16,0 0-73 15,0 0 69-15,0 0-71 0,14 0 68 0,-14 0-82 0,0 0 53 16,13 3-75-16,-13-3 64 0,13 3-59 16,-13-3 60-16,11 6-11 0,-11-6-3 0,16 5 5 0,-6 0-5 15,-10-5-5-15,17 9 0 16,-6-5-2-16,-1 1 10 0,1 3-4 0,1-3-10 0,0 1-6 16,-1 1 1-16,2-2-8 15,-1 2 10-15,1 0-3 0,-1 0-8 0,-2-1-7 0,3 0-5 0,-3 0-5 16,2 1 3-16,-3-1-2 0,1 1-8 0,-2 0-1 0,3 1 1 15,-2 0 3-15,0 1 1 16,0-1-54-16,0 0 64 0,-1 2-57 0,-1 0 60 0,2-1-54 16,-1 1 62-16,0-1-56 0,-1 1 63 15,1 0-51-15,0 1 63 0,-2 0-57 0,0 0 54 16,2 0-64-16,-2-1 55 0,-2 1-52 16,1-1 67-16,1 0-66 0,-3 0 64 0,2 1-62 0,0 0 57 15,-2 0-55-15,1 0 4 0,0-1 6 0,0 2 3 0,-2-1 1 16,2 1 5-16,0 0 4 0,-2-1-26 15,1 1 24-15,-1 1 6 0,0-1 0 0,0 0 0 16,0 2 7-16,-1-3-9 16,0 3 16-16,0-1-19 0,-1 0-5 0,2-1 3 0,-2 1-2 15,1-1-2-15,-1 1-3 0,0 0 3 16,0-1 1-16,-1 2-2 0,-1-1 1 0,1 0-1 0,0 0 0 16,0 1-1-16,-2 0-1 15,0 0 0-15,1 1-5 0,-1-2-1 0,-2 2 8 0,3-4-5 16,-2 4-6-16,1-3 1 0,-1 0 0 15,2 0-3-15,-2 1 2 0,0-4-1 0,0 3 3 0,-1-2-2 0,2 2-2 16,-3-4 0-16,6-8 3 16,-6 18 2-16,2-9-3 0,-1 1 2 0,0-2-1 15,1 0 0-15,-1 1-2 0,0-1 3 0,5-8-2 16,-9 16-3-16,4-8 6 0,-2-1-1 0,1 1-7 0,1 0 0 16,0-2 0-16,0 1 0 0,-2 1 5 0,7-8-6 0,-11 11 0 15,6-3 0-15,5-8-11 16,-11 11 15-16,4-4 0 0,7-7 1 0,-10 10-1 0,10-10 1 15,-10 11 1-15,10-11-1 0,-11 9 0 16,11-9-30-16,-10 10 37 0,10-10-25 0,-9 7 24 0,9-7-30 16,-10 10 42-16,10-10-36 15,-11 6 29-15,11-6-31 0,-9 8 34 0,9-8-32 0,-11 5 35 16,11-5-34-16,-12 6 32 0,12-6-34 16,-11 6 36-16,11-6-36 0,-13 6 31 0,13-6-30 0,-13 5 33 15,13-5-33-15,-15 5 34 0,15-5-35 0,-17 6 33 0,17-6-28 16,-19 4 28-1,9-2-44-15,10-2 24 0,-23 3-54 0,23-3 3 0,-23 3-75 16,12-2-18-16,-2 1-55 16,0-2-53-16,0 2-69 0,13-2-38 0,-23 1-46 0,23-1-57 0,-24-1-311 15,24 1-291-15</inkml:trace>
  <inkml:trace contextRef="#ctx0" brushRef="#br0" timeOffset="43836.97">10716 6038 290 0,'0'0'267'16,"2"-10"-35"-16,-2 10-25 0,0 0-24 0,0 0-28 16,0 0-24-16,0 0-22 0,0 0-14 0,0 0-8 15,0 0-20-15,0 0-13 0,0 0-4 0,0 0-1 16,0 0 5-16,0 0 3 0,0 0 4 0,0 0-3 16,0 0 7-16,-11 3 6 0,11-3 3 0,0 0 2 15,-9 10-2-15,9-10 1 0,-7 6-12 0,7-6-6 16,-5 8-8-16,5-8-2 0,-6 8-6 0,6-8-3 15,0 0-2-15,-7 9-4 0,7-9-3 0,0 0-2 0,-6 8 2 0,6-8-6 16,0 0 1-16,0 0-5 0,0 0 2 0,-5 10-5 16,5-10 9-16,0 0-4 15,0 0 1-15,0 0-5 0,0 0 2 0,-5 9-1 0,5-9 1 16,0 0-4-16,0 0 0 16,0 0-1-16,0 0-2 0,0 0 0 0,0 0-2 0,-3 9 2 0,3-9-3 15,0 0 0-15,0 0 2 16,0 0-1-16,0 0-3 0,0 0-2 0,0 0 1 0,0 0-2 15,0 0-1-15,0 0-1 0,0 0-2 16,0 0-13-16,0 0-10 0,0 0-22 0,0 0-15 0,0 0-22 16,0 0-30-16,0 0-31 0,0 0-22 0,0 0-30 15,0 0-18-15,0 0-31 0,0 0-34 16,0 0-36-16,0 0-188 0,0 0 3 16</inkml:trace>
  <inkml:trace contextRef="#ctx0" brushRef="#br0" timeOffset="44841.93">10801 6052 338 0,'0'0'288'0,"0"0"-30"0,0 0-21 0,-1-13-25 16,1 13-21-16,0 0-9 16,0 0-8-16,-5-8-14 0,5 8-3 0,0 0-9 0,0 0-20 15,-10-6-15-15,10 6-15 0,0 0-5 16,0 0-4-16,-15-1-6 0,15 1-7 0,0 0-2 0,-16 2-6 15,16-2-7-15,-12 3-5 16,12-3-3-16,-15 8-8 0,15-8-2 0,-14 8-6 0,6-3-2 16,1 1-7-16,-1 0-4 0,2 2-2 0,-1-1-1 0,0 0 1 15,0 1-4-15,2 0 2 0,0 1-4 16,0-1-2-16,0 3-1 0,0-4-2 0,1 3 8 0,4-10-3 16,-5 16 51-16,5-16-68 15,-5 17 59-15,5-17-64 0,-2 16 57 0,2-16-58 0,0 15 54 16,0-15-57-16,4 13 64 0,-4-13-57 15,7 13 68-15,-2-6-60 0,-5-7 9 0,16 11 5 0,-7-6 5 16,3-2-3-16,-1 3 1 16,2-5 12-16,1 2-14 0,0-1 2 0,0-2-1 15,0 0 4-15,1 0 0 0,1-3 1 0,0 0 2 16,0-3-7-16,0 0 0 0,-1-1-26 0,-2-2 31 16,3-2-37-16,-2-1 37 0,-3 1-31 0,-2 1 29 15,2-3-28-15,-4 0 29 0,0 0-32 0,-2-1 32 16,0 1-34-16,-1 1 31 0,-3 0-31 0,0-1 34 15,-1 13-38-15,-1-22 30 0,-2 11-8 0,-3-1-5 16,1 2-5-16,-1 0-5 0,-3 2-9 0,-3-1 1 16,1 1-18-16,-1 2-25 0,-1 0-41 0,3 2 9 15,0 1-110-15,-3-1-5 16,13 4-117-16,-22-2-25 0,22 2-10 0,-21 1-67 16,9 2-334-16,12-3-268 0</inkml:trace>
  <inkml:trace contextRef="#ctx0" brushRef="#br0" timeOffset="45524.25">10963 6117 228 0,'0'0'256'0,"0"0"-39"0,0 0-22 15,0 0-13-15,0 0-17 16,0 0-21-16,0 0 2 0,0 0-16 0,0 0-1 15,0 0 1-15,0 0-5 0,-7 5 4 0,7-5-13 0,0 0-1 16,0 0-15-16,0 0 6 0,0 0-7 16,0 0-10-16,0 0-4 0,0 0-9 0,0 0-7 15,0 0-4-15,11-1 0 0,-11 1 3 0,11-3-9 0,-11 3-5 16,15-1-4-16,-15 1-4 0,20-1-1 16,-8 0-1-16,2 0-1 0,3 0-3 0,0-1-3 0,3 2-4 15,1-1-2-15,-3 1 3 0,5-1 8 16,1 0-1-16,-2 1-2 0,5 0-2 15,-3-1-8-15,6 1 6 0,-3-2 6 0,0 2-21 16,1 0 38-16,1 0-29 0,0 0 27 16,2-1-30-16,-3 1 27 0,0 0-29 0,0 0 34 0,3 0-29 15,-5 1 30-15,1-1-33 0,0 0 23 0,-1 0-26 16,-2 0 24-16,-1 2-30 0,0-2 21 16,0 0-33-16,0 0 33 0,0 1-25 0,-1-1 38 15,2 0-46-15,-1 0 38 0,0-1-39 0,1 1 32 16,-2 0-37-16,0 0 34 0,2 0-36 0,-4-2 34 0,1 2-27 0,1 0 38 15,-4 0-31-15,2-1 31 0,-2 1-34 16,-1 0 25-16,-3-1-30 0,2 1 28 0,-3 0-32 0,1-1 24 16,-14 1-19-1,23 0 27-15,-23 0-20 0,20-2 16 0,-20 2-32 16,17-1 28-16,-17 1-28 0,16 0 26 0,-16 0-25 16,11 0 24-16,-11 0-32 0,0 0 16 15,14 0-50-15,-14 0-33 0,0 0-11 0,14-3-83 16,-14 3-21-16,0 0-52 0,0 0-82 0,9-4-62 15,-9 4-43-15,0 0-66 0,0 0-355 0,0 0-400 0</inkml:trace>
  <inkml:trace contextRef="#ctx0" brushRef="#br0" timeOffset="46150.99">12699 5889 402 0,'0'0'429'0,"-4"-11"-127"16,4 11 21-16,-5-10-102 16,5 10 49-16,-6-10-93 0,6 10 29 0,-9-7-101 0,9 7 33 15,-9-6-70-15,9 6 42 0,-13-3-74 16,13 3 46-16,-15 1-58 0,15-1 41 0,-15 7-53 15,5-4 54-15,0 3-48 0,1 3 57 0,0-1-51 0,0 2 47 16,0 0-52-16,0 1 55 16,3 2-51-16,-2-1 10 0,2 1 8 0,1 1 3 0,1-1 1 15,0 1 0-15,2 1-3 0,2 0-1 0,0-3 2 0,2 2-2 16,0 0-4-16,2 1-2 16,3-2-3-16,-1-1-1 0,2 0-5 0,3-2 0 0,-1 0 2 15,2 0 0-15,2-2 1 16,2-2-3-16,1 0-3 0,-1-3 0 0,2 2-1 0,2-4 4 0,-4-2-3 15,4-2 0-15,-2-3 1 16,0-1 2-16,2-3-27 0,-4-1 24 0,2-3-6 0,-2-2-3 16,-5-2 0-16,0-1-7 0,-2-1 47 0,-2-1-66 0,-5 2 48 15,0-1-68-15,-4 1 58 0,0-1-70 16,-2-1 60-16,-2 2-62 0,0 1 63 0,-3 1-65 0,1 2 59 16,0 3-65-16,1 2 59 15,-1 0-64-15,-1 4 59 0,-1 1-53 0,10 5 60 0,-15-5-55 16,15 5 58-16,-16 3-55 0,7 2 56 15,3 0-52-15,-3 3 59 0,0 2-55 0,4 3 56 0,-1 1-58 16,1 0 7-16,1 2 11 16,0 1 23-16,2 1-21 0,0 0 6 0,2 1 8 0,0 1 2 15,2-1-2-15,0 4-5 0,2-1 3 0,2 0 5 16,-3-1 2-16,3 1 49 0,1-1-59 16,2 0 55-16,-2-2-59 0,-1 0 57 0,3-1-61 0,-1 0 57 15,-2-3-82-15,1-2 9 16,-1 0-106-16,-1-2 0 0,0-2-115 0,-1 0-15 0,0-1-5 15,-4-8-34-15,5 12-69 0,-5-12-293 16,0 0-181-16</inkml:trace>
  <inkml:trace contextRef="#ctx0" brushRef="#br0" timeOffset="46541.21">12475 5577 43 0,'-11'-4'327'16,"-1"-1"-53"-16,3 0-25 0,9 5-14 0,-15-6-52 15,4 2 14-15,11 4-68 16,-13-3 52-16,13 3-94 0,-13-5 55 0,13 5-75 0,0 0 62 0,-11-4-61 15,11 4 80-15,0 0-34 16,0 0 79-16,0 0-61 0,0 0 55 0,0 0-62 0,21-2 54 16,-5 2-64-16,4 0 52 0,3 0-75 0,1 0 53 0,7-1-73 15,0 1 54-15,1 0-61 0,7-2 42 16,-3 2-63-16,1 0 41 0,0 0-61 0,-4 0 42 0,-2 0-57 16,1 0 44-16,-3 2-56 15,2-2 47-15,-5 0-57 0,-2 0 49 0,-3 1-60 0,-4-1 43 16,0 0-81-16,-4 0 3 0,1 0-134 15,-3 1-34-15,-11-1-77 0,18 1-87 0,-18-1-60 0,0 0-469 16,0 0-490-16</inkml:trace>
  <inkml:trace contextRef="#ctx0" brushRef="#br0" timeOffset="48561.33">8010 4020 257 0,'0'0'209'0,"0"0"-11"16,0 0-54-16,-12 1-4 16,12-1-37-16,0 0 9 0,0 0-27 0,0 0 20 0,-16 0-27 15,16 0 2-15,0 0-13 0,0 0-2 0,-10 2 8 0,10-2 13 16,0 0 0-16,0 0 6 0,0 0 1 16,0 0 0-16,0 0 2 0,0 0-6 0,-13 1-8 0,13-1-7 15,0 0-6-15,0 0-6 16,0 0-2-16,0 0-2 0,0 0-5 0,0 0 1 0,0 0 5 15,0 0 5-15,0 0 1 0,0 0-2 16,0 0-2-16,17 3-2 0,-17-3-2 0,14 0-5 16,-14 0-3-16,21 1 2 0,-7-1 2 0,0 2-3 0,3-2-4 15,0 0-10-15,3 0 2 16,-2 1-5-16,2-1 1 0,2 1-6 16,-1-1-4-16,0 1-51 0,1-1 59 0,0 1-9 0,-3-1-4 15,3 1 0-15,-1-1-2 0,-1 3-1 0,0-3-2 0,-1 0 0 16,2 1-3-16,-2-1-2 15,-1 0 1-15,1 0-3 0,-4 0 2 0,2 0 0 0,-2 0-1 16,2 0 0-16,1 0-3 16,-4 0 1-16,1 0-4 0,0 0 2 0,1 0-3 0,-3 1 0 0,-1-1 1 15,2 0-2-15,-1 0 1 0,-13 0 0 0,24 0 0 0,-24 0 0 16,22 0-1-16,-22 0 2 16,17 0-1-16,-17 0-4 0,18 0-5 0,-18 0 13 0,13 0 0 15,-13 0 0-15,13-1 0 0,-13 1-1 16,0 0 0-16,13 0 2 0,-13 0 0 0,0 0-6 0,0 0 3 15,16 1-2-15,-16-1-3 16,0 0 1-16,0 0 0 0,0 0 0 0,12-1-1 0,-12 1-1 16,0 0 3-16,0 0-2 0,0 0 1 0,0 0 2 0,13 0 0 15,-13 0-8-15,0 0 11 0,0 0-1 16,0 0 1-16,0 0 2 0,16 0-6 0,-16 0 1 16,0 0 0-16,0 0-2 15,0 0 1-15,12 0 1 0,-12 0-1 0,0 0 2 0,0 0 0 16,0 0-2-16,0 0 4 0,13-1-1 15,-13 1-3-15,0 0-15 0,0 0-25 0,0 0-33 0,0 0-29 16,0 0-29-16,0 0-30 16,0 0-41-16,0 0-55 0,0 0-44 0,0 0-46 0,0 0-422 15,0 0-285-15</inkml:trace>
  <inkml:trace contextRef="#ctx0" brushRef="#br0" timeOffset="51790.98">7963 3996 74 0,'0'0'291'16,"0"0"-60"-16,0 0 8 16,0 0-35-16,0 0-10 0,-7-9-31 0,7 9-29 0,0 0-6 0,0 0-1 15,0 0-4-15,0 0-13 16,0 0-15-16,0 0-9 0,0 0-10 0,0 0-14 0,0 0-22 15,0 0-8-15,0 0-11 0,0 0-9 16,0 0-3-16,0 0-6 0,0 0-6 0,0 0 4 0,0 0 1 16,0 0 1-16,0 0-1 0,0 0 4 0,-2 12 12 0,2-12 9 15,0 0-4-15,-1 15 8 16,1-15-1-16,1 14-2 0,-1-14 6 0,-1 15 0 16,1-15-4-16,1 20-5 0,-1-20-4 0,0 22 0 15,1-11 0-15,-1 2-4 0,0-2 3 16,0 1 3-16,0 2-2 0,1 0 2 0,-1 1 12 15,2 1 2-15,-2 1 5 0,0 0 5 0,-2 0 5 0,2 0 1 16,-1-2-4-16,1 2-7 16,0-1-5-16,0 1-50 0,0 0 49 0,-1 0-55 0,1-2 52 15,0-1-49-15,0 3 55 0,0 0-49 0,0-1 43 0,0-1-47 16,0-1 53-16,0 1-54 16,0-1 54-16,0 0-52 0,-1 0 51 0,1 0-47 0,0-1 53 15,0 0-54-15,0 1 59 0,-2 0-51 16,2-1 60-16,-1 0-63 0,1 0 53 0,0-1-59 15,-1 1 58-15,1-1-57 0,0-12 54 16,0 22-60-16,-2-11 60 0,2-11-58 0,0 22 54 16,0-22-56-16,-1 20 58 0,1-20-63 0,-1 18 58 15,1-18-57-15,0 15 55 0,0-15-55 16,-1 16 57-16,1-16-61 0,-2 15 62 0,2-15-58 0,0 13 58 0,0-13-65 16,-1 13 60-16,1-13-61 0,-1 12 64 15,1-12-64-15,-2 11 61 0,2-11-62 0,-1 11 60 0,1-11-60 16,0 12 60-16,0-12-57 15,-1 10 59-15,1-10-63 0,0 0 61 0,-1 16-59 0,1-16 60 16,0 0-62-16,-2 14 61 0,2-14-61 16,0 0 65-16,-1 14-65 0,1-14 61 0,0 0-60 0,0 11 61 15,0-11-55-15,0 0 54 16,-1 13-60-16,1-13 61 0,0 0-61 0,0 0 60 16,-3 13-59-16,3-13 61 0,0 0-61 0,-1 12 59 15,1-12-54-15,0 0 56 0,0 12-58 0,0-12 64 16,0 0-64-16,-1 12 60 0,1-12-43 0,0 0 33 15,0 0-53-15,-2 13 60 0,2-13-61 0,0 0 57 16,0 0-54-16,0 0 63 0,0 12-62 0,0-12 64 16,0 0-58-16,0 0 61 0,0 0-59 0,0 0 56 15,0 0-61-15,-1 11 59 0,1-11-62 0,0 0 67 16,0 0-69-16,0 0 55 0,0 0-52 16,0 0 58-16,0 0-62 0,0 0 62 0,0 0-64 15,0 0 64-15,0 0-65 0,0 0 58 0,0 0-56 16,0 0 64-16,0 0-64 0,0 0 63 0,0 0-64 15,-1 11 68-15,1-11-62 0,0 0 59 0,0 0-61 16,0 0 54-16,0 0-55 0,0 0 63 0,0 0-64 16,0 0 62-16,0 0-65 0,0 0 60 0,0 0-60 15,0 0 59-15,0 0-60 0,0 0 62 0,0 0-63 16,0 0 62-16,0 0-62 0,0 0 59 16,0 0-62-16,0 0 65 0,0 0-65 0,0 0 63 15,0 0-63-15,0 0 61 0,0 0-60 0,0 0 64 16,0 0-64-16,0 0 66 0,0 0-60 0,0 0 58 15,0 0-62-15,14 2 63 0,-14-2-43 0,0 0 39 16,18 1-62-16,-18-1 65 0,18 0-66 0,-18 0 64 16,21 1-59-16,-21-1 58 0,25 0-56 0,-11 2 60 15,1-2-61-15,2 0 59 0,-1 0-59 0,5 1 64 16,-1-1-63-16,1 1 68 0,2-1-67 0,0 0 61 16,1 0-62-16,-1-1 63 0,4 1-64 15,0 0 61-15,-1 0-62 0,1 0 62 0,0 0-46 0,1 0 45 16,-1 0-58-16,-1 0 58 0,-2 0-64 15,3 0 65-15,-3 0-64 0,-1 0 65 0,3 0-65 16,2 0 64-16,-1 0-63 0,-1 0 65 0,1 0-63 16,0 1 61-16,1-1-60 0,-1 0 61 0,-1 0-62 15,1 0 61-15,-1 0-61 0,1 1 62 0,0-1-64 16,-4 0 66-16,0 2-65 0,1-2 57 0,1 0-58 16,-3 0 63-16,2 0-62 0,0 1 61 0,-1-1-59 15,1 0 60-15,-1 1-49 0,0-1 49 0,1 0-59 16,1 0 61-16,-1 1-65 0,0-1 62 15,3 0-60-15,0 0 60 0,-3 0-61 0,4 0 61 16,-1 0-69-16,0 0 64 0,-4 1-59 0,4-2 58 16,-3 1-58-16,3 0 59 0,0 0-60 15,0-1 63-15,-2 1-62 0,1 0 63 0,1-1-64 16,-1 1 59-16,0-3-58 0,-1 2 54 0,2 1-54 16,-2-1 57-16,-2 0-63 0,1 1 60 0,-1-2-58 15,-1 1 56-15,1 1-44 0,0-1 49 0,-2 1-56 16,1-1 55-16,-1 0-59 0,0 1 60 0,-1-2-59 15,1 2 68-15,0-1-65 0,-1 0 61 0,3 1-63 16,-1-1 63-16,0 1-53 0,1-1 49 0,-2 1-55 16,2-1 56-16,-1 1-60 0,1-2 56 0,0 2-59 15,0-1 59-15,-1 1-56 0,1 0 58 0,0 0-34 16,0 0 32-16,0 0-58 0,1 0 56 16,0 0-55-16,3 0 60 0,-4 1-57 0,0-1 59 15,0 2-44-15,0-2 46 0,-1 1-56 0,1 0 58 16,0-1-62-16,0 1 55 0,-3-1-53 0,2 1 59 15,-2-1-58-15,0 1 63 0,-1-1-61 0,0 0 61 16,-4 0-59-16,1 0 57 0,-1-1-54 0,-2 1 56 16,0 0-58-16,-13 0 57 0,24-1-57 0,-24 1 57 15,18-1-58-15,-18 1 57 0,18-1-57 0,-18 1 57 16,13 0-57-16,-13 0 60 0,13-1-60 0,-13 1 61 16,0 0-59-16,15-2 60 0,-15 2-58 0,0 0 62 15,0 0-55-15,15 0 56 0,-15 0-54 0,0 0 55 16,0 0-57-16,0 0 63 0,11-1-59 15,-11 1 69-15,0 0-65 0,0 0 62 0,0 0-64 16,0 0 62-16,0 0-64 0,0 0 58 0,0 0-61 16,13 0 57-16,-13 0-66 0,0 0 63 0,0 0-66 15,0 0 61-15,0 0-65 0,0 0 61 0,0 0-64 16,0 0 61-16,0 0-64 0,0 0 62 0,0 0-53 16,0 0 49-16,0 0-64 0,0 0 62 0,0 0-61 15,12 3 61-15,-12-3-55 0,0 0 55 0,0 0-62 16,0 0 63-16,0 0-60 0,0 0 66 0,0 0-64 15,0 0 66-15,4 10-72 0,-4-10 72 16,0 0-61-16,5 11 63 0,-5-11-61 0,4 9 58 0,-4-9-51 16,5 11 58-16,-5-11-61 0,6 14 63 0,-2-6-63 0,-4-8 50 15,6 17-50-15,-1-8 61 16,-1 0-58-16,1 1 4 0,0-1 5 0,2 2 3 16,-1 1 4-16,1 0 2 0,-2 1-3 0,4-1 8 15,-2 2 1-15,0 0 5 0,0-1-1 0,2 0-1 0,-2 2 0 16,0-2-6-16,1 1 0 15,1-1 5-15,-1 2-3 0,1 0 0 0,0 2 2 0,1-2-2 16,-1 2 58-16,1-1-68 0,0 1 55 0,-1-1-61 0,0 0 57 16,2 0-63-16,-2-1 62 0,2 1-65 15,-1 0 62-15,-1-1-64 0,1 1 63 16,0-1-63-16,-2-3 61 0,1 2-61 0,0-1 63 16,1 0-67-16,-1 0 67 0,-1 1-66 0,2-1 63 0,-1 0-62 15,0-1 62-15,2 1-56 0,-2-1 67 16,0 0-68-16,0 0-3 0,2 0 8 0,-1 0 1 0,-1 0 7 15,1 0 3-15,-1-1 1 16,0 1 2-16,2-1-2 0,-2 0 15 0,-1 0-15 16,2-1 4-16,-1 1 1 0,0 0 1 0,-1-2 1 0,0 1-2 0,1-1 1 15,-1 1 1-15,-1-2-1 0,0 1-22 16,0-1 28-16,0 1-24 0,0-1 29 0,0-1-26 0,0 2 28 16,1-1-1-16,-2-1-3 15,-1 2-26-15,2-1 27 0,0 0-26 0,-2-1 28 0,0 2-25 16,2-2 25-16,-7-7-19 0,10 15 27 15,-5-8-30-15,-5-7 28 0,8 14-37 0,-8-14 28 0,10 14-22 16,-10-14 26-16,6 10-26 16,-6-10 29-16,7 11-30 0,-7-11 30 0,6 8-29 15,-6-8 28-15,5 9-26 0,-5-9 29 0,0 0-28 16,9 11 25-16,-9-11-26 0,0 0 26 0,4 8-29 16,-4-8 27-16,0 0-28 0,7 7 30 0,-7-7-29 0,0 0 27 0,0 0-25 15,4 9 27-15,-4-9-28 16,0 0 22-16,0 0-19 0,0 0 28 0,7 8-29 0,-7-8 31 15,0 0-27-15,0 0 26 0,0 0-26 16,0 0 28-16,0 0-23 0,0 0 25 0,0 0-32 0,0 0 25 16,2 9-38-16,-2-9 27 0,0 0-30 0,0 0 20 0,0 0-30 15,0 0 19-15,0 0-25 16,0 0 22-16,0 0-23 0,0 0 21 0,0 0-21 16,0 0 24-16,-7-6-21 0,7 6 23 15,0 0-14-15,0 0 21 0,0 0-21 0,-6-7 16 0,6 7-17 16,0 0 10-16,-6-8-15 15,6 8 26-15,0 0-9 0,-3-11 20 0,3 11-20 0,0 0 16 16,-2-12-17-16,2 12 18 0,0 0-14 16,1-13 17-16,-1 13-15 0,0 0 20 0,3-13-17 0,-3 13 15 15,0 0-15-15,5-11 19 0,-5 11-21 0,0 0 19 0,9-8-22 16,-9 8 15-16,0 0-16 16,11-4 15-16,-11 4-13 0,0 0 14 0,12-1-12 0,-12 1 15 15,0 0-16-15,10 5 17 0,-10-5-14 16,0 0 25-16,7 6-24 0,-7-6 22 0,0 0-19 0,0 0 19 15,7 11-15-15,-7-11 16 16,0 0-14-16,-4 9 18 0,4-9-16 0,0 0 22 16,-8 9-14-16,8-9 18 0,0 0-14 0,-11 4 17 0,11-4-18 0,0 0 16 15,-13 3-14-15,13-3 23 0,0 0-15 16,-14 0 20-16,14 0-27 0,-9-4 12 0,9 4-18 0,-8-3 20 16,8 3-30-16,-9-7 25 15,9 7-23-15,-7-7 20 0,7 7-26 0,-5-9 25 0,5 9-22 16,0 0 20-16,-1-12-26 0,1 12 19 15,0 0-20-15,2-12 16 0,-2 12-20 0,0 0 19 0,8-9-21 16,-8 9 17-16,0 0-21 16,6-4 18-16,-6 4-23 0,0 0 20 0,0 0-19 0,13 1 21 15,-13-1-15-15,8 6 18 0,-8-6-9 0,5 7 12 0,-5-7-15 16,4 10 17-16,-4-10-20 0,5 9 19 16,-5-9-16-16,4 10 22 0,-4-10-17 0,1 10 20 0,-1-10-18 15,0 0 24-15,0 14 2 16,0-14-19-16,0 0 26 0,-8 11 1 0,8-11-31 0,0 0 21 15,-10 5-22-15,10-5 28 0,-12 2-28 16,12-2 22-16,-13-3-24 0,13 3 20 0,-15-3-21 0,15 3 19 16,-15-5-20-16,15 5 20 0,-11-6-26 0,11 6 10 15,-9-8-25-15,9 8 16 0,-9-8-15 16,9 8 23-16,0 0-17 0,-5-10 15 0,5 10-15 16,0 0 18-16,4-11-17 0,-4 11 17 0,0 0-17 15,8-7 17-15,-8 7-16 0,0 0 17 0,14-4-16 0,-14 4 18 16,0 0-17-16,16 0 18 15,-16 0-18-15,0 0-4 0,14 4-51 0,-14-4-22 0,0 0-68 16,14 4-62-16,-14-4-21 16,0 0-108-16,7 5-410 0,-7-5-278 0</inkml:trace>
  <inkml:trace contextRef="#ctx0" brushRef="#br0" timeOffset="53231.1">7956 5813 17 0,'0'0'172'0,"-10"2"-12"16,10-2-31-16,0 0-7 0,0 0-7 16,0 0-3-16,-10 2-3 0,10-2 1 0,0 0 3 0,0 0-1 15,0 0-3-15,0 0-3 16,-13 1-25-16,13-1 35 0,0 0-48 0,0 0 52 0,0 0-63 15,-11 2 63-15,11-2-71 0,0 0 77 16,0 0-47-16,0 0 36 0,0 0-71 0,-14 1 62 0,14-1-67 16,0 0 59-16,0 0-65 0,0 0 51 0,0 0-60 0,0 0 51 15,0 0-55-15,0 0 49 16,0 0-53-16,0 0 50 0,0 0-55 0,0 0 56 0,0 0-53 16,0 0 51-16,0 0-47 0,0 0 53 15,0 0-57-15,14 1 55 0,-14-1-59 0,19 1 54 0,-6-2-63 16,-1 1 59-16,4 0-61 15,2 0 56-15,1 0-61 0,0-1 55 0,1 1-66 0,2 0 56 16,0 0-56-16,0-1 52 0,-1 1-57 16,2 0 55-16,-1 0-57 0,0 0 53 0,-1 0-55 0,0 0 55 15,-1 0-54-15,0 0 54 0,0 1-60 0,-2-1 60 0,1 0-58 16,-4 0 48-16,2 0-44 16,0 0 55-16,-1 1-56 0,0-1 56 0,0-1-58 0,1 2 59 15,-2-1-57-15,2 0 55 0,-2 1-58 16,2-1 56-16,-3 1-56 0,2-1 64 0,-2 2-57 0,2-2 55 15,-3 0-39-15,1 1 31 16,0-1-60-16,-1 0 63 0,0 1-57 0,0-1 57 16,-13 0-57-16,23 0 58 0,-23 0-59 0,21 0 59 0,-21 0-58 15,16 1 56-15,-16-1-57 0,17 0 57 16,-17 0-57-16,14 0 58 0,-14 0-58 0,14 2 58 0,-14-2-59 16,13 1 65-16,-13-1-60 15,0 0 56-15,18 0-60 0,-18 0 60 0,0 0-57 0,14 1 63 16,-14-1-64-16,0 0 58 0,13 0-57 15,-13 0 59-15,0 0-59 0,0 0 57 0,14 1-54 0,-14-1 54 16,0 0-60-16,0 0 59 16,0 0-58-16,0 0 56 0,14 0-59 0,-14 0 58 0,0 0-58 15,0 0 59-15,0 0-60 0,0 0 61 0,0 0-59 0,12 1 56 16,-12-1-57-16,0 0 60 0,0 0-58 16,0 0 61-16,12 1-57 0,-12-1 58 0,0 0-64 0,0 0 56 15,13 3-52-15,-13-3 58 16,0 0-60-16,0 0 61 0,11 1-60 0,-11-1 60 0,0 0-61 15,0 0 60-15,12 1-55 0,-12-1 55 16,0 0-58-16,0 0 57 0,12 1-58 0,-12-1 60 0,0 0-58 16,0 0 57-16,0 0-57 0,13 0 59 0,-13 0-59 0,0 0 62 15,0 0-59-15,0 0 40 16,0 0-83-16,0 0 22 0,0 0-89 0,0 0 15 0,13-2-126 16,-13 2-17-16,0 0-70 0,0 0-111 15,0 0-224-15,0 0-175 0</inkml:trace>
  <inkml:trace contextRef="#ctx0" brushRef="#br0" timeOffset="54101.32">7954 5426 145 0,'1'-12'167'16,"-1"12"-14"-16,0 0 19 0,1-11-38 0,-1 11 11 0,0 0-5 16,0 0-10-16,-1-14-16 0,1 14-8 0,0 0 0 0,-1-11-4 15,1 11 3-15,0 0-1 16,-1-12-12-16,1 12-3 0,0 0 3 0,-3-12 6 0,3 12 4 16,0 0-9-16,-4-11-10 0,4 11 0 15,0 0 0-15,0 0-7 0,-2-12-9 0,2 12-8 0,0 0-10 16,0 0-2-16,-4-9 42 15,4 9-64-15,0 0 54 0,0 0-62 0,-4-10 52 0,4 10-56 16,0 0 53-16,0 0-52 0,0 0 46 16,0 0-59-16,-5-7 46 0,5 7-60 0,0 0 49 0,0 0-61 15,0 0 49-15,0 0-57 0,0 0 51 0,0 0-52 0,0 0 53 16,0 0-53-16,0 0 10 16,0 0 6-16,0 0 9 0,-5 12 4 0,5-12 7 0,-3 11 7 15,3-11 56-15,-1 13-45 0,-2-4 64 16,3-9-64-16,-2 20 66 0,-1-8-62 0,2-1 46 0,-2 2-61 15,1 0 58-15,-1 0-65 16,1 3 65-16,-1-2-65 0,-1 2 57 0,2-1-59 0,-1 1 58 16,1-1-56-16,0 1 61 0,0 0-60 0,-1-1 63 0,1 0-67 15,0-2 61-15,0-1-65 0,0 1 59 16,0-1-66-16,1-1 63 0,-2 1-66 0,1-3 60 0,2-9-62 16,-3 18 62-16,3-18-65 15,-1 16 63-15,1-16-65 0,-3 15 50 0,3-15-45 0,-1 12 55 16,1-12-55-16,-3 12 48 0,3-12-56 15,-1 11 68-15,1-11-67 0,-2 9 59 0,2-9-61 0,0 0 58 16,-2 12-57-16,2-12 57 16,0 0-57-16,0 0 56 0,-2 12-60 0,2-12 56 15,0 0-82-15,0 0 25 0,0 0-101 0,0 0 8 0,-2 12-95 16,2-12 8-16,0 0-96 0,0 0-2 16,0 0-52-16,0 0-69 0,0 0-283 0,12-4-216 0</inkml:trace>
  <inkml:trace contextRef="#ctx0" brushRef="#br0" timeOffset="54724.31">7874 5808 167 0,'0'0'209'0,"0"0"-35"0,0 0-16 15,0 0-21-15,0 0-13 0,0 0-10 0,0 0-8 0,0 0-13 16,0 0-9-16,0 0-12 0,0 0-8 16,0 0-7-16,0 0-5 0,0 0-8 0,0 0-9 0,0 0 0 15,0 0 4-15,0 0-32 16,0 13 33-16,0-13-32 0,0 0 32 0,0 0-33 15,0 0 31-15,0 0-36 0,-1 11 32 16,1-11-36-16,0 0 31 0,0 0-36 0,0 0 35 16,0 0-36-16,0 0 40 0,1 10-43 15,-1-10 40-15,0 0-64 0,0 0-10 0,0 0-42 16,0 0-39-16,0 0-47 0,0 0-69 0,0 0-177 16,8-4 117-16</inkml:trace>
  <inkml:trace contextRef="#ctx0" brushRef="#br0" timeOffset="56812.2">8024 5309 38 0,'-13'-3'129'0,"13"3"2"16,0 0-29-16,0 0 1 0,0 0-20 0,-11 1 3 15,11-1-20-15,0 0 1 0,0 0-16 0,-13 2 8 0,13-2-13 0,0 0 6 16,0 0-2-16,0 0 3 16,-10 2 2-16,10-2 3 0,0 0-1 0,0 0-7 0,0 0 11 15,0 0-19-15,-11 2 26 0,11-2-37 0,0 0 10 0,0 0-18 16,0 0 23-16,0 0-23 0,0 0 1 16,-11 4 5-16,11-4 6 0,0 0-2 0,0 0 5 0,0 0-5 15,0 0-1-15,0 0-1 16,-10 2 0-16,10-2-1 0,0 0 3 0,0 0-1 0,0 0 2 15,0 0-1-15,0 0-2 0,0 0 24 16,0 0-32-16,-10 4-3 0,10-4-2 0,0 0-8 0,0 0-1 16,0 0-11-16,0 0 2 0,0 0 5 0,0 0 10 0,0 0-9 15,0 0 8-15,0 0 4 16,0 0 5-16,0 0 6 0,0 0-3 0,0 0 1 0,0 0 5 16,0 0 0-16,0 0-1 0,10 2-1 15,-10-2-1-15,11-1 3 0,-11 1-10 0,16 0-5 0,-16 0 1 16,23 0-1-16,-11 0-1 15,1 1-6-15,3-2-2 0,-1 2 1 0,4-2 3 0,0 2 0 16,1-1-2-16,0 0-1 0,2 0-1 16,-2 0 2-16,3 2 0 0,0-2 0 0,-1 0 4 0,0 1-3 15,1-1-1-15,-1 0-4 0,0 1-6 0,1-1 4 0,-1 0 0 16,1 0-1-16,-2 0 3 16,0 0-3-16,2 0-1 0,-2 1-3 0,2-1 2 15,-2 0 0-15,2 0 1 0,-2-1 0 16,2 1-2-16,0 0-3 0,-1 0 1 0,1 0 2 0,0 0 0 15,-2 1-1-15,1-1-3 16,0 0 3-16,-2-1 2 0,1 2-1 0,0-1-1 0,0 0 1 16,-2 0 1-16,1 0-1 0,1 1-2 0,-2-1 4 0,1 0-5 15,1 0 9-15,-2 1-1 16,2-1 1-16,-2 2 1 0,0-1-8 0,1-1 2 0,1 0 2 0,-2 0 0 16,1 0 4-16,0 1-5 15,-1-1 1-15,0 1-6 0,-1-1 6 0,1 0-7 0,-2 2 1 16,2-2 4-16,-3 1-1 0,0-1 1 15,1 0-2-15,-1 0 1 0,0 0 2 0,0 0 1 0,0 0-3 16,1 0 1-16,0 0-1 16,1 0 1-16,-1-1-3 0,3 1 1 0,-1 0-1 0,1-2 6 15,-2 2-7-15,1 0 2 0,0 0 0 0,0 0 5 0,0 0-4 16,-3-1 3-16,2 1-3 0,0 1 1 16,-1-1 3-16,0-1-4 0,-1 1 1 0,0 0 3 0,1 0 0 15,1 1-2-15,1-1-1 16,-2 0 0-16,2 2 1 0,-1-2 5 0,0 1 0 0,0-1-4 15,-2 1 0-15,-2-1 0 0,3 0 0 16,-3 1-1-16,1-1 1 0,-2 0-2 16,1 1-2-16,0-1 4 0,0 0 2 0,0 0 2 15,0 0 2-15,2 0-1 0,-1 0 0 0,0 0-2 16,2 0-3-16,1 0 0 0,1 0 1 0,-1-1 6 16,2 1-4-16,-2 0-4 0,2-1-1 0,-1 1-3 15,-3 0 2-15,3 0 2 0,0-1 5 0,-3 1-6 16,0-1 2-16,0 1 0 0,-1 0-5 0,1 0 1 15,-1-2 2-15,-1 2 0 0,1 0 0 0,-2-1-1 16,2 1-2-16,-1 1 3 0,2-2 1 0,-2 2-3 16,0-1 4-16,1 2-5 0,-2-2 4 0,2 0 3 15,-1 0-4-15,2 0 3 0,-2 0-1 0,1 1-4 16,-2-1 2-16,1 0 1 0,-1 0-1 16,1 0 2-16,-1 0-1 0,-1 0 4 0,-12 0-3 15,25 0 5-15,-25 0-6 0,21-1-1 0,-21 1 0 16,18 0-4-16,-18 0 7 0,17-2 1 15,-17 2 1-15,15 0-6 0,-15 0-3 0,16-1 1 16,-16 1 2-16,0 0 0 0,15-1 1 0,-15 1 0 16,0 0-1-16,14 0 5 0,-14 0-2 15,0 0-2-15,0 0 1 0,14 0 1 0,-14 0-1 0,0 0-4 16,0 0 3-16,0 0-2 0,0 0 0 0,0 0-2 16,14 0 2-16,-14 0 0 0,0 0-1 0,0 0-1 15,0 0 0-15,0 0 2 0,0 0 0 16,0 0-1-16,0 0-1 0,13 0 0 0,-13 0-1 15,0 0 4-15,0 0 3 0,14 0-3 0,-14 0 0 16,0 0 1-16,0 0-2 0,15 0 0 0,-15 0 0 16,0 0 0-16,15-1-2 0,-15 1-1 0,0 0 2 15,15 0 2-15,-15 0 1 0,0 0 0 0,15 1 0 16,-15-1-1-16,0 0-1 0,11 1 1 0,-11-1 0 16,0 0-3-16,0 0 5 0,13 1 2 0,-13-1-7 15,0 0 3-15,0 0-3 0,0 0 3 16,13 2-4-16,-13-2-1 0,0 0 0 0,0 0 3 0,12 2 3 15,-12-2 0-15,0 0-1 0,0 0-2 16,12 2 0-16,-12-2 2 0,0 0 3 0,0 0 1 16,13 2-3-16,-13-2 3 0,0 0-6 0,0 0-2 15,12 2 0-15,-12-2 3 0,0 0 1 0,0 0 2 16,0 0-3-16,11 3 0 0,-11-3 1 0,0 0 0 16,0 0 1-16,0 0-1 0,0 0-2 0,12 2 1 15,-12-2-1-15,0 0 0 0,0 0 0 0,0 0 4 16,14 2-2-16,-14-2 0 0,0 0 1 0,0 0 0 15,10 2 13-15,-10-2-15 0,0 0-3 0,0 0 4 16,10 3 2-16,-10-3 0 0,0 0-2 0,0 0 0 16,0 0 0-16,0 0 5 0,0 0-1 0,13 1 0 15,-13-1-1-15,0 0-3 0,0 0-3 16,0 0 3-16,0 0 2 0,0 0-1 0,0 0-1 16,0 0 3-16,0 0-4 0,0 0 3 0,0 0-1 15,10 3 2-15,-10-3-1 0,0 0 1 0,0 0 0 16,0 0 1-16,0 0 1 0,0 0 4 0,0 0-1 15,0 0 3-15,0 0 1 0,0 0 2 0,0 0 10 16,0 0 8-16,0 0 6 0,0 0 4 0,0 0 1 16,0 0 4-16,0 0-3 0,8-5-7 0,-8 5-4 15,0 0-2-15,0 0-4 0,10-8-6 16,-10 8-3-16,5-5-5 0,-5 5 22 0,8-6-27 16,-8 6-1-16,10-10 7 0,-10 10-1 0,15-10 2 15,-10 4 62-15,3 0-65 0,0 2 67 16,-1-3-61-16,0 2 61 0,-1-1-56 0,2-1 42 15,-1 2-66-15,0-1 59 0,-1-1-61 0,3 1 54 16,-2 1-58-16,0-3 51 0,-2 2-68 0,3-1 68 16,0 0-67-16,-2 0 65 0,1-1-68 0,-1 1 58 15,0 0-60-15,2 0 57 0,1 0-60 0,-4 0 63 16,3-1-62-16,-1 0 63 0,0 1-61 0,-1 0 61 16,1 0-63-16,-1 0 64 0,2 0-65 0,-8 7 63 15,11-12-59-15,-11 12 65 0,9-10-62 16,-9 10 65-16,10-10-63 0,-10 10 61 0,8-9-63 15,-8 9 61-15,8-8-55 0,-8 8 50 0,6-8-56 16,-6 8 56-16,9-8-61 0,-9 8 66 0,6-8-69 16,-6 8 65-16,7-6-66 0,-7 6 62 0,6-7-62 0,-6 7 62 0,0 0-60 0,12-9 60 15,-12 9-61-15,6-6 61 16,-6 6-62-16,0 0 65 0,9-7-63 0,-9 7 64 0,0 0-64 16,9-7 59-16,-9 7-60 15,0 0 62-15,6-6-64 0,-6 6 62 0,0 0-63 0,0 0 63 0,8-6-66 16,-8 6 60-16,0 0-54 15,0 0 54-15,0 0-62 0,0 0 39 0,6-6-93 0,-6 6 21 16,0 0-53-16,0 0-49 0,0 0-52 16,0 0-57-16,0 0-46 0,0 0-41 0,0 0-79 0,0 0-228 15,0 0-188-15</inkml:trace>
  <inkml:trace contextRef="#ctx0" brushRef="#br0" timeOffset="58413.16">11403 3760 74 0,'0'0'223'0,"0"0"-37"15,0 0-23-15,0 0-22 0,0 0-6 0,-2-9-15 0,2 9-5 16,0 0-3-16,0 0-3 0,0 0-1 16,0 0 4-16,0 0 2 0,0 0-3 0,0 0 2 0,0 0-4 15,0 0-5-15,0 0-7 0,0 0-9 16,0 0-6-16,0 0-10 0,0 0-8 0,0 0-5 0,0 0-4 15,0 0-8-15,0 0-1 16,0 0-12-16,0 0-5 0,0 0-6 0,0 0-6 0,0 0-4 16,0 0-2-16,0 0 1 0,0 0-3 15,0 0-1-15,0 0 11 0,0 0 16 0,-2 11 13 0,2-11-34 16,3 11 54-16,-3-11-51 16,2 12 50-16,-2-12-50 0,3 15 51 0,1-5 4 0,-4-10-10 15,2 19-10-15,1-8 4 0,-2-1-9 0,2 2-2 0,-2-1 0 16,2 1-5-16,-1 1-4 15,-1-2-5-15,2 1 4 0,-2 0-8 0,1 0 7 16,0 0-4-16,0 1-1 0,0 1 3 16,-2-2-5-16,1 1-4 0,2 0 2 0,-2 0-6 0,0 1-1 15,0-1 3-15,-1-1-5 16,2 1 1-16,-1-1 2 0,-1 1-1 0,2-1-5 0,0 0 3 16,-2 1 2-16,0 0-60 0,0-2 65 0,0 1-59 0,1 2 69 15,-1-3-60-15,0-11 61 0,0 24-65 16,0-24 64-16,2 21-61 0,-2-21 61 0,0 22-47 15,0-22 41-15,0 20-57 0,0-20 68 16,0 20-64-16,0-20 63 0,0 19-65 0,0-19 62 0,0 21-58 16,0-21 66-16,0 19-63 15,0-19 63-15,0 22-59 0,0-22 58 0,0 20-59 0,0-20 3 16,0 20 15-16,0-20-6 0,0 21 2 16,0-21 3-16,0 18 1 0,0-18 0 0,0 18 5 0,0-18 5 15,0 18 2-15,0-18-1 0,0 17 0 0,0-17-3 16,1 16-1-16,-1-16 1 15,0 16 4-15,0-16-9 0,-1 17 3 0,1-17-1 0,1 14 2 16,-1-14-1-16,-1 16-3 0,1-16 49 16,1 15-60-16,-1-15 16 0,0 15-10 0,0-15 53 0,0 14-60 15,0-14 49-15,0 15-53 0,0-15 47 16,0 13-55-16,0-13 50 0,0 13-44 0,0-13 46 0,0 13-49 16,0-13 56-16,1 14-60 0,-1-14 46 0,0 11-46 0,0-11 49 15,0 13-48-15,0-13 51 0,0 11-55 16,0-11 57-16,0 0-57 0,1 16 50 0,-1-16-49 0,0 0 51 15,0 14-51-15,0-14 56 16,0 0-51-16,0 14 42 0,0-14-44 0,0 0 54 0,2 14-50 16,-2-14 47-16,0 0-55 0,0 13 54 15,0-13-55-15,0 0 8 0,1 11 2 0,-1-11 51 0,0 0-58 16,0 12 55-16,0-12-54 16,0 0 36-16,0 0-29 0,2 13 44 0,-2-13-51 0,0 0 53 15,0 0-50-15,2 14 44 0,-2-14-46 0,0 0 49 0,0 0-26 16,0 13 21-16,0-13-42 15,0 0 49-15,0 0-51 0,1 12 48 0,-1-12-45 0,0 0 50 16,0 0-47-16,1 13 37 16,-1-13-45-16,0 0 56 0,0 0-51 0,2 10 44 0,-2-10-49 15,0 0 50-15,0 0-52 0,0 0 52 16,1 11-52-16,-1-11 52 0,0 0-54 0,0 0 53 0,0 0-51 16,2 12 52-16,-2-12-46 0,0 0 37 0,0 0-41 0,0 0 54 15,2 11-49-15,-2-11 42 16,0 0-70-16,0 0 28 0,0 0-98 0,0 12 10 0,0-12-110 15,0 0-19-15,0 0-90 0,0 0-95 16,0 0-122-16,0 0-312 0,0 0-400 0</inkml:trace>
  <inkml:trace contextRef="#ctx0" brushRef="#br0" timeOffset="59331.74">11422 3781 43 0,'0'0'225'0,"0"0"-37"0,0 0-29 0,0 0-12 0,0 0-26 16,0 0-17-16,-9 2-11 0,9-2-2 15,0 0-3-15,0 0-4 0,0 0-7 0,0 0 14 16,0 0 6-16,0 0 9 0,0 0 11 0,0 0-54 0,-12-2 62 16,12 2-10-16,0 0-12 0,0 0-17 15,0 0-4-15,0 0 0 0,-6-7 8 0,6 7-7 0,0 0-9 16,0 0-4-16,0 0-8 0,0 0-8 0,0 0-10 0,0 0-13 16,0 0-8-16,0 0-10 15,0 0-13-15,0 0-3 0,0 0-2 0,0 0 2 16,0 0-1-16,6-7-8 0,-6 7 0 15,0 0-2-15,0 0 1 0,14 3 1 0,-14-3-1 0,0 0 3 0,11 6 6 16,-11-6 0-16,0 0-56 16,7 10 63-16,-7-10 3 0,4 8 3 0,-4-8 0 0,0 0 9 15,6 11 1-15,-6-11-14 0,0 0 8 0,0 0-4 16,0 13 3-16,0-13 0 0,0 0 2 16,-9 7 7-16,9-7-2 0,0 0 1 0,-14 2-5 0,14-2-1 15,0 0-46-15,-17-3 68 16,17 3-54-16,-9-5 47 0,9 5 4 0,-8-6-2 0,8 6-8 15,-8-6-9-15,8 6-11 0,-4-9 3 16,4 9-6-16,0 0-8 0,0-16 2 0,0 16-8 0,0 0-2 16,0-13-4-16,0 13 0 15,5-9-2-15,-5 9 2 0,0 0 0 0,10-7-3 0,-10 7 3 16,10-2 1-16,-10 2-2 0,0 0 3 0,17 2 7 0,-17-2 12 16,11 6-9-16,-11-6 1 0,12 8-2 15,-12-8 6-15,10 8-43 0,-10-8 59 0,9 8-3 16,-9-8-4-16,8 8 2 0,-8-8 2 15,5 7 1-15,-5-7 7 0,0 0 3 0,0 0 0 0,5 9-3 16,-5-9-7-16,0 0-45 0,0 0 56 16,0 0-69-16,-15-1 42 0,15 1-63 0,-8-3-56 15,8 3-134-15,-13-7-105 0,13 7-315 0,-11-8-188 0</inkml:trace>
  <inkml:trace contextRef="#ctx0" brushRef="#br0" timeOffset="62168.08">2584 3470 56 0,'0'0'218'0,"-13"-2"-63"0,13 2-4 0,0 0-45 0,0 0 1 16,0 0-24-16,-13-2 36 16,13 2-29-16,0 0 31 0,0 0-36 0,0 0 20 0,-12-2-31 15,12 2-5-15,0 0 0 0,0 0 5 16,0 0-2-16,0 0-9 0,0 0 2 0,0 0-4 16,-13 2-4-16,13-2-2 0,0 0 0 0,0 0 1 15,0 0-2-15,0 0 3 0,0 0-3 16,0 0-2-16,0 0 0 0,0 0 0 0,0 0-1 0,0 0 0 15,0 0 5-15,0 0 0 16,0 0-1-16,0 0-8 0,0 0-1 0,13 0-3 0,-13 0 2 16,16 0-4-16,-16 0-6 15,22 0-3-15,-10 0-11 0,4 1 5 0,-1-1 0 0,4 0 1 16,0 0 3-16,1 0-2 0,0 0 2 0,3 0-3 0,-1 0 0 16,1 0-1-16,1 0-2 0,3 1 1 15,-5-1-7-15,5 0 1 0,-1 1-2 0,0 0-3 16,-2-1-3-16,-2 1 0 0,1 1 1 15,1-1-13-15,-2 0 16 0,0-1-10 0,2 1 15 0,-1 0-11 16,0 0 11-16,-1 2-8 0,-1-3 11 16,2 1-14-16,-1 0 10 0,-1 1-12 0,-1-1 10 0,0-1-13 15,0 1 19-15,0-1-17 0,-1 1 16 0,2-1-15 0,0 0 12 16,-1 1-16-16,1-1 16 16,1 2-14-16,0-2 8 0,-2 1-14 0,2-1 10 0,0 1-16 15,-2 0 12-15,2-1-10 16,-2 1 12-16,0 0-13 0,-1-1 12 0,0 2-8 0,-1-2 8 0,-1 1-9 15,-1 0 11-15,0-1-11 16,-1 1 12-16,0-1-13 0,-1 1 16 0,1-1-20 16,-2 0 15-16,2 2-12 0,-2-2 15 15,0 0-15-15,0 1 14 0,-13-1-10 0,24 1 7 0,-24-1-11 16,18 1 19-16,-18-1-20 0,19 0 16 16,-19 0-15-16,14 0 14 0,-14 0-14 0,15 2 14 0,-15-2-14 15,12 1 11-15,-12-1-11 0,0 0 11 0,16 0-14 16,-16 0 14-16,0 0-13 15,15 1 12-15,-15-1-11 0,0 0 14 0,15 0-15 16,-15 0 12-16,0 0-13 0,15 0 16 0,-15 0-21 16,0 0 18-16,16 0-7 0,-16 0 8 0,0 0-12 15,14 1 11-15,-14-1-13 0,0 0 15 0,14 0-12 16,-14 0 11-16,0 0-11 0,13 0 5 0,-13 0-3 16,0 0 8-16,14 1-12 0,-14-1 16 0,0 0-13 15,15 0 12-15,-15 0-11 0,0 0 13 0,14 1-17 16,-14-1 15-16,0 0-14 0,15-1 15 0,-15 1-15 15,0 0 15-15,0 0-5 0,14 0 1 0,-14 0-8 16,0 0 10-16,0 0-15 0,0 0 19 0,14 0-19 16,-14 0 13-16,0 0-14 0,0 0 13 0,0 0-13 15,12 1 10-15,-12-1-7 0,0 0 9 0,0 0-11 16,13-1 14-16,-13 1-13 0,0 0 12 0,0 0-13 16,16 1 15-16,-16-1-15 0,0 0 13 0,14-1-13 15,-14 1 16-15,0 0-16 0,16 0 14 16,-16 0-10-16,0 0 10 0,13 1-12 0,-13-1 14 15,0 0-16-15,0 0 14 0,15 0-11 0,-15 0 15 16,0 0-16-16,0 0 15 0,13 0-12 0,-13 0 11 16,0 0-13-16,0 0 13 0,0 0-15 0,0 0 14 15,12 2-16-15,-12-2 15 0,0 0-15 0,0 0 15 16,0 0-14-16,0 0 14 0,0 0-14 0,13-2 13 16,-13 2-11-16,0 0 13 0,0 0-9 0,0 0 8 15,14 0-16-15,-14 0 15 0,0 0-16 0,0 0 9 16,0 0-31-16,0 0-5 0,13 2-43 0,-13-2-15 15,0 0-63-15,0 0-23 0,0 0-93 0,0 0-22 16,0 0-56-16,0 0-372 0,10-4-231 16</inkml:trace>
  <inkml:trace contextRef="#ctx0" brushRef="#br0" timeOffset="63049.99">1923 3416 377 0,'0'0'452'0,"11"-12"-26"0,-11 12-43 0,5-10-55 16,-5 10-45-16,3-10-54 15,-3 10-34-15,-1-11-24 0,1 11-23 0,-5-12-24 0,5 12-17 16,-8-10-12-16,8 10-21 0,-13-10-17 15,13 10-14-15,-16-9-11 0,16 9-7 0,-22-5-9 0,9 4-5 0,-1 1-4 16,0 0-3-16,-2 1-2 16,3 2-7-16,-1-1-6 0,2 1 0 0,-2 0 2 0,2 1-3 15,1-1-5-15,2 1 0 16,0 1 1-16,9-5 6 0,-14 8-7 0,14-8 9 0,-13 8 5 16,13-8-3-16,-7 11 3 0,7-11 8 0,-3 11 0 15,3-11 5-15,3 13 11 16,-3-13-4-16,6 15-4 0,-1-7 6 0,3-1-2 0,-2 1-1 15,4 1-1-15,-1 2-7 0,4-3 2 0,-1 2-4 0,0 1-6 16,1-1 5-16,-1 0-5 0,-1 1-4 16,0 0-3-16,-1 0 0 0,0-2 1 0,-1 1 2 0,-3 0 0 15,1-1 4-15,-2-1 1 16,0 1 3-16,-5-9 2 0,5 14 4 0,-5-14 6 0,2 13 8 16,-2-13-2-16,-3 12-2 0,3-12 16 15,-9 11-8-15,0-6 14 0,0-1-11 0,-4-1 8 0,2-1-13 16,-5 0 4-16,2-1-20 15,-1-2-2-15,-3-2-34 0,0 0-22 0,0-2-61 0,0-1-65 16,0-1-110-16,3 0-120 0,1-2-104 0,2 1-247 0,0-1-268 16</inkml:trace>
  <inkml:trace contextRef="#ctx0" brushRef="#br0" timeOffset="64964.82">2473 6765 21 0,'0'0'217'0,"0"0"-52"0,0 0-6 0,0 0-35 16,0 0 0-16,0 0-34 0,0 0 16 0,0 0-37 15,-12-1 12-15,12 1-26 0,0 0 13 0,0 0-17 16,-12-1 10-16,12 1 29 0,0 0-39 0,-15-1 25 15,15 1-29-15,-13 0 45 0,13 0-41 0,-15 0 2 16,15 0 14-16,-17 0-10 0,17 0 6 0,-18 1 1 16,18-1 10-16,-17 1 6 0,17-1-2 0,-14 0-9 15,14 0 3-15,-12 1-21 0,12-1-9 16,0 0 7-16,-17 2 24 0,17-2-24 0,0 0 19 0,0 0-23 16,-14 1 17-16,14-1-18 0,0 0 18 15,0 0-13-15,0 0 1 0,0 0-1 0,0 0-2 16,0 0-3-16,0 0-3 0,0 0-4 0,17 0 4 15,-17 0-2-15,20-3-3 0,-8 2-8 0,3 0-7 16,2 0-3-16,2-2-3 0,1 2-3 0,5-1 1 16,2-1-1-16,1 2 0 0,2-1 4 0,1 0 1 15,5-1-5-15,0 0-5 0,1 1 4 0,-2 0-3 16,1 0 1-16,0 0-1 0,-5 1 0 0,1 0 1 16,-2 0-1-16,6-2 1 0,-5 3-3 15,0-3 1-15,-1 3-3 0,0-3 0 0,-1 2 2 16,0 0 3-16,-1 0 2 0,1 0-4 0,-1-1-4 15,-2 0-2-15,1 1-1 0,-4 1 2 0,4-2 1 16,-1 1-12-16,-1 0 12 0,2 0-4 0,-5 0 2 16,1 1 1-16,0-2-2 0,0 4 2 0,-1-4-1 15,1 2 1-15,-2-1-1 0,2 0 2 0,-2 1-3 16,2-1 1-16,0 1 0 0,-3-2 2 16,3 2-3-16,0-1 4 0,-1 1 0 0,0-1 0 15,-1 1 6-15,1-1-6 0,-3 1-1 16,2-1 1-16,0 1-61 0,-3-1 68 0,2 1-55 15,-4-2 59-15,1 2-56 0,-3-1 66 0,2 1-59 16,-1-1 61-16,0 1-49 0,-1-1 47 0,1 1-53 16,-2 0 53-16,2-1-55 0,0 1 56 0,0-1-57 15,-1 1 58-15,2-2-56 0,-1 2 68 0,1-1-71 16,-2 1 58-16,1-1-56 0,1 1 56 0,-2-2-58 16,0 2 61-16,-1-1-59 0,0 1 57 0,-13 0-57 15,24-1 66-15,-24 1-61 0,22-1 55 0,-22 1-61 16,20 1 59-16,-20-1-58 0,18-1 58 0,-18 1-55 0,18-1 55 0,-18 1-58 15,18 0 56-15,-18 0-2 0,15 0-5 0,-15 0-56 16,15 0 61-16,-15 0-61 16,13-1 62-16,-13 1-57 0,0 0 57 0,18-1-6 15,-18 1-2-15,0 0-4 0,15 0 12 0,-15 0-72 16,0 0 62-16,18 0-3 0,-18 0-4 16,0 0-1-16,18 0-1 0,-18 0 3 0,0 0-56 15,18 0 63-15,-18 0-56 0,14 0 53 0,-14 0 2 16,0 0-55-16,17 0 62 0,-17 0-57 0,0 0 66 15,15 0-65-15,-15 0 60 0,0 0-54 0,0 0 55 16,15 0-59-16,-15 0 45 0,0 0-18 0,0 0-18 16,0 0-21-16,14-1-16 0,-14 1-21 0,0 0-25 15,0 0-20-15,0 0-27 0,0 0-20 0,0 0-18 16,0 0-19-16,0 0-37 0,0 0-83 0,0 0-285 16,0 0-125-16</inkml:trace>
  <inkml:trace contextRef="#ctx0" brushRef="#br0" timeOffset="66094.81">1754 6939 8 0,'0'0'661'16,"-2"-13"-193"-16,2 13-117 0,0 0-72 0,-3-14-53 15,3 14-45-15,0 0-29 16,-3-10-34-16,3 10-22 0,0 0-23 0,0 0-9 0,0 0-3 0,0 0 21 15,0 0-17-15,0 0 16 0,-2 13-19 0,2-13 16 0,0 19-6 16,0-8 11-16,0 3-9 16,0 0 17-16,2 3-12 0,-2 0 5 0,2 0-12 0,-1-1 1 15,-1 1-24-15,1 0 7 16,1-2-10-16,-2-1 8 0,1 0-11 0,-1-2 4 0,1 0-17 16,0-1 2-16,-1-11-10 0,0 18-8 15,0-18 9-15,2 15 10 0,-2-15 1 0,0 14 11 0,0-14 6 16,0 0 9-16,0 14 44 0,0-14 22 0,0 0-5 0,0 0-23 15,0 0-15-15,0 0-22 0,0 0-11 16,0 0-8-16,0-20-12 0,0 7-2 0,-2-6-8 16,1-1-16-16,0-3-27 0,0-2 33 15,-1 0-30-15,2-2 33 0,-1 1-39 0,1 0 36 0,-1 0-29 16,2 2 32-16,-1 0-5 16,1 4-2-16,2 0-6 0,-2 1-3 0,2 1-3 0,1 1 1 15,-2 2-6-15,2 1 5 0,4-1-10 16,-3 3-2-16,1 1 2 0,1 2-9 0,0 0 5 0,2 2 0 15,0 3 9-15,0-1-3 0,-9 5-1 0,20-2 7 0,-20 2-5 16,23 2-2-16,-12 3-5 16,0 1-7-16,1 2-6 0,-2 1-13 0,-1 1-10 0,0 2 3 15,-4 0-60-15,3 0 62 0,-4 1 5 16,-3 1 2-16,-1-3-1 0,0 2-3 0,-3 0 21 0,-1-1 5 16,-2 0 8-16,1 1 0 0,-5-2 15 15,0 0-7-15,0-2 14 0,-1 0-2 0,1-2 4 16,-1-2-1-16,-1 2 1 0,4-3 2 0,-2-1 7 0,10-3 5 0,-21 4 6 15,21-4-5-15,-15 4 4 16,15-4 3-16,-14 2 7 0,14-2-1 0,-12 1-5 0,12-1-1 16,0 0-3-16,-15 2-10 0,15-2-6 15,0 0-51-15,-10 3 35 0,10-3-4 0,0 0 0 16,0 0-5-16,0 0 2 16,-7 6-5-16,7-6 1 0,0 0 5 0,8 12-11 0,-3-5 16 15,1 1-4-15,2-2 3 16,1 4-3-16,2 0 3 0,1 1 8 0,1 1-6 0,0 1 7 15,2 1-5-15,-3-1 0 0,6 1 2 0,-4 0 1 0,1-2 0 16,-1 0 7-16,1 0 1 0,-2-3 3 16,0 1 2-16,0-2-10 0,-2 1-43 0,1-2-47 0,-4-3-77 15,3 3-42-15,-2-2-75 16,0-1-34-16,-9-4-90 0,13 6-75 0,-13-6-336 0,0 0-346 0</inkml:trace>
  <inkml:trace contextRef="#ctx0" brushRef="#br0" timeOffset="67374.42">3641 3892 5 0,'-16'0'237'0,"16"0"11"0,-15 0-56 16,15 0 11-16,-13 0-41 0,13 0 23 0,0 0-70 0,-18 0 15 16,18 0-46-16,0 0 27 0,-11-1-34 15,11 1 28-15,0 0-45 0,0 0 32 0,-14 1-40 0,14-1 3 16,0 0 1-16,0 0 7 16,0 0 3-16,0 0 22 0,0 0-29 0,0 0 27 0,0 0-16 15,0 0 32-15,0 0-15 0,0 0 21 16,0 0-18-16,0 0 9 0,12-1-22 0,-12 1-8 0,17-2-4 15,-17 2 5-15,26-2-2 0,-11 2-8 0,2-2-8 16,0 0-4-16,4 1-5 0,-1-1-5 16,3 0-5-16,3-1-2 0,-2 2-6 15,2-1-1-15,-1 1-6 0,-2 0 1 16,3-2 7-16,-1 2 4 0,0-1-51 0,0 1 70 0,0-2-64 16,-3 3 58-16,0-3-56 0,0 2 61 15,0 0-67-15,-3 0 68 0,1 0-66 0,1 0 64 0,-5-1-63 16,2 1 59-16,-2 1-65 0,-1-1 63 0,-2 0-65 0,-1 0 61 15,0 0-66-15,-12 1 66 16,19-2-63-16,-19 2 61 0,17-1-64 0,-17 1 62 0,14-1-64 0,-14 1 64 16,11-1-64-16,-11 1 62 15,0 0-65-15,16 0 65 0,-16 0-58 0,0 0 59 0,12-2-64 16,-12 2 62-16,0 0-62 16,0 0 66-16,15-1-65 0,-15 1 65 0,0 0-66 15,0 0 64-15,0 0-59 0,14 0 58 0,-14 0-60 16,0 0 57-16,0 0-60 0,0 0 65 0,0 0-67 0,0 0 64 15,10-2-65-15,-10 2 65 0,0 0-63 0,0 0 63 0,0 0-64 16,0 0 64-16,0 0-64 16,0 0 63-16,0 0-63 0,13 1 66 0,-13-1-59 0,0 0 57 15,0 0-57-15,0 0 50 0,0 0-55 16,0 0 67-16,0 0-72 0,0 0 48 0,0 0-93 0,0 0 31 16,0 0-34-16,0 0-36 0,0 0-46 15,0 0-53-15,0 0-71 0,0 0-48 0,0 0-56 0,0 0-346 16,0 0-244-16</inkml:trace>
  <inkml:trace contextRef="#ctx0" brushRef="#br0" timeOffset="68364.48">4200 3488 126 0,'0'0'152'0,"0"0"-28"0,0 0-25 0,0 0-26 16,0 0-13-16,10-6-17 0,-10 6-15 15,0 0-15-15,0 0-40 0,13-2-58 0,-13 2-108 0,0 0 58 16</inkml:trace>
  <inkml:trace contextRef="#ctx0" brushRef="#br0" timeOffset="70774.67">3517 3850 95 0,'0'0'173'0,"0"0"-29"16,0 0-2-16,0 0-18 0,0 0 7 0,0 0-16 0,0 0 18 15,0 0-25-15,0 0 35 0,0 0-46 16,0 0 30-16,0 0-34 0,0 0 31 0,0 0-37 0,0 0 0 15,0 0-2-15,0 0-3 0,0 0-8 0,0 0-6 0,0 0-5 16,0 0-9-16,0 0-5 16,0 0-6-16,0 0 1 0,0 0 12 0,0 0-26 15,0 0 14-15,0 0-31 0,0 0 24 0,0 0-29 16,0 0 14-16,0 0-27 0,-6 7 22 16,6-7-25-16,0 0 26 0,0 0-18 0,0 0 33 15,-1 11-13-15,1-11 23 0,0 0-13 0,0 15 19 16,0-15-23-16,0 0 28 0,0 18-13 0,0-18 19 0,-1 16-23 15,1-16 12-15,-1 16-25 0,1-16 10 16,0 20-19-16,0-20 12 0,-2 22-14 0,2-22 10 0,0 24-13 16,0-11 14-16,-1-1-18 15,1 2 17-15,0-1-17 0,-1 0 10 0,1 0-12 0,0 2 15 16,0-1-6-16,-2-1 10 16,2 3-6-16,-1 1 19 0,1-2-18 0,-1 0 6 0,1 1-12 0,-1 0 16 15,1 0-10-15,-2 0 7 16,2 0-19-16,-1 0 0 0,-1 1 7 0,2-2-6 0,-2 2 2 15,2-4-2-15,-1 2-2 0,1-1-4 0,0 2 2 0,-1-2 1 16,1 0 2-16,-1 2 2 16,1 1-51-16,0-3 61 0,0 0-3 0,-2 1 3 0,2-1-7 0,0 1 2 15,0-1-7-15,-1 0 1 16,1 1-3-16,0-2-1 0,0 1 2 0,0 0 1 0,0-1-4 16,0 0-2-16,0 1 0 0,-1-1 10 15,1 1-1-15,0-1 6 0,0 0-2 0,0 1-4 16,0 0 3-16,1-1-5 0,-2 0 2 0,1 2-6 0,0-4 3 15,0 4-1-15,0-2 0 0,1 1-3 16,-1-1 0-16,-1 1 0 0,1-2-2 0,0 1 4 0,0 0-2 16,0 2 3-16,0-1-1 0,0 2-1 15,0-2 6-15,0 1-1 0,0-1-1 0,0 2-7 0,0-2-1 16,0 0-1-16,0 3 6 16,0-2-1-16,0 2 2 0,0-1 3 0,0-2-58 0,1 2 66 15,-1 1-54-15,0-2 58 0,0 0-54 16,0 0 64-16,0-1-67 0,1 0 64 0,-1 0-60 15,0-2 53-15,0 3-51 0,2-1 60 0,-2 0-59 0,0 0 63 16,0 0-64-16,1 0 59 16,-1-1-60-16,0 1 57 0,1-1-53 15,-1 1 65-15,1-1-69 0,-1 1 60 0,0-1-5 16,0 1-3-16,0-1-3 0,0 1-2 0,0 0-3 16,2 0 1-16,-2 3-1 0,0-2-1 0,2 2-2 15,-2-3-3-15,0 1 2 0,0 0-2 0,0-2-1 0,0 1 0 16,1-2 1-16,-1 1-1 0,0-1-2 0,0 0-3 0,0-12 5 15,0 22 1-15,0-22-4 0,0 18 2 16,0-18-1-16,0 17 2 0,0-17 1 0,-1 15-1 16,1-15-2-16,0 15-2 0,0-15-1 15,-2 15 4-15,2-15-1 0,0 12-1 16,0-12-6-16,-2 14 1 0,2-14 5 0,-1 12 2 16,1-12 0-16,-1 13 1 0,1-13-57 0,-3 12 67 15,3-12-58-15,-1 10 66 0,1-10-60 0,-1 11 64 16,1-11-59-16,0 0 61 0,-3 13-61 15,3-13 60-15,0 0-60 0,-2 12 60 0,2-12-59 0,0 0 65 16,-3 14-59-16,3-14 59 0,-3 9-61 0,3-9 61 16,-4 10-65-16,4-10 64 0,-2 9-64 0,2-9 65 15,-5 11-65-15,5-11 62 0,-4 11-62 0,4-11 64 16,-4 10-61-16,4-10 60 0,-4 9-59 16,4-9 60-16,0 0-62 0,-3 12 64 0,3-12-64 15,0 0 62-15,-6 11-61 0,6-11 63 0,0 0-65 16,0 0 65-16,-3 9-64 0,3-9 63 0,0 0-65 15,0 0 64-15,0 0-67 0,-4 11 70 0,4-11-62 16,0 0 60-16,0 0-60 0,0 0 56 0,0 0-64 16,-4 10 70-16,4-10-68 0,0 0 64 0,0 0-63 15,0 0 64-15,0 0-63 0,0 0 60 0,0 0-58 16,-4 8 62-16,4-8-64 0,0 0 62 0,0 0-62 16,0 0 64-16,0 0-65 0,0 0 66 0,0 0-67 15,0 0 65-15,0 0-65 0,0 0 67 16,0 0-65-16,0 0 64 0,0 0-63 0,0 0 64 15,0 0-64-15,0 0 67 0,0 0-62 16,0 0 59-16,0 0-66 0,0 0 64 0,0 0-63 16,0 0 67-16,0 0-67 0,0 0 63 0,0 0-65 15,0 0 61-15,0 0-58 0,0 0 57 0,0 0-58 16,0 0 61-16,0 0-62 0,0 0 64 0,0 0-63 16,0 0 62-16,0 0-65 0,0 0 65 0,0 0-64 15,0 0 63-15,0 0-64 0,0 0 63 0,14 2-63 16,-14-2 64-16,0 0-65 0,13-3 65 0,-13 3-48 15,0 0 42-15,18-3-54 0,-18 3 57 0,14-1-63 16,-14 1 63-16,19-1-62 0,-19 1 66 16,22-2-66-16,-11 1 66 0,2 1-67 0,1-2 68 15,-1 1-66-15,2 0 63 0,1 1-60 0,1-1 60 16,0 0-60-16,1 0 61 0,0 1-65 0,1-2 64 16,-1 2-64-16,0-1 65 0,0 0-63 0,0 1 62 15,1-1-63-15,-3 1 66 0,1-2-65 0,0 2 66 16,-3 0-64-16,1-1 61 0,0 1-59 0,1 0 61 15,-1 0-60-15,2 0 58 0,-3 0-63 16,2 0 64-16,0 0-63 0,-1 0 68 0,0-1-69 0,2 1 62 16,-2 0-65-16,1 1 67 0,-1-1-63 0,0 0 62 15,1-1-61-15,-2 1 63 0,0 0-67 16,0 1 61-16,-14-1-60 0,24 0 65 0,-24 0-67 0,24 0 67 16,-24 0-62-16,23 0 62 0,-23 0-65 0,20 0 67 15,-20 0-67-15,19 1 66 0,-19-1-66 0,19 0 60 16,-19 0-53-16,17 2 60 0,-17-2-62 0,16 0 58 0,-16 0-63 0,16 1 63 15,-16-1-63-15,15 1 69 16,-15-1-66-16,13 1 57 0,-13-1-63 0,14 2 67 0,-14-2-63 16,11 1 63-16,-11-1-64 0,12 1 65 15,-12-1-63-15,0 0 62 0,15 2-62 16,-15-2 62-16,0 0-71 0,13 1 73 0,-13-1-66 16,0 0 63-16,0 0-61 0,18 2 62 0,-18-2-64 15,0 0 64-15,11 2-63 0,-11-2 63 16,0 0-58-16,14 2 59 0,-14-2-65 0,0 0 63 0,12 3-64 15,-12-3 68-15,0 0-64 0,10 2 65 16,-10-2-69-16,0 0 65 0,0 0-62 0,13 4 63 16,-13-4-64-16,0 0 50 0,0 0-47 0,0 0 58 0,10 3-59 15,-10-3 63-15,0 0-63 0,0 0 63 16,0 0-62-16,0 0 66 0,0 0-66 0,0 0 61 16,11 3-61-16,-11-3 63 0,0 0-42 15,0 0 37-15,0 0-61 0,0 0 63 0,0 0-56 0,0 0 55 16,0 0-62-16,0 0 63 0,0 0-65 0,0 0 68 0,0 0-66 15,0 0 67-15,0 0-70 16,0 0 62-16,0 0-59 0,0 0 62 0,0 0-60 0,0 0 61 0,0 0-61 16,0 0 60-16,0 0-64 15,0 0 66-15,0 0-68 0,0 0 62 0,0 0-67 0,0 0 65 16,0 0-66-16,0 0 63 0,0 0-62 16,0 0 65-16,0 0-66 0,0 0 61 0,0 0-66 0,0 0 57 15,0 0-77-15,0 0 39 16,12-1-82-16,-12 1 21 0,0 0-90 0,0 0 18 0,0 0-99 15,0 0-33-15,0 0-53 0,0 0-439 0,0 0-305 0</inkml:trace>
  <inkml:trace contextRef="#ctx0" brushRef="#br0" timeOffset="72481.58">2357 4960 163 0,'0'0'207'0,"-12"-1"-15"15,12 1-7-15,0 0-7 0,-15-3-9 16,15 3-15-16,0 0-17 0,-13-3-43 0,13 3 27 0,0 0-45 16,-11-2 31-16,11 2-51 0,0 0 38 15,-11-2-31-15,11 2 39 0,0 0-32 0,-14-3 25 16,14 3-48-16,0 0 18 0,-16-1-30 16,16 1 14-16,-12-3-30 0,12 3 20 0,-15 0-3 0,15 0-3 15,-17-1-1-15,17 1-6 0,-18-1-7 16,18 1-9-16,-22 0-1 0,22 0 2 0,-22 0-1 15,22 0 1-15,-18-1 5 0,18 1 1 0,-17 0 5 0,17 0 0 16,-17 0 0-16,17 0-4 16,-13 1 4-16,13-1-5 0,0 0 3 0,-13 0-1 0,13 0 4 15,0 0-4-15,0 0 8 0,-15 0 2 16,15 0 6-16,0 0 0 0,0 0 0 0,0 0-3 0,0 0-2 16,-13 1-1-16,13-1 1 15,0 0 1-15,0 0-8 0,0 0 13 0,0 0-12 0,0 0 18 16,13-1-12-16,-13 1 13 0,18 0-16 0,-18 0 17 0,23-1-17 15,-6 1 12-15,2-1-13 16,-1-1 4-16,3 1-19 0,1 1 12 16,0-1-15-16,1 1 10 0,4-1-17 0,-2 0 9 15,4 1-6-15,-2-1 10 0,0 1-12 0,1 0 10 16,-1-1-13-16,1 1 12 0,-1 0-14 0,0-2 14 16,-3 2-15-16,-1 0 13 0,2 0-13 0,-2-1 15 15,3 1-18-15,-1 0 19 0,0 0-14 0,0 0 12 16,1 0-12-16,-3 1 12 0,4-4-10 0,-6 5 4 15,3-2-10-15,-2-2 11 0,1 2-13 0,-4 0 3 16,3 0 4-16,-2-1-2 0,-2 1 1 0,1 0 2 16,-1 0 2-16,-1 0-3 0,-2 0 4 0,2 0-2 15,-2-1 1-15,1 1-1 0,-1 0 2 0,0-1-1 16,-2 1 0-16,1-1 0 0,-14 1 0 16,24-1 1-16,-24 1-4 0,19-2 2 0,-19 2 4 15,19 0-6-15,-19 0 11 0,16-1-5 0,-16 1 0 16,15 0-2-16,-15 0-5 0,13-1-6 0,-13 1 6 15,0 0 1-15,16-1 0 0,-16 1 0 0,0 0-2 16,17 0 1-16,-17 0 2 0,0 0-1 0,18 0 2 16,-18 0-3-16,0 0 2 0,17-1 0 0,-17 1 0 15,12 1 0-15,-12-1 0 0,13-1-6 0,-13 1 7 16,13-1 1-16,-13 1-2 0,0 0-3 16,18 0 3-16,-18 0 6 0,0 0-2 0,16-2-5 15,-16 2-2-15,0 0 2 0,16 0 1 16,-16 0-1-16,0 0 0 0,15 0 0 0,-15 0-1 15,0 0 0-15,13 0 1 0,-13 0-1 0,0 0 0 16,0 0 2-16,16 0 0 0,-16 0 0 0,0 0-2 16,0 0 1-16,16 0-1 0,-16 0 1 0,0 0 1 15,0 0-1-15,16 0-4 0,-16 0 6 0,0 0 1 16,12 2 2-16,-12-2-1 0,0 0 0 0,0 0-7 16,15 1 2-16,-15-1-1 0,0 0 0 0,0 0 0 15,0 0-2-15,13 0 4 0,-13 0-1 0,0 0-2 16,0 0 0-16,0 0-2 0,0 0-5 0,0 0-5 15,0 0-6-15,0 0 16 0,0 0-14 0,14 0 15 16,-14 0-16-16,0 0 19 0,0 0-15 0,0 0 15 16,0 0-17-16,0 0 19 0,0 0-16 15,0 0 16-15,0 0-11 0,0 0 9 0,-6-8-18 16,6 8 18-16,0 0-16 0,-8-6 3 0,8 6 4 16,0 0 1-16,-6-8 17 0,6 8-9 0,0 0 10 15,-6-7-10-15,6 7-1 0,0 0 2 0,0 0-1 16,-3-8-1-16,3 8-3 0,0 0 0 0,0 0 8 15,0 0-25-15,2-11 25 0,-2 11-19 0,0 0 13 16,0 0-17-16,0 0 12 0,0 0-11 0,0 0 13 16,0 0-13-16,0 0 16 0,14 2-15 0,-14-2 14 15,0 0-11-15,5 10 17 0,-5-10-13 0,0 0 15 16,4 13-10-16,-4-13 18 0,0 0-12 16,3 14 13-16,-3-14-14 0,0 0 20 0,-3 12-12 15,3-12 19-15,0 0-9 0,-5 10 12 0,5-10-16 16,0 0 16-16,-10 5-10 0,10-5-1 0,0 0-1 15,-17-1-2-15,17 1 13 0,-10-4-14 16,10 4 2-16,-10-6-8 0,10 6-2 0,-10-8-3 16,10 8 9-16,-8-11-9 0,8 11 5 0,-5-10-1 15,5 10-5-15,-4-8-10 0,4 8-19 0,0 0-14 16,0 0-23-16,-1-13-20 0,1 13-40 0,0 0-83 16,6-7-60-16,-6 7-24 0,0 0-73 0,0 0-321 15,13 5-193-15</inkml:trace>
  <inkml:trace contextRef="#ctx0" brushRef="#br0" timeOffset="73464.75">1261 4468 242 0,'0'0'402'0,"-3"-13"-65"0,3 13-32 0,-6-15-25 15,0 7-34-15,0 1-22 0,6 7-22 0,-10-14-8 0,10 14-40 16,-11-12-18-16,11 12-14 0,-13-10-24 16,13 10-17-16,-12-7-24 0,12 7-14 0,-12-5-17 0,12 5-12 15,-14 0-5-15,14 0-1 16,-20 8-2-16,9-1-3 0,-3 0-5 0,4 1-1 0,-1 3-2 16,0 0-1-16,1 1-1 0,1 0 2 15,-1 1 2-15,2-1 0 0,1 1 2 0,1 1 8 0,2-2-1 16,1-1 11-1,0 2 5-15,-1-1 14 0,4-12 12 0,0 21 14 0,0-21 13 16,4 21 10-16,1-12 1 0,0 1-10 0,3-3-8 0,1 3-9 16,5-3-18-16,-3 0-3 15,3-2-38-15,2 0-22 0,0-2-65 0,-1-1-27 0,1-1-62 0,-1-1-67 16,2 0-89-16,-2-2-69 16,1 0-392-16,-1-4-318 0</inkml:trace>
  <inkml:trace contextRef="#ctx0" brushRef="#br0" timeOffset="73724.5">1404 4370 308 0,'0'0'535'0,"1"-14"-75"15,-1 14-43-15,0 0-13 16,0-15-29-16,0 15-50 0,0 0-45 0,2-10-52 0,-2 10-47 16,0 0-37-16,0 0-38 0,2-11-27 15,-2 11-26-15,0 0-21 0,0 0-9 0,0 0-37 0,0 0 14 16,0 0 5-16,0 0 15 0,0 0 5 0,3 14 15 0,-3-14-2 15,0 18 8-15,1-6 1 0,-1 1 4 16,0 1-11-16,0 0 6 0,0 2 0 0,-1 1-6 0,1 0-8 16,1 0-6-16,-1 1-1 15,0-2-7-15,0-2-5 0,0 1-59 0,0-1-67 0,0 0-55 16,0 0-77-16,0-1-66 0,1-1-85 16,-1 0-79-16,0-12-388 0,0 19-413 0</inkml:trace>
  <inkml:trace contextRef="#ctx0" brushRef="#br0" timeOffset="74154.5">1582 4520 559 0,'0'-14'458'16,"0"14"-60"-16,0 0-75 15,0 0-2-15,1-11-51 0,-1 11-50 0,0 0-60 0,0 0-26 16,0 0-41-16,0 0-19 0,0 0-35 0,0 0 2 0,0 0-27 0,0 0 11 15,0 0-23-15,0 0 16 16,0 0-23-16,0 0 17 0,0 0-17 0,1 14 17 0,-1-14-15 16,3 11 13-16,-3-11-20 0,2 14 22 15,-2-14-20-15,3 12 18 0,-3-12-12 0,4 15 22 16,-4-15-21-16,4 13 20 0,-4-13-13 16,9 13 20-16,-9-13-11 0,11 12 19 0,-11-12-12 0,13 11 13 15,-13-11-16-15,16 6 9 16,-16-6-17-16,14 4 13 0,-14-4-13 0,16-2 15 0,-16 2-13 15,18-5 3-15,-18 5-17 0,16-10 16 0,-8 3-11 0,-3-1 10 16,1 0-10-16,-2-1 20 0,1-1-11 16,-2 0 26-16,-3 10 3 0,2-20 11 0,-2 20-14 0,0-21 18 15,0 21-25-15,-2-20 4 16,2 20-14-16,-6-18 1 0,2 10-13 0,-2 0-1 0,6 8-17 16,-9-13 3-16,3 7-19 15,6 6 10-15,-14-7-16 0,14 7 9 0,-15-2-37 0,15 2-19 16,-15 2-29-16,15-2-19 0,-17 7-17 15,8-2-32-15,1 1-73 0,2 0-6 0,1 1-22 0,0 2-50 16,-3-1-320-16,8-8-156 0</inkml:trace>
  <inkml:trace contextRef="#ctx0" brushRef="#br0" timeOffset="74494.55">2073 4429 385 0,'-6'-15'500'0,"6"15"-86"0,-7-11-55 15,7 11-21-15,-8-12-7 16,8 12-44-16,-10-10-51 0,10 10-64 0,-5-7-30 0,5 7-31 16,-5-7-37-16,5 7-30 0,0 0-13 15,-11-3-9-15,11 3-9 0,0 0-4 0,-14 6-4 16,14-6-3-16,-10 10-2 0,10-10 0 0,-10 13-11 0,3-5 13 0,2 1-12 15,1 2 13-15,-1-2-14 16,1 1 11-16,1 0-9 0,-1 0 14 0,1 1-17 16,1 0 20-16,2-11-13 15,-3 19 19-15,3-19-8 0,2 19 19 0,-2-19-13 0,3 18 8 0,2-10-17 16,0 0-5-16,1-1-53 16,1-1-30-16,1-1-83 0,-8-5-34 0,21 6-95 0,-10-5-56 15,-11-1-394-15,27-2-258 0</inkml:trace>
  <inkml:trace contextRef="#ctx0" brushRef="#br0" timeOffset="74744.89">2222 4201 359 0,'0'0'620'0,"-1"-17"-122"0,1 17-79 0,-2-12-43 0,2 12-53 16,0 0-54-16,-1-13-44 15,1 13-62-15,0 0-30 0,0 0-51 0,-1-12-17 0,1 12-16 16,0 0-11-16,0 0-1 0,0 0-8 15,0 0 16-15,-1 16 16 0,1-16 14 0,0 19 3 0,0-8 12 16,0 4-14-16,0 0-19 0,-2 1 4 0,2 2 0 16,0 0-5-16,0 2-16 0,0-1 4 15,0 0-8-15,0 0-5 0,-1 0-15 0,2-1 9 0,-2-1-8 16,1 1-87-16,0-4-14 0,0 0-98 16,0-1-65-16,0-1-118 0,0-12-74 0,0 21-109 0,0-21-279 15,1 12-364-15</inkml:trace>
  <inkml:trace contextRef="#ctx0" brushRef="#br0" timeOffset="75054.7">2406 4327 183 0,'0'0'580'16,"0"0"-123"-16,3-10-113 15,-3 10-13-15,0 0-52 0,0 0-36 0,0 0-76 0,2-10-21 0,-2 10-50 16,0 0-6-16,0 0-36 0,0 0 1 0,0 0-27 15,0 0 9-15,-10-3-28 0,10 3 16 16,0 0-26-16,-12 3 14 0,12-3-2 0,-11 6-16 0,11-6 17 16,-12 5-4-16,12-5-11 0,-12 7-18 15,12-7 17-15,-11 8-12 0,11-8 14 0,-10 8-16 16,10-8 23-16,-10 9-9 0,10-9 18 16,-6 9-13-16,6-9 15 0,-6 10-12 0,6-10 22 0,-2 9-11 15,2-9 32-15,4 13-1 16,1-6 22-16,4-1-20 0,1 0 3 0,4 1-20 0,1-1 10 0,2 0-21 15,5-1 7-15,-1-1-31 0,2 1-24 0,-1 0-58 0,1-1-33 16,-2-1-75-16,-2 1-47 16,-1-2-33-16,0 1-73 0,-2-2-371 15,-3 0-224-15</inkml:trace>
  <inkml:trace contextRef="#ctx0" brushRef="#br0" timeOffset="75724.39">986 5474 311 0,'0'0'442'0,"0"0"-62"0,0 0-42 0,0 0-26 0,0 0-26 0,0 0-31 16,0 0-42-16,-10 3-28 16,10-3-23-16,0 0-23 0,0 0-22 0,0 0-20 15,0 0-22-15,0 0-14 0,0 0-11 0,0 0-8 16,0 0 1-16,0 0-1 0,0 0 0 0,0 0 1 0,0 0 7 16,0 0 11-16,4 9 10 15,-4-9 1-15,13 4 5 0,-13-4-9 0,23 2 1 0,-8-1-11 16,3 1-1-16,1-1-8 0,-2-1-6 0,4 1-11 0,1-1-2 15,-4 1-8-15,5-1 2 0,-1 1-5 16,-2-1-1-16,3 0-18 0,0 0 5 0,-1 0 8 0,-3 0-11 16,0 0 4-16,-3 0-24 15,-1-1-21-15,-4 0-19 0,-11 1-42 0,25-1-22 0,-25 1-59 16,16-1-27-16,-16 1-120 0,14-4-90 16,-14 4-79-16,11-5-298 0,-11 5-321 0</inkml:trace>
  <inkml:trace contextRef="#ctx0" brushRef="#br0" timeOffset="76024.37">1378 5208 327 0,'0'0'502'0,"0"0"-79"0,-2-13-64 0,2 13-32 0,0 0-34 16,-4-11-53-16,4 11-50 0,0 0-48 15,0 0-25-15,0 0-28 0,-4-11-21 0,4 11-17 16,0 0-22-16,0 0-11 0,0 0-10 0,0 0-1 16,0 0-1-16,0 0 5 0,0 0 7 0,-4 13 33 15,4-13 3-15,0 16 14 0,0-16 9 0,-1 22 29 0,1-10-13 0,-1 1 0 16,0-1-21-16,1 2 3 16,-2 3-14-16,0-2-1 0,2-1-13 0,0-1-3 0,0 0-16 15,-2 0 4-15,2-1-10 0,0-12 4 16,0 23-7-16,0-23-25 0,0 18-72 0,0-18-70 0,-2 16-68 15,2-16-70-15,0 14-74 0,0-14-86 0,2 11-409 16,-2-11-402-16</inkml:trace>
  <inkml:trace contextRef="#ctx0" brushRef="#br0" timeOffset="76777.59">1355 5171 389 0,'0'0'476'0,"0"0"-98"15,-2-10-86-15,2 10-40 0,0 0-35 0,0 0-42 0,0 0-42 16,-1-11-35-16,1 11-24 0,0 0-15 16,7-5-15-16,-7 5-8 0,13-2-5 0,-13 2-3 0,19-2-5 15,-19 2-7-15,27-2-6 16,-14 2-2-16,5-1 1 0,1 1 1 0,-2 0-2 15,4-1 1-15,1 0 0 0,-2 1 2 0,3-1-3 0,-1 0-3 0,-2-1-2 16,1 2-2-16,-3-1 2 16,-3-1 4-16,1 2 6 0,-4-1 3 0,0 0 10 0,-12 1 17 0,20-1 19 15,-20 1 24-15,17-1 16 16,-17 1-7-16,11-1 5 0,-11 1-22 0,0 0 0 0,15-1-31 16,-15 1 4-16,0 0-26 15,0 0 6-15,16-2-24 0,-16 2 5 0,0 0-21 0,0 0 4 0,12 2-18 16,-12-2 5-16,0 0-21 0,0 0 14 0,0 0-2 0,11 3 2 15,-11-3 5-15,0 0 2 16,0 0 6-16,3 13-9 0,-3-13 21 0,0 14-8 0,0-14 28 16,-3 16-11-16,3-4 22 15,0-12-3-15,-2 21 16 0,-1-8-13 0,2 0 1 0,-3 2 10 16,3 1-15-16,-2 0 12 0,1 0-12 16,2-1 7-16,-2 1-16 0,1-2 3 0,0-1-11 0,1-1 7 15,-2 0-15-15,2 0 13 0,-1-1-15 16,1-11 15-16,-2 22-13 0,2-22 10 0,0 17-12 0,0-17 13 15,0 15-15-15,0-15 16 0,0 14-12 0,0-14 9 0,-2 13-3 16,2-13 4 0,0 0-10-16,0 15 14 0,0-15-10 0,0 0 9 15,-1 12-7-15,1-12 6 0,0 0-8 16,0 0 2-16,-1 12-3 0,1-12 6 0,0 0-5 0,0 0 7 0,0 0-11 16,0 0 9-16,0 12-11 15,0-12 10-15,0 0-12 0,0 0 13 0,0 0-14 0,0 0 10 16,0 0-10-16,0 0 10 0,0 0-8 15,0 0 13-15,0 0-4 0,4 8 7 0,-4-8-1 16,0 0 4-16,19 0-9 0,-19 0 10 0,17-3-9 16,-4 2 2-16,1-2-11 0,4 1-1 15,-1-1-1-15,2 1 6 0,-1 0-9 0,2-1 10 16,0 0-6-16,-2 0-1 0,5 1 2 0,-3-1-4 16,-1 1 3-16,0 0 3 0,-2-1-1 0,1 2-1 15,-6 0-1-15,2 0-20 0,-3-2-19 0,-11 3-25 16,20-1-20-16,-20 1-56 0,15-2-36 0,-15 2-71 15,13-4-44-15,-13 4-96 0,0 0-47 0,11-5-320 16,-11 5-263-16</inkml:trace>
  <inkml:trace contextRef="#ctx0" brushRef="#br0" timeOffset="77106">2199 5179 601 0,'-4'-15'472'0,"4"15"-66"0,-2-9-57 16,2 9-7-16,-3-10-66 0,3 10-47 0,0 0-68 0,-4-9-26 16,4 9-53-16,0 0-13 0,0 0-40 0,0 0 2 15,-4-9-31-15,4 9 17 0,0 0-21 16,0 0 19-16,-4 15-19 0,4-15 27 0,-1 18-4 15,0-7 35-15,0 0-5 0,1 3 27 0,-2 0-15 16,-1 1-4-16,3 2-5 0,-2-1-2 16,1 1 3-16,1-1-16 0,-1-2 3 0,1 0-14 15,-1 1 9-15,1-1-18 0,0-1 16 0,0-1-18 16,0 0-2-16,0 1-83 0,0-13-69 0,0 20-90 16,0-20-49-16,1 16-90 0,-1-16-59 0,0 12-336 15,0-12-278-15</inkml:trace>
  <inkml:trace contextRef="#ctx0" brushRef="#br0" timeOffset="77830.03">2208 5175 342 0,'0'0'379'0,"0"-12"-43"0,0 12-77 0,0 0 7 0,0 0-72 15,1-10-7-15,-1 10-70 0,0 0-3 16,0 0-44-16,9-9 10 0,-9 9-42 0,12-2 19 0,-12 2-37 16,16-1 23-16,-16 1-34 0,22-2 21 0,-22 2-27 0,23 0 27 15,-8-1-28-15,-1 1 25 16,2 0-31-16,-1 0 27 0,2-1-23 0,-2 2 17 0,2-2-22 16,-2 1 21-16,-1 0-26 0,-1 0 25 15,1 0-19-15,-14 0 29 0,19 0-22 0,-19 0 27 0,18-1 2 16,-18 1 50-16,13 0 7 15,-13 0 29-15,12 1-11 0,-12-1 6 0,0 0-30 0,15-1 2 16,-15 1-29-16,0 0-13 0,0 0-11 16,13 0 3-16,-13 0-24 0,0 0 5 0,0 0-29 0,0 0 8 15,13 1-20-15,-13-1 12 0,0 0-11 0,0 0 17 0,6 9-8 16,-6-9 14-16,1 13 0 16,-1-13 12-16,0 15 0 0,0-15 8 0,0 22 6 0,-1-12 5 15,1 2 5-15,-2 1 1 0,1-1-2 16,0 2-1-16,1-1-3 0,-2 1 1 0,1 0-4 0,0-1-5 15,0 1-2-15,1 0-6 16,-2-1-1-16,2-1-2 0,-1 1-1 0,1-1-7 16,0-12 1-16,-1 22 1 0,1-22 0 0,0 18 1 0,0-18-4 0,0 17 3 15,0-17 0-15,-2 15 0 0,2-15 1 16,2 12 0-16,-2-12 0 0,0 0 1 0,-2 14-1 0,2-14 3 16,0 0-2-16,2 11-1 15,-2-11 0-15,0 0 1 0,0 0-1 0,0 0 0 0,0 13 1 16,0-13-1-16,0 0 2 0,0 0 3 15,0 0-2-15,0 0-4 0,0 0-1 0,0 12 0 16,0-12 4-16,0 0-2 16,0 0-1-16,0 0 2 0,0 0-5 0,0 0 2 15,0 0-1-15,0 0 0 0,0 0 3 0,0 0 8 16,0 0 8-16,5 9 6 0,-5-9 2 0,0 0 4 16,14 0-6-16,-14 0 0 0,20-1-4 0,-7-1-4 15,0 0-8-15,2 1 3 0,4-2-3 16,0 1-3-16,1-1-8 0,0 1 5 0,1 1 0 15,-2-3 1-15,1 2-5 0,-1 1 2 0,-1-2 0 16,-1 1 0-16,-3 1 0 0,0-1 0 0,-2 0-13 16,-12 2 6-16,21-2-35 0,-21 2-49 0,16-1-80 15,-16 1-96-15,12-3-123 0,-12 3-91 0,0 0-470 16,0 0-528-16</inkml:trace>
  <inkml:trace contextRef="#ctx0" brushRef="#br0" timeOffset="82887.85">5565 8768 327 0,'0'0'279'0,"-12"-2"-21"0,12 2-31 0,-11-2-36 16,11 2-30-16,-13-3-13 0,13 3-24 0,0 0 15 15,-16-2-4-15,16 2-10 16,0 0-16-16,-14-2-17 0,14 2-24 0,0 0-13 0,-13-1-4 16,13 1 0-16,0 0-2 0,0 0 1 0,0 0 0 0,-12-2 2 15,12 2 10-15,0 0 19 0,0 0 12 16,0 0 12-16,18 2 4 0,-18-2 5 0,25 1-58 0,-10 1 53 15,3-2-64-15,2 1 51 16,2 0-60-16,0-1 68 0,3 2-73 0,2-1 57 0,0 0-73 16,1 0 55-16,0 1-67 0,0-2 60 15,-2 2-69-15,1-1 57 0,-4 0-62 0,0 1 58 0,-4-2-67 16,-1 1 62-16,-2 0-65 16,-3 0 61-16,0-1-67 0,-13 0 38 0,22 0-111 0,-22 0-6 15,16 1-112-15,-16-1-5 0,0 0-81 0,12 1-28 0,-12-1-41 16,0 0-79-16,0 0-174 15,-13 3-138-15</inkml:trace>
  <inkml:trace contextRef="#ctx0" brushRef="#br0" timeOffset="83187.84">5820 8800 6 0,'0'0'452'0,"0"0"-27"0,0 0-108 0,0 0 58 0,-13 1-99 15,13-1 27-15,0 0-98 16,0 0 0-16,0 0-88 0,0 0 25 0,-10 4-78 0,10-4 32 15,0 0-69-15,0 0 43 0,0 0-59 16,-4 8 54-16,4-8-50 0,0 0 58 0,0 15-24 0,0-15 66 16,0 15-51-16,0-15 78 15,1 20-59-15,-1-7 62 0,0 1-52 0,0 0 9 0,0 1 7 16,0 0-5-16,1 2-39 0,-1-3 28 0,2 2-31 16,-1-1 32-16,-1-1-43 15,0-1 27-15,0 2-44 0,1-3 28 0,-1 1-47 0,0-13 29 0,0 21-36 16,-1-10 35-16,1-11-34 15,0 17 24-15,0-17-80 0,0 14-43 0,0-14-101 0,0 12-55 16,0-12-101-16,0 0-57 0,1 16-48 16,-1-16-61-16,0 0-324 0,1 11-376 0</inkml:trace>
  <inkml:trace contextRef="#ctx0" brushRef="#br0" timeOffset="83607.85">6058 9088 341 0,'3'-17'445'0,"-3"17"10"0,4-17-114 16,-4 17 35-16,4-15-80 0,-4 15 9 0,6-15-98 0,-1 7 13 16,-5 8-88-16,13-13 35 15,-7 7-88-15,3-1 40 0,0 3-77 0,0 0 47 0,2 1-73 16,0 0 52-16,-11 3-67 0,19-2 50 15,-19 2-65-15,19 2 46 0,-8 1-56 0,-1 0 60 0,-1 2-56 16,-2 1 68-16,0 1-55 16,2 1 71-16,-3 1-60 0,-1 2 6 0,-1 0 7 0,0 0 5 15,-3-1 1-15,1 2-1 0,-2-12-3 16,0 22-3-16,0-22 2 0,-3 19 0 0,3-19 1 0,-4 17 0 16,4-17 1-16,-5 12 3 0,5-12-1 0,-7 9-2 0,7-9-12 15,0 0-10-15,-11 4-6 16,11-4 1-16,0 0-8 0,-10-8-17 0,10 8-2 0,-4-11-10 15,4 11 2-15,-3-16 51 0,3 16-63 16,3-20 57-16,0 8-55 0,-1 1 53 0,2 0-61 16,2 1 63-16,2-3-73 15,0 3 55-15,-1-1-47 0,2 2 40 0,3 0-67 0,-2 2 30 16,-1 0-77-16,2 3 26 0,1 0-99 16,-2 1 4-16,3 0-60 0,-13 3-52 0,24 0-108 0,-24 0-152 15,22 2-92-15</inkml:trace>
  <inkml:trace contextRef="#ctx0" brushRef="#br0" timeOffset="84347.82">6517 9007 85 0,'0'0'559'15,"0"0"-41"-15,-6-7-125 0,6 7 15 16,0 0-104-16,0 0-17 0,0 0-105 0,-5-7 10 0,5 7-88 15,0 0 35-15,0 0-78 16,0 0 47-16,-7 6-68 0,7-6 51 0,-2 9-59 0,2-9 55 16,-4 13-58-16,4-13 1 0,-5 17 3 15,2-8 1-15,2 2 0 0,-3-1-7 0,3 0-6 0,0 1-2 16,0 0 3-16,1-11-6 0,0 20 0 0,0-20 0 0,1 19 1 16,1-9 2-16,3-2 2 15,0 1 14-15,2-1-1 0,-1 0-2 0,3-2-8 0,3-2-11 16,-2 0-11-16,4-1-8 0,-1-2-8 15,-13-1-17-15,25-1-6 0,-12-2-9 0,1-2 3 0,-1-1-1 16,1-3 9-16,-2 0 0 16,-1-2 3-16,0-1 6 0,-2-3 1 0,0-1 61 0,0 0-55 15,-4 2 53-15,2-1-57 0,-3 1 76 16,0 0-46-16,-3 2 59 0,1 1-56 0,-2 11 60 0,2-18-65 16,-2 18 52-16,1-14-76 0,-1 14 61 0,-3-10-73 15,3 10 61-15,0 0-61 16,0 0 60-16,0 0-51 0,-12 3 66 0,12-3-55 0,-8 12 4 15,3-3 0-15,0 0-1 0,2 1 5 16,-1 1 6-16,2 0-2 0,-1 1-18 0,2 0 27 0,0 1-1 16,1-1 2-16,1-1-2 15,0 1 5-15,2 0 5 0,2-1 1 0,0-2 2 0,4 2 1 16,-1-2 2-16,3-1 10 0,2-1-18 0,1-2-24 0,1 0-20 16,-2-3-30-16,2-1-13 0,-1-2-17 15,-1-1-20-15,4-2-13 0,-1-3-4 0,0 0-1 0,-1-4-2 16,-1-2 11-16,0-3 15 15,-1-1 63-15,-1-2-46 0,-2-2 76 0,0-4-44 0,-4 1 77 16,1 0 6-16,-2-1 15 0,0 1 18 16,-1 0 14-16,-3 2-38 0,2 2 75 0,-2 1-66 0,0 2 67 15,0 2-50-15,1 1 62 16,-2 3-72-16,1 0 47 0,-1 11-82 0,0-17 45 0,0 17-68 16,1-14 51-16,-1 14-58 0,0 0 69 0,0 0-73 0,0 0 65 15,0 0-49-15,-6 7 75 0,6-7-72 16,-4 17 69-16,3-6-32 0,-2 5 58 0,2 0-38 0,-2 2 0 15,1 0-1-15,1 0-2 16,-1 2 3-16,1-1-29 0,0 2 30 0,0-1-38 0,-1 0 29 16,2 1-37-16,-1-2 26 0,1 1-34 15,0-3 22-15,1 1-44 0,-1-3-29 0,0-1-82 0,2-1-79 16,-2-1-74-16,0-12-43 0,1 20-109 0,-1-20-54 0,1 15-494 16,-1-15-568-16</inkml:trace>
  <inkml:trace contextRef="#ctx0" brushRef="#br0" timeOffset="84537.9">6912 8946 109 0,'0'0'482'0,"0"0"-45"16,-1-12-126-16,1 12 33 0,0 0-93 0,6-8 22 0,-6 8-103 15,11-5 8-15,-11 5-81 16,16-3 30-16,-3 1-70 0,0 1 35 0,3 1-69 0,1-1 19 15,3 1-122-15,-1 0-11 0,1-3-112 16,-1 2-63-16,1 0-103 0,-2-2-254 0,1-1-137 0</inkml:trace>
  <inkml:trace contextRef="#ctx0" brushRef="#br0" timeOffset="84968.09">7236 8782 157 0,'0'0'443'0,"-4"-11"-4"0,4 11-91 0,-3-10 43 0,3 10-21 0,0 0-102 16,-4-11-2-16,4 11-99 15,0 0 17-15,0 0-89 0,-2-11 30 0,2 11-72 0,0 0 46 16,0 0-64-16,0 0 55 0,5 10-27 16,-5-10 78-16,2 15-58 0,1-4 64 0,-2 1-43 0,1 3 75 15,-1 2-30-15,-1 0-8 16,1 2-10-16,-1 0-19 0,0 0-9 0,0 1-39 0,1-1 15 16,-1 0-30-16,-1 0 14 0,1 0-28 0,-1-1 12 0,1-2-28 15,-1 1 19-15,-1-4-22 0,2-1 17 16,-1-1-24-16,1-11 12 0,-1 18-26 15,1-18 18-15,-3 14-29 0,3-14 13 0,-1 11-51 16,1-11 14-16,0 0-45 0,0 0 15 0,0 0-41 0,0 0 23 16,-12-8-8-16,12 8-4 0,-1-16 13 15,1 16-5-15,0-20 68 0,3 8-63 0,-1 1 69 0,3-3-59 16,-1 1 68-16,3 1-55 16,-1-1 64-16,3 1-57 0,1 0 65 0,-1 3-62 0,3-1 66 15,0 2-57-15,1 1 66 0,1 1-62 0,-1-1 63 0,2 4-62 16,-2 2 62-16,2 0-63 0,-2 2 60 15,1 0-58-15,2 4 65 0,-2 1-55 0,0 2 66 0,-1 2-53 16,-1 0 21-16,0 4 6 16,-1-1 5-16,-1 1 2 0,-3 1-5 0,-1 0-23 0,1 1 32 15,-1 0-22-15,-3-1-74 0,-1 2-101 16,1-2-137-16,-3-1-85 0,-2 0-159 0,0-2-268 16,-1 0-360-16</inkml:trace>
  <inkml:trace contextRef="#ctx0" brushRef="#br0" timeOffset="85548.1">8926 8752 207 0,'4'-10'536'16,"-4"10"-20"-16,5-14-124 15,-5 14 25-15,4-10-93 0,-4 10 2 0,0 0-112 0,4-12 12 16,-4 12-106-16,0 0 33 16,0 0-82-16,0 0 53 0,0 0-62 0,0 0 67 0,0 0-47 15,11 9 70-15,-11-9-45 0,2 19 16 16,-1-7 2-16,-1 1-8 0,1 2-2 0,-1 1 5 16,0 2-4-16,0 0-3 0,0 2-17 0,-1-1-35 0,1-1 7 15,0 1-28-15,0-2 11 0,0 1-30 16,-1 0 19-16,1-2-30 0,0-1 15 0,0-2-58 0,0 1-76 15,-2-3-69-15,4 1-106 16,-2-12-54-16,-2 18-95 0,2-18-29 0,-2 12-146 0,2-12-318 0,-11 5-501 16</inkml:trace>
  <inkml:trace contextRef="#ctx0" brushRef="#br0" timeOffset="85758.12">8705 8772 64 0,'0'0'586'0,"0"-16"-57"0,0 16-129 0,4-15 25 0,0 7-89 16,-4 8 9-16,6-13-98 0,1 6 21 16,-7 7-93-16,15-13 30 0,-5 8-79 0,4-2 29 0,2 1-81 15,1 2 41-15,2-2-70 16,0 3-13-16,1-1 46 0,3 2-68 0,3 0-10 0,-1-1-2 16,-2 3-7-16,0 0-42 0,4 0-10 0,-1 2-124 0,-1 0-19 15,-1 1-122-15,-6 1-26 0,1 1-42 16,-1 1-47-16,-4 0-253 0,-1 1-201 0</inkml:trace>
  <inkml:trace contextRef="#ctx0" brushRef="#br0" timeOffset="86778.32">9385 8976 431 0,'0'0'407'0,"0"0"-41"0,0-14-43 16,0 14 32-16,-4-11-104 16,4 11 12-16,-5-11-92 0,5 11 30 0,-7-12-80 15,7 12 29-15,-9-12-72 0,9 12 34 0,-12-10-71 0,12 10 40 0,-15-9-67 16,15 9 47-16,-18-5-65 16,18 5 49-16,-22-1-58 0,9 3 55 0,2-1-63 0,-1 4 56 15,-2 0-64-15,1 1 59 0,0 3-55 16,1-1 55-16,2 1-51 0,-3 0 54 0,4 2-51 15,0-2 6-15,1 1 9 0,3 0 14 0,0-1 13 0,3 1 10 0,2-10 5 16,-2 18 1-16,2-18-3 16,4 16 0-16,-4-16-19 0,10 14 15 0,-10-14-25 0,17 9 15 15,-8-4-27-15,-9-5 18 0,20 4-6 16,-20-4-10-16,21-1-14 0,-10-2-2 0,0-2-3 0,1 0-15 16,-3-4 9-16,2 0-9 15,-4-3 57-15,2 2-53 0,-2-3 61 0,-1 0-57 0,-1 1 59 16,1-2-60-16,-3 3 56 0,1 1-57 0,-4 10 61 0,4-19-52 15,-4 19 60-15,2-16-60 0,-2 16 47 16,3-12-67-16,-3 12 52 0,0 0-55 0,1-11 54 0,-1 11-51 16,0 0 59-16,0 0-55 15,0 0 60-15,0 0-51 0,-5 12 62 0,5-12-59 0,-1 14 58 16,1-14-59-16,0 17 11 0,0-17 3 16,0 17 2-16,0-17 5 0,1 19 2 0,1-9 2 15,-2-10 3-15,6 18 5 0,-6-18 3 16,9 15 3-16,-2-7 5 0,2-2-1 0,1 1 0 0,2-2-6 15,2-2-21-15,0 1-27 0,-1-3-21 0,0-1-23 0,2 0-11 16,-2-2-11-16,2-3-5 16,-1 0-23-16,0-2 18 0,-2-2 19 0,0-4 12 0,-3 1 84 15,2-4-55-15,-4-1 82 16,2-4-48-16,-4 1 85 0,0-3-41 0,-1 1 79 0,-1 0-37 16,-1 0 82-16,1 3-42 0,-2 1 60 15,2 1-61-15,-3 0 69 0,1 4-68 0,0 1 45 16,-1 12-33-16,1-21-14 0,-1 21-20 0,0-16-23 0,0 16-21 0,0-12-7 15,0 12-5-15,0 0-8 16,0 0 5-16,0 0 12 0,0 0 5 0,0 0 1 0,0 0 0 16,-8 10 3-16,8-10 4 0,-4 21 0 15,1-9-3-15,2 4-1 0,-2-1-3 0,1 3 0 0,1-1-4 16,-2 2-5-16,2-1-5 16,-1 2-6-16,0-1-31 0,1-1 27 0,-1 0-28 0,1 0 27 15,-1-1-27-15,-1-2 29 0,3-1-33 16,-1-1 22-16,0-3-42 0,1-10 25 0,0 19-36 0,0-19 37 15,-2 16-33-15,2-16 28 0,-1 12-51 0,1-12 19 16,0 0-36-16,0 0 27 0,0 0-26 16,0 0 23-16,0 0-2 0,0 0 7 0,0 0-6 0,13-6 5 15,-8-1 8-15,0-1-3 16,1-1 7-16,2-2 64 0,2 0-66 0,-1-1 62 0,3 2-62 0,-1-2 64 16,1 1-66-16,0 1 61 15,0 1-62-15,1 0 58 0,-1 1-63 0,1 0 60 16,0 4-64-16,-2-1 64 0,0 3-62 0,1 1 62 0,-12 1-59 15,21 0 63-15,-10 3-60 16,0 1 65-16,-2 1-58 0,1 2 63 0,-1 2-59 16,0 0 7-16,-4 0 9 0,1 2 12 0,-2-1 5 15,0 1 0-15,-3-1 5 0,0 1 0 0,-2 0 3 16,-1 0 2-16,-2-1 5 0,-3-1-1 0,-1 1 1 16,-1-1-24-16,-1 0 28 0,-2-2-24 0,-1-1 27 15,-1 0-17-15,0-3 17 0,-1 1-12 0,0-3-34 16,3 0-60-16,-4-2-82 0,4 0-129 0,-1-3-55 15,1 1-59-15,0-5-440 0,1 3-394 0</inkml:trace>
  <inkml:trace contextRef="#ctx0" brushRef="#br0" timeOffset="87074.19">10051 8665 645 0,'0'0'558'0,"9"-10"-99"0,-9 10-58 0,0 0-58 16,6-10-72-16,-6 10-5 15,0 0-107-15,0 0 27 0,0 0-71 0,0 0 65 0,9 4-57 16,-9-4 5-16,3 14 4 0,-3-14 7 16,1 22-4-16,-1-8 18 0,0 1-9 0,0 2 2 0,0 1-4 15,0 1 17-15,-1 0-21 16,1 0-4-16,-1 1-33 0,-1 0-2 0,1-1-30 0,0 0 4 15,-1 0-26-15,1-1 5 0,0 1-21 0,0-1-6 0,-1-1-22 16,2-2-58-16,-1 0-95 0,1-2-110 16,-1 1-84-16,1-14-107 0,1 20-83 0,-1-20-64 0,1 16-450 15,-1-16-667-15</inkml:trace>
  <inkml:trace contextRef="#ctx0" brushRef="#br0" timeOffset="87474.19">10249 8947 391 0,'0'0'426'16,"0"0"-81"-16,0 0-35 0,9-5 29 15,-9 5-99-15,0 0 9 0,0 0-106 0,14-4 21 0,-14 4-78 16,0 0 33-16,14 0-71 16,-14 0 42-16,13 0-63 0,-13 0 43 0,15 0-55 0,-15 0 49 15,14-1-54-15,-14 1 62 0,16-3-47 16,-16 3 66-16,13-5-53 0,-13 5 56 0,13-8-56 0,-6 2 58 15,-7 6-56-15,9-13 64 0,-9 13-61 0,6-16 65 16,-6 16-74-16,5-18 56 16,-5 18-74-16,2-19 68 0,-4 8-62 0,2 11 59 0,-5-19-69 15,3 10 52-15,2 9-63 0,-8-17 56 16,4 8-67-16,4 9 54 0,-10-12-64 0,10 12 52 0,-14-8-60 16,14 8 57-16,-14-3-60 15,14 3 59-15,-18 5-50 0,9 0 60 0,-4 2-40 0,3 2-1 16,1 1 16-16,-2 1 3 0,2 2 0 0,1 1 1 0,0-1-2 15,1 2 7-15,2 0 2 0,1-1 4 16,1 2-30-16,3-3 33 0,0 0-25 0,3 2 36 0,1-2-30 16,2 1 32-16,7 0-37 15,1-1 12-15,4-1-65 0,1-2-25 0,3-1-91 0,2-2-76 16,3-2-79-16,2-1-74 0,0-4-23 16,7-1-41-16,1-5-371 0,7-3-364 0</inkml:trace>
  <inkml:trace contextRef="#ctx0" brushRef="#br0" timeOffset="87804.57">10952 8739 279 0,'4'-10'383'0,"0"2"-52"0,-4 8 10 0,3-15-35 0,-3 15-30 15,3-11-19-15,-3 11 3 16,3-12-96-16,-3 12 17 0,0 0-85 0,3-12 27 0,-3 12-70 16,0 0 39-16,0 0-65 0,0 0 46 15,0 0-60-15,0 0 51 0,0 0-58 0,-12 4 47 0,12-4-61 16,-7 8 52-16,7-8-58 0,-6 10 52 0,6-10-56 0,-4 11 52 15,4-11-48-15,-2 12 49 16,2-12-51-16,0 0 55 0,0 16-53 16,0-16 55-16,4 9-54 0,-4-9 58 0,11 8-57 15,-11-8 58-15,11 5-50 0,-11-5 57 0,17 3-57 0,-17-3 54 0,14-1-62 16,-14 1 60-16,14-5-55 0,-14 5 61 16,13-10-58-16,-13 10 65 0,9-9-62 0,-9 9 50 15,5-12-68-15,-5 12 54 16,1-13-64-16,-1 13 53 0,-2-10-61 0,2 10 42 0,-8-10-91 15,8 10 10-15,-10-6-109 0,10 6-42 16,-16-1-20-16,16 1-29 0,-16 3-42 0,4 2-41 0,3 0-298 16,2 0-164-16</inkml:trace>
  <inkml:trace contextRef="#ctx0" brushRef="#br0" timeOffset="88134.61">11008 8993 174 0,'0'0'491'16,"0"0"-58"-16,12-3-34 15,-12 3-17-15,0 0-30 0,0 0-64 0,-5-7-57 0,5 7-43 0,0 0-38 16,0 0-30-16,0 0-27 16,-12-2-15-16,12 2-12 0,0 0-14 0,-9 5-5 0,9-5-5 15,-8 8-6-15,8-8-6 0,-8 9-4 16,8-9 10-16,-6 12-12 0,6-12-3 0,-6 13-4 0,6-13 0 15,-4 13-27-15,4-13 25 0,0 13-18 0,0-13 26 0,3 12-20 16,-3-12 25-16,7 11-23 16,-7-11 28-16,13 9-23 0,-13-9 32 0,17 6-20 0,-17-6 42 15,16 1-16-15,-16-1 51 0,19-3-23 16,-10 0 30-16,1-1-40 0,-1-2 27 0,-3 0-40 0,1-1 24 16,-1 0-53-16,-3-1 23 15,-3 8-49-15,4-16 6 0,-4 16-63 0,-2-17-84 0,2 17-85 16,-11-13-60-16,11 13-140 0,-15-9-80 0,5 7-450 0,10 2-545 15</inkml:trace>
  <inkml:trace contextRef="#ctx0" brushRef="#br0" timeOffset="89123.1">8111 9952 303 0,'8'-9'307'15,"-2"2"-30"-15,-1-1-21 0,0-1-19 0,-1 1 2 16,0 0 20-16,0-2-13 0,-2 0-23 0,0 0-38 0,-2 10 33 0,1-21-56 16,-1 21 49-16,-3-19-73 15,1 10 43-15,2 9-80 0,-8-17 42 0,4 9-87 0,-2 0 50 16,-1 1-76-16,-3 2 52 0,1-1-68 16,-1 2 59-16,-3 2-72 0,1 1 52 0,-4 1-59 0,1 2 58 15,-3 2-64-15,1 0 4 0,-3 5-3 0,2 0 4 0,-1 3-2 16,2 1 18-16,2 1-6 15,0 2-1-15,2 2-1 0,2 0 0 0,1 0 4 0,3 1 0 16,2 0 11-16,-1-2 6 0,5 0 5 16,0 0 4-16,1-1 2 0,2 0 0 0,2-1 7 15,1 0 3-15,3-1-3 16,3-1-4-16,1-3-21 0,5 0-39 0,1-1-51 0,2-1-62 16,-2-4-9-16,2 0-140 0,2-3-63 0,1-1-33 0,-2-2-28 15,3-2-427-15,0-2-378 16</inkml:trace>
  <inkml:trace contextRef="#ctx0" brushRef="#br0" timeOffset="89373.05">8409 9758 496 0,'0'0'428'0,"4"-14"-31"0,-4 14-40 0,0 0 17 0,2-12-101 15,-2 12-11-15,0 0-101 0,3-9 17 0,-3 9-82 0,0 0 33 16,0 0-46-16,0 0 53 0,0 0-54 15,0 0 20-15,1 10 20 0,-1-10 11 0,-2 16 8 0,2-16-25 16,-3 22 45-16,2-10-31 16,-1-1-1-16,0 5-1 0,0 1-5 0,0-1-11 0,-1 1 5 15,1 1-42-15,-1-2 11 16,1 0-36-16,-2 0 13 0,1 0-27 0,2 0 16 0,0-3-29 0,0 1-1 16,-2-2-79-16,3 1-53 0,-1-3-128 0,1-10-66 0,0 21-93 15,0-21-75-15,0 15-77 16,0-15-464-16,1 13-619 0</inkml:trace>
  <inkml:trace contextRef="#ctx0" brushRef="#br0" timeOffset="89823.05">8633 9942 324 0,'0'0'505'0,"0"0"-66"0,0-14-47 16,0 14-34-16,0 0-35 15,-2-11-63-15,2 11-42 0,0 0-43 0,0 0-39 0,-4-9-21 16,4 9-24-16,0 0-13 0,0 0-12 16,0 0-10-16,-9 7-6 0,9-7-3 0,-4 9-3 0,4-9-5 15,-5 13 0-15,5-13-4 16,-6 16 7-16,6-16-3 0,-2 19-6 0,2-19-1 0,-3 20 9 16,3-20-22-16,1 21 4 0,-1-21 3 0,3 19 0 0,-1-9 5 15,1-1 2-15,3 0-2 0,-1-2 3 16,3 1-5-16,0-1-5 0,1-2-10 0,1-1-11 0,0-1-11 15,3 0-12-15,-13-3-12 16,23-1 0-16,-9-2-9 0,-1 0 6 0,1-3-3 0,-1-2 11 16,-1 0 10-16,-1-2 1 15,-1 1 4-15,0-2 0 0,-2-1-16 0,-3 1 28 0,-1 1 24 0,-2-2-26 16,0 1 3-16,-4 0-4 16,1 0 8-16,-3 2-3 0,-1-2-4 0,0 3 0 0,-4-2-8 15,1 0-1-15,-3 3-2 0,2 2 0 0,-4-1 1 0,1 3 0 16,1 0-3-16,-2 2 0 0,13 1 0 15,-25 1-3-15,13 2-15 0,1 0-26 0,-1 1-20 0,2 2-48 16,0 0-27-16,2 1-46 16,0 0-20-16,3 2-29 0,-1-1-36 0,2 1-67 0,4-9-306 15,-4 15-166-15</inkml:trace>
  <inkml:trace contextRef="#ctx0" brushRef="#br0" timeOffset="90133.05">9150 9944 275 0,'0'0'486'16,"0"-15"-36"-16,0 15-44 0,0-12-25 16,0 12-6-16,-3-12-85 0,3 12-41 0,-2-9-40 0,2 9-38 15,-4-9-32-15,4 9-29 0,-5-7-22 0,5 7-22 0,0 0-12 16,-11-4-13-16,11 4-8 15,0 0-11-15,-16 5-1 0,16-5-7 0,-14 8-20 0,6 0 27 16,2-1 14-16,0 3 6 0,-3-1-3 16,2 1-3-16,2-1-4 0,0 2 1 0,0 0 8 0,2-1 7 15,0 1 2-15,0 0 2 16,3-11 4-16,0 21-8 0,1-10 2 0,3-2 1 0,0 2-6 16,4-2-12-16,1 0-32 0,2-1-56 0,1 0-66 0,0-3-79 15,2 1-74-15,2-3-80 0,2 0-43 16,-4-3-42-16,4 0-419 0,1-5-405 0</inkml:trace>
  <inkml:trace contextRef="#ctx0" brushRef="#br0" timeOffset="90373.05">9450 9739 556 0,'3'-11'460'0,"-1"1"27"0,-2 10-87 0,4-16 25 0,-4 16-129 15,3-10 9-15,-3 10-114 0,0 0 19 0,2-14-89 0,-2 14 37 16,0 0-70-16,0 0 73 0,0 0-54 15,0 0 29-15,0 0 16 0,3 10 13 0,-3-10-13 0,-1 16 7 16,-1-5-2-16,1 2 35 16,0 2-26-16,-2 0 0 0,1 3-34 0,-1 0-21 0,-1 5-9 15,2-1-6-15,-2 0-26 16,0-1-6-16,0 0-15 0,1 1-3 0,-1-1-14 0,1-2-7 0,-1-2-68 16,2 0-51-16,-1-2-105 0,-1 1-70 0,3-4-108 0,-3 0-100 15,2-1-78-15,2-11-79 16,-4 16-456-16,4-16-708 0</inkml:trace>
  <inkml:trace contextRef="#ctx0" brushRef="#br0" timeOffset="90719.85">9684 9873 490 0,'0'0'491'15,"10"-9"-75"-15,-10 9-41 0,0 0-27 0,8-8-50 0,-8 8-59 16,0 0-43-16,0 0-35 15,0 0-28-15,0 0-19 0,0 0-17 0,0 0-16 0,-6-9-9 16,6 9-5-16,-12 3-6 0,12-3 0 16,-14 4 3-16,14-4 4 0,-21 3-6 0,10 0 2 0,0-1-10 15,-2 0-33-15,1 1 21 16,-2-1-32-16,3 2 24 0,1-2-32 0,-3 2 30 0,3-2-32 16,10-2 23-16,-19 6-29 15,19-6 28-15,-15 5-29 0,15-5 31 0,-12 7-30 0,12-7 39 0,-7 8-28 16,7-8 37-16,-1 14-30 0,1-14 15 15,8 13-15-15,-1-6 20 0,2 2-34 0,3-1 31 0,2 1-2 16,-1-1-3-16,6 2-3 0,-3-2-5 0,6 0-10 0,-2 1-18 16,1-2-23-16,1 0-28 15,-1 0-41-15,1 0-44 0,-1-1-48 0,-2-1-70 16,-3 0-61-16,1-2-46 0,-3 1-68 16,-1-1-358-16,-13-3-323 0</inkml:trace>
  <inkml:trace contextRef="#ctx0" brushRef="#br0" timeOffset="91659.97">12462 9733 297 0,'4'-9'431'0,"-1"-2"-34"0,1 2-18 0,-4 9 6 15,0-22-102-15,-4 11 8 0,1 0-92 0,-1 0 32 0,-6-2-83 16,4 2 35-16,-3 1-86 0,0 0 38 16,-2 2-76-16,0 0 40 0,-1 1-74 0,1 3 47 0,0 0-69 15,-1 0 46-15,1 2-55 16,11 2 54-16,-23 0-63 0,23 0 48 0,-21 3-55 0,9 1 55 15,1 0-60-15,1 0 61 0,1 2-62 0,1 1 61 0,0 0-56 16,0 1 61-16,2 0-52 16,-1 1 58-16,2-1-56 0,1 2 72 0,2 1-55 0,-1-1 19 15,3-10 21-15,1 19 17 16,3-10 13-16,0 2 1 0,5 0-2 0,0 1-38 0,2 2 30 16,2-1-36-16,2-1 19 0,2 1-33 15,0-2 18-15,-1 1-36 0,1 1 25 0,-2-2-32 0,2 1 30 16,-2 0-33-16,-1 0 33 15,-2-2-38-15,1-1 30 0,-3 2-33 0,-1-1 32 0,1-2-27 16,-4 1 31-16,-2-1-28 0,1-1 33 0,-5-7-29 0,6 15 34 16,-6-15-27-16,1 11 31 0,-1-11-33 15,-7 12 35-15,1-7-33 0,6-5 36 0,-19 9-39 0,8-5 41 16,-5-2-40-16,-3 0 34 16,-2-1-38-16,-2-1 34 0,2 0-31 0,-6-2 35 0,0 0-35 15,1-2 27-15,-1 1-67 0,2-4-17 16,1 3-88-16,1-3-43 0,3 0-92 0,5 0-73 0,-1 0-29 15,3 0-109-15,1 0-398 0,3-1-453 0</inkml:trace>
  <inkml:trace contextRef="#ctx0" brushRef="#br0" timeOffset="92409.89">14834 9642 216 0,'0'-17'505'0,"0"17"6"0,0-14-88 16,0 14 46-16,0-14-90 0,0 14 24 15,0-12-94-15,0 12-43 0,0 0-39 0,0-16-42 16,0 16-38-16,0 0-34 0,2-12-32 0,-2 12-14 0,0 0-16 16,0 0-3-16,0 0 3 15,0 0-8-15,0 0 0 0,-2 13-3 0,2-13 8 0,0 20 2 16,0-7-4-16,-1 1-4 0,0 2 1 16,-1 1-27-16,0 2 39 0,1-1-32 0,-2 1 26 0,3-1-32 15,-2 1 25-15,2 0-27 16,-2 0-2-16,0-1-1 0,0 0 8 0,2-2-94 0,-1 0-39 15,0-3-101-15,0 0-61 0,1-13-103 0,-2 22-57 0,2-22-51 16,-2 13-482-16,2-13-556 0</inkml:trace>
  <inkml:trace contextRef="#ctx0" brushRef="#br0" timeOffset="92830.31">14849 9597 406 0,'7'-17'450'0,"0"1"-101"16,0 2 41-16,-1 0-81 15,1 0 16-15,2 2-90 0,-2 1 9 0,1-2-89 0,1 3 27 16,1 1-80-16,-1 0 37 0,0 2-74 0,3 3 50 0,-4-1-76 16,4 1 43-16,0 1-66 0,-12 3 49 15,21 0-63-15,-8 1 45 0,-1 2-61 0,-1 1 52 16,2 3-56-16,-2 0 55 16,1 3-53-16,-3 1 42 0,0 1-71 0,-3 1 44 0,1 1-60 15,-5 0 50-15,-1 0-55 0,-1-1 45 16,-3 0-54-16,-4 1 60 0,1-1-42 0,-3-1 57 0,-1-1-48 15,-3-3 59-15,0 0-50 0,-2-1 59 0,2 0-50 0,-4-1 57 16,3-4-53-16,-2 1 52 16,3-1-46-16,0-1 65 0,13-1-48 0,-25 2 57 0,25-2-50 15,-18 0 57-15,18 0-58 0,-16 0 51 16,16 0-61-16,-14 1 47 0,14-1-62 16,0 0 57-16,-11 2-59 0,11-2 56 0,0 0-52 15,-3 9 59-15,3-9-55 0,6 11 60 0,0-4-44 16,1 3 57-16,5 1-57 0,-2 1 11 0,3 2 7 15,2 0 8-15,0 1 8 0,5 3-15 0,-1-1 31 0,0 0-30 16,0 1 26-16,-1-1-28 0,0-4 21 0,0 1-26 16,-1-2 18-16,-1 0-42 0,1 0-31 15,-3-3-66-15,-1-1-82 0,1-1-91 0,-3 0-29 0,-2-2-88 16,-1 0-454-16,-8-5-395 0</inkml:trace>
  <inkml:trace contextRef="#ctx0" brushRef="#br0" timeOffset="93825.09">17604 9482 402 0,'-4'-11'471'16,"1"0"-113"-16,3 11 16 0,-6-18-88 16,2 9 17-16,-1 2-94 0,0-1 15 15,-3 2-75-15,2-1 23 0,6 7-81 0,-13-9 29 16,13 9-67-16,-16-3 41 0,16 3-57 0,-19 4 58 0,6 2-40 16,-2 3 58-16,-1 4-61 0,0 1 64 15,-1 4-63-15,1 1 50 0,0 5-63 0,0-3 51 0,4 2-65 16,1 1 48-16,2-3-61 15,3 1 1-15,1 0 5 0,2-3 0 0,3 0 5 0,0-1 8 16,4 0 9-16,0-1 7 0,4 1-31 0,-1-2 36 16,2-2-31-16,4 1 32 0,-1-3-32 15,0-3 28-15,2-2-30 0,1 0 30 0,0-2-26 0,0-3 22 16,0 0-33-16,-2-2 43 16,5-3-45-16,-2-1 27 0,0-3-41 0,1-3 32 0,-1-3-33 15,-2-2 9-15,0-3-23 0,1-4-22 16,-3-2-7-16,0-1-2 0,-2-3-9 0,-2 2 2 0,-3 2 6 15,-1 1 2-15,-1 1-7 0,-1 2-1 16,-2 1 3-16,-2 2 2 0,0 3 58 16,-1 0-62-16,-1 2 58 0,-1 2-61 0,-2 2 64 15,-1 2-59-15,8 6 62 0,-17-5-54 0,17 5 62 16,-21 2-53-16,10 2 55 0,0 3-58 0,-1 2 68 16,1 1-63-16,2 2 74 0,-1 3-70 0,1 2 64 15,0 1-54-15,1 1 62 0,3 0-65 0,1 1 59 16,2-2-59-16,0 2 60 0,1-1-58 0,2 0 4 15,2-1 8-15,1 1 5 0,1 0 1 0,3 1 6 16,2-4-27-16,1 1-14 0,2-2-72 16,1 0-49-16,2-3-91 0,0-1-51 0,2-4-24 15,-1-1-101-15,-1 0-358 0,2-3-303 16</inkml:trace>
  <inkml:trace contextRef="#ctx0" brushRef="#br0" timeOffset="94269.87">17822 9695 152 0,'0'0'438'16,"1"-11"-14"-16,-1 11-123 0,0 0 29 16,2-10-83-16,-2 10 29 0,0 0-95 15,0 0 26-15,4-9-66 0,-4 9 49 0,0 0-60 16,0 0 48-16,7 5-52 0,-7-5 46 0,6 8-65 0,-6-8 54 16,6 14-74-16,-6-14-2 0,5 16-3 15,-3-6-3-15,1 0-9 0,-2 0-2 0,2 0-6 16,-3-10-34-16,1 19 33 15,-1-19-38-15,1 17 27 0,-1-17-27 0,0 16 26 0,0-16-37 16,-1 12 36-16,1-12-39 0,0 0 33 0,-1 15-32 0,1-15 34 16,0 0-36-16,-5 7 25 0,5-7-40 15,0 0 34-15,-7-6-38 0,7 6 30 0,-2-9-47 0,2 9 19 16,-3-15-11-16,6 4-8 16,-1 1-4-16,1-1 8 0,2-3-14 0,0 3 7 0,2-3 53 15,0 2-59-15,2 2 56 0,0 0-59 16,0 1 55-16,2 0-57 0,-2 3 56 0,1 1-54 0,1 1 51 15,-1 1-57-15,2 0 62 0,-12 3-62 0,21 2 54 0,-9 1-53 16,-1 0 56-16,1 3-51 16,1 1 61-16,-3 2-57 0,0 0 68 0,0 2-43 0,-2 0 8 15,0 1 5-15,-3 0-2 0,0-1 3 16,-1 2 12-16,-2-2 0 0,-1 0-31 0,-1 2 24 0,-1-2-49 16,-1-1-16-1,0 1-60-15,-3 0-67 0,0-3-85 0,5-8-71 0,-7 14-56 16,7-14-85-16,-9 11-305 0,9-11-304 15</inkml:trace>
  <inkml:trace contextRef="#ctx0" brushRef="#br0" timeOffset="94498.28">18264 9769 303 0,'0'0'499'0,"0"0"-71"0,17-2 8 0,-17 2-76 0,12-1 32 0,-12 1-112 16,14-1 24-16,-14 1-101 0,20 0 25 16,-6-1-90-16,-1 2-14 15,1-1-11-15,3 0-18 0,2 0-13 0,-1 1-14 0,1-1 4 16,-1 0-31-16,-2 0-5 0,0 1-9 16,0-2-19-16,-2 1-38 0,2 0-49 0,-16 0-63 15,25-1-27-15,-13-2-146 0,-12 3-58 0,20-4-74 16,-20 4-399-16,13-4-389 0</inkml:trace>
  <inkml:trace contextRef="#ctx0" brushRef="#br0" timeOffset="94761.28">18465 9635 90 0,'0'0'500'0,"-13"-3"-167"0,13 3 43 15,0 0-113-15,0 0 32 0,-10-3-96 16,10 3 40-16,0 0-81 0,0 0 49 0,0 0-57 0,-8 8 58 15,8-8-43-15,0 0 55 0,-1 16-58 0,1-16 22 0,0 16-5 16,0-16-11-16,0 18-4 16,0-18-3-16,1 21-36 0,-1-9 25 0,0 0-41 0,0 2 9 15,0-2-40-15,0 2 8 0,0-1-31 16,0 1 8-16,0-1-29 0,0 1 17 0,-1-1-34 0,1-1-12 16,-2 1-88-16,0-2-60 15,1 0-98-15,1-11-54 0,-1 21-102 0,1-21-57 0,0 15-48 16,0-15-74-16,-1 12-252 0,1-12-364 15</inkml:trace>
  <inkml:trace contextRef="#ctx0" brushRef="#br0" timeOffset="95030.11">18731 9677 431 0,'5'-9'567'0,"-5"9"-19"0,8-15-94 0,-8 15 36 0,6-12-92 15,-6 12 21-15,4-9-95 0,-4 9-53 0,4-9-56 0,-4 9-43 16,0 0-24-16,5-9-49 0,-5 9-13 16,0 0-7-16,0 0 0 0,0 0-3 0,6 5 1 15,-6-5 8-15,3 14 7 0,-3-14-3 16,1 20-6-16,-1-8-10 0,-1 0-10 0,-2 4-25 0,1-2 10 0,1 3-24 16,-2-2 5-16,0 2-12 15,1 0 9-15,-1 1-17 0,2-1-10 16,-2 1-71-16,2-2-64 0,0 0-153 0,-1 0-84 15,2-2-117-15,0-2-81 0,-1 0-583 0,2-1-768 0</inkml:trace>
  <inkml:trace contextRef="#ctx0" brushRef="#br0" timeOffset="96050.05">20424 9387 249 0,'0'0'403'0,"2"-12"-94"0,-2 12-29 0,-2-14-37 16,2 14-16-16,-1-10-24 16,1 10-17-16,-4-11-29 0,4 11-38 0,-6-8-16 0,6 8-15 15,-9-6-6-15,9 6-7 0,-14 2-4 16,14-2-3-16,-19 7 32 0,10-2-59 0,-3 4 43 0,1 0-44 16,-1 4 56-16,-1 2-56 15,2-1 47-15,1 1-62 0,-1 3 54 0,1-1-58 0,3 1 52 16,0 0-57-16,3-1 49 0,0 0-58 15,-1-1 55-15,4 0-53 0,1 0 62 0,1-1-53 0,4 1 60 16,0-1-49-16,3-1-2 0,3-3 3 0,2 1-1 0,3-2-9 16,2-1-7-16,-3-3-13 15,3-3-10-15,1 0 51 0,-2-4-71 0,2-3 56 0,-2-2-66 16,2-4 60-16,-3-1-74 0,2-4 55 16,-1-4-63-16,-2-4 54 0,-1 0-55 0,-1-2 55 15,-4 0-49-15,0-2 53 16,-2 5-48-16,-1-1 56 0,-2 1-39 0,-3 3 1 0,1 2 2 15,-2 1 3-15,0 2-1 0,-1 1 3 0,-1 4 1 0,-2-1-3 16,-2 3 5-16,-2 2 1 0,8 5 51 16,-17-2-52-16,17 2 47 0,-22 3-48 0,12 2 49 15,-3 2-49-15,2 3 51 0,2 1-42 16,-1 0 42-16,2 4-48 0,0-1 52 0,3 3-42 0,1 0 46 16,-1-1-47-16,4 2 52 0,1 2-49 15,0-2 49-15,4 0-56 0,1 2 62 0,1 1-52 0,2-3 48 16,3-1-57-16,2 0 38 15,1-2-102-15,3-1-19 0,2-1-145 0,0-3-52 16,3 0-40-16,1-2-57 0,-2-2-297 0,-1-2-199 0</inkml:trace>
  <inkml:trace contextRef="#ctx0" brushRef="#br0" timeOffset="96480.11">20846 9542 342 0,'1'-11'476'0,"-1"11"-123"15,0 0 22-15,3-11-91 0,-3 11 26 0,0 0-108 0,0 0 14 0,0 0-70 16,0 0 41-16,4-9-58 16,-4 9 47-16,0 0-64 0,4 9 55 0,-4-9-66 0,2 11 56 15,-2-11-68-15,3 18 59 0,-3-18-55 16,1 21 35-16,-1-9-56 0,2 2 6 0,-2-2-2 0,-2 2-8 16,2-1-7-1,-1 1-10-15,1-2-2 0,-2-1-8 0,1 1-6 0,1-12 3 16,-2 20-4-16,2-20-1 0,-3 15-2 15,3-15 2-15,-3 13 2 0,3-13 3 0,-3 10-5 0,3-10-7 16,0 0-2-16,0 0-9 0,0 0-7 0,0 0-8 0,-13-6-12 16,13 6-12-16,-4-15-15 15,4 15-7-15,0-21 1 0,4 8-11 0,0-3 44 0,-1 1-53 16,3-2 52-16,1 0-59 0,3 0 61 16,1 0-54-16,-1 3 58 0,1 2-53 0,1 1 52 0,1 2-48 15,1 0 61-15,-1 3-57 16,0 0 56-16,-1 4-58 0,0 0 39 0,2 2-29 0,-3 1 61 15,2 1-61-15,0 3 67 0,1 2-61 0,-3 3 62 0,1-1-61 16,-2 2 75-16,-1 1-53 0,-1 1 64 16,-1 1-51-16,0 1-2 0,-2-2 13 15,-1 1 1-15,-2 0 0 0,-1-2 2 16,1 0-4-16,-4 0-9 0,1-1-32 0,0-1-51 0,1-10-64 16,-4 19-87-16,4-19-104 0,-5 15-56 15,5-15-75-15,-5 9-374 0,5-9-389 0</inkml:trace>
  <inkml:trace contextRef="#ctx0" brushRef="#br0" timeOffset="96739.27">21249 9661 45 0,'5'-9'534'0,"-5"9"-62"16,0 0-112-16,0 0 21 0,9-8-80 0,-9 8 22 15,0 0-101-15,15-3 26 0,-15 3-86 16,15-2 30-16,-15 2-80 0,26-2 36 16,-12 2-72-16,0-1 35 0,1 1-76 0,1 0 49 15,0 0-69-15,2 0 47 0,-1 0-71 0,-2 0 26 16,0 0-110-16,0-1-3 0,-2 1-117 0,-1-1-18 16,-12 1-78-16,22-2-67 0,-22 2-78 0,14-6-216 15,-14 6-178-15</inkml:trace>
  <inkml:trace contextRef="#ctx0" brushRef="#br0" timeOffset="96969.81">21388 9496 393 0,'-12'-5'341'0,"12"5"2"0,0 0-97 0,0 0 42 16,-9-3-90-16,9 3 45 0,0 0-76 0,0 0 48 15,0 0-68-15,-3 8 49 0,3-8-39 0,1 11 52 16,-1-11-64-16,1 14 54 0,-1-14-60 0,1 19 49 15,-1-19-52-15,0 24 49 0,0-10-78 0,2-2-6 16,-2 3-16-16,1 2-9 0,-1-2-13 0,1 2-10 16,-1-2-8-16,0 0-7 0,2 0-36 0,-2-1 18 15,0-1-92-15,1-1-50 0,-1 0-86 16,0 0-98-16,0-12-82 0,2 20-55 0,-2-20-80 0,3 15-317 16,-3-15-382-16</inkml:trace>
  <inkml:trace contextRef="#ctx0" brushRef="#br0" timeOffset="97220.12">21751 9554 406 0,'5'-8'526'0,"-5"8"-63"16,9-9-145-16,-9 9 15 16,5-8-80-16,-5 8 26 0,0 0-66 0,0 0 41 0,9-3-62 15,-9 3 43-15,0 0-71 0,4 14 45 16,-4-14-59-16,1 16 27 0,-1-16-49 0,1 23-3 15,-1-12-13-15,0 4-5 0,0-1-12 0,-1 1-15 0,1 1-12 0,0 1-15 16,-1-1-9-16,1 0-33 16,-1 0 24-16,1-2-28 0,-2 0 24 0,1-1-63 0,1-1-49 15,0 1-113-15,-1-3-71 0,1-10-121 16,0 18-86-16,0-18-73 0,-3 15-423 0,3-15-556 16</inkml:trace>
  <inkml:trace contextRef="#ctx0" brushRef="#br0" timeOffset="97889.85">20286 9097 316 0,'-14'2'255'0,"14"-2"-39"0,0 0-27 0,-13 1-28 16,13-1-27-16,0 0-25 0,-11 2-11 15,11-2-9-15,0 0-13 0,0 0 3 0,0 0 7 0,-10 3 14 16,10-3 11-16,0 0 24 16,0 0 20-16,0 0 1 0,0 0-2 0,0 0-1 0,9 7 0 15,-9-7-11-15,14 1-7 0,-14-1-8 16,21 1-5-16,-8 0-12 0,4-1-11 0,1 2-10 15,3-2-6-15,2 0-7 0,1 0-5 0,2 0-5 0,4 0 5 16,0 0 3-16,1-2-8 16,6 2 5-16,3-1-10 0,-1 0-6 0,2 1-2 0,1-1-27 15,1 1 30-15,-1-2-32 0,8 0 32 16,-2 0-31-16,-6 1 31 0,6-1-41 0,1 1 34 0,0-1-32 16,-7 1 32-16,9-1-38 15,-2 1 32-15,1 1-4 0,-7 0-6 0,7-1-3 0,-6 1 0 16,0 0-20-16,-2 0 30 0,2 0-30 15,-2 0 26-15,-1 1-21 0,0-1 24 0,-2 0-26 0,0 1 17 16,-2 1-16-16,-6-2 13 0,-1 1-12 0,0-1 15 0,-4 0-24 16,-1 1 18-16,-4-1-22 15,0 1 22-15,-2-1-23 0,-4 0 20 0,1 0-21 0,-3 0 18 16,0 0-21-16,-13 0 8 0,20 1-37 16,-20-1-6-16,16 0-56 0,-16 0-11 0,14 0-73 0,-14 0-34 15,0 0-67 1,14-1-91-16,-14 1-58 0,0 0-42 0,0 0-74 0,0 0-302 15,-9-5-389-15</inkml:trace>
  <inkml:trace contextRef="#ctx0" brushRef="#br0" timeOffset="99769.92">8883 10853 175 0,'0'0'194'0,"0"0"-37"0,0 0-23 0,6-9-28 16,-6 9-7-16,0 0-10 15,0 0-7-15,5-7 1 0,-5 7 2 0,0 0 1 0,0 0 0 16,0 0 10-16,0 0 3 0,0 0 2 16,4-8 5-16,-4 8-1 0,0 0 7 0,0 0 7 0,0 0-1 15,0 0-6-15,0 0-7 16,0 0-3-16,-4-10-1 0,4 10-11 0,0 0-4 0,0 0-6 0,0 0 1 15,-11-3-3-15,11 3-5 0,0 0-5 0,0 0-4 16,0 0 1-16,-12-4-6 0,12 4 3 16,0 0-5-16,0 0-4 0,0 0-3 0,-11-1-8 0,11 1-2 15,0 0-3-15,0 0 0 16,-14 3-2-16,14-3-2 0,-9 4-3 0,9-4-4 16,-12 5-4-16,12-5 2 0,-14 10-1 15,8-4-6-15,-2-1 1 0,-1 3 3 0,2 1-1 0,-1 1 66 16,0 1-70-16,-1 1 42 15,2 0-59-15,0 1 52 0,2 0-63 0,-2 2 63 0,3-1-54 16,-1 1 2-16,1 0 5 0,1 1-1 0,2-2 2 0,0 0 1 16,1-2-1-16,0 2 2 0,2-1 2 15,1-1-1-15,-1 0 3 0,4 0 3 0,1 0 1 0,-1-2 3 16,5-1 0-16,-1 0 3 16,4-2 0-16,-1-2-2 0,3 1 0 0,0-3 2 0,3-2-2 15,0 0 1-15,-2-2 1 0,2-1-1 16,-2-1-1-16,0-4 18 0,-1 1-52 0,2-4 33 0,-4 0-2 15,1-2 2-15,-2-3 2 0,-2 0-4 0,-1-1-5 0,-3 2 1 16,-2-2-33-16,0 2 35 16,-2-1-34-16,-3 0 33 0,0 0-35 0,-3 1 36 0,-2-2-21 15,0 2 9-15,-3 0-33 0,0 0 31 16,-3 3-32-16,1-1 20 0,-4 0-46 0,-3 2 5 0,1 2-27 16,0 3-33-16,-2-1-44 15,0 4-42-15,1-1-45 0,1 3-52 0,1 0-24 0,-1 3-15 16,0 0-36-16,2 2-45 0,2-1-213 15,1 3-141-15</inkml:trace>
  <inkml:trace contextRef="#ctx0" brushRef="#br0" timeOffset="102482.65">7472 1772 60 0,'0'0'443'0,"0"0"-47"0,0-16-29 0,0 16-51 15,0 0-16-15,-1-12-23 0,1 12-36 0,0 0-44 16,-7-13-31-16,7 13-23 0,0 0-25 0,-6-10-21 16,6 10-21-16,0 0-12 0,-10-2-9 0,10 2-9 15,-14 5-6-15,6 0 0 0,0 1 1 16,-2 3 12-16,-3 1 3 0,3 1-10 0,-3 4-7 16,2-1-9-16,0 0 1 0,1 3 4 0,1 0-4 15,2 1 5-15,0 0-6 0,1-1 5 0,1 0-2 16,2-1 11-16,1 2-7 0,0 0 0 0,1-2-15 15,1-2 1-15,1 1-2 0,1-4 7 0,-1 3-2 16,3-1 3-16,1 0-2 0,1-1 7 0,-1-2 5 16,3-1-3-16,0 2 3 0,3-3-9 0,0 1-8 15,-2-3-24-15,1 0-27 0,-1 0-29 0,-2-1-49 16,2-1-41-16,-9-4-26 0,14 7-61 16,-14-7-30-16,12 4-93 0,-12-4-46 0,14 3-432 0,-14-3-379 15</inkml:trace>
  <inkml:trace contextRef="#ctx0" brushRef="#br0" timeOffset="102779.9">7666 1934 115 0,'0'0'474'0,"0"0"-120"0,-6-6-47 0,6 6-44 16,0 0-27-16,0 0-31 0,0 0-33 0,0 0-18 0,0 0-15 16,0 0-8-16,0 0-3 0,10-5-4 0,-10 5-9 0,19 1 7 15,-19-1-32-15,25 0-13 16,-10 0-6-16,0 0-14 0,4 0-10 0,-2 0-4 0,1-1-9 0,-2 1-3 16,1-1-7-1,-2 1-25-15,1-1-28 0,-2 0-40 0,-3 0-43 16,-11 1-35-16,22-3-40 0,-22 3-74 0,17-3-51 15,-17 3-90-15,12-4-225 0,-12 4-138 0</inkml:trace>
  <inkml:trace contextRef="#ctx0" brushRef="#br0" timeOffset="103048.75">7823 1789 352 0,'0'0'410'0,"0"0"-38"0,0 0-48 0,-7-6-41 0,7 6-39 15,0 0-38-15,0 0-39 0,0 0-38 0,0 0-28 0,0 0-26 16,-10-3-18-16,10 3-12 0,0 0-4 16,0 0 16-16,0 0 6 0,-4 11 13 0,4-11 16 0,-1 15 11 15,1-15 18-15,-2 21 3 16,2-9-9-16,0 0-6 0,-1 1-11 0,1 2 5 16,-1 2-6-16,1 0-8 0,0 0-6 15,-2-1-17-15,2 1-11 0,0 0-10 0,0-3-4 0,0-1-2 16,0 1-3-16,-1 1-14 15,1-3-49-15,0-12-63 0,1 22-77 0,-1-22-102 0,0 18-58 16,0-18-110-16,0 14-65 0,0-14-326 0,2 11-364 16</inkml:trace>
  <inkml:trace contextRef="#ctx0" brushRef="#br0" timeOffset="103425.26">8022 1838 308 0,'0'0'533'0,"0"0"-116"0,7-10-86 0,-7 10-41 0,0 0-31 16,7-5-41-16,-7 5-50 15,0 0-38-15,0 0-27 0,0 0-26 0,9-4-4 0,-9 4-8 16,0 0-2-16,7 8 9 16,-7-8 12-16,9 14 11 0,-4-6 28 0,2 3 11 0,-1-1 0 15,3 4-4-15,-1 0-4 16,-2 1-20-16,2-1-2 0,1 0-15 0,-3 2-1 0,2-2-16 15,-2 1 0-15,2-1-13 0,-3 0-13 0,1-1-5 0,-2-3-5 16,1 0-5-16,-1-2 1 0,0 1-9 16,-4-9 3-16,7 13-1 0,-7-13 8 0,6 11 3 0,-6-11 2 15,5 7-7-15,-5-7-5 16,0 0-7-16,0 0-14 0,13-1 10 0,-13 1-10 0,10-11-1 16,-6 2-4-16,1 0-2 0,0-4-3 15,-1-1-11-15,2-1 3 0,-1-1-19 0,-1 0 26 0,0-1-15 16,1 0 9-16,-1 1-26 15,0-1 6-15,1 3-28 0,-3 0-29 0,2 2-26 0,-1 1-61 16,-1 0-49-16,-2 11-67 0,4-18-86 0,-4 18-101 0,4-14-462 16,-4 14-521-16</inkml:trace>
  <inkml:trace contextRef="#ctx0" brushRef="#br0" timeOffset="103870.4">8410 1935 200 0,'0'0'439'15,"0"0"-73"-15,0 0-32 0,9 6-42 16,-9-6-37-16,0 0-47 0,0 0-28 0,14 4-42 0,-14-4-25 16,0 0-24-16,15 1-13 15,-15-1-8-15,13-1-10 0,-13 1-6 0,0 0 6 0,16-3 10 16,-16 3-1-16,10-3 1 0,-10 3-12 15,7-5-7-15,-7 5 6 0,7-6-3 0,-7 6-18 0,5-11-6 16,-5 11 1-16,3-11 13 0,-3 11 16 16,1-11-6-16,-1 11-8 0,-1-12-14 15,1 12 3-15,-2-12 11 0,2 12-14 0,-2-9-1 16,2 9-4-16,-5-9-2 0,5 9-10 0,-7-5-5 16,7 5-5-16,0 0-14 0,-13-5 13 0,13 5-4 15,-11 3 1-15,11-3-5 0,-17 7 2 0,11 0-4 16,-1-1 2-16,0 1 4 0,0 1-7 0,1 0 14 15,1 2-9-15,0 0 12 0,1 0-7 0,0 1 21 16,1-1-13-16,2 1 13 0,0 0-8 0,1-11 15 16,1 20 2-16,3-9 19 0,0-2-2 0,1 1 8 15,4-1-8-15,1 0-10 0,0-1-20 16,2 0-14-16,2-1-45 0,-1-1-39 0,2-2-67 16,-1-1-38-16,1 1-88 0,0-3-35 0,-1 0-70 15,-3 0-51-15,-11-1-327 0,26-1-264 0</inkml:trace>
  <inkml:trace contextRef="#ctx0" brushRef="#br0" timeOffset="104580.26">9358 1701 153 0,'0'0'524'0,"-4"-12"-111"0,4 12-55 0,-2-9-43 16,2 9-24-16,0 0-30 0,-3-11-40 0,3 11-43 15,0 0-26-15,0 0-30 0,-5-11-27 16,5 11-19-16,0 0-20 0,0 0-18 0,0 0-16 16,0 0-5-16,0 0-11 0,0 0 12 0,0 0 27 15,0 0 24-15,-7 10 12 0,7-10 1 0,-4 16 1 16,2-4-11-16,1 1 0 0,-3 1-6 0,2 2 3 15,-1 1-9-15,1 1 3 0,-3 2-11 0,2-1-2 16,1 2-12-16,-1-2 0 0,2 1-4 0,-2-1 3 16,2 1-6-16,0-2-9 0,-1-1-4 0,1 0 0 15,1-4-2-15,-1 1-3 0,1-2 1 0,-2-1 0 16,4 1-4-16,-2-12 0 0,-2 16 1 0,2-16 3 16,0 15 6-16,0-15 0 0,2 13 16 0,-2-13 12 15,4 12 5-15,-4-12-6 0,7 8-6 16,-7-8-8-16,17 10-4 0,-8-7-15 0,1 1-12 0,4-2-6 15,-2-1-28-15,3 2-23 0,-1-3-32 16,1 1-25-16,1-1-42 0,0 0-31 0,-2-1-59 16,3 0-22-16,-2-2-95 0,2 1-39 15,-2-2-61-15,0 1-331 0,-2-2-315 0</inkml:trace>
  <inkml:trace contextRef="#ctx0" brushRef="#br0" timeOffset="105026.98">9706 1928 437 0,'0'0'411'0,"0"0"-82"0,0 0-62 16,0 0-34-16,0 0-27 0,0 0-39 0,0 0-36 0,9-4-32 15,-9 4-20-15,0 0-17 16,0 0-10-16,15-1-9 0,-15 1-7 0,0 0-4 0,13-2-3 0,-13 2-1 15,0 0-1-15,14-2 3 0,-14 2-3 16,0 0-5-16,13-6 2 0,-13 6-7 0,6-7 4 0,-6 7 6 16,8-7 20-16,-8 7-3 15,5-11-2-15,-5 11 5 0,4-12 13 0,-4 12-5 0,1-15 24 16,-1 15-1-16,0-15 3 0,0 15-20 16,-1-14-10-16,1 14-6 0,-3-14-6 15,3 14-9-15,-5-12-3 0,5 12-8 0,-5-11-8 0,5 11-4 16,-9-7-8-16,9 7-3 0,0 0-4 15,-14-4 6-15,14 4-5 0,-13 4 2 0,13-4-2 0,-14 9 5 16,8 0 4-16,-4-1 3 16,3 3 2-16,0-2 2 0,0 3-5 0,1 1 10 0,-1-1 9 15,4 3 13-15,-1-2-11 0,1 1 9 0,1-1-12 0,0-1 8 16,2 0-12-16,2 0 12 0,-1 0-8 16,1-2 10-16,4 4-2 0,0-3 1 0,3-1-43 0,-1 0-35 15,2-2-68-15,2 1-42 16,0-3-83-16,2-2-54 0,-1 0-96 0,-2-2-70 0,3-2-265 15,-1-2-231-15</inkml:trace>
  <inkml:trace contextRef="#ctx0" brushRef="#br0" timeOffset="105362.08">9955 1837 249 0,'2'-21'509'0,"-2"21"-47"16,1-14-35-16,-1 14-25 0,0 0-40 15,1-13-63-15,-1 13-55 0,0 0-50 0,0 0-45 0,0-13-30 16,0 13-30-16,0 0-31 15,0 0-23-15,0 0-11 0,0 0-10 0,0 0 9 0,0 0 9 16,0 0 16-16,10 11 14 0,-10-11 35 16,4 18 16-16,-1-8 0 0,-1 2-16 0,2 2-5 0,-1-2-2 15,0 3 11-15,0 1-10 0,1-2-15 0,0 1-13 16,-2-1-14-16,1-2-4 16,-1 0-5-16,1-1-5 0,-3-11-7 0,4 18-3 0,-4-18 2 15,4 15-1-15,-4-15-1 0,2 12-3 16,-2-12-1-16,0 0 0 0,4 13 3 0,-4-13 4 0,0 0-4 15,0 0-9-15,10 4-10 16,-10-4 3-16,8-6 0 0,-3-1 0 0,-5 7-6 16,11-20-2-16,-4 7-9 0,-1-1-25 0,2-3 14 0,1 0-17 15,-2 0 24-15,1 1-17 0,-1 2 12 0,-2-1-35 0,2 2 3 16,0 1-33-16,-2 2-46 16,-1 1-53-16,-4 9-67 0,7-15-79 0,-7 15-62 0,9-12-25 15,-9 12-37-15,8-6-407 0,-8 6-409 16</inkml:trace>
  <inkml:trace contextRef="#ctx0" brushRef="#br0" timeOffset="106068.42">10345 1944 238 0,'0'0'496'0,"0"0"-119"0,0 0-71 0,0 0-46 16,0 0-30-16,0 0-35 16,0 0-40-16,0 0-35 0,0 0-25 0,0 0-23 15,10 2-14-15,-10-2-11 0,0 0-16 0,13-4-8 0,-13 4-12 16,9-4-7-16,-9 4-1 0,10-5 3 16,-10 5-5-16,12-7 11 0,-12 7-5 0,9-10 3 0,-9 10-2 15,7-12 11-15,-7 12 14 16,7-12-3-16,-7 12 13 0,2-13-13 0,-2 13 6 0,3-16 3 15,-3 16 0-15,-3-13 1 0,3 13-7 16,-2-13 4-16,2 13 4 0,-5-11-1 0,5 11-8 16,-7-10-4-16,7 10-13 0,-8-7-10 0,8 7-6 15,-11-3 0-15,11 3-3 0,-13 1-3 16,13-1-4-16,-14 7 1 0,4-1-5 0,2 0 7 16,0 4 4-16,1-1-6 0,-1 2 5 0,2 1 0 15,1-1 3-15,1 1-1 0,0 1 4 0,3-1 4 16,-2-1-1-16,1 1 16 0,2 1 6 0,2-1-6 15,2 0 25-15,0 1-8 0,2-1 19 0,1-1-8 16,2 0 19-16,1-2-17 0,1 0 7 0,3-1-15 16,-1-2 6-16,1-1-16 0,2-1 0 0,-4-4-14 15,2 0 4-15,2-2-22 0,0-4 6 16,-2-1-27-16,3-4 7 0,-2 0-8 0,1-4-12 16,-1-5-7-16,0-1 0 0,-2-3 9 0,1-1 10 15,-4 0-4-15,1-3-3 0,-1 1 7 0,-2 0 6 16,-2 2 13-16,-1 2 16 0,1 2 26 0,-2-1-17 15,-1 6 14-15,-1 0-2 0,1 4 15 0,-2-2-26 16,2 4 0-16,-3 10-31 0,1-17-1 0,-1 17-19 16,1-12 16-16,-1 12-15 0,0 0 20 15,0 0 5-15,0 0 3 0,0 0-1 0,-11 7-2 16,11-7-1-16,-7 18-2 0,2-7 23 0,2 2 17 16,-1 3 6-16,0 1-6 0,0 0 3 15,0 1 6-15,2 1 0 0,-1-1 1 0,2 2-3 16,-3 2-10-16,1-3-1 0,2 1-7 0,0-1 9 15,1 2-8-15,0-2-1 0,0 0-10 0,1-1 9 16,-1 0-12-16,1-2-19 0,1-2-62 0,-1-1-65 16,0 2-97-16,2-3-62 0,-2-1-98 0,2 1-89 15,-1-3-345-15,1 1-363 0</inkml:trace>
  <inkml:trace contextRef="#ctx0" brushRef="#br0" timeOffset="106846">11415 1686 130 0,'1'-18'436'0,"-1"18"-49"0,2-17-30 15,-2 17-38-15,2-13-5 0,-2 13-14 0,0 0-44 16,0-16-43-16,0 16-40 0,0 0-39 0,1-12-29 15,-1 12-24-15,0 0-27 0,0 0-15 16,0 0-5-16,0 0 1 0,0 0-7 0,0 0 1 0,0 0 17 0,0 0-2 16,-1 14-4-16,1-14-4 0,-2 18 1 15,1-5 12-15,0 0 12 0,0 1 7 0,-1 3 17 0,2 1 3 16,-2 0-12-16,-2 0-9 16,3 0-5-16,-1 1 2 0,1 0-8 0,-1 0-9 0,0-1-4 15,2 2-13-15,-2-3 0 0,0-1-31 0,2 0 24 0,-1-1-9 16,1-3 2-16,0 1 0 0,1-2 9 15,-1 1-16-15,0-12 7 0,2 20-9 16,-2-20 4-16,4 18-12 0,-4-18 3 0,5 15-5 0,-5-15-1 16,12 14-6-16,-4-8-10 0,0-2-16 0,3 1-28 0,0-1-24 15,0-2-59-15,3-1-28 16,-1 2-72-16,-13-3-50 0,27-1-91 0,-16-1-79 0,3 0-368 16,0-3-373-16</inkml:trace>
  <inkml:trace contextRef="#ctx0" brushRef="#br0" timeOffset="107073.53">11302 1762 547 0,'0'0'452'0,"-10"-9"-91"0,10 9-80 0,0 0-53 16,-3-9-38-16,3 9-34 15,0 0-38-15,11-9-30 0,-11 9-18 0,19-6-13 0,-8 4-11 16,2 1-15-16,5 1-7 0,0-2-23 16,2 4-43-16,1-2-60 0,-2 1-74 0,-1 0-53 0,1 1-107 15,-2 1-215-15,0-1-62 16</inkml:trace>
  <inkml:trace contextRef="#ctx0" brushRef="#br0" timeOffset="107443.6">11624 1758 163 0,'0'0'514'0,"0"0"-89"0,0 0-35 16,0 0-27-16,9-6-42 15,-9 6-55-15,0 0-53 0,0 0-35 0,0 0-25 0,11-3-26 16,-11 3-18-16,0 0-18 16,11 2-3-16,-11-2 0 0,0 0-4 0,16 5 4 0,-16-5 6 15,11 10 2-15,-4-4 16 0,0 3-5 0,0 0 0 0,1 3 1 16,1 1-18-16,-3 0-4 0,1 2-28 15,-1-2 4-15,-1 2-22 0,3 0-1 0,-6 0-1 0,1-2-26 16,1-1 6-16,-2 0-8 16,-2-12-6-16,2 20-4 0,-2-20-1 0,0 16 7 0,0-16 4 15,0 13-2-15,0-13-11 0,-4 9-10 16,4-9-10-16,0 0-2 0,-9 4-7 0,9-4 10 0,0 0 2 16,-13-8 4-16,13 8 3 15,-6-12-22-15,2 3-6 0,3-2-21 0,-2 1 22 0,3 10 20 16,1-24 0-16,2 10-41 0,2-2 4 0,0 0-1 0,6-1 12 15,-3 2 6-15,4-1 2 0,1 2 0 16,-2 1-16-16,3-1-31 0,0 4-30 0,-1 0-30 0,2 3-48 16,1 1-71-16,-4 0-86 15,3 2-69-15,-1 2-348 0,-3 1-282 0</inkml:trace>
  <inkml:trace contextRef="#ctx0" brushRef="#br0" timeOffset="107703.52">12010 1806 459 0,'0'0'442'16,"0"0"-70"-16,0 0-54 0,0 0-38 0,0 0-43 0,0 0-44 16,0 0-33-16,-4 9-4 0,4-9-11 15,0 0-10-15,-1 11-4 0,1-11-8 0,-1 12 1 0,1-12-4 16,0 15 4-16,0-15-3 0,0 23-9 0,-2-13 4 0,2 2-18 15,0 0-5-15,-1 0-17 16,1 0-11-16,-1 0-16 0,1 0-6 0,-1-1-3 0,1-11-10 16,-2 20-57-16,2-20-79 0,0 17-115 15,0-17-76-15,0 13-96 0,0-13-84 0,0 0-416 0,-3 12-454 16</inkml:trace>
  <inkml:trace contextRef="#ctx0" brushRef="#br0" timeOffset="107843.53">12001 1705 60 0,'1'-13'583'16,"-1"13"-117"-16,2-19-53 16,-2 19-48-16,1-15-58 0,-1 15-72 0,0-13-62 0,0 13-44 15,0 0-39-15,1-14-58 0,-1 14-71 16,0 0-58-16,0 0-65 0,4-10-75 0,-4 10-79 16,0 0-314-16,0 0-141 15</inkml:trace>
  <inkml:trace contextRef="#ctx0" brushRef="#br0" timeOffset="108461.79">12356 1808 505 0,'0'0'423'0,"0"0"-54"15,-3-12-71-15,3 12-46 0,-4-8-31 0,4 8-34 0,-8-8-39 16,8 8-32-16,-10-9-25 16,10 9-19-16,-11-7-15 0,11 7-11 0,-13-5-14 0,13 5-12 15,-18-1-15-15,18 1 3 0,-21 1-5 0,12 2 2 0,-3 0-3 16,-2 2 1-16,1 1 1 0,0 2-2 16,0-1-5-16,3 3 3 0,0-2 2 0,-1 3 4 0,2-1-1 15,2 1 5-15,2-1 7 16,1 0-5-16,-1-1 1 0,2 1-6 0,3-10 0 15,-1 16-4-15,1-16-1 0,4 14-5 16,-4-14-1-16,9 13 4 0,-9-13 3 0,10 10 4 0,-10-10 8 16,13 6 3-16,-13-6 1 15,13 2 5-15,-13-2 0 0,16-1-4 0,-16 1-2 0,18-5-2 16,-10 1 4-16,2-3-10 0,-1 2 6 0,-1-2 6 0,0-3 10 16,-1 0-4-16,3 1-3 0,-4-3 9 15,1 4 47-15,-1 0 27 0,0 1-14 0,-6 7-16 0,10-15-16 16,-10 15-12-16,6-9-17 15,-6 9-10-15,7-9-10 0,-7 9-6 0,0 0-8 0,7-8-4 16,-7 8 6-16,0 0 7 0,0 0 9 16,0 0 4-16,10 6 4 0,-10-6 5 0,3 12 5 0,-3-12-2 15,3 18-1-15,-1-8 5 0,0 3 1 0,0-1 0 0,-2 2 0 16,1 2 9-16,0 0-9 16,1 1-3-16,-1 1-4 0,1-1-9 0,0 2-4 0,-2-1 0 15,0 0-2-15,0-1-2 0,0 1-2 16,0 0 1-16,0-2 1 0,-2 1-1 0,0-4-10 0,-1-1 5 15,2-1 1-15,0 0 2 16,-3-1-4-16,0 1 2 0,-1-2-2 0,0-1-3 0,-4-1-11 16,1-1-17-16,-1-1-35 0,-1-2-58 15,-3 0-64-15,-1-1-56 0,3-2-30 0,-2-1-108 0,-1-2-66 16,-1 0-449-16,1-2-450 0</inkml:trace>
  <inkml:trace contextRef="#ctx0" brushRef="#br0" timeOffset="109071.79">12850 1807 104 0,'0'0'516'0,"0"-18"-128"15,0 18-58-15,-2-13-63 16,2 13-47-16,-5-13-39 0,5 13-33 0,-10-14-24 0,10 14-39 15,-14-10-21-15,14 10-18 0,-16-5-12 16,16 5-8-16,-20-3-5 0,20 3-9 0,-19 3-6 0,6-1 4 16,3 1-8-16,-4 4 0 0,3-1 0 0,-2 0-1 0,1 1-1 15,1 1-4-15,1 1 3 16,-1 0 1-16,4 0 0 0,-1-1 0 0,2 0 0 0,2 1 4 16,-2 0 2-16,6-9-6 0,-5 16 3 15,5-16 1-15,-2 16-3 0,2-16-3 0,2 13 3 0,-2-13-4 16,5 10 2-16,-5-10-3 15,11 10 7-15,-11-10 3 0,18 7 7 0,-18-7 0 16,19 4 6-16,-19-4-2 0,19 0-24 16,-19 0 54-16,19-4 1 0,-9 1-1 0,-1-2 27 0,0 1 25 15,0-2 3-15,0 1 15 0,-2-2 21 0,0-1 5 16,-1 1-23-16,-1-2-16 0,1 1 1 0,0 1 14 0,-2-2-8 16,-4 9-18-16,5-12-17 15,-5 12-17-15,8-9-24 0,-8 9-13 0,4-8-16 0,-4 8-10 16,0 0-27-16,5-9 9 0,-5 9-11 0,0 0 15 15,0 0 6-15,0 0 6 0,0 0 3 16,0 0 7-16,0 16 0 0,0-16 2 0,-2 15 3 16,2-15-4-16,-3 22 3 0,3-10 8 0,-2 1-2 0,0 2 8 15,0 1-1-15,0 1 0 0,2 0-10 16,-2 1 7-16,0 0-8 0,1 0 5 0,-1 1-3 16,0-1-1-16,2 0-5 0,-2 2 2 0,0-2-4 15,2-2 3-15,-3 1 1 0,1-2-3 0,1 1 1 0,-1-3-6 0,0-1-3 16,0-1 1-16,0 0 1 15,0-1 0-15,2-10 5 0,-5 16 11 0,5-16-7 0,-12 14 1 16,12-14 0-16,-13 8-56 0,2-6 47 16,0 1-86-16,-2-3-1 0,-1-2-69 0,-2 0-72 0,-2-1-28 15,2-3-97-15,-2-1-55 16,1-2-491-16,-1-1-462 0</inkml:trace>
  <inkml:trace contextRef="#ctx0" brushRef="#br0" timeOffset="109951.88">12998 1837 186 0,'0'0'420'0,"0"0"-139"0,0 0-40 0,0 0-67 0,0 0-11 16,13 4-44-16,-13-4 3 15,10 3-36-15,-10-3-16 0,13 6-13 0,-13-6-5 0,14 5-4 16,-14-5 4-16,15 4 0 0,-15-4 8 16,15 3 3-16,-15-3 14 0,13 1-3 0,-13-1 7 0,12-1-17 15,-12 1-7-15,12-3-10 0,-12 3-8 0,9-7-8 0,-9 7-11 16,6-10 7-16,-6 10-11 16,6-12 8-16,-6 12 2 0,4-15-6 0,-4 15-8 0,2-15 0 15,-2 15-3-15,0-15 3 0,0 15-5 16,-2-14-3-16,2 14-3 0,-4-13-6 0,4 13-3 0,-10-11-1 15,10 11 1-15,-13-8-13 16,13 8 9-16,-16-1 2 0,16 1 2 0,-20 3 2 0,20-3-4 16,-20 7 10-16,9 0-6 0,-1 1 11 15,3 1-10-15,-1 1 8 0,0 0 3 0,3 1-2 0,-1 1-30 16,3-1 40-16,-2 0-1 0,3 0 0 0,1-1 1 0,1 0 6 16,0 1 1-16,2-11 6 15,2 18 5-15,0-9 17 0,3 1 9 0,4-2-1 0,-2 2-4 16,4-2-6-16,3 0-8 0,-1-2-3 15,3 0 2-15,-3-3-1 0,3 1-6 0,-1-3-10 0,0-1-20 16,2-1-34-16,1-4-11 16,0 0-5-16,2-2-12 0,-2-4-21 0,0 1 1 0,0-2-5 15,-3-2 2-15,-1 0 8 0,-2 0 5 0,0-2 0 0,0 1-5 16,-5 1 11-16,-1 1 4 16,-1-1 13-16,2 1 5 0,-5 2 8 0,3 0-7 0,-5 11 11 0,2-19-8 15,-2 19 2-15,2-16-3 16,-2 16-3-16,-4-12-3 0,4 12-1 0,-4-10 26 0,4 10-15 15,0 0 21-15,-6-7-16 0,6 7 22 16,0 0-23-16,0 0 32 0,0 0-28 0,-11 3 33 16,11-3-23-16,0 0 25 0,-2 10-21 15,2-10 27-15,0 11-27 0,0-11 31 0,4 9-24 16,-4-9 24-16,5 12-22 0,-5-12 25 0,12 11-27 16,-4-6 25-16,-1 0-22 0,3 0 24 0,0-1-27 15,-1 0 25-15,0 0-12 0,-9-4-8 0,18 5 9 16,-18-5 24-16,13 5 18 0,-13-5 17 0,14 3 3 15,-14-3-6-15,9 4-2 0,-9-4-11 0,0 0-13 16,12 4-12-16,-12-4-5 0,0 0 4 0,0 0 2 16,0 0 0-16,-6 10-7 0,6-10-3 0,-8 6 1 15,8-6-1-15,-11 10 0 0,4-4 4 16,-2 0-1-16,2 1 1 0,-1 0 1 0,3 1-2 16,-5 1 3-16,4-1-3 0,2 2 1 0,-3-2 3 15,3 2 5-15,-2-1-4 0,6-9 0 0,-6 17 0 16,6-17-1-16,-2 15 7 0,2-15 11 0,0 14 15 15,0-14 12-15,6 12 3 0,-6-12-12 0,12 12-8 16,-3-7-5-16,4-2-22 0,-1 0-14 0,1-1-43 16,1-2-50-16,1 0-60 0,1-1-49 0,1-3-71 15,2 0-60-15,-2-1-87 0,2-2-173 0,1-3-97 16</inkml:trace>
  <inkml:trace contextRef="#ctx0" brushRef="#br0" timeOffset="110859.78">13708 1832 104 0,'7'-6'226'15,"-7"6"-67"-15,0 0 7 0,0 0-53 0,9 5 13 0,-9-5-40 0,0 0 16 16,11 5-31-16,-11-5 18 16,0 0-34-16,13 3 26 0,-13-3-26 0,10 3 28 0,-10-3-19 15,13 1 26-15,-13-1-21 0,0 0 39 16,16-2-28-16,-16 2-3 0,11-4 2 0,-11 4 14 0,11-6-13 15,-11 6 2-15,12-10-23 0,-12 10 9 0,8-12 3 0,-8 12 5 16,7-12-16-16,-7 12-8 16,4-13-13-16,-4 13-8 0,0-13-3 0,0 13-10 0,0-11-10 15,0 11 2-15,-6-12-7 0,6 12 3 16,-9-10-2-16,9 10-7 0,-11-7-1 0,11 7 0 0,-16-2 4 16,16 2 2-16,-15 2 4 15,15-2 0-15,-21 7 5 0,15-1 8 0,-4-1 8 0,-1 4 2 16,3-1 4-16,-2 2 0 0,3 1-3 0,1-2 4 0,1 1-2 15,1-1 2-15,0 2-3 0,3 0-1 16,-2-2-3-16,3-9 0 0,1 22 2 0,2-12 0 0,1-1-5 16,3 2-1-16,3-1-4 15,2-1-10-15,1 0-25 0,6 0-35 0,-2-2-35 0,4 1-38 16,1-3-23-16,0-1-43 0,3-1-22 16,-2-2-14-16,0-1-2 0,0-3-19 0,4 1 38 0,-4-3 19 15,0 1 59-15,-1-3 14 16,-2 0 57-16,-2 2 29 0,-4-2 74 0,0 0-7 0,-1 0 59 15,-3 0 19-15,0 0-11 0,-3 0-31 0,-1 2 22 0,-1-2-22 16,-5 7 28-16,9-13 18 0,-9 13 12 16,4-10 0-16,-4 10-9 0,0 0-10 0,1-14-16 0,-1 14-13 15,0 0-17-15,-1-9-14 16,1 9-8-16,0 0-8 0,-11-7 0 0,11 7-8 0,0 0-6 16,-15 0-6-16,15 0-6 0,-15 3-1 15,15-3-3-15,-17 7 5 0,7-2-4 0,0 0 4 0,1 1-7 16,0 0 3-16,2 0-3 0,-2 1 1 0,2 1-2 0,1-3 0 15,-2 1 3-15,2 2-1 16,6-8 3-16,-9 11 2 0,9-11 0 0,-4 11 4 0,4-11 5 16,0 0-1-16,0 15 2 0,0-15-4 15,6 9 8-15,-6-9-1 0,11 8-2 0,-11-8 5 0,17 6-1 16,-17-6 0-16,15 2 0 16,-15-2 7-16,18-1-1 0,-7-2-5 0,-1 1 5 0,0-3-2 15,-3-1-6-15,2-1-3 0,2-2-6 16,-6-1 1-16,4-2-5 0,-3-2-4 0,2 0-1 0,-4-1 6 15,1-3-1-15,-1-3-16 0,0 1 3 0,1-3-3 0,-4 0 4 16,3 0-2-16,-4 3 11 16,2 0 4-16,-2 2 30 0,2 1-4 0,-2 3 11 0,0 1-23 15,2 3-7-15,-2 10-27 0,0-18 3 16,0 18-21-16,2-14 14 0,-2 14-9 0,0 0 20 0,0 0-3 16,0 0 6-16,0 0-2 15,0 0 2-15,-4 12 5 0,4-12 12 0,0 20-1 0,0-20 9 16,0 23 6-16,-2-9 10 0,2 0 6 15,2 3-3-15,-2 1-6 0,0-2-2 0,0 2-6 0,2-1-5 16,0 1-9-16,-1-1 3 0,0-1 1 0,2 1-3 0,-1-2 3 16,0 1-9-16,3-2 5 15,-1 0-10-15,3-1-3 0,-2-1-55 0,1 0-38 0,-1-2-58 16,1-2-69-16,2 0-87 16,-2-1-86-16,1 0-96 0,3-2-276 0,-10-5-274 0</inkml:trace>
  <inkml:trace contextRef="#ctx0" brushRef="#br0" timeOffset="111159.79">14571 1452 209 0,'1'-11'461'0,"-1"11"-72"0,3-15-57 0,-3 15-11 16,4-13-24-16,-4 13-43 15,5-10-64-15,-5 10-40 0,5-7-28 0,-5 7-16 0,0 0-5 16,13 4-3-16,-4 1-6 0,-2 2 1 16,4 4-6-16,0 3 3 0,1 3 1 0,0 1-3 15,-3 2-10-15,4 3 6 0,-3 3 0 0,2 0-13 16,-5 2 1-16,1-1-7 0,-1 1-10 0,-5-2 1 16,4-1-13-16,-3 2-3 0,-2-2-8 0,-1 0-4 0,0 0-7 15,-1 0-1-15,0-2-2 0,-2 0 1 16,-2-2-9-16,1 0 4 0,-1-2-5 0,-1-2-35 0,2-3-91 15,-4 1-89-15,-1-1-105 0,0 0-122 0,-1-2-147 0,-3-1-276 16,-1 2-404-16</inkml:trace>
  <inkml:trace contextRef="#ctx0" brushRef="#br0" timeOffset="112579.71">12446 10853 304 0,'0'0'341'0,"-13"-10"-40"15,13 10-10-15,-10-7-16 16,10 7 23-16,-6-6-17 0,6 6-35 0,0 0-47 0,-9-6-32 15,9 6-22-15,0 0-19 0,0 0-19 0,-7-6-5 0,7 6-13 16,0 0-4-16,0 0 2 0,0 0-6 16,0 0 12-16,-7 7-13 0,7-7-1 0,0 0-3 0,3 16-7 15,-3-16-14-15,7 16 13 16,-1-6 1-16,-1 1 13 0,3 1-9 0,0 1 4 0,0-1-2 16,3 4-9-16,1 0-3 0,-1-1-36 15,-1-1 32-15,3 2-35 0,-2 0 32 0,2-2-34 0,0 1 23 16,-2-2-34-16,3 0 29 0,-3-1-36 0,0-1 34 0,1 0-38 15,-1-2 36-15,3 1-39 16,-5-2 27-16,1 1-57 0,0-2 2 0,-1-1-79 0,-9-6-19 16,13 9-46-16,-13-9-50 0,14 9-50 15,-14-9-80-15,9 4-57 0,-9-4-57 0,0 0-388 0,0 0-404 16</inkml:trace>
  <inkml:trace contextRef="#ctx0" brushRef="#br0" timeOffset="112860.09">12767 10809 35 0,'0'0'456'0,"0"0"-119"0,-7-11-87 0,7 11-40 0,0 0-15 16,0 0-22-16,0 0-10 15,-13 0-7-15,13 0 11 0,-9 9-7 0,2-1-6 0,2 1 2 16,-3 2-10-16,-1 1-19 0,-1 1 8 15,-1 3-8-15,0 0-1 0,0 0-6 0,2 2-13 0,0-1-13 16,-3 1-11-16,0-1-13 0,1-1-7 0,1 2-10 0,-1-1-7 16,-1 0 0-16,3-1-6 15,-2 2-9-15,0-2-4 0,4-3-4 0,-3 0-6 0,3-1-22 16,-1-2-50-16,2 0-63 16,1-2-69-16,1 0-93 0,0 0-43 0,4-8-52 0,-9 11-49 0,9-11-316 15,-6 8-245-15</inkml:trace>
  <inkml:trace contextRef="#ctx0" brushRef="#br0" timeOffset="113609.77">15039 10755 142 0,'1'-11'450'0,"-1"11"-73"0,2-17-17 16,-2 17-17-16,3-13-12 0,-3 13-30 0,3-11-51 0,-3 11-39 15,0 0-46-15,2-12-32 16,-2 12-29-16,0 0-23 0,0 0-18 0,4-9-9 0,-4 9-6 16,0 0 0-16,0 0-3 0,12 5 47 15,-6 1 16-15,2 3 2 0,-1 0-3 0,2 4 12 0,0 0-52 16,3 1 34-16,-1 3-1 15,2 1-2-15,-1 0-5 0,-1 1-9 0,3-1-15 0,-2 0-10 16,0 0-11-16,-1-1-8 0,-1 0-6 0,1-3-5 0,-2 0-3 16,-1-2-5-16,2 1-1 0,-2-2-2 15,1 0-12-15,-1-1-36 0,2-2-53 0,-5 0-66 0,4-1-15 16,-3 0-119-16,3-3-32 16,-1 2-112-16,-8-6-62 0,15 4-56 0,-15-4-238 0,14 2-303 15</inkml:trace>
  <inkml:trace contextRef="#ctx0" brushRef="#br0" timeOffset="113869.77">15399 10770 320 0,'0'0'436'16,"-2"-13"-44"-16,2 13-46 15,-4-11-1-15,4 11-77 0,-3-8-37 0,3 8-56 16,0 0-36-16,-5-8-16 0,5 8-15 15,0 0-9-15,-14 7-3 0,14-7-4 0,-12 13-4 0,2-3-2 16,2 2 2-16,-2 2-4 0,-2 1 2 0,1 3-4 0,-1 0 0 16,0 2-4-16,-2 1-12 15,-1 1-6-15,2 1-11 0,-5-2-5 0,5 2-2 0,-2-1-11 16,1-2 5-16,-1 0-6 0,2-2-5 16,1-1-45-16,0 0-74 0,0-1-83 0,-1 1-109 0,4-6-80 15,2 0-65-15,-1-1-465 16,0-2-460-16</inkml:trace>
  <inkml:trace contextRef="#ctx0" brushRef="#br0" timeOffset="114815.22">18112 10849 369 0,'0'0'361'15,"-1"-17"-51"-15,1 17-16 0,-2-15-19 0,2 15-13 0,-4-14-31 16,4 14-30-16,-6-14-38 0,6 14-30 16,-5-10-26-16,5 10-23 0,-7-7-19 0,7 7-15 15,0 0-2-15,-12-4 3 16,12 4-2-16,-15 7-4 0,7-1-3 0,-2 2 15 0,1 2-18 16,-2 1 51-16,0 1-50 0,-1 3 53 15,1 0-60-15,1 2 43 0,-1 0-60 0,2-2 51 0,1 3-57 16,2-4 47-16,-2 2-58 15,4-1 54-15,0 0-60 0,0-1 57 0,3-2-57 0,0 2 62 16,2-4-48-16,2 3 65 0,1-2-52 0,1-2 1 0,5 2-4 16,0-3-3-16,3-1-6 0,2-1-4 15,4-1 46-15,-1-3-76 0,1-2 45 0,1-1-63 0,3-3 44 16,-2-2-61-16,1-5 60 16,1-3-55-16,-2-2 61 0,-1-4-59 0,-5-1 65 0,2-2-55 15,-4-1 2-15,-3-1 9 0,0 0 9 16,-3 3 5-16,-4 0-2 0,1-1 8 0,-2 4 4 0,-1 1-2 15,-1 2 0-15,-1 0-4 0,-2 3-1 0,0 2-1 0,0 0-1 16,-4 3-2 0,1 1 7-16,-3 2-7 0,9 5 2 15,-18-2 7-15,18 2 1 0,-22 3 1 0,11 3-3 16,-2 3 1-16,3 0 2 0,-2 3 1 0,2 3 50 16,1 0-55-16,0 2 53 0,2 2-36 0,1 1 33 15,1 1-57-15,3-3 48 0,-1 1-47 0,3 2 49 16,0-4-51-16,1 4 53 0,2-3-30 0,2 3 28 15,2-2-52-15,3-1 59 0,0 0-54 16,3-2 32-16,3 0-103 0,1-3-26 0,2-1-143 16,0-1-53-16,1-3-65 0,1-1-66 0,-3-2-200 0,0-1-150 15</inkml:trace>
  <inkml:trace contextRef="#ctx0" brushRef="#br0" timeOffset="115242.43">18521 11018 112 0,'0'0'427'15,"7"-11"-63"-15,-7 11 7 0,5-7-28 0,-5 7-28 16,0 0-48-16,6-10-58 0,-6 10-46 0,0 0 14 16,0 0-73-16,7-7 39 0,-7 7-56 15,0 0 44-15,0 0-43 0,6 7 63 0,-6-7-68 16,4 10 56-16,-4-10-77 0,2 12-1 0,-2-12 3 16,3 16-1-16,-3-16 5 0,0 17 9 0,0-17-7 15,0 19-8-15,0-19-12 0,-3 18-1 16,3-18-1-16,-1 17-5 0,1-17-8 0,-5 15-1 15,5-15 0-15,-2 10 0 0,2-10-1 0,-4 10 2 16,4-10-3-16,0 0-1 0,-6 8-5 0,6-8-6 16,0 0-2-16,0 0-4 0,-11-8-9 0,11 8-3 15,-6-11-12-15,6 11-10 0,-4-18-2 0,3 7-11 16,-1-1 0-16,2 0-2 0,3-1-6 0,-1-2 4 16,3 0 3-16,0 0 5 0,2 3-3 0,-1-2 4 15,6 1 2-15,-3 2 19 0,2 2-16 0,3 0 1 16,-1 2-4-16,2 1 2 0,0 1 15 0,-1 2-17 15,0 2 4-15,-1-1-1 0,2 4 2 0,-2 0 57 16,0 2-65-16,2 1 58 0,-3 4-60 16,0-1 59-16,0 2-58 0,0 1 63 15,-3 2-56-15,-1 0 70 0,1 0-62 0,-2 2 60 16,-1-1-59-16,-1 2 61 0,-1-2-61 0,-1 2 3 0,1-2-33 0,-3-1-72 0,-1 0-85 16,0 1-107-16,0-14-49 15,0 21-71-15,-1-10-454 0,1-11-440 0</inkml:trace>
  <inkml:trace contextRef="#ctx0" brushRef="#br0" timeOffset="116170.55">21074 10760 282 0,'0'0'409'0,"1"-16"-52"0,-1 16-26 0,-1-16-24 0,1 16-1 0,-2-14-32 16,2 14-34-16,-4-14-43 15,4 14-22-15,-5-15-11 0,5 15-33 0,-6-11-22 16,6 11-25-16,-12-8-15 0,12 8-16 0,-14-5-6 0,14 5-10 16,-19 1-3-16,8 3-4 0,-3 2-2 15,1 1-4-15,0 1 4 0,-4 5 12 0,3-2-17 0,-1 3 42 16,2 0-62-16,-1 1 56 16,4 0-70-16,1 1 54 0,0-2-55 0,4 1 60 0,0-1-55 15,1 1 66-15,3-1-59 16,2-1 78-16,0 0-58 0,3 0 55 0,3 1-56 0,1-2 63 0,3-1-70 15,2-1 49-15,3 0-61 16,1-2-7-16,1-1-10 0,-1-3-16 0,3-1-12 0,-1-3-6 16,0-1-13-16,1-1 59 0,2-4-55 0,-1-3 65 0,-2 0-61 15,0-4 59-15,-2-2-47 16,-2 0 7-16,0-5 12 0,-2 2 8 0,-4-2-1 0,-1-1 6 16,-2 2 5-16,-1-1 3 0,-1 2-2 15,-3 0-4-15,-1 2 1 0,-1 0 2 0,0 2 1 16,-2 2-4-16,1 2-6 15,-2 0-4-15,4 10-2 0,-8-14-1 0,8 14 4 0,-10-6 0 0,10 6 5 16,-14 0-4-16,14 0 1 0,-14 8 3 0,7-1-1 16,0 1 11-16,0 3-3 0,1 3-1 15,-1 2 52-15,2-3-56 0,-1 6 54 0,2 0-52 0,-1 1 69 16,3 2-60-16,-1 1 44 16,0-4-53-16,2 1 52 0,1 1-59 0,1-1 56 0,1 0-56 15,0 0 51-15,2 0-55 0,0 0 60 16,1-3-57-16,3 0 57 0,-2-2-66 0,2-2 35 0,1 0-105 15,1-2 3-15,-1 0-123 0,0-3-32 16,0-2-94-16,0-1-91 0,-9-5-339 0,14 7-290 16</inkml:trace>
  <inkml:trace contextRef="#ctx0" brushRef="#br0" timeOffset="116670.49">21470 10904 636 0,'0'0'420'0,"0"0"-10"16,5-10-106-16,-5 10 20 0,0 0-99 16,0 0-11-16,5-8-82 0,-5 8 17 0,0 0-73 0,0 0 38 15,0 0-56-15,9 7 44 0,-9-7-42 16,0 0 37-16,2 13-56 0,-2-13 56 0,2 12-52 0,-2-12 51 15,0 13-58-15,0-13 48 16,-3 15-65-16,3-15 65 0,-5 13-74 0,5-13 53 16,-8 14-62-16,8-14 58 0,-7 12-63 0,7-12 56 0,-7 8-60 15,7-8 69-15,-7 8-73 0,7-8 57 16,-9 4-66-16,9-4 50 0,0 0-79 0,0 0 47 0,-13-2-59 16,13 2 62-16,-4-10-60 15,4 10 71-15,-4-14-57 0,4 14 60 0,0-19-58 0,1 7 60 16,2-4-53-16,1 2 49 15,0-3-49-15,2-1 15 0,3 0 6 0,0 2 3 0,3-1 3 0,-1 1 1 16,1 1 1-16,-2 3 0 0,2 2 2 0,0 0 1 16,1 3-3-16,-2 0-4 0,0 2-1 15,1 2 3-15,0 1 1 0,-12 2-1 0,23 0 0 0,-13 2 8 16,3 4 5-16,-3-1 50 16,2 2-55-16,-2 3 63 0,-1 1-66 0,0 1 63 0,-3 1-62 15,2 1 60-15,-2 2-60 16,-2 0 61-16,-1-1-67 0,-1 2 62 0,-1-1-65 0,1 1 57 15,-2-3-63-15,-2 0 10 0,0 0-116 16,-1 0-11-16,1-2-122 0,-2-2-17 0,0 0-85 16,-2-1-73-16,6-9-363 0,-11 11-319 0</inkml:trace>
  <inkml:trace contextRef="#ctx0" brushRef="#br0" timeOffset="117071.23">20875 10482 79 0,'-14'-6'428'0,"3"2"-62"16,2 0-80-16,9 4 35 0,-17-7-105 0,17 7 48 0,-13-6-27 15,13 6-19-15,-10-5-65 16,10 5 44-16,0 0-64 0,-6-7 41 0,6 7-55 0,0 0 55 16,10-7-67-16,-1 3 66 0,3 1-70 0,4 1 76 0,3 0-47 15,6-2 52-15,3 2-47 0,0 0 0 16,8-3 7-16,2 3-2 0,3-1 11 0,5-1-3 16,1 1-7-16,-6 0-11 0,-1-1-10 15,0 2-7-15,-1 0-12 0,-2-1-9 0,-2 0-6 0,-5 2-16 16,-3-2-14-16,0 2-12 15,-4-2-9-15,-4 1-9 0,0 1-6 0,0 0-14 0,-5-2-42 0,-2 2-57 16,2 1-65 0,-14 0-36-16,22-1-118 0,-22 1-5 0,16 0-88 0,-16 0 5 15,13 2-84-15,-13-2-78 0,0 0-449 0,9 8-614 0</inkml:trace>
  <inkml:trace contextRef="#ctx0" brushRef="#br0" timeOffset="118100.66">23183 10580 461 0,'2'-11'446'0,"-2"11"-101"16,0 0-19-16,0-17 42 0,0 17-88 0,-3-10 3 0,3 10-96 16,-4-9 15-16,4 9-75 0,0 0 23 0,-8-9-78 0,8 9 40 15,-11-2-65-15,11 2 47 0,-13 3-60 16,3 1 3-16,0 2-6 0,0 1 3 0,-3 3 0 16,1 2-4-16,0 1-12 15,1 3 18-15,0-1-21 0,0 1 19 0,2 1 1 0,1 1-1 16,1-3 5-16,1 1 10 0,1-1 9 15,1 1-1-15,2 0 6 0,0 0 19 0,2-2-10 0,2-1 4 16,0 0 4-16,3 0 2 0,2 0-9 0,3 0-10 0,3-2-11 16,3 1-14-16,1-2-29 15,2 0-35-15,1 0-48 0,-2-3-50 0,-1-2 9 0,-2 2-91 16,1-3 1-16,-2 0-110 0,-3-2-32 16,2-1-42-16,-13-1-45 0,20 2-367 0,-20-2-327 0</inkml:trace>
  <inkml:trace contextRef="#ctx0" brushRef="#br0" timeOffset="118380.66">23486 10608 628 0,'0'0'463'15,"0"0"-98"-15,4-12-38 0,-4 12-38 0,0 0-38 0,0 0-38 16,0 0-27-16,5-7-7 15,-5 7-12-15,0 0-10 0,0 0-19 0,0 16-2 0,0-16-4 16,-1 18 24-16,1-18-44 0,-1 23 23 0,1-10-46 0,-2 0 15 16,1 1-9-16,0 2-17 15,0 0-15-15,-1-2-13 0,1 0-10 0,0 0-4 0,-2-1-7 16,2-1-37-16,0-1-82 0,1-11-78 16,-1 19-48-16,1-19-133 0,-2 13-39 0,2-13-83 15,-2 9-448-15,2-9-489 16</inkml:trace>
  <inkml:trace contextRef="#ctx0" brushRef="#br0" timeOffset="118828.67">23479 10617 294 0,'0'0'388'0,"0"0"-84"0,0 0-40 15,6-9-33-15,-6 9 1 0,0 0-9 0,0 0-14 0,9 4-13 16,-9-4-34-16,6 7-21 15,-6-7-9-15,12 12-12 0,-6-5-7 0,2 2 1 0,0-1-16 16,-1 2-12-16,3 0-8 0,1 0-12 0,-1 1-10 0,1-2-7 16,1 3 6-16,1-3-14 15,0 0-9-15,-1-1-2 0,4 0-5 0,-2-1 1 0,1-2-12 16,-2 1-10-16,-2-2-2 0,1-2-3 16,-12-2-8-16,19 0-6 0,-19 0-2 0,17-6 0 0,-10 1-2 15,0-2-1-15,-2-1 2 16,-1-2-7-16,-1-2 22 0,-1-1 0 0,-1 0-3 0,-1-4 4 15,-1-1 0-15,-1 1 52 0,-1-1-58 16,0 1 62-16,-1 0-46 0,0 3 59 16,-1 0-52-16,2 2 56 0,0 1-68 0,0 1 45 15,3 10-73-15,-5-15 45 0,5 15-57 0,-4-10 53 16,4 10-50-16,0 0 62 0,0 0-49 0,0 0 7 16,-9 6 19-16,9-6 18 0,-2 16 15 15,2-16 20-15,-1 21-12 0,-1-7 52 0,2 0-28 16,2 3 28-16,-1-1-41 0,-1 4 17 0,0-2-32 15,2 1 17-15,0-1-40 0,-1 1 32 0,-1-1-39 16,2 0 26-16,0-1-59 0,0 0-28 16,0-4-83-16,0 1-83 0,1-2-37 0,-1-1-138 0,2-3-75 15,0 1-515-15,4-3-572 0</inkml:trace>
  <inkml:trace contextRef="#ctx0" brushRef="#br0" timeOffset="119210.87">23990 10730 508 0,'0'0'417'0,"0"0"-56"0,0 0-28 0,2-10-21 15,-2 10-37-15,0 0-48 0,0 0-34 0,0 0-22 16,0 0-17-16,0 0-16 0,0 0-14 0,-5 7-19 16,5-7-10-16,-2 10-13 0,2-10-11 0,-3 13-13 15,3-13-5-15,-1 14-15 0,1-14-6 16,-1 15 53-16,1-15-66 0,2 15 52 0,-2-15-51 0,5 17 65 15,0-9-55-15,1-1 65 0,1 2-64 16,3-3-1-16,1 2 0 0,-1-3-8 0,3 0-4 16,-3 0-7-16,3-2-3 0,-2-1-4 0,-11-2-2 15,22 1-7-15,-11-2 1 0,-11 1 2 0,21-7 0 16,-13 3-2-16,-1-2 7 0,2-2-6 0,-4 0-1 16,0 0 0-16,-1-2-1 15,-1 1 3-15,-2-2-1 0,-1 11-25 0,-1-22 23 0,-2 11-2 16,-1 1-5-16,-2-2 1 0,-2 1 3 0,-1 1-3 15,0 2-8-15,-3-1 0 0,1 3-2 16,-3-1-3-16,0 4-6 0,1-1-14 0,-2 3-17 16,2 0-26-16,-1 1-36 0,2 1-31 0,0 1-46 15,1 2-34-15,0-1-18 0,2 3-9 0,1-1-22 16,8-5-64-16,-12 13-294 0,12-13-149 0</inkml:trace>
  <inkml:trace contextRef="#ctx0" brushRef="#br0" timeOffset="119591.88">24907 10739 111 0,'4'-9'487'0,"1"3"-95"0,-5 6-26 15,8-13-2-15,-8 13-12 16,4-11-30-16,-4 11-43 0,4-13-37 0,-4 13-41 0,2-11-28 16,-2 11-29-16,-5-9-23 0,5 9-17 15,-6-8-16-15,6 8-20 0,-9-5-10 0,9 5-15 0,-13-3-8 16,13 3 0-16,-18 3-5 0,8 0-21 0,0 2 25 0,2 1 6 16,-3 2-5-16,-1 1-10 15,3 0 11-15,1 1-11 0,-3 3-9 0,3-2 0 16,2 1-6-16,-1 2 2 0,4-1-4 15,0 0 4-15,-2-1 0 0,4 0 4 0,2 0 0 0,0 0-7 16,5 0-7-16,-2 0-7 16,5-2 22-16,0 2-99 0,0-4 4 0,4 0-99 0,0-2 12 15,4 1-103-15,-2-5 7 0,3 0-55 0,1-3-21 0,-1-2-27 16,2-4-20-16,2-1-221 16,-4-4-117-16</inkml:trace>
  <inkml:trace contextRef="#ctx0" brushRef="#br0" timeOffset="120043.37">25095 10691 75 0,'5'-22'357'0,"-3"0"-79"0,0-1 46 0,2 1-55 15,-2 5 71-15,1-1-64 0,-3 1 56 16,4 0-63-16,-3 3 47 0,1 2-79 0,-1 2 33 0,0-1-86 16,-1 11 11-16,3-17-100 15,-3 17 29-15,2-13-80 0,-2 13 43 16,0 0-65-16,4-10 64 0,-4 10-43 0,0 0 80 16,5 9-37-16,-5-9 7 0,4 15 8 0,-4-15 20 15,3 22-18-15,-2-9 11 0,0 4-22 0,2 0 11 16,-3 2-26-16,0 0 0 0,0 0-28 0,0 2 3 15,0-1-27-15,0 0 8 0,-3 1 0 0,3-2-5 16,-1-1-5-16,0 0-10 0,0-4 5 0,1 0-12 16,-2-2 8-16,2-12-1 0,0 20 0 15,0-20-1-15,-2 16 2 0,2-16-9 0,-2 12 1 16,2-12-9-16,0 0-15 0,0 0-23 0,0 0 11 16,0 0-24-16,0 0-46 0,0 0 33 0,0-16-26 15,0 16 21-15,4-19-32 0,-1 8 37 0,2 1-26 16,1-2 33-16,-1-1-19 0,3 1 34 0,1 2 3 15,0-1 4-15,0 3 4 0,2-1 1 0,-1 1 5 16,-1 2 3-16,2 2-2 0,0 0 4 16,-11 4-1-16,22-2-22 0,-22 2 30 0,23 2-22 15,-12 2 28-15,0 0-27 0,0 3 36 0,-1 1-10 16,-1 2 4-16,0 1 5 0,-1 2-1 0,-1 1-2 16,0 1 4-16,-3 0 2 0,0-1 5 0,-3 3-2 15,3-2-1-15,-4-1 3 0,-2 0-14 16,-1 1-27-16,0-1 5 0,0-1-109 0,-1-3-10 15,-1 0-127-15,1-1-21 0,-1 0-83 0,-2-2-98 16,7-7-320-16,-9 11-324 0</inkml:trace>
  <inkml:trace contextRef="#ctx0" brushRef="#br0" timeOffset="120547.21">25816 10760 148 0,'0'0'453'0,"-2"-20"-79"0,2 20-30 0,-4-16-36 16,4 16-44-16,-5-16-40 0,5 16-48 0,-8-14-47 16,8 14-32-16,-10-9-20 0,10 9-18 0,-13-7-12 15,13 7-9-15,-20-3-7 0,8 4 5 0,-1 1 8 16,2 2-2-16,-2 0-4 0,-2 2 19 0,0 1 7 15,2 1 4-15,1 0 2 0,-2 2 10 0,4 0-9 16,-2-1-5-16,3 2-2 0,0-2 46 0,2 2-57 16,1-1 45-16,4-2-64 0,2-8 53 0,-6 17-65 15,6-17 54-15,0 15-67 0,0-15 56 16,10 15-67-16,-3-9 60 0,1-1-71 16,2-2 57-16,1 1-66 0,0-2 58 0,3-2-62 15,-1-1 57-15,3-3-55 0,-3 1 54 0,1-3-55 16,-1-3 12-16,0 1-5 0,0-3 10 0,-1 0-2 15,0-3-1-15,-3 1 15 0,-3 0 12 0,1 1 14 16,0 0 7-16,-2 1-5 0,-1 0 2 0,-1 1 0 16,0 1 2-16,-3 9-7 0,3-16-16 0,-3 16-6 15,0-12-17-15,0 12-2 0,0 0 1 0,-3-9 1 16,3 9-1-16,0 0 2 0,0 0 5 0,-10 6 0 16,10-6-3-16,-8 11 3 0,8-11-3 0,-4 15 3 15,0-5 17-15,1 0-16 0,1 1 4 16,2 0-2-16,-2 1 1 0,0 0 57 0,2 0-64 15,0 0 44-15,2 0-129 0,0-1-39 0,0 0-174 16,0 0-61-16,3-3-132 0,0 1-423 16,2-1-491-16</inkml:trace>
  <inkml:trace contextRef="#ctx0" brushRef="#br0" timeOffset="121005.68">25956 10686 418 0,'0'0'422'0,"4"-13"-41"0,-4 13-20 0,4-11-15 0,-4 11-46 0,7-9-58 16,-7 9-49-16,8-6-35 16,-8 6-14-16,10-4-18 0,-10 4-13 0,11 1-12 0,-11-1-12 15,14 4-8-15,-14-4 0 0,13 8 1 16,-6-2-4-16,-1 3-4 0,0-1 0 0,0 2-8 16,-1 0-4-16,-1 0-9 0,-2 1 15 0,0 1-36 0,1-1-3 15,0 0-5-15,-1-1 3 16,-2-10-2-16,0 19-4 0,0-19 0 0,0 17 0 0,0-17 2 15,-2 14 2-15,2-14 1 16,-4 9 1-16,4-9 0 0,0 0 5 0,-6 9-5 0,6-9-5 16,0 0-1-16,0 0-5 0,-11-6-4 0,11 6-5 0,-6-10-7 15,6 10-5-15,-4-16-18 16,4 16-6-16,-2-19-11 0,2 7-31 0,3 0 29 0,2-1-7 16,-1-1 3-16,3 2-1 0,1-2 16 15,2 2-11-15,1 2 1 0,-2 0 4 0,2 0 2 0,2 3 8 16,-2 0-4-16,1 2 1 15,-3 1 8-15,-9 4-4 0,20-2 10 0,-20 2-4 0,20 4 1 16,-8-1 4-16,-3 3 1 0,-1 0 5 0,0 4 0 0,-1-1 2 16,1 3 2-16,-3 1 7 0,1-1-1 15,-1 3 8-15,-3 0-6 0,-2-2 3 0,0 0 54 16,0 0-56-16,0 0 51 16,-2 0-61-16,0-1 48 0,-1-1-97 0,1 0 7 0,-2-1-123 15,4-10-22-15,-5 17-113 0,5-17-49 16,-4 10-83-16,4-10-324 0,-5 8-275 0</inkml:trace>
  <inkml:trace contextRef="#ctx0" brushRef="#br0" timeOffset="121605.8">26663 10722 349 0,'3'-8'420'0,"-3"8"-33"0,6-13 1 15,-6 13-22-15,2-15-40 0,-2 15-33 0,-2-13-26 16,2 13-99-16,-2-12 19 0,2 12-88 0,-7-11 29 0,7 11-78 16,-13-9 39-16,13 9-65 15,-18-6 42-15,18 6-61 0,-21-3-8 0,8 4-2 0,2 2-1 16,-2 0 0-16,-1 2 6 0,3 2 0 16,0 2 1-16,-3 0 4 0,5 1 0 0,-2 1 2 0,1 1 0 15,2 0 3-15,1 0 45 16,1 0-77-16,-2-1 37 0,6 0-64 0,-2-1 48 0,4-10-57 15,0 19 38-15,0-19-60 0,4 18 39 16,-4-18-55-16,10 15 63 0,-4-9-44 0,1-1 55 0,-7-5-39 16,20 4 66-16,-20-4-43 0,18-1 67 0,-8-2-28 0,2-1 79 15,-1-2-33-15,1-2 65 16,-1-1-48-16,-2 0 10 0,1-3 7 0,0 0 13 0,-1 0 11 16,1 0 22-16,-2 1 1 15,-1 0 3-15,0 1-4 0,0 1-18 0,-3 2-17 0,-4 7-47 16,9-15 17-16,-9 15-25 15,7-11-16-15,-7 11-12 0,6-7-15 0,-6 7 14 0,0 0 3 16,0 0-26-16,0 0 39 0,10 6-19 0,-10-6 40 0,2 12-18 16,-2-12 52-16,0 18 2 0,0-5-11 15,0-2-8-15,0 3-6 0,-2 1 2 0,2 2-8 0,-2 1-8 16,-1 1 0-16,0 3-5 16,-1-1-1-16,2 2-9 0,-3 1-4 0,1 0-1 0,0 0-9 15,1-2 0-15,1 0 3 0,-2 2-4 16,-1-3 1-16,2-3-4 0,1 0-3 0,-2-1-3 0,0-2 2 15,4-3 3-15,-3 2 1 16,1-4 3-16,2-10 0 0,-4 19 2 0,4-19-5 0,-4 16-7 16,4-16-8-16,-6 11-13 0,6-11-21 0,-9 7-30 0,9-7-36 15,-13 1-67-15,13-1-66 0,-20-2-7 16,11-2-120-16,-1-1-53 0,-3-3-81 0,3 0-93 16,0-3-300-16,1 0-455 15</inkml:trace>
  <inkml:trace contextRef="#ctx0" brushRef="#br0" timeOffset="122035.8">26908 10842 156 0,'7'-5'478'0,"-7"5"-106"16,13-8-34-16,-13 8-22 0,12-6-32 0,-12 6-57 0,11-5-47 15,-11 5-47-15,14-4-28 16,-14 4-23-16,15-2-13 0,-15 2-14 0,16-1-9 0,-16 1-6 15,17-1-4-15,-17 1-1 0,15-1 4 16,-15 1 9-16,15-4 7 0,-15 4 4 0,14-4-3 16,-14 4-2-16,11-5 1 0,-11 5-1 0,11-10-11 0,-11 10-2 15,9-13 8-15,-9 13 0 16,7-16 0-16,-5 6-5 0,0 1-2 0,2-2-1 0,-4 11 0 16,2-20-4-16,-2 20 5 0,-1-21-2 15,1 21-3-15,-1-18-7 0,-3 9-6 0,0 0 1 0,-1 2 40 16,-2 0-66-16,7 7 55 15,-13-10-71-15,13 10 36 0,-18-4-45 0,18 4 3 0,-22 2 4 16,12 2 6-16,-3 1 0 0,-1 3 7 0,3 0 7 0,0 3 4 16,1 1-3-16,0 0 10 15,3 3 11-15,1-2 61 0,1 3-55 0,0 0 56 0,1-2-63 0,3 2 53 16,1-2-57-16,1 2 53 16,3-2-51-16,1 1 37 0,2-2-44 0,4 2 5 0,3-1-6 15,-1-1-19-15,2-1-44 16,3-2 1-16,1-2-117 0,2-2-17 0,-2-1-128 0,1-3-33 15,-2-2-59-15,5-1-70 16,1-3-341-16,-2-3-348 0</inkml:trace>
  <inkml:trace contextRef="#ctx0" brushRef="#br0" timeOffset="122315.71">27422 10454 442 0,'0'0'437'15,"8"-16"-34"-15,-8 16-17 0,4-11-6 0,-4 11-59 0,9-7-61 16,-9 7-35-16,8-3-27 0,-8 3-69 0,14 1 43 0,-14-1-58 16,18 8 68-16,-7 1-39 15,-2 0 50-15,4 5-20 0,1 2 6 0,-1 4 1 0,2 3-14 16,-2 2 11-16,-2 2-29 0,2 0 10 16,-4 2 6-16,1 1-13 0,-1 1 0 0,-3 1-15 0,0 0-8 15,-3-1-25-15,0 2-11 16,-3-5-11-16,0 1-14 0,-3 0-11 0,1 1-12 0,-3 1-19 15,-2-2 5-15,-1 0-25 16,0-4-25-16,-1-4-57 0,-3 5-91 0,0-7-118 0,-1 1-149 16,-4 0-99-16,2-5-166 0,-5-3-625 0,3 0-928 0</inkml:trace>
  <inkml:trace contextRef="#ctx0" brushRef="#br0" timeOffset="123746.61">8852 12193 399 0,'0'0'421'0,"0"0"-55"0,7-9-28 16,-7 9-37-16,0 0-2 0,0 0-37 0,5-7-19 0,-5 7-47 0,0 0-10 16,0 0-44-16,0 0-2 15,0 0-41-15,5-8-2 0,-5 8-36 0,0 0 6 0,0 0-33 16,0 0 15-16,0 0-6 0,0 0 40 0,2 14-10 0,-2-14 48 16,-1 15-9-16,1-15 48 0,-1 23-28 15,0-7 26-15,-1 2 2 0,0 1 20 0,-1 4-22 0,1-1-3 16,-2 2-23-16,0 2 5 15,0-2-12-15,0-1-1 0,0 3-26 0,1-2 0 0,0 0-18 16,-1-2-6-16,2 2-19 16,-1-5-1-16,-1-1-16 0,2-1 1 0,-1-1-7 15,2-1-2-15,0-3-8 0,-2-2-1 0,2 1-24 16,1-11-24-16,-1 17-57 0,1-17-42 0,-3 13-81 16,3-13-44-16,0 0-101 0,0 13-49 0,0-13-112 15,0 0-78-15,0 0-38 0,0 0-374 0,0 0-603 16</inkml:trace>
  <inkml:trace contextRef="#ctx0" brushRef="#br0" timeOffset="124718.74">12689 12301 182 0,'0'0'422'0,"-3"-10"-91"16,3 10-21-16,-6-10-25 0,6 10-33 16,-8-8-12-16,8 8-61 0,-9-7-12 0,9 7-46 0,-8-3-8 15,8 3-28-15,-14 1 2 16,14-1-19-16,-15 9 9 0,8-2-7 0,-3 2-2 0,0 2-3 16,1 1 6-16,-1 5 0 0,-1 0 2 15,2 1-7-15,1 3-8 0,-2-2-3 0,2 1 48 0,3 2-70 16,-3-2-3-16,2 1 2 0,2 0 15 0,0-2-13 0,3-1 2 15,-1 0 2-15,2 0-3 16,0-1-3-16,2 0 3 0,1-2 4 0,1 0 7 0,3-1 7 16,0-2-1-16,1 0 1 0,3-2-38 15,4 0 33-15,0-4-34 0,1-1 31 0,1 0-3 0,2-2-5 16,1-4-1-16,-2-2 2 16,0-2-5-16,3-1 7 0,0-4 4 0,-2-1 0 0,-4-3 4 15,5-4 1-15,-3-1-7 0,-4-2 4 0,-2 1-28 0,-2-1 36 16,-2-1-35-16,-1 0 37 0,-3 2-31 15,-1 1 21-15,0 1-37 0,-4 0 21 0,-1 1-39 16,-1 2 25-16,-4-1-42 0,-2 0-6 16,1 4-26-16,-4 2-10 0,-5-1-78 0,5 5-24 0,-3 1-55 15,2 1-24-15,-2 3-45 0,3 1-35 16,-3 2-8-16,3 2-14 0,-1 1-25 0,1 2-397 0,2 0-291 16</inkml:trace>
  <inkml:trace contextRef="#ctx0" brushRef="#br0" timeOffset="125548.98">15473 12214 26 0,'0'0'442'0,"-3"-10"-78"16,3 10-49-16,-6-11-30 0,6 11-22 0,-6-8-16 0,6 8-23 15,-10-7-32-15,10 7-32 0,-15-4-24 16,15 4-18-16,-15-1-17 0,15 1-24 0,-20 5 7 0,10 0-11 16,-4 1 6-16,2 3-22 15,-1 1 16-15,1 3 0 0,-1 2-7 0,0-1-2 0,1 2-5 16,1 1-6-16,2 0-8 0,0 1-1 16,0-1 4-16,2 1 3 0,1-2 1 0,3 0-6 0,-1-1-5 15,1-1-6-15,3 0-2 0,3-2 2 0,-1 1 1 0,2-1-1 16,3 1 2-16,1-2 3 15,1-2 2-15,3 1 5 0,2-2-7 0,0-2 7 0,1-1 2 16,0-3 3-16,1-1 2 16,-1-1 4-16,4-3 1 0,-2-2 0 0,2-3 1 0,2-3-7 0,-3-2-16 15,1-5-11-15,-1-1 29 16,-2-2-31-16,-3 0 46 0,-2 1-28 0,-1 0 30 0,-4 1-25 16,-1-1 0-16,-4 2-11 0,1 0 9 15,-5 1-30-15,0 0 18 0,-3 1-33 0,-3-1 15 16,-2 2-33-16,-1 1 0 0,-1 0-68 0,-1 5-14 0,1 0-86 0,-2 5-27 15,0-1-47-15,1 4-48 16,1 1-71-16,-2 1 10 0,3 1-40 0,-1 3-34 0,-2 2-379 16,5 2-359-16</inkml:trace>
  <inkml:trace contextRef="#ctx0" brushRef="#br0" timeOffset="126471.53">18409 12057 252 0,'-3'-18'435'0,"3"18"-71"0,-7-15-16 15,7 15-46-15,-9-13 17 0,9 13-84 0,-12-10 5 16,12 10-90-16,-15-5 23 0,15 5-72 0,-17-2 30 15,17 2-72-15,-21 4 35 0,8 1-66 16,-1 1-3-16,1 3 4 0,-2 2 6 0,0 2-1 0,2 0 0 16,-2 3-3-16,1 0-12 0,3 2 17 15,1-1 2-15,-1 1-1 0,2 1-4 16,2-3-2-16,2 1 2 0,-2-1 3 0,4-1 7 16,0 0 7-16,2 1 6 0,1-4 2 0,0 1 3 15,2-2-2-15,2-1 1 0,2 0-2 0,1-3-9 16,2 0-18-16,0-1-2 0,2-2-10 0,1-2-12 15,-12-2-8-15,25-1-1 0,-13-1-13 0,3-4-3 16,-2-3-16-16,1 0 20 0,-1-4-20 0,2-2 32 16,-3-3-22-16,-2 0 27 0,0-4-2 15,-2 1 1-15,-2-1 2 0,-2 0-6 0,0-1 8 16,-2 3-3-16,-2 1 10 0,0 0-21 0,-1 2 52 16,-1 0-66-16,-1 3 59 0,-1 0-71 0,1 3 53 15,-2 3-63-15,1-1 56 0,4 9-59 0,-12-8 58 16,12 8-57-16,-14 0 61 0,14 0-63 0,-16 9 7 15,9 0 5-15,-1 2 9 0,2 0 17 0,-2 4-4 16,2 1 5-16,0 0-16 0,1 5 27 0,0 0-6 16,3 1 2-16,-1-1 1 0,2 0 0 0,-2-1 5 15,3 2 3-15,3 1 3 0,-2 0-8 0,3-2-45 16,1 1-27-16,1-3-155 0,3-1-96 0,3-1-81 16,1-2-488-16,3-1-450 0</inkml:trace>
  <inkml:trace contextRef="#ctx0" brushRef="#br0" timeOffset="126919.31">18690 12237 575 0,'0'0'438'0,"0"0"-71"0,3-10-116 15,-3 10-23-15,0 0-33 0,0 0 14 0,0 0-51 16,0 0-9-16,0 0-24 0,0 0 1 0,0 0-20 15,0 0 8-15,2 14 1 0,-2-14-8 0,-1 19-13 0,-2-8-3 0,2-1-12 16,-2 2 3-16,2 0-5 16,-3 0 0-16,2 3-4 0,-3-2-13 0,1-3-6 0,0 1-7 15,0-1-6-15,0-1-1 0,0-1-2 16,4-8 0-16,-6 13 4 0,6-13 2 0,-5 10 2 0,5-10-3 16,-5 8-6-16,5-8-1 15,0 0-36-15,0 0 17 0,-9-5-38 0,9 5 32 0,-3-11-35 16,3 11 26-16,0-19-35 0,2 7 25 15,0-3-33-15,2-1 25 0,3-2-18 0,1 0 24 0,1-1-23 16,2 1 27-16,1 0-23 0,1 2 25 0,0 2-3 0,4 0-4 16,-1 3-2-16,-1 1 0 0,2 3 2 15,-2 2-2-15,1 0-1 0,-1 3-2 0,2 0-2 16,-3 4 4-16,2 0-18 0,0 4 28 16,-1 0-17-16,-1 2 24 0,-1 2 5 0,2 2 3 0,-2 0 6 15,-2 2 6 1,-2 1 2-16,-1-2 1 0,0 3-3 0,-3-1 1 0,0 1-5 15,-2 1-20-15,-2 0-16 0,0 1-68 0,-2-1-68 0,0-2-199 16,-1 1-73-16,-2 0-140 0,-1-2-246 16,-1-2-344-16</inkml:trace>
  <inkml:trace contextRef="#ctx0" brushRef="#br0" timeOffset="127796.38">21031 12187 182 0,'11'-10'327'0,"-11"10"-53"0,10-10-19 16,-10 10-11-16,9-12-11 0,-9 12 4 0,6-11 10 0,-6 11-16 15,7-12-17-15,-7 12-18 0,3-10-10 0,-3 10-13 0,5-11-20 16,-5 11-18-16,2-11-17 0,-2 11-14 16,0 0-17-16,-7-12-17 0,7 12-14 0,-7-6-10 0,7 6-5 15,-14-3-8-15,14 3 3 16,-18 3-18-16,7 0-12 0,0 0-1 0,-1 3-3 0,0 0 0 16,-1 1 1-16,1 1-2 0,0 2-14 15,1 1 18-15,1 0 2 0,0 1-1 0,2 1 2 0,1-1-4 16,0 1 3-16,2 0 4 0,0-2 2 0,3 1 4 0,0-1 7 15,2 1 6-15,2-2 2 16,-2-10 9-16,5 20-3 0,1-10 2 0,0-2-7 0,3 2-3 16,3-3 1-16,-1-1-5 0,2-3-6 15,1 1-4-15,-1-3-2 0,2-1-2 0,2-2-8 16,-1-3-5-16,2-4-12 16,2 0-33-16,-1-3 27 0,0-5-30 0,0-1 29 0,-2-1-7 15,-1-4-5-15,-3 0-2 0,0-1 6 16,-5 4-2-16,-1-1 54 0,-3 1-64 0,1 2 13 0,-4 1 43 15,-2 1-59-15,-1 1 56 0,-2 2-64 0,-1 1 56 0,0 2-57 16,-2 2 59-16,-1 2-59 16,8 6 60-16,-16-6-58 0,16 6 56 0,-18 1-52 15,18-1 55-15,-18 8-48 0,8 0 4 16,1 1 7-16,0 3 8 0,2 0-2 0,0 3 6 0,2-1 2 16,0 2-7-16,2 1 18 0,1 1 1 0,0-2 3 0,1 2 1 15,1 0 2-15,1 0-2 16,2 0 4-16,1 0 4 0,0-1 2 0,2 2 1 0,3-2-7 15,-1 0-33-15,3-1-53 0,0-2-58 16,4-2-94-16,-3-2-50 0,2-2-55 0,2-1-68 0,-2-2-277 16,1-2-189-16</inkml:trace>
  <inkml:trace contextRef="#ctx0" brushRef="#br0" timeOffset="128236.38">21393 12221 438 0,'0'0'373'0,"5"-12"-41"0,-5 12-35 0,7-8-2 0,-7 8-21 16,5-8-37-16,-5 8-48 16,0 0-40-16,10-6-24 0,-10 6-19 0,0 0-5 0,0 0-9 15,14 4 2-15,-14-4-1 0,6 9 1 0,-6-9 1 0,5 12 10 16,-5-12-7-16,3 18-2 0,-3-18-8 16,4 20-4-16,-4-20 0 0,0 19-18 0,0-19-10 0,-3 20-1 15,3-20-2-15,-2 16 0 16,2-16-5-16,-3 13-2 0,3-13-7 0,-2 14-1 0,2-14 0 15,-3 9-2-15,3-9 1 16,0 0-4-16,-5 11-1 0,5-11-5 0,0 0-1 16,0 0-9-16,0 0 0 0,-9-4-3 0,9 4-33 0,-1-11 31 15,1 11-31-15,0-14 37 0,1 3-33 16,0 0 27-16,3 1-31 0,1-3 29 0,2-2-36 0,0 2 30 16,6-2-30-16,0 1 28 0,1 1-9 15,0 1 4-15,1 0-3 0,1 2-3 0,0 3 6 0,-2 1-7 16,1 3-8-16,1-1-1 15,-2 3 3-15,0-1-6 0,0 4 5 0,-1 0 1 0,0 3-25 16,1 0 35-16,-3 2-23 16,2 1 32-16,-3 2-2 0,-2 0 1 0,1 1 8 0,-3 1-5 15,1 2 2-15,-4 0-11 0,0-1-8 0,0 1-36 0,-3-1-52 0,0-1-10 16,-2 1-103-16,0-1-15 16,-1 0-111-16,-2-1-31 0,0-2-59 0,-3 0-379 0,1-3-340 15</inkml:trace>
  <inkml:trace contextRef="#ctx0" brushRef="#br0" timeOffset="128576.38">20967 11748 78 0,'-12'-6'413'16,"3"3"-60"-16,9 3-85 0,-14-6 55 0,14 6-63 0,-9-5 73 15,9 5-62-15,0 0 17 0,0 0-75 0,12-7 41 0,-1 4-58 16,-11 3 46-16,30-1-52 0,-9 0 7 16,6 0-4-16,2 0 2 0,7-1-11 0,2 1-13 15,3 0-12-15,4 1-12 0,3-3-16 16,3 2-13-16,-8 1-6 0,0-1-14 0,-3 0-14 0,-2 0-14 15,0-1-13-15,-7 2-13 0,-2 0-11 16,0 0-9-16,-2 0-12 0,-5 0-19 0,0 0-51 16,-4 2-79-16,1-2-103 0,-2 1-37 0,-4 1-128 0,-2-1-53 15,2 2-99-15,-13-3-562 0,13 7-733 16</inkml:trace>
  <inkml:trace contextRef="#ctx0" brushRef="#br0" timeOffset="129667.52">23484 12096 154 0,'-5'-16'407'0,"5"16"-77"0,-7-12-30 0,7 12-17 0,-6-14-7 16,6 14-14-16,-8-11-30 0,8 11 11 0,-9-9-88 0,9 9 21 15,-9-9-83-15,9 9 30 16,-10-6-66-16,10 6 43 0,-14-1-54 0,14 1 41 15,-15 3-57-15,6 0 0 0,-3 2 5 16,2 2 6-16,-4 3 10 0,1 2 8 0,0 1-7 0,-2 2-17 16,2 2 19-16,2-2-24 15,-1 3 47-15,3 0-29 0,1 1 21 0,0-1-8 0,3-1 0 16,-1-2 0-16,4 2-1 0,1 0-3 0,-1 0 5 0,2-2-7 16,2 0-7-16,1 0 8 0,1 0-2 15,3-2-3-15,3 2-9 0,1-1-9 0,2-2-20 0,4-2-38 16,-2 0-43-16,3 0-47 15,-4-3-44-15,1-1-5 0,0 0-120 0,1-2-59 0,-3-2-43 16,1-1-54-16,0 1-401 0,0-4-382 16</inkml:trace>
  <inkml:trace contextRef="#ctx0" brushRef="#br0" timeOffset="130377.5">23770 12082 53 0,'1'-12'657'0,"-1"12"-190"16,0 0-117-16,0-12-60 0,0 12-24 15,0 0-13-15,0 0-9 0,0 0-43 0,0 0-14 0,0 0-26 16,0 0-13-16,0 0-17 0,-7 13-20 0,7-13-21 0,-5 19 23 16,2-6-18-16,1 0 19 15,-2 2-42-15,0 1 24 0,0 1-45 0,0-1 28 0,-1 2-46 16,0-1 29-16,1 0-40 0,0-1 27 15,0-1-38-15,2 0 22 0,-2-3-63 0,1-1-17 0,1-1-66 16,2-10-43-16,-4 17-31 16,4-17-38-16,-4 11-44 0,4-11-16 0,0 0-9 15,0 0 30-15,0 0 33 0,0 0 29 16,-6-7 41-16,6 7 32 0,-3-18 25 0,2 5 59 0,1 1-1 16,-1-4 30-16,-2-1 35 0,2 1 33 0,-2 1 64 0,2 0-41 15,1 2 26-15,-1 0 3 16,1 1 12-16,0 12 17 0,0-22 2 0,0 22-2 0,1-17-5 15,-1 17-15-15,1-14-15 0,-1 14-13 16,2-11-16-16,-2 11-14 0,5-7-2 0,-5 7 0 0,0 0 5 16,10-4 11-16,-10 4 2 15,13 6 23-15,-13-6 18 0,13 8-25 0,-7-1 33 0,3 0-30 16,0 3 24-16,1-1-41 0,0 2 23 0,0 1-41 0,1-1 21 16,-1 1-42-16,0 0 23 0,0 0-32 15,3-1 29-15,-3 0-38 0,1-1 29 0,1-1-54 0,-1 0 7 16,1-1-28-16,-1-2-27 15,-1-3-20-15,3 1-7 0,-3-2-8 0,-10-2 2 16,19-1 7-16,-19 1 9 0,18-7 4 16,-12 1 0-16,2-2 15 0,-2-1-1 0,-1-1 27 0,-1-3 0 15,-2-2 1-15,0-2 4 16,-1 0 12-16,-1-2 1 0,-1 0 49 0,0-1-56 0,-2 2 50 16,1 0-49-16,-2 0 59 0,1 3-49 0,2 0 63 0,-2 3-57 15,1 1 50-15,2 11-65 0,-3-19 48 16,3 19-63-16,-3-13 57 0,3 13-51 0,0 0 67 0,0 0-53 15,0 0 66-15,0 0-55 16,0 0 22-16,-7 12 14 0,7-12 26 0,-1 22 10 0,1-10-31 16,0 2 32-16,0 1-20 0,-1 3 40 15,1 0-40-15,0 2 14 0,0-2-39 0,0 1 24 0,0 0-36 16,0 0 29-16,0-2-35 0,0 1 18 0,1-1-58 16,0-1-85-16,1-3-85 15,-1-1-92-15,0 0-86 0,4-2-57 0,-1-1-101 0,-4-9-300 16,10 12-375-16</inkml:trace>
  <inkml:trace contextRef="#ctx0" brushRef="#br0" timeOffset="130776.79">24246 12185 219 0,'6'-11'488'0,"-6"11"-92"0,0 0-44 0,6-9-17 15,-6 9-20-15,0 0-28 16,4-9-42-16,-4 9-31 0,0 0-21 0,0 0-21 0,0 0-20 15,0 0-9-15,0 0-35 16,0 0 19-16,-3 15-34 0,3-15 8 0,-1 12-42 0,1-12 19 16,-1 15-33-16,1-15 12 15,0 18-7-15,0-18-6 0,0 19-16 0,1-9 1 0,2 0-6 16,-3-10-2-16,4 19 1 0,2-11 3 0,-3 2 4 0,3-3 4 16,2 2 6-16,-1-3-5 0,1-1 6 15,2 0-50-15,2 0 23 0,-1-2-32 0,3-2 27 0,-14-1-33 16,22-1 24-16,-9-3-30 15,-2-1 34-15,3-2-33 0,-2-1 30 0,-2-2-29 0,0-2 35 16,-1 1-27-16,-2-2 33 0,-2-1-29 16,-1 2 31-16,-1-1-32 0,-1 0 30 0,-2 1-33 0,-2 0 29 15,-2 1-1-15,-2 0-2 16,0-2 1-16,-3 4-1 0,-3 0-5 0,2 1-4 0,-1 4-5 16,-3-3-1-16,2 4 0 0,0 0-3 0,-1 3-11 0,2-1-19 15,11 1-30-15,-24 4-20 16,14-1-29-16,-2 2-33 0,3 0-47 0,2 1-65 15,-2 1-15-15,1 0-69 0,3 2-69 0,5-9-341 16,-8 15-272-16</inkml:trace>
  <inkml:trace contextRef="#ctx0" brushRef="#br0" timeOffset="131477.9">25500 12186 13 0,'0'0'417'0,"0"0"-60"0,0-12-35 16,0 12-28-16,0 0 0 0,-5-12-34 15,5 12-31-15,0 0-29 0,-6-11-27 0,6 11-12 0,-12-7-17 16,12 7-17-16,-13-3-16 16,13 3-10-16,-16-3-14 0,16 3-10 0,-19 3-10 0,6-2-8 15,3 3-6-15,1 0-26 0,-5 2 12 0,3 2-15 0,-1 0 20 16,1 3-8-16,1-2 5 15,0 3 3-15,3 0-2 0,0 0 4 0,3 1 5 0,-2 0 16 16,5-2 4-16,-1 2 3 16,2-1 0-16,2-2 0 0,1 2-1 0,1-1-11 0,5-1-13 0,-1 0-12 15,5-1-70-15,1-2-24 16,3 0-65-16,-2-2-74 0,3-1-96 0,3-3-77 16,-3-2-66-16,4-2-108 0,-2-3-241 0,1-2-305 0</inkml:trace>
  <inkml:trace contextRef="#ctx0" brushRef="#br0" timeOffset="131941.13">25688 11951 378 0,'0'-12'488'0,"0"12"-115"0,0-18 22 0,0 18-93 0,0-13 6 16,0 13-94-16,0-11-18 0,0 11-82 16,0 0 21-16,0 0-62 0,0 0 43 0,0 0-52 0,0 0 57 15,0 0-42-15,3 11 71 0,-3-11-57 0,1 22 63 16,2-6-54-16,-3 0 7 15,2 1-5-15,0 1-31 0,-2 1 48 16,3 1-28-16,-3 1 6 0,0-1-14 0,0 1-12 16,0-1-38-16,0 0 26 0,0 0-41 0,-3-3 28 15,1 0-35-15,2-1 30 0,0-3-31 0,-2-1 32 16,2-12-29-16,0 21 32 0,0-21-29 0,-4 17 16 16,4-17-13-16,-3 11 16 0,3-11-25 0,0 0 5 15,-6 8-53-15,6-8 18 0,0 0-48 0,-7-8 9 16,7 8-28-16,0-13 3 0,0 13-1 0,0-16 24 15,2 4-34-15,3 1 30 0,-3 1-5 16,2-3 9-16,3 1 2 0,2 0 5 0,-2 1 8 0,2-1 5 16,3 2 5-16,-2 1 2 0,3-1 56 0,0 3-57 15,-1 1 56-15,0 0-59 0,1 2 58 16,-2 1-64-16,3 2 9 0,-14 1 0 16,27 0 6-16,-16 2 6 0,2 3 6 0,-1-1 9 15,-1 5 2-15,0 0 20 0,1 2-4 0,-4 3 2 16,-1 0 2-16,0 0 4 0,-2 2 1 0,-1 1 1 15,-4 1-3-15,2-1-3 0,-4 0 47 0,2-1-87 16,-4 0 13-16,-1 0-117 0,0-1-9 0,-1-1-135 16,1-1-39-16,-1-1-89 0,1-2-486 0,1-2-446 15</inkml:trace>
  <inkml:trace contextRef="#ctx0" brushRef="#br0" timeOffset="132473.57">26387 12268 267 0,'0'-20'442'16,"0"20"-56"-16,-2-15-32 0,2 15-67 0,-4-15-23 15,4 15-14-15,-4-16-37 0,4 16-34 0,-6-12-31 16,6 12-27-16,-7-12-23 0,7 12-22 0,-6-9-17 15,6 9-12-15,-14-4-11 0,14 4-3 16,-18 0-7-16,5 1-2 0,2 1-4 0,0 3-3 16,-5 1-11-16,3 1 19 0,-1 2 7 0,3 0-4 15,-3 1 6-15,3 2 7 0,2-1 3 0,0 0 2 16,-1 3 7-16,4-2-4 0,-1 1-2 0,3-1 52 16,2 0-62-16,0-1 55 0,2-11-66 0,0 20 4 15,4-10-13-15,-1-2-4 0,5 0-8 0,-2-1-13 16,4-3-6-16,1 2-8 0,0-4-6 15,-11-2 1-15,23 1 2 0,-10-3-2 0,1-4-4 16,-1-1 14-16,-1-1-7 0,-1-3-6 0,0-2 5 16,2-3 0-16,-4 1 15 0,0 1 0 0,-2-1-2 15,-2 0 3-15,1 2 23 0,-4-1-23 0,1 2 5 16,1 1 8-16,-4 11 9 0,2-19-3 16,-2 19-4-16,4-14-5 0,-4 14-8 0,0-12 1 15,0 12-5-15,0 0-2 0,0 0 1 0,0 0-2 16,0 0 6-16,0 0 2 0,0 0 16 0,0 0-5 15,-4 15 3-15,4-15-1 0,0 19 5 0,0-8-2 16,0-11 3-16,-2 24-2 0,2-11-2 0,0-1 0 16,0 2 1-16,2-1 54 0,-2 0-49 0,0 0 20 15,0 1-114-15,2-3-59 0,0 1-161 0,2-1-71 16,0 0-111-16,-2-1-322 0,2-2-329 16</inkml:trace>
  <inkml:trace contextRef="#ctx0" brushRef="#br0" timeOffset="132907.18">26502 12205 47 0,'0'0'447'0,"4"-10"-113"0,-4 10-60 16,5-10-50-16,-5 10-23 0,6-6-9 0,-6 6-20 16,0 0-5-16,13-4-26 0,-13 4-14 0,12 5-11 15,-12-5-7-15,13 9-4 0,-8-3 3 0,4 1 3 16,-4 1-3-16,-1 1-14 0,2 0-1 0,-1 1 39 15,-3 0-67-15,3 2 47 16,-3-1-64-16,-1-1 47 0,1 1-65 0,-2-11 52 0,0 19-61 16,0-19 54-16,-3 18-65 0,3-18 61 15,-4 13-64-15,4-13 57 0,-5 10-61 0,5-10 57 16,-7 6-60-16,7-6 60 0,0 0-65 0,-11-1 3 16,11 1 3-16,-11-7-1 0,11 7-3 0,-5-14-2 15,1 5-3-15,4-2-4 0,0 11-3 0,2-24-1 16,0 11-6-16,3-2-3 0,4 1 2 0,0 0 0 15,0-1 7-15,2 3-2 0,0 1-2 0,0 0 54 16,3 3-64-16,-1 1 55 0,1 0-59 0,-1 2 5 16,-2 1-3-16,3 3 2 0,-1 0 6 0,-1 2 3 15,-1 2 3-15,3 0 6 0,-1 3 1 16,-2 1 4-16,1 2 4 0,-3 0 10 0,1 2 6 0,0 1 2 16,-3 0 4-16,1 1 0 15,-3 1 52-15,2 0-58 0,-5-1 51 0,0 0-57 16,-1 1 32-16,-2-3-108 0,-1 2-26 0,0-3-127 15,-3 1-25-15,2-2-97 0,-1 1-101 0,4-10-361 16,-6 14-333-16</inkml:trace>
  <inkml:trace contextRef="#ctx0" brushRef="#br0" timeOffset="133496.22">27218 12250 130 0,'0'0'498'0,"0"-18"-115"16,0 18-45-16,0-16-50 0,0 16-13 0,-4-13-10 15,4 13-25-15,-4-12-40 0,4 12-34 0,-8-11-36 16,8 11-29-16,-9-8-22 0,9 8-21 0,-11-6-13 16,11 6-4-16,-18-2-14 0,18 2-6 0,-15 1-7 15,3 1-3-15,1 2-3 0,1 0 2 16,-3 3 2-16,3-2 0 0,-2 4 3 0,1-1 10 15,0 0 8-15,1 2-1 0,1 0-4 0,1-1-8 16,0 1 37-16,4 0-70 0,0-2 34 0,-1 2-58 16,5-10 31-16,-2 15-47 0,2-15 41 15,0 15-59-15,0-15 52 0,7 12-43 0,-7-12 57 16,11 9-36-16,-11-9 49 0,14 5-43 0,-14-5 14 16,18 0 24-16,-18 0 18 0,20-5 11 0,-9 0 26 15,0-1 15-15,0-1 16 0,-1 0 4 0,0-1-4 16,-1-2-25-16,1 2 48 0,-3-2-13 0,-1 2 49 0,3 0-32 0,-5 0 24 15,4 1-55-15,-8 7 19 0,10-13-47 16,-10 13 17-16,5-9-49 0,-5 9 16 0,8-8-42 0,-8 8 23 16,0 0-35-16,8-6 29 15,-8 6-21-15,0 0 39 0,0 0-25 0,9 7 43 0,-9-7-17 16,2 13 35-16,-2-13-19 0,2 18 26 0,0-7-25 16,-2 1 27-16,0 1-23 0,0 2 17 15,0 3-6-15,0-2-9 0,-2 4-11 0,0 0-13 0,0 3-1 16,0 1 0-16,-1 0-5 15,1 1-2-15,-2 1-2 0,0-1-3 0,2 1-1 0,-2-1-18 16,0 1 13-16,0-4-11 0,-1 0 12 16,3-4-12-16,-2 0 8 0,1-3-13 0,-4-2 13 0,3 1-15 15,-1-2 13-15,1-2-21 0,-3-1 10 0,-4-2-39 0,4-1-16 16,-4-1-62-16,1-3-11 16,-2 0-83-16,-2-2-58 0,0-2 7 0,1-1-112 0,-3-5-40 15,3 0-79-15,-3-3-113 0,3-3-279 16,1 0-444-16</inkml:trace>
  <inkml:trace contextRef="#ctx0" brushRef="#br0" timeOffset="133926.29">27485 12303 105 0,'0'0'484'0,"12"-4"-138"0,-12 4-61 0,13-2-42 0,-13 2-4 16,16-3-18-16,-16 3-30 0,15-2-32 16,-15 2-38-16,18-2-22 0,-18 2-7 0,18-5-19 0,-18 5-6 15,16-5-8-15,-7 1-5 0,-9 4 4 0,16-7-3 0,-10 1-4 16,1 0-5-16,-7 6 2 16,10-13-3-16,-6 5 0 0,1-1 10 0,-1 0-10 0,-4 9-5 15,2-21 53-15,-2 21-61 16,2-19 46-16,-2 19-64 0,-2-18 47 0,2 18-62 0,-4-17 47 15,-1 10-55-15,-1 0 45 0,-4 1-57 16,3 1 50-16,-3 1-54 0,10 4 50 0,-21-2-54 0,21 2 53 16,-22 2-53-16,10 2 3 0,-2 2 6 0,1 1 7 0,3 3 8 15,-3 0 8-15,3 1 6 16,1 2 14-16,-1 1 11 0,2 1 4 0,3 0 8 16,-1-1 60-16,2 1-60 0,0 1 55 15,2-1-57-15,0-2 58 0,4 0-56 0,-2-1 56 0,6 3-60 16,0-4-3-16,3 3-6 15,2-3-10-15,3-1-29 0,1 0-27 0,5-2-69 0,1 0-30 16,-3-5-124-16,0 1-22 0,4-4-101 16,-2-1-44-16,5-4-32 0,-2-3-294 0,1 0-260 0</inkml:trace>
  <inkml:trace contextRef="#ctx0" brushRef="#br0" timeOffset="134196.22">27926 11915 252 0,'0'-12'454'0,"0"12"-136"0,4-17 39 0,-4 17-98 16,0-12 41-16,0 12-95 0,5-9 15 0,-5 9-88 0,0 0 43 15,8-6-61-15,-8 6 52 0,0 0-56 16,15 8 62-16,-10-1-55 0,3 4 62 0,-2 1-42 0,4 2 70 16,-2 3-47-16,1 2 13 0,2 2-23 15,-2-1 17-15,2 4-28 0,-1 3 32 0,-1-2-28 16,0 2-1-16,-3 4-20 0,4-4-1 15,-4 2-14-15,0 1-13 0,-3-3-12 0,-1-1-12 0,-2 2-12 16,-2-2-19-16,-1 0-42 16,-5 4-48-16,2-3-60 0,-7 0-119 0,0-1-142 0,-7 2-91 0,2-4-172 15,-7 0-611-15,-1-1-854 0</inkml:trace>
  <inkml:trace contextRef="#ctx0" brushRef="#br0" timeOffset="136026.46">8732 13826 171 0,'0'0'309'0,"0"0"-59"16,0 0-3-16,4-12-38 0,-4 12-21 0,0 0-2 0,0 0 1 0,2-10 8 15,-2 10 0-15,0 0-6 16,0 0-22-16,0 0-10 0,3-10-9 0,-3 10-13 0,0 0-7 16,0 0-6-16,0 0-9 0,0 0-10 0,0 0-13 0,0 0-15 15,0 0-13-15,0 0-11 16,0 0-6-16,0 0-6 0,0 0 1 0,0 0-5 0,0 0 67 16,0 0-54-16,0 0 62 15,1 17-62-15,-1-17 65 0,0 19-50 0,0-5 59 0,0-1-40 16,0 3 1-16,0 2 4 0,0 2 13 15,0 0 32-15,2 1-32 0,-2 0 12 0,0 1-27 0,1-2 8 16,-1 1-31-16,0-2-4 0,1 1-10 16,0-2 17-16,-1 0-3 0,2-1-3 0,-1-1-2 0,0-2-3 15,1 0-4-15,-2-14-7 0,1 22-7 0,-1-22-2 0,1 18-6 16,-1-18-1-16,1 15-3 0,-1-15-3 16,2 13-3-16,-2-13-15 0,0 0-28 0,1 15-37 15,-1-15-52-15,0 0-53 16,0 0-73-16,1 14-75 0,-1-14-27 0,0 0-143 0,0 0-67 0,0 0-88 15,0 0-337-15,8 7-568 16</inkml:trace>
  <inkml:trace contextRef="#ctx0" brushRef="#br0" timeOffset="136841.06">8848 15283 349 0,'-5'-8'277'0,"5"8"-38"0,-5-9-45 0,5 9 18 0,-5-9-63 0,5 9 42 15,0 0-71-15,-5-10 55 16,5 10-79-16,0 0 61 0,-6-9-72 0,6 9 56 0,0 0-64 16,0 0 53-16,-4-8-50 0,4 8 53 15,0 0-50-15,0 0 47 0,0 0-53 0,0 0 47 16,0 0-62-16,0 0 50 0,-5-8-61 15,5 8 57-15,0 0-61 0,0 0 49 0,0 0-64 0,0 0 54 16,0 0-60-16,0 0 57 16,0 0-61-16,0 0 67 0,0 0-64 0,-3 11 10 15,3-11 71-15,0 14-49 0,0-14 62 0,-1 22-57 16,1-10 43-16,0 2-55 0,0-1 43 0,0 4-35 16,-1 1 24-16,1 0-25 0,0-2 28 0,-2 3-31 15,2 0 27-15,0-2-30 0,0 0 29 16,0 1-33-16,-1-1 15 0,1-3-18 0,0 0 23 15,0-1-30-15,1-1 16 0,-2 0-26 0,1-12 15 16,0 20-24-16,0-20 15 0,0 14-18 0,0-14 13 16,-1 14-23-16,1-14 13 0,0 0-37 0,0 16-12 0,0-16-87 15,0 0-47-15,1 12-119 0,-1-12-22 16,0 0-76-16,0 0-122 0,0 0-103 0,0 0-426 16,0 0-646-16</inkml:trace>
  <inkml:trace contextRef="#ctx0" brushRef="#br0" timeOffset="137628.34">8882 16442 106 0,'0'0'150'0,"0"0"7"16,0 0 8-16,0 0 8 0,0 0 1 15,0 0 13-15,0 0-25 0,0 0 34 0,-11 2-32 0,11-2 36 16,0 0-32-16,0 0 19 0,0 0-31 16,0 0 6-16,0 0-34 0,0 0 9 0,0 0-31 15,0 0 0-15,0 0-26 16,0 0 7-16,0 0-19 0,0 0 9 0,0 0-18 0,-2 12 8 16,2-12 18-16,0 0 16 0,0 18 0 0,0-18 14 15,0 21 3-15,1-9-1 0,-2 0-4 16,0 2-3-16,1 2-8 0,-2 1-11 0,2 0-46 0,-1-1 49 15,1 1-43-15,-1 1 31 0,-1 0-38 16,1-1 23-16,1 0-31 0,-1-1 19 0,1-2-43 0,0 0 24 16,-1-2-31-16,1 0 33 15,0-12-36-15,0 22 35 0,0-22-38 0,-2 17 34 0,2-17-29 16,0 13 14-16,0-13-56 0,0 12 16 16,0-12-87-16,0 0 14 0,0 15-57 0,0-15-52 0,0 0-38 15,3 12-74-15,-3-12-28 0,0 0-87 0,2 10-51 0,-2-10-369 16,0 0-395-16</inkml:trace>
  <inkml:trace contextRef="#ctx0" brushRef="#br0" timeOffset="138782.71">12636 13604 375 0,'0'0'341'0,"-2"-10"-15"0,2 10-94 16,0 0-39-16,-6-10-18 0,6 10-11 0,-7-5-3 15,7 5 48-15,0 0-72 0,-18 2 28 0,18-2-66 16,-11 6 41-16,11-6-56 0,-14 10 3 0,7-1 2 16,3 0-2-16,-5 2 10 0,5 3-7 0,-4 0-2 15,4 1 14-15,-3 1 41 0,4 2-65 0,0 0 50 16,-1 2-65-16,4-2 51 0,-4 3-74 0,4-1 52 16,2-1-70-16,0 2 51 0,0-2-71 0,0-1 57 15,3 2-65-15,3-3 57 0,-3 0-54 16,6 0 56-16,0-3-57 0,3 0 54 0,0-4-57 0,4 0 52 15,-3-2-51-15,3-4 59 0,-3-2-49 0,2 1 70 16,-2-5-39-16,3-1 54 0,-4-1-50 0,4-6 9 16,-3-1 11-16,3-4-1 0,-5-1-5 0,-3-2-2 0,1-2-1 15,-5 0-31-15,1-3 28 0,-2 2-29 16,-3 1 24-16,-2 0-7 0,0 1-14 0,-2-1-3 0,-3-1-6 16,-1 0-9-16,-1 1-3 15,-2 2-2-15,-3 1-23 0,-1 3-15 0,-1 0-32 0,-1 1-48 16,-3 5-50-16,3 2-45 0,-2 2 15 15,-2 2-113-15,0 3 1 0,2 1-75 0,-1 4-39 0,-1 1-55 0,4 1-309 16,-1 3-312-16</inkml:trace>
  <inkml:trace contextRef="#ctx0" brushRef="#br0" timeOffset="139510.54">15515 13665 10 0,'3'-15'464'16,"-3"15"-120"-16,3-13 24 15,-3 13-102-15,2-12 54 0,-2 12-71 0,4-11 50 0,-4 11-86 0,0 0 30 16,3-14-64-16,-3 14 17 16,0 0-86-16,2-10 31 0,-2 10-87 0,0 0 39 0,0 0-65 15,0 0 47-15,0 0-49 0,0 0 63 16,0 0-50-16,0 0 87 0,4 12-37 0,-4-12 13 0,-3 21 39 15,3-8-25-15,-2 3 26 16,1 3-7-16,-1 0-7 0,0 0-9 0,-1 5-6 0,3-1-7 16,-2 1 5-16,0 0 9 0,1 0-31 0,0-4 5 0,1 1-30 15,-2-1 10-15,2 0-23 16,0-3 4-16,0 0-20 0,-1-2 4 0,1-4-14 0,1 2 8 0,-1-13-17 16,0 20-4-16,0-20-24 15,0 17-22-15,0-17-72 0,0 14-35 0,0-14-129 0,0 0-53 16,0 14-115-16,0-14-133 15,0 0-138-15,0 0-331 0,0 0-656 0</inkml:trace>
  <inkml:trace contextRef="#ctx0" brushRef="#br0" timeOffset="140365.94">18820 13416 231 0,'-5'-7'363'16,"5"7"-59"0,-10-12-28-16,10 12-79 0,-13-10 29 0,13 10-64 0,-11-7 25 15,11 7-89-15,-14-3 46 0,14 3-81 16,-16 1 58-16,16-1-55 0,-19 7 67 0,8 0-22 0,-2 3 37 15,0 3-53-15,0 0 37 0,1 3-59 0,-1 1 50 0,1-1-47 16,1 4 6-16,2-1-4 16,-1 1 0-16,2 2-5 0,2-2-12 0,0-1-9 0,3 2 9 15,0-3-8-15,2 0 0 0,-2 0-7 16,7-1-3-16,1-2 2 0,2 1 6 0,2 2-5 0,4-4 2 16,2-1 2-16,2-1-3 15,2-2 0-15,1-1-1 0,1-4 2 0,-2 1 10 0,1-4 12 16,0-1 19-16,-2-2 7 0,4-6-7 15,0 2-4-15,-3-3-24 0,-1-4 28 0,-3-1-21 0,0-3 1 16,-3 0-2-16,-1-3-21 0,-3-2-8 0,-3 1-4 0,-2 2-8 16,-2-2-3-16,-1 1-9 15,-2-1-5-15,-4 0-11 0,-1-1-8 0,-2 1-37 0,-1 2-39 16,-2 0-60-16,-3 1-20 0,1 2-103 16,-4 3-7-16,-1 1-121 0,1 2 10 0,1 3-39 0,0 3-19 15,-2 0-51-15,5 3-240 16,-4 3-242-16</inkml:trace>
  <inkml:trace contextRef="#ctx0" brushRef="#br0" timeOffset="141075.78">21406 13357 85 0,'1'-14'527'0,"-1"14"-134"16,0 0 30-16,3-14-44 15,-3 14-32-15,0 0-86 0,1-13 8 0,-1 13-92 0,0 0 23 16,0 0-86-16,0 0 26 0,1-10-69 0,-1 10 40 0,0 0-54 16,0 0 94-16,0 0-20 0,4 15 66 15,-4-15-44-15,4 21 56 0,-3-5-45 0,0 2 3 0,-1 1 19 16,2 5-1-16,-1 1-20 16,-1 0-33-16,1 0 8 0,-1 3-21 0,1-2-5 0,1 1-22 15,-2 0 2-15,1-3-18 0,2 1-2 16,-2 0-8-16,0-4-16 0,0-3-7 0,-1 0-7 0,2-3-4 15,-1-1-6 1,-1-1-4-16,3-2-21 0,-2 0-32 0,-1-11-41 0,0 17-48 16,0-17-58-16,0 13-71 0,0-13-125 0,0 0-72 0,0 12-150 15,0-12-125-15,0 0-404 0,0 0-741 16</inkml:trace>
  <inkml:trace contextRef="#ctx0" brushRef="#br0" timeOffset="141838.87">23290 13339 260 0,'0'0'372'0,"0"-18"-46"16,0 18-77-16,-2-17 33 16,2 17-67-16,-1-16 49 0,1 16-24 0,-1-13-43 15,1 13-40-15,-3-10-37 0,3 10-26 0,0 0-16 16,-6-8-7-16,6 8 7 0,0 0 8 0,-14 9 14 16,7-2 4-16,-2 6-46 0,2-1 63 0,-3 5-53 15,1 1 71-15,0 3-57 0,0-1 46 0,1 3-61 16,2-1 59-16,0 2-66 0,3-2-6 0,-1 2 0 15,1-1 0-15,2-2-9 0,1-2-11 0,1 1 1 16,4-1-12-16,-2-1-1 0,3 2-2 0,1-2-1 16,0-1-2-16,5-2-23 0,-1-2-47 15,3-1-11-15,-1-2-128 0,0-2-24 16,2-2-139-16,-1-1-47 0,-1-2-58 0,0-1-413 16,1-3-424-16</inkml:trace>
  <inkml:trace contextRef="#ctx0" brushRef="#br0" timeOffset="142097.81">23590 13413 440 0,'0'0'404'16,"2"-13"18"-16,-2 13-69 0,0 0-44 0,2-13-47 16,-2 13-50-16,0 0-33 0,0 0-16 0,2-9-13 15,-2 9 0-15,0 0-49 0,0 0 65 16,0 13-59-16,0-13 49 0,-1 16-63 0,1-16 55 15,-1 22-56-15,-1-8 53 0,1 1-63 16,0 1-1-16,0 2-15 0,-2-1-3 0,2 1-16 16,-1 0-6-16,0 0-32 0,1-2 25 0,-2 1-5 15,-1 0-14-15,3-1-25 0,0-3-53 0,-2-1-81 16,2 0-42-16,-2-1-146 0,3-11-27 0,-4 17-33 16,4-17-55-16,-5 11-370 0,5-11-351 0</inkml:trace>
  <inkml:trace contextRef="#ctx0" brushRef="#br0" timeOffset="142530.9">23522 13445 431 0,'3'-15'340'15,"1"3"-28"-15,-1-2-74 0,3 1 40 0,1 0-92 16,-1 0 47-16,2-1-87 0,0 2 41 0,2-1-79 16,0 1 31-16,1 2-73 0,1 0 38 15,0 2-63-15,2 0 41 0,0 2-63 0,0 0 57 16,0 4-64-16,0 1 40 0,0-1-57 0,0 2 45 15,0 3-6-15,-1 1-10 0,1-1 5 0,-2 4-10 16,-2 1-8-16,0 0 2 0,-2 3-1 0,-3-2-2 16,-3 2 1-16,1 0 3 0,-4 0-1 0,-1 1-1 15,-1-2-49-15,-3 1 57 0,0 0-49 16,-3-1 57-16,-2 0-52 0,0-1 51 0,-3-2-47 16,1 0 53-16,0-1-54 0,0-1 56 0,-1-2-53 15,2 1 54-15,1-2-5 0,-1 0-4 0,1-1 3 16,11-1-5-16,-18 1-16 0,18-1-43 0,-14 1 43 15,14-1-9-15,-13 2-52 0,13-2 49 0,0 0-1 16,0 0-3-16,0 0 2 0,-6 5 0 16,6-5 11-16,5 8-55 0,-5-8 56 0,10 12-33 15,-4-5 53-15,1 1-40 0,2 2 52 0,-1 1-42 16,2 1 61-16,-1 0-51 0,1 0 21 16,-1 1-1-16,0-1-1 0,-2 1 3 0,3-1-3 15,-1 1-5-15,0-2-2 0,0 1 0 0,0-1-2 16,0-1 1-16,1-1-18 0,-1 1-42 0,2-3-13 15,-1 0-137-15,-1-2-66 0,1 0-71 0,0-2-102 16,-10-3-305-16,23 0-241 0</inkml:trace>
  <inkml:trace contextRef="#ctx0" brushRef="#br0" timeOffset="143227.84">24030 13605 373 0,'0'0'318'0,"0"0"-60"0,0 0 22 16,0 0-90-16,13-3 28 0,-13 3-88 0,0 0 38 16,15 0-88-16,-15 0 56 0,14 0-86 0,-14 0 51 0,15 0-78 15,-15 0 57-15,15-4-67 16,-15 4 56-16,16-3-49 0,-16 3 60 0,14-6-62 0,-14 6 56 16,11-7 0-16,-11 7-12 0,11-11-3 0,-11 11-5 0,7-12-3 15,-7 12-2-15,4-13 0 0,-4 13-3 16,1-14 1-16,-1 14-10 0,-2-15 2 0,2 15 5 0,-3-12 0 15,3 12-5-15,-6-12-7 0,6 12-8 16,-8-9-7-16,8 9-6 0,-9-5 0 0,9 5-3 0,-13-2 10 16,13 2 5-16,-15 5-46 15,6 2 66-15,-2-2-45 0,0 5 62 0,1-2-44 0,0 3 60 16,0 1-52-16,1 0 66 0,0 0-58 16,1 1 4-16,2 1 4 0,1-3 6 0,-2 4 5 0,3-2 5 15,1-1-6-15,1-1 4 0,1 1-8 0,1-12-5 16,0 22-2-16,3-12-9 0,2 0 1 15,2 1-6-15,2-3-1 0,3 2-3 0,3-3 1 0,1-1-4 16,3-2-16-16,5 0-21 16,-4-1-26-16,3-3-17 0,5-3-19 0,-1-3-5 0,4-1 2 15,-2-3-11-15,1-1-5 0,-2-4 38 16,-1-1-49-16,-3 0 54 0,-1-3-52 0,0 0 66 0,-3-1-38 16,-2 0 62-16,-1-1-46 0,-3 0 59 0,-1 3-48 0,-4 0 60 15,-2 0-4-15,0 2-51 16,-3 0 56-16,1 2-50 0,-3 2 55 0,0 1 0 0,-1 1-12 15,-1 10-8-15,-1-16-5 0,1 16-2 16,-2-12 4-16,2 12-3 0,-6-7 3 0,6 7 3 0,0 0 2 16,-10-3 5-16,10 3 5 15,0 0 6-15,-11 7 8 0,11-7 9 0,-5 13-1 0,5-13 2 16,-6 14 7-16,4-5-43 0,2-9 57 0,-2 21-47 0,2-21 53 16,0 22-50-16,2-9 48 0,0-1-49 15,2 1 51-15,1 1-55 0,-4 1 48 0,3-2-54 16,0 1 3-16,1-1-2 15,-1 2 3-15,0-1 2 0,1-4 3 0,-1 2-2 0,-2-2 0 16,1 0-4-16,-1 0 5 0,-2-10 4 16,2 17 5-16,-2-17-1 0,-2 14-1 0,2-14-2 0,-7 12-1 15,7-12 38-15,-13 10-84 16,13-10 13-16,-16 6-93 0,16-6-73 0,-16 1-48 0,16-1-49 16,-21-1-51-16,21 1-417 0,-19-6-269 0</inkml:trace>
  <inkml:trace contextRef="#ctx0" brushRef="#br0" timeOffset="143677.84">24772 13566 95 0,'0'0'395'0,"0"0"-89"0,0 0-47 16,13-2-64-16,-13 2-1 0,0 0-74 15,13-1 19-15,-13 1-68 0,12-2 31 0,-12 2-61 0,13-1 39 16,-13 1-57-16,13-2 44 16,-13 2-50-16,13-3 67 0,-13 3-53 0,9-3 60 0,-9 3-21 15,10-6 3-15,-10 6-11 16,6-7-7-16,-6 7-6 0,4-10 2 0,-4 10 7 0,4-12-10 16,-4 12 0-16,0-15-5 0,0 15 5 0,-4-13-3 0,4 13 4 15,-4-16 8-15,4 16-12 16,-6-17-6-16,6 17-7 0,-9-15-1 0,9 15-7 0,-12-11-8 15,12 11-3-15,-12-5-2 0,12 5 4 16,-16-2 4-16,16 2 7 0,-18 6 5 0,9 1-42 0,-2 0 74 16,0 2-34-16,2 2 67 15,1 0-49-15,-1 2 57 0,1 0-50 0,3 2 65 0,1-1-62 16,-1 1 4-16,1 0 0 0,2-1 0 0,-1 2-4 0,3-3-4 16,0 1 1-16,3 0-8 0,1-1-5 15,1 1-8-15,1-3-2 0,2 1-4 0,3 0-4 0,2-2 7 16,1-1-33-16,-1-2-54 15,2-2-43-15,2 0-6 0,3-2-97 0,-4-2-1 0,4-1-118 16,-2-4-3-16,1-1 8 0,2 0-17 16,-2-5-7-16,1-1-44 0,-2-3-179 0,1-3-78 0</inkml:trace>
  <inkml:trace contextRef="#ctx0" brushRef="#br0" timeOffset="143977.84">25158 13268 10 0,'3'-14'425'0,"-1"5"-52"0,-2 9-81 0,4-17 40 15,-4 17-108-15,1-12 28 16,-1 12-89-16,0 0 13 0,3-13-85 0,-3 13 57 0,0 0-70 16,0 0 55-16,0 0-22 0,0 0 47 15,0 0-49-15,5 13 58 0,-5-13-58 0,-3 20 59 0,2-8-48 16,-1 4 52-16,-1-1-54 0,-1 3 44 0,0 3-59 0,1 2 44 16,-1-3-67-16,0 3 2 15,-1-2-5-15,2 1-3 0,-1-2-7 0,2-1-8 16,-1 1-8-16,2-2-9 0,-2 0-6 15,3-1-27-15,0-3 24 0,0 2-24 0,2-3 22 0,-1-1-27 16,1 0 28-16,1-2-35 16,2 1 22-16,3-2-59 0,-2-1-12 0,3-2-74 0,0 1-28 15,2-2-51-15,0-1-42 0,0-2-73 16,3-1-46-16,-1 1-43 0,-1-4-47 0,-1 1-386 0,2-2-383 16</inkml:trace>
  <inkml:trace contextRef="#ctx0" brushRef="#br0" timeOffset="144147.81">25159 13411 9 0,'0'0'451'16,"0"0"-131"-16,0 0-75 0,2-10-49 15,-2 10-49-15,10-5-28 0,0 1-26 0,-10 4-25 0,22-3-49 16,-4 0-55-16,-3 1-58 15,4 0-79-15,-1-2-69 0,2 0-112 0,-2 1 187 0</inkml:trace>
  <inkml:trace contextRef="#ctx0" brushRef="#br0" timeOffset="144407.76">25598 13134 75 0,'0'0'487'0,"1"-11"-18"0,-1 11-105 0,0 0 16 0,3-13-93 15,-3 13-3-15,0 0-102 16,8-5 28-16,-8 5-60 0,11 3 44 0,-4 2-51 16,1 2 56-16,2 2-54 0,-2 3 62 15,0 2-52-15,3 3 49 0,-2 1-40 0,-3 1 29 0,3 1-47 16,-1 1 14-16,-2 0-31 0,-1 2 19 0,1-1-40 0,-2 2-1 16,2-2-22-16,-4 1-15 15,2 0-15-15,-2-1-10 0,-2-2-12 0,0 1-21 0,-2-2-49 16,-2 2-63-16,-2 0-103 0,-2-2-80 15,-1-1-107-15,-3 0-119 0,-1-1-104 0,0-2-466 0,-6-2-696 16</inkml:trace>
  <inkml:trace contextRef="#ctx0" brushRef="#br0" timeOffset="146705.97">12617 15137 257 0,'0'0'381'0,"-2"-11"-50"15,2 11-73-15,0 0 40 16,-2-14-81-16,2 14 43 0,0 0-18 0,-1-10-68 0,1 10 30 0,0 0-65 15,0 0 23-15,-2-12-74 0,2 12 28 0,0 0-70 0,0 0 42 16,0 0-54-16,0 0 53 16,0 0-45-16,0 0 67 0,-5 11-37 0,5-11 62 0,-2 16-60 15,0-4 70-15,0 0-33 0,0 4 17 16,-1 1 21-16,3 0 0 0,-4 3-11 0,2-1-1 0,-1 3 16 16,1-1-34-16,-1 1 14 15,1-3-21-15,0 1 1 0,0-2-28 0,1 0 7 0,-1 0-22 16,0-2 4-16,0 1-25 0,2-4 7 15,0-13-24-15,-2 21 11 0,2-10-21 0,0-11 10 0,-2 16-19 16,2-16-2-16,-2 13-50 16,2-13-31-16,-1 12-72 0,1-12-27 0,0 0-142 15,0 12-19-15,0-12-76 0,0 0-119 0,0 0-99 16,0 0-424-16,0 0-665 0</inkml:trace>
  <inkml:trace contextRef="#ctx0" brushRef="#br0" timeOffset="147526.5">15661 15073 326 0,'-6'-13'463'0,"6"13"-93"0,-7-10-57 0,7 10-43 15,-9-7-26-15,9 7-16 0,-14-5-24 0,14 5-25 16,-16 3-17-16,16-3-20 0,-19 7-18 0,8 1-21 16,-1 1 6-16,1 2-7 0,2 1-49 0,-3 4 50 0,3-2-66 15,-2 2 53-15,4 2-57 0,-1-1 57 16,3-2-59-16,0 1 51 0,0-1-68 0,3 2 62 0,1-2-63 16,1-1 62-16,0 0-63 15,3-3 61-15,-1 1-59 0,2 2 64 0,3-2-54 0,0-2 68 16,5 0-67-16,-1-2 48 15,4-1-61-15,1-1 56 0,2-3-60 0,-1-1 52 0,2 0-47 16,0-4 38-16,-1-2-54 0,2-3 60 16,2-1-47-16,-3-4 8 0,3-2 4 0,-4-2-3 0,0-2 5 15,-6 2-9-15,1-4 0 0,-3-1 38 0,-3 2-43 0,0-1 26 16,-4 2-33-16,-2 0 29 0,-2 1-44 16,-2 1 35-16,-3-1-46 0,-3 1 39 0,-3 2-48 0,-1 0 32 15,-3 3-85-15,-3 1 9 16,1 2-117-16,0 3-2 0,0 3-62 0,0-1-63 0,2 4-63 15,0 1-61-15,-1 1-88 0,2 1-241 16,-1 1-290-16</inkml:trace>
  <inkml:trace contextRef="#ctx0" brushRef="#br0" timeOffset="148294.01">18763 14801 238 0,'1'-12'401'0,"-1"12"-35"0,0 0-27 16,2-14-30-16,-2 14-11 0,0 0 5 15,1-12-28-15,-1 12-23 0,0 0-66 0,1-11 38 0,-1 11-83 16,0 0 37-16,0 0-84 0,0 0 37 0,1-11-80 0,-1 11 43 15,0 0-71-15,0 0 51 16,0 0-58-16,0 0 73 0,0 0-49 0,0 16 74 0,0-16-42 16,-1 20 58-16,0-6-38 0,0 1 46 15,-2 2-38-15,2 1 32 0,-2 0-22 0,2 3 18 0,-2 2-17 16,1 0-7-16,0-1-7 16,0 0-10-16,-1 1-13 0,2-3-7 0,0-1-9 0,-1-1-8 15,1 0-9-15,-1 0-9 0,0-1-14 0,1-3 8 0,1-1-5 16,-1-1-4-16,1 0-25 0,-1-1-46 15,1-11-60-15,0 18-64 0,0-18-88 0,-2 16-33 0,2-16-129 16,0 13-36-16,0-13-90 16,2 12-100-16,-2-12-263 0,0 0-487 0</inkml:trace>
  <inkml:trace contextRef="#ctx0" brushRef="#br0" timeOffset="149094.16">21632 14837 152 0,'0'0'375'16,"-6"-7"-78"-16,6 7-5 0,-7-8-34 0,7 8-42 15,-9-7-14-15,9 7-16 0,-11-5-19 16,11 5 0-16,-13-3-21 0,13 3-14 0,-14 3-13 0,5 1-2 16,0 2 7-16,-1 0 15 15,-2 3-3-15,1 1-8 0,-3 4-10 0,1 0 20 0,1 2-9 16,0 1-12-16,1-1-69 0,1 2 48 0,1 1-69 0,3-1 51 15,-1-3-67-15,4 2 52 0,-1-1-62 16,1-1 57-16,2-1-65 0,2-2 60 0,4 4-59 0,-1-4 56 16,4 1-51-16,0-2 52 15,4 0-61-15,1-3 54 0,6 2-53 0,-1-3 53 0,0-2-53 16,0-2 53-16,2 0-52 0,-1-3 54 16,1-3-53-16,1-1 49 0,1-3-51 0,-3-4 60 0,1-1-59 15,1-4 47-15,-4-1-49 16,-1-3 50-16,-4 2-54 0,-3-2 54 0,1 0-50 0,-5 1 56 15,-1 1-56-15,-1-1 42 0,-3 1-53 0,-3 1 44 0,-1 0-54 16,-3-1 49-16,-5 2-55 0,-1 2 48 16,-3 1-70-16,-1 1 22 0,-1 5-111 0,2 1-12 0,-4 3-68 15,4 3-79-15,-2 1-57 16,0 2-41-16,3 3-68 0,-1 0-326 0,2 2-324 16</inkml:trace>
  <inkml:trace contextRef="#ctx0" brushRef="#br0" timeOffset="149744.16">23551 14508 137 0,'0'0'400'0,"-5"-15"-92"16,5 15 21-16,-5-12-100 0,5 12 28 0,-6-10-88 0,6 10 45 15,-6-9-84-15,6 9 38 16,-11-5-76-16,11 5 46 0,-14-1-51 0,14 1 58 0,-19 6-49 16,6 1 49-16,0 0-51 0,-3 6 62 15,2 2-50-15,-4 5 64 0,3 1-54 0,-2 4 56 0,3-1-76 16,0 4 62-16,1-3-73 0,2 4 53 0,2-4-70 0,0 2 39 15,4-3-66-15,-2 0 36 16,3 0-41-16,2-3 33 0,1-1-54 0,1 0 39 0,2-3-40 16,1 2 34-16,3-1-43 0,2-2 35 15,-1 1-31-15,4-2 22 0,-1-3-54 0,1 0 14 0,2-2-93 16,-1-3 7-16,2 1-104 16,0-2 2-16,-3-1-63 0,2-1-66 0,-1-2-75 0,-1 0-59 15,-11-2-443-15,22-1-470 16</inkml:trace>
  <inkml:trace contextRef="#ctx0" brushRef="#br0" timeOffset="150214.16">23948 14511 329 0,'-5'-14'361'0,"1"2"-52"16,0 0-21-16,0 4-96 15,-1-1 40-15,1 0-45 0,-1 2-38 0,-1 0-30 0,6 7-27 16,-13-7-19-16,13 7-75 0,-14-3 56 16,14 3-62-16,-18 4 58 0,8 1-65 0,-2 2 8 0,2 0-2 15,0 3 8-15,0-1 5 0,-1 1 50 16,2 2-60-16,1-1 58 0,1 0-62 0,-1 2 58 0,3-2-58 15,0 0 63-15,1 1 2 0,2-2-4 0,-1 1-1 16,3-11 15-16,2 22 0 0,-1-12-1 16,1 1 2-16,3 1-7 0,0-3 2 0,1 3-4 0,0 0 1 15,2-1-7-15,2 0-4 16,-2 1-8-16,1 0-6 0,1-1-5 0,-3 1-6 0,2 1-3 16,-1-2-7-16,1 1-2 0,-3 1 0 15,-1-2 3-15,-1 1-2 0,-1-2 6 0,-2 1 4 16,1 1 4-16,-2-12-3 0,-2 22 3 0,-2-13 6 0,0 1 2 15,-2 1 8-15,-3-1 2 16,-1 0-5-16,-2-2 1 0,0-1-2 0,-2 1-7 0,-2-2-4 16,1-2-2-16,-3 0-7 0,3-2-8 15,-4 0-42-15,4-2-78 0,-1 0-98 0,2-1-102 0,0-1-88 16,1-3-78-16,4 1-303 16,0-1-301-16</inkml:trace>
  <inkml:trace contextRef="#ctx0" brushRef="#br0" timeOffset="150654.25">24062 14770 309 0,'0'0'356'0,"0"0"-89"15,12 2-35-15,-12-2-30 0,0 0-38 0,14 1-11 0,-14-1-30 16,0 0-18-16,18 3-17 0,-18-3-21 0,0 0-2 0,17 0-2 15,-17 0-2-15,13-1-5 0,-13 1-6 16,11-5-3-16,-11 5 2 0,10-6 11 0,-10 6-2 0,11-11 5 16,-11 11-11-16,7-14-2 0,-7 14 0 15,7-17-1-15,-5 7-2 0,-2 10 17 0,4-18-3 16,-4 18-4-16,1-18-2 0,-1 18-49 16,-1-18 56-16,1 18-55 0,-2-14 43 0,-2 6-54 15,4 8 44-15,-11-11-54 16,11 11 50-16,-14-6-51 0,14 6 51 0,-16 0-46 0,16 0 55 15,-22 5 7-15,12 0 6 0,-4 4 5 0,2 0 15 0,2 2-7 16,-3 3 9-16,3 1-3 0,0 0-4 16,0 3 9-16,3-4-2 0,1 2-9 0,1 1-24 0,1-2-19 15,0 3 63-15,3-3-51 16,1-1 40-16,0 1-45 0,2 0 47 0,2-1-59 0,1 1 41 16,3-2-53-16,0-1 42 0,3 0-43 15,1-1 29-15,0-2-71 0,4 0 4 0,-1-2-109 0,2 1 9 16,-1-4-67-16,2 0-57 0,1-2-66 0,-1-1-29 0,1-2-27 15,-1-1-3-15,0-3-18 16,2-3-292-16,-1-1-192 0</inkml:trace>
  <inkml:trace contextRef="#ctx0" brushRef="#br0" timeOffset="150994.2">24469 14529 47 0,'1'-14'471'16,"1"4"-111"-16,-2 10 36 0,2-18-109 0,-2 18 43 0,1-14-87 15,-1 14 11-15,2-11-98 0,-2 11 10 16,0 0-80-16,3-12 30 0,-3 12-54 0,0 0 49 16,0 0-43-16,0 0 50 0,0 0-33 0,0 0 52 0,1 15-41 15,-1-15 59-15,-1 20-48 0,-1-8 52 16,1 3-48-16,-2 1 43 0,1 1-39 0,0 3 25 0,-1 0-33 16,-1 4 23-16,1 0-43 15,-1-2 28-15,1 0-42 0,-1 2 16 0,0 0-35 0,0-1 15 16,-1-2-38-16,2-1 18 0,0-2-36 0,1 0 24 0,-2 0-28 15,2-2 19-15,1-2-24 16,-2 2 22-16,3-4-35 0,-1 0 31 0,1-12-25 0,0 21 27 16,2-11-27-16,-2-10 16 0,5 17-32 15,1-9 8-15,0 0-45 0,3-3 0 0,0 0-74 16,1-1 4-16,1-2-100 0,1 0 10 16,1 0-46-16,-2-1-59 0,2-2-71 0,1-1-51 0,0-1-41 15,0-1-383-15,0-2-418 16</inkml:trace>
  <inkml:trace contextRef="#ctx0" brushRef="#br0" timeOffset="151173.06">24440 14727 511 0,'-10'-5'391'0,"10"5"-54"15,0 0-50-15,0 0-40 0,0 0-42 16,6-11-37-16,-6 11-34 0,15-2-28 0,-15 2-23 0,23-2-20 15,-10 2-25-15,2-1-54 16,3-1-68-16,1 0-63 0,1 0-93 0,0 1-79 0,0-1-232 16,0-3-61-16</inkml:trace>
  <inkml:trace contextRef="#ctx0" brushRef="#br0" timeOffset="151423.14">24836 14471 43 0,'0'0'518'0,"4"-13"-136"0,-4 13 39 0,2-12-48 0,-2 12-35 16,4-10-40-16,-4 10-105 16,5-7 17-16,-5 7-72 0,0 0 48 0,13-2-57 0,-13 2 46 15,14 7-65-15,-7-1 56 0,1 4-56 16,0 2 58-16,-2-1-40 0,1 5 36 0,1 3-32 0,-2 2 24 16,0 2-37-16,-1 0 15 0,1 1-54 0,-4 1 31 0,1 1-36 15,-2 0 16-15,-1-2-37 16,0 3 16-16,-3-2-36 0,0-1 13 0,-3 1-49 0,-4 1-27 15,1-1-81-15,-4 0-16 0,1-2-144 16,-6-2-34-16,0-2-84 0,-1 0-79 0,-3-3-56 0,-2-1-457 16,2-4-573-16</inkml:trace>
  <inkml:trace contextRef="#ctx0" brushRef="#br0" timeOffset="152022.23">23840 14464 227 0,'0'0'228'16,"0"0"-33"-16,0 0-34 0,2-12-12 0,-2 12-7 15,0 0-9-15,0 0-18 0,0 0-9 0,6-10-6 16,-6 10-43-16,0 0 16 0,0 0-34 0,10-3 14 16,-10 3-24-16,0 0 50 0,0 0-66 0,16 2 32 15,-16-2-41-15,10 4 29 0,-10-4-33 16,11 5 32-16,-11-5-39 0,11 7 4 0,-11-7-69 15,12 8-55-15,-12-8-70 0,11 8-307 0,-11-8 2 16</inkml:trace>
  <inkml:trace contextRef="#ctx0" brushRef="#br0" timeOffset="152651.25">24371 14694 279 0,'0'0'258'0,"0"0"-30"0,0 0-29 15,0 0-11-15,0 0-9 0,0 0-2 0,0 0 1 0,0 0-2 16,0 0-3-16,0 0 5 0,0 0-2 16,0 0-13-16,0 0-13 0,14 4-21 0,-14-4-24 0,11 1-22 15,-11-1-12-15,16 1-13 16,-16-1-12-16,14 1-11 0,-14-1-19 0,16 0-74 0,-16 0-91 15,14 0-114-15,-14 0-137 0,14-1-355 16,-14 1-264-16</inkml:trace>
  <inkml:trace contextRef="#ctx0" brushRef="#br0" timeOffset="154610.34">12511 16454 47 0,'0'0'258'0,"0"0"-39"0,-2-11-25 0,2 11-18 0,0 0-32 16,0 0 15-16,-3-10-42 0,3 10 23 0,0 0-34 0,0 0 25 16,-4-10-29-16,4 10 45 0,0 0-35 15,0 0 23-15,0 0-30 0,0 0 24 0,-2-11-15 0,2 11 16 16,0 0-13-16,0 0 14 16,0 0-15-16,0 0 12 0,0 0-17 0,-4-10 13 0,4 10-19 15,0 0 7-15,0 0-17 0,0 0 4 16,0 0-16-16,0 0-7 0,0 0-4 0,0 0-5 0,0 0-6 15,-3-9-5-15,3 9-12 0,0 0-4 0,0 0-1 16,0 0-12-16,0 0-7 0,0 0-8 16,0 0-4-16,0 0-5 0,0 0-1 0,0 0 4 15,0 0 4-15,-2 12 9 0,2-12 6 16,-2 13 13-16,2-13 7 0,0 18 21 0,0-6 11 0,-3 1 2 16,1 0-1-16,1 2-6 0,1 1-39 15,-1 0 39-15,0 1-39 0,-1 0 43 0,2 0-24 16,0 1 29-16,-2-2-25 0,2 1 9 15,-2 0-22-15,2-3 13 0,0 0-23 0,0-1 11 0,0 0-19 16,-2-2 12-16,2 0-22 0,0-11 7 0,-3 18-10 0,3-18 14 16,0 14-22-16,0-14-6 15,-1 12-57-15,1-12-23 0,0 0-100 0,0 13-27 0,0-13-76 16,0 0-72-16,0 0-100 0,0 14-88 16,0-14-89-16,0 0-276 0,0 0-480 0</inkml:trace>
  <inkml:trace contextRef="#ctx0" brushRef="#br0" timeOffset="155390.59">15686 16223 224 0,'0'0'355'0,"2"-12"-16"0,-2 12-57 0,4-13 1 0,-4 13-6 0,4-9-15 16,-4 9-9-16,3-11-41 0,-3 11-21 0,0 0-25 0,6-10-23 15,-6 10-18-15,0 0-25 16,0 0-7-16,3-10-10 0,-3 10-7 0,0 0 1 0,0 0 9 16,0 0 13-16,0 0 11 0,7 5 12 15,-7-5 9-15,1 15 15 0,-1-15 1 0,1 22-17 0,-1-8 0 16,0 1-14-16,-1 1-16 15,1 3-3-15,0 0 0 0,-1 1-6 0,1-1-8 0,0 2-11 16,-1-2-7-16,1 1-7 0,-2-1-6 0,2 0-5 0,0-1-11 16,0-1-3-16,-1 0-4 15,1-2-5-15,0-3-6 0,0 2-20 0,0-1 22 0,0-1-23 0,0-12 21 16,0 19-25-16,0-19-63 16,1 16-13-16,-1-16-50 0,0 14-73 0,0-14-76 0,0 14-60 15,0-14-119-15,-1 10-65 0,1-10-114 16,0 0-284-16,-1 16-494 0</inkml:trace>
  <inkml:trace contextRef="#ctx0" brushRef="#br0" timeOffset="157130.7">18558 16166 1 0,'0'0'14'0,"0"0"-1"0,0 0-2 16,0 0 21-16,0 0 12 0,0 0 27 0,0 0 11 15,0 0 27-15,-1-11-6 0,1 11 24 0,0 0-12 16,0 0 19-16,0 0-8 0,0 0 35 0,0 0-45 16,-4-10 14-16,4 10-38 0,0 0 6 0,0 0-11 15,0 0-5-15,0 0-11 0,-3-9-2 16,3 9-7-16,0 0-13 0,0 0 2 0,0 0-8 0,0 0-3 16,0 0-7-16,0 0-15 0,-3-10 1 15,3 10-1-15,0 0 0 0,0 0-8 0,0 0-1 16,0 0-1-16,0 0-2 0,0 0-3 0,0 0 7 15,0 0-9-15,0 0 2 0,0 0 5 0,0 0-2 16,0 0 1-16,0 0-9 0,0 0 1 0,0 0 14 16,0 0-14-16,0 0 8 0,0 0-14 0,0 0-1 15,0 0-5-15,0 0-11 0,0 0-7 16,0 0-16-16,0 0-11 0,0 0-14 0,0 0 7 16,0 0-40-16,0 0 8 0,0 0-40 0,0 0-14 15,0 0-43-15,0 0-38 0,0 0-110 16,0 0 200-16</inkml:trace>
  <inkml:trace contextRef="#ctx0" brushRef="#br0" timeOffset="158744.87">18459 16183 28 0,'0'0'181'0,"0"0"10"16,0 0-23-16,0-14 14 0,0 14-24 15,0 0 27-15,0 0-26 0,-3-10 22 0,3 10-23 0,0 0 10 16,0 0 5-16,0 0 0 16,0 0-2-16,-1-11-12 0,1 11-5 0,0 0-5 0,0 0-8 15,0 0-2-15,0 0-10 0,0 0-9 0,0 0-6 0,0 0-14 16,0 0-13-16,0 0-13 0,0 0-13 16,0 0-9-16,0 0-4 0,0 0 2 0,0 0 7 0,0 0 21 15,0 0 12-15,1 20 23 16,-1-20-4-16,3 22-9 0,-2-7-3 0,0 1-7 0,2 1-2 15,-2 1 7-15,-1 2-7 0,1-1 1 16,-1 1-17-16,0-1 3 0,0 2-8 0,0-2-3 16,-1 1-9-16,1-2-7 0,-1 0-7 15,-2 0-5-15,2-1-7 0,0-2-5 0,0-1-3 16,-1-1-29-16,1-1 14 0,1-12-51 0,-3 21-7 16,3-21-93-16,-1 17-7 0,1-17-70 0,-1 13-55 15,1-13-93-15,-3 10-98 0,3-10-116 0,0 0-404 16,0 0-585-16</inkml:trace>
  <inkml:trace contextRef="#ctx0" brushRef="#br0" timeOffset="159213.15">18436 16231 256 0,'2'-15'350'0,"-1"2"-48"15,3 3-2-15,-1-3-39 0,1 2-20 16,0 0-26-16,1 1-37 0,2-2-24 0,0 1-34 15,2 2-15-15,0 0-13 0,3 1-11 0,0 1-10 16,2 1-6-16,0 1-7 0,1 1-11 0,1 2-7 16,-1 0-10-16,-1 2-5 0,1 2-7 0,-2 0-3 15,1 2 5-15,0 2-6 0,-1 1 10 0,-3 1-21 16,-1 2 18-16,-2 1-18 0,-3 1 16 0,-3 0-15 16,-1 1 19-16,-3 2-19 0,-2-1 16 0,-4 3-13 15,-1 0 12-15,-2-3-15 0,0 0 13 16,-4 1-15-16,2-4 16 0,-1 0-16 0,0 1 17 15,1-4-14-15,-1-3 16 0,3 2-15 0,0-2 19 16,1-2-15-16,-1 0 11 0,12-3-4 0,-19 3 3 16,19-3-19-16,-15 2 10 0,15-2-17 0,-12-2 9 15,12 2-11-15,-11-3 15 0,11 3-15 0,0 0 12 16,-9-3-14-16,9 3 9 0,0 0-14 0,0 0 10 16,0 0-15-16,0 0 12 0,0 0-16 0,0 0 28 15,0 0-12-15,4 10 20 0,-4-10-8 0,7 13 23 16,0-5-6-16,-1 2 14 0,2 1-11 0,-2 1 12 15,3 0-10-15,0 0 12 0,-1-1-16 0,1 2 13 16,1-1-18-16,-1-2 9 0,1 2-14 0,0 0 14 16,0-3-16-16,1 2 7 0,0-3-35 15,1 1-36-15,-2-2-76 0,4 0-44 0,-2-2-107 16,3 0-53-16,-2-1-93 0,1-1-297 0,0-2-230 16</inkml:trace>
  <inkml:trace contextRef="#ctx0" brushRef="#br0" timeOffset="159733.1">19047 16318 219 0,'-4'-10'451'16,"0"2"-91"-16,4 8-1 0,-8-15-75 0,3 7-13 0,5 8-59 15,-10-11-15-15,10 11-63 16,-13-10-11-16,13 10-38 0,-13-5 1 0,13 5-30 0,-16-1 11 15,16 1-21-15,-22 6 6 0,11-1-20 16,-1 2 14-16,-1 1-15 0,2 3 17 0,-2 0-11 0,0 2 15 16,3 1-14-16,-3 1 18 15,5-2-15-15,-1 0 9 0,3 1-19 0,-1 0 10 0,1-1-8 16,3 0 5-16,-1 0-13 0,2-2 14 16,1 0-13-16,1-11 8 0,0 21-13 0,0-21 10 0,5 17-12 15,0-9 12-15,-5-8-14 0,14 12 8 0,-5-9-16 0,0 1 0 16,-9-4-21-16,21 4 6 15,-21-4-15-15,20-3 4 0,-8-2-15 0,-1 0 13 0,1-4-10 16,-1 1 14-16,-2-3-10 0,1-1 16 16,-2-1-8-16,0-2 15 0,-2 1-6 0,2 0 5 0,-3-1-3 15,-1 2 17-15,0 1-7 16,-2 1 22-16,-1 0-11 0,-1 11 15 0,3-16-15 16,-3 16 5-16,3-15-20 0,-3 15 6 0,0 0-18 0,-2-13 11 15,2 13-11-15,0 0 17 0,0 0-9 16,0 0 20-16,-9 6-9 0,9-6 14 0,-4 13-3 0,4-13 17 15,-5 18-7-15,5-18 5 16,-2 20 1-16,2-7 9 0,0-2-16 0,0-11 5 0,0 23-9 16,2-11 4-16,0 0-14 0,0-1 9 15,2 0-10-15,1 0 5 0,3-2-33 0,2 1-53 0,0-2-92 16,2-2-63-16,4-1-121 16,1-1-69-16,1-2-82 0,2-3-275 0,-2-1-284 0</inkml:trace>
  <inkml:trace contextRef="#ctx0" brushRef="#br0" timeOffset="159973.1">19343 16308 122 0,'0'0'496'0,"-2"-14"-45"0,2 14-57 0,-3-11-18 15,3 11-58-15,-3-10-43 0,3 10-66 16,0 0-25-16,-4-11-40 0,4 11-3 0,0 0-19 0,0 0 11 16,-13 4-15-16,13-4 10 0,-8 8-18 0,8-8 6 0,-9 13-9 15,4-5 3-15,0 2-13 16,0 0-11-16,1 0 5 0,-1 3-14 0,1 0-8 0,0-2-11 15,1 1-9-15,2 0-27 0,-1 0 10 16,0-2-9-16,1 2 6 0,2-1 4 0,1 1-8 0,1-1-3 16,2 0-37-16,2 0-56 15,1-1-73-15,3-1-91 0,-1-2-56 0,2-1-43 16,2-1-87-16,0-2-44 0,1 0-413 16,1-3-434-16</inkml:trace>
  <inkml:trace contextRef="#ctx0" brushRef="#br0" timeOffset="160373.1">19535 16447 165 0,'0'0'413'16,"4"-9"-88"-16,-4 9 19 0,5-9-75 16,-5 9-4-16,0 0-63 0,5-10-9 0,-5 10-52 0,0 0-15 0,5-8-37 15,-5 8 2-15,0 0-30 16,8-7 4-16,-8 7-30 0,9-5 8 0,-9 5-20 0,11-4 12 16,-11 4-19-16,12-5 15 0,-12 5-15 0,12-4 14 0,-12 4-12 15,14-9 10-15,-14 9-18 0,14-9 15 16,-7 3-20-16,-1 0 17 0,1 0-18 0,-2-1 14 0,-5 7-16 15,10-15 26-15,-10 15 0 16,5-15 33-16,-5 15-1 0,4-12 11 0,-4 12-9 0,1-14 10 16,-1 14-15-16,-2-13 15 0,2 13-11 15,-6-11 14-15,6 11-16 0,-10-11-3 0,10 11-6 0,-10-8-3 16,10 8-7-16,-13-6-4 16,13 6-3-16,-15-1 5 0,15 1-5 0,-17 2 1 0,7 3-5 15,1 0 2-15,0 1 8 0,-1 3 4 0,1 1 5 0,1 1 3 16,1 2 11-16,-1 1 10 0,3 0-7 15,1 0-11-15,3 1-27 0,0-4 20 0,-1 3-5 0,4-1-5 16,-1-1-11-16,1 0 1 16,4 1-3-16,2-1-3 0,1-1-5 0,3-1-3 15,1 0 2-15,1-3-25 16,2 1-43-16,0-2-52 0,0-2-50 0,1 0-62 0,1-1-46 0,0-2-86 16,-2 0-53-16,-2-2-86 0,2 0-431 0,-1-3-491 0</inkml:trace>
  <inkml:trace contextRef="#ctx0" brushRef="#br0" timeOffset="161273.41">21231 16225 313 0,'0'0'432'0,"1"-13"-76"0,-1 13-27 0,-1-11-19 15,1 11-55-15,0 0-14 16,-4-13-60-16,4 13-18 0,0 0-39 0,-7-8 0 0,7 8-12 15,-9 3 14-15,9-3-14 0,-11 13 27 16,5-4-9-16,-2 1-5 0,0 4-9 0,-2 0 2 0,1 1-6 16,0 3-7-16,-1 0-10 15,1 0-14-15,0 0 1 0,0-1-17 0,0 1-8 16,2 0-12-16,0-3-5 0,1-1-6 16,-2 0-6-16,2 0-7 0,1-2-3 0,1-3-2 15,-1 1-5-15,5-10-4 0,-8 16-11 0,8-16-30 0,-5 11-20 16,5-11-26-16,-4 10-17 15,4-10-28-15,0 0-19 0,0 0-39 0,0 0 0 0,0 0-31 0,0 0 16 16,13-10-21-16,-8 0 33 16,1-2-11-16,1-3 35 0,0-4 5 0,3-3 40 0,1-1 1 15,-1-3 42-15,0 0 17 0,0 0 33 16,-1 0 5-16,0 5 70 0,-2-1 9 0,0 2 39 0,0 2 18 16,-2 1-1-16,1 2 18 0,-1 3 5 0,-1-1-6 0,0 3-22 15,-4 10-23-15,4-16-27 16,-4 16-10-16,5-12-10 0,-5 12-2 0,0 0-8 0,10-6 13 0,-10 6 12 15,0 0 11-15,10 11 8 16,-10-11 45-16,10 16-13 0,-4-2 6 0,-1-1-6 0,1 3 12 16,-1 4 8-16,2 0-1 0,0 2-2 15,0-1-10-15,-1 1-12 0,1 1-7 0,-1-1-12 0,0 2-3 16,1-2-16-16,-3 1-13 16,1-3-7-16,0 2-7 0,-1-5-6 0,1 0-5 0,-1-2-13 15,-2 1-40-15,2-3-62 0,-1-2-73 0,-1 0-62 0,-2-11-61 16,4 15-38-16,-4-15-101 0,3 12-65 15,-3-12-496-15,0 0-581 0</inkml:trace>
  <inkml:trace contextRef="#ctx0" brushRef="#br0" timeOffset="161443.44">21151 16434 316 0,'0'0'407'0,"0"0"-96"15,-3-10-19-15,3 10-100 0,0 0-10 16,0 0-68-16,6-12 17 0,-6 12-60 0,12-4 14 0,-2 1-49 16,-10 3 6-16,20-4-79 15,-7 3-44-15,-2 0-70 0,2 0-73 0,1 0-303 0,-1-2-31 16</inkml:trace>
  <inkml:trace contextRef="#ctx0" brushRef="#br0" timeOffset="161822.07">21429 16298 179 0,'0'0'440'0,"6"-11"-82"16,-6 11-1-16,9-10-68 0,-9 10-14 0,10-8-50 0,-2 3-14 15,-8 5-47-15,14-8-10 16,-14 8-30-16,18-2 5 0,-18 2-26 0,15-3 4 0,-15 3-20 16,19 4-6-16,-9-1-17 0,0 2 16 0,-1 1-18 0,0 2 10 15,1 2-11-15,-3 3 14 16,1-2-9-16,-3 3 5 0,0-1-15 0,2 0 1 0,-5 1-10 15,1-2 1-15,-3 1-13 16,1-2 1-16,-1 1-12 0,0-12 5 16,-3 20-4-16,1-11 2 0,2-9-1 0,-4 14 4 15,4-14-2-15,-7 10-6 0,7-10 6 0,-7 6-2 16,7-6-7-16,0 0-2 0,0 0-3 0,-13-4-10 16,13 4-12-16,-6-12 2 0,6 12-11 0,-1-18-4 15,1 18-12-15,0-22-9 0,1 8-17 0,4 0 1 16,-1 0-15-16,0-2 2 0,2 2-18 0,-1 0 10 15,4 3-23-15,-1-2 4 0,-1 2-20 0,3 2 6 16,0 0-27-16,-3 2 13 0,1 1-47 0,1 1 13 16,1 2-50-16,-10 3-5 0,16-5-42 0,-16 5-49 15,17-2-276-15,-17 2-95 0</inkml:trace>
  <inkml:trace contextRef="#ctx0" brushRef="#br0" timeOffset="162227.31">21856 16249 286 0,'0'0'475'0,"0"0"-80"16,0 0-19-16,0 0-59 0,0 0-24 0,1-11-60 15,-1 11-40-15,0 0-49 0,0 0-18 0,0 0-36 16,0 0 2-16,0 0-19 0,0 0 19 16,-8 6-11-16,8-6 7 0,-6 12-12 0,6-12 8 15,-9 17-8-15,5-7 12 0,-1 0-20 16,1 3 7-16,-2 0-5 0,2 1-4 0,0-1-9 15,0 2-1-15,2-2-6 0,0 0-7 0,1-1-6 16,1 0-3-16,0 0 0 0,1-1-2 0,-1-11 6 16,6 19-10-16,-1-10 0 0,0 0-6 0,4-2-1 15,0-1-5-15,1 0 4 0,1-2-5 0,1-1 4 16,-1-2-4-16,3 0-5 0,-1-2-5 0,1-1-10 16,2-3-13-16,-2 0-10 0,-2-3 8 0,1-1-10 15,0-4-2-15,-3 0-15 0,2-3 14 0,-6 2-2 16,1 0 6-16,-2-3-1 0,-1 1 7 0,-3 1-4 15,-1 2-9-15,-3-2 5 0,-1 1-10 0,-2 0 7 16,-1 3-4-16,-3 1 8 0,0 2-16 16,-3 0-4-16,-1 4-31 0,0 1-6 0,0 2-29 15,0 2 6-15,-1 0-39 0,1 3-2 0,0 2-57 16,1 1 20-16,1 1-27 0,1 1-34 0,3 2-66 16,3-2-316-16,2 3-142 0</inkml:trace>
  <inkml:trace contextRef="#ctx0" brushRef="#br0" timeOffset="162735.87">22217 16311 10 0,'-2'-10'543'0,"2"10"-89"0,-1-16-112 0,1 16-42 15,-3-12-80-15,3 12-27 0,0 0-63 0,-1-11-2 16,1 11-44-16,0 0 12 0,0 0-13 0,0 0 28 16,0 0-9-16,-3 14 24 0,3-14 0 0,-2 17 9 15,2-17-17-15,-3 20-5 0,2-8-7 0,-2-1-2 16,2 0-22-16,1-11 1 0,-2 23-19 0,4-11-7 16,-2-12-14-16,1 22 2 0,-1-22-13 0,4 20 5 15,-1-10-10-15,0-2 7 0,3 1-10 16,2-2 4-16,-1-2-6 0,2 1 0 0,-1-2-12 15,-8-4-2-15,20 4-13 0,-20-4-3 0,20-1-27 16,-11-3 10-16,2 0-14 0,1-4 13 0,-2-1-9 16,0-2-3-16,1-4-2 0,0-1 20 0,-3 0-4 15,1-3 7-15,-1 1-5 0,-2-1 13 0,-2 2-7 16,0 0 13-16,0 2-5 0,-1 0 13 0,0 3-7 16,-2 0 10-16,-1 12-11 0,4-19 4 0,-4 19-19 15,1-14 13-15,-1 14-10 0,0 0 26 16,0 0-2-16,0 0 9 0,0 0-4 0,0 0 16 15,-7 8 3-15,7-8 10 0,-4 16-5 0,3-5 7 16,-1 0-9-16,2 1 5 0,0 0 4 0,0 2-8 16,0-2-5-16,2 2-2 0,1-1-5 0,-1-1-3 0,0 3-7 15,2-1 5-15,0-1-5 16,1-1-29-16,0 0-79 0,2-2-75 0,1 0-85 0,1 0-104 16,1-3-105-16,0 0-494 0,-1-3-542 0</inkml:trace>
  <inkml:trace contextRef="#ctx0" brushRef="#br0" timeOffset="163174.06">22575 16321 414 0,'0'0'375'0,"1"-15"16"0,-1 15-74 16,4-12-22-16,-4 12-67 0,4-11-17 0,-4 11-61 0,8-10-14 16,-8 10-38-16,9-6 8 0,-9 6-30 15,10-4 12-15,-10 4-26 0,14 0 8 0,-14 0-13 0,13 5 13 16,-5 0-7-16,-1 1 9 15,-1 0-10-15,0 2 9 0,-1 2-16 0,0-1 9 0,-1 2-16 16,-2 2 1-16,2-2-17 0,-4 1 6 0,1-1-9 0,-2 1 1 16,0-1-11-16,1-11 8 0,-4 19-10 15,1-9 9-15,3-10-9 0,-5 14 9 0,5-14-7 16,-7 11 9-16,7-11-9 0,-8 6 8 16,8-6-6-16,0 0 1 0,-13 2-10 0,13-2-3 0,0 0-13 15,-10-10-6-15,10 10-6 0,-4-12 3 0,4 12-16 0,-3-18 4 16,3 5-17-16,2 3 3 15,0-3-15-15,3-2 22 0,1 2-10 0,0-1 16 16,3 0-9-16,-1 1 13 0,1 1-10 16,1 2 13-16,0 1-12 0,0 0 13 0,2 2-9 0,-3 0 16 15,1 5-15-15,-10 2 19 16,19-3-15-16,-19 3 28 0,18 5-12 0,-8 0 17 0,-1 1-14 16,0 1 18-16,1 4-8 15,-2-1 17-15,0 3-11 0,-2 0 8 0,2 2-9 0,-3-3 11 16,-1 4-12-16,-2-1 6 0,2-1-12 0,-3 1 3 0,1-1-64 0,-2-2-59 15,0-1-98-15,-2 2-48 16,2-13-81-16,0 20-114 0,0-20-237 0,0 15-198 0</inkml:trace>
  <inkml:trace contextRef="#ctx0" brushRef="#br0" timeOffset="163710.4">23195 16418 318 0,'4'-11'445'0,"0"3"-31"16,-2-2-20-16,-2 10-48 0,4-18-14 16,-4 18-74-16,1-18-30 0,-1 18-37 0,-1-17-31 15,1 17-32-15,-5-17-10 0,5 17-26 16,-5-15-5-16,5 15-19 0,-10-12-3 0,3 6-24 0,7 6 6 16,-16-6-18-1,16 6 4-15,-20-1-7 0,20 1 8 0,-23 2-13 0,11 3 7 16,-1 0-19-16,1 1 11 0,0 2-9 0,1 0 8 0,1 2-11 15,0 0 9-15,2 0-11 0,2 0 14 16,1 1-13-16,0 0 1 0,2-2 9 0,2 2 1 0,1-11-4 16,0 20 4-16,0-20-2 15,5 18 6-15,-5-18-10 0,11 14 7 0,-4-8-3 0,1-1 3 16,2-1-8-16,0-1 8 0,0 0-2 16,-10-3 4-16,23-2-5 0,-11-1 3 0,-1 0-8 0,2-4 6 15,1-3-4-15,-1-2 0 16,1-1-7-16,-3-3 10 0,0-2-14 0,1-2-1 0,-1-5 0 15,-2-2-6-15,1 0 13 0,-4-2-6 0,0 0 0 0,1-1 8 16,-3 4-7-16,-2 0-7 0,1 3 2 16,-3 2 2-16,1 1-1 0,-2 2-1 0,1 2-3 0,-3 3-8 15,3 1-7-15,-2 1-2 0,2 11 0 16,-5-13 5-16,5 13 9 0,-9-5 4 0,9 5 8 16,-12 2 5-16,12-2 6 0,-13 14-39 15,7-2 72-15,1 1 9 0,0 3 5 0,-2 4-5 0,4 2-1 16,-1 2-5-16,1-1 1 0,1 3-2 0,0 0-11 0,2-1-2 15,-1 2-17-15,2-1 5 16,-1-1-7-16,2 2-3 0,0-2-1 16,1-1-11-16,1 0-29 0,1-1-54 0,1 0-65 15,2-3-95-15,1-1-80 0,0-1-142 0,2-2-116 16,1-4-374-16,-1-1-534 0</inkml:trace>
  <inkml:trace contextRef="#ctx0" brushRef="#br0" timeOffset="164886.74">24094 16229 309 0,'0'0'324'0,"2"-15"-58"15,-2 15 16-15,1-13-70 0,-1 13 22 0,-1-13-32 0,1 13 24 16,-4-12-34-16,4 12-12 0,-6-13-42 15,6 13-8-15,-8-10-35 0,8 10 5 0,-11-8-26 0,11 8 1 16,-16-3-13-16,16 3-21 16,-18 1 16-16,8 1 6 0,-1 3-15 0,-2 0 16 0,0 2-3 15,-1 3 12-15,1 1-11 0,0 4 9 0,1-1-1 0,1 4 14 16,4-1-11-16,-2 0-4 16,2 0-4-16,4-1 0 0,0 0-9 0,2 0-7 0,1 1 3 15,1-1-6-15,2-1-5 0,0 1-6 16,3-3-1-16,1 0-8 0,5-2 3 0,1 2-9 0,0-4-22 15,4-1-52-15,1 0-69 0,-1-4-55 16,2 0-45-16,0-3-34 0,0-1-29 0,2-3-16 0,-2 0 3 16,1-5 8-16,1 0 36 15,-3-2 24-15,1 0 37 0,-3-2 62 0,-2 0 11 0,2-1 32 16,-6 1 44-16,0 0 41 0,-2 1 35 0,1-1 37 0,-3 0 20 16,-1 2-2-16,-1 1 54 15,0-1-16-15,-4 10 40 0,6-17-19 0,-6 17 13 0,4-13-36 0,-4 13-3 16,3-10-35-16,-3 10 6 15,0 0-23-15,0 0 17 0,-3-11-24 0,3 11 13 0,0 0-10 16,0 0 22-16,-10 8-8 0,10-8 25 16,-5 12-8-16,5-12-3 0,-6 15 4 0,2-5-3 15,1-1-6-15,0 3 6 0,1-1-11 0,-1 0-6 0,1 0-7 16,2-11-6-16,-1 22-3 16,1-22-14-16,0 21 1 0,0-21-11 0,6 19 5 0,-2-9-7 15,1-2-2-15,4 2-15 0,1-2 10 16,3-1-12-16,-3 0 12 0,5-1-14 0,-4-3 10 15,3-1-8-15,-1 0-17 0,0-2-8 16,-1-2-8-16,-2 0-3 0,3-1-8 0,-4-3 1 0,1-2-4 16,-2-1 2-16,0-2-8 0,-2 0 14 15,-2-1-2-15,-3 0 2 0,0-1-8 0,-2-1 8 0,-3 0-7 16,0-1 7-16,-2 3-5 0,-4-2-7 0,1 1-24 0,-1 3-17 16,-1-1-49-16,0 3-25 15,-1 0-57-15,1 3-23 0,1 2-59 0,10 3-14 0,-21-1-37 16,21 1-50-16,-18 4-233 15,18-4-138-15</inkml:trace>
  <inkml:trace contextRef="#ctx0" brushRef="#br0" timeOffset="165406.73">24640 16357 503 0,'8'-6'414'16,"-8"6"-105"-16,10-8-54 0,-10 8-28 15,11-6-25-15,-11 6-26 0,11-4-28 0,-11 4-29 0,14 0-33 16,-14 0-18-16,14 3 19 0,-14-3-8 0,14 5-10 0,-7 1-5 16,-1 0-9-16,-6-6 0 0,8 13-7 15,-8-13-1-15,5 16 0 0,-5-16-7 0,0 17-1 0,0-17-2 16,-2 16-9-16,2-16 1 15,-5 15-2-15,5-15-1 0,-2 13-1 0,2-13-2 0,-4 11 20 16,4-11 5-16,0 0 23 0,-4 12-1 16,4-12 7-16,0 0-16 0,0 0-2 0,0 0-22 0,0 0 10 15,0 0-18-15,-10-4-1 0,10 4-16 0,-3-9 8 0,3 9-13 16,-1-16 9-16,1 16-16 16,1-21 12-16,1 9-14 0,0-3 6 0,3 1-9 0,-1 1 13 15,1-2-18-15,0 1 6 0,4 2-12 16,-2-1 6-16,2 2-8 0,-2 1 5 0,5 0-11 0,-3 3 12 15,1 1-11-15,1 1 13 16,-2 2-8-16,2 1 10 0,1 0-7 0,-12 2 10 0,23 3-9 16,-11 0 11-16,-1 2-9 0,1 1 14 15,-1 2-11-15,1 1 14 0,-2 2-11 0,0 0 12 0,-2 0-8 16,1 1 12-16,-4 2-10 0,0 0 11 0,-2 1-11 0,-1-1 11 16,-2-1-2-16,0 1 6 15,-2-2-11-15,-2 3 4 0,0-2-33 0,-2 0-39 0,-2-2-72 16,0 1-40-16,1-2-69 15,0-2-77-15,0-1-66 0,0 0-394 0,7-7-302 0</inkml:trace>
  <inkml:trace contextRef="#ctx0" brushRef="#br0" timeOffset="166183.94">25286 16423 292 0,'0'0'421'0,"4"-18"-61"0,-4 18-27 16,3-18-64-16,-3 18 2 15,-2-17-34-15,2 17-18 0,-3-19-46 0,3 19-12 0,-4-14-39 16,4 14-5-16,-9-15-30 0,9 15-3 0,-12-11-24 0,12 11 1 16,-14-6-20-16,14 6 6 0,-17-1-23 15,6 3 13-15,0 1-12 0,0 1 12 0,-1 2-14 0,1 2 21 16,0-1-15-16,2 3 9 15,-3 1-9-15,4-2 13 0,1 2-12 0,0 1 6 0,1 0-9 16,1-2 9-16,1 1-4 16,3 0 1-16,-1 0-12 0,2-11 3 0,2 19-8 0,0-9 15 0,3-2-16 15,0 0 16-15,2-1-15 0,0 0 10 0,1-2-10 0,4-2 1 16,-2 1-1 0,1-3 8-16,-11-1-12 0,25-1 6 0,-13-3-10 15,1 0 7-15,0-4-16 0,0 0-1 16,0-5-20-16,0-2 6 0,-1-2-21 0,-2-2 11 0,2-5-12 15,-1-1 12-15,-4-1-10 0,2-2 12 16,-4 0-3-16,1 3 10 0,-4 0-1 0,0 1-1 0,1 1 7 16,-2 4 6-16,-1 1-8 15,0 3-5-15,0 3-3 0,0-1-5 0,-1 2-2 0,-2 2-1 16,3 9 0-16,-6-10 9 0,6 10 2 0,0 0 6 0,-18 2 8 16,18-2 2-16,-13 10 21 15,6 0-6-15,-1 1 15 0,2 3-10 0,-1 1 23 0,0 1-10 0,2 3 14 16,-1 1-1-16,2 0 11 15,0 2-5-15,3-2 4 0,1 1-6 0,0-2-12 16,0 1-1-16,1-1 0 0,3 4-7 0,3-2 1 16,-3-1-9-16,5-1 5 0,0-2-1 0,2 0 0 15,-1-3-9-15,0-3-6 0,2 1-22 0,-1-5-11 16,2 0-26-16,1-3 3 0,-1 0-28 0,-1-2 2 16,-12-2-24-16,22-1 11 0,-10-1-18 0,-1-2 15 0,0-2-3 15,0-1 3-15,-2-4-2 0,0 0 2 0,0-2 7 0,-2-3 14 16,-1 1 9-16,1-3 10 15,-2 1-2-15,-1 0 25 0,1 2-18 0,-3-1 33 0,0 3-14 16,0 2 32-16,-1 0-16 0,1 1 18 16,-2 10-22-16,2-15 18 0,-2 15-16 0,2-10 30 0,-2 10 1 15,0 0 31-15,0 0-1 16,0 0 16-16,0 0-5 0,0 0 29 0,0 17-11 0,0-17 17 16,0 21 0-16,0-9 8 0,0-1-10 15,0 3 16-15,0 0-15 0,2 0-10 0,0 0-9 16,-2 0-7-16,1 2-17 0,2-3-2 0,-2 0-11 0,2-1-2 15,-1 2-9-15,0-4-17 16,0 1-74-16,1-2-93 0,-3-9-131 0,6 17-107 0,-6-17-183 16,8 11-311-16,-8-11-446 0</inkml:trace>
  <inkml:trace contextRef="#ctx0" brushRef="#br0" timeOffset="166494.03">25565 16101 76 0,'0'0'320'0,"-4"-11"-85"0,4 11-14 16,0 0-48-16,0 0 7 0,0 0-53 0,0 0 8 0,0 0-35 16,0 0 32-16,0 0-44 15,0 0 28-15,0 0-39 0,0 0 0 0,0 0 12 0,0 0 29 16,0 0-18-16,0 0 30 0,0 0-5 0,0 0 27 0,0 0-11 15,0 0 9-15,0 0-26 0,0 0-11 16,0 0-10-16,0 0-16 0,0 0 0 0,0 0 3 0,-2-11-9 16,2 11-14-16,0 0-15 15,0 0-10-15,4-10-8 0,-4 10-7 0,0 0-11 16,0 0-11-16,0 0-18 0,4-10-42 16,-4 10-66-16,0 0-62 0,0 0-47 0,0 0-75 0,0 0-69 15,0 0-116-15,0 0-214 0,4 7-210 0</inkml:trace>
  <inkml:trace contextRef="#ctx0" brushRef="#br0" timeOffset="166869.57">25796 16131 193 0,'0'0'506'15,"-5"-14"-108"-15,5 14-56 16,-2-11-44-16,2 11-40 0,0 0-43 16,0-11-44-16,0 11-22 0,0 0-40 0,0 0 2 15,0 0-28-15,0 0 12 0,0 0-14 0,7 9 25 16,-7-9-11-16,3 13 27 0,-3-13-19 0,0 21 5 16,0-8 12-16,0 1-4 0,-2 1 5 0,1 2 2 15,-3 2 15-15,1 0-29 0,1 4 11 0,-2-1-25 16,1 1 2-16,-1-1-27 0,0-1 7 0,0 2-10 15,1-4-11-15,1-1-5 0,-1 0-7 16,0-1-7-16,2 0-10 0,0-2-1 0,1-1-2 16,0-3-2-16,0-11-1 0,1 22-2 0,3-11 0 15,-4-11-1-15,7 17-5 0,-2-9-6 0,3-1-26 16,-1 0-27-16,3-2-47 0,-1 0-48 16,1-1-44-16,2-1-48 0,-1 0-58 0,2-2-25 15,-13-1-55-15,23-1-49 0,-12-2-67 0,0 0-327 16,0-2-349-16</inkml:trace>
  <inkml:trace contextRef="#ctx0" brushRef="#br0" timeOffset="167258.64">25724 16301 191 0,'0'0'365'0,"0"0"-53"0,0 0-36 15,0 0-46-15,10-6-68 0,-10 6 1 16,13 0-19-16,-13 0-19 0,21 0-15 0,-21 0-13 16,24 2-13-16,-9-2-9 0,-1 0-9 0,4 0-1 15,0-2-11-15,0 1 22 0,2 0 3 0,-4 0-1 16,2-1 8-16,-1-2-1 0,-1 1 15 0,-2-1-10 16,2-1 19-16,-5 1-7 0,0 1 23 15,-2-1 2-15,0 0 10 0,-9 4-14 0,16-7-10 16,-16 7-18-16,11-4-21 0,-11 4-22 0,12-4-18 15,-12 4-9-15,0 0-5 0,0 0-2 0,11 3 7 16,-11-3-1-16,0 0 3 0,2 15 2 16,-2-15 8-16,-2 17 12 0,1-6-6 0,-1 0 9 15,0 0-15-15,0 2 10 0,0 0-14 0,0 0 20 16,-2 2-4-16,2-1-7 0,0 0-11 0,2-1-5 16,-2-1-4-16,0 2 1 0,2-3-7 0,0 1-12 15,0-12-69-15,2 22-98 0,-2-22-108 0,2 18-80 16,-2-18-111-16,2 15-137 0,-2-15-348 0,8 9-530 15</inkml:trace>
  <inkml:trace contextRef="#ctx0" brushRef="#br0" timeOffset="167418.44">26092 16162 483 0,'0'0'430'0,"-2"-17"-56"0,2 17-82 16,-2-11-62-16,2 11-62 0,0 0-37 15,0-14-32-15,0 14-34 0,0 0-57 0,0 0-69 0,0 0-80 16,0 0-121-16,0 0-305 0,0 0-81 16</inkml:trace>
  <inkml:trace contextRef="#ctx0" brushRef="#br0" timeOffset="167846.01">26291 16315 307 0,'0'0'488'15,"0"0"-61"-15,-5-10-85 0,5 10-18 16,0 0-58-16,0 0-23 0,-11-3-52 0,11 3 0 0,0 0-20 16,-9 6 0-16,9-6-36 15,-9 10 5-15,9-10-19 0,-9 13 5 0,6-4-12 0,-1 1-10 16,0 1-7-16,1-2-6 0,1 1 0 15,0 2-10-15,2-2-2 0,-2 1-15 0,2-11-1 0,0 21-15 16,2-11 2-16,-2-10-9 0,4 19 6 0,-4-19-3 0,7 17-3 16,-1-8-6-16,1-2-7 15,3-1-5-15,-2-1 6 0,3 0-11 0,1-1 4 0,-3-1-6 16,5-2-2-16,-1-2 3 16,-2 0-8-16,3-2 2 0,-3-1-3 0,3-4-5 0,-1 0 0 0,-4-3-6 15,2-1-19-15,2-2 21 16,-8-2-2-16,4 0-1 0,-4 1-3 0,-3-2-5 0,0 2-8 15,-4-1 3-15,0 0-1 0,-3 2-1 16,-2 1 0-16,0 1-5 0,-1 1-28 0,-1 2-8 16,-1 4-17-16,1-1-12 0,9 6-42 0,-20-3-25 0,20 3-53 15,-17 3-11-15,7 3-71 16,1-2-36-16,1 2-28 0,1 2-117 0,0 0-268 0,2-1-245 16</inkml:trace>
  <inkml:trace contextRef="#ctx0" brushRef="#br0" timeOffset="168346">26616 16365 41 0,'9'-6'580'0,"-9"6"-150"0,11-8-70 0,-11 8-39 15,11-6-42-15,-11 6-43 0,10-2-43 16,-10 2-31-16,0 0-20 0,15 0-20 0,-15 0-10 0,11 5-15 15,-11-5-3-15,12 9-11 16,-12-9-1-16,9 11-8 0,-9-11-9 0,8 14-17 0,-8-14 2 16,3 13 17-16,-3-13-17 0,3 14 3 0,-3-14-12 0,0 14 1 15,0-14-14-15,0 12 8 0,0-12-14 16,-3 12 3-16,3-12-4 0,-3 9 6 0,3-9-5 0,0 0 12 16,-2 12-11-1,2-12 6-15,0 0-7 0,0 0 2 0,-6 5-2 0,6-5-2 16,0 0-10-16,0 0 0 0,-9-8-5 15,9 8-1-15,-4-10 0 0,4 10-2 0,-3-13 0 0,3 13 2 16,-3-18-10-16,3 18 15 0,0-22-11 0,0 10 5 0,3 1-10 16,2-2 8-16,-3 0-4 15,4 0-1-15,1 0-3 0,3-1 5 0,-2 2-11 0,3 1 7 16,1 0-10-16,1 1 9 0,-2 2-4 16,5-1 10-16,-1 4-8 0,1-1 8 0,-2 3-4 0,0 0 9 15,1 3-3-15,-1 2 5 16,-1-1 2-16,3 4 1 0,-3 0 2 0,1 2 8 0,-1 1-2 15,-2 2 7-15,1 1-5 0,-3 0 13 16,1 2 1-16,-2-1 1 0,-1 2-2 0,-1-1-6 0,0 1 5 16,-3-1-10-16,1 1 3 0,-2-1-4 0,1-1 0 0,-3 0-6 15,0 1-12-15,0-13-76 16,-3 23-128-16,1-11-121 0,0-1-153 0,-2 0-606 0,-1-1-700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3:08:08.7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3253 2701 385 0,'0'-17'383'0,"0"17"-71"0,0 0 8 0,0-12-56 16,0 12 5-16,0 0-40 0,0 0-16 0,0-13-60 16,0 13-18-16,0 0-43 0,0 0-1 0,0 0-18 15,0 0 14-15,0 0-12 0,0 0 5 16,-5 8-15-16,5-8 6 0,-2 15-14 0,-1-5 8 16,2 3-12-16,-2 1 8 0,1 1-14 0,-2 2 6 15,1 0-16-15,-1 2-4 0,2 3-1 0,-2-4-2 16,-1 4 0-16,1-2-2 0,0-2-2 0,2 1-4 15,-1-2-2-15,-1-1-4 0,3 1-1 0,-2-2-1 16,1-2-1-16,1-1-2 0,-1-1 1 0,1 0-1 16,1-11-1-16,-4 18 4 0,4-18-4 0,2 14 8 15,-2-14 11-15,3 12 6 0,-3-12-2 0,8 8-5 16,-8-8 4-16,14 7-12 0,-2-5 1 0,-1-1-3 16,2 0-4-16,6 0-2 0,3-2-3 15,2 1 2-15,7-1 0 0,4 0-3 0,5 0 4 0,2 0-3 16,8-1 4-16,1 1-4 0,2-1-49 15,0 0 62-15,2 1-52 0,-1 0 58 0,-2 0-52 16,1 0 52-16,-2 1-49 0,-9 0 50 0,-1 0-57 16,-1-2 60-16,-9 2-58 0,0 0 59 0,-3 0-58 15,-6-1 56-15,0 1-54 0,-2 0 54 0,-6 0-50 16,2-1 57-16,-4 1-56 0,1 0 57 0,-13 0-63 16,21-1 50-16,-21 1-70 0,15-1 32 0,-15 1-87 15,11-1 22-15,-11 1-42 0,0 0-52 0,12-3-66 16,-12 3-67-16,0 0-56 0,0 0-34 15,0 0-44-15,0 0-247 0,-4-8-192 0</inkml:trace>
  <inkml:trace contextRef="#ctx0" brushRef="#br0" timeOffset="327.69">4181 2917 644 0,'0'0'488'0,"-10"-7"-64"0,10 7-57 16,-6-6-27-16,6 6-60 0,0 0-39 0,-8-6-36 16,8 6-38-16,0 0-36 0,0 0-24 0,0 0-19 15,0 0-15-15,0 0-6 0,0 0-7 16,0 0-6-16,0 0-5 0,0 0-3 0,14 1-3 0,-14-1-4 16,14 7-6-16,-14-7 1 0,14 11-2 15,-4-4-4-15,-1 1-3 0,2 1-53 0,-1 0 59 16,0 1-51-16,-1 2 52 0,1-1-4 0,-1 1-5 15,0 0-4-15,-3 1-5 0,3-1 0 0,-2 1 12 16,-4 1 6-16,1-3 4 0,-2 1 2 0,-2 2 1 16,-2-3 0-16,0 2-6 0,-3 0-3 0,-1 0-9 15,-2-1 0-15,-1 1-7 0,-2-2-6 0,0 0-39 16,-1 0-63-16,0-3-79 0,-2 2-119 16,2-3-145-16,-2 0-653 0,5-4-707 15</inkml:trace>
  <inkml:trace contextRef="#ctx0" brushRef="#br0" timeOffset="1359.59">4994 2893 485 0,'0'0'519'0,"3"-17"-48"0,-3 17-64 16,2-13-23-16,-2 13-57 0,3-12-38 0,-3 12-50 15,2-10-55-15,-2 10-44 0,0 0-33 0,0 0-24 16,6-7-18-16,-6 7-14 0,0 0-1 0,9 11-4 16,-5-3-6-16,0 2 1 0,1 3 2 15,0 0-49-15,0 3 64 0,-1-1-52 0,1 2 57 0,-1 1-53 16,1 2 46-16,-1-1-58 0,1 1 53 16,-1-2-9-16,0-1-4 0,0 0-6 0,-2-2-8 15,2 0-3-15,-1-2-5 0,-1-2 1 0,1 0 2 16,-3-11-2-16,5 17 6 0,-5-17 0 0,6 11 5 15,-6-11-44-15,8 6 61 0,-8-6-49 0,12-2 51 16,-12 2-50-16,16-10 50 0,-7 2-31 0,1-3 33 16,-1-2-36-16,3-3 33 0,-1-3-41 0,2-3 41 15,0-1-54-15,1 0 40 0,-2-1-46 0,0 0 43 16,-2 4-17-16,-1 1-9 0,2 1-16 0,-4 4-28 16,0 1-37-16,-1 2-39 0,-1-1-44 0,3 4-58 15,-2 1-32-15,-6 7-63 0,12-10-23 16,-12 10-62-16,11-4-48 0,-11 4-338 0,0 0-304 15</inkml:trace>
  <inkml:trace contextRef="#ctx0" brushRef="#br0" timeOffset="2392.15">5694 2990 722 0,'0'0'575'0,"-9"-13"-85"0,3 6-31 0,1 0-81 16,-2 0-55-16,0 0-46 0,0 2-40 0,-1-2-31 15,0 1-34-15,8 6-42 0,-14-8-32 0,14 8-30 16,-16-3-14-16,16 3-14 0,-20 3-8 0,10 1-6 16,-2 1-56-16,0 4 56 0,0-1-56 0,0 3 59 15,0 1-63-15,1 1 58 0,-1 2-59 0,3-2 58 16,1 0-9-16,0 0-2 0,1 0-1 0,2 1-1 15,1-2-2-15,0-1 0 0,3 0 1 0,1-11 8 16,-3 19 1-16,6-10 9 0,-3-9 5 16,5 14-3-16,-5-14-11 0,14 11-44 0,-14-11 54 15,18 5-54-15,-18-5 59 0,21-1-65 0,-9-1 52 16,3-3-56-16,-1-3 49 0,2 0-56 0,-2-3 45 16,2-2-53-16,-2 0 58 0,2-3-51 0,-4 1 62 15,0 0-56-15,-2 0 61 0,0-1-56 0,-3 3 52 16,-1 0 4-16,1 1 3 0,-4 1-2 0,3 2 13 15,-6 9-7-15,6-17-13 0,-6 17-15 0,6-13-13 16,-6 13-7-16,0 0-1 0,7-8 4 0,-7 8 2 16,0 0 3-16,0 0-48 0,3 14 60 0,-3-14-48 15,-1 16 60-15,1-16-55 0,0 21 61 0,0-8-57 16,1 0 60-16,-1-1-46 0,2 1 52 0,-1-1-61 16,2 0 59-16,-1-1-50 0,2 0 56 15,0-2-51-15,1-1 57 0,3 0-58 0,-1-1 60 16,2-2-62-16,3-1 54 0,-2-2-61 15,-10-2 50-15,24-1-66 0,-12-1 44 0,2-4-64 16,1 0 39-16,-2-2-47 0,4-2 17 0,-2-2-47 16,0-1 49-16,-2-2-11 0,2 0-7 0,-2-3 10 15,0 1 23-15,-2 0-4 0,0 1 19 0,0-1-7 16,-3 3 17-16,-2 0-3 0,-1 1 16 0,2 1 2 16,-4 3 18-16,1-1-6 0,-4 10 14 0,6-15-16 15,-6 15 4-15,2-13-16 0,-2 13 6 0,0 0-13 16,3-11 11-16,-3 11-13 0,0 0 10 0,0 0-16 15,0 0 18-15,0 0-8 0,6 6 13 16,-6-6-12-16,4 9 11 0,-4-9-13 0,7 12 7 16,-1-5-6-16,-6-7-1 0,7 16 1 0,-7-16 3 15,8 15-5-15,-2-7 4 0,-2 0 6 0,1 0-7 16,-1 2 0-16,-4-10-1 0,5 17 3 0,-2-8 1 16,-1 1 2-16,-2-10 0 0,0 17 1 0,0-17 0 15,-2 20 0-15,1-9 1 0,-3 0-1 0,0-1 1 16,1 0 8-16,-1 0-2 0,1 1-1 0,-1-2-5 15,-1 0-3-15,2 1 0 0,3-10 2 0,-5 16 16 16,5-16 11-16,-1 15 10 0,1-15 4 0,1 14 5 16,-1-14-6-16,8 12-1 0,1-7-7 15,0-1-5-15,1 0-3 0,4 0-8 0,-1-3-3 16,2 0-4-16,0-2-9 0,2 0-1 0,1-4-2 16,2-1-2-16,-1-2-3 0,1-2-45 15,-1-4 62-15,1 1-49 0,-1-4 57 0,-3 1-51 16,-2-1 59-16,-1 1 2 0,-2 0 6 0,-1-1 13 15,-2 3 6-15,0-1 1 0,-3 1 8 0,0 0 15 16,-3 3 7-16,1 0-6 0,0 1-6 0,-3 10-7 16,2-17-33-16,-2 17-14 0,1-12-3 0,-1 12-11 15,0 0 6-15,0 0-9 0,0 0-1 0,0 0-49 16,0 0 53-16,0 0-46 0,-9 12 56 0,7-2-43 16,2-10 52-16,-4 21-40 0,3-7 52 0,-2-1-48 15,2 0 46-15,0 3-46 0,1-1 50 0,-2 2-53 16,2-2 41-16,0-1-38 0,2 0 45 15,-1-1-82-15,0 1-8 0,0-1-72 0,3-2-83 16,0 0-134-16,0-3-150 0,0 1-578 0,-4-9-691 16</inkml:trace>
  <inkml:trace contextRef="#ctx0" brushRef="#br0" timeOffset="2572.17">6462 2756 179 0,'0'0'785'0,"-7"-14"-174"16,7 14-116-16,-7-10-74 0,7 10-82 16,-3-8-52-16,3 8-67 0,0 0-50 15,-4-11-42-15,4 11-38 0,0 0-51 0,0 0-51 16,0 0-96-16,4-8-88 0,-4 8-122 0,0 0-93 16,0 0-446-16,12 2-404 0</inkml:trace>
  <inkml:trace contextRef="#ctx0" brushRef="#br0" timeOffset="3308.31">6764 2920 163 0,'0'0'443'16,"0"0"-74"-16,0 0-13 0,-3-9-16 0,3 9-6 15,0 0-12-15,-3-10-29 0,3 10-3 0,0 0-29 16,-4-9-35-16,4 9-28 0,0 0-28 0,-8-10-16 15,8 10-29-15,-6-6-21 0,6 6-20 0,-13-5-76 16,13 5 50-16,-15-3-10 0,15 3-13 16,-18 1-9-16,7 1-9 0,1 1-5 0,-4 1-9 15,3 3-50-15,-1 0 60 0,2 1-54 0,0 2 57 16,-2 0-55-16,5 1 59 0,-1 2-56 0,1-1 57 16,1 2-51-16,1-2 56 0,3 0-56 0,-1 0 59 15,2 0-51-15,1-12 52 0,1 21-47 0,0-10 53 16,2-1-55-16,3-1 58 0,-1 0-59 0,-5-9 55 15,13 13-59-15,-13-13 53 0,18 8-57 0,-18-8 53 16,17 3-55-16,-17-3 51 0,20-4-55 0,-10 1 52 16,3-5-55-16,-2 1 57 0,0-3-56 0,-1 0 51 15,0-1-58-15,-1-2 62 0,1 1-57 16,-3-2 60-16,-1 3-4 0,1-1 3 0,-1 2-7 16,-1 2-5-16,0 1-3 0,-5 7-7 15,8-14-10-15,-8 14-9 0,6-10-9 0,-6 10-6 16,0 0 12-16,7-6 0 0,-7 6 9 0,0 0 1 15,6 7 12-15,-6-7-46 0,1 11 61 0,-1-11-44 16,3 17 60-16,-3-17-55 0,1 23 57 0,0-11-56 16,1 0 51-16,-1 0-70 0,0 0 23 0,2 1-45 15,-2-1-70-15,2 2-100 0,-1-3-126 0,2 0-124 16,1-3-405-16,-1 1-452 0</inkml:trace>
  <inkml:trace contextRef="#ctx0" brushRef="#br0" timeOffset="3759.07">6967 2899 796 0,'0'0'641'0,"4"-12"-125"0,-4 12-78 0,4-10-75 16,-4 10-56-16,6-7-60 0,-6 7-50 0,7-7-40 16,-7 7-35-16,0 0-24 0,14-4-11 0,-14 4-6 15,14 3-4-15,-14-3-10 0,15 8-6 0,-6-3-8 16,-1 1-1-16,1 1-51 0,-3 0 57 0,4 3-54 15,-3-2 51-15,-2 3-52 0,1 1 41 16,-2-1-50-16,1 1 46 0,-4-1-48 0,2 0 48 16,-3-11-48-16,0 19 46 0,0-19-50 0,-1 18 44 15,1-18-45-15,-3 14 49 0,3-14-47 0,-6 12 39 16,6-12-48-16,-5 7 23 0,5-7-69 0,0 0 44 16,-13-1-50-16,13 1 49 0,-9-7-56 0,9 7 65 15,-6-15-45-15,6 15 54 0,-3-19 0 16,3 19-3-16,3-24 7 0,2 10-6 0,3-3-2 15,1-1 1-15,3 1-2 0,2 0 2 0,-1 2-4 16,2-1 2-16,-1 4-6 0,1 1 10 0,-2 2-3 16,1 2-3-16,0 0 2 0,-1 3 0 0,0 3 2 15,0 1 2-15,-1 1-5 0,0 2 9 16,1 4-3-16,0 0 3 0,-2 3-1 0,1 0 0 16,-2 2-47-16,-1 1 58 0,1-1-48 0,-2 4 54 15,-1 1-51-15,0-3 57 0,-2 3-48 0,1-2 58 16,-2 1-54-16,0-1 49 0,-2-1-102 0,1-2-25 15,0 0-104-15,-3-12-125 0,2 19-104 0,-2-19-478 16,0 12-483-16</inkml:trace>
  <inkml:trace contextRef="#ctx0" brushRef="#br0" timeOffset="4078.66">7693 2648 791 0,'5'-13'644'0,"-5"13"-143"16,4-8-106-16,-4 8-76 0,0 0-58 0,7-10-42 16,-7 10-44-16,0 0-17 0,0 0-18 0,0 0-2 15,8 6-12-15,-8-6-19 0,5 13-10 0,-5-13-10 16,3 19-9-16,-2-5-5 0,-1-1-3 0,0 4 0 16,-1 1-15-16,0 1-47 0,-2 4 47 15,1-2-37-15,-3 3 37 0,1-1-48 0,-1-1 42 16,1 0-44-16,-1 0 37 0,1-2-39 0,0 1 38 15,-2-3-39-15,2-1 44 0,1-1-36 0,1-1 31 16,-1-2-37-16,2-1 26 0,0 0-43 16,1-12 34-16,-2 20-47 0,2-20 36 0,4 18-47 15,-4-18 33-15,9 14-76 0,0-7 12 0,0-4-96 16,1 1 2-16,3-3-82 0,0-1-99 0,3-2-85 16,1-3-80-16,1 0-395 0,1-3-467 0</inkml:trace>
  <inkml:trace contextRef="#ctx0" brushRef="#br0" timeOffset="4264.29">7624 2842 412 0,'-15'-4'784'16,"3"1"-213"-16,1 0-122 0,11 3-104 0,-16-5-65 16,16 5-44-16,0 0-47 0,0 0-39 0,0 0-31 15,0 0-26-15,12-6-23 0,-12 6-10 0,25 1-12 16,-9 1-12-16,-1 1-6 0,4 0-35 0,-2-2-53 15,1 1-57-15,-1 0-87 0,-2 0-71 0,0-1-116 16,-1-1-101-16,0 0-254 0,1-1-251 0</inkml:trace>
  <inkml:trace contextRef="#ctx0" brushRef="#br0" timeOffset="5026.42">8756 2688 377 0,'2'-13'555'0,"-1"3"-64"15,-1 10-28-15,4-18-37 0,-4 18-46 0,1-16-45 16,-1 16-47-16,1-13-47 0,-1 13-44 0,2-11-34 16,-2 11-31-16,1-11-27 0,-1 11-17 0,0 0-21 15,1-10-11-15,-1 10-14 0,0 0-12 16,0 0-6-16,3-11-2 0,-3 11-3 0,0 0 2 15,0 0-6-15,0 0-4 0,0 0-6 0,2-10-4 16,-2 10 4-16,0 0 0 0,0 0-3 0,0 0-2 16,0 0 3-16,0 0 2 0,0 0 1 0,0 0-2 15,0 0 3-15,0 0-4 0,2-10-1 0,-2 10 2 16,0 0 2-16,0 0-5 0,0 0 1 0,0 0-1 16,0 0 4-16,0 0-8 0,0 0 4 0,0 0 4 15,0 0-1-15,0 0-1 0,0 0 2 16,0 0 1-16,0 0-3 0,0 0-14 0,0 0-20 15,0 0-35-15,0 0-36 0,0 0-54 16,0 0-86-16,0 0-51 0,0 0-91 0,0 0-48 16,0 0-55-16,0 0-285 0,0 0-290 0</inkml:trace>
  <inkml:trace contextRef="#ctx0" brushRef="#br0" timeOffset="5525.32">8764 2682 219 0,'0'0'391'0,"4"-19"-25"15,-4 19-64-15,1-16-8 0,-1 16-33 0,1-15 2 16,-1 15-33-16,-1-14-23 0,1 14-42 0,-2-11-16 15,2 11-37-15,-7-8-2 0,7 8-16 0,-9-4 15 16,9 4-14-16,-13 1-8 0,13-1-21 16,-20 8 8-16,8-1-11 0,0 1 0 0,0 2-15 15,-2 3 4-15,3 1-11 0,-1 2 1 0,0 1 0 16,2 0-1-16,1 2-2 0,1 0 5 0,0-1-6 16,3 1-55-16,0-2 56 0,1-1-59 0,2 0 60 15,1-2-53-15,1-2 56 0,1 0-54 16,2-2 60-16,2 3-57 0,3-4 59 0,1 1-52 15,4-4 53-15,-2-2-50 0,3 0 44 0,-1-4-54 16,2-1 51-16,2-4-53 0,2-3 63 0,-2-3-66 16,2-2 44-16,-4-3-18 0,2-3-3 0,-2-1-8 15,-1-2 0-15,-3 2-6 0,-3 0-3 0,-1 1 0 16,-2 1-8-16,-3 3 1 0,0-1-1 0,-2 3-6 16,-3-1-6-16,-1 3 6 0,-1-1 0 0,-2 3-8 15,-1 2 6-15,0 2-13 0,-1 2-3 0,9 3-6 16,-18-3 0-16,18 3-17 0,-16 3-15 0,6 1-41 15,2 1-20-15,0 1-50 0,1 1-35 16,3 1-80-16,4-8-28 0,-7 16-69 0,7-16-323 16,0 16-226-16</inkml:trace>
  <inkml:trace contextRef="#ctx0" brushRef="#br0" timeOffset="5792.3">9090 2513 150 0,'0'0'816'0,"0"-15"-208"0,0 15-115 16,0 0-96-16,1-14-81 0,-1 14-53 0,0 0-48 15,0 0-39-15,0-13-26 0,0 13-28 16,0 0-5-16,0 0-15 0,-6 15-16 0,3-5 8 16,1 0-5-16,-2 5-8 0,1 1-3 0,-2 2 0 15,0 2-15-15,1 1 4 0,0 2-2 0,1 2-50 16,0-3 38-16,-1 2-39 0,2 1 30 0,-1-1-41 15,-1 0 40-15,2-1-43 0,-1 0 39 0,2-4-46 16,0 1-2-16,-1-3-73 0,2 0-24 0,-1 0-98 16,0-5-29-16,1 0-151 0,0-12-37 0,0 19-118 15,0-19-357-15,0 0-459 0</inkml:trace>
  <inkml:trace contextRef="#ctx0" brushRef="#br0" timeOffset="5974.63">9104 2569 677 0,'2'-10'618'0,"1"1"-114"0,1 0-60 16,-4 9-79-16,5-14-45 0,-5 14-57 0,8-13-60 15,-2 5-41-15,0 3-41 0,2 0-25 0,1 1-24 16,3 0-18-16,-1 3-12 0,2-1-8 0,4 2-10 16,-3 0-34-16,3 2-62 0,1-1-66 0,-4 3-90 15,3 0-55-15,-3-1-74 0,-2 3-47 0,-2 1-390 16,-4-2-318-16</inkml:trace>
  <inkml:trace contextRef="#ctx0" brushRef="#br0" timeOffset="6124.87">9030 2724 331 0,'0'0'444'0,"-12"7"-129"0,12-7-32 0,0 0-73 15,0 0-17-15,0 0-66 0,12 7-2 0,-12-7-57 16,22 1-6-16,-10 1-101 0,6-2-79 0,3-2-93 15,1 2-95-15,7-1-162 0,2 0 53 0</inkml:trace>
  <inkml:trace contextRef="#ctx0" brushRef="#br0" timeOffset="6523.87">9955 2626 548 0,'0'0'527'0,"-5"-13"-104"0,5 13-52 16,-4-12-72-16,4 12-44 0,-6-9-64 0,6 9-24 16,-7-10-42-16,7 10-25 0,-8-6-32 0,8 6-8 15,-9-3-23-15,9 3-2 0,0 0-17 16,-16-2 8-16,16 2-17 0,-11 4 8 0,11-4-19 16,-11 5 11-16,11-5-17 0,-11 7 15 0,11-7-11 15,-8 9 15-15,8-9-14 0,-5 10 13 0,5-10-11 16,-2 12 14-16,2-12-16 0,2 13 12 15,-2-13-12-15,5 15 16 0,1-7-13 0,-3 1 13 16,4-1-13-16,-1 1 11 0,0-1-12 0,3 2 8 16,0 0-13-16,-1 0 14 0,0 0-13 0,-1 0 9 15,2 0 5-15,-1 1 8 0,-2-3 11 0,1 2-2 16,-1-2-3-16,-2 1-4 0,1-3 1 0,-5-6 2 16,6 14 10-16,-6-14 12 0,0 0 1 0,-1 16-1 15,1-16-1-15,-9 7-5 0,9-7 0 0,-18 3-2 16,18-3-9-16,-25-1-1 0,12 0-8 15,-5-2-4-15,3 0-7 0,-3-1-25 0,2 0-28 16,1 0-56-16,1-1-102 0,0-1-96 0,5 1-146 16,1 0-439-16,8 5-444 0</inkml:trace>
  <inkml:trace contextRef="#ctx0" brushRef="#br0" timeOffset="6739.98">10203 2720 596 0,'0'0'717'0,"0"0"-190"15,0 0-104-15,0 0-97 0,0 0-47 0,13 4-62 16,-13-4-47-16,14 1-28 0,-14-1-39 16,22 1-10-16,-9 0-30 0,0 0-3 0,2 1-19 15,1-2-22-15,0 0-68 0,3 0-55 0,-3-2-92 16,3 1-51-16,-1-1-73 0,-1 0-53 0,1-2-415 15,-4 0-310-15</inkml:trace>
  <inkml:trace contextRef="#ctx0" brushRef="#br0" timeOffset="6972.55">10551 2589 461 0,'0'0'510'0,"0"0"-13"0,-2-13-35 16,2 13-19-16,0 0-83 0,2-11-72 0,-2 11-67 15,0 0-47-15,0 0-49 0,0 0-27 16,0 0-28-16,0 0-1 0,0 0-16 0,0 0 5 15,0 0-2-15,-2 18 22 0,2-18-21 0,-3 21 20 16,1-9-2-16,2 1-13 0,-1 0 5 0,-1 4-16 16,0-2-3-16,2 2-4 0,-1 1-8 0,0-1-52 15,1 1 50-15,0-1-47 0,1 0 49 0,-1 0-53 16,1-5 5-16,-1 3-117 0,2-3-13 0,-1 0-92 16,-1-12-88-16,0 18-69 0,0-18-85 0,1 13-422 15,-1-13-461-15</inkml:trace>
  <inkml:trace contextRef="#ctx0" brushRef="#br0" timeOffset="7354.92">10546 2616 241 0,'1'-15'580'0,"3"1"-90"0,-2 3-52 16,1-1-56-16,1 3-45 0,1-2-58 0,1 0-46 16,3 1-43-16,0 1-31 0,1 1-29 0,2 1-25 15,-2 3-22-15,2 0-19 0,0 0-11 0,1 3-25 16,1 1-3-16,-1 0-6 0,0 2-3 0,1 4 3 15,0-2-12-15,0 3 8 0,-3 1-12 0,0 1 9 16,-1 0-15-16,-3 1 11 0,0 0-13 0,-3-1 6 16,-2 2-17-16,-2-11 0 0,-1 21-19 0,-3-12 4 15,-1 1-12-15,-3-1 14 0,-1 0-7 0,-2-1 14 16,-1 0-8-16,0-1 18 0,0-2-8 16,2 0 20-16,-3-1-8 0,3-1 16 0,-2-1-2 15,12-2 9-15,-20 3-5 0,20-3 15 0,-18 0-2 16,18 0 22-16,-14 1 2 0,14-1 17 0,-14 0-11 15,14 0-5-15,0 0-22 0,-14 0-11 0,14 0-20 16,0 0 4-16,-9 5-10 0,9-5 6 0,0 0 2 16,0 0 6-16,2 14 3 0,-2-14 5 0,12 14-8 15,-4-4 10-15,2 0 3 0,0 1 0 0,3 4 3 16,1-2-8-16,1 2-2 0,2 0 2 0,1 3-3 16,-3-3-54-16,3 0-11 0,-1-1-164 0,-1 0-108 15,0-1-165-15,-1-1-432 0,-4-4-497 16</inkml:trace>
  <inkml:trace contextRef="#ctx0" brushRef="#br0" timeOffset="7874.69">11426 2555 484 0,'0'-17'684'0,"0"17"-50"16,0-15-72-16,0 15-98 0,0-11-69 0,0 11-109 16,0 0-10-16,1-15-106 0,-1 15 7 0,0 0-64 15,0 0-32-15,2-11-20 0,-2 11-19 0,0 0-2 16,0 0-10-16,6 12-3 0,-6-12 5 15,4 19 2-15,0-6 16 0,-2 1 4 0,-1 1-1 16,2 1-8-16,-1 1-37 0,0 1 43 0,-2 0-42 16,0-1 28-16,1 1-35 0,-1 0 37 0,0-1-41 15,0-2 33-15,0-1-39 0,0 0 6 0,0-3-106 16,2 1-6-16,-2-12-98 0,-2 20-21 16,2-20-79-16,0 14-128 0,0-14-139 0,0 0-350 15,-6 6-502-15</inkml:trace>
  <inkml:trace contextRef="#ctx0" brushRef="#br0" timeOffset="8022.07">11403 2537 5 0,'8'-11'573'15,"-1"0"-111"-15,4 1-85 0,0 1-26 0,3 0-28 16,0 1-12-16,2-1-50 0,-1 2-37 0,2 0-42 16,-2 1-33-16,3 1-33 0,1 2-24 0,-2-1-20 15,2 3-13-15,-2 1-19 0,-1 0-9 0,1 2-4 16,-2 0-11-16,0 1-9 0,1 2-46 0,-5 1-42 15,3 1-77-15,-7-1-34 0,-1 2-103 16,-2 0-55-16,-4-8-460 0,-1 14-342 0</inkml:trace>
  <inkml:trace contextRef="#ctx0" brushRef="#br0" timeOffset="8172.82">11417 2647 448 0,'0'0'476'0,"0"0"-87"0,0 0-41 0,4 10-60 15,-4-10-28-15,14 3-69 0,-14-3-28 0,26 2-47 16,-11-1-11-16,3-1-34 0,2 1 0 0,1-1-42 16,0 1-56-16,0-2-132 0,-1 1-96 15,2-1-156-15,-1-2-253 0,-1 2-174 0</inkml:trace>
  <inkml:trace contextRef="#ctx0" brushRef="#br0" timeOffset="8422.67">11878 2482 252 0,'0'0'732'0,"0"0"-183"0,0 0-96 0,0 0-64 15,0 0-69-15,0-11-58 0,0 11-55 0,0 0-32 16,0 0-5-16,0 0-23 0,4 15-17 0,-4-15-9 16,2 18-12-16,-1-6-5 0,0 0-14 0,0 1-1 15,1 3-8-15,0 0-14 0,-2 0-6 16,2 1-16-16,0 0-7 0,-2-1-3 0,2 1-52 15,-1 0 52-15,0 0-52 0,-1-1 49 0,1-1-50 16,-1 0 38-16,2-3-133 0,-2 1-6 0,0-13-91 16,0 21-123-16,0-21-104 0,-3 18-136 0,3-18-330 15,-4 12-469-15</inkml:trace>
  <inkml:trace contextRef="#ctx0" brushRef="#br0" timeOffset="8622.84">11910 2521 244 0,'4'-12'620'0,"0"2"-116"0,1 2-50 16,-1-2-52-16,2 2-57 0,1-1-54 15,1 1-55-15,0 1-49 0,4 1-37 0,1-1-32 16,0 2-28-16,3 1-23 0,-1 1-15 0,0 2-11 16,0-2-11-16,3 3-6 0,-5 0-10 0,7 4-5 15,-1-1-15-15,-2 2-69 0,-1 1-59 0,0 0-60 16,-4 1-59-16,0 2-94 0,-3-1-76 0,-1 1-353 15,-8-9-293-15</inkml:trace>
  <inkml:trace contextRef="#ctx0" brushRef="#br0" timeOffset="8788.31">11947 2652 170 0,'-12'5'642'0,"12"-5"-90"15,0 0-70-15,0 0-36 0,0 0-89 16,0 0-56-16,8 12-49 0,-8-12-44 0,19 2-39 15,-7-1-29-15,1 1-25 0,5-1-27 0,0 2-21 16,-1-1-17-16,3 0-11 0,-5 0-55 0,3-1-72 16,-2 2-135-16,0-3-142 0,-3 1-240 0,1-1-270 15,-14 0-430-15</inkml:trace>
  <inkml:trace contextRef="#ctx0" brushRef="#br0" timeOffset="16010.57">9606 10745 408 0,'-11'-2'375'0,"11"2"-51"0,-19-4-17 15,19 4-4-15,-14-2-32 0,14 2-21 0,-11-2-49 16,11 2-26-16,-10-3-44 0,10 3-12 0,0 0-36 16,-13-3-2-16,13 3-20 0,0 0 10 0,0 0-20 15,0 0 15-15,0 0-21 0,0 0 10 0,0 0-17 16,0 0 12-16,0 0-15 0,0 0 11 0,0 0 0 16,0 0-4-16,18 0-4 0,-18 0-6 0,19 1-1 15,-7 1-3-15,-1-1 1 0,3 1-3 0,2-2-4 16,2 1-14-16,0 0 18 0,2 0-19 0,3 0 16 15,-1-1-17-15,2 1 23 0,3 1-23 16,-2-1 20-16,1 0 4 0,-1 1-6 0,0-2-23 16,-1 3 22-16,-2-2-24 0,1-1 22 0,-1 1-24 15,-1 1 23-15,2-1-20 0,-1 0 21 16,-1-1-24-16,0 1 26 0,1 0-28 0,-2-1 30 16,1 1-22-16,0-1 38 0,0 0-39 0,-1 2 31 15,2-2-27-15,-1 1 28 0,0-1-32 0,1 0 25 16,0 1-33-16,-2-1 32 0,1 1-29 0,0-1 26 15,-1 1-27-15,-1-1 26 0,0 0-26 0,0 1 24 16,0-1-25-16,-2 0 28 0,-1-1-30 0,0 1 26 16,0 0-25-16,-1 0 26 0,1-1-27 0,-2 1 25 15,3-1-27-15,-3 1 27 0,2-1-33 0,-1 1 34 16,1 0-26-16,0-1 32 0,-1 1-33 0,0-2 30 16,2 2-23-16,-3 0 27 0,2-1-28 15,0 0 23-15,-1 1-24 0,2 0 28 0,-1-1-37 0,0 1 26 16,0 0-26-16,1-1 35 0,-2 1-34 15,3 0 32-15,-3 0-32 0,2 0 27 0,-2 0-29 16,1 0 31-16,-1 0-32 0,2 0 31 0,-3-1-28 16,2 1 26-16,-2 0-27 0,3 0 25 0,-2 0-24 15,2 0 28-15,-3 0-30 0,3 0 31 0,-3 0-11 16,2 0 6-16,1 0-27 0,-2-2 29 0,-1 4-27 16,4-2 30-16,-2 0-27 0,0 0 30 15,2-2-32-15,0 2 32 0,-3 2-31 0,1-2 29 0,-1 0-30 16,2 0 29-16,2-2-24 0,-5 2 28 0,4 0-33 15,-2 0 23-15,1 2-25 0,1-2 29 0,1 1-24 16,-5-1 27-16,3 1-19 0,-3-1 16 16,2 0-32-16,-1 0 26 0,0 1-26 0,0-1 29 15,0 0-27-15,0 0 28 0,-2 0-29 0,2 0 30 16,-1 0-30-16,1 0 30 0,-15 0-29 0,25 0 2 16,-12-1 27-16,-13 1-28 0,25-1 30 0,-25 1-31 15,24 0 30-15,-24 0-29 0,21-1 30 0,-21 1-30 16,22 0 29-16,-22 0-31 0,23-2 32 0,-23 2-28 15,22 0 26-15,-10-1-28 0,-12 1 29 0,22 0-29 16,-22 0 27-16,23 0-20 0,-23 0 22 0,21-1-25 16,-21 1 22-16,22 0-18 0,-22 0 19 0,19 0-31 15,-19 0 31-15,16-2-9 0,-16 2 15 16,14-1-35-16,-14 1 31 0,13-1-30 0,-13 1 21 16,0 0-25-16,19 0 27 0,-19 0-22 0,12-2 29 15,-12 2-31-15,0 0 30 0,17-1-30 0,-17 1 29 16,11-2-29-16,-11 2 30 0,14-2-24 0,-14 2 28 15,17-1-29-15,-17 1 36 0,20-1-28 16,-8 0 30-16,-12 1-31 0,20 0 29 0,-20 0-28 16,17 0 23-16,-17 0-27 0,19 0 24 15,-19 0-30-15,20-2 32 0,-20 2-32 0,17 0 45 0,-17 0-44 16,19-1 33-16,-19 1-33 0,17 0 30 0,-17 0-33 16,19 0 28-16,-19 0-33 0,23 1 34 0,-23-1-32 15,23 0 30-15,-9 0-29 0,-1 2 34 16,-13-2-27-16,25 1 4 0,-9 0 1 0,-3-1 3 15,1 1 4-15,-2 0 0 0,1-1 1 0,0 1 3 16,-13-1 1-16,20 2 0 0,-20-2 1 0,17 0-5 16,-17 0 7-16,14 1-3 0,-14-1 3 0,15 0 1 15,-15 0 1-15,0 0 1 0,15 0 1 0,-15 0 0 16,0 0 2-16,14-1-1 0,-14 1-1 0,0 0-1 16,0 0-1-16,13-2-1 0,-13 2-3 0,0 0-1 15,0 0-3-15,0 0-4 0,12-1 3 0,-12 1-3 16,0 0-7-16,0 0-46 0,0 0-74 0,0 0-65 15,0 0-88-15,9-3-123 0,-9 3-103 0,0 0-610 16,0 0-731-16</inkml:trace>
  <inkml:trace contextRef="#ctx0" brushRef="#br0" timeOffset="19062">21775 10816 309 0,'0'0'362'0,"-14"0"-34"15,14 0 11-15,-14-1-29 0,14 1-27 0,0 0-35 16,-15 0-43-16,15 0-46 0,0 0-29 0,-14-1-16 15,14 1-12-15,0 0-4 0,0 0-11 0,0 0-7 16,0 0-10-16,0 0-7 0,0 0-4 0,0 0-5 16,14 2 0-16,-14-2-5 0,16 1-3 0,-16-1-3 15,27 0-2-15,-8 1-3 0,2 0-3 16,4 1-5-16,5-1-3 0,-1 0-1 0,7 0 0 16,1 1 1-16,1 1-14 0,-1 0 6 0,2-1-2 15,0 0 1-15,1 1-5 0,-2-2-2 0,1 1 0 16,-2 0 1-16,2 1-1 0,-3-1 0 15,1 0 4-15,-1-1 1 0,1 1-7 0,0 1 0 16,0-2-2-16,-1 1 3 0,1-1-1 0,0 2-5 16,0-2 2-16,1 2-2 0,-2-1 1 15,1-1-2-15,0 2 0 0,-1-2 2 0,0 1-2 0,-6-1-1 16,2 0 1-16,-1 0 48 0,1 1-60 0,0-2 56 16,-1 1-61-16,1 1 55 0,-2-2-60 0,2 0 50 15,0 1-54-15,-1-1 58 0,1 0-59 16,-1 0 11-16,1 1 3 0,-2-2 7 0,1 2 7 15,0-1-4-15,-1 0 5 0,0 1-2 0,0-1-2 16,0 0 1-16,-2 0 3 0,1 0 7 0,0 1 0 16,-2-1-6-16,-1 0 3 0,1 0 1 0,-3 1 0 15,-1-1 0-15,0 0-5 0,-1 0 5 0,0 0-2 16,-1 2 3-16,-1-2-4 0,0 0 12 16,-1 0-6-16,-2 0-2 0,-2 0 5 0,-1 0-3 15,1 1 4-15,-2-1 4 0,-13 0 2 0,23-1 1 16,-23 1 0-16,18 0 1 0,-18 0-2 15,17 0-2-15,-17 0 3 0,13-2-6 0,-13 2 2 16,0 0-4-16,15-1-7 0,-15 1-2 0,0 0-3 0,10-2-10 16,-10 2-37-16,0 0-50 0,0 0-50 15,7-8-18-15,-7 8-127 0,0 0-77 0,0 0-77 16,0 0-116-16,-4-10-251 0,4 10-341 0</inkml:trace>
  <inkml:trace contextRef="#ctx0" brushRef="#br0" timeOffset="20908.36">11701 9547 143 0,'0'0'376'15,"-10"-3"-34"-15,10 3-66 0,0 0-10 0,-14-4-6 16,14 4 3-16,0 0-19 0,-11-2 9 15,11 2-97-15,0 0 17 0,0 0-68 0,0 0 42 16,0 0-52-16,0 0 48 0,0 0-62 0,0 0-1 16,0 0-6-16,18 5-4 0,-6-2-3 0,3-2-2 15,2 3-5-15,2-1-3 0,8 0-3 0,-2 0-5 16,4-1-2-16,0 0-4 0,5 2-6 0,2-2-3 16,-1 1-6-16,2-1-4 0,-3-1-1 0,-3 2-3 15,-1-2-2-15,1 0-7 0,-2-1 4 0,1 1-4 16,-2-1-1-16,-1 1 2 0,-4-2-1 0,-1 1 0 15,-1 0 0-15,-4-1 5 0,1-1 0 0,-4 1-8 16,0-2-2-16,-2-1-1 0,-3 1 1 0,1-1 4 16,-3 0-1-16,1-2-4 0,-8 6-2 0,7-14-1 15,-7 14 1-15,4-14-3 0,-4 14 1 0,3-17 0 16,-3 17 0-16,-3-18-1 0,3 18-2 16,-2-20 3-16,2 9-1 0,0 11 1 0,-4-17 0 15,4 17-1-15,-2-15-2 0,2 15 1 16,-3-13 0-16,3 13 9 0,-2-12-8 0,2 12 0 15,0 0-12-15,-2-13 3 0,2 13-3 0,0 0 2 16,0 0 3-16,-2-9 0 0,2 9 3 0,0 0 4 16,0 0 7-16,0 0 12 0,-2 11 8 0,2-11 5 15,-1 14 6-15,1-14 3 0,-1 19 6 0,1-7 8 16,-2 1-3-16,1 2 5 0,1 2 1 0,-2 0 1 16,0-1-7-16,2 2-6 0,0-1-2 15,-3 1-31-15,1-1 24 0,2-1-34 0,-1 1 25 16,1-2-32-16,0-2 27 0,-1 1-30 0,1-2-12 15,0-12-98-15,0 22-34 0,0-22-58 0,-1 18-56 16,1-18-91-16,-2 14-69 0,2-14-84 0,0 0-424 16,-4 10-510-16</inkml:trace>
  <inkml:trace contextRef="#ctx0" brushRef="#br0" timeOffset="21342.35">12460 9417 256 0,'2'-16'457'0,"-2"16"-50"16,2-12-29-16,-2 12-24 0,0 0-30 0,2-13-44 15,-2 13-50-15,0 0-32 0,4-8-21 0,-4 8-20 16,0 0-18-16,0 0-15 0,0 0-16 0,0 0-15 16,0 0-9-16,16 2-9 0,-16-2-9 0,8 7-6 15,-8-7-7-15,12 11-14 0,-7-5 4 0,4 0-4 16,-2 2-6-16,0-1-4 0,3 2-1 0,2 0-2 15,-3 0-2-15,2 0-1 0,3 0-3 16,-3-1 4-16,3 0 0 0,-1 1 0 0,3-2 6 16,-3 2-6-16,0-1-1 0,3-2-1 15,-3 1 0-15,-1 0-8 0,-1 0-17 0,0-3 12 16,-2 2-3-16,-9-6 0 0,16 9-2 0,-16-9 3 16,9 7-1-16,-9-7-1 0,0 0-2 0,1 12 1 15,-1-12-1-15,-8 8-5 0,8-8 6 0,-13 10-2 16,4-5-3-16,-3 1 1 0,-1 1 2 0,-3 0-2 15,1 0-2-15,-5 2 3 0,2 0 2 0,-3 0 4 16,-1-1-1-16,-1 2 1 0,1-2-1 0,0 2-6 16,-1-1 12-16,3 1-10 0,-2-2-4 0,3 1-1 15,1-1-10-15,1-1-36 0,4-1-34 0,0 0-38 16,2 0-45-16,3-1-60 0,8-5-88 0,-10 8-64 16,10-8-73-16,0 0-436 0,0 0-447 15</inkml:trace>
  <inkml:trace contextRef="#ctx0" brushRef="#br0" timeOffset="21774.09">12864 9465 34 0,'0'0'664'0,"0"0"-207"0,4-9-13 0,-4 9-83 16,0 0 26-16,0 0-106 0,0 0 14 0,0 0-93 15,0 0 23-15,0 0-81 0,-4 9 34 16,4-9-76-16,-8 10 46 0,8-10-69 0,-4 17-10 16,0-8-8-16,-1 0-2 0,3 2-8 15,-2 0-5-15,0 1-9 0,2 0 0 0,-1 0-10 16,0 0-7-16,1 0-3 0,0-1 1 0,0 1 1 16,2-12-3-16,2 21 10 0,-2-21 7 0,4 20 1 15,-4-20-1-15,8 15-3 0,-2-8 1 0,1-1-3 16,1-1-2-16,2 0-3 0,-1-2-3 0,1 0-2 15,-10-3-3-15,19 1-2 0,-19-1-5 0,21-4-3 16,-11 0 2-16,-1-1-1 0,1-2-4 0,-4-2 0 16,3-1-3-16,-3 0 7 0,-3-2-1 0,1 0-1 15,1 0-4-15,-5-1 3 0,0-1 1 16,0 1 0-16,-5 1-9 0,1-2 5 0,1 1-6 16,-3 0-4-16,-1 2 3 0,1 0-3 0,-4 1-19 15,1 2-22-15,1 2-27 0,-2 1-24 0,-1 1-23 16,11 4 26-16,-18-3-89 0,18 3 9 0,-15 0-102 15,15 0-34-15,-13 3-17 0,13-3-38 0,-10 6-80 16,10-6-256-16,0 0-213 0</inkml:trace>
  <inkml:trace contextRef="#ctx0" brushRef="#br0" timeOffset="22126.6">13046 9556 152 0,'0'0'566'0,"0"0"-175"0,-12-4 10 0,12 4-80 16,0 0 22-16,0 0-89 0,-9-3-1 0,9 3-90 16,0 0 25-16,0 0-69 0,0 0 32 0,0 0-67 15,0 0 43-15,0 0-63 0,0 0 45 0,0 0-58 16,0 0 48-16,9 7-63 0,-9-7 47 0,16 2-61 15,-3 1 51-15,1-2-62 0,-1 0 52 0,6 0-58 16,2 0 54-16,0 1-53 0,2-2 49 16,6 0-52-16,0 1 1 0,0-2 9 0,1 1-1 15,-2-2 4-15,5 2-3 0,-5-1-1 0,6-1 0 16,-4 1 47-16,1 0-52 0,-3-2 1 0,2 2 39 16,-3-1-51-16,2 0 46 0,-4 0-54 0,-2 1 45 15,-4-1-51-15,0 1 47 0,-4 1-90 0,-3-1-18 16,1 0-160-16,-13 1-117 0,14 0-176 0,-14 0-484 15,0 0-625-15</inkml:trace>
  <inkml:trace contextRef="#ctx0" brushRef="#br0" timeOffset="29371.94">6432 11778 323 0,'0'0'307'16,"-16"-1"-52"-16,16 1 33 0,-12-1-75 0,12 1 50 15,-16-1-73-15,16 1 50 0,-14-2-74 0,14 2 36 16,-13-2-75-16,13 2 34 0,-12-1-65 0,12 1 39 15,0 0-65-15,-13-1 39 0,13 1-60 0,0 0 42 16,0 0-55-16,0 0 48 0,-15 0-51 0,15 0 44 16,0 0-55-16,0 0 47 0,0 0-53 0,0 0 50 15,0 0-52-15,0 0 57 0,12 2-55 0,-12-2 53 16,0 0-61-16,20 1 57 0,-20-1-60 16,25-1 55-16,-10 1-65 0,3 0 56 0,4 0-62 15,0 0 52-15,-2 0-56 0,4 0 6 0,1 0 52 16,1 0-56-16,1 0 52 0,0-1-57 0,0 1 55 15,1 0-57-15,-1 0 53 0,1 0-53 0,-1 0 55 16,0 0-58-16,0 0 57 0,-2 0-59 0,2-1 59 16,0 2-61-16,0-2 58 0,1 1-59 0,-3 1 59 15,2-1-58-15,0 0 56 0,-1 0-50 0,1 1 51 16,-3-1-52-16,3 0 49 0,-1 0-54 0,1 1 62 16,-4-1-56-16,2 0 62 0,-1 0-59 0,-1 0 3 15,0 0 4-15,1 0 0 0,0 1 4 0,3-1 3 16,-4 2-3-16,0-2 59 0,2 0-61 0,1 0 56 15,1 0-57-15,0 0 57 0,0 1-61 16,0-1 57-16,-2 0-59 0,0 0 56 0,1 0-58 16,3 0 52-16,-3 1-52 0,1-1 53 0,1 0-54 15,-2 0 55-15,1 1-54 0,-3-1 49 0,-1 1-50 16,1-1 52-16,-2 0-45 0,1 1 43 16,0-1-42-16,0 2 4 0,0-2-2 0,0 0 1 15,-1 1 4-15,1 1 5 0,0-2 2 0,0 0 15 16,0 0-13-16,1 0 0 0,-2 0 1 0,6 1 4 15,-1-1-2-15,0 0 2 0,1 0 1 0,0 1-2 16,0-1 6-16,0-1-1 0,-1 1-3 0,1 0-3 16,0 0 1-16,0 0-2 0,-1 0 0 0,1 0-1 15,-1 0 1-15,1-1-7 0,-1 1 5 16,1-2 0-16,-2 2-1 0,2 0-2 0,-1-1-4 16,-1-1 4-16,1 2 1 0,0-1 2 0,0 1 3 15,0-1-4-15,-2 1-2 0,0 0 3 0,-2 0-5 16,1 0-1-16,-1-1 5 0,1 1 0 0,-1 0 0 15,1 0-1-15,-2 0-2 0,3 0-2 0,1 0 1 16,-1 0 0-16,-2 0 0 0,0 1-5 0,1-1 3 16,-1 0 3-16,1 0-1 0,-2 0 1 0,2 0-4 15,0 0 5-15,-1 0 0 0,2 1-1 0,-2-1-1 16,1 0 1-16,3 0-4 0,0 0 5 16,1-1 0-16,-1 1-3 0,0 0 3 0,1 0-2 15,0 0 0-15,0 0-3 0,-1 0 3 0,1 0-1 16,-1 0 2-16,-3 0-1 0,-1 0-2 0,1 1 3 15,3-1-5-15,-1 0 2 0,0 1 0 0,-1 1 11 16,0-1-12-16,-2 1 1 0,4-2 2 0,-4 1 1 16,1-1-4-16,2 1 0 0,0 0 1 0,-2-1 1 15,1-1 1-15,0 2 0 0,0-2-2 0,0 1 1 16,1 0 0-16,-1 0-2 0,1-1-1 0,-1 1 2 16,-3-1 0-16,4-1 1 0,-3 2-1 0,2-1-1 15,-4-1-2-15,2 2 3 0,0-1-1 0,0 0 0 16,3 0-1-16,-4 0 3 0,2 1-1 0,-2-1-2 15,-2-1 7-15,3 2-1 0,-1-1-2 16,-2 0-1-16,2 1 1 0,2-1-4 0,-2 0 1 16,-1 1-1-16,0-1 4 0,1 1 0 0,-2-1 1 15,2 1-4-15,0 0-3 0,-2 0 1 0,3-2-4 16,-2 2 2-16,0 0-3 0,0 2 3 0,1-2-1 16,-1 0 3-16,1 0 3 0,0-2-8 0,-1 2 2 15,-1 2 2-15,1-2-2 0,1 0 3 0,-3 0 0 16,2 0 1-16,-1 0-1 0,1-2 0 0,-1 2 1 15,2 0-4-15,-2 0-1 0,-1 2-1 0,2-2 0 16,-2 0 4-16,2 1-4 0,-1-1 11 16,-1 0-8-16,4 1-1 0,-4-1 2 0,2 1-1 15,-1-1-2-15,2 0-4 0,-1 1 1 16,0 0 2-16,1 0-4 0,-2-1 4 0,2 2 1 16,1-1 0-16,0-1 0 0,-4 1 0 0,3-1 1 15,0 1 1-15,-2-1 1 0,3 1 0 0,-1-1-2 16,0 1 3-16,1 1 0 0,-1-2 1 0,1 1-3 15,-1-1 4-15,5 2-2 0,-1-1 2 0,2 1-3 16,-3-1 52-16,4 2-57 0,-2-1 9 0,0 0-4 16,-1 0 2-16,1 1 2 0,-2 0 2 0,2-1-5 15,-2-1 3-15,-3 2-4 0,-1-1 6 0,1-1 1 16,-1 0-3-16,-2 0 1 0,0 1 0 0,-4-1-1 16,-1 0-4-16,1-1-15 0,-15 0-28 15,23 0-21-15,-23 0-67 0,21 2-27 0,-21-2-128 0,17-2-45 16,-17 2-48-16,14 2-65 0,-14-2-272 15,0 0-227-15</inkml:trace>
  <inkml:trace contextRef="#ctx0" brushRef="#br0" timeOffset="30641.97">13360 11721 122 0,'-12'-3'355'0,"12"3"-64"0,-19-3 19 0,19 3-66 16,-19-5-4-16,19 5-2 0,-15-4-15 0,15 4-18 15,-12-3-28-15,12 3-25 0,-11-4-20 0,11 4 27 16,0 0-58-16,0 0 38 0,-8-5-57 16,8 5-6-16,0 0-4 0,0 0 16 0,0 0-24 15,11-3 1-15,-11 3-2 0,16-1-5 16,-16 1-5-16,22 0 1 0,-6 0-5 0,-1 1 0 16,6-1-2-16,-1 0-3 0,2 1-3 0,7 0 2 15,0-1-2-15,1 1-2 0,3 1-5 0,3-1-5 16,3 0-1-16,-1 1-9 0,0-1 8 15,-2 1-3-15,5 0-4 0,-3-1 5 0,2 0 3 0,-2 1-4 16,3 0-2-16,-3-1-3 0,2 1-2 16,-1-1 3-16,-1 0 1 0,0 0 0 0,0-1 2 0,2 1-7 15,-3 0-2-15,1 1-2 0,-1-1 3 16,2-1-2-16,-1 1-3 0,-2 0 4 0,2 0-7 16,-2-1-1-16,0 3-2 0,-5-2 3 0,3 0-3 15,-4-1 2-15,2 2-3 0,0-1 3 0,-2-1 1 16,3 1-4-16,-1-1-1 0,0 0-1 0,-1 1 2 15,2-1-1-15,-1 1 1 0,-2-2 0 0,2 2-1 16,-2-1-5-16,2 0-2 0,-3 0 2 0,3 0 3 16,-1 0 1-16,-2-1-2 0,2 1 1 0,-1 0 0 15,0-1-2-15,-2 1-1 0,4 0-1 0,-4 0-1 16,2 0 3-16,0 0-1 0,-2 0-8 0,2 0 7 16,-2 0-3-16,2 1 2 0,-1-1 0 15,0 1 1-15,0-1 2 0,1 0 0 0,-1 1-2 16,-1 1-2-16,2-1 1 0,-2 0 2 0,0 1 3 15,0-1 0-15,0 1-1 0,-2-1 4 0,1 0-5 16,-1 1 2-16,1 0-1 0,-1-1 2 0,0 0-1 16,0 0 3-16,0 1-7 0,-1-2 2 0,1 1 0 15,1 0-3-15,-1 0-4 0,0 0 5 0,0 0 0 16,-1 1 0-16,-2-1-1 0,1-1 1 0,2 3 0 16,-5-3 0-16,3 1 0 0,-1 0 1 0,1-1 1 15,0 1-2-15,3 0 2 0,-1 0-1 0,-1 1-2 16,2-1 1-16,-4 0 1 0,-1 0 1 15,1 0 1-15,-2 0-6 0,1 2 6 16,0-1 1-16,0 0-4 0,-1-1 1 0,0 0 1 16,-2 0 12-16,0 1-17 0,0-1 4 0,0 0-1 15,0 0 0-15,-2-1 1 0,-2 1 1 0,1 0 0 16,-3-1 6-16,2 1-2 0,-2-1 0 0,1 2 2 16,-14-2-4-16,22 1 3 0,-22-1-2 0,19 0 5 15,-19 0-9-15,15 2 8 0,-15-2-1 16,14 0-2-16,-14 0-6 0,12-2-21 0,-12 2-42 15,0 0-52-15,14-1-17 0,-14 1-125 0,0 0-56 0,0 0-115 16,0 0-137-16,9-4-246 0,-9 4-348 0</inkml:trace>
  <inkml:trace contextRef="#ctx0" brushRef="#br0" timeOffset="34552.18">5825 12627 106 0,'-13'2'296'0,"-2"-1"-37"0,3 1-6 0,-2 0-25 16,1-1 57-16,2 0-76 0,-2 2 49 0,13-3-65 15,-22 2 54-15,22-2-63 0,-15 4 10 0,15-4-70 16,-13 3 28-16,13-3-65 0,-10 5 46 16,10-5-59-16,0 0 46 0,0 0-61 0,0 0 53 0,1 13-61 15,-1-13 55-15,12 5-61 0,-12-5 57 16,18 5-63-16,-5-3 1 0,4 2 52 0,2-3-64 15,8 2 49-15,1-1-54 0,9-1 47 0,4 1-46 16,12 1 41-16,0 0-47 0,4 0-4 0,3 0 3 16,2 0 12-16,1 0-7 0,10 1 3 0,-11-2 3 15,0 2 2-15,0-1-5 0,-2-1 0 0,0 2 5 16,-1-2 8-16,-1 0-3 0,-3 0-3 0,-2 0-8 16,0-1 2-16,-5 2-4 0,-6-2-6 0,-1 0 2 15,-2-1-4-15,-3 0-3 0,-3 0-2 0,-3 0 0 16,-1 0-27-16,-3-1 32 0,1 0-32 0,-4 1 33 15,-1-1-30-15,-3-1 30 0,2 1-34 0,-5-1 3 16,0 1-38-16,-4 0-58 0,1 0-53 16,-1 0-66-16,-12 1-62 0,19-2-141 0,-19 2-106 15,11-3-395-15,-11 3-510 0</inkml:trace>
  <inkml:trace contextRef="#ctx0" brushRef="#br0" timeOffset="35866.89">5380 13739 260 0,'0'0'318'0,"0"0"-47"15,-15-2-13-15,15 2-19 0,0 0-9 16,-12-3-12-16,12 3-4 0,0 0-19 0,0 0-15 0,-11-3-19 16,11 3-18-16,0 0-14 0,0 0-14 15,0 0-15-15,-11-4-12 0,11 4-12 0,0 0-9 16,0 0-4-16,0 0 0 0,0 0-4 0,0 0-5 16,0 0-5-16,0 0-4 0,16-4-5 0,-16 4-4 15,14 2-4-15,-14-2 2 0,23 0 4 0,-10 0-1 16,3 0-1-16,2 0-9 0,4-2 1 0,-1 2-2 15,4 0-19-15,-1-1 20 0,4 1 0 0,0-1-23 16,2 1 21-16,0-1-2 0,1 1-4 0,0 0 0 16,-1-1-2-16,2 1-5 0,0 0-3 0,0 0 0 15,0 1-1-15,1-1-3 0,4 0 5 0,0 1-6 16,-1-1 0-16,1 1 0 0,0-1 0 0,2 1 0 16,-1 1-2-16,-1-1 3 0,0-1 0 15,0 1 1-15,2 0 2 0,-2 0-4 0,0 1-21 16,-7-1 27-16,2-1-22 0,-1 1 28 0,0 0-23 15,1 1 24-15,-2-1-1 0,0-1-7 0,0 1-1 16,1 0-5-16,0-1 6 0,1 2-4 16,0-2-2-16,5 0 3 0,1 2 2 0,-1-2 2 15,1 0 1-15,0 1 1 0,-3 0 0 0,4 0 0 16,-4 0 1-16,-3 0 0 0,0-1-30 0,0 2 33 16,0-1-23-16,0-1 25 0,0 1-25 0,0-1 25 15,0 2-26-15,-1-2 24 0,1 1-24 0,-2-1 24 16,1 1-5-16,1-1 2 0,0 0-5 0,0 0 4 15,-1 0-2-15,1 0-2 0,-1 0-1 0,1 0 5 16,-1-1-6-16,1 1-1 0,-1 0 0 16,-1-1-6-16,2-1 3 0,-1 2-26 0,0 0 39 15,-1-1-37-15,2 1 32 0,-1 0-37 0,0-1 39 16,-1 1-31-16,2 0 29 0,-1 0-25 0,0 0 27 16,-1-2-26-16,0 2 23 0,0 0-22 0,1 0 25 15,-2 0-23-15,1 0 23 0,-1 0-27 0,1 0 29 16,-2 0-29-16,0-1 23 0,0 1-28 0,0 0 33 15,-1 0-26-15,1 0 26 0,-1 0-29 0,0 0 28 16,1 0-26-16,-1 0 27 0,1 0-26 0,0 0 25 16,0 0-28-16,1-1 25 0,-1 1-21 0,-1 0 24 15,0 0-24-15,-1 1 27 0,-2-1-35 16,0 0 31-16,-1 0-28 0,0 0 35 0,0 0-35 16,0 0 31-16,0 1-30 0,-2-1 29 0,3 2-27 15,-1-1 25-15,0 0-27 0,-1 1 28 0,1-1-27 16,0 0 27-16,0 0-28 0,-3 0 24 0,2 0-20 15,0 1 25-15,-3-2-27 0,0 1 26 0,-1 0 0 16,-2 0-2-16,-1-1-1 0,0 0 0 0,-2 1-24 16,-13-1 28-16,23 0-25 0,-23 0 41 0,19 0-45 15,-19 0 31-15,15 0-29 0,-15 0 30 0,14 0-30 16,-14 0 26-16,12-1-22 0,-12 1 26 0,0 0-27 16,15-1 21-16,-15 1-36 0,0 0 3 0,0 0-41 15,13-1-49-15,-13 1-45 0,0 0-65 16,0 0-94-16,0 0-52 0,0 0-54 0,0 0-436 15,0 0-405-15</inkml:trace>
  <inkml:trace contextRef="#ctx0" brushRef="#br0" timeOffset="37149.8">12839 13748 93 0,'0'0'390'16,"-21"-2"-82"-16,21 2-39 0,-13-1-30 15,13 1-44-15,0 0-20 0,-14-1-13 0,14 1 10 0,0 0 8 16,0 0-14-16,0 0-10 0,0 0-11 16,0 0-9-16,0 0-7 0,0 0-11 0,0 0-8 15,10 4-8-15,-10-4-10 0,18 3-7 0,-5-2-13 0,0 1-3 16,2-2-7-16,2 1-5 0,2 0 0 16,0-1-7-16,1 1-3 0,3-1-2 0,-3 1-4 15,2-1-3-15,3 1-1 0,0 1-4 0,-3-2-2 16,5 1-6-16,0 0 1 0,-2-1-1 0,-2 1 0 15,4-1 5-15,0 1-1 0,-3 0-26 0,3 1 25 16,0-2-30-16,0 2 25 0,-4-2-25 0,4 1 26 16,-3 0-2-16,1 0-1 0,-3-1-5 0,5 1 2 15,-5-1-2-15,1 1-5 0,0 0 15 0,0-1-43 16,-2 1 29-16,0 1 0 0,2-2-4 0,1 0 2 16,-2 1-3-16,-1 0 4 0,2-1-1 15,-2 1-1-15,0-1-2 0,1 2 0 0,-2-2 2 0,3 0-3 16,-3 2 2-16,1-2 3 0,-1 1 9 15,0-1-2-15,0 2 3 0,-2-2 3 0,0 1-32 16,0-1 30-16,-2 1-24 0,1-1 26 0,-3 0-29 16,2 0 28-16,-2 0-32 0,3 0 29 0,-3 0-23 15,1 0 28-15,-1 0-23 0,2 0 26 16,-2 0-41-16,0-1 41 0,1 0-31 0,-2 1 26 16,0-2-26-16,1 2 22 0,-1-1-25 0,-1-1 25 15,1 2-27-15,1 0 30 0,-14 0-29 0,26-2 26 16,-26 2-27-16,23-1 28 0,-23 1-27 0,23 0 25 15,-23 0-25-15,17 0 27 0,-17 0-27 0,20-1 32 16,-20 1-29-16,16 0 24 0,-16 0-18 16,16 0 27-16,-16 0-23 0,14-1 4 0,-14 1 3 15,0 0 25-15,17 0-28 0,-17 0 26 0,0 0-28 16,14-2 26-16,-14 2-24 0,0 0 21 0,11-1-18 16,-11 1 11-16,0 0-17 0,0 0 11 0,0 0-19 15,13-1 17-15,-13 1-21 0,0 0 17 0,0 0-24 16,0 0 20-16,0 0-45 0,0 0-11 0,10-3-78 15,-10 3-28-15,0 0-50 0,0 0-58 16,0 0-102-16,0 0-67 0,0 0-68 0,0 0-464 16,-1-11-550-16</inkml:trace>
  <inkml:trace contextRef="#ctx0" brushRef="#br0" timeOffset="41255.8">10149 14886 167 0,'2'-11'522'0,"-2"11"-145"0,2-18 36 0,-2 18-81 0,1-13 31 16,-1 13-85-16,3-12 12 0,-3 12-80 15,3-10 2-15,-3 10-86 0,0 0 24 0,1-11-74 16,-1 11 45-16,0 0-67 0,0 0 54 0,0 0-65 16,0 0 55-16,4 9-69 0,-4-9 55 0,0 13-59 15,0-13 60-15,-2 19-53 0,2-19 52 0,-1 25-53 16,0-12 47-16,1 3-42 0,-1 0 9 0,-1 2 5 15,1-1 1-15,0-1-3 0,1 0-6 0,0 1-5 16,0-4-4-16,0 1-4 0,0-1-2 16,0-1-4-16,0-12-2 0,0 22-28 0,0-22 29 0,1 18-27 15,-1-18 23-15,1 14-14 0,-1-14 20 0,4 13-34 16,-4-13 30-16,5 8-30 0,-5-8 29 0,9 7-4 16,-9-7-1-16,16 3-7 0,-16-3 0 15,21 3-7-15,-8-3 7 0,2-1-3 0,2-1-1 16,3 1 0-16,0 0-2 0,3 0 1 0,2-2-1 15,2 0 0-15,0 1 8 0,2 1-3 0,1-1-7 16,-1-1 3-16,2 2-1 0,-3-2 1 0,1 1-1 16,-1 0-6-16,-1 1 3 0,-1 0-3 0,-3-2 5 15,-4 2-2-15,1 0 1 0,-2 1 1 0,-5-2 2 16,0 1-2-16,0 0-6 0,-3-2 0 0,-10 3-14 16,15-3-7-16,-15 3 3 0,9-8-2 0,-9 8 1 15,0 0 2-15,4-10 1 0,-4 10 0 0,0 0 40 16,-4-13-44-16,4 13 38 0,-8-8-34 0,8 8 37 15,-11-11-38-15,11 11 45 0,-14-11-42 16,14 11 45-16,-15-9-48 0,8 3 37 0,7 6-33 16,-11-8 36-16,11 8-44 0,-12-6 38 0,12 6-50 15,-9-5 51-15,9 5-42 0,0 0 46 0,-9-5-45 16,9 5 45-16,0 0-43 0,0 0 50 0,0 0-49 16,0 0 47-16,5 7-45 0,-5-7 44 0,9 5-47 15,-9-5 48-15,14 6-48 0,-6 0 49 0,-8-6-46 16,15 9 46-16,-7-5-43 0,-2 3 6 15,2-2 4-15,1 1 3 0,-3 0-3 0,1 0 1 0,-1 0 4 16,-1 2 2-16,2-2 4 0,-7-6 0 0,7 15 0 16,-7-15 0-16,3 13-1 15,-3-13-1-15,0 15 5 0,0-15 3 0,-5 15 4 16,0-9 5-16,-2 2 4 0,1 0 0 0,-2-2-4 16,1 1 0-16,-4-2-35 0,2 2 34 0,0-1-31 15,1-1 21-15,-1 0-76 0,2 1-27 0,-1-1-53 16,8-5-57-16,-12 10-67 0,12-10-58 0,-5 8-30 15,5-8-73-15,4 9-421 0,-4-9-404 0</inkml:trace>
  <inkml:trace contextRef="#ctx0" brushRef="#br0" timeOffset="41967.53">11206 15036 569 0,'2'-9'599'0,"-2"9"-79"0,5-14-48 16,-5 14-126-16,4-11-10 0,-4 11-105 0,3-9 17 16,-3 9-80-16,0 0 43 0,0 0-72 0,0 0 29 15,0 0-57-15,0 0 33 0,-5 9-54 0,5-9 33 16,-4 16-41-16,1-5 4 0,-1 1-8 16,0 3 7-16,-2-1 0 0,2 2-3 0,-1 1-9 0,-1-2-29 15,3 1 15-15,-3 2-11 0,2-1-5 0,-3-3-9 16,2 2-5-16,1-3-7 0,0 0-3 0,0-2-3 15,3-2-3-15,-4 1-3 0,5-10 2 16,-5 15 1-16,5-15-6 0,-4 9-14 0,4-9-14 16,0 0-7-16,0 0-5 0,0 0-24 0,0 0 29 15,3-10-27-15,-3 10 26 0,6-19-6 0,-1 3-2 16,0 0-1-16,0-4-2 0,2-1 5 0,1 0 43 16,-1-2-39-16,1 1 42 0,0 2-40 0,2-1 25 15,-3 2-16-15,1 2 31 0,0 1-33 0,-1 4 38 16,-2-1-41-16,1 4 37 0,-1 0-40 0,-5 9 40 15,7-12-38-15,-7 12 44 0,9-4-38 0,-9 4 54 16,0 0-33-16,10 5 44 0,-10-5-38 0,3 13 18 16,-3-13 12-16,5 18-2 0,-2-6 4 15,-1 2 0-15,2 1-1 0,0 1-2 16,-2 0-4-16,2 1-5 0,0 0-3 0,0-2-20 16,1 1 18-16,-1 1-3 0,4-4-4 0,-2 3-2 15,1-4 0-15,0 0 0 0,3-1-3 0,-1 0 0 16,3-3-4-16,-5 0-6 0,2-4-12 0,0 2-9 15,-9-6-6-15,19 2-5 0,-19-2-22 0,16-6 31 16,-7 2 1-16,-3-3 5 0,2-4 2 0,-1-2 5 16,-1-1-1-16,2-5 4 0,-2-2 0 0,1 0 35 15,-3-3-37-15,0 1 37 0,2 2-38 0,-1-1 31 16,-1 2-31-16,0 4 29 0,-1-1-33 16,1 3 35-16,-2 3-39 0,-2 11 29 0,4-20-37 0,-4 20 6 15,5-13 0-15,-5 13 2 0,0 0 29 0,0 0-29 16,0 0 43-16,0 0-27 0,0 0 46 15,-4 9-20-15,1 0 28 0,0 1-6 0,-2 4 10 16,2 0-1-16,-3 2-2 0,1 1-1 0,-2-1-3 16,2 3-4-16,1-2-9 0,-1 4-18 0,1-3 11 15,0-1-16-15,1 1 7 0,-1 0-17 0,1-3-46 16,2 2-58-16,0-4-71 0,1 1-75 0,0-1-18 16,1-1-118-16,0 0-81 0,2-2-94 0,4-1-78 15,-3 0-264-15,5-3-465 0</inkml:trace>
  <inkml:trace contextRef="#ctx0" brushRef="#br0" timeOffset="42384.53">11817 15159 560 0,'0'0'565'0,"-2"-14"-114"15,2 14 14-15,-2-13-109 0,2 13-11 0,-6-12-102 16,6 12 12-16,-4-9-90 0,4 9 26 0,0 0-84 15,-8-9 43-15,8 9-67 0,0 0 45 0,0 0-67 16,-14 1 41-16,14-1-59 0,-7 5-6 0,7-5-4 16,-8 11-3-16,8-11-7 0,-8 14-4 0,4-5-4 15,2 1 0-15,2-10-4 0,-8 18 2 16,7-7-4-16,1-11-6 0,-1 20 4 0,1-20-1 16,2 18 0-16,-2-18 2 0,8 17 0 15,-6-9 2-15,5-1-5 0,-1-2 4 0,3 1 0 16,-1-1-1-16,2-1-1 0,-10-4 1 0,21 4-1 15,-10-3 1-15,-11-1 1 0,24-4-2 0,-10 1 2 16,0-4-5-16,-3 0 5 0,0-1-4 0,2-2 0 16,-3-1-1-16,0 0 1 0,-2-1 31 0,-1 0-42 15,-4 1 38-15,2 1-48 0,-3-1 46 0,-2 11-47 16,0-19 42-16,0 19-47 0,-5-17 42 16,0 10-47-16,0-1 42 0,5 8-52 0,-12-10 32 15,3 5-79-15,9 5 26 0,-15-6-71 0,15 6 24 16,-16-2-71-16,16 2 14 0,-13 1-106 0,13-1-10 15,-16 2-59-15,16-2-74 0,-9 6-428 0,9-6-382 16</inkml:trace>
  <inkml:trace contextRef="#ctx0" brushRef="#br0" timeOffset="42699.43">12571 15152 6 0,'0'0'554'0,"3"-18"-50"0,-3 18-85 0,2-14 12 15,-2 14-71-15,-2-12-29 0,2 12-89 0,-5-13 2 16,5 13-87-16,-6-9 26 0,6 9-78 0,-9-6 40 16,9 6-68-16,-14-1 51 0,14 1-64 0,-15 3 50 15,15-3-68-15,-16 8 41 0,9-1-67 0,-2 1 55 16,-1 1-62-16,2 3-2 0,2-1-3 15,-1 3 1-15,1-3 2 0,2 4-4 0,2-1 0 16,0-1 48-16,2 0-61 0,2 2 53 0,-2-4-62 16,4 2 51-16,4 0-52 0,-2-2 25 0,3 0-78 15,3-2 23-15,-1 0-94 0,2 0 3 16,3-2-126-16,-1-3-40 0,1 0-86 0,0-1-78 16,-2-3-370-16,3-4-379 0</inkml:trace>
  <inkml:trace contextRef="#ctx0" brushRef="#br0" timeOffset="43150.46">12837 15030 511 0,'4'-14'486'16,"-2"5"-29"-16,0-1-27 0,-2 10-24 0,5-14-78 15,-5 14-61-15,4-11-86 0,-4 11 24 0,0 0-62 16,6-8 40-16,-6 8-71 0,0 0 53 0,0 0-62 16,4 11 44-16,-4-11-64 0,-2 15 51 15,2-15-38-15,-2 22-4 0,1-9-7 0,-2 3-4 16,3 0 1-16,-4 2 3 0,2-2-3 0,0 4-9 15,-3-2-12-15,3 0-6 0,-2 0-10 0,0 0-11 16,1-1-8-16,-2-2-4 0,-1 2-2 0,3-4-7 16,-3 0 0-16,2-1-8 0,1-3 5 0,-1 0-4 15,4-9-1-15,-8 13-13 0,8-13-4 0,-8 9-13 16,8-9-10-16,0 0-6 0,0 0-7 0,-9-3-6 16,9 3-10-16,0 0-6 0,2-19-2 0,0 10 0 15,1-3-2-15,3-1 45 0,-1 0-40 0,6-5 59 16,-2 4-47-16,2 0 57 0,1 1-49 0,1 0 56 15,1 1-50-15,-1 2 55 0,0 3-53 0,1-1 57 16,4 3-55-16,-5 1 52 0,0 3-51 16,2 1 55-16,-2 1-55 0,3 3 55 0,-3 0-46 15,1 2 42-15,-1 3-47 0,-2 1 55 0,0 2-54 16,-2 0 9-16,-2 1 3 0,2-1 53 0,-4 3-53 16,-1 1 52-16,-2 0-57 0,0-3 56 0,-4 1-54 15,0 1 54-15,-2-1-58 0,0-2-6 16,-2 2-128-16,0-3-30 0,-1 1-105 0,0-3-112 15,1-2-126-15,-2 0-320 0,8-7-403 16</inkml:trace>
  <inkml:trace contextRef="#ctx0" brushRef="#br0" timeOffset="43631.61">13454 15226 421 0,'0'-11'516'0,"0"11"-4"0,3-18-107 0,-3 18 6 15,-3-17-113-15,3 17-7 0,-2-19-98 0,-2 10 13 16,0 2-85-16,-2-1 29 0,0 2-84 0,-1 1 37 16,7 5-69-16,-16-8 43 0,16 8-64 15,-19-1 44-15,19 1-54 0,-21 3 46 0,10 3-56 16,-1-1 53-16,-1 4-57 0,4 1 53 0,-3 0-56 15,2 2 55-15,1 1-55 0,-1 2 52 0,2-1-56 16,3 0 53-16,-1 1-54 0,3-1 57 0,-2 0-54 16,3-1 59-16,2-13-56 0,0 23 55 0,2-14-57 15,3 2 47-15,-2-2-56 0,3-1 44 0,1-1-59 16,-1-1 55-16,4-1-57 0,-10-5 51 16,17 5-64-16,-17-5 47 0,21-1-53 0,-10-2 55 0,-1-2-29 15,0-1 31-15,1-2-47 0,1-2 7 16,-1 0 6-16,-2-1 50 0,2-2-46 0,-2 3 52 15,-4-3-49-15,3 3 51 0,-2 1-47 0,-2 2 53 16,-4 7-45-16,9-15 38 0,-9 15-48 16,6-9 56-16,-6 9-48 0,0 0 54 0,0 0-44 15,0 0 50-15,0 0-54 0,0 0 6 0,5 7 9 16,-5-7 3-16,0 13 55 0,0-13-61 0,0 15 54 16,0-15-58-16,0 19 49 0,0-19-57 0,2 20 51 15,-2-20-58-15,0 23 25 0,0-23-88 0,2 21-8 16,-2-10-96-16,5 0-117 0,-1-2-121 0,-1 1-479 15,3-1-471-15</inkml:trace>
  <inkml:trace contextRef="#ctx0" brushRef="#br0" timeOffset="44100.75">13675 15209 537 0,'2'-10'640'0,"2"1"-162"15,-4 9-2-15,7-14-116 0,-2 7-5 0,-5 7-104 16,9-11 8-16,-9 11-87 0,12-7 19 0,-12 7-79 16,12-3 33-16,-12 3-64 0,13 0 33 0,-13 0-68 15,14 4 43-15,-14-4-57 0,11 10 43 0,-4-3-51 16,-3 0-4-16,1 1-2 0,0 1 1 0,-3 1 0 16,0 1-4-16,-2 0-3 0,0 1 36 15,-2-2-50-15,0 1 36 0,-3 1-39 0,2-2 44 16,-3 0-48-16,2-1 44 0,-1 0-56 0,-1-2 52 15,0 0-46-15,0 0 50 0,6-7-49 16,-11 9 43-16,11-9-43 0,-11 5 46 0,11-5-52 16,0 0 35-16,-14-3-44 0,14 3-1 0,-6-7 1 15,6 7 5-15,-3-13 4 0,3 13 2 16,0-19-4-16,3 9 7 0,1-1 46 0,0-2-59 16,5 0 52-16,3-1-50 0,-1-1 49 0,3 2-48 0,1 1 44 15,-1 0-51-15,-1 4 54 0,3-1-51 0,-1 1 49 16,1 4-52-16,-2-1 29 0,-1 3-29 0,3 2 52 15,-3 0-51-15,1 4 50 0,-1 0-50 0,-1 2 48 16,-1 2-44-16,0 1 3 0,0 1 6 16,-2 0 3-16,-2 2 51 0,2 0-57 0,-4 3 25 15,1-2-23-15,-2 2 54 0,-3-1-57 0,3 0 51 16,-4 0-57-16,0-1 35 0,0-1-132 0,0 1-12 16,-2-1-80-16,0-2-120 0,-1 0-109 0,-1 0-121 15,4-10-250-15,-6 17-350 0</inkml:trace>
  <inkml:trace contextRef="#ctx0" brushRef="#br0" timeOffset="44680.36">14432 15256 616 0,'0'-12'459'0,"0"1"4"0,0 11-96 15,-3-21 16-15,3 21-112 0,-5-21 13 0,5 21-91 16,-6-16 13-16,1 7-83 0,-1 2 22 16,-1 0-69-16,-2 3 23 0,0-1-55 0,-2 3 45 15,-1-1-65-15,2 2 46 0,-2 2-58 0,-1 1 46 16,0 0-58-16,-2 2 52 0,2 2-58 0,-3 0 51 16,3 1-58-16,-1 3 51 0,3-1-50 15,0 4 47-15,1-2-54 0,0 1 49 0,5 1-53 16,-1 1 50-16,0-3-49 0,5 2 54 0,0-1-57 15,2-1 51-15,-1-11-60 0,5 19 51 0,1-12-52 16,-1 1 47-16,1 0-44 0,3-4 56 0,1 1-51 16,-10-5 54-16,19 3-51 0,-19-3 56 0,21-3-56 15,-9-2 59-15,2-1-56 0,-2-2 60 0,2 0-51 16,-3-3 6-16,3-1 60 0,-1 0-57 0,-5 0 57 16,4-1-56-16,-3 2 55 0,-1 0-53 0,-1 1 49 15,0 2-53-15,-2 1 39 0,1-1-67 0,-6 8 53 16,5-8-61-16,-5 8 62 0,0 0-51 0,0 0 55 15,0 0-50-15,0 0 60 0,4 10-48 16,-4-10 20-16,-4 18 9 0,1-8 11 0,1 2 13 16,-2 2 1-16,0 2 42 0,1 0-44 0,1 1 36 15,-3 0-51-15,1 1 38 0,0 1-47 0,-1 1 37 16,1 0-63-16,0 2 60 0,-1-1-44 0,0 1 36 16,0-1-43-16,1 0 32 0,0 0-36 0,-1-3 32 15,1-2-38-15,-1 2 33 0,0-4-34 0,-1 1 33 16,2-3-27-16,-1-1 37 0,-1-1-42 0,-2-2 38 15,1-1-39-15,-1-2 27 0,1 0-36 0,-4-1 16 16,11-4-94-16,-21 0-15 0,8-1-59 0,-1-3-67 16,-1-2-96-16,1-1-105 0,-2-1-105 0,1-5-407 15,1 0-537-15</inkml:trace>
  <inkml:trace contextRef="#ctx0" brushRef="#br0" timeOffset="45130.58">14638 15310 397 0,'16'-3'400'16,"-16"3"1"-16,0 0-112 0,15 2 30 0,-15-2-98 15,14 5 12-15,-14-5-96 0,13 5 19 16,-13-5-32-16,18 6-23 0,-18-6-19 0,14 5-9 15,-14-5-8-15,18 4-3 0,-18-4-3 0,16 3 2 16,-16-3-4-16,16-1-42 0,-16 1 41 0,14-4-43 16,-14 4 50-16,15-8-45 0,-15 8 50 0,12-11-52 15,-7 3 49-15,1 1-46 0,-6 7 45 0,6-14-57 16,-6 14 47-16,2-13-55 0,-2 13 51 0,-4-14-58 16,4 14 49-16,-7-12-50 0,7 12 53 0,-13-9-53 15,13 9 52-15,-19-6-50 0,19 6 51 0,-20 0-52 16,8 2 55-16,0 0-44 0,-1 4 53 0,-1-2-45 15,3 4 55-15,-3-2-54 0,4 5 64 0,-2-3-58 16,2 3 73-16,1 0-47 0,1 2 46 16,3-1-48-16,-2 0 49 0,4 0-47 0,2-2 41 15,2 1-33-15,0 0 25 0,3-1-45 0,5 1 29 16,-2-2-43-16,4 1 30 0,1-2-45 0,1-1 35 16,3-1-41-16,0 0 30 0,3-1-38 0,0-2 27 15,1 0-72-15,3 0-25 0,-4-3-115 0,4-2-34 16,0 1-107-16,0-3-118 0,-4 1-135 0,-1-4-369 15,-2 2-545-15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3:09:04.2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1034 773 13 0,'0'0'476'0,"2"-13"-71"0,-2 13-36 16,-2-10-38-16,2 10-12 0,-3-12-18 0,3 12-23 0,-2-12-31 15,2 12-28-15,-2-11-33 0,2 11-31 0,-4-10-24 16,4 10-23-16,-5-9-20 0,5 9-17 15,-6-8-16-15,6 8-10 0,-12-3-11 0,12 3-9 16,-14 0 2-16,4 2-10 0,-4 1 7 0,1 3-13 16,-3 4 13-16,-2 1-9 0,0 0-5 0,4 2-14 15,-4 2 5-15,5 0 4 0,-1-1 0 0,1 2-4 16,3 1 4-16,0-1-1 0,1 2 2 0,3-3-12 16,0 1 11-16,2-1-2 0,3 1 7 0,1-3-1 15,1 1 3-15,3-2-2 0,2 2 4 0,0-2 3 16,3 0 1-16,5-2 1 0,-2-1 0 0,5 1-1 15,0-5-11-15,4 1 2 0,0 1 0 0,2-4-6 16,-2 0-42-16,1-2-76 0,-2-2-76 16,1-1-78-16,-1 0-100 0,0-1-66 0,-2-3-436 15,1-2-422-15</inkml:trace>
  <inkml:trace contextRef="#ctx0" brushRef="#br0" timeOffset="266.54">1257 723 148 0,'0'0'590'0,"-1"-13"-122"0,1 13-15 0,-4-8-26 16,4 8-45-16,0 0-66 0,0-13-43 0,0 13-67 15,0 0-35-15,0 0-50 0,-4-10-20 0,4 10-32 16,0 0-7-16,0 0-12 0,0 0 14 16,0 0-13-16,0 0 0 0,0 10-6 0,0-10 24 15,0 17-8-15,0-5 35 0,0 1-43 0,0 1 23 16,0 0-32-16,0 3 55 0,0 1-76 0,0-1 36 15,0 1-33-15,0 0 11 0,0 0-26 0,0-1 42 16,0-1-55-16,0 1 47 0,0-3-59 0,2 2 42 16,0-3-69-16,-2-1-28 0,0 1-77 15,0-13-53-15,2 19-63 0,-2-19-73 0,3 15-101 0,-3-15-95 16,4 11-348-16,-4-11-434 0</inkml:trace>
  <inkml:trace contextRef="#ctx0" brushRef="#br0" timeOffset="683.75">1559 800 338 0,'0'0'611'0,"0"0"-110"0,1-12-44 16,-1 12-57-16,0 0-64 0,0 0-64 0,-1-12-32 16,1 12-54-16,0 0-17 0,0 0-36 0,0 0-2 15,0 0-25-15,-13 2-5 0,13-2-35 0,-5 9 5 16,5-9-30-16,-8 13 11 0,4-3-23 0,-2-1 14 15,2 1-28-15,-1 1 21 0,1 0-37 0,0-1 18 16,0 1-26-16,1 1 33 0,1 0-34 0,0-2 9 16,2-10 24-16,-3 21-22 0,3-21 30 15,3 19-24-15,-3-19 32 0,7 17-33 0,-3-9 34 16,2-1-36-16,2 0 29 0,2-2-29 0,1 0 33 16,-2-2-37-16,5 0 32 0,-3-2-34 0,3-1 21 15,-1 0-26-15,0-3 5 0,4-1-10 0,-3-1 28 16,0-1-29-16,0-2 39 0,-3-3-52 0,1-1 42 15,-4 2-36-15,1-4 29 0,-1 1-20 0,-3 0 17 16,-2-1-22-16,-1 1 29 0,-2 0-6 16,0-1-3-16,-4-1 3 0,1 1-29 0,-3 2 24 15,0-1-26-15,-4 1 25 0,1 3-24 0,0 0 21 16,-4 1-30-16,4 2 2 0,-2 1-42 16,1 3-10-16,0-1-35 0,10 3-19 0,-21 0-39 15,21 0-43-15,-18 5-36 0,8-1-55 0,2 2-63 16,8-6-71-16,-11 11-294 0,11-11-242 0</inkml:trace>
  <inkml:trace contextRef="#ctx0" brushRef="#br0" timeOffset="1016.48">2089 860 506 0,'0'0'496'16,"1"-13"-45"-16,-1 13-42 0,-2-12-18 0,2 12-49 16,-4-11-63-16,4 11-27 0,-6-11-51 0,6 11-23 15,-8-10-42-15,8 10-15 0,-10-7-41 16,10 7-2-16,-14-4-30 0,14 4 4 0,-17 0-28 16,7 3 3-16,-2 2-18 0,2-1 5 0,0 4-14 15,-3 0 8-15,3 2-16 0,0 1 13 0,-1 0-7 16,4 0 12-16,-1 3-15 0,2-2 15 0,1 1-16 15,0-2 15-15,4 1-8 0,0-2 10 16,3 3-8-16,1-3 17 0,2-1-14 0,4 2 10 0,1-3-19 16,1 1-1-16,5-3-32 0,0-2-43 15,2 1-71-15,-3-2-101 0,4-3-121 0,0 0-149 16,1-4-347-16,-1 0-419 0</inkml:trace>
  <inkml:trace contextRef="#ctx0" brushRef="#br0" timeOffset="1266.05">2278 594 752 0,'0'0'562'0,"0"-13"-102"0,0 13-65 15,0 0-80-15,0-12-71 0,0 12-55 16,0 0-45-16,0 0-23 0,0 0-2 0,0 0 1 16,0 0 9-16,0 0-5 0,3 12 8 0,-3-12-7 0,0 22 36 15,0-9-16-15,0 4-1 0,-2 1-7 16,2 2-5-16,-1 1-4 0,1 0-13 15,-1 3-18-15,0-1-27 0,-1 1 1 0,1 0-21 16,-2-2-1-16,2-1-11 0,0-2 0 0,-2 0-10 16,0-2-12-16,3 2-1 0,-2-2-49 0,1-1-46 15,0-4-81-15,0 1-84 0,1-1-50 0,0-12-64 16,-3 18-83-16,3-18-143 0,0 11-404 0,0-11-585 16</inkml:trace>
  <inkml:trace contextRef="#ctx0" brushRef="#br0" timeOffset="1616.32">2549 788 383 0,'9'-7'488'0,"-9"7"-107"0,0 0-39 0,8-6-19 16,-8 6-17-16,0 0-48 0,0 0-46 0,0 0-36 16,0 0-28-16,0 0-24 0,0 0-20 0,-8 10-9 15,8-10-19-15,-13 7-7 0,2-3-27 0,2 1 9 16,-4 0-13-16,-2 0-4 0,1-2-6 0,-3 2-3 15,0-1-9-15,1 0 2 0,-1-1-6 16,1 0 5-16,-1-2-9 0,4 0 9 0,0 1 1 16,1-1 21-16,0 1-9 0,12-2 12 0,-19 2-15 15,19-2 12-15,-13 0-16 0,13 0-4 0,-14 1-8 16,14-1 3-16,0 0-14 0,0 0 6 16,0 0-15-16,0 0 8 0,0 0-11 0,0 0 6 15,10 10-11-15,-10-10 9 0,13 8-10 0,-13-8 7 16,14 11-8-16,-6-6 16 0,1 5 4 0,0-1 14 15,0 1-7-15,0 2 12 0,0-2-15 0,-2 2 11 16,3-1-20-16,-2 0 2 0,1 1-35 0,0-1-58 16,0-1-82-16,0-2-120 0,2 3-125 0,0-2-514 15,0-1-513-15</inkml:trace>
  <inkml:trace contextRef="#ctx0" brushRef="#br0" timeOffset="2049.56">2714 951 116 0,'0'0'813'0,"0"0"-242"0,-10-3-131 0,10 3-99 16,0 0-71-16,0 0-63 0,0 0-50 0,0 0-28 16,0 0-25-16,0 0-22 0,0 0-9 0,0 0-19 15,0 0-7-15,0 0-13 0,10 2-1 16,-10-2-4-16,13 2-6 0,-13-2 0 15,14 1 4-15,-14-1-5 0,13 0 2 0,-13 0-5 16,15-3 3-16,-15 3-5 0,14-6 1 0,-14 6-10 16,14-10 5-16,-14 10-3 0,10-13 5 0,-10 13-4 15,7-15 13-15,-7 15-1 0,2-19 15 0,-2 19-3 16,0-16 7-16,0 16-8 0,-4-19 18 0,1 10-3 16,0-1 31-16,3 10-5 0,-8-14-3 0,3 7-10 15,5 7-17-15,-9-9-2 0,9 9-3 0,-11-3 3 16,11 3-5-16,-18 3 7 0,9 3-5 0,-3-1 5 15,0 2 0-15,1 3-6 0,0 0 4 0,0 2-15 16,0 0-2-16,2 0-7 0,0 3 1 16,2-1-8-16,0 0-5 0,3 0 5 0,-1 1-4 15,4-2 9-15,0 1-5 0,2-3-3 0,3 3 3 16,2-1-15-16,2-3-14 0,5 1-29 0,-2-2-40 16,3-2-71-16,5-1-64 0,3-1-78 0,2-3-82 15,-2-1-73-15,8-2-94 0,3-3-326 0,1-3-425 16</inkml:trace>
  <inkml:trace contextRef="#ctx0" brushRef="#br0" timeOffset="2517.92">3239 833 263 0,'0'0'548'0,"0"-15"-60"0,0 15-40 16,-4-15-16-16,4 15-63 16,-6-13-60-16,6 13-45 0,-8-14-42 0,8 14-45 15,-10-10-42-15,10 10-30 0,-11-6-18 0,11 6-19 16,-17-2-25-16,17 2-5 0,-21 3-23 0,9 2 10 15,-1 2-15-15,-2 0 9 0,1 1-12 0,-3 4 8 16,3-1-16-16,-3 2 3 0,3 0-7 0,0 1 10 16,1-2-7-16,2 2 9 0,1-2-14 0,2 1 14 15,2-3-12-15,-1 2 12 0,3-2-5 0,-1 0 24 16,4 1-7-16,1-11 19 0,3 17-26 0,3-8 31 16,0-2-24-16,2 1 21 0,1-2-23 15,2-3 18-15,0 1-30 0,0-1 20 0,-11-3-29 16,26-2 8-16,-12 0-25 0,0-4 11 0,1 0-8 15,-1-3 17-15,2-2-22 0,-1-6 12 0,0-2 0 16,-1-3 5-16,0-2 2 0,-1-3 6 0,-3 0 3 16,3-2-18-16,-3-1 15 0,-3 0-9 0,-1 1 24 15,0 5-21-15,-2 1 46 0,0 1-13 0,-1 6 33 16,-1-1-28-16,1 3 30 0,0 2-34 0,-2 2 12 16,1 0-44-16,-2 10 15 0,2-14-36 0,-2 14 28 15,0 0-26-15,0 0 34 0,0 0-34 0,0 0 24 16,0 0-21-16,-4 10 32 0,1 1 6 0,1 2 7 15,-1 3 5-15,1 2 6 0,0 2-7 0,1 3 9 16,0 0 3-16,-1 2 1 0,2 1-8 0,-1 0-6 16,2 1-8-16,-1 1-11 0,0-1-28 15,2 1-54-15,-1-1-92 0,2 6-99 0,-2-5-137 16,0 0-205-16,2-3-456 0,-1-1-676 16</inkml:trace>
  <inkml:trace contextRef="#ctx0" brushRef="#br0" timeOffset="3034.09">4513 620 802 0,'0'0'617'0,"0"-15"-123"0,0 15-72 0,2-12-90 15,-2 12-49-15,0 0-63 0,1-12-39 0,-1 12-54 16,0 0-23-16,0 0-32 0,0 0-7 15,0 0-8-15,0 0 4 0,0 0-13 0,0 0 5 0,0 13-10 16,0-13 26-16,-3 21-3 0,3-9-5 0,-2 2 2 16,1 1 9-16,-1 2-9 0,0-1-12 0,1 1-2 15,-1 0-11-15,1 1 0 0,0 0-8 16,-1-1-21-16,1-2-51 0,0 0-74 0,0-2-87 16,-1-1-96-16,1 0-100 0,1-12-139 0,-4 20-401 15,4-20-514-15</inkml:trace>
  <inkml:trace contextRef="#ctx0" brushRef="#br0" timeOffset="3349.05">4414 641 108 0,'1'-19'669'16,"-1"19"-127"-16,1-14-68 0,-1 14-34 0,4-14-58 16,-4 14-73-16,5-11-50 0,-5 11-61 15,9-13-25-15,-9 13-45 0,14-9-12 0,-1 6-31 16,1-1-7-16,4 1-31 0,-1 2 4 0,3 1-16 15,0 1 0-15,1 3-20 0,2 0 13 0,-1 2-23 16,1 0 15-16,-3 4-22 0,1 0 11 0,-1 1 0 16,-3 1-3-16,0 2 0 0,-2 1-2 0,-1 2 2 15,-3 1 2-15,-2-1-2 0,-1 3 2 0,-5-4 0 16,-1 0 5-16,-2 0 6 0,-3 1 0 0,-3-3 0 16,-3 0-7-16,-3-1 3 0,-3 0 9 0,-2 1-23 15,-2-5 3-15,-2 1 31 0,-1-3-6 16,-2 0-7-16,-2-2-5 0,1-1-7 0,-1-2-4 15,2 1-4-15,2-2-7 0,0 0-27 0,3-1-70 16,0-1-103-16,0 0-97 0,5-2-97 0,0 1-156 16,3-3-359-16,2 1-483 0</inkml:trace>
  <inkml:trace contextRef="#ctx0" brushRef="#br0" timeOffset="3614.75">5045 820 905 0,'0'0'646'0,"0"0"-148"0,0 0-102 0,0 0-75 15,0 0-47-15,0 0-50 0,0 0-51 0,0 0-34 16,0 0-28-16,12 1-48 0,-12-1 15 0,16 3-20 15,-4-1-14-15,2-1-5 0,0 0-9 0,-1 1-2 16,3-1-8-16,2 1-25 0,-1-2-68 0,2 0-98 16,-1 1-122-16,2-2-119 0,-1 1-556 0,-1-2-556 15</inkml:trace>
  <inkml:trace contextRef="#ctx0" brushRef="#br0" timeOffset="3881.36">5453 658 655 0,'0'0'691'0,"0"0"-110"16,0 0-94-16,0-14-63 0,0 14-51 0,0 0-63 15,0 0-57-15,0 0-49 0,1-11-46 16,-1 11-40-16,0 0-31 0,0 0-23 0,0 0-14 16,0 0-6-16,0 0-5 0,5 15 12 0,-2-5 11 15,-2 1-26-15,0 3 4 0,3-1 7 16,-3 5 17-16,1 0-17 0,-1-2-14 0,0 3 3 15,-1 1-5-15,1-1-8 0,1 2 3 0,-1-2-6 16,-1 0-2-16,0 0-9 0,1-1-8 0,-1 0-47 16,2-3-72-16,-2 0-77 0,0-2-68 0,0 0-94 15,0-13-88-15,0 20-136 0,0-20-382 0,0 12-550 16</inkml:trace>
  <inkml:trace contextRef="#ctx0" brushRef="#br0" timeOffset="4080.95">5501 696 322 0,'3'-11'607'0,"-1"0"-113"16,1 0-75-16,1 1-23 0,0 1-56 0,0 0-43 15,1 1-60-15,1 0-38 0,2-1-51 0,-1 2-21 16,4-1-39-16,1 3-13 0,1-1-25 0,2 2-7 16,0 1-17-16,0 2 0 0,0 1-20 0,0 0 7 15,2 1-18-15,2 1-35 0,-2 2-54 0,0 1-64 16,-5 0-52-16,4 1-75 0,-6 2-44 0,-1-1-88 15,-4 1-338-15,-5-8-264 0</inkml:trace>
  <inkml:trace contextRef="#ctx0" brushRef="#br0" timeOffset="4248.04">5538 790 187 0,'0'0'500'0,"-9"2"-100"0,9-2-26 0,0 0-45 16,0 0-27-16,0 0-44 0,0 0-53 0,5 11-40 15,-5-11-30-15,19 5-25 0,-8-3-25 0,2 0-12 16,3 0-20-16,1 0-5 0,1-1-23 0,0 0-67 16,2 0-78-16,2-2-125 0,-3-1-89 0,2-1-460 15,3-1-319-15</inkml:trace>
  <inkml:trace contextRef="#ctx0" brushRef="#br0" timeOffset="4481.05">5938 637 47 0,'-2'-10'712'16,"2"10"-152"-16,0 0-80 0,-3-10-64 0,3 10-74 16,0 0-77-16,0 0-53 0,0 0-49 15,0 0-25-15,0 0-17 0,0 0 4 0,0 0-12 16,0 0 26-16,-4 9 3 0,4-9-9 0,0 19 6 16,0-6-25-16,0-1 11 0,0 3-24 0,2 3-13 15,-2 0-9-15,1-1 7 0,-1 3-35 0,1-1 14 16,0 0-29-16,1 1-4 0,-2-2-10 0,1 1 21 15,0-1-31-15,1-2-31 0,-1 2-97 16,0-3-97-16,-1-2-85 0,0-1-118 0,0-12-125 16,0 22-552-16,0-22-711 0</inkml:trace>
  <inkml:trace contextRef="#ctx0" brushRef="#br0" timeOffset="4681.6">6026 620 675 0,'3'-10'507'0,"2"2"-95"0,-5 8-47 0,11-14-44 16,-5 6-52-16,1 2-50 0,2 2-37 0,2 0-37 15,0 1-31-15,2 1-26 0,1 1-11 0,0 0-24 16,4 2-5-16,-1 2-14 0,0-1-5 16,1 2-10-16,-1-2-2 0,-2 4-17 0,2 0-50 15,-3 0-69-15,-1-1-76 0,-2 3-81 0,-3-1-124 16,-2 0-402-16,-6-7-329 0</inkml:trace>
  <inkml:trace contextRef="#ctx0" brushRef="#br0" timeOffset="4864.07">6030 767 52 0,'0'0'623'0,"0"0"-121"0,0 0-54 15,9 9-42-15,-9-9-52 0,17 4-59 16,-6-2-46-16,1-1-42 0,2 1-36 0,3 0-33 15,2 1-31-15,-1-3-25 0,1 2-12 0,0 0-16 16,0-1-33-16,0 0-86 0,0-1-106 0,0 0-139 16,-4-1-139-16,1 0-427 0,1-2-431 0</inkml:trace>
  <inkml:trace contextRef="#ctx0" brushRef="#br0" timeOffset="5613.09">7214 516 104 0,'0'0'567'0,"1"-18"-100"15,-1 18-56-15,-2-11-37 0,2 11-37 0,-4-11-62 16,4 11-48-16,-7-10-40 0,7 10-31 0,-12-4-30 15,12 4-20-15,-15 0-12 0,4 2-19 16,-3 3-3-16,1 1-17 0,-3 3-3 0,-1 3-14 0,-1 3 4 16,1 1-10-16,0 5 15 0,0 0 5 15,3 1 4-15,1 3 1 0,0 1-8 16,4-1-9-16,2 2-2 0,-1-3 5 0,6 2 5 0,-1-3-11 16,3-2-6-16,3 3 0 0,0-2 0 0,4 0-6 15,0-1 2-15,4-3-4 0,1 0-5 0,2-3 5 16,3-1-7-16,0-1-30 0,0-2-54 0,2-3-72 15,-3-2-84-15,-2 0-98 0,3-2-118 16,-6-3-583-16,-11-1-634 0</inkml:trace>
  <inkml:trace contextRef="#ctx0" brushRef="#br0" timeOffset="6104.19">7564 801 297 0,'0'0'481'0,"0"0"-56"0,0 0-52 0,-9-7-31 16,9 7-40-16,0 0-64 0,0 0-54 16,0 0-43-16,0 0-31 0,0 0-17 0,0 0-2 15,0 0 11-15,0 0-5 0,14 1-3 0,-4 2-5 16,3-1-6-16,4 0-6 0,1 0-7 0,0 3-17 16,3-3 2-16,2-1-8 0,0 3-3 0,3-2-10 15,-1 0-7-15,1 1-5 0,-2 0-3 0,-3-2-3 16,-2 1-2-16,-1-1 2 0,-4-1-1 15,-1 1 1-15,1-1-22 0,-14 0-54 0,20-2-77 0,-20 2-67 16,13-3-78-16,-13 3-42 0,6-7-68 0,-6 7-38 16,0 0-278-16,-2-11-215 0</inkml:trace>
  <inkml:trace contextRef="#ctx0" brushRef="#br0" timeOffset="6366.15">7804 650 507 0,'-3'-8'516'0,"3"8"-60"16,0 0-30-16,0 0-27 0,0 0-94 0,-4-9-37 15,4 9-71-15,0 0-34 0,0 0-46 16,0 0-21-16,0 0-24 0,0 0-3 0,0 0-13 0,0 0 0 16,0 18 4-16,0-18 2 0,0 20 1 0,0-6 0 15,1 0 4-15,-1 2 10 0,0 1-8 16,0 1-14-16,0-2-2 0,0 2-3 0,0 0-7 15,0 0-8-15,0 0-5 0,0-1-14 16,0 1 0-16,0-2-4 0,0 0-11 0,0-3-58 0,0 1-63 16,1-2-77-16,-1 0-94 0,0-12-95 0,2 21-148 15,-2-21-374-15,3 13-473 0</inkml:trace>
  <inkml:trace contextRef="#ctx0" brushRef="#br0" timeOffset="6748.55">8153 663 610 0,'0'0'674'15,"7"-12"-153"-15,-7 12-80 0,3-9-97 0,-3 9-56 16,0 0-65-16,6-10-45 0,-6 10-49 0,0 0-24 16,0 0-26-16,0 0-4 0,0 0-17 0,12 3 13 15,-12-3-5-15,8 14-17 0,-3-3 4 0,2 0 3 16,-2 3-16-16,0 0 4 0,0 3-3 0,0 0-6 15,0 0-5-15,0-1-6 0,0 1-2 16,2 0-4-16,-4 0-5 0,1-1 2 0,0-1-4 16,0-2-2-16,0-1 0 0,-2-1 2 0,2-1 2 15,0-1 6-15,-4-9 5 0,4 15 4 0,-4-15 19 0,4 11 23 16,-4-11 8-16,6 6 6 0,-6-6-11 16,0 0 13-16,13-2-24 0,-13 2 12 0,13-9-22 15,-6-1 2-15,0-1-29 0,2-3 7 0,-3-1-14 16,3-3 5-16,-1-1-16 0,2 0 10 0,-2-3-16 15,1 3 13-15,-1-1-28 0,1 1-10 0,-1-1-12 16,0 3-21-16,1 0-26 0,-3 0-24 0,0 5-59 16,1-1-42-16,-3 3-76 0,2 0-81 0,0 2-60 15,0 1-66-15,0 1-444 0,0-1-512 0</inkml:trace>
  <inkml:trace contextRef="#ctx0" brushRef="#br0" timeOffset="7182.22">8621 752 444 0,'1'10'465'0,"-1"-10"-111"0,0 0-73 0,0 0-49 16,0 0-37-16,1 13-39 0,-1-13-28 0,0 0-34 15,11 6-15-15,-11-6-23 0,11 2 0 0,-11-2-19 16,13 1 5-16,-13-1-12 0,15 0 4 0,-15 0-11 15,16-3 6-15,-16 3-8 0,17-6 7 16,-9 1 27-16,-1-2 18 0,0 1 3 0,1-3-3 16,-3 1 12-16,1-1 17 0,-2-1 1 0,0-1-5 15,0 3-1-15,0-4-15 0,-2 3 1 0,-2 9-12 16,3-16 9-16,-3 16-25 0,0-16 1 0,0 16-24 16,-1-15-5-16,1 15-20 0,-9-11 4 0,9 11-13 15,-12-7 5-15,12 7-8 0,-19-2-12 0,19 2 7 16,-21 3 13-16,9 1-3 0,3 2 9 0,-4 1 6 15,0 3 8-15,3 1-7 0,-4 3-3 0,4 1 1 16,1 2 11-16,0-1 4 0,3 0-1 0,2 1 2 16,1-1-9-16,3 0-1 0,1 1 1 0,3 0-5 15,1-2 8-15,7 2-3 16,2-2 1-16,5 3 0 0,3-4-10 0,0-1-3 16,-1-2-10-16,2-3-34 0,0-2-61 0,2-1-79 15,-5-2-93-15,2-3-97 0,-3-1-166 0,0-5-392 16,-2 0-494-16</inkml:trace>
  <inkml:trace contextRef="#ctx0" brushRef="#br0" timeOffset="7696.54">9638 545 187 0,'3'-10'588'15,"-3"10"-94"-15,1-15-60 0,-1 15-35 0,3-10-51 16,-3 10-62-16,0 0-71 0,2-14-40 0,-2 14-53 15,0 0-22-15,0 0-29 0,5-8-17 0,-5 8-3 16,0 0 0-16,0 0 1 0,5 14 4 0,-5-14 5 16,0 18 4-16,0-5 3 0,2 0 15 0,-2 0-11 15,0 5 2-15,0-1 0 0,-2 2-7 16,2 0-12-16,0 1-4 0,-1 1-8 0,1 0-10 16,0-2-6-16,0 1-10 0,-2-1-3 0,2 0-5 15,2 0 2-15,-2-1-68 0,1-2-63 0,-1-2-103 16,0 1-109-16,2-3-154 0,-2 0-540 0,2-2-636 15</inkml:trace>
  <inkml:trace contextRef="#ctx0" brushRef="#br0" timeOffset="8112.72">9968 818 665 0,'0'0'468'0,"6"-8"-109"0,-6 8-69 0,0 0-42 16,0 0-44-16,11-6-42 0,-11 6-36 0,0 0-24 16,17-2-19-16,-17 2-14 0,15-1-12 0,-15 1-7 15,17-1-12-15,-17 1 1 0,16-1-5 0,-16 1-5 16,16-3-5-16,-16 3 1 0,14-4-11 0,-14 4-5 16,14-5-8-16,-14 5-10 0,11-9 4 0,-11 9-1 15,9-13 2-15,-9 13-1 0,6-14 2 0,-6 14-5 16,2-16 8-16,-2 16-1 0,0-18 11 0,0 18-2 15,-2-18 0-15,-2 8-4 0,0 2 6 0,1 0-3 16,-1 0 13-16,-3 1 2 0,7 7-4 16,-11-12-3-16,11 12-6 0,-16-8-1 0,16 8 0 15,-15-1 1-15,15 1 1 0,-19 4-2 0,10-1-3 16,0 3 11-16,0 0 2 0,0 3 5 0,0 1 7 16,3 2 7-16,-1 0-1 0,2 2-2 15,0 0-2-15,3 0-4 0,-1 1-3 0,1-2-3 16,2 0 3-16,2 0-3 0,2 2 1 0,0-1 1 15,2-1 2-15,2-1-4 0,3 0 0 0,0-1-7 16,1-1-50-16,4-2-87 0,-2-1-101 0,2-2-116 16,1-1-163-16,1-2-288 0,1-4-312 0</inkml:trace>
  <inkml:trace contextRef="#ctx0" brushRef="#br0" timeOffset="8463.64">10314 666 41 0,'0'0'725'0,"-1"-10"-153"0,1 10-63 16,0 0-48-16,-1-13-77 0,1 13-83 0,0 0-55 16,0 0-63-16,0-12-34 0,0 12-42 0,0 0-11 15,0 0-32-15,0 0-5 0,15 1-9 0,-15-1-9 16,14 9-2-16,-6-5-1 0,0 6-6 0,0 0 6 16,1 0 3-16,-1 1-3 0,1 2-1 0,0 1-7 15,-1-1-2-15,-1-1-2 0,0 3-9 16,-1-2 3-16,0-1-7 0,1 1 1 0,-2-1-3 15,0-1 5-15,-1-2 0 0,1 1-10 0,0-3 5 16,-5-7 1-16,5 13 6 0,-5-13 2 16,5 10 3-16,-5-10 5 0,5 8-4 0,-5-8-4 15,0 0-5-15,11 3-1 0,-11-3-1 0,7-5-4 16,-7 5-3-16,12-14 0 0,-6 4-2 0,2-4 5 16,0 0-17-16,1-3-5 0,1-1 2 0,-1-2 2 15,1 2-12-15,1-3-22 0,-2 3 21 0,2 0-18 16,-1 1 6-16,-1 3-36 0,-2 1-39 15,1 1-58-15,1 2-78 0,-1-1-88 0,-2 4-96 16,1-1-104-16,0 3-286 0,-7 5-354 0</inkml:trace>
  <inkml:trace contextRef="#ctx0" brushRef="#br0" timeOffset="8913.17">10824 701 409 0,'0'0'593'0,"0"0"-152"15,-10 2-96-15,10-2-62 0,0 0-57 16,0 0-60-16,0 0-38 0,0 0-26 0,0 0-22 16,0 0-13-16,0 0-10 0,16 1-9 15,-16-1-11-15,16 0-14 0,-16 0 3 0,16-1-2 16,-16 1 1-16,15-2-8 0,-15 2 0 0,17-6-7 15,-17 6-1-15,16-7 1 0,-16 7-5 0,14-10-1 16,-14 10-5-16,9-13-1 0,-5 4-2 0,-4 9 6 16,4-16-1-16,-4 16 10 0,-2-17 5 0,2 17 2 15,-2-16 10-15,2 16 2 0,-7-15 9 0,7 15-8 16,-5-12-4-16,5 12-9 0,-5-10-10 16,5 10-13-16,0 0 6 0,-11-5 3 0,11 5 9 15,0 0-4-15,-15 5-2 0,5-1 1 0,4 2 6 0,-2 3 0 16,-1 0 4-16,0 2 5 0,2 1-5 15,-1 2 0-15,1 1-2 0,0 0-1 0,2 3 3 16,1-2-3-16,0 1-5 0,3-1 9 0,0 0-5 16,2-1 6-16,1 2-7 0,2-2 2 0,3-1 2 15,3-2 5-15,1 1 1 0,5 0-2 0,-1-4-6 16,5 0-21-16,-3-1-50 0,2-4-64 0,2 0-59 16,-2-3-78-16,1-2-53 0,5-3-85 0,-3-2-54 15,-1-2-179-15,3-4-140 0</inkml:trace>
  <inkml:trace contextRef="#ctx0" brushRef="#br0" timeOffset="9162.29">11250 563 224 0,'1'-13'498'0,"0"3"-43"15,-1 10-20-15,2-18-7 0,-2 18-33 0,1-14-50 16,-1 14-72-16,0-12-41 0,0 12-68 0,0 0-29 16,3-13-44-16,-3 13-17 0,0 0-28 0,0 0 3 15,0 0-13-15,0 0 9 0,0 0 0 0,0 0 16 16,1 14-12-16,-1-14 38 0,0 20-1 0,-1-9 7 15,1 2-13-15,-3 2-5 0,3 3 17 0,-1 1-21 16,1 1 8-16,-2-1-18 0,2 1 2 0,0 1-30 16,-1-2 21-16,1 2-33 0,0-2 9 0,0 0-16 15,0 0 8-15,1-1-18 0,-1 2 13 16,2-4-66-16,-2 0-66 0,1-2-100 0,-1-1-122 16,3-2-201-16,-3 2-661 0,0-13-809 0</inkml:trace>
  <inkml:trace contextRef="#ctx0" brushRef="#br0" timeOffset="9895.98">12183 497 513 0,'0'0'537'0,"0"0"-65"15,-2-13-56-15,2 13-51 0,0 0-72 0,0 0-46 16,-3-13-59-16,3 13-39 0,0 0-43 0,0 0-25 16,0 0-10-16,0 0-16 0,0 0 3 0,0 0-14 15,-4 13-3-15,4-13-6 0,-4 19 2 0,1-6-12 16,3-1 8-16,-2 5 3 0,0-1 3 0,0 2-6 16,-1 1 0-16,1-1-13 0,-2 4-1 15,2 0-4-15,-2-3-2 0,1 0-9 0,2-2 8 16,1 1-3-16,-2-3-3 0,0-1-2 0,2-1 5 15,0-1-4-15,0 0 6 0,0-12 24 0,4 19 9 16,1-9-4-16,2-4-1 0,2 2-13 0,2-2-4 16,0-2-19-16,3-2-24 0,2 0-34 0,-1-2-48 15,3-1-46-15,0 0-28 0,1-1-49 0,1-2-54 16,-3-1-103-16,1 0-87 0,0 0-285 0,-4-2-268 16</inkml:trace>
  <inkml:trace contextRef="#ctx0" brushRef="#br0" timeOffset="10095.2">12143 662 215 0,'0'0'561'0,"0"0"-156"16,-5-6-80-16,5 6-67 0,0 0-39 0,6-8-47 15,-6 8-28-15,16-5-37 0,-5 3-15 0,4-1-34 16,2 2-4-16,2-1-12 0,3 2-13 0,-4-1-61 15,2 1-61-15,0 0-111 0,0 0-85 0,-1 1-363 16,0-1-158-16</inkml:trace>
  <inkml:trace contextRef="#ctx0" brushRef="#br0" timeOffset="10461.33">12523 646 573 0,'0'0'485'15,"0"0"-59"-15,0 0-30 0,9-3-21 0,-9 3-68 16,0 0-52-16,10-3-50 0,-10 3-38 0,0 0-34 16,16 1-29-16,-16-1-19 0,11 2-16 0,-11-2-13 15,15 7-9-15,-7-2-8 0,1 1-1 0,0 2-3 16,0 2 0-16,0-1-5 0,-1 4-5 0,0-1-2 16,-3-1-5-16,1 3-12 0,-2-1 9 15,3-2 6-15,-5 2-6 0,0-3 1 0,-2-10 0 16,2 18 0-16,-2-18 1 0,-2 17-1 0,2-17-5 15,-7 13-4-15,7-13 4 0,-8 12-1 0,8-12-7 16,-11 3-1-16,11-3 3 0,-14-1 0 0,14 1 1 16,-15-6 7-16,7-1-1 0,2 1-8 0,1-2-5 15,3-1 0-15,-2-1 0 0,4-1-2 0,2-1-8 16,2-1 4-16,3-1-2 0,5-3 0 0,-1 1-14 16,4 2 9-16,1-1-8 0,-1 2-7 0,3 0 3 15,1 3-2-15,-2 1-23 0,2 2-11 0,-4 2-26 16,1 0-43-16,-1 1-45 0,-3 3-46 0,-1 0-37 15,3 2-79-15,-14-1-44 0,15 5-336 16,-15-5-223-16</inkml:trace>
  <inkml:trace contextRef="#ctx0" brushRef="#br0" timeOffset="10728.01">12992 663 501 0,'0'0'760'0,"0"0"-151"0,0-12-71 0,0 12-83 16,0 0-54-16,0 0-56 0,0-14-70 0,0 14-58 15,0 0-48-15,0 0-45 0,0 0-43 0,0 0-19 16,0 0-12-16,0 0-14 0,0 0-11 16,0 0-2-16,9 5-7 0,-9-5 22 0,6 14-37 15,-4-5 20-15,-2-9-17 0,5 21 28 0,-4-9-29 16,1-1 11-16,-2 2-19 0,2-1 0 0,-2 1 8 15,2-2-34-15,-2 1-59 0,0-12-84 0,-2 21-87 16,2-21-128-16,-2 17-138 0,2-17-509 0,-6 12-648 16</inkml:trace>
  <inkml:trace contextRef="#ctx0" brushRef="#br0" timeOffset="10886.18">13003 475 21 0,'4'-11'722'16,"-4"11"-200"-16,0 0-108 0,2-12-58 0,-2 12-58 16,0 0-80-16,0 0-52 0,2-11-47 0,-2 11-46 15,0 0-55-15,0 0-64 0,0 0-91 0,0 0-105 16,0 0-81-16,0 0-367 0,0 0-198 0</inkml:trace>
  <inkml:trace contextRef="#ctx0" brushRef="#br0" timeOffset="11528.09">13444 662 399 0,'0'0'617'0,"-6"-10"-92"0,6 10-43 0,-8-11-69 16,3 3-91-16,5 8-46 0,-14-13-52 0,10 6-23 15,-3 1-47-15,1-2-21 0,6 8-46 0,-14-11-7 16,14 11-33-16,-11-10-2 0,11 10-30 0,-13-7 15 16,13 7-21-16,-18-1 11 0,18 1-21 0,-19 1 9 15,10 2-18-15,-2 1 14 0,0 1-11 16,-2 1 7-16,2 0-6 0,-1 4 4 0,1-2-1 16,2 1 2-16,0 2-3 0,0 0 3 0,2 0 3 15,3-1-2-15,0 1-1 0,4-11 7 0,-3 20-1 16,6-7 5-16,-3-13 2 0,11 18 1 0,-3-8-6 15,4-2 3-15,-1-1-9 0,4-1 10 0,-1-2-4 16,-1-1 8-16,1-1-3 0,-1-2 6 0,-13 0 2 16,25-1 18-16,-14-2 10 0,1 0 14 0,1-1-16 15,-1-4 15-15,-1 1-20 0,-2-1 11 0,2-1-15 16,-2 0-6-16,-2-1 3 0,1 0 6 0,-2 1 3 16,0 1-5-16,-2-3-6 0,1 4-2 15,-1-2 2-15,-4 9-1 0,5-13-12 16,-5 13-17-16,9-11-14 0,-9 11-4 0,5-7-2 15,-5 7-6-15,0 0-1 0,0 0 8 0,0 0 4 16,0 0 3-16,8 4-1 0,-8-4 13 0,-2 13-11 16,2-13 18-16,-2 18-8 0,2-7 31 0,0 3-31 15,0 1 25-15,0 3-16 0,-2-2 2 0,2 3-15 16,0 0 24-16,0 2-31 0,0 0 37 0,2 0-31 16,-2 3 17-16,0-1-20 0,2 1 31 0,0 0-29 15,-2-4 21-15,2 1-24 0,0-2 24 0,-1-2-28 16,-1 3 20-16,4-4-7 0,-4-3 2 0,0 0-11 15,0-13 20-15,0 21-16 0,0-21 9 16,0 17-11-16,0-17 15 0,-7 14-20 0,7-14 25 16,-11 8-38-16,11-8 7 0,-22 3-41 0,11-4-34 15,-3 1-35-15,-3-5-36 0,0 1-46 0,-3-2-63 16,2-3-69-16,-2 1-106 0,2-1-82 0,0-1-314 16,5-1-384-16</inkml:trace>
  <inkml:trace contextRef="#ctx0" brushRef="#br0" timeOffset="12111.51">13827 678 369 0,'0'0'531'0,"-2"-13"-56"0,2 13-63 0,-2-14-42 16,2 14-59-16,-4-11-60 0,4 11-57 0,-5-10-40 15,5 10-36-15,-8-9-27 0,8 9-20 0,-10-6-13 16,10 6-13-16,-11-2-9 0,11 2-14 0,-16 1 0 16,16-1-9-16,-19 5 2 0,11-2-6 0,-1 2-1 15,0 1-4-15,0 1 2 0,0-2-3 0,2 2 1 16,-1 1-8-16,0-2 2 0,4 3-2 0,4-9 1 16,-9 14 3-16,9-14 5 0,-4 15-1 15,4-15 3-15,0 13-2 0,0-13-1 0,8 14-3 16,-3-8-3-16,-5-6 7 0,14 8 1 0,-14-8 2 15,15 6 1-15,-15-6 2 0,16 2 1 0,-16-2 3 16,18-1 1-16,-18 1 18 0,18-4 21 0,-9 1 13 16,-1-2 20-16,-8 5 9 0,17-8-3 0,-11 2-4 15,1-1-7-15,0 1-2 0,0-1 1 16,-1 0-33-16,-6 7 24 0,11-12 0 0,-11 12-5 16,10-11-5-16,-10 11-10 0,4-10-16 0,-4 10-22 15,7-5-13-15,-7 5-6 0,0 0-4 0,6-8-9 16,-6 8 2-16,0 0 1 0,0 0 1 0,0 0 7 15,4 12 12-15,-4-12-14 0,0 18 23 16,0-18-24-16,-2 22 29 0,2-10-23 0,0 5-1 16,-2 0-2-16,0-1 4 0,2 2 1 0,-2 1 8 15,2 1-6-15,-2-1 0 0,2 1 3 0,-1 1-4 16,0-2 8-16,-2 2-7 0,3-2 1 0,0 0 3 16,-2-1-6-16,2-1 9 0,-2 0-10 0,2-3 4 15,0-2 15-15,-2 0-20 0,2-12 26 0,0 21-22 16,0-21 17-16,0 17-17 0,0-17 12 15,-3 11-31-15,3-11 14 0,-9 9 7 0,9-9-68 0,-17 2-28 16,5-3-63-16,-2-1-66 0,-4-4-102 0,-1-1-124 16,-2-1-113-16,3-2-391 0,-2-2-534 0</inkml:trace>
  <inkml:trace contextRef="#ctx0" brushRef="#br0" timeOffset="12545.05">14076 666 279 0,'0'0'399'16,"0"0"-120"-16,0 0-28 0,0 0-62 15,0 0-12-15,0 0-46 0,0 0-6 0,9 10-56 0,-9-10 20 16,12 5-34-16,-12-5 1 0,18 5 11 15,-18-5-13-15,18 4 15 0,-18-4-17 0,15 4 20 16,-15-4 7-16,16-2 5 0,-16 2-9 0,16-4-7 16,-16 4-8-16,16-5 2 0,-16 5 2 0,12-12 2 15,-12 12-5-15,11-12-2 0,-11 12-6 0,6-13 3 16,-6 13 10-16,2-14-3 0,-2 14 0 0,0-13-17 16,0 13-7-16,-5-14-8 0,5 14-3 0,-13-13-11 15,6 8-2-15,-1-1-13 0,8 6 1 0,-19-4-9 16,19 4 3-16,-19-1-1 0,19 1 0 0,-23 4-3 15,14 1 4-15,0 1 0 16,0 1 6-16,2 1-4 0,0 2 8 0,2 1 9 16,1 0 5-16,0 1-2 0,4 0 6 0,0 1-9 15,0 0 19-15,4 2-6 0,0-2-4 0,6 2 0 16,-1-1-2-16,7 1-3 0,-1-1-7 0,2-3-39 16,0 0-88-16,3-1-100 0,0-2-121 0,1-2-104 15,-3 0-410-15,-1-4-392 0</inkml:trace>
  <inkml:trace contextRef="#ctx0" brushRef="#br0" timeOffset="13212.34">14454 594 294 0,'0'0'527'0,"0"0"-55"0,0 0-42 0,0 0-31 15,0 0-51-15,0 0-44 0,0 0-49 16,2-10-15-16,-2 10-50 0,0 0-35 0,11-6-22 15,-11 6-10-15,9-4-40 0,-9 4 8 16,11-1-34-16,-11 1-2 0,16 0-29 0,-16 0 2 16,16 4-18-16,-6-1 10 0,-2 1-23 0,1 2 11 15,1-1-4-15,-4 3 3 0,3 3-1 0,-1-1 3 16,-1 3-5-16,0-1 4 0,-2 2-7 0,-1 1 7 16,-2-1 2-16,1 2-4 0,-1-2 5 0,0-1-3 15,-2 0-4-15,0-1 4 0,-2-1-3 0,2 1-14 16,0-12 17-16,-2 19-1 0,2-19 3 0,-3 16 6 15,3-16 3-15,-4 12 3 0,4-12-6 0,0 0 4 16,-7 10 0-16,7-10-1 0,0 0-10 16,0 0 5-16,-14-6-12 0,14 6-1 0,-7-10-6 15,7 10-4-15,-6-16-3 0,4 4 6 0,2 12 0 16,2-22 1-16,-2 8-21 0,5 0 13 0,1 0-13 16,3-3 14-16,2 0-19 0,-1-1 7 0,4 3-20 15,0 0 4-15,1 0-33 0,-1 3-8 0,1 2-36 16,0 2-24-16,-1 0-35 0,-1 2-34 15,0 3-51-15,-1 0-38 0,-3 1-38 0,-9 2-42 16,18 1-20-16,-18-1-158 0,13 1-71 0</inkml:trace>
  <inkml:trace contextRef="#ctx0" brushRef="#br0" timeOffset="13561.3">14874 662 53 0,'0'0'301'15,"0"0"-40"-15,15 3-62 0,-15-3 1 0,14 1-44 16,-14-1-1-16,14 0-40 0,-14 0 13 0,17-1-17 16,-17 1 16-16,14 0-6 0,-14 0 22 0,14-3-6 15,-14 3-2-15,12-3-6 0,-12 3-10 0,10-6-3 16,-10 6 7-16,6-7 6 0,-6 7-11 0,3-8-19 16,-3 8-15-16,0 0-5 0,0-15-11 15,0 15-12-15,-2-9-10 0,2 9 2 0,-7-9-15 16,7 9 0-16,-10-12-11 0,10 12-7 0,-13-8-11 15,13 8 1-15,-14-6-20 0,14 6 12 16,-16-2-7-16,16 2 6 0,-17 2-2 0,17-2 4 0,-17 6-5 16,7-1 4-16,2 0-6 0,0 2 7 15,2 0-5-15,-2 0 12 0,3 1-1 0,0 2 5 16,1 0-2-16,4-10 9 0,-5 19-3 0,8-8 2 16,-1 0-2-16,4 0-1 0,2 1-11 0,7 1-55 15,2-2-82-15,2 1-71 0,4-3-44 0,4 0-74 16,3-1-19-16,0-1-51 0,3-2-228 0,-3-3-136 15</inkml:trace>
  <inkml:trace contextRef="#ctx0" brushRef="#br0" timeOffset="14028.14">15411 698 378 0,'9'-9'395'0,"-4"1"-74"0,-5 8 11 16,4-16-13-16,-4 16-2 0,0-15-15 16,0 15-37-16,-6-17-27 0,6 17-40 0,-7-16-26 15,0 9-31-15,1 0-18 0,0 1-39 0,-1 0-12 16,-2 2-24-16,9 4-3 0,-15-8-16 0,15 8-3 15,-20-2-9-15,20 2-5 0,-20 1-14 0,8 2 14 16,1 1-4-16,0 0 3 0,-2 1-8 0,1 3 0 16,1-1 3-16,1 1-5 0,-1 2 1 0,3-2 1 15,0 2 1-15,2-2-1 0,-1 1-2 0,3 0 1 16,4-9 9-16,-6 18-1 0,6-18 11 0,1 16-1 16,4-7-1-16,0 0-1 0,1-1-3 0,3-1 4 15,1-1 0-15,1-2-2 0,0 1 3 16,0-2 3-16,2-1 1 0,2-3-34 0,-3 0 35 15,3-3-9-15,0-1 13 0,-1-1-8 0,2-1-1 16,-2-3-5-16,2-1-3 0,-2-3-23 0,0 0 20 16,-1-4-15-16,0 1 21 0,-4-1-16 0,1-2-4 15,-1 0 4-15,-1 1 11 0,-2 0 0 0,-1 3 25 16,-1 0-29-16,0 4 38 0,1-1-36 16,-1 3 24-16,-2 0-32 0,-2 10 13 0,4-15-33 15,-4 15 7-15,2-11-14 0,-2 11 25 0,0 0-21 16,0 0 24-16,0 0-26 0,-11 3 22 0,11-3-9 15,-10 17 18-15,6-6-5 0,0 2 27 0,-1 2 2 16,1 1 1-16,1 2-2 0,-2-2-4 16,1 2 7-16,3-1-12 0,-2 5-3 0,2-1-6 15,-1 2 5-15,4-1-4 0,-1 1-10 0,0 0-54 16,2 1-62-16,4-1-76 0,0-1-101 0,-1-1-123 16,2 0-171-16,2-5-326 0,-1 1-480 0</inkml:trace>
  <inkml:trace contextRef="#ctx0" brushRef="#br0" timeOffset="14646.16">15880 383 420 0,'0'0'512'0,"-7"-7"-46"15,7 7-36-15,0 0-24 0,-3-13-79 0,3 13-47 16,0 0-46-16,0 0-46 0,2-11-35 0,-2 11-31 16,0 0-14-16,17-1-7 0,-17 1-15 0,20 5-1 15,-8 1-28-15,2 1 11 0,2 3-22 0,2 3 23 16,-3 0-29-16,3 5 12 0,0 1-14 0,0 2 22 15,-2 0-7-15,-1 3-9 0,-4-1-8 0,-2 2 2 16,0-1-7-16,-5 2 7 0,-1-1-13 0,-3 2 3 16,-4-1-9-16,-3 3 11 0,-3-2-22 0,-1-2 12 15,-6 0-68-15,0-3-98 16,-3-1-92-16,-5 2-141 0,1-5-193 0,1-3-468 16,-3-3-654-16</inkml:trace>
  <inkml:trace contextRef="#ctx0" brushRef="#br0" timeOffset="15208.56">16740 314 37 0,'0'0'581'0,"1"-12"-109"16,-1 12-56-16,-1-11-52 0,1 11-37 0,-5-9-73 15,5 9-33-15,-7-8-33 0,7 8-31 0,-13-3-24 16,13 3-23-16,-20 2-16 0,7 1-12 15,-1 3-11-15,-1 0-6 0,-3 3-2 0,1 3-8 16,1 2 6-16,-1-2-17 0,-1 6 7 0,5-1-14 16,-1 0 11-16,3 2-17 0,1 0 6 15,1 1-21-15,2-1 11 0,3-1 3 0,3 1-6 0,0-1 2 16,3 1-5-16,2 1-3 0,3 0 1 16,3-4-4-16,3 3 1 0,2-2-7 0,4-2-33 15,4 0-74-15,-1-1-94 0,0-4-92 0,1-2-93 16,1-2-66-16,-1 0-438 0,1-4-439 0</inkml:trace>
  <inkml:trace contextRef="#ctx0" brushRef="#br0" timeOffset="15577.29">17150 403 364 0,'0'0'493'0,"0"0"-55"0,1-13-56 0,-1 13-40 16,0 0-40-16,-2-12-59 0,2 12-52 0,-7-6-32 15,7 6-33-15,-12-4-3 0,12 4-11 0,-18 2-3 16,6 1-22-16,-1 2-4 0,-2 0-1 0,1 2-4 15,-3 4-15-15,2-2 0 0,0 3-7 0,1 1 26 16,-2 0-26-16,5 2 8 16,1-1-12-16,1 1 1 0,1-2-9 0,2 1-6 15,2-2-6-15,0 1-2 0,3-1-2 0,2 1-4 16,3-2 11-16,1 1-13 0,6 2 11 0,5-1-15 16,3-2 3-16,1 0-11 0,3-2 2 0,2-1-6 15,-1-3-4-15,2-1-45 0,-1 0-42 0,-3-1-54 16,-1-3-69-16,-1-1-80 0,-1-2-80 0,-1 0-124 15,-2-1-429-15,-2-1-492 0</inkml:trace>
  <inkml:trace contextRef="#ctx0" brushRef="#br0" timeOffset="15826.13">17482 462 786 0,'0'0'585'16,"0"0"-126"-16,0 0-38 0,0 0-65 0,0 0-59 15,0 0-72-15,9-4-41 0,-9 4-46 0,13-2-20 16,-13 2-36-16,20 2-4 0,-7-2-21 0,3 1 2 16,-2 0-19-16,6 1-5 0,-1-1-20 0,1 0 6 15,1 0-10-15,-2 0-4 0,-1 0-50 16,0 1-59-16,-4-1-84 0,0-1-103 0,-2 1-87 15,-12-1-97-15,18 3-320 0,-18-3-318 0</inkml:trace>
  <inkml:trace contextRef="#ctx0" brushRef="#br0" timeOffset="16009.18">17588 563 207 0,'-9'6'417'0,"9"-6"-28"0,0 0-46 16,-10 4-30-16,10-4-22 0,0 0-29 0,0 0-44 15,9 10-42-15,-9-10-32 0,16 5-27 16,-5-3-20-16,2 0-16 0,5 0-16 0,0 1-13 0,3-2-19 16,1-1-63-16,1 0-84 0,4-3-78 15,0 1-100-15,1-1-77 0,0-2-331 0,4-1-207 16</inkml:trace>
  <inkml:trace contextRef="#ctx0" brushRef="#br0" timeOffset="16233.2">18148 424 526 0,'0'0'599'0,"0"0"-58"0,5-11-24 0,-5 11-104 16,0 0-58-16,0 0-95 0,7-10-49 0,-7 10-59 15,0 0-24-15,0 0-54 0,0 0-3 0,0 0-28 16,0 0 6-16,0 0-14 0,5 10 15 16,-5-10-6-16,-2 14 12 0,2-14-39 0,-1 23 30 15,1-10-19-15,0 0 15 0,-1 1-10 0,1-1-7 16,0 2-7-16,1 2 5 0,-1-1-10 0,1 2-4 15,-1-4-4-15,2 1-75 0,0 0-72 16,0-2-93-16,0-1-126 0,-1 0-150 0,1 0-453 16,-2-12-550-16</inkml:trace>
  <inkml:trace contextRef="#ctx0" brushRef="#br0" timeOffset="16476.29">18454 349 130 0,'7'-10'860'0,"1"2"-259"0,-2 3-142 16,-6 5-80-16,12-10-60 0,-12 10-54 0,15-4-12 15,-15 4-34-15,21 3 7 0,-6 2-59 0,0 3 2 16,3 3-36-16,4 3 3 0,-2 3-46 16,1 3 8-16,-1 0-18 0,-3 4-18 0,1 0-5 15,-4 2-16-15,1 1 9 0,-3 3-28 0,-3-1 14 16,-1 4-11-16,-4-1 3 0,-2 2-5 0,-4 0 26 15,-3 0-41-15,-7 4 8 0,-3-2-74 16,-6-1-101-16,-6-3-79 0,-8 6-128 0,2-9-167 16,-12 4-611-16,-2-8-758 0</inkml:trace>
  <inkml:trace contextRef="#ctx0" brushRef="#br0" timeOffset="19140.39">3021 2946 90 0,'0'0'342'0,"0"0"-49"0,0 0-45 0,1-12 38 16,-1 12-44-16,0 0 21 0,0 0-30 0,0 0-1 15,3-10-42-15,-3 10-13 0,0 0-31 0,0 0-4 16,0 0-27-16,0 0-4 0,0 0-27 0,0 0-1 16,0 0-29-16,0 0-3 0,1-11-17 0,-1 11 3 15,0 0-17-15,0 0 10 0,0 0-14 0,0 0 11 16,0 0-17-16,-3 10 13 0,3-10-10 0,0 0 12 16,-1 12-6-16,1-12 3 0,-1 12 12 0,1-12 2 15,-2 16 6-15,2-16 1 0,-1 21-5 16,1-21 2-16,-1 24 2 0,0-9 7 0,-1 0 0 15,1 1-5-15,1 2 4 0,-3-1-13 0,2 3 3 16,0-1-8-16,0 1 6 0,-1-1-8 0,1 1 1 16,-1 0-9-16,2 1 1 0,0-1-5 0,-2 1-2 15,2-1-3-15,0 0 2 0,0 1-4 0,0 0-3 16,0 0 6-16,0 1-3 0,0-2-1 0,2 0-1 16,-4-1-1-16,2 2 1 0,0-2-3 0,0 0 6 15,0 0-1-15,0 0-2 0,0-1-53 0,2 1 64 16,-2 0-54-16,0-1 60 0,0-1-55 0,0-1 58 15,0 1-54-15,0-3 54 0,0 1-54 0,2-1 55 16,-2 1-56-16,0-2 59 0,1 1-58 0,-1 0 56 16,0 0-56-16,2-1 59 0,-2 1-55 15,1 0 58-15,-1-1-50 0,0 0 55 0,1 0-55 16,-1 0 48-16,0-2-50 0,0 1 50 16,1-1 0-16,-1 1-5 0,0-12-3 0,2 22-51 15,-2-22 56-15,0 20-55 0,0-20 59 0,0 17-57 16,0-17 64-16,0 17-60 0,0-17 51 0,0 13-57 15,0-13 61-15,1 13-52 0,-1-13 49 0,0 0-45 16,-1 14 45-16,1-14-48 0,0 0 50 0,0 13-50 16,0-13 47-16,0 0-55 0,0 0 21 0,0 0-91 15,1 11 13-15,-1-11-54 0,0 0-89 16,0 0-99-16,0 0-148 0,0 0-119 0,0 0-299 16,9-10-449-16</inkml:trace>
  <inkml:trace contextRef="#ctx0" brushRef="#br0" timeOffset="20015.68">3017 3006 80 0,'0'0'325'0,"0"0"-30"0,0 0-41 0,0 0 29 16,0 0-53-16,0 0-2 0,0 0 11 15,-10-4-27-15,10 4 7 0,0 0-30 0,0 0 7 0,0 0-11 16,-10-3-12-16,10 3-9 16,0 0-14-16,0 0-14 0,0 0-10 0,0 0-12 15,-11-4-10-15,11 4-10 0,0 0 0 0,0 0-8 16,0 0-3-16,0 0-4 0,0 0-8 0,-10-3-5 15,10 3-6-15,0 0-4 0,0 0-51 0,0 0 50 16,0 0-60-16,0 0 49 0,0 0-57 0,0 0 51 16,0 0-52-16,0 0 42 0,0 0-36 0,0 0 43 15,0 0-42-15,0 0 49 0,0 0-50 0,0 0 51 16,0 0-47-16,10-5 38 0,-10 5-44 0,16-2 40 16,-16 2-46-16,23 0 46 0,-8-1-44 0,-2 1 38 15,3-1-37-15,0 1 39 0,4 0-36 0,-2 0 40 16,2-1-34-16,2 1 37 0,-1 0-41 15,0 0 41-15,2 0-39 0,1 0 35 0,-2 0-41 16,5 0 43-16,1 0-44 0,0 0 40 0,0-1-41 16,2 1 38-16,-1 0-33 0,2 0 41 0,-2 0-38 15,2 0 42-15,-2 0-33 0,1 0 36 0,-1 1-33 16,-2-1 32-16,0 0-35 0,-4 0 32 0,0 0-38 16,-1 1 31-16,-2-1-32 0,1 0 29 0,-2 0-32 15,-3 0 28-15,1 0-25 0,-2 0 26 0,0 0-21 16,-2 0 33-16,1 0-28 0,-2 1 28 0,-12-1-30 15,22 0 20-15,-22 0-21 0,16-1 15 16,-16 1-19-16,17 0 21 0,-17 0-26 0,0 0 21 16,18 0-33-16,-18 0 3 0,0 0-46 0,15 0 3 15,-15 0-87-15,0 0-5 0,0 0-110 0,14 0-5 16,-14 0-105-16,0 0-123 0,0 0-118 0,0 0-333 16,0 0-525-16</inkml:trace>
  <inkml:trace contextRef="#ctx0" brushRef="#br0" timeOffset="20872.18">2968 4093 138 0,'0'0'354'0,"0"0"-38"0,0 0-55 0,0 0 21 16,0 0-50-16,0 0-3 0,-11 2-50 0,11-2-2 15,0 0-39-15,0 0 1 0,0 0-24 0,0 0 9 16,0 0-24-16,0 0 10 0,0 0-19 0,0 0 6 16,0 0-18-16,0 0 16 0,0 0-14 0,0 0 4 15,0 0-18-15,0 0 6 0,0 0-13 16,0 0 5-16,10 4-16 0,-10-4 6 0,0 0-18 16,19 2 5-16,-19-2-11 0,16 2-4 0,-16-2 3 15,20 0 0-15,-7 1 0 0,-13-1-1 0,24 1-6 16,-9-1 9-16,3 1 1 0,3 0 4 0,-1 1 7 15,2-2 1-15,5 2 2 0,0-1 5 16,1 1-5-16,1 1-9 0,0-1-10 0,3-1 3 0,6 2 5 16,-1-2 3-16,1 2 1 0,0-1-6 0,1-1-3 15,-1 1-43-15,1 0 51 0,-1 0-46 0,-3-1 47 16,-3 0-47-16,-1 1 46 0,-2-1-45 0,0-1 45 16,-4 1-36-16,-2-1 36 0,-2 0-42 15,0 1 43-15,-2-2-38 0,-5 1 42 0,1 0-37 0,-1 1 37 16,-2-1-38-16,-12 0 34 0,22 0-38 15,-22 0 33-15,18 0-41 0,-18 0 30 0,14 0-37 16,-14 0 21-16,12-1-75 0,-12 1 10 0,0 0-103 16,15 0 7-16,-15 0-64 0,0 0-99 0,0 0-119 15,13-1-90-15,-13 1-460 0,0 0-580 16</inkml:trace>
  <inkml:trace contextRef="#ctx0" brushRef="#br0" timeOffset="22223.07">3961 2991 298 0,'0'0'281'15,"-7"-6"-47"-15,7 6 4 0,0 0-39 0,0 0 3 16,0 0-34-16,0 0 4 16,0 0-13-16,0 0-3 0,0 0-7 0,0 0-3 15,0 0-14-15,0 0-4 0,0 0-6 0,0 0-7 16,0 0-5-16,0 0-7 0,0 0-7 0,6-10-9 16,-6 10-4-16,0 0-8 0,0 0-6 0,12-2-7 15,-12 2-10-15,0 0-7 0,12 0-5 0,-12 0-4 16,14 1 5-16,-14-1-3 0,15 3-11 0,-15-3 3 15,19 4 0-15,-9-2-51 0,3 0 52 0,-2 1-50 16,1-1 57-16,0 2-53 0,0 0 52 16,3 0-54-16,-1 0 50 0,0 0-54 0,-1 1 55 0,0 0-9 15,0 0-3-15,0 1-3 0,-2-1-9 16,0 1-3-16,0 0-3 0,-1-2 0 0,0 4-2 16,0-1 4-16,2 0 0 0,-2 1-2 0,-1 1-3 15,1 0-1-15,-1 0 4 0,0 1-1 0,1 1 0 16,-2-2-4-16,1 1 1 0,-1-1 2 0,1 2-2 15,-2 0 5-15,1 0-5 0,-2-1 1 0,3 2 1 16,-2-1 2-16,-1 1 8 0,1 0-3 0,0 0 0 16,-1 0 1-16,0-1 1 0,-1 1-1 0,0 0 3 15,0-1 1-15,0-1-1 0,0 1 1 0,-1 0-1 16,0 1-1-16,-2-1 2 0,2 1 1 0,0-1 4 16,0 0 6-16,0 2 6 0,-2-1-3 0,3 1 5 15,-3-1-1-15,0 0-2 0,1 0-5 16,-1 0-3-16,0 1-11 0,-1-2 7 0,0 2-54 15,2-1 60-15,-2 0-48 0,0 0 58 0,-1 0-47 16,2 0 52-16,-1 0-50 0,1 0 47 0,0-1-41 16,-2 1 46-16,1-1-46 0,-1-11 41 0,1 21-23 15,-1-21 22-15,1 20-44 0,-1-20 7 0,0 23 2 16,0-23 1-16,2 20 5 0,-2-20 33 0,-2 20-36 16,2-20 35-16,0 18-40 0,0-18 43 0,-1 18-44 15,1-18 41-15,-1 16-43 0,1-16 39 16,-1 15-40-16,1-15 39 0,-4 15-35 0,4-15 35 15,-3 15-38-15,3-15 35 0,-3 15-30 0,3-15 29 16,-4 13-32-16,4-13 30 0,-7 15-36 16,7-15 38-16,-6 15-39 0,6-15 34 0,-9 13-36 15,4-6 39-15,5-7-38 0,-9 15 35 0,9-15-34 16,-9 13 35-16,4-6-29 0,-3-1 26 0,8-6-35 16,-10 12 34-16,3-6-37 0,1 1 35 0,6-7-34 15,-13 12 35-15,7-4-39 0,-2-3 39 0,1 1-37 16,0 2 35-16,1-2-32 0,-1-1 34 0,0 2-36 15,7-7 37-15,-14 10-34 0,14-10 33 0,-13 11-37 16,13-11 37-16,-14 9-33 0,14-9 29 0,-13 7-27 16,5-2 29-16,8-5-30 0,-15 7 31 15,15-7-31-15,-15 6 41 0,15-6-43 0,-17 7 27 16,17-7-25-16,-19 6 29 0,19-6-28 0,-18 6 25 16,18-6-30-16,-20 5 34 0,9-3-35 0,1 2 30 15,10-4-29-15,-22 3 31 0,11 0-32 0,-1-1 27 16,1 1-60-16,-3-2-4 0,1-1-118 0,-2 1-10 15,1-1-66-15,-4 0-111 0,0-1-132 0,-1 0-115 16,-2-3-352-16,-1-1-544 0</inkml:trace>
  <inkml:trace contextRef="#ctx0" brushRef="#br0" timeOffset="23061.08">4563 3498 67 0,'7'-7'510'16,"-7"7"-58"-16,0 0-63 16,0 0-16-16,0 0-30 0,7-8-23 0,-7 8-54 0,0 0-26 15,0 0-40-15,0 0-20 0,0 0-42 0,0 0-22 16,0 0-26-16,0 0-24 0,0 0-10 0,0 0-12 16,0 0-1-16,0 0-5 0,0 0-5 0,0 0-1 15,-1 17-9-15,1-17 8 0,-5 14-8 16,5-14 1-16,-3 17-6 0,3-17-6 0,-2 19-2 15,2-19 0-15,-1 21-1 0,2-10 2 0,-1-11-1 16,1 20-50-16,0-9 53 0,2-1-47 0,2 0 54 16,-1 0-46-16,1 0 55 0,1-2-45 0,1 0 66 15,3 1-46-15,0-2 63 0,2 0-55 0,2 0 54 16,-1-2-60-16,2-2 56 0,-2 0-52 0,1 0 52 16,0-3-50-16,-1 1 55 0,1-3-44 0,1-1 43 15,0-2-45-15,-2-1 32 0,1-1-37 0,-2-2 36 16,0 1-41-16,-1-3 39 0,-2-1-43 0,-2 2 43 15,2-4-31-15,-4 3 31 0,0-3-34 16,-2 2 25-16,0 0-37 0,-2 0 32 0,-2 0-40 16,-1 0 31-16,0 0-36 0,-3 0 25 0,-2 1-32 15,-3 0 26-15,0 2-58 0,-2 0 60 0,-2 2-37 16,0 2 39-16,-1-2-9 0,1 4-12 0,-3-1-34 16,3 2-49-16,1 1-42 0,0 1-25 0,2 1-3 15,-2 0-54-15,2 3-49 0,-1 0-82 0,3 1-31 16,2 0-74-16,-1 1-431 0,8-6-440 0</inkml:trace>
  <inkml:trace contextRef="#ctx0" brushRef="#br0" timeOffset="23863.71">4979 3556 20 0,'0'0'434'0,"0"0"-51"16,0 0-50-16,-16 0-24 0,16 0-13 0,0 0-19 15,0 0-15-15,-14 0-60 0,14 0-33 0,0 0-32 16,0 0-14-16,-12-1-22 0,12 1-10 0,0 0-11 16,0 0-11-16,0 0-6 0,0 0-3 0,0 0-2 15,0 0-1-15,-12-1 1 0,12 1-4 0,0 0 5 16,0 0-3-16,0 0-2 0,0 0-4 0,0 0-6 15,0 0-7-15,0 0 4 0,0 0-8 16,0 0-5-16,0 0-4 0,0 0 2 16,0 0 4-16,0 0-1 0,0 0-1 0,0 0 1 15,0 0-1-15,0 0-2 0,0 0-3 0,19-1-17 16,-19 1 19-16,15 0 3 0,-15 0-4 0,20-3 0 16,-20 3 3-16,23-1-5 0,-9 0 3 0,0 1-3 15,4-1-1-15,1 1-1 0,1-1-6 0,2 1-1 16,0-1 1-16,0 1-2 0,0 0 3 0,7-2 2 15,-3 2 5-15,1 0-1 0,0 0 6 0,0 0-57 16,1-1 53-16,0 2-39 0,0-1 55 0,0 0-46 16,-1 0 52-16,0 0-45 0,0 0 43 15,0 2-43-15,-2-2 49 0,2 0-45 0,0 1 38 16,0-1-37-16,-3 0 39 0,3 1-37 0,0-1 33 16,-4 0-42-16,4 0 36 0,-2 1-38 0,2-1 40 15,0 1-37-15,-3-1 38 0,-2 0-40 0,2 1 34 16,3-1-33-16,-3 0 33 0,3 0-33 0,-4 0 34 15,4 0-32-15,-3 2 32 0,0-2-38 0,1 0 36 16,-2 0-33-16,0 0 28 0,0 0-32 0,0 1 30 16,-1-1-28-16,-2 0 31 0,2 0-33 0,-4 0 34 15,1 0-35-15,-3-1 24 0,1 1-19 0,-3 0 27 16,1 0-25-16,-2 0 27 0,1 0-26 0,-1 0 24 16,0-2-25-16,-13 2 28 0,20-1-29 0,-20 1 27 15,19 0-27-15,-19 0 27 0,16-2-30 0,-16 2 26 16,14 0-29-16,-14 0 27 0,11-1-31 15,-11 1 33-15,0 0-46 0,16-1 18 0,-16 1-49 16,0 0 9-16,11-2-75 0,-11 2 1 0,0 0-99 16,0 0-6-16,0 0-85 0,12-4-149 0,-12 4-122 15,0 0-446-15,0 0-642 0</inkml:trace>
  <inkml:trace contextRef="#ctx0" brushRef="#br0" timeOffset="24772.14">6510 3557 24 0,'0'0'345'0,"0"0"-76"16,0 0-13-16,0 0-42 0,0 0-2 15,0 0-52-15,0 0-21 0,0 0-8 0,0 0-7 16,0 0-6-16,0 0-6 0,0 0-3 0,0 0-9 15,0 0-13-15,-7-5-3 0,7 5-3 0,0 0 6 16,0 0 1-16,0 0-7 0,0 0-3 0,13-3 0 16,-13 3 0-16,0 0 1 0,13-1 0 0,-13 1-2 15,13 0 7-15,-13 0-3 0,16 0-4 16,-16 0 1-16,22-1-6 0,-22 1-5 0,24 0-4 16,-10-1-3-16,0 2-9 0,2-2-3 0,-1 2 1 15,3-1-6-15,0 0 4 0,0 0-1 0,-2 0-5 16,1 0-1-16,1 0 2 0,-1 0-5 0,-2 0-2 15,0 1-7-15,0-1-5 0,-2 0-2 0,-13 0-2 16,24 1-3-16,-24-1 6 0,20 0-61 0,-20 0 59 16,15 0-8-16,-15 0-5 0,14 0-1 0,-14 0-9 15,0 0-17-15,15 0-35 0,-15 0-50 16,0 0-75-16,0 0-88 0,0 0-107 0,0 0-77 0,0 0-97 16,0 0-236-16,0 0-308 0</inkml:trace>
  <inkml:trace contextRef="#ctx0" brushRef="#br0" timeOffset="25672.54">6929 3252 63 0,'0'0'268'15,"0"0"-27"-15,-1-11-40 0,1 11 1 0,0 0-33 16,0 0 12-16,0 0-30 0,0 0 13 0,0 0-5 16,0 0 8-16,0-12-5 0,0 12-1 0,0 0-21 15,0 0-7-15,0 0-5 0,0 0-10 0,0 0-11 16,0 0-11-16,0 0-13 0,0 0-13 0,0 0-10 16,0 0-7-16,0 0-1 0,0 0 11 0,0 0-7 15,0 0-8-15,2 9 6 0,-2-9-1 0,0 0-5 16,1 18-4-16,-1-18-1 0,2 17-1 15,-1-6-5-15,0 0 9 0,1 1 6 0,-1 0-2 16,0 1 1-16,0 0-6 0,2 3-6 0,-2 0 5 16,2 1 0-16,-3-1-1 0,1 1 8 0,-1 1-49 15,0 0 59-15,0 0-60 0,1 0 60 0,-1 1-55 16,-1 1 45-16,1-1-47 0,0 2 45 0,-1-1-47 16,1 0 7-16,-3-1 4 0,3 0 6 0,-1 0 9 15,1 2-4-15,-1-2 5 0,1 1-3 0,-2-2-6 16,2 0 4-16,0 2-1 0,-1-4-1 0,1 2 29 15,0-1-34-15,0 0 27 0,-1-1-33 16,1-1 31-16,0 0-35 0,0-1 27 0,0 0-31 16,0 1 23-16,0-1-27 0,0 1 33 15,0-2-32-15,0 1 31 0,0 0-39 0,0 1 34 16,0-2-40-16,0 1 37 0,1 0-32 0,-1-1 33 16,0 0-36-16,0 0 35 0,1-1-22 0,-1 1 25 15,2-1-37-15,-2 1 35 0,0-2-34 0,1 0 37 16,-1-11-32-16,1 22 31 0,-1-22-30 0,3 20 29 15,-3-20-33-15,1 17 35 0,-1-17-34 0,0 15 31 16,0-15-32-16,1 13 31 0,-1-13-29 0,1 12 29 16,-1-12-29-16,0 0 27 0,0 15-27 0,0-15 27 15,0 0-28-15,2 11 31 0,-2-11-29 16,0 0-3-16,0 0-26 0,0 0-34 0,0 0-88 16,0 0-33-16,0 0-142 0,0 0-69 0,0 0-114 15,10-7-117-15,-6-3-305 0,0-1-511 0</inkml:trace>
  <inkml:trace contextRef="#ctx0" brushRef="#br0" timeOffset="26321.37">6960 3186 1 0,'0'0'311'0,"0"0"-72"0,0 0-15 16,0 0-55-16,0 0-1 0,-12 2-38 0,12-2-4 16,0 0-29-16,0 0 10 0,0 0-24 0,0 0 23 15,0 0-23-15,0 0 9 0,0 0 26 0,-9 5-14 16,9-5 7-16,0 0 1 0,0 0 8 0,0 0 7 15,0 0 0-15,0 0 4 0,0 0 6 0,9 5 0 16,-9-5-6-16,0 0-3 0,15 2-5 0,-15-2-9 16,21 2-16-16,-10 0-9 0,3-2-11 15,0 2-9-15,4-2-6 0,-1 3 0 0,2-2-8 16,0-1-15-16,0 1 2 0,3 0-3 16,-1 0 5-16,0-1-6 0,1 1-50 0,1 1 58 15,-1-2-48-15,2 1 55 0,4-1-39 0,0 0 56 16,2 0-51-16,-1 0 24 0,3 0-22 0,0 0 34 15,1 0-38-15,4 0 43 0,-1 0-47 0,-3 0 50 16,6 0-53-16,-8 0 36 0,3 0-40 0,-2 0 32 16,-2 0-34-16,1 0 37 0,-3 1-40 0,0-1 34 15,-6 0-31-15,0 0 26 0,-2 0-30 0,-4 1 29 16,0-1-33-16,-2 0 30 0,-1-1-39 0,-13 1 32 16,23 1-37-16,-23-1 23 0,18 0-49 0,-18 0-18 15,14 0-131-15,-14 0-36 0,0 0-118 16,14 1-145-16,-14-1-141 0,0 0-335 0,0 0-556 15</inkml:trace>
  <inkml:trace contextRef="#ctx0" brushRef="#br0" timeOffset="27287.62">6922 4371 180 0,'-2'-10'312'15,"2"10"-51"-15,0 0-37 0,0 0-29 0,0 0-31 16,0 0-28-16,0 0-15 0,0 0-21 0,-10-3-15 16,10 3-19-16,0 0 4 0,0 0-11 0,0 0 5 15,0 0 6-15,0 0 15 0,0 0 23 16,0 0-8-16,0 0 6 0,0 0 3 0,0 0 2 16,0 0-1-16,0 0-2 0,0 0-3 0,0 0-3 15,0 0-1-15,0 0 0 0,0 0-48 0,15 3 54 16,-15-3-57-16,14 2 48 0,-14-2-59 15,22 3 48-15,-9-2-56 0,1 0 52 0,0 0-53 16,4 1 51-16,1 0-56 0,-1-1 51 0,3 0-57 16,-1 0 55-16,3 0-60 0,0 0 55 0,-1 1-66 15,4-1 62-15,-2 2-60 0,2-2 51 0,0 0-46 16,-4 0 40-16,0 0-35 0,1 0 2 0,0 1 42 16,-1-1-46-16,0-1 40 0,-1 1-43 0,2 0 40 15,-2 0-44-15,2 0 40 0,0-1-43 0,0 0 37 16,-1 2-43-16,1-2 42 0,1 0-38 0,-1 0 23 15,-1 1-20-15,2-1 33 0,-1 0-38 0,0 0 36 16,-3 0-33-16,2 0 9 0,0 0 1 0,-3-1 35 16,1 1-37-16,0 0 33 0,-5 0-39 15,1 0 32-15,0 0-38 0,-1 0 30 0,-2 0-31 16,2 0 26-16,-3-2-29 0,-12 2 27 0,24 0-29 16,-24 0 31-16,21 0-33 0,-21 0 32 0,17-1-27 15,-17 1 24-15,17 0-30 0,-17 0 27 0,14 0-27 16,-14 0 17-16,0 0-23 0,18 0 38 0,-18 0-34 15,0 0 32-15,15 0-33 0,-15 0 30 0,0 0-32 16,12-1 35-16,-12 1-35 0,0 0 30 0,0 0-29 16,14 0 31-16,-14 0-37 0,0 0 36 0,0 0-46 15,0 0-28-15,12-1-39 0,-12 1 16 0,0 0-100 16,0 0-5-16,0 0-127 0,0 0-38 0,0 0-77 16,0 0-63-16,0 0-442 0,-4-12-506 0</inkml:trace>
  <inkml:trace contextRef="#ctx0" brushRef="#br0" timeOffset="28403.37">7936 3196 153 0,'0'0'272'0,"0"0"-18"0,0 0-45 0,0 0 10 16,0 0-39-16,0 0-18 0,0 0-6 0,0 0-6 15,0 0-7-15,0 0 4 0,11 4-1 0,-11-4-5 0,0 0-12 16,16 4-9-16,-16-4-6 0,13 3 2 15,-13-3-7-15,14 4-15 0,-14-4 4 0,17 6-2 16,-7-3-14-16,1 1-4 0,-2 0 4 0,1-1-17 16,1 2-2-16,0 0-6 0,-1 1-4 0,3-1-5 15,-2-1 1-15,2 3-4 0,-1-1-5 0,-1-1-6 16,2 3-5-16,-2-2-1 0,1 1 4 0,1 0-3 16,-2 0-6-16,2 1-7 0,-3 0 6 15,2 0-3-15,-1 1-7 0,1-1 2 0,-2 1-3 16,1 0 3-16,0 1-3 0,-1-1-3 0,0 1-16 15,-1-1 18-15,-1 2 3 0,2-1-4 16,-4 0-1-16,2-1 0 0,-2 2-2 0,3 0-3 16,-4-1 4-16,2 1-52 0,-2 0 61 0,0 1-48 15,1 0 77-15,-1 0-53 0,-1 1 58 0,0 0-51 16,0 0 60-16,0 1-52 0,-1-2 45 0,0 3-44 16,1-4 37-16,-3 3-41 0,2-1-3 0,-2-1 7 15,0 1 0-15,2 1 9 0,-3 0 7 0,1 0 2 16,-1-1 4-16,0 1-3 0,0-2 0 0,0 2-2 15,-1-2 1-15,0 1 2 0,1 0 0 0,-2 0-3 16,1-1-4-16,0 0 0 0,-2 2-8 0,2-4 5 16,-1 2-1-16,-1 2 0 0,1-3 0 0,-1 0 0 15,0 1 1-15,1 0-6 0,-1 0 1 16,-1 1 3-16,0 1 0 0,1-2-4 0,-2-1-5 16,1 2-1-16,0-2-1 0,0 0 31 0,0 0-39 15,0 0 36-15,-1 0-35 0,0 0 32 0,1-2-33 16,-1 2 34-16,1-1-37 0,-1-1 2 0,1 0 35 15,1 0-37-15,-4 0 16 0,7-9-16 0,-7 15 30 16,1-8-37-16,3 2 37 0,-3-2-52 0,6-7 23 16,-10 15 28-16,10-15-33 0,-9 13 33 0,9-13-33 15,-10 13 29-15,10-13-33 0,-10 12 37 0,10-12-37 16,-10 12 30-16,10-12-29 0,-11 11 30 0,11-11-32 16,-12 12 29-16,12-12-29 0,-12 12 4 0,12-12 1 15,-11 12 3-15,3-7-2 0,2 2 6 16,-2 0-1-16,1-1 1 0,-1 0 6 15,0 1-2-15,0-1 0 0,1 0 2 0,-4 1-1 16,4 0-1-16,-2 0-2 0,1-2 0 0,-2 2 2 16,2 0 1-16,-1-1 0 0,-1-1 3 0,0 1-3 15,1-2-25-15,-3 0-62 0,2 1-85 0,-1-2-23 16,-2 0-146-16,0-1-84 0,13-2-125 0,-28 1-497 16,14-2-663-16</inkml:trace>
  <inkml:trace contextRef="#ctx0" brushRef="#br0" timeOffset="29310.17">8552 3680 145 0,'0'0'258'15,"-10"-3"-39"-15,10 3-23 0,0 0-12 0,0 0-10 16,-11-3-13-16,11 3-8 16,0 0-1-16,-11 3-42 0,11-3 54 0,0 0-57 15,-15 4 59-15,15-4-58 0,-11 6 44 0,11-6-50 16,-14 8 49-16,14-8-48 0,-12 8 48 0,5-2-60 16,7-6 40-16,-15 9-59 0,15-9 40 0,-14 12-58 15,7-5 41-15,0-2-57 0,2 3-3 0,-2-1-10 16,2 0 1-16,0 0 38 0,0 2-57 0,0-2 46 15,5-7-55-15,-7 16 53 0,7-16-55 0,-3 14 52 16,3-14-53-16,-2 13 57 0,2-13-50 0,0 15 55 16,0-15-41-16,7 14 61 0,-7-14-42 0,10 14 49 15,-1-6-43-15,1-1 53 0,2-2-53 16,2 2 31-16,-2-2-55 0,2-1 42 0,-1-1-49 16,1 1 47-16,-1-3-49 0,1 0 46 0,0-1-37 15,-1-1 5-15,1 0 0 0,-2-3 3 0,3 0-1 16,-2-2 1-16,-1 0-5 0,0-1 0 0,0-1 8 15,-2-1-29-15,-1 1 18 0,-3-1-3 0,0 1-1 16,-2-2-6-16,1 2-3 0,-2-2-5 0,-3 10-7 16,0-18 0-16,0 18 32 0,-5-19-41 0,0 10 11 15,-2 0-16-15,1 1 39 0,-3-2-58 0,0 4 26 16,1-1-78-16,-1 2 20 0,0 0-83 0,-1 0 10 16,10 5-106-16,-18-4-11 0,18 4-61 15,-16-1-58-15,16 1-36 0,-14 1-63 16,14-1-221-16,-11 3-210 0</inkml:trace>
  <inkml:trace contextRef="#ctx0" brushRef="#br0" timeOffset="30041.08">8728 3791 69 0,'0'0'481'15,"0"0"-44"-15,0 0-107 0,0 0 31 0,-9 4-85 16,9-4 16-16,0 0-114 0,0 0 3 0,0 0-74 16,0 0 23-16,0 0-67 0,0 0 34 0,0 0-56 15,0 0 50-15,0 0-50 0,16 3 45 0,-16-3-51 16,0 0 47-16,18 1-44 0,-18-1 52 0,17 0-47 15,-17 0 44-15,25 0-57 0,-12 1 42 16,1-1-58-16,1 0 51 0,3 1-40 0,0 1 37 16,1-2-54-16,-1 0 49 0,2 1-59 0,2-1 4 15,-3 1 0-15,2-1 6 0,-1 1 4 16,1 0 4-16,0-1 2 0,0 2-4 0,0-1-3 16,4-1 0-16,0 1 0 0,3 0 0 0,0 0 0 15,0 0 5-15,1-1 6 0,0 2 1 0,-2 0-1 16,2-1 1-16,1 0-2 0,-2 1-4 0,0-1 2 15,0 0 2-15,0 0 0 0,0 1 2 0,0-1-4 16,-1 1 4-16,0-1 3 0,-3 0-3 0,2 1 0 16,-1-1-9-16,2 1 7 0,-1-1 0 0,-1 1 4 15,1-1 3-15,1-1 3 0,0 1 0 0,1 2-5 16,-1-2 1-16,1 0-1 0,-2 0 2 16,1 0-12-16,-1 0 3 0,-3 1 0 0,-1-2 0 15,-1 1 2-15,0-1 3 0,-2 0-1 0,-1 0-2 0,-1 0 0 16,-2 0-5-16,0 0-1 0,-1 0-2 15,2 0-7-15,-2 0 1 0,0-1-4 0,0 1-2 16,0 0 0-16,0 0-1 0,0 0 0 0,0-2-1 16,1 4-1-16,1-2 1 0,0 0-3 0,-2 0 18 15,3 1-12-15,-3-1 4 0,1 1 0 0,-1-1 2 16,2 1 0-16,-3-1 2 0,-1 1 1 0,-12-1 1 16,23 0 1-16,-23 0-5 0,21 0 1 0,-21 0-2 15,16 1 3-15,-16-1-12 0,16 0 9 0,-16 0-3 16,13 0 1-16,-13 0-4 0,12 2 0 0,-12-2-1 15,0 0 0-15,14 0 2 0,-14 0-1 16,0 0 1-16,14 0-2 0,-14 0 2 0,0 0 2 16,0 0-14-16,13 0 16 0,-13 0-4 0,0 0 2 15,0 0-3-15,0 0-4 0,0 0-4 0,14 0-11 16,-14 0-18-16,0 0-29 0,0 0-51 0,0 0-37 16,0 0-8-16,0 0-131 0,0 0-53 0,0 0-121 15,0 0-137-15,0 0-290 0,0 0-453 0</inkml:trace>
  <inkml:trace contextRef="#ctx0" brushRef="#br0" timeOffset="30736.54">11004 3760 420 0,'7'-10'542'0,"-7"10"-113"0,4-10-15 0,-4 10-68 15,0 0 21-15,1-13-97 0,-1 13 13 0,0 0-96 16,-1-13 13-16,1 13-90 0,-4-9 27 0,4 9-79 16,0 0 34-16,-10-8-66 0,10 8 44 0,-12-4-64 15,12 4 50-15,-15 0-60 0,15 0 51 16,-18 5-58-16,8-1 53 0,-1 0-57 0,0 3 57 15,-2 0-45-15,2 1 10 0,0 1 2 0,0 0 3 16,1 2 4-16,1 0 2 0,0 1-3 0,1 0 5 16,2 1 51-16,0 0-61 0,0-1 42 0,4 0-52 15,-1 1 47-15,3-1-48 0,0 1 46 0,1-2-51 16,2 1 51-16,2 2-52 0,1-3 50 0,2 2-51 16,2-3 46-16,2 1-42 0,1-1 45 0,1-2-46 15,-2 0 46-15,5-1-46 0,-2-2 47 0,2-1-43 16,0-2 52-16,-2-2-49 0,2-2 2 15,0-2 3-15,-1 0 1 0,3-5-7 0,-2-1 2 16,-1-4-2-16,-2 1-3 0,2-2-3 0,-5-2 0 16,0-1-3-16,-1 0 3 0,-3 0 5 0,0 2 32 15,-1 0-54-15,-4 1 40 0,1 1-52 16,-2 0 43-16,-2 1-45 0,0 1 51 0,-2 1-54 16,0 0 39-16,-3 2-39 0,3-1 45 0,-3 3-46 15,0 0 48-15,-1 1-50 0,7 6 54 0,-13-10-54 16,13 10 60-16,-13-4-58 0,13 4 54 0,-16 0-55 15,16 0 49-15,-15 6-34 0,15-6 39 0,-16 8-46 16,9-1 7-16,1 0 5 0,-1 1 5 0,1 2 5 16,0 1 2-16,2 1 2 0,0 3 1 0,3-2 1 15,-1 2 1-15,2 0 54 0,2 1-59 0,1 2 52 16,3 3-57-16,0-1 56 0,3 2-56 16,1 2 52-16,2 0-56 0,2 0 50 0,-2 0-52 15,4 0 50-15,-3-1-55 0,3-2 54 0,-6-2-55 16,1-1 50-16,0 0-51 0,-1-1 51 0,-1-2-53 15,-2-2 53-15,0-1-45 0,-4-1 48 0,1-1-44 16,-2 0 37-16,-2-10-97 0,-1 18-24 0,1-18-163 16,-8 16-124-16,8-16-186 0,-14 12-387 0,7-7-548 15</inkml:trace>
  <inkml:trace contextRef="#ctx0" brushRef="#br0" timeOffset="32285.12">3233 6151 279 0,'0'0'290'0,"0"0"-20"15,1-15-36-15,-1 15 23 0,0 0-72 0,0 0 5 16,1-14 0-16,-1 14 51 0,0 0-58 0,0 0 31 15,-1-11-60-15,1 11 40 0,0 0-73 0,0 0 38 16,0 0-66-16,0 0 37 0,0 0-73 0,1-11 40 16,-1 11-63-16,0 0 46 0,0 0-61 0,0 0 46 15,0 0-58-15,0 0 54 0,0 0-59 0,-3 11 52 16,3-11-60-16,0 0 55 0,-3 13-57 0,3-13 57 16,-1 14-53-16,1-14 59 0,-3 18-53 0,3-18 59 15,-1 21-57-15,0-10 61 0,1 2-58 0,-2-1 58 16,1 3-53-16,0 0 59 0,1 2-55 0,-3 0 49 15,3 2-53-15,0-2 44 0,0 2-53 16,0-2 49-16,0 2-45 0,0 1 54 0,3-2-43 0,-2 0 45 16,-1 2-51-16,1 0 42 0,1-2-44 15,-2 2 45-15,1-1-40 0,0-1-2 0,0 0-3 16,-1 0 3-16,2-1 2 0,-1 0 2 0,0 0 1 16,-1 0 2-16,2-1 2 0,-1 1-1 0,-1-2 0 15,1 1 0-15,0-3-28 0,-1 1 27 0,2 0-25 16,-2 0 28-16,2-2-2 0,-2 1-3 0,2 1-2 15,-1-1 0-15,0-2-4 0,0 2-2 0,1-2 3 16,-1 1-5-16,-1-12 0 0,1 22 3 16,2-9 0-16,-3-2-5 0,0-11 4 0,0 22 1 0,1-12 1 15,-1-10-1-15,1 22 0 0,-1-22-4 16,0 20 3-16,0-20-2 0,1 16-3 0,-1-16 1 16,2 16-1-16,-2-16 0 0,1 14-9 0,-1-14 10 15,1 12-2-15,-1-12-1 0,0 14-20 0,0-14 27 16,2 11-4-16,-2-11 2 0,0 0-1 0,1 13 26 15,-1-13-31-15,0 0 1 0,0 0 5 0,1 12 16 16,-1-12-23-16,0 0 0 0,0 0 3 0,0 0 3 16,0 13 0-16,0-13 1 0,0 0-2 0,0 0-3 15,0 0-37-15,0 0-64 0,0 0-81 0,0 0-25 16,0 0-130-16,0 0-60 0,5-14-104 0,-5 14-74 16,4-18-389-16,-1 7-548 0</inkml:trace>
  <inkml:trace contextRef="#ctx0" brushRef="#br0" timeOffset="32920.94">3261 6009 267 0,'0'0'331'16,"0"0"-41"-16,0 0-8 0,-4-8-18 0,4 8-19 15,0 0-11-15,0 0-9 0,0 0-13 0,-5-9-18 16,5 9-16-16,0 0 0 0,0 0-59 16,0 0 43-16,0 0-64 0,0 0 37 0,0 0-67 0,-6-8 39 15,6 8-66-15,0 0 44 0,0 0-61 0,0 0 52 16,0 0-61-16,0 0 54 0,0 0-60 15,-4 8 55-15,4-8-56 0,0 0 53 0,-1 11-57 16,1-11 54-16,-2 11-59 0,2-11 52 0,-2 12-60 16,2-12 55-16,-3 15-56 0,3-15 51 0,-4 18-58 15,2-9 53-15,2-9-62 0,-3 21 67 0,2-11-68 16,-2 1 62-16,2 0-62 0,0 1 55 0,-2-1-85 16,2 1 11-16,0 0-114 0,1-1-43 0,-2 1-95 15,2-12-82-15,-1 21-82 0,0-10-376 0,1-11-381 16</inkml:trace>
  <inkml:trace contextRef="#ctx0" brushRef="#br0" timeOffset="33467.96">3256 5989 156 0,'0'0'334'15,"0"0"-51"-15,0 0-25 0,-8-8-9 0,8 8-22 16,0 0-16-16,0 0-10 0,0 0-13 0,-6-8-9 15,6 8-16-15,0 0-8 0,0 0-9 0,0 0-15 16,0 0-8-16,0 0-8 0,-4-8-8 0,4 8-15 16,0 0 1-16,0 0-14 0,0 0-6 0,6-6-52 15,-6 6 52-15,0 0-56 0,14-2 55 0,-14 2-53 16,15-3 63-16,-15 3-55 0,20-2 51 16,-8 0-57-16,3 1 51 0,-1 1-66 0,5-1 53 15,1 1-59-15,1 0 56 0,3 0-54 0,4 0 52 16,2 0-44-16,0 0 49 0,1 1-61 0,2-1 63 15,-1 1-62-15,1-1 60 0,-1 0-50 0,6 0 44 16,0 2-49-16,-1-2 48 0,-5 0-48 0,1 1 45 16,0-1-44-16,-1 0 47 0,1-1-44 15,-1 2 46-15,0-1-43 0,-1 0 40 0,0 0-46 16,-2 1 40-16,0-1-42 0,-2 0 38 0,0 0-44 16,-3 1 39-16,-3-1-44 0,1 2 38 0,-1-1-39 15,-3-1-1-15,0 1 31 0,-4 0-38 0,0-1 24 16,-1 0-58-16,-13 0 17 0,22 1-85 15,-22-1 19-15,15 0-111 0,-15 0-50 0,14 0-122 0,-14 0-135 16,0 0-490-16,0 0-607 0</inkml:trace>
  <inkml:trace contextRef="#ctx0" brushRef="#br0" timeOffset="34743.87">3246 7150 191 0,'0'0'339'0,"0"0"-52"0,0 0-26 15,0 0-11-15,0 0-7 0,0 0-32 0,0 0-16 16,0 0-22-16,0 0-13 0,0 0-21 0,0 0-11 15,0 0-5-15,0 0-6 0,0 0 0 0,0 0 2 16,0 0 3-16,0 0-3 0,0 0-2 0,0 0-10 16,0 0-57-16,10 3 29 0,-10-3-34 0,0 0 43 15,15 0-62-15,-15 0 53 0,17 0-67 0,-17 0 58 16,18 0-64-16,-18 0 59 0,23 1-64 0,-9-1 55 16,-1 0-54-16,1 2 57 0,1-2-59 15,2 0 34-15,2 0-36 0,0 1 60 0,1-1-59 0,1 0 59 16,0 2-63-16,0-2 56 0,1 0-63 15,-1 0 55-15,0 1-56 0,-1-1 51 0,2 0-52 16,-3 1 52-16,0 1-50 0,2-1 58 0,-3-1-49 16,1 0 42-16,-1 1-36 0,-3-1 43 0,3 0-44 15,-3 0 47-15,2 0-47 0,-2 0 43 0,2 0-46 16,-2 0 43-16,2-1-46 0,-2 2 44 0,0-1-43 16,1 0 41-16,-1-1-39 0,-1 1 42 0,1 0-40 15,0-1 37-15,-1 1-42 0,0 0 22 0,-3-2-20 16,3 2 36-16,-1-1-41 0,-13 1 41 0,24-1-43 15,-24 1 38-15,23 0-41 0,-23 0 39 16,22 0-42-16,-22 0 41 0,19-2-42 0,-19 2 42 16,21-1-41-16,-21 1 39 0,16-2-37 0,-16 2 38 15,18 0-37-15,-18 0 32 0,16-1-29 0,-16 1 27 16,15-1-25-16,-15 1 33 0,14 0-33 0,-14 0 32 16,14 0-37-16,-14 0 36 0,13-1-36 0,-13 1 34 15,14 0-33-15,-14 0 24 0,0 0-22 0,17-1 29 16,-17 1-29-16,0 0 30 0,15 0-32 0,-15 0 42 15,0 0-45-15,13-1 33 0,-13 1-35 0,0 0 30 16,0 0-27-16,16 0 11 0,-16 0-10 0,0 0 31 16,0 0-31-16,0 0 27 0,14 0-32 0,-14 0 34 15,0 0-34-15,0 0 34 0,0 0-34 16,0 0 36-16,14 0-36 0,-14 0 33 16,0 0-30-16,0 0 33 0,0 0-36 0,0 0 34 15,13 0-37-15,-13 0 37 0,0 0-34 0,0 0 34 16,0 0-34-16,0 0 43 0,0 0-46 0,13 0 36 15,-13 0-48-15,0 0 29 0,0 0-52 0,0 0 33 16,0 0-69-16,0 0 25 0,0 0-77 0,0 0 20 16,0 0-102-16,11-3-43 0,-11 3-115 0,0 0-100 15,0 0-94-15,0 0-257 0,0 0-374 0</inkml:trace>
  <inkml:trace contextRef="#ctx0" brushRef="#br0" timeOffset="35950.18">4326 5932 360 0,'0'0'303'0,"0"0"-37"0,0 0-8 16,0 0-32-16,0 0-26 0,0 0-8 0,3-10-11 15,-3 10-7-15,0 0-4 0,0 0-15 0,0 0-10 16,14 0-5-16,-14 0-7 0,0 0 0 0,17 3-7 16,-17-3-9-16,14 4-51 0,-14-4 41 15,17 6-59-15,-17-6 47 0,16 7-60 0,-7-3 51 16,3 0-60-16,-1 4 55 0,-2-3-65 0,4 0 55 16,-1 3-58-16,0-2 52 0,1 1-57 15,-1 0 47-15,0 0-55 0,0 0 43 0,2 2-48 0,-3-1 4 16,2 1 5-16,0 0 6 0,0 1 1 0,-1-1-3 15,0 2 6-15,-2-1-3 0,2 0 53 16,-2 0-67-16,0 1 53 0,0-1-56 0,-2 0 55 16,1 1-58-16,-1 0 55 0,-1-1-58 0,0 0 51 15,-1 0-50-15,-1-1 54 0,2 1-54 0,-2 1 41 16,-1-1-43-16,-1 1 60 0,3-1-52 0,-3 1 57 16,0 0-47-16,2 1 44 0,-2-1-49 0,-1 1 37 15,1 0-31-15,-1-1 36 0,1 2-37 0,-2-1 6 16,0 0-4-16,2 1 38 0,-2-1-37 0,-1 0 39 15,2 0-46-15,-2 0 43 0,0 0-43 0,0 0 43 16,0 1-44-16,0-2 37 0,-2 1-35 0,2 0-5 16,-1 0 3-16,0 0 0 0,-1-1 3 0,1 1 0 15,0-1 0-15,0 0 1 0,-1 2 1 16,0-3 1-16,0 2-2 0,1-1 2 0,-1 0 0 16,0 0-2-16,0 0 2 0,-2 1-1 0,4-12 3 15,-4 20-4-15,2-9 1 0,-1-2 2 0,2 2-1 16,-3-1 0-16,1-1-32 0,1 2 38 0,2-11-28 15,-7 19 30-15,2-10-31 0,5-9 8 0,-5 18 4 16,1-9 28-16,0 1-35 0,2 0 29 0,-2-2-29 16,0 0 29-16,-1 1-7 0,1-1 2 0,4-8-2 15,-6 16-1-15,2-8 0 0,4-8-4 16,-8 15 1-16,5-6 2 0,3-9-30 0,-9 13 30 0,9-13-1 16,-7 12 0-16,7-12 2 0,-7 13-2 15,7-13-1-15,-7 10-2 0,7-10 0 0,-9 12-2 0,9-12-4 16,-6 13 2-16,6-13 0 0,-8 9 0 15,8-9 2-15,-8 11-3 0,8-11 1 0,-8 10 0 16,8-10 1-16,-11 12-3 0,11-12 2 0,-10 10 2 16,10-10 0-16,-13 11-1 0,7-5-3 0,6-6 3 15,-12 11-2-15,6-5 1 0,-3-1 1 0,3 2-1 16,6-7 1-16,-14 11-1 0,5-5 2 0,1-2-31 16,0 1 41-16,1 0-4 0,-2 0-3 0,0 0-1 15,0-1-21-15,-1-1-43 0,-1 2-19 0,1-2-104 16,-2 1 8-16,-4-2-121 0,2 1-40 0,1-1-88 15,-2-1-90-15,2-1-421 0,-3 0-512 0</inkml:trace>
  <inkml:trace contextRef="#ctx0" brushRef="#br0" timeOffset="36786.1">4839 6471 237 0,'0'0'375'0,"0"0"-58"0,0 0-6 0,0-12-86 16,0 12 57-16,0 0-7 0,0 0-8 0,-7-7-33 16,7 7-62-16,0 0 40 0,0 0-70 0,0 0 38 15,-11-3-74-15,11 3 32 0,0 0-70 0,0 0 39 16,-10 7-66-16,10-7 44 0,0 0-64 0,-6 12 50 16,6-12-60-16,-3 13 53 0,3-13-64 0,-2 16 52 15,2-16-57-15,-3 21 54 0,3-21-60 0,0 22 52 16,0-10-56-16,0 0 57 0,1 0-59 0,2 0 52 15,-2-1-53-15,2 0 59 0,1 0-55 16,-2 0 52-16,3-1-52 0,2 0 55 0,-1-2-53 0,2-1 17 16,0 1 7-16,2-2 8 0,0-1-1 0,0 0 2 15,1-1 1-15,1-1-3 0,0-2 2 16,0 0 2-16,1-2-2 0,0 0 1 0,-2-2-2 16,2-2-2-16,0-1 41 0,-1-1-52 0,0-3 45 15,-2-1-52-15,0 1 43 0,-2-1-51 0,-1-3 46 16,-1 2-52-16,-2 0 45 0,-1 0-49 0,-1 3 47 15,-3-3-38-15,0 1 33 0,-2 0-51 0,-2 0 44 16,-4 2-48-16,-1-1 48 0,-2 1-41 0,-2 1 41 16,1 2-46-16,1 1 45 0,-4 0-57 0,1 2 31 15,1 2-90-15,1 0 32 0,-1 1-98 16,1 1 1-16,-1 2-66 0,3-2-50 0,0 2-78 0,1 1-61 16,1 1-451-16,9-5-423 0</inkml:trace>
  <inkml:trace contextRef="#ctx0" brushRef="#br0" timeOffset="37716.48">5170 6583 46 0,'0'0'415'0,"0"0"-80"0,-12-1-37 16,12 1-77-16,0 0 36 0,0 0-74 0,-13-1 47 15,13 1-24-15,0 0-27 0,0 0-22 0,0 0-25 16,-12-1-11-16,12 1-14 0,0 0-53 0,0 0 44 15,0 0-47-15,0 0 53 0,0 0-43 0,0 0 57 16,0 0-54-16,0 0 53 0,0 0-63 0,0 0 49 16,0 0-67-16,9 5 54 0,-9-5-63 0,16 1 48 15,-16-1-61-15,21 2 55 0,-7-1-60 16,0 0 57-16,2-1-61 0,-1 1 59 0,4-1-61 16,-1 1 63-16,1-1-61 0,2 2 57 15,-2-2-55-15,1 1 50 0,1-1-43 0,1 1 41 16,1-1-48-16,2 1 49 0,2 1-47 0,0-1 8 15,0-1 9-15,0 2 0 0,-1-2 0 0,2 1-3 16,0-1-7-16,1 0 2 0,-1 1-2 0,0-1-4 16,1 2 6-16,-1-2-2 0,-1 0 2 0,1 0 2 15,-1 1 2-15,0-1 2 0,-4 0-4 0,1 0-1 16,-2 0-5-16,0 0-1 0,1 0 0 0,0 0 0 16,-3 0 2-16,3 0-3 0,-1 0 1 15,-2 0 3-15,3 0 0 0,0-1-2 0,-1 1 1 0,0 0-1 16,2 0 5-16,0 0-8 0,-1 0 3 15,0 0-2-15,0 1-3 0,0-1-15 0,0 0 17 16,-2 0 1-16,1 0-1 0,-1 0 0 0,-1 0-3 16,0 0 1-16,-1 0-7 0,0 0 3 0,0 0 0 15,-1 0 1-15,-1 0-4 0,0 1-1 0,-2-1 0 16,0 0-1-16,1 0 0 0,-1-1 0 0,0 1 0 16,-2 0 0-16,2 0-2 0,-2-1 2 0,2 1-1 15,-2 0 0-15,-13 0 1 0,26 0-3 0,-26 0 5 16,24 0-1-16,-24 0 0 0,23-2-2 15,-23 2 2-15,18-1-1 0,-18 1-1 0,19 0-3 16,-19 0 1-16,16 0 0 0,-16 0 1 0,15-1-1 0,-15 1 1 16,14 0-2-16,-14 0 1 0,14-2 1 15,-14 2-1-15,13-1 1 0,-13 1-1 0,14-2 1 16,-14 2 1-16,13 0-1 0,-13 0-1 0,12-1 1 16,-12 1 1-16,14-1 0 0,-14 1 0 0,0 0-2 15,18-1 5-15,-18 1-7 0,0 0 5 0,18 0-10 16,-18 0 13-16,0 0-2 0,13-2 1 0,-13 2 1 15,0 0-6-15,0 0 6 0,14-1 0 0,-14 1-2 16,0 0-1-16,0 0-1 0,0 0-2 0,12-1-3 16,-12 1-6-16,0 0-8 0,0 0-8 0,0 0-5 15,0 0-14-15,0 0-10 0,0 0-7 16,12-1-10-16,-12 1 45 0,0 0-55 0,0 0 50 16,0 0-54-16,0 0 52 0,0 0-51 0,0 0 56 15,0 0-58-15,0 0 60 0,0 0-61 0,12 1 50 16,-12-1-67-16,0 0 45 0,0 0-64 0,0 0 28 15,0 0-78-15,0 0 19 0,0 0-96 0,0 0-26 16,0 0-60-16,0 0-101 0,0 0-218 0,0 0-165 16</inkml:trace>
  <inkml:trace contextRef="#ctx0" brushRef="#br0" timeOffset="38849.18">7149 5981 126 0,'0'0'365'0,"-3"-15"-69"0,3 15-28 15,-2-13-52-15,2 13 14 0,-3-12-79 0,3 12 45 16,0 0-76-16,-3-13 45 0,3 13-72 0,0 0 37 16,-2-12-73-16,2 12 56 0,0 0-61 15,0 0 63-15,-3-11-52 0,3 11 55 0,0 0-45 0,0 0 49 16,0 0-47-16,-2-10 45 0,2 10-54 15,0 0 44-15,0 0-61 0,0 0 46 0,0 0-56 16,0 0 45-16,0 0-61 0,0 0 44 0,-13 2-63 16,13-2 53-16,-4 9-55 0,4-9 48 0,-4 11-51 15,4-11 50-15,-4 14-48 0,2-4 50 0,2-10-54 16,-3 19 4-16,0-8 8 0,1 1-1 0,1 0 5 16,1 1 1-16,-1 0-1 0,0 2 4 0,-1 1-1 15,1 0 4-15,0 1-2 0,-1-2-3 0,1 3 0 16,1-1 48-16,-1 0-62 0,1 1 55 0,-2 0-61 15,2 0 51-15,0 1-55 0,0-1 52 16,0 2-55-16,0-2 54 0,2 1-53 0,-2-1 55 16,1 0-50-16,-1 0 56 0,1 1-49 0,-1-1 44 15,2-1-46-15,-2 1 44 0,1-2-41 0,-1-1 9 16,1 2 1-16,1-2 0 0,-2 0 4 0,1 1 1 16,0-2 6-16,-1-1-3 0,1 0 1 0,-1-1-1 15,2 2-1-15,-2-1-9 0,2-3-2 0,-2 2 1 16,1-1-2-16,1 0 0 0,-2-11-1 0,1 21 1 15,0-9-27-15,-1-12 32 0,4 20-28 0,-4-20 32 16,3 20-28-16,-3-20 30 0,2 19-26 16,-2-19 29-16,3 17-32 0,-3-17 22 0,2 19-11 15,-2-19 28-15,3 16-24 0,-3-16 23 16,1 17-31-16,-1-17 28 0,3 16-28 0,-3-16 33 16,2 14-36-16,-2-14 29 0,3 13-21 0,-3-13 21 15,2 13-30-15,-2-13 29 0,2 12-26 0,-2-12 22 16,1 13-30-16,-1-13 31 0,2 11-30 0,-2-11 30 15,2 10-25-15,-2-10 25 0,0 0-26 0,1 13 29 16,-1-13-28-16,0 0 26 0,1 12-28 0,-1-12 22 16,0 0-26-16,2 12 32 0,-2-12-28 0,0 0 23 15,0 0-27-15,0 15 27 0,0-15-27 0,0 0 27 16,0 0-26-16,0 12 26 0,0-12-30 16,0 0 32-16,0 0-27 0,0 0 29 0,0 0-28 0,0 13 33 15,0-13-32-15,0 0 26 0,0 0-25 16,0 0 24-16,0 0-54 0,0 0-32 0,0 0-60 15,0 0-46-15,0 0-56 0,0 0-78 0,6-9-77 16,-6 9-45-16,4-11-53 0,-4 11-396 0,5-18-440 16</inkml:trace>
  <inkml:trace contextRef="#ctx0" brushRef="#br0" timeOffset="39465.94">7115 5963 279 0,'0'0'257'0,"0"0"-27"0,0 0-20 0,0 0-12 16,0 0-42-16,4-9 12 0,-4 9-46 0,0 0 53 16,0 0-59-16,0 0 53 0,2-11-61 0,-2 11 43 15,0 0-71-15,0 0 70 0,0 0-26 0,1-14 52 16,-1 14-51-16,0 0 40 0,0 0-57 0,1-13 51 16,-1 13-55-16,0 0 56 0,1-13-65 0,-1 13 42 15,0 0-76-15,0-16 55 0,0 16-54 16,0 0 49-16,0-15-58 0,0 15 35 0,0 0-51 15,0-13 38-15,0 13-54 0,0 0 29 0,0 0-52 16,-1-13 28-16,1 13-50 0,0 0 44 0,0 0-48 16,0 0 50-16,0 0-47 0,0 0 47 0,0 0-49 15,-6 6 50-15,6-6-49 0,-3 11 40 0,3-11-36 16,-2 13 48-16,2-13-47 0,-4 16 2 0,4-16 5 16,-4 20 4-16,4-20 1 0,-3 20 2 0,3-20 3 15,0 22 0-15,-1-11 1 0,1 1 1 16,0 0-27-16,0 0 12 0,1 1-57 0,-1-1-53 15,2 1-105-15,-1 0-115 0,0-2-75 0,0 0-115 16,-1-11-319-16,2 21-404 0</inkml:trace>
  <inkml:trace contextRef="#ctx0" brushRef="#br0" timeOffset="40049.49">7095 5878 156 0,'0'0'323'0,"0"0"-49"16,-9-7-33-16,9 7-15 0,0 0-35 0,-8-7-11 16,8 7-55-16,0 0 52 0,-9-7-8 15,9 7-12-15,0 0-15 0,0 0-13 0,-8-6-16 16,8 6 3-16,0 0-2 0,0 0-1 0,0 0 0 16,0 0 2-16,0 0-50 0,0 0 51 15,0 0-56-15,0 0 53 0,0 0-57 0,11-5 44 0,-11 5-61 16,11-1 53-16,-11 1-58 0,18 0 47 15,-18 0-60-15,18 1 51 0,-18-1-56 0,26 0 58 16,-12 0-50-16,1 0 43 0,4 1-59 0,1-1 53 16,0 0-58-16,2-1 62 0,0 1-64 0,0 0 50 15,1 0-48-15,2 0 45 0,0 0-59 0,2 0 53 16,1 0-42-16,-1 0 40 0,1-1-43 0,0 1 47 16,2 0-54-16,-2 0 47 0,0 0-43 0,1 0 45 15,1 0-45-15,-3 0 43 0,2 0-50 0,0 0 48 16,0 0-46-16,-1 0 34 0,0 0-35 0,-5 1 49 15,1-1-42-15,-3 0 47 0,1 0-46 0,-1 0 42 16,-2 1-45-16,2-1-1 0,-2 0 7 16,-4 0-2-16,2 0 5 0,-3 0-2 0,0 0-2 15,-1 0 0-15,-13 0-1 0,22 0-3 0,-22 0 1 16,17 0-1-16,-17 0-12 0,15-1-23 0,-15 1 5 16,12 1-87-16,-12-1-5 0,0 0-127 0,14 0-36 15,-14 0-105-15,0 0-63 0,0 0-478 0,0 0-514 16</inkml:trace>
  <inkml:trace contextRef="#ctx0" brushRef="#br0" timeOffset="41020.18">7215 6945 150 0,'0'0'219'16,"0"0"-35"-16,-10 2-10 0,10-2-19 0,0 0 5 15,0 0-8-15,-10 3-7 0,10-3-6 16,0 0-6-16,0 0 4 0,0 0 11 0,0 0 11 0,0 0-2 16,-13 2-8-16,13-2-19 0,0 0-13 15,0 0-5-15,0 0-4 0,0 0-5 0,-13 0-11 16,13 0-5-16,0 0-7 0,0 0-3 0,0 0-1 16,-14-2-3-16,14 2-4 0,0 0-3 0,0 0-3 15,0 0-4-15,0 0-5 0,0 0-2 0,-11 2-6 16,11-2-3-16,0 0-3 0,0 0-2 0,0 0 1 15,0 0-3-15,0 0 2 0,0 0-1 0,0 0-2 16,11 1-2-16,-11-1-6 0,13 1 0 0,-13-1 0 16,13 2 1-16,-13-2 0 0,19 2 1 0,-9 0 1 15,3-1-6-15,0 0 3 0,1 0-1 0,2 1 5 16,3 2-1-16,-1-3-21 0,3 0 32 0,-1 1-23 16,2-1 24-16,5 0-27 0,-2 2 29 15,2-3-28-15,0 1 24 0,1 1-28 0,-1-2 25 16,1 0-26-16,2 1 28 0,-2-1-27 0,1 1 24 15,0-1-30-15,-1 1 26 0,2-1-27 0,-2 0 31 16,0 0-22-16,0 1 21 0,-5-1-25 0,2 0 27 16,-2 0-24-16,-1 0 28 0,-1 1-16 0,2-1 27 15,-3-1-17-15,0 2 16 0,-1-2-21 0,-3 1 15 16,0 0-20-16,-1 0 9 0,-1 0-19 0,-1-1 12 16,-13 1-19-16,24 0 11 0,-24 0-17 0,22 0 12 15,-22 0-15-15,18 0 10 0,-18 0-11 0,14 0 11 16,-14 0-13-16,13 0 11 0,-13 0-11 0,0 0 11 15,18-1-14-15,-18 1 17 0,0 0-19 16,12 0 21-16,-12 0-25 0,0 0 18 0,0 0-22 16,0 0 2-16,16 0-50 0,-16 0-10 0,0 0-69 15,0 0-21-15,0 0-27 0,0 0-36 0,0 0-55 16,0 0-84-16,0 0-35 0,0 0-38 0,0 0-81 16,-7-10-296-16,7 10-351 0</inkml:trace>
  <inkml:trace contextRef="#ctx0" brushRef="#br0" timeOffset="42098.32">8079 5850 248 0,'0'0'308'0,"0"0"-35"0,0 0-27 16,0 0 5-16,0 0-85 0,0 0 50 0,-8-7-85 15,8 7 50-15,0 0-67 0,0 0 52 0,0 0-67 16,0 0 53-16,0 0-55 0,0 0 50 15,0 0-45-15,0 0 41 0,9-3-52 0,-9 3 48 0,0 0-58 16,17-1 46-16,-17 1-58 0,14 1 47 0,-14-1-67 16,17 0 48-16,-17 0-49 0,15 2 28 15,-15-2-52-15,20 3 45 0,-20-3-58 0,21 4 51 16,-11-2-62-16,0 0 51 0,2 2-59 0,-2-1 57 16,0 1-60-16,2 1 6 0,-2 0 3 0,4-1 3 15,-2 3 2-15,-1 0 3 0,2-2-1 0,0 3 6 16,-1-1 1-16,0 1 1 0,-1 0 0 0,2-1 0 15,-3 1 0-15,2 1-1 0,-1 0 1 0,0 0 0 16,-2 0-5-16,2 0-17 0,-3 0 27 0,1 2-28 16,0 0 29-16,-2-1-24 0,1 2 31 0,-2 0-27 15,2 1 24-15,-3-1 13 0,2 1-40 0,-4 0 31 16,3 1-3-16,-3 1 0 0,2-1 3 0,-2 2 1 16,1-2 9-16,-2 2 6 0,0 0-6 15,0 0-4-15,1 0-1 0,-2 1 0 0,0-2 5 16,1 1 2-16,-1-1 0 0,-1 0-3 0,0 0-10 15,0-2-2-15,0 2-3 0,0-2 4 0,0 3 1 16,-1-4 1-16,-1 2-5 0,1 0 4 0,-2-1-3 16,2 0 1-16,0 0-1 0,-2-1-1 0,2 1-3 15,-2 0-5-15,1-1 0 0,-2-1-2 0,0 1-3 16,2 0 0-16,-2 0-23 0,1 1 27 16,0-2-25-16,-1 1 22 0,-2-1-19 0,3 0 25 15,-2 0-23-15,1-1 22 0,-1-1-22 0,0 0 18 16,1 2-23-16,0-2 27 0,-1-1-22 0,-2 0 19 15,2 1-19-15,1 0 22 0,-1 0-22 0,0-3 22 16,-2 1-24-16,0 2 21 0,2-2-22 16,-1 0 19-16,-1 1-20 0,0-2 4 0,-1 2-1 15,2-2 3-15,-1 0 2 0,-2 2 4 0,3-2-2 16,-2 2 0-16,0-2 2 0,0 0 15 0,0 2-17 16,0-1 14-16,0-1-18 0,-2 0 16 0,1 1-20 15,0-1 20-15,-1 0-18 0,1 2 17 0,0-3-20 16,0 1 18-16,-2-1-28 0,2 1-4 0,0 1-67 15,-2-3-44-15,2 0-55 0,-2 1-53 0,1-1-79 16,0 0-106-16,10-4-67 0,-21 4-110 0,10-3-262 16,11-1-420-16</inkml:trace>
  <inkml:trace contextRef="#ctx0" brushRef="#br0" timeOffset="42996.75">8603 6263 220 0,'0'0'390'15,"-9"-10"-67"-15,9 10-32 0,-9-7-37 0,9 7-16 16,-10-7-12-16,10 7-10 0,-12-4-21 0,12 4-24 15,-11-1-22-15,11 1-8 0,-13 2-8 0,13-2-9 16,-13 7-9-16,7-1-5 0,0 3-5 0,-1 0-9 16,2 0-10-16,0 1-7 0,0 4-8 0,1-1-6 15,-1 1-10-15,1 0-9 0,2 0-6 0,-1 1-5 16,2-1-4-16,-1-1-5 0,2 0 1 16,2 0-2-16,-1 0 2 0,2 1-2 0,2 0 6 15,1-3 6-15,2 1 3 0,1-2 3 0,3 1 3 16,0-4-3-16,1 2-2 0,2-2-2 15,0 0-8-15,2-3-4 0,0 0 0 0,-1 0-1 16,-2-3 5-16,3-1 2 0,-3-1 1 0,3-3-1 16,-2 0-8-16,0-2-2 0,-1-2 0 0,-1-2-3 15,-1 0-5-15,0-4-4 0,-3-1-7 0,0 0 0 16,-2-2 3-16,-2 2-6 0,-2-2 4 0,-1 1-6 16,-1 3-1-16,-2 0-2 0,-2-3-27 0,-2 3 30 15,0 0-31-15,-1 1 33 0,-2 1-26 0,-1 0 16 16,-2 3-47-16,0 0 8 0,-1 0-12 0,0 3-13 15,0 2-21-15,0 1-30 0,0 0-36 0,12 2-40 16,-21 0-45-16,10 3-37 0,11-3-15 16,-17 4-11-16,17-4-27 0,-13 9-75 0,6-3-232 15,7-6-154-15</inkml:trace>
  <inkml:trace contextRef="#ctx0" brushRef="#br0" timeOffset="43690">8971 6420 285 0,'0'0'333'0,"0"0"-31"16,0 0-58-16,-9-4 13 0,9 4-82 0,0 0 45 15,0 0-80-15,0 0 42 0,0 0-77 0,0 0 43 16,0 0-78-16,-9-3 51 0,9 3-47 0,0 0 54 16,0 0-42-16,0 0 41 0,0 0-49 15,0 0 44-15,13 1-51 0,-13-1 51 0,14 1-53 16,-14-1 48-16,17 2-58 0,-17-2 44 0,23 1-61 15,-10 1 50-15,2-1-60 0,-1 0 51 0,1 0-60 16,3 0 4-16,1 1-2 0,0-1 5 0,1 0 0 16,0 0 0-16,2-1-2 0,-2 3 0 0,2-3 3 15,5 3 5-15,1-3 0 0,1 1 3 0,2 2-4 16,0-2-7-16,3 3 4 0,2-2-2 0,0 1 12 16,-2-1-9-16,1-1-3 0,-5 1 2 0,1 1-11 15,0-2 2-15,-2 1 2 0,2-1 0 0,-3 2-4 16,1-3-1-16,-1 2-5 0,1-1 4 0,-3 0-2 15,2 0 3-15,0 0-1 0,2 0-3 0,-1 0 13 16,2 1-16-16,0-2 1 0,-1 1 0 16,0 0-1-16,-1 1 0 0,2-1 2 0,-2-1-3 15,1 0 1-15,-2 2-3 0,0-2-1 0,-4 0 0 16,-1 0 0-16,-1-2-1 0,0 2-1 0,-1 0 0 16,0 0-2-16,-3 0-3 0,2 0 1 0,-3-1 3 15,2 1-4-15,-5-2 1 0,3 2-2 0,-2-1 3 16,2 1 0-16,0-1-2 0,1 1-1 0,1 0-2 15,-1-2 3-15,2 4-1 0,-5-2-1 0,1 0 1 16,-1 0 1-16,0 0 2 0,-2 1 0 0,-13-1-4 16,24 0 5-16,-24 0 2 0,19 0-1 0,-19 0 1 15,16 0-3-15,-16 0 0 0,15 0-6 0,-15 0 4 16,0 0 1-16,18 0-3 0,-18 0-8 16,0 0-21-16,14 0-38 0,-14 0-40 0,0 0-36 15,0 0-36-15,11-1-7 0,-11 1-122 0,0 0-27 16,0 0-68-16,0 0-56 0,0 0-453 0,0 0-481 15</inkml:trace>
  <inkml:trace contextRef="#ctx0" brushRef="#br0" timeOffset="44612.18">8892 6438 179 0,'0'0'193'0,"0"0"-35"0,-13-2-13 15,13 2-19-15,0 0-7 0,0 0 0 0,-14 2-7 16,14-2-12-16,0 0-3 0,0 0-15 0,0 0 16 16,-17-2-19-16,17 2 34 0,0 0-37 0,0 0 53 15,0 0-57-15,0 0 68 0,0 0-63 0,-12 2 67 16,12-2-56-16,0 0 44 0,0 0-56 0,0 0 44 15,0 0-55-15,0 0 43 0,-12-2-59 0,12 2 40 16,0 0-53-16,0 0 42 0,-14-1-49 16,14 1 46-16,0 0-46 0,-13 0 57 0,13 0-55 15,0 0 50-15,-14 0-52 0,14 0 46 0,0 0-55 16,0 0 43-16,-15 0-58 0,15 0 49 0,0 0-57 16,0 0 50-16,0 0-55 0,0 0 52 0,-14 0-52 15,14 0 54-15,0 0-55 0,0 0 51 0,0 0-58 16,0 0 55-16,14 5-56 0,-14-5 50 0,18 1-63 15,-4 0 34-15,-1-1-83 0,4 0 6 0,1 0-90 16,5 0-3-16,3-1-106 0,1-1-30 0,0 1-64 16,1-2-432-16,-1-1-322 0</inkml:trace>
  <inkml:trace contextRef="#ctx0" brushRef="#br0" timeOffset="45513.25">11241 6207 275 0,'0'0'403'0,"-5"-12"-68"0,5 12-37 0,-7-10-23 16,7 10-19-16,-7-10-5 0,7 10-21 0,-9-8-45 16,9 8-23-16,-11-7-15 15,11 7-2-15,-13-2-8 0,13 2-9 0,-17 2-4 16,5 2-13-16,1 1-11 0,-2 1-9 0,-1 1-14 16,1 3-3-16,-1 2-7 0,1 1-7 0,-1 1-1 15,3 2-10-15,0 0-2 0,0 0-9 0,3 2-8 16,2-1-1-16,1 0 1 0,1-2 13 0,0 2-18 15,4-2-4-15,4-1 5 0,0 2-8 0,1-3 0 16,4 1-3-16,4 1-1 0,0-4-4 0,2 2 1 16,3-2 6-16,0-2-5 0,-3-1 1 0,1-2 3 15,0-2 1-15,0-1-2 0,-1-1 0 0,-1-1 0 16,0-2 1-16,0-3-5 0,0 0 0 16,-1-3-4-16,-1-2-2 0,0-2-2 0,1-3-6 15,-3-1 1-15,-1-3-5 0,2 0-5 0,-6-1-5 16,1-1-6-16,-2-2 0 0,-2 3 1 0,-1 1-19 0,1-1 30 15,-4 2-27-15,1 1 30 0,-3 2-23 16,-1 1 24-16,0 2-24 0,-3 3 25 0,1 1-13 16,-2 2 14-16,9 5-20 0,-21-4 24 0,21 4-1 15,-21 2 0-15,9 3-2 0,0 3 6 0,-2-1-3 16,4 2-10-16,0 3 8 0,-3 3 1 0,3 0 0 16,1 3 6-16,0-3 2 0,1 5 2 0,3-4 0 15,1 1 0-15,3 3 3 0,-3-2-1 0,3 1 1 16,1-1-4-16,1 1 0 0,3-1 0 0,-3 0 0 15,5 0 0-15,0 0-1 0,2 0 0 16,3 0 0-16,-2-2-2 0,1-1 4 0,0-3-4 16,-1 0-7-16,2 1-29 0,-1-4-38 0,-1 1-47 15,-1-3-49-15,2 0-37 0,-4 0-79 0,2-3-27 16,-8-4-33-16,13 6-44 0,-13-6-392 0,0 0-298 16</inkml:trace>
  <inkml:trace contextRef="#ctx0" brushRef="#br0" timeOffset="45904.21">10881 5990 429 0,'0'0'342'0,"-17"-4"-53"16,17 4-36-16,-12-2-26 0,12 2-6 0,0 0-11 15,-10-3-5-15,10 3-6 0,0 0-21 0,0 0-11 16,0 0-12-16,0 0-5 0,13-2-2 0,-13 2-5 16,27 0-6-16,-7 2-13 0,2-2-9 0,6 0-9 15,3 0-5-15,1 0-9 0,5 0-4 0,0 0-6 16,1 0-4-16,1 0-2 0,-3 0 0 15,2-2 0-15,-5 2-1 0,-3 0-28 0,3 0 28 16,-5-1-33-16,0 1 20 0,-5 0-34 0,-3 0 19 16,1 0-36-16,-2 0 23 0,-5-1-35 0,2 1 23 15,-16 0-34-15,22 0 18 0,-22 0-72 0,19 0-39 16,-19 0-64-16,13 1-87 0,-13-1-127 0,0 0-71 16,0 0-147-16,0 0-300 0,0 0-466 15</inkml:trace>
  <inkml:trace contextRef="#ctx0" brushRef="#br0" timeOffset="48040.38">928 3246 300 0,'0'0'342'16,"-21"-1"-77"-16,9 0-4 0,12 1-43 0,-21-3-12 16,21 3 14-16,-17-2-6 0,17 2-36 0,-16-1-14 15,16 1-24-15,-14-2-8 0,14 2-14 0,0 0-10 16,-18 0-5-16,18 0-14 0,0 0-7 0,-11-1-11 15,11 1-4-15,0 0-6 0,0 0 0 0,-11-1-3 16,11 1 3-16,0 0-5 0,0 0 4 0,0 0-3 16,0 0 0-16,0 0-6 0,0 0-3 0,0 0-6 15,9 3 1-15,-9-3-2 0,13 1-1 16,-13-1-6-16,16 3-4 0,-16-3-3 0,19 1-3 16,-6 1-11-16,0-1 1 0,1-1 0 0,-1 1 1 15,1 0-4-15,-1-1 0 0,3 1-14 0,-3-1-10 16,2 1 38-16,2-1-4 0,1 0-2 0,1 1-7 15,0-1 1-15,0 2 3 0,2-1-10 0,0-1 1 16,-2 1 3-16,2 0 8 0,1-1-5 0,-4 1 3 16,5-1-7-16,-3 1-2 0,-1 1 1 0,2-2-2 15,-2 1 2-15,0 1-5 0,0-2 7 0,-2 1-10 16,3-1 6-16,-1 1 2 0,-2-1-1 0,1 1-2 16,-3-1 6-16,4 1-7 0,-2-1 4 0,-2 0 0 15,1 1 3-15,-1-1-6 16,3 0 4-16,-1 2 1 0,-2-2-7 0,2 0 6 15,0 0 2-15,-1 0 3 0,-1 0-8 0,4 0 5 16,-1 0-4-16,-1 0-1 0,-2 0 4 0,2 0-8 16,-3 0 3-16,0 1 3 0,2-1-11 0,-1 0 11 15,2 0 0-15,0 0 4 0,-3 0-6 0,2 1 2 16,0-1-3-16,1 0 3 0,-3 0-5 0,2-1 4 16,-2 2-4-16,3-1 3 0,-2 0-6 0,1 0 2 15,-2 0-5-15,2 0 9 0,-3-1-1 0,4 2 6 16,-3-2-7-16,0 1 7 0,1 0-10 0,-2 0 6 15,2 1-10-15,-1-1 9 0,0 0-6 0,0-1 5 16,0 1-4-16,1 0 2 0,-1 0-3 16,0 0 4-16,1 1-5 0,-2-1 8 0,1 0-7 15,0 0 4-15,-1 0-5 0,2 0 14 0,-2 1-10 16,2-1 4-16,-2 0 1 0,1 0-3 0,-14 0-3 16,23 0 2-16,-9 0 6 0,-14 0-6 0,24 0 2 15,-24 0-7-15,22 0-5 0,-22 0 12 0,23-1 0 16,-23 1-2-16,19 0-2 0,-19 0-1 0,20 0-1 15,-20 0-7-15,22-1 5 0,-22 1-9 0,23 0 8 16,-23 0 2-16,21-1 4 0,-21 1-6 0,19 0 6 16,-19 0-9-16,19 0 10 0,-19 0-6 0,18-2 7 15,-18 2-7-15,18 0 4 0,-18 0-9 16,17 0 10-16,-17 0-6 0,15-1 10 0,-15 1 1 16,14 0-2-16,-14 0-2 0,15-1-5 0,-15 1-6 15,13 0 8-15,-13 0-12 0,14-1 12 0,-14 1-8 16,13 0 5-16,-13 0-6 0,14 0 9 0,-14 0-10 15,13-1 10-15,-13 1-9 0,13 0 8 0,-13 0-5 16,12-1 8-16,-12 1-8 0,0 0 7 16,17 0-5-16,-17 0 3 0,0 0-7 0,17 0-4 15,-17 0-5-15,0 0 22 0,15 0-11 0,-15 0 18 16,0 0-10-16,15 0-1 0,-15 0 3 0,12 1-1 16,-12-1-6-16,0 0 3 0,18-1 3 15,-18 1-4-15,0 0-4 0,15 1-3 0,-15-1 14 16,0 0-12-16,17-1 11 0,-17 1-1 0,0 0-1 15,0 0 0-15,14 0 0 0,-14 0-2 0,0 0 2 16,0 0-6-16,0 0 0 0,14 0 5 0,-14 0-8 16,0 0 7-16,0 0 9 0,0 0-14 0,0 0 9 15,14 0-4-15,-14 0-6 0,0 0-2 0,0 0 6 16,12 1-2-16,-12-1 1 0,0 0-2 0,0 0 3 16,0 0-5-16,13 0 3 0,-13 0 3 0,0 0-1 15,0 0-3-15,0 0 7 0,0 0-6 0,16 0 2 16,-16 0-2-16,0 0-1 0,0 0 3 0,0 0 0 15,12 0-3-15,-12 0 1 0,0 0 0 16,0 0 5-16,13 1 1 0,-13-1 0 0,0 0 8 16,0 0-13-16,0 0 1 0,16 0-1 0,-16 0 1 15,0 0 1-15,0 0-1 0,0 0-11 0,0 0-11 16,12 0-21-16,-12 0-18 0,0 0-25 0,0 0-25 16,0 0-70-16,0 0-69 0,0 0-111 0,0 0-68 15,0 0-99-15,0 0-320 0,0 0-393 0</inkml:trace>
  <inkml:trace contextRef="#ctx0" brushRef="#br0" timeOffset="48710.61">484 2624 497 0,'0'0'539'0,"0"0"-70"16,2-11-48-16,-2 11-37 0,0 0-61 0,0 0-39 15,2-11-56-15,-2 11-34 0,0 0-59 0,0 0-22 16,0 0-28-16,0 0-11 0,0 0-29 0,0 0 18 16,0 0-20-16,0 0 15 0,0 11-23 0,0-11 12 15,-4 13-23-15,4-13 16 0,-3 15-20 0,3-15 10 16,-2 18-19-16,2-18 10 0,-5 18-15 16,5-18 11-16,-4 21-14 0,2-12 12 0,2-9-14 15,-2 19 12-15,2-19-39 0,-3 18-50 0,3-18-74 16,0 17-74-16,0-17-71 0,-2 13-90 0,2-13-53 15,-4 12-397-15,4-12-373 0</inkml:trace>
  <inkml:trace contextRef="#ctx0" brushRef="#br0" timeOffset="49094.25">358 2648 331 0,'0'0'499'0,"-2"-17"-61"0,2 17-52 16,2-13-26-16,-2 13-13 0,2-14-64 15,-2 14-34-15,5-15-51 0,-5 15-21 0,8-15-34 16,-3 8-13-16,1-1-30 0,2 1-8 0,-8 7-24 16,17-12-6-16,-7 7-18 0,-1 1 3 0,-1 0-21 15,4 0 6-15,-1 2-17 0,0 0 6 0,1 0-17 16,-12 2 9-16,24 0-13 0,-12 3 7 0,-2 0-8 16,4 1 6-16,-1 2-6 0,-2 0 6 0,3 3-13 15,-1-2 12-15,-3 2-8 0,1 1 11 0,-2-1-10 16,3 3 13-16,-6-1-13 0,3 2 8 0,-5-1-11 15,5 2 12-15,-4-2-8 0,-1 2 14 16,-3-1-11-16,0-1 13 0,1 0-11 0,-4 0 13 16,1 0-12-16,0-1 14 0,-3 0 0 0,-1-2 10 15,-4 2 3-15,4-3 10 0,-5 2 3 0,0-2-7 16,-1-1-1-16,-2 1-1 0,-3-3 8 0,3-1 0 16,-5 0-12-16,0-1-1 0,0-1 1 0,5-1-7 15,-6-1-5-15,3 0 2 0,1 0-12 0,-1-1-22 16,3 1-44-16,2-1-17 0,11 1-69 0,-19-2-108 15,19 2-74-15,-16-3-102 0,16 3-109 16,-13-3-360-16,13 3-456 0</inkml:trace>
  <inkml:trace contextRef="#ctx0" brushRef="#br0" timeOffset="50880.07">1527 3381 156 0,'0'0'288'0,"0"0"-62"0,0 0-3 16,0 0-38-16,0 0 3 0,0 0-39 0,0 0 8 16,-4-9-17-16,4 9-7 0,0 0 17 15,0 0-18-15,0 0-4 0,0 0-3 16,0 0 4-16,0 0-8 0,0 0 5 0,0 0-5 15,0 0 4-15,0 0 0 0,-2-11-3 0,2 11 3 16,0 0-2-16,0 0-1 0,0 0-10 0,0 0-4 16,0 0-6-16,0 0-13 0,0 0-7 0,-1-11-13 15,1 11 1-15,0 0-4 0,0 0-11 0,0 0-5 16,0 0-9-16,-1-11 9 0,1 11-9 16,0 0 5-16,0 0-15 0,0 0 9 0,0 0-10 0,-1-11 1 15,1 11-6-15,0 0-2 0,0 0 1 0,0 0 2 16,0 0-11-16,-1-10 3 0,1 10-4 0,0 0 4 15,0 0-8-15,0 0 3 0,0 0-7 16,-2-11 7-16,2 11-6 0,0 0 2 0,0 0 0 16,0 0 9-16,0 0-15 0,0 0 0 0,0 0 1 15,0 0 4-15,-1-11-13 0,1 11 2 0,0 0-2 16,0 0 4-16,0 0-10 0,0 0 3 0,0 0-9 16,0 0 16-16,0 0-19 0,0 0 13 0,0 0-9 15,0 0 4-15,0 0-6 0,0 0 13 0,0 0-10 16,0 0 10-16,0 0-4 0,0 0 2 0,0 0-4 15,0 0 12-15,0 0-3 0,0 0 0 0,0 0 0 16,0 0 0-16,0 0 2 0,0 0 2 0,0 0-4 16,-4 10-8-16,4-10 5 0,0 0 11 0,0 0-4 15,0 0 4-15,0 0-7 0,0 0 11 0,0 0-17 16,0 0 10-16,0 0-6 0,0 11 1 16,0-11-5-16,0 0 4 0,-2 10-3 0,2-10 8 15,0 0-5-15,-2 15 5 0,2-15-5 0,-1 13 6 16,1-13-6-16,-1 14-1 0,1-14 3 0,-2 18 6 15,1-7-10-15,-1 0 4 0,2-11-1 0,0 23-1 16,0-13-5-16,0 4 6 0,-2-2 2 16,0 1 3-16,2 1-4 0,-3 1 13 0,3-1-8 15,-1-1 15-15,1 2-7 0,-1 1 10 0,1 0-3 16,-2-1-2-16,2-1 10 0,0 0-4 0,-1 1 4 16,1-2 3-16,-2-1 2 0,2 1-1 0,0 0-4 15,0-13-2-15,0 23-5 0,0-23 2 0,0 21-2 16,0-21-3-16,0 16-1 0,0-16-2 15,0 15-1-15,0-15-2 0,0 12-2 0,0-12 1 16,0 0 3-16,0 14-7 0,0-14-11 0,0 0-33 16,0 0-39-16,-2 15-56 0,2-15-44 0,0 0-77 15,0 0-63-15,0 0-118 0,0 0-67 0,5 9-85 16,-5-9-280-16,0 0-415 0</inkml:trace>
  <inkml:trace contextRef="#ctx0" brushRef="#br0" timeOffset="51408.57">1184 3852 219 0,'0'0'403'0,"0"0"-46"0,-15-3-23 0,15 3-41 16,0 0-20-16,-13-1-29 0,13 1-25 0,0 0-35 15,0 0-24-15,-13-1-21 0,13 1-14 0,0 0-16 16,0 0-7-16,0 0-7 0,0 0-20 0,0 0 11 16,0 0-9-16,0 0 12 0,0 0-8 0,0 0-1 15,0 0-16-15,19-2 1 0,-19 2-16 0,20 0 4 16,-20 0-11-16,27-2 3 0,-11 2-9 16,5 0 1-16,0 2-9 0,2-2 2 0,4 0-4 0,0 0-6 15,2 1 2-15,1-1 1 0,-2 0 2 16,3 1-2-16,-1-1-1 0,-2 0 0 0,2 1-2 15,-3-1-1-15,-4 1-6 0,-1-1 0 0,-1 1-1 16,-2-1-4-16,-5 0 2 0,2 0 2 0,-5 0-6 16,-11 0 6-16,24 0-4 0,-24 0-3 0,17 0-3 15,-17 0-5-15,15 0-12 0,-15 0-26 0,14 0-30 16,-14 0-56-16,0 0-49 0,0 0-80 0,0 0-46 16,9 4-82-16,-9-4-48 0,0 0-422 15,0 0-400-15</inkml:trace>
  <inkml:trace contextRef="#ctx0" brushRef="#br0" timeOffset="51792.85">1209 3856 337 0,'0'0'438'0,"0"0"-65"16,-13 0-44-16,13 0-40 0,0 0-45 0,0 0-34 16,-14 1-46-16,14-1-32 0,0 0-11 0,0 0-7 15,0 0 0-15,0 0-3 0,0 0 1 0,10 7-3 16,-10-7-13-16,10 4-8 0,-10-4-10 16,17 7 1-16,-11-1-1 0,5 0-2 0,-1-1-14 15,2 3 9-15,-1 0-8 0,1 2 6 0,1-1-8 16,0 3 6-16,2 0-5 0,-2 0 0 0,2 2-10 15,-1-3-9-15,0 1-4 0,-1 1-5 16,-1-3-8-16,-1 1-4 0,0-2-3 0,0 1-3 16,-2-1-1-16,0-1-4 0,1-1-3 0,-2 1 1 15,-2-2 1-15,1 1-2 0,-7-7-3 0,14 9-4 16,-14-9-48-16,11 10-21 0,-11-10-60 16,13 7-50-16,-13-7-65 0,11 5-84 0,-11-5-90 15,11 2-80-15,-11-2-331 0,12-1-365 0</inkml:trace>
  <inkml:trace contextRef="#ctx0" brushRef="#br0" timeOffset="52128.91">1746 3863 430 0,'0'0'441'0,"0"0"-74"0,-4-10-26 0,4 10-46 16,0 0-9-16,0 0-57 0,-4-10-30 0,4 10-47 16,0 0-11-16,0 0-27 0,0 0 2 15,0 0-8-15,0 0 13 0,-13 0-13 0,13 0 9 16,-9 7-21-16,1 0-13 0,1 0-10 16,-2 2 4-16,0 1-14 0,-3 0 6 0,-1 4-16 15,-1 0-3-15,-1 0-13 0,1 0-1 0,1 0-14 16,0 1 11-16,-3-2-15 0,3 1 3 0,1-1-10 15,1-1 5-15,2-2-10 0,-1 1 3 0,0 0-1 16,3-2-7-16,-2 0-5 0,4-2-31 0,-1 0-47 16,2 0-65-16,-1 1-87 0,5-8-81 0,-7 10-86 15,7-10-87-15,0 0-346 0,-5 12-372 0</inkml:trace>
  <inkml:trace contextRef="#ctx0" brushRef="#br0" timeOffset="52676.53">1534 4220 372 0,'0'0'362'0,"1"-11"-23"16,-1 11-16-16,2-10-24 0,-2 10-25 0,0 0-17 16,0-14-43-16,0 14-25 0,0 0-22 0,-2-11-17 15,2 11-18-15,0 0-13 0,-3-8-14 0,3 8-8 16,0 0-6-16,0 0-11 0,-12-3-3 0,12 3-5 16,0 0-16-16,-14 3-8 0,14-3-8 0,-11 6-5 15,3-1-6-15,2 1-7 0,-1 0-2 0,1 0-6 16,-2 1-1-16,2 0-5 0,-1 1-5 0,2 0 0 15,5-8-1-15,-11 14 4 0,8-5-2 16,3-9 0-16,-5 14 0 0,5-14 1 0,-1 13 3 16,1-13-1-16,0 12 6 0,0-12-5 0,6 12 20 15,2-6-4-15,-1 0 6 0,3 0-6 0,1-2-1 16,2 0-5-16,0 1 8 0,-1-3-5 0,3-1 8 16,0 0 2-16,-2-1-1 0,2-2-5 0,0 0 6 15,1-3 0-15,-2 1 8 0,0-2-3 0,-4-2-3 16,3 0 12-16,-3 0-6 0,-1-1 11 0,-3 1-6 15,-1-2 10-15,-1 1 1 0,-1-1-3 0,1 0-15 16,-6-1-24-16,2 11 17 0,-2-21 6 0,-5 11-12 16,2 1-6-16,-1-2-5 0,-3 1 5 0,-1 1-5 15,0 0-14-15,-2 1 7 0,-1 1-15 0,0 1 3 16,1 0-34-16,-1 1-40 0,1 2-47 16,0 0-51-16,0 2-53 0,-1 2-86 0,13-1-77 15,-19 3-80-15,19-3-66 0,-16 7-312 0,16-7-395 16</inkml:trace>
  <inkml:trace contextRef="#ctx0" brushRef="#br0" timeOffset="53464.25">1488 4412 80 0,'0'0'232'0,"0"0"-73"0,0 0 12 0,0 0-47 15,0 0 10-15,0 0-29 0,0 0 20 0,0 0-24 16,0 0-6-16,0 0 13 0,0 0-12 0,0 0 5 15,0 0 0-15,0 0 9 0,0 0 10 0,0 0 0 16,0 0 1-16,0 0-11 0,0 0-20 16,0 0-15-16,0 0-20 0,0 0-10 0,0 0-9 15,0 0-9-15,0 0-6 0,0 0-2 0,0 0-5 16,0 0 3-16,0 0-7 0,0 0 0 0,0 0-7 16,0 0 0-16,0 0 2 0,0 0-4 0,0 0 1 15,0 0-1-15,0 0 0 0,9-5-1 0,-9 5 0 16,0 0-2-16,0 0-4 0,0 0 1 15,0 0-39-15,0 0-53 0,0 0-57 0,11 4-56 0,-11-4-50 16,0 0-21-16,0 0-247 0,12 2-32 16</inkml:trace>
  <inkml:trace contextRef="#ctx0" brushRef="#br0" timeOffset="54644.27">1542 4414 249 0,'0'0'383'0,"0"0"-46"0,0 0-20 15,0 0-28-15,0 0-20 0,0 0-24 0,0 0-32 16,0 0-39-16,0 0-24 0,0 0-21 0,0 0-9 15,0 0-23-15,0 0-8 0,0 0-10 0,0 0-9 16,0 0-9-16,0 0-5 0,0 0-2 0,0 0-3 16,0 0 3-16,0 0-5 0,0 0 12 15,0 0-9-15,0 0 7 0,0 0-12 0,0 0 11 16,0 0-12-16,0 0 7 0,0 0-16 0,0 0 5 16,0 0-16-16,0 0 0 0,0 0-22 0,0 0 14 15,0 0-14-15,0 0 1 0,0 0-9 0,0 0 4 16,0 0-13-16,0 0 10 0,0 0-11 0,0 0 13 15,0 0-9-15,0 0 13 0,0 0-14 0,0 0 16 16,0 0-9-16,0 0 5 0,-3 10-4 16,3-10 11-16,0 0-9 0,-2 13 12 0,2-13-8 15,-2 12 11-15,2-12-12 0,-2 15 5 0,2-15-5 16,-3 18 8-16,2-8-7 0,0 1 9 0,0 2-4 16,-3-2 6-16,4 3-6 0,0-1 8 15,-2 2-8-15,1 2 13 0,1 0-7 0,-1 0 6 0,0 1-9 16,1 0 8-16,-1 0-4 0,1 2 8 15,-2-1-12-15,1 0 2 0,-1 1-4 0,2-1-8 16,0 0 16-16,0 0 3 0,0 0-1 0,0 1 0 16,2-1-5-16,-2 0-3 0,0 0-4 0,0 0 2 15,1-1-8-15,-1-1 2 0,2 1 4 16,-2 0 0-16,1 0-3 0,0 0 2 0,-1 0-6 0,1-1 6 16,-1 0-4-16,1 0 0 0,1 0-1 0,-2 0 2 15,0-2-1-15,4 0 0 0,-4 2-5 0,1 0-2 16,0-1 6-16,-1-1 4 0,1 4-4 0,-1-3 2 15,2 1 2-15,-1-2-1 0,0 2 0 0,-1 0 3 16,1 0-6-16,1 0 1 0,-2 0-4 16,0 0 2-16,0-1 1 0,0 1 0 0,0 0-1 15,2-1 3-15,-2 1-8 0,0 0 8 0,0 0-1 16,2 0 0-16,-2 0 7 0,-2 0-9 0,4-1-1 16,-2 1 2-16,0 1-2 0,1-1 4 0,-1-2-6 15,1 2 2-15,-1 0-6 0,0-1 8 0,0-2-4 16,2 0 9-16,-2 1 2 0,0-1-5 0,0 1-1 15,0-2 1-15,0 1-4 0,0 1 1 0,0-2-2 16,0 1 1-16,-2-1-1 0,2 0 2 0,0-1-1 16,0 2 0-16,0-2 3 0,0 0 0 0,-1 0-3 15,1 0 2-15,0 0 0 0,-1 0-1 0,1 0 0 16,-2 0-50-16,2-12 63 0,-2 22-2 16,2-11-10-16,0 2 5 0,-2-3 1 0,1 2-2 15,0-1-1-15,0 1 0 0,1-12-2 16,-2 21 4-16,2-21-3 0,-1 22 0 0,0-11-9 15,1-11 4-15,0 21 0 0,-1-9 1 0,1-12 1 16,0 20-1-16,0-20 2 0,-4 19 2 0,4-19-2 16,0 20-1-16,-2-9-1 0,2-11 2 0,-1 21 0 15,1-21-3-15,-2 19 1 0,2-19 3 0,-1 20 0 16,1-20-4-16,-3 20 6 0,3-20-13 0,-2 19 9 16,2-19-5-16,-2 19 9 0,2-19-3 15,-2 19-1-15,2-19-2 0,-2 18 7 0,2-18-4 16,-1 16-1-16,1-16 2 0,-3 15-2 0,3-15 2 15,-1 14-2-15,1-14 0 0,-2 14-3 0,2-14 3 16,-4 14 3-16,4-14-2 0,0 12-1 0,0-12 0 16,-4 12 0-16,4-12 0 0,-1 12 0 0,1-12-6 15,-3 13 9-15,3-13-5 0,-2 12 4 0,2-12-9 16,0 11 9-16,0-11-1 0,-4 12 0 0,4-12 0 16,-2 12 7-16,2-12-11 0,-2 11 6 0,2-11 0 15,-3 12-3-15,3-12 0 0,-2 11 0 0,2-11 2 16,-3 12 0-16,3-12 0 0,-2 13-1 0,2-13 1 15,-3 13-2-15,3-13 2 0,-4 11-4 16,4-11 2-16,-2 11 1 0,2-11 2 0,0 10-1 16,0-10-3-16,-2 12 2 0,2-12-1 0,-2 10-2 15,2-10 3-15,0 0-3 0,-1 14 3 0,1-14 1 16,0 0 3-16,-2 15-5 0,2-15 2 0,0 0 3 16,0 13-3-16,0-13-1 0,0 0-6 0,0 0 5 15,-1 12 1-15,1-12 0 0,0 0-2 0,0 0 2 16,-1 11 2-16,1-11-3 0,0 0-5 0,0 0 7 15,-2 11 0-15,2-11-5 0,0 0 7 0,0 0-1 16,0 0 0-16,0 0 3 0,0 12-1 0,0-12-4 16,0 0 5-16,0 0-3 0,0 0 3 15,0 0-10-15,0 0-51 0,0 0-52 16,0 0-96-16,0 0-95 0,0 0-152 0,0 0-163 16,0 0-286-16,0 0-462 0</inkml:trace>
  <inkml:trace contextRef="#ctx0" brushRef="#br0" timeOffset="56360.52">1467 6718 216 0,'0'0'243'0,"0"0"-41"16,0 0-32-16,0 0-16 0,0 0-19 0,0 0-14 15,0 0-15-15,0 0-4 0,0 0-28 0,0 0 31 16,-9 4-30-16,9-4 42 0,0 0-27 0,0 0 37 16,0 0-28-16,0 0 26 0,0 0-27 0,0 0 19 15,0 0-25-15,0 0 19 0,0 0-16 0,0 0 10 16,-3 13-15-16,3-13 8 0,0 0-19 0,0 0 9 16,-1 12-20-16,1-12 5 0,0 0-17 0,-3 12 5 15,3-12-15-15,0 0 3 0,-1 16-14 16,1-16-4-16,-1 11-3 0,1-11-3 0,-2 10 0 0,2-10-7 15,0 0 0-15,0 15-2 0,0-15 0 16,-2 11 2-16,2-11 2 0,0 0-2 0,0 12 1 16,0-12-5-16,0 0-3 0,0 11-2 0,0-11 4 15,0 0-1-15,0 0-1 0,0 0-4 0,0 12 0 16,0-12-4-16,0 0 2 0,0 0 0 0,0 0 1 16,0 0-3-16,0 0-1 0,0 0 0 0,-2 10-2 15,2-10 4-15,0 0 3 0,0 0-5 0,0 0 0 16,0 0 1-16,0 0-1 0,0 0-2 0,0 0-2 15,0 0 4-15,0 0 3 0,0 0 2 0,0 0 0 16,0 0-6-16,0 0 1 0,0 0 6 0,4 10 1 16,-4-10 1-16,0 0 0 0,0 0-4 0,0 0 0 15,15 0-2-15,-15 0 5 0,0 0 1 16,16 0 1-16,-16 0-1 0,12-1 2 0,-12 1-1 16,15-1 4-16,-15 1 0 0,16-2 0 0,-16 2-52 15,22-2 65-15,-22 2 1 0,25-4 6 0,-14 4-60 16,4-2 69-16,-2 1-62 0,5 0 64 0,-1-1-59 15,2 0 57-15,-1 1-53 0,2 0 55 0,0 0-56 16,2-1 58-16,0 1-50 0,-1 0 54 16,2 1-59-16,0-2 47 0,0 1-47 0,0 1 50 15,0-1-50-15,-2 1 56 0,2 0-58 0,-2-1 49 16,3 1-45-16,-3-1 47 0,-1 0-51 0,3 1 53 16,-2-1-52-16,-1 0 49 0,0 0-48 15,-2-1 42-15,3 1-43 0,-3-2 45 0,2 2-47 16,-1 0 44-16,-1-1-47 0,1 1 46 0,0-1-48 15,-1 2 41-15,0-1-37 0,0 0 27 0,-1-1-29 16,-3 2 46-16,2-1-47 0,-3 1 46 0,2 0-46 16,-2-1 42-16,1 1-39 0,-1 0 36 0,0-1-42 15,1 1 43-15,-2-1-44 0,1 1 40 0,0-1-33 16,1 0 34-16,-1-1-34 0,0 2 31 16,1-2-33-16,0 2 40 0,0 0-42 0,0-1 36 0,1 1-33 15,-2-1 36-15,1 1-37 0,0 0 36 0,-2-2-36 16,2 1 37-16,-2 0-39 0,1 1 38 0,-13 0-44 15,25-2 45-15,-14 1-40 0,-11 1 39 0,24 0-39 16,-12-1 36-16,-12 1-21 0,23-1-15 0,-23 1 32 16,24-1-32-16,-12 0 32 0,1 1-32 15,-1-1 36-15,1-1-35 0,-13 2 2 0,26-2 5 16,-26 2 8-16,24-1 0 0,-12 0-3 0,-12 1 3 16,24-1-1-16,-24 1 2 0,23-1 2 0,-23 1-3 15,22-1-2-15,-22 1 3 0,21-1-1 0,-21 1 6 16,19-1 0-16,-19 1-2 0,17-2-2 0,-17 2 0 15,19-1 1-15,-19 1 0 0,16-2-4 0,-16 2-1 16,15 0-9-16,-15 0 12 0,14-3 1 0,-14 3-3 16,14 0 3-16,-14 0 0 0,12-1-2 0,-12 1 1 15,0 0 1-15,16-3-2 0,-16 3 1 16,0 0 0-16,14-1-1 0,-14 1 1 0,0 0-1 16,14-1-2-16,-14 1 2 0,0 0 3 0,12-1-20 15,-12 1 24-15,0 0-3 0,0 0 2 0,10-3-4 16,-10 3 1-16,0 0-1 0,0 0 1 0,0 0-2 15,0 0 0-15,13-1 0 0,-13 1-2 0,0 0 1 16,0 0 0-16,0 0-2 0,0 0 2 0,0 0-2 16,11 0 1-16,-11 0-4 0,0 0 9 0,0 0-5 15,0 0 0-15,0 0 7 0,13-1-6 0,-13 1-1 16,0 0 0-16,0 0 1 0,0 0-1 0,0 0 2 16,12-2-1-16,-12 2 0 0,0 0 2 0,0 0 3 15,0 0-5-15,0 0 5 0,0 0-1 0,0 0 0 16,0 0-2-16,11-1 3 0,-11 1-8 15,0 0 1-15,0 0-4 0,0 0-10 0,0 0-20 16,0 0-34-16,0 0 2 0,0 0-119 0,0 0-42 16,0 0-185-16,0 0-52 0,0 0-127 0,0-13-324 15,0 13-485-15</inkml:trace>
  <inkml:trace contextRef="#ctx0" brushRef="#br0" timeOffset="57615.63">2485 3714 41 0,'0'0'323'0,"-12"2"-56"0,12-2-52 16,0 0 17-16,0 0-45 0,-12 1 10 0,12-1-41 15,0 0 21-15,0 0-32 0,-12 1 16 0,12-1-26 16,0 0 9-16,0 0-26 0,0 0 11 0,0 0-18 16,0 0 9-16,-14 2-15 0,14-2 12 0,0 0-11 15,0 0 7-15,0 0-17 0,0 0 3 0,0 0-20 16,0 0-2-16,0 0-16 0,0 0-6 0,0 0-12 16,0 0-2-16,0 0-14 0,0 0 4 15,0 0-8-15,0 0 6 0,0 0 9 0,0 0 9 0,0 0 8 16,19 0-4-16,-19 0-2 0,24 0-9 15,-9 0-2-15,3 0-6 0,1 0 3 0,1 1-8 16,3-1-3-16,-2 0 0 0,2 0 0 0,1 0 1 16,-2 1 0-16,2-1-2 0,-1 0-2 0,0 0 0 15,-2 0 3-15,0 0-1 0,0-1 4 0,-3 1 4 16,0 0-1-16,-3-1-5 0,0 1-7 0,-2-2 7 16,1 2-2-16,-14 0-41 0,24-1 45 0,-24 1-48 15,20 0 49-15,-20 0-40 0,17-1 39 0,-17 1-56 16,16-1 53-16,-16 1-10 0,16 0-5 0,-16 0 1 15,16-1-4-15,-16 1-3 0,15 0-47 0,-15 0 56 16,13-1-8-16,-13 1 3 0,14 0-2 0,-14 0-46 16,0 0 58-16,17-1-53 0,-17 1 59 15,0 0-55-15,13 0 53 0,-13 0-50 0,0 0 53 16,0 0-49-16,15-2 43 0,-15 2-40 0,0 0 44 16,0 0-45-16,0 0 51 0,14 0-42 0,-14 0 42 15,0 0-49-15,0 0 44 0,0 0-49 0,0 0 49 16,0 0-50-16,0 0 52 0,0 0-50 0,12 0 41 15,-12 0-42-15,0 0 42 0,0 0-4 0,0 0-61 16,0 0 26-16,0 0-30 0,0 0-50 0,0 0-71 16,0 0-79-16,0 0-110 0,0 0-49 0,0 0-80 15,-14 0-408-15,14 0-463 0</inkml:trace>
  <inkml:trace contextRef="#ctx0" brushRef="#br0" timeOffset="59680.49">2426 3748 159 0,'0'0'183'0,"0"0"-34"0,0 0-13 0,0 0-14 15,0 0-7-15,0 0-1 0,0 0 1 0,0 0-19 16,0 0 15-16,0 0-24 0,0 0 16 0,-11-3-29 15,11 3 15-15,0 0-30 0,0 0 18 0,0 0-37 16,0 0 29-16,0 0-24 0,0 0 27 0,0 0-39 16,0 0 33-16,0 0-26 0,0 0 27 15,-10-3-25-15,10 3 26 0,0 0-27 0,0 0 35 16,0 0-29-16,0 0 24 0,0 0-21 0,0 0 21 16,0 0-15-16,0 0 22 0,0 0-10 0,0 0 17 15,0 0-13-15,0 0 16 0,0 0-7 0,0 0 9 16,0 0-4-16,0 0 9 0,0 0-16 0,0 0 15 15,0 0-11-15,0 0-3 0,0 0-9 0,0 0-7 16,0 0-14-16,0 0-1 0,0 0-9 16,0 0-8-16,0 0-10 0,0 0-4 0,0 0-11 15,0 0-2-15,0 0-2 0,0 0-6 0,0 0 0 16,0 0-2-16,0 0 2 0,0 0-3 0,0 0 1 16,-7 7 2-16,7-7 6 0,0 0-2 15,0 0-1-15,0 11 1 0,0-11 3 0,0 0-1 0,-1 14 1 16,1-14 2-16,0 13 0 0,0-13 5 15,-1 14-3-15,1-14-3 0,-2 18 8 0,2-18 4 16,-1 22-2-16,1-10 0 0,0-12-2 0,-1 22-1 16,1-9 0-16,0 0-2 0,-1-1 0 0,1 1 7 15,-2 0 12-15,2 1 5 0,-1-1-1 0,1 0-8 16,-2 0-3-16,0 1-5 0,2 0-5 0,-1 0 5 16,1 0-4-16,-1-2 5 0,1 5-31 0,-1-2 31 15,1-1-18-15,-2 2 16 0,2-2-6 0,0 2 3 16,-1 0-2-16,1-1-2 0,0 2 0 0,0-3 4 15,0 0-6-15,0 2-4 0,-1-1-3 0,2 0 0 16,-2 2 2-16,2-1 0 0,-1 1-1 16,0-2 3-16,0 2 0 0,0 0-49 0,0-3 58 15,0 2-47-15,1 0 52 0,-1 1-50 0,0 0 60 16,0 0-52-16,0-2 50 0,2 2-54 0,-2 0 55 16,0 0-54-16,1 0 47 0,-1-1-44 0,1 1 46 15,-1 0-45-15,0 1 47 0,1-1-6 0,-1 1 4 16,2-1-6-16,-2 1 4 0,0 0-6 0,2 0 1 15,-2 1-5-15,0-1 0 0,0 0-3 0,1 0-3 16,-1 0 3-16,0 0-2 0,0 0-3 0,2 0 5 16,-2 0 0-16,0-2-3 0,0 2-5 0,0 0 6 15,0-1-49-15,0 0 47 0,0 1-37 16,0-1 50-16,0 0-47 0,0-3 52 0,0 3-51 16,0-3 53-16,0 1-49 0,0-1 46 0,0 1-40 15,0-1 33-15,1 0-34 0,-2 1 46 0,1-1-46 16,0 1 46-16,0-1-44 0,0-1 46 15,0 2-45-15,0-3 40 0,0 3-49 0,0-2 49 16,0 2-47-16,0-1 46 0,0-1-43 0,0 2 47 16,0-1-50-16,0-1 49 0,0 2-48 0,0-1 49 15,-2 1-50-15,2-1 50 0,0 0-50 0,0 0 53 16,-1 0-56-16,1-1 53 0,-2 1-50 16,0 0 51-16,2-1-55 0,-1 1 36 0,0-1-26 0,1 1 43 15,-1-1-44-15,-1 0 46 0,2 0-50 16,-1 0 54-16,0-1-51 0,1 2 49 0,-2-2-49 15,2 0 46-15,-1 1-50 0,0-1 52 0,1 0-54 16,-2 0 48-16,1 0-46 0,0 0 54 0,0 0-55 16,-1-2 53-16,2 3-52 0,-1-2 62 0,0 0-64 15,-2 0 51-15,2 0-50 0,1-11 48 0,-3 22-45 16,3-22 45-16,-2 19-45 0,1-8 36 0,1-11-34 16,-3 20 48-16,2-9-44 0,1-11 37 0,-3 19-38 15,2-8 42-15,1-11-46 0,-3 20 45 0,3-20-41 16,-2 20 46-16,2-20-47 0,-3 19 44 0,2-9-48 15,-2 0 47-15,3-10-48 0,-2 20 46 16,0-10-44-16,2-10 45 0,-2 19-45 0,2-19 46 16,-4 19-47-16,4-19 51 0,-2 18-51 0,2-18 48 15,-4 17-51-15,4-17 51 0,-1 17-48 0,1-17 40 16,-3 15-40-16,3-15 49 0,0 14-49 0,0-14 51 16,-1 13-50-16,1-13 43 0,-2 14-38 0,2-14 41 15,0 12-58-15,0-12 61 0,-1 10-47 0,1-10 47 16,0 0-45-16,-1 17 43 0,1-17-45 0,0 0 44 15,0 16-49-15,0-16 49 0,0 0-48 0,-1 14 49 16,1-14-47-16,0 0 47 0,0 12-50 0,0-12 48 16,0 0-42-16,0 0 39 0,0 14-40 0,0-14 47 15,0 0-44-15,0 0 52 0,0 0-59 16,0 0 50-16,0 11-48 0,0-11 45 0,0 0-45 16,0 0 33-16,0 0-28 0,0 0 36 0,0 0-44 15,0 0 51-15,0 0-47 0,0 0 48 0,0 12-44 16,0-12 44-16,0 0-45 0,0 0 39 15,0 0-45-15,0 0 49 0,0 0-50 0,10 4 50 16,-10-4-49-16,0 0 47 0,0 0-45 0,18 0 45 16,-18 0-45-16,0 0 48 0,16 0-48 0,-16 0 42 15,16-2-42-15,-16 2 46 0,18-2-47 0,-18 2 46 16,21-2-47-16,-21 2 48 0,23-2-50 0,-11 1 35 16,2 0-22-16,-1 0 33 0,1 0-40 15,1 0 38-15,0-1-39 0,-1 1 45 0,2 0-41 0,-2 0 43 16,2-1-45-16,-2 1 43 0,3 0-50 15,-3 1 50-15,0-1-47 0,2 0 39 0,-2 1-38 16,0-2 44-16,0 2-44 0,0-1 44 0,0 1-46 16,0 0 46-16,0 0-45 0,1 0 46 0,-1-2-43 15,0 2 44-15,0 0-45 0,2 0 54 0,-3 0-59 16,1 0 49-16,0 0-47 0,-1 0 45 0,-13 0-44 16,25 0 42-16,-25 0-38 0,23 0 35 0,-23 0-38 15,19 2 47-15,-19-2-44 0,18 0 45 0,-18 0-42 16,18 0 45-16,-18 0-53 0,15 0 46 0,-15 0-46 15,14 1 49-15,-14-1-50 0,14 2 43 16,-14-2-38-16,0 0 40 0,19 0-42 0,-19 0 42 16,12-2-36-16,-12 2 37 0,0 0-43 0,17 0 45 15,-17 0-46-15,0 0 46 0,15 0-45 0,-15 0 44 16,0 0-44-16,14-1 39 0,-14 1-36 0,0 0 42 16,13 1-46-16,-13-1 24 0,0 0-13 0,0 0 28 15,15 0-32-15,-15 0 41 0,0 0-45 0,0 0 44 16,16 2-40-16,-16-2 18 0,0 0-16 0,0 0 42 15,12 0-49-15,-12 0 42 0,0 0-42 0,0 0 47 16,12 2-48-16,-12-2 46 0,0 0-47 0,0 0 44 16,0 0-42-16,0 0 47 0,13 0-47 0,-13 0 45 15,0 0-45-15,0 0 37 0,0 0-68 16,0 0 37-16,0 0-60 0,0 0 41 0,0 0-72 16,12-1 49-16,-12 1-77 0,0 0 15 0,0 0-96 15,0 0-4-15,0 0-64 0,0 0-76 0,0 0-54 16,0 0-453-16,3-10-419 0</inkml:trace>
  <inkml:trace contextRef="#ctx0" brushRef="#br0" timeOffset="62073.09">760 5186 265 0,'0'0'259'15,"-16"-2"14"-15,16 2-36 0,-15-2-9 16,15 2-23-16,-14-2-23 0,14 2-19 0,-14-2-12 16,14 2-7-16,-13-3-6 0,13 3-11 0,-11-2-18 15,11 2-15-15,0 0-13 0,-11-1-9 16,11 1-1-16,0 0 5 0,0 0 5 0,0 0 0 15,0 0 0-15,-14 1-3 0,14-1-3 0,0 0 5 16,0 0-4-16,0 0 0 0,0 0-3 0,12 4-2 16,-12-4-11-16,12 2-2 0,-12-2-11 0,19 1 4 15,-6 0-14-15,0 0 6 0,5 1-12 0,3-1 4 16,-2 0-10-16,4-1 2 0,0 1-8 0,4 1 8 16,0-2-13-16,0 1 3 0,0 0-5 0,-1 0 4 15,-3-1-5-15,0 0 2 0,-1 1-5 0,1-1 7 16,-1 0-5-16,1 0 4 0,-1 0-14 0,0-1 8 15,-1 1-4-15,1 0 3 0,-2 0-9 0,1 0 10 16,-2 0-10-16,0-1 9 0,-1 1-7 16,-3 0 7-16,-1-1-6 0,2 1 3 0,-16 0-1 15,24-1 3-15,-24 1-7 0,18-2 7 0,-18 2-8 16,20-1 6-16,-20 1-7 0,14 0 3 0,-14 0-3 16,16-1 3-16,-16 1-2 0,12 0 9 0,-12 0-13 15,15-1 7-15,-15 1 2 0,15 0 0 0,-15 0-5 16,14-2 6-16,-14 2-7 0,16 0 5 0,-16 0-2 15,16-1 2-15,-16 1 0 0,13 0 3 0,-13 0-5 16,0 0 6-16,17-1-7 0,-17 1 7 0,0 0-4 16,14-1 3-16,-14 1-1 0,0 0 0 0,0 0-3 15,16-1 3-15,-16 1-4 0,0 0-2 16,0 0 4-16,0 0 1 0,13-1-1 0,-13 1 0 16,0 0 3-16,0 0-2 0,0 0 0 15,0 0 0-15,0 0 2 0,0 0 0 0,0 0 4 16,14 0-1-16,-14 0-1 0,0 0 1 0,0 0-1 15,0 0-2-15,0 0-2 0,0 0 1 0,0 0-3 16,0 0-1-16,0 0 2 0,0 0-2 0,-14-3-3 16,14 3 5-16,0 0-6 0,0 0-4 0,0 0 5 15,-11 1-4-15,11-1 3 0,0 0 3 0,0 0-5 16,-12 3 7-16,12-3-7 0,0 0 2 16,-8 4-5-16,8-4 4 0,0 0-3 0,-11 7 2 0,11-7-4 15,-6 7 5-15,6-7-3 0,-8 7 6 16,8-7-8-16,-3 10 8 0,3-10-9 0,-6 9 7 15,6-9 0-15,-4 10 2 0,4-10-1 0,0 10 0 16,0-10-2-16,-2 11 5 0,2-11-3 0,0 0 3 16,2 17 6-16,-2-17 1 0,2 11-1 0,-2-11-3 15,7 11 9-15,-7-11-2 0,10 10 0 0,-10-10 1 16,10 7-11-16,-2-3 11 0,-8-4-61 16,14 6 68-16,-14-6-2 0,14 4-3 0,-14-4-1 0,14 2-1 15,-14-2-4-15,18 0 2 0,-18 0-3 0,17-2 1 16,-17 2 0-16,20-4 0 0,-10 1-10 0,-1-1-1 15,-9 4-6-15,15-8-3 0,-15 8-2 0,16-10 2 16,-10 4 3-16,-1 0 2 0,-5 6-1 16,11-11-8-16,-11 11 3 0,7-12-6 0,-7 12 8 15,4-10-7-15,-4 10-2 0,3-11-4 0,-3 11 7 16,0 0-8-16,2-15 9 0,-2 15-5 0,0 0 10 16,0-12-7-16,0 12 9 0,0 0-7 0,0 0 10 15,0-13-9-15,0 13 13 0,0 0-11 0,0 0 13 16,0 0-15-16,-2-12 14 0,2 12-9 0,0 0 11 15,0 0-7-15,0 0 7 0,0 0-9 0,0 0 12 16,0 0-9-16,0 0 7 0,0 0-7 16,0-12 8-16,0 12-13 0,0 0 13 0,0 0-9 15,0 0 9-15,0 0-9 0,0 0 10 16,0 0-11-16,0 0 10 0,0 0-10 0,0 0 10 16,0 0-10-16,0 0 11 0,0 0-12 0,0 0 12 15,0 0-11-15,0 0 13 0,0 0-1 0,0 0 6 16,0 0 2-16,0 0 9 0,0 0-9 0,0 0 9 15,11-3-6-15,-11 3 9 0,0 0-12 0,14 2-14 16,-14-2 4-16,13 0 20 0,-13 0-8 0,18 0 5 16,-7-1-7-16,-11 1 3 0,25 0-8 0,-9-1 4 15,-2-1-6-15,5 1 7 0,-3 0-10 0,3-2 6 16,-1 2-2-16,-1-1 2 0,1 1-8 0,-2-2 9 16,-1 2-10-16,-1 0 4 0,-1 0 0 0,1-1-1 15,-3 0-3-15,-11 2 7 0,23-1-5 16,-23 1-1-16,21-3 0 0,-21 3-3 0,17-1-2 15,-17 1 2-15,17-2 1 0,-17 2 0 0,17 0 0 16,-17 0 2-16,17-1 0 0,-17 1-1 0,15-3-3 16,-15 3 12-16,15 0-8 0,-15 0-1 0,14-1 0 15,-14 1 2-15,14-1 0 0,-14 1 0 0,0 0 0 16,17-1 1-16,-17 1 2 0,0 0-1 0,17 0-1 16,-17 0-2-16,0 0 1 0,15-1 0 0,-15 1 1 15,0 0 0-15,17-1-1 0,-17 1-2 0,0 0-1 16,16-2 0-16,-16 2 0 0,0 0 0 0,16 0 2 15,-16 0 0-15,0 0 5 0,12-1-7 16,-12 1 2-16,0 0 0 0,13-2 1 0,-13 2-2 16,0 0 3-16,0 0-3 0,12-1 0 0,-12 1-1 15,0 0 1-15,0 0-2 0,0 0-2 0,0 0 5 16,0 0 0-16,14 1 1 0,-14-1-3 0,0 0 0 16,0 0 5-16,0 0-2 0,12 0 2 0,-12 0-5 15,0 0 1-15,0 0 2 0,0 0-5 16,0 0 3-16,15 0 1 0,-15 0 1 0,0 0 0 15,0 0-1-15,0 0-2 0,0 0-1 0,14 2 3 16,-14-2 2-16,0 0-3 0,0 0 2 0,0 0-2 16,0 0 3-16,0 0 0 0,0 0-1 0,11-2-1 15,-11 2 0-15,0 0 1 0,0 0-7 16,0 0 4-16,0 0-2 0,0 0-2 0,0 0-2 16,0 0 5-16,0 0-2 0,0 0 4 0,0 0 2 15,0 0-1-15,0 0 1 0,0 0 0 0,0 0-4 16,0 0 1-16,0 0 8 0,0 0-2 0,0 0 0 15,0 0-1-15,0 0 0 0,0 0-1 0,0 0 0 16,0 0-1-16,0 0 0 0,-1-11-1 0,1 11-1 16,0 0 7-16,0 0-4 0,0 0-1 0,0 0-4 15,0 0 2-15,2-11-3 0,-2 11-2 0,0 0-3 16,0 0-1-16,0 0-1 0,0 0 0 0,0 0 0 16,0 0 2-16,0 0 0 0,12-3 1 15,-12 3 1-15,0 0 1 0,0 0 0 0,7 7-3 16,-7-7 6-16,0 0 1 0,4 10-3 0,-4-10 8 15,0 0 1-15,4 11 1 0,-4-11-2 0,0 0-3 16,-1 12 7-16,1-12 3 0,-5 8 4 0,5-8-12 16,-7 7 3-16,7-7 3 0,-10 5 0 0,10-5-4 15,-10 5 6-15,10-5 0 0,-10 3-4 0,10-3 2 16,-13 1 1-16,13-1 1 0,0 0 0 16,-15-4-3-16,15 4 9 0,-9-3 6 0,9 3-1 0,-9-7-1 15,9 7-5-15,-5-7 0 0,5 7-4 0,-2-11 2 16,2 11-2-16,3-13-7 0,-3 13-2 0,5-10 0 15,-5 10-2-15,9-11-4 0,-9 11-2 0,10-8 0 16,-10 8-1-16,13-7-1 0,-13 7-3 16,14-3-1-16,-14 3 1 0,13 0 3 0,-13 0-3 15,14 1 4-15,-14-1 2 0,11 3 0 0,-11-3 0 16,11 7 5-16,-11-7 3 0,8 6 3 0,-8-6 5 16,0 0 7-16,6 10-5 0,-6-10 1 0,0 0-2 15,-6 9 2-15,6-9-5 0,-10 3-12 0,10-3-34 16,-13 0-61-16,13 0-109 0,-16-2-123 0,6-1-182 15,1-3-482-15,-3-2-591 0</inkml:trace>
  <inkml:trace contextRef="#ctx0" brushRef="#br0" timeOffset="62755.1">746 5503 65 0,'0'0'601'16,"-2"-14"-103"-16,2 14-56 0,0 0-28 0,-2-15-32 15,2 15-36-15,0 0-32 0,-2-14-31 0,2 14-49 16,-3-10-37-16,3 10-28 0,-8-8-32 0,8 8-18 15,-6-6-32-15,6 6-13 0,0 0-36 0,-15-4 15 16,15 4-14-16,-16 3 0 0,16-3-12 0,-19 7-6 16,6-1-11-16,3 1 1 0,-3 2-9 0,3 2 3 15,-3 4-3-15,2-1 8 0,1 2-3 0,2-2 1 16,-1 4-1-16,5-3-12 0,-2-1-3 16,2 1 6-16,2-2 9 0,0 0 2 0,2-1 13 15,4 0 2-15,-2-2 36 0,5 0 7 0,-2 0 18 16,3-2-9-16,1-1 19 0,1 0-33 0,1-2 5 15,2 0-26-15,1-3 10 0,1 1-31 0,1-2 17 16,-2 1-36-16,1-1-39 0,-1-2-69 0,0-2-61 16,-1 0-69-16,-2 1-70 0,2 0-106 0,-2-1-110 15,-1 0-106-15,-1-2-290 0,-9 5-489 16</inkml:trace>
  <inkml:trace contextRef="#ctx0" brushRef="#br0" timeOffset="63791.55">2734 4219 95 0,'0'0'499'0,"0"0"-109"0,4-9-2 0,-4 9-48 15,0 0-5-15,0 0-48 0,5-9-39 0,-5 9-51 16,0 0-16-16,0 0-37 0,0 0-13 0,0 0-18 16,0 0-7-16,0 0-24 0,0 0-1 0,0 0-19 15,0 0-5-15,0 0-17 0,0 0 3 0,0 0-14 16,0 0 6-16,-2 9-14 0,2-9 1 0,0 0-9 15,0 0 8-15,-4 9-7 0,4-9-26 0,0 0 24 16,0 0 4-16,0 0-3 0,0 0 13 0,-4 9-2 16,4-9 29-16,0 0 3 0,0 0 27 0,0 0 13 15,0 0-11-15,0 0-12 0,0 0-4 0,0 0 0 16,0 0-3-16,0 0-6 0,-6-7-8 16,6 7-10-16,0 0 3 0,-4-12 0 0,4 12-2 15,0 0 6-15,-3-13-4 0,3 13 1 0,0 0-4 16,-1-11-19-16,1 11 14 0,0 0-7 0,0 0-11 15,-1-11-8-15,1 11-6 0,0 0-9 0,0 0-6 16,0 0-2-16,0 0-1 0,0 0 2 0,0 0-1 16,0 0 6-16,0 0 0 0,1 16 3 0,-1-16 1 15,1 21-1-15,1-7-2 0,-1 2-42 16,0 2 25-16,2 1-62 0,-1 1 15 0,0 4-104 0,-2 2 12 16,0 0-154-16,-2 0-116 0,0 6-159 0,-6-1-445 15,0-1-647-15</inkml:trace>
  <inkml:trace contextRef="#ctx0" brushRef="#br0" timeOffset="64590.45">2807 5850 454 0,'0'0'405'0,"0"0"-40"16,0 0-88-16,-7-7-3 0,7 7-38 0,0 0-4 15,0 0-49-15,0 0-18 0,0 0-33 0,0 0-1 16,0 0-25-16,0 0 2 0,0 0-20 0,0 0-3 16,-11 3-19-16,11-3 4 0,0 0-19 0,0 0-7 15,-5 11 0-15,5-11-3 0,0 0-2 0,0 0-2 16,-1 13-3-16,1-13-6 0,0 0-4 0,0 0-1 16,-1 11-2-16,1-11-2 0,0 0 8 0,0 0-1 15,0 0 8-15,0 0 19 0,-1 11 14 0,1-11 8 16,0 0-4-16,0 0-1 0,0 0 2 0,0 0-11 15,0 0 2-15,0 0-7 0,2-14-3 16,-2 14-5-16,0 0-11 0,3-15 25 0,-3 15-39 16,3-12 49-16,-3 12-31 0,4-13 43 0,-4 13-32 15,3-11 31-15,-3 11-28 0,2-10 19 0,-2 10-42 16,3-9 18-16,-3 9-43 0,0 0 17 0,4-10-39 16,-4 10 26-16,0 0-33 0,0 0 33 0,0 0-32 15,0 0 36-15,4 11-35 0,-4-11 26 0,0 17-24 16,0-17 28-16,-2 24-45 0,2-11 0 0,0 3-44 15,-1 1-24-15,1 3-117 0,-1-1-43 0,-2 4-215 16,2 1-188-16,-3 0-373 0,0-2-653 0</inkml:trace>
  <inkml:trace contextRef="#ctx0" brushRef="#br0" timeOffset="66019.85">5988 4023 312 0,'0'0'336'16,"-10"-2"-36"-16,10 2 2 0,0 0-13 0,-13-3-38 16,13 3-21-16,0 0-18 0,-12-1-23 0,12 1-21 15,0 0-9-15,0 0-11 0,-12-1-5 16,12 1-10-16,0 0-58 0,0 0 41 0,0 0-64 15,0 0 48-15,-10-2-58 0,10 2 47 0,0 0-58 16,0 0 51-16,0 0-61 0,0 0 53 0,0 0-49 16,12 2 49-16,-12-2-55 0,13 0 50 0,-13 0-60 15,19 1 59-15,-19-1-66 0,26 1 61 16,-12-1-63-16,4 2 52 0,0-1-52 0,1 0 57 16,3-1-55-16,-2 1 59 0,2 0-56 0,2-1 52 15,3 1-55-15,0-1 52 0,0 2-52 0,0-2 50 16,-1 0-51-16,1 0 47 0,-4 0-48 0,1 0 42 15,1 0-44-15,-3-2 40 0,1 2-47 0,-2-1 45 16,0 1-50-16,-1-1 43 0,1 0-40 0,-3 1 32 16,-2-1-39-16,-2 1 49 0,1-1-46 0,-2 1 50 15,1-2-55-15,-1 1 43 0,-13 1-45 16,23-1 44-16,-23 1-45 0,18-1 44 0,-18 1-43 0,18-1 41 16,-18 1-45-16,15 0 47 0,-15 0-47 0,16-1 50 15,-16 1-49-15,12 0 46 0,-12 0-45 16,13-1 51-16,-13 1-52 0,0 0 45 0,16 0-41 15,-16 0 39-15,0 0-37 0,13 0 38 0,-13 0-39 16,0 0 47-16,13-2-48 0,-13 2 42 0,0 0-46 16,14 0 44-16,-14 0-41 0,0 0 43 0,0 0-45 15,17 0 47-15,-17 0-45 0,0 0 45 0,0 0-45 16,17 0 49-16,-17 0-51 0,0 0 44 0,0 0-42 16,15 0 43-16,-15 0-42 0,0 0 46 0,0 0-48 15,16 0 41-15,-16 0-37 0,0 0 41 0,13-1-42 16,-13 1 48-16,0 0-45 0,0 0 43 0,16 0-44 15,-16 0 40-15,0 0-46 0,0 0 48 16,11 1-45-16,-11-1 46 0,0 0-47 0,0 0 39 16,0 0-54-16,0 0 39 0,0 0-70 15,12-1 23-15,-12 1-103 0,0 0-32 0,0 0-108 16,0 0-126-16,0 0-129 0,0 0-404 0,-11-3-527 16</inkml:trace>
  <inkml:trace contextRef="#ctx0" brushRef="#br0" timeOffset="67024.14">6002 4101 24 0,'0'0'280'0,"0"0"-49"16,0 0 0-16,4-9-33 0,-4 9 1 0,0 0-11 15,0 0 1-15,0 0-1 0,3-12 12 0,-3 12 0 16,0 0-8-16,0 0-15 0,0 0-5 0,0 0-6 16,0 0-5-16,0 0-9 0,0 0-1 0,0-12-6 15,0 12-7-15,0 0-57 0,0 0 53 16,0 0-66-16,0 0 51 0,0 0-63 0,0 0 51 16,0 0-60-16,0 0 50 0,0 0-60 15,0 0 46-15,0 0-62 0,0 0 41 0,0 0-59 16,0 0 46-16,0 0-61 0,0 0 43 0,0 0-58 15,0 0 39-15,0 0-44 0,0 0 45 0,0 0-50 16,0 0 45-16,0 0-42 0,0 0 52 0,0 0-47 16,4 8 56-16,-4-8-56 0,0 13 50 0,0-13-51 15,1 16 56-15,-1-16-55 0,1 23 60 16,0-11-36-16,-1 2 52 0,0 0-52 0,2 3 44 16,-2 0-43-16,1 1 50 0,-1 0-50 0,0 0 45 15,1 1-40-15,-1 2 41 0,0-2-42 0,0 1 11 16,0 1 3-16,0-1 10 0,0 0 6 0,3 1-23 15,-3-1 21-15,0 0-2 0,0 1-3 0,-3-1 2 16,3-1 1-16,0-1-3 0,0 1-4 0,0-2 0 16,-1-1-4-16,1-1 7 0,0-1-1 0,0 1 0 15,0-3 0-15,0 1-2 0,-1 0-5 0,1-13 4 16,0 23-4-16,0-23 0 0,0 20-2 0,0-20 3 16,0 18-4-16,0-18-3 0,0 16 26 0,0-16-34 15,-2 14 2-15,2-14 0 0,0 13 1 0,0-13 1 16,0 12 0-16,0-12 1 0,0 0-1 0,2 16 1 15,-2-16 2-15,0 0-2 0,0 12-2 0,0-12 1 16,0 0 2-16,0 0-2 0,0 13-3 16,0-13 6-16,0 0-2 0,0 0-5 0,0 0-35 15,0 0-41-15,0 0-50 0,0 12-3 0,0-12-97 16,0 0-13-16,0 0-137 0,0 0-13 0,0 0-58 16,0 0-45-16,11-4-372 0,-11 4-413 0</inkml:trace>
  <inkml:trace contextRef="#ctx0" brushRef="#br0" timeOffset="68853.28">6047 4796 174 0,'0'0'310'0,"0"0"-44"16,0 0-22-16,0 0-11 0,-11 2-61 0,11-2 25 15,0 0-69-15,0 0 53 0,0 0-73 0,0 0 59 16,0 0-66-16,0 0 52 0,0 0-13 0,0 0-12 16,-11 2-56-16,11-2 47 0,0 0-48 0,0 0 50 15,0 0-55-15,0 0 47 0,0 0-56 0,0 0 40 16,13 2-59-16,-13-2 49 0,0 0-60 0,18 0 52 16,-18 0-60-16,15 1 51 0,-15-1-57 15,22 0 53-15,-9 0-55 0,2 2 52 0,2-2-52 0,3 0 47 16,1 0-58-16,0 0 54 0,8 1-58 15,-1-1 56-15,1 1-55 0,0 0 53 0,3 0-59 16,4-1 54-16,1 2-59 0,1 0 52 0,0 1-58 16,-1-1 55-16,0 0-58 0,2-1 58 0,0 2-55 15,0-2 52-15,1 1-55 0,2 2 56 0,-1-3-59 16,2 2 61-16,-2-2-60 0,-1 0 61 0,1 0-60 16,0 0 57-16,0 1-54 0,-3-1 59 0,3 0-51 15,-4 0 56-15,1-1-59 0,-2 1 54 0,2 0-55 16,-6 1 58-16,-1-2-62 0,1 1 62 0,0 0-63 15,2 1 54-15,2 0-53 0,0-1 52 16,0 1-58-16,-2 0 56 0,3 0-51 0,-2 0 51 16,-3 1-51-16,-2-2 43 0,0 1-45 0,0 1 50 15,-1-2-48-15,-1 1 52 0,-1 0-58 0,-2-1 60 16,-2 1-57-16,-1-2 55 0,-2 1-56 0,2 0 56 16,-3-1-61-16,-1 2 57 0,0-1-52 0,-3 0 53 15,-1-1-53-15,1 0 53 0,-15 0-54 16,25 1 52-16,-25-1-55 0,23 0 51 0,-23 0-58 15,19-1 52-15,-19 1-60 0,19 1 60 0,-19-1-60 16,21-1 55-16,-21 1-57 0,18 0 56 0,-18 0-59 16,18-1 53-16,-18 1-45 0,19 0 52 0,-19 0-50 15,15 0 56-15,-15 0-56 0,18 0 56 16,-18 0-54-16,15 0 59 0,-15 0-53 0,17 0 59 16,-17 0-59-16,15 0 59 0,-15 0-52 0,14-1 53 15,-14 1-41-15,0 0 43 0,17-2-57 0,-17 2 55 16,0 0-54-16,16-1 54 0,-16 1-54 0,0 0 56 15,15-1-57-15,-15 1 61 0,0 0-50 0,10-2 61 16,-10 2-54-16,0 0 56 0,0 0-54 0,13-1 56 16,-13 1-59-16,0 0 56 0,0 0-56 0,0 0 47 15,11-2-51-15,-11 2 48 0,0 0-57 0,0 0 61 16,0 0-65-16,0 0 59 0,0 0-59 0,0 0 54 16,0 0-57-16,0 0 55 0,0 0-57 0,13-1 54 15,-13 1-56-15,0 0 54 0,0 0-57 16,0 0 61-16,0 0-60 0,0 0 58 0,0 0-57 15,0 0 59-15,8 5-57 0,-8-5 59 0,0 0-59 16,0 0 58-16,7 7-56 0,-7-7 58 0,7 7-57 16,-7-7 56-16,7 9-49 0,-7-9 53 0,11 13-55 15,-6-6 52-15,1 2-55 0,2 0 54 0,-1 3-48 16,2-1 56-16,0 1-62 0,1 1 57 0,2 2-58 16,-2 0 57-16,3-1-51 0,-1 3 55 0,0-1-59 15,0 1 54-15,1 1-54 0,-1-1 5 0,0 0 4 16,1-1 4-16,-2 1 2 0,1 0 7 0,0-1 1 15,-1 2-16-15,1 0 20 0,1 0 2 0,-1 1-1 16,3 1-1-16,-2 1 1 0,2 1 0 16,-2 0-1-16,2-1 1 0,-2 1 10 0,2 0 36 15,-2-1-53-15,0 1 46 0,1-1-59 0,-4-2 54 16,2 1-59-16,-2-1 62 0,0 0-63 0,2-1 60 16,-2 0-62-16,-1 2 56 0,1-3-57 0,-1 0 56 15,0 1-56-15,0-2 57 0,1 0-56 16,-1 1 6-16,-1 0 0 0,2 0 9 0,-2-2-1 15,-1-1 6-15,1-1-1 0,1 0 1 0,-3 1-2 16,2-2 1-16,-2 1 1 0,3-2 1 0,-1 1 2 16,-2 1-1-16,1-3 3 0,-1 2 0 15,2-1 0-15,-2-1-1 0,-1-1-13 0,1 1 22 16,1-2-19-16,-2 2 20 0,2-1-19 0,-2 1 18 0,0-1-23 16,1 0 25-16,1 0-25 0,-2 1 25 15,0 0-24-15,1 0 25 0,-1-2-24 0,2 2 22 16,-2-2-15-16,0 0 16 0,-1 1-22 0,1-1 20 15,-1 0-21-15,1 0 22 0,0 0-23 0,-5-8 22 16,9 15-21-16,-9-15 21 0,6 13-2 0,-6-13-3 16,8 13 0-16,-8-13-2 0,6 11 0 0,-6-11-4 15,7 11 5-15,-7-11 1 0,6 13-1 0,-6-13 0 16,5 11 0-16,-5-11 1 0,7 10-1 0,-7-10 15 16,6 11-12-16,-6-11-1 0,6 11 0 15,-6-11-2-15,7 11-4 0,-7-11 1 0,6 11 1 16,-6-11 2-16,7 11-3 0,-7-11 4 0,7 11-3 15,-7-11 1-15,8 11-3 0,-8-11 2 0,8 11 2 16,-8-11-1-16,6 10 1 0,-6-10-1 0,8 9 0 16,-8-9-1-16,5 8 1 0,-5-8 1 0,5 9 2 15,-5-9-4-15,5 9 0 0,-5-9 1 0,5 9 12 16,-5-9-15-16,4 8 2 0,-4-8-1 0,5 9 4 16,-5-9-3-16,4 8 1 0,-4-8 1 0,0 0 6 15,6 11-4-15,-6-11-1 0,0 0 3 0,5 11-6 16,-5-11 1-16,0 0 0 0,6 10 1 15,-6-10 0-15,0 0 0 0,0 0 0 0,3 11-1 0,-3-11 0 16,0 0 0-16,0 0 2 0,4 11 0 16,-4-11-1-16,0 0 1 0,0 0-1 0,0 0 1 15,4 11-1-15,-4-11 1 0,0 0 0 0,0 0 1 16,0 0-5-16,0 0-7 0,0 0-10 0,0 0-15 16,0 0-17-16,-5 11-15 0,5-11-12 0,0 0-11 15,-9-4-9-15,9 4 0 0,-10-3 11 0,10 3 11 16,-12-7 15-16,12 7 6 0,-10-6 10 0,10 6 8 15,-10-8 7-15,10 8 10 0,-10-7 4 16,10 7 4-16,-8-9 0 0,8 9-2 0,-5-10 2 0,5 10 6 16,-3-11 0-16,3 11 4 0,0 0 1 0,-1-14-1 15,1 14 1-15,4-9 3 16,-4 9 1-16,0 0 2 0,9-9 7 0,-9 9-3 0,10-4 1 16,-10 4-3-16,10-2 0 0,-10 2-3 15,0 0-1-15,18 1 2 0,-18-1-3 0,10 2 1 16,-10-2 0-16,8 5-1 0,-8-5 4 0,9 7 1 15,-9-7 3-15,7 9 50 0,-7-9-45 0,4 9 52 16,-4-9-56-16,3 11 48 0,-3-11-49 0,0 12 45 16,0-12-51-16,-3 11 50 0,3-11-49 0,-4 8 47 15,4-8-50-15,-6 8 6 0,6-8 1 0,-6 6-2 16,6-6-1-16,0 0 0 0,-13 4 0 0,13-4 0 16,0 0 0-16,-17-4-1 0,17 4 2 0,-10-4-2 15,10 4 0-15,-8-9-2 0,8 9-1 16,-6-11 18-16,6 11-27 0,-5-11-7 0,5 11-4 15,0-12-17-15,0 12-21 0,1-12-45 0,-1 12-59 16,8-10-48-16,-8 10-48 0,8-9-66 0,-8 9-430 16,10-4-263-16</inkml:trace>
  <inkml:trace contextRef="#ctx0" brushRef="#br0" timeOffset="70276.33">6147 6140 346 0,'-13'1'282'0,"13"-1"-44"0,-12-1-28 15,12 1-23-15,-14 0-30 0,14 0-17 0,-12-1-17 16,12 1-16-16,-16-1-13 0,16 1-4 0,0 0-9 16,-18 0 8-16,18 0-4 0,0 0 7 0,-16 0-3 15,16 0 6-15,0 0 3 0,-16 0 0 0,16 0-2 16,0 0-3-16,-15 0-3 0,15 0-7 16,0 0 0-16,-13 0-5 0,13 0-7 0,0 0-2 15,-15 1-6-15,15-1-9 0,0 0-2 0,0 0-4 16,-14 1-2-16,14-1-2 0,0 0 3 0,0 0-6 15,0 0 2-15,0 0 1 0,-10 2-5 0,10-2-1 16,0 0-3-16,0 0-4 0,0 0-3 0,14 2-7 16,-14-2-1-16,14 0-2 0,-14 0-3 15,18 0 0-15,-18 0-3 0,24 1-1 0,-11-1-1 0,1 1-1 16,1-1 1-16,2 0 3 0,1 1-6 0,1 1 6 16,1-2-3-16,0 1 0 0,1 0 0 0,1 0-6 15,0 0-1-15,-1 0 1 0,1 1 0 16,1 0 0-16,-2-1-2 0,2 0 0 0,-2 0-3 15,-2 1 3-15,3 1 1 0,-2-2-6 0,-1 0 5 16,0 1 1-16,-1-2 0 0,-1 2-2 16,3-2 1-16,-5 2-3 0,1-1 2 0,-1 0-1 15,0-1 1-15,-1 1-1 0,0 0 0 0,-1 0-1 16,0-1 1-16,-1 2 0 0,0-1 0 0,-12-1 0 16,23 2 0-16,-23-2 6 0,22 1-1 0,-22-1-2 15,16 1 0-15,-16-1-4 0,18 1 3 16,-18-1-4-16,14 1 14 0,-14-1-13 0,15 0 0 0,-15 0-1 15,15 1-1-15,-15-1 1 0,14 2 1 16,-14-2-1-16,12 0 3 0,-12 0-1 0,12 1 0 16,-12-1 0-16,13 1-1 0,-13-1-1 0,0 0 2 15,15 1 1-15,-15-1-2 0,0 0 2 0,15 0 2 16,-15 0-4-16,0 0 0 0,12 1 3 0,-12-1-1 16,0 0 0-16,0 0-1 0,15 1 0 0,-15-1 1 15,0 0 3-15,0 0-2 0,16 1-1 0,-16-1 1 16,0 0-4-16,0 0 2 0,16 0-1 0,-16 0-4 15,0 0 5-15,12 4-2 0,-12-4 4 0,0 0-5 16,0 0 3-16,16 1 0 0,-16-1 2 0,0 0-4 16,12 1 3-16,-12-1 0 0,0 0-1 0,0 0 1 15,11 1-1-15,-11-1 2 0,0 0-3 16,0 0-1-16,14 0 2 0,-14 0 3 0,0 0-1 16,0 0-1-16,12 1 1 0,-12-1 0 0,0 0 0 15,0 0-1-15,13 1 2 0,-13-1 0 0,0 0 3 16,0 0 2-16,0 0-1 0,0 0-2 0,11 1 0 15,-11-1-5-15,0 0 5 0,0 0-2 0,0 0 0 16,0 0 0-16,0 0-2 0,0 0-5 0,0 0 1 16,0 0 1-16,0 0-1 0,0 0-1 0,12 2-3 15,-12-2-17-15,0 0-18 0,0 0-23 0,0 0-29 16,0 0-52-16,0 0-79 0,0 0-87 0,0 0-71 16,0 0-103-16,0 0-319 0,5-8-331 0</inkml:trace>
  <inkml:trace contextRef="#ctx0" brushRef="#br0" timeOffset="71272.22">6099 5473 171 0,'0'0'264'0,"0"-13"-29"0,0 13-39 0,0 0 10 16,-2-12-34-16,2 12 4 0,0 0-46 0,-5-12 3 16,5 12 8-16,0 0 0 0,-5-11 0 15,5 11-1-15,0 0-8 0,-8-11-2 0,8 11 3 0,0 0-3 16,-6-10-4-16,6 10-7 0,0 0 1 16,-6-8-3-16,6 8-3 0,0 0-4 0,0 0-13 15,-5-8-8-15,5 8-13 0,0 0-16 0,0 0-14 16,0 0-11-16,-6-6-7 0,6 6-11 0,0 0-1 15,0 0-2-15,-9 4-3 0,9-4-2 0,0 0 0 16,-5 13 52-16,5-13-65 0,-4 11 55 0,4-11-55 16,-5 16 55-16,4-5-54 0,-2-2 58 0,0 4-62 15,1 0 57-15,1 0-58 0,-3 2 58 0,1 1-56 16,1 1 54-16,-1 0-54 0,1 0 64 0,-1 1-53 16,1-1 38-16,-1 1-42 0,2 1 45 0,-2-2-48 15,1 1 45-15,0 0-48 0,0 0 50 0,-1-1-53 16,1 1 47-16,0-1-52 0,1 0 6 0,0-1 5 15,1 0 3-15,-1 0 4 0,-1-2 5 16,1-1-3-16,0 1 2 0,1-1-1 0,-2 0 4 0,1-1-1 16,0 0-5-16,0 0 3 0,-1-1-25 15,1 0 29-15,1-11-27 0,-3 19 30 0,2-8-26 16,1-11 28-16,-1 15-29 0,1-15 31 0,-1 16-30 16,1-16 33-16,-2 14-34 0,2-14 28 0,-1 14-23 15,1-14 24-15,0 12-26 0,0-12 24 0,-2 11-14 16,2-11 9-16,0 0-26 0,-2 14 31 0,2-14-28 15,0 0 31-15,-1 12-32 0,1-12 27 0,0 0-28 16,0 0 26-16,0 12-26 0,0-12 25 0,0 0-25 16,0 0 26-16,-1 11-25 0,1-11 27 0,0 0-28 15,0 0 27-15,0 0-26 0,-1 13 27 16,1-13-27-16,0 0 27 0,0 0-24 16,-2 10 24-16,2-10-27 0,0 0 28 0,0 0-28 15,0 0 26-15,-2 11-23 0,2-11 24 0,0 0-26 16,0 0 30-16,0 0-25 0,0 0 22 0,0 0-25 15,0 0 23-15,0 0-36 0,-3 11 30 0,3-11-36 16,0 0 32-16,0 0-32 0,0 0 31 0,-5 8-29 16,5-8 28-16,0 0 0 0,0 0-2 0,-5 8-3 15,5-8-6-15,0 0-26 0,0 0-14 0,0 0-53 16,0 0-58-16,0 0-92 0,0 0-114 0,0 0-99 16,0 0-530-16,0 0-594 0</inkml:trace>
  <inkml:trace contextRef="#ctx0" brushRef="#br0" timeOffset="73366.86">6061 5389 34 0,'0'0'297'15,"0"0"-44"-15,-13-1-33 0,13 1-3 16,0 0-33-16,-11-2-24 0,11 2-13 0,0 0-11 15,0 0-11-15,-13-1 0 0,13 1-2 0,0 0-6 16,0 0-6-16,0 0-6 0,0 0-9 0,0 0-5 16,-14 1-2-16,14-1 7 0,0 0 3 0,0 0 4 15,0 0-3-15,0 0 3 0,0 0-2 0,0 0-3 16,0 0-12-16,10 5-10 0,-10-5-10 0,13 1-5 16,-13-1-7-16,14 3-2 0,-14-3-1 0,22 1-4 15,-8-1-4-15,-1 0-13 0,1 2-1 16,2-2-2-16,3 1-5 0,-2-1-1 0,3 0 2 0,-2 0-3 15,4 1 1-15,0-1 1 0,-2 0-2 16,5 1-2-16,3-1-1 0,-1 1 0 16,1 0-1-16,0 0 3 0,-2-1-3 0,3 3-2 15,0-2 7-15,-2-1-1 0,1 1 2 0,0 0-1 16,0 0-9-16,0-1 1 0,2 2 0 0,-2-2 1 16,1 1-3-16,1-1-2 0,-2 2-1 0,1-2-5 15,-1 0 5-15,0 1-2 0,1 0 0 0,-1-1 2 16,0 1-4-16,0-1 1 0,1 2 0 0,-1 0-10 15,1-2 12-15,-3 1 1 0,1 0-2 0,1 0 0 16,-3 0 0-16,2 0 1 0,-5 0 1 0,0 1-2 16,0-2 3-16,1 1 3 0,-1 1 0 0,3 1-2 15,-4-3 1-15,0 1-7 0,2 0 4 16,-1 1 0-16,-3-1 11 0,3 0-7 0,-2 0-1 16,0-1 0-16,0 1-7 0,-2 0-2 0,2 1-1 15,-2-1 1-15,0 0 0 0,0 1 0 0,-1-1 1 16,-1-1 0-16,1 2 3 0,-2-2-2 0,-1 1 0 15,2-1-1-15,-2 0 0 0,0 0 0 0,-1 1-2 16,0-1 3-16,0 0-3 0,-13 0 4 0,26 0-2 16,-26 0-2-16,25 2 2 0,-12-2-2 0,1 0-1 15,0 1 0-15,2-1 2 0,-2 1 1 0,1 0-2 16,0-1 0-16,1 1-5 0,-1-1 1 0,-1 1 2 16,3 1 5-16,-3-2-5 0,1 1 3 15,-2-1 0-15,1 1-4 0,-1-1 0 0,-13 0 1 16,23 1 2-16,-23-1-1 0,20 0-2 0,-20 0 2 0,18-1 0 15,-18 1 0-15,18 0-2 0,-18 0-6 16,17-1 7-16,-17 1-5 0,19-3 4 0,-19 3-4 16,18-1 0-16,-18 1-1 0,16-1-2 0,-16 1 1 15,17-2-6-15,-17 2 7 0,15-1-5 0,-15 1 7 16,14-2-1-16,-14 2-2 0,13-1 9 0,-13 1-3 16,0 0-1-16,17-2 0 0,-17 2-6 0,0 0 3 15,14-1 0-15,-14 1 7 0,0 0-5 0,14-1-3 16,-14 1 2-16,0 0-1 0,15-2-5 0,-15 2 1 15,12-1-1-15,-12 1 2 0,0 0-1 16,18-1 2-16,-18 1-2 0,11-2 5 0,-11 2-1 16,0 0 0-16,15-1 2 0,-15 1 3 15,0 0 14-15,15-1-21 0,-15 1 7 0,0 0-1 16,12-1 0-16,-12 1-1 0,0 0 0 0,13-1 0 16,-13 1 0-16,0 0-2 0,12-1 2 0,-12 1-3 15,0 0 0-15,15-3 4 0,-15 3 0 0,0 0-4 16,15-2 2-16,-15 2-4 0,0 0 2 0,16-2 0 15,-16 2 4-15,0 0-1 0,14-3 0 0,-14 3 2 16,0 0-3-16,14-3 2 0,-14 3-2 0,0 0 2 16,0 0 1-16,13-1-1 0,-13 1-1 0,0 0 0 15,0 0-1-15,12-2 0 0,-12 2 2 16,0 0-1-16,0 0 0 0,0 0-1 0,12-4 1 16,-12 4-1-16,0 0-2 0,0 0-1 0,0 0-2 15,11-3 1-15,-11 3 1 0,0 0 0 0,0 0 0 16,13-2 10-16,-13 2-6 0,0 0-2 0,0 0-1 15,12-2-3-15,-12 2 1 0,0 0 0 0,0 0 3 16,13-3-1-16,-13 3 1 0,0 0 2 0,0 0-2 16,13 0 4-16,-13 0-1 0,0 0 2 0,0 0 2 15,14 0-1-15,-14 0 0 0,0 0 0 0,0 0-1 16,12-1 1-16,-12 1 0 0,0 0 2 0,0 0 0 16,0 0 0-16,10-2-3 0,-10 2 4 0,0 0 0 15,0 0 2-15,0 0-3 0,0 0 1 16,0 0-4-16,0 0 1 0,0 0 2 0,0 0 11 15,13-1-1-15,-13 1-12 0,0 0-2 0,0 0-3 16,0 0 0-16,0 0 0 0,0 0 2 0,0 0 2 16,0 0-3-16,0 0-2 0,0 0-1 0,0 0-4 15,0 0 1-15,0 0 0 0,0 0 2 0,0 0-2 16,0 0 2-16,0 0-1 0,0 0 1 0,0 0-3 16,0 0 1-16,-3 12 3 0,3-12-4 0,0 0 1 15,0 0 1-15,-5 12 1 0,5-12 2 0,0 0 1 16,2 13 4-16,-2-13 2 0,0 0-1 0,5 15 52 15,-5-15-59-15,6 9 51 0,-6-9-51 0,9 11 49 16,-1-5-54-16,0 0 48 0,0-1-57 16,3 1 54-16,0-2-55 0,2 0 59 0,0 1-60 15,2 0 61-15,-1-2-62 0,-1 0 59 0,0-1-53 16,-1-1 53-16,1 2-55 0,-13-3 54 0,24 0-57 16,-12-1 5-16,-1-2 5 0,1 1 1 0,-1-2-4 15,1-1-2-15,-2 1 2 0,0-1 2 16,0-1-1-16,-1 0 0 0,-1 0 5 0,1 0 1 15,-3 0-1-15,1 0-2 0,-7 6 0 0,10-13-1 16,-10 13 0-16,5-11 4 0,-5 11-2 0,5-12-1 16,-5 12-2-16,0 0-7 0,0-15-2 0,0 15 8 15,0 0-2-15,-6-12 2 0,6 12 3 0,-5-7 0 16,5 7 1-16,-5-7-1 0,5 7 7 16,0 0-3-16,-9-7 0 0,9 7 0 0,0 0 1 15,-8-6 1-15,8 6-2 0,0 0 2 0,0 0-1 16,-10-5-1-16,10 5 4 0,0 0-2 0,0 0 1 15,0 0 3-15,0 0 2 0,0 0-1 0,0 0 3 16,0 0-2-16,0 0 3 0,0 0 4 0,0 0 1 16,0 0 6-16,0 0 1 0,18-1 4 0,-18 1 1 15,18 1-5-15,-4-1 3 0,-14 0-1 0,26-1 5 16,-11 1-1-16,1 0-15 0,2-2 27 0,1 1-27 16,-1 0 23-16,1 0-23 0,0 0 28 0,-2 1-29 15,1-2 23-15,-3 1-21 0,1 0 22 16,-3 0-26-16,-1 0 23 0,0 0-28 0,-12 1 25 15,21-3-29-15,-21 3 22 0,16-1-28 0,-16 1 16 16,14-1-56-16,-14 1-37 0,0 0-85 0,11-3-107 16,-11 3-55-16,0 0-85 0,0 0-86 0,0 0-277 15,-5-8-302-15</inkml:trace>
  <inkml:trace contextRef="#ctx0" brushRef="#br0" timeOffset="74808.2">9463 3964 17 0,'5'-8'206'16,"-5"8"-14"-16,0 0-15 0,5-12-13 0,-5 12-6 15,0 0-7-15,3-14-5 0,-3 14-18 0,0 0 35 16,1-12-34-16,-1 12 52 0,0 0-69 0,1-12 54 16,-1 12-59-16,0 0 45 0,0 0-66 0,0-15 40 15,0 15-58-15,0 0 45 0,0 0-53 0,2-11 43 16,-2 11-50-16,0 0 42 0,0 0-50 0,1-12 50 15,-1 12-47-15,0 0 43 0,0 0-42 16,0 0 48-16,1-12-52 0,-1 12 53 0,0 0-55 16,0 0 53-16,0 0-55 0,3-9 53 0,-3 9-59 15,0 0 2-15,0 0 0 0,0 0 2 0,0 0-2 16,0 0-4-16,1-11-7 0,-1 11 1 0,0 0-1 16,0 0-3-16,0 0 2 0,0 0 3 0,0 0-2 15,0 0-3-15,0 0-3 0,1-12-3 0,-1 12 0 16,0 0-1-16,0 0-1 0,0 0 4 0,0 0-3 15,0 0 0-15,0 0-3 0,0 0-4 0,0 0-1 16,2-11-10-16,-2 11-2 0,0 0-2 16,0 0-10-16,0 0-1 0,0 0-3 0,0 0 1 0,0 0 0 15,0 0 0-15,0 0 6 0,0 0 10 16,-2 11-5-16,2-11 2 0,0 0 45 0,-1 13-53 16,1-13 51-16,-2 13-57 0,2-13 50 0,-3 17-51 15,2-6 52-15,-2 0-54 0,1 0 52 0,0 1-51 16,-3 2 51-16,3 1-53 0,-1 0 50 15,-1 2-50-15,0-2 54 0,1 3-50 0,-1 0 48 16,1 0-53-16,-2 3 61 0,0 0-58 0,0-1 50 16,2-1-52-16,-1 0 51 0,1 1-52 0,-1-2 52 15,0 0-49-15,0 0 54 0,0 0-53 0,2-1 51 16,-1 0-52-16,-1 1 48 0,2-1-48 0,-1 0 5 16,1 1 5-16,-2-1 8 0,1-1-4 15,1 1 5-15,-2 0 0 0,1 0 9 0,1 1-29 0,-1-2 28 16,2 2 1-16,-2-1-1 0,1 1 4 15,1-1 1-15,-2 0-3 0,2 0 3 0,-2 0 4 16,2-2 2-16,0 2 1 0,-2-2 6 0,3 1 0 16,-2 0-5-16,0-2-1 0,1 0-5 0,1 0 2 15,-1 0-3-15,1 1 3 0,0-2-1 0,0 1 2 16,-1-1-2-16,1 1-3 0,0-2-1 0,-2 2-3 16,2-1 5-16,0 1-1 0,0-3-2 0,0 3 2 15,0-2-5-15,0-1-3 0,0 3 6 0,0-2-8 16,0 0 4-16,0-12 0 0,2 22 2 0,-2-22 1 15,0 22 0-15,0-22 8 0,0 22-4 16,1-12-1-16,-1-10 1 0,0 18-1 0,0-18 0 16,0 17 1-16,0-17 0 0,1 16-5 0,-1-16 8 15,0 16-6-15,0-16 2 0,-1 14-2 0,1-14-5 16,0 14 3-16,0-14-2 0,0 15-1 0,0-15 0 16,-1 13-28-16,1-13 34 0,0 13-28 0,0-13 31 15,0 12-28-15,0-12 28 0,0 0-28 16,-2 16 30-16,2-16-23 0,0 0 27 0,0 15-30 0,0-15 29 15,0 0-29-15,-1 14 26 0,1-14-32 0,0 0 29 16,-1 13-28-16,1-13 29 0,0 0-24 0,-2 12 25 16,2-12-23-16,0 0 22 0,-1 10-25 0,1-10 26 15,0 0-28-15,-1 11 29 0,1-11-28 16,0 0 26-16,-3 10-26 0,3-10 31 0,0 0-31 16,-1 11 28-16,1-11-32 0,0 0 33 15,0 0-27-15,-1 11 26 0,1-11-26 0,0 0 27 16,0 0-27-16,-3 10 27 0,3-10-27 0,0 0 27 15,0 0-28-15,0 0 29 0,-3 12-29 0,3-12 31 16,0 0-28-16,0 0 21 0,-2 11-22 0,2-11 5 16,0 0 3-16,0 0 2 0,-5 11-1 0,5-11-4 15,0 0 0-15,0 0 3 0,-3 11-1 0,3-11 7 16,0 0-1-16,0 0 0 0,0 0 0 0,-3 9-20 16,3-9-17-16,0 0 1 0,0 0-55 0,0 0-14 15,0 0-72-15,0 0-83 0,0 0-119 0,-11 3-52 16,11-3-88-16,-8-7-382 0,8 7-462 15</inkml:trace>
  <inkml:trace contextRef="#ctx0" brushRef="#br0" timeOffset="75817.09">9493 3919 63 0,'0'0'213'0,"7"-5"-27"0,-7 5-21 16,0 0-23-16,0 0-15 0,0 0-18 15,0 0-5-15,0 0-4 0,0 0-4 0,0 0-1 0,0 0 2 16,0 0 5-16,0 0-18 0,0 0 45 15,0 0-45-15,0 0 76 0,0 0-50 16,0 0 58-16,0 0-72 0,0 0 43 0,0 0-64 16,0 0 42-16,0 0-54 0,0 0 44 0,-1-11-58 15,1 11 43-15,0 0-57 0,0 0 39 0,0 0-57 16,-4-10 37-16,4 10-48 0,0 0 46 0,0 0-51 16,0-11 44-16,0 11-54 0,0 0 48 0,5-12-47 15,-5 12 44-15,0 0-48 0,8-13 44 0,-8 13-49 16,5-7 46-16,-5 7-48 0,0 0 41 0,8-8-49 15,-8 8 42-15,0 0-50 0,6-6 43 16,-6 6-45-16,0 0 47 0,0 0-45 0,11-2 47 0,-11 2-48 16,0 0 52-16,0 0-46 0,11 4 54 15,-11-4-49-15,0 0 48 0,6 9-48 0,-6-9 46 16,0 0-45-16,5 8 46 0,-5-8-43 0,0 0 47 16,0 0-44-16,4 11 51 0,-4-11-44 0,0 0 46 15,0 0-42-15,-9 6 48 0,9-6-45 0,0 0 58 16,-11 1-46-16,11-1 55 0,0 0-48 0,-17-2 64 15,17 2-42-15,-9-4 62 0,9 4-51 0,-9-4 50 16,9 4-66-16,-9-7 46 0,9 7-70 16,-6-7 6-16,6 7-1 0,-5-8 46 0,5 8-60 0,0 0 46 15,-3-14-60-15,3 14 44 0,0 0-59 16,3-14 52-16,-3 14-61 0,0 0 53 0,6-10-62 16,-6 10 52-16,0 0-56 0,9-8 55 0,-9 8-51 15,0 0 53-15,10-2-47 0,-10 2 54 0,0 0-51 16,13 5 57-16,-13-5-52 0,10 7 53 0,-10-7-49 15,8 9 53-15,-8-9-51 0,6 11 53 0,-6-11-52 16,7 11 57-16,-7-11-58 0,4 11 52 0,-4-11-44 16,0 0 56-16,0 13-53 0,0-13 53 0,0 0-47 15,-8 11 48-15,8-11-53 0,-10 3 60 0,10-3-57 16,-13 1 55-16,13-1-57 0,-14-2 53 0,14 2-55 16,-12-3 48-16,12 3-61 0,-12-6 0 0,12 6-132 15,-11-8-40-15,11 8-109 0,-6-8-54 16,6 8-109-16,-4-8-318 0,4 8-313 15</inkml:trace>
  <inkml:trace contextRef="#ctx0" brushRef="#br0" timeOffset="76717.14">3555 3481 241 0,'6'-7'721'0,"-6"7"-136"15,9-12-81-15,-9 12-51 0,5-10-71 0,-5 10-39 0,6-7-42 16,-6 7-45-16,5-7-52 0,-5 7-38 16,0 0-37-16,6-8-34 0,-6 8-22 15,0 0-16-15,0 0-13 0,0 0-8 0,0 0-5 0,0 0-3 16,10 3-7-16,-10-3-4 0,0 0 4 16,3 16 1-16,-3-16-2 0,1 14 0 0,-1-14-9 15,3 19 2-15,-2-8-18 0,0 2 10 0,1-1-28 16,-1 2-52-16,0 1-48 0,0 2-84 0,-1 0-138 15,2 0-140-15,-4 1-621 0,1-1-723 0</inkml:trace>
  <inkml:trace contextRef="#ctx0" brushRef="#br0" timeOffset="78130.2">3609 3438 212 0,'-8'-6'253'15,"8"6"-27"-15,0 0-29 0,0 0-13 0,0 0-5 16,0 0-40-16,0 0 31 0,0 0-27 0,0 0 40 16,0 0-28-16,0 0 24 0,0 0-31 0,0 0 9 15,0 0-23-15,0 0 13 0,0 0-28 0,0 0-119 16,0 0 214-16,0 0-124 0,0 0-26 15,0 0 0-15,0 0-25 0,0 0 6 0,0 0-15 16,0 0 3-16,0 0-12 0,0 0 9 0,0 0-10 16,0 0 13-16,1 16-5 0,-1-16 20 15,1 11-7-15,-1-11 13 0,3 17-10 0,-3-17 20 16,1 20-4-16,1-7 5 0,-2-13-5 0,1 22-3 16,-1-8-4-16,0-3 5 0,1 1-8 0,-1 1-7 15,0-2-4-15,0-11-7 0,0 22-56 16,0-22 58-16,2 21-55 0,-2-21 56 0,0 16-51 0,0-16 46 15,1 16-49-15,-1-16 49 0,0 13-50 16,0-13 51-16,1 11-53 0,-1-11 55 0,0 0-91 0,0 13 3 16,0-13-80-16,0 0-99 0,0 0-64 0,0 13-146 15,0-13-570-15,0 0-622 0</inkml:trace>
  <inkml:trace contextRef="#ctx0" brushRef="#br0" timeOffset="79165.95">3689 6580 137 0,'0'0'475'0,"0"0"-85"15,0 0-45-15,0 0-37 0,-1-15-24 0,1 15-24 16,4-10-30-16,-4 10-37 0,3-12-30 15,-3 12-22-15,8-14-19 0,-8 14-30 0,10-15-1 16,-10 15-8-16,12-12-6 0,-6 4-11 0,2 2-10 16,0 0-8-16,-1 2-10 0,1-2-7 0,-8 6-6 15,15-6-3-15,-15 6-8 0,14-6-7 0,-14 6-1 16,16-2-2-16,-16 2-1 0,12 0-2 0,-12 0 1 16,13 2-6-16,-13-2 4 0,13 8 0 0,-13-8-1 15,9 10 3-15,-9-10-1 0,6 11 1 0,-6-11 0 16,3 15 0-16,-3-15 1 0,0 16 3 0,-3-7 3 15,3-9 1-15,-6 18 3 0,1-10-47 0,-2 2 60 16,1-1-50-16,-3 0 57 0,0-1-44 0,1 3 60 16,-3-4-48-16,2 1 55 0,0-1-53 15,0-2 55-15,0 2-62 0,2-1 58 0,-1-1-60 16,-1 1 55-16,9-6-60 0,-12 8 58 0,12-8-63 16,-10 6 56-16,10-6-56 0,-9 7 60 0,9-7-50 15,0 0 60-15,-7 6-57 0,7-6 58 0,0 0-63 16,0 0 55-16,9 5-59 0,-9-5 56 0,14 0-63 15,-14 0 61-15,19 1-62 0,-8-2 57 0,2 1-61 16,2 0 59-16,0 0-61 0,1 0 57 0,-1 0-49 16,3-1 47-16,0 1-51 0,-1 0 49 0,-1 0-59 15,1 0 60-15,-2 0-54 0,-1-2 60 16,2 2-62-16,-3 0 56 0,-13 0-91 0,24 0 25 16,-24 0-106-16,17-1-22 0,-17 1-169 0,13-1-69 15,-13 1-120-15,0 0-318 0,0 0-385 0</inkml:trace>
  <inkml:trace contextRef="#ctx0" brushRef="#br0" timeOffset="80280.16">7514 3689 383 0,'-5'-10'455'16,"5"10"-51"-16,-3-10-44 0,3 10-33 0,-1-10-34 16,1 10-50-16,1-11-42 0,-1 11-32 0,6-9-27 15,-6 9-24-15,9-8-19 0,-9 8-23 0,12-6-13 16,-12 6-13-16,14-4-9 0,-14 4-10 0,17-1-10 15,-17 1-5-15,17 0-4 0,-17 0-8 0,17 4 1 16,-8-1 1-16,-9-3-2 0,16 8 3 16,-10-2-2-16,-6-6 5 0,9 12-45 0,-9-12 47 15,5 14-52-15,-5-14 38 0,2 14-49 0,-2-14 46 16,-6 15-44-16,6-15 51 0,-7 14-41 0,0-7 47 16,7-7-46-16,-12 13 56 0,12-13-43 0,-13 8 44 15,13-8-42-15,-14 8 47 0,14-8-43 16,-10 5 46-16,10-5-46 0,-11 4 48 0,11-4-46 0,0 0 49 15,-12 3-43-15,12-3 45 0,0 0-48 16,0 0 49-16,0 0-47 0,0 0 46 0,0 0-50 16,0 0 47-16,0 0-51 0,15 0 47 15,-15 0-49-15,0 0 43 0,18 1-47 0,-18-1 46 16,14 3-47-16,-14-3 46 0,16 4-45 0,-16-4 47 16,18 4-49-16,-18-4 48 0,17 7-39 0,-8-2 52 15,-1 0-56-15,-1 1 50 0,0 0-46 0,0 0 52 16,-7-6-42-16,10 12 52 0,-10-12-42 0,8 12 56 15,-8-12-39-15,4 12 65 0,-4-12-42 0,0 0 63 16,0 14-54-16,0-14 55 0,-6 9-59 0,6-9 40 16,-13 6-58-16,13-6 41 0,-19 3-65 0,19-3 48 15,-27-1-53-15,10-1-15 0,-2-2-41 0,2 1-75 16,-2-1-65-16,0-1-172 0,4 0-148 0,-2-2-404 16,4 2-492-16</inkml:trace>
  <inkml:trace contextRef="#ctx0" brushRef="#br0" timeOffset="81263.22">7655 6205 43 0,'0'0'483'16,"9"-10"-96"-16,-9 10-43 0,0 0-45 0,7-9-28 15,-7 9-35-15,0 0-33 0,7-8-40 0,-7 8-27 16,0 0-15-16,0 0-13 0,0 0-14 0,0 0-18 16,0 0-5-16,0 0-3 0,-3 14-2 0,3-14-2 15,-7 12-6-15,3-4 43 0,-2 1-60 0,-2 0 42 16,1 2-62-16,0 0 48 0,0 0-62 0,-2-1 48 15,2 1-58-15,-1-1 47 0,0-1-52 16,1 2 45-16,2-3-53 0,-2 1 48 0,7-9-55 16,-9 14 54-16,9-14-55 0,-6 12 54 0,6-12-49 15,-7 13 49-15,7-13-54 0,-2 9 52 0,2-9-53 16,0 0 54-16,4 12-52 0,-4-12 53 0,8 7-57 16,-8-7 55-16,11 8-53 0,-11-8 52 15,16 6-48-15,-7-3 52 0,-9-3-53 0,18 5 52 16,-6-2-55-16,-2 0 51 0,0-1-52 0,-10-2 56 15,21 3-55-15,-21-3 57 0,19 3-53 0,-19-3 54 16,17 1-47-16,-17-1 46 0,15-3-53 0,-15 3 51 16,11-5-52-16,-11 5 54 0,9-6-55 0,-9 6 56 15,6-8-46-15,-6 8 66 0,4-10-41 16,-4 10 68-16,2-11-41 0,-2 11 67 0,-2-12-45 16,2 12 9-16,-1-10-1 0,1 10 2 0,0 0-9 15,-3-14-2-15,3 14-7 0,0 0-15 0,-2-11-10 16,2 11 8-16,0 0-30 0,0 0-3 0,0 0-2 15,0 0 7-15,-13 2-8 0,13-2-5 0,-5 12 3 16,5-12-3-16,-4 19-4 0,3-6 1 0,0-1-5 16,1 5-7-16,-2 1-29 0,2 1-37 0,0 2-55 15,-1 1-75-15,0 0-210 0,0 2-158 0,-2-2-405 16,-2 1-586-16</inkml:trace>
  <inkml:trace contextRef="#ctx0" brushRef="#br0" timeOffset="82395.16">5453 3505 139 0,'0'0'375'0,"0"0"-107"16,0 0-16-16,0 0-41 0,0 0-8 0,0 0-69 15,0 0 2-15,0 0-51 0,0 0 8 0,0 0-41 16,0 0 18-16,0 0-34 0,0 0 17 0,0 0-38 15,0 0 31-15,0 0-39 0,0 0 32 0,0 0-30 16,0 0 39-16,0 0-17 0,0 0 47 0,0 0-3 16,0 0 37-16,0 0 3 0,0 0 31 0,0 0 3 15,0 0 12-15,0 0-24 0,0 0-6 0,0 0-23 16,0 0-5-16,0 0-15 0,0 0 0 0,0 0-2 16,5-9 4-16,-5 9-9 0,0 0-1 0,0 0-4 15,3-13-1-15,-3 13-10 0,0 0-8 16,0 0-9-16,0 0-18 0,1-12-14 0,-1 12-15 15,0 0-10-15,0 0 0 0,0 0-1 0,0 0 0 16,0 0 5-16,0 0 2 0,0 14 3 0,0-14 0 16,-1 16-2-16,1-16-3 0,1 24-3 0,-1-8-77 15,1 2 8-15,0 1-115 0,-1 2-68 0,4 1-168 16,-3 3-176-16,-1 1-274 0,0-1-434 0</inkml:trace>
  <inkml:trace contextRef="#ctx0" brushRef="#br0" timeOffset="83328.89">5680 6606 148 0,'0'0'288'0,"0"0"-54"15,0 0-26-15,0 0-9 0,0 0-12 0,0 0-50 16,0 0 20-16,0 0-52 0,0 0 40 0,-2 11-62 16,2-11 46-16,0 0-71 0,0 0 57 15,0 0-68-15,0 0 59 0,0 0-64 0,0 0 62 16,0 0-49-16,-2 10 62 0,2-10-39 0,0 0 53 16,0 0-48-16,0 0 38 0,0 0-59 0,0 0 38 15,0 0-51-15,0 0 52 0,0 0-59 0,3-9 46 16,-3 9-42-16,0 0 49 0,4-12-66 0,-4 12 59 15,2-10-55-15,-2 10 59 0,3-10-56 0,-3 10 52 16,2-9-55-16,-2 9 50 0,0 0-56 0,3-12 47 16,-3 12-69-16,0 0 41 0,0 0-64 0,4-11 51 15,-4 11-63-15,0 0 56 0,0 0-56 0,0 0 55 16,0 0-55-16,0 0 56 0,1 11-56 0,-1-11 58 16,-1 14-57-16,1-14 56 0,-3 20-52 15,2-9 49-15,1 2-76 0,-1 0-19 16,1 0-52-16,-2 3-88 0,1 0-131 0,0 0-100 15,-2 2-512-15,1-2-541 0</inkml:trace>
  <inkml:trace contextRef="#ctx0" brushRef="#br0" timeOffset="85577.17">14534 1874 49 0,'0'0'406'0,"3"-13"-65"0,-3 13-34 0,0-16-36 16,0 16-13-16,-2-15-17 0,2 15-23 0,-4-18-15 16,-1 9-35-16,5 9 9 0,-7-15-22 0,7 15 8 15,-11-14-22-15,4 9 6 0,7 5-11 0,-14-9-8 16,14 9-19-16,-17-5-24 0,17 5-17 0,-18 0-4 16,18 0-22-16,-20 7-4 0,10-3-13 15,-1 4 1-15,2 1-8 0,-2 2 0 0,2 1-3 0,0 0 2 16,0 1-12-16,2 1 9 0,1 1-9 15,1-1 5-15,-1 0-14 0,4 1 13 0,1-2-8 0,-4 2 8 16,5-2-6-16,3-1 2 16,-1 0-4-16,1-2 12 0,-1 1 4 0,5-1 3 15,-1 1 13-15,3-2 8 0,1 0-1 0,2-2-1 16,-1-1-5-16,3 0-6 0,-1-1 0 0,2-2-6 16,0-1-8-16,0 1 0 0,-1-3-32 0,0 0-37 15,3 0-38-15,-1-3-64 0,1 1-45 0,-2-1-80 16,2-2-61-16,-1-1-80 0,0 0-90 0,2-3-234 15,-2 0-254-15</inkml:trace>
  <inkml:trace contextRef="#ctx0" brushRef="#br0" timeOffset="85927.16">14845 1731 402 0,'0'0'511'0,"2"-14"-38"0,-2 14-45 16,0 0-17-16,2-9-63 0,-2 9-43 0,0 0-54 16,0 0-38-16,2-12-45 0,-2 12-29 0,0 0-36 15,0 0-10-15,0 0-14 0,0 0 7 16,0 0 2-16,0 0-3 0,0 0-1 0,1 16-29 15,-1-16 3-15,0 17-1 0,0-5 0 0,2-1-21 16,-2 2 10-16,0 0-15 0,1 1 6 0,-1 0-22 16,1 3 19-16,0-2-9 0,1 0-9 0,0 1 0 15,-2 0-1-15,2-3-2 0,0 1-4 0,-1-2 0 16,2 1 1-16,-2-3-25 0,0 1-60 0,0 0-50 16,-1-11-49-16,2 17-98 0,-2-17-72 0,4 14-99 15,-4-14-82-15,4 10-365 0,-4-10-452 0</inkml:trace>
  <inkml:trace contextRef="#ctx0" brushRef="#br0" timeOffset="86345.08">15172 1845 104 0,'-7'-7'655'0,"7"7"-182"16,0 0-77-16,0 0-56 0,-7-8-13 0,7 8-66 15,0 0-23-15,0 0-46 0,0 0-21 0,0 0-40 16,-12 1-11-16,12-1-33 0,-8 8-9 0,8-8-21 16,-8 12-5-16,8-12-18 0,-9 16 6 0,6-7-22 15,0 0 4-15,0 0-9 0,-1 0 5 16,4-9-6-16,-3 18 15 0,3-18-5 0,0 16 12 16,0-16-6-16,5 15 6 0,-1-7 9 0,-4-8 7 15,12 14-9-15,-6-10-2 0,5 2-5 0,-1-1-4 16,1-1-3-16,2-2-1 0,-2-1 1 0,1 1-4 15,1-2 4-15,-2-2-4 0,3 0-8 0,-1 0-5 16,1-4-1-16,-3 0 4 0,0-1-8 0,0-3-1 16,-2 0-3-16,-2-1 0 0,0 0-4 0,0-1 3 15,-2-2-2-15,-3 3 6 0,0-3-9 0,-2 2 1 16,-3-1-12-16,0-1 18 0,-2-1-6 0,-1 2 1 16,-3 0-2-16,-1 2-5 0,2 0-2 0,-5 3-4 15,0 1-7-15,1 0-11 0,-2 3-12 16,0 3-31-16,0-1-13 0,3 4-51 0,-3 0-16 15,1 3-24-15,1 0-23 0,2 1-39 0,-1 2-36 16,0 0-31-16,4 1-50 0,2 0-342 16,5-9-208-16</inkml:trace>
  <inkml:trace contextRef="#ctx0" brushRef="#br0" timeOffset="86661.22">15646 1772 189 0,'-3'-13'639'0,"3"13"-119"0,-4-11-67 0,4 11-26 16,-3-9-81-16,3 9-37 0,0 0-58 0,-8-10-56 16,8 10-50-16,0 0-28 0,-9-3-24 0,9 3-7 15,-10 4-19-15,10-4-7 0,-15 12-16 0,8-3 2 16,-1 0-16-16,1 3-3 0,-1 0-5 0,2 3-1 15,-1-1-8-15,2 0 3 0,1 1-6 0,2 1 0 16,-2-3-4-16,4 2 8 0,0-3-4 0,0 2 3 16,5-3-1-16,0 1 6 15,2 2-1-15,1-5-4 0,4 1-27 0,1-2-33 16,2-2-59-16,0 0-49 0,2-2-85 0,0-3-82 16,-1-1-110-16,1-2-82 0,2-5-250 0,-1 0-280 15</inkml:trace>
  <inkml:trace contextRef="#ctx0" brushRef="#br0" timeOffset="86911.34">15894 1563 693 0,'0'0'515'0,"0"0"-127"0,1-11-37 0,-1 11-54 16,0 0-43-16,0 0-49 0,0 0-5 15,0 0-26-15,0 0-6 0,0 0-11 0,0 0-8 16,0 0-7-16,1 18-21 0,-1-18-8 0,0 22-10 15,2-9 12-15,-2 2-15 0,0 2-7 0,0 1-18 16,1 0-2-16,-1 1-24 0,1 0 11 0,1 1-20 16,-1 1 6-16,0-2-13 0,0 0-15 0,2 0 0 15,-2 0-3-15,0-2-7 0,1 1-43 16,-1-2-77-16,0-1-49 0,-1-3-127 0,1-1-102 16,1 0-125-16,-2-11-506 0,1 18-629 0</inkml:trace>
  <inkml:trace contextRef="#ctx0" brushRef="#br0" timeOffset="87229.13">16143 1752 521 0,'0'0'411'0,"0"0"-81"16,0 0-15-16,-8-6-47 0,8 6-22 0,0 0-57 15,-15 0-28-15,15 0-48 0,-13 1-4 0,13-1-16 16,-14 4-13-16,14-4-1 0,-16 4-7 0,16-4-9 15,-20 5-6-15,20-5-7 0,-16 6-7 0,16-6-7 16,-18 5-5-16,18-5-4 0,-18 5-3 0,18-5-9 16,-18 6-2-16,18-6-2 0,-15 5-1 0,15-5-2 15,-13 4-5-15,13-4-5 0,-9 5 4 16,9-5 4-16,-8 5 2 0,8-5 8 16,0 0 14-16,0 0 1 0,2 14 11 0,-2-14-10 15,11 10-1-15,-4-4-16 0,3-1 6 0,0 1-14 16,0 1 7-16,4 2-15 0,-2-3 10 0,2 1-14 15,-3 2 11-15,3-1-9 0,0 1 8 0,-1-1-22 16,0 1-38-16,-2 0-91 0,1-1-95 0,-1-1-135 16,-3 0-128-16,0-1-228 0,-8-6-238 0</inkml:trace>
  <inkml:trace contextRef="#ctx0" brushRef="#br0" timeOffset="88078.64">18064 1614 420 0,'5'-10'632'0,"-5"10"-85"0,5-15-71 15,-5 15-57-15,5-10-69 0,-5 10-43 0,4-9-36 16,-4 9-47-16,0 0-36 0,5-10-29 15,-5 10-31-15,0 0-23 0,0 0-16 0,0 0-15 16,6-8-12-16,-6 8-3 0,0 0-2 0,0 0-9 16,2 11-2-16,-2-11-6 0,-2 14 3 15,2-14-7-15,0 19 0 0,0-19 3 0,-2 23-7 16,2-10 7-16,-1 2-9 0,-1 0-3 0,2 0-6 16,0 2-3-16,-1-1-2 0,1-2-6 0,0 0 2 15,0 0-3-15,0-1-15 0,0-1-48 0,0-12-75 16,0 22-65-16,0-22-52 0,0 16-47 0,0-16-90 15,-1 13-103-15,1-13-536 0,0 0-633 16</inkml:trace>
  <inkml:trace contextRef="#ctx0" brushRef="#br0" timeOffset="88409.28">18023 1536 452 0,'3'-10'512'0,"-3"10"-75"16,7-14-26-16,-7 14-32 0,8-13-43 0,-8 13-57 15,10-11-37-15,-2 6-45 0,1 0-26 0,0 1-33 16,1 2-15-16,2 1-21 0,3 0-11 0,0 1-12 16,3 2-9-16,2 0-12 0,3 3-14 0,-1 1-8 15,2 3-5-15,2 0-5 0,1 3-5 0,-3 1 0 16,-1 2-9-16,0 0-2 0,0 0-5 0,-5 0-2 16,0 1 3-16,-5 0 4 0,1 1-7 0,-3 1 4 15,-2 0-4-15,-1 0 9 0,-4-1-2 0,-2 1 7 16,-3-2-1-16,-2 0-3 0,-2 0 10 15,-5 1 4-15,-2-1 6 0,0 0-16 0,-6-3 12 16,0-1-12-16,-1 0 12 0,-3-3-13 0,-2 0-2 16,-1-2-5-16,0-3 9 0,-2 2-8 0,0-3-17 15,2-2-35-15,-2 1-55 0,5-1-81 0,0-2-69 16,1-1-121-16,1 1-49 0,1-1-93 16,3 1-359-16,2-2-420 0</inkml:trace>
  <inkml:trace contextRef="#ctx0" brushRef="#br0" timeOffset="96839.3">20386 1509 345 0,'0'0'417'0,"-3"-9"-59"0,3 9 1 0,-5-10-43 15,5 10 9-15,-9-9-43 0,9 9-43 16,-14-8-51-16,14 8-21 0,-18-4-40 0,18 4-9 16,-20 0-30-16,7 1-6 0,3 1-22 0,-2 3 1 15,-3 0-17-15,3 2-1 0,-1 3-2 0,1-2-19 16,-1 1 3-16,3 2-14 0,0 3 10 0,2-3-15 16,-1 1 9-16,2 2-13 0,1-1 11 0,2 0-12 15,1-1 11-15,1 0-7 0,0 0 10 0,2 0 5 16,2-1 35-16,1 1 11 0,2-1 15 15,2-1 2-15,0 2 0 0,3-3-1 0,1 1-6 16,0-2-13-16,3-1-9 0,0-2-4 0,1 0-25 16,1-2 13-16,-1-2 0 0,1-2 2 0,1-1-15 15,0-2-19-15,2-4-23 0,0-3-18 16,-2-2-12-16,1-2-7 0,0-3 3 0,-3 2 5 16,-3-1 3-16,0-1 13 0,-3 0 5 0,-1 0 0 15,-3 2 1-15,-1 1-5 0,0 2 4 0,-4 2-9 16,0-1 11-16,-4 1-8 0,2 1 11 0,-4 2-12 15,0 1 8-15,-2 2-7 0,8 5 7 0,-16-5-3 16,16 5 9-16,-18 3-12 0,8 0 2 0,1 3 5 16,0 0 1-16,-1 4 3 0,2 1 14 0,-1 0-9 15,1 3 13-15,1 0-4 0,1 1 21 0,1-1-5 16,0 1 14-16,1 2-12 0,2-1 1 16,-2 1-7-16,3 0 7 0,2-2-6 15,1 0 10-15,1 1-7 0,1 0 9 0,1-3-3 16,1 2 2-16,3-4-23 0,1 2-45 0,5-1-102 15,-1-3-82-15,1-2-138 0,0 1-96 0,1-4-399 16,0-1-416-16</inkml:trace>
  <inkml:trace contextRef="#ctx0" brushRef="#br0" timeOffset="97289.6">20690 1663 130 0,'5'-7'777'0,"-5"7"-210"15,0 0-119-15,7-7-57 0,-7 7-80 0,0 0-39 16,0 0-61-16,6-7-35 0,-6 7-50 16,0 0-11-16,0 0-25 0,0 0 4 0,0 0-1 15,10 10 5-15,-10-10-6 0,3 12 5 0,-3-12-8 16,4 17-9-16,-4-17 1 0,1 20-13 0,-1-20 1 16,2 20-10-16,-2-20-9 0,2 23 1 0,-2-23-3 15,-2 19-15-15,2-19-10 0,-1 17-2 0,1-17-4 16,-1 14-5-16,1-14-6 0,-3 11 0 0,3-11 1 15,-4 9-8-15,4-9-7 0,0 0-12 0,-7 5-20 16,7-5-1-16,0 0-6 0,-9-6 0 0,9 6-9 16,-3-12-2-16,3 12 12 0,0-17-3 0,0 17 7 15,3-21-9-15,1 10 16 0,1 0-5 16,0-2 9-16,1 2 4 0,2 0 6 0,0 0-9 16,2 2 9-16,0 0-4 0,0 0 12 15,3 3-7-15,0 0 8 0,1 1-8 0,-1 3 0 16,-2-1 4-16,3 3 6 0,0 1-9 0,0 2 10 15,1 0-12-15,0 3 9 0,-2 3-5 0,1-1 19 16,-4 3 10-16,0 1 33 0,0 0 8 0,-2 3 13 16,-2-3 10-16,0 3-1 0,-3-1-3 0,-1 0-13 15,-2-1-5-15,-2 0-10 0,1-1-4 0,-3 1-37 16,0-1-52-16,1-3-65 0,-1 1-89 0,-2 0-86 16,6-10-152-16,-8 14-151 0,8-14-288 0,-7 9-435 15</inkml:trace>
  <inkml:trace contextRef="#ctx0" brushRef="#br0" timeOffset="97540.7">21153 1759 80 0,'0'0'893'0,"0"0"-277"0,0 0-133 16,0 0-115-16,0 0-66 0,0 0-53 0,0 0-21 15,0 0-31-15,0 0-14 0,6 10-23 0,-6-10-20 16,17 4-16-16,-7-1-20 0,2-1-14 0,1 1-19 16,0-1-4-16,5 0-16 0,-1 1-2 15,1 0-16-15,0 0-7 0,-1-1-26 16,1-1-26-16,-4 1-27 0,-1-1-50 0,1 0-54 16,-1-1-102-16,0-1-92 0,-13 1-134 0,17-4-479 15,-17 4-551-15</inkml:trace>
  <inkml:trace contextRef="#ctx0" brushRef="#br0" timeOffset="97788.8">21291 1644 377 0,'0'0'555'0,"0"0"-104"16,-7-6-89-16,7 6-13 0,0 0-66 0,0 0-54 15,0 0-55-15,0 0-7 0,0 0-26 16,0 0-2-16,0 0-29 0,-6 12 3 0,6-12-16 15,0 14 11-15,0-14-7 0,0 20 9 0,1-8 2 16,-1 3-14-16,0 2-2 0,2 0-23 0,-2 1-3 16,1 0-13-16,0 0-5 0,-1 1-8 0,1-1 1 15,-1-1-11-15,2 1 5 0,-1-1-13 0,0 0-48 16,2-2-86-16,-3-1-89 0,1-2-100 0,0-1-143 16,1 0-117-16,-2-11-381 0,6 14-514 15</inkml:trace>
  <inkml:trace contextRef="#ctx0" brushRef="#br0" timeOffset="98040.48">21632 1675 399 0,'0'0'765'0,"6"-7"-182"0,-6 7-137 0,0 0-79 15,7-6-64-15,-7 6-46 0,0 0-44 0,0 0-27 16,0 0-38-16,0 0-24 0,6 8-19 0,-6-8-15 15,0 13-7-15,1-2-6 0,-1 1 14 16,0 1-10-16,0 2 15 0,0 2-26 0,0 1 2 16,0 0-4-16,0 1-13 0,0 0-1 0,0 0-18 15,0 0 0-15,2-1-3 0,-1 2 0 0,0-2-7 16,1-2-36-16,-1 0-81 0,0-2-95 0,0-2-88 16,1-1-177-16,-2-11-139 0,1 18-438 15,-1-18-638-15</inkml:trace>
  <inkml:trace contextRef="#ctx0" brushRef="#br0" timeOffset="98822.19">23320 1528 507 0,'0'0'498'15,"-1"-20"-78"-15,1 20-43 0,-3-16-21 0,3 16-36 16,-2-13-24-16,2 13-25 0,-4-15-44 0,4 15-32 0,-4-12-39 15,4 12-25-15,-4-11-27 0,4 11-15 0,-7-7-13 16,7 7-9-16,-12-4-12 0,12 4-12 0,-20 1-11 16,8 3-1-16,-4 0-7 0,0 4-3 15,-2 1-2-15,2 4-4 0,-3 0-3 0,2 1-2 16,0 0 1-16,3 2-3 0,-1 1-1 0,2 0-3 16,2 0-1-16,0 0 4 0,4 1-2 0,2-3 4 15,0 2-3-15,2-2 5 0,3 0 7 16,1-2 24-16,4 1 0 0,2-1 15 0,2 1-5 15,1-3-5-15,3 1-5 0,1-4-7 0,0 0 8 16,1-2-15-16,0-2 6 0,0-3-3 0,1-1-9 16,1-4-15-16,1-1-22 0,0-4-30 0,-1-4-28 15,4-3-18-15,-4-3-17 0,0-1 11 16,-2-4 2-16,-2 0 16 0,-1-1 18 0,-3 3-4 16,-1-1 18-16,-3 1-3 0,-1 2 13 0,-2 3 0 15,1 1 0-15,-3 4 3 0,0-2 3 0,0 14 1 16,-4-19-8-16,4 19 14 0,-8-9 1 0,8 9 3 15,-11-4 5-15,11 4-3 0,-10 4 17 0,10-4 0 16,-13 10 15-16,5-1-7 0,2 3 7 0,-1 1-12 16,2 0 18-16,0 1-5 0,-1 2 13 15,2-2-18-15,0 3 11 0,1 0-13 0,1 0 7 16,2 0-11-16,0 0 14 0,1-1-7 0,2 1 6 16,2-1-1-16,1 0 9 0,3 0-7 0,1 1 3 15,1-2-22-15,3-4-12 0,-3 0-57 0,3-1-77 16,-2-3-114-16,3-2-91 0,-3-2-114 15,0-2-393-15,2-1-406 0</inkml:trace>
  <inkml:trace contextRef="#ctx0" brushRef="#br0" timeOffset="99271.53">23571 1653 671 0,'0'0'555'0,"0"0"-122"0,1-13-22 0,-1 13-61 16,0 0-63-16,0 0-68 0,0 0-38 15,0 0-43-15,0 0-9 0,0 0-14 0,0 0-6 0,0 0-9 16,9 9 6-16,-9-9-11 0,2 13-3 0,-2-13-1 16,3 19-11-16,-2-8 2 0,1-1-9 15,-2-10 5-15,1 24-34 0,-1-13 16 0,0-11 1 16,0 22-9-16,-1-11-7 0,1-11-6 0,-2 20-3 16,2-20-6-16,-2 17-3 0,2-17-1 0,-3 13-2 15,3-13-3-15,-2 11-8 0,2-11 5 0,-4 8-22 16,4-8-4-16,0 0-21 0,0 0-13 15,0 0-23-15,0 0-11 0,-13-6-1 0,13 6-5 16,-3-12 13-16,3 12-4 0,2-19 10 0,0 8-3 16,2-2 10-16,1 0-1 0,3 0 19 15,0-1-5-15,1 2 17 0,1-1-6 0,1 1 14 16,0 3-2-16,1 0 10 0,0 1-2 0,1 1 12 16,1 1-14-16,-3 1 8 0,2 3-11 0,-2-1 9 15,-11 3-14-15,25 0 14 0,-15 3-14 0,3 1 11 16,-3 2 8-16,0 2 17 0,2 1 6 0,-5 2 17 15,1-1 10-15,-2 4 15 0,2-2 0 0,-4 3 1 16,-2-1-6-16,1-1-12 0,-2 0 3 0,-1 0-12 16,0 0 0-16,-1 0-8 0,0 0-36 15,-1-1-64-15,0-1-76 0,-1-1-66 0,1 0-134 16,2-10-120-16,-8 18-505 0,8-18-564 0</inkml:trace>
  <inkml:trace contextRef="#ctx0" brushRef="#br0" timeOffset="99539.03">24054 1776 438 0,'0'0'776'15,"0"0"-218"-15,0 0-97 0,5-7-98 0,-5 7-44 16,0 0-45-16,0 0-36 0,18-2-40 0,-18 2-33 15,17 2-27-15,-17-2-23 0,24 1-17 16,-10 1-16-16,2-1-2 0,2 2-28 0,0-1 0 0,1 1-17 16,-1-1 1-16,1-1-12 0,0 2 3 15,-2-2-13-15,0 0-5 0,-3 0-38 0,-1 0-38 16,-1-1-38-16,-12 0-99 0,21 0-81 0,-21 0-125 16,15-3-59-16,-15 3-33 0,10-4-284 0,-10 4-308 15</inkml:trace>
  <inkml:trace contextRef="#ctx0" brushRef="#br0" timeOffset="99754.38">24248 1687 448 0,'0'0'446'0,"0"0"-65"15,0 0-29-15,-10-5-61 0,10 5-35 0,0 0-55 16,0 0-17-16,0 0-32 0,0 0-2 16,-10 5-23-16,10-5 3 0,-3 9-23 0,3-9-5 15,-1 14-6-15,1-14-3 0,-3 18-4 0,3-7 2 16,-1 2-13-16,1-1 0 0,-1 1-19 0,1 0-2 15,0 2-13-15,0-1-3 0,0 1-7 0,1 1-2 16,-1 1-1-16,1-3 2 0,-1 2-11 16,4-3-25-16,-3 0-79 0,1-1-83 0,0-1-146 15,1 0-124-15,-3-11-567 0,5 17-604 0</inkml:trace>
  <inkml:trace contextRef="#ctx0" brushRef="#br0" timeOffset="99988.07">24595 1720 766 0,'0'0'694'0,"7"-8"-158"0,-7 8-104 15,6-6-70-15,-6 6-60 0,0 0-53 16,0 0-40-16,8-5-35 0,-8 5-32 0,0 0-31 16,5 9-20-16,-5-9-26 0,0 14-5 0,0-14-7 15,4 20 2-15,-4-9-18 0,0 3 5 0,1 0-6 16,-1 2 7-16,0 0 0 0,0 2-9 0,0-1-1 15,2 0-8-15,-2 1 2 0,0-1-5 0,0 0 0 16,0-1 0-16,1-1-22 0,-2-1-98 16,1-1-106-16,-3-1-137 0,-1 0-193 0,2-2-563 15,-3-2-715-15</inkml:trace>
  <inkml:trace contextRef="#ctx0" brushRef="#br0" timeOffset="100705.98">23218 1274 271 0,'0'0'266'0,"0"0"-17"0,-13-3-46 0,13 3-6 16,0 0-47-16,0 0 3 0,-11-2-36 15,11 2 17-15,0 0-14 0,0 0 13 0,0 0-10 16,-11-2 4-16,11 2-15 0,0 0 3 0,0 0-15 16,0 0 3-16,0 0 0 0,0 0-7 0,0 0-3 15,0 0-4-15,-11-3-4 0,11 3-8 0,0 0-8 16,0 0-8-16,0 0-5 0,0 0 1 0,0 0-2 15,0 0 10-15,0 0 1 0,15 4-4 16,-15-4 5-16,17 1-5 0,-4 0-7 0,0 0-8 16,4 1 7-16,1 1-1 0,3-2-24 0,0 1 24 15,5 0-2-15,2 1 4 0,-1-1 4 0,4 0-10 16,3 2 10-16,3-2-9 0,0 0 13 0,3-1-17 16,1 1 18-16,0 0-23 0,1-2 14 15,1 1-20-15,-2-1 21 0,1 1-31 0,2-2 15 16,-3 1-13-16,-2 1 13 0,3-1-18 0,-2 0 16 15,-1 0-20-15,0 0 19 0,-2 1-8 0,-5-1 18 16,1 1-17-16,-2-1 15 0,-2 0-25 0,1 0 21 16,-2 0-9-16,-1 1 7 0,-3 1-14 0,-1-1 9 15,0-1-4-15,-1 1-17 0,-2 1 2 16,0-1 6-16,-3 0-15 0,1 0 12 0,-4-1-14 16,0 1 2-16,-14-1-5 0,24 0 11 0,-24 0-21 15,17 1-5-15,-17-1-29 0,15 2-17 0,-15-2-52 16,13 0-36-16,-13 0-65 0,0 0-83 0,14 0-139 15,-14 0-141-15,0 0-558 0,0 0-750 0</inkml:trace>
  <inkml:trace contextRef="#ctx0" brushRef="#br0" timeOffset="102036.87">15216 2567 512 0,'0'0'489'0,"2"-11"-69"0,-2 11-35 0,0 0-35 15,0 0-36-15,-2-14-50 0,2 14-40 0,0 0-37 16,-6-9-39-16,6 9-31 0,-8-6-23 0,8 6-22 16,0 0-16-16,-14-4-15 0,14 4-13 0,-11 1-7 15,11-1-9-15,-16 6-2 0,9-2-1 16,-1 1-7-16,0 1-2 0,0 2 5 0,-1 1-8 16,0 2 11-16,-2-1-9 0,4 3 13 15,-1 0-10-15,0-1 10 0,1 3 1 0,2-2 1 0,-1 2 1 16,2-1-1-16,2 0-2 0,-1-1 2 15,3 0 3-15,0 0-3 0,0-1-1 0,3 0 4 16,1-1 2-16,1 1 9 0,3-1-34 0,1 0 72 16,1-1-51-16,1-1 53 0,5-1-56 0,-1-1 55 15,1-1-51-15,1 0 56 0,1-2-50 0,1-1 64 16,-2-1-50-16,2-2 52 0,0-2-44 0,0-1 29 16,1-2-40-16,-2-1 32 0,2-2-42 0,-1-1 42 15,-4 0-39-15,2-2 23 0,-5 1-33 0,-3-1 38 16,3-1-34-16,-4 0 27 0,-3 0-26 0,2-1 22 15,-5 2-32-15,-1-1 20 0,-1-1-32 16,-2 1 28-16,-2-1-39 0,0-2 34 0,-2 4-36 16,-2-3 33-16,-3 2-37 0,3 2 28 0,-4-1-31 15,0 1 31-15,0 2-35 0,-2 1 27 0,0 1-56 16,-4 1-7-16,3 0-114 0,0 3-30 0,-1 2-60 16,0 0-90-16,-1 1-140 0,0 1-129 0,2 0-289 15,1 2-481-15</inkml:trace>
  <inkml:trace contextRef="#ctx0" brushRef="#br0" timeOffset="102940.52">18172 2462 513 0,'0'0'514'0,"-3"-10"-55"0,3 10-46 0,0 0-37 0,-4-10-59 16,4 10-54-16,0 0-51 0,-3-10-45 16,3 10-51-16,0 0-23 0,0 0-26 0,0 0-17 0,0 0-12 15,0 0-7-15,0 0-7 16,0 0-2-16,9 13 6 0,-4-4 13 0,4 3 4 15,3 2 1-15,-1 2 18 0,3 0 5 0,-1-1 8 16,1 2-1-16,0-1 4 0,0 1-6 0,0-1-11 16,-1 0-17-16,2-1-50 0,-2 0 49 0,0-1-53 15,0-1 48-15,-3-2-53 0,0 0 57 0,0-3-52 16,-2 2 48-16,1-3-51 0,-3-1 51 0,1 0-49 16,-7-6 48-16,10 9-43 0,-10-9 41 0,10 9-56 15,-10-9 18-15,8 5-128 0,-8-5-52 0,0 0-94 16,12-2-95-16,-12 2-80 0,7-7-88 0,-7 7-298 15,5-12-376-15</inkml:trace>
  <inkml:trace contextRef="#ctx0" brushRef="#br0" timeOffset="103280.42">18417 2419 458 0,'0'0'413'0,"0"0"-62"0,0 0-46 0,-2-11-28 0,2 11-24 15,0 0-47-15,0 0-48 0,0 0-36 16,0 0-12-16,0 0-6 0,0 0 7 0,0 0 6 16,-11 7-9-16,11-7-1 0,-9 15-10 0,2-6-5 15,1 3-13-15,0 1 16 0,-4 1 2 0,-1 3-11 16,1 0 4-16,-3 1-4 0,0 0 7 0,1-1-5 15,-1 1-1-15,0 0-5 0,0-1-11 0,0 0-63 16,1 0 52-16,0-2-57 0,1 0 48 0,1-2-59 16,1-2 50-16,1 0-53 0,0-2 50 0,3-1-53 15,-1 0 47-15,6-8-74 0,-9 13 18 0,9-13-94 16,-7 9 0-16,7-9-81 0,-7 7-110 0,7-7-121 16,0 0-162-16,0 0-267 15,0 0-405-15</inkml:trace>
  <inkml:trace contextRef="#ctx0" brushRef="#br0" timeOffset="110783.98">1523 4336 54 0,'0'0'88'0,"0"0"-12"0,0 0 29 16,0 0-29-16,0 0 22 0,0 0-23 0,0 0 21 16,0 0-26-16,0 0 22 0,0 0-20 0,0 0 28 15,0 0-18-15,0 0 14 0,0 0 4 0,0 0-4 16,0 0 6-16,0 0 6 0,0 0 6 0,0 0-2 15,0 0 7-15,0 0 2 0,0 0-1 0,0 0-6 16,0 0-14-16,0 0-10 0,0 0-10 16,0 0-9-16,0 0-14 0,0 0-10 0,0 0-10 15,0 0-12-15,0 0-8 0,0 0-6 0,0 0-7 16,0 0-2-16,0 0-4 0,0 0 2 0,0 0-4 16,0 0 5-16,0 0 0 0,0 0 9 0,0 0 4 15,4 12 2-15,-4-12 3 0,0 0 1 0,0 0-3 16,0 12 1-16,0-12-2 0,0 0-3 0,-4 11 1 15,4-11-2-15,0 0-3 0,0 0-1 0,0 0-1 16,0 14 1-16,0-14 1 0,0 0-1 0,0 0 1 16,0 0 1-16,0 0 6 0,0 10-2 0,0-10 0 15,0 0-1-15,0 0 12 0,0 0-5 16,0 0 35-16,0 0-5 0,0 0 15 0,0 0-13 16,0 0 4-16,0 0-15 0,0 0 10 0,0 0-13 15,0 0 8-15,0 0-18 0,0 0 4 0,0 0-16 16,0 0-13-16,0 0 5 0,0 0 9 15,0 0-21-15,0 0-5 0,0 0-1 0,0 0 10 16,0 0-18-16,0 0 13 0,0 0-11 0,0 0 10 16,0 0-10-16,0 0 15 0,6 9-10 0,-6-9 14 15,0 0-13-15,1 10 2 0,-1-10-33 0,0 0-22 16,3 15-77-16,-3-15-73 0,1 12-120 0,-1-12-140 16,-1 13-273-16,1-13-253 0</inkml:trace>
  <inkml:trace contextRef="#ctx0" brushRef="#br0" timeOffset="123961.45">20783 2546 341 0,'0'0'397'0,"6"-8"6"0,-6 8-66 15,5-8-9-15,-5 8-45 0,0 0-16 16,4-10-52-16,-4 10-10 0,0 0-28 0,3-8-12 16,-3 8-32-16,0 0-18 0,0 0-20 0,5-9-17 15,-5 9-17-15,0 0-11 0,0 0-10 0,0 0-7 16,0 0-2-16,-15 0-6 0,15 0-8 0,-13 4-3 15,13-4-7-15,-15 10 1 0,6-4 3 0,1 1-13 16,-2 0 12-16,2 0-14 0,-1 1 11 0,3 0-10 16,-3 1 9-16,3 0-14 0,1 0 10 0,-1 0-7 15,1 0 11-15,0 0-10 0,3 1 2 16,2-10 2-16,-4 18 3 0,4-18 2 0,0 17 1 16,0-17 2-16,5 15 2 0,-5-15 4 0,10 16 5 15,-1-8-3-15,-1-1 14 0,5 0-2 0,-2-1-10 16,2 0 4-16,2-2-8 0,-1 0-8 0,0-2 14 15,1 0 8-15,-2-4-10 0,2 1 7 0,1-2-19 16,-2-3-18-16,1-1-10 0,-2-3-20 16,3-1-22-16,-5-3 9 0,1-2-13 0,0-1 13 15,-3-1-17-15,0-1 9 0,-1 0-8 0,-2 0 26 16,-3 2-9-16,0 0 9 0,-3 0 11 0,-2 1-2 16,0 3 6-16,-4-1 4 0,1 1 6 15,-3 2 2-15,-1 0 0 0,-2 3 4 0,0 1 3 16,1 2 5-16,-2 1 0 0,-1 2 14 0,2 1-19 15,11 1 16-15,-23 3-15 0,13 1 13 0,-1 1-11 16,1 2 14-16,1 2-12 0,0 2 30 0,3 0-14 16,1 2 18-16,1 1-10 0,1 0 20 0,2 0-8 15,2 2 12-15,1 1-8 0,3 0 9 0,0 2-20 16,4 0 7-16,0-1-15 0,0 0 2 0,1 1-1 16,1-2 0-16,1 1-1 0,1-2 0 0,-2 0-5 15,1-1-1-15,-1-1 2 0,-2-1-1 16,-1-2-18-16,1 0-32 0,-2-3-42 0,-1 0-51 15,-1-1-85-15,1-2-82 0,-6-5-89 16,8 12-409-16,-8-12-322 0</inkml:trace>
  <inkml:trace contextRef="#ctx0" brushRef="#br0" timeOffset="124461.99">21164 2657 677 0,'0'0'570'0,"0"0"-142"0,5-10-50 0,-5 10-50 15,0 0-44-15,0 0-38 0,7-10-50 16,-7 10-39-16,0 0-37 0,0 0-30 16,0 0-17-16,0 0-16 0,0 0-8 0,0 0-6 15,0 0-3-15,10 5-2 0,-10-5 1 0,4 11 5 16,-4-11 6-16,2 13 3 0,-2-13 1 0,2 16 2 15,-2-16-5-15,0 17-8 0,0-17 0 0,-2 16-6 16,2-16-8-16,-1 17-1 0,1-17-52 0,-2 14 55 16,2-14-56-16,-3 13 59 0,3-13-48 0,-1 10 55 15,1-10-52-15,0 0 63 0,-3 12-54 0,3-12 51 16,0 0-60-16,0 0 47 0,0 0-54 0,0 0 52 16,0 0-58-16,-6-8 47 0,6 8-12 0,0-13-7 15,0 13 6-15,2-17-13 0,1 6-12 0,1 0-3 16,1-1 3-16,1 1 3 0,1-3-1 15,1 2 1-15,0 2-4 0,1-3 0 0,1 3 0 16,-2 2-3-16,1 3 7 0,-1-2-2 16,2 2-2-16,-1 2 0 0,-9 3 1 0,20-2-3 15,-20 2 10-15,21 3-3 0,-10 2-5 0,1 1 8 16,-2 1 4-16,1 1 37 0,0 3 32 0,-2 0 5 16,1 1-4-16,-2 0-5 0,-1 0-4 0,1 1-48 15,-2 1 44-15,-2-1-39 0,0-3 41 0,0 3-49 16,-2-3 31-16,0 1-33 0,0-2-7 0,-2-9-111 15,1 18-25-15,-1-18-90 0,-1 16-135 0,1-16-156 16,1 12-529-16,-1-12-666 0</inkml:trace>
  <inkml:trace contextRef="#ctx0" brushRef="#br0" timeOffset="126809.62">24042 2570 287 0,'0'0'425'0,"-4"-14"-15"0,4 14-69 16,-6-14-12-16,6 14-49 0,-6-12-10 0,6 12-56 16,-8-11-18-16,8 11-46 0,-8-12-23 0,8 12-28 15,-11-5-20-15,11 5-17 0,-13-4-9 0,13 4-5 16,-18 3-8-16,8 0-9 0,1 0-10 15,-2 4-2-15,0 0-5 0,1 2 11 0,-1 0-12 16,2 1 0-16,-2 0-5 0,3 2 0 16,-2 0 0-16,4 0 2 0,0 2-8 0,-1-3 1 15,2 1 0-15,3 1 0 0,-1-3 1 0,2 1 9 16,1-11 2-16,0 21 15 0,2-12 12 0,2 1 8 16,1-2 0-16,3 1-2 0,0-1-3 0,1-2-5 15,1 0-5-15,1-3 0 0,1 1-7 0,1-2 0 16,-1 0-2-16,2-4 0 0,1-1-7 0,1-2-12 15,-3-1-3-15,1-2-7 0,1-4-35 0,-1-1-9 16,0-2 10-16,-2 0 2 0,-1-1 11 16,-2-1-14-16,-2 3 1 0,-1-1-12 0,-1 1 13 0,2-1-9 15,-4 1 14-15,-1 3-13 0,-1 0 15 0,-1 11-8 16,-1-20 13-16,1 20-10 16,-7-16 15-16,7 16-10 0,-12-11 13 0,12 11-7 15,-17-5 16-15,17 5-10 0,-22 1 18 0,12 3-13 16,-3-1 11-16,2 3-8 0,-2 1 14 0,1 3-15 15,2 0 17-15,-1 1-14 0,2 0 10 0,2 3-9 16,1 0 17-16,0 0-10 0,2 1 11 0,3 0-12 16,1 0 10-16,1 1-7 0,1 0 4 0,3 1 5 15,3 2 13-15,1-1-1 0,1 1 1 0,3-1-3 16,1-1-1-16,0 0-2 0,0-1-48 0,1-2 49 16,-2 1-22-16,1-4-31 0,-3 0-45 15,-1-1-73-15,0-2-91 0,-2-1-78 0,-1-1-54 0,1 0-385 16,-8-6-272-16</inkml:trace>
  <inkml:trace contextRef="#ctx0" brushRef="#br0" timeOffset="127325.51">24375 2715 341 0,'0'0'608'0,"10"-6"-135"15,-10 6-109-15,7-4-40 0,-7 4-48 0,0 0-42 0,9-5-56 16,-9 5-28-16,0 0-37 0,0 0-7 16,0 0-28-16,12 5-1 0,-12-5-17 15,0 0-3-15,4 13-1 0,-4-13 3 0,2 14 5 16,-2-14-7-16,0 16-2 0,0-16-6 0,-1 16-3 16,1-16 4-16,-1 20-3 0,-1-10-7 0,2-10-1 15,-3 18 1-15,3-18-58 0,-4 15 61 0,4-15-54 16,-5 12 58-16,5-12-53 0,-4 11 55 0,4-11-48 15,0 0 58-15,-4 13-51 0,4-13 58 0,0 0-58 16,0 0 53-16,-6 7-65 0,6-7 52 0,0 0-61 16,0 0 53-16,-6-12-58 0,6 12 51 0,0-12-6 15,0 12-12-15,3-18-6 0,-3 18-11 0,4-19-1 16,0 8-1-16,1 1 3 0,0-1-5 16,4 0-6-16,-3 0 0 0,3 1-1 0,1 2-1 15,-1-1-2-15,2 2 4 0,0 1-3 16,0 1 0-16,0 1-4 0,-1 0 2 0,0 2 0 15,-10 2 2-15,23-1 1 0,-23 1 1 0,22 2 2 16,-11 2-1-16,0-1-1 0,-1 3 0 0,1 1 2 16,-2 0 6-16,0 2 10 0,2 0 13 0,-4 1 9 15,0 1 3-15,-1 1-48 0,0 0 57 0,-2-1-52 16,0 0 62-16,-3 0-62 0,1 0 52 0,-2-11-51 16,-2 22 46-16,1-11-73 0,1-11 28 0,-4 19-92 15,0-11 6-15,4-8-88 0,-6 16-16 16,0-9-126-16,6-7-51 0,-7 10-58 0,7-10-387 15,-11 6-361-15</inkml:trace>
  <inkml:trace contextRef="#ctx0" brushRef="#br0" timeOffset="127876.11">23815 2277 315 0,'0'0'318'0,"-10"-2"-11"0,10 2-12 15,0 0-54-15,-11-2-28 0,11 2-27 0,0 0-18 16,0 0-12-16,-12-3-5 0,12 3-11 16,0 0-3-16,0 0-6 0,0 0-1 0,0 0-3 15,0 0 11-15,0 0-46 0,0 0 51 16,0 0-55-16,0 0 58 0,0 0-61 0,17 1 52 15,-5 1-73-15,2-2 56 0,0 1-58 0,5 0 50 16,1-1-38-16,2 1 35 0,5-1-44 0,3 1 40 16,2 0-45-16,3-1 31 0,4 2-37 0,0-1 31 15,0-1-38-15,-1 1 38 0,0-1-29 0,2 1 35 16,-8-1-26-16,2 0 22 0,-4 1-20 16,-1-1 17-16,-1-1-33 0,-5 2 26 0,0-1-35 0,-1 0 18 15,-4 0-21-15,1-1 11 0,-5 1-24 16,2 0 11-16,-4 1-24 0,1-2 13 0,-13 1-22 15,19 0 13-15,-19 0-22 0,17 0 7 0,-17 0-50 16,13 0-10-16,-13 0-78 0,0 0-21 0,18 0-125 16,-18 0-6-16,0 0-45 0,0 0-88 0,11 3-86 15,-11-3-125-15,0 0-309 0,0 0-521 16</inkml:trace>
  <inkml:trace contextRef="#ctx0" brushRef="#br0" timeOffset="128732.72">25549 2560 453 0,'0'0'432'16,"-14"-1"-51"-16,14 1-13 0,-12-1-22 0,12 1-13 15,-12-2-61-15,12 2-48 0,0 0-40 0,-14-1-35 16,14 1-26-16,0 0-19 0,-11-3-18 0,11 3-14 16,0 0-7-16,0 0-12 0,0 0-7 0,-14-1 2 15,14 1-8-15,0 0-2 0,0 0 1 16,0 0 21-16,0 0 7 0,0 0 0 0,0 0-1 15,19 1-2-15,-8 0 8 0,5-1 6 0,2 0 6 16,4 2 8-16,5-1 2 0,1 0-18 0,3-1-31 16,0 1 35-16,5 0 0 0,0 0-7 15,0-1-8-15,0 2-8 0,-3-1-9 0,-4-1-33 16,1 0 34-16,-1 1-31 0,0 0 30 0,-2-1-38 16,-4 2 27-16,-2-2-32 0,-2 1 29 0,1-1-30 15,-7 0 28-15,2 1-34 0,-15-1 27 0,25 0-28 16,-25 0 28-16,19 0-33 0,-19 0 28 0,16 0-39 15,-16 0 0-15,13 0-64 0,-13 0-2 0,0 0-111 16,16 0-25-16,-16 0-82 0,0 0-74 0,0 0-101 16,0 0-79-16,0 0-412 0,0 0-556 0</inkml:trace>
  <inkml:trace contextRef="#ctx0" brushRef="#br0" timeOffset="129108.48">26012 2430 218 0,'0'0'625'0,"-12"-4"-158"15,12 4-57-15,0 0-39 0,0 0-22 0,-11-3-67 16,11 3-60-16,0 0-54 0,0 0-38 16,0 0-26-16,0 0-20 0,0 0-16 0,0 0-9 15,0 0 3-15,0 0-20 0,14 7 2 0,-3-4-9 16,-2 1 4-16,4 1-11 0,1 1-2 0,-1 0-7 15,1 0 3-15,1 1 0 0,0-1-3 0,0 0-2 16,1 0-4-16,-3 1-1 0,1-2-2 16,-1 1-4-16,-2-2-7 0,-1 2 5 0,-2-2-9 15,-8-4 15-15,14 7-5 0,-14-7-3 0,13 9 3 16,-13-9 2-16,5 8 4 0,-5-8-2 0,0 12 5 16,0-12 2-16,-4 14 0 0,4-14-4 0,-9 14-2 15,3-6 7-15,-2-1-9 0,1 1-2 0,-1 0 3 16,0-1-5-16,1 0 2 0,-1-1-5 0,-1 1-4 15,0 1 1-15,2-2-16 0,0 0-45 16,-1 0-51-16,8-6-103 0,-12 10-86 0,12-10-127 16,-7 9-90-16,7-9-263 0,-6 7-302 15</inkml:trace>
  <inkml:trace contextRef="#ctx0" brushRef="#br0" timeOffset="129424.67">26735 2445 446 0,'0'0'847'0,"4"-14"-204"0,-4 14-118 16,2-11-96-16,-2 11-27 0,0 0-69 0,3-11-11 16,-3 11-86-16,0 0-22 0,0 0-83 15,5-10-2-15,-5 10-64 0,0 0 11 0,0 0-48 0,0 0 29 16,0 0-36-16,0 0 24 0,0 0-32 15,2 14 24-15,-4-3-29 0,2-1 30 0,-3 2-5 16,1 1-5-16,2-1-7 0,-2 4-3 0,1-1-2 16,-1 0-4-16,0 1 1 0,0 0-4 0,2-2 3 15,-2 0-8-15,0 0-17 0,2-1-16 0,-2-1-47 16,2-12-66-16,0 21-45 0,0-21-40 0,-1 18-57 16,1-18-33-16,-2 14-55 0,2-14-38 0,0 0-85 15,3 11-344-15,-3-11-380 0</inkml:trace>
  <inkml:trace contextRef="#ctx0" brushRef="#br0" timeOffset="129890.61">26777 2478 248 0,'4'-12'499'0,"-2"1"-82"15,-2 11-7-15,4-14-24 0,-4 14-15 0,4-14-47 16,-4 14-42-16,3-10-49 0,-3 10-49 0,2-10-38 16,-2 10-32-16,0 0-31 0,6-10-15 0,-6 10-10 15,0 0-7-15,0 0 6 0,0 0 16 0,16 4 9 16,-9 2 4-16,-1 1 0 0,4 3-7 0,-1-1-13 15,0 3-12-15,1-1 2 0,2 2-5 16,-1 2-7-16,1-1-7 0,1 1-7 0,-2-2-8 16,3 1-1-16,-5-3 0 0,2 1-2 15,0-1-6-15,0-2-5 0,-2 1 5 0,3-2 2 16,-2 0-7-16,-3-3-10 0,1 0-3 0,2-1-14 16,-10-4 7-16,14 4-7 0,-14-4 0 0,16-3 0 15,-16 3 2-15,15-10-3 0,-7 2 1 0,-2-3 6 16,-1-1-3-16,-1-3 7 0,0-2 0 0,-4 0 2 15,2-1-46-15,-2 0 60 0,0 1-48 0,-2 0 59 16,2 4-45-16,0 1 56 0,-2 0-47 0,0 2 46 16,2 10-56-16,0-16 44 0,0 16-61 0,0-14 53 15,0 14-63-15,-2-13 48 0,2 13-49 0,0 0 59 16,0 0 1-16,0 0-1 0,0 0 1 16,0 0 2-16,-7 8 0 0,7-8-1 15,-4 19-1-15,2-8 11 0,-1 2 0 0,1 3 6 16,-1-1 8-16,-1 2 1 0,3-1 3 0,0 2-7 15,-2-1-3-15,1 1-6 0,0 0 0 0,2-1-3 16,-2 0-1-16,2 0-1 0,0-2-2 0,2-2-2 16,-2 2-4-16,0-3-86 0,4 2-1 0,-4-3-71 15,4 1-100-15,-4-12-87 0,5 20-138 0,0-13-555 16,-5-7-646-16</inkml:trace>
  <inkml:trace contextRef="#ctx0" brushRef="#br0" timeOffset="130293.17">27393 2562 745 0,'0'0'592'0,"-4"-9"-113"16,4 9-55-16,0 0-86 0,-5-11-58 0,5 11-71 16,0 0-45-16,0 0-40 0,-4-7-23 0,4 7-27 15,0 0-5-15,0 0-23 0,-9 6-6 0,9-6-11 16,-4 9 6-16,4-9-13 0,-6 12-1 0,6-12-8 15,-6 13 7-15,6-13-14 0,-4 16 7 0,4-16-9 16,-5 16 8-16,5-16-6 0,-2 17 4 0,2-17-6 16,-2 15 8-16,2-15-9 0,0 16 17 15,0-16 9-15,4 16 15 0,-4-16 10 16,9 13 5-16,-5-6-5 0,-4-7-2 0,14 11 3 16,-5-6-5-16,0-2 8 0,2 1-10 0,-11-4 0 15,18 3 5-15,-18-3-8 0,24-2-2 0,-14-1 3 16,1-1-6-16,0-2-4 0,3-1-2 0,-5-1 10 15,2-2 1-15,0 0 31 0,-4-1-6 0,0 1-11 16,-1-2-10-16,-2 1-15 0,0 0 1 0,-4-1-15 16,2 0-3-16,-4 1-10 0,-1 1-6 0,-2-1-6 15,-2 0-2-15,-3 1-10 0,-2 1-1 0,1 2-25 16,0 0-35-16,-3 1-74 0,1 3-46 0,1 2-11 16,-1 1-76-16,-1 2-65 0,3 0-94 15,1 4-84-15,-2-3-378 0,1 4-473 0</inkml:trace>
  <inkml:trace contextRef="#ctx0" brushRef="#br0" timeOffset="130902.03">28435 2495 43 0,'-4'-9'534'0,"4"9"-54"16,-4-13-25-16,4 13 1 0,-5-11-49 0,5 11-78 15,-7-12-62-15,7 12-51 0,-9-9-44 0,9 9-37 16,-11-8-24-16,11 8-28 0,-13-6-11 0,13 6-23 16,-16-1-16-16,16 1-6 0,-18 2-12 15,7 2 5-15,2 2-16 0,0 0 9 0,-2 2-16 16,2 2 4-16,0-1-8 0,2 2 12 15,-1 2-8-15,3-3 11 0,-2 2-9 0,3 1 12 16,2-3-12-16,-2 1 6 0,2 0-8 0,2-11 13 16,0 20-6-16,0-9 11 0,2-2-5 15,4 1 7-15,-2-2-9 0,6 1-9 0,0-1-74 0,2 0-73 16,2-4-117-16,2 0-76 16,0-3-110-16,0-1-405 0,3-2-403 0</inkml:trace>
  <inkml:trace contextRef="#ctx0" brushRef="#br0" timeOffset="131374.26">28597 2295 630 0,'1'-14'568'0,"-1"14"-65"0,1-21-19 0,-1 21-90 15,2-14-69-15,-2 14-76 0,1-13-55 0,-1 13-56 16,2-10-30-16,-2 10-28 0,0 0-17 0,0 0-12 16,0 0-2-16,0 0-2 0,0 0 11 0,0 0 8 15,7 14 8-15,-7-14 22 0,2 22 5 0,0-8-10 16,0 2-23-16,0 1 1 0,-1 3 0 0,0-1 0 15,0 1-11-15,-1-1-6 0,2 2-10 0,-4-1-3 16,2-1 0-16,0 0-15 0,-1-2 1 0,0 1-13 16,0-2 3-16,-1-2-7 0,0-2-5 15,2 0-16-15,0-12-6 0,-2 21 23 0,2-21 1 16,-2 15-1-16,2-15 9 0,-1 12-4 16,1-12-16-16,0 0-28 0,-4 9-10 0,4-9-7 15,0 0-17-15,0 0-23 0,-5-10 5 0,5 10-4 16,-3-15 16-16,3 15 6 0,0-21-3 0,1 9 4 15,1-1 23-15,-1-2 1 0,4 2 7 0,-1 0-2 16,0 2 1-16,1 2 0 0,2-1 2 0,0 2 10 16,1 0 3-16,2 0 7 0,0 3 4 0,0 0 3 15,1 3 6-15,0-1 4 0,-11 3 8 0,25 0-3 16,-13 3 0-16,2 2-6 0,0 1 10 0,0 1-12 16,-1 1 11-16,0 2-8 0,-2 1 13 0,1-1-16 15,-3 3 13-15,0-1-10 0,0 1 7 16,-4-1-5-16,0 1 7 0,-2-1-6 15,-1-1 10-15,-1 1-1 0,-2-2 3 0,-1 1-13 16,-1 0 4-16,-2 0-29 0,0-2-37 0,-2 0-84 16,-2 0-78-16,2-1-133 0,-1-1-102 0,8-7-402 15,-17 10-406-15</inkml:trace>
  <inkml:trace contextRef="#ctx0" brushRef="#br0" timeOffset="131905.9">29261 2553 625 0,'2'-19'587'0,"-2"19"-82"0,-2-15-20 16,2 15-77-16,-2-15-58 0,2 15-51 0,-4-15-39 15,4 15-52-15,-4-12-41 0,4 12-47 0,-5-13-27 16,5 13-26-16,-8-9-18 0,8 9-14 0,-10-6-10 15,10 6-8-15,-14-3-6 0,14 3-6 0,-20 3-6 16,9-1 3-16,0 3-4 0,-2 1 0 0,0 0-3 16,2 3 2-16,-1 0-5 0,0 1 5 15,1-1 1-15,2 2 1 0,-1 0 2 0,3 0-3 16,0 0-5-16,1 0 8 0,0-1-5 16,3 1 5-16,2 0-4 0,1-11 6 0,2 19-3 15,3-10 0-15,1 1-4 0,2-2 10 0,1 1-7 16,3-1-6-16,-2-3 7 0,0 0-21 0,3-1 22 15,-2-3 6-15,3 0 1 0,-2-2 5 0,1 0-4 16,-1-3 3-16,1-2 3 0,0-1-3 0,-1-1-5 16,-2-4 2-16,0 0-2 0,-1-1 6 0,0-3 10 15,-3 1-2-15,2 1-10 0,-4 0 2 0,1 0 9 16,-2 2 5-16,0 3-17 0,0-1-5 0,-3 10-8 16,5-16-10-16,-5 16-12 0,5-11-11 0,-5 11-1 15,0 0 12-15,3-10-9 0,-3 10 14 0,0 0 3 16,0 0 16-16,-2 13-5 15,2-13 6-15,-2 16 7 0,2-16 8 0,-4 20-3 16,3-8 10-16,-2 0-3 0,2 1-8 0,0 0 0 16,-1 0 0-16,2 1 1 0,-1 1-8 0,1-1 8 15,0 0 5-15,1-2-33 0,1 1-67 0,-1-1-69 16,2 0-106-16,0-2-92 0,2-1-133 0,0 0-485 16,1-2-556-16</inkml:trace>
  <inkml:trace contextRef="#ctx0" brushRef="#br0" timeOffset="132389.81">29494 2519 626 0,'0'0'521'16,"9"-10"-112"-16,-9 10-17 0,9-7-31 0,-9 7-56 16,0 0-64-16,13-7-35 0,-13 7-50 0,0 0-22 15,11-1-33-15,-11 1-13 0,10 5-19 0,-10-5 4 16,12 10-18-16,-7-3 1 0,0 0-12 0,2 3 1 15,-4-2-16-15,4 2 8 0,-4 1-17 0,1 0 8 16,0-1-7-16,-1 2 7 0,-1-1-9 0,1-1-3 16,-2 1-2-16,-1-11 4 0,2 18-1 15,-2-18 2-15,0 17-1 0,0-17 6 0,-3 12-5 16,3-12 6-16,-4 11-3 0,4-11 3 16,-6 9 0-16,6-9-4 0,-8 5-2 0,8-5-2 15,0 0-2-15,0 0-3 0,-18-3-4 0,18 3 1 16,-8-8-1-16,8 8-12 0,-6-13-3 0,6 13-7 15,-3-16-4-15,3 16-10 0,3-22 6 0,1 8 0 16,1 0 6-16,3-1-6 0,3-2 6 0,-1 2 2 16,3 1-3-16,1 0 0 0,0 2-4 0,2 2 5 15,-4 1-2-15,2 1 2 0,-1 1 5 0,0 1-6 16,0 3 7-16,-2 1-2 0,-11 2 3 0,23-1-1 16,-23 1 9-16,22 3-13 0,-12 2 11 15,-1 0-6-15,3 3 9 0,-2 0-5 0,-1 2 7 0,0 1-4 16,-2 1 7-16,0-1-7 0,-1 0 6 15,-2 3-3-15,2-2 4 0,-3 0-4 16,0 0 8-16,-1 1-5 0,-1-1 8 0,-1-12-8 16,0 22 6-16,-1-9-27 0,0-2-46 0,1-11-70 15,-4 19-76-15,1-10-124 0,3-9-100 0,-6 17-475 16,6-17-474-16</inkml:trace>
  <inkml:trace contextRef="#ctx0" brushRef="#br0" timeOffset="133026.23">30257 2634 2 0,'0'0'668'0,"4"-16"-124"0,-4 16-75 0,0-14-7 16,0 14-53-16,-4-17-85 0,4 17-28 0,-3-18-51 15,3 18-46-15,-5-17-42 0,5 17-33 0,-6-15-35 16,6 15-20-16,-8-14-18 0,8 14-18 0,-12-11-5 15,3 5-12-15,9 6-5 0,-20-5-8 0,20 5 2 16,-21-2-10-16,8 4 2 0,1 0-2 0,-3 1 8 16,1 3-13-16,1-1 7 0,-1 1-10 0,1 3 11 15,2-2-6-15,-1 3 6 0,2-2-8 0,1 2 3 16,1 0 3-16,2-1 4 0,2 0-3 16,0 1 11-16,4-10-6 0,-1 18 10 15,1-18-5-15,6 19 4 0,0-10-6 0,0-1-1 16,3 0 0-16,1-1 3 0,0 1 2 0,1-2 5 15,0-2 0-15,1 0 5 0,0-1 3 0,0-2 4 16,-12-1 5-16,24-1 6 0,-14-2 12 0,2-1-8 16,-1 1-4-16,1-3-3 0,1-3 29 0,-4 1-21 15,1-1 11-15,0 1-1 0,-2-3 2 0,-2 2-5 16,1 0 0-16,-2 1 7 0,1 0-14 0,-1 0-6 16,-5 8-13-16,8-10-9 0,-8 10-13 15,5-9-11-15,-5 9-5 0,5-7-3 0,-5 7-9 0,0 0 4 16,0 0 8-16,0 0 1 0,0 0-3 15,0 0 0-15,0 0 10 0,0 0 5 0,-5 16 5 16,5-16-3-16,-6 16 9 0,3-6-13 16,-1-1 14-16,0 2-2 0,0 2 6 0,-1-2-6 15,3 4-2-15,-2-1 1 0,1 3 0 0,0 0-4 16,0 0 9-16,2 1-14 0,-2-2-35 0,2 2 47 16,1 0-39-16,-1 0 45 0,1 0-42 0,0-3 40 15,0-1-36-15,0 2 39 0,0-3-41 0,1 0 46 16,-1 1-45-16,0-14 45 0,0 21-43 0,0-21 42 15,0 17-34-15,0-17 39 0,0 15-34 16,0-15 37-16,-1 11-31 0,1-11 39 0,-9 9-39 16,9-9 27-16,-17 5-34 0,4-3 27 0,1-3-43 15,-6 0 4-15,1-1-99 0,-3-1-18 0,2-1-80 16,-5-1-112-16,1 1-154 0,5-1-168 0,-3-4-296 16,6 3-531-16</inkml:trace>
  <inkml:trace contextRef="#ctx0" brushRef="#br0" timeOffset="133507.03">30552 2614 697 0,'0'0'482'16,"0"0"-105"-16,0 0-90 0,0 0-39 15,-2-9-61-15,2 9-25 0,0 0-42 0,0 0-8 16,0 0-32-16,14 2-2 0,-14-2-12 0,12 4-12 16,-12-4-5-16,13 2 0 0,-13-2 8 0,15 3 11 15,-15-3 1-15,16 0 9 0,-16 0-7 0,16-2 20 16,-16 2-5-16,17-3 9 0,-7-1-9 0,-10 4-1 16,17-8-25-16,-17 8 6 0,14-11-6 15,-14 11 8-15,10-12-20 0,-10 12-1 0,9-13-12 0,-9 13-11 16,5-11-7-16,-5 11-3 0,4-13-13 15,-4 13-1-15,-4-12-1 0,4 12 1 0,-6-11-13 16,6 11 8-16,-9-11-7 0,9 11 3 0,-13-7-5 16,13 7 1-16,-15-2 2 0,15 2-2 15,-20 2 3-15,10 2 2 0,-1 0-7 0,-2 4 18 16,3-1-7-16,-2 3 2 0,1-1-3 0,1 1 15 16,-1 2 4-16,3-1-5 0,-1 0 3 0,2 1 11 15,2 2 7-15,-1-3 4 0,2 0-2 0,3 1 7 16,-1-2 7-16,4 2 6 0,3-1 11 15,2 0 2-15,4 1-1 0,0-2-8 0,6 3-10 16,1-4-5-16,2 1-3 0,2-2-10 0,1-1-8 16,0-2-5-16,1-1-21 0,0-2-63 0,-1-1-82 15,-1-2-108-15,-1 0-133 0,-1-2-169 0,1-2-514 16,-5-2-690-16</inkml:trace>
  <inkml:trace contextRef="#ctx0" brushRef="#br0" timeOffset="134972.04">15121 3590 478 0,'0'0'460'0,"0"0"-36"0,0 0-35 16,0 0-16-16,3-8-36 0,-3 8-83 0,0 0 22 15,0 0-92-15,0 0 21 0,0 0-85 0,0 0 29 16,0 0-75-16,0 0 39 0,4-9-70 16,-4 9 44-16,0 0-66 0,0 0 48 0,0 0-63 15,0 0 50-15,0 0-62 0,0 0 49 0,0 0-59 16,0 0 52-16,0 0-56 0,0 0 55 0,0 0-45 16,0 0 50-16,0 0-40 0,2 14 61 15,-2-14-50-15,-2 13 54 0,2-13-54 0,-1 17 56 16,1-17-48-16,-1 22 5 0,1-10 8 0,-2 1 3 15,2 2 4-15,0 1-19 0,-1 1 25 0,-1-1-24 16,2 1 28-16,0 0-3 0,0-1-5 0,0 0-4 16,0 1-1-16,0-3-2 0,0 1-3 0,-2-2-1 15,2 0-3-15,0 1-5 0,0-3 1 0,0-11-1 16,-1 22 0-16,1-22 3 0,0 17-8 0,0-17-4 16,0 14 3-16,0-14-3 0,0 12 2 0,0-12-2 15,0 0 3-15,0 14-2 0,0-14-1 0,0 0-1 16,0 12-1-16,0-12-1 0,0 0-1 0,0 0-20 15,-1 11-35-15,1-11-68 0,0 0-94 16,0 0-38-16,0 0-153 0,0 0-101 0,0 0-168 16,0 0-301-16,-5 7-556 0</inkml:trace>
  <inkml:trace contextRef="#ctx0" brushRef="#br0" timeOffset="138170.6">18392 3660 300 0,'-2'-12'398'0,"2"12"-50"16,0 0-34-16,-3-10-38 0,3 10-23 0,0 0-33 16,0 0-37-16,0 0-42 0,-4-11-28 15,4 11-28-15,0 0-13 0,0 0-8 0,0 0 2 16,-14 0 0-16,14 0 4 0,-11 8-3 0,11-8 6 15,-13 9-2-15,5-3-46 0,1 3 47 0,0-2-44 16,-1 2 46-16,0 1-52 0,1 0 45 0,1 0-31 16,-1 2 26-16,1 2-50 0,-2-3 49 0,5 3-55 15,-3-1 43-15,3-2-53 0,0 1 49 0,2-1-53 16,-2 0 53-16,3-11-53 0,0 22 53 0,0-22-49 16,5 20 57-16,-1-10-53 0,1-1 53 0,3 1-48 15,2 0 48-15,0 0-53 0,4-2 57 0,-2-1-57 16,2 0 61-16,1-1-50 0,0-1 49 15,2 0-52-15,-1 0 67 0,0-3-57 0,-3 1 62 0,2-2-36 16,-15-1 19-16,26 0 3 0,-13-1-20 16,1-3 8-16,-1-1-7 0,1-1-7 15,-2 0-7-15,0-2-9 0,2 0-7 0,-4-2-24 16,2-1 22-16,-2-1-18 0,-1 0 16 0,0 0-7 16,1 0-3-16,-2 0-2 0,-2-1 2 0,-1 1-6 15,0-2-2-15,0 1-8 0,-2 1 38 0,-2-1-48 16,0 1 38-16,-2 0-44 0,-1 0 41 0,-3-3-50 15,0 3 51-15,-3-2-51 0,-1 1 50 0,-1 1-44 16,-1 0 40-16,0 1-40 0,-2 2 44 0,-1 1-45 16,0-1 48-16,-1 2-49 0,-1 2 48 15,0 0-49-15,-2 2 43 0,0 0-42 0,0 1 48 16,0 2-70-16,-1 0 31 0,1 1-89 0,1 0-1 16,0 3-84-16,1-1-82 0,1 2-88 0,2 0-77 15,0 2-494-15,2-1-517 0</inkml:trace>
  <inkml:trace contextRef="#ctx0" brushRef="#br0" timeOffset="139160.25">15238 4887 553 0,'0'0'540'0,"0"0"-110"0,0-12 15 0,0 12-85 16,0 0-7-16,0 0-101 0,0 0 11 0,0-13-106 0,0 13 16 15,0 0-85-15,0 0 32 0,0 0-80 0,0 0 39 16,0 0-69-16,0 0 41 0,0 0-57 16,0 0 47-16,0 0-54 0,0 0 56 0,0 0-44 15,0 0 63-15,-3 11-41 0,3-11 63 0,-2 17-35 16,1-7 8-16,-4 3 11 0,2 1-7 16,-1 0-5-16,0 3 2 0,1 0 1 0,-1 1-4 15,0 0-32-15,1 0 29 0,-2 2-31 0,3-1 24 16,-1 1-21-16,1-1 21 0,-2-1-19 0,4 1 1 15,-2-2-2-15,1 1 9 0,-1-1 0 0,2 0 2 16,-2-3-6-16,1-1-3 0,1-1 2 0,-1 0-9 16,1 0-2-16,0-12-1 0,-2 19 0 0,2-19-1 15,0 15 2-15,0-15-2 0,-2 13-3 16,2-13-7-16,0 0-31 0,0 16-62 0,0-16-79 16,0 0-58-16,0 0-123 0,2 11-141 0,-2-11-127 15,0 0-406-15,0 0-632 0</inkml:trace>
  <inkml:trace contextRef="#ctx0" brushRef="#br0" timeOffset="140152.15">18491 4834 164 0,'-2'-14'387'0,"2"14"-86"15,0 0-73-15,0 0-10 0,0 0-71 0,0-13 4 16,0 13-65-16,0 0 10 0,0 0-49 0,0 0 19 15,0 0-43-15,-1-11 22 0,1 11-38 0,0 0 27 16,0 0-41-16,0 0 29 0,0 0-33 0,0 0 35 16,0 0-37-16,0 0 31 0,0 0-24 0,0 0 41 15,0 0-22-15,0 0 78 0,0 0-37 0,0 0 85 16,0 0-36-16,0-12 62 0,0 12-33 0,0 0 56 16,0 0-58-16,0 0 48 0,0 0-55 0,0 0 45 15,0 0-62-15,0 0 42 16,0 0-60-16,0 0-2 0,0 0-6 0,0 0-3 15,0 0-7-15,0 0 0 0,0 0-13 0,0 0-5 16,0 0-8-16,0 0-12 0,0 0-6 0,0 0-9 16,0 0-4-16,0 0-8 0,0 0-5 0,0 0-1 15,0 0-2-15,0 0 3 0,0 0 2 0,0 0 13 16,0 0 13-16,0 14 7 0,0-14 5 0,-2 15 2 16,-1-5 3-16,2 2 4 0,-2-1 1 0,2 5-4 15,-2 0-6-15,1-1-3 0,0 2-4 0,0 1-10 16,-1-1 1-16,2 1-2 0,0-2-1 0,-2 1-5 15,2 0-1-15,0-1-22 0,0-2 24 0,1 1-25 16,0-2 27-16,-2-1-28 0,2 0 26 16,0-12-18-16,0 21 22 0,0-21-22 0,0 15 23 0,0-15-19 15,0 14 20-15,0-14-22 0,0 0 16 16,0 16-65-16,0-16-49 0,0 0-114 0,-1 12-103 16,1-12-195-16,0 0-205 0,0 0-320 0,0 0-648 15</inkml:trace>
  <inkml:trace contextRef="#ctx0" brushRef="#br0" timeOffset="144568.1">1582 2727 219 0,'0'0'424'0,"0"0"-90"16,0 0-9-16,0 0-30 0,-5-7-28 16,5 7-32-16,0 0-34 0,0 0-44 0,0 0-22 15,0 0-19-15,0 0-14 0,0 0-12 0,-13-1-2 16,13 1-10-16,0 0-7 0,-8 7-3 0,8-7-4 15,0 0-5-15,-10 10-6 0,10-10-4 0,-5 8-6 16,5-8 0-16,-6 11 0 0,6-11-6 0,-6 12-5 16,6-12-4-16,-6 12-5 0,6-12-3 0,-3 15-3 15,3-15-3-15,-3 13 0 0,3-13-3 0,-3 14-2 16,3-14-1-16,0 13-4 0,0-13 1 0,0 14 1 16,0-14 0-16,1 11 2 0,-1-11 20 15,4 12 2-15,-4-12 15 0,4 11-4 16,-4-11 12-16,10 10-13 0,-10-10 8 0,10 8-4 15,-10-8 6-15,14 7-1 0,-14-7-6 0,14 5-3 16,-14-5-13-16,16 5 0 0,-16-5 2 0,15 2-6 16,-15-2-3-16,19 2 3 0,-19-2-7 0,16-1 0 15,-16 1-2-15,15-1-3 0,-15 1-1 0,15-2 2 16,-15 2 1-16,17-5 1 0,-17 5-3 0,13-5 1 16,-13 5-2-16,11-6 2 0,-11 6-6 0,11-8 2 15,-11 8-3-15,11-10 3 0,-11 10-3 0,9-9 2 16,-9 9-17-16,9-11 15 0,-9 11-3 0,5-12 9 15,-5 12-8-15,4-12 7 0,-4 12-5 16,4-14 3-16,-4 14-3 0,1-12 6 0,-1 12 1 16,0-14 5-16,0 14-6 0,-1-13 10 0,1 13-10 15,-4-11 10-15,4 11-11 0,-2-11 6 0,2 11-9 16,-6-9 4-16,6 9-5 0,-10-9 1 0,10 9-7 16,-12-7 2-16,12 7-4 0,-19-6-4 0,19 6-6 15,-19-3-23-15,19 3-47 0,-24-3-60 0,24 3-81 16,-22 0-112-16,22 0-118 0,-22 3-194 0,22-3-268 15,-19 2-485-15</inkml:trace>
  <inkml:trace contextRef="#ctx0" brushRef="#br0" timeOffset="148189.96">2720 7134 21 0,'0'0'232'0,"0"0"-24"15,0 0-45-15,0 0 2 0,0 0-35 16,0 0 5-16,0 0-36 0,0 0 21 0,0 0-40 16,0 0 30-16,0 0-11 0,0 0-12 0,0 0 41 15,0 0-30-15,0 0 10 0,0 0-1 0,0 0 4 16,0 0-12-16,0 0-6 0,0 0-1 0,0 0 2 15,0 0 4-15,0 0 1 0,0 0-4 0,0 0-6 16,0 0-13-16,7-9 10 0,-7 9 1 0,0 0-2 16,0 0-1-16,0 0-7 0,0-14 0 0,0 14-3 15,0 0-9-15,0 0-11 0,0 0-5 0,1-11-6 16,-1 11-5-16,0 0-5 0,0 0-8 0,0 0-7 16,0 0-7-16,0 0-4 0,0 0-5 15,3-10-4-15,-3 10-3 0,0 0 4 0,0 0-1 16,0 0 2-16,0 0 1 0,0 0-2 0,0 0 3 15,0 0-1-15,0 0 2 0,0 16 5 0,0-16 0 16,0 0-2-16,0 0-1 0,-2 12-2 0,2-12 2 16,0 0 1-16,-2 10-1 0,2-10 2 0,0 0-3 15,0 0 4-15,0 0 2 0,-4 11 2 0,4-11 2 16,0 0-6-16,0 0 6 0,0 0 2 0,0 0-5 16,0 0 2-16,0 0-4 0,0 0-1 0,0 0-1 15,0 0 0-15,0 0 7 0,-10-3 6 16,10 3 2-16,0 0-1 0,0 0 3 0,-2-13 2 15,2 13 3-15,0 0-51 0,0 0 60 16,0-15-59-16,0 15 59 0,0 0-56 0,0 0 59 16,2-15-64-16,-2 15 57 0,0 0-61 0,0 0 56 15,0 0-60-15,1-11 54 0,-1 11-59 0,0 0 57 16,0 0-64-16,0 0 62 0,0 0-61 0,0 0 60 16,0 0-62-16,0 0 62 0,0 0-6 0,0 0-5 15,0 0-3-15,0 0 0 0,0 0 0 0,3 12-2 16,-3-12-1-16,1 15-4 0,-1-15 8 0,-1 19 1 15,1-19 2-15,0 22 7 0,0-9 6 16,0-1-1-16,-2 1 4 0,2 1 1 0,-1-2-1 0,1 0 2 16,-1 1-53-16,1 1 68 0,-2-2-63 0,1 0 58 15,1-12-54-15,-1 21 56 0,1-21-56 16,-1 21 51-16,1-21-49 0,-2 15 52 0,2-15-54 16,-1 14 52-16,1-14-49 0,-1 12 51 0,1-12-64 15,0 0 12-15,0 14-113 0,0-14-22 0,0 0-112 16,-2 11-164-16,2-11-184 0,0 0-320 0,0 0-506 15</inkml:trace>
  <inkml:trace contextRef="#ctx0" brushRef="#br0" timeOffset="160761.66">4594 3481 41 0,'0'0'60'0,"0"0"-1"0,0 0-11 15,0 0 5-15,0 0-14 0,0 0 2 0,0 0-12 16,-8 5 3-16,8-5-5 0,0 0 8 0,0 0-5 15,0 0 9-15,0 0-4 0,-8 5 28 0,8-5-31 16,0 0 12-16,0 0-10 0,0 0 14 16,0 0-9-16,-10 4 13 0,10-4-10 0,0 0 15 0,0 0-13 15,0 0 13-15,0 0-13 0,0 0 18 16,0 0-13-16,0 0 17 0,0 0-12 0,0 0 24 16,0 0-24-16,0 0 21 0,0 0-11 0,0 0 7 15,0 0-30-15,0 0 15 0,0 0-28 0,0 0 26 16,0 0-29-16,0 0 22 0,0 0-28 0,0 0 26 15,0 0-30-15,0 0 31 0,0 0-33 0,0 0 28 16,0 0-30-16,13-1 27 0,-13 1-34 0,0 0 1 16,10-2 0-16,-10 2 1 0,9-4 5 0,-9 4-39 15,0 0-17-15,16-5-78 0,-16 5-44 0,9-3-77 16,-9 3-257-16,0 0 3 0</inkml:trace>
  <inkml:trace contextRef="#ctx0" brushRef="#br0" timeOffset="166657.57">5876 3170 1 0,'0'0'263'0,"0"0"-3"15,2-11-6-15,-2 11-21 0,0 0 12 0,3-13 9 16,-3 13-1-16,0 0-7 0,0-13-4 0,0 13-16 16,0 0-49-16,0-16 48 0,0 16-61 0,0 0 45 15,-1-14-64-15,1 14 38 0,0 0-63 0,-2-14 40 16,2 14-75-16,0 0 41 0,-1-11-48 0,1 11 49 16,0 0-51-16,0 0-1 0,-3-11-6 0,3 11 1 15,0 0 0-15,0 0-2 0,0 0 6 0,0 0-5 16,-1-12-5-16,1 12 2 0,0 0-2 15,0 0-2-15,0 0-1 0,0 0-1 0,0 0-3 16,0 0 1-16,-1-11-2 0,1 11 2 0,0 0-3 16,0 0-4-16,0 0-2 0,0 0-3 0,0 0-4 15,0 0-5-15,0 0-5 0,0 0-2 0,-1-11-3 16,1 11-5-16,0 0-2 0,0 0-2 0,0 0 0 16,0 0-1-16,-3-9-3 0,3 9 2 0,0 0-6 15,0 0 0-15,-2-11 1 0,2 11-2 0,0 0 1 16,0 0 3-16,-3-12-3 0,3 12 1 0,0 0 0 15,0 0 1-15,0 0 1 0,-1-12-1 16,1 12-6-16,0 0-2 0,0 0-2 16,0 0-6-16,0 0-3 0,0 0-6 0,-3-9-5 15,3 9 11-15,0 0-27 0,0 0 17 0,0 0-20 16,0 0 19-16,0 0-13 0,0 0 5 0,0 0 7 16,-1 18 3-16,1-18 7 0,0 19 7 0,0-19 24 15,0 24-20-15,-1-11 14 0,1 0-14 0,-2 1 15 16,2 1-12-16,0 2 14 0,-1-2-15 0,1 2 17 15,0-4-21-15,-1 2 16 0,1-2-19 0,0 0 18 16,0-1-19-16,0 0 24 0,0-12-23 0,-2 22 18 16,2-22-19-16,0 17 8 0,0-17-6 0,0 13 11 15,0-13-54-15,0 13-22 0,0-13-73 16,0 0-12-16,0 14-98 0,0-14 4 0,0 0-63 16,0 12-86-16,0-12-119 0,0 0-127 0,0 0-372 15,4 9-618-15</inkml:trace>
  <inkml:trace contextRef="#ctx0" brushRef="#br0" timeOffset="173154.37">5840 7054 98 0,'0'0'321'0,"0"0"-41"0,0 0-57 16,0 0 24-16,0 0-70 0,4-9 35 0,-4 9-72 16,0 0-4-16,0 0-2 0,0 0-6 15,-4-10-6-15,4 10-11 0,0 0-11 0,0 0-10 16,-11-3-2-16,11 3 50 0,0 0-53 0,-16 2 48 15,16-2-52-15,-14 4 49 0,14-4-59 0,-17 7 46 16,7-2-60-16,3 0 44 0,-2 0-62 0,0 3 46 16,-3-1-61-16,3 2 52 0,0-3-65 0,-1 4 50 15,2-1-56-15,2-1 46 0,1 1-61 0,-3 0 58 16,4 1-61-16,1-1 57 0,-1 1-60 0,1 0 56 16,3-10-57-16,-1 18 57 0,1-18-55 0,0 17 60 15,2-6-52-15,-2-11 60 0,7 16-57 0,-2-9 57 16,3 1-50-16,-2-2 58 0,2 1-55 15,-1-1 61-15,3-1-55 0,1-1 46 0,-1 0-54 16,3-1 50-16,0 0-54 0,-1-1 54 0,0 1-43 0,-12-3 54 16,24 0-42-16,-24 0 15 0,22-3 7 15,-9 1 3-15,-3-2-8 0,1-1 0 0,0 1 1 16,-1-4-7-16,0 0-4 0,-1 0 3 0,-1-2-4 16,-2 0-2-16,2 1-3 0,-5-2-4 0,3 2-8 15,-4-2-1-15,1 0-6 0,-1-1 3 0,0 2-1 16,-2 10-2-16,0-23-2 0,0 23 7 0,-4-21-1 15,0 13-10-15,0-2-29 0,-1 0 26 0,-3 1-21 16,1 2 27-16,0 0-29 0,-2 0 31 16,0 1-29-16,-1 0 25 0,1 0-32 0,-1 2 4 15,0 3-51-15,-1-2-51 0,0 0-47 0,11 3-31 16,-21 0-153-16,21 0-53 0,-21 2-72 16,21-2-462-16,-18 4-532 0</inkml:trace>
  <inkml:trace contextRef="#ctx0" brushRef="#br0" timeOffset="176969.99">11747 6340 245 0,'0'0'323'0,"0"0"-47"16,0 0-22-16,0 0-18 0,0 0 1 16,0 0-1-16,0 0-6 0,0 0-16 0,0 0-33 0,0 0-23 15,0 0-6-15,0 0-4 0,0 0-10 16,0 0-8-16,0 0-7 0,0 0-3 0,0 0 2 15,0 0-18-15,6 10-15 0,-6-10-8 0,12 5-11 16,-12-5-10-16,18 6-1 0,-9-3-2 0,2 0-5 16,-1 0-5-16,1-1-6 0,0 0 1 0,3 2-14 15,-2-2-3-15,2 1-3 0,0-1-6 0,-1-1-4 16,1 2-2-16,-3-1-5 0,3 0-1 0,-2 0-3 16,-1-1-2-16,1 1-6 0,-12-2-26 0,18 2-31 15,-18-2 1-15,16 3-101 0,-16-3 1 0,11 3-91 16,-11-3 26-16,0 0-63 0,10 4-16 0,-10-4-27 15,0 0-57-15,0 0-255 0,0 0-155 0</inkml:trace>
  <inkml:trace contextRef="#ctx0" brushRef="#br0" timeOffset="177310.27">11664 6500 223 0,'-12'3'373'16,"12"-3"-32"-16,0 0-65 0,-10 4-21 0,10-4-15 15,0 0 43-15,0 0-76 0,-9 3 33 16,9-3-67-16,0 0 38 0,0 0-61 16,0 0 42-16,0 0-59 0,8 7 37 0,-8-7-66 15,11 3-10-15,-11-3-10 0,19 3-8 0,-19-3-8 16,21 2-4-16,-10 1-6 0,1-2-7 0,2 0-6 15,-1 0-7-15,2 0-7 0,-2 1-4 0,2-1-5 16,-1 0-6-16,0 1-2 0,1-1 7 0,-1-1-15 16,-1 1 2-16,-2 0-7 0,3 0 2 0,-14-1 1 15,22 3-4-15,-22-3-2 0,20 1-6 0,-20-1-23 16,18 1-34-16,-18-1 6 0,16 1-104 16,-16-1-11-16,14 2-113 0,-14-2-21 0,13 1-23 15,-13-1-37-15,0 0-71 0,19 1-213 0,-19-1-162 16</inkml:trace>
  <inkml:trace contextRef="#ctx0" brushRef="#br0" timeOffset="177776.18">12437 6299 334 0,'0'0'373'0,"0"0"-60"0,2-14-16 16,-2 14-17-16,0 0-1 0,2-12-7 0,-2 12-27 16,0 0-28-16,0 0-28 0,0-12-22 0,0 12-21 15,0 0-16-15,0 0-17 0,0 0-11 0,2-9-12 16,-2 9-15-16,0 0-13 0,0 0-8 0,0 0-4 15,0 0-7-15,0 0-1 0,0 0-5 0,0 0-4 16,0 0 0-16,0 0 0 0,0 0 0 0,0 0-2 16,-1 16 14-16,1-16-5 0,-1 15 0 0,-3-6 11 15,4 2 5-15,-4 2 0 0,2-2-3 0,-1 3 0 16,0 1-3-16,1 0 3 0,-3 0 0 16,1 1-5-16,2-1-2 0,-2 2 0 0,1-2-4 15,-1 0-2-15,2-1-3 0,0 0-4 0,-3-1-1 16,3-1-2-16,1 0-7 0,-1-1-25 0,0 0 24 15,0-1-26-15,2-10 26 0,-3 20-24 0,3-20 22 16,-4 16-26-16,4-16 22 0,-2 14-21 0,2-14 20 16,-2 13-22-16,2-13 21 0,-2 13-37 0,2-13 35 15,0 0-28-15,-2 15-7 0,2-15-85 0,0 0-21 16,0 11-46-16,0-11-79 0,0 0-133 0,4 11-78 16,-4-11-131-16,0 0-320 0,0 0-486 0</inkml:trace>
  <inkml:trace contextRef="#ctx0" brushRef="#br0" timeOffset="179019.99">11622 3796 160 0,'0'0'240'0,"-12"-2"-33"0,12 2-18 0,0 0-15 16,0 0 0-16,0 0-30 0,0 0 14 0,0 0-30 16,0 0 1-16,0 0 23 0,0 0 24 0,0 0 9 15,0 0-7-15,0 0-8 0,0 0-12 0,0 0-7 16,0 0-9-16,0 0-8 0,9 7-14 0,-9-7-14 16,14 4-13-16,-14-4-7 0,17 2-4 0,-6 1-14 15,-11-3-4-15,21 2-5 0,-9 0-3 16,0 0-3-16,1-1-1 0,0 0-5 0,-2 0-11 0,2 0-3 15,0-1-3-15,-13 0-6 0,24 2-5 0,-24-2-4 16,22 1-1-16,-22-1-3 0,18 0-6 16,-18 0-21-16,17 1-18 0,-17-1-29 0,16 0-42 15,-16 0-49-15,0 0-63 0,16 1-54 0,-16-1-31 16,0 0-35-16,0 0-59 0,0 0-345 0,11 2-244 16</inkml:trace>
  <inkml:trace contextRef="#ctx0" brushRef="#br0" timeOffset="179253.2">11662 3900 104 0,'0'0'463'0,"0"0"-34"0,-8 6-102 0,8-6 35 15,0 0-79-15,0 0 21 0,0 0-93 0,-6 6 11 16,6-6-75-16,0 0 26 0,0 0-67 0,13 5 30 15,-13-5-62-15,14 2 33 0,-14-2-66 0,17 2 40 16,-17-2-60-16,22 2 43 0,-22-2-61 0,24 1 26 16,-10 0-78-16,-14-1 0 0,24 0-123 0,-24 0-36 15,23 0-89-15,-9-1-88 0,-3 0-416 0,1-2-324 16</inkml:trace>
  <inkml:trace contextRef="#ctx0" brushRef="#br0" timeOffset="179793.62">12261 3702 256 0,'0'0'537'16,"0"0"-83"-16,0 0-51 0,0-13-18 0,0 13-18 15,0 0-96-15,0 0 15 0,0 0-102 0,0 0 14 16,0-11-87-16,0 11 22 0,0 0-75 15,0 0 33-15,0 0-65 0,0 0 45 0,0 0-64 0,0 0 48 16,-11 6-59-16,11-6 55 0,-4 8-54 0,4-8 56 16,-7 13-58-16,7-13 49 0,-9 17-56 0,5-7 3 15,2 0 12-15,-2 0 39 0,1 2-56 16,-1-1 54-16,1 0-64 0,0 1 55 0,3 0-55 16,-2 0 53-16,0-2-55 0,2 3 60 0,2-3-58 15,-2 2 66-15,2-1-50 0,-1 0 59 0,3-1-47 16,1 0 63-16,-2-1-55 0,2 0 58 0,2 0-42 15,0-1 42-15,2 1-42 0,2-2 35 0,-2 0-44 16,5 0 44-16,-3-2-44 0,3 1 40 0,-3-3-41 16,2 0 5-16,-1-2 6 0,1 0 0 0,1-1 0 15,-1-1 0-15,1-1 1 0,-1-1-6 0,2 0 1 16,-1-3-3-16,-1 0-2 0,1-2-1 16,-1 1 5-16,1-2-8 0,-1 0-25 0,-2-2 14 15,1 2-5-15,-3-1 29 0,-1 0-26 0,2-2 25 16,-3 0-30-16,-1 1 23 0,-1-1-1 0,-1 1-5 15,1 0-5-15,-3 0 4 0,1 1-5 0,-1-1 1 16,-2 11-5-16,0-22-1 0,0 22-3 0,-4-20-2 16,2 10-5-16,-2 2 19 0,-2-2-26 0,-1 2 29 15,0 0-34-15,-1-1 27 0,-2 2-23 0,-3 0 1 16,4 2-86-16,-5 1-9 0,1-1-101 0,-1 3-35 16,1 1-102-16,-3-1-115 0,3 4-100 15,-1-2-411-15,1 1-562 0</inkml:trace>
  <inkml:trace contextRef="#ctx0" brushRef="#br0" timeOffset="181450.68">12225 3687 370 0,'0'0'314'0,"0"0"-36"0,0 0-54 16,0 0 5-16,0 0-72 0,0 0 41 0,0 0-77 16,0 0 50-16,0 0-67 0,0 0 47 15,0 0-72-15,0 0 49 0,10-2-58 0,-10 2 46 16,0 0-42-16,0 0 45 0,0 0-55 0,13-3 45 15,-13 3-55-15,0 0 37 0,9-3-53 0,-9 3 42 16,0 0-57-16,11-4 39 0,-11 4-53 0,0 0 42 16,14-2-56-16,-14 2 44 0,0 0-54 0,13-1 46 15,-13 1-47-15,0 0 44 0,21 0-50 0,-21 0 49 16,20 0-49-16,-20 0 46 0,22 2-46 0,-22-2 51 16,23 1-56-16,-12 1 22 0,-11-2-86 0,25 1-17 15,-25-1-127-15,20 1-55 0,-20-1-98 0,15 1-379 16,-15-1-281-16</inkml:trace>
  <inkml:trace contextRef="#ctx0" brushRef="#br0" timeOffset="182968.3">21224 3599 97 0,'0'0'456'0,"0"0"-90"0,0 0-26 0,4-10-37 16,-4 10-17-16,0 0-12 0,0 0-30 0,0 0-41 16,0 0-25-16,-1-12-26 0,1 12-18 15,0 0-11-15,0 0-10 0,0 0-8 0,0 0-14 16,0 0-13-16,-7-6-56 0,7 6 51 0,0 0-53 15,0 0 47-15,-11 6-56 0,11-6 55 0,-9 6-54 16,9-6 52-16,-10 8-59 0,10-8 50 16,-12 11-49-16,12-11 43 0,-12 14-60 0,6-7 55 15,1 0-58-15,0 0 52 0,0 1-56 0,0 1 52 0,1-1-56 16,0 0 51-16,4-8-53 0,-5 17 3 16,5-17 4-16,-2 16 4 0,2-16 3 0,-2 14 4 15,2-14 8-15,2 17 1 0,-2-17 0 0,6 17 2 16,-2-8 4-16,2 0 5 0,2-2 5 0,0 2 6 15,1-1 4-15,1 0 5 0,-1-2-1 0,0 1-3 16,0-2 3-16,2 0 2 0,-1 0-2 0,2 0 7 16,-2-2 1-16,2 0 4 0,-1 0 0 0,1 0-2 15,-1-2 0-15,2 0-1 0,-13-1-2 0,24 0 4 16,-11 0-6-16,-2-1-1 0,3-1-26 0,-2-2 31 16,3-1-29-16,-1 0 25 0,2-1-7 0,-2-1-2 15,0 1-2-15,-1-2-2 0,-1 0-3 16,1 0 0-16,-3-2 2 0,1 1-9 15,0-1 0-15,-3 1 28 0,0-1-30 0,0 1 38 16,-3-1-32-16,1 1 23 0,-3-1-33 0,1 0 29 16,-1-1-30-16,-3 11 21 0,2-19-27 0,-2 19 26 15,-1-19-33-15,1 19 28 0,-4-18-34 0,0 9 27 16,1 0-32-16,-4 1 25 0,-2-1-27 0,2 1 30 16,-5 0-27-16,1 0 22 0,-2 2-25 0,0 1 30 15,-2-1-31-15,-1 3 29 0,1-1-32 0,0 0 23 16,-2 2-61-16,3 0-3 0,-1 0-94 15,2 2 15-15,-2 2-83 0,2-2-6 0,-2 2-83 0,2 0-93 16,-1 2-75-16,1 1-93 0,2-2-262 16,0 2-378-16</inkml:trace>
  <inkml:trace contextRef="#ctx0" brushRef="#br0" timeOffset="183673.27">24350 3405 224 0,'0'0'553'0,"0"0"-89"0,0 0-51 0,-11-6-12 16,11 6-27-16,0 0-45 0,0 0-45 0,0 0-44 15,0 0-47-15,-8-5-33 0,8 5-35 0,0 0-23 16,0 0-25-16,0 0-10 0,0 0-21 0,0 0-1 16,0 0 5-16,-4 8 18 0,4-8-38 0,0 13 73 15,0-13-50-15,-1 20 58 0,1-7-37 0,-1 1 31 16,-1 2-27-16,2 1 26 0,-2 2-36 15,1-1-8-15,-2 2-3 0,2 0-3 0,-2-1-9 0,1 0-3 16,0 1-6-16,1-1-22 0,0-1 16 16,-2 0-5-16,2-1-5 0,0-1-1 0,-1 0-3 15,1-2-2-15,0-3-8 0,1 1 4 0,0-12 2 16,-3 22 1-16,3-22 0 0,-1 18-9 16,1-18-34-16,-1 14-70 0,1-14-103 0,-2 12-76 15,2-12-69-15,0 0-187 0,0 16-172 0,0-16-301 16,0 0-612-16</inkml:trace>
  <inkml:trace contextRef="#ctx0" brushRef="#br0" timeOffset="184356.34">25550 3757 222 0,'-14'-4'453'0,"14"4"-115"16,-9-3 40-16,9 3-76 0,-9-2 38 0,9 2-73 15,0 0 0-15,-14-5-88 0,14 5 8 16,0 0-81-16,-11-2 20 0,11 2-63 0,0 0 27 16,0 0-58-16,0 0 45 0,0 0-45 15,-12-2 61-15,12 2-29 0,0 0 42 0,13 1-63 16,-13-1 50-16,24 1-67 0,-7 0 57 0,6-1-58 15,4 1 57-15,5-1-59 0,5 0 54 16,4 2-60-16,0-2 55 0,1 1-49 0,-1 1 55 0,4-2-44 16,-3 0 11-16,1 1 2 0,-3-1 1 0,-1 1 1 15,0-1-3-15,-2 0-2 0,-5 0-2 0,-1 0-5 16,-2 1-7-16,-2-1 7 0,0 0-17 0,-5 0 7 16,1 0-6-16,-5 1-10 0,4-1 17 0,-6 0-9 15,-3 0-9-15,4 0-4 0,-17 0 2 0,22 0-2 16,-22 0-1-16,20 0-3 0,-20 0-20 15,15 0-24-15,-15 0-31 0,14 0 18 0,-14 0-96 16,0 0-15-16,13-1-146 0,-13 1-38 0,0 0-91 16,0 0-54-16,0 0-410 0,0 0-472 15</inkml:trace>
  <inkml:trace contextRef="#ctx0" brushRef="#br0" timeOffset="184750.15">26291 3616 364 0,'-10'-6'595'0,"10"6"-116"15,0 0-64-15,-9-3-19 0,9 3-38 16,0 0-45-16,0 0-105 0,0 0 4 16,-8-5-95-16,8 5 18 0,0 0-74 0,0 0 37 15,0 0-66-15,0 0 43 0,0 0-64 0,15 4 50 16,-15-4-57-16,20 4 51 0,-9 0-56 0,1 0 52 15,3-1-50-15,2 2 49 0,-4 0-57 0,5 0 51 16,-5 0-58-16,3-1 51 0,-3 1-54 16,-2-1 53-16,1 1-55 0,-1-2 55 0,1 1-56 0,-4-1 53 15,-8-3-57-15,16 6 37 0,-16-6-37 16,14 5 53-16,-14-5-54 0,11 6 53 0,-11-6-52 16,8 7 59-16,-8-7-43 0,6 9 82 0,-6-9-39 15,2 13 45-15,-2-13-45 0,-8 15 15 0,2-6 0 16,-1 2-4-16,-1-1-4 0,-2 1-8 0,-1 0-10 15,2 1-11-15,-3-1 3 0,1 0-6 16,1 0-3-16,-2-1-9 0,1 1-47 0,2-2-37 16,-1 1 4-16,2 0-127 0,1-2-65 0,1-2-145 15,0 2-68-15,6-8-485 0,-8 9-562 0</inkml:trace>
  <inkml:trace contextRef="#ctx0" brushRef="#br0" timeOffset="185201.47">27015 3614 777 0,'0'0'584'16,"-2"-11"-94"-16,2 11-49 0,0 0-59 0,0-14-41 15,0 14-46-15,0 0-92 0,0 0 3 0,0-12-93 16,0 12 25-16,0 0-84 0,0 0 46 0,0 0-69 16,0 0 54-16,0 0-61 0,-4 11 47 0,4-11-49 15,-4 19 40-15,2-7-49 0,0 2 44 16,-3 2-48-16,2-1 11 0,-1 3-12 0,1 0-1 16,1 0-1-16,-2 1-1 0,2-1 43 0,-3 1-50 15,3-2 42-15,0-1-71 0,-2 1 5 0,1-3-97 16,0 0 8-16,1-2-135 0,0-2-21 0,0 0-100 15,2-10-69-15,-4 16-500 0,4-16-522 16</inkml:trace>
  <inkml:trace contextRef="#ctx0" brushRef="#br0" timeOffset="185632.87">26996 3601 436 0,'7'-16'532'0,"-3"3"-62"0,2 1-34 0,-1-1-12 0,1 2-52 16,0 2-44-16,-2-1-52 0,2 2-57 15,-1-1-49-15,2 2-43 0,0 0-25 0,1 1-26 16,1 1-21-16,0 0-11 0,1 2-12 0,-10 3-7 16,23-3-11-16,-23 3-5 0,21 0-1 0,-7 3-7 15,-3 0 2-15,0 1-1 0,1 2-1 16,-2 1-1-16,-1 1-1 0,1 2 1 0,-4-1 3 16,-1 1 0-16,-1 1-3 0,-4 1-46 0,0-2 35 15,-4 1-60-15,0 1 41 0,-3-3-56 0,-1 2 46 16,-4-3-42-16,1 1 50 0,-3-2-38 0,1-1 57 15,-1-1 11-15,2-2-1 0,-1 0 4 0,0-1 4 16,2-1 14-16,11-1 17 0,-21 1 17 16,21-1 10-16,-17 1 6 0,17-1-59 0,-14-1 45 15,14 1-67-15,0 0 44 0,-13-2-10 0,13 2-11 16,0 0-7-16,0 0-9 0,0 0-3 0,0 0-51 16,0 0 58-16,8 7-50 0,-8-7 51 0,9 9-47 15,-4-2 51-15,2 0-45 0,0 0 52 0,-1 4-40 16,2 0 56-16,0 1-41 0,-1-1 9 15,2 3 51-15,-1 0-52 0,0 0 49 0,-2 0-55 16,3 0 56-16,-3 0-57 0,2 0 54 0,-1-1-55 16,1-1 13-16,-1 0-138 0,-1 0-68 0,4-2-159 15,-2-2-136-15,-1-2-363 0,3 0-414 16</inkml:trace>
  <inkml:trace contextRef="#ctx0" brushRef="#br0" timeOffset="186332.64">27451 3786 556 0,'0'0'447'0,"-2"-10"-55"0,2 10-134 16,0 0 32-16,0 0-77 0,0 0 26 0,0 0-85 16,0 0 26-16,14 1-68 0,-14-1 30 0,11 3-73 15,-11-3 33-15,14 2-57 0,-14-2 38 16,13 1-49-16,-13-1 36 0,15-1-54 0,-15 1 43 15,15-4-54-15,-15 4 48 0,15-8-51 0,-15 8 43 16,14-11-8-16,-8 5-4 0,-6 6-5 0,9-13-8 16,-4 5 6-16,-5 8 0 0,6-15 3 0,-6 15 7 15,1-18 5-15,-1 18 2 0,0-14 7 0,0 14-8 16,-5-15 7-16,5 15-6 0,-7-14-7 0,7 14-6 16,-13-11-7-16,13 11-4 0,-13-8-6 0,13 8-4 15,-17-1 7-15,17 1-11 0,-20 2 2 16,11 2-52-16,-1 0 59 0,-2 1-53 0,1 3 53 15,2 0-50-15,-1 2 59 0,1 0-48 16,1 0 53-16,1 0-54 0,0 3 57 0,3-1-50 16,-1-2 50-16,3 3-53 0,0-2 56 0,2-11-47 15,2 22 57-15,4-10-49 0,-1 0 59 0,6 0-58 16,0-1 57-16,1-1-59 0,2-2 36 0,1 1-81 16,3-4 24-16,2-1-100 0,-2-2 16 0,3-2-87 15,-1-2 21-15,4-3-69 0,-1-1 51 0,2-2-40 16,2-3 33-16,-2-1-7 0,-1-3 49 0,-2 2 17 15,-3 0 18-15,-4 0 32 0,3-2 9 16,-4 3 41-16,-1-2 39 0,-4 2 19 0,-2 2 24 16,-1-2 26-16,1 3 14 0,-2-1 8 0,-5 10 3 15,5-17-10-15,-5 17 6 0,3-14 1 16,-3 14-8-16,1-11-6 0,-1 11-8 0,0 0-4 16,-1-11 6-16,1 11 2 0,0 0-15 0,0 0-3 15,0 0-5-15,0 0-3 0,-17 4-3 0,17-4-3 16,-7 10-5-16,7-10-6 0,-5 13-4 0,5-13-3 15,-6 18 1-15,6-18-49 0,-2 19 52 0,2-19-31 16,0 22 60-16,2-9-33 0,2 0 50 0,0 0-51 16,1 2 45-16,0-2-53 0,2 1 42 0,-1 0-60 15,-1-3 38-15,-1 3-48 0,1-3 41 0,-1-2-53 16,1 1 50-16,-5-10-42 0,4 16 48 0,-4-16-46 16,0 12 46-16,0-12-48 15,-6 9 50-15,6-9-52 0,-14 7 46 0,14-7-71 0,-17 2 7 16,17-2-97-16,-25-1 5 0,13-1-109 15,-1 0-55-15,-2-2-116 0,2-1-326 0,1-1-245 16</inkml:trace>
  <inkml:trace contextRef="#ctx0" brushRef="#br0" timeOffset="186805.11">28085 3758 459 0,'0'0'494'0,"0"0"-73"15,0 0-150-15,0 0 10 0,0 0-85 0,0 0 22 16,0 0-77-16,-7 5 27 0,7-5-67 0,0 0 30 16,9 7-59-16,-9-7 30 0,9 6-53 0,-9-6 37 15,11 6-57-15,-11-6 38 0,9 5-46 0,-9-5 43 16,11 4-46-16,-11-4 42 0,0 0-53 0,16 0 46 15,-16 0-50-15,0 0 50 0,14-5-63 0,-14 5 40 16,10-9-57-16,-10 9 49 0,8-11-7 0,-8 11-3 16,8-15 3-16,-8 15-1 0,5-17 2 0,-5 17 0 15,3-18-2-15,-3 18 3 0,0-17 14 16,0 17 9-16,-3-14 5 0,3 14 1 0,-3-13-19 16,3 13-10-16,-5-11-7 0,5 11-2 15,-9-5-3-15,9 5 7 0,-14 0-2 0,14 0 0 16,-14 6-42-16,3-1 52 0,2 2-31 0,1 1 53 15,-1 2-58-15,-1 1 50 0,2 1-49 0,1 1 56 16,0 0-60-16,0 1 55 0,3-1-55 0,-1 2 57 16,2 0-50-16,0-1 49 0,2-1-47 0,2 2 72 15,1-1-39-15,2 2 64 0,2-2-59 0,1 1 47 16,5-1-67-16,1 0 23 0,1-2-109 0,4-1-11 16,0-1-87-16,2-3-84 0,-2-2-90 0,4-4-88 15,-1-1-102-15,3-4-239 0,1-3-298 0</inkml:trace>
  <inkml:trace contextRef="#ctx0" brushRef="#br0" timeOffset="187123.09">28529 3509 471 0,'0'0'636'0,"0"-16"-147"16,0 16-99-16,0 0-33 0,0-13-69 0,0 13-43 15,0 0-63-15,1-11-30 0,-1 11-34 0,0 0-6 16,0 0-17-16,0 0-10 0,0 0-2 0,0 0-10 15,2 16-3-15,-2-16-3 0,0 19-9 0,0-19 1 16,0 23-14-16,-2-11-6 16,1 4 1-16,0 1-48 0,-2 1 61 0,1-1-56 15,-1 1 58-15,1 0-54 0,-1 1 60 0,0-1-47 16,1 0 58-16,-1 0-47 0,1 0 47 0,-1-1-45 16,1-1 42-16,0-1-22 0,1 1 34 0,0-3-39 15,0-1 27-15,1 0-32 0,0-12 23 0,0 21-40 16,0-21 18-16,2 19-40 0,1-9 16 0,2-2-61 15,0 1 22-15,1-1-80 0,1 0 20 0,2-2-77 16,1-2 33-16,0 0-71 0,1 0 11 0,1-2-47 16,0-1-40-16,2-1-37 0,-3-1-25 0,1 0-37 15,0-3-79-15,0 1-197 0,-2-2-161 16</inkml:trace>
  <inkml:trace contextRef="#ctx0" brushRef="#br0" timeOffset="187349.44">28443 3695 2 0,'-11'-6'812'0,"1"3"-228"0,10 3-128 0,-14-6-59 15,14 6-46-15,-8-6-53 0,8 6-50 0,0 0-45 16,0 0-30-16,0 0-15 0,14-4-12 0,-14 4-52 16,21 3 72-16,-2-1-22 0,-3 0 48 15,3 0-45-15,2 0 18 0,-2 1-38 0,2-1 10 0,-1 0-47 16,-2-1 4-16,2 2-44 0,-3 0 8 15,0-1-28-15,0 0 3 0,-2-1-101 16,-4 1-115-16,-11-2-72 0,22 1-224 0,-22-1-209 16,19-1-468-16,-19 1-769 0</inkml:trace>
  <inkml:trace contextRef="#ctx0" brushRef="#br0" timeOffset="189547.94">906 1841 429 0,'0'0'512'0,"0"0"-69"0,1-11-45 16,-1 11-18-16,0 0-35 0,0 0-39 0,0 0-63 16,-1-14-54-16,1 14-42 0,0 0-29 0,0 0-34 15,0 0-17-15,0 0-14 0,0 0 5 0,0 0-12 16,0 0 11-16,-3 12-15 0,3-12 18 0,-2 18-4 15,0-6 17-15,0-2-29 0,0 2 16 16,1 0-25-16,-1 1 15 0,-2 1-32 0,2-1 21 16,0 2-23-16,1-2 23 0,-1 0-7 0,0 0-9 15,2-1-8-15,-3 0-1 0,1-1-7 0,2 0 5 16,0-11-4-16,-2 19-41 0,2-19-64 0,-2 15-59 16,2-15-97-16,0 14-74 0,0-14-112 0,-1 10-86 15,1-10-323-15,0 0-391 0</inkml:trace>
  <inkml:trace contextRef="#ctx0" brushRef="#br0" timeOffset="189980.67">1095 1680 471 0,'0'0'545'0,"2"-14"-50"16,-2 14-22-16,0 0-41 0,0-14-53 0,0 14-72 15,0 0-41-15,4-12-77 0,-4 12-31 0,0 0-58 16,0 0-16-16,3-9-40 0,-3 9 1 0,0 0-27 16,0 0 14-16,0 0-17 0,0 0 8 0,6 4-16 15,-6-4 10-15,5 11-15 0,-5-11 14 0,8 16-13 16,-2-8 18-16,-2 2-23 0,5 2 12 0,-3-2-9 16,3 2 8-16,0 1-8 0,2-2 16 0,1 3-14 15,1-1 10-15,2 0-20 0,-1 0 1 16,1-1 10-16,0 0 13 0,3-1-16 0,-5 0 11 15,3 0-13-15,-2-3 16 0,-1 0-19 0,0-1 8 16,-4 1-12-16,0-2 13 0,1-2-12 0,-2 2 17 16,-8-6-16-16,11 9 15 0,-11-9-20 0,9 9 19 15,-9-9-15-15,1 10 14 0,-1-10-10 0,-6 15 25 16,0-6-8-16,-2 2-12 0,-2 1 21 0,-4 2 6 16,-1 1 1-16,-3 0 2 0,2 2-6 0,-4 0-3 15,-1 1-1-15,2 0-3 0,0 0-9 0,-3 0 1 16,5-1-9-16,2-2-1 0,-4 3 1 0,2 0-18 15,4-1-8-15,0 0-77 0,2 0-155 16,0-1-162-16,1-1-251 0,4-2-274 0,-1 0-523 16</inkml:trace>
  <inkml:trace contextRef="#ctx0" brushRef="#br0" timeOffset="191280.31">1000 9118 585 0,'0'0'527'0,"-2"-11"-103"0,2 11-64 15,-2-12-42-15,2 12-23 0,0-13-11 0,0 13-21 0,2-13-50 16,-2 13-33-16,5-15-48 0,-5 15-16 16,6-14-23-16,-1 7-19 0,-5 7-14 0,12-12-4 15,-4 6-18-15,-1-1-2 0,3 3-14 0,-1 0 1 16,3 1-14-16,-12 3 5 0,19-4-14 0,-19 4 5 16,17-1-6-16,-6 3 1 0,-11-2 1 0,16 6 6 15,-8-1-5-15,-1 3 8 0,-3 0-8 0,0 0 6 16,-2 3-9-16,-4 0 4 0,1 1-3 15,-4 2 6-15,-1 1-4 0,-1-1 3 0,-3 1-4 0,-4 1 9 16,1-2-9-16,-2 2 8 0,0-2-10 16,-3-2 10-16,4 2-7 0,-3-3 11 0,3 0 4 15,0-2 13-15,4-1-9 0,0-2 4 0,1 0 5 16,1 0-3-16,8-6 21 0,-12 9-1 0,12-9 17 16,-11 7-15-16,11-7 16 0,-7 6-18 0,7-6 10 15,0 0-21-15,0 0 5 0,9 4-20 0,-9-4 8 16,16-1-19-16,-16 1 5 0,20-1-4 0,-7 0 7 15,-1 0-5-15,3-2-2 0,-1 2 2 0,4 0-16 16,1-1 13-16,-2 1-2 0,2-1-3 0,-2 1-2 16,-1 0-6-16,-3 0-37 0,3 1-34 0,-3-2-36 15,1 1-41-15,-14 1-36 0,22-1-38 16,-22 1-57-16,22-2-69 0,-22 2-102 0,19-4-68 16,-19 4-296-16,17-6-351 0</inkml:trace>
  <inkml:trace contextRef="#ctx0" brushRef="#br0" timeOffset="191730.64">1330 8892 191 0,'0'0'648'0,"-4"-16"-109"15,4 16-61-15,-4-9-32 0,4 9-60 0,-5-10-51 16,5 10-58-16,0 0-57 0,-4-9-50 15,4 9-32-15,0 0-53 0,0 0-10 0,0 0-18 0,0 0-6 16,0 0-11-16,0 0-10 0,0 0-6 0,0 0 14 16,4 10-4-16,-4-10-8 0,5 15 1 15,-1-5 1-15,0-1-10 0,5 2 1 0,-2 0-6 16,2 1-1-16,-1-1-1 0,4 1-2 0,-2-1 3 16,0 0-5-16,2 0 4 0,-1 0-8 0,2 0 10 15,1 0-1-15,-1-2-1 0,5 2-4 0,-6-3 4 16,4 1-1-16,-3-1-2 0,0-2-7 0,-1 2 5 15,-4-3-1-15,2 0-6 0,0 0 4 0,-3 0-1 16,-7-5-1-16,15 8-2 0,-15-8-2 16,8 9 2-16,-8-9-47 0,6 13 59 0,-6-13 8 15,-4 16 0-15,2-5 2 0,-4 2 2 16,-1-1-3-16,-3 3 11 0,1 2 2 0,-3 0 6 16,-1 0 1-16,-1 3 4 0,-1 0-3 0,0 1-10 15,-1-1 5-15,1 0-14 0,-2 1 4 0,4-4-14 16,0-1 4-16,1 1-12 0,2 0 8 0,-3-1-8 15,5-3 4-15,-1-1-42 0,0 1-48 0,2-1-50 16,2-1-112-16,-1 0-113 0,-1-2-153 0,3 0-634 16,4-9-758-16</inkml:trace>
  <inkml:trace contextRef="#ctx0" brushRef="#br0" timeOffset="193146.16">3487 10397 366 0,'0'0'472'16,"0"0"-45"-16,-1-11-49 0,1 11-24 0,0 0-28 15,-3-10-47-15,3 10-40 0,0 0-44 16,0 0-42-16,0 0-37 0,0 0-27 0,-1-10-18 0,1 10-11 16,0 0-8-16,0 0-1 0,0 0 1 0,0 0-1 15,-2 9 3-15,2-9 0 0,0 0 3 16,-3 15 1-16,3-15-55 0,-3 14 63 0,3-14-60 15,-2 20 60-15,-1-8-49 0,2-1 49 16,-3 4-52-16,3 1 49 0,-2-1-59 16,1 2 50-16,-1 1-53 0,1 1 9 0,-1 2 4 0,1 1 0 15,-1 0 3-15,0 1-11 0,1-1 43 0,-1 3-52 16,1-3 54-16,-1 2-46 0,1-1 52 0,0 0-49 16,0 0 51-16,1 1-50 0,-1-4 47 0,2 1-44 15,-1 0 45-15,0 0-42 0,1-1 42 0,-2-1-45 16,2 0 40-16,-1 2-38 0,1-2 36 0,-1 1-41 15,1 1 32-15,0-2-34 0,0 1 2 0,0-1 6 16,0 1 8-16,-1 0 0 0,1-2 6 16,0 1-3-16,0-1 0 0,0 0 2 0,0-1 3 15,0 0-1-15,-2 0 3 0,2 0 5 0,0-3-16 16,-1 1 24-16,1-1-26 0,-1-1 11 0,-1 0-15 16,2 0 13-16,-1 1-7 0,0-2 2 0,1-1 1 15,-1 2-2-15,-1-2 1 0,2-11-5 0,-1 21-1 16,1-21-4-16,0 21-3 0,0-21 2 0,-2 16-3 15,2-16 0-15,-2 14-2 0,2-14 0 0,0 13-4 16,0-13 5-16,-1 11 1 0,1-11 0 0,0 0 1 16,0 0-6-16,-1 12-21 0,1-12-41 0,0 0-58 15,0 0-72-15,0 0-74 0,0 0-12 0,0 0-128 16,0 0-62-16,0 0-85 0,-7-7-521 16,7 7-685-16</inkml:trace>
  <inkml:trace contextRef="#ctx0" brushRef="#br0" timeOffset="193813.34">3481 10412 85 0,'0'0'367'0,"0"0"8"15,-11-2-49-15,11 2-27 0,0 0-30 0,0 0-17 16,-10-5-15-16,10 5-22 0,0 0-26 0,0 0-13 15,0 0-16-15,-9-3-15 0,9 3-16 0,0 0-16 16,0 0-14-16,0 0-11 0,0 0 0 16,0 0-4-16,0 0 2 0,0 0-7 0,0 0 4 0,0 0-12 15,13-2-5-15,-13 2-10 0,17 0-6 0,-17 0-53 16,25 0 58-16,-12 0-61 16,4 0 62-16,1 0-62 0,2 0 65 0,3 0-62 15,5 0 63-15,0-1-51 0,4 1 64 0,0-2-44 16,5 2 53-16,2-1-48 0,0-1 46 0,2 1-28 15,0 0 27-15,0-1-33 0,1 1 26 0,-1-2-30 16,1 2 29-16,0-1-30 0,1 1 27 0,-1-1-25 16,-3 0 21-16,1 0-27 0,-3 0 23 0,1 1-24 15,-3-1 16-15,-5 0-25 0,-1 0 12 0,-4 0-23 16,1 1 14-16,-5-1-25 0,0 2 16 0,-3-1-30 16,-3 0-2-16,-1 1-63 0,0 0-1 0,-2-2-107 15,-12 2 9-15,20 2-99 0,-20-2-32 16,14 2-120-16,-14-2-116 0,0 0-569 0,12 6-724 15</inkml:trace>
  <inkml:trace contextRef="#ctx0" brushRef="#br0" timeOffset="194845.31">3497 11503 46 0,'0'0'255'0,"0"0"-44"0,-12 2-28 16,12-2-22-16,0 0-20 0,-11 3-10 0,11-3-10 15,0 0-10-15,0 0-22 0,-11 4 22 0,11-4-28 16,0 0 42-16,0 0-46 0,0 0 67 0,-9 5-55 16,9-5 74-16,0 0-58 0,0 0 64 0,0 0-41 15,0 0 44-15,0 0-50 0,0 0 44 16,-12 4-66-16,12-4 43 0,0 0-63 0,0 0 45 15,-11 3-73-15,11-3 47 0,0 0-72 16,-12 2 51-16,12-2-65 0,-9 4 51 0,9-4-59 16,0 0 50-16,-12 3-61 0,12-3 51 0,0 0-60 15,-11 4 56-15,11-4-59 0,0 0 60 0,0 0-54 16,-9 4 68-16,9-4-54 0,0 0 57 0,0 0-57 16,0 0 63-16,0 0-64 0,8 5 56 0,-8-5-64 15,0 0 59-15,18 0-56 0,-18 0 40 0,17 0-47 16,-17 0 44-16,23 0-55 0,-10 0 55 0,2 0-47 15,0 0 57-15,3 1-45 0,1-1 46 0,2 0-44 16,2-1 49-16,0 2-42 0,-1-1 4 0,6 0 1 16,-2 1 4-16,1-1 7 0,1 0-2 0,-1 1 6 15,2-1 19-15,1 1-19 0,-1 0-3 16,1-1-2-16,-2 2-3 0,3-1 0 0,-1-1-1 16,1 1 1-16,-2 0-1 0,2 0 1 0,0 1 3 15,-1-2 0-15,0 1 3 0,-1 0-1 0,1 0-3 16,-2 1-1-16,-2-2-1 0,1 1 0 0,-4-1-5 15,-2 0 2-15,0 1 0 0,0-1 0 0,-3 0-1 16,1-1 1-16,-4 1 1 0,2 0 0 0,-2-1-3 16,1 1-1-16,-4 0-2 0,2-2-1 0,-1 2 0 15,-13 0-3-15,23 0 0 0,-23 0-1 0,19-1-2 16,-19 1-1-16,16 0-7 0,-16 0 7 0,15-1 0 16,-15 1-6-16,0 0 3 0,15-1-1 0,-15 1-2 15,0 0 1-15,14 0-6 0,-14 0-12 16,0 0-16-16,0 0-30 0,0 0-53 0,13-2-56 15,-13 2-36-15,0 0-4 0,0 0-127 0,0 0-55 16,0 0-103-16,-9-6-547 0,9 6-662 0</inkml:trace>
  <inkml:trace contextRef="#ctx0" brushRef="#br0" timeOffset="195935.09">4589 10374 111 0,'0'0'355'0,"0"0"-83"0,0 0-22 15,0 0-5-15,0 0-18 0,0 0-3 16,-1-10-12-16,1 10-5 0,0 0-6 0,0 0-15 0,0 0-10 16,7-7-1-16,-7 7-22 0,0 0-12 0,0 0-6 15,12-3-10-15,-12 3-13 0,0 0-9 0,11 1-58 16,-11-1 50-16,12 2-58 0,-12-2 52 0,14 3-61 15,-14-3 61-15,15 6-56 0,-15-6 57 0,21 6-62 16,-12-3 58-16,2 0-57 0,0 2 53 0,0-2-63 16,1 2 50-16,-1 0-48 0,-1 0 42 15,3 1-54-15,-2-1 51 0,1 3-43 0,-1-1 3 16,0 1 7-16,-1 0 1 0,0 1-1 0,0 1-3 16,0 0-4-16,-1 0 13 0,2 1 1 0,-1 1-24 15,-1-1 26-15,0 2-30 0,0-1 24 0,1 1-31 16,-3 1 34-16,3-2-31 0,-2 2 33 0,-1 2-15 15,0-2 18-15,0 0-30 0,-1 2 30 0,1-1-7 16,-2 1-4-16,0 0 1 0,-1 1-5 0,0-2-4 16,-1 1-1-16,0 0-1 0,1 1 1 0,-2-1-2 15,-1 1-3-15,2-2-2 0,-3 2-1 16,1 1-1-16,1-1-18 0,-2-2 20 0,0 2-1 16,-2 0-3-16,2-2-1 0,-1 0 3 0,0 0-1 15,-1 1 2-15,1-3-1 0,-1 2 0 0,-1 0-1 16,1-3-1-16,-1 1 1 0,1 1-2 0,-1-1-1 15,-1-1-2-15,2 0 5 0,-4 1-6 0,3-1 1 16,-1 2-1-16,-1-3 1 0,0 3-1 0,-1-2 1 16,1-1-2-16,0 2 3 0,0-1-2 0,-1-2-17 15,-1 3 20-15,2-4-19 0,1 2 20 16,-2-2-23-16,0 2 26 0,1-1-19 0,-1-1 20 0,1 1-19 16,-1-2 17-16,1 2-16 0,-3-1 20 0,3-1-20 15,-1 0 15-15,-1 2-14 0,2-3 13 0,-1 1-11 16,-1 1 15-16,2-2-17 0,-1 1 14 15,6-8-14-15,-13 15 17 0,13-15-16 0,-11 12 17 16,4-6-16-16,1 0 18 0,-2 0-18 0,0-1 15 16,1 0-17-16,-1 1 16 0,-2-2-18 0,1 1 18 15,-1 0-18-15,-2 0 20 0,1 0-18 0,-5 0 18 16,4 1-19-16,-5-2-4 0,2 0-6 0,-2 0-50 16,2 0-55-16,-3 0-44 0,1-1-54 0,1 1-41 15,0-1-180-15,1 0-75 0,2-2-145 0,-1 0-264 16,14-1-500-16</inkml:trace>
  <inkml:trace contextRef="#ctx0" brushRef="#br0" timeOffset="196711.76">5094 10830 312 0,'0'0'396'0,"-7"-7"-90"15,7 7-18-15,-5-8-31 0,5 8-16 0,-6-8-14 16,6 8-14-16,0 0-30 0,-8-4-14 0,8 4-7 15,0 0-9-15,-13 3 38 0,13-3-60 0,-6 6 39 16,6-6-68-16,-7 11 45 0,7-11-73 16,-6 16 54-16,1-6-66 0,3-1 46 0,-2 3-70 15,1 0 48-15,2 0-66 0,-2 1 48 0,3-1-57 16,0 1 48-16,0 1-47 0,1-1 48 0,3-1-40 16,0 1 54-16,1-1-45 0,3 0 8 0,0-1 5 15,2-2 6-15,3 0-3 0,-1-2-11 0,4-1-6 16,-2-1-2-16,2-2-8 0,1 0 3 0,-2-2 3 15,1-1-3-15,1-2-1 0,-1-2-2 0,2-1-3 16,-3-2-2-16,3-4 0 0,-4-1-2 0,1-1 3 16,-3-3 0-16,-2-1-7 0,-1 1 2 0,-3-4 1 15,-2 4-2-15,-1-1-26 0,-4 0 29 0,-2 0-29 16,-2 3 27-16,-2-2-31 0,-5 2 32 16,-1 1-32-16,-2 2 35 0,1 3-39 0,-4 0 31 15,1 3-33-15,-1 3-2 0,4 2-58 0,-4 1-16 16,3 3-57-16,-2 1-64 0,4 2-25 0,0 0-115 15,2 3-30-15,1 0-51 0,-1 1-448 0,2 0-454 16</inkml:trace>
  <inkml:trace contextRef="#ctx0" brushRef="#br0" timeOffset="197945.16">5468 10924 286 0,'0'0'317'0,"0"0"-13"0,-13-2-64 0,13 2 23 16,0 0-85-16,0 0 61 0,-13-4-78 0,13 4 55 16,0 0-88-16,0 0 36 0,-13-1-62 0,13 1 44 15,0 0-54-15,0 0 40 0,-12-2-53 0,12 2 43 16,0 0-62-16,0 0 46 0,0 0-53 0,0 0 47 16,0 0-56-16,-13-2 54 0,13 2-49 0,0 0 36 15,0 0-58-15,0 0 51 0,0 0-62 16,0 0 53-16,0 0-53 0,0 0 53 0,0 0-65 0,10-5 58 15,-10 5-64-15,0 0 57 0,16-1-50 16,-16 1 47-16,15-1-63 0,-15 1 57 0,19-1-57 16,-6 0 55-16,0 0-54 0,2 1 53 0,2-2-54 15,2 2 54-15,3 0-54 0,-2-1 1 0,3 1 5 16,0 0 1-16,5 1 1 0,-1-1 3 0,0 0 0 16,2 0 5-16,0 0 0 0,-1 2 42 0,1-2-49 15,-1 0 40-15,1 0-44 0,1 0 43 0,-2 0-44 16,1 0 40-16,-1 0-51 0,0 0 50 15,1-2-48-15,-1 2 3 0,-1-1 2 0,0 0 4 16,1-1 0-16,0 1 3 0,0 0 1 0,-1 0 5 16,1-1 2-16,-1 0 2 0,-2 1 1 0,2 0 0 15,-1 0 4-15,0-1 1 0,-3 0 4 0,3 1 0 16,-4-1 3-16,1 1-5 0,-2 0 2 16,2 0-7-16,-2 1 4 0,2-1 5 0,0 0 6 15,-1 0 3-15,3-1-3 0,-2 1-3 0,0 1-4 16,-1 0-1-16,2-1-1 0,0 1 3 0,1 0-3 15,0-1 0-15,-2 2 1 0,2-2-2 0,-2 1-2 16,1 0 1-16,-2 0 4 0,-1-1 0 0,1 1-4 16,1-1 0-16,-4 1-8 0,3-2 0 0,0 1-1 15,-3 1-1-15,3 0 3 0,-2-2-2 0,1 1 6 16,0 0 0-16,1 0-29 0,-2 0 29 0,2 0-26 16,1-1 28-16,-2 1-27 0,0 0 30 0,2 0-25 15,0 0 31-15,-1 0-30 0,0 0 29 16,1-1-32-16,0 1 30 0,-3-1-28 0,1 1 29 15,-1 0-4-15,-1 0-3 0,0 1 0 0,-1-2-6 16,2 0 2-16,-3 1-1 0,1 0-4 0,0 0 0 16,-1 0-1-16,1 0 1 0,-4 1 0 0,1-3-1 15,-2 3 1-15,1-1 1 0,-3-1 0 0,1 1 0 16,-12 1-3-16,19-1 3 0,-19 1 2 0,17-1-3 16,-17 1-3-16,12-1-2 0,-12 1-7 0,0 0-14 15,17-3-57-15,-17 3-10 0,0 0-40 0,0 0-46 16,0 0-22-16,0 0-139 0,0 0-58 0,0 0-99 15,0 0-487-15,0 0-574 0</inkml:trace>
  <inkml:trace contextRef="#ctx0" brushRef="#br0" timeOffset="198809.12">7771 10537 448 0,'0'0'339'15,"-1"-13"33"-15,1 13-99 0,0-12 47 16,0 12-66-16,-1-11 35 0,1 11-82 0,0 0 22 16,0-13-76-16,0 13 26 0,0 0-70 0,0 0 38 0,1-12-63 15,-1 12 49-15,0 0-60 0,0 0 45 0,0 0-63 16,0 0 51-16,9-4-66 0,-9 4 51 0,0 0-60 15,6 7 58-15,-6-7-62 0,0 0 56 0,5 13-54 16,-5-13 2-16,4 13 12 0,-4-13 4 16,4 18-4-16,-3-7 1 0,1-1-21 0,-1 3 30 15,0 0-29-15,0 3 26 0,1-1-30 0,0 2 35 16,-2 1-27-16,0 1 26 0,1 0-4 0,-2 3-11 16,1 0 2-16,0 2-4 0,1 2-3 0,-1-1-4 15,0 3 0-15,0-2-2 0,2 2-3 0,-1 0 2 16,-1-2 1-16,0 1-1 0,1 0-1 15,-1 0 10-15,0 0-8 0,-1-2-2 0,1 1-3 0,0 0 4 16,-1-1-26-16,-1-2 12 0,1 1-9 16,-1 0 17-16,2-3-18 0,-2-1 12 0,1 2-15 15,1-2 11-15,-1 1-13 0,2 0 19 16,-1-1-16-16,0 0 16 0,0-1-16 0,0 2 17 16,0-1-9-16,0-1 13 0,-1 2-8 0,1-3 5 15,0 1-2-15,0-1 3 0,-1-1-3 0,1 0 0 16,-2-1-1-16,1-2 1 0,1 2 1 15,-3-3-1-15,2 1-4 0,0 0 5 0,-1-2-2 0,0 1 0 16,1-1-1-16,-2-1-5 0,2 1 0 0,-2-1-1 16,3-11 0-16,-4 19-4 0,4-19 3 0,-3 17-3 15,3-17-1-15,-3 14 0 0,3-14-2 0,-2 11 1 16,2-11-9-16,-2 11-24 0,2-11-35 16,0 0-41-16,-2 12-61 0,2-12-76 0,0 0-50 0,0 0-26 15,0 0-147-15,0 0-56 0,5-8-71 16,-5 8-351-16,5-18-526 0</inkml:trace>
  <inkml:trace contextRef="#ctx0" brushRef="#br0" timeOffset="199377.3">7806 10522 123 0,'0'0'366'0,"-11"-3"-73"16,11 3 5-16,0 0-76 0,-13-3 22 0,13 3-84 15,0 0 53-15,0 0-70 0,-15-1 50 0,15 1-62 16,0 0 40-16,0 0-50 0,0 0 44 0,0 0-50 15,0 0 53-15,0 0-62 0,0 0 51 0,0 0-62 16,0 0 40-16,0 0-70 0,12-3 47 0,-12 3-62 16,15-1 51-16,-15 1-64 0,23-3 55 0,-10 3-63 15,2-1 54-15,3 0-56 0,3 0 49 0,0 0-56 16,6-2 51-16,-1 2-54 0,4 0 6 0,1 0 10 16,8 0 5-16,0 0 4 0,2-1 3 0,1 1 3 15,1 1-3-15,7-2-1 0,-2 0-9 16,-5 1-1-16,-1 0-3 0,-2-1 0 0,1 0-7 15,-6 1-5-15,-3 0-1 0,-2 0-1 0,-2 0-8 16,-5-2 0-16,-1 2-4 0,-3 1-4 0,-5-1-19 16,1 1-53-16,-2-1-51 0,-13 1-9 0,20 1-124 15,-20-1-84-15,13 2-120 0,-13-2-92 0,9 5-390 16,-9-5-521-16</inkml:trace>
  <inkml:trace contextRef="#ctx0" brushRef="#br0" timeOffset="200144.87">7697 11884 78 0,'0'0'274'0,"0"0"-48"16,0 0-17-16,0 0-7 0,0 0-29 0,0 0 9 16,0 0-47-16,12 1 46 0,-12-1-57 0,0 0 70 15,0 0-62-15,0 0 70 0,0 0-60 0,0 0 54 16,12-1-54-16,-12 1 48 0,0 0-61 0,0 0 46 16,0 0-63-16,0 0 45 0,0 0-72 15,13-2 48-15,-13 2-72 0,0 0 44 0,10-3-65 0,-10 3 45 16,0 0-61-16,18-2 49 0,-18 2-57 15,15-3 53-15,-4 1-57 0,-11 2 57 0,23-3-55 0,-11 2 56 16,4 0-49-16,-1 0 11 0,4 0 8 16,-1 0 6-16,3-1 4 0,0 0 4 0,4 1 1 15,0 0-2-15,2-2 0 0,1 2-5 0,0 0 1 16,0-1 6-16,2 1 0 0,-1 0-1 0,2 1-4 16,-2-1-3-16,1 0-9 0,-1 0-4 0,-2 1-6 15,2-2 2-15,-1 2-5 0,1-1-1 0,-3 1 0 16,2-1-3-16,-1 1 1 0,-4 0-3 0,0 0-3 15,-1-1-2-15,0 1-6 0,-3 0-2 0,0 0 1 16,-1 0-1-16,-4 0-4 0,1-1-1 0,-2 1-4 16,0 0-10-16,-13 0-30 0,23 0-31 0,-23 0-41 15,18 0-48-15,-18 0-34 0,15-2-5 16,-15 2-126-16,0 0-79 0,18-1-97 0,-18 1-573 16,0 0-694-16</inkml:trace>
  <inkml:trace contextRef="#ctx0" brushRef="#br0" timeOffset="201460.05">8744 10506 211 0,'0'0'226'0,"0"0"-32"16,-9-5-24-16,9 5-12 0,0 0-9 0,-9-4-1 15,9 4-40-15,0 0 23 0,0 0-34 16,-8-5 50-16,8 5-56 0,0 0 62 0,0 0-69 15,-6-6 67-15,6 6-66 0,0 0 61 0,0 0-62 16,0 0 46-16,0 0-38 0,0 0 44 16,-7-7-52-16,7 7 46 0,0 0-55 0,0 0 49 0,0 0-58 15,0 0 50-15,0 0-54 0,10-4 46 0,-10 4-67 16,0 0 54-16,13 1-58 0,-13-1 50 0,14 2-51 16,-14-2 47-16,17 2-57 0,-17-2 47 15,22 3-60-15,-12 0 55 0,3-1-46 0,0 1-3 0,-1 0 3 16,1 0 0-16,2 0 4 0,-1 2-5 0,-1 0-1 15,3 0-2-15,-4-1 0 0,1 2 5 16,0 1-5-16,0-2 2 0,-3 2-1 0,1 1-19 16,1 0 28-16,-2 1-27 0,0-1 33 0,2 2-25 15,-2-1 34-15,-1 2-30 0,2 0 31 0,-2 1-28 16,0-1 32-16,0 1-28 0,0 0 36 0,-1 1-36 16,0-1 28-16,0 1-22 0,-1 2 24 0,1-3-24 15,-1 2 22-15,1 0-27 0,-2 1 25 0,1-1-24 16,-1 0 24-16,-1 1 1 0,3 1-4 0,-3-2 3 15,0 1-3-15,0 1-1 0,-1 0 1 0,0-2-4 16,1 2 2-16,-1-1 0 0,0 1-2 0,-2-1-14 16,2 1 23-16,-3 0-16 0,2 0 12 0,0-1-15 15,-3-2 12-15,1 3-15 0,-1-2 12 0,1 3-14 16,-2-2 11-16,1 2-18 0,0-2 15 0,0 0-17 16,0 1 11-16,-1 1-11 15,1 0 10-15,-2-2-12 0,1 2 6 0,0-2-10 16,1 2 0-16,-3-1-2 0,2 0 2 0,0-1-3 15,-1 0 2-15,1 1 1 0,0 0-3 0,-2 0 2 16,0-2 1-16,2 0 1 0,-1 1 6 0,-2-2-9 16,1 0 7-16,1-1-10 0,-1 0 7 15,1 2-8-15,-1-3 7 0,-1 0-11 0,2 1 9 0,-2 0-9 16,1-1 12-16,-2 1-13 0,1-1 10 0,1-1-9 16,-1 1 8-16,-1 0-11 0,1-1 11 0,0 1-9 15,0-2 10-15,-2 1-12 0,1-1 10 16,1 1-10-16,-3-2 10 0,2 2-9 0,-1-2 5 15,0 1-3-15,-1-1 8 0,1 0-11 0,-1 1 10 16,0-2-6-16,0 0 4 0,0 2-6 0,-1-2 6 16,-1 0-7-16,1-1 7 0,1 2-10 0,-2-3 12 15,0 1-12-15,0 2 12 0,1-4-10 0,-2 2 9 16,1 1-9-16,0-3 9 0,0 1-14 0,-2-2 17 16,0 3-11-16,0-2 8 0,-1 0-12 0,1-1 2 15,-3 0-34-15,1 0-19 0,-2 0-36 0,-1-1-31 16,0 1-50-16,-1-2-56 0,1 0-58 0,-1-1-63 15,-1 1-54-15,1-2-145 0,-1 0-106 16,1-2-372-16,1 2-642 0</inkml:trace>
  <inkml:trace contextRef="#ctx0" brushRef="#br0" timeOffset="202242.3">9265 10969 253 0,'0'0'403'0,"0"0"-101"15,1-12-21-15,-1 12-23 0,0 0-12 0,0 0-10 16,-5-10-12-16,5 10-21 0,0 0-23 0,-10-5-5 16,10 5-11-16,0 0-7 0,-13 0 43 15,13 0-68-15,-10 5-9 0,10-5 1 0,-13 8-18 16,7-2-9-16,-1 1-11 0,1 1-14 0,-2 3-8 16,3 2-3-16,0-1 0 0,0 2-13 0,1 0-7 15,2 1-8-15,-1 0 2 0,2 0-2 0,1-1-2 16,2 2-4-16,0-1-3 0,1 1-1 0,3-2-28 15,0-1 29-15,0 1-32 0,4-3 35 0,1 1-30 16,-1-2 29-16,4-1-29 0,-1-2 29 0,2-2-27 16,-1 0 30-16,0-3-29 0,-1-1 29 15,0-1-4-15,1-2-1 0,0-3-2 0,0-2-3 16,-1-2-5-16,1 0 0 0,-3-4-1 0,0-2-2 0,-1-2-1 16,-3 0 3-16,0 2-4 0,-3-2-31 15,0-1 33-15,-1 0-6 0,-3 0-2 0,0 2-3 16,-3-1 0-16,0 1-33 0,-1 0 29 0,-2 3-47 15,1 1 11-15,-2 1-17 0,0 3-23 16,-1 1-26-16,0 2-38 0,1 0-56 0,7 5-52 16,-16-2-54-16,16 2-21 0,-13 2-25 0,13-2-46 15,-12 6-383-15,12-6-302 0</inkml:trace>
  <inkml:trace contextRef="#ctx0" brushRef="#br0" timeOffset="202892.37">9572 11091 141 0,'0'0'406'16,"-13"-3"-22"-16,13 3-86 0,0 0 33 16,-10-5-72-16,10 5 37 0,0 0-72 0,0 0 19 15,-11-3-67-15,11 3 30 0,0 0-75 0,0 0 37 16,0 0-65-16,0 0 44 0,-10-5-63 0,10 5 45 16,0 0-60-16,0 0 43 0,0 0-64 0,13-2 47 15,-13 2-64-15,13-1 52 0,-13 1-58 0,18 0 59 16,-18 0-58-16,23-2 10 0,-10 1 1 15,1 1-2-15,1-1 0 0,-1 1 4 0,5 0 3 16,-1-1 4-16,1-1 2 0,2 1-8 16,-1 1-4-16,1-1-6 0,2 1 0 0,3 0 1 15,4 0 0-15,-1 0-30 0,2 1 33 0,2 0-3 16,3-1-3-16,1 2 0 0,0-1 1 0,1-1-1 16,-1 1-6-16,-5-1 0 0,0 1 0 0,0-2-10 15,0 1 17-15,0-1 0 0,0 0-4 0,0 1-2 16,0-3 1-16,4 2 0 0,0 0-6 0,1-1-1 15,-2 0-3-15,1 1-1 0,1 0 0 0,0 0-1 16,3 0-15-16,-2 0-5 0,-1-1 15 0,0 1-3 16,-1 0 2-16,-5-1-2 0,2 1-1 0,-5 0 4 15,3 0-3-15,-3 0 1 0,0 0-3 0,-2-2 1 16,-3 2 0-16,-2 0 5 0,-1 0-4 0,1 1-3 16,-4-1-15-16,1-1 17 0,0 1-3 0,-2-1 4 15,0 2-1-15,-1-1-4 0,4 1-2 0,-1 1-1 16,2-1-3-16,0 2 8 0,-1-1 3 15,1 1-4-15,2-1 2 0,-5 0-1 0,-2 0 2 16,0 0-2-16,-1 0 1 0,-14-1-1 0,22 2-2 16,-22-2-10-16,18 1-22 0,-18-1-40 0,15 1-72 15,-15-1-61-15,0 0-17 0,0 0-136 0,14 0-61 16,-14 0-101-16,0 0-528 0,0 0-668 0</inkml:trace>
  <inkml:trace contextRef="#ctx0" brushRef="#br0" timeOffset="204857.14">3467 13726 190 0,'0'0'369'0,"0"0"-56"0,-4-15-24 16,4 15-78-16,0 0 41 0,-3-11-81 0,3 11 57 15,0 0-11-15,-2-11-22 0,2 11-17 0,0 0-14 16,0 0-60-16,-3-11 38 0,3 11-56 0,0 0 42 16,0 0-70-16,0 0 47 0,0 0-51 0,0 0 56 15,0 0-59-15,0 0 50 0,0 0-60 0,0 0 48 16,0 0-61-16,0 0 54 0,0 0-43 0,-1 13 33 16,1-13-62-16,1 14 58 0,-1-14-57 0,2 18 59 15,-1-7-53-15,0 1 57 0,2 1-52 16,-2 1 53-16,3 2-55 0,-3-1 56 0,1 2-51 15,0 1 49-15,0 1-53 0,1 0 42 0,0 2-49 16,-2 3 39-16,1-2-44 0,0 2 37 0,0-1-36 16,0 2 35-16,-1-1-36 0,1 0 37 0,0 2-41 15,1-2 37-15,-1-1-34 0,-1 3 28 0,0-2-24 16,2-2 30-16,-2 2-27 0,0-3 32 0,1 0-28 16,-1 1 3-16,0-2 8 0,0-1 5 0,1 0-3 15,-1-1-1-15,-1 0-6 0,1 0-3 0,1-1 13 16,-2-1-22-16,1 0 21 0,0 1-21 0,-1-4 23 15,1 0-20-15,-1 1 19 0,0 0-24 16,0-2 20-16,0 1-22 0,0-1 12 0,0 1-15 16,0-13 20-16,-1 20-25 0,1-20 18 0,0 17-21 15,0-17 20-15,0 17-23 0,0-17 23 0,0 14-23 16,0-14 23-16,0 12-26 0,0-12 22 0,1 11-23 16,-1-11 19-16,0 0-13 0,0 13 11 0,0-13-8 15,0 0 9-15,0 13-20 0,0-13 16 0,0 0-21 16,0 0 17-16,-1 13-22 0,1-13 27 0,0 0-24 15,0 0 22-15,0 11-19 0,0-11 25 0,0 0-25 16,0 0 26-16,0 0-24 0,0 0 20 16,-1 14-20-16,1-14 20 0,0 0-17 0,0 0 17 15,0 0-22-15,0 0 26 0,0 14-24 16,0-14 14-16,0 0-12 0,0 0 22 0,0 0-25 16,-1 13 27-16,1-13-26 0,0 0 24 0,0 0-23 15,-2 11 23-15,2-11-24 0,0 0 24 0,0 0-24 16,-1 12 26-16,1-12-26 0,0 0 26 0,0 12-19 15,0-12 13-15,0 0-15 0,-1 14 23 0,1-14-19 16,0 0 18-16,-3 13-25 0,3-13 26 0,0 0-22 16,-1 14 24-16,1-14-25 0,0 0 18 0,0 12-19 15,0-12 20-15,0 0-22 0,-3 10 25 0,3-10-21 16,0 0 22-16,0 0-22 0,0 0 20 0,0 11-22 16,0-11 19-16,0 0-18 0,0 0 18 0,0 0-17 15,0 0 21-15,0 0-21 0,-2 10 13 16,2-10-40-16,0 0 2 0,0 0-65 0,0 0-2 15,0 0-111-15,0 0 1 0,0 0-70 0,0 0-62 16,0 0-53-16,0 0-89 0,2-13-80 0,2 4-360 16,-3-2-495-16</inkml:trace>
  <inkml:trace contextRef="#ctx0" brushRef="#br0" timeOffset="205508.31">3500 13655 211 0,'0'0'227'0,"0"0"-33"0,0 0-26 0,-15-1-20 16,15 1-14-16,0 0-7 0,0 0-8 0,-15 1-7 15,15-1-2-15,0 0 11 0,0 0-5 0,0 0-6 16,-13 0-4-16,13 0-1 0,0 0 5 0,0 0 5 16,0 0 1-16,0 0 6 0,0 0 3 0,0 0-4 15,0 0 1-15,0 0-7 0,0 0-9 0,0 0-9 16,0 0-55-16,0 0 50 0,0 0-58 0,19 0 51 16,-19 0-54-16,15-1 55 0,-15 1-59 0,20-2 52 15,-7 2-57-15,3-1 58 0,-2 1-54 16,2-1 47-16,3 1-58 0,-1 0 57 0,3-1-58 15,-2 1 60-15,5 0-55 0,-1 0 49 0,5-1-57 16,-1 1 54-16,2 0-56 0,0 0 62 0,0 0-53 16,-1-1 42-16,0 1-50 0,3 1 3 0,0-2 40 15,-2 1-47-15,2 0 43 0,-2 0-50 16,2 0 47-16,0 0-51 0,-2 0 45 0,0 0-42 16,1 0 44-16,-1-1-40 0,2 1 2 0,-2 1-2 15,0-2 9-15,2 1 0 0,-1 0-2 0,-1 0-2 16,0 0 0-16,-1 0 1 0,-1 0-1 0,-4 0-2 15,0 0 1-15,-1 0 3 0,0 1-1 16,-4-1 0-16,-2 0-2 0,-2 0-7 0,0 1 3 16,-14-1 0-16,23 0-4 0,-23 0-21 0,18 0-47 15,-18 0-58-15,13-1-12 0,-13 1-151 0,0 0-81 16,0 0-125-16,0 0-524 0,0 0-628 0</inkml:trace>
  <inkml:trace contextRef="#ctx0" brushRef="#br0" timeOffset="206480.31">3482 14883 281 0,'-10'4'290'0,"10"-4"-8"15,0 0-36-15,0 0-20 0,0 0-53 0,0 0 25 16,-10 3-32-16,10-3 17 16,0 0-32-16,0 0 9 0,0 0-37 0,0 0 9 0,0 0-21 15,10 4 8-15,-10-4-13 0,0 0 5 16,11 2-14-16,-11-2 6 0,0 0-17 0,18 1 7 16,-18-1-10-16,16 1 0 0,-16-1-12 0,21 2 4 15,-21-2-15-15,27 1 0 0,-13 0-9 0,3 0-2 16,1 1-6-16,2-1-3 0,0 0-2 0,1-1 0 15,1 1 1-15,1 0 4 0,4-1-5 0,-2 2-2 16,3-1-1-16,2 0-2 0,-1-1-1 0,1 2 1 16,0-1-3-16,0-1-4 0,0 1-5 0,1 0-3 15,-2-1 7-15,1 1-6 0,-2 0-1 0,1 0-13 16,-1 0 11-16,-2-1-4 0,-3 1-1 0,0-1-1 16,0 2 3-16,-3-2-1 0,1 0-52 15,-2 1 62-15,0-2-49 0,-4 1 59 0,2 0-48 16,-2 0 54-16,-2 0-36 0,3-2 53 0,-16 2-50 15,25-1 43-15,-25 1-48 0,23-1 43 0,-23 1-48 16,17-1 44-16,-17 1-51 0,16-1 43 0,-16 1-50 16,14-2 47-16,-14 2-47 0,12-1 44 0,-12 1-46 15,0 0 33-15,16-3-79 0,-16 3 25 0,0 0-31 16,0 0-32-16,15-1-40 0,-15 1-47 0,0 0-35 16,0 0-42-16,0 0-4 0,14 0-32 0,-14 0 11 15,0 0-9-15,0 0 24 0,0 0-6 0,14 0 28 16,-14 0 20-16,0 0 35 0,0 0 25 0,0 0 33 15,0 0 26-15,0 0 32 0,0 0 17 16,14 0 25-16,-14 0 5 0,0 0 13 0,0 0-2 16,0 0-3-16,0 0-42 0,0 0-80 0,0 0 40 15</inkml:trace>
  <inkml:trace contextRef="#ctx0" brushRef="#br0" timeOffset="207872.53">4623 13633 78 0,'0'0'264'0,"0"0"-47"0,0 0-19 0,0 0-19 15,0 0-14-15,0 0-11 0,0 0-8 0,0 0-3 16,0 0 0-16,0 0-52 0,13-2 54 0,-13 2-66 15,0 0 65-15,0 0-63 0,17 1 66 0,-17-1-7 16,11 1-43-16,-11-1 39 0,13 3-65 0,-13-3 49 16,13 3-45-16,-13-3 35 0,15 4-55 15,-15-4 44-15,16 6-54 0,-16-6 49 0,16 8-57 0,-7-5 45 16,-1 2-57-16,2-1 52 0,-2 1-46 0,1 1-4 16,1 0 52-16,-1 0-65 0,0 3 53 0,1-2-61 15,1 0 48-15,-2 1-52 0,0 1 58 16,1 0-67-16,-1 0 58 0,-1 0-55 0,2 2 52 15,-2-2-55-15,0 3 54 0,1-2-56 0,-2 2 54 16,1 0-54-16,0-1 57 0,-2 1-61 0,3 0 61 16,-3 1-64-16,2 0 63 0,-2-1-59 0,2 2 58 15,-2-2-60-15,1 3 60 0,-1-3-60 0,1 1 59 16,-1 0-58-16,0 0 56 0,-2 1-56 0,1 0 57 16,1 0-58-16,-3-2 54 0,4 1-53 15,-5 2 43-15,2-4-46 0,-1 2 52 0,-1-1-50 0,-1 0 66 16,2 0-62-16,-2 0 50 0,-1-1-49 0,2 2 49 15,-1 0-48-15,-1-1 50 0,0 0-48 16,-1-1 32-16,1 3-25 0,-2-1 40 0,2-1-41 16,-1 0 44-16,0 0-43 0,-1 0 3 0,2 1 6 15,-2 0-5-15,1-2-11 0,-1 1 27 0,1 0 0 16,0 0 0-16,-2 0-1 0,2 1-1 0,-2-3-5 16,2 3 0-16,-3-3-3 0,2 2 4 0,-1-1-1 15,1 0-2-15,-1-1 1 0,0 1 2 0,1 0-2 16,-2 0-2-16,1-2 0 0,1 2 9 0,-3-1-15 15,2 0 3-15,0-1-2 0,-1 1 0 0,4-10-2 16,-7 18 4-16,3-10 36 0,1 2-45 0,-1-2 30 16,-1 0-34-16,0 1 28 0,1-1-30 15,-1 1 29-15,-1-1-29 0,3 1 32 0,-5-1-35 16,3 1 33-16,0 0-23 0,0-1 21 0,-2 1-29 16,1-1 29-16,0 0-32 0,0 0 28 15,0 0-30-15,1-1 34 0,-3 1-35 0,8-8 34 16,-11 12-34-16,11-12 32 0,-12 13-29 0,12-13 34 15,-11 9-41-15,4-3 39 0,7-6-35 0,-10 9 34 16,10-9-33-16,-11 9 33 0,11-9-38 0,-12 5 36 16,12-5-32-16,-13 8 31 0,13-8-33 0,-16 7 34 15,16-7-37-15,-16 8 35 0,16-8-33 0,-16 7 34 16,16-7-33-16,-16 7 34 0,16-7-31 0,-15 6 32 16,15-6-36-16,-14 5 36 0,14-5-35 0,-15 5 31 15,15-5-43-15,-14 5 36 0,14-5-43 16,-20 3 23-16,20-3-59 0,-20 2 25 0,8-1-63 15,12-1 44-15,-22 2-20 0,10-1-13 0,-1 1-14 16,-1-2-24-16,0 1-36 0,-1-1-27 0,-4 1-51 16,2-1-11-16,-2 1-67 0,1-1-11 0,-1 1-56 15,2-1-404-15,1 0-323 0</inkml:trace>
  <inkml:trace contextRef="#ctx0" brushRef="#br0" timeOffset="208740.22">5153 14154 327 0,'0'0'357'16,"0"0"-78"-16,-6-8-21 0,6 8-35 15,0 0-6-15,-7-5-4 0,7 5-5 0,0 0-17 16,-13-1-18-16,13 1-4 0,-10 3-8 16,10-3-4-16,-11 6-11 0,11-6-13 0,-12 10-10 15,5-4 1-15,1 1-5 0,-1 2-63 0,4 0 50 16,-4-1-60-16,2 3 43 0,1 1-57 0,0-2 44 16,1 2-55-16,1-1 50 0,0 0-59 0,0 1 54 15,1-1-64-15,1-11 59 0,1 21-60 0,-1-21 55 16,4 18-56-16,0-9 54 0,1-1-57 0,2-1 51 15,3 1-53-15,-1-3 45 0,1 0-54 0,3 0 49 16,-2-3-50-16,3 1 46 0,-1-2-46 0,0-1 50 16,-13 0-48-16,26-3 37 0,-14 0-39 0,1-2 54 15,-3-2-57-15,2 0 51 0,-3-3-51 16,-3 1 48-16,1-1-47 0,-2 0 40 0,-3-3-43 0,-1 2 51 16,1-1-57-16,-4 0 53 0,1 1-49 15,-3-1 46-15,-2-1-55 0,0 3 55 0,-1-1-59 16,-1 1 56-16,-2 2-60 0,0-1 58 0,1 3-56 15,-1 1 51-15,1 1-63 0,9 4 35 0,-20-4-79 16,20 4-4-16,-17 1-52 0,17-1-55 0,-18 6-46 16,18-6-60-16,-13 6-45 0,7 0-46 0,6-6-408 15,-9 11-341-15</inkml:trace>
  <inkml:trace contextRef="#ctx0" brushRef="#br0" timeOffset="209505.16">5416 14282 123 0,'0'0'363'0,"0"0"-51"15,0 0-32-15,0 0-14 0,0 0-29 0,0 0-14 16,0 0-17-16,-8-6-10 0,8 6-21 0,0 0-18 16,0 0-15-16,0 0-9 0,0 0-7 0,0 0-7 15,0 0-9-15,0 0-9 0,0 0-6 0,0 0-4 16,0 0 1-16,0 0 1 0,0 0-3 0,0 0-6 15,0 0-11-15,10-7-56 0,-10 7 59 0,0 0-55 16,19 0 49-16,-19 0-54 0,16 0 49 16,-16 0-62-16,18-2 66 0,-18 2-66 0,21-1 62 0,-8 0-58 15,-13 1 51-15,26-1-59 0,-14-1 50 0,3 1-56 16,2 0 52-16,3 0-49 0,-1 0 41 0,1 1-46 16,2-1 54-16,0 1-59 0,1 0 51 15,4-2-49-15,-1 2 50 0,1-1-51 0,1 1 50 16,-3-2-49-16,-1 2 42 0,1-1-44 0,0 1 48 15,-2-1-50-15,-1 1 47 0,0-1-49 0,0 1 42 16,0-1-38-16,-2 1 38 0,2-1-35 0,-3-1 38 16,2 2-43-16,-2 0 51 0,0-1-41 0,1 0 37 15,1 1-49-15,-2-2 41 0,2 2-51 0,-2 0 51 16,0-1-48-16,1 1 49 0,-2 0-45 0,1 0 45 16,2 1-45-16,-4-1 35 15,2 0-27-15,-4 0 40 0,2 0-43 0,-2 0 48 16,0 0-46-16,-1 0 37 0,0 0-33 0,-1 0 39 15,1-1-43-15,-1 1 41 0,-13 0-42 0,24 0 44 16,-11-1-45-16,-13 1 44 0,24 0-41 0,-10 0 32 16,-1 0-32-16,1 0 29 0,2 0-28 0,-2 0 39 15,1 1-41-15,0-1 45 0,2 1-45 0,-2-1 40 16,2 0-38-16,1 2 40 0,-3-1-44 0,2-1 43 16,-3 1-43-16,1-1 42 0,-2 0-38 0,1 0 36 15,-14 0-36-15,24 0 35 0,-24 0-33 0,22 0 33 16,-22 0-40-16,20 0 36 0,-20 0-36 0,16 0 39 15,-16 0-42-15,15-1 44 0,-15 1-40 0,0 0 36 16,17-1-40-16,-17 1 34 0,0 0-52 16,14-3 8-16,-14 3-88 0,0 0 9 0,0 0-119 15,0 0-74-15,0 0-124 0,0 0-120 0,-14-3-437 16,14 3-577-16</inkml:trace>
  <inkml:trace contextRef="#ctx0" brushRef="#br0" timeOffset="210188.34">5174 14320 26 0,'0'0'176'0,"0"0"-12"0,0 0-33 15,0 0-7-15,0 0-12 0,10 2-12 0,-10-2-1 16,0 0-6-16,0 0 1 0,0 0 14 0,0 0-13 15,16 0-3-15,-16 0-13 0,0 0-2 0,0 0 1 16,13-3 2-16,-13 3-6 0,0 0 7 16,0 0 3-16,13-4 3 0,-13 4 4 0,0 0-9 15,0 0-8-15,8-6-12 0,-8 6-10 16,0 0-8-16,0 0-5 0,0 0-4 0,0 0-1 16,0 0 2-16,0 0 0 0,0 0 0 0,0 0-1 15,-5-8 2-15,5 8 1 0,0 0 7 0,0 0-4 16,0 0-1-16,0 0 0 0,0 0 1 0,0 0 0 15,0 0 3-15,0 0 0 0,0 0 2 0,0 0-5 16,0 0-3-16,0 0 0 0,0 0 3 0,8-5-1 16,-8 5 2-16,0 0-5 0,15-1-6 0,-15 1 1 15,14 0 1-15,-14 0 3 0,19-1 1 0,-19 1-5 16,22-2-6-16,-8 1-6 0,0 1-2 16,1-1-2-16,0 0-7 0,1 1-13 0,-2-1 10 15,1 1-23-15,0-1-56 0,-1 1-90 0,-2-1-123 16,-12 1-130-16,22 0-459 0,-22 0-430 0</inkml:trace>
  <inkml:trace contextRef="#ctx0" brushRef="#br0" timeOffset="211853.84">6924 14219 126 0,'0'0'160'0,"0"0"-18"16,0 0-10-16,0 0-6 0,-13-1-3 0,13 1 2 15,0 0 4-15,0 0-5 0,0 0 3 0,0 0-4 16,0 0 2-16,-13-2 3 0,13 2-2 0,0 0-52 15,0 0 55-15,0 0-12 0,0 0-12 0,0 0-9 16,0 0-14-16,0 0-9 0,0 0-3 0,0 0 3 16,0 0 7-16,0 0 5 0,0 0 4 0,0 0-1 15,0 0-3-15,0 0 3 0,0 0 4 0,0 0-2 16,19 0-49-16,-19 0 53 0,13 0-54 0,-13 0 54 16,18 0-51-16,-18 0 50 0,22-1-63 0,-22 1 53 15,25 0-65-15,-11-1 53 0,-1 1-60 0,0 0 48 16,1 0-57-16,-1 0 51 0,2 0-60 0,-2 0 53 15,1-2-58-15,-1 2 53 0,1 0-57 16,0 0 55-16,-1 0-58 0,2-1 54 0,-2 1-56 0,1 0 54 16,0-2-56-16,0 1 57 0,0 1-57 15,0 0 58-15,-1 0-61 0,0-1 56 0,1 1-55 16,-14 0 55-16,25 0-52 0,-12 0 53 0,1-1-58 16,-1 1 57-16,0 0-56 0,-13 0 59 0,25 0-59 15,-25 0 58-15,26 0-61 0,-26 0 57 0,25-1-55 16,-25 1 56-16,26 1-56 0,-13-1 40 0,-1-1-37 15,1 1 54-15,-13 0-57 0,24 0 57 0,-12-1-55 16,2 1 58-16,-14 0-60 0,22-2 60 0,-22 2-59 16,23-1 51-16,-23 1-50 0,20-3 54 0,-20 3-56 15,18-1 57-15,-18 1-59 0,18 0 59 16,-18 0-55-16,17-1 50 0,-17 1-50 0,15-1 49 16,-15 1-55-16,14 0 62 0,-14 0-58 0,15 0 56 15,-15 0-59-15,16-1 60 0,-16 1-60 0,16 0 55 16,-16 0-55-16,17 1 58 0,-17-1-58 0,18 0 59 15,-18 0-59-15,16 0 59 0,-16 0-56 16,14 0 58-16,-14 0-58 0,13 0 54 0,-13 0-51 16,13 1 61-16,-13-1-62 0,0 0 58 0,15-1-62 15,-15 1 62-15,0 0-58 0,13 1 56 0,-13-1-56 16,0 0 56-16,0 0-54 0,13 0 51 0,-13 0-54 16,0 0 54-16,0 0-58 0,0 0 60 0,0 0-60 15,0 0 63-15,14 0-65 0,-14 0 57 16,0 0-57-16,0 0 56 0,0 0-57 0,0 0 55 15,0 0-69-15,0 0 28 0,0 0-98 0,0 0-8 16,0 0-74-16,0 0-93 0,0 0-82 0,0 0-106 16,0 0-348-16,-15-1-364 0</inkml:trace>
  <inkml:trace contextRef="#ctx0" brushRef="#br0" timeOffset="212853.63">7936 13563 93 0,'-1'-13'255'0,"1"13"-32"0,0-13-29 16,0 13-25-16,0-13-19 0,0 13-11 0,1-13-8 0,-1 13-1 15,0-13 2-15,0 13-10 0,1-12 19 16,-1 12-32-16,3-11 10 0,-3 11-1 0,0 0-14 16,1-13-14-16,-1 13-9 0,0 0-6 15,3-10-4-15,-3 10 5 0,0 0 1 0,0 0 5 0,0 0-5 16,0 0-7-16,0 0 2 0,0 0 17 0,10 3-11 16,-10-3-12-16,0 0 6 0,4 9-50 0,-4-9 63 15,0 0-53-15,2 16 49 0,-2-16-47 16,3 13 50-16,-3-13-56 0,1 15 53 0,-1-15-62 0,2 18 54 15,0-8-52-15,-2-10 48 0,0 22-56 0,1-10 1 16,-1 0 0-16,0 0 4 0,0 1 2 16,0 1-1-16,0-2 0 0,0 3 0 15,-1 1 5-15,-1-1-5 0,2 3 49 0,0-4-61 16,-1 2 50-16,0 0-59 0,1-1 53 0,-1 2-52 16,-2-1 50-16,3 0-55 0,-1-1 45 0,0 0-38 15,1 0 37-15,-2 1-41 0,2 0 40 0,-1-2-48 16,1 2 54-16,-1-3-51 0,-2 4 40 0,3-1-51 15,-1-1 55-15,0-1-51 0,-1-1 52 0,1 3-50 16,-1-1 47-16,0-1-44 0,1-2 48 0,0 2-45 16,-1-1 41-16,1-1-41 0,0 1 45 0,-2 1-41 15,3-3 39-15,-1 2-43 0,0 0 40 0,1-13-41 16,0 22 45-16,-3-10-40 0,3 0 6 16,0-12 2-16,0 23 5 0,0-10 6 0,-1-3 5 15,1 2 0-15,0-12 1 0,0 23 0 0,0-23 1 16,0 22-3-16,0-22 3 0,0 22-1 0,0-22 1 15,-1 21-1-15,1-21 0 0,0 20-1 0,0-20-3 16,0 19-21-16,0-19 23 0,-2 20-19 16,2-20 21-16,0 16-2 0,0-16-1 0,-1 17 1 0,1-17-6 15,0 14 12-15,0-14-1 0,-1 13 2 0,1-13-10 16,0 14-1-16,0-14 2 0,0 0-6 16,-1 15 3-16,1-15-9 0,0 0 6 0,0 13-3 0,0-13 0 15,0 0-3-15,0 0 0 0,0 14 1 16,0-14-1-16,0 0 1 0,0 0-1 0,0 0-14 15,-2 11-37-15,2-11-39 0,0 0-41 0,0 0-53 16,0 0-44-16,0 0-71 0,0 0-97 0,0 0-64 16,2-17-66-16,-2 17-472 0,2-15-588 0</inkml:trace>
  <inkml:trace contextRef="#ctx0" brushRef="#br0" timeOffset="213437.07">7933 13447 141 0,'0'0'146'0,"0"0"-4"0,0 0-5 0,0 0-8 16,0 0-7-16,0 0 2 0,4-9 4 15,-4 9 7-15,0 0-13 0,0 0 2 0,0 0 2 0,0 0-1 16,0 0-4-16,0 0-3 0,3-10 0 0,-3 10 5 16,0 0-6-16,0 0-7 0,0 0-8 0,0 0 0 15,0 0-3-15,6-6-4 0,-6 6-4 16,0 0-4-16,0 0-8 0,0 0-6 15,0 0-1-15,0 0 7 0,0 0 10 0,13 3 2 16,-13-3-58-16,0 0 55 0,6 9-40 0,-6-9 38 16,0 0-56-16,3 14 50 0,-3-14-56 0,1 14 40 15,-1-14-59-15,1 14 50 0,-1-14-59 0,0 16 54 16,0-16-66-16,-1 17 57 0,1-17-59 0,1 19 50 16,-1-19-60-16,-1 19 7 0,1-19-102 0,0 19-15 15,0-19-122-15,-1 18-35 0,1-18-45 0,-2 16-60 16,2-16-380-16,-6 14-299 0</inkml:trace>
  <inkml:trace contextRef="#ctx0" brushRef="#br0" timeOffset="214019.41">7915 13462 218 0,'0'0'311'16,"0"0"-49"-16,-7-5-36 0,7 5-16 15,0 0-26-15,0 0-19 0,-10-5-23 0,10 5-9 16,0 0-4-16,0 0 0 0,0 0 1 0,0 0-2 15,0 0-3-15,0 0-6 0,0 0-7 0,7-7-9 16,-7 7-4-16,0 0-4 0,12-1-7 0,-12 1-1 16,0 0-10-16,20-1-3 0,-20 1-9 0,17-2-6 15,-17 2 4-15,23 0 7 0,-10-1-51 0,2 1 48 16,0-1-58-16,4 1 53 0,0-1-52 16,1 1 49-16,1-1-57 0,1 1 52 0,0-1-59 15,2-1 57-15,3 2-58 0,0-1 58 0,1 0-57 16,-1-1 56-16,1 1-58 0,1 0 51 0,1 1-53 15,-2-1 56-15,1 1-53 0,1-1 50 0,0 0-57 16,0 1 51-16,-1-2-57 0,1 2 59 0,-1 0-56 16,0-1 62-16,1 1-62 0,-2 0 59 0,1 0-59 15,-2 0 54-15,0 0-60 0,-4 0 59 0,0 0-56 16,-1 1 57-16,-1-1-61 0,-1 0 53 0,-1 2-52 16,-4-2 59-16,0 0-59 0,-2 1 54 0,1-1-58 15,-1 0 56-15,-13 0-55 0,20 1 55 0,-20-1-59 16,18 0 58-16,-18 0-61 0,17 0 64 0,-17 0-62 15,14 0 56-15,-14 0-57 0,0 0 56 16,17 1-53-16,-17-1 51 0,0 0-52 0,12 0 49 16,-12 0-63-16,0 0 37 0,0 0-96 0,0 0-9 15,0 0-104-15,0 0-7 0,0 0-74 0,0 0-69 16,0 0-65-16,0 0-369 0,-6 10-324 0</inkml:trace>
  <inkml:trace contextRef="#ctx0" brushRef="#br0" timeOffset="-214464.58">7946 14552 264 0,'-13'0'303'0,"13"0"-58"0,0 0 0 16,0 0-52-16,0 0 12 0,0 0-57 15,0 0 41-15,0 0-74 0,-14 0-13 0,14 0 7 0,0 0 67 16,0 0-49-16,0 0 49 0,0 0-41 16,0 0 42-16,0 0-49 0,9 5 44 0,-9-5-67 15,0 0 45-15,18 1-65 0,-18-1 45 0,17 0-69 16,-17 0 49-16,20 0-64 0,-20 0 47 0,24-1-62 15,-11 1 1-15,1-1 2 0,0 1-2 0,3 0-3 16,0-2-1-16,2 2-1 0,1 0-2 0,1-2-2 16,-1 2-3-16,3 0-1 0,0 0 0 0,-1 0 3 15,5-1 2-15,1 1-7 0,-1 0-2 0,1-1 2 16,0 1 3-16,-1 1-3 0,-2-1-2 16,3 0-3-16,-5 1 2 0,2-1 4 0,-1 0 0 15,-2 0 2-15,2 0 5 0,-1 0-5 0,2 2-2 16,-1 0 2-16,1-2 1 0,-1 1 0 0,-1 0 0 15,0-1-2-15,2 2 7 0,0-1 2 0,-2-1 3 16,-1 1-3-16,0 1-5 0,-1 0-2 0,0-1-1 16,-2 0-1-16,1-1 0 0,1 2 0 15,-2-1-1-15,0 0-3 0,0 0 1 0,-1 1-3 16,-1-2-1-16,-3 1-24 0,3-1 26 0,-3 1-25 16,1 1 28-16,-2-2-23 0,0 0 31 0,1 1-4 15,-14-1 1-15,23 0-1 0,-23 0-2 0,18 0-2 16,-18 0-1-16,17 0-3 0,-17 0-2 0,15 0 0 15,-15 0-2-15,13 0-1 0,-13 0-2 0,0 0-5 16,16-1 2-16,-16 1 1 0,0 0 0 16,14 0-1-16,-14 0-1 0,0 0 0 0,0 0-2 15,14 0-11-15,-14 0-10 0,0 0 10 0,0 0-53 16,0 0-32-16,0 0-60 0,13-2-58 0,-13 2-78 16,0 0-110-16,0 0-48 0,0 0-80 0,0 0-405 15,-9-7-512-15</inkml:trace>
  <inkml:trace contextRef="#ctx0" brushRef="#br0" timeOffset="-213260.46">8989 13377 34 0,'0'0'263'0,"0"0"-36"0,0 0-23 0,0 0-19 15,0 0-12-15,0 0-7 0,0 0-16 0,0 0-2 16,0 0 2-16,0 0-48 0,0 0 48 16,0 0-9-16,12-1 6 0,-12 1-1 15,0 0-6-15,13 0-8 0,-13 0-2 0,12 1-3 16,-12-1-12-16,14 0-60 0,-14 0 49 0,14 1-46 16,-14-1 39-16,18 1-58 0,-18-1 40 0,18 1-45 15,-18-1 58-15,22 3-62 0,-11-2 33 0,-11-1-52 16,23 3 57-16,-11 0-49 0,0-1 50 0,0 1-67 15,1 0 50-15,-2 0-47 0,2 1 48 0,1 0-55 16,-2 2 45-16,2-1-54 0,-2 2 58 0,0-1-58 16,1 1 56-16,-2 0-58 0,2 2 54 0,-2-1-54 15,1 1 56-15,-1 0-56 0,0 1 56 0,-1-1-56 16,0 1 55-16,-1 1-51 0,0 0 3 0,0 0 2 16,-1-1 2-16,-1 2 9 0,1-1 5 15,0 1 1-15,-2 1 2 0,0-3-5 0,1 2 4 16,-2 1 4-16,1-1 1 0,-1 1 0 0,1 1 0 15,-1-1 3-15,-1 0-7 0,-1 0-1 0,0 0 2 16,2 3 3-16,-3-3 0 0,1 2 9 0,-2-3-11 16,1 2 38-16,-1 1-43 0,0-2 42 0,1 0-50 15,-2 0 43-15,1 0-45 0,-1 1 50 0,0 0-68 16,-1 1 62-16,1-1-47 0,-2-2 41 16,2 2-43-16,-1 0 41 0,0 0-41 0,-2 0 36 0,2 0-36 15,-2 2 39-15,1-2-39 0,-3 0 40 16,2 0-40-16,1 0 31 0,-1-1-33 0,-1 0 33 0,2 0-33 15,-2 0 4-15,0 0 3 0,0-1-1 16,-1 0 3-16,2-1-1 0,0 0 3 0,-1-1 1 16,0 1-1-16,0 0-1 0,0-1 1 0,0 0 3 15,-1 0-1-15,0 0 4 0,1-1 0 0,-1 0-3 16,1 1 0-16,-1-2 8 0,-1 1-4 0,1 0-1 16,1 0-2-16,-1 0 0 0,0 0-2 0,0 0 4 15,-2-1-4-15,2 0-25 0,0 1 29 0,0 0-27 16,0-1 30-16,0 0-25 0,-2 1 25 0,2-1-20 15,0 1 23-15,1-1-28 0,-1 0 31 0,0-1-27 16,0 2 22-16,5-9-21 0,-9 14 21 0,5-6-21 16,4-8 21-16,-9 14-23 0,9-14 24 15,-9 15-4-15,9-15-1 0,-9 11-1 0,9-11-4 16,-9 13 0-16,9-13 0 0,-9 11 0 0,9-11 0 16,-8 9-5-16,8-9 2 0,-10 10 1 0,10-10-2 15,-10 9-1-15,10-9 0 0,-14 10 2 0,14-10-2 16,-14 8-3-16,14-8-1 0,-16 7 1 0,7-2-2 15,0-2-4-15,-2 1-24 0,11-4-56 0,-18 6-74 16,7-4-20-16,2 2-159 0,-1-1-95 0,10-3-140 16,-18 2-505-16,18-2-697 0</inkml:trace>
  <inkml:trace contextRef="#ctx0" brushRef="#br0" timeOffset="-212473.95">9525 13938 198 0,'0'0'341'16,"0"0"-63"-16,-2-15 11 0,2 15-70 0,0 0 23 16,-4-12-74-16,4 12 62 0,-5-9-58 0,5 9 42 15,-6-6-69-15,6 6 32 0,0 0-55 0,-13-5 41 16,13 5-49-16,0 0 41 0,-15 3-69 0,15-3 45 16,-9 4-59-16,9-4 51 0,-12 11-67 15,12-11 48-15,-10 14-69 0,10-14 52 0,-8 16-65 0,5-7 53 16,0 1-61-16,3-10 53 0,-1 19-61 15,1-19 50-15,0 20-56 0,0-20 54 0,4 19-59 16,1-10 55-16,-2-1-59 0,3 0 55 0,1-1-60 16,1 1 31-16,3-2-29 0,1 1 56 0,1-1-59 15,1-2 55-15,0-1-57 0,0-1 55 0,0 0-55 16,0-2 52-16,0 0-49 0,3-3 49 0,-2-1-54 16,0 0 48-16,0-5-53 0,-3 1 54 0,1-2-53 15,-3-1 55-15,0-1-55 0,-3 0 54 0,-1-1-56 16,-2-1 51-16,-1 3-56 0,-3 11 7 15,-2-23 3-15,-1 12 6 0,-3-1 3 0,-1-1 1 16,-2 5 0-16,-3-4 1 0,-1 4-3 0,1-1 2 16,-2 2 1-16,0 1-3 0,0 4-3 0,1-2-18 15,-1 3-40-15,1 0-6 0,0 2-103 0,2 0-6 16,-2 3-102-16,4-2-26 0,0 2-46 0,9-4-64 16,-14 9-311-16,14-9-242 0</inkml:trace>
  <inkml:trace contextRef="#ctx0" brushRef="#br0" timeOffset="-211544.56">9853 13981 174 0,'0'0'343'0,"-8"-6"-60"16,8 6-28-16,0 0-59 0,0 0 16 0,0 0-73 15,-7-7 34-15,7 7-77 0,0 0 41 16,0 0-70-16,0 0 64 0,-8-6-74 0,8 6 59 15,0 0-58-15,0 0 57 0,0 0-50 0,-9-3 49 16,9 3-55-16,0 0 44 0,0 0-52 0,0 0 41 16,0 0-48-16,0 0 49 0,0 0-42 0,0 0 53 15,0 0-48-15,0 0 55 0,0 0-56 0,0 0 43 16,0 0-56-16,14-2 48 0,-14 2-57 0,14 0 56 16,-14 0-56-16,17 0 55 0,-17 0-63 0,24 1 53 15,-10-1-63-15,-1 0 53 0,3 1-58 0,1-1 55 16,3 0-57-16,0 0 47 0,3 0-56 0,0 0 49 15,0 0-53-15,0 0 53 0,4 0-50 16,-1 0 48-16,2 0-50 0,-1-1 45 0,0 1-52 16,1 0 45-16,-1 0-50 0,0 0 49 15,0-1-48-15,-3 1 53 0,0 1-51 0,-1-1 45 16,0 0-42-16,2 0 47 0,-1-1-43 0,-1 1 38 16,0 0-37-16,1 0-11 0,0-2 16 0,-1 2-2 15,2 0 2-15,0-1 6 0,-2 1-2 0,0 0 4 16,0 0 3-16,-1 0-8 0,0 0 11 0,1 0-4 15,-3 0-1-15,2 0-1 0,-2 0 0 0,1 0-1 16,-1 0 0-16,1 0 1 0,-1 0-4 0,1-2 6 16,-1 2-2-16,-1 0 6 0,0 0 2 0,2 0-2 15,-3 0 2-15,2 0-4 0,-1 0-3 16,-1 0 4-16,1-1-3 0,-2-1 0 0,0 2 1 16,-2-1-4-16,2 1-3 0,-3-1 0 0,2 1 2 15,-2-1-4-15,3 1-3 0,-3-2 4 0,0 2-3 16,0-1 0-16,1 1 0 0,-2-1 10 0,1 1-10 15,-1-1 7-15,0 1-7 0,-13 0 4 0,25-1-2 16,-11 1-4-16,-3-1-2 0,-11 1 2 0,24-1 0 16,-12-1 2-16,-12 2 1 0,23 0-2 0,-23 0-3 15,22-2 2-15,-22 2 4 0,20-1-1 0,-20 1-2 16,20-1 2-16,-20 1 2 0,17-1-2 0,-17 1 0 16,14 0 2-16,-14 0 0 0,16-1 1 0,-16 1-2 15,13-1-2-15,-13 1-2 0,0 0 4 0,19 0-1 16,-19 0-1-16,0 0 0 0,16-2 0 15,-16 2 0-15,0 0-3 0,16-1 1 0,-16 1 0 16,0 0-1-16,13 0 13 0,-13 0-11 0,0 0 4 16,13-1-5-16,-13 1 3 0,0 0-4 0,0 0 2 15,16 0 1-15,-16 0-1 0,0 0 1 0,0 0 0 16,0 0 0-16,13 0-1 0,-13 0 0 0,0 0 3 16,0 0-7-16,0 0 2 0,0 0-3 0,0 0-18 15,0 0-37-15,0 0-45 0,0 0 5 0,0 0-123 16,0 0-48-16,0 0-141 0,0 0-72 0,-15 0-523 15,1-1-612-15</inkml:trace>
  <inkml:trace contextRef="#ctx0" brushRef="#br0" timeOffset="-210844.98">9767 13979 34 0,'0'0'252'0,"-11"-3"-44"16,11 3-30-16,0 0-29 0,-12-3-12 0,12 3-9 0,0 0-5 15,0 0-10-15,0 0-8 0,-11-2-2 16,11 2 7-16,0 0-31 0,0 0 39 0,0 0-42 16,0 0 54-16,-11-3-57 0,11 3 59 0,0 0-60 15,0 0 55-15,0 0-56 0,-16 0 56 0,16 0-44 16,0 0 49-16,-13 0-60 0,13 0 37 0,0 0-55 16,0 0 45-16,-14 1-54 0,14-1 46 0,0 0-53 15,0 0 43-15,0 0-56 0,-13 2 44 0,13-2-54 16,0 0 53-16,0 0-50 0,0 0 51 0,0 0-51 15,0 0 50-15,0 0-58 0,0 0 53 0,0 0-55 16,0 0 51-16,0 0-57 0,8 5 48 0,-8-5-58 16,14 1 50-16,-14-1-47 0,17 2 43 0,-6 0-57 15,2-1 47-15,1 0-65 0,1 0 0 0,-1 0-126 16,3-1-43-16,-3 1-121 0,3 0-70 16,-3-1-116-16,0-1-245 0,-1 1-270 0</inkml:trace>
  <inkml:trace contextRef="#ctx0" brushRef="#br0" timeOffset="-208984.39">1368 10906 149 0,'-19'-2'356'16,"19"2"-37"-16,-23-4 13 0,23 4-22 0,-21-3-26 16,21 3-16-16,-21-1-17 0,21 1-30 0,-21-2-24 15,21 2-19-15,-15-1-29 0,15 1-25 0,-14-1-24 16,14 1-16-16,0 0-11 0,-15-2-4 0,15 2-2 15,0 0-14-15,0 0 10 0,0 0-18 0,0 0 10 16,0 0-7-16,0 0 1 0,0 0-5 0,0 0 1 16,0 0-17-16,15 2 13 0,-15-2-10 0,18 1 6 15,-18-1-13-15,20 0 9 0,-6 0-4 16,-2 1 6-16,3-1-11 0,0 0 5 0,5-1-2 16,-2 1 0-16,3 0-2 0,1-1-3 0,0-1 1 15,1 2-1-15,4-1-6 0,0 0-2 0,-1 0-2 16,2 0-4-16,-1 0-1 0,-1-2 0 0,1 1-6 15,0 1 10-15,-1 0-2 0,0 0-1 0,-1-1-8 16,-1 1 11-16,-1-2 2 0,0 2-3 0,-1 0 2 16,0 0-6-16,0-2-1 0,1 2 5 0,0-1 3 15,-1 1-2-15,1 0-1 0,-2 0 7 0,0 0-4 16,2 0-53-16,0-2 57 0,-1 2-51 0,-2 0 57 16,2-1-53-16,-1 2 56 0,-1-1-52 0,1-1 48 15,0-1-46-15,-1 3 52 0,1-1-53 16,0 0 53-16,-1 0-51 0,1 0 48 0,0 1-42 15,-1-1 42-15,1 1-42 0,-1-2 40 16,1 2-45-16,-1-1 61 0,0 1-61 0,0 0 55 16,0-1-56-16,-1 1 49 0,1-1-50 0,-1 1 50 15,-1 0-48-15,1-1 47 0,-1 0-47 0,-3 1 53 16,0-2-55-16,-1 1 51 0,2 0-55 0,-2-1 59 16,-1 1-56-16,2 0 53 0,-2 1-51 0,2-1 50 15,-2 0-52-15,2 0 49 0,-1-1-49 0,1 2 50 16,0-1-49-16,1 0 47 0,-2 1-44 0,3-1 42 15,-2 1-37-15,2-1 46 0,-2 1-48 0,0-1 50 16,0 1-47-16,0 0 48 0,-1-2-48 0,0 2 41 16,-3-1-44-16,2 1 44 0,-13 0-49 0,25-1 43 15,-25 1-40-15,21 0 47 0,-21 0-49 16,22-3 51-16,-22 3-51 0,18-1 46 0,-18 1-48 16,19-2 50-16,-19 2-49 0,17-3 49 0,-17 3-48 15,18-1 51-15,-18 1-51 0,15-2 4 0,-15 2 0 16,17-1 7-16,-17 1 2 0,14-1 1 0,-14 1 7 15,12-2-1-15,-12 2 2 0,14-1-3 0,-14 1 0 16,13-1 1-16,-13 1 1 0,0 0 2 0,16-1 1 16,-16 1 0-16,0 0-1 0,16-3-4 0,-16 3-3 15,0 0 4-15,14-1 0 0,-14 1-3 0,0 0 4 16,17 0 7-16,-17 0-7 0,0 0 0 0,14-1 0 16,-14 1 2-16,0 0-1 0,13-1 3 15,-13 1 0-15,0 0 2 0,0 0 3 0,12-2 0 0,-12 2-2 16,0 0-1-16,0 0 4 0,0 0-5 15,11-2-2-15,-11 2-2 0,0 0-1 0,0 0-4 16,0 0 1-16,0 0-1 0,0 0 3 0,0 0-4 16,0 0-2-16,0 0-2 0,0 0 57 0,0 0-59 15,12-1 3-15,-12 1 1 0,0 0 2 0,0 0-3 16,0 0 44-16,0 0-47 0,0 0 51 0,0 0-56 16,0 0 3-16,0 0 2 0,0 0 46 0,0 0-53 15,15 0 49-15,-15 0-47 0,0 0 2 0,0 0 48 16,0 0-50-16,0 0 1 0,0 0 46 0,13-1-48 15,-13 1 46-15,0 0-47 16,0 0 44-16,0 0-46 0,13 0 47 0,-13 0-48 16,0 0 23-16,0 0-50 0,0 0 26 0,0 0-63 15,0 0 26-15,14 0-89 0,-14 0-20 0,0 0-138 16,0 0-54-16,0 0-110 0,0 0-480 0,0 0-533 16</inkml:trace>
  <inkml:trace contextRef="#ctx0" brushRef="#br0" timeOffset="-208380.32">870 10215 430 0,'0'0'578'0,"0"0"-119"0,4-10-78 16,-4 10-38-16,0 0-39 0,0 0-33 16,0 0-30-16,7-7-21 0,-7 7-17 0,0 0-14 15,0 0-15-15,2 10-23 0,-2-10-24 0,1 14-2 16,-1-14-3-16,-1 18-17 0,-1-7-26 0,0 0 8 16,2 3-20-16,-3-1-3 0,1 3-16 0,2-2 0 15,-2 2-19-15,0-2 2 0,2 2-15 0,-1-3 10 16,1 1-19-16,-2-1 9 0,2 1-18 0,-2-3-58 15,2-11-55-15,0 22-83 0,0-22-77 0,-4 20-109 16,4-20-134-16,-4 10-539 0,4-10-674 0</inkml:trace>
  <inkml:trace contextRef="#ctx0" brushRef="#br0" timeOffset="-208095.42">773 10241 366 0,'2'-10'534'16,"1"0"-71"-16,1 0-57 0,1 2-35 0,0-1-52 15,-1 1-57-15,3 1-38 0,1-1-34 16,0 2-31-16,2 1-23 0,-1 0-15 0,5 0-9 16,-3 2-8-16,5 2-13 0,-2 0 5 0,0 1-15 15,2 2-3-15,1 1-18 0,0 2 1 0,-1 1-3 16,0 0-6-16,0 3-7 0,-1 1-5 0,2 1-6 16,-4 0-3-16,1 2 0 0,-4-1-6 0,-1 1-1 15,-2 1 0-15,0 1 4 0,-2-1-7 16,-2 1 8-16,-2-1-7 0,-2-1 1 0,-2 2-13 15,-2-3 13-15,-1 3-4 0,-2-3 6 0,-1 2-12 16,-3-4 14-16,-1 0-26 0,-5 0 25 0,3 0-18 16,-6-2 3-16,2 0-2 0,-2-2 6 0,0-2-18 15,4 1-5-15,-3-1-63 0,2-2-83 0,0 1-111 16,5-2-173-16,-1 1-200 0,1-2-400 0,13 0-654 16</inkml:trace>
  <inkml:trace contextRef="#ctx0" brushRef="#br0" timeOffset="-207279.82">2020 10890 171 0,'2'-14'395'0,"-2"14"-87"15,0 0 34-15,2-11-47 0,-2 11 18 0,0 0-30 16,0 0-7-16,1-12-46 0,-1 12-5 0,0 0-32 16,0 0-6-16,0 0-29 0,0 0-21 0,0 0-27 15,0-12-6-15,0 12-6 0,0 0-6 0,0 0-3 16,0 0-5-16,0 0-7 0,0 0 3 0,-1 12-8 15,1-12-8-15,-3 14-5 0,3-14 2 0,-6 20 0 16,5-10-6-16,-1 4 11 0,0 0-4 0,-1 3-1 16,0 0-27-16,0-1 20 0,0 2-2 0,2 0-3 15,-2 0-2-15,0 0 1 0,3 2-4 16,-3-2-9-16,2-2-5 0,-2 2-2 0,1-1-6 16,0-1-32-16,1 0 20 0,-1-2-20 0,2-1 31 15,-2-1-33-15,2 1 30 0,-1-2-30 0,1 1 30 16,0-12-79-16,1 19-28 0,-1-19-127 0,0 17-18 15,0-17-94-15,2 13-105 0,-2-13-134 0,0 0-476 16,0 15-659-16</inkml:trace>
  <inkml:trace contextRef="#ctx0" brushRef="#br0" timeOffset="-206895.67">1651 11323 43 0,'0'0'381'0,"0"0"-82"16,0 0 14-16,0 0-37 0,-16 0 6 0,16 0-43 16,0 0-5-16,0 0-35 0,0 0-3 0,0 0-30 15,0 0 4-15,0 0-19 0,0 0 0 0,0 0-22 16,0 0 6-16,0 0-18 0,14-1 4 0,-14 1-20 15,13 0 5-15,-13 0 0 0,19 0-4 0,-19 0-7 16,22-1-3-16,-8 2-4 0,1-1-5 0,5 0-1 16,-4 1-8-16,3-1-8 0,1 2-38 15,-1-2 30-15,1 0-33 0,2 0 37 0,-3 0-50 16,3 0 39-16,-1 0-50 0,1 0 32 0,0 0-33 16,0-2 36-16,-3 2-49 0,3-1 43 0,-3 0-44 15,-1 1 40-15,-2 0-36 0,-2-1 35 0,0 1-36 16,-1 0 33-16,-13 0-71 0,22-2 8 0,-22 2-96 15,15-1 32-15,-15 1-49 0,12-3-54 0,-12 3-39 16,0 0-72-16,0 0-31 0,0 0-53 0,0 0-20 16,-15-2-376-16,15 2-323 0</inkml:trace>
  <inkml:trace contextRef="#ctx0" brushRef="#br0" timeOffset="-206564.04">1637 11345 56 0,'0'0'493'0,"-15"1"-78"0,15-1-78 16,0 0-10-16,0 0-36 0,-13 1-15 0,13-1-52 16,0 0-21-16,0 0-35 0,0 0-9 0,0 0-30 15,0 14 0-15,0-14-25 0,6 9-1 16,-6-9-10-16,9 13-1 0,-4-4 1 0,3 0 0 15,-1 1-4-15,1 1-2 0,2 1 6 0,0 0-10 16,2 2-7-16,-1 1-3 0,1-1-4 0,0 1-8 16,-1-2-4-16,1 1-18 0,-1-2 1 0,-1 0-9 15,2 0-2-15,-3-1-4 0,0 0 3 0,2-2-7 16,-2 1-4-16,0-1-1 0,-1-3-8 0,0 1-4 16,0 0-47-16,0-1-56 0,0-2-53 0,0 2-94 15,-8-6-71-15,15 4-126 0,-15-4-75 0,16 1-396 16,-16-1-484-16</inkml:trace>
  <inkml:trace contextRef="#ctx0" brushRef="#br0" timeOffset="-206262.85">2152 11354 385 0,'0'0'460'0,"0"0"-38"0,-4-12-70 0,4 12 7 16,0 0-37-16,-4-9-34 0,4 9-49 0,0 0-22 16,-9-5-33-16,9 5-25 0,0 0-19 15,-14 4-18-15,14-4-12 0,-16 7-6 0,8-1-9 0,-3 3-9 16,0 0-8-16,-2 3-65 0,-2 1 56 16,0 2-63-16,-2 0 57 0,0 3-12 0,2-2-13 15,-2 2-10-15,1-1-2 0,3-1-5 0,-2 0-4 16,2 0-3-16,0 0 1 0,-1 0-7 0,2-1 2 15,0-1-3-15,3-1-2 0,0-1 0 0,0-1-35 16,3 0-70-16,-2 0-118 0,0-2-78 0,4-1-122 16,-1 0-72-16,0 0-440 0,5-8-505 0</inkml:trace>
  <inkml:trace contextRef="#ctx0" brushRef="#br0" timeOffset="-205807.6">1896 11715 513 0,'0'0'514'16,"0"0"-115"-16,-6-8-33 0,6 8-37 0,0 0-18 15,0 0-53-15,-11-4-25 0,11 4-52 16,0 0-16-16,0 0-40 0,-12 4-11 0,12-4-27 15,-9 8-3-15,9-8-19 0,-7 8-5 0,7-8-15 0,-6 12 5 16,6-12-21-16,-5 13 12 0,5-13-13 0,-4 13-1 16,4-13-9-16,-3 15 7 0,3-15-11 15,1 14 6-15,-1-14-8 0,2 15 7 0,-2-15-7 16,8 10 9-16,-8-10-1 0,10 11 10 0,-10-11 2 16,16 7-1-16,-16-7 0 0,17 7 1 0,-17-7-7 15,18 1 2-15,-18-1-3 0,18-1 5 0,-18 1-2 16,20-7 1-16,-11 4 1 0,0-3 4 0,-2-1 4 15,-1 0 0-15,-1-3-3 0,-1 0-2 0,0-1 0 16,-3 1 1-16,-1 10-3 0,-1-23 2 0,-3 12-47 16,0 0 47-16,-2 1-41 0,-3 0 40 0,-1 0-47 15,-2 1 42-15,-1 2-50 0,-2 1 48 16,0-1-50-16,-2 3 48 0,2 1-4 0,-1 2-7 16,1 0-7-16,1 2-29 0,1 2-51 0,-1-1-74 15,5 1-66-15,-4 3-98 0,3-2-72 0,1 2-114 16,3 0-512-16,-3 0-616 0</inkml:trace>
  <inkml:trace contextRef="#ctx0" brushRef="#br0" timeOffset="-204832.23">1847 11710 69 0,'0'0'111'0,"0"0"1"16,0 0-10-16,0 0-8 0,0 0-3 16,0 0-6-16,0 0 7 0,0 0-2 0,0 0-2 15,0 0 3-15,-1-11 5 0,1 11 7 0,0 0-2 16,0 0 0-16,0 0 3 0,0 0-3 0,0 0-26 16,0 0 33-16,0 0-31 0,0 0 33 0,0 0-31 15,0 0 29-15,0 0-22 0,0 0 20 0,-12-2-24 16,12 2 16-16,0 0-8 0,0 0 16 0,-12 6-21 15,12-6 13-15,0 0-18 0,-9 7 8 16,9-7-21-16,-8 5 8 0,8-5-15 0,-10 7 6 0,10-7-22 16,-4 7 4-16,4-7-19 0,-5 8 3 15,5-8-17-15,-5 10 11 0,5-10-21 0,0 0 12 16,-1 15-21-16,1-15-35 0,0 13-87 0,0-13-49 16,4 13-82-16,1-5-69 0,-1 0-136 0,3 0-236 15,0-1-205-15</inkml:trace>
  <inkml:trace contextRef="#ctx0" brushRef="#br0" timeOffset="-203737.55">1930 11914 16 0,'0'0'103'16,"0"0"1"-16,0 0 6 0,0 0-3 0,0 0 0 16,0 0 1-16,0 0-1 0,0 0 1 0,2-11-1 15,-2 11 2-15,0 0-3 0,0 0-2 16,0 0-4-16,0 0-1 0,0 0-2 0,0 0 11 0,0 0-1 15,0 0-37-15,0 0 39 0,0 0-5 0,0 0-3 16,0 0-2-16,-2-11-6 0,2 11-1 0,0 0 0 16,0 0 1-16,0 0-1 0,0 0-1 15,0 0-13-15,0 0 17 0,0 0-14 0,0 0 11 16,0 0-23-16,0 0 2 0,0 0-18 0,0 0 4 16,0 0-21-16,0 0 8 0,0 0-20 0,0 0 8 15,-2-9-12-15,2 9 4 0,0 0-11 16,0 0 5-16,0 0-16 0,0 0 11 0,0 0-15 15,0 0 11-15,0 0-14 0,0 0 11 0,0 0-11 16,0 0 9-16,0 0-11 0,0 0 10 0,0 0-14 16,0 0 14-16,0 0-11 0,0 0 8 0,0 0-51 15,0 0-56-15,0 0-83 0,0 0-101 0,0 0-119 16,0 0-412-16,0 0-358 0</inkml:trace>
  <inkml:trace contextRef="#ctx0" brushRef="#br0" timeOffset="-200207.3">1934 11923 13 0,'0'0'26'0,"0"0"-2"0,0 0 4 0,0 0 16 15,0 0 15-15,0 0 7 0,0 0 5 0,8-4 4 16,-8 4 4-16,0 0 9 0,0 0 12 0,0 0-2 16,0 0 3-16,0 0-7 0,0 0-9 0,0 0-8 15,0 0-2-15,1-11-8 0,-1 11 18 16,0 0-4-16,0 0-2 0,0 0-3 0,0 0 10 15,0 0-11-15,-1-11 3 0,1 11-1 16,0 0-30-16,0 0 46 0,0 0-5 0,0 0-3 0,-3-10-1 16,3 10-2-16,0 0-2 0,0 0 0 0,0 0-3 15,0 0-3-15,0 0-2 0,0 0-4 16,0 0-2-16,0 0-3 0,-2-10-17 0,2 10 15 16,0 0-11-16,0 0 12 0,0 0-13 0,0 0 9 15,0 0-9-15,0 0 9 0,0 0-13 0,0 0 7 16,0 0-11-16,0 0 12 0,0 0-13 0,0 0 7 15,0 0-13-15,0 0 8 0,0 0-10 0,0 0 3 16,0 0-13-16,0 0 10 0,0 0-10 0,0 0 10 16,0 0-4-16,0 0 9 0,0 0-11 0,0 0 5 15,0 0-9-15,-3 8 13 0,3-8-7 0,0 0-3 16,-2 12-2-16,2-12 2 0,-2 11-12 0,2-11 19 16,-2 12-7-16,2-12-2 0,-2 13-5 0,2-13-2 15,-3 15-1-15,3-15-3 0,-1 16-1 16,1-16-3-16,-2 19 4 0,2-19-2 0,0 18 1 15,0-18 1-15,0 21-4 0,0-21-1 0,0 20-1 16,0-20 2-16,2 20-2 0,-2-20-1 0,0 24 2 16,1-14-46-16,-1 2 52 0,0 1 4 0,3-1-11 15,-3 1 3-15,2 0 1 0,-1 0-1 0,0 0 0 16,-1 0-2-16,2 0 7 0,-1 1-7 0,-1-1-3 16,1 0-3-16,1 0-1 0,-1 3 0 0,-1-3 1 15,2 0 1-15,0 2-2 0,-1-2 0 0,0 1 2 16,1-1-1-16,-1 1-1 0,0-1 2 15,1 2-6-15,-1-3 3 0,-1 2 6 0,2-1-4 16,-2 0-2-16,2 0 3 0,-1 1-3 0,-1-3 6 16,2 1-9-16,0 2 4 0,-2-1 0 15,1-1 6-15,0 1-5 0,0 1 5 0,-1-2-8 16,2 2 10-16,-2-1-1 0,0 0-3 0,2 0-2 16,0 1 3-16,-1-2-5 0,0 2 1 0,0-1 1 15,-1 1-2-15,2-2 2 0,-1 2-2 0,0-2 2 16,1 1-1-16,-2-1 1 0,0 1 1 0,2-1 0 15,-2-12-2-15,1 23 2 0,-1-11-3 0,2-1-46 16,-2 0 59-16,0-11-43 0,0 23 50 0,0-23-48 16,0 21 50-16,0-21-51 0,0 23 58 0,0-23-47 15,1 22 52-15,-2-11-8 0,2 0-5 0,-2 1-9 16,1-12 3-16,0 23-4 0,0-11 3 16,0 0-7-16,0 0 2 0,0 0 1 0,-2 0-3 15,2 0 5-15,0 0-4 0,0 0 0 0,0 0-2 16,0 0-4-16,-1 0 0 0,1 1 7 0,0-1-8 15,0 1 7-15,0-1-1 0,0 1-16 0,0-2 14 16,0 1-1-16,0 0 5 0,0 0 7 0,-2 0-1 16,2 0-2-16,0 0-1 0,0 0 1 0,0 0-5 15,0 0-1-15,-2 1 2 0,2-13-1 16,0 23-11-16,-1-10 10 0,1-2 0 0,0 1-4 0,0 2 1 16,0-3 2-16,0 3 0 0,0-1 1 0,0-1 1 15,0 1 0-15,0 1-1 0,0-3 1 16,0 1-46-16,0 2 55 0,1-3-46 0,-2 2 25 15,2 0-11-15,-1-1 43 0,0 1-44 0,0-1 39 16,0 1-37-16,0-1 41 0,0 2-39 0,0-14 43 16,0 23-44-16,0-10 40 0,2-1-39 0,-2 1 37 15,0-1-40-15,0-1 41 0,0 2-42 0,0 0 40 16,0-1-2-16,0 0-7 0,0-1-8 0,0 3 5 16,0-2-1-16,0-12-3 0,0 23 1 0,0-11-1 15,0 0 2-15,-2 0-3 0,2 1-1 0,-1-2 1 16,0 0-3-16,1 0 0 0,-2 1-1 0,1 0-2 15,0-2 2-15,0 2 0 0,1-12-3 0,-2 22 2 16,2-22-2-16,-2 21-3 0,2-10 5 16,-2 0-3-16,1 1-1 0,1-12 5 0,-1 23-2 15,0-12 3-15,-1-1-1 0,0 3-1 16,-1-3 1-16,1 1-3 0,2 0 0 0,-1 0 6 16,-1 1-15-16,1-1 7 0,1-11 0 0,-3 21 0 15,3-21 2-15,-1 20 4 0,0-9 1 0,-1 0-2 16,2-11 1-16,-2 20-3 0,2-20 1 0,-1 21 0 15,1-21-1-15,-3 19 2 0,3-19 0 0,-3 20 0 16,2-10 0-16,-2-1 0 0,3-9-2 0,-3 18 2 16,3-18-33-16,-3 17 38 0,3-17-36 0,-1 17 40 15,1-17-35-15,-2 16 39 0,2-16-39 16,-3 15 39-16,3-15-36 0,-2 13 38 0,2-13-36 16,-2 16 32-16,2-16-29 0,-2 16 36 0,2-16-36 15,-4 18 34-15,4-18-26 0,-2 17 24 0,2-17-37 16,-3 18 36-16,3-18-3 0,-2 15-3 0,2-15-1 15,-2 14-6-15,2-14-2 0,-4 15-1 0,4-15 2 16,-1 13-1-16,1-13 6 0,-3 11-1 0,3-11-2 16,0 11-1-16,0-11-1 0,0 0-6 0,-2 14 6 15,2-14 1-15,0 0 2 0,0 10-3 0,0-10 1 16,0 0 1-16,0 0-6 0,-2 11 4 0,2-11-1 16,0 0-2-16,0 0 2 0,-2 9 0 0,2-9 0 15,0 0-7-15,0 0 7 0,0 0 0 0,0 0-1 16,-2 13 2-16,2-13-1 0,0 0 0 15,0 0 0-15,0 0 0 0,0 0 3 0,0 0-2 16,0 0 1-16,0 0 0 0,-1 11-2 0,1-11 0 16,0 0 0-16,0 0 2 0,0 0-2 0,0 0-23 15,0 0 22-15,0 0 0 0,0 0 2 0,0 0-2 16,0 0 7-16,0 0 4 0,0 0-9 0,0 0-5 16,0 0 5-16,0 0-1 0,0 0-2 0,9 1 0 15,-9-1 3-15,0 0 0 0,15-2 0 0,-15 2-1 16,12-5 3-16,-12 5-3 0,14-4-3 0,-14 4-32 15,15-4 39-15,-15 4-35 0,19-4 40 16,-19 4-35-16,20-5 37 0,-20 5-34 0,20-3 37 16,-20 3-36-16,20-3 39 0,-20 3-36 0,20-4 32 15,-8 3-28-15,-12 1 27 0,21-4-32 0,-8 3 38 16,-2 0-42-16,3-2 43 0,-2 2-35 0,-1-1 33 16,3 0-35-16,-1 1 34 0,1 0-35 0,0-1 15 15,0 1-7-15,0 0 24 0,-1-1-30 0,3 1 25 16,-2 0-25-16,3 1 35 0,0-2-34 0,-2 4 31 15,3-2-29-15,-1 0 29 0,2 1-28 0,-2-1 28 16,2 1-29-16,0 1 28 0,-2-2-33 0,2 0 45 16,-4 0-46-16,2 0 35 0,-1 0-39 0,1 0 41 15,-4 0-35-15,5-2 33 0,-4 1-32 16,1 0 27-16,-1-2-26 0,0 2 34 0,-1-2-33 16,1 2 33-16,-2-1-34 0,-1-1 33 0,2 2-34 15,-3-1 33-15,2 1-33 0,-1-1 32 0,-11 2-34 16,19-4 36-16,-19 4-33 0,21-4 33 0,-21 4-33 15,17-3 31-15,-17 3-31 0,19-2 31 16,-19 2-33-16,16-3 35 0,-16 3-34 0,17-1 17 16,-17 1-14-16,16-5 26 0,-16 5-27 0,16-1 29 15,-16 1-30-15,18-2 33 0,-18 2-31 0,19-3 31 16,-19 3-30-16,18-1 4 0,-18 1 1 16,19-3 4-16,-19 3 2 0,18-2-2 0,-18 2 1 0,19-2-4 15,-19 2 2-15,18-2 1 0,-18 2 1 16,18-2-1-16,-18 2 0 0,17-1 3 0,-17 1-1 15,17-1 0-15,-17 1 2 0,19-2-2 0,-19 2 1 16,19-1 1-16,-19 1-2 0,20-3 2 0,-20 3-1 16,19 0 1-16,-19 0-6 0,18-1 8 0,-18 1-3 15,18-3 0-15,-18 3 1 0,16-3-1 0,-16 3-1 16,16-1 1-16,-16 1-1 0,16-1 2 16,-16 1-2-16,14-2 2 0,-14 2-27 0,14-2 31 0,-14 2 0 15,14-1-1-15,-14 1 0 0,13 0-1 0,-13 0-2 16,14-1-2-16,-14 1 2 0,0 0-23 15,17-2 25-15,-17 2 0 0,0 0-1 0,16 0 0 16,-16 0-2-16,0 0 3 0,17-1 0 0,-17 1-2 0,13 1 0 16,-13-1 1-16,0 0 3 0,15 0-5 15,-15 0 5-15,0 0-1 0,17 0-3 0,-17 0 3 16,0 0-9-16,15 0 0 0,-15 0 3 0,0 0 1 16,17 2 0-16,-17-2 1 0,0 0 1 0,15 1-4 15,-15-1 2-15,0 0 3 0,15 0-2 0,-15 0-3 16,0 0 4-16,13 1 0 0,-13-1-1 0,0 0 1 15,14 0 3-15,-14 0-5 0,0 0 0 0,12-1 1 16,-12 1-2-16,0 0 1 0,0 0 0 0,0 0-1 16,15-1 2-16,-15 1-2 0,0 0 0 0,0 0-1 15,0 0 2-15,13 1-1 0,-13-1 1 0,0 0 0 16,0 0 0-16,0 0 0 0,13-1-3 16,-13 1 3-16,0 0 0 0,0 0-4 0,0 0 6 15,0 0 2-15,14 0-4 0,-14 0 4 0,0 0-2 16,0 0-1-16,0 0 15 0,0 0-18 0,0 0 2 15,0 0-1-15,12 0 9 0,-12 0-6 0,0 0 0 16,0 0 0-16,0 0 0 0,0 0 0 0,0 0-2 16,0 0-4-16,0 0 1 0,0 0-3 0,0 0 14 15,0 0-15-15,0 0-1 0,0 0-1 0,0 0-9 16,0 0-22-16,0 0-34 0,0 0-53 0,0 0 0 16,0 0-121-16,0 0-57 0,0 0-153 0,0-12-126 15,0 12-378-15,0 0-547 0</inkml:trace>
  <inkml:trace contextRef="#ctx0" brushRef="#br0" timeOffset="-198888.49">2742 11247 208 0,'0'0'264'0,"0"0"-48"0,0 0 2 16,-15 0-30-16,15 0 16 0,0 0-30 0,-13-1-16 16,13 1-4-16,0 0-16 0,-12-2 2 15,12 2 0-15,0 0-7 0,0 0-11 0,-13 0-7 16,13 0-3-16,0 0-5 0,0 0 2 0,0 0-5 16,-13 0-1-16,13 0-8 0,0 0-9 15,0 0-7-15,0 0-8 0,0 0-8 0,-13 2-4 16,13-2-4-16,0 0 4 0,0 0 1 0,0 0 7 15,0 0 2-15,0 0 1 0,0 0-4 0,13 2 0 16,-13-2-4-16,13 0-10 0,-13 0 1 0,21-1-57 16,-21 1 66-16,26 0-63 0,-13-1 63 0,3 1-63 15,1-2 53-15,2 2-61 0,0-1 52 0,-1 0-51 16,2 1 46-16,0-1-48 0,0 1 48 16,0-1-50-16,1 1 49 0,-1-2-53 0,1 2 53 0,-1 0-53 15,1-1 52-15,-2 2-54 0,-1-1 50 16,-2 0-52-16,2-1 52 0,-2 1-52 0,-1 0 48 0,-1 1-51 15,0-2 52-15,0 2-52 0,-14-1 36 0,24 0-31 16,-24 0 44-16,23 0-47 0,-23 0 47 16,21 2-50-16,-21-2 50 0,19 0-47 0,-19 0 46 15,15 1-47-15,-15-1 40 0,18 0-42 0,-18 0 58 16,14 1-65-16,-14-1 58 0,13 1-53 0,-13-1 50 16,13 0-48-16,-13 0 53 0,0 0-53 0,13 0 53 15,-13 0-53-15,0 0 51 0,0 0-50 0,15 1 48 16,-15-1-49-16,0 0 51 0,0 0-62 0,0 0 29 15,0 0-75-15,13 0 33 0,-13 0-80 0,0 0 9 16,0 0-61-16,0 0-65 0,0 0-70 0,0 0-51 16,0 0-32-16,0 0-42 0,0 0-283 0,0 0-226 15</inkml:trace>
  <inkml:trace contextRef="#ctx0" brushRef="#br0" timeOffset="-196086.33">2737 11249 42 0,'0'0'188'0,"0"0"-40"16,0 0-15-16,0 0-25 0,-8-6-1 0,8 6-27 15,0 0 5-15,0 0-23 0,0 0 15 0,-7-6-18 16,7 6 14-16,0 0-21 0,0 0 13 0,0 0-25 16,0 0 10-16,0 0-21 0,-7-6 22 0,7 6-28 15,0 0 12-15,0 0-19 0,-7-5 24 16,7 5-24-16,0 0 24 0,0 0-26 0,0 0 26 16,-11-3-24-16,11 3 26 0,0 0-23 0,0 0 24 15,0 0-26-15,0 0 32 0,-10-4-26 0,10 4 31 16,0 0-25-16,0 0 36 0,0 0-23 0,0 0 24 15,0 0 22-15,0 0-24 0,0 0 4 0,0 0 25 16,0 0-17-16,-11-2 21 0,11 2-20 0,0 0 11 16,0 0-17-16,0 0 14 0,0 0-17 0,0 0 2 15,0 0-17-15,0 0 2 0,0 0-18 0,0 0 7 16,0 0-21-16,0 0 11 0,0 0-20 0,0 0 10 16,0 0-13-16,0 0 8 0,0 0-12 0,0 0 13 15,0 0-12-15,0 0 15 0,0 0-12 16,0 0 9-16,0 0 3 0,0 0 3 0,0 0-4 15,0 0 0-15,0 0 2 0,0 0 1 16,-4 8 0-16,4-8 0 0,0 0-2 0,0 0 1 16,0 0-3-16,0 0 1 0,0 12-3 0,0-12 0 15,0 0 2-15,0 0 4 0,1 11 1 0,-1-11 0 16,0 0 6-16,1 13-4 0,-1-13 3 0,0 0-5 16,2 15 3-16,-2-15 4 0,1 13-50 0,-1-13 63 15,0 14-61-15,0-14 63 0,1 15-61 0,-1-15 54 16,0 17-49-16,0-17 57 0,-1 19-57 0,1-19 58 15,0 20-64-15,-1-9 58 0,1 1-60 16,-2-2 56-16,2 2-64 0,-1 1 61 0,1-1-58 16,-1 2 59-16,-2-2-51 0,3 3 58 0,-1-3-61 15,0 4 58-15,-1 0-52 0,0-1 51 0,1 1-52 16,-1-1 50-16,1 2-57 0,-1-1 50 0,0-1-3 16,1 1-5-16,0 0-2 0,-1 1-4 0,1-2-3 15,1 2-2-15,-1-2-5 0,0 2 4 0,1 0 0 16,-2 0-6-16,2 0-44 0,-1 1 55 0,1-1-44 15,-1-1 55-15,1 1-53 0,-2 1 55 0,2-1-51 16,-1 0 52-16,0-1-50 0,-1 2 50 0,1-2-47 16,-1 1 48-16,-1-1-51 0,2 0 49 0,0 1-53 15,-1 1 48-15,1-1-44 0,0 1 55 16,0-1-60-16,1 1 50 0,-2 0-48 0,2 1 42 16,-1-1-44-16,1 1 49 0,-1 0-43 0,1-1 43 15,0 0-42-15,-2 0 32 0,2 0-31 0,-1-1 47 16,0 0-52-16,1 0 62 0,-1-1-54 0,-1 0 46 15,1 0-54-15,0-1 52 0,-1 0-53 0,2-2 50 16,-1 1-49-16,1 0 51 0,-1 0-54 0,0-1 52 16,1 1-60-16,0 1 59 0,-2-1-51 0,2-1 51 15,0 2-46-15,0-1 46 0,-1 3-47 0,0-2 50 16,1 0-51-16,-3 1 51 0,2 0-48 0,1 0 46 16,-1 1-45-16,-1-1 39 0,2 1-37 15,-2-1 38-15,2 1-38 0,-1-2 43 0,1 1-46 16,-2 1 46-16,2-4-45 0,0 1 9 15,-1 1 2-15,1-2 4 0,1 2-6 0,-1-1 3 16,0-1 3-16,0 2 2 0,-1-1 33 0,1 0-37 16,0-1 33-16,0 4-46 0,-3-3 42 0,3-3-37 15,-1 3 40-15,1-1-40 0,-1 2 39 16,0-3-47-16,1 1 47 0,-2 0-44 0,1 1 44 0,0-2-46 16,-1 3 44-16,1-2-45 0,0 0 44 0,0 1-44 15,-1 0 44-15,0-2-26 0,1 4 21 0,-1-2-41 16,1-1 35-16,0 1-33 0,0-1 37 0,-2 3-36 15,2-3 44-15,-1 0-43 0,0-1 37 0,1 2-35 16,-2-2 37-16,2 2-39 0,-1-2 35 16,0 1-32-16,0-1 41 0,1 1-44 0,0-1 40 15,0 1-36-15,-3 0 35 0,3-1-35 0,-1 1 33 16,2 0-39-16,-2-1 39 0,2 0-38 0,-1 0 38 16,1 0-40-16,-2 0 42 0,1 0-40 0,0-1 3 15,1 1 5-15,-2 0 5 0,1-2 1 0,1-10-3 16,-1 22 1-16,1-22 5 0,-1 21 2 0,1-21 1 15,-2 23-4-15,2-23 8 0,-1 21-8 0,1-21 2 16,0 22 0-16,0-22 1 0,0 20 33 0,0-20-41 16,0 17 39-16,0-17-43 0,-1 18 37 0,1-18-37 15,1 17 32-15,-1-17-38 0,0 17 37 16,0-17-37-16,0 15 40 0,0-15-35 0,0 14 34 16,0-14-35-16,-1 15 33 0,1-15-39 0,0 14 40 15,0-14-40-15,-2 13 40 0,2-13-40 0,-1 13 40 16,1-13-39-16,-1 14 34 0,1-14-34 0,0 13 40 15,0-13-42-15,-3 13 43 0,3-13-43 0,-1 14 43 16,1-14-42-16,-1 13 38 0,1-13-37 0,-3 12 35 16,3-12-36-16,-1 14 34 0,1-14-34 0,-1 13 43 15,1-13-42-15,-3 12 40 0,3-12-38 0,-2 13 37 16,2-13-36-16,-2 11 35 0,2-11-38 0,-2 11 42 16,2-11-41-16,-2 11 38 0,2-11-31 15,0 0 29-15,-1 13-35 0,1-13 34 0,0 0-38 0,-2 9 39 16,2-9-40-16,0 0 42 0,0 0-41 15,-2 12 41-15,2-12-38 0,0 0 39 0,0 0-41 16,0 0 38-16,0 0-39 0,0 11 43 0,0-11-42 16,0 0 39-16,0 0-37 0,0 0 39 0,0 0-41 15,0 0 34-15,0 0-35 0,0 0 37 0,0 0-33 16,0 13 39-16,0-13-39 0,0 0 37 16,0 0-38-16,0 0 40 0,0 0-39 0,14 0 37 15,-14 0-38-15,0 0 37 0,16-1-37 0,-16 1 38 16,0 0-33-16,16-3 30 0,-16 3-33 0,12-2 33 15,-12 2-39-15,14-2 43 0,-14 2-43 16,15-1 41-16,-15 1-40 0,17-2 34 0,-17 2-32 16,19 0 38-16,-19 0-37 0,22-1 38 0,-22 1-38 15,22-2 39-15,-10 1-41 0,1 1 40 0,-1-1-38 16,0-1 39-16,0 1-29 0,1 0 27 0,-13 1-40 16,21-1 31-16,-8 0-29 0,-13 1 32 0,23-1-31 15,-23 1 40-15,22-1-44 0,-22 1 45 0,23-3-41 16,-23 3 38-16,23-2-38 0,-23 2 38 0,23-1-27 15,-23 1 25-15,24-3-29 0,-11 2 28 0,0-1-31 16,1 1 25-16,-1 0-30 0,-1 0 38 0,4 0-35 16,-3 1 34-16,0-1-38 0,2 1 39 15,-15 0-40-15,25 0 39 0,-12-2-37 0,-13 2 39 16,23 0-37-16,-10-1 36 0,-13 1-37 0,23 0 37 16,-23 0-38-16,20 0 32 0,-20 0-30 0,20-1 39 15,-20 1-40-15,21-3 29 0,-21 3-27 0,18-1 29 16,-18 1-29-16,19-1 36 0,-19 1-36 0,15-1 33 15,-15 1-34-15,17-1 36 0,-17 1-36 0,14-1 38 16,-14 1-34-16,15-2 21 0,-15 2-25 0,12-1 35 16,-12 1-35-16,12-1 37 0,-12 1-37 0,0 0 38 15,15-1-35-15,-15 1 30 0,0 0-35 0,13-1 35 16,-13 1-34-16,0 0 38 0,0 0-40 0,15-2 36 16,-15 2-32-16,0 0 32 0,0 0-33 15,14-1 36-15,-14 1-39 0,0 0 39 0,0 0-38 16,0 0 38-16,15-1-39 0,-15 1 38 0,0 0-37 15,0 0 38-15,0 0-37 0,13 0 22 0,-13 0-19 16,0 0 30-16,0 0-31 0,0 0 25 0,0 0-20 16,14 0 34-16,-14 0-37 0,0 0 35 0,0 0-38 15,0 0 24-15,0 0-51 0,0 0 23 0,0 0-97 16,0 0 9-16,0 0-119 0,9-4-39 0,-9 4-120 16,0 0-131-16,0 0-517 0,3-9-647 0</inkml:trace>
  <inkml:trace contextRef="#ctx0" brushRef="#br0" timeOffset="-195020.65">3358 14053 204 0,'0'0'222'0,"0"0"-6"0,0 0-44 0,0 0 15 0,0 0-26 16,0 0-7-16,0 0-47 0,0 0-12 0,0 0-8 15,0 0-4-15,0 0-4 0,0 0 1 16,0 0 1-16,0 0 0 0,0 0-1 0,7-6 4 16,-7 6-10-16,0 0-3 0,0 0-9 0,15 1-4 15,-15-1-7-15,0 0-2 0,14 0-7 0,-14 0-3 16,0 0-1-16,16 2-4 0,-16-2-5 16,0 0-4-16,15 1-3 0,-15-1-2 0,0 0-4 0,12 2-5 15,-12-2 0-15,0 0-7 0,0 0-18 0,0 0-30 16,12 1-56-16,-12-1-77 0,0 0-57 15,0 0-122-15,0 0-242 0,0 0-107 16</inkml:trace>
  <inkml:trace contextRef="#ctx0" brushRef="#br0" timeOffset="-192529.7">1128 12653 74 0,'0'0'292'0,"-15"1"-18"16,15-1-55-16,-16 0 13 0,16 0-45 0,-14 1-16 15,14-1-6-15,-15 0-9 0,15 0-12 0,-14 2-10 16,14-2-11-16,0 0-13 0,-17 1-13 16,17-1-10-16,0 0-3 0,-14 1-1 0,14-1-1 15,0 0-1-15,0 0 3 0,-13 1 2 0,13-1-2 16,0 0 4-16,0 0 5 0,0 0 3 0,0 0-1 15,-7 5-8-15,7-5-8 0,0 0-5 0,0 0-4 16,9 4-2-16,-9-4-1 0,0 0-13 0,17 2-6 16,-17-2-2-16,18 1-9 0,-7 0 4 0,-11-1-6 15,27 2-1-15,-12-1-4 0,0 0 7 0,3 0-10 16,0-1 4-16,1 1-8 0,0 0 1 0,-1-1-7 16,2 2-2-16,-1-2 0 0,0 0 1 0,1 1-2 15,-2 0 2-15,3-1-9 0,-3 0 3 16,1 2 0-16,-3-2-6 0,0 0 7 0,-2 1-1 15,2-1 3-15,1 0-13 0,-3 0 9 0,1 1-8 16,-1-1 1-16,-14 0 12 0,25 1-3 0,-25-1 1 16,25 0-2-16,-25 0-2 0,19 0-3 0,-19 0-2 15,19 1-3-15,-19-1 1 0,18 0-4 0,-18 0 6 16,16 1-1-16,-16-1-2 0,15 0-2 0,-15 0 4 16,13 0 0-16,-13 0-5 0,0 0 2 0,18 0 3 15,-18 0 1-15,0 0-1 0,14 0 0 0,-14 0 1 16,0 0-5-16,0 0-7 0,18 0 12 0,-18 0 0 15,0 0 1-15,0 0 2 0,0 0 4 16,0 0-4-16,14 0-4 0,-14 0 1 16,0 0-3-16,0 0-2 0,0 0-2 0,0 0 0 15,0 0 5-15,14 0-5 0,-14 0 5 0,0 0-2 16,0 0 3-16,0 0-2 0,15 0 2 0,-15 0-1 16,0 0-1-16,12-1 3 0,-12 1 0 0,0 0-5 15,0 0 1-15,0 0 4 0,15 0-12 0,-15 0 9 16,0 0 2-16,0 0 1 0,0 0 3 0,0 0-4 15,0 0 3-15,12-1 1 0,-12 1-1 0,0 0-10 16,0 0 1-16,0 0 0 0,0 0 4 0,0 0 0 16,0 0-3-16,0 0-3 0,0 0 3 0,0 0 5 15,0 0-3-15,0 0-2 0,0 0 1 0,0 0 0 16,0 0 0-16,0 0-5 0,-10 4 2 16,10-4 1-16,0 0 3 0,0 0-6 0,0 0 7 15,0 0-11-15,0 0 11 0,0 0 0 0,0 0 1 16,0 0-4-16,0 0 5 0,0 0 4 0,0 0-4 15,0 0-3-15,0 0-3 0,0 0-1 0,0 0 0 16,-2 10 5-16,2-10 0 0,0 0-1 0,0 0-1 16,4 8-5-16,-4-8 4 0,0 0 2 0,2 10 4 15,-2-10-6-15,0 0 0 0,3 9 2 0,-3-9 1 16,0 0-2-16,4 12 1 0,-4-12-13 0,4 9 14 16,-4-9-5-16,5 9 9 0,-5-9 0 15,5 9-1-15,-5-9 3 0,4 10 0 0,-4-10-2 16,7 10-4-16,-7-10 0 0,9 9-3 0,-9-9 4 15,9 9 2-15,-9-9-2 0,13 7-1 0,-13-7 5 16,19 7-8-16,-10-3 7 0,-9-4 3 0,19 3-1 16,-19-3-2-16,18 2 2 0,-18-2 3 0,23 0-5 15,-23 0 4-15,23-2-8 0,-11 0 13 0,0-1-10 16,-1 1-2-16,0-3-2 0,1 2-7 0,-1-2-5 16,-1 0-3-16,2-1 0 0,-1-1-4 0,0 0-4 15,-3 0-7-15,3-2 3 0,-3 2 4 16,-1-2 1-16,1 2-2 0,-3-1 10 0,1-2-10 15,-2 2 7-15,0-1-16 0,-4 9 10 0,8-18-11 16,-8 18 7-16,3-16-8 0,-3 16 10 16,-1-16-9-16,1 16 12 0,-2-14-5 0,2 14 14 15,-4-12-6-15,4 12 11 0,-7-11-6 0,7 11 6 16,-5-10-6-16,5 10 12 0,-6-7-8 0,6 7 12 16,0 0-13-16,-7-9 11 0,7 9-14 0,0 0 14 15,-6-6-11-15,6 6 12 0,0 0-9 0,0 0 12 16,0 0-10-16,0 0 12 0,0 0-16 0,0 0 18 15,0 0-11-15,0 0 12 0,0 0-10 0,0 0 10 16,0 0-10-16,8-5 8 0,-8 5-10 0,0 0 4 16,13 0 1-16,-13 0 5 0,0 0-4 0,17-2 0 15,-17 2-1-15,16 0 10 0,-16 0-9 0,18-1 10 16,-18 1-11-16,21-2 14 0,-21 2-16 16,22-1 11-16,-22 1-7 0,26-1 6 0,-26 1-6 15,24-2 0-15,-11 2-1 0,-1-1 7 0,-12 1 2 16,26-1-2-16,-26 1-1 0,24-1-6 0,-24 1 8 15,25 0 0-15,-25 0 0 0,23-1-1 0,-23 1 0 16,20 0 2-16,-20 0-4 0,19 0 1 0,-19 0-2 16,18 0-4-16,-18 0 3 0,14 0-1 0,-14 0 0 15,0 0-1-15,18 0-3 0,-18 0 1 0,0 0-2 16,16 0 1-16,-16 0 0 0,0 0 0 0,12 1 3 16,-12-1-2-16,0 0 3 0,0 0-2 0,0 0 0 15,14 0-2-15,-14 0-2 0,0 0 4 16,0 0-1-16,0 0-1 0,0 0 1 0,0 0-1 15,0 0 0-15,14 0-1 0,-14 0 4 0,0 0-2 16,0 0-1-16,0 0 0 0,0 0-1 0,0 0 1 16,0 0 0-16,0 0-2 0,0 0-6 15,0 0 5-15,0 0 0 0,0 0 1 0,0 0-2 16,0 0 2-16,12 2 2 0,-12-2 0 0,0 0 1 16,0 0 0-16,0 0-5 0,0 0 8 0,0 0-3 15,9 3 1-15,-9-3 0 0,0 0-2 0,0 0 1 16,0 0 0-16,15 1 1 0,-15-1 1 0,0 0-1 15,0 0 2-15,0 0 0 0,0 0-4 16,0 0 0-16,10 2 3 0,-10-2-1 0,0 0 2 16,0 0-5-16,0 0 0 0,0 0-1 0,0 0 2 15,-10 2-3-15,10-2 3 0,0 0 1 0,0 0 2 16,0 0-7-16,-15 2 6 0,15-2 2 0,0 0-1 16,0 0 3-16,0 0-2 0,-12-2 1 0,12 2-4 15,0 0 4-15,0 0-2 0,-7-4 0 0,7 4-1 16,0 0 0-16,0 0-1 0,0 0-4 0,-4-8 2 15,4 8-3-15,0 0 4 0,0 0-3 0,0 0 1 16,4-10-4-16,-4 10 2 0,0 0-4 0,0 0 4 16,11-3-2-16,-11 3 4 0,0 0-1 15,0 0 1-15,17 2-3 0,-17-2 5 0,0 0 0 0,14 3-2 16,-14-3 1-16,0 0 1 0,13 6 0 16,-13-6 0-16,8 5 0 0,-8-5-1 0,7 6 2 15,-7-6 2-15,6 7-2 0,-6-7 2 0,5 7 0 16,-5-7 0-16,0 0 1 0,0 0 4 0,3 12 2 15,-3-12-1-15,0 0-1 0,0 0-1 0,-5 11-2 16,5-11 0-16,0 0 1 0,-8 6 0 0,8-6 0 16,0 0-1-16,-9 4 2 0,9-4-3 0,0 0 2 15,0 0-4-15,-14-1 1 0,14 1-1 0,0 0 3 16,-6-7-5-16,6 7-1 0,0 0-1 0,0 0 2 16,-1-13 1-16,1 13 1 0,3-8-2 15,-3 8 0-15,7-9 0 0,-7 9 0 0,10-10 5 16,-10 10-5-16,11-10 1 0,-11 10-5 15,12-7 2-15,-12 7-4 0,13-5-1 0,-13 5 6 16,11-3-6-16,-11 3 0 0,0 0 6 0,17 1-3 16,-17-1-1-16,0 0 1 0,11 6 3 0,-11-6-3 15,0 0 4-15,6 11-1 0,-6-11 2 0,0 0 0 16,0 13 2-16,0-13 2 0,-4 8 1 0,4-8 0 16,-8 7-3-16,8-7 13 0,-13 6 8 0,13-6 1 15,-13 5 1-15,13-5-2 0,-15 1-5 0,15-1-7 16,-18-1 2-16,18 1-5 0,-20-5-7 0,20 5-36 15,-17-7-69-15,17 7-89 0,-15-8-87 16,15 8-139-16,-9-11-117 0,9 11-358 0,-4-14-453 16</inkml:trace>
  <inkml:trace contextRef="#ctx0" brushRef="#br0" timeOffset="-191503.51">796 13024 245 0,'0'0'338'0,"0"0"-37"15,11-3-35-15,-11 3 27 0,0 0-36 0,8-7 12 16,-8 7-35-16,0 0-1 0,6-8-38 0,-6 8-3 16,0 0-27-16,0 0 5 0,0 0-21 15,-4-11 0-15,4 11-23 0,0 0-2 0,-14-4-21 0,14 4-10 16,-13 0-13-16,13 0-9 0,-17 3-6 15,17-3-8-15,-21 4-6 0,11 2-7 0,1-2-5 16,-5 2-11-16,5 2-4 0,-4 0-3 0,4 2-5 16,-2-1 0-16,4 2-4 0,-5 1 1 0,4 0-5 15,3 1 1-15,1 0-2 0,-2 0-1 0,3 1 1 16,-2-1 0-16,3 0-4 0,2-1 7 0,2 0 11 16,3 0 5-16,0 0 12 0,3-1-9 0,1 0 28 15,1-2-11-15,3-1 24 0,0-1-17 0,3-1 11 16,-1-3-24-16,3 1 9 0,1-2-16 0,-2-1 5 15,1 1-13-15,-2-2 7 0,0 0-16 16,-3-2 6-16,3 1-40 0,-3 0-30 16,1-2-85-16,-2 0-84 0,-2 1-91 0,0-2-156 15,-10 4-168-15,13-6-408 0,-13 6-654 0</inkml:trace>
  <inkml:trace contextRef="#ctx0" brushRef="#br0" timeOffset="-189602.9">6669 11396 261 0,'0'0'259'0,"0"0"-31"0,0 0-25 0,0 0-11 0,-12 1-16 15,12-1-15-15,0 0-15 0,-11 3-12 16,11-3 0-16,0 0 7 0,0 0-3 0,-14 5-2 15,14-5-8-15,0 0-8 0,0 0-1 0,-10 5-11 16,10-5-2-16,0 0-5 0,0 0-2 0,0 0 9 16,-8 6-4-16,8-6 7 0,0 0-23 0,0 0 11 15,8 5-22-15,-8-5 11 0,0 0-28 16,18 1 17-16,-18-1-38 0,17 1 25 0,-17-1-30 0,21 1 20 16,-8-1-31-16,1 0 23 0,0 0-28 15,3 0 21-15,-2 0-28 0,4-1 26 0,1 1-17 0,0-1 14 16,0 1-30-16,1-1 27 0,2-1-28 0,0 1 18 15,0 1-23-15,4-1 23 0,-5 0-25 16,3 0 27-16,-2 1-30 0,1-1 26 0,-2 1-12 16,1-2 8-16,-1 2-30 0,-2-1 26 15,2 1-23-15,-2-1 26 0,0 1-26 0,1 0 28 16,-2-1-28-16,-1 1 28 0,0-2-27 0,-2 2 25 16,0 0-25-16,1 0 28 0,-1 0-29 0,1-1 23 15,-2 1-27-15,1 0 27 0,-1 0-25 0,2 1 26 16,-3-1-23-16,2 0 34 0,-2 0-27 0,0 0 26 15,0 0-28-15,-2 2 27 0,2-2-26 0,-1 0 28 16,-13 0-27-16,23 0 28 0,-23 0-29 0,23 0 24 16,-23 0-32-16,20 0 27 0,-20 0-27 0,21 0 31 15,-21 0-31-15,18 0 31 0,-18 0-32 0,18 0 24 16,-18 0-25-16,17-2 23 0,-17 2-20 16,16 2 24-16,-16-2-25 0,15-2 25 0,-15 2-24 15,12-1 25-15,-12 1-24 0,0 0 25 0,16 0-33 16,-16 0 32-16,0 0-22 0,0 0 22 0,16 0-29 15,-16 0 28-15,0 0-27 0,0 0 27 0,13-2-27 16,-13 2 29-16,0 0-29 0,0 0 30 0,0 0-28 16,13 0 27-16,-13 0-22 0,0 0 24 15,0 0-24-15,0 0 24 0,14 0-25 0,-14 0 25 0,0 0-31 16,0 0 31-16,0 0-30 0,0 0 33 0,0 0-32 16,0 0 31-16,0 0-33 0,12-1 22 0,-12 1-24 15,0 0 26-15,0 0-11 0,0 0 6 0,0 0-31 16,0 0 21-16,0 0-30 0,0 0 22 15,0 0-5-15,0 0-7 0,0 0-1 0,0 0-2 16,0 0 0-16,0 0-3 0,0 0-1 0,0 0 0 16,0 0-1-16,0 0-1 0,0 0-5 0,0 0-9 15,0 0-17-15,0 0-33 0,0 0-55 0,0 0-89 16,0 0-69-16,0 0-80 0,0 0-96 0,-7-7-258 16,7 7-254-16</inkml:trace>
  <inkml:trace contextRef="#ctx0" brushRef="#br0" timeOffset="-186301.2">6614 11410 152 0,'0'0'256'16,"0"0"-66"-16,0 0-47 0,0 0-32 0,0 0-29 16,0 0-24-16,0 0-33 0,0 0-30 0,0 0-20 15,0 0-16-15,0 0 2 0,9-4 2 0,-9 4 6 16,0 0 4-16,0 0 7 0,0 0 3 0,0 0 5 15,0 0 14-15,0 0 13 0,0 0 26 0,0 0 12 16,0 0 7-16,0 0 19 0,12 1 16 0,-12-1 14 16,0 0 4-16,0 0-1 0,0 0 12 0,0 0 5 15,0 0 3-15,0 0 9 0,0 0 5 0,0 0-5 16,0 0-13-16,0 0-13 0,0 0-13 0,5-8-11 16,-5 8-8-16,0 0-5 0,0 0-1 15,0 0 0-15,0 0-1 0,0 0 2 0,0 0 0 0,0 0 6 16,10 6 2-16,-10-6-4 0,0 0-18 15,5 10 17-15,-5-10-17 0,0 0 16 0,4 13-31 16,-4-13 14-16,3 12-25 0,-3-12 18 0,1 15-21 16,-1-15 18-16,3 17-29 0,-3-17 19 0,1 21-10 15,1-9 1-15,0-2-1 0,-2 4 1 0,1-1 5 16,1 2-3-16,0 1-5 0,-1 0-2 0,0 0-3 16,2 2-6-16,-2 1 9 0,2-1 4 15,-2 0-1-15,2 0-6 0,-2 0 3 0,0 1 4 16,0-1-6-16,1 1-4 0,0-1 3 0,-2 1-4 15,3 0 0-15,-2 1-27 0,0-1 33 0,1 0-25 16,-1 0 29-16,-1 0-28 0,1 0 31 16,-1 1-31-16,1-1 28 0,-1-1-31 0,2 0 5 15,-2 1 5-15,1-1 0 0,-1 0 2 0,1 0-1 16,-1-1-5-16,2 1 1 0,-2-2 26 0,1 0-27 16,0 0 24-16,0-3-30 0,1 2 27 0,-2-3-30 15,1 1 24-15,0-1-23 0,1-1 24 0,-1 1-28 16,-1-12 24-16,1 21-27 0,-1-21 26 0,1 18-25 15,-1-18 23-15,2 15-27 0,-2-15 27 0,0 13-23 16,0-13 15-16,1 10-14 0,-1-10 24 0,0 0-26 16,1 15 21-16,-1-15-20 0,0 0 28 15,0 0-34-15,3 14 27 0,-3-14-24 0,0 0 16 16,0 0-19-16,0 0 33 0,0 12-27 0,0-12 25 16,0 0-25-16,0 0 22 0,0 0-23 0,0 0 11 15,1 11-11-15,-1-11 20 0,0 0-23 0,0 0 24 16,0 0-26-16,0 0 26 0,0 0-24 0,0 0 25 15,0 0-23-15,0 0 24 0,0 0-25 0,2 9 26 16,-2-9-26-16,0 0 24 0,0 0-24 0,0 0 24 16,0 0-25-16,13-1 22 0,-13 1-23 0,0 0 22 15,12-2-24-15,-12 2 22 0,0 0-24 0,16-1 29 16,-16 1-29-16,15-1 28 0,-15 1-26 0,17-2 25 16,-17 2-25-16,21-1 24 0,-10 0-22 0,-11 1 26 15,25-1-26-15,-11 1 24 0,0-1-24 0,1 0 27 16,3 0-5-16,0 1-25 0,0 0 27 15,2 0-41-15,-2-2 45 0,3 2-25 0,-2-1 25 16,0 1-27-16,1-2 25 0,0 2-28 0,0 0 29 16,0-1-25-16,0 1 23 0,0-1-22 0,0 1 20 15,0 0-18-15,1-1 17 0,0 1-19 0,-2-1 18 16,3 1-20-16,-2-1 24 0,1 1-23 0,0-2 23 16,1 2-25-16,-1-1 23 0,0 1-19 0,2-1 21 15,0 1-32-15,-2-1 33 0,2 1-24 0,-2-1 23 16,1 1-24-16,0-1 20 0,1 1-24 0,-1-2 22 15,-1 1-20-15,4 1 26 0,0-1-27 0,1-1 24 16,0 1-24-16,-1 0 26 0,2 0-27 16,-2 0 24-16,0 1-23 0,0-1 24 0,2-1-22 15,-3 1 23-15,3 0-27 0,-4 0 24 0,-1 0-24 16,0 1 26-16,1-1-25 0,-2-1 25 0,2 1-26 16,-2 0 27-16,0 0-27 0,1-1 27 0,-1 1-25 15,0 0 25-15,2 0-25 0,-1 0 26 0,-3-1-27 16,4 1 27-16,-1 0-26 0,-3 0 24 0,4 0-24 15,-3 1 27-15,1-1-47 0,-1-2 51 0,1 2-29 16,-1 1 27-16,1-3-38 0,-1 2 40 0,0-1-29 16,0 1 27-16,-1-2-31 0,0 2 31 0,2-1-29 15,-2 1 26-15,0-1-25 0,1 0 23 0,0 1-23 16,0 0 20-16,0 1-19 0,0-2 19 16,0 1-20-16,1 1 19 0,-2-1-22 0,1 1 29 15,-1 1-28-15,1-1 25 0,0 0-25 0,-2 0 28 16,1 0-21-16,1 0 25 0,-1 1-28 0,1-1 26 15,-1 0-27-15,-1-1 27 0,1 1-28 0,0 0 33 16,0 0-39-16,2 0 5 0,-2 0 27 0,0 0-27 16,2-1 27-16,-3 1-27 0,1 0 33 0,-3 0-34 15,4-1 22-15,-5 1-21 0,3-2 30 0,-2 2-28 16,0-1 25-16,0 1-27 0,-2-1 28 0,2 0-26 16,-2 0 25-16,-1 0-24 0,1-1 26 15,-14 2-27-15,23-2 27 0,-12 1-26 0,-11 1 20 0,19-4-18 16,-19 4 27-16,16-2-25 0,-16 2 27 15,14-4-25-15,-14 4 23 0,11-2-23 0,-11 2 22 16,10-4-26-16,-10 4 27 0,11-3-26 0,-11 3 23 16,0 0-27-16,10-4 27 0,-10 4-27 0,0 0 27 15,9-4-28-15,-9 4 26 0,0 0-22 16,0 0 1-16,10-4 25 0,-10 4-23 0,0 0 6 0,0 0 20 16,0 0-24-16,0 0 27 0,9-4-22 0,-9 4 21 15,0 0-23-15,0 0 16 0,0 0-15 0,0 0 10 16,0 0-13-16,0 0 15 0,0 0-18 0,0 0 15 15,0 0-18-15,0 0 20 0,0 0-20 0,10-2 25 16,-10 2-25-16,0 0 22 0,0 0-23 16,0 0 29-16,0 0-23 0,5 7 21 0,-5-7-20 15,0 0 18-15,0 0-18 0,5 11 15 16,-5-11-18-16,0 0 16 0,3 14-20 0,-3-14 19 16,4 13-22-16,0-3 22 0,-2-1-22 0,2 2 22 15,0 0-21-15,0 2 25 0,2 0-6 0,-2 0 6 16,1 2-7-16,-1-1 0 0,0 0-2 0,0 0 1 15,1 0 4-15,0 1-9 0,-2-1 0 0,1 0 2 16,-1 0-3-16,1 0 0 0,-2 0 1 16,2-1 1-16,-1 1 4 0,-1-2-6 0,3 3-1 0,-1-3 1 15,1 2 1-15,-1 0 0 0,1-1-20 16,2 2 24-16,0-1-25 0,1 1 27 0,-2 0-22 16,2-1 22-16,0 0-20 0,-1 0 18 0,0 1-19 15,-1-2 21-15,2 0-20 0,-2 0 21 0,1-1-18 16,-2 0 14-16,1 0-13 0,-2 0 2 0,2-1 2 15,-2-1 0-15,1 2 4 0,-1-3 1 0,1 2-1 16,0 1-3-16,2 0 1 0,-1 0 19 0,1 1-21 16,-1-1 19-16,0 0-22 0,3 1 27 0,-1 0-23 15,0 1 8-15,-1-2-10 0,2 1 19 0,-1-1-21 16,0 1 26-16,-2-1-31 0,3 0 22 0,-1 0-23 16,-2-1 23-16,0 1-24 0,2-2 24 15,-2 1-21-15,0-1 23 0,-1 0-22 0,1 1 27 16,2-1-28-16,-3 0 20 0,2 1-20 0,-1 0 23 15,0-1-24-15,2 1 26 0,-2 0-3 0,0 0-24 16,1 0 26-16,-2 0-31 0,3 0 31 0,-2 0-25 16,-1 1 25-16,0-2-23 0,0-1 18 0,2 2-18 15,-2-1 23-15,0 1-22 0,0-2 24 0,0 2-26 16,0-1 19-16,2-1-17 0,-2 1 24 0,-1-1-24 16,2 1 24-16,-1-2-21 0,0 2 20 0,0-2-23 15,0 2 18-15,1-2-20 0,-1 2 26 0,0 0-24 16,0-2 23-16,1 2-29 0,-1-1 31 0,1 0-25 15,-1 0 24-15,-1 0-23 0,1 0 21 0,1 0-17 16,-1-1 16-16,0 0-18 0,-1 1 16 16,1 0-17-16,0-2 1 0,0 2 2 0,0-2-2 15,-5-7 4-15,9 15-1 0,-9-15 1 0,9 12 2 16,-9-12 0-16,8 14 1 0,-8-14-1 0,6 12 9 16,-6-12 1-16,7 11-7 0,-7-11 20 0,6 9-25 15,-6-9 20-15,5 11-21 0,-5-11 17 0,8 11-25 16,-8-11 18-16,5 9-23 0,-5-9 30 15,6 12-28-15,-6-12 31 0,6 9-28 0,-6-9 25 0,5 9-24 16,-5-9 23-16,6 9-23 0,-6-9 24 0,6 9-24 16,-6-9 24-16,6 9-23 0,-6-9 22 0,6 8-24 15,-6-8 25-15,5 10-25 0,-5-10 24 16,8 9-24-16,-8-9 23 0,6 8-27 0,-6-8 23 16,5 9-28-16,-5-9 23 0,7 9-28 0,-7-9 29 15,6 9-27-15,-6-9 28 0,8 9-26 0,-8-9 27 16,5 8-24-16,-5-8 27 0,5 8-25 0,-5-8 26 15,5 8-25-15,-5-8 28 0,5 7-3 0,-5-7 0 16,0 0-3-16,7 10-1 0,-7-10-3 0,0 0-8 16,7 11 11-16,-7-11-11 0,0 0-2 0,5 9-6 15,-5-9 21-15,0 0 0 0,5 9-2 0,-5-9-1 16,0 0 0-16,7 9 1 0,-7-9-1 0,0 0 2 16,5 7-5-16,-5-7 1 0,0 0 2 0,0 0-2 15,6 9-1-15,-6-9-2 0,0 0-1 16,0 0 3-16,5 9-4 0,-5-9-6 0,0 0-1 15,0 0-1-15,0 0-3 0,6 10 0 0,-6-10-8 16,0 0-5-16,0 0 4 0,0 0 3 0,0 0 3 16,0 0 1-16,3 8 0 0,-3-8-3 0,0 0-2 15,0 0 2-15,0 0 3 0,0 0 3 0,0 0-2 16,0 0-1-16,-9-3 3 0,9 3 4 0,0 0 5 16,0 0 0-16,-6-8 1 0,6 8-1 0,0 0-1 15,0 0 1-15,-6-9 8 0,6 9 2 0,0 0-13 16,0 0-6-16,0-12-3 0,0 12 0 15,0 0 1-15,6-7 2 0,-6 7 1 0,0 0 1 16,8-7 0-16,-8 7 2 0,0 0 0 16,10-3 0-16,-10 3 1 0,0 0 3 0,0 0-6 15,16 1 7-15,-16-1 1 0,0 0 1 0,12 5 1 16,-12-5-1-16,8 5 0 0,-8-5-1 0,9 7 0 16,-9-7 0-16,5 9 1 0,-5-9 0 0,4 8 5 15,-4-8 0-15,0 0-1 0,2 13 2 0,-2-13-3 16,0 0 1-16,-4 9 11 0,4-9-5 0,0 0-1 15,-11 9-1-15,11-9-5 0,0 0 2 0,-15 2 0 16,15-2 0-16,-13-2 1 0,13 2 2 0,-14-4-1 16,14 4 1-16,-12-6-2 0,12 6 3 0,-11-8-2 15,11 8 1-15,-7-9-1 0,7 9 3 16,-4-10 0-16,4 10 0 0,0-12 2 0,0 12-4 16,6-11 1-16,-6 11-5 0,6-10-9 0,-6 10 0 15,8-7-8-15,-8 7-16 0,9-6-20 0,-9 6-34 16,0 0-43-16,11-4-73 0,-11 4-98 0,0 0-84 15,0 0-102-15,13 4-441 0,-13-4-500 0</inkml:trace>
  <inkml:trace contextRef="#ctx0" brushRef="#br0" timeOffset="-184319.45">7023 13723 21 0,'0'0'351'0,"-12"-1"-69"16,12 1-36-16,-14-1-20 0,14 1-29 0,-13-1-27 15,13 1-11-15,-15 0-13 0,15 0-13 0,0 0-6 16,-17-1-9-16,17 1-5 0,0 0-8 0,-17 0-1 15,17 0-4-15,0 0 4 0,-14 0-1 16,14 0-4-16,0 0-3 0,-14-1-7 0,14 1-4 16,0 0-6-16,-13 0-3 0,13 0-3 0,0 0-4 15,0 0-2-15,-16 1-10 0,16-1-3 0,0 0-5 16,-12-1-2-16,12 1-5 0,0 0-8 0,0 0-2 16,-11 1-2-16,11-1-3 0,0 0 1 0,0 0-3 15,0 0 1-15,-13-1-2 0,13 1-2 0,0 0-3 16,0 0-1-16,0 0 7 0,0 0-35 0,-14-2 22 15,14 2 0-15,0 0-1 0,0 0 0 0,-13-1-2 16,13 1 5-16,0 0-2 0,0 0-3 16,-13-1 0-16,13 1-6 0,0 0-1 0,0 0 2 15,0 0 5-15,-14-1-29 0,14 1 24 0,0 0 2 0,0 0-2 16,0 0-1-16,0 0 4 0,0 0 0 16,0 0 4-16,0 0 6 0,0 0-8 0,0 0 1 15,0 0-2-15,0 0 3 0,13-2-25 0,-13 2 28 16,0 0-9-16,19 0 3 0,-19 0 2 0,18 2-2 15,-18-2-1-15,22 0 0 0,-22 0-2 0,25 1-1 16,-11-1 2-16,-1 1-1 0,3 0-3 0,0 1 6 16,2-1-2-16,1 0-1 0,-1 1 6 0,1-1-2 15,-1 2-2-15,1-1-2 0,2-1-5 0,-3 2 1 16,2-1 2-16,-1 0 0 0,1 0 0 0,0 1 1 16,-1-3-2-16,-1 3-3 0,1-2 1 0,-1 1-3 15,1 1 4-15,-2-2 1 0,1 2-1 0,0-2-21 16,-3 0 24-16,3 0-12 15,-1 1 13-15,0 0-3 0,-1 0 0 0,2-1-2 16,-3 1 0-16,0 0 0 0,1 1 0 0,-2-1-1 16,1 0 0-16,0-1 1 0,-2 2-1 0,1-1 3 15,-1-1-2-15,2 1-3 0,-3 1 7 0,1-1 0 16,1 0 9-16,-3-1-4 0,3 1 3 0,-2 0 3 16,-1 0-4-16,2-1-4 0,-13-1 3 15,23 2 1-15,-13 1-4 0,-10-3 4 0,21 1-2 16,-21-1-3-16,16 3 0 0,-16-3 0 0,17 2 2 0,-17-2-3 15,14 1 0-15,-14-1 1 0,0 0 0 0,18 2 0 16,-18-2 0-16,0 0 2 0,13 0-1 16,-13 0 1-16,0 0-3 0,11 2 1 0,-11-2 0 15,0 0 0-15,0 0-4 0,0 0 1 0,13 0 0 16,-13 0-3-16,0 0 2 0,0 0-4 0,0 0-1 16,0 0 9-16,0 0-5 0,10 2 3 0,-10-2-5 15,0 0 0-15,0 0 0 0,0 0 1 0,0 0 5 16,0 0-2-16,0 0-1 0,0 0 0 0,0 0-4 15,13 1 0-15,-13-1 0 0,0 0 2 0,0 0 0 16,0 0-1-16,0 0-1 0,0 0 0 0,0 0-3 16,0 0 5-16,13 1 0 0,-13-1 1 0,0 0 0 15,0 0-1-15,0 0 2 0,0 0-1 16,0 0 1-16,0 0 1 0,14-1-2 0,-14 1 2 16,0 0 0-16,0 0 3 0,0 0-4 0,0 0 1 15,0 0 2-15,0 0 13 0,0 0-20 0,0 0 4 16,0 0-4-16,0 0-1 0,0 0 0 0,0 0 7 15,0 0-2-15,0 0 0 0,0 0-7 0,13 0 5 16,-13 0-3-16,0 0 1 0,0 0-1 0,0 0 1 16,0 0 0-16,0 0 0 0,0 0 0 0,0 0 2 15,0 0 0-15,0 0-2 0,0 0 2 0,0 0 0 16,0 0 0-16,0 0-1 0,0 0 2 16,0 0-3-16,0 0 1 0,0 0 1 0,0 0 1 15,0 0-3-15,0 0 3 0,0 0-1 0,0 0 0 0,0 0 3 16,0 0 0-16,0 0 2 0,0 0-1 15,0 0-8-15,0 0 7 0,0 0-1 0,0 0 6 16,11-1-4-16,-11 1 2 0,0 0-9 0,0 0 3 16,0 0 0-16,0 0-4 0,0 0 4 0,0 0-1 15,0 0 3-15,0 0-3 0,0 0 2 16,0 0-1-16,0 0 0 0,0 0 0 0,0 0 0 16,0 0 0-16,0 0 1 0,0 0-1 0,0 0 0 15,0 0-1-15,0 0-1 0,0 0 2 0,0 0 0 16,0 0 0-16,-4-8-1 0,4 8 0 0,0 0-1 15,0 0 2-15,0 0 0 0,0 0-3 0,0 0 5 16,0 0-4-16,12-4 0 0,-12 4 1 16,0 0 5-16,0 0-1 0,0 0-2 0,10-3 1 15,-10 3-4-15,0 0 1 0,0 0-1 0,0 0 3 16,0 0 0-16,10-2 0 0,-10 2-1 0,0 0 1 16,0 0-2-16,0 0-1 0,0 0 1 0,0 0 1 15,0 0-3-15,0 0-1 0,0 0 3 0,0 0 1 16,0 0-4-16,-6-8 3 0,6 8-1 0,0 0 2 15,0 0-1-15,-14-2 1 0,14 2 0 0,0 0-1 16,-18-3 4-16,18 3 0 0,-14-3 13 0,14 3-48 16,-19-2 29-16,19 2-1 0,-23-2 0 15,10 1 0-15,-1-1-34 0,1 1 25 0,-2 0-36 0,-1-1 11 16,0 1-15-16,2-1-17 0,-2 0-24 16,2 0-42-16,-1 0-54 0,1 1-72 0,0 0-61 15,-2-2-47-15,4 2-61 0,-4 1-382 0,2-1-344 16</inkml:trace>
  <inkml:trace contextRef="#ctx0" brushRef="#br0" timeOffset="-182892.49">6765 13096 109 0,'0'0'349'16,"0"0"-69"-16,1-17-29 0,-1 17-20 0,4-12-25 15,-4 12 1-15,3-12-3 0,-3 12-6 0,1-11-3 16,-1 11-7-16,0 0-11 0,3-13-5 0,-3 13-8 16,0 0-12-16,1-10-14 0,-1 10-18 0,0 0-9 15,0 0-28-15,0 0 17 0,0 0-28 0,-3-10 15 16,3 10-15-16,0 0-2 0,-5 7-9 0,5-7-4 15,-4 8-3-15,4-8-6 0,-5 14 9 0,5-14 0 16,-6 18 1-16,4-9 2 0,-1 3-4 0,0 0-2 16,1 1-1-16,-2 2 0 0,1 0-6 0,1 1-1 15,-1 0 1-15,2 1-8 0,-3 0-2 16,3 1-7-16,-2-1-5 0,2 1-3 0,1 0-4 16,-1 0-3-16,1 0 2 0,0 0 1 0,0 0 1 15,1-1 2-15,-1 0 1 0,1 0-2 0,-1-1-1 16,2-1-2-16,-2-2-23 0,1 1 25 0,-1-1-25 15,1 1 26-15,2-2-25 0,-3-1 26 0,1 2-26 16,-1-13 27-16,1 21-23 0,-1-21 21 0,1 21-22 16,-1-21 18-16,2 16-19 0,-2-16 20 0,1 16-23 15,-1-16 21-15,1 13-22 0,-1-13 23 0,3 13-24 16,-3-13 23-16,1 11-24 0,-1-11 23 0,2 11-11 16,-2-11 11-16,0 0-21 0,1 14 21 0,-1-14-23 15,0 0 23-15,2 13-24 0,-2-13 23 16,0 0-21-16,0 0 15 0,2 13-20 0,-2-13 24 15,0 0-25-15,0 0 25 0,1 10-24 16,-1-10 26-16,0 0-24 0,0 0 23 0,0 0-24 16,0 0 24-16,3 13-21 0,-3-13 20 0,0 0-21 15,0 0 22-15,0 0-22 0,0 0 22 0,0 0-21 16,0 0 19-16,0 0-18 0,0 0 20 0,1 11-21 16,-1-11 20-16,0 0-22 0,0 0 21 0,0 0-20 15,0 0 22-15,0 0-24 0,0 0 22 0,0 0-20 16,0 0 21-16,0 0-22 0,0 0 21 0,0 0-23 15,0 0 23-15,0 0-22 0,0 0 24 16,0 0-22-16,0 0 21 0,0 0-20 0,0 0 20 16,0 0-21-16,0 0 20 0,0 0-20 0,0 0 21 15,0 0-21-15,0 0 22 0,0 0-24 0,0 0 24 16,2 9-24-16,-2-9 24 0,0 0-22 0,0 0 19 16,0 0-19-16,0 0 20 0,0 0-20 0,0 0 18 15,0 0-21-15,0 0 21 0,10 3-17 0,-10-3 21 16,0 0-23-16,11 3 24 0,-11-3-32 0,11 1-2 15,-11-1-73-15,19 0-76 0,-7-1-83 0,-12 1-69 16,27-3-133-16,-11 2-66 0,0-1-541 0,2-2-679 16</inkml:trace>
  <inkml:trace contextRef="#ctx0" brushRef="#br0" timeOffset="-180443.06">6763 13026 220 0,'0'0'201'15,"0"0"-28"-15,0 0-24 0,-4-11-18 16,4 11-6-16,0 0-5 0,0 0-6 0,0 0-8 0,0 0-6 16,0 0 3-16,0 0-2 0,0 0 4 0,0 0 5 15,0 0 1-15,0 0 1 0,0 0 14 0,0 0 3 16,0 0-2-16,0 0-6 0,0 0 0 0,-1-10-4 16,1 10-3-16,0 0-7 15,0 0-4-15,0 0 9 0,0 0-27 0,0 0-8 0,0 0-5 16,0 0-5-16,0 0-4 0,0 0-7 15,10-4-7-15,-10 4-4 0,0 0 5 0,13-3-2 16,-13 3 4-16,14-1-8 0,-14 1-25 0,15-1 23 16,-15 1-24-16,22-2 21 0,-22 2-26 0,24-1 24 15,-11-1-27-15,0 1 31 0,2 0-28 0,3 0 30 16,0 0-35-16,1 0 34 0,0-1-27 0,1 1 31 16,2 0-28-16,-1-1 28 0,2 1-27 0,3 0 29 15,1 0-25-15,1 1 23 0,0-1-27 0,1 1 31 16,0-1-27-16,-1-1 34 0,0 2-36 0,3-1 5 15,-2 0 20-15,1 0-31 0,-1 1 27 0,-1-1-34 16,2 1 27-16,-1-1-31 0,0 1 28 16,1-3-25-16,-1 3 28 0,1-1-28 0,-2 1 22 15,1 0-28-15,-1-1 28 0,0 1-27 0,-1-2 26 16,0 2-27-16,1 0 25 0,-1-1-27 0,0 1 24 16,0-1-23-16,-1 1 25 0,3-1-25 0,-4 1 24 15,2 0-24-15,-3 0 22 0,3 0-23 0,1 0 25 16,-1 0-23-16,-3 0 22 0,2 0-22 0,-2 0 1 15,1 0 0-15,1-1 17 0,-1 1-19 0,-2 0 16 16,0 0-17-16,1 1 19 0,-1-1-21 0,-1 0 16 16,1 0-16-16,0 0 14 0,-2 1-15 0,0-1 18 15,-1 0-21-15,1 0 16 0,-3 0-16 0,2 0 23 16,-3 0-20-16,2-1 18 0,-1 1-19 16,-3 0 15-16,4-1-15 0,-5-1 15 0,3 2-19 15,-3-1 24-15,1 1-28 0,1-1 20 0,-1 0-21 16,0 1 20-16,1-1-19 0,-1 1 20 0,2 0-21 15,-2 0 22-15,4-1-20 0,-5 1 21 0,3 0-21 16,-2-2 22-16,0 2-20 0,1 0 20 0,-1 0-20 16,-1 0 21-16,0-1-19 0,0 1 15 0,0-1-14 15,-1 1 16-15,-1-1-18 0,-12 1 18 0,24-2-20 16,-24 2 19-16,23-1-18 0,-11 0 20 0,-12 1-23 16,21-1 21-16,-21 1-22 0,23-1 20 0,-23 1-29 15,21-2 25-15,-21 2-24 0,21-1 24 16,-21 1-22-16,22-2 26 0,-22 2-25 0,18 0 25 15,-18 0-27-15,18-1 25 0,-18 1-21 0,14-1 24 16,-14 1-21-16,14-2 24 0,-14 2-24 0,0 0 21 16,18 0-21-16,-18 0 23 0,0 0-25 0,15-1 25 15,-15 1-23-15,0 0 15 0,14-1-11 0,-14 1 19 16,0 0-20-16,17-1 21 0,-17 1-24 0,0 0 21 16,18 0-18-16,-18 0 21 0,0 0-23 0,15-1 24 15,-15 1-24-15,0 0 26 0,15 0-27 0,-15 0 25 16,0 0-12-16,13 0 12 0,-13 0-24 0,0 0 26 15,13 0-24-15,-13 0 22 0,0 0-21 0,14 0 21 16,-14 0-23-16,0 0 20 0,12-2-23 16,-12 2 25-16,0 0-28 0,14-1 26 0,-14 1-26 15,0 0 27-15,0 0-27 0,14-1 27 0,-14 1-28 16,0 0 28-16,0 0-23 0,11-3 24 0,-11 3-26 16,0 0 27-16,0 0-29 0,13-2 30 0,-13 2-29 15,0 0 29-15,0 0-27 0,12-2 26 0,-12 2-26 16,0 0 21-16,11-3-24 0,-11 3 25 0,0 0-29 15,11-1 26-15,-11 1-28 0,0 0 27 0,0 0-28 16,17-2 26-16,-17 2-25 0,0 0 29 0,0 0-27 16,14-1 27-16,-14 1-24 0,0 0 24 15,0 0-22-15,12-2 27 0,-12 2-27 0,0 0 31 0,0 0-31 16,0 0 35-16,0 0-29 0,12-1 27 16,-12 1-29-16,0 0 33 0,0 0-36 0,0 0 25 15,0 0-27-15,0 0 26 0,0 0-26 0,0 0 28 16,0 0-24-16,11-2 26 0,-11 2-25 0,0 0 24 15,0 0-24-15,0 0 24 0,0 0-28 0,0 0 29 16,0 0-29-16,0 0 31 0,0 0-31 16,0 0 31-16,0 0-31 0,0 0 28 15,0 0-27-15,0 0 29 0,0 0-30 0,0 0 28 0,0 0-28 16,0 0 29-16,0 0-32 0,0 0 35 0,0 0-32 16,0 0 31-16,0 0-32 0,0 0 27 15,0 0-24-15,0 0 27 0,0 0-23 0,0 0 22 16,0 0-26-16,0 0 29 0,0 0-31 0,0 0 31 15,0 0-30-15,0 0 33 0,10 2-31 0,-10-2 29 16,0 0-28-16,0 0 34 0,0 0-30 0,0 0 28 16,0 0-28-16,11 3 27 0,-11-3-28 0,0 0 21 15,0 0-25-15,0 0 28 0,15 2-28 0,-15-2 28 16,0 0-25-16,0 0 27 0,16 0-25 0,-16 0 27 16,0 0-29-16,14 0 22 0,-14 0-26 0,0 0 27 15,15 0-28-15,-15 0 29 0,0 0-29 0,13-1 31 16,-13 1-30-16,0 0 29 0,13-1-30 0,-13 1 32 15,0 0-32-15,0 0 31 0,11-2-31 16,-11 2 31-16,0 0-30 0,0 0 29 0,0 0-29 16,0 0 28-16,13 0-30 0,-13 0 28 0,0 0-29 15,0 0 30-15,0 0-30 0,0 0 30 0,0 0-30 16,0 0 33-16,0 0-33 0,0 0 30 0,0 0-30 16,0 0 31-16,0 0-30 0,0 0 31 0,0 0-29 15,0 0 34-15,0 0-33 0,0 0 32 0,0 0-7 16,0 0-7-16,0 0-26 0,0 0 29 0,-11-1-28 15,11 1 32-15,0 0-19 0,0 0 17 0,-9 5-28 16,9-5 29-16,0 0-30 0,-9 6 31 0,9-6-30 16,0 0 28-16,-6 10-27 0,6-10 27 0,0 0-27 15,-6 9 30-15,6-9-29 0,0 0 1 16,0 12 33-16,0-12-28 0,3 10 27 0,-3-10-29 16,5 9 28-16,-5-9-29 0,9 10 28 0,-9-10-27 15,13 11 29-15,-5-7-22 0,0 1 22 0,1 2-25 16,2-4 27-16,-1 2-29 0,1-2 23 0,0 1-25 15,1 0 27-15,0-1-24 0,1-2 31 0,-1 2-28 16,-12-3 28-16,26 1-32 0,-15-2 27 0,1 0-32 16,1-1 34-16,-2-1-34 0,2-1 5 0,-3 0 7 15,1-2-2-15,1 1 0 0,-3-2 3 0,0 0 26 16,0 0-32-16,-1 0 26 0,-2 0-28 0,-6 7 26 16,9-14-31-16,-3 7 27 0,-6 7-28 15,4-13 30-15,-4 13-31 0,3-13 30 0,-3 13-24 16,-2-12 22-16,2 12-28 0,-2-12 31 0,2 12-27 15,-5-11 26-15,5 11-41 0,-5-8 45 0,5 8-30 16,-7-7 27-16,7 7-23 0,-6-7 23 0,6 7-23 16,-8-4 19-16,8 4-23 0,0 0 23 0,-9-6-27 15,9 6 28-15,0 0-28 0,0 0 32 0,-9-5-9 16,9 5 7-16,0 0-35 0,0 0 36 0,0 0-30 16,0 0 31-16,0 0-31 0,0 0 30 0,12 3-26 15,-12-3 24-15,15 1-24 0,-15-1 27 0,21 1-26 16,-21-1 28-16,23 1-27 0,-9-1 29 15,1 0-28-15,0-1 26 0,3 0-26 16,1 0 24-16,1-2-32 0,-2 0 37 0,1 1-30 16,-3 0 29-16,2-1-31 0,-4 1 33 0,0 1-32 15,-1-2 33-15,0 2-31 0,-2-2 29 0,-11 3-36 16,21-4 13-16,-21 4-55 0,14-3-23 0,-14 3-52 16,11-3-70-16,-11 3-91 0,0 0-83 0,0 0-50 15,7-7-78-15,-7 7-367 0,0 0-424 0</inkml:trace>
  <inkml:trace contextRef="#ctx0" brushRef="#br0" timeOffset="-178792.66">10592 11168 142 0,'0'0'245'0,"0"0"-38"16,0 0-16-16,2-11-8 0,-2 11-17 0,0 0 10 15,0 0-40-15,4-10 43 0,-4 10-64 16,0 0 61-16,0 0-66 0,0 0 61 0,0 0-57 16,3-11 47-16,-3 11-55 0,0 0 44 0,0 0-59 15,0 0 53-15,0 0-52 0,0 0 47 0,-4-8-59 16,4 8 43-16,0 0-63 0,0 0 42 0,-8-6-60 15,8 6 43-15,0 0-63 0,0 0 50 0,-6-6-62 16,6 6 53-16,0 0-63 0,0 0 54 0,-8-7-60 16,8 7 54-16,0 0-57 0,0 0 57 0,0 0-54 15,-5-9 60-15,5 9-56 0,0 0 54 16,0 0-55-16,0 0 59 0,-3-10-57 0,3 10 55 16,0 0-58-16,0 0 60 0,0 0-63 15,0 0 56-15,0 0-61 0,0 0 54 0,-1-11-59 16,1 11 47-16,0 0-46 0,0 0 50 0,0 0-49 15,0 0 50-15,0 0-52 0,0 0 57 0,0 0-45 16,0 0 1-16,0 0 56 0,0 0-56 0,0 0 12 16,0 0-5-16,0 0 3 0,-1-11 0 0,1 11-2 15,0 0 0-15,0 0-6 0,0 0 44 0,0 0-53 16,0 0 44-16,0 0-52 0,0 0 46 0,0 0-50 16,0 0 50-16,0 0-50 0,0 0 52 0,0 0-53 15,0 13 49-15,0-13-44 0,0 0 1 0,-2 13 5 16,2-13 2-16,-1 12 6 0,1-12 0 0,-1 15 11 15,1-15-1-15,-1 15 1 0,1-15 3 0,-3 19 0 16,2-7 3-16,-2-2 2 0,2 1 13 16,-2 1-9-16,0 1 0 0,1 2-31 0,0-1 30 15,-1 1-21-15,1 1 28 0,-1 1-32 0,1-2 37 16,-1 3-25-16,0-1 28 0,2 1-31 0,-2 0 24 16,2 0-23-16,-1 0 31 0,-1 0-26 0,2 2 30 15,-2-1-31-15,2-1 33 0,1 1-31 0,-1 0 41 16,0 2-5-16,-1-2-6 0,1 0-7 15,1 0-2-15,-1-1 0 0,-1 1-5 0,1 1 0 0,1-2 1 16,-1 0-3-16,0 0-1 0,-1 0-1 16,1 0-1-16,0-1-1 0,-1 1 0 0,1-2-3 0,-1 2-2 15,0-1-2-15,1 0 2 0,0-1-3 16,-2 1-24-16,2 0 23 0,0-1-23 0,-1 1 26 16,1-2-20-16,1 2 23 0,-1-2-22 0,0-1 20 15,-1 0-13-15,1-1 13 0,0 2-22 0,-1-2 3 16,1 0 5-16,0 0-1 0,0 0 1 0,-2 2-2 15,0-2 16-15,2-1-20 0,0 1 17 0,0-1-20 16,-1 0 22-16,0 0-23 0,1 0 22 0,-1-1-22 16,1 1 24-16,0-1-29 0,0 0 30 0,-2-1-22 15,3-10 21-15,-1 22-21 0,-1-11 19 0,1 0-19 16,1-11 19-16,-4 20-26 0,4-20 21 0,-2 19-19 16,0-8 24-16,2-11-26 0,-2 19 26 0,2-19-24 15,-3 19 22-15,3-19 0 0,-2 19-3 0,2-19-1 16,-5 17-1-16,5-17 0 0,-3 20-2 15,3-20 1-15,-4 19-2 0,4-19 1 0,-4 19-2 16,4-19 1-16,-2 18 1 0,2-18-3 0,-4 18 1 16,4-18-1-16,-4 18 1 0,4-18 0 0,-4 16-1 15,4-16 1-15,-2 15-2 0,2-15 4 0,-4 15-4 16,4-15 2-16,-4 14 0 0,4-14 0 0,-2 14 1 16,2-14-2-16,-2 14 1 0,2-14 0 0,-2 13 1 15,2-13-2-15,-3 13-20 0,3-13 23 16,-2 11-20-16,2-11 25 0,-3 12-23 0,3-12 21 15,-1 12-16-15,1-12 19 0,-3 11-20 0,3-11 19 0,-2 10-18 16,2-10 22-16,0 0-22 0,-2 15 22 16,2-15-21-16,0 0 24 0,-1 12-24 0,1-12 21 15,0 0-16-15,-2 10 20 0,2-10-21 0,0 0 19 16,0 0-22-16,-2 13 20 0,2-13-20 0,0 0 21 16,0 0-27-16,-1 11 26 0,1-11-24 0,0 0 22 15,0 0-20-15,0 0 21 0,-1 11-21 0,1-11 22 16,0 0-21-16,0 0 21 0,0 0-20 15,0 0 21-15,-3 11-22 0,3-11 24 0,0 0-25 16,0 0 23-16,0 0-24 0,0 0 24 0,0 0-16 16,-2 11 11-16,2-11-19 0,0 0 26 0,0 0-22 15,0 0 20-15,-7 7-21 0,7-7 23 16,0 0-22-16,0 0 19 0,-10 6-21 0,10-6 22 16,0 0-19-16,-11 4 20 0,11-4-20 0,0 0 21 15,-16 3-25-15,16-3-11 0,-15 0-83 0,15 0-29 16,-22-2-74-16,8 1-30 0,-1-3-77 0,-3 1-100 15,-1-2-48-15,-3-1-54 0,-2 0-402 0,-4-4-490 16</inkml:trace>
  <inkml:trace contextRef="#ctx0" brushRef="#br0" timeOffset="-177708.39">12042 11106 307 0,'0'0'377'0,"1"-19"-4"0,-1 19-99 0,0-17-17 15,0 17 52-15,-1-15-70 0,1 15 23 0,-5-17-76 16,1 8 30-16,4 9-70 0,-8-12 42 0,8 12-64 16,-12-10 41-16,12 10-56 0,-13-4-5 0,13 4-11 15,-17 1-8-15,6 3-6 0,-3 2-6 0,3 1-9 16,-1 1-6-16,-1 3-2 0,0 3-10 15,-1 0-3-15,3 1-3 0,0 3-4 0,2 0-3 0,0 0-4 16,2 2-28-16,3-1 26 0,-1-1-26 16,5 0 25-16,0-1-24 0,0 1 27 0,5-1-29 15,-1-2 26-15,1-1-26 0,3 1 27 16,2-2-29-16,3 1 26 0,1-3-26 0,2 0 17 16,1-3-18-16,0 0 26 0,-1-3-27 0,3-1 32 15,-2-1-23-15,-2-3 24 0,3-3-31 0,-1-1 22 16,-2-2-29-16,-2-4 28 0,2-2-23 0,-2-2 23 15,-3-2-5-15,1-3-5 0,-4 1-5 0,1-3-10 16,-6 0 0-16,4-1-6 0,-4 1 4 0,-2 2-2 16,0 0 0-16,-5 1-3 0,2 1 1 0,1 2-5 15,-2 1 4-15,-4 1-1 0,3 4-7 16,-4 2 12-16,2 2-1 0,-2 1 5 0,9 4-5 16,-19-2 4-16,19 2-4 0,-19 4 3 0,9 0 2 15,1 2 0-15,1 3 2 0,0 0-3 0,0 3 2 16,2 2 13-16,-1 1 0 0,3 0 1 0,2 3 3 15,1 2-25-15,-1 1 25 0,2 2-26 0,0 1 27 16,3 1-21-16,-1 2 27 0,2-2-19 0,0 1 17 16,3 1-33-16,-1 0 27 0,4 1-2 0,-2-2-2 15,1 1-1-15,3-2-6 0,-5-3 1 0,2-3-27 16,-1 1-46-16,0-2-59 0,-2-2-47 0,-3-2-161 16,3 0-68-16,-4-3-113 0,-2 0-393 0,0 0-480 15</inkml:trace>
  <inkml:trace contextRef="#ctx0" brushRef="#br0" timeOffset="-176542.41">12136 13739 197 0,'0'0'378'0,"0"0"-68"0,0 0-33 0,6-7-14 16,-6 7-2-16,0 0-3 0,0 0-14 0,2-10-27 16,-2 10-29-16,0 0-12 0,0 0-16 0,-6-7-15 15,6 7-11-15,0 0-16 0,-13 0-13 0,13 0-14 16,-14 5-13-16,5 0-8 0,0 1-9 0,0 0-12 15,0 1-6-15,-1 3-8 0,0 0 3 0,3 1 5 16,-1 1 1-16,1 1-3 0,-3 2-2 0,4-1-2 16,1 2-4-16,-1-1-2 0,4 2 50 0,-2-1-62 15,3 0 49-15,-1-2-56 0,2-1 45 16,0 0-54-16,3-1 43 0,1 2-49 0,2-3 50 16,1 0-50-16,3-1 41 0,0-2-47 0,3 1 45 15,3-5-50-15,0 1 48 0,4-4-46 0,-1-1 1 16,2-1 3-16,4-6-5 0,2-3-13 0,3-2 0 15,3-7-15-15,-2-2 1 0,1-2 3 0,-2-3 1 16,-3 1-11-16,-2 0 35 0,-6 4-20 0,-3-1 28 16,-5 2 7-16,-3 2-32 0,-2 2 28 0,-2 2-4 15,-4 1 2-15,-2-1 1 0,-2 1 1 0,-4 2-2 16,-2 0 12-16,1 3-14 0,-1 1 2 0,-1 1-4 16,0 3 3-16,11 3-4 0,-20-3 4 0,20 3-3 15,-19 3 5-15,10 2-1 0,1 1-16 16,0 2 27-16,-1 3 5 0,3 2 1 0,2 1 7 15,-2 0 4-15,3 2 0 0,-1 1 3 0,4 1-1 16,-3 0 5-16,1 1-2 0,2 0 5 0,0 0-4 16,2 0-4-16,1 1 37 0,1 1-47 0,0 0-2 15,1-1-1-15,1 0 1 0,-2-1-8 0,4 0-1 16,-1-3 2-16,-1 0-7 0,1-1 5 0,-3-2-2 16,4 1-1-16,-2-2 3 0,0 0-3 0,-1-2-22 15,-1-2-27-15,-1 1-25 0,-3-9 29 0,7 13-80 16,-7-13-5-16,2 10-121 0,-2-10-26 15,0 0-99-15,-4 14-56 0,4-14-473 0,0 0-466 16</inkml:trace>
  <inkml:trace contextRef="#ctx0" brushRef="#br0" timeOffset="-176151.64">11986 13519 93 0,'-9'-5'395'0,"9"5"-53"15,-13-7-78-15,13 7 26 0,-6-7-89 0,6 7 58 16,0 0-73-16,0 0 44 0,-4-9-74 0,4 9 30 15,9-4-54-15,-9 4 40 0,18-4-55 0,-8 3 50 16,5 0-55-16,4-1 51 0,2 0-63 0,6 0 43 16,0 1-64-16,2-1 50 0,7-1-66 0,-2 0 52 15,6 0-65-15,-3-1 1 0,1 1-2 0,1-1-3 16,-1 0-4-16,0 1-6 0,-3-1-4 0,-5 2-6 16,-1 0-7-16,0-1-7 0,-5 2 2 0,-2-2-10 15,-1 2-2-15,-2 0 43 0,0 0-54 16,-6 0 28-16,1 0-83 0,-14 1 7 0,21-2-107 15,-21 2-11-15,15 0-115 0,-15 0-18 16,0 0-69-16,0 0-44 0,0 0-424 0,0 0-385 16</inkml:trace>
  <inkml:trace contextRef="#ctx0" brushRef="#br0" timeOffset="-175657.48">12125 13705 363 0,'0'0'307'0,"0"0"-40"0,0 0-18 16,0 0-35-16,0 0-6 0,7-5-10 0,-7 5-7 16,0 0-1-16,10-3-5 0,-10 3-18 0,0 0-5 15,15-3-5-15,-15 3-11 0,0 0-9 16,17 0-14-16,-17 0-15 0,16 1-14 0,-16-1-14 0,18 3-4 16,-18-3-14-16,22 4-7 0,-22-4-8 15,20 5-7-15,-9-1-8 0,0-1-6 0,1-1-3 16,-1 2-10-16,1-1 0 0,-1 0-7 0,-2 0-34 15,3 0-53-15,-2 1-83 0,-10-4-116 0,14 2-89 16,-14-2-130-16,13 3-298 0,-13-3-323 0</inkml:trace>
  <inkml:trace contextRef="#ctx0" brushRef="#br0" timeOffset="-174494.46">4079 10794 28 0,'0'0'522'0,"6"-9"-85"0,-6 9-36 16,0 0-30-16,4-12-14 0,-4 12-24 0,0 0-49 15,0 0-46-15,4-10-44 0,-4 10-31 0,0 0-22 16,0 0-14-16,0 0-11 0,0 0-6 0,-3 15-10 16,3-15-2-16,-2 16-2 0,-1-5 1 0,2 0 4 15,0 1 3-15,-3 1 6 0,3 3-5 0,-1-2-8 16,0 2-3-16,1 1 0 0,-2-2 1 0,2-1-7 15,-1 0-12-15,0-1-13 0,1 0-10 16,-1-1-7-16,1 0-7 0,-2-1-5 0,3-11-24 16,-1 21 5-16,1-21-71 0,-1 17-102 0,1-17-100 15,-1 15-62-15,1-15-187 0,1 11-137 0,-1-11-448 16,0 0-709-16</inkml:trace>
  <inkml:trace contextRef="#ctx0" brushRef="#br0" timeOffset="-173444.6">3900 14239 74 0,'0'0'568'0,"0"0"-112"16,0 0-47-16,0 0-29 0,0 0-27 0,0 0-43 15,0 0-37-15,0 0-34 0,0 0-23 0,4-13-75 16,-4 13 32-16,0 0-75 0,4-10 33 0,-4 10-75 16,5-7 57-16,-5 7-72 0,9-8 55 0,-9 8-70 15,14-11 47-15,-14 11-64 0,13-8 57 16,-13 8-59-16,15-6 46 0,-15 6-63 0,18-4 57 0,-18 4-60 16,18-3 50-16,-18 3-56 0,16 0 51 15,-16 0-57-15,19 3 55 0,-8-2-56 0,-11-1 51 16,18 6-51-16,-11-1 52 0,1 0-53 0,-8-5 52 15,13 12-51-15,-13-12 56 0,7 15-49 0,-7-15 46 16,4 15-46-16,-4-15 46 0,-1 16-47 0,1-16 50 16,-6 18-42-16,-1-10 50 0,2 1-59 0,-4-2 56 15,1 2-49-15,-1 0 58 0,-1-1-38 0,3-3 50 16,-2 1-46-16,0 0 52 0,-1-2-43 0,0 0 11 16,1 1 8-16,1 0 1 0,8-5 4 0,-13 6-10 15,13-6-1-15,-12 5-8 0,12-5-2 0,-10 4-1 16,10-4 1-16,0 0 3 0,0 0 0 0,0 0-4 15,0 0-3-15,0 0-6 0,10 8 2 16,-10-8-2-16,17 0-5 0,-3 0 2 0,-1 0-1 16,3 0-4-16,4 0 1 0,0 0-4 0,3-1 3 15,-1 2-4-15,5-1 2 0,-1 1-5 0,1-1 6 16,0 1-3-16,0 0 5 0,-5-1-2 0,-1 1-2 16,1 1-31-16,-4-2-60 0,-1 0-75 0,-5 0-37 15,2-2-169-15,-14 2-120 0,18-3-174 0,-18 3-321 16,10-5-583-16</inkml:trace>
  <inkml:trace contextRef="#ctx0" brushRef="#br0" timeOffset="-172311.55">8514 11029 80 0,'0'0'464'0,"-8"-8"-79"0,8 8-27 15,-5-9-37-15,5 9-30 0,0 0-27 0,0-12-38 16,0 12-42-16,5-9-24 0,-5 9-25 0,8-7 28 16,-8 7-70-16,12-4 36 0,-12 4-61 15,13-2 38-15,-13 2-61 0,15 0 40 0,-15 0-60 0,15 4 45 16,-15-4-60-16,13 7 37 0,-13-7-47 0,12 11 51 16,-7-4-60-16,-5-7 49 0,7 14-48 0,-7-14 48 15,3 16-54-15,-3-16 52 0,-3 17-58 0,3-17 54 16,-8 15-53-16,3-6 54 0,-2-2-58 0,1 0 8 15,-4-1 2-15,2 0 4 0,-1 0 3 0,0-1 2 16,0-2 2-16,2 2 2 0,7-5 1 16,-16 6 0-16,16-6 3 0,-10 5-1 0,10-5 0 15,0 0 5-15,-10 2 3 0,10-2 1 0,0 0-1 16,0 0-4-16,0 0 1 0,13-6 49 0,-13 6-63 16,14-2 58-16,-14 2-67 0,20-3 60 0,-20 3-61 15,24-1 58-15,-12 2-63 0,1 0 57 0,0 2-56 16,-1 0 53-16,0 0-52 0,-1 1 56 15,1 0-58-15,-3 1 58 0,1 2-55 0,1 2 8 0,-4-1 10 16,-1-1 15-16,-2 3 15 0,-4-10 9 0,6 16 16 16,-6-16 6-16,-3 14 7 15,-1-5-27-15,4-9 27 0,-13 13-31 0,4-8 22 0,-2 0-28 16,-2 0 18-16,-2-1-32 0,-1-2 18 16,-2 0-38-16,1-1 26 0,-2-2-82 0,-1-1-23 15,3 0-71-15,-2-2-103 0,4-1-110 0,0 0-75 16,2-1-161-16,0-3-259 0,4 0-410 0</inkml:trace>
  <inkml:trace contextRef="#ctx0" brushRef="#br0" timeOffset="-171263.35">8554 13913 222 0,'4'-8'494'16,"-4"8"-74"-16,5-11-41 0,-5 11-38 15,4-8-30-15,-4 8-44 0,0 0-48 0,4-10-35 16,-4 10-27-16,0 0-26 0,0 0 33 0,0 0-70 16,0 0 32-16,0 0-68 0,0 0 41 0,-5 12-69 15,5-12 53-15,-8 13-71 0,3-5 49 0,-1-1-58 16,-3 3 50-16,1 2-53 0,0-2 47 0,0 1-52 16,-1-1 46-16,-2 0-58 0,1 1 51 0,1-1-53 15,0-1 56-15,2-2-59 0,-1 1 57 16,0 0-60-16,8-8 55 0,-11 11-56 0,11-11 54 0,-10 10-53 15,10-10 53-15,-7 6-51 0,7-6 54 16,0 0-51-16,-2 10 61 0,2-10-58 0,6 7 53 16,-6-7-58-16,11 5 57 0,-11-5-60 0,18 5 56 15,-7-1-57-15,0-1 56 0,1 1-57 0,3-1 43 16,-1 1-42-16,1 0 58 0,1 0-56 16,-1 0 53-16,-2 0-50 0,1-1 49 0,-3 0-58 15,0-1 57-15,-11-2-51 0,21 2 59 0,-21-2-63 16,17 2 60-16,-17-2-58 0,13-4 52 0,-13 4-50 15,7-7 54-15,-7 7-51 0,7-12 50 0,-7 12-50 16,1-15 55-16,-1 15-55 0,-1-17 69 0,1 17-50 16,-7-18 64-16,5 9-43 0,-2 0 65 15,4 9-47-15,-5-15 7 0,5 15-5 0,-5-12-13 0,5 12-9 16,-5-10-5-16,5 10-4 0,0 0-1 16,0 0 3-16,0 0-3 0,-13 7 1 0,13-7 0 15,-7 17-3-15,5-6-1 0,-1 4 13 0,1 0-8 16,-1 3 1-16,1 0 1 0,-2 2-7 0,3 4 2 15,-2-3-9-15,1 2-32 0,-1 0-60 0,-1-2-63 16,2 1-112-16,-2-4-148 0,0 0-149 0,-1-1-403 16,0-1-558-16</inkml:trace>
  <inkml:trace contextRef="#ctx0" brushRef="#br0" timeOffset="-169795.4">2851 11696 120 0,'0'0'359'0,"-3"-13"-102"0,3 13-9 15,0 0-46-15,0 0-23 0,4-11-17 0,-4 11-18 16,0 0-21-16,0 0-20 0,6-7-22 0,-6 7-21 15,0 0-5-15,0 0-11 0,11-2-10 0,-11 2-6 16,0 0 7-16,0 0-10 0,0 0-3 0,0 0 5 16,0 0-15-16,14 0-1 0,-14 0-5 0,0 0 8 15,0 0-1-15,0 0-9 0,0 0 0 0,0 0 0 16,0 0-1-16,0 0 3 0,0 0 14 0,-2-10 5 16,2 10 7-16,0 0 2 0,0 0 3 0,0 0 2 15,-3-10 13-15,3 10 8 16,0 0 6-16,0 0 6 0,0-13 9 0,0 13 13 15,0 0 5-15,0 0 7 0,3-12 4 0,-3 12 2 16,0 0 1-16,0 0-55 0,2-13 47 0,-2 13-48 16,0 0 49-16,0 0-66 0,0 0 45 0,2-11-69 15,-2 11 49-15,0 0-69 0,0 0 52 0,0 0-63 16,0 0 57-16,0 0-59 0,0 0 56 0,0 0-56 16,0 0 67-16,0 0-57 0,0 0 65 0,1 14-55 15,-1-14 60-15,-1 11-59 0,1-11 50 0,-1 13-40 16,1-13 41-16,-3 14-44 0,3-14 44 0,-3 15-51 15,3-15 53-15,-4 13-54 0,4-13 49 0,-4 12-51 16,4-12 44-16,-4 11-40 0,4-11 31 16,-2 9-43-16,2-9 50 0,0 0-48 0,-4 11 43 15,4-11-46-15,0 0 44 0,0 0-49 0,0 0 46 16,0 0-49-16,0 0 28 0,-9-5-29 0,9 5 49 16,0 0-52-16,1-15 52 0,-1 15-47 0,1-15 42 15,-1 15-44-15,4-18 49 0,-1 9-26 0,-3 9 43 16,4-18-32-16,-4 18 34 0,5-16-36 0,-5 16 30 15,4-13-36-15,-4 13 25 0,2-11-39 0,-2 11 26 16,0 0-26-16,4-11 19 0,-4 11-35 0,0 0 27 16,0 0-16-16,0 0 39 0,2 11-23 15,-2-11 34-15,0 18-22 0,-2-7 29 0,1 3-27 16,-1 2 25-16,1 1-22 0,0 1 17 0,0 2-21 16,-2 3 14-16,2 0-35 0,-1 0 27 0,0 3-53 15,1 0-17-15,-1 1-121 0,1-1-34 0,0 1-144 16,-1 0-124-16,0-1-194 0,0 2-443 0,-1-3-720 15</inkml:trace>
  <inkml:trace contextRef="#ctx0" brushRef="#br0" timeOffset="-168964.29">3013 13477 187 0,'0'0'573'0,"0"0"-135"0,0 0-117 0,-1-12-27 15,1 12-31-15,0 0 12 0,0 0-38 16,0 0-16-16,0 0-24 0,0 0-24 0,-5 8-31 0,5-8-8 16,0 0-22-16,-3 11-16 0,3-11-15 15,-4 12-9-15,4-12-5 0,-1 11-11 0,1-11-5 0,0 0-7 16,-1 15-6-16,1-15-6 0,0 0-4 15,0 14-6-15,0-14-1 0,0 0-1 0,-1 11 0 16,1-11 1-16,0 0 0 0,0 0-53 0,0 0 68 16,0 0-63-16,0 0 68 0,0 0-55 0,0 0 65 15,0 0-58-15,0 0 60 0,8-5-55 0,-8 5 62 16,7-12-50-16,-7 12 60 0,6-16-47 0,-2 7 53 16,-4 9-38-16,6-15 46 0,-6 15-39 0,8-14 38 15,-8 14-45-15,5-12 25 0,-5 12-48 0,4-8 27 16,-4 8-45-16,0 0 29 0,5-8-30 0,-5 8 42 15,0 0-30-15,0 0 34 0,0 16-31 16,0-16 31-16,-4 20-26 0,3-6 38 0,-2 0-29 16,-1 2 26-16,2 1-24 0,-2-1-1 0,2 4-1 15,-2-3-2-15,0 6 15 0,0-2-31 0,-1 1-10 16,0-1-94-16,-3-1-66 0,1 1-192 0,-4-2-174 16,-6-1-840-16,2-1-969 0</inkml:trace>
  <inkml:trace contextRef="#ctx0" brushRef="#br0" timeOffset="-168015.28">2848 10318 113 0,'0'0'500'0,"0"0"-97"0,0 0-18 15,4-12-14-15,-4 12-36 0,0 0-17 0,0 0-54 16,2-10-32-16,-2 10-37 0,0 0-39 0,0 0-35 15,0 0-20-15,0 0-14 0,0 0-6 0,0 0-7 16,0 0-1-16,0 0-6 0,0 0-7 0,7 6-6 16,-7-6-5-16,3 10-1 0,-3-10-3 0,0 0-5 15,1 16 1-15,-1-16-4 0,2 10-6 0,-2-10 1 16,0 12-11-16,0-12-12 0,0 0 10 16,2 14 1-16,-2-14-4 0,0 0 0 15,1 10 2-15,-1-10 5 0,0 0-1 0,0 0-61 16,0 0 58-16,0 0 1 0,0 0-6 0,0 0 2 15,0 0-4-15,0 0-4 0,4-13 27 0,-4 13-46 16,2-15 63-16,-2 15-50 0,3-21 50 0,-1 10-45 16,0-1 55-16,0 2-30 0,-1-3 44 0,-1 13-37 15,4-18 36-15,-4 18-44 0,3-14 25 0,-3 14-47 16,1-12 27-16,-1 12-42 0,0 0 33 0,0 0-38 16,0 0 38-16,0 0-37 0,0 0 36 0,0 0-29 15,1 15 39-15,-1-15-31 0,-1 21 36 0,1-7-29 16,-1 0 24-16,0 2-32 0,-1 2 30 0,1 2-38 15,-2-1 22-15,2 3-34 0,-3 2-3 0,1 0-118 16,-2-1-52-16,-2 5-179 0,-1 0-173 16,-4-2-737-16,-1 3-885 0</inkml:trace>
  <inkml:trace contextRef="#ctx0" brushRef="#br0" timeOffset="-166349.33">2747 14893 124 0,'0'0'356'0,"0"0"-57"0,4-9-48 16,-4 9 14-16,0 0-62 0,0 0 37 0,0 0-47 15,-1-11 9-15,1 11-18 0,0 0-15 16,0 0-23-16,-4-8 3 0,4 8-17 0,0 0-7 16,-8-4-10-16,8 4-11 0,0 0-8 0,-10-3-2 15,10 3-13-15,0 0-30 0,-15 3 9 0,15-3-20 16,-13 4 5-16,13-4-7 0,-13 7-7 16,13-7 15-16,-11 8-6 0,11-8-20 0,-13 13 0 15,8-6 10-15,-2-1-12 0,2 3 8 0,0-3-11 16,1 3 8-16,-2-1-7 0,2 2 4 0,2 0-5 15,2-10 5-15,-6 17-6 0,6-17 8 0,-2 17-5 16,2-17 8-16,0 19-7 0,0-19 4 0,4 18 4 16,0-11 1-16,-1 2 0 0,4-2 3 0,0 0 0 15,0-1-1-15,1 1-1 0,2-2-6 0,0 1-4 16,-1-2 0-16,4-1-2 0,-3 2-3 0,0-2 3 16,2 1-8-16,-1-2 5 0,-1 1 1 0,2-2-11 15,-2 2 13-15,-10-3 0 0,19 1 5 0,-19-1 0 16,18 1 11-16,-18-1-3 0,19-2-2 0,-19 2-3 15,18-3-8-15,-18 3-6 0,17-7 7 0,-17 7 1 16,16-10-4-16,-16 10-3 0,13-9-1 16,-6 2-2-16,-1 1 0 0,0-1-1 0,-1 0 1 15,1-2 0-15,-3 0 8 0,1 1-7 0,-4 8-24 16,7-20 23-16,-7 20 0 0,5-19-4 0,-4 8 7 16,-1 11 5-16,0-19-5 0,0 19-1 0,-1-20-1 15,1 20 1-15,-5-18-1 0,2 9-2 0,3 9 0 16,-6-16-3-16,6 16-9 0,-8-14 4 0,8 14-1 15,-13-13 0-15,7 8 0 0,-2 1 1 0,8 4 6 16,-16-10-2-16,7 7-1 0,-2 0 1 0,0 2-2 16,-1 0-1-16,12 1-2 0,-23-2-11 0,11 4-20 15,0-1-28-15,-1 0-50 0,3 2-42 16,-3 1-81-16,2 2-105 0,1-1-149 0,-2 1-102 16,3 1-344-16,0-1-511 0</inkml:trace>
  <inkml:trace contextRef="#ctx0" brushRef="#br0" timeOffset="-158619.52">6088 10854 191 0,'0'0'179'0,"0"0"-41"15,0 0 3-15,0 0-23 0,0 0-12 0,5-7-26 16,-5 7-5-16,0 0-8 0,0 0 1 0,0 0-1 16,0 0-11-16,6-6 1 0,-6 6 3 0,0 0-1 15,0 0 2-15,0 0 0 0,0 0 1 0,7-6-2 16,-7 6 4-16,0 0 0 0,0 0-1 0,0 0 6 16,0 0-3-16,0 0 4 0,0 0 1 0,0 0 4 15,0 0-2-15,0 0-7 0,0 0 0 0,0 0-2 16,0 0-6-16,10-3-4 0,-10 3-5 0,0 0-2 15,0 0-5-15,0 0-6 0,0 0 2 16,0 0-2-16,0 0 5 0,0 0-7 0,0 0-3 16,0 0-6-16,0 0-18 0,0 0 11 0,0 0-2 15,5-9 4-15,-5 9-1 0,0 0 4 0,0 0 1 16,0 0 5-16,4-11 13 0,-4 11 10 0,0 0 6 16,0 0 0-16,0 0 1 0,3-11-1 0,-3 11-1 15,0 0-5-15,0 0-4 0,0 0-10 0,0 0-8 16,0 0-6-16,0 0-4 0,2-9-6 0,-2 9 10 15,0 0-10-15,0 0-2 0,0 0-1 0,0 0-4 16,0 0-2-16,-5 9-2 0,5-9 0 0,0 0 1 16,-5 13 0-16,5-13 5 15,0 0-1-15,-4 12-2 0,4-12 3 0,-4 11 0 16,4-11-1-16,-4 12 3 0,4-12-1 0,-3 10 0 16,3-10-2-16,-3 10 1 0,3-10-2 0,0 0-1 15,-3 10 5-15,3-10-3 0,0 0 3 0,0 0 0 16,-3 11 1-16,3-11 1 0,0 0-2 0,0 0-2 15,0 0-4-15,0 0 1 0,0 0 6 0,0 0-4 16,0 0-1-16,0 0 0 0,0 0-12 0,0 0 4 16,0 0 4-16,1-13-3 0,-1 13-2 0,0 0 1 15,4-9-5-15,-4 9 1 0,0 0 2 0,4-9-1 16,-4 9 0-16,0 0-3 0,0 0-2 0,3-8 2 16,-3 8 3-16,0 0 1 0,0 0 5 0,0 0 5 15,0 0 1-15,0 0 7 0,3 10 6 0,-3-10 7 16,0 0-1-16,-3 17 3 0,3-17 1 15,-3 15-3-15,3-15-3 0,-4 18-7 0,1-9 10 16,3-9-10-16,-4 19-4 0,2-9-1 0,-1 1-6 16,1 0 0-16,0 0-1 0,2-11-26 0,-1 20-71 15,1-20-84-15,0 19-129 0,3-10-124 0,-1 1-619 16,3-3-664-16</inkml:trace>
  <inkml:trace contextRef="#ctx0" brushRef="#br0" timeOffset="-157135.68">6364 14205 231 0,'0'0'332'0,"0"0"-67"0,0 0-33 16,0 0-13-16,0 0-56 0,0 0 40 15,0 0-81-15,-3-10 49 0,3 10-83 0,0 0 48 0,0 0-72 16,0 0 55-16,0 0-67 0,0 0 57 0,0 0-65 16,0 0 55-16,0 0-58 0,0 0 53 0,0 0-50 15,0 0 54-15,0 0-52 0,0 0 50 0,0 0-57 16,0 0 42-16,0 0-52 0,-2-11 42 0,2 11-54 15,0 0 48-15,0 0-51 0,0 0 48 0,-3-9-52 16,3 9 52-16,0 0-55 0,0 0 51 16,-2-12-56-16,2 12 54 0,0 0-56 0,0 0 46 15,0 0-49-15,0-12 52 0,0 12-60 0,0 0 53 16,0 0-60-16,0 0 54 0,0 0-57 0,2-10 54 16,-2 10-58-16,0 0 52 0,0 0-48 0,0 0 57 15,0 0-52-15,0 0 53 0,7 9-57 0,-7-9 60 16,0 0-53-16,0 0 59 0,2 10-57 0,-2-10 57 15,0 0-58-15,0 0 54 16,4 12-58-16,-4-12 56 0,0 0-56 0,0 0 54 16,3 10-59-16,-3-10 58 0,0 0-56 0,0 0 55 0,0 0-55 15,0 0 59-15,0 0-54 0,2 10 58 0,-2-10-52 16,0 0 57-16,0 0-63 0,0 0 57 16,0 0-61-16,0 0 53 0,0 0-54 0,4-10 54 15,-4 10-52-15,0 0 55 0,1-12-63 0,-1 12 56 16,3-10-56-16,-3 10 62 0,0 0-65 0,2-14 58 15,-2 14-60-15,0 0 63 0,3-10-65 0,-3 10 58 16,0 0-60-16,0 0 57 0,4-10-58 0,-4 10 64 16,0 0-60-16,0 0 63 0,0 0-54 0,0 0 63 15,0 0-50-15,5 7 67 0,-5-7-50 0,0 0 58 16,0 16-46-16,0-16 50 0,-1 14-43 0,1-14 4 16,-2 16 5-16,2-16-2 0,-1 19-3 15,1-19-3-15,-1 21-3 0,1-21-7 0,-3 21 2 16,2-11 8-16,1-10-12 0,-1 22-2 0,1-22-1 15,0 19-7-15,0-19-2 0,0 18-39 0,0-18-65 16,1 16-60-16,-1-16-81 0,1 16-136 0,-1-16-94 16,5 18-584-16,-5-18-673 0</inkml:trace>
  <inkml:trace contextRef="#ctx0" brushRef="#br0" timeOffset="-153171.28">6306 10131 4 0,'-1'-12'513'16,"1"12"-123"-16,0 0-40 0,0 0-25 0,-5-9-6 16,5 9-13-16,0 0-35 0,0 0-37 0,-10-3-33 15,10 3-29-15,0 0-25 0,-12 3-19 0,12-3-16 16,-9 7-14-16,9-7-8 0,-12 10-4 0,5-2-12 15,2-1 0-15,-1 2-3 0,-2 2 2 0,0 1 0 16,2 1-1-16,0 0-1 0,-1 2-2 16,1 1-6-16,1-1-7 0,1-1-5 0,0 2 0 0,1 0 1 15,2-1 1-15,0-2-25 0,2 2 35 16,-1-2-26-16,4 0 36 0,0 0-18 0,2-1 33 16,1-1-19-16,3-1 20 0,0 0-32 15,3-3 9-15,1-1-25 0,0 0 9 0,1-4-20 0,1 0 13 16,-1 0-24-16,-1-2 8 0,1-3-11 0,1 0 12 15,-1-3-14-15,-1 0 5 0,-1-4-9 0,0-1 11 16,-3 0-15-16,1-5 14 0,0 1-17 0,-5 1 11 16,2-1-13-16,-5 0 15 0,3 0-18 0,-5 1 15 15,0 1-18-15,0 0 13 0,-2 2-10 0,-1-1 8 16,-2 2-12-16,-1-1 13 0,-2 3-14 0,-2-2 9 16,-1 3-14-16,-3 1 12 0,-1 1-17 0,-2 3-5 15,-1 0-29-15,1 2-55 0,-1 0-77 16,0 1-66-16,1 2-35 0,0 1-43 0,2 1-168 15,0 1-72-15,3 2-478 0,2-2-662 0</inkml:trace>
  <inkml:trace contextRef="#ctx0" brushRef="#br0" timeOffset="-152088.15">6465 14849 397 0,'0'0'501'16,"0"0"-31"-16,0 0-86 0,0 0-46 0,0 0-83 15,0 0 11-15,0 0-74 0,2-9 27 0,-2 9-71 16,0 0 30-16,0 0-72 0,0 0 43 0,2 14-65 16,-2-14 51-16,1 13-58 0,-1-13 60 15,1 19-51-15,-1-8 47 0,0 1-39 0,2 1 5 0,-2 5 10 16,0-1-2-16,1 0 2 0,-1 0-9 15,0 1 2-15,1 0-7 0,1 0-14 0,-2 0 10 16,1-1-12-16,0 0-1 0,-1-3-15 0,1 0 5 16,-1-2-23-16,2 2 6 0,-2-14-17 0,2 21 2 15,-2-21-49-15,0 17-59 0,0-17-122 16,1 13-106-16,-1-13-123 0,0 0-152 0,2 11-188 0,-2-11-283 16,0 0-663-16</inkml:trace>
  <inkml:trace contextRef="#ctx0" brushRef="#br0" timeOffset="-148846.54">12410 11196 341 0,'0'0'365'0,"0"0"-57"15,0 0-20-15,0 0-19 0,0 0-10 0,-9 4-7 16,9-4-27-16,0 0-34 0,0 0-13 0,0 0-11 16,0 0-10-16,0 0-9 0,0 0-12 0,0 0-15 15,9 7-15-15,-9-7-9 0,11 1-18 0,-11-1 5 16,16 2-41-16,-16-2 17 0,15 1-8 0,-15-1-7 15,21 1-6-15,-21-1-6 0,18 1-6 0,-18-1-2 16,18-1-5-16,-18 1-4 0,20 0-24 16,-20 0 22-16,15 0-35 0,-15 0-2 0,17-1-30 15,-17 1-35-15,15 0-34 0,-15 0-59 0,0 0-63 0,14-1-32 16,-14 1-17-16,0 0-6 0,0 0-12 16,0 0-21-16,0 0-261 0,0 0-107 0</inkml:trace>
  <inkml:trace contextRef="#ctx0" brushRef="#br0" timeOffset="-148588.81">12402 11296 213 0,'-10'6'275'16,"10"-6"-46"-16,-5 6-23 0,5-6-11 0,0 0-14 16,-7 7-14-16,7-7 0 0,0 0-5 0,0 0-6 15,-4 10 3-15,4-10-29 0,0 0 2 16,0 0-31-16,7 5 2 0,-7-5-27 0,11 3 6 15,-11-3-30-15,16 2 3 0,-16-2-19 0,18 1 4 16,-18-1-14-16,22 2 6 0,-22-2-16 0,25 1 7 16,-11-1-14-16,-1 1 7 0,0-1-19 0,3-1-4 15,-3 1-50-15,3-1-31 0,-3 0-41 0,0 0-31 16,2-2-25-16,-1 2-34 0,-3-3-45 0,2 2-49 16,-2-1-193-16,1-1-1 0</inkml:trace>
  <inkml:trace contextRef="#ctx0" brushRef="#br0" timeOffset="-148291.78">12965 11079 101 0,'0'0'579'16,"6"-12"-97"-16,-6 12-41 0,3-9-21 0,-3 9-38 15,0 0-64-15,4-12-46 0,-4 12-48 16,0 0-45-16,5-9-36 0,-5 9-20 0,0 0-4 15,0 0 0-15,0 0-1 0,0 0-3 0,0 0-5 16,0 13-4-16,0-13-7 0,-7 18-15 0,5-7 15 16,-1 2-27-16,-1 1 23 0,-1 1-31 0,1 1 23 15,-2 1-27-15,0 1 18 0,2 2-23 0,-3-2 11 16,3-2-26-16,0 1-4 0,-1-1-4 16,0-1-6-16,3 0-2 0,-3-1-1 0,4-2 0 15,-2 0-7-15,3-1-8 0,-4-1-44 0,4-10-78 16,0 16-102-16,0-16-74 0,0 14-101 0,0-14-124 15,0 0-190-15,4 13-286 0,-4-13-588 0</inkml:trace>
  <inkml:trace contextRef="#ctx0" brushRef="#br0" timeOffset="-147391.22">12843 13846 414 0,'0'0'370'15,"0"0"-33"-15,0 0-32 0,0 0-12 16,0 0-19-16,11 4 12 0,-11-4-96 0,0 0 14 16,16 0-66-16,-16 0 32 0,16 0-66 0,-16 0 38 15,20 0-68-15,-20 0 41 0,19-2-62 0,-19 2 40 16,23 0-61-16,-23 0 41 0,23 0-62 16,-9 0 47-16,-14 0-60 0,24-1 49 0,-24 1-57 15,25 0 1-15,-25 0-1 0,23 0-15 0,-23 0 20 16,18 0-84-16,-18 0 4 0,15 0-95 0,-15 0-30 15,13 0-10-15,-13 0-14 0,0 0-8 0,0 0-45 16,14 0-43-16,-14 0-4 0,0 0-141 0,0 0 40 16</inkml:trace>
  <inkml:trace contextRef="#ctx0" brushRef="#br0" timeOffset="-147174.72">12866 13921 287 0,'0'0'328'0,"-6"5"-2"0,6-5-56 15,0 0 33-15,-6 10-71 0,6-10 46 0,0 0-68 16,0 0 25-16,5 13-67 0,-5-13 36 0,0 0-62 16,7 10 34-16,-7-10-72 0,11 6 38 0,-11-6-74 15,14 6 38-15,-14-6-66 0,18 5 40 0,-7-3-62 16,2-1 43-16,0 2-62 0,1-2 49 0,2-1-59 16,0 0 39-16,1 0-84 0,1 0 11 0,3-2-99 15,-3-2 0-15,2 2-104 0,-1-4 0 16,2 1-36-16,2-1-19 0,-3-1-35 0,0-2-303 15,1-1-149-15</inkml:trace>
  <inkml:trace contextRef="#ctx0" brushRef="#br0" timeOffset="-146774.65">13457 13758 304 0,'0'0'332'0,"0"0"-46"0,0 0-16 15,2-11-35-15,-2 11-18 0,0 0-2 0,0 0-19 16,0 0 2-16,0 0-13 0,0 0-18 15,0 0-11-15,0 0-9 0,0 0-15 0,-9 9-5 0,9-9-21 16,-4 10-7-16,4-10-10 0,-6 14-7 16,4-4-3-16,-2-1-6 0,0 1-4 0,1 0-4 15,1 1-5-15,0 1-8 0,0 0 46 0,0-1-59 16,0 1 45-16,2 0-61 0,2-1 51 0,-2 1-60 16,2-1 48-16,2-1-53 0,-2 1-1 0,5-3 7 15,-1 2 0-15,4-1 1 0,-1-1-3 0,0-1 1 16,4 1-2-16,0-4-2 0,1 2 2 0,-3-2 1 15,0-2-4-15,3-1 2 0,-1 1-1 0,2-2 4 16,-3-3 1-16,5 1 0 0,-4-2-2 0,0-4 1 16,1 1 0-16,-3-1-1 0,1-2 15 0,0-1 1 15,-3-1-2-15,1 0-4 0,-3 0-34 16,-1-1 26-16,-2 2-27 0,-2 0 25 0,-2 11-26 16,-2-21 28-16,-2 10-28 0,-3 0 25 0,-3 1-28 15,-2 1 28-15,-1-1-28 0,-3 3 26 0,-2-2-26 16,0 5 27-16,-1-1-31 0,0 2 20 0,-2 0-68 15,2 1-27-15,0 2-43 0,1 2-57 0,1 1-83 16,0 0-102-16,2 1-102 0,1-2-471 0,3 2-535 16</inkml:trace>
  <inkml:trace contextRef="#ctx0" brushRef="#br0" timeOffset="-145108.25">21362 4760 312 0,'0'0'393'15,"0"0"-84"-15,4-10-7 0,-4 10-15 0,0 0 1 16,0 0 33-16,4-8-77 0,-4 8 25 0,0 0-69 15,0 0-23-15,0 0-26 0,0 0-20 0,4-8-21 16,-4 8-19-16,0 0-13 0,0 0-10 16,0 0 1-16,0 0 10 0,0 0 9 0,0 0 7 15,0 0 1-15,-4 9-6 0,4-9 11 16,-4 12-9-16,4-12-7 0,-5 17-3 0,0-6-5 0,2-1-2 16,0 5 6-16,0 1 6 0,-1-1-1 15,0 2 0-15,2 1-5 0,-1 0-6 0,-1 0-9 16,2 0-9-16,-2 0-6 0,2 0-14 0,-1-1 9 15,2 0-14-15,-1-2 3 0,0 1-13 0,0-3 9 16,1-1-15-16,0-1 12 0,0-1-14 0,1-10 8 16,-2 17-8-16,2-17 8 0,-2 15-42 0,2-15-39 15,-2 12-88-15,2-12-73 0,0 0-96 0,-2 12-128 16,2-12-122-16,0 0-168 0,0 0-278 0,0 0-618 16</inkml:trace>
  <inkml:trace contextRef="#ctx0" brushRef="#br0" timeOffset="-144292.68">24243 4866 28 0,'0'0'511'0,"3"-12"-25"16,-3 12-97-16,0 0 33 0,0 0-70 0,1-12 9 15,-1 12-104-15,0 0 11 0,0 0-92 16,0 0 25-16,0 0-79 0,-7-7 38 0,7 7-74 0,-7 6 42 15,7-6-69-15,-13 11 40 0,7-3-60 0,-2 3 52 16,0 0-65-16,-2 3 46 0,3-1-64 16,-3 3 50-16,3 2-58 0,-2 2 0 0,2-2-1 15,2 0 1-15,1-1 0 0,2-1 5 0,1 2-4 16,1-1 6-16,1 0 16 0,3-1 9 0,0-2 9 16,2 0-17-16,4 0 32 0,-1-2-31 15,2-3 28-15,1 1-28 0,1-2 25 0,0-2-25 16,2 0 29-16,-2-2-30 0,2-2 34 0,-2-2-29 15,2 0 26-15,1-3-35 0,-1-2 19 0,0-2-9 16,0-2-3-16,0-3-4 0,0-1 1 0,-2-2 1 16,-2-2-1-16,1-1 2 0,-3-1 0 0,-2-2 1 15,1 1-8-15,-4 1 7 0,-2 1-1 16,1 1-6-16,-4 0-3 0,-1 0-8 0,0 3-3 16,-3-1-4-16,-4 2-8 0,0 0 1 0,-1 2-6 15,-7 0-14-15,0 3-27 0,2 2-39 0,-5 1-41 16,2 3-54-16,-3 1 10 0,2 2-93 0,-3 2-56 15,3 2-117-15,0 2-83 0,2 1-455 0,1 1-574 16</inkml:trace>
  <inkml:trace contextRef="#ctx0" brushRef="#br0" timeOffset="-143509.58">25940 4958 294 0,'-18'0'350'0,"-2"-1"-51"0,1 1 34 0,2-1-95 16,1 1 43-16,1 0-90 0,1-1 43 0,14 1-86 15,-20 0 36-15,20 0-68 0,-19 0 35 0,19 0-53 16,-14 0 37-16,14 0-54 0,-14 0 31 0,14 0-52 16,0 0 47-16,-14 1-57 0,14-1 53 15,0 0-46-15,0 0 41 0,0 0-56 0,0 0 56 16,0 0-54-16,3 8 54 0,-3-8-49 0,22 4 57 15,-7-1-55-15,4-1 49 0,1 1-57 16,6 0 41-16,1 0-51 0,5 1-5 0,2-2 11 16,1 2-6-16,2-2-8 0,1 2 5 0,2-2-2 15,-2 1 1-15,3-1-8 0,-1 0-4 0,0 0-3 16,-1-1-2-16,-3 1-2 0,0-1 4 0,-7 2-5 16,0-2 4-16,-2 0-7 0,-5 0-1 0,-1-1 1 15,-1 2-2-15,-2-2 1 0,0 1 2 0,-5-1-1 16,1 0-1-16,-3 1 1 0,-11-1 0 0,19 0-1 15,-19 0 0-15,17 0-19 0,-17 0-39 16,14 0-13-16,-14 0-110 0,0 0-25 0,13-2-130 0,-13 2-19 16,0 0-67-16,0 0-53 0,7-7-404 15,-7 7-429-15</inkml:trace>
  <inkml:trace contextRef="#ctx0" brushRef="#br0" timeOffset="-143159.22">26488 4880 160 0,'0'0'465'0,"-11"-5"-34"0,11 5-111 0,-9-4 30 0,9 4-78 16,0 0 16-16,-9-5-105 0,9 5 3 0,0 0-81 16,0 0 19-16,-9-3-57 0,9 3 46 0,0 0-45 15,0 0 48-15,0 0-51 0,0 0 46 16,0 0-62-16,2 15 45 0,-2-15-52 0,7 10 48 15,-1-2-59-15,2-2 48 0,0 1-62 0,3 1 50 16,1 0-56-16,-1 1 54 0,2 0-57 0,1-1 54 16,-1 0-59-16,-1 1 52 0,-1-1-55 0,0 1 45 15,3-1-57-15,-5 1 53 0,1-1-59 0,-2 0 56 16,-2-1-57-16,1 2 58 0,-3 0-58 0,-4-9 59 16,2 18-40-16,-2-18 73 0,-2 20-35 0,-2-11 2 15,-3 2 3-15,1-2-10 0,-4 2-6 16,1-1-4-16,-1 0-6 0,-2-1-6 0,1 1-33 15,2-2-71-15,-3 2-95 0,2-2-158 0,3-2-131 16,-3 2-587-16,10-8-682 0</inkml:trace>
  <inkml:trace contextRef="#ctx0" brushRef="#br0" timeOffset="-142459.5">27493 4938 497 0,'0'-17'539'0,"0"17"-101"15,-3-15 13-15,3 15-90 0,-5-15-7 0,5 15-85 0,-6-16-1 16,-1 9-99-16,0 0 24 0,-1 1-91 0,0 0 27 16,1 1-74-16,-1 0 30 0,8 5-72 0,-17-4 43 15,17 4-64-15,-13-3 50 0,13 3-55 16,-14 3 47-16,14-3-57 0,-10 4 50 0,10-4-55 15,-9 9 52-15,9-9-52 0,-5 9 53 0,5-9-49 16,-5 14 56-16,5-14-48 0,0 13 60 0,0-13-49 16,4 16 59-16,0-6-51 0,-2 0 39 0,3 0-22 15,1 0 57-15,2 1-54 0,0-1 51 0,1 2-56 16,0 0 53-16,-1-2-62 0,4 2 32 16,-3 0-34-16,0 0 40 0,2 0-52 0,-2 0-3 15,0 0 3-15,-2-1 0 0,2 1 5 0,-5-1-1 16,2-2 5-16,-1 1-1 0,-3-1 4 0,3 1 8 15,-5-10 3-15,0 16-1 0,0-16 19 0,-7 17 10 16,2-10-15-16,-1 0 38 0,-2-1-24 16,-2 0 22-16,-1-1-31 0,-2 0 15 0,-3-3-29 15,0 1 21-15,-2-1-33 0,-2-2 19 0,2 0-38 16,0-1-15-16,1-3-100 0,-2 2-53 0,4-3-72 16,-1 0-122-16,5-1-85 0,1-1-97 0,3 0-420 15,7 7-563-15</inkml:trace>
  <inkml:trace contextRef="#ctx0" brushRef="#br0" timeOffset="-142010.22">27753 5029 633 0,'0'0'486'16,"0"0"-111"-16,0 0-122 0,8 6 31 0,-8-6-73 15,0 0 15-15,0 0-77 0,10 5 20 0,-10-5-66 16,0 0 31-16,0 0-58 0,13 2 41 0,-13-2-48 16,0 0 45-16,0 0-55 0,18 0 56 0,-18 0-57 15,9-3 47-15,-9 3-66 0,8-7 47 16,-8 7-51-16,5-8 51 0,-5 8-53 0,7-11 56 16,-7 11-57-16,3-9 54 0,-3 9-49 0,4-12 56 15,-4 12-50-15,2-11 45 0,-2 11-41 0,0 0 30 16,-2-14-30-16,2 14-4 0,0 0 1 15,-4-11-15-15,4 11 1 0,0 0-4 0,-10-4-5 16,10 4-6-16,-11 3-7 0,11-3-4 0,-13 6-5 16,13-6 2-16,-14 12-3 0,8-4-1 0,1 0 3 15,-1 2-8-15,2 1-1 0,-2 1 2 0,2 1 3 16,1-1 1-16,2 0 0 0,0 1 2 0,-1 0 4 16,4 0 10-16,-1-1 6 0,1 1-5 0,2 0-18 15,0 0 29-15,4-1-38 0,1 0 22 0,1-3-57 16,0 2-11-16,3-2-70 0,0-2-25 15,1 0-51-15,2-2-68 0,2-3-66 0,0-1-25 16,1-2-31-16,0-2-14 0,3-4-45 16,-1-2-199-16,-1-3-164 0</inkml:trace>
  <inkml:trace contextRef="#ctx0" brushRef="#br0" timeOffset="-141710.36">28180 4819 316 0,'0'0'513'16,"3"-18"-26"-16,-3 18-112 0,2-12 21 0,-2 12-92 15,3-9-13-15,-3 9-100 0,0 0 4 0,3-10-83 16,-3 10 23-16,0 0-61 0,0 0 33 0,0 0-59 16,0 0 49-16,1 11-51 0,-1-11 51 15,-1 18-55-15,-2-8 47 0,3 4-53 0,0 1 49 16,-2 2-57-16,0 1 53 0,1 2-58 16,-2 2 54-16,1 1-49 0,-1-1 49 0,1 0-52 15,0-2 51-15,0 2-40 0,0-1 7 0,1-2 0 16,-4-1 10-16,5 0-10 0,0-1-29 0,-2 0 35 15,2-5-25-15,0 2 32 0,0-1-31 0,0-1 26 16,2-1-30-16,-2-11 23 0,2 19-31 0,-2-19 18 16,8 16-33-16,-8-16 18 0,10 11-40 0,-10-11-4 15,16 9-73-15,-6-6-18 0,-10-3-36 0,22 2-26 16,-22-2-3-16,22-3-85 0,-10 1 11 0,0-1-84 16,2-3-7-16,-1 0-30 0,-2 1-46 0,1-3-271 15,-2 0-204-15</inkml:trace>
  <inkml:trace contextRef="#ctx0" brushRef="#br0" timeOffset="-141474.79">28169 4984 701 0,'0'0'540'0,"-14"-5"-98"0,14 5-89 0,-9-3 10 16,9 3-112-16,0 0 9 0,-11-3-89 0,11 3 26 15,0 0-71-15,0 0 30 0,0 0-75 16,13-2 36-16,-13 2-68 0,23 2 44 16,-10-2-68-16,1 1 46 0,3-1-61 0,2 0 48 15,-2 1-62-15,3 0 51 0,-1-1-56 0,-4 0 50 16,2 0-82-16,-3 0-57 0,-2 1-171 0,2-3-233 16,-14 2-506-16,16-4-612 0</inkml:trace>
  <inkml:trace contextRef="#ctx0" brushRef="#br0" timeOffset="-134588.43">27840 4999 130 0,'0'0'197'15,"0"0"-33"-15,0 0-13 0,0 0-25 0,0 0-20 16,0 0 1-16,0 0-19 0,0 0-2 16,0 0 5-16,0 0-4 0,0 0-5 0,0 0 1 15,0 0 3-15,0 0-1 0,0 0 3 16,0 0 0-16,0 0 7 0,0 0-3 0,0 0 1 0,0 0 2 16,0 0-7-16,0 0-5 0,0 0-6 0,0 0-1 15,-2-11-7-15,2 11-9 0,0 0-2 16,0 0-4-16,0 0-1 0,0 0-5 0,0 0 5 15,0 0-7-15,0 0-8 0,0 0 10 0,0 0-2 16,0 0 0-16,0 0-4 0,0 0-1 0,0 0-1 16,0 0-3-16,0 0-3 0,0 0-3 0,0 0 0 15,5-10-12-15,-5 10-1 0,0 0-2 0,0 0 0 16,0 0-3-16,8-4-5 0,-8 4 1 0,0 0-1 16,0 0 0-16,0 0 1 0,10-3 3 15,-10 3-1-15,0 0-5 0,0 0-40 16,0 0 47-16,11-2-9 0,-11 2 10 0,0 0-1 0,0 0-1 15,0 0-2-15,0 0-2 0,13 0-1 16,-13 0-3-16,0 0 1 0,0 0-3 0,0 0-1 16,0 0 0-16,14 1-1 0,-14-1-1 0,0 0 0 15,0 0-1-15,0 0 0 0,0 0-1 0,0 0 2 16,0 0 3-16,9 5 4 0,-9-5-7 0,0 0-2 16,0 0 4-16,0 0 0 0,4 9-1 0,-4-9 0 15,0 0 0-15,0 0 0 0,0 0 0 0,4 9 3 16,-4-9 0-16,0 0-3 0,0 0-1 0,3 10 2 15,-3-10 1-15,0 0-2 0,0 0 1 0,0 0-1 16,0 0 0-16,2 11-10 0,-2-11 13 16,0 0 2-16,0 0-3 0,0 0 0 0,0 0-44 15,0 13 52-15,0-13 0 0,0 0-4 16,0 0-3-16,-5 8 2 0,5-8 0 0,0 0-2 16,0 0 1-16,0 0 2 0,-5 8-1 0,5-8-2 15,0 0-43-15,0 0 51 0,-8 6 0 0,8-6-2 16,0 0-1-16,-7 5-47 0,7-5 53 0,0 0-3 15,0 0 2-15,-11 5-5 0,11-5-3 0,0 0-1 16,-9 4-45-16,9-4 50 0,0 0 4 0,-9 3-6 16,9-3-1-16,0 0-1 0,0 0 1 0,-9 4-1 15,9-4 1-15,0 0-2 0,0 0 0 0,0 0-45 16,-11 3 53-16,11-3-2 0,0 0-2 0,0 0-1 16,0 0-1-16,-13 1-1 0,13-1 0 15,0 0 2-15,0 0-3 0,0 0-5 16,-14 3-1-16,14-3 3 0,0 0 1 0,0 0-1 15,0 0-1-15,-11 1 1 0,11-1-3 0,0 0 5 16,0 0-2-16,0 0 6 0,0 0-4 0,-13 0 2 16,13 0-48-16,0 0 56 0,0 0-4 0,0 0-1 15,0 0-3-15,0 0-2 0,0 0-11 0,0 0-11 16,0 0-29-16,-12 1-39 0,12-1-47 0,0 0-50 16,0 0-74-16,0 0-59 0,0 0-71 0,0 0-340 15,0 0-233-15</inkml:trace>
  <inkml:trace contextRef="#ctx0" brushRef="#br0" timeOffset="-124518.36">9215 10985 156 0,'0'0'178'0,"0"0"-29"0,0 0-17 0,0 0-15 16,0 0-19-16,0 0-5 0,0 0-12 0,0 0-8 16,0 0-8-16,0 0-8 0,0 0-4 0,0 0-3 15,0 0-4-15,0 0-3 0,0 0-1 0,0 0 0 16,0 0 5-16,0 0 1 0,0 0 0 0,0 0 7 16,0 0 1-16,0 0 3 15,0 0 2-15,0 0 21 0,0 0-11 0,0 0 9 16,0 0 28-16,0 0-23 0,0 0-15 0,0 0 6 15,0 0-14-15,7-6 7 0,-7 6-15 0,0 0 7 16,0 0-19-16,8-5 10 0,-8 5-6 0,0 0 1 16,11-3-2-16,-11 3 1 0,0 0 0 0,13-6-4 15,-13 6 3-15,10-5-1 0,-10 5 0 0,11-4 6 16,-11 4-8-16,12-5-3 0,-12 5-5 0,9-3-9 16,-9 3-4-16,0 0-2 0,13-4-4 0,-13 4-4 15,0 0 1-15,12-3-5 0,-12 3-1 0,0 0 0 16,13 0 0-16,-13 0 2 0,0 0-7 0,15 2-19 15,-15-2-34-15,12 3-34 0,-12-3-44 0,11 3-50 16,-11-3-14-16,13 2-55 0,-13-2-68 16,10 4-395-16,-10-4-217 0</inkml:trace>
  <inkml:trace contextRef="#ctx0" brushRef="#br0" timeOffset="-123835.28">9490 11107 52 0,'0'0'285'0,"-8"-6"-57"0,8 6-30 15,0 0-18-15,0 0-17 0,0 0-19 0,0 0-24 16,0 0-15-16,0 0-16 0,-7-5 6 16,7 5 0-16,0 0-3 0,0 0-2 0,0 0 6 15,0 0 9-15,-13-2 4 0,13 2 9 0,0 0-7 16,0 0-3-16,0 0-1 0,0 0-4 0,-12 2-1 16,12-2-3-16,0 0-5 0,0 0-1 0,0 0-6 15,0 0-5-15,0 0-6 0,-12 2-7 0,12-2-4 16,0 0-8-16,0 0 0 0,0 0-9 0,0 0-6 15,0 0-11-15,0 0-5 0,0 0-4 0,0 0-2 16,0 0 2-16,0 0-2 0,0 0 1 16,0 0-6-16,0 0 1 0,12-1-5 0,-12 1 2 15,18-3-3-15,-6 1-24 0,1 1-47 16,-1-2-57-16,1 1-74 0,2-1-92 0,-2 1-66 16,0 0-89-16,1-3-363 0,-2 3-328 0</inkml:trace>
  <inkml:trace contextRef="#ctx0" brushRef="#br0" timeOffset="-116384.31">18263 4262 359 0,'0'0'435'15,"0"0"-119"-15,0 0 17 0,-13 4-70 0,13-4 55 16,0 0-70-16,0 0 4 0,0 0-84 16,-11 2 16-16,11-2-74 0,0 0 26 0,0 0-58 15,0 0 32-15,0 0-58 0,0 0 43 0,0 0-55 16,-10 3 47-16,10-3-54 0,0 0 49 0,0 0-56 16,0 0 48-16,0 0-55 0,0 0 53 15,0 0-53-15,0 0 58 0,0 0-60 0,0 0 57 0,0 0-54 16,0 0 51-16,9 6-45 0,-9-6 54 15,15 2-54-15,-15-2 54 0,22 3-54 0,-8-1 44 0,2 0-34 16,4 0 16-16,-1 1 5 0,0-1 2 16,1 1 4-16,2-2 2 0,-3 1 3 0,2 1 1 15,-1-2-3-15,-1 0-2 0,2 1-4 0,-3-1-4 16,-1 1-2-16,3-1-4 0,-6 0 0 0,1 1-2 16,-2-1-3-16,-13-1-3 0,24 1-4 0,-12 0-3 15,-12-1-6-15,17 1 1 0,-17-1-3 0,16 1-2 16,-16-1-1-16,14 0-10 0,-14 0 3 0,0 0-1 15,17 0-5-15,-17 0 0 0,0 0-6 16,13 2-29-16,-13-2-52 0,0 0-69 0,0 0-93 16,13-2-56-16,-13 2-174 0,0 0-113 0,0 0-661 15,0 0-851-15</inkml:trace>
  <inkml:trace contextRef="#ctx0" brushRef="#br0" timeOffset="-115339.18">21071 4091 305 0,'0'0'433'16,"0"0"-99"-16,0 0 45 0,-13 1-70 0,13-1 45 15,0 0-84-15,0 0 0 0,-11 2-80 0,11-2 19 16,0 0-78-16,0 0 33 0,0 0-67 0,0 0 44 16,-12 1-67-16,12-1 48 0,0 0-57 0,0 0 54 15,0 0-58-15,0 0 54 0,0 0-56 16,12 5 49-16,-12-5-60 0,16 1-1 15,-16-1-3-15,23 3 4 0,-9-2 8 0,4 0 3 0,1 2 6 16,3-2 5-16,4 0-6 0,0 1-3 16,4-1-4-16,-1 1 4 0,2-2-6 0,0 1-4 15,-2-1 18-15,0 0-29 0,1 0 0 0,-5 1 0 16,0-1 0-16,-4 0 0 0,1 0-3 0,-3 0 0 16,-1 1-3-16,-2-1 4 0,-3 0 0 0,0 0 2 15,0 1 4-15,-13-1 3 0,21 0 9 0,-21 0 0 16,16 2 1-16,-16-2 3 0,14 0-3 0,-14 0-2 15,0 0-2-15,18 0-4 0,-18 0-5 0,0 0-6 16,13 1-6-16,-13-1 0 0,0 0-12 0,0 0-3 16,14 0-4-16,-14 0-2 0,0 0 0 0,0 0-2 15,0 0-2-15,0 0-2 0,13 0-17 0,-13 0-40 16,0 0-63-16,0 0-77 0,0 0-98 16,0 0-72-16,0 0-179 0,0 0-146 0,0 0-615 15,5-7-905-15</inkml:trace>
  <inkml:trace contextRef="#ctx0" brushRef="#br0" timeOffset="-114290.45">18355 5467 334 0,'0'0'349'0,"0"0"-57"0,0 0-22 15,-13 1-17-15,13-1-4 0,0 0-7 0,0 0-25 16,0 0-32-16,0 0-32 0,0 0-23 16,-12 1-14-16,12-1-17 0,0 0-9 0,0 0-10 15,0 0-7-15,0 0-3 0,0 0 0 0,0 0 3 16,0 0-1-16,0 0 3 0,0 0 3 0,0 0 2 16,9 9 0-16,-9-9 1 0,16 2 1 0,-4-1-4 15,2 2 4-15,0-2-28 0,4 0 26 0,0 0-24 16,1 2 30-16,1-2-28 0,1 0 30 0,-1 0-23 15,2 1 25-15,-2-1-22 0,2 0 25 0,0 0-27 16,-3-1 25-16,1 1-16 0,-1-1 20 16,-2 1-7-16,0-1 19 0,-4 2-4 0,0-2 13 15,-13 0-14-15,24 0 20 0,-24 0-12 0,17 1 3 16,-17-1-12-16,16 0-6 0,-16 0-12 0,13 0-15 16,-13 0-10-16,0 0-9 0,15 0-15 0,-15 0-23 15,0 0-30-15,0 0-49 0,15 0-56 16,-15 0-111-16,0 0-81 0,0 0-110 0,0 0-84 15,0 0-95-15,0 0-170 0,0 0-286 0,-4-11-677 16</inkml:trace>
  <inkml:trace contextRef="#ctx0" brushRef="#br0" timeOffset="-113556.6">21125 5502 459 0,'0'0'372'0,"0"0"-58"0,-16 1-36 16,16-1-10-16,0 0-1 0,-11 1-13 0,11-1-26 16,0 0-22-16,0 0-24 0,0 0-11 0,0 0-15 15,0 0-11-15,8 7-4 0,-8-7-2 16,22 3 0-16,-5-1-9 0,1 0-8 0,2 1-2 15,5-1-7-15,0 2 2 0,2-2 0 0,0 1-32 16,1-1 28-16,0 0-34 0,0 1 27 0,2-2-9 16,-4 1-6-16,1-1-5 0,-1 2-11 0,-3-1-26 15,0-1 11-15,-3 0-24 0,0 0 13 0,0-1-21 16,-3 1 11-16,-2 0-23 0,-2-1 13 0,1 0-19 16,-14 0 14-16,23 1-25 0,-23-1-19 0,16 0-89 15,-16 0-51-15,16 0-90 0,-16 0-89 0,11-1-147 16,-11 1-143-16,0 0-449 0,0 0-699 15</inkml:trace>
  <inkml:trace contextRef="#ctx0" brushRef="#br0" timeOffset="-109506.09">17021 6707 601 0,'0'0'586'0,"0"-16"-72"16,0 16-53-16,-1-13-55 0,1 13-31 0,-2-14-19 16,2 14-60-16,0 0-23 0,0-15-83 0,0 15-14 15,0 0-56-15,0 0 10 0,0 0-38 16,0 0 19-16,0 0-31 0,0 0 13 0,-6 8-27 16,4 3 14-16,-1 1-26 0,0 3-5 0,1 0-5 15,-1 3-2-15,1-1-3 0,-1 1-5 0,0 1-6 16,1 3-3-16,-1-3 9 0,0 1-20 0,0-2 15 15,2 0-26-15,-2 0-21 0,2 0-101 0,1-4-56 16,-1-1-70-16,-1-1-29 0,2-12-65 16,-1 19-94-16,1-19-81 0,-1 12-510 0,1-12-635 15</inkml:trace>
  <inkml:trace contextRef="#ctx0" brushRef="#br0" timeOffset="-109308">16963 6754 547 0,'4'-14'480'0,"-1"2"-46"15,1 2-32-15,0-1-27 0,2-1-59 0,0-1-53 16,1 2-45-16,-1 0-37 0,2 1-35 16,2 0-25-16,-1 2-23 0,0 1-24 15,4 0-16-15,-3 2-12 0,1 0-8 0,3 3-8 16,-1-1-8-16,1 3-4 0,2 0-4 0,-1 0-4 16,2 3-16-16,0 0-18 0,-1 1-37 0,-1 1-49 15,-1 0-59-15,0 0-78 0,-4 2-44 0,-2 0-54 16,-3 0-101-16,-5-7-249 0,7 14-201 0</inkml:trace>
  <inkml:trace contextRef="#ctx0" brushRef="#br0" timeOffset="-109125.45">17023 6822 76 0,'0'0'539'0,"0"0"-104"0,0 0-36 0,0 0-58 15,0 0-17-15,16-2-55 0,-16 2-38 0,18-5-40 16,-8 4-35-16,3-2-29 0,0 1-27 15,-1 0-22-15,4 1-13 0,-1 0-14 0,0 1-13 16,1-1-42-16,-2 2-70 0,-1-1-105 0,0 0-57 16,-1 1-91-16,-12-1-87 0,18 3-279 0,-18-3-199 15</inkml:trace>
  <inkml:trace contextRef="#ctx0" brushRef="#br0" timeOffset="-108541.96">17222 6824 323 0,'0'0'470'0,"0"0"-31"0,12-5-52 0,-12 5-20 16,12-5-32-16,-12 5-59 0,14-4-36 0,-14 4-40 16,20-4-34-16,-20 4-19 0,21 0-30 15,-21 0 24-15,23 3-43 0,-13-1 8 0,2 2-28 16,-1 1 18-16,1 0-34 0,-1 2 16 0,0 3-42 16,0-2 20-16,-3 2-34 0,2 2 21 0,-4-1-29 15,-1 2 19-15,-1-5-17 0,0 4 16 0,-3-2-24 16,-1-10 26-16,-1 18-33 0,1-18 26 0,-5 17-27 15,5-17 30-15,-9 13-30 0,9-13 23 0,-13 9-24 16,13-9 27-16,-13 5-17 0,13-5 16 0,-15-3-33 16,15 3 30-16,-15-7-32 0,15 7 19 0,-11-13-36 15,11 13 17-15,-5-16-29 0,8 6 26 16,-1-2-27-16,5 0 22 0,0-1-18 0,4 1 26 16,1-2-23-16,3 1 28 0,1-1-25 0,-2 3 26 15,4 0-2-15,-3-1-4 0,1 6 0 0,-2-1 1 16,1 1-2-16,-2 2-1 0,0 0-1 15,-2 3-4-15,-11 1 15 0,22 3-25 0,-12-1 27 16,-1 1-21-16,1 4 23 0,-1-2-21 0,-1 5 4 16,2 0 27-16,-4 1-21 0,1-1 26 0,-1 2-26 15,1 0 26-15,-1 2-1 0,-1-1 1 0,0-2-27 16,0 3 25-16,1-2-24 0,-3-2 23 0,2 2-2 16,-1-5-2-16,1 2 2 0,1 0-21 0,-1-1 28 15,1-2-24-15,-6-6 30 0,14 13-25 16,-14-13 26-16,16 5-26 0,-16-5 28 0,17 3-31 15,-17-3 26-15,19 0-26 0,-19 0 23 0,18-4-26 0,-9 0 26 16,1-3-28-16,-2 0 28 0,0-3-25 16,-2-1 44-16,1-1-49 0,-4 2 28 0,0-3-30 15,-2 2 22-15,-1-1-23 0,-1-2 21 0,-3 2-22 16,0 0 22-16,-3 0-22 0,0 1 23 16,0 1-27-16,-2 2 29 0,-3 0-28 0,3 3 23 15,-1 1-27-15,-1 2 26 0,0-2-27 0,11 4-13 16,-21 2-64-16,21-2-22 0,-20 4-65 15,12 0-54-15,8-4-83 0,-12 9-96 0,7-1-502 16,5-8-492-16</inkml:trace>
  <inkml:trace contextRef="#ctx0" brushRef="#br0" timeOffset="-107891.52">18167 6852 773 0,'0'0'665'0,"3"-14"-128"16,-3 14-90-16,4-13-81 0,-4 13-68 15,2-10-22-15,-2 10-79 0,0 0-17 0,4-9-59 16,-4 9 3-16,0 0-48 0,0 0 22 16,0 0-30-16,12 7 30 0,-12-7-32 0,3 10 0 15,-3-10-5-15,4 15-4 0,-4-15 19 0,2 20-38 16,-2-20 18-16,-2 20-30 0,1-9 24 0,0 0-34 15,-3-1 33-15,1 0-38 0,1 0 21 0,-3-1-27 16,5-9 27-16,-8 13-31 0,8-13 29 0,-6 9-30 16,6-9 26-16,-8 6-28 0,8-6 22 0,0 0-28 15,0 0 25-15,-11-7-33 0,11 7 3 16,-3-11-2-16,3 11 10 0,3-15-2 0,-1 5-3 16,3 0 3-16,0-3 1 0,3 1 20 0,1-1-29 0,2 0 27 15,2-2-26-15,2 2 27 0,-1 0-31 16,4 2 26-16,-2 2-29 0,0 1 27 0,-2 2-25 15,3 2 24-15,-2 1-33 0,1 1 29 0,-4 4-25 16,4 3 27-16,-2 0-23 0,-3 1 1 16,2 4 5-16,-4 0 7 0,0 3 1 0,-1 0 10 15,-2 1 20-15,-2 1-28 0,0 0 32 0,-3-1-36 16,0 0 27-16,-1-2-21 0,-1 1 23 0,0-1-25 16,-2-2 28-16,1 0-25 0,-2-1 27 0,-1-2-26 15,5-7 26-15,-12 9-29 0,12-9 32 0,-11 5-35 16,11-5 22-16,-11-3-21 0,11 3 23 0,-11-7-24 15,6 0-3-15,5 7 1 0,-5-15 7 0,5 15-9 16,0-21 0-16,2 11 1 0,3-4 2 0,2 1 3 16,4-3 22-16,2-1-28 0,2 2 25 15,1 0-24-15,2 2 22 0,1 0-30 0,1 3 25 16,2 0-27-16,-1 2 21 0,0 4-27 0,0 0 26 16,-3 4-29-16,1 1 30 0,-3 4-27 0,5 3 30 15,-5 0-22-15,-2 4 3 0,-2 2 10 0,-1 1 32 16,-3 2-35-16,-3-2 30 0,-2 3-29 0,-2 0 27 15,-1 0-32-15,-1 0-3 0,-2 0-121 16,-3 1-72-16,-1 1-96 0,-2-3-144 0,1 0-137 16,-3-5-422-16,2 0-606 0</inkml:trace>
  <inkml:trace contextRef="#ctx0" brushRef="#br0" timeOffset="-107423.77">19990 6647 402 0,'1'-15'667'0,"0"1"-148"0,1 2-10 0,0 1-129 15,-2 11-19-15,2-16-111 0,-2 16 7 0,2-14-91 0,-2 14-7 16,0 0-15-16,0 0 10 0,0 0-7 16,0 0 2-16,0 0-4 0,0 0-6 0,0 16 1 15,0-5-21-15,-2 1 12 0,0 4-20 0,0 1 0 16,-1 1-25-16,0-1-1 0,1 2-26 0,-1 3-10 16,1-2-9-16,0-1 3 0,1 1-19 0,0 1 6 15,1-1-38-15,0-3-40 0,1 0-97 0,0 0-65 16,1-4-70-16,-2 0-59 0,1-2-107 15,-1-11-103-15,-1 16-562 0,1-16-728 0</inkml:trace>
  <inkml:trace contextRef="#ctx0" brushRef="#br0" timeOffset="-107225.64">19815 6761 313 0,'-3'-12'668'0,"3"12"-148"0,3-11-83 16,-3 11-57-16,9-10-69 0,-9 10-42 0,14-8-31 15,-4 4-29-15,3 1-37 0,1 1-35 0,2 0-25 16,2 2-20-16,3 0-19 0,0 1-10 0,2 0-15 16,2 2-10-16,-1-1-17 0,0 1-65 15,0 0-77-15,-4 2-85 0,-1-4-103 0,-1 2-77 16,-2-2-93-16,-2 0-329 0,-2 0-339 0</inkml:trace>
  <inkml:trace contextRef="#ctx0" brushRef="#br0" timeOffset="-106907.66">20236 6704 226 0,'0'0'595'0,"0"0"-94"0,0 0-68 16,7-9-37-16,-7 9-58 0,0 0-42 0,9-5-58 15,-9 5-32-15,10-2-29 0,-10 2-17 0,13 0-1 16,-13 0-26-16,18 3-3 0,-18-3-10 0,19 7-22 16,-9-2 22-16,0 1-38 0,2 1 26 0,-3 4-30 15,1-3 8-15,-2 2-31 0,2 2-11 0,-4-1-2 16,-1 0-7-16,1 3-2 0,-4-3-5 15,2 0-4-15,-4-11-3 0,0 21-4 0,0-21-4 16,-5 18-4-16,1-9-5 0,-1-2-1 16,5-7-8-16,-11 9-13 0,11-9-7 0,-12 7-7 15,12-7-6-15,-13-3-5 0,13 3 3 0,-15-7-6 16,8-1 30-16,2 1-28 0,0-2 26 0,2 0-37 16,2-3 28-16,1 1-32 0,4 0 18 0,1-3 3 15,3 1 3-15,5-1-4 0,-1-1-4 0,5 2-6 16,-2 1-7-16,2 0 27 0,1 1-90 0,0 3-5 15,0 1-118-15,0 2-20 0,-1 1-74 0,1 2-69 16,1 2-454-16,-1 1-405 0</inkml:trace>
  <inkml:trace contextRef="#ctx0" brushRef="#br0" timeOffset="-106226.59">20699 6699 778 0,'0'0'572'0,"-6"-9"-42"0,6 9-128 16,-6-8-55-16,6 8-94 0,0 0-5 0,-8-6-90 15,8 6 25-15,0 0-68 0,0 0-7 0,0 0-1 16,-5 8 0-16,5-8 10 0,-2 11 3 0,2-11-27 16,-1 14 25-16,1-14-36 0,-1 19 17 0,-1-8-29 15,2-11 12-15,-1 23-35 0,1-23-7 0,-1 23-7 16,1-12-5-16,1 2 21 0,0-2-33 15,1-1 23-15,0 2-26 0,2-5 26 0,2 3-27 16,-1-2 24-16,2-3-28 0,1 1 19 0,2-2-9 16,0-1-3-16,-10-3-22 0,22 0-1 0,-12-3 6 15,2-1 0-15,1-1-4 0,-1-3 26 0,1 0-23 16,-3-2 24-16,0-2-28 0,-1 1 22 0,1-3-9 16,-2-1 9-16,0-2-4 0,-1 2-1 0,-2 1 0 15,1-2-5-15,-2 3-3 0,-1 1-1 0,0 1 0 16,0 2-3-16,-3 9-4 0,2-16-4 15,-2 16 0-15,1-11 3 0,-1 11 3 16,0 0 0-16,0 0 3 0,0 0-2 0,-9 6 3 16,9-6-22-16,-5 14 33 0,5-14-25 0,-5 19 27 15,2-8-25-15,1 1 27 0,1 1-26 0,-1 0 5 16,2 0 7-16,2 0 16 0,-1 0-16 0,0 0 17 16,4 0-20-16,1-2 22 0,1 0-21 0,3 0 23 15,2-1-24-15,0-2 21 0,3-1-23 0,-2-2 16 16,2-1-29-16,-1-2-4 0,1-2-4 0,-1-2 1 15,3-2-3-15,-2-2-1 0,3-4-8 0,-1-1 32 16,-1-1-25-16,-1-4 29 0,0-5-23 0,-5 1 29 16,3-3-1-16,-4 0 1 0,-3 1-4 15,-1-2 5-15,0-1-1 0,0 1-2 0,-1 3-3 16,-3 1 3-16,2 2-3 0,-2 1-1 0,2 1-4 16,-2 4-7-16,-1 12-7 0,2-21-5 0,-2 21 0 15,1-11 5-15,-1 11 3 0,0 0 1 0,0 0 3 16,0 0 13-16,-5 11 3 0,3 1 15 0,0-1-20 15,-2 4 34-15,-1 2-19 0,2 2 39 16,-2 2-23-16,1 3 18 0,-1-2-26 0,0 1-1 0,0 1-4 16,0 1-4-16,1-2-4 0,0 1 17 0,2-2-49 15,-1 1-53-15,1-4-121 0,0-1-55 16,1-2-86-16,0-2-126 0,1-2-91 0,-2-1-480 16,2-11-647-16</inkml:trace>
  <inkml:trace contextRef="#ctx0" brushRef="#br0" timeOffset="-106043.28">21090 6750 9 0,'0'0'664'0,"3"-10"-178"0,-3 10-85 0,7-7-58 16,-7 7-49-16,14-5-51 0,-14 5-51 0,18-6-37 15,-18 6-30-15,26-1-23 0,-12 2-23 0,4-1-19 16,1 1-44-16,0 3-72 0,2-3-90 0,-1-1-60 15,-1 0-79-15,3 1-128 0,-2-2-239 16,-2 1-158-16</inkml:trace>
  <inkml:trace contextRef="#ctx0" brushRef="#br0" timeOffset="-105643.27">21475 6603 212 0,'-4'-9'598'0,"4"9"-3"0,-5-17-106 0,5 17 18 15,-4-13-118-15,4 13 10 0,-4-11-72 0,4 11-45 16,-2-10-49-16,2 10-39 0,0 0-32 0,0 0-20 15,0 0-17-15,0 0-11 0,0 0-1 0,0 0-3 16,0 0 1-16,10 10 7 0,-8 1 3 0,0 1-12 16,0 2-24-16,0 3 11 0,-1 0-13 0,-1 1 5 15,0 0-21-15,-1 1-5 0,-1 0-18 16,1 1-4-16,-2-2-8 0,1 2-6 0,-1-2 2 16,-1-1-11-16,2-2 5 0,-2 0-12 0,-1-2 5 15,1-2-13-15,2-2 5 0,-2 0-18 16,4-9 4-16,-8 12-22 0,8-12-7 0,-6 6-30 15,6-6-9-15,0 0-6 0,0 0-12 0,-12-6 0 16,12 6 18-16,-2-12-23 0,2 12 33 0,0-19-14 16,2 6 26-16,3 1-20 0,3-3 30 15,1-2 2-15,2 1 2 0,5-1 5 0,-2 2 5 16,4 1 6-16,-2 2 4 0,3-1 4 0,2 5 4 0,-2 1 2 16,-1 2-2-16,1 2 5 0,-1 3 9 15,1 2 0-15,-2 1-39 0,1 4 25 0,0 1-19 16,-2 4 29-16,-3 0-24 0,1 3 38 0,-4 1-20 15,-1 0 10-15,-1 1 29 0,-4-1-32 0,-2 0 24 16,0-1-25-16,-2 2-9 0,-3 1-170 0,-2-3-125 16,0-1-206-16,-7 5-726 0,2-8-846 0</inkml:trace>
  <inkml:trace contextRef="#ctx0" brushRef="#br0" timeOffset="-105159.74">22920 6495 142 0,'3'-11'787'0,"-1"1"-130"0,-2 10-153 15,4-16-90-15,-4 16-79 0,3-12-45 0,-3 12-32 16,0 0-26-16,2-11-27 0,-2 11-21 0,0 0-22 16,0 0-16-16,0 0-20 0,4 12-7 0,-4-12-16 15,0 19-11-15,0-7-7 0,-1 2 0 0,1 2-6 16,-2 0-26-16,1 2 11 0,-1 0-27 0,-1 2 12 16,1-1-27-16,-1 0 10 0,1 0-20 15,-1-1 12-15,0 2-23 0,1-3-36 0,1 1-77 16,-2-1-122-16,0-2-59 0,1 0-120 0,-1-4-108 15,-4 0-144-15,2-2-282 0,5-9-531 16</inkml:trace>
  <inkml:trace contextRef="#ctx0" brushRef="#br0" timeOffset="-104991.89">22709 6636 654 0,'0'0'559'0,"5"-9"-56"0,-5 9-114 0,9-8-9 16,-1 3-112-16,-8 5 11 0,20-6-95 0,-8 4-34 15,5 0-28-15,-1 2-23 0,6 0 28 16,0 0-67-16,2 3 31 0,4 0-67 0,-1 1 37 16,5 0-83-16,1 2-13 0,-1-1-110 0,1 1-16 15,2-1-129-15,-3 2-38 0,-2-2-49 0,-3-1-58 16,-1-1-248-16,1 0-190 0</inkml:trace>
  <inkml:trace contextRef="#ctx0" brushRef="#br0" timeOffset="-104110.5">23420 6652 159 0,'0'0'544'0,"0"0"-140"16,-5-14 39-16,5 14-79 0,-5-11 35 0,5 11-107 16,-9-12 12-16,9 12-85 0,-13-12 26 0,13 12-86 15,-13-9 37-15,13 9-66 0,-16-8-4 0,7 5-5 16,-2 1-13-16,11 2-16 0,-24 0-15 16,11 1-14-16,-3 2-9 0,0 2-13 0,0 1 1 15,2 2-14-15,-4 2-3 0,1 1-1 0,2 1 0 16,2 1-31-16,-1 1 46 0,4 1-17 0,0-2 26 15,2 2-22-15,3-2 30 0,0 0-19 0,2-1-2 16,3 0 5-16,1-1-3 0,2-1-6 0,2 0-3 16,0-1 7-16,5 0-17 0,-2-2 7 0,2-3-21 15,3 0-11-15,0-3-11 0,-13-1-11 0,27-1 17 16,-13-3-41-16,1-2 19 0,-2-1-34 0,2-2 22 16,-1-4-8-16,2 1-4 0,-4-4 2 15,0 1 11-15,1-2 12 0,-3 2 3 0,-2 1 8 16,0 1 1-16,-1 0 0 0,-2 1 3 15,-1 3-3-15,0-1 2 0,-4 10 43 0,6-15-54 16,-6 15 48-16,0 0-49 0,3-10 26 0,-3 10-11 16,0 0 5-16,0 0 8 0,0 0 4 0,-4 10 4 15,4-10-3-15,-4 13 8 0,4-13 0 0,-1 15-1 16,1-15-2-16,1 19 2 0,-1-19-1 0,4 20 0 16,0-10-21-16,-1-1 26 0,4 0-23 0,-1 0 26 15,4-1-68-15,-1-2-20 0,3 2-49 0,-1-4-40 16,0-2-35-16,2 1-41 0,-1-2-23 0,1-2 7 15,0-2-1-15,1 0 3 0,-1-5 25 16,1 0 35-16,-1-1 27 0,-1-5 32 0,0 0 35 0,-2-3 44 16,1-1 20-16,-2-1 43 0,-2-1 7 15,0-1 57-15,-2-1-4 0,1-1 44 16,-2 1 26-16,-2 2 20 0,2 4 24 0,-3-1 54 16,2 2-45-16,-2 2-10 0,0 3-27 0,3 0-31 15,-4 10-13-15,1-14-5 0,-1 14-12 0,0 0 2 16,0 0-8-16,0 0-1 0,0 0 5 0,0 0-2 15,0 14 6-15,-3-4 10 0,1 2-12 0,1 1-6 16,-1 3-4-16,0 1-10 0,0-1-9 0,-1 4-36 16,1-3 17-16,-1 2-31 0,2-2 22 0,-2 1-30 15,0-1 23-15,2 0-28 0,-1-1 21 16,0-3-23-16,0-3 20 0,1 1-18 0,-1 0 27 16,2-11-26-16,-1 15 18 0,1-15-32 0,0 0 10 15,0 12-37-15,0-12 17 0,0 0-39 0,0 0 23 16,0 0-37-16,9-6 27 0,-9 6-4 0,8-14 1 15,-3 5 5-15,3-1 3 0,0-2 0 0,3 2 5 16,-1-1 4-16,4-1 0 0,0 0 2 16,2 2 13-16,-1 2 38 0,0 0-53 0,-1 2 55 15,1 2-59-15,-2 1 54 0,1 2-51 16,-14 1 50-16,26 1-52 0,-14 3 52 0,-1-1-50 0,-2 3 53 16,2 2-51-16,-4 0 10 0,-1 2 0 0,-2 1 8 15,-3-1 3-15,0 2 2 0,-1-12 5 16,-1 24 1-16,-1-12-20 0,-4 0 29 0,-1 1-22 15,-1-2 26-15,-3 0-24 0,0 0 28 0,-1-3-21 16,-1-1 18-16,-1 0-23 0,-2-4 24 0,1 1-26 16,0-3 11-16,-1-1-47 0,0-2-14 0,-2-1-36 15,3-2-25-15,-3-1-58 0,1-3-83 0,1-1-68 16,3-2-92-16,0 1-429 0,4-1-400 0</inkml:trace>
  <inkml:trace contextRef="#ctx0" brushRef="#br0" timeOffset="-103843.45">24088 6406 671 0,'0'0'668'0,"13"-8"-165"0,-13 8-16 16,6-6-148-16,-6 6 5 0,0 0-89 0,0 0-27 15,0 0-17-15,13 4-18 0,-13-4-16 0,3 12-13 16,-3-12-13-16,1 21-22 0,-1-9-8 0,0 3-15 15,-1 1-12-15,0 3-12 0,-2-1-12 0,0 1-16 16,1 1-7-16,-2 2-26 0,1-1 19 0,0 1-29 16,0-3 15-16,-1-1-22 0,2 2 15 0,-1-1-31 15,1-1-39-15,0 0-79 16,1-3-67-16,1 2-85 0,-1-3-84 0,2-1-109 16,0-1-150-16,2-2-338 0,1-1-550 0</inkml:trace>
  <inkml:trace contextRef="#ctx0" brushRef="#br0" timeOffset="-103469.47">24308 6690 419 0,'0'0'417'16,"0"0"-65"-16,0 0-43 0,0 0-28 15,0 0-25-15,15 1 3 0,-15-1-94 0,9 2-28 0,-9-2 18 16,16 3-64-16,-16-3 4 0,15 1 0 15,-15-1-4-15,17-1-5 0,-17 1-6 16,16-3 39-16,-16 3-63 0,19-7 48 0,-19 7-52 16,13-10 47-16,-8 2-56 0,2 1 54 0,-7 7-58 15,6-15 54-15,-3 5-57 0,-3 10 54 0,-3-17-51 16,3 17 48-16,-6-17-50 0,-1 9 12 0,2 0-2 16,-2 3-7-16,-2 0-7 0,0 0-1 0,-2 2 0 15,11 3-3-15,-21 0 1 0,11 3 3 0,-1 1 4 16,0 2 5-16,2 2-5 0,0 2 12 0,-1 0-11 15,3 1-3-15,1 3-25 0,1-1 27 16,1 0-27-16,3-1 27 0,-1 1-25 0,4-1 25 16,0 2-27-16,3 0 25 0,2-3-28 0,3 2 0 15,3 0-14-15,1-1-40 0,4-1-66 0,-1-2-45 16,3 1-98-16,1-3-148 0,2 1-64 0,1-3-157 16,2 0-305-16,1-3-505 0</inkml:trace>
  <inkml:trace contextRef="#ctx0" brushRef="#br0" timeOffset="-103278.28">24883 6781 423 0,'0'0'686'0,"0"0"-129"0,0 0-104 16,0 0-70-16,0 0-53 0,0 0-42 16,0 0-31-16,0 0-27 0,0 0-50 0,0 0 12 15,-1 10-40-15,1-10-1 0,-2 14-38 0,2-14-20 16,-3 17 7-16,3-17-44 0,-5 21 14 0,-1-12-46 15,-2 2-72-15,-3 1-130 0,-5 0-113 0,-2 0-194 16,-9 1-690-16,-2-3-785 0</inkml:trace>
  <inkml:trace contextRef="#ctx0" brushRef="#br0" timeOffset="-102312.74">19741 7953 389 0,'1'-11'561'0,"-1"11"-122"0,0-21 3 0,0 21-81 16,-4-18-7-16,1 9-102 0,0 0-30 0,-4 1-26 16,2 1-20-16,-1 0-23 0,6 7-11 15,-14-10-9-15,4 7-13 0,10 3-7 0,-19-4-5 16,8 8 4-16,0-1 3 0,-4 1-15 0,0 5-22 15,0 2 23-15,-2 1-39 0,1 1 24 0,0 3-10 16,3 1-14-16,-1-1-11 0,4 3-7 0,0-1-6 16,4 1-7-16,0-3-3 0,3 1-25 15,1 1 28-15,4-1-26 0,1-1 21 0,3-1-21 16,4 2 16-16,0-2-18 0,4-1 25 0,4-3-21 16,-1 1 16-16,3-4-20 0,2 1 14 0,-1-4-15 15,-1-1 16-15,0-4-20 0,-1-1 13 0,4-4-10 16,0-2-15-16,-2-4-18 0,-2-4-5 0,1-2-3 15,-3-4-5-15,-2 0-6 0,-2-2 9 16,-2-3 1-16,-4 5 9 0,-1-2 3 0,-3 3 2 0,0 1 3 16,-3 0 3-16,-2 2 0 0,-2 1-5 15,1 1 0-15,-3 4-7 0,1-2 4 0,-2 5 1 16,0 2 3-16,0 1 5 0,7 5 1 0,-13-5 3 16,13 5 8-16,-16 4 0 0,10 2 9 0,0 2-2 15,-3 2 9-15,4 2 3 0,-1 3 4 0,1 1 9 16,3 2 2-16,-1 1 4 0,3-1 2 0,-1 4-2 15,2 1-1-15,0 0-1 0,2 1-25 16,1-1 26-16,-2 2-28 0,4-1 28 0,-2 1-27 16,3 3-6-16,1-1 3 0,-2 1 31 15,2-1-38-15,-2-5 29 0,2 0-28 0,-2-1 23 0,-1 0-23 16,-2-6 22-16,0 1-43 0,-1-3-8 16,-2-1-81-16,0-12-34 0,-1 20-52 0,1-20-71 15,-5 14-112-15,5-14-69 0,-8 6-105 0,8-6-319 16,0 0-436-16</inkml:trace>
  <inkml:trace contextRef="#ctx0" brushRef="#br0" timeOffset="-102011.29">20381 8032 649 0,'0'0'667'0,"0"0"-189"0,0 0-12 16,2-12-122-16,-2 12 18 0,8-5-89 0,-8 5-29 16,0 0-26-16,18-5-31 0,-18 5-30 0,17-2-27 15,-5 1-22-15,-12 1-22 0,26-1-18 0,-11 1-9 16,2 0-16-16,1 1-4 0,2 0-10 0,-2 0-8 15,1 0-4-15,0-1-36 0,-2 3-43 0,1-3-10 16,-4 1-120-16,0 0-39 0,-2-1-146 16,-12 0-61-16,16 4-91 0,-16-4-330 0,0 0-406 15</inkml:trace>
  <inkml:trace contextRef="#ctx0" brushRef="#br0" timeOffset="-101812.47">20426 8101 449 0,'0'0'489'0,"-13"7"17"16,13-7-92-16,0 0 8 0,-7 8-124 0,7-8 3 16,0 0-98-16,12 7 18 0,-12-7-85 0,20 5 39 15,-8-2-89-15,4-2 32 0,1 1-70 16,2-1 41-16,2 2-66 0,-1-3 47 0,3 1-51 16,0-1 28-16,-1 0-99 0,0 0-11 0,0-1-125 15,-1-1-46-15,2-1-127 0,-1 1-108 0,1-4-397 16,-7 1-414-16</inkml:trace>
  <inkml:trace contextRef="#ctx0" brushRef="#br0" timeOffset="-101576.7">20985 7927 639 0,'0'0'543'0,"4"-13"-15"16,-4 13-97-16,1-11-6 0,-1 11-128 15,0 0-42-15,3-13-43 0,-3 13-31 0,0 0-3 0,0 0-4 16,0 0-14-16,0 0-13 0,0 0 6 15,0 0-9-15,4 14-9 0,-4-14-14 0,0 21-4 16,0-9-8-16,0 1-4 0,-2 3-1 0,1 0-11 16,0 2-7-16,1 0-8 0,-1-1-20 0,-1 1-15 15,2-1-19-15,0 1 8 0,0 0-17 0,0-1 6 16,0-1-21-16,0-3-31 0,2-1-85 0,-2 1-56 16,1-2-112-16,0 0-36 0,-1-11-92 0,0 14-106 15,0-14-103-15,0 0-359 0,3 13-573 0</inkml:trace>
  <inkml:trace contextRef="#ctx0" brushRef="#br0" timeOffset="-101228.3">20971 7883 204 0,'0'0'607'15,"-1"-19"-104"-15,1 19-66 0,3-14-34 0,-3 14-51 16,6-15-57-16,-6 15-40 0,11-11-39 0,-11 11-25 15,14-8-24-15,-3 5-15 0,-11 3-13 0,23-1-10 16,-23 1-10-16,24 4-1 0,-9 1-37 0,2-1 11 16,-3 3-4-16,5 3-15 0,-1 1-2 0,-1 0-1 15,0 2-8-15,0 0-4 0,1 1-4 16,-2 2-3-16,-1 1-4 0,0-2-5 16,-1 4-6-16,-1-2 3 0,0 1-12 0,-3-1-6 15,-1 2-2-15,0 0-4 0,-3-1 5 0,-2-2 3 16,-1 3 2-16,-3-2-20 0,-2-1 19 0,0-1-3 15,-2 0 17-15,-4-1-12 0,1-1 15 0,-4 0-16 16,-1-1 14-16,0-3-19 0,-5 1 10 0,0-2-21 16,-4 0 11-16,2-2-15 0,-4-2 7 15,0 0-25-15,1 0-39 0,0-3-135 0,1-1-106 0,-1 1-94 16,4-1-146-16,2 0-197 0,1-1-338 0,15 1-684 16</inkml:trace>
  <inkml:trace contextRef="#ctx0" brushRef="#br0" timeOffset="-100380.2">18684 7732 333 0,'6'-6'416'0,"-6"6"-30"15,9-11-11-15,-9 11-16 0,8-8-26 0,-8 8-45 16,6-7-45-16,-6 7-55 0,0 0-21 0,8-10-39 15,-8 10 1-15,0 0-12 0,0 0-6 16,0 0-13-16,0 0-3 0,10 8 0 0,-10-8-3 16,1 14 8-16,1-1 4 0,-2-1 2 0,0 4 6 15,0 3 2-15,-2 2-11 0,1 6-8 0,0-1-9 16,-1 6-4-16,0 2-9 0,-1 0-10 0,1-1-15 16,-1 2 17-16,0-2-26 0,2 1 14 0,0-1-23 15,0-5-6-15,-1 1-1 0,2 0-5 0,2-3-1 16,-2 1 14-16,1-4-27 0,0 2 23 0,0-6-21 15,1-1 12-15,-1-3-47 0,2 0-21 0,-2-3-92 16,-1-12-60-16,4 18-88 0,-4-18-66 0,4 10-100 16,-4-10-43-16,0 0-117 0,0 0-251 15,11-6-419-15</inkml:trace>
  <inkml:trace contextRef="#ctx0" brushRef="#br0" timeOffset="-98163.79">18874 7678 326 0,'-10'-4'305'0,"10"4"-36"0,0 0-24 16,-12-5-34-16,12 5-12 0,0 0-16 0,-10-5-2 16,10 5 5-16,0 0-1 0,0 0-19 0,-11-5-19 15,11 5-14-15,0 0-15 0,0 0-17 0,0 0-6 16,-11-3-10-16,11 3-8 0,0 0-8 0,0 0-7 15,0 0-8-15,0 0 1 0,0 0 1 0,0 0-2 16,0 0 1-16,0 0 6 16,0 0-4-16,0 0-7 0,0 0-18 0,0 0 20 15,0 0-18-15,14-4 18 0,-14 4-26 0,14-2 22 16,-14 2-21-16,21-1 23 0,-21 1-25 0,27 0 25 16,-12-2-17-16,4 2 20 0,1 0-28 0,1 0 24 15,1 0-31-15,1 0 22 0,0-1-25 0,1 1 23 16,3 0-29-16,0 0 27 0,1-1-24 0,0 1 23 15,-1 0-23-15,1 0 32 0,2-1-29 0,0 2 41 16,1-1-30-16,0 0 16 0,-1 0-29 0,2 0 31 16,1 0-25-16,-1 0 26 0,7-1-29 0,-2 2 26 15,-4-1-32-15,0 0 27 0,0 0-28 16,-1 0 25-16,2 0-29 0,-2 0 22 0,0 0-23 16,-1 0 28-16,1 1-28 0,0-1 23 0,-1 0-30 15,1 1-7-15,-1 1 13 0,2-2 24 0,-4 1-27 16,4-1 3-16,-1 0 22 0,0 0-28 15,1 2 23-15,-1-2-23 0,0 0 16 0,2 0-19 16,-1 0 17-16,-1 1-20 0,1-1 22 0,3 0-30 16,-4 0 25-16,0 1-24 0,0-1 26 0,0 0-28 15,-2 0 24-15,1 1-26 0,1-1 30 0,-1 0-31 16,1 1 30-16,1 0-21 0,-1-1 20 0,5 1-26 16,-1 0 26-16,-4 0-24 0,0-1 22 0,3 3-27 15,-1-2 1-15,1-1 24 0,-3 1-31 16,0-1 31-16,1 2-33 0,1-1 27 0,-2-1-24 15,-1 1 24-15,1-1-21 0,-1 0 25 0,1 0-26 16,-1 0 29-16,-1-1-25 0,1 1 22 0,-2 0-25 16,2 0 26-16,0-1-24 0,-2 2 29 0,1-1-32 15,-2 0 24-15,-1 0-29 0,1 1 25 0,0 1-29 16,-1-1 22-16,-2 0-8 0,-2 0 14 0,-3 0-21 16,0 1 30-16,-2-1-18 0,-4-1 25 0,-1 0-19 15,1 0 26-15,-14 0-36 0,21 3 31 0,-21-3-26 16,17-3 26-16,-17 3-27 0,14 0 27 0,-14 0-29 15,13 3 27-15,-13-3-28 16,0 0 27-16,16 0-29 0,-16 0 30 0,0 0-31 16,0 0 24-16,15 1-24 0,-15-1 26 0,0 0-25 15,0 0 28-15,11 1-30 0,-11-1 28 0,0 0-25 16,0 0 28-16,9 5-23 0,-9-5 21 0,0 0-23 16,4 9 28-16,-4-9-29 0,0 0 26 0,5 10-2 15,-5-10-2-15,4 9-3 0,-4-9-1 0,2 11-1 16,-2-11 0-16,2 12 1 0,-2-12-1 0,1 17-1 15,-1-17 4-15,0 22-4 0,0-11 0 0,-1 2-2 16,1 1-2-16,-2 2 3 0,0-1-1 0,0 3 2 16,1 0-3-16,-1 1 2 0,-1 3 16 0,2 1-19 15,-2 0 4-15,1 0 2 0,-1-1-7 16,1 3-5-16,0-2 10 0,1 1-2 0,0-1 0 16,1-1-23-16,-1-2 29 0,1 0-24 15,-2 1 28-15,2 0-18 0,0-1 21 0,-1 0-25 16,1 0 27-16,-1-1-30 0,1-1 26 0,-2 0-29 15,1-1 33-15,1-1-28 0,-1-2 27 0,1 0 0 16,0-1-1-16,-1 1 1 0,1-2-5 0,0-12-5 16,-2 23 5-16,4-12-6 0,-2-11 0 0,0 20 1 15,0-20-1-15,1 16 0 0,-1-16-3 0,1 16 0 16,-1-16 2-16,3 15 1 0,-3-15 2 0,2 12-4 16,-2-12 4-16,2 12-1 0,-2-12-4 15,1 11 1-15,-1-11-2 0,0 0 2 0,2 11 0 16,-2-11 2-16,0 0-5 0,4 12 4 0,-4-12 2 15,0 0 1-15,0 0-5 0,0 12 2 0,0-12-4 16,0 0 3-16,0 0 4 0,0 0-7 0,0 11 5 16,0-11 1-16,0 0-1 0,0 0 1 0,-5 9-1 15,5-9 6-15,0 0-4 0,-8 6 4 16,8-6-1-16,-7 5-6 0,7-5 0 0,-11 2-1 16,11-2 4-16,-15 2-3 0,15-2 0 0,-18 3 2 15,18-3-2-15,-22 2-1 0,9 0 3 0,-2-1-5 16,0-1 5-16,-3 2-3 0,-1-1 0 0,1 0-1 15,-4 1 1-15,1-1 0 0,-1-1-5 16,1 2 5-16,-4-1 3 0,-2 1 1 0,0-1 0 16,1 1-3-16,-1 0 4 0,0-1-1 0,-1 1-2 15,-2-1 1-15,2 0-1 0,-1 0 2 0,-2 1 15 16,2-2-19-16,-2 1-1 0,0-1 2 0,-1 1 4 16,0-1-3-16,0 0-1 0,-1 0 4 0,-3 1-5 15,2-1 0-15,2 0 2 0,-1 0 2 0,0 1-2 16,-5-1 3-16,7 0 0 0,-3 0 0 15,2 0 3-15,0 0-3 0,-5 2 10 0,5-2-12 16,-1 1-3-16,0-1 0 0,1 0 0 0,0 0 2 16,0 0-1-16,0-1 1 0,2 1 0 0,-2-2-2 15,1 2 2-15,2 0 1 0,-2-1-3 16,1 1 5-16,0 0-5 0,-1 0 0 0,0-1-2 16,1 1 3-16,-2 0 4 0,1 0 11 0,0-1-16 15,0 1 1-15,0 0-1 0,0 0 3 0,2-1-2 16,-2 1 6-16,2 0 1 0,-1-2-4 0,2 2 0 15,0 0 5-15,-1-1-2 0,2 1 0 0,0-1-1 16,0 1-1-16,3-1 14 0,2 1-36 0,0 0 25 16,-1-1-28-16,0 1 36 0,3-1-34 0,-2 1 29 15,1 0 0-15,0 0-1 0,1-1-1 0,-1-1-2 16,2 2-3-16,0-1 3 0,0 0-2 16,1 1 2-16,0-1-4 0,2 1 8 15,-1-2-3-15,2 1-6 0,0 1-2 0,0-1 3 16,1 0 3-16,1 0-2 0,-1-1-2 0,1 1 1 15,0 1-1-15,1-1-3 0,0-1 4 0,-1 2-1 16,13 0 3-16,-23-1-7 0,23 1 0 0,-21-2 0 16,21 2-2-16,-19-1 1 0,19 1 2 0,-16-1-6 15,16 1-1-15,-16-1 2 0,16 1 3 0,-13-2-2 16,13 2 6-16,-14-1-2 0,14 1-4 0,0 0-1 16,-17-1 1-16,17 1-1 0,0 0 0 0,-16 0 3 15,16 0 0-15,0 0 4 0,-16-1-3 0,16 1 6 16,0 0-8-16,-18 0 7 0,18 0-5 0,-13 0 1 15,13 0 2-15,-16-1 0 0,16 1-1 16,-16-2 0-16,16 2 2 0,-16-1-1 0,16 1 1 16,-16 0 2-16,16 0-6 0,-16-1 9 15,16 1-7-15,-16-2 1 0,16 2-3 0,-15 0-1 16,15 0 2-16,-14-3 1 0,14 3 0 0,-13-2 1 16,13 2 0-16,0 0 0 0,-15-2-1 0,15 2 6 15,0 0-2-15,-15-4-8 0,15 4 3 0,0 0 0 16,-13-1 0-16,13 1 0 0,0 0-2 0,-13-4 3 15,13 4 0-15,0 0 1 0,-13-5-21 0,13 5 29 16,0 0-32-16,-12-2 36 0,12 2-34 0,0 0 31 16,-12-3-26-16,12 3 28 0,0 0-32 0,-11-4 34 15,11 4-28-15,0 0 28 0,-9-4-29 16,9 4 32-16,0 0-27 0,-9-5 22 0,9 5-25 16,0 0 30-16,-8-4-29 0,8 4 29 0,0 0-30 15,-5-8 30-15,5 8-31 0,0 0 30 0,-4-8-30 16,4 8 30-16,0 0-25 0,-4-10 24 15,4 10-30-15,0 0 36 0,-1-11-36 0,1 11 29 16,0 0-28-16,-1-14 28 0,1 14-27 0,0 0 28 16,-2-13-28-16,2 13 28 0,0 0-30 0,0-15 30 15,0 15-30-15,0 0 42 0,2-14-42 0,-2 14 27 16,0 0-27-16,0-15 30 0,0 15-32 16,1-13 32-16,-1 13-30 0,1-11 25 0,-1 11-27 15,1-14 30-15,-1 14-23 0,2-12 24 0,-2 12-39 16,0-11-15-16,0 11-77 0,0-13-30 0,0 13-77 15,1-11-116-15,-1 11-101 0,0 0-620 0,1-15-680 16</inkml:trace>
  <inkml:trace contextRef="#ctx0" brushRef="#br0" timeOffset="-97546.45">18759 7725 6 0,'0'0'269'0,"0"0"-37"0,0 0-26 15,-3-10-25-15,3 10-11 0,0 0-14 0,0 0-19 16,0 0-11-16,0 0-4 0,-11-3 1 0,11 3-2 16,0 0 10-16,0 0-4 0,0 0 2 0,0 0-9 15,0 0-7-15,0 0-1 0,0 0 2 0,0 0-11 16,0 0-1-16,0 0-11 0,0 0-11 0,0 0-16 16,0 0-10-16,15-2-13 0,-15 2-8 0,19 0-5 15,-19 0-9-15,27 0-27 0,-13 0-77 0,7-2-112 16,-2 2-106-16,1 0-170 0,2-1-240 15,0 0-217-15</inkml:trace>
  <inkml:trace contextRef="#ctx0" brushRef="#br0" timeOffset="-82002.25">17378 9503 297 0,'0'0'466'0,"-22"-1"-20"0,9 0-108 0,13 1 40 16,-23-1-77-16,23 1 15 0,-22-1-89 0,22 1 13 16,-18-2-92-16,18 2 16 0,-15 0-77 0,15 0 26 15,0 0-64-15,-15 3 47 0,15-3-57 0,0 0 54 16,0 0-59-16,0 0 52 0,7 10-57 15,4-6 58-15,1 1-57 0,5-2 56 0,0 2-42 16,7 0 12-16,0 0 10 0,4 1 12 0,4-2-4 16,4 3 4-16,0-1-2 0,7 2-29 0,2-2 23 15,0 1-7-15,1 0-7 0,-1 2 8 0,-1-2-11 16,1 0-2-16,0-1-11 0,-8 1 1 0,-2 0-3 16,0-3-5-16,-2 2-5 0,-5-1-12 15,-2-1 4-15,-6-2 3 0,0 2 2 0,-3-2-3 16,-4 0-5-16,1-1 1 0,-2 0-4 15,-2 2-2-15,-10-3-2 0,19 2-6 0,-19-2-16 16,13 1-43-16,-13-1-51 0,0 0-67 0,13-3-53 16,-13 3 8-16,0 0-95 0,0 0-31 0,0 0-90 15,0 0-50-15,-4-12-463 0,4 12-527 0</inkml:trace>
  <inkml:trace contextRef="#ctx0" brushRef="#br0" timeOffset="-81603.19">18096 9466 383 0,'0'0'456'0,"-8"-6"13"0,8 6-105 16,0 0 27-16,-6-7-89 0,6 7-6 0,0 0-89 15,0 0 6-15,-8-6-88 0,8 6 30 0,0 0-71 16,0 0 39-16,0 0-62 0,0 0 40 0,0 0-60 15,0 0 52-15,0 0-60 0,1 13 53 0,-1-13-57 16,7 11 56-16,-2-4-55 0,0 0 47 0,2 1-52 16,0 1 59-16,2 2-59 0,1-2-1 0,-1 2 3 15,0 1 0-15,1-1-4 0,0 0 0 0,-1 1-1 16,0-2-3-16,0 2 0 0,0 1-4 0,-2-1 3 16,-1 1 3-16,0-1 1 0,-1-1 14 15,-2 2 10-15,0-2-21 0,-3 0 43 0,0-11-16 16,-3 23 27-16,-1-12-30 0,-2 1 21 0,0-1-30 15,-2 1 15-15,-1-3-28 0,-1 2 13 0,-2 0-28 16,2-1 14-16,-3 0-57 0,3-2-76 0,1-1-85 16,-1 1-94-16,3-2-109 0,7-6-119 0,-10 12-647 15,10-12-775-15</inkml:trace>
  <inkml:trace contextRef="#ctx0" brushRef="#br0" timeOffset="-80520.55">18914 9518 253 0,'0'0'391'0,"5"-12"2"0,-5 12-92 0,2-13 41 16,-2 13-71-16,2-10 38 0,-2 10-91 0,-3-11 21 15,3 11-73-15,-6-8 23 0,6 8-73 0,-8-8 33 16,8 8-62-16,-13-2 43 0,13 2-65 0,-15 2 46 16,15-2-47-16,-20 8 36 0,8 0-57 0,0 1 65 15,-3 3-64-15,4 3 16 0,-3 1 6 0,2 0 9 16,2 2-6-16,0 0 0 0,1 3-1 16,1-1-23-16,2-1 29 0,1 2-30 0,2-2 23 15,0-1-32-15,3 0 26 0,0-1-31 0,3 0 8 16,0-2-9-16,4 0-4 0,-1-1 7 0,6 0-11 15,2 0-6-15,0-3-2 0,3 0 6 16,-1-2-5-16,3-4-1 0,-2-1 2 0,2-1 19 16,-1-3-25-16,1-3 21 0,0-1-26 0,2-4 21 15,-2-1-24-15,0-4 17 0,-3-2-2 0,0-4-1 16,-2-2-2-16,0-1-5 0,-5 1-4 0,-2 0-3 16,-2-1-7-16,-1 0 7 0,-4 3 1 0,0 0-4 15,-3 1 3-15,-1 1-10 0,-2 2-10 0,-3-2-19 16,-2 1-14-16,-1 3-35 0,-3 1-37 0,2 4-28 15,-1 1-25-15,-2 1 23 0,2 3-90 16,0 2-5-16,1 1-114 0,1 2-20 0,2 0-55 16,1 3-435-16,0 0-424 0</inkml:trace>
  <inkml:trace contextRef="#ctx0" brushRef="#br0" timeOffset="-79704.45">19247 9659 153 0,'0'0'524'0,"0"0"-37"0,2-12-115 0,-2 12 23 16,0 0-77-16,0 0 0 0,1-12-97 0,-1 12 16 16,0 0-76-16,0 0 26 0,0 0-71 0,0 0 47 15,-7 7-75-15,7-7 42 0,-5 11-62 0,5-11-6 16,-7 18-3-16,3-8-8 0,1 1-10 0,-1-1-6 16,1 3-6-16,1 1 1 0,0-3-8 0,0 2-3 15,1-1-24-15,2-1 27 0,1 2-22 16,0-2 32-16,1-1-21 0,3 0 29 15,-1-2-32-15,5 1 28 0,-2-3-32 0,1 0 19 16,3-3-24-16,-2 0 10 0,-10-3-24 0,22 1 26 16,-11-3-31-16,-1-2 25 0,3-2-26 0,-1-2 26 15,0-2 2-15,0-5-11 0,0 0 8 0,-1-2-2 16,-1 0 1-16,-1-1 7 0,1 0-4 0,-3 0 11 16,-1 4-17-16,-2-1 2 0,1 3-1 0,0-1 7 15,-2 3 2-15,-1 1 2 0,-2 9-3 0,4-14 2 16,-4 14 7-16,0 0 2 0,0 0 6 0,-3-10-4 15,3 10-4-15,0 0 6 0,-8 10-5 0,8-10 2 16,-5 14 3-16,2-5-4 0,0 4 2 16,1-1-26-16,-1 0 32 0,2 1-30 0,0-1 32 15,1 1-32-15,0-1 31 0,0 1-31 0,2-1 33 16,1-1-32-16,1 0 26 0,1-2-24 0,2 0-3 16,2-1 37-16,0 0-41 0,4-1 27 15,-1-4-28-15,-1 1 19 0,3-3-44 0,-1-1 6 16,3-2-41-16,0-3 11 0,2-4-19 0,-2-1-7 15,2-4 4-15,1-4 50 0,-1-2-45 0,0-1 66 16,-2-5-52-16,-1 1 65 0,-1 0-53 0,-1-2 58 16,-3 2-47-16,-2 3 51 0,-2 0-53 0,0 2 64 15,-1 3-44-15,-2 0 13 0,0 3 8 16,-2 1 1-16,-1 13 2 0,0-19 2 0,0 19 0 16,-4-12 2-16,4 12 9 0,-9-5-2 0,9 5-4 15,-13 5 0-15,13-5-3 0,-12 13 0 0,1-2 1 16,4 3 2-16,-1 4 0 0,0 0 7 0,0 2 2 15,1 2 8-15,1-1 4 0,0 2 7 0,1 1-4 16,-1-1-32-16,2 0 35 0,2-2-39 0,-1-2 33 16,3 0-24-16,1 1 38 0,2-2-24 15,1-2 26-15,2 1-40 0,2-2 13 0,1-2-62 16,1-1-23-16,1-1-74 0,2-3-33 16,3-1-67-16,-2-1-77 0,1-2-52 0,-1-3-47 15,1-1-51-15,-2-2-380 0,0-2-384 0</inkml:trace>
  <inkml:trace contextRef="#ctx0" brushRef="#br0" timeOffset="-79472.47">19702 9622 119 0,'-14'-6'537'15,"14"6"-68"-15,0 0-120 0,0 0 16 0,-8-5-82 16,8 5-2-16,0 0-95 0,0 0 7 15,16-1-78-15,-16 1 16 0,15 1-63 16,-3 0 33-16,2 2-69 0,-1-2 39 0,2 0-70 0,3 0-5 16,2 0-118-16,-1 1-17 0,2-2-93 15,1 1-39-15,-1 0-68 0,-2-1-357 0,2 0-201 16</inkml:trace>
  <inkml:trace contextRef="#ctx0" brushRef="#br0" timeOffset="-79255.48">20059 9621 376 0,'0'0'456'16,"0"0"-96"-16,0 0 40 0,0 0-66 0,0 0 19 15,-7 7-98-15,7-7 12 0,-1 11-79 16,1-11 23-16,-2 18-71 0,-1-7 44 0,2 3-54 16,-3 1 9-16,0 2 2 0,-2 2-23 0,1 2 24 15,-2-1-25-15,1 2 18 0,-2 0-44 0,1-1 15 16,0 1-41-16,-1-2 17 0,3 2-35 0,-2-3 10 15,2 1-32-15,-1-3 23 0,3 0-8 0,0-1-10 16,-1-2-21-16,3-1-63 0,-2-2-92 0,2 0-73 16,1-11-23-16,-1 15-158 0,1-15-57 0,0 0-94 15,2 12-382-15,-2-12-510 0</inkml:trace>
  <inkml:trace contextRef="#ctx0" brushRef="#br0" timeOffset="-78969.29">20065 9677 514 0,'8'-10'513'0,"-2"0"-105"16,1 2 8-16,0 0-82 0,2 2 4 0,0 0-106 15,-1 1 12-15,2 2-92 0,0-1 26 0,-10 4-79 16,21-1 32-16,-21 1-69 0,20 3 39 0,-8 1-68 16,-2 1 40-16,-1 1-56 0,1 1 47 15,-1 3-59-15,-1 0 7 0,-3 1-6 0,-1 0-2 0,-1 1 4 16,-1 0 0-16,-2 1 1 0,-2-1 2 0,-3 2-1 15,-1-2 1-15,0 1 2 0,-2-2-1 0,-4-1 2 16,1 0 0-16,-2-3 4 0,-2 1-5 16,-1-1 4-16,0-3-6 0,-1-1-3 0,-1-1-2 15,1-2-12-15,0-1-34 0,-2 0-29 16,3-3-39-16,1 1-70 0,2-3-109 0,2-1-80 16,4 2-96-16,7 5-358 0,-7-13-358 0</inkml:trace>
  <inkml:trace contextRef="#ctx0" brushRef="#br0" timeOffset="-78206.06">20498 9656 294 0,'-6'-10'629'0,"6"10"-91"0,0 0-140 16,0 0 3-16,-8-6-104 0,8 6 2 0,0 0-93 15,0 0 21-15,-10 6-89 0,10-6 33 0,-6 8-65 16,6-8-3-16,-9 15-6 0,5-7-5 16,0 3-6-16,-1-2-4 0,1 2-9 0,-1 1-6 15,-1 1-38-15,2 0 24 0,-1-1-39 16,1-1 26-16,1 1-34 0,1-2 23 0,0 1-29 0,2-11 31 16,-1 18-27-16,1-18 26 0,4 16-24 0,-4-16 31 15,9 14-30-15,-3-8 28 0,3-1-30 16,0-2 25-16,2 0-32 0,-11-3 29 0,24 1-34 15,-13-2 23-15,2-2-33 0,0 0 21 0,2-3-4 16,-2-2-4-16,3-2-1 0,-1-2 0 0,0-2 2 16,-2-1 4-16,-2 0-4 0,1-1 5 0,-2-2-3 15,1 1-1-15,-3 1 0 0,-1 2 39 0,-1 1-51 16,-1 1 38-16,-2 1-42 0,2 3 38 0,-5 8-43 16,1-14 43-16,-1 14-39 0,0 0 49 0,-8-7-45 15,8 7 2-15,0 0 6 0,-14 7 3 16,14-7 5-16,-11 15 2 0,3-5 1 0,2 1 4 15,-1 3-3-15,2-1 6 0,0 1 2 0,-1 0-20 16,3 1 29-16,1-2-32 0,0-1 30 16,4 0-26-16,-1 0 27 0,2-1-25 0,3 1 29 15,1-1-31-15,4-2 25 0,-1 0-24 0,5-2 28 16,-1-1-31-16,4-1 31 0,0-3-29 0,1 0 22 16,3-2-28-16,0-2 18 0,2-3-36 0,0-1 16 15,3-3-46-15,0-3 27 0,-2-3-12 0,-3-3-3 16,0-1-7-16,-2-2-1 0,2-6 60 0,-7 3-57 15,2-2 52-15,-4-1-43 0,-2 0 54 0,2 0-49 16,-4 2 59-16,-2 4-56 0,-1-1 5 0,-1 5 6 16,-1 0 9-16,-2 3-3 0,1 0 4 0,0 4 0 15,-3 10 0-15,1-17 2 0,-1 17 5 16,-1-11 5-16,1 11 10 0,0 0 57 16,0 0-59-16,0 0 53 0,-15 6-47 0,10 3 46 15,0 1-43-15,-1 1 3 0,1 3 44 0,0 1-49 16,-3 3 4-16,3 1 1 0,-2 2 2 0,2-1-1 15,1 0 0-15,1 1-2 0,-1-2 4 0,1-1-2 16,2 0-3-16,1 0-25 0,0 0 31 0,4-1-24 16,0-1 35-16,2-2-30 0,0 0 21 0,2-1-46 15,2 0-6-15,1-3-73 0,0 1-30 0,3-3-71 16,-2 1-47-16,2-3-72 0,1 0-39 0,0-2-43 16,1-2-62-16,-1-1-304 0,-2-1-288 0</inkml:trace>
  <inkml:trace contextRef="#ctx0" brushRef="#br0" timeOffset="-77989.11">21054 9616 700 0,'-11'-4'560'0,"11"4"-154"0,-10-7 9 0,10 7-81 15,0 0-2-15,0 0-98 0,0 0 3 16,0 0-95-16,9-5 20 0,-9 5-75 0,17 1 34 0,-6 2-74 15,3-2 40-15,-1 1-60 0,3 1 37 0,-1-1-61 16,3 1 49-16,-1-1-59 0,1 0 46 16,-1 1-90-16,-2-1-2 0,-2-1-116 0,1-1-47 15,-3 1-129-15,1-2-111 0,-12 1-410 0,19-2-419 16</inkml:trace>
  <inkml:trace contextRef="#ctx0" brushRef="#br0" timeOffset="-77470.93">22414 9562 660 0,'1'-13'538'0,"1"2"-33"0,-2 11-92 0,2-18 3 16,-2 18-103-16,3-17 17 0,-3 17-95 15,1-13 2-15,-1 13-99 0,3-9 24 0,-3 9-74 16,0 0 38-16,0 0-58 0,0 0 38 0,0 0-66 16,0 13 34-16,0-13-42 0,-3 24 29 0,1-10-38 15,-1 3 1-15,-1 1 2 0,0 3-1 0,0 1-1 16,-1 0-5-16,2-1 1 0,-1 1-2 0,0-2-31 15,1-2 27-15,1 0-27 0,-2-1 28 16,3 0-32-16,-2-3-32 0,-1-1-107 0,2-1-54 16,-1-1-98-16,3-11-106 0,-2 16-111 0,2-16-429 15,-7 9-536-15</inkml:trace>
  <inkml:trace contextRef="#ctx0" brushRef="#br0" timeOffset="-77289.33">22395 9547 443 0,'5'-15'533'16,"3"1"-112"-16,-1 0 6 0,4-1-75 0,1 0 20 16,0 1-102-16,1 1 14 0,2 1-95 15,-1 1 22-15,1 4-94 0,0-2 28 0,1 3-76 16,1 1 37-16,1 1-72 0,-2 1 40 0,3 3-65 16,-1 0 50-16,0 3-58 0,1 0 45 0,-2 3-61 15,3 2 53-15,-2 0-77 0,-1 3 13 0,-3-2-102 16,-4 3-7-16,-3 1-150 0,-2-2-63 0,-5-11-104 15,-3 23-421-15,-2-12-425 0</inkml:trace>
  <inkml:trace contextRef="#ctx0" brushRef="#br0" timeOffset="-77123.58">22306 9649 224 0,'0'0'455'0,"0"0"-15"16,0 0-119-16,0 0 19 0,12 2-97 15,-12-2 17-15,20 2-103 0,-7-1 13 0,2 2-73 16,2-2 19-16,3 1-65 0,0 0 33 0,4 1-61 16,1 0 32-16,-1-1-105 0,3 0-22 0,0 1-126 15,-2-2-75-15,-2-1-132 0,1 0-237 0,-3-1-153 16</inkml:trace>
  <inkml:trace contextRef="#ctx0" brushRef="#br0" timeOffset="-76772.47">22776 9628 93 0,'0'0'516'0,"-14"-2"-34"0,14 2-95 16,0 0 38-16,-17 3-82 0,17-3-8 0,-11 5-98 15,11-5 18-15,-11 7-83 0,11-7 32 0,-11 12-72 16,5-5 37-16,2 2-65 0,-1 0-11 0,-1 1 2 16,3 1-3-16,0 0-8 0,-2 0-6 0,2 1-12 15,2 1-7-15,1-13-32 0,0 22 24 0,1-11-27 16,2 0 19-16,2 0-22 0,0 0 19 0,3-1-31 15,2 1 19-15,1-1-28 0,1-2 26 16,2-1-28-16,-1 0 25 0,2-2-28 0,-1-1 1 16,0-2 27-16,0 0-27 0,-1-4 16 0,1 1-30 15,-2-3 29-15,2-2-34 0,-3-1 30 16,0-2-5-16,-1-1-4 0,-3-2-3 0,0 0 1 16,-3-1-3-16,-2 0-5 0,0-1 3 0,-4 1-4 15,0-2-2-15,-3 0 2 0,-2 1-11 0,-2 1-10 16,0 0 35-16,-1 0-74 0,0 3 34 0,-3 1-78 15,1 1 23-15,1 2-77 0,1 2 10 0,10 4-104 16,-18-5-15-16,18 5-71 0,-14 2-46 0,14-2-432 16,-12 2-368-16</inkml:trace>
  <inkml:trace contextRef="#ctx0" brushRef="#br0" timeOffset="-76472.91">23093 9542 642 0,'1'-18'614'16,"-1"18"-156"-16,0-14 4 0,0 14-116 0,1-10-5 16,-1 10-116-16,0 0 10 0,2-11-88 0,-2 11 33 15,0 0-70-15,0 0 37 0,0 0-65 0,-2 12 48 16,2-12-56-16,-5 19 46 0,1-6-54 15,-2 0 2-15,2 3-1 0,-1 1-5 0,0 3-8 16,-2-1-7-16,2 2-7 0,-1-1-34 0,0 2 30 0,2-3-34 16,-1-1 26-16,2 0-33 0,-1-1 25 15,2-2-38-15,0 2-26 0,0-3-93 16,2-2-51-16,2 1-94 0,-2-13-123 0,4 19-95 16,-4-19-508-16,7 13-613 0</inkml:trace>
  <inkml:trace contextRef="#ctx0" brushRef="#br0" timeOffset="-76222.91">23341 9527 680 0,'0'0'578'0,"5"-16"-163"0,-5 16-1 0,4-9-88 16,-4 9 7-16,4-9-104 0,-4 9 15 0,0 0-83 15,0 0 27-15,0 0-74 0,0 0 46 16,0 0-72-16,1 11 30 0,-1-11-31 0,-3 20 42 15,2-10-49-15,-2 3-4 0,1 3-6 0,-1 0-6 16,-1 2-7-16,2-1-10 0,-2 1-9 0,1 0-7 16,-2 1-5-16,3-1-31 0,-2-1 26 0,1 0-28 15,0 0-26-15,0 0-104 0,2 0-52 0,-2-3-103 16,3 0-128-16,0-3-112 0,1 0-455 0,-1-11-584 16</inkml:trace>
  <inkml:trace contextRef="#ctx0" brushRef="#br0" timeOffset="-75823.83">23581 9650 651 0,'0'0'567'0,"0"0"-162"0,2-11 2 16,-2 11-81-16,0 0 2 0,0 0-89 0,0 0 10 15,0 0-93-15,0 0 30 0,0 0-72 0,0 0 41 16,-1 17-79-16,1-17 36 0,-4 16-66 0,3-5-7 15,-3 1-2-15,3 0-4 0,0 0-5 16,0 0-7-16,-1 0-1 0,1 0 3 0,1 0 6 16,0-12 2-16,1 22-18 0,1-11 30 0,0-2-19 15,3 1 26-15,-1-2-29 0,1 1 23 0,1-2-32 16,3 0 19-16,0-2-24 0,-1 0 23 0,1-2-25 16,2-1 24-16,-11-2-34 0,20 2 30 0,-9-5-32 15,-2 0 26-15,1-2-2 0,2-4-2 0,-3 1-2 16,0-3-3-16,-2-2-1 0,1 0-2 15,-3-3-3-15,-1 1 4 0,-1-1-7 0,-2-1 2 16,-1 0 0-16,-1 2-7 0,-1-1 2 0,0 2-3 16,-4 0-3-16,1 3-2 0,-3 0-3 0,1 2 0 15,-1 2 35-15,-2 1-71 0,1 3 11 16,-1 0-73-16,10 3 32 0,-19 0-89 0,19 0 0 16,-19 6-134-16,19-6-36 0,-17 8-89 0,11-1-114 15,1 0-237-15,-2 0-298 0</inkml:trace>
  <inkml:trace contextRef="#ctx0" brushRef="#br0" timeOffset="-75208.05">23906 9668 645 0,'0'0'594'0,"2"-11"-151"0,-2 11 6 15,4-8-102-15,-4 8-8 0,0 0-114 0,4-12 0 16,-4 12-90-16,0 0 26 0,0 0-77 0,0 0 39 16,0 0-69-16,0 0 44 0,0 0-66 0,0 13 52 15,0-13-64-15,-4 15 54 0,4-15-63 0,-3 19 46 16,2-8-55-16,0 0-2 0,0 0 2 0,1 1 3 16,-2-2 0-16,1 1 0 0,1-11 1 15,0 21 6-15,0-21 4 0,3 16-7 0,-3-16 1 0,5 16-2 16,1-9 1-16,-6-7-2 0,12 11 0 0,-5-6 1 15,-7-5 0-15,18 6-2 16,-18-6-1-16,19 2 2 0,-7-4 2 0,-2-1-4 16,0-1 3-16,4-2-6 0,-2-2-5 0,-1-1 52 15,0-2-56-15,-2-1 49 0,-1-1-54 0,0 0 48 16,-3-2-57-16,2 1 52 0,-3 0-50 0,-1 0 45 16,1 2-50-16,0 2 54 0,-4 10-56 0,4-20 49 15,-4 20-58-15,4-15 47 0,-4 15-52 0,3-11 56 16,-3 11-53-16,0 0 57 0,3-10-50 0,-3 10 50 15,0 0-49-15,0 0 57 0,5 7-51 0,-5-7 56 16,4 11-51-16,-4-11 54 0,5 15-51 0,-2-6 47 16,-1 1-51-16,1-1 35 0,-1 1-32 0,1 1 3 15,1-1 7-15,0-2 5 0,1 2 2 16,2-2-1-16,0-1 6 0,1 0 2 16,3 0-1-16,0 0 4 0,2-3-1 0,1 1 3 15,-2-2 3-15,2 0-4 0,-3-1 1 0,2-4 13 16,1 1-14-16,-2-2 1 0,0-1 5 0,-1-3 4 15,-1-1 20-15,1-2-15 0,-4-1 0 0,-1-3 0 16,-2 1 0-16,0 0 7 0,-3 0-26 0,1 0 2 16,-2 0-9-16,-3-1-4 0,0 0 9 0,-1 1 13 15,-1 1-80-15,1 1-5 0,-1 2-108 0,-2 2-1 16,7 7-120-16,-11-11-25 0,11 11-84 0,-9-4-49 16,9 4-66-16,0 0-232 0,0 0-260 0</inkml:trace>
  <inkml:trace contextRef="#ctx0" brushRef="#br0" timeOffset="-74791.2">24738 9712 477 0,'0'0'475'0,"3"-12"-112"0,-3 12 15 0,3-12-65 15,-3 12 21-15,2-13-104 0,-2 13 14 0,0-14-84 16,0 14 15-16,-3-11-79 0,3 11 29 16,-5-13-64-16,5 13 32 0,-8-8-63 0,8 8 40 15,-10-6-56-15,10 6 45 0,-13-4-64 0,13 4 47 16,-13 2-52-16,13-2 46 0,-14 3-51 16,14-3 49-16,-13 9-48 0,13-9 45 0,-11 9-50 15,11-9 57-15,-10 14-49 0,10-14 53 0,-4 13-49 16,4-13 63-16,-2 13-51 0,2-13 56 0,6 14-56 15,-3-5 53-15,5-1-54 0,-2 0 47 0,2 2-61 16,1-2 4-16,1 3 1 0,0-1 2 16,-2 1 0-16,2-1 0 0,-1 0 0 0,-1 0 1 0,-2-1 3 15,3 1 0-15,-6-1 5 0,1 0-3 0,-2 0 9 16,-2-9 4-16,0 16 8 0,0-16 10 16,-6 13-16-16,6-13 28 0,-17 10-24 0,8-8 27 15,-5 1-31-15,1-3 26 0,-6 0-36 0,0-3 24 16,-1 1-36-16,-5-2 15 0,1-2-59 0,-5-2-98 15,1 1-55-15,3-2-216 0,0 2-702 16,3-1-734-16</inkml:trace>
  <inkml:trace contextRef="#ctx0" brushRef="#br0" timeOffset="-69692.43">25651 9583 456 0,'0'0'495'0,"2"-12"-121"0,-2 12 16 0,2-10-67 16,-2 10 29-16,0 0-96 0,4-14 13 15,-4 14-97-15,0 0 15 0,0 0-89 0,2-11 32 16,-2 11-66-16,0 0 52 0,0 0-62 0,0 0 61 15,0 0-54-15,0 0 66 0,1 15-45 0,-1-15 41 16,-1 18-37-16,-1-6 1 0,-2 1-3 0,2 1 2 16,-1 2-6-16,-1 0-9 0,0 1-29 0,-1-2 17 15,2 1-35-15,-1 0 20 0,0-1-31 16,1-2 22-16,1 2-36 0,0-5-21 0,0 1-97 0,0 0-32 16,2-11-58-16,-1 14-77 0,1-14-112 15,0 0-72-15,0 13-76 0,0-13-321 0,0 0-418 16</inkml:trace>
  <inkml:trace contextRef="#ctx0" brushRef="#br0" timeOffset="-69409.23">25718 9354 318 0,'0'0'320'0,"6"-7"-27"16,-6 7-56-16,0 0 37 0,0 0-83 0,0 0 47 15,0 0-77-15,0 0 36 0,5 9-81 16,-5-9 35-16,0 0-66 0,0 0 35 0,3 13-58 16,-3-13 41-16,0 0-59 0,0 0 60 0,2 10-19 15,-2-10 50-15,0 0-57 0,0 0 35 0,0 0-60 16,0 0 47-16,0 0-62 0,0 0 43 16,4-8-59-16,-4 8 46 0,0 0-62 0,2-13 47 15,-2 13-63-15,2-9 47 0,-2 9-66 0,5-9 30 16,-5 9-81-16,0 0 8 0,8-8-110 0,-8 8-5 15,0 0-93-15,15-4-39 0,-15 4-51 0,12 3-378 16,-12-3-258-16</inkml:trace>
  <inkml:trace contextRef="#ctx0" brushRef="#br0" timeOffset="-68810.5">25964 9646 27 0,'0'0'544'0,"3"-13"-66"0,-3 13-122 0,4-14 26 16,-4 14-65-16,5-11 29 0,-5 11-87 0,5-9 1 16,-5 9-100-16,6-9 15 0,-6 9-76 0,0 0 44 15,0 0-62-15,0 0 51 0,0 0-55 0,9 6 56 16,-9-6-55-16,4 11 52 0,-4-11-54 0,0 19 3 16,0-19-3-16,-2 24 3 0,0-13 0 15,2 3-2-15,-2 0-7 0,-2 2-34 16,1-3 21-16,-1 1-31 0,0-2 26 0,-2-2-30 0,4 0 16 15,-5-1-20-15,7-9 22 0,-6 14-34 16,6-14 31-16,-8 10-35 0,8-10 23 0,0 0-20 16,-10 5 12-16,10-5-5 0,0 0-3 0,-5-10-7 15,5 10-7-15,0-14-7 0,0 2-5 0,1-3-6 16,3-1 4-16,2-5-7 0,2 1 1 0,0-2-2 16,1-1-12-16,3-1 9 0,3 3 4 0,-3 4 3 15,3 0 5-15,0 4-5 0,-1 0 10 0,-1 5-4 16,1 0 0-16,0 5 2 0,-2 0 2 0,1 2 1 15,0 4 1-15,-1 0-3 0,-1 4 4 0,2 2 2 16,-4 0 1-16,0 3 2 0,0 2 6 0,-2-2 6 16,-1 4 3-16,-3 0 7 0,1-1-3 0,-2 2 4 15,0-1-2-15,-2-2-13 0,-2 1 9 16,0-2-41-16,0 1-29 0,0-2-67 16,-1-1-69-16,1 0-81 0,-2-2-116 0,4-9-95 15,-6 16-514-15,6-16-601 0</inkml:trace>
  <inkml:trace contextRef="#ctx0" brushRef="#br0" timeOffset="-68544.03">26502 9576 582 0,'0'0'546'0,"4"-9"-51"0,-4 9-110 0,0 0 4 0,2-11-107 16,-2 11 24-16,0 0-86 0,0 0 29 15,0 0-76-15,0 0 42 0,-6 12-73 16,1-4 37-16,2 3-45 0,-3 3-13 0,2 2-2 16,-3 2-12-16,-2 3-7 0,4-1-38 0,-4 1 7 15,1 1-32-15,3 1 17 0,-4 0-35 0,4-1 22 16,-1 1-30-16,2-1 25 0,1 0-32 0,-1-1 21 16,-1-3-35-16,4-1-19 0,0-2-80 0,0-1-59 15,-1-2-65-15,2-12-67 0,0 19-114 0,0-19-81 16,0 12-548-16,0-12-657 0</inkml:trace>
  <inkml:trace contextRef="#ctx0" brushRef="#br0" timeOffset="-68275.22">26492 9594 505 0,'5'-14'438'0,"4"2"16"0,-2-1-92 15,2 2 21-15,-1 0-97 0,4 2 4 0,-3 0-88 16,5 2 23-16,-1 1-82 0,0 3 31 0,1 0-71 15,1 1 27-15,1 4-65 0,0 1 43 0,2 0-56 16,-3 4 30-16,1 1-63 0,1 2 55 0,-4 2-59 16,0 0 51-16,1 2-54 0,-8 1 51 0,1 1-46 15,-3-2 43-15,-2 1-58 0,-4-1 48 16,0 0-55-16,-5 1 7 0,-1-4-1 0,-4 0-1 16,-1-1-1-16,-2-2-2 0,-2-1-2 0,-1-2-2 15,1 0-15-15,-4-2 25 0,1-2-65 0,-2-2 40 16,1-2-69-16,1 1 31 0,2-3-90 0,0-1-12 15,3-1-136-15,1-2-50 0,5 1-88 16,2-1-419-16,3 1-403 0</inkml:trace>
  <inkml:trace contextRef="#ctx0" brushRef="#br0" timeOffset="-67527.31">26978 9525 644 0,'0'0'552'0,"4"-8"-70"15,-4 8-102-15,0 0 8 0,0 0-103 0,0 0 7 16,0 0-93-16,0 0 23 0,9 4-87 0,-9-4 32 16,0 0-71-16,5 15 36 0,-5-15-64 15,2 15 35-15,-2-15-60 0,0 18 42 0,0-18-65 16,0 23 47-16,0-11-63 0,0 0 49 15,0 0-50-15,0 0 60 0,0-1-39 0,3-1 3 16,-2 1 10-16,0 0 2 0,-1-11 4 0,4 18-1 16,-4-18-7-16,9 14-7 0,-5-6-2 0,-4-8-8 15,16 9-8-15,-16-9-9 0,16 6-5 0,-16-6 1 16,18 1-5-16,-18-1 2 0,20-4-4 0,-11-1 6 16,0-2-4-16,5-2 1 0,-5-1 4 0,1-1 2 15,0-3-3-15,-1-1 40 0,-1 1-41 0,-1-1 35 16,1 1-41-16,-2 0 33 0,0 1-37 0,-3 2 6 15,1 1 2-15,-2 0 0 0,-2 10 5 0,6-16 1 16,-6 16 1-16,2-11 0 0,-2 11 7 0,0 0 0 16,0 0 7-16,0 0 0 0,0 0 5 15,0 0-1-15,-15 7 7 0,15-7-5 16,-6 18 4-16,2-9 1 0,2 3-5 0,-1 3 1 16,-2-1-2-16,5 1 0 0,-2-1-4 0,2-1 4 15,0-1-1-15,0 0-2 0,2 0-5 0,4-1 4 16,0 0-6-16,3-2 2 0,3 0-2 0,1-1-17 15,2-2 21-15,1-1-4 0,3-2 5 0,-2 0-9 16,3-3-2-16,-2-3-6 0,6-1 1 0,-1-5-3 16,0 0 4-16,-1-6-6 0,1 0 22 0,-3-6-33 15,0 1 30-15,-4-4-42 0,6-5 7 16,-8 4-3-16,-3-3-1 0,2 2 0 0,-4-1 2 16,0 0 0-16,0 4 5 0,-4 2 0 0,-1 1 2 15,0 4 0-15,-3 0 7 0,1 3-4 0,0 2-3 16,-2 11-2-16,0-18 5 0,0 18-2 0,-4-10 0 15,4 10 3-15,0 0 19 0,0 0-17 16,-13 2 3-16,13-2 8 0,-10 14-8 0,5-3 44 16,-1 1-47-16,0 3 40 0,1 1-36 0,-1 3 40 15,0 1-37-15,2 0 43 0,0-1-41 0,1 0 38 16,2 0-37-16,0-1 3 0,1 0 2 0,2 0 1 16,0 0 3-16,1-1-3 0,4-1 4 0,-2-2-1 15,4 0-4-15,-1 0 0 0,1-2-1 0,3-2-23 16,0 0-23-16,0 0-41 0,0-2-57 0,0-2-20 15,1 1-135-15,-1-3-42 0,0 0-101 0,-1-2-63 16,-11-2-415-16,21 1-486 0</inkml:trace>
  <inkml:trace contextRef="#ctx0" brushRef="#br0" timeOffset="-67278.33">27463 9533 719 0,'-12'-5'540'0,"12"5"-56"0,-15-8-101 0,15 8 8 16,0 0-107-16,-4-9 5 0,4 9-98 0,0 0 17 15,15-4-84-15,-15 4 26 0,21-1-73 16,-6 1 39-16,-1 1-71 0,5-1 42 0,0 1-67 16,1 1 45-16,0-1-56 0,0 1 43 0,-1-1-59 15,0 0 52-15,0 2-61 0,-4-2 52 0,1 0-64 16,-3-1 18-16,-1 1-111 0,-12-1-35 15,20 0-108-15,-20 0-125 0,14-1-121 0,-14 1-375 16,10-6-443-16</inkml:trace>
  <inkml:trace contextRef="#ctx0" brushRef="#br0" timeOffset="-66843.9">28577 9616 230 0,'2'-18'752'0,"-2"18"-168"0,0-15-149 16,0 15-12-16,1-12-115 0,-1 12 17 0,0 0-97 15,0-14 30-15,0 14-80 0,0 0 33 0,0 0-60 16,0 0 28-16,0 0-59 0,0 0 20 0,3 10-32 15,-3-10-9-15,0 15 21 0,0-15-41 0,1 21-6 16,-1-9-11-16,0 1-6 0,0-1-12 0,-1 1-8 16,1 1-5-16,-2-3-5 0,1 3-9 0,0-2-10 15,1-12-44-15,-2 21-94 0,2-21-105 16,-2 18-43-16,2-18-195 0,0 12-166 0,0-12-448 16,0 0-706-16</inkml:trace>
  <inkml:trace contextRef="#ctx0" brushRef="#br0" timeOffset="-66687.5">28635 9400 708 0,'1'-11'554'0,"2"1"-34"16,-3 10-105-16,3-16-4 0,-3 16-120 0,2-16-7 16,-2 16-108-16,1-14 6 0,-1 14-93 0,3-10 19 15,-3 10-107-15,0 0-30 0,4-8-151 16,-4 8-87-16,0 0-138 0,0 0-493 0,0 0-461 15</inkml:trace>
  <inkml:trace contextRef="#ctx0" brushRef="#br0" timeOffset="-66208.55">28849 9526 686 0,'0'0'671'0,"11"3"-197"0,-11-3-14 0,0 0-141 16,14 7 5-16,-14-7-91 0,8 4 14 16,-8-4-88-16,5 7 24 0,-5-7-85 0,8 11 35 15,-8-11-70-15,5 13 41 0,-5-13-65 0,6 17 46 16,-6-17-62-16,1 17 36 0,-1-17-43 0,0 17 43 16,-2-7-53-16,-3-1 42 0,5-9-44 0,-5 17 34 15,5-17-44-15,-9 14 45 0,3-7-47 0,6-7 2 16,-11 9 47-16,11-9-53 0,-10 6 44 15,10-6-42-15,-10 2 48 0,10-2-46 0,0 0 39 16,-16-6-49-16,16 6 49 0,-6-9-52 0,6 9 47 16,-3-13-48-16,3 13 46 0,0-19-47 0,2 7 36 15,1-1-35-15,3 0 50 0,2 0-46 16,3-3 44-16,0 1-48 0,3 0 43 0,2 0-44 16,0 2 44-16,2 0-48 0,0 3 48 0,1 0-47 15,0 3 43-15,-1 1-38 0,-1 2 54 0,1 3-51 16,-3 1 45-16,1 2-48 0,1 2 46 0,-1 3-46 15,-3 0 50-15,0 4-50 0,0 3 49 0,0 0-38 16,-4 1 48-16,0 3-32 0,0 0 44 0,-4 2-38 16,-1-2 29-16,-2-2-33 0,0 3-3 0,-1-1-2 15,-1-2 1-15,-3 1-9 0,2-1-61 0,-4-2-82 16,2-1-25-16,-2 1-167 0,2-5-79 16,-1 0-110-16,-1-1-466 0,5-8-594 0</inkml:trace>
  <inkml:trace contextRef="#ctx0" brushRef="#br0" timeOffset="-65744.9">29983 9481 719 0,'2'-20'617'0,"-2"20"-81"0,0-17-96 16,0 17-16-16,2-18-97 0,-2 18 24 0,1-14-62 0,-1 14 0 15,2-13-79-15,-2 13-43 0,1-11-29 16,-1 11-30-16,0 0-16 0,0 0 31 0,0 0-38 16,0 0 22-16,0 0-39 0,0 0 18 15,9 11-27-15,-9-11 25 0,1 21-32 0,1-9 17 16,-2 3-36-16,0 2 17 0,0 0-31 0,0 2 13 15,-2-1-21-15,0 0 17 0,1 0-27 0,-2-1 6 16,0-1-77-16,-1 1-33 0,1-3-123 0,-2 0-18 16,0-3-110-16,-2 0-44 0,2-4-114 0,5-7-84 15,-12 8-379-15,12-8-567 0</inkml:trace>
  <inkml:trace contextRef="#ctx0" brushRef="#br0" timeOffset="-65478.36">29921 9429 318 0,'7'-14'480'15,"2"4"-46"-15,2-1-35 0,0 0-16 0,3-1-65 16,3 2 15-16,0 1-88 0,2 0 23 16,0 2-90-16,-1 3 31 0,3-2-75 0,0 4 42 15,-1 0-66-15,2 2 43 0,0 1-65 0,-2 1 38 16,5 4-60-16,-4-1 39 0,1 2-51 0,-2 3 33 16,-1 2-50-16,-2 0 27 0,-2 3-38 0,-2-1 24 15,0 3-37-15,-3-1 33 0,-3 3-34 16,-3-1 24-16,-3 0-34 0,-1 2 14 0,-5 0-15 0,-2 0 37 15,-3-1-39-15,-3-2 34 0,-5 3-34 0,-1-4 33 16,-4 1-34-16,1-3 28 0,-3-2-26 16,2-3 25-16,0-1-36 0,-3-2 22 0,2-3-66 15,-2-1 22-15,1 0-104 0,1-2 3 0,2-3-102 16,-1 1-56-16,4-3-148 0,2 0-150 0,2-2-409 16,3 1-601-16</inkml:trace>
  <inkml:trace contextRef="#ctx0" brushRef="#br0" timeOffset="-64961.04">30810 9370 559 0,'0'0'523'0,"9"-7"-39"0,-9 7-24 16,7-6-36-16,-7 6-75 0,0 0-60 0,7-7-65 16,-7 7-17-16,0 0-74 0,0 0 46 0,0 0-59 15,8 4 46-15,-8-4-37 0,0 0 34 16,0 18-35-16,0-18 16 0,-2 20-33 0,0-7 17 15,0 1-28-15,-1 2 14 0,-1 2-33 16,2-2 22-16,-2 3-36 0,1-1 17 0,-1 1-39 16,-1-1 9-16,2 0-28 0,0 0 16 0,-1 0-32 15,0-1 19-15,2 0-34 0,-1-1-39 0,1-1-52 16,0-1-35-16,0-2-131 0,0-1-14 0,0 0-85 16,2-11-121-16,-1 15-103 0,1-15-487 0,-3 11-688 15</inkml:trace>
  <inkml:trace contextRef="#ctx0" brushRef="#br0" timeOffset="-64762.14">30836 9461 130 0,'9'-10'561'0,"-2"2"-95"0,0 1-35 16,2 1-33-16,0-1-29 0,0 1-48 0,0 1-39 15,0 0-47-15,2 0-44 0,1 2-37 0,-1-1-31 16,1 2-25-16,-1 1-23 0,3 1-17 0,-14 0-12 15,26 1-12-15,-15 1-7 0,2 2-43 0,1-1-56 16,-1 3-66-16,0 0-112 0,-2 1-74 0,-2 0-108 16,0 0-439-16,-4 0-424 0</inkml:trace>
  <inkml:trace contextRef="#ctx0" brushRef="#br0" timeOffset="-64579.51">30849 9573 281 0,'0'0'572'0,"0"0"-89"0,0 0-86 16,0 0-26-16,11 2-58 0,-11-2-56 0,18 1-59 15,-18-1-27-15,23 3-47 0,-9-2-18 0,3 1-29 16,2 1-7-16,-1-2-48 0,1 1-59 0,0-1-108 16,0 0-92-16,0 1-132 0,2-2-468 0,-3-2-379 15</inkml:trace>
  <inkml:trace contextRef="#ctx0" brushRef="#br0" timeOffset="-64328.12">31312 9444 566 0,'0'0'558'16,"0"0"-66"-16,0 0-53 0,3-12-43 0,-3 12-64 15,0 0-46-15,0 0-26 0,0 0-34 0,0 0-24 16,0 0-15-16,0 0-24 0,8 8-55 0,-8-8 34 15,1 15-39-15,-1-15 28 0,0 20-42 0,0-6 25 16,-1-1-42-16,1 4 16 0,-3 0-44 0,2-1 21 16,0 2-39-16,-2 0 23 0,0-1-37 0,2 1 27 15,-1-1-38-15,-1 0 28 16,-1 0-43-16,2-2-15 0,-1 0-125 0,2-2-28 16,-2-1-122-16,2-1-57 0,1-11-132 0,-2 20-109 15,2-20-362-15,-2 12-551 0</inkml:trace>
  <inkml:trace contextRef="#ctx0" brushRef="#br0" timeOffset="-64096.07">31295 9511 431 0,'1'-12'602'0,"0"1"-115"0,-1 11-76 16,4-21-29-16,-1 11-59 0,3 1-33 15,-2-1-46-15,1 2-42 0,1-1-40 16,2 2-36-16,2 0-24 0,0 2-22 0,1 0-15 15,0 1-16-15,2 1-16 0,0 1-4 0,0 1-7 16,1 0-8-16,0 2-12 0,0 0 11 0,1 1-15 16,-1 1-20-16,3 0-38 0,-3 2-18 0,0 0-61 15,-3 1-20-15,2 1-54 0,-4-1-33 0,-1 0-76 16,0 0-26-16,-2 1-69 0,-6-7-235 0,6 11-158 16</inkml:trace>
  <inkml:trace contextRef="#ctx0" brushRef="#br0" timeOffset="-63911.71">31342 9590 303 0,'0'0'641'0,"0"0"-119"0,0 0-42 16,0 0-42-16,8 7-65 0,-8-7-56 0,13 0-55 16,-13 0-45-16,17 1-43 0,-17-1-31 0,25 1-33 15,-13-1-21-15,4 1-20 0,-1 0-14 0,3 2-13 16,-1-1-12-16,2 0-14 0,-3 0-42 0,2 0-92 15,0 2-82-15,-3-3-139 0,1 0-111 0,-3 2-535 16,-2-2-577-16</inkml:trace>
  <inkml:trace contextRef="#ctx0" brushRef="#br0" timeOffset="-63699.39">31834 9725 111 0,'0'0'939'0,"0"0"-267"15,0 0-134-15,0 0-121 0,4 8-41 0,-4-8-31 16,0 0-51-16,0 0-52 0,0 0-56 0,0 0-43 16,0 0-39-16,0 0-85 0,0 0-104 0,0 0-133 15,0 0-186-15,8 5-197 0,-8-5-362 0,0 0-551 16</inkml:trace>
  <inkml:trace contextRef="#ctx0" brushRef="#br0" timeOffset="-56982.61">20858 10338 17 0,'3'-9'325'0,"-3"9"-54"0,0 0-29 0,0 0-30 15,7-10 35-15,-7 10-69 0,0 0 52 0,0 0-76 16,5-7 53-16,-5 7-61 0,0 0 28 15,0 0-60-15,0 0 53 0,0 0-36 16,0 0 26-16,0 0-57 0,0 0 41 0,0 0-55 16,2 11 45-16,-2-11-59 0,-2 12 37 0,2-12-62 15,-5 18 47-15,1-7-61 0,0-1 52 0,2 5-62 16,-2-1 55-16,0 2-59 0,0 2 6 0,0 0 5 16,-1 2 2-16,-1 1-2 0,1 0-8 0,-1 2 15 15,1 1-6-15,0-1 31 0,-1 1-8 16,0-2-5-16,0 2-6 0,1-1-4 0,1-1 0 0,-1 1-2 15,-1-3-3-15,2 0-4 0,0-2-7 16,2-1 3-16,-2 0-8 0,1-2 3 0,1-3-8 0,0 1 1 16,1-2-3-16,-1-2 0 0,2-9 0 15,-3 17-1-15,3-17 2 0,-1 14-1 0,1-14 2 16,-4 11 4-16,4-11 5 0,-1 11-1 0,1-11 0 16,0 0 2-16,-2 12-3 0,2-12-1 15,0 0-3-15,-2 9 5 0,2-9-4 0,0 0-7 16,0 0 1-16,0 0-2 0,-1 13 0 0,1-13-1 15,0 0-1-15,0 0-4 0,0 0 3 0,0 0-2 16,0 0-1-16,0 0 1 0,-3 10-4 0,3-10 3 16,0 0 3-16,0 0-2 0,0 0-4 0,0 0-2 15,0 0 2-15,0 0 1 0,0 0-1 0,0 0 0 16,0 0 0-16,0 0 2 0,0 0-9 0,0 0 10 16,0 0-2-16,0 0 1 0,0 0-2 15,0 0 12-15,0 0-10 0,0 0-5 0,0 0 2 16,0 0 1-16,0 0-4 0,0 0 2 0,0 0 1 15,0 0-2-15,0 0-2 0,8 5 3 0,-8-5 0 16,12-3 3-16,-12 3-1 0,21-1-2 0,-6 0-1 16,4 0 2-16,2 0 0 0,6 0 5 0,0 1-6 15,1 0 2-15,1-2 3 0,2 1-29 0,-2 1 31 16,0 0 1-16,0-1-2 0,-1 0-4 0,0 1 4 16,-4-1 3-16,-1 0-2 0,-1 1-1 15,-2-2 0-15,-1 1 1 0,1 0 4 0,-5 1 3 16,0-1-9-16,-2-1 0 0,-1 1 1 0,-12 1-2 15,23-1 1-15,-23 1-1 0,17-1 0 0,-17 1 0 16,15-1-9-16,-15 1-41 0,14-2-60 16,-14 2-65-16,0 0-9 0,12-3-103 0,-12 3-31 15,0 0-96-15,9-5-32 0,-9 5-33 0,0 0-362 16,0 0-381-16</inkml:trace>
  <inkml:trace contextRef="#ctx0" brushRef="#br0" timeOffset="-56582.39">21320 10783 566 0,'0'0'525'16,"-6"-7"-72"-16,6 7-38 0,0 0-37 0,-8-8-61 15,8 8-45-15,0 0-37 0,0 0-41 0,-8-8-34 16,8 8-25-16,0 0-41 0,0 0 6 0,0 0-36 15,-10-4 10-15,10 4-31 0,0 0 10 0,0 0-2 16,0 0-14-16,-6 8-4 0,6-8-3 0,0 0 2 16,-3 12 15-16,3-12 17 0,3 12 13 0,-3-12 2 15,5 15 0-15,-1-7 2 0,2 0-9 0,-1 2 0 16,3 0-11-16,1 0-6 0,0-1-8 0,-2 0-7 16,2 0-2-16,-1 1 1 0,2-1-11 15,-3 2-7-15,-1-3-4 0,1 2-3 0,-2-1 1 16,1 1-7-16,-1 0 2 0,-1 1-5 0,-3-1 2 15,2 1-3-15,-3-11 1 0,0 23-4 16,-1-12 2-16,-2 0-4 0,-1 3 5 0,-1-2 7 16,-3 1-1-16,1 0 6 0,-1-1 1 0,-2 0 1 15,0 0-1-15,-1 0-2 0,1 0-20 0,-1 0 23 16,2-2-46-16,0 1-25 0,0-3-104 0,2-1-67 16,2 0-63-16,5-7-132 0,-8 10-111 0,8-10-623 15,0 0-765-15</inkml:trace>
  <inkml:trace contextRef="#ctx0" brushRef="#br0" timeOffset="-56047.32">22307 10903 688 0,'1'-16'553'0,"-1"4"-83"0,0 12-44 0,1-21-59 16,-1 21-56-16,0-15-38 0,0 15-41 15,2-15-44-15,-2 15-35 0,0 0-32 0,1-13-22 16,-1 13 0-16,0 0-1 0,0 0 8 0,0 0 10 15,6 10 0-15,-6-10 10 0,3 18-4 0,-3-6-6 16,-2 1-3-16,2 3-5 0,-1 3-8 0,-1 0-14 16,-2 4-11-16,1 0-27 0,0-1 7 15,0 2-9-15,0-1-9 0,2 1-8 0,-1-1-4 16,0-3-25-16,1-1 21 0,0 1-19 0,1-4-6 16,-2 1-69-16,1-3-45 0,0-3-100 0,1-11-35 15,-1 22-56-15,1-22-127 0,-4 14-86 0,4-14-603 16,-8 9-741-16</inkml:trace>
  <inkml:trace contextRef="#ctx0" brushRef="#br0" timeOffset="-55831.74">22063 10869 608 0,'-2'-11'542'0,"2"11"-108"16,2-18-50-16,-2 18-34 0,7-17-54 15,0 9-39-15,2-1-43 0,3 2-33 0,1 0-28 16,3 1-20-16,5-1-11 0,1 2-8 0,2 0-4 16,-1 1-10-16,3 1-5 0,-2 2-38 0,-1 0 19 15,-1-1-38-15,1 2 20 0,0 2-21 16,0-1-18-16,2 1-50 0,-3 2-56 0,-1-1-66 16,-2 2-99-16,-3 1-98 0,1 0-74 0,-3 1-103 15,-2-1-280-15,-1 1-339 0</inkml:trace>
  <inkml:trace contextRef="#ctx0" brushRef="#br0" timeOffset="-55432.37">22505 10989 373 0,'0'0'536'0,"0"0"-5"0,8-5-92 15,-8 5 18-15,10-5-122 0,-10 5 10 0,15-6-96 0,-15 6-27 16,18-5-22-16,-18 5-17 0,22-2-14 15,-22 2-15-15,24 1-19 0,-12 0-25 0,0 0-16 16,0 3-19-16,2 1-10 0,-3 1-7 0,1 2-10 16,-2 2-8-16,-1-1-2 0,-1 4-8 0,-3 0-4 15,0 0-2-15,-1 1-4 0,-3 0-5 0,0-1-1 16,-2 0-3-16,-2 1 1 0,-2-2-1 0,2-1-3 16,-1 0-6-16,-1-2 5 0,-2 0-1 0,2-2 5 15,5-7-6-15,-14 9-11 0,14-9-3 0,-13 2-1 16,13-2-1-16,-11-3-2 0,11 3 0 0,-9-12 1 15,5 4 5-15,1-2-4 0,1-1 1 16,2 0 6-16,1-3-10 0,2 0-7 16,0 0-7-16,5-4-10 0,2 1-4 0,1 1-11 15,0 1-1-15,3 1-7 0,-1 2-7 0,1 2-9 16,-1 0-18-16,2 3-17 0,-1 1-27 0,0 0-22 16,2 2-27-16,-4 3-43 0,2 0-25 0,-1 1-11 15,0 2-3-15,-2 1-25 0,-1 0-48 0,1 2-53 16,-3 0-148-16,-1-1-54 0</inkml:trace>
  <inkml:trace contextRef="#ctx0" brushRef="#br0" timeOffset="-54948.16">23095 11065 483 0,'-1'-16'575'0,"1"16"-105"0,-4-16 7 15,4 16-97-15,-5-16-14 0,5 16-104 0,-7-16-42 16,7 16-38-16,-8-14-29 0,8 14-32 0,-13-11-19 16,13 11-10-16,-15-4-16 0,15 4-6 0,-17 0-7 15,17 0-6-15,-22 4-4 0,11 0-3 0,-2 3-1 16,1 2-4-16,0 0 2 0,1 3-2 0,1-1-6 16,-1 1 3-16,2 2-5 0,0-1-1 0,1 0 0 15,2 1 1-15,1-1 3 0,1-2 3 0,3 0-24 16,-1 0 44-16,2-11-22 0,3 18 28 15,-3-18-29-15,9 17 14 0,-9-17-28 16,14 12 13-16,-5-9-24 0,0 1 14 0,-9-4-8 16,20 2-8-16,-8-3-3 0,-1-2-5 0,-1-1 2 15,1-2 0-15,0-1-1 0,-2-3-1 0,1-1 3 16,0-1-3-16,-3-1 6 0,1-1-10 0,-1-1 3 16,1 1 8-16,-3-2 8 0,1 3 14 0,0 0 11 15,-2 1 14-15,-1 1-11 0,2 1 16 0,-1 2-7 16,-4 8-8-16,5-13-3 0,-5 13 2 0,4-10 1 15,-4 10 7-15,0 0-21 0,0 0 10 16,0 0-4-16,0 0-2 0,4 11 0 0,-4-11-4 16,-1 17-8-16,-1-6-3 0,2 0-2 0,-1 2-6 15,0 1-18-15,0 2 15 0,1-1-14 0,-2 2 8 16,2-3-40-16,0 1-40 0,2-1-77 0,-1-1-26 16,1 2-120-16,1-3-61 0,1-2-108 0,1 0-127 15,1-1-682-15,-1-2-882 0</inkml:trace>
  <inkml:trace contextRef="#ctx0" brushRef="#br0" timeOffset="-54499.46">23293 11044 1 0,'3'-11'681'0,"1"2"-67"0,-4 9-116 16,6-16 15-16,-6 16-147 0,5-14-40 0,-5 14-48 15,7-9-40-15,-7 9-37 0,7-9-25 0,-7 9-21 16,12-4-14-16,-12 4-10 0,11 1-26 0,-11-1 14 15,11 5-17-15,-11-5-8 0,14 9 0 0,-9-2-4 16,0 2-17-16,-1 2-10 0,1-1-10 0,-1 2-10 16,-2-2-7-16,-1 2-8 0,-1 2-2 0,0-3-3 15,-1 2-2-15,0-2-4 0,-3 0-6 16,0 0-2-16,-1 0 2 0,1-3-1 16,-1 1-5-16,5-9-4 0,-9 13-2 0,9-13-32 15,-11 7 27-15,11-7-7 0,0 0-5 0,-13 2-2 16,13-2 2-16,0 0 2 0,-8-10 2 0,8 10 5 15,-1-15-2-15,1 15 9 0,2-19-2 0,2 6-5 16,3 0 2-16,-1-2-1 0,6-1 2 0,-1 0 1 16,1 1 2-16,3 1-1 0,-2 1 0 0,3 2 2 15,-1 1-3-15,0 1 0 0,-1 3-1 0,1 0 2 16,-2 2 3-16,1 2-1 0,-14 2-6 0,23 1 0 16,-10 1 1-16,-3 3 0 0,3 2-1 0,-3 2 2 15,-2 0-8-15,-1 4 12 0,2-2 1 0,-4 3 5 16,-1 1 2-16,-1 0-1 0,-2 0 0 0,0 2 3 15,-2 0-22-15,0-2 23 0,0 1-39 16,-3-1-12-16,2-3-86 0,-1 2-35 0,-1-3-49 16,-1-1-67-16,1 0-102 0,4-10-60 15,-7 16-99-15,7-16-359 0,-5 8-464 0</inkml:trace>
  <inkml:trace contextRef="#ctx0" brushRef="#br0" timeOffset="-54082.68">23963 11099 539 0,'0'0'583'16,"-2"-19"-112"-16,-1 9 10 0,0 1-115 0,-1-1-12 16,2 1-109-16,-3-1 10 0,5 10-100 0,-6-17 24 15,6 17-85-15,-9-13-21 0,3 5-13 0,6 8-15 16,-12-9-5-16,12 9-6 0,-13-6-14 0,13 6-4 15,-14-1-3-15,14 1-3 0,-18 4-5 16,18-4 48-16,-18 8-61 0,10-2 54 0,1 1-56 16,0 0 60-16,1 2-44 0,1-1 45 0,0 2-53 15,1-1 7-15,1 1 1 0,3-10 6 0,-1 17 1 16,1-17 15-16,3 17-14 0,0-8 3 16,3-1 0-16,0 0-4 0,2 0 10 0,1 2-12 15,-2-2-2-15,5 1 2 0,-3-1 4 0,-2-1-4 16,2 0 2-16,0 0-1 0,-1 1-1 0,-2-2-1 15,1-1-2-15,-7-5 3 0,11 13-7 0,-11-13 8 16,4 11-3-16,-4-11-3 0,-4 8 4 16,4-8-15-16,-11 7 11 0,11-7 0 0,-17 6 1 0,4-5-2 15,2 1 1-15,-2-4-2 0,-4 1-1 0,1 0-19 16,-2-3-28-16,-1 1-49 0,1-1-13 16,0-1-158-16,2 1-111 0,1-1-144 0,2-1-465 15,2 1-581-15</inkml:trace>
  <inkml:trace contextRef="#ctx0" brushRef="#br0" timeOffset="-53666.46">24265 11025 63 0,'0'0'547'16,"9"-14"-5"-16,-4 7-86 0,-5 7 43 0,10-14-98 15,-10 14 6-15,9-15-93 0,-9 15-16 0,5-11-24 16,-5 11-30-16,5-10-49 0,-5 10-32 0,0 0-21 15,4-8 3-15,-4 8-9 0,0 0-11 0,0 0-14 16,-6 11-7-16,2-2-5 0,0 1 2 0,-1 4-6 16,-2 1 3-16,0 5-1 0,0-1-6 0,1 2-3 15,-2 1-17-15,-1 2 8 0,2 1-11 0,-2 1-3 16,1 1-15-16,0-4-4 0,1 0-13 0,2-1 3 16,-2 0-15-16,2 0-4 0,-1-2-6 15,2-2-2-15,0-1-29 0,1-1-86 0,0-2-65 0,0-2-79 16,2-1-49-16,-2-2-43 0,3-9-64 15,-2 15-98-15,2-15-82 0,0 0-58 0,0 0-300 16,0 0-524-16</inkml:trace>
  <inkml:trace contextRef="#ctx0" brushRef="#br0" timeOffset="-53383.72">24240 11021 391 0,'7'-13'391'0,"2"1"39"16,-2 0-95-16,1 1 37 0,1 2-80 0,2 0 4 15,1 2-83-15,1 1 23 0,-2 1-78 16,2 1 26-16,0 2-71 0,-2 1-25 0,3 2 38 16,-2 1-71-16,1 3 38 0,1 1-64 0,-3 1 49 15,1 3-68-15,-2 0 50 0,-2 2-58 0,0-1 51 16,-2 3-59-16,-4 0 55 0,-1 0-54 0,-2-1 50 16,-3 0-49-16,-3 1 59 0,-1-2-55 15,-2-1 55-15,-3 0-61 0,2-3 58 0,-5-1-53 16,2 0 54-16,-2-4-61 0,0 1 54 0,1-3-56 15,1-1 40-15,0-1-72 0,-2-3 17 0,2 1-92 16,0-3-29-16,5 1-141 0,0-2-58 0,9 7-97 16,-10-14-483-16,10 14-495 0</inkml:trace>
  <inkml:trace contextRef="#ctx0" brushRef="#br0" timeOffset="-52900.2">24835 11044 389 0,'0'0'568'0,"0"-14"-97"0,0 14 4 16,-2-13-78-16,2 13-22 0,-1-16-108 0,1 16 8 16,-4-15-102-16,4 15 22 0,-6-13-85 0,6 13 33 15,-7-11-79-15,7 11-11 0,-12-7-11 16,12 7 46-16,-13-1-70 0,13 1 49 0,-20 3-62 15,11 2 62-15,-2 0-68 0,0 2 52 0,-1 3-51 16,2-2 2-16,-1 3 2 0,0 1 0 0,4 0 3 16,-3-1 2-16,3 2 4 0,1-1 10 0,1 0 3 15,1-1 18-15,0-1 5 0,4-10-8 0,0 19-2 16,0-19 1-16,5 17 0 0,0-10-1 0,-5-7-6 16,12 12-4-16,-5-8-7 0,3 0-7 0,-10-4-6 15,17 3-10-15,-17-3 5 0,21-2-7 16,-11-1-1-16,1-3-2 0,-2-2 2 0,0 0-4 15,3-3 1-15,-5-1 4 0,1-1 2 16,0 0 0-16,-2-1 2 0,0 0-3 0,-3 1 5 16,1 1-3-16,-2 1-4 0,2 1-1 0,-2 1-11 15,-2 9 0-15,3-14 2 0,-3 14 0 0,0 0-1 16,4-10 7-16,-4 10 9 0,0 0 4 0,0 0-4 16,0 0 8-16,5 15 2 0,-5-15 4 0,0 17 4 15,2-6 3-15,-2-11-1 0,1 23-4 0,0-10-3 16,0-1-1-16,-1 1-2 0,2 1-3 0,0-1-45 15,0 0-66-15,0-1-62 0,2 1-38 0,0-1-171 16,1-2-78-16,0-1-121 0,2 0-342 0,0-1-485 16</inkml:trace>
  <inkml:trace contextRef="#ctx0" brushRef="#br0" timeOffset="-52234.36">25014 11032 384 0,'4'-10'521'0,"-1"0"14"0,4 3-95 0,0-1 22 16,-2 2-129-16,3-1-6 0,1 2-106 0,0 0 14 16,0 2-87-16,3 0 22 0,-12 3-79 0,19-1 38 15,-19 1-72-15,23 5 40 0,-14-2-64 0,2 4 46 16,-2 1-63-16,0 1 54 0,0 0-59 0,-3 2 45 16,-1 0-53-16,2 1 44 0,-6 0-47 0,0-2 49 15,1 2-59-15,-2 2 7 16,-2-4 6-16,0 1 0 0,0 0 0 0,-3-3 1 15,1 1 17-15,0-1-17 0,4-8 1 0,-12 12 7 16,12-12-8-16,-9 8 2 0,9-8-2 0,-10 3-6 16,10-3 2-16,0 0-1 0,-13-5-1 0,13 5 39 15,-4-12-51-15,4 12 51 0,0-16-53 0,3 7 37 16,1-2-36-16,3-1 32 0,4-1-39 0,0-1 1 16,4 0 2-16,1 0 3 0,1 0-1 0,0 2 2 15,2 0-3-15,1 3-6 0,-3 0-4 0,2 4 7 16,-4 0-6-16,1 1 1 0,-5 2 55 0,-11 2-60 15,23 0 51-15,-13 2-52 0,-10-2 51 16,17 7-48-16,-9-2 50 0,-1 2-51 0,-1-1 56 16,2 1-57-16,-3 2 55 0,1-1-52 0,-1 1 56 15,1 0-52-15,0 1 52 0,0-2-53 16,1 1 54-16,1-1-57 0,-2 0 62 0,2-2-58 16,3-1 53-16,-5 1-52 0,-6-6 51 0,19 8-52 15,-19-8 53-15,15 4-51 0,-15-4 51 0,16 0-53 16,-16 0 47-16,13-4-44 0,-13 4 49 0,12-9-53 15,-12 9 54-15,11-12-57 0,-11 12 55 0,4-16-51 16,-2 6 58-16,-2 10-58 0,2-17 50 0,-2 17-51 16,-2-18 49-16,0 9-54 0,0-1 54 0,2 10-56 15,-9-15 55-15,9 15-56 0,-12-13 54 16,12 13-52-16,-16-7 60 0,16 7-61 0,-17-3 48 16,17 3-48-16,-19 4 59 0,9 0-53 0,1 1 55 15,-1 2-50-15,0 1 57 0,1 3-46 0,2 0 48 16,1 1-43-16,0 0 2 0,2-1 6 0,0 0-1 15,4 0 2-15,0 2-2 0,0-3 4 16,4 1-1-16,4 0-2 0,1 1-1 0,1-2-15 16,2-1-33-16,5 2 3 0,2-3-135 0,-1 1-43 15,4-3-125-15,-3-3-28 0,2-1-45 0,0 0-45 16,1-4-277-16,3-1-248 0</inkml:trace>
  <inkml:trace contextRef="#ctx0" brushRef="#br0" timeOffset="-51816.3">25866 11039 244 0,'0'0'408'0,"5"-15"-65"0,-5 15 68 0,4-13-70 16,-4 13 22-16,2-10-98 0,-2 10-3 0,0 0-63 16,4-9 43-16,-4 9-72 0,0 0 22 0,0 0-76 15,0 0 31-15,8 8-67 0,-8-8 53 16,2 10-62-16,-2-10 55 0,0 15-59 0,0-15 57 16,-5 19-53-16,2-8 7 0,1-1-9 0,-2 1-3 15,-1 0-8-15,3 0-16 0,-2 0-4 0,-1-2-6 16,1 1-7-16,-1-1-1 0,0 0-4 0,1-1-2 15,4-8-5-15,-8 13-3 0,8-13 4 16,-5 10-2-16,5-10-9 0,-6 8-18 0,6-8-22 16,0 0-10-16,0 0-4 0,0 0 39 0,0 0-55 15,-10-7 53-15,10 7-52 0,-2-11 52 0,2 11-50 16,4-20 57-16,-2 9-45 0,1-2 58 0,2-1-52 16,2 1 54-16,1-2-45 0,3-2 55 0,1 3-51 15,1 1 51-15,1 0-37 0,-1 0 39 0,3 5-51 16,-3 1 48-16,3 1-47 0,-3 1 58 15,0 4-63-15,2 0 59 0,-3 2-51 0,1 2 57 16,-1 2-45-16,1 3 56 0,-3 0-49 16,-1 2 61-16,-1 1-45 0,0 2 52 0,-2 0-42 0,-1 0-5 15,-3 1 17-15,0 1-1 0,0-1 2 16,-2-1-7-16,-2 2-6 0,0 0-2 0,0 0-3 16,0-1-5-16,-1 0 0 0,-1 0-32 0,0-3-52 15,-1 0-54-15,2-1-65 0,-1 0-112 0,4-10-102 16,-7 15-91-16,7-15-460 0,-4 12-547 0</inkml:trace>
  <inkml:trace contextRef="#ctx0" brushRef="#br0" timeOffset="-51484.77">26394 10869 86 0,'2'-11'636'0,"2"3"-108"15,-4 8-73-15,5-15-45 0,-5 15-60 0,5-10-58 16,-5 10-41-16,0 0-36 0,0 0-36 0,0 0-30 16,0 0-22-16,7 7-15 0,-7-7-6 0,-3 14 3 15,3-3 0-15,-4 1 9 0,-2 4-1 0,2-1 4 16,-2 5-11-16,-1-1-2 0,-3 3-3 0,4 0-11 16,-3-1-15-16,-2 3-7 0,0-3-6 0,2-1-6 15,0-1-3-15,0-1-3 0,2 0-4 0,0-3-8 16,3-1-9-16,0 1-6 0,1-5-4 0,1 2-13 15,2-12 11-15,3 22-20 0,-1-12-3 16,4-1-32-16,1 0-21 0,2-1-59 16,4 0-3-16,-2-2-44 0,3 0-15 0,-1 0-14 15,6-1-29-15,-2-1-145 0,2-1-23 0,0-2-63 16,2 1-73-16,-3-4-325 0,-1 1-393 0</inkml:trace>
  <inkml:trace contextRef="#ctx0" brushRef="#br0" timeOffset="-51251.52">26247 11040 132 0,'-10'-5'513'0,"10"5"-49"0,-7-10-94 16,7 10 33-16,0 0-86 0,4-10 3 0,-4 10-95 15,9-4 16-15,-9 4-84 0,18-2 26 0,-18 2-67 16,25 0 33-16,-9 1-75 0,0 0 38 0,1 0-72 15,2 1 40-15,0-1-67 0,-1 2 48 0,3-1-68 16,-1 0 43-16,0 2-122 0,-1-2-41 0,-2 2-164 16,-1-3-67-16,-3 2-153 0,-2-2-319 0,-11-1-365 15</inkml:trace>
  <inkml:trace contextRef="#ctx0" brushRef="#br0" timeOffset="-49567.45">27292 10858 322 0,'-2'-15'607'0,"2"15"-151"0,0 0-103 0,0-14-47 0,0 14-23 16,0 0-45-16,0 0-24 0,0 0-22 15,0 0-25-15,0 0-19 0,0 0-24 16,-2 11-19-16,2-11-9 0,-2 19 48 0,-1-7-61 15,3 2 56-15,0 2-54 0,-2 2 8 0,0 0-5 16,2 1-4-16,-2 1-13 0,2 1-10 0,-2 1-8 16,0 1-1-16,-2-3-13 0,4 0-2 0,-2-2-7 15,2 1-28-15,-2-2 27 0,2 0-18 0,-2-1 16 16,2-2-32-16,0-2 31 0,0 0-59 0,-2-1-30 16,2-11-61-16,2 19-54 0,-2-19-77 0,0 14-108 15,0-14-65-15,6 13-65 0,-6-13-395 16,8 5-446-16</inkml:trace>
  <inkml:trace contextRef="#ctx0" brushRef="#br0" timeOffset="-49049.18">27737 11096 164 0,'-2'-11'492'0,"-1"0"-54"15,3 11-97-15,-2-18 29 0,2 18-75 0,-5-17 22 16,5 17-97-16,-8-14 17 0,8 14-86 0,-11-14 20 16,11 14-67-16,-14-9 29 0,5 6-66 15,9 3 44-15,-18-3-64 0,7 4 44 0,-2 2-61 16,-1 1 52-16,0 2-60 0,0 3 49 0,1-1-56 16,-2 4 53-16,2 2-55 0,-1-2 50 0,2 3-58 15,2 1 54-15,2-2-52 0,2 0 5 16,1 2 3-16,1-2 6 0,1-1 6 0,2-2 11 15,1 1-1-15,1-1 4 0,2-1-1 0,1-2-8 16,3 1-1-16,2-2-8 0,0-1-8 0,2-1-10 16,-1-2-15-16,3-1-7 0,-2 0-5 0,3-4-5 15,-1-1-6-15,1-1-4 0,-1-3 47 0,1-1-56 16,-1-3 58-16,0-2-62 0,-1-2 57 0,-2 0-52 16,1-1 62-16,-3-1-58 0,-1 1 61 15,-3 2-57-15,2 1 50 0,-3 1-42 0,-1 1 65 0,-2 11-52 16,2-18 65-16,-2 18-57 0,0-13 53 15,0 13-52-15,0 0 66 0,-5-8-56 0,5 8 52 16,0 0-56-16,-8 6 52 0,8-6-49 0,-7 13 46 16,5-4-48-16,0 2 3 0,0 1 0 0,2 1-1 15,0 2 5-15,0-1-4 0,0 3 6 16,2-2-2-16,2 0 1 0,-1 2 2 0,1-4 0 16,0 0 6-16,3-1-29 0,2-1 26 15,2-1-46-15,-2-1-17 0,7-3-59 0,-3 0-76 16,3-1-89-16,0-4-83 0,0 1-58 0,-1-5-70 0,4-1-364 15,-1-3-393-15</inkml:trace>
  <inkml:trace contextRef="#ctx0" brushRef="#br0" timeOffset="-48796.42">28077 10882 272 0,'0'0'442'0,"-3"-14"-53"0,3 14-18 15,0 0-17-15,-5-13-27 0,5 13-51 16,0 0-48-16,0 0 14 0,0 0-82 0,0 0 29 15,-6 7-64-15,6-7 41 0,-3 14-61 0,3-14 54 16,-2 20-55-16,0-8 21 0,1 2 12 0,0 0 4 16,-1 1-15-16,1 2-14 0,0 0-11 15,-2 0-5-15,3 1-6 0,0-1-1 0,0 0-8 16,0 1-8-16,0-2-6 0,3 0-13 0,-1-1 1 16,1 0-10-16,0-1-2 0,-1-1-13 0,2-2-22 15,1 0-35-15,0-1-41 0,1-3-82 0,1 0-39 16,-1 0-44-16,2-2-7 0,1 0-116 0,-9-5-17 15,19 4-68-15,-19-4-56 0,17 0-386 0,-17 0-441 16</inkml:trace>
  <inkml:trace contextRef="#ctx0" brushRef="#br0" timeOffset="-48568.46">27922 11003 385 0,'-10'-4'591'0,"10"4"-88"16,0 0-155-16,-4-9 1 0,4 9-90 0,8-5 9 16,-8 5-92-16,18-2 19 0,-18 2-83 0,26 0 24 15,-10 0-70-15,3 1 30 0,4 0-67 0,4 1 44 16,-3 1-63-16,3-1 37 0,0 2-74 0,0-1-2 16,1 0-115-16,-2 0-30 0,1 0-115 0,-5 0-75 15,1 0-462-15,-3-2-363 0</inkml:trace>
  <inkml:trace contextRef="#ctx0" brushRef="#br0" timeOffset="-48267.92">28597 11030 435 0,'0'0'429'0,"0"0"30"0,0 0-85 15,1-11 22-15,-1 11-97 0,0 0-6 0,-5-11-95 16,5 11 21-16,-6-7-84 0,6 7 44 15,-8-8-74-15,8 8 43 0,-10-4-62 0,10 4 50 16,-16-4-64-16,16 4 51 0,-16-1-57 0,16 1 52 16,-18 2-64-16,6 2 40 0,1 0-45 0,-1 3 40 15,-1 0-45-15,2 3-8 0,1-1 5 16,-2 1 1-16,3 2-3 0,2-1-1 0,0 1 0 16,0 1 1-16,4 0 1 0,1-1 3 0,0-1-1 15,4 1 1-15,-1-2-6 0,3 1-5 0,3 0-12 16,0-1-13-16,3 0-27 0,3-3-52 0,0 1-58 15,0-2-61-15,3-1-19 0,3-2-127 0,-4 0-35 16,1-3-68-16,0-2-63 0,1 0-396 0,-2-4-463 16</inkml:trace>
  <inkml:trace contextRef="#ctx0" brushRef="#br0" timeOffset="-47836.19">28756 10944 123 0,'1'-16'521'0,"-1"0"-105"0,2 3 1 0,-2 0-14 16,0 1-11-16,3 0-54 0,-2 2-47 0,-1 10-44 15,1-16-47-15,-1 16-44 0,2-13-24 0,-2 13-4 16,0 0-12-16,2-9-2 0,-2 9-1 0,0 0-2 16,0 0-1-16,5 10 3 0,-5-10 8 0,3 16 7 15,-3-16-5-15,0 24 5 0,1-10-6 0,-2 2-6 16,1 1 8-16,-1 1-7 0,1 0-4 0,-2 0-4 16,1 0-11-16,-2 1-13 0,2-1-13 0,0 0-10 15,0 0-13-15,-2-1-8 0,-1 1-9 16,4-3-12-16,-3 1 7 0,2-3-26 0,-1-1 21 0,0-1-15 15,1 0 9-15,1-11-11 0,-5 16 7 0,5-16-29 16,-1 11-14-16,1-11-21 0,0 0-8 16,0 0-4-16,0 0-4 0,0 0-11 0,0 0-14 15,6-7-3-15,-6 7 0 0,6-17 9 0,-3 6 4 16,4-2 13-16,-1-1 1 0,0-1 11 16,3 1 11-16,0 1 10 0,-1 0 4 0,3-1 4 15,-2 4 3-15,2-1 5 0,0 2 0 0,-1 1 3 16,2 2 7-16,-1 2-4 0,-1-1 7 0,1 3 0 15,-11 2 4-15,25 0 1 0,-12 2-5 0,-1 3 2 16,0 0 2-16,1 3 1 0,-1 2-1 0,0 0 5 16,-3 1 3-16,2 1 2 0,-3 0 12 0,-1 2 13 15,-1 1-1-15,-2-1 3 0,0 0-2 16,-3 2-3-16,-1-2-3 0,-2 2-14 0,-1-1-66 16,-3-1-127-16,-2-1-129 0,-2-1-176 0,-3 1-207 15,-1-1-350-15,1-3-662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0T08:14:06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3381 2476 205 0,'0'0'279'16,"0"0"-32"-16,0 0-11 0,0 0-21 0,0 0 26 15,0 0-34-15,-6-7 22 0,6 7-32 0,0 0 10 16,0 0-34-16,0 0 4 0,0 0-22 0,0 0 2 16,0 0-24-16,0 0-7 0,-7-7-24 0,7 7-2 15,0 0-24-15,0 0-1 0,0 0-24 0,0 0-2 16,0 0-24-16,0 0-2 0,0 0-15 0,0 0 2 15,0 0-17-15,0 0 3 0,0 0-8 0,0 0 9 16,0 0-12-16,0 0 14 0,0 0-8 16,-3 11 15-16,3-11-15 0,-2 11 8 0,2-11-7 15,-2 13 8-15,2-13-1 0,-3 17 15 0,3-17-8 16,-1 19 11-16,0-8-11 0,1 1 16 0,0-12-15 16,-2 22 12-16,2-8-12 0,-1-2 10 0,1 1-8 15,0 0 6-15,-1-1-11 0,1 1 9 0,0 1-10 16,0 0 11-16,0-1-9 0,0 1 11 0,-2 1-15 15,2-2 13-15,0 1-12 0,2 3 12 0,-4 1-6 16,4-1 0-16,-2 1 3 0,0 0 2 16,0 0-8-16,0 1 1 0,1 0 4 0,-1 1-2 15,0-1-3-15,1 1 1 0,-1 0-2 16,2 0 0-16,-2 0 2 0,1 0-1 0,-1 0-1 16,1-1 11-16,-1 1-9 0,1-2 9 0,-1 1-7 15,2-1 14-15,-2 0-8 0,1-2 13 0,-1 1-9 16,1 0 6-16,-1 0-7 0,0-3 5 0,2 0-8 15,-2-2-2-15,0-12 2 0,0 24 3 0,1-13-6 16,-1-11 2-16,0 21 1 0,0-21-5 16,1 16-1-16,-1-16 0 0,0 16-2 0,0-16-1 0,0 13-3 15,0-13 5-15,0 12 2 0,0-12-4 0,0 0-1 16,1 13 3-16,-1-13-3 0,0 0 0 0,0 13-2 16,0-13 3-16,0 0-6 0,0 0 3 15,0 0 0-15,0 12 0 0,0-12-4 0,0 0 1 16,0 0-8-16,0 0-10 0,0 0-4 0,0 14-4 15,0-14 8-15,0 0-8 0,0 0 8 0,0 0-8 16,0 0 8-16,0 0-16 0,-1 12 0 0,1-12-23 16,0 0-2-16,0 0-31 0,0 0-18 0,0 0-61 15,0 0-42-15,0 0-92 0,0 0-42 0,0 0-61 16,0 0-331-16,3-16-244 0</inkml:trace>
  <inkml:trace contextRef="#ctx0" brushRef="#br0" timeOffset="817.11">1573 676 100 0,'-2'-16'583'15,"2"16"-125"-15,0-14-72 0,0 14-30 0,0 0-16 16,2-15-64-16,-2 15-31 0,0 0-51 0,0-12-44 15,0 12-31-15,0 0-32 0,0 0-20 0,0 0-9 16,0 0-2-16,0 0 4 0,0 0-3 0,0 0 6 16,0 15-10-16,0-15 7 0,0 22-8 0,0-11 4 15,0 3-23-15,2 3 11 0,0 0-17 0,0 0 11 16,-1-1-19-16,1 1-13 0,-1 0 9 16,3 0 5-16,-4 0-12 0,2-2 8 0,1 0-60 15,-2-2-52-15,0-1-45 0,1 0-61 0,-2-12-81 16,2 19-100-16,-2-19-72 0,-4 14-337 0,4-14-313 15</inkml:trace>
  <inkml:trace contextRef="#ctx0" brushRef="#br0" timeOffset="1117.52">1440 694 94 0,'0'-13'554'0,"1"-1"-99"16,0 3-57-16,2 0-36 0,-1-1-17 0,4-1-39 15,-1 1-49-15,2-1-39 0,2 2-40 16,2-2-35-16,1 3-30 0,1-1-23 0,6 2-11 15,-5 2-18-15,5 0-15 0,-2 3-9 16,4 1-13-16,-1 3 1 0,0 1-9 0,1 1-5 16,3 3 1-16,-4 3-2 0,2 2-9 0,0-1 3 15,-1 6 7-15,0 0-11 0,0 3 14 0,-6 1-2 16,2 3-5-16,-6 0 0 0,-1 0 8 0,-3-1-6 16,-3 2 10-16,-2-4-11 0,-2 0 10 0,-2 1-11 15,-5 1 19-15,-2-2-21 0,0-1 21 0,-2-1-13 16,-4-1 13-16,-3-3-13 0,1-1 14 0,-5-2-19 15,2-1 7-15,-3-2-11 0,0-1 12 16,0-1-15-16,2-5 11 0,0 1-25 0,-1 0-28 16,4-2-60-16,-2-1-49 0,3-2-43 0,-1 0-37 15,4 0-58-15,0 0-43 0,4-2-45 0,1 1-396 16,9 5-290-16</inkml:trace>
  <inkml:trace contextRef="#ctx0" brushRef="#br0" timeOffset="1485.15">1979 701 393 0,'0'0'442'16,"0"0"-52"-16,0 0-34 0,0 0-19 0,-10-5-30 16,10 5-59-16,0 0-49 0,0 0-41 0,0 0-38 15,0 0-22-15,0 0-21 0,0 0-19 0,0 0-10 16,0 0-8-16,0 0-4 0,0 0 3 0,0 0 4 16,0 0 10-16,0 0-3 0,11 8 1 0,-11-8-10 15,17 4 3-15,-7-3-22 0,3 0 5 16,-13-1-12-16,22 5 8 0,-8-4-8 15,-14-1 2-15,25 1-9 0,-13 0 4 0,-12-1-4 0,20 1-3 16,-20-1 2-16,17 2-1 0,-17-2-16 0,16 0-26 16,-16 0-43-16,0 0-62 0,17 0-70 0,-17 0-114 15,0 0-113-15,13-3-369 0,-13 3-338 0</inkml:trace>
  <inkml:trace contextRef="#ctx0" brushRef="#br0" timeOffset="1802.08">2299 592 15 0,'0'0'716'0,"-4"-9"-156"16,4 9-77-16,0 0-55 0,0 0-86 0,-8-10-69 15,8 10-54-15,0 0-47 0,0 0-48 0,0 0-34 16,0 0-26-16,0 0-12 0,0 0-8 0,0 0 0 15,0 0-11-15,0 0-4 0,4 17 7 0,-4-17 9 16,1 20-9-16,2-8 21 0,-2 1-2 0,0 1 7 16,1 2-17-16,-2 0 6 0,1 1-23 15,-1 0 13-15,0-4-24 0,1 4 11 0,-1-3-18 16,0 0 13-16,0 0-18 0,0-2 11 0,0 1-23 16,3-2 3-16,-3-11-65 0,0 22-48 0,0-22-45 15,0 15-54-15,0-15-32 0,0 13-44 0,0-13-82 16,0 0-63-16,0 0-300 0,0 0-242 0</inkml:trace>
  <inkml:trace contextRef="#ctx0" brushRef="#br0" timeOffset="2003.65">2273 628 98 0,'-1'-13'510'0,"-1"0"-90"0,4 2-45 16,-2 11-35-16,1-22-28 0,0 11-37 0,1 0-58 15,1 0-44-15,3 1-30 0,-1 0-27 0,2-1-21 16,1 1-20-16,1 2-16 0,1-1-9 15,0 2-8-15,2 0-11 0,-1 2-4 0,1 1-7 16,0 1-9-16,1 1 2 0,-1 0-14 0,2 2 1 16,-1 2-5-16,-2-1-11 0,2 2-61 0,-1 1-7 15,-1 1-51-15,-2 1-55 0,-1 0-70 0,-2 1-86 16,-1 2-54-16,0-2-191 0,-5-7-105 0</inkml:trace>
  <inkml:trace contextRef="#ctx0" brushRef="#br0" timeOffset="2201.5">2308 659 45 0,'0'0'473'0,"0"0"-63"0,0 0-54 0,-7 6-38 16,7-6-26-16,0 0-41 0,0 0-40 0,10 4-33 16,-10-4-32-16,0 0-23 0,18 2-26 0,-18-2-16 15,16 2-18-15,-16-2-7 0,23 0-14 0,-10 0-9 16,2 0-30-16,-1 0-50 0,4-2-78 0,0 1-64 15,-1-2-118-15,3 2-104 0,-4-2-252 0,1 0-172 16</inkml:trace>
  <inkml:trace contextRef="#ctx0" brushRef="#br0" timeOffset="2470.1">2650 498 226 0,'0'0'552'0,"0"0"-106"0,0 0-70 0,0 0-35 15,-2-10-45-15,2 10-66 0,0 0-49 0,0 0-23 16,0 0-11-16,0 0-19 0,0 0 2 0,-2 13-4 16,2-13-9-16,2 15-1 0,-2-15 2 0,2 20-13 15,-1-8 8-15,1 0-42 0,-1 2 31 0,0 2-9 16,1 0-12-16,0 0-2 0,1 2-10 16,0 0-18-16,0-2-2 0,-1 0-13 0,1 2 1 15,0-2-14-15,-2 0 0 0,1 0-3 16,1-2-10-16,0-1-5 0,-1-1-77 0,-2-12-50 15,4 21-61-15,-4-21-47 0,3 15-42 0,-3-15-72 16,5 12-63-16,-5-12-112 0,0 0-274 0,0 0-319 16</inkml:trace>
  <inkml:trace contextRef="#ctx0" brushRef="#br0" timeOffset="2699.27">2676 549 127 0,'0'0'606'0,"-2"-19"-102"15,2 19-61-15,-1-14-34 0,1 14-57 0,1-15-59 16,-1 15-52-16,3-13-47 0,-3 13-39 0,6-13-31 16,1 5-29-16,0 3-24 0,1-2-11 15,1 3-20-15,0-2-9 0,4 1-5 0,-2 2-14 16,2 0 0-16,0-1-5 0,0 2-2 0,3 1 0 16,-3 1-9-16,4 0-8 0,-5 1-18 15,4 2-21-15,-3 0-23 0,0 0-24 0,0 1-40 16,-1 1-38-16,-2 0-36 0,-2 0-53 0,-2 2-70 15,-1 0-43-15,-5-7-264 0,5 13-154 0</inkml:trace>
  <inkml:trace contextRef="#ctx0" brushRef="#br0" timeOffset="2874.82">2755 645 234 0,'0'0'378'0,"-6"6"-63"0,6-6 20 0,0 0-36 16,-7 7-18-16,7-7-27 0,0 0-21 0,0 0-36 15,4 7-22-15,-4-7-24 0,0 0-22 0,15 4-25 16,-15-4-17-16,13 1-9 0,-13-1-29 0,19 1-2 16,-19-1-15-16,26 2-5 0,-13-2-30 0,-1 0-59 15,2 0-63-15,-1-2-97 0,1 2-94 0,-2-1-136 16,-12 1-254-16,21-4-212 0</inkml:trace>
  <inkml:trace contextRef="#ctx0" brushRef="#br0" timeOffset="23045.06">3750 487 452 0,'0'0'424'0,"-2"-11"-44"0,2 11-56 16,-4-11-25-16,4 11-10 0,-5-10-27 0,5 10-38 15,-5-9-40-15,5 9-34 0,-5-6-35 0,5 6-27 16,0 0-19-16,-9-6-27 0,9 6 9 0,0 0-7 16,-17 5 1-16,17-5-9 0,-14 11 4 15,4-2 0-15,1 2 4 0,0 2-8 0,-1 1 2 16,-2 2-14-16,3 1 10 0,0 1-15 0,1 0 6 15,0 1 9-15,3 1-7 0,-1-4-11 0,4 1 4 16,-3 0-5-16,4 1 3 0,1-3-12 0,0 1 8 16,1-1-8-16,3 0 12 0,-1-1-11 15,3-1 14-15,0 1-12 0,3-2 9 16,2-1-9-16,1-1 6 0,2-1-20 0,0-2-10 0,3 0-52 16,-2-1-40-16,2-1-70 0,-2-1-80 15,2-2-60-15,-5-1-101 0,1-1-64 0,0-1-211 16,-1 0-199-16</inkml:trace>
  <inkml:trace contextRef="#ctx0" brushRef="#br0" timeOffset="23372.84">3960 681 488 0,'0'0'449'0,"0"0"-78"0,0 0-35 0,0 0-23 16,0 0-24-16,0 0-48 0,0 0-46 0,0 0-37 15,0 0-29-15,0 0-18 0,0 0-14 0,0 0-3 16,13 0-13-16,-13 0-6 0,13 3-10 16,-13-3-10-16,19 1-7 0,-8 0-4 15,2 0-5-15,1 0-6 0,1 0 0 0,0 0-9 16,4 1 1-16,-3 0-5 0,3-2-5 0,1 0-1 15,-4 1-1-15,3 0-2 0,-4-1-3 0,0 2 0 16,-2-2-6-16,1 0 5 0,-14 0 2 0,20 1 0 16,-20-1-9-16,18 0-29 0,-18 0-57 0,13-1-81 15,-13 1-98-15,11-4-53 0,-11 4-84 0,0 0-39 16,7-8-257-16,-7 8-204 0</inkml:trace>
  <inkml:trace contextRef="#ctx0" brushRef="#br0" timeOffset="23641.62">4150 537 186 0,'0'0'557'0,"0"0"-114"0,-7-6-61 0,7 6-26 16,0 0-31-16,0 0-65 0,0 0-52 0,-10-4-43 16,10 4-33-16,0 0-20 0,0 0-14 0,0 0-8 15,0 0-12-15,-4 11 19 0,4-11-8 0,-2 14 11 16,2-14-25-16,-1 21 11 0,0-9-4 0,1 0-2 15,0 1-7-15,0 1-8 0,0 4-5 16,0-1-10-16,-1-3-10 0,2 2-6 16,-2-1-3-16,1 0-10 0,0 0-3 0,0-2-8 15,0 1-3-15,0 0-7 0,1-1-63 0,-1-1-85 16,1-1-65-16,-1-11-84 0,0 20-92 0,0-20-161 16,4 15-317-16,-4-15-415 0</inkml:trace>
  <inkml:trace contextRef="#ctx0" brushRef="#br0" timeOffset="24040.87">4428 580 327 0,'2'-10'693'0,"-2"10"-169"0,0 0-105 0,0 0-64 15,0 0-64-15,0 0-35 0,3-11-52 0,-3 11-39 16,0 0-37-16,0 0-19 0,0 0-19 0,0 0-2 15,5 7-23-15,-5-7 11 0,5 12-13 0,-1-2 3 16,1 0-3-16,0 2-7 0,0 1-4 0,-1 2-10 16,1 0-7-16,0 1-6 0,2 0-4 15,-4 0-1-15,3 0-5 0,-2-1-1 0,1-1-5 16,0 1 3-16,-1 0-5 0,1-3-1 0,-2-1-6 16,1-1 6-16,-1-1-2 0,1 0 7 0,-4-9-1 15,5 14 1-15,-5-14 8 0,5 11 20 16,-5-11 13-16,8 7 3 0,-8-7-8 0,0 0-6 15,14 0-4-15,-14 0-7 0,14-10-6 0,-8 2-5 16,2-3 5-16,0-2-14 0,2-4 10 0,-1-1-17 16,0-3-2-16,0 1 1 0,-1-2 0 0,1 1-6 15,0-1-27-15,0 2 26 0,-1-1-40 0,0 3 19 16,-2 3-38-16,-1 1 3 0,1 2-54 0,0 1-40 16,-3 1-78-16,-3 10-56 0,6-14-38 0,-6 14-55 15,0 0-92-15,5-7-392 0,-5 7-411 0</inkml:trace>
  <inkml:trace contextRef="#ctx0" brushRef="#br0" timeOffset="24483.79">4810 705 639 0,'0'0'546'0,"0"0"-128"15,0 0-57-15,0 0-39 0,0 0-57 0,0 0-53 16,0 0-39-16,1 11-38 0,-1-11-28 0,0 0-24 16,0 0-13-16,15 2-15 0,-15-2-8 0,0 0-10 15,17 1-4-15,-17-1-12 0,14 2 9 16,-14-2-3-16,13-2-1 0,-13 2 0 0,14-3 1 16,-14 3-3-16,14-7-4 0,-14 7-2 0,13-10-4 15,-6 5-4-15,-7 5 2 0,11-14 3 0,-11 14 7 16,8-15-16-16,-8 15 24 0,3-13-15 0,-3 13 11 15,2-12-6-15,-2 12 9 0,0-14-15 0,0 14 7 16,-5-12-18-16,5 12-1 0,-11-9-6 0,11 9 7 16,-13-8-9-16,13 8 10 0,-17-2-12 0,17 2 14 15,-20 3-6-15,10 0 7 0,0 1-9 16,-1 1 10-16,0 2 0 0,3 0 13 0,0 4 10 0,0 0-3 16,3 2 1-16,0-1 3 0,2 4 5 15,2-2 2-15,-1-1-8 0,4 1-3 0,-1 2-3 0,3-1-4 16,1 0-4-16,2-1 6 0,3-1-5 15,0-1-3-15,2 2 0 0,3-4-11 0,0 1-31 16,3-2-45-16,-4-3-58 0,3 1-66 0,-1-4-70 16,1 0-101-16,-3-3-68 0,1-2-475 0,2-1-477 15</inkml:trace>
  <inkml:trace contextRef="#ctx0" brushRef="#br0" timeOffset="24990.05">5673 526 52 0,'0'0'691'0,"0"-11"-167"16,0 11-111-16,0 0-56 0,-2-16-38 0,2 16-44 15,0 0-39-15,0 0-40 0,0-12-46 0,0 12-31 16,0 0-32-16,0 0-11 0,0 0-3 0,0 0 18 16,0 0-16-16,3 9 21 0,-3-9-22 0,1 20 13 15,-1-9-25-15,0 3 14 0,-1 0-11 16,1 4-1-16,-1 1-10 0,1 1-5 0,-2-1-9 15,1 0-6-15,0 1-9 0,1-1-4 0,0 1-3 16,-2 0-5-16,1-2-1 0,1 0-2 0,0 0-27 16,0-2-86-16,1-1-80 0,1-1-86 0,-1-2-134 15,2 0-146-15,2-3-394 0,1-1-523 0</inkml:trace>
  <inkml:trace contextRef="#ctx0" brushRef="#br0" timeOffset="25406.98">5954 787 571 0,'0'0'435'0,"0"0"-103"0,0 0-67 16,0 0-48-16,0 0-27 0,0 0-39 0,9-5-28 15,-9 5-25-15,0 0-18 0,15-1-20 0,-15 1-4 16,15-1-10-16,-15 1-2 0,14-3-11 0,-14 3-1 15,16-4-7-15,-16 4 0 0,15-7-8 0,-15 7-9 16,15-10 4-16,-8 4 5 0,-2-2 0 16,0 1 11-16,0-1 2 0,-5 8 3 0,8-18 2 0,-8 18 3 15,4-15 13-15,-4 15 0 0,0-16-1 16,0 16-1-16,-3-17-3 0,-2 8 0 0,0 2-3 16,0-1-4-16,-3 2 1 0,8 6-10 0,-16-10 7 15,7 6-1-15,9 4 1 0,-20-3-7 0,20 3-1 16,-19 1 2-16,8 3 1 0,2-1-1 0,0 3-1 15,-3 3-6-15,3 0 7 0,2 4-2 0,0-1 1 16,0 2 2-16,2 0-3 0,2 2 0 0,2-2-8 16,1 1 2-16,0-1-1 0,4 2-2 0,1-2-3 15,2 0 3-15,3 1-4 0,5-1 0 0,1-2-1 16,2-1-20-16,1-2-70 0,2 0-84 0,0-4-94 16,1 1-125-16,0-4-96 0,-1-2-402 0,0-1-433 15</inkml:trace>
  <inkml:trace contextRef="#ctx0" brushRef="#br0" timeOffset="25773.1">6313 622 594 0,'1'-13'488'16,"-1"13"-50"-16,3-11-27 0,-3 11-39 0,5-9-56 16,-5 9-53-16,9-10-37 0,-9 10-50 0,9-6-19 15,-9 6-63-15,10-3 18 0,-10 3-27 0,15 0 8 16,-15 0-27-16,14 4 12 0,-5 1-18 0,0 1 16 15,0 1-6-15,0 3-5 0,1 1-3 16,-2 0 1-16,1 3 1 0,-1 0-18 0,-1 1-17 16,0 1-3-16,-1-1-4 0,-1 1 2 0,0-2-3 15,0 0-6-15,-1 0 0 0,-1-3-3 0,-1 2-6 16,-2-13 8-16,4 19 2 0,-4-19-8 0,3 15 9 16,-3-15 7-16,2 13 0 0,-2-13-2 0,0 0-3 15,3 8 0-15,-3-8 12 0,0 0-32 0,0 0 16 16,5-9-18-16,-5 9 14 0,8-17-21 0,-6 6 13 15,3-3-22-15,0 0 15 0,1 0-18 0,2-5 8 16,-1 0-1-16,2 0-2 0,0 0 2 0,1 0-30 16,-1 1 27-16,1-1-37 0,2 2 22 0,-2 1-29 15,0 2-13-15,0 2-42 0,-1-1-54 0,0 5-57 16,-1 0-57-16,1 0-91 0,-2 3-52 16,-7 5-51-16,16-4-276 0,-16 4-265 15</inkml:trace>
  <inkml:trace contextRef="#ctx0" brushRef="#br0" timeOffset="26404.46">6797 690 320 0,'0'0'565'0,"0"0"-112"0,0 0-67 0,0 0-34 0,0 0-47 16,0 0-67-16,-11 4-48 0,11-4-41 15,0 0-33-15,0 0-20 0,0 0-21 0,0 0-13 16,0 0-18-16,0 0-3 0,12 0-8 0,-12 0-4 16,0 0-6-16,11-4-3 0,-11 4-6 0,0 0 4 15,15-4-6-15,-15 4-1 0,10-6-3 0,-10 6-21 16,9-9 23-16,-9 9 2 0,13-9-4 0,-13 9-1 16,10-12 1-16,-10 12 3 0,7-13-6 0,-7 13 8 15,5-14 6-15,-5 14 17 0,2-11-6 0,-2 11 8 16,4-14-11-16,-4 14 0 0,-2-10-9 15,2 10 5-15,-3-10-11 0,3 10 6 16,-5-8-8-16,5 8 1 0,-9-3-15 0,9 3 14 16,0 0-4-16,-17 3 14 0,17-3-12 0,-11 9 9 15,4-3-8-15,2 2 9 0,-2 2 0 0,2 0 4 16,1 3 1-16,0 1-3 0,0-1-1 0,1 1-1 16,2 2-3-16,1-3 6 0,1 1-9 0,1 3 1 15,2-3 0-15,1 1-2 0,2-1 4 0,2-2-2 16,2 0-2-16,0 0 3 0,4-1 3 0,2-1 4 15,0-4-3-15,-2 1-4 0,3-4 7 0,0 1-7 16,0-4-2-16,1-1 1 0,-1-4-3 0,2-3-12 16,0-1-2-16,0-4-13 0,0-3 6 0,1-2-6 15,-5-2-9-15,1-2-15 0,-3 0 24 0,1-4-11 16,-3 2 9-16,-2-1-3 0,0 3 15 16,-3 0-16-16,-1 2 20 0,-1 4-8 0,-1-1-3 15,1 4-3-15,-2 2-2 0,-1 1-7 0,1 0-2 16,-3 10 2-16,1-12 3 0,-1 12-4 0,0 0 11 15,0 0 2-15,0 0 10 0,-10 3-4 0,3 4 7 16,4 1 1-16,-1 2 16 0,-3 3 4 0,3 2 17 16,-1 0 7-16,-1 0-2 0,1 5-11 0,1 2 0 15,-1-2-1-15,2 3-5 0,-1-1 0 0,2 1-2 16,1-1-5-16,-3 0-73 0,3 2-86 0,-1-5-98 16,2 1-128-16,-1 0-209 0,2-2-324 15,1-1-464-15</inkml:trace>
  <inkml:trace contextRef="#ctx0" brushRef="#br0" timeOffset="27022.03">8218 426 249 0,'0'0'612'0,"2"-10"-134"16,-2 10-103-16,0 0-42 0,1-14-39 0,-1 14-50 16,0 0-46-16,0 0-43 0,1-11-40 0,-1 11-24 15,0 0-11-15,0 0-5 0,0 0 3 0,0 0-11 16,0 14-8-16,0-14-7 0,-1 18 4 16,0-7-12-16,-2 1 7 0,2 2-11 0,-1 2-3 0,0 0-12 15,1 2 2-15,-2-2-7 0,1-1-5 16,0 3-11-16,0 0 9 0,2-2 2 0,0-1-5 15,0-1-2-15,1-1 1 0,-1 1 2 0,1-1 10 16,1-1 9-16,1-1 2 0,1-1 3 0,1 0 3 16,0-1-5-16,4-2-16 0,2-1-12 0,-1-1-29 15,0 0-38-15,4-4-47 0,-2 1-42 0,0-1-51 16,0-2-57-16,1-1-63 0,-1 1-24 0,0-3-87 16,1 0-279-16,-2-2-218 0</inkml:trace>
  <inkml:trace contextRef="#ctx0" brushRef="#br0" timeOffset="27222.9">8106 510 333 0,'0'0'454'0,"0"0"-98"0,0 0-64 15,0 0-41-15,5-9-33 0,-5 9-35 0,13-3-30 16,-13 3-32-16,19-1-26 0,-19 1-52 0,27 0 21 15,-9 1-14-15,-2 2-14 0,5-1-13 0,-2 2-36 16,0-1-71-16,2 0-97 0,-2 2-71 0,-1-2-96 16,-1 2-211-16,-1-1-75 0</inkml:trace>
  <inkml:trace contextRef="#ctx0" brushRef="#br0" timeOffset="27588.5">8457 563 327 0,'0'0'488'0,"0"0"-63"16,9-8-51-16,-9 8-13 0,8-5-39 0,-8 5-48 16,10-4-49-16,-10 4-32 0,14-5-42 0,-14 5-21 15,13-1-27-15,-13 1-20 0,15-2-21 0,-15 2-10 16,14 2-19-16,-14-2 0 0,17 4-11 0,-8 0 2 16,-1 0-5-16,2 4 4 0,-1-1-14 0,0 3 19 15,0 0-7-15,-2 0 3 0,0 1 0 16,-1 1-2-16,-2 1-5 0,1-2 1 0,-2 1-3 15,-3-12 1-15,1 22 5 0,-1-22-5 0,0 20 1 16,0-20-4-16,-3 16-2 0,3-16 1 0,-6 14-1 16,6-14 1-16,-6 10 5 0,6-10-3 0,-8 6 0 15,8-6-2-15,0 0-7 0,0 0-8 16,-17-4-7-16,17 4 2 0,-6-9-7 0,6 9-8 0,-4-16-2 16,4 16-2-16,-1-21 8 0,2 10-9 0,2-2 5 15,1-1-12-15,1 1 9 0,3 0-8 0,0-2 5 16,0 3-11-16,2-1-11 0,-1 2-8 15,1 1-23-15,-1 0-22 0,4 1-30 0,-3 4-31 16,2 0-46-16,-1 1-50 0,1 3-61 0,2 1-42 16,-3 1-264-16,3 1-138 0</inkml:trace>
  <inkml:trace contextRef="#ctx0" brushRef="#br0" timeOffset="27856.14">8897 574 197 0,'0'0'740'0,"0"0"-170"0,-5-9-95 0,5 9-71 0,0 0-54 16,-5-7-65-16,5 7-44 0,0 0-64 16,0 0-28-16,0 0-52 0,-7-9-17 0,7 9-36 15,0 0 0-15,0 0-21 0,0 0 12 0,0 0-15 16,-1 16 12-16,1-16-19 0,0 14 10 0,0-14-2 15,-1 18-2-15,1-18 4 0,-1 19-5 0,1-7-1 16,-2 1-4-16,1-3 1 0,1 2-33 0,-1-1-74 16,-1 0-69-16,1-1-83 0,1-10-132 15,-2 15-115-15,2-15-370 0,-2 12-411 0</inkml:trace>
  <inkml:trace contextRef="#ctx0" brushRef="#br0" timeOffset="28024.46">8883 416 513 0,'0'0'602'0,"-1"-14"-120"0,1 14-73 0,-2-11-47 15,2 11-67-15,0 0-63 0,-1-14-68 0,1 14-34 16,0 0-46-16,1-11-60 0,-1 11-74 0,0 0-71 16,0 0-82-16,0 0-104 0,0 0-87 0,0 0-312 15,12 2-209-15</inkml:trace>
  <inkml:trace contextRef="#ctx0" brushRef="#br0" timeOffset="28636.66">9225 578 382 0,'0'0'635'0,"0"0"-84"0,-3-13-74 15,3 13-86-15,-3-10-72 0,3 10-48 0,-4-9-22 16,4 9-60-16,-6-9-28 0,6 9-52 0,-7-9-8 16,7 9-41-16,-10-6-5 0,10 6-26 0,-14-2 5 15,14 2-27-15,-20 1 16 0,20-1-17 16,-22 5 8-16,9 0-13 0,2 0 10 0,-3 0-14 16,2 3 9-16,-1 1-11 0,2-2 6 0,1 2-14 15,1 0-1-15,-1 0-15 0,3 0 1 0,1-1-10 16,2 0-3-16,0 1-1 0,4-9-16 0,-3 17 32 15,3-17-3-15,5 16-8 0,1-10-2 0,1 0-3 16,1 1 4-16,3-2 4 0,0-2 3 0,0-1 7 16,2 0 10-16,-13-2 8 0,23 0 3 0,-23 0 17 15,22-3 19-15,-12 0 5 0,0 0 11 16,-1-2 13-16,0 0-1 0,-9 5-10 0,14-10-11 0,-9 2-11 16,0 1 7-16,2 1-9 0,-7 6 12 0,6-17-16 15,-6 17 15-15,5-13-13 0,-5 13 17 16,4-12-23-16,-4 12 2 0,3-9-24 0,-3 9 4 0,0 0-20 15,4-10 11-15,-4 10-7 0,0 0 15 16,0 0-15-16,0 0 19 0,0 0-10 0,-3 13 15 16,3-13-4-16,-3 15 1 0,3-15 2 0,-2 20-6 15,2-6 6-15,-1-2 1 0,-1 4 0 0,1 1-1 16,0 1-1-16,1 0-10 0,0 1 10 0,0-1-6 16,1 1 4-16,-1 1-2 0,0-1-3 0,1-1 1 15,1 1 0-15,-2-1-4 0,1-1-4 16,-1-3-1-16,0-2-2 0,1 0-1 0,-1-12 4 15,0 22 9-15,0-22-2 0,-2 16 2 16,2-16 2-16,-7 12 0 0,7-12 1 0,-14 8-4 16,14-8-8-16,-15 2-21 0,15-2-41 0,-26-2-27 15,12 0-51-15,-3-4-38 0,0-1-52 0,0-1-83 16,-1-2-85-16,3 0-428 0,1-3-371 0</inkml:trace>
  <inkml:trace contextRef="#ctx0" brushRef="#br0" timeOffset="29221.73">9597 612 156 0,'0'0'607'15,"0"-14"-85"-15,0 14-67 0,-1-14-53 0,1 14-62 16,-5-14-62-16,5 14-40 0,-4-14-64 0,4 14-35 15,-5-10-37-15,5 10-22 0,-9-9-22 0,9 9-11 16,-14-4-15-16,14 4-2 0,-15-2-12 16,15 2-4-16,-21 5-4 0,11-1-2 0,0 1-9 15,-3 0 10-15,3 4-7 0,-2-2 3 0,1 3-6 16,2-1 4-16,-1 0-6 0,3 3 2 0,-1-3-14 16,3 0-8-16,0 1 0 0,0-1 3 15,1 0 3-15,4-9 3 0,-1 14 4 0,1-14 0 16,4 15 6-16,-4-15 2 0,11 13 1 0,-11-13 1 15,15 8 0-15,-15-8 1 0,19 3 3 0,-19-3 3 16,20 0 4-16,-20 0 3 0,21-3-5 0,-10-1 5 16,-2 0 2-16,0-3 13 0,0 1 12 0,1 0 8 15,-2-2 0-15,0 1 22 0,0-1-15 16,-1 0 15-16,-2-1-17 0,0 1 23 0,0 1-21 16,-5 7 26-16,9-12-44 0,-9 12 9 0,6-10-39 0,-6 10 16 15,7-7-45-15,-7 7 10 0,0 0-17 16,0 0 23-16,9-4-15 0,-9 4 20 0,0 0-16 0,1 10 20 15,-1-10 3-15,-1 15 1 0,1-15-2 16,-1 19-8-16,-1-7 14 0,1 1 0 0,0 1 4 0,-2 3-5 16,2-1 2-16,0 2-5 0,-2-1 2 15,2 0 0-15,-2-1-1 0,2 1-4 0,-1-1-1 16,0 0-5-16,-2 1-1 0,3-2 0 0,0-2 5 16,-1-1 4-16,1 0-3 0,0 0-1 0,-2-3 0 15,3-9 3-15,-2 17-4 0,2-17 7 0,-3 15-1 16,3-15 4-16,-5 10 0 0,5-10-6 0,-8 7-5 15,8-7-15-15,-12 4-27 0,12-4-46 16,-17-4-62-16,6 3-63 0,-1-5-75 0,-1-1-76 16,0-1-147-16,1-2-386 0,-1-2-459 0</inkml:trace>
  <inkml:trace contextRef="#ctx0" brushRef="#br0" timeOffset="29641.36">9798 589 90 0,'0'0'460'0,"0"0"-113"0,0 0-70 0,13 5-31 16,-13-5-50-16,10 4-16 0,-10-4-48 15,14 4 9-15,-14-4-27 0,18 5-5 0,-18-5-18 16,18 2-1-16,-18-2 3 0,15 1 6 0,-15-1 2 15,17 0-15-15,-17 0-9 0,13-3-4 0,-13 3-4 16,14-9-9-16,-14 9 2 0,11-9 2 0,-11 9 1 16,9-13-6-16,-9 13-2 0,5-13-40 15,-5 13 30-15,2-15-2 0,-2 15-4 0,1-14-18 16,-1 14 2-16,-4-14-12 0,4 14-2 0,-7-13-10 16,7 13-4-16,-9-9-1 0,9 9-7 0,-13-5-2 15,13 5 2-15,-16-1 2 0,5 3-3 0,11-2 6 16,-20 5-1-16,10 2 1 0,0-1-1 0,0 3 7 15,0 1 0-15,1 0 1 0,2 3-1 0,1 0 7 16,2-2-7-16,-1 3 4 0,2 0 5 16,2-1 2-16,1 0 1 0,1 0 0 0,2 2 4 15,4-1-3-15,1-1-4 0,1 1-26 0,4-5-72 16,0 2-59-16,1-4-90 0,1-1-47 0,2-2-76 16,-3 0-54-16,0-2-253 0,2-4-176 0</inkml:trace>
  <inkml:trace contextRef="#ctx0" brushRef="#br0" timeOffset="30005.56">10105 549 397 0,'0'0'450'0,"1"-12"-31"0,-1 12-34 0,0 0-28 15,3-15-34-15,-3 15-57 0,0 0-45 16,3-10-35-16,-3 10-40 0,0 0-24 0,9-7-26 16,-9 7-12-16,0 0-24 0,17-2-7 0,-17 2-18 15,13 4-4-15,-13-4-5 0,15 9-6 16,-7-4-8-16,-1 2 2 0,0 2-8 0,0 1 7 15,-1 2-2-15,1-1 0 0,-2 3-3 0,-1-3 4 16,0 4-11-16,-3-3 8 0,1 1-1 0,-2 1-3 16,0-2 1-16,-2-2 1 0,1 2 2 0,-2-3-1 15,3-9 3-15,-5 17 4 0,5-17 3 0,-7 14-1 16,7-14 2-16,-8 9-3 0,8-9-4 0,0 0 0 16,-15 2-5-16,15-2-8 0,-12-5 10 0,12 5-14 15,-10-11 0-15,10 11 2 0,-7-12-5 16,7 12-3-16,-3-17-8 0,3 17 0 0,3-19-1 15,3 7 5-15,0-1-2 0,3 0 3 0,5-2-4 16,-1 1 2-16,1 1-6 0,0 0-2 0,1 1-13 16,-3 2-23-16,1 2-25 0,1-1-34 0,0 4-25 15,-2-2-33-15,0 2-45 0,1 3-38 0,-13 2-43 16,18-1-56-16,-18 1-260 0,17 1-131 0</inkml:trace>
  <inkml:trace contextRef="#ctx0" brushRef="#br0" timeOffset="30406.4">10469 660 13 0,'9'3'369'0,"-9"-3"-44"0,0 0-65 15,0 0-16-15,0 0-60 0,14-1-15 0,-14 1-32 16,0 0-3-16,11-2-16 0,-11 2 13 0,0 0-10 15,12-4-2-15,-12 4-12 0,10-4-4 0,-10 4-13 16,8-6 18-16,-8 6 4 0,8-6-19 0,-8 6-2 16,6-10 3-16,-6 10-8 0,6-11-15 15,-6 11-7-15,3-12 2 0,-3 12 7 0,1-13-11 0,-1 13-8 16,0-13-11-16,0 13-5 0,-3-12-16 16,3 12 7-16,-5-14-11 0,5 14-1 0,-7-11-13 15,7 11 0-15,-9-10-12 0,9 10 0 0,-11-6-8 16,11 6 4-16,-13-2-6 0,13 2 13 0,-15 4-9 15,15-4 6-15,-15 8 3 0,7-2 2 0,1 0-2 16,0 2 10-16,1 0-6 0,1 2 3 0,1-1-2 16,0 1 3-16,3 2 1 0,0-2 0 0,1 3 9 15,2-1 2-15,5 1 0 0,0-1-6 0,5 1-29 16,2-1-49-16,2 0-55 0,2-2-52 16,5-2-57-16,2-1-88 0,0-1-34 0,2-3-60 0,-1-1-224 15,3-4-148-15</inkml:trace>
  <inkml:trace contextRef="#ctx0" brushRef="#br0" timeOffset="30854.52">10933 628 197 0,'6'-9'246'0,"0"0"-15"16,-6 9 2-16,6-13 10 0,-6 13 0 0,1-14-8 15,-1 14 0-15,-3-13-13 0,3 13-7 0,-7-10-13 16,7 10-15-16,-12-11-18 0,12 11-26 0,-14-8-23 16,14 8-27-16,-15-5-15 0,15 5-15 0,-18-1-9 15,18 1-15-15,-21 1-1 0,9 1-14 0,2 1 0 16,-1 2-7-16,-3 0-3 0,3 2 0 0,-2-1-1 15,1 1-5-15,1 1-2 0,1 1-2 16,1-3 2-16,2 2-8 0,1-1 10 0,0 1 1 16,1 1 5-16,5-9-5 0,-4 15 6 0,4-15 1 15,2 17-2-15,3-10 6 0,4 1-6 0,-1-1-3 16,2-1 0-16,2-2 7 0,-1 0 0 0,1-2-2 16,2 0 2-16,-1-2 2 0,2-2-4 0,0 0 0 15,0-4-1-15,1-1 4 0,0 0-5 0,-3-2 0 16,1-4 3-16,-1 1-20 0,-1-5 16 0,1 0-5 15,-5-1 17-15,1-3-15 0,0 1 20 0,-4-1-21 16,0-2 4-16,-2 3 25 0,1 2-6 0,-2 1 12 16,0 3-18-16,0 1 22 0,1 2-35 0,-3 11 11 15,2-19-40-15,-2 19 0 0,3-14-25 16,-3 14 3-16,0 0 6 0,0 0 8 16,0 0 22-16,0 0-9 0,0 0 18 0,-3 11-16 15,3-11 15-15,-1 24-19 0,1-11 22 0,-1 3-9 16,-2 1 9-16,2 1 5 0,0 0-7 0,1 1 5 15,0-1-3-15,0 1-5 0,0 1 1 0,0 0 0 16,0-1-4-16,1 0-54 0,3-1-73 0,-3 1-78 16,2-3-76-16,0 1-112 0,1-2-105 0,1-2-330 15,1-4-365-15</inkml:trace>
  <inkml:trace contextRef="#ctx0" brushRef="#br0" timeOffset="31120.75">11307 365 562 0,'0'0'530'0,"5"-15"-87"0,-5 15-47 16,11-10-30-16,-11 10-68 0,14-3-46 0,-14 3-41 16,24 3-29-16,-9 2-26 0,4 3-29 0,2 5-1 15,2 1-31-15,-1 3-5 0,1 1-25 16,-2 1 5-16,-3 1-27 0,2 2 12 0,-5-1-38 15,0 1 20-15,-2 3-9 0,-2-2-4 0,-2-1 0 16,-5 1-6-16,0-1 4 0,-3 3-5 16,-1-1 2-16,-6-1-6 0,-2 4-1 0,-6-2-16 15,-1-1-79-15,-7 3-83 0,-3-3-107 16,-3-2-149-16,-3 0-622 0,-2-4-661 0</inkml:trace>
  <inkml:trace contextRef="#ctx0" brushRef="#br0" timeOffset="32267.22">3390 2424 72 0,'0'0'292'0,"0"0"-31"0,0 0-16 0,0 0 1 16,0 0-41-16,0 0 27 0,5-7-37 0,-5 7 20 0,0 0-30 16,0 0 12-16,0 0-32 0,0 0 9 15,0 0-25-15,0 0 6 0,3-10-23 0,-3 10-1 16,0 0-20-16,0 0-17 0,0 0-15 0,0 0-8 16,0 0-30-16,0 0 1 0,0 0-19 0,0 0 1 15,0 0-22-15,0 0 10 0,0 0-16 0,0 0 7 16,0 0-8-16,0 0 10 0,-7 8-8 0,7-8 10 15,-5 11-11-15,5-11 10 0,-6 17-6 0,3-8 11 16,1 2-10-16,-3-1 11 0,2 1-11 0,1 1 11 16,0-2-6-16,0 3 0 0,0-2-5 15,0-1-2-15,2-10-32 0,-1 22-28 0,-1-11-62 16,2-11-40-16,0 18-105 0,0-18-73 0,3 15-95 16,-3-15-319-16,5 13-268 0</inkml:trace>
  <inkml:trace contextRef="#ctx0" brushRef="#br0" timeOffset="32876.48">3450 2494 301 0,'0'0'333'0,"0"0"-33"15,0 0-17-15,0 0-66 0,-6-9 11 0,6 9-48 16,0 0 1-16,0 0-36 0,0 0 6 0,0 0-38 16,0 0 12-16,0 0-17 0,0 0 11 0,-5-7-21 15,5 7 10-15,0 0-21 0,0 0 11 0,0 0-20 16,0 0 8-16,0 0-15 0,0 0 2 0,0 0-18 16,0 0 7-16,0 0-17 0,0 0 5 0,0 0-6 15,0 0 2-15,0 0-8 0,0 0 8 0,0 0-11 16,0-12 5-16,0 12-11 0,0 0 1 0,0 0-12 15,0 0 3-15,0 0-10 0,0 0-3 0,0 0-2 16,0-14 8-16,0 14-9 0,0 0 4 0,0 0-11 16,0 0 8-16,-3-9-9 0,3 9 10 15,0 0-11-15,0 0 8 0,0 0-13 0,0 0 16 16,-5-11-11-16,5 11 5 0,0 0-7 0,0 0 15 16,0 0-5-16,0 0 7 0,0 0-6 0,0 0 10 15,0 0-9-15,0 0 5 0,0 0-2 0,0 0 4 16,-3-9-9-16,3 9 2 0,0 0-9 0,0 0 10 15,0 0-11-15,0 0 5 0,0 0-12 0,0 0 9 16,0 0-12-16,0 0 10 0,12-4-6 16,-12 4 6-16,11-1-3 0,-11 1 2 0,23-1 0 15,-10 1 6-15,5 0-6 0,1 0 13 0,4 1 0 16,5-1 17-16,3 0-2 0,5 1 7 16,5 0 0-16,0 0 4 0,0-1-2 0,3 2 6 15,-2-2-10-15,9 1-6 0,-3 0-1 0,-6-1-5 16,-1 1-2-16,-1-1-1 0,-1 0-6 0,-7 0 4 15,-1 0-2-15,-4 0-2 0,0 0-4 0,-5 0 5 16,-1 0-3-16,-3 0 4 0,-3 0-7 0,-1 0-15 16,-14 0-29-16,24 0-26 0,-24 0-60 0,20-1-35 15,-20 1-69-15,12 0-63 0,-12 0-101 0,0 0-78 16,0 0-381-16,0 0-401 0</inkml:trace>
  <inkml:trace contextRef="#ctx0" brushRef="#br0" timeOffset="33917.49">3376 3446 281 0,'0'0'281'0,"0"0"-38"0,0 0-28 0,0 0-23 16,0 0-50-16,0 0 0 0,0 0-38 0,0 0 4 15,0 0-38-15,0 0 18 0,0 0-25 0,0 0 23 16,5 7-37-16,-5-7 44 0,0 0-31 0,0 0 25 16,0 0-21-16,0 0 31 0,0 13-19 15,0-13 19-15,0 0-13 0,0 0 15 0,0 14-12 16,0-14 4-16,0 0-23 0,-1 14 4 0,1-14-22 16,-2 11 8-16,2-11-17 0,-1 12 9 0,1-12-15 15,-1 12 13-15,1-12-16 0,-3 13 11 16,3-13-9-16,-2 13 5 0,2-13-13 0,-1 13 9 15,1-13-12-15,-3 13-3 0,3-13 1 16,-1 10 4-16,1-10-5 0,-1 11-1 0,1-11 1 0,0 0 0 16,-2 12-1-16,2-12 1 0,0 0-3 0,0 0 0 15,0 13 2-15,0-13 5 0,0 0 11 16,0 0 13-16,2 11 12 0,-2-11 8 0,0 0 8 16,8 5 7-16,-8-5-1 0,13 2-6 0,-13-2-23 15,24 1 10-15,-7-1-44 0,5 2 42 0,5-2-30 16,3 0 50-16,6 1-41 0,4 0 40 0,1 0-39 15,0 1 29-15,1 0-31 0,6-1 35 0,-5 2-34 16,-1-1 22-16,-1-1-36 0,-2 0 17 0,-2 2-27 16,-6-2 18-16,0 0-26 0,-3 0 22 0,-3-1-29 15,-3 1 27-15,0-1-30 0,-6 2 28 0,1-2-35 16,-4 1 8-16,1-1-73 0,-1 0-8 0,-13 0-120 16,21-1-24-16,-21 1-88 0,18-3-130 15,-18 3-118-15,17-2-531 0,-17 2-711 0</inkml:trace>
  <inkml:trace contextRef="#ctx0" brushRef="#br0" timeOffset="35208.49">4343 2443 163 0,'0'0'209'0,"0"0"-40"0,-2-10-15 16,2 10-10-16,0 0-2 0,0 0-1 0,0 0 0 15,0 0-7-15,-4-9-26 0,4 9 24 0,0 0-31 16,0 0 25-16,0 0-36 0,0 0 26 0,0 0-33 16,0 0 19-16,0 0-32 0,0 0 15 0,0 0-28 15,0 0 17-15,0 0-23 0,0 0 20 0,0 0-14 16,0 0 23-16,0 0-9 0,6-6 15 0,-6 6-20 15,0 0 20-15,0 0-1 0,16 1 10 16,-16-1-15-16,13 2-3 0,-13-2-15 0,14 2 0 0,-14-2-15 16,18 1-1-16,-8 1-18 0,-10-2 6 15,20 4-20-15,-10-2 6 0,3 0-15 0,-3 2 13 16,2 1-15-16,1 0 12 0,0 1-15 16,-1 0 10-16,1 0-7 0,-1 1 7 0,2 1-10 15,-2-1 15-15,1 3-16 0,-1-2 16 0,2 1-14 16,-3 0 9-16,2 2-8 0,0-1 12 0,-2 1-10 15,2 0 9-15,-1 0-11 0,-1 0 11 0,0 0-10 16,0 1 6-16,-1 0-6 0,1 0 12 0,-2 0-9 16,2 0 5-16,-1 1-8 0,-2-1 11 0,1 2-9 15,-2-1 5-15,1 1-3 0,0 1 10 0,-2-2-8 16,0 1-1-16,1 0 0 0,-1 2 0 16,-1-2 1-16,0-1 0 0,1 2 1 0,-3 0-6 15,4-1 15-15,-4-1-67 0,1 1 62 0,0 1-51 16,-1-1 56-16,1 0-53 0,-2 1 60 0,1 0-6 15,-2-2-2-15,0-1 0 0,3 1-6 0,-3 1 0 16,-1-2 3-16,1 3-3 0,-1-2 3 0,0 1-3 16,0-1 1-16,0 2 0 0,0-1-1 0,0 0 9 15,-1 0 4-15,0-1-4 0,0 0-3 0,-2 1 0 16,2-1-6-16,-2 0 6 0,2 1 1 0,-1-1-5 16,-1 1 0-16,0 0 1 0,0 1 6 15,0-2-1-15,-1 0-3 0,0-2-1 0,-1 2 1 16,2 0-2-16,-1-2-3 0,-2 1 3 0,3-1-1 15,-4 0 3-15,3 0 3 0,-2-1-2 0,1 0-2 16,0 1-2-16,0-2 0 0,-1 1-4 0,-1-2 0 16,2 2 1-16,0-2-6 0,-2 3 6 0,2-3-4 15,-1-1 8-15,-1 2-6 0,1-3 0 0,1 1-5 16,-2 0-2-16,1 0 3 0,6-7-2 0,-13 12-46 16,6-6 57-16,0 1-53 0,-2-2 54 0,2 1-47 15,-1 1 56-15,-1-3-53 0,-1 2 52 0,1 1-49 16,-1-3 45-16,-2 2-45 0,1 0 54 0,2-1-62 15,-3 1 66-15,2 0-56 0,0-1 53 16,-2 0-48-16,2 0 42 0,-3 0-42 16,3 0 43-16,0-1-44 0,-2 0 48 0,2 0-45 15,-2 1 48-15,1-1-49 0,0-2 47 0,0 1-51 16,-1 0 46-16,0-1-50 0,-2 0 45 0,3 1-56 16,-2-2 37-16,-3 1-67 0,1 0 42 0,-3-1-70 15,-1-1 41-15,1 1-64 0,-2-1 37 0,-1 1-21 16,1-1-29-16,-3 0-29 0,1 2-37 0,-1-2-39 15,0 0-56-15,0 1-52 0,0-1-59 0,2 1-352 16,-1-2-267-16</inkml:trace>
  <inkml:trace contextRef="#ctx0" brushRef="#br0" timeOffset="36051.48">4953 2975 402 0,'0'0'375'0,"0"0"-33"0,0 0-30 0,-4-8-31 16,4 8-24-16,0 0-29 0,0 0-35 0,0 0-33 15,0 0-15-15,0 0-10 0,-14 2-9 0,14-2-14 16,0 0-5-16,-10 9-7 0,10-9-8 15,-9 12-55-15,3-4 42 0,6-8-8 0,-9 15-13 16,5-5-4-16,-1-1-14 0,1 0-3 0,0 1-5 16,0 0-2-16,2 1-7 0,-1-1-4 15,3-10-2-15,-1 21-1 0,1-21-3 0,1 20 0 16,2-10-2-16,-3-10-7 0,7 18 2 0,-2-11 14 0,3 2 2 16,0-3 2-16,2-1 0 0,1 2 1 0,1-3-2 15,1 0 6-15,0-2 14 0,-1-1 15 16,1-1 11-16,-1-1 7 0,0-1-54 0,0-3 53 15,2 0-52-15,-3-2 49 0,1-1-53 0,-2-3 42 16,-1 0-47-16,-1-1 35 0,1 0-47 0,-4-1 17 16,0 0-4-16,-2 1 28 0,-1 1-58 0,-1-1 53 15,-2 1-65-15,0-1 42 0,-2 1-54 0,-1 1 52 16,-1 0-56-16,-1 2 48 0,0-1-72 0,-2 2 30 16,0 2-41-16,-2 0-33 0,1 2-26 0,-1 0-45 15,10 3-64-15,-19 0-66 0,19 0-57 0,-18 5-51 16,18-5-76-16,-17 8-217 0,17-8-219 0</inkml:trace>
  <inkml:trace contextRef="#ctx0" brushRef="#br0" timeOffset="37294.89">5161 3027 227 0,'0'0'213'0,"0"0"-28"0,-11 4-23 0,11-4-17 16,0 0-14-16,0 0-13 0,-9 4-13 0,9-4-8 16,0 0-9-16,0 0-5 0,0 0 3 15,-10 2-14-15,10-2-12 0,0 0-5 16,0 0-5-16,0 0-5 0,0 0-2 0,0 0 0 0,-10 4 1 16,10-4-5-16,0 0 12 0,0 0 6 15,0 0 1-15,0 0 3 0,0 0-4 0,0 0 0 16,0 0 0-16,0 0 1 0,10 3 1 0,-10-3 8 15,0 0 5-15,12 1 0 0,-12-1 1 0,13 1-2 16,-13-1-4-16,18 0 1 0,-18 0 0 0,24 0-5 16,-11-1-12-16,2 1 2 0,0 0-3 0,1 0-1 15,2-1-1-15,0 0-4 0,1 0-6 16,2 1 0-16,0-1-48 0,1 1 52 16,0-2-4-16,1 1-51 0,4 1 54 0,-1-2-50 0,1 2 53 15,1-1-53-15,-1-1 51 0,3 1-51 0,-1 1 55 0,1-1-52 16,-1 1 48-16,0-1-53 0,-1 1 57 15,2-2-58-15,-1 2 55 0,-1-1-54 0,2 1 50 16,-2 0-50-16,-1-1 48 0,-1 0-56 0,0 1 54 16,-2 0-56-16,3-1 58 0,0 0-49 0,0 1 55 15,1-2-51-15,0 2 55 0,-1-1-54 0,2 0 53 16,2 1-58-16,-2 0 54 0,1-1-50 0,-2 1 49 16,1 0-52-16,-1 0 52 0,-1-1-58 0,-3 1 64 15,1 0-66-15,-3 0 60 0,2-2-61 0,0 2 52 16,-1-1-55-16,-1 1 58 0,3-1-57 0,-2 0 55 15,4-1-55-15,-5 2 56 0,5-1-56 16,0 1 56-16,-2-1-58 0,1 0 58 0,0 1-60 16,0-1 57-16,-2 0-59 0,3-1 56 0,-1 1-53 15,-3 1 52-15,0-1-58 0,0 1 60 0,-1-1-60 16,0 0 56-16,-1 1-52 0,2-1 54 16,-3 1-57-16,0-2 57 0,0 2-60 0,0 0 66 15,0-1-60-15,-1 0 57 0,0 1-57 0,0-2 57 16,-1 1-55-16,0 1 54 0,1-1-55 0,-1 1 60 15,-3-1-60-15,2 1 58 0,-3 0-59 0,1-1 60 16,-1 1-58-16,-14 0 58 0,25-1-55 0,-25 1 60 16,23-2-58-16,-23 2 55 0,16-1-55 0,-16 1 51 15,17-1-54-15,-17 1 54 0,13-1-51 0,-13 1 46 16,0 0-48-16,16-1 47 0,-16 1-55 16,0 0 48-16,13 0-76 0,-13 0 23 0,0 0-96 15,0 0-3-15,12-1-59 0,-12 1-81 0,0 0-89 16,0 0-76-16,0 0-432 0,0 0-423 0</inkml:trace>
  <inkml:trace contextRef="#ctx0" brushRef="#br0" timeOffset="38252.9">7510 2705 334 0,'0'0'361'0,"-4"-13"2"16,4 13-49-16,-5-10-8 0,5 10-38 16,-6-11 12-16,6 11-33 0,-5-9-11 15,5 9-31-15,-4-9-18 0,4 9-38 0,0 0-18 16,-5-8-38-16,5 8-14 0,0 0-31 0,0 0-6 15,-4-10-22-15,4 10-1 0,0 0-15 0,0 0 5 16,0 0-12-16,0 0 8 0,0 0-6 0,0 0 8 16,0 0-5-16,0 0 15 0,0 0 1 0,1 13 12 15,-1-13-7-15,3 14 13 0,-3-14-10 0,2 16-3 16,-2-16 3-16,3 21 9 0,-2-10 3 16,1 3-3-16,-1-1-2 0,0 2-8 0,1 1 7 0,-1 2-54 15,-1-1 63-15,1 1-48 0,0 1 62 16,-1 0-49-16,2 2 51 0,0-1-61 0,-1 3 61 15,2 1-59-15,-2-1 59 0,0 1-54 0,2 1 54 16,0-1-51-16,-1 0 45 0,-1 0-52 0,2 0 54 16,-2-1-52-16,2-1 53 0,-2-1-58 0,2-1 47 15,-2-1-47-15,0 2 52 0,2-2-50 0,-2 1 46 16,0-1-50-16,1-1 45 0,-1 0-51 0,0-1 46 16,-1 0-48-16,1 1 42 0,1-1-40 0,-2 0 48 15,1 0-49-15,0 0 43 0,-1-1-40 0,2 1 38 16,-2 0-45-16,0 0 40 0,1-3-43 0,-1 0 45 15,1 1-41-15,-1 1 5 0,1-2 7 16,-1-1 0-16,2 0 3 0,-2-1 2 0,0 1 4 16,1 0 4-16,-1-13-1 0,0 22 2 0,1-11 0 15,-1-11-21-15,0 21 28 0,0-21-23 0,0 20 29 16,0-20-28-16,2 17 29 0,-2-17-2 16,-2 16-11-16,2-16 6 0,0 15-6 0,0-15 2 15,2 14-4-15,-2-14 0 0,-2 14 5 0,2-14-3 16,0 13-1-16,0-13-3 0,0 13 0 0,0-13-2 15,2 13-1-15,-2-13-6 0,0 0 8 0,0 17 1 16,0-17-2-16,0 0 0 0,0 13-15 0,0-13-18 16,0 0-28-16,0 0-35 0,0 13-37 0,0-13 11 15,0 0-90-15,0 0-37 0,0 0-153 0,0 0-61 16,0 0-79-16,3-10-337 0,-3 10-426 16</inkml:trace>
  <inkml:trace contextRef="#ctx0" brushRef="#br0" timeOffset="38838.44">7541 2617 54 0,'0'0'325'0,"0"0"-79"16,-9-5-17-16,9 5-45 0,0 0 1 16,0 0-48-16,-11-3-3 0,11 3-35 0,0 0 16 15,0 0-33-15,0 0 14 0,0 0-30 0,0 0 29 16,0 0-22-16,0 0 31 0,-12-2-16 0,12 2 19 16,0 0-11-16,0 0 28 0,0 0-14 0,0 0 14 15,0 0-18-15,10 5 4 0,-10-5-10 0,12 2 6 16,-12-2-15-16,14 2 10 0,-3-1-14 0,-11-1-1 15,27 1-13-15,-8 0 3 0,2-1-15 0,1 1 1 16,4-1-11-16,2 1-3 0,2-1-7 0,2 2 5 16,5-1-6-16,4-1 10 0,0 2-8 0,0-2-2 15,2 1-4-15,-1-2 5 0,0 1-2 16,0 0 5-16,-1 0-2 0,0-2-8 0,-2 1-1 16,-2 1-1-16,-7-2 0 0,1 1-7 0,-3 0-4 15,-6 1-4-15,0-1-5 0,-2 0-6 0,-4 1 1 16,0 0-5-16,-3-1 1 0,1 1-8 15,-14 0-37-15,20-2-51 0,-20 2-63 0,17 0-81 16,-17 0-55-16,13 0-99 0,-13 0-55 0,0 0-510 16,0 0-541-16</inkml:trace>
  <inkml:trace contextRef="#ctx0" brushRef="#br0" timeOffset="39666.94">7578 3880 329 0,'0'0'327'0,"0"0"-59"16,-12 1 25-16,12-1-82 0,0 0 44 15,0 0-77-15,0 0 50 0,0 0-72 0,-11 2 37 16,11-2-62-16,0 0 32 0,0 0-52 0,0 0 37 15,0 0-60-15,0 0 38 0,0 0-59 0,0 0 36 16,0 0-54-16,0 0 43 0,0 0-48 0,0 0 59 16,0 0-58-16,0 0 51 0,0 0-55 0,19 0 55 15,-19 0-63-15,24 0 54 0,-8 0-53 0,4-1 56 16,2 1-49-16,1 0 51 0,7 0-46 0,1 0 45 16,1 0-34-16,9 0 10 0,-2-1-3 15,2 1-2-15,2-1 6 0,-2 1 0 0,1-2-2 16,0 1-9-16,0-1 1 0,2 2 2 0,-3-1-6 15,0 0-6-15,-3 0-2 0,1 0 0 0,-3 0 2 16,-5-1-6-16,0 1-8 0,-3 1 3 0,-1-1-2 16,-6 0-12-16,1 1 0 0,-2-1-3 15,-2 1-5-15,-2-1-1 0,-2 1-6 0,-14 0-3 16,24 0-22-16,-24 0-18 0,19-1-37 0,-19 1-56 16,16-2-63-16,-16 2-64 0,12-1-16 0,-12 1-143 15,0 0-55-15,0 0-98 0,11-5-421 0,-11 5-584 16</inkml:trace>
  <inkml:trace contextRef="#ctx0" brushRef="#br0" timeOffset="40882">8483 2612 67 0,'0'0'303'15,"0"0"-51"-15,0 0-42 0,0 0 9 0,0 0-35 0,0 0 1 16,0 0-41-16,-6-7 23 0,6 7-46 0,0 0 15 16,0 0-32-16,0 0 11 0,0 0-34 15,0 0 11-15,0 0-36 0,0 0 11 0,0 0-26 16,0 0 13-16,0 0-19 0,0 0 16 0,0 0-4 15,0 0 20-15,0 0-17 0,12-1 17 0,-12 1-7 16,11 2 20-16,-11-2-13 0,12 4 5 0,-12-4-16 16,16 3 12-16,-16-3-18 0,15 4 9 15,-4-1-15-15,-11-3 9 0,20 6-15 0,-9-3 5 16,1 0-15-16,0 1 3 0,0-1-13 16,1 3 1-16,1-2-6 0,-1 2 5 0,0-1-13 15,0 2 9-15,1-1-9 0,-1 2 8 0,0 0-11 0,0-1 8 16,0 2-12-16,-1 0 13 0,0 0-11 15,-1 0 18-15,2 1-17 0,-3-1 9 0,1 2-3 16,0 0 4-16,-1 0 1 0,2 1 4 0,-3-1 4 16,0 2-6-16,-2-1-3 0,3 1 1 0,-2 0 2 15,-1 0-45-15,0 1 53 0,1-1-47 0,-2 0 54 16,1 1-52-16,-2 2 56 0,0-2-55 0,1 2 55 16,-1 0-55-16,-1-1 63 0,0 2-55 0,0-1 53 15,-1 0-6-15,-1 1-4 0,-1 1-4 0,2-1 2 16,-2 0-2-16,2 1 0 0,-2-1-5 0,0-1 3 15,-1 0 5-15,0 1-8 0,0-2-4 0,0 0 0 16,0-1-7-16,-1 2 2 0,0-2-1 0,-2 2 4 16,2-3 0-16,0 0-3 0,-2 2-3 15,2-2-23-15,0 0 30 0,-2 1 0 0,0-2 0 16,1 0-1-16,-2 1-3 0,1-2 1 0,1 1-54 16,-2 1 63-16,-1-3-51 0,3 2 57 0,-2-1-50 15,0 0 60-15,0-1-50 0,0 1 50 0,-1 0-50 16,0-1 58-16,0 1-60 0,0-2 50 15,1 1-50-15,-3-2 49 0,2 2-48 0,-1-1 47 16,1 1-48-16,-2-1 49 0,2 1-48 0,-1-2 48 16,-2 2-47-16,2 0 49 0,-2-1-49 0,0 1 48 15,2 1-32-15,-3-3-11 0,2 2 3 16,-1-2-2-16,0 1 4 0,-1-1 4 0,3 1 0 16,-3-1 3-16,1 0 1 0,1 1-1 0,-1-2 3 15,1 0 1-15,-3 0 0 0,1 2 2 0,0-2 1 16,0 0-3-16,-2 0-2 0,1 0-3 0,-3 0 1 15,1 0-2-15,1 0 4 0,-3 0-2 0,1 0-4 16,-3 0-14-16,1 0-17 0,-1-1-26 0,0 1-30 16,-1 0 12-16,-1 0-92 0,-1 2 8 0,1-4-96 15,0 2-22-15,0-1-94 0,2-2-92 0,-1 1-397 16,2-2-410-16</inkml:trace>
  <inkml:trace contextRef="#ctx0" brushRef="#br0" timeOffset="41749.11">9118 3097 244 0,'0'0'340'0,"-9"-3"-48"0,9 3-16 16,0 0-73-16,0 0 28 0,-14-2-74 0,14 2 54 16,0 0-22-16,-13 4-20 0,13-4-17 0,-10 4-14 15,10-4-12-15,-15 9-13 0,7-4-4 0,0 2-13 16,0 0-14-16,1 0-21 0,-1 3-5 0,1 0-8 16,-1 0-9-16,3 1-6 0,0 0-7 0,1 0-2 15,0 1 3-15,1-2-10 0,1 1 1 16,1 2-3-16,1-13 2 0,0 21 1 0,2-12-2 15,1 2 5-15,-1-1 7 0,4 0 12 16,0-2 5-16,2-1 0 0,2 0 8 0,-1-1-11 16,1 0-5-16,3-1-7 0,-3-1-5 0,4-2 5 15,-4 0-3-15,2 0 7 0,-12-2 9 0,23-2-48 16,-13 0 64-16,3 0-53 0,-4-3 55 0,-2-1-60 16,4-1 54-16,-5-2-61 0,0-2 48 0,0 2-61 15,-3-3 57-15,0 1-54 0,-2-1 44 0,2 1-59 16,-6 1 57-16,2-3-63 0,-2 4 51 0,1-2-65 15,-2 1 38-15,-1 2-72 0,0 0 31 0,0 0-68 16,-4 3 27-16,2-1-30 0,7 6-37 0,-15-8-34 16,5 5-39-16,10 3-27 0,-14-1-22 0,14 1-28 15,-14 0-46-15,14 0-239 0,-12 2-110 16</inkml:trace>
  <inkml:trace contextRef="#ctx0" brushRef="#br0" timeOffset="42237.47">9349 3272 117 0,'-12'2'424'15,"12"-2"-83"-15,0 0-25 0,0 0-27 0,0 0-26 16,-12 3-33-16,12-3-33 0,0 0-34 0,0 0-34 16,0 0-16-16,0 0-17 0,0 0-11 0,0 0-2 15,0 0 0-15,0 0 0 0,0 0 1 0,0 0 3 16,0 0 10-16,9 4 2 0,-9-4-5 0,15 0-4 16,-15 0-1-16,20 0-10 0,-6 0-6 15,0-1-9-15,5 1-5 0,-1-2-4 0,3 1-10 16,1-1-3-16,6 1 1 0,2 1-2 0,0-1 2 15,6 0-44-15,1 0 62 0,2 0-50 0,0 1 59 16,3-1-53-16,8 1 47 0,1 0-56 16,2-2 53-16,2 2-46 0,0 2 45 0,1-2-42 15,1 0 47-15,0 0-46 0,-1 0 37 0,0 1-43 16,-1 0 42-16,1-1-37 0,-1 0 31 0,-1 1-32 16,-2-1 31-16,-1 0-39 0,-1 1 39 0,-9-1-41 15,0 1 40-15,-1-1-37 0,-2 0 37 0,-5 0-35 16,-2 0 31-16,0-1-35 0,-3 1 31 0,-2 0-34 15,-4-1 35-15,0 1-36 0,-3-1 29 16,-3 1-37-16,-3 0 29 0,0-1-33 0,-13 1 0 16,25-1-70-16,-25 1-19 0,19-2-121 0,-19 2-30 0,14 0-119 15,-14 0-153-15,0 0-659 0,11-3-790 16</inkml:trace>
  <inkml:trace contextRef="#ctx0" brushRef="#br0" timeOffset="44231.48">3602 5518 437 0,'-5'-7'381'16,"5"7"-16"-16,0 0-29 0,0 0-28 0,0 0-19 16,-5-7-22-16,5 7-32 0,0 0-23 0,0 0-70 15,0 0 33-15,0 0-73 0,0 0 40 0,0 0-70 16,0 0 41-16,-8-6-70 0,8 6 43 0,0 0-67 16,0 0 40-16,0 0-53 0,0 0 44 0,0 0-59 15,0 0 47-15,0 0-65 0,0 0 55 0,0 0-57 16,0 0 55-16,0 0-54 0,0 0 53 0,0 0-52 15,0 0 54-15,-1 13-47 0,1-13 54 0,0 0-2 16,0 16 2-16,0-16-3 0,1 14-1 16,-1-14-8-16,0 18 2 0,2-7 1 0,-2-11-3 15,1 23-1-15,-1-11 1 0,2 1 2 0,0 0-1 16,-1 2-4-16,0 0 0 0,0 2-54 0,1-2 62 16,-1 2-49-16,0-1 55 0,1 1-53 0,-1 0 63 15,0 0-56-15,2-1 56 16,-2 0-57-16,0 1 64 0,1-2-58 0,-1 2 55 0,0-1-54 15,1 1 51-15,-2-1-53 0,1 0 7 0,0 1 1 16,-1-2 2-16,1 0 2 0,1 0 1 0,-2 2 1 16,2-3 1-16,-1 2 0 0,1-1 44 15,-2 2-53-15,1-2 46 0,0-1-52 0,-1 1 50 16,1-1-52-16,1-1 48 0,-2 2-49 0,1-2 33 16,-1 0-23-16,0 0 45 0,1 1-45 0,-1-3 45 15,2 3-46-15,-1-3 35 0,-1 0-39 0,0-11 41 16,0 21-43-16,0-21 37 0,0 18-43 0,0-18 48 15,0 15-48-15,0-15 45 0,0 15-46 0,0-15 48 16,1 12-49-16,-1-12 42 0,-1 11-41 0,1-11 46 16,0 0-44-16,1 13 41 0,-1-13-42 0,0 0 42 15,0 0-59-15,0 0 25 0,0 13-71 0,0-13 29 16,0 0-63-16,0 0 46 0,0 0-53 0,0 0 50 16,0 13-47-16,0-13 58 0,0 0 3 0,0 0 9 15,-2 10-45-15,2-10 65 0,0 0 6 0,0 0 3 16,-2 12 3-16,2-12 2 0,0 0 3 15,0 0 2-15,-2 11 0 0,2-11-1 0,0 0 3 16,0 0 0-16,-3 10 0 0,3-10 1 0,0 0 1 16,0 0 1-16,-2 11 4 0,2-11-1 0,0 0 4 15,-2 12 4-15,2-12 3 0,0 0 8 0,-3 12-52 16,3-12 60-16,0 0-3 0,-2 15-5 0,2-15-1 16,0 0 2-16,-2 13-58 0,2-13 62 0,0 0-56 15,-1 13 59-15,1-13-53 0,0 0 57 0,0 13-53 16,0-13 55-16,0 0-51 0,-2 15 56 15,2-15-56-15,0 0 56 0,0 15-42 0,0-15 40 0,-1 12-56 16,1-12 56-16,-1 12-57 0,1-12 58 16,0 14-59-16,0-14 58 0,0 13-58 0,0-13 61 15,-2 13-62-15,2-13 61 0,-1 13-53 0,1-13 53 16,0 14-59-16,0-14 61 0,-1 11-56 0,1-11 58 16,0 0-60-16,0 14 59 0,0-14-63 15,0 0 60-15,-2 12-59 0,2-12 58 0,0 0-60 16,0 0 59-16,0 11-60 0,0-11 63 0,0 0-61 15,0 0 59-15,0 0-60 0,-1 11 63 0,1-11-66 16,0 0 50-16,0 0-96 0,0 0 1 0,0 0-123 16,0 0-41-16,0 0-125 0,0 0-48 0,0 0-84 15,4-16-286-15,-4 16-298 0</inkml:trace>
  <inkml:trace contextRef="#ctx0" brushRef="#br0" timeOffset="44881.11">3510 5452 257 0,'0'0'299'16,"0"0"-43"-16,0 0-14 0,0 0-12 0,0 0-20 16,0 0-64-16,0 0 41 0,0 0-16 0,0 0-12 15,0 0-13-15,0 0-20 0,0 0-8 0,0 0-8 16,0 0-4-16,0 0-8 0,0 0-3 0,0 0-3 15,0 0 3-15,13-4-4 0,-13 4-48 0,0 0 50 16,19-2-55-16,-19 2 51 0,23-1-55 0,-11 0 50 16,3 1-52-16,3-1 49 0,1 1-53 15,0-1 55-15,4 0-54 0,5-1 55 0,0 0-60 16,3 1 56-16,5 0-61 0,1-2 53 0,2 0-61 16,0 2 57-16,-1-1-57 0,1 1 55 0,0-1-56 15,-2-1 55-15,2 1-56 0,-4 1 46 0,-3 0-48 16,-1-1 34-16,-1 1-45 0,-2-1 35 0,-3 1-44 15,-3 0 45-15,-3 1-49 0,0-1 48 16,-5 1-46-16,0 0-7 0,-1-1 45 0,-13 1-67 16,22 0 16-16,-22 0-98 0,19-1-5 0,-19 1-102 15,13 1-5-15,-13-1-103 0,11 1-29 0,-11-1-63 16,0 0-386-16,12 5-353 0</inkml:trace>
  <inkml:trace contextRef="#ctx0" brushRef="#br0" timeOffset="45650.08">3573 6797 211 0,'0'0'327'15,"-12"4"-30"-15,12-4-56 0,0 0 28 0,0 0-96 16,0 0 59-16,-11 2-94 0,11-2 46 0,0 0-83 16,0 0 49-16,0 0-74 0,0 0 51 0,0 0-61 15,0 0 51-15,0 0-55 0,0 0 46 16,0 0-55-16,0 0 44 0,0 0-58 0,0 0 46 15,0 0-52-15,0 0 48 0,0 0-53 16,11 3 47-16,-11-3-56 0,12-1 48 0,-12 1-45 16,18 0 40-16,-18 0-52 0,24-1 49 0,-6 0-57 15,1 0 50-15,2 0-55 0,5-3 57 0,1 3-57 16,3-1 52-16,0 0-54 0,6 1 52 0,0-2-56 16,1 1 6-16,1 0 63 0,1-1-62 0,-2 0 56 15,0 2-60-15,1-2 50 0,-1 1-44 0,-1 1 50 16,-2-2-55-16,-4 0 52 0,-1 1-58 0,1 1 58 15,-2-2-60-15,0 1 58 0,-3 1-62 16,0-2 55-16,-4 2-59 0,0 0 56 0,-2 0-57 16,0 0 54-16,-1 0-54 0,-4 0 56 0,-1-1-58 15,0 1 53-15,-13 1-57 0,23-2 41 0,-23 2-85 16,19 0 12-16,-19 0-97 0,16-3-9 0,-16 3-124 16,13-1-30-16,-13 1-75 0,0 0-452 0,14-5-392 15</inkml:trace>
  <inkml:trace contextRef="#ctx0" brushRef="#br0" timeOffset="46330.55">3623 6722 191 0,'0'0'381'0,"0"0"-74"0,0 0-24 0,0 0-93 15,0 0 42-15,0 0-78 0,0 0 48 0,0 0-87 16,0 0 55-16,0 0-72 0,-7 7 49 0,7-7-63 16,0 0 44-16,0 0-60 0,-2 13 45 15,2-13-57-15,0 0 42 0,-3 11-55 0,3-11 39 16,0 0-53-16,-1 12 42 0,1-12-52 0,0 0 41 16,0 0-57-16,0 14 49 0,0-14-55 0,0 0 49 15,0 0-48-15,0 14 41 0,0-14-85 0,0 0-15 16,0 0-146-16,3 11-50 0,-3-11-66 0,0 0-82 15,0 0-278-15,0 0-190 0</inkml:trace>
  <inkml:trace contextRef="#ctx0" brushRef="#br0" timeOffset="47207.18">4374 5427 115 0,'0'0'156'0,"0"0"-13"0,0 0-24 0,0 0-8 0,0 0-12 15,0 0-3-15,0 0-3 0,0 0 0 0,0 0 1 16,0 0-8-16,0 0-9 0,0 0-12 15,0 0-8-15,0 0-6 0,0 0-8 0,-6-7-9 16,6 7-13-16,0 0 0 0,0 0-10 0,0 0 0 16,0 0-5-16,0 0 4 0,0 0 2 0,0 0-10 15,0 0 0-15,0 0-2 0,0 0 0 0,0 0 0 16,0 0 0-16,0 0 0 0,-7-6 3 0,7 6-2 16,0 0 3-16,0 0 3 0,0 0 1 0,0 0 2 15,0 0 11-15,0 0 5 0,0 0 3 0,0 0-13 16,0 0 32-16,0 0-22 0,0 0 50 15,0 0-37-15,0 0 55 0,11 4-55 0,-11-4 57 16,0 0-64-16,14 1 56 0,-14-1-61 16,15 1 65-16,-15-1-57 0,19 0 56 0,-19 0-62 15,23-1 59-15,-9 1-58 0,0 0 55 0,1-1-54 16,0 0 55-16,0 1-48 0,-1-1 53 0,1 1-59 16,-2-2 43-16,0 2-56 0,1-1 40 0,-14 1-53 15,23-2 39-15,-23 2-44 0,17-1 42 16,-17 1-51-16,15 0 44 0,-15 0-52 0,11-1 38 0,-11 1-87 15,0 0 2-15,16-1-123 0,-16 1-17 16,0 0-60-16,0 0-43 0,0 0-54 0,11 1-229 0,-11-1-103 16</inkml:trace>
  <inkml:trace contextRef="#ctx0" brushRef="#br0" timeOffset="47964.46">4653 5407 290 0,'0'0'319'0,"0"0"-65"0,0 0-5 0,0 0-46 16,0 0 0-16,0 0-73 0,0 0 46 0,0 0-69 16,0 0 63-16,0 0-53 0,0 0 51 0,5 9-54 15,-5-9 41-15,10 5-62 16,-10-5 37-16,10 6-49 0,-10-6 43 0,13 10-53 15,-4-4 36-15,-1 0-58 0,1 0 39 0,-2 1-58 16,5 0 49-16,-3 2-59 0,1-1 52 0,0 2-60 16,0-1 51-16,-1 2-54 0,1 0 51 0,0 0-57 15,-1 1 50-15,-1-1-51 0,0 3 52 0,0-1-50 16,0 1 49-16,0-2-57 0,0 2 54 0,-2 0-56 16,2 0 61-16,0 0-68 0,-2 0 58 0,-1 1-63 15,2-1 55-15,-1 0-55 0,0 1 56 0,-1-1-56 16,2 2 52-16,-2-2-56 0,0 0 60 0,-1 1-57 15,2-1 63-15,-2 0-58 0,1 2 56 16,-1-1-54-16,-1-1 8 0,1 1 5 0,-2 0 1 16,-1-2 3-16,3 2-2 0,-1 0 1 0,-1 0 0 15,0-1 2-15,-1 0 0 0,0 0 2 0,0 0 2 16,-1-1 0-16,2 2 0 0,-2-1-4 0,0-1-6 16,-2 2 0-16,2-1 2 0,-1 1 2 0,0 0 2 15,-2 0 0-15,2 0 52 0,-3 1-63 0,3-2 50 16,-2 2-57-16,1 0 55 0,-1-2-56 0,1 1 49 15,-2-1-48-15,1 1 50 0,1-1-56 0,-2 0 51 16,0 1-50-16,-1-2 46 0,3-1-45 0,-4 2 52 16,2-1-54-16,1-4 53 0,-1 4-55 0,0-3 54 15,-1 1-55-15,1-1 56 0,-1-1-56 16,1 2 53-16,-2 0-52 0,0 0 43 0,3-2-40 16,-4 1 42-16,2-2-45 0,0 2 47 0,0-1-49 15,0 1 52-15,-1-1-50 0,-1 0 48 0,2-1-50 16,-1 1 47-16,0-1-48 0,-1 2 45 0,2-2-47 15,-2-1 52-15,1 2-51 0,1-2 49 0,-3 2-49 16,2-2 5-16,1 0 4 0,-2 0 4 0,1-1 1 16,1 2 3-16,-3-2 1 0,2 0 2 0,6-6 1 15,-12 13 2-15,5-8 1 0,-1 3 0 0,1-2 2 16,7-6 0-16,-12 11 0 0,4-5 5 0,0-1-2 16,8-5 0-16,-14 12 2 0,5-8-7 15,2 2 1-15,-1 0 9 0,-1 0-5 0,-1-2-2 0,1 0-19 16,0 2-42-16,-1-3-51 15,0 2-52-15,0-2-65 0,10-3-115 0,-20 4-90 16,20-4-559-16,-19 2-586 0</inkml:trace>
  <inkml:trace contextRef="#ctx0" brushRef="#br0" timeOffset="48861.43">5071 5917 245 0,'0'0'465'16,"0"0"-133"-16,0 0 29 0,0 0-91 15,0 0 60-15,0 0-82 0,0 0 13 0,0 0-80 0,0 0 24 16,0 0-73-16,-13 1 30 0,13-1-74 0,0 0 42 16,-7 12-67-16,7-12 44 0,-5 13-62 15,5-13-2-15,-4 15-4 0,2-6-5 0,-1 1-8 16,0-1-2-16,1 2-5 0,1 0-6 0,0 0-2 16,1 1-6-16,0-12 2 0,1 23-4 15,-1-23 1-15,3 20-2 0,0-9 6 0,1-1 0 0,0-1 6 16,1 1 10-16,2-2 9 0,-1-1 7 0,3 0 5 15,0-1 0-15,0 1 3 0,1-3-1 0,0 1 3 16,-10-5 5-16,21 5 11 0,-21-5 2 0,16 1 6 16,-16-1 2-16,18-5-25 0,-18 5 37 0,16-8-28 15,-10 1 20-15,1-1-28 0,-1 0 9 16,-2-3-29-16,-1-1 10 0,-1 2-4 0,-1-4-3 16,0 3-6-16,-2-2-3 0,0 0-8 15,-2 1 3-15,1 0-9 0,-4 0-3 0,0 0-7 16,-2 0 1-16,1 2-11 0,-1 1-6 0,0 2-4 15,0-1-11-15,-2 3-23 0,0 0-31 0,0 1-34 16,0 2 13-16,10 2-87 0,-22-2 25 0,22 2-99 16,-20 4-19-16,7-1-107 0,4 1-61 0,-1 1-81 15,-2 1-261-15,3 0-319 0</inkml:trace>
  <inkml:trace contextRef="#ctx0" brushRef="#br0" timeOffset="50074.87">5261 6052 56 0,'-13'1'322'0,"13"-1"-60"0,0 0-41 0,0 0-1 15,0 0-49-15,0 0-20 0,0 0-17 0,0 0-17 16,-13 0-4-16,13 0-14 0,0 0 2 0,0 0-21 16,0 0 7-16,0 0 11 0,0 0-12 0,0 0-7 15,0 0 1-15,0 0-9 0,-12 0 0 0,12 0-2 16,0 0-2-16,0 0-6 0,0 0-4 16,0 0-7-16,0 0-5 0,0 0-6 0,0 0-2 15,0 0-7-15,0 0-1 0,0 0 1 0,0 0 4 16,0 0-3-16,0 0 5 0,0 0 0 0,0 0 4 15,12 2 0-15,-12-2-2 0,12 1 9 0,-12-1-7 16,17 0 0-16,-17 0-1 0,23 0-6 16,-12 1 1-16,6-2 1 0,-2 2 1 0,4-2-2 15,0 1-1-15,3 0 6 0,1 0-2 0,-1 0 0 16,2 0 1-16,4 1-3 0,-1-1-4 0,1 0-6 16,-1 0-2-16,1 0 1 0,0 0-8 0,0 0 0 15,-1 0-1-15,0 0-1 0,1 0-1 0,0-1 0 16,-1 1 2-16,0 0 7 0,1-1 2 0,0 0-5 15,0 1 0-15,0-1 2 0,-1 1-2 0,1-1-3 16,1 1-1-16,-3 0 2 0,2-2 4 0,-1 2-2 16,0-1-6-16,0 1 2 0,1 0 1 0,-1 0-1 15,0 0 1-15,0-2 1 0,-1 2-6 0,-1 0 4 16,1 0-5-16,-2 0-4 0,0-1-21 16,0 1 30-16,0 0-25 0,-1 0 27 0,1-1-31 15,-3 1 29-15,2-1-25 0,-2 1 28 0,2 0-26 16,-3 0 34-16,2-1-31 0,-2 1 30 0,1 0-29 15,0-1 27-15,-1 0-27 0,1 1 27 16,1-2-28-16,-1 4 29 0,1-4-5 0,0 2-6 0,0-1 5 16,1 1-10-16,0-1 2 0,-1 1-23 0,-1 0 26 15,1 0-26-15,-2 0 23 0,1 0-20 0,1-1 24 16,-2 1-27-16,-1 0 30 0,1 0-30 0,-1 0 30 16,-4 0-34-16,2 0 32 0,-2 0-34 15,0 0 34-15,-1 0-29 0,2 0 30 0,-2 0-29 16,-1 0 29-16,2 0-31 0,-15 0 32 0,25 0-30 15,-12 0 29-15,0-1-28 0,-13 1 27 0,23 0-26 16,-23 0 24-16,22 0-24 0,-22 0 27 0,18-1-27 16,-18 1 29-16,16 1-27 0,-16-1 29 0,15 0-31 15,-15 0 33-15,0 0-28 0,17 0 25 0,-17 0-24 16,0 0 25-16,14-1-32 0,-14 1 27 0,0 0-29 16,0 0 32-16,14 0-41 0,-14 0 20 0,0 0-50 15,0 0 3-15,0 0-48 0,0 0-1 0,14 0-31 16,-14 0-29-16,0 0-32 15,0 0-55-15,0 0-48 0,0 0-26 0,0 0-29 0,0 0-63 16,0 0-330-16,0 0-250 0</inkml:trace>
  <inkml:trace contextRef="#ctx0" brushRef="#br0" timeOffset="51110.78">7422 6063 260 0,'0'0'258'16,"0"0"-33"-16,0 0-26 0,0 0-16 15,-10 4-21-15,10-4-22 0,0 0-11 0,0 0-12 16,0 0-7-16,0 0-7 0,0 0-9 0,0 0-7 15,0 0 2-15,0 0-5 0,0 0-4 0,0 0 0 16,13-3 3-16,-13 3-3 0,0 0 2 0,11-1-4 16,-11 1-3-16,0 0-3 0,19 0-3 0,-19 0-2 15,17-1-6-15,-17 1-5 0,17-1-4 0,-17 1-3 16,19-1-1-16,-19 1-2 0,19-1-3 0,-19 1-5 16,20-3-5-16,-20 3-5 0,18-1-5 0,-18 1-1 15,16-1-3-15,-16 1-7 0,14-1-1 0,-14 1-1 16,0 0-1-16,15-1 1 0,-15 1-7 0,0 0-13 15,14-2-24-15,-14 2-32 0,0 0-39 0,0 0-48 16,0 0-42-16,0 0-31 0,0 0-21 16,0 0-34-16,0 0-51 0,0 0-273 0,0 0-119 15</inkml:trace>
  <inkml:trace contextRef="#ctx0" brushRef="#br0" timeOffset="51547.13">7343 6046 207 0,'0'0'284'0,"0"0"-50"16,0 0-46-16,0 0-24 0,0 0-21 0,0 0-25 15,0 0-14-15,0 0-11 0,0 0-8 0,0 0-5 0,13 4-2 16,-13-4-2-16,0 0 1 0,16 0 3 15,-16 0 5-15,16 0 2 0,-16 0 1 16,15 0-7-16,-15 0-5 0,17 0-4 0,-17 0-8 16,19 0-4-16,-19 0-10 0,16 0-8 0,-16 0-11 15,17 0-7-15,-17 0-3 0,14-1-4 0,-14 1-1 16,0 0-4-16,18 0-4 0,-18 0-12 0,0 0-25 16,14-2-39-16,-14 2-43 0,0 0-29 0,0 0-30 15,15-1-46-15,-15 1-39 0,0 0-44 0,0 0-189 16,0 0 24-16</inkml:trace>
  <inkml:trace contextRef="#ctx0" brushRef="#br0" timeOffset="52692.65">7645 5426 189 0,'0'0'249'0,"0"0"-36"0,0-15-32 0,0 15-18 15,0 0-12-15,0-11-13 0,0 11-15 0,0 0-6 16,-2-12-5-16,2 12-5 0,0 0 1 0,0 0 1 16,0 0-5-16,0-15-6 0,0 15-7 15,0 0-5-15,0 0-14 0,0 0-2 0,0 0-6 16,0-13-6-16,0 13-3 0,0 0-16 0,0 0-3 15,0 0 2-15,0-12-9 0,0 12-5 0,0 0-1 16,-2-9-2-16,2 9 4 0,0 0 2 0,-2-11-4 16,2 11 0-16,0 0 0 0,-1-12-7 0,1 12 2 15,0 0 44-15,-2-12-48 0,2 12 49 0,0 0-45 16,-2-11 52-16,2 11-47 0,0 0 50 0,0 0-51 16,-1-14 49-16,1 14-51 0,0 0 46 0,0 0-60 15,0 0 42-15,0 0-61 0,-3-10 37 0,3 10-47 16,0 0 48-16,0 0-50 0,0 0 47 15,0 0-50-15,0 0 52 0,0 0-51 0,0 0 5 0,0 0 7 16,-1 10 5-16,1-10 6 0,0 0 5 16,1 15 1-16,-1-15 1 0,0 15 3 0,0-15 5 15,0 15 1-15,2-4 7 0,-2-11 0 0,0 23 43 16,0-11-57-16,1 0 46 0,-1 2-55 0,0 0 53 16,0 2-55-16,0 1 51 0,1 1-58 0,-1-1 54 15,2 2-52-15,-2-1 48 0,1 0-55 16,-1 0 57-16,1 0-49 0,0 1 56 0,1-1-58 15,-1 0 52-15,0 0-53 0,-1-1 54 0,2 1-53 16,-1-2 54-16,-1 2-58 0,1-1 54 0,0 0-45 16,-1 0 56-16,2-1-54 0,-2 1 50 15,-2-1-59-15,4 1 5 0,-4-2 6 0,2 0-1 16,0 2 4-16,-1-3 2 0,1 2 2 0,0-1 4 16,-1-1 0-16,1 0-14 0,0 1 20 0,0-1-17 15,0 0 17-15,1 1 2 0,-2-1-3 0,2 1-1 16,-2-1-1-16,2-1 1 0,-2 2-1 0,1-2-3 15,0-1 1-15,1 1-3 0,-1 0 4 0,0-2-1 16,0 1 2-16,0 0 0 0,0-12 0 0,-1 21 3 16,1-21 1-16,0 17-1 0,0-17-1 0,1 16-7 15,-1-16 1-15,-1 13 9 0,1-13-13 0,0 12 6 16,0-12-2-16,0 12-2 0,0-12-1 0,0 0 1 16,0 13-1-16,0-13 0 0,0 0-1 15,0 12 0-15,0-12 1 0,0 0-3 0,0 0 0 16,0 12 1-16,0-12-1 0,0 0-4 0,0 0 6 15,0 0-3-15,0 12 5 0,0-12-3 0,0 0-3 16,0 0-2-16,0 0 3 0,-1 13-3 0,1-13 3 16,0 0 4-16,0 0 0 0,0 0-4 0,0 0 2 15,-2 11-5-15,2-11 1 0,0 0 11 0,0 0-9 16,0 0 1-16,0 0 1 0,0 0-4 0,-1 12 2 16,1-12 1-16,0 0 1 0,0 0-2 0,0 0 1 15,0 0-1-15,0 0-1 0,0 0 0 0,0 0-1 16,0 0 1-16,0 0-1 0,-1 10-1 0,1-10 0 15,0 0 4-15,0 0-5 0,0 0 3 16,0 0 3-16,0 0-6 0,0 0 4 0,0 0-1 16,0 0 7-16,0 12-3 0,0-12-1 0,0 0-2 15,0 0-2-15,0 0 3 0,0 0 1 0,0 0 2 16,0 0 0-16,0 0-2 0,0 0 0 0,0 0-4 16,-3 10-23-16,3-10-26 0,0 0-23 15,0 0 14-15,0 0-96 0,0 0 6 0,0 0-99 16,0 0-38-16,0 0-14 0,-1-12-12 0,1 12-22 15,1-13-70-15,-1 13-224 0,0-19-141 0</inkml:trace>
  <inkml:trace contextRef="#ctx0" brushRef="#br0" timeOffset="53277.04">7604 5182 65 0,'0'0'225'0,"0"0"-35"0,0 0-21 0,0 0-18 16,0 0-9-16,3-8-2 0,-3 8-5 16,0 0-6-16,0 0-5 0,0 0-26 0,0 0 41 15,6-7-45-15,-6 7 51 0,0 0-58 0,0 0 65 16,0 0-61-16,0 0 52 0,3-8-52 0,-3 8 48 16,0 0-60-16,0 0 40 0,0 0-66 0,0 0 36 15,0 0-64-15,0 0 37 0,0 0-50 0,0 0 34 16,0 0-54-16,0 0 50 0,0 0-44 0,0 0 56 15,9 9-43-15,-9-9 46 0,0 0-54 0,2 14 45 16,-2-14-47-16,0 14 47 0,0-14-54 0,2 14 3 16,-2-14 3-16,1 15-1 0,-1-15 3 0,2 18 2 15,-2-18 0-15,2 20-1 0,-2-20-16 16,2 19-48-16,-2-19-70 0,2 17-58 0,-2-17-39 16,1 17-38-16,-1-17-78 0,2 14-339 0,-2-14-192 15</inkml:trace>
  <inkml:trace contextRef="#ctx0" brushRef="#br0" timeOffset="53746.59">7605 5218 334 0,'0'0'300'0,"0"0"-56"16,0 0 2-16,0 0-58 0,-5-7 27 0,5 7-75 15,0 0 49-15,0 0-77 0,0 0 52 0,0 0-66 16,0 0 51-16,0 0-64 0,0 0 44 0,0 0-52 16,0 0 48-16,0 0-54 0,0 0 54 0,2-11-61 15,-2 11 45-15,0 0-49 0,13-1 45 0,-13 1-54 16,17-2 48-16,-17 2-54 0,24-2 54 0,-10 0-60 15,4 0 48-15,1 1-57 0,3 0 53 16,3-2-51-16,1 1 37 0,2-1-55 0,0 2 51 16,2-1-60-16,-1 1 58 0,2-2-57 0,6 1 55 15,-3-1-57-15,-2 2 63 0,0-1-67 0,-1 0 52 16,-1 0-55-16,1 1 54 0,0 0-63 16,-2-2 58-16,-1 2-53 0,-1 0 46 0,0-1-48 15,0 1 48-15,-2-2-53 0,-2 2 49 0,-2-1-53 16,1 1 46-16,-2 1-47 0,-1-1 45 0,0 0-47 15,0 0 42-15,-4 0-47 0,0 1 53 0,-4-2-51 16,-11 2 51-16,23-1-53 0,-23 1 40 0,18 0-88 16,-18 0 23-16,16-1-98 0,-16 1-14 0,0 0-129 15,15-1-23-15,-15 1-63 0,0 0-39 0,0 0-48 16,9 5-222-16,-9-5-195 0</inkml:trace>
  <inkml:trace contextRef="#ctx0" brushRef="#br0" timeOffset="54508.16">7593 6360 54 0,'0'0'279'0,"0"0"-50"0,0 0-23 15,0 0-1-15,0 0-19 0,-10 4 17 0,10-4-51 0,0 0 54 16,0 0-67-16,0 0 8 16,0 0 55-16,0 0-62 0,0 0 37 0,0 0-58 15,0 0 37-15,0 0-59 0,0 0 37 0,0 0-55 16,0 0 44-16,0 0-49 0,0 0 51 0,10 6-60 15,-10-6 47-15,0 0-62 0,16 1 46 0,-16-1-57 16,18 0 62-16,-18 0-68 0,23 0 59 0,-8 1-64 16,0-1 57-16,4 0-52 0,1 1 54 0,0-1-51 15,3 0 4-15,1 0 3 0,3-1 3 0,3 0 5 16,0 0 2-16,5-2 7 0,-1 0 2 0,2 1 11 16,-1 0-23-16,-1-2-29 0,-4 2 26 0,4 0-32 15,-5-1 26-15,0 0-29 0,-1 0 23 16,0 2-29-16,-3-1 25 0,1-1-30 0,-6 1 22 15,2 1-25-15,-2-2 24 0,-2 1-31 0,0 0 27 16,-2 1-30-16,-1 0 8 0,-2 0-57 0,1-1 1 16,-3 1-44-16,2 0-40 0,-13 1-38 0,18-2-45 15,-18 2-17-15,16-4-117 0,-16 4-43 0,15-3-60 16,-15 3-405-16,9-5-422 0</inkml:trace>
  <inkml:trace contextRef="#ctx0" brushRef="#br0" timeOffset="55526.06">8553 5166 200 0,'0'0'288'0,"0"0"-42"16,0 0-26-16,0 0-19 0,0 0-22 16,0 0-43-16,0 0 28 0,0 0-51 0,0 0 51 15,0 0-64-15,0 0 64 0,7-9-61 0,-7 9 54 16,0 0-50-16,11-1 36 0,-11 1-54 0,13 1 39 16,-13-1-53-16,11 2 40 0,-11-2-49 0,17 1 39 15,-7 1-49-15,-10-2 47 0,22 5-53 16,-11-3 42-16,1 2-63 0,2 0 50 0,0 0-59 15,0 2 45-15,-1 0-51 0,1 0 43 0,-1 0-54 0,1 2 51 16,-1 0-53-16,-1-1 5 0,1 3 6 16,0-2-1-16,0 2 0 0,-2 1 7 0,1-1-1 15,-1 1 0-15,-1 1-2 0,1-1-1 0,0 1-2 16,-1 1-1-16,1 1 1 0,0 2 1 0,-2 0 50 16,0 0-60-16,1 0 51 0,-2-2-56 0,-2 2 53 15,1 0-58-15,0-1 55 0,-2 2-60 0,1 0 56 16,-1-2-57-16,-1 3 55 0,-1-1-49 0,0 1 51 15,1-1-53-15,-1 0 51 0,-1 1-45 0,0-1 52 16,0 0-54-16,-1-1 49 0,-1 1-52 0,1 0 47 16,-1-1-53-16,0 0 3 0,1 0 3 0,-2 1 6 15,1-2 3-15,-1 2 4 0,1-1-1 16,-3-2 1-16,2 2 2 0,0-1 1 0,-2 0 0 16,2 1 0-16,-2-5-24 0,0 3 30 0,0-2-25 15,1-1 26-15,-1 2-27 0,-1-3 29 0,2 2-27 16,-2 0 27-16,1-1-27 0,-1 0 26 0,-1-1-20 15,1 0 26-15,1 1-28 0,-1-1 23 0,0 0-26 16,-1-2 29-16,1 1-34 0,-2 1 42 0,-1-2-41 16,2 1 32-16,-1-1-34 0,0 1 30 0,-1-2-3 15,1 1-1-15,-2-1 0 0,1 0-3 0,0 1 0 16,-2-1-1-16,1 0 0 0,0-1-2 0,1 1 0 16,-3 0 3-16,2-3 0 0,-1 2-4 15,-1 0 0-15,1-1 0 0,0 0 0 16,-1 1-2-16,-1-2 1 0,1 0 0 0,-3 1-1 15,2 1 0-15,-4-2-22 0,2 0 24 0,-1 0 0 16,0 1 1-16,-2-2-2 0,0 1-2 0,0 1 1 16,0-2-2-16,0 1 12 0,0 1-47 0,-1-2 31 15,2 1 0-15,-2 1-12 0,2-1-32 0,-2-1-37 16,3 2-44-16,-2-2-48 0,0 2-69 0,1-2-102 16,1 2-81-16,-1-2-128 0,0-1-280 0,4 0-379 15</inkml:trace>
  <inkml:trace contextRef="#ctx0" brushRef="#br0" timeOffset="56599.63">9076 5585 85 0,'0'0'298'0,"0"0"-38"0,0 0-39 15,10-3 15-15,-10 3-45 0,0 0 30 0,0 0-67 16,0 0-3-16,0 0 48 0,10-3-72 0,-10 3 53 15,0 0-65-15,0 0 48 0,0 0-51 0,0 0 48 16,-6 10-53-16,6-10 35 0,-6 9-57 16,6-9 32-16,-9 11-60 0,9-11 39 0,-13 14-59 0,8-6 43 15,0 1-59-15,-2 0 45 0,2 1-63 16,0 1 44-16,0-2-49 0,2 2 43 0,-1 0-51 16,3-1 49-16,-1 2-53 0,2-12 52 0,-2 21-54 15,2-21 53-15,3 19-53 0,-1-9 56 0,2-2-55 0,2 2 58 16,-1-3-49-16,2 0 53 0,2 1-56 15,0-4 58-15,3 2-57 0,-2-2 55 0,0 0-56 16,3-2 7-16,-2-1 4 0,-11-1 4 0,23 0 13 16,-11-1 5-16,-1-1 7 0,0-2-5 0,-2-1 3 15,1-1 4-15,-3 0-3 0,1-2 2 16,0-2-5-16,-3-1-5 0,2 0-2 0,-3 0-1 16,-1-1-3-16,-1 1-3 0,0-1-3 0,-1-1 1 15,-1 2-7-15,-1 0-3 0,-1-1-9 0,0 2 5 16,-2 1-9-16,-1 0-5 0,-1 1-12 15,1 1-31-15,-2 0-16 0,7 7 22 0,-13-10-89 16,4 5 8-16,9 5-99 0,-12-3 20 0,12 3-80 16,-13-2-15-16,13 2-19 0,-12 3-48 0,12-3-284 15,0 0-167-15</inkml:trace>
  <inkml:trace contextRef="#ctx0" brushRef="#br0" timeOffset="57299.28">9239 5745 115 0,'0'0'340'0,"0"0"-38"0,0 0-49 0,-10 4 33 15,10-4-81-15,0 0 45 0,0 0-75 16,0 0 44-16,0 0-67 0,-10 4 32 0,10-4-62 16,0 0 41-16,0 0-58 0,0 0 42 0,0 0-55 15,0 0 44-15,0 0-55 0,0 0 49 0,0 0-63 16,0 0 50-16,0 0-66 0,0 0 50 0,0 0-66 16,0 0 48-16,0 0-60 0,0 0 47 0,0 0-58 15,0 0 52-15,14 1-60 0,-14-1 54 16,0 0-58-16,19-1 54 0,-19 1-59 0,21-1 55 15,-7-1-57-15,-1 1 61 0,2 1-55 0,5-2 52 16,1 2-55-16,3 0 55 0,2 0-51 0,2 0 50 16,2 0-50-16,2 2 52 0,-1-2-41 0,7 1-2 15,-2 1 7-15,0-1-2 0,-4-1 2 0,0 1 0 16,0 0-2-16,0 0-1 0,-2 0-2 0,2 1 4 16,0-2-4-16,4 1 4 0,2-1-3 0,-2 1 5 15,3 0 2-15,-2 0 4 0,1-1 4 0,1 0-3 16,-1 0 2-16,0 1 3 0,0-1-2 0,1 2 0 15,-4-1-4-15,-3 0-7 0,0-1 4 0,0 2-6 16,0-2 5-16,-2 1-2 0,0-1-1 16,0 1-2-16,-1-1-7 0,0 0 5 0,0 1-1 15,-1-1 1-15,-1 1-1 0,1-1 2 0,0 0 0 16,0 0-1-16,0 0 1 0,0 0 0 0,-4 0-8 16,1 0 6-16,-3 0-1 0,0 0-1 0,0 0-2 15,-1 0 1-15,-1 0-2 0,-1 0 0 0,-1 0 1 16,-1 1 0-16,-2-1-2 0,0 0-1 0,0 0 9 15,-2 0-6-15,0 0 2 0,-13 0-5 0,23 0 2 16,-23 0-1-16,22 0-1 0,-22 0-5 0,18 0 2 16,-18 0 0-16,18-1 1 0,-18 1 1 0,14 1 1 15,-14-1-17-15,14-1 20 0,-14 1-4 16,0 0 2-16,15 0-5 0,-15 0-11 0,0 0-19 16,14 0-27-16,-14 0-45 0,0 0-40 0,0 0 2 15,12-2-89-15,-12 2-2 0,0 0-127 0,0 0-13 16,0 0-73-16,0 0-80 0,0 0-310 0,0 0-372 15</inkml:trace>
  <inkml:trace contextRef="#ctx0" brushRef="#br0" timeOffset="58315.89">11729 3145 4 0,'0'0'533'0,"0"0"-67"0,0 0-109 0,-1-12 21 16,1 12-35-16,0 0-79 0,0 0-2 15,-5-8-85-15,5 8 16 0,0 0-81 0,0 0 25 0,0 0-72 16,-16 3 36-16,16-3-67 0,-6 6 41 15,6-6-8-15,-8 12-10 0,4-3-3 0,4-9-11 16,-7 19-4-16,4-8-5 0,2 0 2 0,-2 2-7 16,3-2-3-16,-1 4-6 0,2-2-5 0,1 1-1 15,-1-1-2-15,3 2 3 0,0 0-3 0,2-2-1 16,0 0-1-16,2 0 4 0,0-2 0 0,3 0-46 16,2-3 57-16,-1 0 0 0,3-1 4 0,-2-1 3 15,2-2 1-15,-2-1 1 0,2-3 3 16,-2 0-56-16,3-4 60 0,0 0-58 0,-2-4 57 15,-1-1-59-15,1-5 51 0,-1-1-49 0,-2-5 53 16,-3 1-55-16,0-1 53 0,-4-2-57 0,3 1 51 16,-7-2-53-16,2 2 60 0,-2 1-59 0,-2 1 56 15,0 0-68-15,-1 2 56 0,-2 0-61 0,0 3 54 16,-2-1-56-16,0 3 56 0,-2 2-56 0,-1 0 55 16,0 4-57-16,1 1 55 0,0 2-57 15,-5 0 49-15,14 3-52 0,-19 1 60 0,9 4-55 16,1 1 52-16,-3 2-50 0,2 2 59 0,3 2-51 15,0 1 50-15,1 3-48 0,2 1 51 16,1 1-4-16,1 2 1 0,2 0 2 0,4 3-9 16,-1 3-54-16,4-3 60 0,1 5-2 0,1 0-5 15,2-1 4-15,1 1-1 0,1-2-56 0,2 7 60 0,2-3-50 16,0 0 55-16,0 0-50 0,-3-5 56 16,1-1-52-16,-2 1 57 0,1-2-52 0,-1 0-7 15,-5-2-21-15,0-2-38 0,-1 2-36 0,-3-3-1 16,-4 0-127-16,-2 0-54 0,-2 0-74 0,-4 1-450 15,-1 0-369-15</inkml:trace>
  <inkml:trace contextRef="#ctx0" brushRef="#br0" timeOffset="59248.49">11850 5772 180 0,'-2'-15'436'0,"-1"3"-83"0,2 1-14 0,-4 0-29 16,1 1-14-16,2-1-31 0,-1 1-21 0,3 10-26 15,-8-16-31-15,8 16-32 0,-7-13-28 0,7 13-31 16,-8-10-20-16,8 10-12 0,-8-6-13 0,8 6-2 16,0 0 36-16,-21 2-64 0,21-2 41 0,-15 9-61 15,6-3 42-15,2 2-57 0,-1 3 49 16,1-1-54-16,1 3 52 0,0 0-51 0,0 0 49 0,3 1-53 16,-2 0 7-16,2 0 3 0,1-1 2 15,2-1 2-15,-1 2 5 0,1-3 8 16,1 1 7-16,1-1 3 0,1 0 6 0,2 0 5 15,0-2 7-15,4 0-3 0,-2-1-2 0,3 1-3 16,1-3 2-16,1-2-7 0,-1 0 0 0,1-1-4 16,1-2-2-16,-1-2-1 0,1 0-3 0,0-5-3 15,3 2-2-15,-5-3-2 0,3-3-3 0,1-2 46 16,-2-2-57-16,-1-2 50 0,-1-1-57 16,1-1 31-16,-4 0-30 0,1-1 58 0,-1 1-61 0,-4 1 54 15,-2 2-54-15,2 0 53 0,-1 3-56 0,-3 0 54 16,0 12-54-16,0-20 5 0,0 20 4 0,-7-17 4 15,7 17 1-15,-11-11 5 0,11 11 2 0,-13-5-8 16,13 5 2-16,-17 2 4 0,7 2-2 16,0 1-3-16,-1 3 3 0,2 2 12 0,-2 1-20 15,4 2 2-15,-2 4 2 0,0 1 2 0,2 0 3 16,2 2-1-16,2 2 5 0,0 1-2 0,3-2 2 16,0 2-10-16,3 2 17 0,-1 0-16 0,0 0 17 15,2 0-17-15,2 0 18 0,2 2-18 0,-2-4 36 16,2 0-20-16,-1 0 1 0,1-3 1 15,-1 1-2-15,3-3 3 0,-2-3-4 0,-3-1-28 16,1-1-27-16,1-1-41 0,-2-3-35 0,-1 0-43 16,-4-9-59-16,8 9-31 0,-8-9-35 0,0 0-15 15,0 0-38-15,0 0-22 0,0 0-162 16,0 0-36-16</inkml:trace>
  <inkml:trace contextRef="#ctx0" brushRef="#br0" timeOffset="59556.18">11518 5514 569 0,'0'0'429'0,"-13"-9"-76"15,13 9-50-15,-8-6-22 0,8 6-18 0,0 0-31 16,3-8-27-16,-3 8-15 0,18-4-19 0,-5 3-18 0,5 0-10 15,3 0-5-15,3 1-5 0,4 1 4 16,4-1 4-16,6 0 6 0,0 0 5 0,2 1 2 16,-2-1-37-16,4 0 25 0,-3 0-38 15,-1 0 18-15,-5 0-36 0,-3-1 10 0,-1 1-38 16,-2 0 11-16,-5-1-33 0,-1 1 9 0,-3 0-25 16,0-2 15-16,-5 2-34 0,-13 0 8 0,27-1-88 15,-27 1-50-15,19 0-80 0,-19 0-61 0,15 0-102 16,-15 0-81-16,0 0-73 0,16-1-473 0,-16 1-597 15</inkml:trace>
  <inkml:trace contextRef="#ctx0" brushRef="#br0" timeOffset="62254.71">971 2984 193 0,'0'0'332'0,"-16"0"-69"0,16 0 8 0,-15 0-45 16,15 0-30-16,-16 0-11 0,16 0-31 15,-13 0-20-15,13 0-18 0,-14 0-9 0,14 0-4 16,0 0-15-16,-18 0-16 0,18 0-18 0,0 0-10 15,-14 1-14-15,14-1 0 0,0 0-4 16,0 0-3-16,-13 0 0 0,13 0 3 0,0 0 1 16,0 0 3-16,0 0 4 0,0 0-1 0,0 0 0 15,0 0 3-15,0 0 2 0,0 0-2 0,0 0 0 16,7 6-1-16,-7-6 3 0,0 0 6 0,20 1-5 16,-20-1-2-16,18 3 2 0,-18-3-3 0,26 1-2 15,-12-1-3-15,2 0-3 0,4 0-1 16,0 0-3-16,0 0-1 0,1 2-3 0,1-2-1 0,1 0-1 15,0 1-1-15,2-1-1 0,-4 0-3 16,4 0-1-16,-2 0-1 0,6 0-14 0,-2 1 15 16,0-1-13-16,-3-1 12 0,3 2-12 0,-2-1 10 15,2 0-13-15,0 0 15 0,-5 0-14 0,3 0 18 16,0 0-21-16,-2 0 14 0,1-1-13 0,-2 1 13 16,1 0-13-16,1-1 13 0,-1 1-11 0,-1 0 14 15,1-2-15-15,0 2 14 0,0-1-11 0,-2 1 8 16,1-1-11-16,1 1 11 0,0 0-12 0,-1-2 12 15,1 1-13-15,0 1 14 0,-4-1-13 0,5 1 11 16,-2 0-8-16,0 0 9 0,0 0-13 0,-1 0 14 16,1-1-13-16,-2 1 8 0,1 0-6 0,-1 0 14 15,0 0-13-15,1-1 12 0,0 1-12 16,-2-1 12-16,1 1-11 0,1-2 12 0,-2 2-6 16,4 0 5-16,-1-1-9 0,-2 1 7 0,2-1-11 15,-1 1 11-15,-1 0-7 0,1-1 17 0,0 1-12 16,-2 0 8-16,1-1-9 0,0 1 9 0,-2-1-11 15,1 1 9-15,-3-2-8 0,4 2 12 0,-4 0-17 16,3-1 12-16,-1 1-15 0,0-2 12 16,1 1-14-16,-1 1 10 0,3-1-13 0,-1 1 13 15,-1 0-14-15,2-1 11 0,-1 1-5 0,-1 0 4 16,2 0-7-16,-1 0 14 0,-1 0-13 0,1 0 14 16,-1 0-9-16,-1 1 12 0,-2-1-10 0,0 0 11 15,0 0-9-15,0 0 11 0,-1 0-11 16,0 0 8-16,2 1-11 0,-3-1 9 0,2 0-10 15,-1 0-1-15,1 0 1 0,-2 0 1 0,3 0 0 16,-3 0 0-16,1 0 0 0,-2 1 0 0,1-1 0 16,-14 0 1-16,23 0 3 0,-23 0 1 0,22 0 1 15,-22 0-1-15,18 0 3 0,-18 0 2 0,14 0 2 16,-14 0 1-16,0 0-4 0,18 0 1 0,-18 0 4 16,0 0-6-16,14 0-2 0,-14 0 1 0,0 0-4 15,0 0 0-15,15 2 1 0,-15-2-3 0,0 0 0 16,0 0 1-16,0 0-1 0,13 0 0 0,-13 0 0 15,0 0-2-15,0 0 2 0,0 0-1 0,0 0 4 16,0 0 1-16,11-2 5 0,-11 2-2 16,0 0-2-16,0 0-1 0,0 0 1 0,0 0 1 15,0 0 4-15,0 0-10 0,0 0 1 0,0 0-1 16,0 0-1-16,0 0 2 0,0 0-4 0,0 0 3 16,0 0-2-16,0 0 1 0,14 0-1 0,-14 0 1 15,0 0 0-15,0 0-2 0,0 0 1 0,0 0-1 16,0 0 1-16,0 0-2 0,11-2 2 0,-11 2 1 15,0 0 0-15,0 0 0 0,0 0 2 0,0 0-3 16,0 0 1-16,0 0 6 0,0 0-5 0,12-1 0 16,-12 1-9-16,0 0-18 0,0 0-26 0,0 0-20 15,0 0-30-15,0 0-73 0,0 0-66 16,0 0-114-16,0 0-90 0,0 0-370 0,0 0-350 16</inkml:trace>
  <inkml:trace contextRef="#ctx0" brushRef="#br0" timeOffset="62993.61">683 2611 218 0,'0'0'601'0,"2"-15"-81"0,-2 15-60 16,0 0-25-16,1-16-64 0,-1 16-37 0,0 0-52 15,0-15-57-15,0 15-49 0,0 0-46 0,0 0-35 16,0-12-38-16,0 12-9 0,0 0-22 0,0 0 4 16,0 0-11-16,0 0 5 0,0 12-11 15,0-12 11-15,0 12-10 0,0-12 12 0,0 17-19 16,0-17 11-16,0 17-10 0,1-7 5 15,-1-10-11-15,0 21 13 0,1-10-15 0,1 0 6 16,-2-11 0-16,0 20-5 0,0-20-41 0,0 21-31 16,0-21-45-16,0 18-66 0,0-18-64 0,-2 15-42 15,2-15-58-15,-1 13-13 0,1-13-61 0,-6 9-256 16,6-9-183-16</inkml:trace>
  <inkml:trace contextRef="#ctx0" brushRef="#br0" timeOffset="63304.18">645 2659 279 0,'-2'-12'385'15,"2"12"-68"-15,0-21 5 0,0 21-39 0,0-22-8 0,2 11-15 16,0 0-20-16,0 0-36 0,-1 2-24 16,3-2-19-16,0 1-27 0,4 0-26 0,-2 1-9 15,-1 0-12-15,3 1-17 0,2 0-10 0,-1 0-13 16,1 4-6-16,1-1-6 0,-1 2-3 0,1 0-8 16,3 0 3-16,-1 3-8 0,1 0-2 0,-1 3-5 15,4 1 2-15,-3 0-6 0,-1 2 1 0,2 1-6 16,-4 1 7-16,3 2-5 0,-1 0 4 0,-3 2-9 15,-2 1 11-15,1-2-10 0,-3 3 15 0,4-1-9 16,-5 0 11-16,-2-1-7 0,-2-2 7 0,-1 3-7 16,-1-1 11-16,-2-2-5 0,-5 3 17 0,1-2-3 15,-2-1 19-15,-1 1 3 0,-4-3-1 16,-2 2-8-16,-4-2-3 0,1-2-8 16,0 0-4-16,-2-1-7 0,1-1-10 0,3-1-27 15,-2 0-43-15,2-1-77 0,1 1-94 0,0-2-89 16,4 0-137-16,-1 0-515 0,13-1-558 0</inkml:trace>
  <inkml:trace contextRef="#ctx0" brushRef="#br0" timeOffset="64542.2">1858 3026 267 0,'0'0'280'16,"0"0"-34"-16,0 0-19 0,0 0-16 0,0 0-24 15,0 0-35-15,0 0 18 0,0 0-38 0,0 0 19 16,-4-7-37-16,4 7 15 0,0 0-38 0,0 0 9 16,0 0-30-16,0 0 14 0,0 0-21 0,0 0 16 15,0 0-22-15,0 0 17 0,0 0-16 16,0 0 16-16,0 0-13 0,0 0 16 0,0 0-12 16,0 0 9-16,0 0-13 0,0 0 9 0,0 0-17 15,0 0 7-15,0 0-22 0,0 0 2 0,0 0-15 16,0 0 1-16,0 0-6 0,-4 8 6 0,4-8-8 15,0 0 7-15,0 0-13 0,-1 11 10 0,1-11-5 16,0 0 2-16,0 17-3 0,0-17 4 0,-2 14-9 16,2-14 13-16,0 19-11 0,2-8 11 0,-2 2-2 15,0-1 19-15,0 2-15 0,0 0 2 0,0 3 6 16,1 0-2-16,-1-1-4 0,0 2 2 0,0-1 6 16,1 1 10-16,-1 1 3 0,0-1-1 0,0 0-4 15,0 0-1-15,2 2-5 0,-2-2-2 0,0 0 0 16,1-2-3-16,-1 1-11 0,0 0 6 15,0-2-4-15,1-1 7 0,-1-1-9 0,2 0 8 16,-2-1-16-16,0 1 8 0,0-13-9 0,0 21-6 16,0-21 5-16,1 17-7 0,-1-17 1 0,0 14 9 15,0-14-12-15,0 14 8 0,0-14-7 0,2 10 2 16,-2-10-26-16,0 0-34 0,2 12-43 16,-2-12-47-16,0 0-42 0,0 0-72 0,0 12-56 15,0-12-63-15,0 0-56 0,0 0-45 0,0 0-313 16,3 10-314-16</inkml:trace>
  <inkml:trace contextRef="#ctx0" brushRef="#br0" timeOffset="64889.6">1615 3612 399 0,'0'0'410'0,"0"0"-27"15,-13-3-51-15,13 3-37 0,0 0-39 0,0 0-36 16,-11-1-48-16,11 1-33 0,0 0-20 0,0 0-14 16,0 0-9-16,0 0-6 0,0 0 1 0,0 0-1 15,0 0-1-15,15-2-2 0,-15 2-1 0,18-1-3 16,-18 1 4-16,25 0-13 0,-11 0 6 16,2 0-15-16,4 0 1 0,0 0-12 0,2 0 3 15,0 0-12-15,1 0 3 0,4 0-21 0,-4 0 16 16,-1 1-10-16,3-1 0 0,-2 0-8 0,1 0-2 15,-4 0-4-15,3-1-5 0,-3 1 0 16,-2 0-1-16,0 0-6 0,-5 0-12 0,3 0 11 16,-16 0-1-16,25 0-2 0,-25 0-29 0,18-2-36 15,-18 2-24-15,16 0-69 0,-16 0-53 0,0 0-71 16,12-1-59-16,-12 1-39 0,0 0-3 0,0 0-52 16,-14 1-210-16,14-1-150 0</inkml:trace>
  <inkml:trace contextRef="#ctx0" brushRef="#br0" timeOffset="65207.85">1564 3630 28 0,'0'0'445'0,"0"0"-86"0,0 0-41 15,-12 1-40-15,12-1-43 0,0 0-40 0,0 0-35 16,0 0-23-16,0 0-17 0,-7 5-4 0,7-5 15 15,0 0 5-15,5 9 0 0,-5-9 8 16,12 11-24-16,-5-4 10 0,1 3-20 0,2-1-3 0,1 2-15 16,0 0-5-16,1 2-8 0,1 1 4 15,0 0-6-15,1 1 3 0,-1 0-10 0,1 1 0 16,0-1-16-16,-2 1-4 0,1-1-12 16,1 0-1-16,-3-1-8 0,0 1 1 0,-1-4-13 15,-1 0 2-15,0 0-3 0,-1 0-4 0,0-3-2 16,-2 0-22-16,-1-1-37 0,-1 0-29 0,-4-7-59 15,11 11-33-15,-11-11-55 0,8 7-67 0,-8-7-94 16,0 0-71-16,12 1-350 0,-12-1-334 0</inkml:trace>
  <inkml:trace contextRef="#ctx0" brushRef="#br0" timeOffset="65525.06">2053 3650 446 0,'0'0'479'0,"0"0"-61"16,-1-11-44-16,1 11-47 0,0 0 1 0,-3-9-51 15,3 9-44-15,0 0-46 0,0 0-29 0,0 0-35 16,-3-11-26-16,3 11-21 0,0 0-12 0,0 0-5 16,0 0-14-16,-8 5 16 0,8-5-19 0,-12 9 1 15,6-3-4-15,-4 4 5 0,0 1-6 0,-2 2 2 16,-2 1-8-16,1 2 6 0,-2 1-17 0,-2 1 6 15,2 2-14-15,0 0 5 0,-2 0-11 16,4-2 3-16,2 0-7 0,-1-2-9 16,2 1 9-16,1-1-9 0,1-3 7 0,1 1 6 15,-1-1-10-15,2-1 11 0,1-2-24 0,-1-1-18 16,3 0-38-16,0 0-32 0,3-9-67 0,-3 13-43 16,3-13-101-16,0 0-78 0,4 12-83 0,-4-12-279 15,0 0-265-15</inkml:trace>
  <inkml:trace contextRef="#ctx0" brushRef="#br0" timeOffset="65993.56">1914 4000 256 0,'0'0'552'15,"0"0"-104"-15,0 0-64 0,0 0-29 0,0 0-36 16,0 0-73-16,-9 4-31 0,9-4-54 0,0 0-20 16,-9 3-38-16,9-3-11 0,-11 6-27 0,11-6-2 15,-8 7-26-15,8-7 5 0,-12 11-10 16,5-4-5-16,3 0-6 0,-3 1-5 0,2 1-2 0,-1-1-3 16,1 2-7-16,1-2 3 15,-1 2-1-15,2-1 0 0,0 1-1 0,3-10-2 16,-4 18 2-16,4-18 4 0,-3 17 3 0,3-17-2 15,3 15 20-15,-3-15-9 0,5 16 17 0,-5-16-15 16,10 13 16-16,-10-13-10 0,15 10 7 0,-6-7-11 16,-9-3 7-16,21 4-12 0,-21-4 9 0,24-3-9 15,-11 1 10-15,-3-1-8 0,4-3 9 0,-1-2-7 16,-2 0 7-16,0-2-3 0,-2 0 4 0,1-3 17 16,-4 0 0-16,-1 1 16 0,-2 0 12 0,-2-1 9 15,-1 1-12-15,0 0-8 0,-1 0-7 16,-4-1-13-16,-2 0-11 0,-2 0-15 0,-2 3-8 15,-4-1-2-15,-2 0-2 0,0 3-5 0,2 1-17 16,0 1-27-16,-1 1-47 0,0 1-47 0,3 2-28 16,-2 1-22-16,1 1-56 0,1 1-70 0,-1 1-51 15,2 1-42-15,0-1-56 0,12-2-320 0,-21 6-301 16</inkml:trace>
  <inkml:trace contextRef="#ctx0" brushRef="#br0" timeOffset="67691.13">1872 4243 79 0,'0'0'208'0,"0"0"1"0,0 0-44 0,0 0 9 15,0 0-25-15,0 0-5 0,0 0-5 0,0 0-7 16,0 0 0-16,0 0-1 0,0 0 3 16,0 0 0-16,0 0-2 0,0 0-6 0,0 0-7 15,0 0-13-15,0 0-5 0,0 0-4 0,0 0-5 16,0 0-3-16,0 0-1 0,0 0 1 0,0 0-2 16,0 0 7-16,0 0 0 0,0 0-1 0,0 0-3 15,0 0-16-15,0 0 6 0,0 0-23 0,0 0 1 16,0 0-18-16,0 0-2 0,0 0-16 0,0 0 2 15,0 0-16-15,0 0 8 0,0 0-13 0,0 0 8 16,0 0-13-16,0 0 12 0,0 0-12 0,-2 10 10 16,2-10-11-16,0 0 8 0,0 11 0 15,0-11 8-15,0 0-8 0,0 15 10 16,0-15-6-16,2 13 8 0,-2-13-11 0,0 14 12 16,0-14-9-16,0 16 8 0,0-16-9 0,4 18 9 15,-4-18-4-15,1 18 6 0,-1-18-5 0,1 20 7 16,-1-20-2-16,1 20 7 0,-1-20-8 0,0 20 5 15,0-20-9-15,2 20 0 0,-4-9 0 0,2-11 1 16,2 22 5-16,-2-22-1 0,0 22-4 0,0-9-6 16,0-13-1-16,0 22 0 0,0-9 1 0,1-1 1 15,-1-1-3-15,0 2-2 0,0-2-3 16,0 3 2-16,-1-1-5 0,1 0 5 0,0 0-8 0,0 1 6 16,0-1-6-16,0 0 3 0,-2 0 2 0,2 0 1 15,-1 1-7-15,1-1 9 0,0 1-8 16,-1-1 8-16,1 0-7 0,0 2 0 0,0-1 0 15,-1 0 6-15,1-1-7 0,0 0-3 0,0 0 5 16,0 2 8-16,0-2-11 0,0 0 10 0,0 0-5 16,0 0 4-16,0 2-7 0,0-3 6 0,0 1-7 15,0 0 4-15,0 0-4 0,0 0 6 0,0-1-4 16,-2 2 6-16,2-1-5 0,0-1 1 0,0 1-1 16,0 0-2-16,0-1-2 0,-2 1 3 0,2 0-4 15,0-1 5-15,0 2-4 0,0-2 5 0,0 1-3 16,0 0 4-16,0 1 3 0,0-1-3 0,0 0 2 15,-2 0-3-15,2 1 5 0,0-2-1 0,-1 2-1 16,1-1-5-16,0 0 1 0,-1 0-1 16,1 1 3-16,0 0 0 0,-1-1-3 0,1 0 2 15,-2 2-4-15,2-2 6 0,-1 1-1 0,1 1 0 16,-2-2 4-16,2 2-4 0,-2-3-1 0,2 3 0 16,-2-2 3-16,2 1-5 0,0 0 0 15,0-1 2-15,0 2-2 0,-1-3 5 0,1 3-3 16,-2-2 1-16,2 1 3 0,-1-2 0 0,1 2 2 15,-1-1-2-15,1-1-1 0,0 1-6 0,-2-1 3 16,1 0-2-16,1 0 9 0,-1 0-10 0,1 0 9 16,-2 0-9-16,2-12 6 0,-1 22-3 0,1-22 0 15,-1 21 0-15,1-21-2 0,-1 21-1 0,1-21 5 16,-2 19-1-16,1-8 1 0,1-11-2 16,-3 19-5-16,3-19 10 0,-2 17-2 0,2-17-10 15,-3 18 12-15,3-18-4 0,-2 16 6 0,2-16-1 16,-3 16-5-16,3-16-1 0,-2 17 1 0,2-17-8 15,-4 18 12-15,4-18-4 0,0 17-1 0,-3-8 2 16,3-9-54-16,-2 18 64 0,2-18-56 0,-3 20 64 16,3-20-60-16,-2 19 68 0,-1-9-67 0,1 1 63 15,2-11-2-15,-3 20-1 0,3-20-5 0,-5 20-4 16,5-20-5-16,-4 19 5 0,4-19-8 16,-4 19 2-16,4-19 0 0,-2 19-3 0,2-19 2 15,-5 20 4-15,5-20-5 0,-2 18-1 0,0-8 3 16,2-10-7-16,-4 19 0 0,4-19 0 0,-6 19 1 0,6-19 2 15,-2 19-3-15,2-19 0 0,-2 15 3 16,2-15-4-16,-3 16 7 0,3-16 1 0,-2 13-5 16,2-13-1-16,-4 13 0 0,4-13 3 0,-2 11 0 15,2-11 0-15,-1 12-2 0,1-12 0 0,0 0 0 16,-2 14 2-16,2-14-1 0,0 0-1 0,-2 13 1 16,2-13 2-16,0 0-2 0,-2 13-4 0,2-13 0 15,0 0-2-15,-2 13 5 0,2-13-4 0,0 0 4 16,-2 12-1-16,2-12 0 0,0 0 1 0,-2 12 0 15,2-12-1-15,0 0 0 0,-1 11 0 16,1-11-1-16,0 0 2 0,-3 11-1 16,3-11-1-16,0 0-3 0,-2 11-5 0,2-11 11 15,0 0-1-15,0 0 2 0,-1 11 2 0,1-11-2 16,0 0 4-16,0 0-1 0,0 0 1 0,-1 11-5 16,1-11-1-16,0 0 4 0,0 0 2 0,0 0 2 15,0 0 3-15,0 0-4 0,0 0-1 0,0 0-25 16,0 0-45-16,0 0-55 0,0 0-49 0,-4 10-92 15,4-10-91-15,0 0-129 0,0 0-477 0,0 0-541 16</inkml:trace>
  <inkml:trace contextRef="#ctx0" brushRef="#br0" timeOffset="68369.22">1730 6423 223 0,'0'0'288'0,"0"0"-43"0,-6 9-21 0,6-9-36 15,0 0 11-15,0 0-51 0,0 0 18 16,0 0-52-16,-7 6 21 0,7-6-44 0,0 0 25 16,0 0-34-16,0 0 27 0,0 0-33 15,0 0 20-15,0 0-26 0,0 0 20 0,-5 7-20 16,5-7 11-16,0 0-15 0,0 0 12 0,0 0-21 15,0 0 8-15,0 0-18 0,0 0 3 0,0 0-20 16,0 0 3-16,0 0-18 0,0 0 10 0,0 0-25 16,0 0-24-16,0 0-81 0,0 0-47 0,0 0-91 15,0 0-40-15,2 11-77 0,-2-11-307 16,0 0-175-16</inkml:trace>
  <inkml:trace contextRef="#ctx0" brushRef="#br0" timeOffset="69627.48">1730 6528 406 0,'0'0'336'0,"0"0"-64"16,0 0 33-16,-11 2-53 0,11-2-1 0,0 0-39 15,0 0 0-15,0 0-37 0,0 0-15 0,0 0-32 16,-12 1 0-16,12-1-23 0,0 0 4 0,0 0-20 15,0 0 6-15,0 0-16 0,0 0 4 16,0 0-16-16,0 0 10 0,0 0-17 0,0 0 7 16,0 0-16-16,0 0 9 0,0 0-13 15,0 0 1-15,0 0-5 0,0 0 5 0,0 0-10 16,-10 3 8-16,10-3-13 0,0 0 4 0,0 0-15 16,0 0 4-16,0 0-12 0,0 0-1 0,0 0-8 15,0 0 6-15,0 0-12 0,0 0 7 0,0 0-6 16,0 0 5-16,0 0-10 0,0 0 12 0,0 0-3 15,0 0 4-15,10 4-2 0,-10-4-11 0,0 0 12 16,17 1 10-16,-17-1-14 0,14 0 3 0,-14 0 4 16,17 1-6-16,-17-1 0 0,22 1 4 15,-22-1-5-15,23 0 2 0,-9 0 0 0,-1 1-2 16,1-1-2-16,0 0 2 0,1 0-4 0,0 0 5 16,-1 0-1-16,2 0 1 0,1-1 1 0,0 1-2 15,2 0 1-15,-3-1-2 0,2 1 1 0,1-1-1 16,-1 1 1-16,1-1 0 0,-2-1 2 0,2 2-2 15,2-1-2-15,-4 1 1 0,4-1-1 0,-4 1-4 16,4-2 7-16,-2 1-4 0,1 1 3 0,-1-1 2 16,0 1 1-16,-1-1-2 0,0 0 1 0,0 0-3 15,0 1-1-15,-1-2 2 0,1 1-2 0,0 1 0 16,-4-1 4-16,5 0-4 0,-2 0-1 0,1 0 1 16,-3-1 1-16,6-1 3 0,-3 2-2 0,0-1-2 15,1 1 0-15,-1-1-1 0,2 1-1 16,0-2 3-16,-2 2-1 0,3-1 1 0,-1 0-3 15,-2 1 4-15,3-2 4 0,-2 2-5 0,-3-1 1 16,2 1-1-16,-1 0 10 0,1-1-58 0,-4 1 65 16,1-1-57-16,-1 2 59 0,0-1-54 0,-1 0 60 15,0-1-57-15,1 1 61 0,-1-1-60 0,1 1 58 16,-14 1-58-16,25-3 61 0,-12 2-60 0,0-1 57 16,1 1-54-16,0 0 51 0,0-1-48 15,0 1 50-15,1-2-46 0,0 3 62 0,0-3-61 0,-1 2 52 16,0 0-53-16,0 0 44 0,0 0-37 15,-1 0 44-15,-13 1-49 0,25-2 51 16,-13 1-56-16,1 0 54 0,-2 0-54 0,-11 1 57 0,22-1-59 16,-22 1 50-16,19-1-53 0,-19 1 53 15,19-2-51-15,-19 2 53 0,17-1-53 0,-17 1 55 16,18-2-56-16,-18 2 54 0,18-3-55 0,-18 3 54 16,15-1-53-16,-15 1 54 0,16-2-56 0,-16 2 55 15,16-3-53-15,-16 3 50 0,15-1-49 0,-15 1 51 16,14-3-50-16,-14 3 53 0,14-2-48 0,-14 2 41 15,13-2-42-15,-13 2 43 0,12-1-48 0,-12 1 47 16,12-2-44-16,-12 2 57 0,12-1-50 0,-12 1 38 16,0 0-52-16,16-2 55 0,-16 2-51 0,0 0 54 15,16-1-54-15,-16 1 52 0,0 0-51 0,13-3 53 16,-13 3-55-16,0 0 54 0,11-2-46 16,-11 2 49-16,0 0-48 0,0 0 41 0,0 0-41 15,12-2 44-15,-12 2-46 0,0 0 46 0,0 0-44 16,0 0 44-16,0 0-48 0,0 0 41 0,12-1-42 15,-12 1 45-15,0 0-51 0,0 0 49 0,0 0-43 16,0 0 48-16,0 0-50 0,0 0 47 0,0 0-52 16,12-3 51-16,-12 3-50 0,0 0 52 0,0 0-53 15,0 0 47-15,0 0-44 0,0 0 50 16,0 0-50-16,0 0 50 0,15 0-50 0,-15 0 48 16,0 0-48-16,0 0 51 0,0 0-65 0,0 0 64 0,13-1-48 15,-13 1 52-15,0 0-56 0,0 0 53 16,0 0-47-16,0 0 43 0,13-1-41 0,-13 1 48 15,0 0-55-15,0 0 51 0,0 0-45 0,0 0 47 16,0 0-49-16,13-1 49 0,-13 1-54 0,0 0 52 16,0 0-50-16,0 0 48 0,0 0-48 0,0 0 51 15,0 0-50-15,0 0 42 0,0 0-41 0,0 0 50 16,0 0-49-16,13 0 43 0,-13 0-44 0,0 0 51 16,0 0-55-16,0 0 53 0,0 0-46 0,0 0 49 15,0 0-50-15,0 0 50 0,0 0-47 16,0 0 40-16,0 0-42 0,0 0 48 0,0 0-43 15,0 0 45-15,0 0-47 0,0 0 49 0,0 0-53 16,0 0 48-16,0 0-48 0,0 0 49 16,0 0-47-16,0 0 43 0,0 0-69 0,0 0 23 15,0 0-96-15,0 0 7 0,0 0-75 0,0 0-106 16,0 0-118-16,0 0-99 0,0 0-449 0,-4-9-543 16</inkml:trace>
  <inkml:trace contextRef="#ctx0" brushRef="#br0" timeOffset="72584.61">2638 3348 212 0,'0'0'254'0,"0"0"-34"15,0 0-24-15,0 0-14 0,0 0-16 0,-12 1-24 16,12-1-6-16,0 0-7 0,0 0 1 0,0 0-33 15,0 0 34-15,0 0-9 0,0 0-7 0,0 0-7 16,0 0-10-16,0 0-7 0,0 0-4 16,-10 2-2-16,10-2-4 0,0 0 5 0,0 0 4 15,0 0-6-15,0 0-13 0,0 0 15 0,0 0-21 16,0 0 10-16,0 0-12 0,11 3 13 0,-11-3-6 16,0 0 1-16,19 0-19 0,-19 0-1 0,17 0-12 15,-17 0 4-15,24 0-13 0,-10 1 7 0,-1-2-13 16,2 1 6-16,1 0-11 0,3 0 7 0,-1 0-12 15,1 0 13-15,1 0-9 0,1 0 7 0,-2 0-6 16,3-2 1-16,-4 2-3 0,2 0 5 0,-1 0-7 16,0 0 2-16,-1 0-3 0,0-1 3 0,-1 1-10 15,-3 0 1-15,2 0-3 0,-3 0 4 0,2 0-5 16,-2 0 4-16,0-1-5 0,-13 1 4 16,23-1-5-16,-23 1 2 0,23 0-3 0,-23 0 4 15,22-3-13-15,-22 3 11 0,19-1-1 0,-19 1 4 16,18-1-8-16,-18 1 5 0,18-1-1 0,-18 1 0 15,15-1-1-15,-15 1 7 0,14-1-8 16,-14 1 6-16,14-2-4 0,-14 2 3 0,12-1-3 16,-12 1 2-16,0 0-6 0,15-1 6 0,-15 1-6 15,0 0 5-15,13-1-2 0,-13 1 1 0,0 0-6 16,0 0 8-16,14-3-6 0,-14 3 6 0,0 0-9 16,0 0 8-16,14-1-7 0,-14 1 4 15,0 0-2-15,0 0 5 0,0 0-6 0,14-1 1 16,-14 1 1-16,0 0 0 0,0 0 0 0,0 0 4 15,12-1 2-15,-12 1 1 0,0 0-1 0,0 0 0 16,0 0-3-16,0 0 5 0,0 0-6 0,11-2 3 16,-11 2-5-16,0 0 5 0,0 0-4 0,0 0 4 15,0 0-7-15,0 0 4 0,0 0-1 0,13-1 0 16,-13 1-1-16,0 0 8 0,0 0-7 0,0 0 0 16,0 0 2-16,11-1-5 0,-11 1 1 0,0 0 3 15,0 0 0-15,0 0 0 0,0 0 5 0,13-1-4 16,-13 1 1-16,0 0-9 0,0 0-6 0,0 0-19 15,0 0-18-15,0 0-58 0,0 0-55 0,0 0-98 16,0 0-95-16,0 0-128 0,0 0-423 16,0 0-471-16</inkml:trace>
  <inkml:trace contextRef="#ctx0" brushRef="#br0" timeOffset="74664.73">2679 3414 95 0,'0'0'341'0,"0"0"-60"0,0 0-43 15,-7-7-24-15,7 7-27 0,0 0-13 0,0 0-13 16,0 0-10-16,-9-5-14 0,9 5-12 0,0 0-10 16,0 0-1-16,0 0-7 0,0 0 9 0,0 0 0 15,0 0-1-15,-6-6 5 0,6 6-4 0,0 0-2 16,0 0-17-16,0 0 8 0,0 0-17 0,0 0 1 15,0 0-22-15,0 0-2 0,0 0-21 0,0 0 2 16,0 0-21-16,0 0 4 0,0 0-13 0,0 0 3 16,0 0-2-16,0 0 11 0,0 0-10 0,-4 8 5 15,4-8-14-15,0 0 13 0,0 0-13 16,1 16 14-16,-1-16-1 0,0 12 8 0,0-12-5 16,3 13 9-16,-3-13-6 0,1 17-2 0,-1-17-5 15,1 19-2-15,0-7 4 0,-1-12 10 0,0 23-4 16,0-11-1-16,0 1-3 0,2 1-1 0,-2 1-1 15,0-1-5-15,0 3 5 0,0-1-9 16,0 2 6-16,-2-2 4 0,4 3-49 0,-4-1 66 16,2 1-55-16,0 1 59 0,0-1-9 0,0 1-8 15,2 1-4-15,-2-1 2 0,0 2-7 0,0-1-2 16,0 1-1-16,0-2-6 0,0 2 3 0,0 0-3 16,0 2-8-16,0-3 4 0,1 1-3 0,-1-2 2 15,0 2-7-15,2 0 3 0,-2-2-15 16,0 0 19-16,0 1 0 0,2-1-6 0,-2 0 1 15,1 1-1-15,-1-1 4 0,1 1-3 0,0-2 3 16,-1 1-46-16,0-1 60 0,2 2-51 0,-2 0 53 16,0-2-49-16,0 1 55 0,0-1-54 0,1 0 51 15,-1 1-47-15,0-1 48 0,0 0-48 0,1 0 46 16,-1 0-49-16,0 1 53 0,0-2-52 0,-1 1 54 16,1-1-53-16,0 0 52 0,1 0-53 0,-1-1 52 15,0 1-54-15,0-1 57 0,0-1-56 0,0 2 52 16,0-1-45-16,0 0 45 0,0-1-52 0,0 0 54 15,2 1-54-15,-2-2 46 0,0 1-2 0,0 0 10 16,0-2-60-16,1 1 54 16,-1 1-52-16,0 0 58 0,1-2-53 0,-1 1 47 0,1-1-47 15,-1 1 53-15,2 0-52 0,-1-1 51 0,-1 1-52 16,1-1 55-16,-1 1-49 0,2-2 50 0,-2 1-53 16,0 1 50-16,0-1-49 0,1-1 49 0,-1 2-47 15,0-2 48-15,0 2-48 0,0-3 41 0,1 2-36 16,-1-1 39-16,-1 0-48 0,1-1 50 0,0 1-40 15,0 0 3-15,0-1 42 0,0 1-48 0,0-2 2 16,0 3 18-16,-1-2-16 0,1 0 51 0,0 0-56 16,0 0 46-16,0-12-49 0,0 23 53 0,0-23-53 15,0 21 48-15,0-21-47 0,0 20 46 0,-2-8-48 16,2-12 45-16,0 19-44 0,0-19 50 16,0 18-52-16,0-18 51 0,0 19-52 0,0-19 35 15,-1 18-28-15,1-18 40 0,0 18-40 16,0-18 46-16,1 18-51 0,-1-18 52 0,0 18-47 15,0-18 35-15,0 17-38 0,0-17 48 0,0 17-50 16,0-17 48-16,0 18-48 0,0-18 49 0,0 18-49 16,0-18 47-16,0 20-49 0,0-20 52 0,2 18-51 15,-2-18 55-15,0 18-54 0,0-18 49 0,0 18-49 16,0-18 46-16,1 18-47 0,-1-18 53 0,0 20-53 16,0-20 44-16,0 17-38 0,0-17 40 15,1 17-44-15,-1-17 51 0,0 17-54 0,0-17 54 16,2 15-48-16,-2-15 48 0,0 13-52 0,0-13 49 15,0 15-47-15,0-15 47 0,1 12-48 16,-1-12 47-16,0 12-48 0,0-12 49 0,0 12-48 0,0-12 29 16,-1 11-16-16,1-11 34 0,0 0-46 0,1 14 47 15,-1-14-47-15,0 0 47 0,0 12-46 0,0-12 38 16,0 0-37-16,0 0 45 0,0 12-44 0,0-12 36 16,0 0-32-16,0 0 41 0,0 0-46 0,0 12 42 15,0-12-39-15,0 0 44 0,0 0-64 0,0 0 61 16,0 0-43-16,0 0 45 0,1 11-48 0,-1-11 44 15,0 0-46-15,0 0 46 0,0 0-44 0,0 0 48 16,0 0-50-16,0 0 47 0,0 0-46 16,0 0 43-16,0 0-43 0,0 0 44 0,0 0-46 15,0 0 41-15,0 0-39 0,0 0 47 0,5 10-47 16,-5-10 38-16,0 0-35 0,0 0 38 0,13 2-38 16,-13-2 45-16,0 0-45 0,18 2 45 0,-18-2-44 15,15 1 47-15,-15-1-50 0,19 2 16 0,-19-2-10 16,21 1 42-16,-9 0-39 0,1-1 41 0,1 0-46 15,-1 1 42-15,0-1-47 0,2 0 48 16,-1 1-51-16,0-1 48 0,0 0-51 0,2 0 53 0,-2 1-48 16,0-1 51-16,0 0-51 0,1 2 43 0,-2-4-42 15,2 2 46-15,-2 0-45 0,0 0 7 16,1 0 2-16,-1 0 1 0,1 0 6 0,-14 0 0 16,25 0 2-16,-25 0-3 0,22 2 5 0,-9-4 1 15,-13 2 1-15,23 0-5 0,-23 0 3 16,23 0 4-16,-23 0-1 0,23 0 0 0,-23 0 2 15,22-1-8-15,-22 1 0 0,19 0 1 16,-19 0 3-16,20-1-1 0,-20 1 1 0,19 0 1 0,-19 0-1 16,18-1 2-16,-18 1-1 0,18-1 2 0,-18 1-5 15,16-1 2-15,-16 1 1 0,15-2 1 0,-15 2-1 16,13-1-1-16,-13 1 1 0,12-1 1 0,-12 1 0 16,0 0-1-16,16-2 1 0,-16 2-1 0,0 0 1 15,15-1-2-15,-15 1 0 0,0 0-1 16,13-3 38-16,-13 3-46 0,0 0 6 0,13-3 1 15,-13 3-1-15,0 0 1 0,12-2-5 0,-12 2 40 16,0 0-47-16,13-1 40 0,-13 1-40 0,0 0 34 16,14-2-36-16,-14 2 36 0,0 0-47 0,11-3 47 15,-11 3-45-15,0 0 36 0,0 0-30 0,12-1 42 16,-12 1-47-16,0 0 46 0,0 0-48 0,13-2 47 16,-13 2-44-16,0 0 45 0,0 0-45 0,12-1 46 15,-12 1-47-15,0 0 43 0,0 0-38 0,11-3 37 16,-11 3-37-16,0 0 40 0,0 0-43 0,0 0 46 15,12-2-44-15,-12 2 47 0,0 0-50 0,0 0 41 16,0 0-42-16,0 0 46 0,0 0-44 16,12-1 41-16,-12 1-42 0,0 0 43 0,0 0-42 15,0 0 46-15,0 0-47 0,0 0 29 0,0 0-63 16,0 0 33-16,0 0-75 0,0 0 33 0,12-2-80 16,-12 2 22-16,0 0-98 0,0 0-1 0,0 0-65 15,0 0-71-15,0 0-35 0,0 0-74 0,4-9-278 16,-4 9-253-16</inkml:trace>
  <inkml:trace contextRef="#ctx0" brushRef="#br0" timeOffset="77276.05">1123 4824 149 0,'0'0'210'0,"0"0"-13"15,0 0-37-15,0 0 9 0,-10 1-27 0,10-1 25 16,0 0-36-16,0 0 1 0,-16 1 3 0,16-1-1 16,0 0-2-16,-12 0-4 0,12 0-7 0,0 0 2 15,-17 1-11-15,17-1-5 0,-14 0-4 0,14 0 0 16,-13 1-3-16,13-1-8 0,0 0-8 0,-16 2-8 15,16-2-3-15,0 0-8 0,-15 1-4 0,15-1-6 16,0 0-4-16,0 0-6 0,-15 1-3 16,15-1 1-16,0 0-6 0,0 0-3 0,0 0-1 15,-11 2-3-15,11-2 0 0,0 0-1 16,0 0 0-16,0 0-1 0,0 0-1 0,0 0-7 16,0 0-16-16,0 0 24 0,0 0-9 0,0 0 8 15,9 3 1-15,-9-3 0 0,0 0-5 0,19 1 2 16,-19-1-1-16,15 0-2 0,-15 0-1 15,25 0-2-15,-11 0-3 0,1 0-10 0,1-1 7 0,4 1-5 16,0 0 9-16,0-1-8 0,1 1 1 0,1-1-2 16,0 1 5-16,0-1-10 0,-1-1 11 0,2 2-9 15,-3-1 10-15,2 0-14 0,-2-1 9 16,1 2-11-16,-3-1 8 0,0 1-7 0,0-1 0 16,-2 1 3-16,-2-1 10 0,1 0-14 0,0 0 8 15,-1-1-7-15,-3 1 5 0,-11 1-7 0,25-1 8 16,-14 0-8-16,-11 1 6 0,22-1-4 0,-22 1 5 15,16-1-5-15,-16 1 4 0,16-3-4 0,-16 3 5 16,15-2-4-16,-15 2 6 0,12-1-4 0,-12 1 4 16,0 0-8-16,16-1 5 0,-16 1-7 0,0 0 7 15,13-1-8-15,-13 1 4 0,0 0-3 0,0 0 7 16,13-1-7-16,-13 1 8 0,0 0-7 0,0 0 7 16,0 0-13-16,0 0 14 0,12-2-10 15,-12 2 10-15,0 0-9 0,0 0 9 0,0 0-7 16,0 0 3-16,0 0 2 0,0 0 1 0,0 0 0 15,0 0 7-15,0 0-7 0,0 0-16 0,0 0 36 16,0 0-2-16,11-2 3 0,-11 2-1 0,0 0-5 16,0 0-2-16,0 0-3 0,0 0-5 0,0 0-1 15,0 0-5-15,0 0 0 0,0 0-3 0,0 0-2 16,0 0-2-16,0 0-6 0,0 0 4 0,0 0-9 16,0 0 6-16,0 0-4 0,0 0 1 0,0 0-2 15,0 0 3-15,-4 8 0 0,4-8 0 16,0 0 11-16,0 0 0 0,0 14-6 0,0-14 5 15,0 0-8-15,1 14 4 0,-1-14-7 0,1 13 9 16,-1-13-3-16,2 12 7 0,-2-12-8 0,5 14 5 16,-5-14 0-16,5 13 4 0,-5-13-6 15,6 13 8-15,-6-13-4 0,9 12 5 0,-9-12-3 16,10 12 4-16,-3-6-4 0,-7-6-11 0,15 9 16 16,-7-3-1-16,2-3 0 0,-10-3 5 0,20 6-5 15,-9-4 5-15,-11-2-3 0,22 3 2 0,-22-3-2 16,25 0-1-16,-25 0-1 0,24-3-1 0,-11 2 1 15,0-2 1-15,1-1-2 0,-1 0 1 0,1-3 1 16,-3 1-2-16,2 1 0 0,-2-3-1 0,-3 2 1 16,2-1-3-16,-1 1 1 0,0-1-3 0,-2 1 8 15,1-2-1-15,-8 8-3 0,12-13-2 16,-12 13 0-16,8-13-1 0,-8 13-5 0,7-13 3 16,-7 13-6-16,4-15-2 0,-4 15-4 0,0-11-2 15,0 11 0-15,-1-12-1 0,1 12-1 0,-3-12 4 16,3 12 1-16,-3-10 0 0,3 10 0 0,-4-9 1 15,4 9 2-15,-4-8-1 0,4 8 1 0,0 0-2 16,-5-8 7-16,5 8-6 0,0 0 4 0,-5-8-11 16,5 8 9-16,0 0-3 0,0 0-3 0,0 0 2 15,-6-8 4-15,6 8-8 0,0 0 10 0,0 0-7 16,0 0 3-16,0 0 0 0,0 0 8 0,0 0-9 16,0 0 6-16,0 0 3 0,0 0 5 15,0 0-5-15,0 0 12 0,13-2-10 0,-13 2 8 16,14 0-3-16,-14 0 2 0,18 0 1 0,-18 0 1 15,25-2 3-15,-13 1-4 0,2 1-1 0,0-1-3 16,2 0-2-16,-1 0 4 0,3-1-1 0,-2 1 1 16,3 0-1-16,-3-1-1 0,3 1 8 15,-1-2-3-15,-1 2-57 0,1-1 64 0,-3-1-1 16,0 2-4-16,-2-2-3 0,1 2 1 0,-4-1-54 16,-10 2 63-16,22-4-59 0,-22 4 61 0,17-2-56 15,-17 2 62-15,15-2-62 0,-15 2 62 0,12-2-6 16,-12 2-6-16,12-1-3 0,-12 1-7 0,0 0 2 15,14-2-2-15,-14 2-2 0,0 0-3 0,13-3 3 16,-13 3-4-16,0 0 5 0,0 0-3 16,16-1 2-16,-16 1-3 0,0 0 0 0,0 0 1 15,0 0-2-15,14 0-2 0,-14 0 1 0,0 0 2 16,0 0-2-16,0 0 2 0,11-2 2 0,-11 2-2 16,0 0 0-16,0 0-1 0,0 0 0 0,0 0 1 15,14 0 0-15,-14 0-1 0,0 0 2 0,0 0-2 16,0 0 1-16,14-1 3 0,-14 1-4 0,0 0-3 15,0 0 6-15,0 0-5 0,16 0 11 0,-16 0-6 16,0 0 1-16,0 0-2 0,12-2-3 0,-12 2-3 16,0 0 1-16,0 0-1 0,12 2 2 0,-12-2 3 15,0 0-6-15,0 0 6 0,11 1 1 16,-11-1-4-16,0 0 1 0,0 0 3 0,14 1 1 16,-14-1-2-16,0 0 2 0,0 0-2 0,13 1 2 15,-13-1-2-15,0 0-4 0,0 0 5 0,15 1 6 16,-15-1-11-16,0 0 2 0,0 0 1 0,12 3 0 15,-12-3 1-15,0 0-2 0,0 0 1 0,0 0-8 16,10 2 7-16,-10-2-4 0,0 0 3 0,0 0-4 16,0 0-3-16,0 0 0 0,12 3 3 0,-12-3-1 15,0 0 2-15,0 0-1 0,0 0-1 0,0 0 0 16,10 3 1-16,-10-3 3 0,0 0-3 16,0 0 1-16,0 0 4 0,0 0-2 0,0 0 2 15,0 0-1-15,0 0-2 0,0 0-2 0,0 0-3 16,0 0 6-16,0 0 3 0,0 0-6 15,0 0 3-15,0 0-1 0,0 0-1 0,0 0 2 16,0 0 0-16,0 0 2 0,0 0 4 0,0 0-2 16,0 0-3-16,0 0 7 0,0 0 1 0,-6-7-7 15,6 7 5-15,0 0 1 0,0 0 4 0,0 0 4 16,-7-8 0-16,7 8 1 0,0 0-1 0,0 0-2 16,0 0-2-16,0 0-8 0,0 0 2 0,1-14 0 15,-1 14-1-15,0 0-58 0,0 0 63 0,8-6-3 16,-8 6-6-16,0 0 1 0,0 0-5 15,11-2 2-15,-11 2-4 0,0 0 0 0,0 0 1 0,11 2 2 16,-11-2-1-16,0 0 3 0,8 7-1 16,-8-7 1-16,0 0-1 0,6 13-1 0,-6-13-1 15,0 0 0-15,3 14-3 0,-3-14 3 0,0 0 0 16,-2 16 6-16,2-16-1 0,-2 9 2 0,2-9 3 16,-5 10 0-16,5-10 13 0,-8 7-5 0,8-7 8 15,-10 6-6-15,10-6-3 0,-9 3 1 0,9-3 0 16,0 0-6-16,-16 2 5 0,16-2 2 0,-11-3 5 15,11 3 2-15,-9-3-1 0,9 3 7 0,-7-6-7 16,7 6-4-16,-6-8 4 0,6 8-12 0,-2-9-3 16,2 9-6-16,1-11-57 0,-1 11 65 0,6-12-60 15,-6 12 62-15,8-11-55 0,-8 11 52 0,9-9-71 16,-9 9 39-16,9-9-32 0,-9 9-50 16,10-4-61-16,-10 4-75 0,0 0-92 0,12-4-71 15,-12 4-461-15,0 0-422 0</inkml:trace>
  <inkml:trace contextRef="#ctx0" brushRef="#br0" timeOffset="77899.6">1171 5322 47 0,'0'0'602'0,"0"-16"-101"15,0 16-20-15,-3-13-38 0,3 13-51 16,-6-18-39-16,2 10-49 0,-2 0-41 0,2 0-37 16,-2 0-31-16,6 8-25 0,-11-12-31 0,3 5-21 15,8 7-27-15,-13-8-20 0,13 8-17 16,-13-3-9-16,13 3-15 0,-19 1-5 0,9 2-13 16,-2 3 0-16,1 2-6 0,0 0-4 0,0 3 0 15,2 2-1-15,0 0 2 0,2 2-6 0,0 0 9 16,3 2-10-16,1-1 4 0,-1 0-7 0,4 1 11 15,0-3-3-15,0 2 6 0,4-1-2 0,-1-1 8 16,3-2 0-16,1 0 32 0,3-3 16 0,2 1 19 16,2-3-9-16,1-1 3 0,2-1-10 0,2-1-12 15,2-3-9-15,-1 0-4 0,0-1-10 0,2-1-22 16,0-1-49-16,-5-1-60 0,4 0-90 0,-5-1-68 16,-1 0-129-16,-2-2-114 0,-1 3-152 0,-3-2-299 15,-9 5-536-15</inkml:trace>
  <inkml:trace contextRef="#ctx0" brushRef="#br0" timeOffset="79565.42">6631 3442 373 0,'0'0'304'0,"-13"-2"-6"0,13 2-39 0,-14-3-13 16,14 3-7-16,-11-3-14 0,11 3-14 0,-12-2-17 15,12 2-19-15,0 0-12 0,-15-2-6 0,15 2-13 16,0 0-17-16,-10-3-10 0,10 3-14 0,0 0-16 16,0 0-11-16,-11-3-8 0,11 3-7 0,0 0-6 15,0 0-7-15,0 0-3 0,0 0-1 0,0 0-3 16,0 0-6-16,0 0-1 0,0 0-5 0,0 0-3 15,0 0 2-15,0 0-1 0,13-3-2 0,-13 3 0 16,19-1-3-16,-19 1 2 0,25 0-6 16,-9-1-1-16,2 1-2 0,1-2-4 0,3 1 5 0,0 1-5 15,-2-1-6-15,7 0 5 0,0 0-1 16,0 0 1-16,1-1-3 0,0 1 0 0,0-1-1 16,-1 1 0-16,2 0 3 0,0-1-1 0,-3 1 0 15,2-1 2-15,-1 0 0 0,-1 1-6 16,-4-1-4-16,-1 1-1 0,0-1 7 0,-3 1 0 15,-1-1 1-15,0 1-1 0,-3 0 0 0,-1 1-6 16,0-1 4-16,-2 0-1 0,-11 1 0 0,22-3-2 16,-22 3 0-16,15-1-3 0,-15 1 2 0,16-1-2 15,-16 1 2-15,14 0 0 0,-14 0 2 0,12-1 1 16,-12 1-3-16,0 0-1 0,16-1-1 16,-16 1 0-16,0 0 2 0,0 0 0 0,16-1 3 0,-16 1-5 15,0 0 2-15,0 0-2 0,12-2 0 16,-12 2-1-16,0 0 3 0,0 0 1 0,0 0-3 15,14 0 1-15,-14 0 2 0,0 0 0 0,0 0 2 16,0 0-8-16,13 0 5 0,-13 0-5 0,0 0 4 16,0 0-4-16,0 0 7 0,13 2-2 0,-13-2-2 15,0 0 5-15,0 0-3 0,0 0 0 0,0 0 0 16,0 0 3-16,14 0 1 0,-14 0-1 0,0 0 1 16,0 0-3-16,0 0-2 0,0 0-5 0,0 0-10 15,0 0-22-15,0 0-22 0,0 0-31 0,0 0-48 16,0 0-61-16,0 0-83 0,0 0-82 0,0 0-66 15,-16 1-432-15,16-1-412 0</inkml:trace>
  <inkml:trace contextRef="#ctx0" brushRef="#br0" timeOffset="80448.48">7409 3402 239 0,'-15'0'288'16,"15"0"-62"-16,0 0-15 0,0 0-48 0,0 0-11 15,0 0-47-15,0 0 15 0,0 0-25 0,0 0 28 16,0 0-23-16,0 0 0 0,0 0 1 0,0 0 7 16,15 2 2-16,-15-2 1 0,12-1-6 0,-12 1-9 15,13-1-2-15,-13 1-8 0,16-2-8 0,-16 2-12 16,14-1-6-16,-14 1-2 0,16-1-11 0,-16 1-9 16,13-1-6-16,-13 1-5 0,0 0-6 0,15-2-5 15,-15 2-6-15,0 0-15 0,0 0-21 0,14 0-66 16,-14 0-62-16,0 0-57 0,0 0-33 15,0 0-87-15,0 0-340 0,0 0-180 0</inkml:trace>
  <inkml:trace contextRef="#ctx0" brushRef="#br0" timeOffset="81491.1">6642 3480 148 0,'0'0'215'0,"0"0"-37"0,0 0-3 15,-6-7-21-15,6 7 12 0,0 0-25 0,0 0 18 16,0 0-24-16,0 0 28 0,-5-9-24 0,5 9-1 16,0 0 1-16,0 0-1 0,0 0 2 0,0 0-8 15,-4-8 1-15,4 8-6 0,0 0-5 0,0 0 1 16,0 0-8-16,0 0-4 0,0 0-7 0,0 0-9 16,-4-8-7-16,4 8-11 0,0 0-10 0,0 0-12 15,0 0-15-15,0 0-11 0,0 0-10 0,0 0-8 16,0 0-7-16,0 0-3 0,0 0-2 0,0 0 1 15,0 0-1-15,0 0 2 0,0 0 3 16,0 0-1-16,0 15 5 0,0-15-8 0,2 12 8 16,-2-12 3-16,2 17 3 0,0-7 4 15,-2 2 5-15,1 2-1 0,1-1-44 0,0 2 57 16,-1 1-50-16,0 2 62 0,2 0-54 0,-2 0 47 16,0 0-45-16,0 1 21 0,1 2 52 0,0 1-54 15,0 2 45-15,-1-1-52 0,0 1 50 0,-1-1-57 16,2 1 58-16,-1-3-57 0,0-1 59 0,0 0-62 15,-1 2 55-15,0-1-54 0,2 0 53 0,-2 0-55 16,0 1 47-16,0-1-46 0,0-1 51 0,-2 0-52 16,2 4 53-16,0-5-59 0,-1 2 54 15,1-1-51-15,0-1 46 0,-1-1-48 0,1 1 44 16,0-1-43-16,0 1 5 0,0-1 4 16,-1 0-1-16,1-2 2 0,1 2 1 0,-2-1 1 0,2 0 6 15,-2-1 2-15,2-2 0 0,-1 0-1 0,0 0-24 16,0 0 31-16,1-1-30 0,-1 0 24 0,1 0-24 15,-1-1 31-15,0-12-29 0,0 24 25 0,0-24-21 16,0 20 28-16,0-20-29 0,2 17 27 0,-2-17-26 16,0 16 26-16,0-16-26 0,1 15 29 0,-1-15-28 15,0 13 30-15,0-13-31 0,0 13 29 0,0-13-31 16,0 0 25-16,-1 17-24 0,1-17 27 0,0 0-28 16,1 13 28-16,-1-13-29 0,0 0 29 0,0 12-31 15,0-12 33-15,0 0-30 0,0 0 29 16,-1 11-27-16,1-11 27 0,0 0-26 0,0 0 26 15,0 0-30-15,0 0 28 0,0 0-43 0,0 0-1 16,0 12-62-16,0-12-8 0,0 0-35 0,0 0-32 16,0 0-44-16,0 0-49 0,0 0-52 0,0 0-9 15,0 0 4-15,0 0-18 0,0 0-49 0,0 0-366 16,0 0-252-16</inkml:trace>
  <inkml:trace contextRef="#ctx0" brushRef="#br0" timeOffset="83330.58">6636 4564 282 0,'0'0'274'0,"0"0"-37"0,0 0-27 0,0 0-15 16,0 0-27-16,0 0-18 0,0 0-2 0,0 0-10 15,0 0 2-15,0 0 2 0,0 0 5 0,0 0-4 16,0 0-8-16,0 0-6 0,0 0-7 0,0 0-11 15,0 0-7-15,0 0-11 0,0 0-2 16,0 0-11-16,0 0-3 0,0 0-7 0,0 0-10 16,0 0-9-16,0 0-12 0,0 0-3 0,0 0-6 0,0 0-4 15,0 0-4-15,0 0-4 0,0 0-3 0,0 0-3 16,0 0-2-16,8-7 1 0,-8 7-2 16,0 0-1-16,18-1-1 0,-18 1-2 0,20-1 3 15,-7 0 1-15,1 1-1 0,1-1 1 0,6-1 0 16,-1 2 1-16,1 0 0 0,3-1 0 0,3 0 3 15,0 1-2-15,1 0 1 0,0 0-2 0,1 0 1 16,1-1-1-16,-1 2 4 0,2-1-4 0,-3 0 0 16,1 0 2-16,2 0-10 0,0 0 3 0,-1 1 1 15,2-1-3-15,-1-1 1 0,3 1 0 0,2-1-2 16,1 1 1-16,-1-2-3 0,-4 2 3 0,5-1 0 16,-4 1 1-16,4 0 3 0,0-1-1 0,-5 1 1 15,2 0 0-15,-2 0 3 0,-1 0 0 16,1 0-1-16,-1 0 1 0,1 0-2 0,-1-1 4 15,1 1-3-15,-2 0 3 0,1 1-2 0,-2-1 0 16,2 0-5-16,-2 0 2 0,1 1 13 0,-1-1-11 16,-1 0-2-16,2 0 2 0,-2 0-8 0,1 0 2 15,-1 1-1-15,-1-1 2 0,1 0-1 0,-3 2 0 16,1-2 1-16,3 0-1 0,-3 1 2 16,0-1 3-16,-3 1-3 0,1-1 2 0,-1 1-2 15,1-1 1-15,-2 2-2 0,5-2-4 0,0 1 6 16,0-1-2-16,0 1-2 0,1-1 3 0,0 1-1 15,1-1-2-15,1 0 1 0,0 1-3 0,0 1 1 16,0-2-3-16,-3 1 3 0,3-1 1 16,-1 0-2-16,-2 1 0 0,0-1 7 0,-4 0-1 15,0 0-21-15,-1 0 24 0,0 0-28 0,0 0 26 16,-1 0-1-16,0-1-1 0,-2 1 0 0,1-1 0 16,-1 1-2-16,-1-2-4 0,-3 1 2 0,0 1-1 15,-2-1 1-15,0 1 4 0,0-1 0 0,-2 0 0 16,-11 1-1-16,18-2 2 0,-18 2 1 0,16-1 2 15,-16 1-3-15,13 0 3 0,-13 0 0 0,12-1 1 16,-12 1-2-16,0 0 2 0,14-3-5 0,-14 3-2 16,0 0-1-16,12-1 20 0,-12 1-46 15,0 0 28-15,0 0 3 0,0 0-4 0,12-1-1 0,-12 1 1 16,0 0-8-16,0 0 3 0,0 0-4 16,0 0 6-16,0 0-5 0,0 0 2 0,13-1 0 15,-13 1-3-15,0 0 0 0,0 0-5 0,0 0 5 16,0 0-2-16,0 0 3 0,0 0-3 0,0 0-5 15,0 0 4-15,9 3 1 0,-9-3 0 0,0 0-1 16,0 0 3-16,7 8 1 0,-7-8 0 0,5 7 5 16,-5-7-3-16,7 10-1 0,-7-10 2 0,9 13-3 15,-4-5 3-15,1 0-1 0,-1 2 1 0,3 0 5 16,-1 2-3-16,1-2-1 0,-2 3-3 16,3 0 51-16,-1 0-61 0,-1 0 60 0,1 0-64 15,1 2 56-15,1 1-60 0,-1 0 55 0,1 1-58 16,-1 1 54-16,2-1-50 0,-1 1 51 0,0-1-56 0,0 1 55 15,1 0-58-15,-1-2 58 0,-1 2-58 16,2 1 55-16,-2-1-53 0,1 0 59 0,0-2-58 16,1 1 3-16,-4 0 6 0,2-1 5 0,0-2 1 15,-1 1 3-15,0-1 1 0,-1 1 0 0,1-2 7 16,-1 2 1-16,1-1 1 0,1 0-2 0,-3 0-2 16,2 0-1-16,0 1-19 0,-2-2 30 0,3 0-24 15,-2 1 28-15,-1-1-28 0,2 1 23 16,-1-2-21-16,0 1 25 0,-1 0-22 0,-1 0 22 15,2 1 0-15,0-3-4 0,0 2-1 0,-1-2 0 16,-1 1-1-16,0 1-4 0,2-4 2 16,-2 3 0-16,0-3-1 0,0 3 0 0,-1-3 1 15,1 0-3-15,0 0 3 0,0 0-3 0,-1-1 2 16,-4-8-1-16,8 15-2 0,-8-15 1 16,7 15 3-16,-7-15 6 0,7 13-2 0,-7-13-2 0,5 11-1 15,-5-11-7-15,5 11 2 0,-5-11 1 0,5 10 2 16,-5-10 10-16,4 10-13 0,-4-10 1 0,4 9-2 15,-4-9 0-15,4 9 1 0,-4-9 0 0,5 11 0 16,-5-11 1-16,3 8-2 0,-3-8 1 0,4 10-1 16,-4-10 0-16,4 8 3 0,-4-8-1 15,0 0 1-15,5 14 0 0,-5-14 1 0,0 0-1 0,5 13 1 16,-5-13 0-16,0 0-1 0,7 12 0 16,-7-12-1-16,0 0 1 0,4 13 1 0,-4-13 7 15,0 0-1-15,5 9-4 0,-5-9 0 0,0 0-6 16,2 10 1-16,-2-10 1 0,0 0 5 0,4 8-5 15,-4-8-1-15,0 0 1 0,0 0-1 0,4 10-1 16,-4-10 1-16,0 0 1 0,0 0 0 0,4 10 0 16,-4-10 1-16,0 0 0 0,0 0-1 0,2 10 0 15,-2-10 0-15,0 0 1 0,0 0-1 0,5 9 1 16,-5-9 1-16,0 0-1 0,0 0 0 0,0 0 1 16,5 9-1-16,-5-9 2 0,0 0-2 15,0 0 4-15,0 0 0 0,0 0 1 0,0 0 4 16,0 0 0-16,0 0-4 0,0 0 1 0,2 10-7 15,-2-10-3-15,0 0-5 0,0 0-7 0,0 0 0 16,0 0-5-16,0 0-5 0,0 0 1 0,0 0 2 16,0 0 3-16,0 0 0 0,-12-2 3 0,12 2 4 15,0 0 2-15,0 0-3 0,0 0 5 0,-7-5-4 16,7 5 4-16,0 0-2 0,0 0 1 0,0 0-5 16,0 0-2-16,-7-6-4 0,7 6 2 0,0 0 0 15,0 0-1-15,0 0 2 0,0 0 1 0,0 0 1 16,0 0 0-16,3-10 6 0,-3 10-1 0,0 0 1 15,0 0 1-15,0 0-4 0,0 0 0 0,13 2 3 16,-13-2 3-16,0 0-3 0,10 4 0 16,-10-4 2-16,0 0 0 0,10 8 1 15,-10-8-2-15,7 6 5 0,-7-6 2 0,0 0 0 16,8 9 1-16,-8-9-2 0,0 0 3 0,5 10 2 16,-5-10 1-16,0 0 2 0,0 0 1 0,-1 13-1 15,1-13 3-15,-7 6 0 0,7-6 0 0,-8 5 0 16,8-5 0-16,-9 3 2 0,9-3 0 0,0 0 2 15,-17 3 1-15,17-3 4 0,0 0 8 0,-16-1 3 16,16 1-2-16,0 0 0 0,-14-5-6 0,14 5 3 16,-8-7 1-16,8 7 1 0,-4-11-8 0,4 11-3 15,-1-12-6-15,1 12-1 0,1-12-9 16,-1 12-3-16,4-11 0 0,-4 11-3 0,5-11-2 16,-5 11-4-16,8-9-2 0,-8 9 0 0,7-4 1 15,-7 4 3-15,0 0 2 0,13-3 0 0,-13 3 1 16,0 0-16-16,15 5-22 0,-15-5-25 0,8 5-36 15,-8-5-47-15,7 7-76 0,-7-7-64 0,0 0-80 16,0 0-507-16,-3 14-436 0</inkml:trace>
  <inkml:trace contextRef="#ctx0" brushRef="#br0" timeOffset="84566.22">6809 5576 122 0,'0'0'320'0,"-14"-2"-71"0,14 2-23 0,0 0-43 15,-14-1 5-15,14 1-52 0,0 0 11 0,-13-3-51 16,13 3 24-16,0 0-59 0,-14-2 45 0,14 2-54 15,0 0-2-15,0 0 3 0,-16-1 6 0,16 1 2 16,0 0 3-16,0 0 3 0,-12-1 5 16,12 1 52-16,0 0-50 0,0 0 46 0,0 0-51 15,0 0 39-15,0 0-49 0,-12-2 40 0,12 2-53 16,0 0 44-16,0 0-54 0,0 0 42 0,0 0-53 16,0 0 49-16,0 0-53 0,0 0 53 0,0 0-53 15,0 0 47-15,0 0-49 0,0 0 55 0,0 0-56 16,12 3 56-16,-12-3-60 0,18 0 48 0,-18 0-61 15,24 1 50-15,-10-1-55 0,2 0 53 16,2 0-55-16,3 0 50 0,-1 0-56 0,2 0 49 0,0 1-61 16,-1-1 60-16,1 0-58 0,1 0 57 15,0 0-60-15,1 1 55 0,1-1-55 0,0 0 56 0,0 0-54 16,-1 0 53-16,-1 1-56 0,-1-1 58 16,2 0-59-16,-2 0 54 0,1 0-54 0,-3 0 57 15,1 0-56-15,0-1 55 0,-3 1-56 0,3 0 6 16,-6 0 6-16,0 0 1 0,1 0 8 0,-1 0 48 15,-1 0-55-15,1-1 50 0,-2 1-60 0,1 0 56 16,-14 0-58-16,24 0 57 0,-24 0-59 0,22 0 59 16,-22 0-57-16,22-1 53 0,-22 1-55 15,18 0 57-15,-18 0-57 0,16 0 56 0,-16 0-56 16,16 0 57-16,-16 0-60 0,13-1 48 16,-13 1-46-16,12 0 60 0,-12 0-58 0,0 0 57 15,17-1-58-15,-17 1 50 0,0 0-49 0,13 0 54 16,-13 0-50-16,0 0 52 0,0 0-53 0,16 0 51 15,-16 0-55-15,0 0 55 0,0 0-54 0,0 0 59 16,13 0-60-16,-13 0 57 0,0 0-57 0,0 0 60 16,0 0-52-16,0 0 52 0,0 0-50 0,14 0 54 15,-14 0-55-15,0 0 57 0,0 0-57 0,0 0 57 16,0 0-57-16,0 0 57 0,0 0-59 0,0 0 56 16,0 0-58-16,0 0 51 0,0 0-63 0,0 0 45 15,0 0-70-15,0 0 36 0,0 0-82 0,0 0 9 16,0 0-107-16,0 0-5 0,0 0-98 0,0 0-27 15,0 0-42-15,0 0-424 0,-9-10-325 16</inkml:trace>
  <inkml:trace contextRef="#ctx0" brushRef="#br0" timeOffset="85475.92">6805 4945 172 0,'0'0'369'0,"0"0"-56"0,0 0 1 16,-1-13-99-16,1 13 62 0,0 0-86 0,0 0 50 15,-3-14-69-15,3 14 32 0,0 0-67 0,0 0 47 16,-1-10-58-16,1 10 41 0,0 0-57 0,0 0 47 16,0 0-56-16,-3-10 43 0,3 10-64 0,0 0 38 15,0 0-73-15,0 0 40 0,0 0-70 0,0 0 46 16,0 0-69-16,0 0 47 0,0 0-60 0,0 0 52 15,0 0-53-15,0 0 53 16,0 0-54-16,-7 8 56 0,7-8-55 16,-3 14 55-16,3-14-54 0,-4 19 54 0,4-19-55 0,-2 21 58 15,0-8-56-15,0-1 58 0,0 2-56 0,1-1 53 16,0 3-48-16,0 1 54 0,-1-2-37 0,1 2-16 16,0-1 6-16,-2 2 1 0,2-1 3 0,-2 0 6 15,1 1 0-15,2-1 4 0,-1 1-18 0,-1-1 27 16,1 1-4-16,0 0 2 0,1-1 1 0,-1 1-2 15,1 0 0-15,0-1-3 0,-2-1-1 0,2 1-1 16,0-3-2-16,0 1 0 0,0 0 2 16,-1-3 3-16,1 2-5 0,1-2 5 0,-1 0 1 0,0-12-2 15,0 21-5-15,0-21 2 0,0 20 0 16,0-20 9-16,0 16-8 0,0-16 0 0,2 13 0 16,-2-13-7-16,0 14 1 0,0-14 0 0,0 0 1 15,0 17 2-15,0-17-1 0,0 0-5 0,0 12 2 16,0-12-1-16,0 0-1 0,0 14 2 0,0-14-4 15,0 0 4-15,0 0-3 0,0 12 3 0,0-12-2 16,0 0 0-16,0 0 0 0,0 12-1 0,0-12 2 16,0 0 0-16,0 0 0 0,0 0 0 0,0 12 2 15,0-12 0-15,0 0 1 0,0 0 1 0,0 0-1 16,1 11 9-16,-1-11-9 0,0 0 0 16,0 0 2-16,0 0-5 0,0 0 3 0,0 0 1 0,0 0 6 15,0 0-4-15,-1 10 2 0,1-10-1 16,0 0-5-16,0 0-13 0,0 0-25 0,0 0-24 0,0 0 25 15,0 0-80-15,0 0 14 0,0 0-88 16,0 0 10-16,0 0-84 0,0 0 26 0,0 0-53 16,0 0-15-16,0 0-44 0,-4-9-70 0,4 9-198 15,0 0-124-15</inkml:trace>
  <inkml:trace contextRef="#ctx0" brushRef="#br0" timeOffset="87439.56">6773 4994 163 0,'0'0'232'0,"0"0"-35"0,0 0-15 0,0 0-14 16,0 0-8-16,-5-7-11 0,5 7-16 0,0 0-9 16,0 0 0-16,0 0-34 0,0 0 54 0,0 0-62 15,-7-6 66-15,7 6-73 0,0 0 63 0,0 0-17 16,0 0-5-16,0 0-10 0,0 0-6 0,0 0-6 16,0 0-6-16,0 0-53 0,0 0 48 15,0 0-53-15,-7-6 44 0,7 6-52 0,0 0 45 16,0 0-48-16,0 0 42 0,0 0-49 0,0 0 47 15,0 0-51-15,0 0 51 0,0 0-50 0,0 0 54 16,0 0-49-16,0 0 51 0,0 0-54 0,0 0 47 16,0 0-57-16,12-5 53 0,-12 5-59 0,12-2 53 15,-12 2-59-15,19-2 49 0,-7-1-53 0,2 1 55 16,0 1-54-16,5 0 53 0,-2 0-58 0,3-1 55 16,-1 1-53-16,2 1 54 0,0-2-51 15,0 1 57-15,2 0-54 0,0 0 55 0,0 1-62 0,-1-1 57 16,1 1-55-16,0-1 56 0,0 1-55 0,3 0 57 15,0-2-48-15,2 2 42 0,0-1-40 0,2 1 53 16,-1 0-59-16,-1 0 56 0,3 0-58 16,-3 0 48-16,1-2-48 0,1 4 48 0,-2-2-47 15,-1 0 52-15,1 0-55 0,-3 0 53 0,-2-2-56 16,2 2 57-16,-2 0-60 0,0 0 62 0,0 0-62 16,1 0 53-16,-1 0-56 0,-1 0 59 0,2-1-60 15,0 1 64-15,0 0-57 0,3 0 62 0,-1-1-57 16,2 1 50-16,-1 0-49 0,0 0 47 0,1-1-46 15,-1 1 47-15,-4 0-53 0,0 0 58 0,1-1-57 16,-1 1 51-16,0 0-54 0,-3 0 49 16,3-1-52-16,-1 1 52 0,-1 0-54 0,2 0 47 15,-2 0-48-15,1-2 54 0,-1 2-53 16,1-1 46-16,1 1-48 0,2-2 49 0,-3 2-54 16,0-1 58-16,0 1-50 0,0-1 45 0,0 1-44 15,1-1 49-15,-2 1-51 0,-1-2 51 0,1 2-52 16,0-1 50-16,-2 1-48 0,0-2 49 0,-1 2-50 15,1 0 46-15,0-1-50 0,-2 1 49 0,-1 0-54 16,1-1 61-16,0 1-55 0,-2 0 53 0,2 0-59 16,-2-1 53-16,2 1-53 0,-2-1 53 0,0 1-51 15,1 0 50-15,-1-1-51 0,-1 1 54 16,0 0-53-16,-1-2 50 0,1 2-51 16,-14 0 26-16,22-1-18 0,-22 1 55 0,20-1-54 0,-20 1 52 0,18 0-53 15,-18 0 50-15,17-1-53 0,-17 1 54 16,15-1-52-16,-15 1 50 0,14 0-46 0,-14 0 45 15,14-1-54-15,-14 1 59 0,13-2-59 0,-13 2 60 16,13 0-57-16,-13 0 53 0,0 0-60 0,18-1 58 16,-18 1-51-16,0 0 53 0,12-1-52 0,-12 1 53 15,0 0-52-15,13-1 56 0,-13 1-56 0,0 0 51 16,0 0-53-16,0 0 51 0,13-2-52 0,-13 2 52 16,0 0-56-16,0 0 55 0,0 0-50 0,13-1 52 15,-13 1-52-15,0 0 54 0,0 0-57 0,0 0 55 16,12-1-51-16,-12 1 45 0,0 0-46 0,11-2 41 15,-11 2-52-15,0 0 54 0,12-2-49 0,-12 2 52 16,0 0-51-16,12-1 55 0,-12 1-56 0,0 0 51 16,13-2-49-16,-13 2 53 0,0 0-51 15,11-1 52-15,-11 1-50 0,0 0 49 0,12-3-56 16,-12 3 59-16,0 0-55 0,11-2 58 0,-11 2-58 16,0 0 60-16,13-1-61 0,-13 1 55 0,0 0-54 15,10-4 53-15,-10 4-55 0,0 0 59 0,0 0-55 16,16-2 54-16,-16 2-51 0,0 0 51 0,10-3-51 15,-10 3 48-15,0 0-52 0,0 0 53 0,11-2-51 16,-11 2 57-16,0 0-58 0,0 0 58 0,0 0-59 16,12-4 54-16,-12 4-53 0,0 0 52 15,0 0-51-15,0 0 52 0,10-2-55 0,-10 2 57 16,0 0-56-16,0 0 55 0,0 0-55 16,11-4 54-16,-11 4-54 0,0 0 55 0,0 0-58 15,11-2 31-15,-11 2-22 0,0 0 57 0,0 0-60 16,11-4 56-16,-11 4-58 0,0 0 52 0,0 0-46 15,14-2 49-15,-14 2-51 0,0 0 48 0,0 0-53 16,0 0 60-16,12-4-59 0,-12 4 57 0,0 0-57 16,0 0 53-16,0 0-53 0,0 0 54 0,11-2-51 15,-11 2 53-15,0 0-53 0,0 0 54 0,0 0-57 16,0 0 55-16,0 0-51 0,0 0 50 0,0 0-54 16,0 0 52-16,11-3-51 0,-11 3 51 0,0 0-55 15,0 0 54-15,0 0-58 0,0 0 53 16,0 0-60-16,0 0 58 0,0 0-58 0,0 0 53 15,0 0-52-15,0 0 54 0,0 0-54 0,0 0 58 16,0 0-55-16,-3 10 56 0,3-10-53 0,0 0 61 16,-5 10-61-16,5-10 53 0,0 0-54 0,-4 13 53 15,4-13-49-15,0 0 54 0,-4 13-57 0,4-13 57 16,0 0-53-16,0 15 56 0,0-15-52 0,4 9 60 16,-4-9-59-16,5 12 59 0,-5-12-56 0,9 9 57 15,-9-9-55-15,13 12 55 0,-3-7-59 0,-1 1 53 16,0-3-52-16,2 2 59 0,0-2-56 0,0 1 54 15,1-1-51-15,-1-1 53 0,2-1-59 16,-1 1 61-16,-12-2-59 0,24 0 60 0,-24 0-60 16,24-1 57-16,-12 0-60 0,0-1 54 0,1-1-67 15,1-2 53-15,0 1-59 0,-1-2 56 0,2-1-59 16,-3 2 59-16,1-2-59 0,-1-1 59 0,-1 1-51 16,-2 1 58-16,1-1-58 0,-3 1 56 0,1-2-54 15,-8 8 55-15,12-13-56 0,-7 6 52 0,-5 7-52 16,5-13 55-16,-5 13-56 0,2-13 53 0,-2 13-52 15,0-15 51-15,0 15-55 0,-2-13 61 0,2 13-57 16,-4-11 60-16,4 11-58 0,-5-12 55 0,5 12-54 16,-6-9 56-16,6 9-52 0,-4-9 53 15,4 9-52-15,-5-7 53 0,5 7-56 0,0 0 56 16,-6-10-58-16,6 10 57 0,0 0-54 16,0 0 53-16,-5-9-56 0,5 9 51 0,0 0-50 15,0 0 53-15,0 0-54 0,0 0 52 0,-4-9-50 16,4 9 53-16,0 0-48 0,0 0 52 0,0 0-51 15,0 0 52-15,0 0-50 0,15-2 56 0,-15 2-53 16,15 1 56-16,-15-1-57 0,18 0 58 0,-18 0-50 16,25 0 56-16,-12-1-46 0,1 1 52 0,0 0-55 15,0-1 52-15,1 0-58 0,-2 1 55 0,0-2-57 16,1 1 54-16,-1 0-58 0,-1-1 53 0,-12 2-56 16,21-1 53-16,-21 1-58 0,18-2 47 15,-18 2-84-15,14-1 7 0,-14 1-111 0,13-1-27 16,-13 1-118-16,0 0-33 0,10-3-54 0,-10 3-416 15,0 0-349-15</inkml:trace>
  <inkml:trace contextRef="#ctx0" brushRef="#br0" timeOffset="88760.63">10208 3345 74 0,'0'0'341'15,"0"0"-46"-15,0 0-43 0,3-12-3 0,-3 12-24 16,0 0-10-16,0 0-9 0,0 0-19 0,0-13-16 16,0 13-14-16,0 0-13 0,0 0-6 0,0 0-7 15,0 0-2-15,0 0-3 0,0-12-2 0,0 12-8 16,0 0-6-16,0 0-3 0,0 0-9 0,0 0-6 15,0 0-5-15,1-10-3 0,-1 10-7 0,0 0-5 16,0 0-3-16,0 0-13 0,0 0-5 0,0 0-13 16,0 0-12-16,0 0-7 0,0 0-8 15,-4-10-8-15,4 10-10 0,0 0-7 0,0 0-5 16,0 0-2-16,0 0 6 0,0 0 2 0,0 0 1 16,0 0 2-16,-1 12 3 0,1-12 3 15,-3 10 0-15,3-10-13 0,-2 16 22 0,2-16-2 0,-3 18-1 16,2-7 0-16,0 0-1 0,-1 2 2 0,1-1 2 15,-1 3-3-15,0 1 2 0,1 1-54 0,0 0 64 16,-1 2-53-16,1 0 57 0,0 0-52 16,0 2 56-16,-1-2-56 0,0 5 56 0,-1-1-47 15,2 2 6-15,0-1 6 0,-2 1 2 16,2 0 53-16,-2 0-56 0,1 1 54 0,0-1-61 16,0 0 54-16,-1 0-54 0,2 0 54 0,-2 0-57 15,1 0 62-15,-1-1-53 0,0 0 53 0,0 0-58 16,1-1 60-16,-1-1-54 0,0 1 55 0,2-4-57 15,-1 4 54-15,-1-4-59 0,0-1 61 0,2 0-62 16,-2-1 52-16,2 0-55 0,0 0 59 0,-3-2-58 16,3-1 55-16,0 0-52 0,-1-1 50 0,1 0-57 15,0 1 59-15,1-3-61 0,-1 2 57 0,1-1-46 16,-2 1-5-16,2-1 3 0,-1-1 6 0,1-11 2 16,0 24 4-16,-1-14 3 0,1 2 1 15,0-12 11-15,0 22-4 0,0-22 0 0,0 20-1 16,-2-9-2-16,2-11-4 0,0 17 1 0,0-17 4 15,-1 16-21-15,1-16 20 0,0 16-14 0,0-16 21 16,-1 16-18-16,1-16 22 0,0 13-23 0,0-13 22 16,0 15-3-16,0-15-1 0,-1 11 0 0,1-11-2 15,0 13-2-15,0-13 2 0,0 0-1 0,0 16-1 16,0-16 10-16,0 0-12 0,-2 15-1 0,2-15 0 16,0 0 2-16,2 13 4 0,-2-13-1 0,0 0-4 15,-2 12 0-15,2-12 1 0,0 0 0 16,-1 10 0-16,1-10 0 0,0 0 0 0,0 0 0 0,0 14-3 15,0-14 5-15,0 0-4 0,0 0 5 16,-1 12-4-16,1-12 2 0,0 0 2 16,0 0-1-16,0 0 2 0,-2 12-1 0,2-12 1 15,0 0 5-15,0 0-1 0,0 0-3 0,-1 11-2 16,1-11 2-16,0 0 0 0,0 0-1 0,-2 10-2 16,2-10-1-16,0 0 0 0,0 0-3 0,0 0 5 15,-2 10-1-15,2-10-3 0,0 0 2 0,0 0 2 16,0 0-2-16,-1 11 1 0,1-11 5 0,0 0-5 15,0 0 0-15,0 0 0 0,0 0 8 0,-5 8-2 16,5-8-1-16,0 0-2 0,0 0-7 0,0 0-9 16,0 0-22-16,0 0-32 0,-10 5-39 0,10-5-59 15,-12-1-81-15,12 1-74 0,-16-4-52 0,4 2-109 16,1-2-306-16,-3 0-304 0</inkml:trace>
  <inkml:trace contextRef="#ctx0" brushRef="#br0" timeOffset="89698.18">10261 3323 148 0,'0'0'205'0,"0"0"-57"0,0 0 2 16,0 0-28-16,-11-4 10 0,11 4-20 0,0 0 12 15,0 0-24-15,0 0 7 0,0 0-20 0,-9-3 22 16,9 3-30-16,0 0 30 0,0 0-31 0,0 0-6 16,0 0-8-16,-7-7-13 0,7 7 3 0,0 0 5 15,0 0-3-15,0 0-6 0,0 0-8 0,0-13-3 16,0 13-2-16,0 0 31 0,0 0-16 0,2-11-10 16,-2 11-5-16,0 0-9 0,7-8-1 15,-7 8-10-15,0 0 0 0,9-6-1 16,-9 6-6-16,9-5-1 0,-9 5-1 0,12-2 1 15,-12 2-12-15,14-2 7 0,-14 2 0 0,13 0-4 16,-13 0 0-16,16 0 16 0,-16 0-28 0,11 2 21 16,-11-2-18-16,11 2 21 0,-11-2-17 0,9 6 21 15,-9-6-19-15,0 0 30 0,3 10-22 0,-3-10 21 16,-5 7-20-16,5-7 1 0,-9 7 3 0,9-7 1 16,-15 6 9-16,15-6 14 0,-16 6-15 0,16-6 27 15,-18 5-7-15,18-5 19 0,-15 3-16 0,15-3 4 16,-15 1-19-16,15-1 4 0,-13 0 11 0,13 0 3 15,-13-3 1-15,13 3-2 0,-10-2-16 0,10 2-4 16,0 0-3-16,-10-6-5 0,10 6-9 16,0 0-2-16,-5-8-4 0,5 8-3 0,0 0-3 15,5-10-4-15,-5 10 0 0,0 0 0 0,7-10-4 16,-7 10-1-16,0 0-2 0,12-5 0 0,-12 5 3 16,0 0 13-16,16 1-15 0,-16-1 13 15,12 4-19-15,-12-4 5 0,9 6-26 0,-9-6-3 16,10 7-42-16,-10-7-17 0,7 9-96 0,-7-9 2 15,0 0-13-15,1 13-30 0,-1-13-91 16,-8 10-235-16,8-10-81 0</inkml:trace>
  <inkml:trace contextRef="#ctx0" brushRef="#br0" timeOffset="93810.11">3975 2931 370 0,'0'0'506'0,"0"0"-98"0,-5-8-69 16,5 8-24-16,0 0-12 0,0 0-28 0,0 0-30 15,0 0-36-15,0 0-34 0,0 0-29 16,0 0-23-16,0 0-19 0,0 0-17 0,-5-9-10 16,5 9-2-16,0 0-10 0,0 0 1 0,0 0-6 15,0 0 1-15,0 0-4 0,0 0 1 0,0 0-5 16,0 0-5-16,0 0-3 0,0 0-9 0,0 0-2 16,0 0-4-16,0 0-1 0,0 0 0 0,0 0 3 15,0 0-46-15,0 0 66 0,0 0-48 0,0 0 58 16,0 0-52-16,0 0 49 0,0 0-44 0,0 0 38 15,0 0-38-15,0 0 34 0,0 0-47 0,0 0 39 16,0 0-58-16,0 0 47 0,0 0-51 0,0 0 45 16,0 0-55-16,0 0 39 0,0 0-38 15,0 0 52-15,0 0-40 0,0 0 52 0,0 0-37 16,-1 13 43-16,1-13-43 0,1 11 42 0,-1-11-46 16,1 16 47-16,-1-16-37 0,2 18 33 0,-2-6-38 15,0 0 17-15,0 1-64 0,0 1-24 0,-2 0-122 16,1 3-18-16,-2 1-115 0,1-1-167 0,-3 6-166 15,0-4-265-15,1-1-500 0</inkml:trace>
  <inkml:trace contextRef="#ctx0" brushRef="#br0" timeOffset="94799.92">4133 6022 201 0,'0'0'421'0,"0"0"-63"0,0 0-10 15,0 0-20-15,-3 10-11 0,3-10-24 0,0 0-38 16,0 0-32-16,0 0-28 0,0 0-28 0,0 0-22 16,0 0-12-16,0-12-20 0,0 12 39 0,0 0-79 15,4-12 45-15,-4 12-73 0,4-9 42 0,-4 9-68 16,6-10 48-16,-6 10-61 0,9-11 46 0,-3 5-59 16,-6 6 48-16,12-11-61 0,-3 7 53 15,-9 4-60-15,13-9 57 0,-13 9-61 0,14-6 57 0,-14 6-60 16,12-5 52-16,-12 5-55 0,12-3 56 15,-12 3-60-15,0 0 62 0,18 1-56 0,-18-1 59 16,9 5-56-16,-9-5 58 0,6 7-56 0,-6-7 58 16,6 12-56-16,-6-12 58 0,2 13-56 0,-2-13 7 15,-2 17 7-15,2-17 1 0,-6 17 4 0,2-7 2 16,-1-1 2-16,0 0 7 0,0 0 0 0,-1 0 0 16,-2-2 0-16,2 1-3 0,-2-1 6 0,0 1 10 15,1-1 7-15,-1-1 4 0,8-6 4 0,-12 10-2 16,12-10-8-16,-10 10-4 0,10-10-2 0,-9 7-1 15,9-7 3-15,-5 7 15 0,5-7 15 16,0 0 5-16,-5 7-27 0,5-7 26 0,0 0-32 16,0 0 27-16,10 4-37 0,-10-4 26 0,18 0-33 15,-5 0 27-15,1-1-32 0,1 0 26 16,3 1-29-16,0-2 27 0,3 1-24 0,-1 1 25 16,-1-1-25-16,3 0 19 0,-2 0-38 0,0 0-13 15,-1-1-57-15,-3 1-51 0,-2 1-68 0,-1-2-76 16,0 0-98-16,-3 0-107 0,0 0-456 0,-10 2-530 15</inkml:trace>
  <inkml:trace contextRef="#ctx0" brushRef="#br0" timeOffset="95926.59">8028 3066 156 0,'0'0'478'0,"0"0"-154"0,-9-5 36 16,9 5-104-16,0 0 38 0,0 0-75 0,0 0 17 15,1-12-97-15,-1 12 21 0,0 0-79 16,12-7 27-16,-12 7-61 0,10-4 34 0,-10 4-64 16,13-3 41-16,-13 3-58 0,14-2 49 0,-14 2-58 15,16 2 43-15,-16-2-51 0,16 2 48 0,-16-2-53 16,15 2 57-16,-15-2-10 0,13 6-7 0,-13-6-39 16,10 9 34-16,-10-9-9 0,10 8-9 0,-10-8-4 15,5 11-2-15,-5-11-3 0,3 9 3 0,-3-9 6 16,0 0 2-16,-3 15 1 0,3-15-1 0,0 0 1 15,-7 12 5-15,7-12-2 0,0 0 0 0,-10 8 4 16,10-8 1-16,0 0 6 0,-8 7 9 0,8-7 10 16,0 0 9-16,0 0 11 0,-8 7 6 15,8-7 1-15,0 0-3 0,0 0-10 0,0 0-7 16,0 0-6-16,0 0-6 0,0 0-6 0,0 0-6 16,0 0-5-16,12-1-2 0,-12 1 2 0,0 0-7 15,18 0-48-15,-18 0 50 0,11 1-2 0,-11-1-3 16,14 2 1-16,-14-2-1 0,17 5-2 0,-17-5-1 15,16 8 1-15,-8-3-1 0,0 0 3 16,-1 1 0-16,1 0 0 0,-2 1 0 0,-6-7 2 0,9 13 5 16,-3-6 3-16,-6-7 6 0,5 12 10 0,-5-12 6 15,1 12 3-15,-1-12 9 0,-3 11 4 0,3-11 1 16,-7 9-2-16,7-9-7 0,-13 7-6 16,1-5 6-16,1-1-24 0,-4-1-5 0,-2-2-35 0,-3 0-88 15,0-2-115-15,-1-2-166 0,-1 0-621 16,1-1-622-16</inkml:trace>
  <inkml:trace contextRef="#ctx0" brushRef="#br0" timeOffset="96989.42">8214 5617 119 0,'0'0'469'0,"0"0"-125"0,3-12-60 0,-3 12-47 16,0 0-27-16,0 0 38 0,0 0-87 16,-3-11 35-16,3 11-95 0,0 0 32 0,0 0-76 15,-11 8 44-15,11-8-69 0,-10 10 40 0,3-2-59 16,2-1 46-16,-2 1-59 0,-1 3 47 0,0-2-58 16,1 2 58-16,-2 0-61 0,1 0 50 0,2 0-61 15,-2-2 56-15,0 1-55 0,3-3 52 0,0 0-51 16,0 0 53-16,0 0-52 0,5-7 53 0,-7 10-51 15,7-10 59-15,-7 10-37 0,7-10 67 0,0 0-41 16,-7 9 50-16,7-9-51 0,0 0 50 0,0 0-61 16,0 0 44-16,4 9-56 0,-4-9 43 0,0 0-52 15,14 2 40-15,-14-2-49 0,13 1 43 0,-13-1-48 16,17 3 48-16,-17-3-52 0,20 2 51 16,-8 1-49-16,0-1 47 0,0 0-47 15,1 1 45-15,-2-1-49 0,2 1 44 0,-2-2-49 0,0 1 45 16,-11-2-45-16,18 4 54 0,-18-4-40 15,14 2 51-15,-14-2-45 0,0 0 49 0,16-1-35 16,-16 1 64-16,8-5-35 0,-8 5 73 0,0 0-37 16,4-11 49-16,-4 11-45 0,-1-10 48 0,1 10-44 15,-3-11 14-15,3 11 14 0,-4-14 13 0,4 14 6 16,-5-11-20-16,5 11-4 0,-7-11-17 0,7 11-13 16,-3-8-20-16,3 8-16 0,-5-9-13 0,5 9-9 15,0 0-3-15,0 0-12 0,-9-5-5 0,9 5 4 16,0 0-3-16,-8 9 4 0,8-9-1 15,-5 16-6-15,2-6 4 0,-2 2 0 0,3 2-7 16,-1 2-46-16,2 2 1 0,-2 1-71 16,-1 0-27-16,2 3-56 0,-2 2-146 0,-1-1-92 0,-4 4-194 15,3-5-280-15,-2-2-494 0</inkml:trace>
  <inkml:trace contextRef="#ctx0" brushRef="#br0" timeOffset="101141.83">15835 1111 143 0,'0'0'548'0,"-3"-14"-92"0,3 14-49 0,-3-14-32 15,3 14-25-15,-7-15-30 0,7 15-40 0,-10-16-36 16,5 9-44-16,0 0-33 0,5 7-29 0,-11-13-29 16,11 13-26-16,-12-9-22 0,12 9-15 15,-13-4-11-15,13 4-9 0,-17-2-9 0,7 6-7 16,0 1-7-16,-3 0-2 0,2 5-5 0,-5 2 7 16,2 2 3-16,1 2 4 0,1 0-2 0,1 1-1 15,0 0-6-15,2 1-3 0,1 0 4 0,3-3 2 16,0 0-8-16,0 1 8 0,4 0-8 0,0-5 10 15,-1 3-6-15,4-2 11 0,0-2-1 16,2 2 24-16,1-3 10 0,3 2 8 0,2-2-3 16,4-1-8-16,0-1-6 0,4-2-5 0,0 0-19 15,2-2-21-15,2-2-45 0,-2 0-46 0,2-1-60 16,0-1-48-16,-3-2-63 0,4-1-79 0,-1-2-89 16,-4-1-434-16,1-1-425 0</inkml:trace>
  <inkml:trace contextRef="#ctx0" brushRef="#br0" timeOffset="101372.34">16038 1035 8 0,'4'-16'629'0,"-4"16"-122"0,4-11-49 0,-4 11-33 16,0 0-56-16,4-11-75 0,-4 11-55 16,0 0-46-16,4-9-40 0,-4 9-23 0,0 0-14 15,0 0-9-15,0 0-10 0,0 0-9 0,-3 14-12 16,3-14 3-16,-4 19-5 0,2-7-11 0,-2 0 1 15,1 5-5-15,-1-2-6 0,-1 2-10 0,3 0-3 16,-2 1-10-16,1 0-6 0,1 0-7 0,-2 0 0 16,1 0-5-16,2 0 5 0,-2 0-23 0,2 0-71 15,0-2-73-15,0 0-124 0,1-1-119 0,0-1-162 16,1-2-392-16,1 0-531 0</inkml:trace>
  <inkml:trace contextRef="#ctx0" brushRef="#br0" timeOffset="101805.8">16230 1214 736 0,'0'0'586'0,"0"0"-104"0,0 0-58 0,1-11-66 16,-1 11-57-16,0 0-52 0,0 0-46 0,0 0-45 15,0 0-33-15,0 0-28 0,0 0-13 0,0 0-18 16,0 0-10-16,0 0-18 0,0 0-5 0,-8 10-9 15,8-10-5-15,-3 12-2 0,3-12-4 16,-4 14-11-16,4-14 5 0,-4 16-7 0,4-16 4 16,-1 14-6-16,1-14 9 0,0 16-7 0,0-16 4 15,2 14-1-15,-2-14 4 0,7 15-9 0,-7-15 19 16,9 13-12-16,-3-7 5 0,-6-6-7 0,14 11 5 16,-14-11-3-16,14 7 5 0,-14-7-2 0,17 4-3 15,-17-4 6-15,16 1 6 0,-4-4 3 0,-12 3-3 16,16-6 1-16,-7 1-1 0,0 1 5 0,-2-3 15 15,-1-1 12-15,1-1-2 0,-4 0 19 0,2-2-16 16,-3 1 16-16,-1-3-24 0,-1 2 9 0,-1-1-24 16,-3-1 11-16,-1 1-23 0,0-1 7 0,-3 1-21 15,-1 2 4-15,-1-1-13 16,0 1-6-16,-1 2-9 0,0 1-22 0,-1 0 11 16,0 0-29-16,0 4-49 0,0 1-38 0,0 0-50 0,12 2-52 15,-21 3-46-15,21-3-75 0,-19 7-41 16,19-7-88-16,-11 11-236 0,11-11-243 0</inkml:trace>
  <inkml:trace contextRef="#ctx0" brushRef="#br0" timeOffset="102104.58">16714 1176 464 0,'0'0'567'0,"-4"-10"-96"0,4 10-45 16,-6-8-10-16,6 8-73 0,-6-10-61 0,6 10-53 16,-8-7-49-16,8 7-39 0,-8-5-33 15,8 5-28-15,0 0-16 0,-15-1-15 0,15 1-16 16,-13 5-11-16,13-5-4 0,-15 9-4 0,7-2-1 16,2 1-5-16,-2 0-5 0,1 2 0 0,0 0-1 15,2 0-2-15,1 1 1 0,0 0 3 16,0-1-4-16,3 1 6 0,-1 0 0 0,2-11 3 0,2 21 7 15,1-12-10-15,2 1 8 0,2-2-8 16,4 1-3-16,3-1-48 0,0-2-42 0,2-1-82 16,1-3-58-16,4-1-79 0,-2-1-84 0,-1-2-74 15,5-4-274-15,-3-2-242 0</inkml:trace>
  <inkml:trace contextRef="#ctx0" brushRef="#br0" timeOffset="102336.19">16938 961 34 0,'1'-13'580'0,"-1"13"-91"15,1-21-34-15,-1 21-37 0,2-14-51 0,-2 14-84 16,1-12-62-16,-1 12-54 0,0 0-36 16,1-12-23-16,-1 12-11 0,0 0-12 0,0 0-9 15,0 0-6-15,0 0 7 0,0 17 12 0,0-17 6 16,-1 18-1-16,0-7 18 0,-1 3-14 16,2-1-6-16,-1 4 0 0,0 1-14 0,0 1 6 15,-1 2-33-15,1-1 8 0,0 3-22 0,1 0-7 16,-3 0-9-16,2 0 9 0,-2 0-59 0,2-3-80 15,0 0-74-15,-3-1-119 0,2-1-113 0,-1-2-152 16,3-2-407-16,-1-2-566 0</inkml:trace>
  <inkml:trace contextRef="#ctx0" brushRef="#br0" timeOffset="102671.47">17182 1123 678 0,'5'-13'571'0,"-5"13"-78"0,0 0-39 16,4-14-109-16,-4 14-48 0,0 0-58 0,0 0-52 16,-3-12-38-16,3 12-33 0,0 0-23 0,-9-6-21 15,9 6-11-15,0 0-11 0,-17 0-4 0,17 0-4 16,-16 2-5-16,16-2-4 0,-19 2-2 0,9 0-7 16,10-2-14-16,-23 4 6 0,12-1 0 0,-1 0-4 15,2-1-6-15,-1 1 2 0,0-1-6 0,11-2-2 16,-18 5-4-16,8-1-6 0,10-4-8 0,-13 5-7 15,13-5-5-15,-12 5 3 0,12-5-1 16,-10 7 4-16,10-7 8 0,-2 10 4 0,2-10 8 16,4 15-3-16,1-7 4 0,3 2 0 0,2-1-1 15,-1 2 0-15,3 1 0 0,1 0 2 0,2 2 0 16,-1 1-1-16,3 0-13 0,1 1 21 0,1 1-40 16,-3-2-46-16,0 0-82 0,-2-1-60 0,1 1-121 15,-2-2-117-15,0-1-343 0,-5-2-331 0</inkml:trace>
  <inkml:trace contextRef="#ctx0" brushRef="#br0" timeOffset="103269.64">18543 1113 578 0,'0'0'559'0,"5"-16"-53"15,-5 16-22-15,3-12-43 0,-3 12-49 0,2-9-52 16,-2 9-45-16,0 0-73 0,5-11-33 0,-5 11-51 16,0 0-18-16,0 0-30 0,0 0 11 15,0 0-38-15,0 0 12 0,0 0-47 0,0 0 41 16,0 16-33-16,0-16 7 0,-5 21-21 0,4-8 9 15,-1 2-18-15,0 2 9 0,0 0-16 0,0 1 14 16,1 1-15-16,0-1-11 0,-2 1-51 16,2-1-54-16,0 0-45 0,-1-3-36 0,1 1-99 0,0-2-59 15,-1-4-93-15,0-1-102 0,2-9-317 16,-5 13-412-16</inkml:trace>
  <inkml:trace contextRef="#ctx0" brushRef="#br0" timeOffset="103553.6">18563 1097 444 0,'4'-10'542'0,"-4"10"-57"0,5-17-43 16,-5 17-44-16,7-16-66 0,-2 8-58 0,-5 8-49 15,9-12-46-15,-1 6-25 0,-1 1-24 0,3 1-29 16,1 0-13-16,2 2-19 0,0 1-17 0,2 1-12 16,2 1-4-16,0 2-5 0,1 2-11 0,2 2-4 15,0 2 0-15,-1-1-5 0,-1 4-5 16,1 0 4-16,-3 2-6 0,0 2 6 0,-2 0-7 15,-3 2-3-15,0 1 3 0,-4-1 5 0,0 2 3 16,-5-1-3-16,-3 0 7 0,-3-1-3 0,-2 3 6 16,-3-1-7-16,-2-2 5 0,-4 0-3 0,1-3 7 15,-6 2-1-15,-2-3 9 0,-1-1 7 0,-3-1 9 16,2-4-2-16,-1-1 2 0,-2-2-11 0,1-1-6 16,-2-2-9-16,1-1-21 0,0 1-62 0,4-2-90 15,-2-3-150-15,4 2-181 0,1-2-618 16,2-2-720-16</inkml:trace>
  <inkml:trace contextRef="#ctx0" brushRef="#br0" timeOffset="104789.39">20875 1074 466 0,'-5'-15'421'0,"5"15"-23"16,-9-13-31-16,9 13-19 0,-9-9-19 0,3 3-55 15,6 6-31-15,-13-8-30 0,13 8-38 0,-11-6-27 16,11 6-35-16,-16 0-21 0,16 0-11 0,-21 4-22 16,10 0-10-16,-1 2-12 0,-1 2-9 0,0-1-8 15,2 5-5-15,-1 1-7 0,1-1 1 0,2 4-1 16,0 0-7-16,0-1 5 0,4 0-3 0,1 0 2 16,0-2 0-16,1 3-8 0,3-4 3 15,0 0 10-15,4-1 7 0,0-1-4 0,3 2 7 16,0-2-8-16,2-1 7 0,1-1-20 15,4-2 19-15,-2-1-15 0,1-2 7 0,1-2-12 0,1 0-8 16,0-2 5-16,0-3-5 0,1-2-13 16,-2-3-6-16,3-2-9 0,-3-3 1 0,0-2-3 15,-3 1 1-15,0-3 7 0,-1 0 1 0,-3 0 4 16,-3 3 3-16,0-3 6 0,-2 3 8 0,-1 1 27 16,-1 2 2-16,-1 0 7 0,-2 1 0 0,0 1-4 15,-1 2-15-15,-1-1-1 0,5 9-3 0,-10-11-5 16,10 11-7-16,-14-3-4 0,14 3-1 0,-14 2-2 15,14-2 1-15,-14 8-1 0,9 0-1 0,1-1 5 16,0 4 2-16,2 0 0 0,0 2-2 16,2 0 3-16,0 2 6 0,3 0 1 15,1 2 2-15,0 0 2 0,1 2 2 0,2-1 4 0,5 1-5 16,-2-1 13-16,2-1-15 0,3-1-15 16,-1 0-63-16,1-1-42 0,1-2-114 0,2-1-76 15,-1-2-100-15,-3-3-383 0,3 0-318 0</inkml:trace>
  <inkml:trace contextRef="#ctx0" brushRef="#br0" timeOffset="105221.53">21199 1151 128 0,'0'0'659'16,"0"0"-177"-16,4-13-102 0,-4 13-44 15,0 0-37-15,0 0-56 0,3-11-53 0,-3 11-30 0,0 0-28 16,0 0-16-16,0 0-13 0,0 0-11 15,0 0-7-15,0 0-7 0,9 9-7 0,-9-9 3 16,4 15-3-16,-4-15-9 0,3 18 1 0,-1-6-4 16,0-2-8-16,-2 2-1 0,1-1-9 0,-1 1-5 15,0-12-11-15,0 22 3 0,0-22-7 0,-3 19-1 16,3-19-6-16,-4 17-1 0,4-17 4 0,-2 13 3 16,2-13-5-16,-4 8-9 0,4-8-19 0,0 0-7 15,0 0-26-15,0 0 6 0,-15-3-18 0,15 3 13 16,-4-13 5-16,4 13 1 0,-1-16-7 15,2 5 4-15,0-2 0 0,3-1 4 16,1-1 1-16,1 1 6 0,1 0 3 0,1 0 2 16,-1 1 1-16,5 1-7 0,-2 0 16 0,1 2-10 15,1 2 7-15,0 0 1 0,0 2-1 0,0 0-3 16,-1 4 5-16,2 1 1 0,-1 0 5 0,0 3-2 16,1 0 1-16,-1 5 1 0,3 0 2 0,-3 2 4 15,0 1 13-15,-2 1 12 0,1 2 11 0,-1-1 4 16,-2 3 2-16,-2-1-2 0,0-1-3 0,1 1-1 15,-4 0-9-15,0-3-15 0,0 1-20 0,-3-12-54 16,0 21-62-16,0-21-68 0,-3 19-88 0,3-19-113 16,-4 15-408-16,4-15-334 0</inkml:trace>
  <inkml:trace contextRef="#ctx0" brushRef="#br0" timeOffset="105457.38">21617 1233 78 0,'13'-2'641'0,"-13"2"-165"0,0 0-86 0,0 0-43 15,16-1-43-15,-16 1-53 0,0 0-35 0,17 1-30 16,-17-1-22-16,21 1-20 0,-21-1-24 0,25 1-10 16,-11-1-16-16,4 1-16 0,1 0-9 15,-1-1-12-15,2 2-9 0,1-1-15 16,-2 0-20-16,1-2-49 0,-1 0-54 0,-1-1-59 15,-4 1-75-15,2-1-113 0,-5-3-118 0,2 1-345 16,-5-1-327-16</inkml:trace>
  <inkml:trace contextRef="#ctx0" brushRef="#br0" timeOffset="105669.34">21815 1037 157 0,'0'0'571'0,"0"0"-123"0,-9-6-69 0,9 6-55 16,0 0-53-16,-8-6-57 0,8 6-47 15,0 0-35-15,0 0-24 0,0 0-20 16,-8 6-13-16,8-6-10 0,0 0 0 0,2 14 2 16,-2-14-1-16,1 18 11 0,0-6 8 0,0 0 1 15,1 2-5-15,0 3 1 0,0 0-3 0,0 1-14 16,1 1-11-16,-1 0-2 0,1-1-10 0,1 4-13 16,-2-4 3-16,2 1-26 0,-1-1-82 0,-1-1-103 15,1-1-155-15,-1-1-149 0,2-2-426 0,-1-2-476 16</inkml:trace>
  <inkml:trace contextRef="#ctx0" brushRef="#br0" timeOffset="105902.56">22110 1106 792 0,'0'0'666'0,"6"-11"-143"0,-6 11-83 0,0 0-73 0,7-11-51 16,-7 11-61-16,0 0-46 0,0 0-41 0,7-7-25 15,-7 7-30-15,0 0-19 0,4 8-10 0,-4-8-14 16,4 16-12-16,-4-16 2 0,3 20-21 0,-2-6-1 16,1 0-10-16,0 3 5 0,-1 0-14 0,2 1-3 15,-2 1-6-15,0 0 18 0,2 1-1 0,-2-2-2 16,3 1-31-16,-2-1-96 0,0-1-122 16,-2-1-151-16,2 1-184 0,-1-5-486 0,1 0-664 15</inkml:trace>
  <inkml:trace contextRef="#ctx0" brushRef="#br0" timeOffset="106686.47">23895 988 304 0,'0'0'472'15,"-4"-17"-65"-15,4 17-41 0,-5-13-25 0,5 13-30 16,-5-12-34-16,5 12-44 0,-7-11-32 0,7 11-33 16,-9-8-24-16,9 8-18 0,-16-6-19 0,16 6-15 15,-16-1-18-15,16 1-21 16,-21 4-11-16,11-1-6 0,-3 2-11 0,2 3-9 16,2 0-19-16,-3 2 18 0,3 0-7 0,0 1-1 0,0 0-4 15,2 1 0-15,0 1 0 0,2-1 0 16,1 1-1-16,2-1 0 0,-1 0 1 0,3 0-1 15,0 0 2-15,2-1 8 0,1 0 8 0,1-1 6 16,3 1-2-16,2-1 0 0,1-2 7 0,1 1-5 16,2-3 1-16,-3-1-6 0,3-2 1 0,0-1-7 15,0-2 4-15,2-1-3 0,-2-2-4 0,0-1 10 16,2-3-5-16,-1-1-4 0,0-5-3 0,-1 1-7 16,0-4 3-16,-3 0-2 0,-2-1-8 0,-2 0 1 15,-1 2-5-15,-1-2 0 0,-2 2 12 16,1-2 8-16,-3 4-3 0,0-1-5 15,-1 3-1-15,-1-1-7 0,0 3-5 0,2 9-11 0,-7-14-1 16,7 14-2-16,-10-7 2 0,10 7 3 16,0 0-4-16,-15 5 1 0,7 1 2 0,8-6 4 15,-10 16 0-15,5-7 1 0,1 2 2 0,1 4-1 16,1-2-2-16,1 2 6 0,-1 1 2 0,2 0 2 16,2-1-9-16,-1 2 15 0,1 0 1 0,4 1-8 15,-1-3 11-15,1 3-2 0,4 0-50 0,1-1-67 16,0-2-86-16,3-1-101 0,-1-2-122 0,3 0-473 15,-1-4-456-15</inkml:trace>
  <inkml:trace contextRef="#ctx0" brushRef="#br0" timeOffset="107135.56">24214 1077 23 0,'0'0'742'16,"2"-12"-216"-16,-2 12-126 0,0 0-59 0,0 0-53 15,3-9-63-15,-3 9-45 0,0 0-36 0,0 0-21 16,0 0-19-16,0 0 2 0,0 0-9 0,10 6 9 16,-10-6-9-16,5 12-7 0,-1-4-2 15,-2 2 0-15,2-1-2 0,-1 3-9 0,-2 1-11 16,2-2-10-16,-2 1-5 0,1 1-5 0,0-3-13 16,-2 2 2-16,0 0-1 0,0-12-12 0,0 20 0 15,0-20-5-15,-2 17-9 0,2-17-1 16,-3 13 3-16,3-13-4 0,-3 12-7 0,3-12-4 15,0 0-11-15,-6 5-14 0,6-5-26 0,0 0-6 16,-9-7-4-16,9 7-8 0,-4-13 1 0,4 13-12 16,-1-19-13-16,1 7 2 0,3-3 23 0,1 1 8 15,1 0 13-15,2-1 6 0,0 1 5 0,1 0 9 16,1 4 1-16,0-3 5 0,1 4 1 0,-2 0 1 16,1 2 5-16,0 2-3 0,0 0 2 15,-9 5 2-15,16-6 2 0,-16 6 2 0,20-2 6 16,-20 2 10-16,20 6 11 0,-11-1 10 0,3 2 10 15,-2 0 2-15,0 3 10 0,-1 1-5 16,0 0-1-16,1 1-3 0,-4 0-1 0,1 1-9 16,-1-1 5-16,-1-1-1 0,-1 0-5 0,-1-1-2 15,0 0-11-15,0 0-33 0,-3-10-80 0,4 17-93 16,-4-17-113-16,0 15-109 0,0-15-393 0,0 0-340 16</inkml:trace>
  <inkml:trace contextRef="#ctx0" brushRef="#br0" timeOffset="107369.47">24644 1166 431 0,'0'0'598'0,"0"0"-123"0,0 0-73 15,0 0-47-15,18-1-51 0,-18 1-48 0,11-1-35 16,-11 1-31-16,18 1-26 0,-6-2-21 0,2 1-25 15,-1 0-21-15,3 0-15 0,3 1-14 0,-1-1-14 16,2 0-8-16,-1 0-14 0,1 0-59 16,-5-1-60-16,0 1-58 0,-1-1-46 0,0 0-70 15,-4-2-88-15,0 0-140 0,2-1-299 16,-12 4-310-16</inkml:trace>
  <inkml:trace contextRef="#ctx0" brushRef="#br0" timeOffset="107588.5">24805 1045 500 0,'0'0'419'0,"0"0"-53"0,-10-3-75 16,10 3-45-16,0 0-37 0,0 0-17 0,0 0-26 15,-10 6-18-15,10-6-14 0,0 0-20 16,-3 16-11-16,3-16-14 0,0 17 0 0,0-17-11 16,0 22-6-16,0-8-9 0,1 0-6 0,1 2-7 15,-1 1-9-15,0 0-9 0,2-1-2 0,-3 1-6 16,2 2-8-16,1 0 14 0,0-1-10 0,0 0-6 15,0-1-105-15,1 0-124 0,1-1-173 0,-3-2-523 16,2-2-476-16</inkml:trace>
  <inkml:trace contextRef="#ctx0" brushRef="#br0" timeOffset="107836.13">25167 1078 583 0,'6'-14'769'0,"-6"14"-178"16,6-10-105-16,-6 10-88 0,3-9-64 0,-3 9-68 16,0 0-62-16,0 0-41 0,5-7-35 0,-5 7-25 15,0 0-29-15,0 0-12 0,7 8-7 16,-7-8-15-16,2 16-6 0,1-7-7 0,1 3-6 16,-2 2 4-16,1 4-3 0,-1-3 2 0,1 3-7 15,-1 1 1-15,2 1-5 0,-1 0 1 0,-1 3-7 16,1-4 9-16,-2 1-3 0,3 2 1 15,-3-4-1-15,1 0-74 0,-1 0-115 0,0-1-146 16,-1-3-209-16,-1-2-545 0,0-1-691 0</inkml:trace>
  <inkml:trace contextRef="#ctx0" brushRef="#br0" timeOffset="108413.06">23866 752 163 0,'0'0'354'0,"0"0"-35"0,-18 1-52 15,18-1-31-15,0 0-19 0,0 0-15 0,-15 0-7 16,15 0-3-16,0 0-9 0,0 0-19 0,0 0-1 15,-14 0-7-15,14 0-9 0,0 0-12 0,0 0-14 16,0 0-17-16,0 0-17 0,0 0-18 0,0 0-12 16,0 0-8-16,0 0 12 0,0 0 6 0,0 0 8 15,0 0 13-15,24 0-1 0,-5 0 8 0,5 0-6 16,6 2 3-16,7-2 18 16,2 1-17-16,12-1 19 0,3 0-21 0,5 1 21 15,1-1-19-15,3-1 9 0,2 0-10 0,10-2 7 16,-11 2-14-16,1 0 6 0,-1-1-15 0,-1 0 8 15,0 2-20-15,-3-2 9 0,-3 2-15 0,-3-2 8 16,-3 1-17-16,-9 0 15 0,-2 1-12 0,-7 0 8 16,-4 0-20-16,-3 0 7 0,-2 0-18 0,-6 0-5 15,2 0-6-15,-7 0 14 0,3 0-12 0,-16 0-14 16,25 0-21-16,-25 0-31 0,17 0-18 0,-17 0-51 16,16 0-28-16,-16 0-65 0,12-2-68 15,-12 2-110-15,0 0-142 0,0 0-200 0,0 0-423 16,0 0-764-16</inkml:trace>
  <inkml:trace contextRef="#ctx0" brushRef="#br0" timeOffset="110117.59">16423 2082 239 0,'0'0'427'0,"-3"-11"-65"15,3 11-3-15,-4-9-61 0,4 9-2 0,-6-10-43 16,6 10-22-16,-6-8-44 0,6 8-6 0,-10-9-34 15,10 9-9-15,-11-6-26 0,11 6-4 0,-11-2-22 16,11 2-5-16,-14-1-18 0,14 1-1 16,-16 3-18-16,6 0-5 0,1 2-13 0,-1 3 5 15,-3 0-18-15,3 2 2 0,1 0-9 16,-2 2 7-16,0 0-5 0,3 1 4 0,0 2-5 16,0-2-42-16,2 1 60 0,0 2-47 0,3-2 50 15,-1 2-53-15,1-2 54 0,2-2-58 0,1 2 56 16,1-2-5-16,3 0-2 0,0 1-2 0,1 0 2 15,1-2-3-15,3 1 2 0,3-3 0 0,1 1 5 16,1-2 4-16,1 0 5 0,2-2 13 0,-2-1 12 16,3-2 14-16,-1 0-34 0,0-2 71 0,-1-1-21 15,0-4 28-15,1 0-38 0,0-1 18 0,-2-2-37 16,2-3 23-16,-1-3-44 0,-3 2 37 0,0-3-19 16,-3 1 46-16,-1 1-24 0,-3-2 16 0,-1 1-27 15,2-1 12-15,-5 0-37 0,-1 0 16 0,-1 0-15 16,-2-1-8-16,-3-1-18 0,0 1-2 0,-3 0-7 15,-1-2-18-15,-2 3-2 16,-2 0-21-16,0-1-40 0,-1 3-45 0,0 2-47 0,-1 1-52 16,1 2-41-16,-3 2-94 0,3 0-90 0,-1 4-95 15,-1 2-90-15,2 0-274 0,0 0-464 0</inkml:trace>
  <inkml:trace contextRef="#ctx0" brushRef="#br0" timeOffset="118762.8">18622 1957 420 0,'0'0'470'0,"0"0"-117"0,-7-7-46 0,7 7-50 0,0 0-5 15,0 0-44-15,0 0-18 0,-7-8-49 0,7 8-4 16,0 0-30-16,0 0 2 0,0 0-27 0,0 0 8 16,2 14-13-16,-2-14 17 0,6 13-14 15,-1-4-2-15,1 1-17 0,1 1 4 0,1 2-14 16,2 1 6-16,0 1 0 0,2 0-2 16,0 1 3-16,0 0-5 0,0 1-9 0,1-2-55 0,0 1 56 15,0-2-52-15,0 2 56 0,1-2-58 0,-3 0 56 16,-2-3-58-16,3 1 55 0,-3-2-59 0,-2 0 54 15,2-2-57-15,-3-1 58 0,-6-7-51 0,11 12 51 16,-11-12-49-16,10 11 57 0,-10-11-61 16,8 8 56-16,-8-8-73 0,6 6 21 15,-6-6-99-15,0 0-32 0,0 0-97 0,9 5-91 16,-9-5-62-16,0 0-51 0,0 0-368 0,1-12-342 16</inkml:trace>
  <inkml:trace contextRef="#ctx0" brushRef="#br0" timeOffset="119063.34">18833 1976 531 0,'0'0'385'0,"0"0"-21"16,-4-10-64-16,4 10 2 0,0 0-42 15,0 0-16-15,-2-9-60 0,2 9-4 0,0 0-28 16,0 0 2-16,0 0-26 0,-10 3 7 0,10-3-24 15,-8 9 0-15,0-2-24 0,2 0 10 0,-1 2-10 16,0 1-9-16,-2 1-5 0,-3 2 3 0,1 0-5 16,-1 1 5-16,1 0-47 0,-2 2 53 0,0-2-52 15,2 1 39-15,-2-1-50 0,3-2 27 0,1 0-41 16,-3 1 46-16,3 0-55 0,2-2 47 0,-2 0-47 16,0 0 41-16,1-1-50 0,2-2 39 0,1 0-94 15,-2 1 5-15,2-2-94 0,5-7-28 0,-9 12-113 16,9-12-111-16,-6 11-117 0,6-11-384 0,0 0-475 15</inkml:trace>
  <inkml:trace contextRef="#ctx0" brushRef="#br0" timeOffset="120496.56">21560 1952 91 0,'0'0'524'16,"-10"-11"-107"-16,10 11-41 0,-16-7-34 0,16 7-16 16,-18-3-22-16,18 3-46 0,-23 0-46 0,10 2-34 15,1 2-37-15,0 1-21 0,-2 3-24 0,1 1-9 16,0 1-24-16,3 2-1 0,-2 2-26 15,2 0 2-15,4 0-14 0,-2 0 7 16,3 1-17-16,1-1 6 0,0 1-4 0,3-1 6 0,1-1-4 16,1-1-5-16,2 1 1 0,1 0-1 15,1 1 5-15,1-3 1 0,2 0-1 0,2 1 2 16,0-4 8-16,2 0 4 0,2-1 6 0,0-1 0 16,1-1-2-16,-2-2-55 0,1-2 56 0,0-2-4 15,1-2-7-15,1-2 4 0,-1-1-6 0,-1-2-6 16,1-3-16-16,-2-2-6 0,0-3-3 0,-2 0-2 15,-3 0 3-15,0-2-6 0,-4 1 7 0,1 0 2 16,-3 2-6-16,-2-1 6 0,-1 0-10 0,0 1-2 16,-4 2-2-16,0-1 4 0,-2 4-3 0,-1-1 1 15,-2 2-12-15,1 3 6 0,-1 3-9 0,-1-1 2 16,11 4 4-16,-22 0 10 0,9 4-4 0,2-1 10 16,-1 5-14-16,1-1 15 0,0 2-5 15,2 2 16-15,-1 1-9 0,4 0 12 0,1 3-7 16,0-1 9-16,2 1-11 0,2 0 2 0,1 2 2 15,2 0 0-15,2-1 5 0,1 4 0 0,2-1-3 16,2 0 5-16,3 1-1 0,1 2-5 0,2-1 3 16,-2-5-6-16,1 1-50 0,0-1-72 0,0-3-72 15,1-1-117-15,-3-3-70 0,4 0-98 0,-2-3-289 16,-2-1-283-16</inkml:trace>
  <inkml:trace contextRef="#ctx0" brushRef="#br0" timeOffset="120945.49">21879 2149 186 0,'0'0'505'0,"7"-6"-84"0,-7 6-83 0,0 0-6 16,7-7-43-16,-7 7-23 0,0 0-58 0,0 0-11 16,0 0-32-16,0 0-8 0,11 1-22 0,-11-1 0 15,4 8-20-15,-4-8-14 0,8 10-10 0,-8-10-10 16,2 13-7-16,-2-13-7 0,1 17-10 0,-1-17-52 15,2 17 57-15,-2-17-57 0,-3 20 51 0,3-20-7 16,-2 18-1-16,2-18-9 0,-7 17 3 16,7-17-6-16,-5 14-2 0,5-14 5 0,-5 12-2 0,5-12-47 15,-5 10 56-15,5-10-48 16,0 0 52-16,-8 7-56 0,8-7 50 0,0 0-60 16,0 0 49-16,-10-8-50 0,10 8 45 0,-2-12-56 15,2 12 53-15,-2-18-3 0,2 18-7 0,3-22-5 16,-1 9-2-16,3 0-6 0,0-2-2 0,1 2-7 15,1-2-6-15,1 3 1 0,2-1-1 0,0 1-1 16,1 2 5-16,3 0-3 0,0 3 0 0,1 0-4 16,1 1 5-16,0 2 1 0,0 1-1 0,0 1-6 15,-2 2 9-15,3 3-3 0,-1 0 4 0,1 1-6 16,-3 2 6-16,3 2-3 0,-3 0 3 0,2 2-3 16,-3 2 5-16,1 0-9 15,-2 3 14-15,-1-1-46 0,-5 1 61 0,1 0-3 0,-3 1 3 16,-2-1-8-16,0 2-36 0,-4-1-71 0,0 1-117 15,-3-2-102-15,-2 0-128 0,-3 2-558 0,0-2-607 16</inkml:trace>
  <inkml:trace contextRef="#ctx0" brushRef="#br0" timeOffset="121762.47">24543 2077 78 0,'0'0'489'0,"0"0"-54"16,0-14-57-16,0 14-15 0,0 0-18 0,0-15-12 16,0 15-56-16,-4-10-21 0,4 10-37 15,0 0-27-15,-6-9-40 0,6 9-22 0,0 0-23 16,-13-5-13-16,13 5-25 0,-13 2-9 15,13-2-14-15,-16 6-6 0,6-1-12 0,1 3 0 16,-3-1-12-16,3 3-6 0,0 0 2 0,-1 1-6 16,2 0 0-16,2 1-8 0,0 0 7 0,2 0-2 15,-1 0 3-15,1-2 0 0,3 1-49 0,-1 0 62 16,2-11-51-16,2 22 64 0,2-13-57 0,-1 1 61 16,5-1-52-16,0 0 54 0,1-2-54 0,3-1 61 15,-1 0-59-15,0-2 59 0,3-2-47 0,-1-1 49 16,1-1-54-16,0-2 55 0,1-3-60 15,-1-1 50-15,2-2-16 0,-1-4-14 0,-1-2-14 0,-1-2-16 16,-2-2-1-16,0-1 2 0,-2-1 5 0,-4-1 4 16,1 0-8-16,-3 4 1 0,0-3 6 15,0 4-5-15,-3 1 3 0,0 2-4 0,-1-1 4 16,-3 4-15-16,1 0 7 0,0 2-7 0,3 8 10 16,-11-10-8-16,11 10 15 0,-14 0-9 0,14 0 10 15,-15 6-7-15,7 0 11 0,-1 1-7 0,0 2 12 16,2 2-6-16,0 2-2 0,-2 0 9 0,4 2 8 15,0 0-2-15,1 0-1 0,0 2 2 0,1 0-4 16,1 0 1-16,2 0-44 0,2 0 61 0,0 1 1 16,3-1-3-16,0 1-4 0,3 0 2 15,3-3-33-15,2 0-62 0,4 0-89 0,-4-3-97 16,6-1-113-16,0-2-130 0,2-3-306 0,-3-1-345 16</inkml:trace>
  <inkml:trace contextRef="#ctx0" brushRef="#br0" timeOffset="122196.64">24989 2143 622 0,'0'0'526'0,"0"0"-90"0,8-9-72 0,-8 9-6 16,0 0-80-16,0 0-37 0,6-7-61 0,-6 7-27 16,0 0-29-16,0 0-6 0,0 0-14 0,0 0 1 15,7 10-17-15,-7-10-6 0,2 11-3 0,-2-11-5 16,3 15-3-16,-3-15-15 0,0 21-54 15,1-10 53-15,-1-11-59 0,-1 20 58 16,0-9-13-16,1-11-3 0,-2 20-7 0,2-20-2 16,-4 19-4-16,4-19 1 0,-2 15-6 0,2-15-1 15,-4 12 4-15,4-12 2 0,0 0-50 0,-3 13 44 16,3-13-60-16,0 0 44 0,0 0-58 0,0 0 38 16,0 0-9-16,-8-9-56 0,8 9 56 0,0-13-5 15,3 4 1-15,0-1 2 0,1-1 10 0,1-2-15 16,1 0 20-16,3 1-5 0,-1 0 8 0,0 1 0 15,1 0 4-15,2 0-5 0,-1 3-3 16,1-1 0-16,2 2 1 0,-4 2-9 0,2 1 8 16,1 0-9-16,0 3 12 0,1 0-9 0,0 2 10 15,-1 3-11-15,2-1 17 0,2 3-7 0,-4 1 4 16,1 2 10-16,1 1 8 0,-1 4 12 0,-4 0 8 16,2 1-4-16,0 1-6 0,-2 0 3 0,-3-2-5 15,0 2 2-15,-2-1-1 0,-1 0-2 0,-2-2-3 16,-1-1-34-16,-1 1-61 0,-2-2-100 0,-3 0-89 15,-2-3-123-15,-1 1-119 0,0-3-305 0,-2-3-350 16</inkml:trace>
  <inkml:trace contextRef="#ctx0" brushRef="#br0" timeOffset="122545.28">24424 1772 468 0,'-12'-5'569'0,"-1"3"-141"16,4-1-80-16,9 3-39 0,-16-6-37 16,16 6-53-16,-11-3-25 0,11 3-7 0,0 0-25 15,0 0-3-15,19-2-18 0,-3 2 0 16,4 0 0-16,3 0 16 0,5 1 9 0,4-1-13 15,5 0 10-15,3 0-21 0,3 0-21 0,-1 0 1 16,2 0 1-16,-1 0-22 0,1 0 2 0,-1-1-8 16,2 1-14-16,-7 0-15 0,2 0-5 0,-9 0-13 15,-1 0-2-15,-1 0-16 0,-4 0-12 0,-5 0-8 16,1 0-5-16,-3-2-16 0,-3 2-40 0,-2 0-53 16,1 0-64-16,-14 0-50 0,20 2-80 0,-20-2-72 15,17 0-119-15,-17 0-113 0,13-2-409 0,-13 2-615 16</inkml:trace>
  <inkml:trace contextRef="#ctx0" brushRef="#br0" timeOffset="123214.56">26677 2181 462 0,'0'0'387'0,"-14"1"32"0,14-1-57 15,-13 2-3-15,13-2-42 0,0 0-48 0,-12 1-62 16,12-1-21-16,0 0-43 0,0 0-12 0,-13 1-27 16,13-1-15-16,0 0-27 0,0 0-5 0,0 0-16 15,0 0 3-15,0 0-15 0,0 0 20 0,0 0-3 16,0 0 8-16,9 2-4 0,4-1 24 0,3-1 4 15,2 2 5-15,4-2-8 0,3 1 15 16,5 1-8-16,1-2-7 0,5 1-3 16,2-1-56-16,1 0 43 0,3 0-48 0,-2 1 43 15,3-1-7-15,-2 0-4 0,-1 0 0 0,3 0-11 16,-3 0-4-16,0 0-7 0,-2-1-5 0,-7 1-6 16,-1-1 5-16,-1 1-3 0,-2-2 1 0,-6 2-7 15,1-1 1-15,-7 1-4 0,0 0 3 0,-2 0 0 16,0-2 2-16,-13 2-8 0,20 0-16 0,-20 0-35 15,17-1-42-15,-17 1-79 0,0 0-70 16,13-2-86-16,-13 2-46 0,0 0-65 0,0 0-40 16,-7-7-389-16,7 7-421 0</inkml:trace>
  <inkml:trace contextRef="#ctx0" brushRef="#br0" timeOffset="123617.16">27288 2069 415 0,'0'0'464'0,"0"0"-61"0,-11-3-20 0,11 3-38 0,0 0-26 15,0 0-81-15,0 0-36 0,-14-1-53 0,14 1-21 16,0 0-43-16,0 0-8 0,0 0-18 0,0 0 13 16,0 0-3-16,0 0 9 0,0 0-11 0,12 7 7 15,-12-7-16-15,17 8 8 0,-8-5-13 16,4 1 4-16,1 0-9 0,0 1-2 15,1 0-8-15,-1 0-7 0,3-1-5 0,-1 3-6 16,0-3 0-16,0 2-7 0,-1-1-3 0,1 0 3 16,-3 1-7-16,0-3 1 0,-3 1-6 0,-1-1 1 15,-9-3-4-15,20 7 11 0,-20-7-11 0,13 4 2 16,-13-4-3-16,13 5 4 0,-13-5-4 0,6 5 9 16,-6-5-4-16,0 0 4 0,4 12 9 0,-4-12 3 15,-6 12 8-15,6-12 7 0,-9 14-3 0,1-7-4 16,0 0-4-16,1 1-1 0,-4 0-8 0,0 2 1 15,-1-2-6-15,1 2-3 0,-2-2-13 16,2 1 17-16,1-1-11 0,-3 1-42 0,4-1-73 16,-2-1-99-16,2 1-79 0,3-3-118 15,-1 1-80-15,0 1-390 0,7-7-441 0</inkml:trace>
  <inkml:trace contextRef="#ctx0" brushRef="#br0" timeOffset="124329.61">27951 2006 124 0,'0'0'864'0,"8"-12"-243"0,-8 12-111 0,5-7-91 0,-5 7-52 16,0 0-33-16,4-9-58 0,-4 9-46 15,0 0-68-15,0 0-38 0,8-7-36 0,-8 7-16 16,0 0-10-16,0 0-6 0,4 9-8 0,-4-9-4 15,-3 13-6-15,3-13 5 0,0 17-12 0,-1-6 1 16,-2 2-2-16,2-1-5 0,0 1-6 0,-2 1-4 16,1 0-27-16,0 0-17 0,1-1 48 15,-2-1-42-15,2-1 46 0,-3 1-44 0,4-12 41 0,-2 20-42 16,2-20 48-16,-3 16-50 0,3-16 48 0,-4 13-50 16,4-13 53-16,0 0-53 0,-3 14 36 15,3-14-74-15,0 0 39 0,0 0-11 0,0 0 16 16,0 0 0-16,7-13-1 0,-7 13 5 0,3-19 3 15,-1 8 2-15,1-2 4 0,1-2 2 0,-2-2 1 16,0 0 6-16,3-1 0 0,-1-4 7 0,-2 6 3 16,6-1 13-16,-5 1-9 0,0 1 6 0,1 4-11 15,-2 0-4-15,1 1-18 0,-3 10-8 0,4-15-15 16,-4 15-7-16,4-11 1 0,-4 11 3 16,6-7 14-16,-6 7-4 0,0 0 16 0,13 4-1 0,-13-4 3 15,13 13 2-15,-6-6 13 0,1 2-4 0,1 1 8 16,1 2 5-16,-1 0-8 0,1 0 1 0,0 0-1 15,3 3 8-15,-1-2-8 0,0 1 0 16,1-2 5-16,-3 0-1 0,2-2-2 0,1-1 6 16,-1 1-4-16,-1-2 4 0,-1-1 2 0,2-1 6 15,-3-1 5-15,0-2 3 0,-9-3 0 0,16 4-7 16,-16-4-4-16,18-1-8 0,-7-2-5 0,-2-1-15 16,-1-2 6-16,4-3-6 0,-5 0 5 0,1-3-2 15,0-1 10-15,-1-2-8 0,0 0 9 0,-3-1-2 16,-2 0 23-16,3-1-12 0,-2 3 39 0,-2-1-33 15,0 1 12-15,0 4-22 0,2-2 19 0,-3 12-33 16,0-18 8-16,0 18-29 0,4-14-9 0,-4 14-6 16,0 0 11-16,-2-10-7 0,2 10 22 15,0 0-14-15,0 0 19 0,-7 10-2 0,7-10 5 16,-5 17 0-16,1-6 3 0,3 1 2 0,-2 2 17 16,-1 1-5-16,1 1 9 0,1 1-1 0,0-2-1 15,-1 1-11-15,-1 1-2 0,3 0 5 0,-1 0 0 16,2 0-47-16,0 0 49 0,-2 0-1 0,4 0-40 15,-2-4-78-15,0 2-76 0,0 0-103 0,2-3-151 16,-1-1-127-16,3 0-379 0,-1-1-522 0</inkml:trace>
  <inkml:trace contextRef="#ctx0" brushRef="#br0" timeOffset="124744.64">28849 2026 485 0,'3'-16'456'0,"-3"16"-54"0,4-15-35 0,-4 15-3 15,3-14-2-15,-3 14-27 0,2-16-33 16,-2 16-46-16,0-13-50 0,0 13-42 0,0-13-31 15,0 13-24-15,-1-11-32 0,1 11-17 0,-5-8-24 16,5 8 0-16,-12-4-10 0,12 4-7 16,-17 1-10-16,6 3-3 0,-1 1-3 0,0 2-1 15,-1 1 4-15,1 2-2 0,-3 2 1 0,1 1-1 16,3 2 1-16,-1 0 2 0,2 0 0 0,2-1 1 16,2 0-2-16,0 2 2 0,2-3 6 0,1 0 2 15,3 1 1-15,0-2 7 0,3-1 13 0,3 2 21 16,4-2-26-16,1 0 48 0,5 0-37 0,2-1 43 15,3-2-50-15,0-2 29 0,3 0-45 0,0-3 31 16,0 0-44-16,3-1 28 0,0-4-69 0,-3 1-30 16,0-4-75-16,1 0-99 0,-4 0-162 0,-2-4-152 15,-1 0-531-15,-6 0-702 0</inkml:trace>
  <inkml:trace contextRef="#ctx0" brushRef="#br0" timeOffset="126143.99">16397 3109 101 0,'0'0'554'0,"9"-12"-90"0,-9 12 10 16,5-9-73-16,-5 9 19 0,5-8-105 15,-5 8-27-15,0 0-39 0,6-10-28 0,-6 10-37 16,0 0-37-16,0 0-24 0,5-9-19 0,-5 9-21 16,0 0-12-16,0 0-9 0,0 0-10 15,0 0-5-15,0 0 1 0,0 0-9 0,0 0 7 0,0 0 1 16,0 0-6-16,0 0 13 0,6 11 9 16,-6-11-2-16,0 16 2 0,0-4-6 0,-1 3 2 0,1 1-2 15,-3 2 0-15,3 1-7 0,-1 0 27 0,0 0-33 16,-1 0-4-16,2 2 7 0,-1 0 3 0,1 0-4 15,-1-2-4-15,0 0-3 0,1 0-6 0,0-2-1 16,-3-1-3-16,3-2-2 0,0-1-4 16,0-1-1-16,0-12-2 0,0 22-6 0,0-22 4 15,0 17-2-15,0-17-2 0,-1 13-30 0,1-13-65 16,0 0-95-16,0 14-113 0,0-14-61 16,0 0-179-16,0 0-131 0,0 0-480 0,0 0-753 15</inkml:trace>
  <inkml:trace contextRef="#ctx0" brushRef="#br0" timeOffset="127209.63">18820 3142 82 0,'0'0'449'0,"0"0"-19"0,3-10-92 16,-3 10 34-16,0 0-60 0,0 0 31 0,-1-12-83 15,1 12 31-15,0 0-84 0,0 0 25 0,-4-10-85 16,4 10 10-16,0 0-61 0,0 0 35 0,-7-7-73 16,7 7 36-16,0 0-68 0,0 0 46 15,-12 1-61-15,12-1 46 0,-11 6-64 0,11-6 53 16,-11 11-65-16,3-4 56 0,2 2-61 15,1-1 56-15,-3 3-62 0,2 0 57 0,-1 0-55 16,1 3 54-16,1-1-47 0,0 1 52 16,1 1-56-16,0-2 56 0,1 2-57 0,-2-2 56 0,4 0-55 15,0 0 58-15,2-1-57 0,0 0 57 16,2 0-54-16,1 0 58 0,1 0-58 0,1 0 69 16,3-1-64-16,3 1 64 0,-1-3-47 0,2 1 60 15,5-1-42-15,-3-1 58 0,2-2-40 0,1-1 54 0,-2 1-37 16,2-4 46-16,-1 0-19 0,-2 0 39 0,-1-2-18 15,1-2 17-15,1-1-31 0,0-2-2 16,0-1-27-16,-1-1 8 0,1-4-28 0,0-1 14 16,-3-1-31-16,1-1 13 0,-1-1-20 0,-3-1-3 15,0 0 12-15,-1-1 0 0,-4 2 7 0,2 0 4 16,-5 0 4-16,2 1-4 0,-3 1-6 0,-2-1-1 16,0 2-5-16,-4-2-5 0,-2 1-7 0,-2 1-6 15,-2-1-5-15,-6 0 0 0,-1 2-8 16,0 1-11-16,-2 1-23 0,2 3-41 0,-4 0-68 15,5 0-97-15,-2 3-56 0,0 1-20 0,3 0-177 16,-2 2-124-16,4 2-528 0,-4-1-765 0</inkml:trace>
  <inkml:trace contextRef="#ctx0" brushRef="#br0" timeOffset="130096.61">3152 3681 241 0,'0'0'454'0,"-3"-8"-5"16,3 8-61-16,0 0-6 0,0 0-43 0,0 0-31 16,0 0-51-16,0 0-20 0,0 0-39 15,-2-11-24-15,2 11-20 0,0 0-18 0,0 0-14 16,0 0-11-16,0 0-3 0,0 0 0 0,0 0-3 16,0 0-9-16,-5 10-6 0,5-10-40 0,-4 12 42 15,4-12-56-15,-5 15 26 0,5-15-45 16,-5 19 37-16,1-6-35 0,2-1 22 0,-1 4-42 15,1 1 33-15,0 1-41 0,1 1 13 0,1 2-121 16,0 0-2-16,1 4-105 0,1 1-137 0,0 0-188 16,1 1-540-16,-3 0-705 0</inkml:trace>
  <inkml:trace contextRef="#ctx0" brushRef="#br0" timeOffset="130693.34">3207 5334 344 0,'0'0'613'15,"0"0"-87"-15,0 0-138 0,-2-11 10 0,2 11-97 0,0 0 31 16,0 0-97-16,0 0 11 0,0 0-95 16,-3-10 30-16,3 10-71 0,0 0 42 0,0 0-55 15,-5 9-9-15,5-9-14 0,-3 10-2 0,3-10-8 16,-3 16 36-16,3-16-58 0,-5 20 34 0,2-9-54 16,1 1 35-16,-1 0-49 0,0 3 35 0,1-1-46 15,-1 2 41-15,1-1-88 0,0 1-37 0,1 1-108 16,0-2-166-16,-1 0-174 0,2-2-568 0,-1 0-720 15</inkml:trace>
  <inkml:trace contextRef="#ctx0" brushRef="#br0" timeOffset="131727.57">2734 2420 742 0,'0'0'542'0,"-2"-12"-143"15,2 12-48-15,-3-12-21 0,3 12-11 0,0 0-37 16,-6-12-38-16,6 12-56 0,0 0-36 0,-6-8-40 16,6 8-18-16,0 0-29 0,0 0-11 0,-13 0-18 15,13 0-1-15,-10 7-16 0,10-7 3 0,-9 13-13 16,3-4 3-16,3 0-12 0,-3 1 7 16,4 0-13-16,-3 0 10 0,2 2-1 0,2-1 1 0,0 1-7 15,0-2 10-15,1-10-8 0,0 23 8 16,1-13-9-16,1 1 12 0,1-2-3 15,2 1 16-15,0 0 3 0,0-2 10 0,2 0 1 16,2 2 9-16,2-3 6 0,-1 0 6 0,3-2 6 16,0 1-7-16,-2-2 17 0,3-2-7 0,-1 0 24 15,2-2 2-15,-2-1 15 0,1-1 9 0,0-3-13 16,2-1-17-16,-3-3-9 0,1-3 3 0,0-1 19 16,-4-2 8-16,1-1-11 0,-3 2 1 0,-2-1-29 15,0-1 0-15,-4-1-27 0,1 1 4 0,-3 1-23 16,-3-1 4-16,1 0-26 0,-4 1 2 0,1 1-33 15,-2 0-2-15,-1 3-41 0,0 0-68 0,-1 1-89 16,2 3-60-16,-2 2-46 0,-1 3-88 0,10 2-93 16,-22 0-102-16,22 0-420 0,-19 6-655 0</inkml:trace>
  <inkml:trace contextRef="#ctx0" brushRef="#br0" timeOffset="132991.64">3046 6418 204 0,'0'0'385'0,"0"0"-110"16,0 0-56-16,0 0-29 0,0 0-26 0,0 0-17 15,0 0-10-15,0 0-22 0,0 0-11 16,0 0-5-16,0 0-12 0,0 0-6 0,7 6-13 0,-7-6-9 16,0 0-7-16,1 12 0 0,-1-12-3 15,0 0-5-15,1 13-6 0,-1-13-10 0,0 0-6 16,2 10 0-16,-2-10-5 0,0 0 4 0,0 0 1 15,1 12 4-15,-1-12 16 0,0 0 17 0,0 0 18 16,0 0 17-16,0 0 2 0,0 0 3 0,0 0 7 16,0 0-9-16,0 0-15 0,0 0-7 0,0 0-12 15,0 0 2-15,0 0 5 0,4-10-61 0,-4 10 65 16,0 0-57-16,3-12 62 0,-3 12-61 0,0 0 58 16,0 0-67-16,2-14 49 0,-2 14-63 0,0 0 51 15,0 0-68-15,2-9 52 0,-2 9-61 16,0 0 56-16,0 0-62 0,0 0 61 0,0 0-59 15,0 0 67-15,0 0-69 0,0 0 62 0,0 0-57 16,1 14 59-16,-1-14-44 0,0 12 48 0,0-12-61 16,0 15 1-16,0-15-95 0,-1 17-123 0,1-17-133 15,-1 16-163-15,1-16-327 0,-5 17-422 0</inkml:trace>
  <inkml:trace contextRef="#ctx0" brushRef="#br0" timeOffset="134304.46">2702 2376 182 0,'0'0'217'0,"0"0"-33"0,0 0-22 16,0 0-16-16,0 0-6 0,0 0 1 0,0 0-5 15,0 0-6-15,0 0 6 0,0 0-30 0,8-6 27 16,-8 6-30-16,0 0 35 0,8-6-30 0,-8 6 16 15,0 0-29-15,11-8 6 0,-11 8-29 0,8-4 9 16,-8 4-27-16,8-6 7 0,-8 6-32 0,9-5 12 16,-9 5-23-16,11-4 9 0,-11 4-27 0,12-3 14 15,-12 3-22-15,14-4 18 0,-14 4-20 0,14-1 19 16,-14 1-28-16,18 1-2 0,-18-1-69 16,18 1-26-16,-18-1-71 0,19 4-39 0,-19-4-92 15,15 7-279-15,-15-7-108 0</inkml:trace>
  <inkml:trace contextRef="#ctx0" brushRef="#br0" timeOffset="135772.44">3083 6469 156 0,'0'0'250'0,"0"0"-68"0,0 0-5 0,0 0-40 16,0 0-1-16,0 0-40 0,0 0 4 0,0 0-35 15,0 0 17-15,0 0-27 0,0 0 31 0,9 3-41 16,-9-3 22-16,0 0-23 0,0 0 1 0,0 0 0 16,0 0 12-16,2 12-1 0,-2-12-6 0,0 0-6 15,0 0 4-15,0 0-1 0,0 11-9 0,0-11-1 16,0 0 9-16,0 0-9 0,0 0 16 0,0 0 19 16,0 0 18-16,0 0 26 0,0 0 18 0,-2 12 1 15,2-12-5-15,0 0-9 0,0 0 8 16,0 0 0-16,0 0-2 0,0 0-5 0,-3-12-8 15,3 12-11-15,0 0-9 0,-3-9-15 0,3 9-4 16,0 0-58-16,-4-11 50 0,4 11-6 0,0 0-61 16,-3-11 65-16,3 11-75 0,0 0 53 0,0 0-68 15,-2-11 53-15,2 11-65 0,0 0 52 0,0 0-57 16,0 0 57-16,0 0-7 0,0 0-4 16,0 0-5-16,0 0-2 0,0 0-5 0,0 0 5 0,0 0-1 15,0 0 0-15,0 0-1 0,-4 11 2 0,4-11 1 16,0 0 1-16,-1 11-3 0,1-11 5 15,0 0-3-15,-2 12 5 0,2-12 1 16,0 0 2-16,0 0-1 0,-1 13 2 0,1-13 9 16,0 0-56-16,0 0 69 0,0 0-56 0,0 0 61 15,-2 10-58-15,2-10 62 0,0 0-58 0,0 0 60 16,0 0-62-16,0 0 60 0,0 0-63 0,-9-8 66 16,9 8-62-16,0 0 65 0,-4-13-56 0,4 13 65 15,-3-10-59-15,3 10 49 0,0 0-45 0,-2-12 52 16,2 12-58-16,0 0 50 0,-1-11-64 0,1 11 36 15,0 0-41-15,0 0 44 0,-2-11-55 0,2 11 55 16,0 0-60-16,0 0 62 0,0 0-65 0,0 0 49 16,0 0-72-16,0 0 48 0,3 15-10 15,-3-15-15-15,2 15-11 0,-2-15-15 0,3 20-33 16,-3-7-48-16,1-1-75 0,-1 0-100 0,0 2-92 16,-1 3-482-16,1-1-466 0</inkml:trace>
  <inkml:trace contextRef="#ctx0" brushRef="#br0" timeOffset="137607.84">3054 6954 227 0,'0'0'570'0,"5"-8"-33"0,-5 8-113 0,0 0 21 16,6-11-110-16,-6 11-9 0,0 0-58 15,4-11-27-15,-4 11-35 0,0 0-40 0,0 0-33 16,4-8-30-16,-4 8-29 0,0 0-9 0,0 0-6 16,0 0-9-16,0 0-1 0,0 0-3 0,0 0 0 15,0 0 37-15,3 15-53 0,-3-15 33 0,-2 19-43 16,1-7 35-16,1 1-43 0,-1 1 44 0,-2 3-45 16,2-2 41-16,0 3-46 0,-3-1 44 0,3-1-42 15,-1 1 38-15,0 1-40 0,1-2 44 16,-1 0-35-16,1-1 22 0,0-2-31 0,-1 0 30 15,1-1-32-15,1-12 31 0,-1 21-37 0,1-21 12 16,-1 15-31-16,1-15-26 0,-2 14-146 0,2-14-62 16,0 0-196-16,-2 12-219 0,2-12-398 15,0 0-685-15</inkml:trace>
  <inkml:trace contextRef="#ctx0" brushRef="#br0" timeOffset="138889.62">5782 2956 260 0,'0'0'346'0,"0"0"-55"16,0 0-14-16,0 0-25 0,0 0-43 0,0 0-23 15,0 0-24-15,0 0-22 0,0 0-18 0,3-9-18 16,-3 9-17-16,0 0-7 0,0 0 4 0,0 0-14 16,0 0-4-16,0 0-9 0,0 0-6 15,0 0-13-15,0 0-3 0,0 0-7 0,0 0-9 0,0 0-6 16,0 0-2-16,0 0-5 0,0 0-2 0,0 0 0 15,0 0-2-15,0 0 4 0,0 0 9 0,0 0-4 16,5 8 0-16,-5-8 2 0,0 0-2 16,0 0 0-16,1 14-44 0,-1-14 51 0,0 0-46 15,2 11 47-15,-2-11-49 0,0 0 55 0,1 11-50 16,-1-11 53-16,0 0-51 0,1 11 48 0,-1-11-49 16,0 0 53-16,0 0-50 0,3 11 53 0,-3-11-47 15,0 0 53-15,0 0-38 0,0 0 64 0,0 0-37 16,1 11 58-16,-1-11-48 0,0 0 43 15,0 0-46-15,0 0 51 0,0 0-55 0,0 0 46 16,0 0-59-16,0 0 43 0,0 0-47 0,3-14 53 16,-3 14-56-16,0 0 58 0,0 0-61 0,0-12 54 15,0 12-58-15,0 0 54 0,0 0-57 16,0 0 49-16,0-15-59 0,0 15 53 0,0 0-64 16,0 0 52-16,0 0-62 0,0 0 52 0,0 0-60 15,1-11 54-15,-1 11-54 0,0 0 57 0,0 0-51 16,0 0 64-16,0 0-55 0,0 0 62 15,1 15-51-15,-1-15 51 0,0 0-52 0,3 18 52 0,-3-18-58 16,0 14 57-16,0-14-56 0,1 14 56 0,-1-14-61 16,1 16 59-16,-1-16-58 0,1 15 56 0,-1-15-57 15,2 16 59-15,-2-16-54 0,2 16 33 0,-2-16-95 16,3 16-19-16,-3-16-112 0,1 13-135 0,-1-13-127 16,3 15-444-16,-3-15-486 0</inkml:trace>
  <inkml:trace contextRef="#ctx0" brushRef="#br0" timeOffset="148649.41">5679 2513 10 0,'0'0'402'0,"6"-11"-74"15,-6 11 7-15,0 0-37 0,4-10 9 16,-4 10-30-16,0 0-3 0,4-8-42 0,-4 8-12 15,0 0-26-15,0 0 1 0,4-10-22 0,-4 10-6 16,0 0-12-16,0 0-14 0,0 0-15 0,0 0-16 16,2-11-17-16,-2 11-13 0,0 0-20 0,0 0-10 15,0 0-15-15,0 0-13 0,0 0-14 0,0 0 5 16,0 0-14-16,0 0 18 0,0 0 18 0,0 0 5 16,3 13-4-16,-3-13 4 0,-1 13 4 0,1-13 4 15,-3 20-2-15,2-9 12 0,0 1 0 0,-1 0-1 16,1 0 6-16,0 1-2 0,-2 0-21 0,2 3-16 15,0-3 31-15,-2-1-5 0,2 1-32 16,-2 0 29-16,2 0-38 0,0-2 33 0,-2 1-37 16,2 1 31-16,1-13-41 0,-1 21 36 0,1-21-39 15,-3 19 34-15,3-19-70 0,-1 17-23 0,1-17-134 16,-2 14-9-16,2-14-99 0,-1 13-125 0,1-13-174 16,0 0-454-16,-2 16-679 0</inkml:trace>
  <inkml:trace contextRef="#ctx0" brushRef="#br0" timeOffset="149683.12">5913 6488 370 0,'-1'-12'451'0,"1"12"-104"0,-3-9 28 15,3 9-82-15,-4-9 34 0,4 9-77 0,0 0 19 16,-9-9-81-16,9 9 26 0,0 0-80 0,-11-2 34 15,11 2-69-15,-12 5 41 0,12-5-78 0,-15 12 40 16,8-6-69-16,1 3 47 0,-2 0-65 0,1 2 50 16,0 1-55-16,2 0 50 0,0 1-56 0,1 1 49 15,-1 0-58-15,4-2 4 0,-2 1 2 0,3 0 4 16,-1-2 2-16,2 1-2 0,1 0 3 0,0 0-2 16,3-2-3-16,-1 1 7 0,3-1-1 0,0 0 0 15,3-1 6-15,-1-1 0 0,3-1 0 0,2-1 9 16,-1-1 22-16,3-2 17 0,-3-2 7 0,4 1 2 15,-1-5 0-15,2 2 0 0,-1-6-9 16,2-2-1-16,-2-2 3 0,-1 0-1 0,0-3-1 16,-4-2 10-16,-1-1 5 0,-4-2 0 0,1 0-7 15,-7 1-12-15,-1 0-11 0,-2 1-9 0,-6-3-13 16,0 2-5-16,-3 0-4 0,-3 2-7 0,0 3-8 16,-3 0-18-16,2 2-31 0,-1 4-56 0,1 0-64 15,0 3-46-15,1 3-12 0,-2 2-138 0,4 2-63 16,-1 1-89-16,-1 3-101 0,2 0-258 15,0 0-429-15</inkml:trace>
  <inkml:trace contextRef="#ctx0" brushRef="#br0" timeOffset="157112.71">12482 5732 233 0,'0'0'386'0,"0"0"-28"0,0 0-76 15,-9-3-22-15,9 3 39 0,0 0-72 0,0 0 37 16,0 0-73-16,0 0 28 0,0 0-70 0,0 0 30 16,0 0-67-16,0 0 42 0,0 0-62 0,8 5 42 15,-8-5-66-15,12 2 2 0,-12-2-9 0,13 3-14 16,-13-3-6-16,19 4-9 0,-19-4-6 0,22 3-3 15,-9 0-8-15,-2-2 2 0,3 2-4 16,0-1-30-16,0 0-50 0,-1 1-13 0,0-2-107 16,0 1-73-16,-13-2-22 0,20 4-34 0,-20-4-44 15,17 1-397-15,-17-1-268 0</inkml:trace>
  <inkml:trace contextRef="#ctx0" brushRef="#br0" timeOffset="157328.5">12418 5849 178 0,'0'0'379'0,"-14"5"-7"16,14-5-61-16,-7 5-13 0,7-5-6 15,0 0-19-15,0 0-28 0,-6 10-41 0,6-10-27 16,10 5-31-16,-10-5-20 0,13 4-25 0,-13-4-17 16,21 6-13-16,-10-4-12 0,5 0-11 0,-1-1-11 15,2 2-5-15,2-2-9 0,0 0-23 0,1-1-44 16,-3 0-63-16,4 0-71 0,-4 0-46 0,2-1-46 15,1-1-64-15,-3-1-82 0,2 0-173 0,-4-3-104 16</inkml:trace>
  <inkml:trace contextRef="#ctx0" brushRef="#br0" timeOffset="157546.1">12952 5708 212 0,'6'-7'625'15,"-6"7"-69"-15,7-11-110 0,-7 11 25 16,6-8-117-16,-6 8 11 0,0 0-111 0,5-11-47 15,-5 11-39-15,0 0-32 0,0 0-21 0,9-7-5 16,-9 7-9-16,0 0-9 0,0 0 1 0,0 0-10 16,2 12-11-16,-2-12-3 0,-2 13-6 0,2-13-4 15,0 19-9-15,0-7-12 0,-2 0-3 0,-1 1-4 16,3 1-29-16,0 2 24 0,-2 1-26 0,0 0 23 16,2 0-31-16,0-1-13 0,0 1-113 0,0 0-62 15,0 0-117-15,0-3-143 0,0 0-172 0,0-1-341 16,0-13-561-16</inkml:trace>
  <inkml:trace contextRef="#ctx0" brushRef="#br0" timeOffset="159595.25">12363 3316 161 0,'0'0'317'0,"0"0"-11"16,0 0-50-16,0 0 15 0,-5-7-63 15,5 7-20-15,0 0-13 0,0 0-22 0,0 0-5 16,0 0-24-16,0 0-18 0,0 0-10 0,0 0-3 16,0 0-2-16,0 0 0 0,0 0 6 0,6-8 1 15,-6 8-3-15,0 0-9 0,19-1-10 0,-19 1-2 16,16-1-6-16,-16 1-2 0,19-1-11 0,-19 1-9 16,23-2-8-16,-12 1-7 0,3 0-6 0,-3-1-4 15,-11 2-9-15,21 0-2 0,-21 0-7 0,17-1-26 16,-17 1-39-16,17-1-42 0,-17 1-32 0,14 0-54 15,-14 0-42-15,12-1-31 0,-12 1-18 0,0 0-62 16,13 1-304-16,-13-1-156 0</inkml:trace>
  <inkml:trace contextRef="#ctx0" brushRef="#br0" timeOffset="159812.56">12353 3361 101 0,'0'0'410'0,"0"0"-83"16,0 0 8-16,0 0-63 0,0 0-26 0,7 8-21 0,-7-8-19 15,0 0-20-15,16 3-31 0,-16-3-18 0,14 1-18 16,-14-1-21-16,20 0-16 0,-20 0-14 16,25 1-12-16,-12-1-17 0,1 0-5 0,3 0-9 15,-3 0-9-15,2 0-35 0,0 1-45 0,-3-2-53 16,3 1-63-16,-3 0-54 0,0 0-39 0,-1-1-78 15,-12 1-244-15,21-3-108 0</inkml:trace>
  <inkml:trace contextRef="#ctx0" brushRef="#br0" timeOffset="161209.71">13118 3070 364 0,'0'0'376'0,"0"0"-78"16,-3-11 30-16,3 11-82 0,0 0 45 0,-6-10-75 15,6 10 18-15,0 0-90 0,0 0 18 0,-8-8-69 16,8 8 21-16,0 0-41 0,0 0 23 0,-11 3-53 16,11-3 46-16,-8 8-40 0,3 0 41 0,0 0-12 15,1 2-9-15,-1 1-7 0,-1 3-1 0,1 2-4 16,1-1-3-16,0 1-4 0,-1 1-11 0,4-1-6 16,-1 1-8-16,0 1-9 0,2-1 6 15,0 0-2-15,2-2-7 0,0 2-6 0,4-1 12 16,0 0 4-16,1-2 0 0,1-1 10 0,4 0 11 15,1 0 12-15,2-1 6 0,2-2-37 16,-1-2 79-16,-1-2-30 0,1-1 54 0,2-2-24 16,0-2 41-16,-3-1-24 0,2-4 19 0,0-1-28 15,-1-1 36-15,0-5 0 0,0 0 10 0,-3-4 0 16,-1-2-10-16,-4-2-17 0,-1 0-14 0,-1-1-22 16,-2-2-20-16,-2 2-19 0,-4-1-19 0,-2-3-3 15,2 2-16-15,-6 0-20 0,-1 1-33 0,-1 2-47 16,1 1-57-16,-4 2-44 0,-1 2-111 0,1 2-9 15,-1 5-104-15,-1 1-42 0,2 2-120 0,-3 4-108 16,3 2-354-16,-3 2-645 0</inkml:trace>
  <inkml:trace contextRef="#ctx0" brushRef="#br0" timeOffset="167224.56">21805 3055 105 0,'0'0'419'0,"0"0"-95"0,-4-9-3 16,4 9-84-16,0 0 43 0,0 0-69 0,-6-9 43 0,6 9-82 15,0 0 16-15,-8-6-72 0,8 6 24 0,0 0-58 16,-12-3 46-16,12 3-57 0,-10 4 47 15,10-4-51-15,-14 9 43 0,6-4-59 16,-1 4 43-16,-1 2-55 0,1 0 39 0,0-1-6 16,1 3-13-16,-2 2-5 0,1 1 3 0,2 1-3 15,-1-3-12-15,3 1-8 0,1 1 3 0,1 0-6 16,1-2-5-16,1-1-4 0,-1 1-3 16,4 0-2-16,-1-3 3 0,0 3-7 0,3-1-1 0,1-1-3 15,3-1 1-15,-2 0 3 0,2-2 5 0,1 0 21 16,2-1-43-16,0-1 67 0,0-1-40 15,2-2 54-15,1-1-31 0,0-1 57 0,0-1-34 16,1-2 34-16,1-2-38 0,1-1 28 0,0-1-31 16,2-5 22-16,-2 0-40 0,1-1 16 0,-2-3-38 15,0 0 22-15,-2-1-29 0,-3-2 36 0,0 0-24 16,-1 0-3-16,-5 1-6 0,-1-1-3 0,-2 2 1 16,-2 1-2-16,-2-2-2 0,-1 0-7 0,-3 1-2 15,-2 0-3-15,-2-2-1 0,-2 3 19 16,-2 0-34-16,0 2 11 0,-2 0-57 0,-1 2 8 15,-1 1-74-15,3 1 13 0,-3 4-87 0,0-1 40 16,0 1-84-16,0 3-13 0,0 0-75 0,0 2-74 16,3 1-38-16,-1 2-67 0,1 1-274 0,3 1-309 15</inkml:trace>
  <inkml:trace contextRef="#ctx0" brushRef="#br0" timeOffset="168069.53">24868 2964 120 0,'0'0'474'15,"0"0"-75"-15,0 0-31 0,-6-10-27 0,6 10-15 16,0 0-26-16,0 0-50 0,0 0-30 0,0 0-30 16,-4-9-31-16,4 9-26 0,0 0-21 0,0 0-21 15,0 0-16-15,0 0-18 0,0 0-10 16,0 0-2-16,0 0 8 0,0 0-42 0,0 0 72 16,0 0-41-16,0 0 61 0,0 0-54 0,0 18 54 15,0-18-51-15,1 18 53 0,0-7-43 16,-1 2 28-16,2 0-22 0,-2 1 29 0,1 3-44 15,-1 0 29-15,0 1-35 0,1 0 25 0,-1 0-38 16,0 1 25-16,0-1-32 0,0 0 26 0,0 0-39 16,0-1 33-16,2 1-42 0,-2-2 33 0,0-1-36 15,0-2 26-15,0 2-30 0,0-3 29 0,0 1-30 16,0-13 29-16,0 21-34 0,0-21 31 16,0 18-31-16,0-18 30 0,0 15-30 0,0-15 32 15,0 13-33-15,0-13 32 0,-2 10-57 0,2-10-24 16,0 0-119-16,2 14-25 0,-2-14-95 0,0 0-135 0,0 0-148 15,0 0-518-15,4 10-716 16</inkml:trace>
  <inkml:trace contextRef="#ctx0" brushRef="#br0" timeOffset="169931.67">26226 3187 167 0,'-12'-4'555'0,"12"4"-131"0,-9-3-57 0,9 3-18 15,0 0 0-15,-11-3-24 0,11 3-33 16,0 0-47-16,0 0-92 0,-11-3 17 0,11 3-85 16,0 0 37-16,0 0-72 0,0 0 54 0,0 0-52 15,0 0 59-15,0 0-59 0,24 2 51 0,-8-1-60 16,4 2 48-16,7 0-60 0,2 1 51 0,7 0-44 15,0-1 39-15,3 1-33 0,1-2 36 0,0 2-44 16,3-2 44-16,-5 1-43 0,2-1 35 0,-2 0-38 16,-2-1 23-16,3 1-35 0,-8-1 30 15,-1-1-38-15,-3 1 27 0,-1-1-37 0,-3 1 26 16,-1-1-33-16,-3 0 33 0,-4 1-31 0,-2-1 30 16,1 0-34-16,-14 0 24 0,23 0-50 15,-23 0-2-15,17-1-100 0,-17 1-16 0,17-1-98 16,-17 1-86-16,8-4-82 0,-8 4-51 0,0 0-27 15,4-8-390-15,-4 8-442 0</inkml:trace>
  <inkml:trace contextRef="#ctx0" brushRef="#br0" timeOffset="170272.71">26859 3082 462 0,'0'0'487'0,"0"0"-104"15,-9-3-61-15,9 3-16 0,0 0-7 0,0 0-45 0,-9-5-48 16,9 5-46-16,0 0-36 0,0 0-25 16,0 0-21-16,0 0-12 0,0 0-2 0,0 0 4 15,7 6-5-15,-7-6-4 0,15 8 1 0,-3-2-11 16,-1-2 2-16,0 2-8 0,3 0-7 0,-1 1-1 16,1-1-11-16,-1 2-2 0,1-1-6 0,-4-1-1 15,-1 1-5-15,3-1-2 0,-5 0 0 0,1 1 0 16,1-1-2-16,-2 1 2 0,-2 1 2 0,-5-8 3 15,8 14 6-15,-8-14 9 0,1 14 8 16,-4-4 7-16,-1-2 0 0,0 2 1 0,-6-1 2 16,1 1-2-16,-1-1-16 0,-5 1-6 15,2 0-2-15,-1-2-9 0,1 1-3 16,0-1-6-16,-1 0-25 0,3 0-60 0,0-1-89 0,2-1-90 16,0 0-90-16,9-6-61 0,-10 12-92 0,10-12-288 15,4 10-319-15</inkml:trace>
  <inkml:trace contextRef="#ctx0" brushRef="#br0" timeOffset="170972.22">27442 3095 577 0,'0'0'759'0,"3"-16"-141"0,-3 16-178 16,4-10-39-16,-4 10-101 0,0 0 18 0,4-12-97 15,-4 12 5-15,0 0-88 0,4-8 4 0,-4 8-63 16,0 0 35-16,0 0-56 0,0 0 37 0,0 13-53 16,0-13 33-16,-3 18-41 0,0-4 30 0,1-2-45 15,0 5 11-15,-1 0-18 0,-1 1 35 0,0 1-41 16,0 2 31-16,1-1-37 0,-2-2 38 0,1 0-38 16,1-2 35-16,-1 1-37 0,0-2 23 0,0-1-32 15,2-3 37-15,-1 0-47 0,1-1 42 16,-3-1-32-16,5-9 40 0,-3 13-39 0,3-13 51 15,-4 9-46-15,4-9 15 0,0 0-38 16,0 0 33-16,0 0-39 0,-2-15 44 0,4 3-37 16,-2-1 44-16,2-5-37 0,-1 0 38 0,0-2-40 15,2-4 34-15,0 0-34 0,-1-1 41 0,3 0-45 16,-1 0 48-16,0 3-45 0,2 0 36 0,1 2-50 16,0-1 38-16,0 5-41 0,2 1 43 0,-2 1-44 15,2 2 37-15,0 2-47 0,0 1 45 0,0 0-46 16,2 2 53-16,-2 2-53 0,2 1 51 0,-11 4-47 15,18-3 56-15,-18 3-47 0,16 3 50 0,-7 1-52 16,0 1 50-16,0 2-40 0,-2 1 53 0,0 1-54 16,-3 2 51-16,2-1-51 0,-3 3 51 0,1-2-90 15,-3 1 47-15,-1 1-11 16,0-3 0-16,-1 2-11 0,-3-2 12 0,-1 0 4 16,1-2 5-16,1 0-8 0,-3-2 18 0,0 1 4 15,6-7 4-15,-19 7-1 0,19-7 9 0,-15 3 6 16,15-3-4-16,-17 0 10 0,17 0 2 0,-15-1 1 15,15 1 16-15,-16-1 6 0,16 1-56 0,-10-1 53 16,10 1-64-16,0 0 46 0,-14-2-9 0,14 2-16 16,0 0-11-16,0 0 4 0,-14 2-6 0,14-2 5 15,0 0 6-15,0 0 2 0,-2 14 3 0,2-14 2 16,7 14-1-16,-7-14 2 0,6 17 3 0,-1-7-10 16,2 0 10-16,0 1-1 0,-1 2 5 0,3-1 1 15,0 1-1-15,0-1 3 0,0 1 0 16,3-1 1-16,-2-1-36 0,-1-1-58 15,5 1-101-15,-5-1-94 0,4-2-134 16,-1-1-129-16,1-2-298 0,-1 0-382 0</inkml:trace>
  <inkml:trace contextRef="#ctx0" brushRef="#br0" timeOffset="171388.62">27876 3269 308 0,'0'0'544'0,"0"0"-129"0,2-13-91 16,-2 13-36-16,0 0-31 0,0 0-51 0,0 0-50 16,0 0-30-16,0 0-19 0,0 0-19 15,0 0-17-15,0 0-13 0,16 3-6 0,-16-3-7 16,9 4-3-16,-9-4-1 0,13 3 1 0,-13-3-7 16,14 1-6-16,-14-1 4 0,16-2 5 0,-16 2 1 15,18-5 2-15,-10 0 5 0,0 0 10 0,-1 0 10 16,1-3 30-16,-8 8 19 0,9-14-16 0,-9 14-13 15,9-16-61-15,-9 16 51 0,3-16-62 0,-3 16 51 16,-1-16-65-16,1 16 51 0,-4-17-65 0,4 17 50 16,-10-14-52-16,10 14 45 0,-11-11-56 15,11 11 51-15,-13-8-64 0,13 8 60 0,-14-2-60 0,14 2 57 16,-14 2-51-16,14-2 54 0,-15 9-2 16,7-3-1-16,1 2 0 0,0 0 0 15,0 1 5-15,1 1-9 0,2 0-2 0,-1 0-2 16,0 0-2-16,4 1 1 0,1-11 1 0,-3 20 4 15,5-9-2-15,-1-1 3 0,3 2 5 0,4 0 1 16,-1-2-7-16,4 1-7 0,3-1-20 0,-1-2-35 16,1 0-45-16,4-1-44 0,0-3-42 0,-1 0-76 15,4-3-35-15,1-1-47 0,-4-2-6 0,7-3-24 16,-1-1-27-16,-3-1-211 0,-1-4-119 0</inkml:trace>
  <inkml:trace contextRef="#ctx0" brushRef="#br0" timeOffset="171707.75">28355 3066 101 0,'0'0'379'0,"-2"-16"-71"0,2 16-15 16,-7-12-16-16,7 12-19 0,-7-10-23 0,7 10-22 15,-12-8-33-15,12 8-26 0,-14-5-31 0,14 5-20 16,-14-1-21-16,14 1-12 0,-16 4-10 0,16-4-8 16,-16 7-12-16,8-2-9 0,0 1-7 0,2 0-3 15,1 1 1-15,1 1-1 0,2 2 9 0,2-10 11 16,-1 18 19-16,2-7 12 0,3-1 14 15,0 4-1-15,2-2 0 0,4 1 1 0,-1-1-12 0,0 2-8 16,4-2-7-16,-2 1-10 0,0 0-6 16,0-3-11-16,-3 1-5 0,3 0-11 0,-2-2-3 15,0 1-4-15,-2-1 5 0,-3-1-6 16,2 0 8-16,-6-8-8 0,6 15 3 0,-6-15 6 16,4 12-2-16,-4-12 2 0,-4 9-1 0,4-9-2 15,-10 9-1-15,1-6-3 0,9-3-4 0,-20 4-9 16,20-4-29-16,-27 0-40 0,14-1-45 0,0-2-66 15,-1 1-52-15,1-2-90 0,-1 0-41 0,3-2-60 16,0 1-332-16,3-2-269 0</inkml:trace>
  <inkml:trace contextRef="#ctx0" brushRef="#br0" timeOffset="172139.25">28548 3193 75 0,'0'0'373'0,"0"0"-55"0,0 0-53 0,9 6 29 15,-9-6-52-15,0 0 3 0,13 5-44 0,-13-5 4 16,10 3-50-16,-10-3-14 0,14 5-35 0,-14-5 6 16,16 2-20-16,-16-2 4 0,15 3-22 0,-15-3 12 15,17-1-8-15,-17 1 8 0,17-4-14 16,-17 4 5-16,17-7-1 0,-8 2 0 0,0-2-10 15,-3 1 6-15,1-1 21 0,-2-2 7 16,0 2-51-16,1 0 55 0,-6 7-72 0,7-16 36 16,-7 16-53-16,4-13 48 0,-4 13-68 0,0-12 46 15,0 12-55-15,-6-11 37 0,6 11-52 0,-9-7 57 16,9 7-64-16,-16-3 57 0,16 3-57 16,-19 1 58-16,7 1-10 0,2 2-3 0,-3 1-1 15,0 3-8-15,1 1 5 0,1 1-5 0,0 0 2 16,1 2-5-16,2 1 3 0,-1-1 1 0,4 1 4 15,-2 0-2-15,4 0 6 0,0 1 4 0,2-2-1 16,2-1 2-16,3 4 0 0,4-2 2 0,0 0-1 0,3 1-10 16,7-1-31-16,-3-1-57 0,4-3-62 15,0 1-56-15,1-3-92 0,1-2-78 16,0-1-50-16,-1-4-68 0,2-2-253 0,1-4-248 16</inkml:trace>
  <inkml:trace contextRef="#ctx0" brushRef="#br0" timeOffset="172440.14">28999 2992 268 0,'0'0'555'0,"2"-14"-58"0,-2 14-72 0,1-11-25 15,-1 11-65-15,0 0-65 0,0-13-59 0,0 13-52 16,0 0-39-16,0 0-28 0,0 0-16 16,0 0-3-16,0 0-5 0,0 0 5 15,0 0-8-15,4 9 5 0,-4-9-56 0,0 18 66 16,0-7-61-16,0 3 51 0,0-1-7 0,-2 4-9 15,1 1-3-15,0 1-10 0,-2-1-7 0,1 1-8 16,-1 2-2-16,1-2-5 0,-1 0 3 0,2 0-4 16,-2 0-5-16,1 1 2 0,1-2 16 0,-2-1-2 15,2-1-1-15,-1-2 1 0,2 1-3 0,-1-2-9 16,1-1-1-16,1-1-11 0,1 1-2 0,-2-12-17 16,5 19-21-16,-1-9-32 0,1-3-38 0,2 0-33 15,1-2-30-15,0-1-51 0,-8-4-22 16,18 7-63-16,-18-7-25 0,16 1-60 0,-16-1-60 15,20-3-196-15,-10-3-155 0</inkml:trace>
  <inkml:trace contextRef="#ctx0" brushRef="#br0" timeOffset="172655.63">29025 3175 113 0,'0'0'759'0,"-9"-7"-180"0,9 7-67 16,0 0-50-16,-9-6-54 0,9 6-90 15,0 0 0-15,0 0-99 0,0 0 12 0,0 0-76 16,6-11 11-16,-6 11-44 0,16-1 7 0,-16 1-57 16,19 1 23-16,-19-1-45 0,24 1 30 0,-10 0-57 15,0 2 27-15,3-2-47 0,0 1 30 16,0-1-82-16,0 2-37 0,-2-2-100 0,-2 2-112 16,1-3-152-16,-1 1-246 0,-13-1-283 0,20-1-573 15</inkml:trace>
  <inkml:trace contextRef="#ctx0" brushRef="#br0" timeOffset="174996.31">1151 1940 346 0,'0'0'611'0,"0"0"-149"0,3-12-105 0,-3 12-53 16,0 0-35-16,0 0-34 0,4-11-32 0,-4 11-36 16,0 0-19-16,0 0-21 0,0 0-10 0,0 0-7 15,0 0 4-15,2 11-26 0,-2-11-6 16,-2 16-24-16,2-16 5 0,0 21-16 0,-1-9 6 15,1 2-22-15,-1-3 3 0,1 3-15 0,0 0 10 16,0 0-4-16,-2-1-6 0,2 1-30 0,0-1-65 16,0 0-108-16,0-1-104 0,0-12-151 0,0 22-537 15,0-22-567-15</inkml:trace>
  <inkml:trace contextRef="#ctx0" brushRef="#br0" timeOffset="175320.12">1274 1734 320 0,'5'-10'652'0,"-5"10"-137"15,0-15-94-15,0 15-55 0,0 0-51 0,4-15-55 16,-4 15-44-16,0 0-76 0,2-12-8 0,-2 12-31 16,0 0-15-16,0 0-23 0,0 0 6 0,0 0-17 15,14 4-1-15,-14-4-18 0,13 12 1 0,-4-5-14 16,0 2 8-16,0 1-17 0,7 2 10 0,0 0-11 15,0 2 7-15,2 0-15 0,2 1 12 0,0 1-9 16,3 0 8-16,-1-1-9 0,-2-1 2 0,3 2-10 16,-6-3 13-16,1 1-6 0,-4-3 7 15,0 0-11-15,-4-1 14 0,-1 0 3 0,1-1-5 16,-3 3 5-16,-4 0 17 0,-1 1 9 0,-5 0 8 16,-2 3 1-16,-2 2 10 0,-4 1 12 0,-4 3-14 15,-4 1 0-15,-2 3-17 0,-5 2-4 0,0 1-21 16,0-1 6-16,-1 2-41 0,2 3-80 0,-2 3-177 15,4-1-239-15,0 2-645 0,0 0-774 0</inkml:trace>
  <inkml:trace contextRef="#ctx0" brushRef="#br0" timeOffset="176075.65">1211 9324 619 0,'0'0'528'0,"0"-13"-115"16,0 13-78-16,0 0-40 0,0-12-39 0,0 12-5 16,0 0-34-16,0 0-11 0,0 0-38 0,0 0-5 15,0 0-30-15,-5 8-13 0,5-8-22 0,-6 16-12 16,4-6-22-16,-2 0-4 0,2 3-12 0,-1 1-7 16,1-1-8-16,-3 3-9 0,3-2-22 0,-1 1 21 15,1 0-4-15,0-1 1 0,2 0-16 0,0 0-34 16,0 0-90-16,0-2-103 0,2-1-117 0,0 0-128 15,-1 0-486-15,-1-11-536 0</inkml:trace>
  <inkml:trace contextRef="#ctx0" brushRef="#br0" timeOffset="176288.87">1350 9329 340 0,'0'0'720'0,"7"-11"-170"0,-7 11-124 16,0 0-46-16,9-10-60 0,-9 10-22 0,0 0-40 15,0 0-27-15,0 0-24 0,0 0-44 16,0 0 5-16,0 0-34 0,10 8-2 0,-10-8-25 16,-3 15-4-16,3-15-31 0,-1 21 10 0,0-9-34 15,-2 1 11-15,1 2-21 0,0 1-1 16,1 1-12-16,0 0 2 0,-2 1-39 0,3-2 45 16,-2 1-31-16,2 0-39 0,0 0-89 0,0-2-101 15,0-2-107-15,0-1-141 0,0 0-146 0,0-12-357 16,2 14-571-16</inkml:trace>
  <inkml:trace contextRef="#ctx0" brushRef="#br0" timeOffset="176620.74">1483 9200 115 0,'2'-14'777'0,"-2"14"-151"0,0-18-106 15,0 18-66-15,2-14-64 0,-2 14-41 0,0 0-42 16,1-17-48-16,-1 17-47 0,0 0-44 0,2-12-37 15,-2 12-31-15,0 0-21 0,0 0-16 0,0 0-8 16,0 0-12-16,0 0-11 0,0 0-62 0,11 4 66 16,-11-4-55-16,9 14 50 0,-2-4-7 0,-1 1-7 15,4 0-6-15,0 4 2 0,1 1 2 0,3 0-12 16,-3 1 7-16,3 0-8 0,0 5 6 0,1-2-4 16,0 1-1-16,-1 2-2 0,-2 2 5 0,1-3-2 15,-1 3 2-15,-2-1-16 0,-3 3 22 0,0-2 1 16,-5-1 10-16,-2 2 11 0,-1 1 1 0,-7 3 8 15,1 1 5-15,-6 2-26 0,-5 1 41 16,0-3-34-16,-6 3 32 0,-1-2-39 0,-2 0 22 16,-1 0-47-16,-3-1-69 0,-2-1-112 0,-3 6-152 15,5-7-225-15,-3 0-740 0,6-2-905 16</inkml:trace>
  <inkml:trace contextRef="#ctx0" brushRef="#br0" timeOffset="177640.53">4359 10103 338 0,'1'-12'368'0,"-1"12"30"0,3-9-88 16,-3 9 45-16,0 0-69 0,2-14 21 0,-2 14-100 16,0 0 20-16,0 0-76 0,1-12 27 15,-1 12-76-15,0 0 30 0,0 0-72 16,0 0 42-16,0 0-63 0,0 0 60 0,0 0-61 15,0 0 55-15,0 0-57 0,0 0 55 0,0 0-50 16,4 12 62-16,-4-12-64 0,2 19 49 0,-4-6-56 16,2-1 50-16,0 5-57 0,-1 1 51 0,0 2-56 15,-1 4 48-15,1 0-56 0,0 1 48 0,0 2-52 16,-2 0 47-16,2 4-53 0,-3 2-1 0,1 0 4 16,2 0 2-16,-1 0-22 0,-1 1 33 0,0-1-5 15,2 2-2-15,0-1 0 0,-2-1-1 16,2 0 1-16,-2-1 2 0,2 1 0 0,0-4 2 0,0-2 5 15,-1 0-4-15,1-1-4 0,-1-1-3 16,0 0 5-16,1-1-4 0,1-3 2 0,-1-2 1 16,0 0 0-16,1-2 0 0,-2-3 4 0,2-1 0 15,0 1-4-15,-1-3-34 0,1-11-72 0,0 18-63 16,0-18-38-16,0 12-193 0,0-12-86 0,0 0-121 16,0 0-347-16,0 0-519 0</inkml:trace>
  <inkml:trace contextRef="#ctx0" brushRef="#br0" timeOffset="178287.73">4374 10065 249 0,'0'0'318'0,"0"0"-32"16,0 0-44-16,0 0 37 0,0 0-83 0,0 0 54 15,0 0-74-15,0 0 48 0,0 0-67 0,0 0 38 16,0 0-47-16,0 0 44 0,0 0-63 15,0 0 47-15,0 0-72 0,-4-9 43 0,4 9-69 0,0 0 43 16,0 0-69-16,0 0 44 0,0 0-69 16,0 0 46-16,0 0-62 0,0 0 59 0,0 0-64 15,0 0 56-15,17 0-59 0,-17 0 57 0,17 0-55 16,-17 0 61-16,22 0-54 0,-6 0 61 0,3 0-52 16,3 1 54-16,3-1-49 0,5 0 12 0,0 1 5 15,10-1 12-15,-2 2 2 0,2-2 4 0,3 1-30 16,0 0 35-16,8 1-6 0,-3-2 1 0,3 1-1 15,-8 0-1-15,1-1-6 0,-3 0-10 16,0 0 2-16,-1 0-5 0,-3 0-5 0,-5 1-12 16,-3-2 3-16,-1 1-10 0,-5 0-8 0,-1 0 5 15,0 0-6-15,-4 0-11 0,-3 0-30 16,-1 1-39-16,0-2-50 0,-14 1-51 0,22 0 6 16,-22 0-98-16,16 1-31 0,-16-1-138 0,0 0-47 15,12 5-95-15,-12-5-266 0,0 0-385 0</inkml:trace>
  <inkml:trace contextRef="#ctx0" brushRef="#br0" timeOffset="179385.84">4379 11036 6 0,'0'0'370'0,"0"0"-62"16,0 0-38-16,0 0-7 0,-4-10-31 15,4 10-26-15,0 0-17 0,0 0-20 0,0 0-18 16,0 0-16-16,0 0-19 0,-3-8-11 0,3 8-8 16,0 0 0-16,0 0-7 0,0 0-5 0,0 0-1 15,0 0-4-15,0 0 2 0,0 0 1 0,0 0-1 16,0 0 0-16,0 0-4 0,0 0-50 15,0 0 56-15,0 0-56 0,0 0 53 0,0 0-60 16,0 0 52-16,0 0-59 0,-6 9 55 0,6-9-61 16,0 0 54-16,-1 13-64 0,1-13 56 0,-1 11-60 15,1-11 58-15,-1 13-54 0,1-13 53 0,-2 15-58 16,2-15 57-16,-1 15-60 0,1-15 62 0,-1 17-65 16,1-17 60-16,-3 18-69 0,3-18 63 0,-1 19-57 15,1-19 62-15,-3 19-57 0,3-19 60 0,-1 16-61 16,1-16 60-16,-2 15-57 0,2-15 55 0,-2 14-55 15,2-14 52-15,-1 13-53 0,1-13 50 0,0 0-53 16,-1 15 51-16,1-15-55 0,0 0 58 16,-2 11-60-16,2-11 52 0,0 0-52 0,0 0 49 15,-1 13-46-15,1-13 10 0,0 0-4 0,0 0 41 16,0 0-50-16,-1 10 52 0,1-10-52 0,0 0 53 16,0 0-52-16,0 0 50 0,0 0-54 0,0 0 47 15,0 0-49-15,0 0 48 0,-1 11-43 0,1-11 51 16,0 0-51-16,0 0 52 0,0 0-45 0,10 2 53 15,-10-2-45-15,0 0 7 0,18 0 2 0,-18 0 5 16,16 0 5-16,-3-1 3 0,1 0 2 0,1-1 0 16,3 1 3-16,3-1 7 0,6 1 5 0,2-2 6 15,3 3-2-15,5-1 3 0,2 0-7 16,1 0 1-16,1 0 3 0,3 1 1 0,6-1-2 16,1 1-1-16,-8 0-6 0,8 0-1 0,-2 0-1 15,-6 1-1-15,-1-1 3 0,-1 1-3 0,0 0-1 16,-4 0-4-16,-4-1 2 0,-2 1 2 0,-1 1-4 15,-2-2-1-15,-2 2-1 0,-5-2-13 0,1 0 1 16,-2 2 19-16,-2-2-6 0,-1 0 1 0,-3 0-12 16,1 0 2-16,-3 1-12 0,1-1-17 15,-13 0-26-15,19 0-37 0,-19 0-57 0,16-1-86 0,-16 1-79 16,14-2-52-16,-14 2-151 0,13-4-76 16,-13 4-462-16,9-5-657 0</inkml:trace>
  <inkml:trace contextRef="#ctx0" brushRef="#br0" timeOffset="180337.74">5394 10168 285 0,'0'0'371'0,"0"0"-34"0,0 0-66 15,0 0 56-15,-6-7-41 0,6 7-31 16,0 0-38-16,0 0-38 0,0 0-25 0,0 0-5 0,0 0-60 16,0 0 44-16,-2-12-49 0,2 12 40 0,0 0-56 15,0 0 49-15,5-7-59 0,-5 7 52 0,0 0-61 16,0 0 54-16,7-7-63 0,-7 7 52 0,0 0-70 16,0 0 52-16,9-9-63 0,-9 9 53 15,0 0-64-15,7-5 55 0,-7 5-58 0,0 0 51 16,11-3-56-16,-11 3 53 0,0 0-58 0,17-1 54 15,-17 1-53-15,13 0 56 0,-13 0-55 0,17 1 60 16,-17-1-56-16,18 3 57 0,-7 1-58 0,-11-4 56 16,20 6-54-16,-10-1 49 0,-1-1-50 0,1 1 50 15,0 1-50-15,0 1 55 0,-1 2-49 0,3-1 49 16,-3 3-54-16,0 0 50 0,0-1-48 0,1 2 38 16,0 1-38-16,-2 1 48 0,3 0-51 0,-1 3 46 15,-1 0-49-15,2 0 10 0,-2 1 1 0,-2 0 4 16,1 0 0-16,1 1 2 0,-3-1-2 0,2 1-1 15,-3 0 2-15,3 1-23 0,-5-4 42 16,1 1-38-16,0 1 35 0,-1 0-36 0,-1 0 38 16,1 0-33-16,0 0 30 0,-2 1-33 0,0-1 32 15,-1 1-30-15,0 1 30 0,0-1-5 0,0 0-2 16,-1 1-3-16,0-1-2 0,-1 0 0 0,1-1-8 16,-2 1 8-16,2-1-4 0,-2 0-1 0,2 0 2 15,-1-2 0-15,-1 1-2 0,-1-1 0 0,2 0 7 16,-2-1-3-16,0 1-2 0,0-1 2 0,-1 0 0 15,1-1-3-15,-1 1-1 0,0-2 1 0,-3 0 4 16,3 2-5-16,-1-3 4 16,1-1-4-16,-2 0-1 0,0 0 3 0,0 0-4 0,1-2 6 15,1 0-4-15,-2-1 4 0,-1 2-6 0,1-3 1 16,-2 3-2-16,-1-2 4 0,1 1-1 16,0-2 0-16,-1 1 1 0,-2-1-2 0,2 1 3 15,-1 0 0-15,0-1-1 0,2-1-1 0,-2 0-2 16,2 0 1-16,1-1-11 0,-1 1-57 0,0-1-58 15,9-5-74-15,-12 7-71 0,12-7-203 0,-11 5-168 16,11-5-362-16,0 0-602 0</inkml:trace>
  <inkml:trace contextRef="#ctx0" brushRef="#br0" timeOffset="181470.49">16852 4346 47 0,'3'-12'691'0,"-3"12"-79"15,2-10-118-15,-2 10-1 0,0 0-129 16,3-13 6-16,-3 13-91 0,0 0 1 0,0 0-99 0,4-12 10 15,-4 12-81-15,0 0 26 0,0 0-61 0,0 0-5 16,0 0-11-16,0 0-1 0,-7 8-13 0,7-8 0 16,-2 13-1-16,2-13-1 0,-5 19 0 0,3-8-5 15,0 2-25-15,-1 1 32 0,1 2-18 16,-1 2 32-16,2 0-22 0,-2 1 19 0,2 4-34 0,-3-1 21 16,2 2-25-16,1 0 25 0,-1-2-26 0,1 2 20 15,0-1-5-15,1-1-6 0,0-2-5 16,0 1-3-16,0-2 1 0,0 0-8 0,1-2-18 15,0 1 15-15,1-3-34 0,-1-2-69 0,0-1-80 16,0 1-53-16,-1-13-31 0,4 19-164 0,-4-19-61 16,3 13-147-16,-3-13-307 0,0 0-515 0</inkml:trace>
  <inkml:trace contextRef="#ctx0" brushRef="#br0" timeOffset="182237.3">19178 4303 303 0,'0'0'550'0,"0"0"-94"0,5-7-65 0,-5 7-37 16,0 0-35-16,0 0-97 0,0 0 3 16,5-8-81-16,-5 8 22 0,0 0-67 0,0 0 48 15,8 5-58-15,-8-5 55 0,5 11-51 0,-5-11 47 16,9 18-53-16,-5-7 51 0,0 2-40 0,1 4 12 16,-1-2 0-16,1 6-30 0,0 1 27 0,-1-1-30 15,0 1 25-15,-2 0-28 0,1 0 23 0,-1 1-3 16,0-3-7-16,-2 4-3 0,1-3-5 0,-1-1-10 15,0 0-16-15,0 0-4 0,0-2-12 0,0 0-8 16,0-1-4-16,0-3-7 0,1-1-58 0,-1-1-93 16,2-1-115-16,-2-11-70 0,2 16-219 0,-2-16-235 15,8 9-321-15,-8-9-711 0</inkml:trace>
  <inkml:trace contextRef="#ctx0" brushRef="#br0" timeOffset="184049.69">5918 10543 227 0,'0'0'410'0,"0"0"-101"0,-4-9-17 0,4 9-29 15,0 0-12-15,-6-9-18 0,6 9-16 16,0 0 19-16,-8-6-79 0,8 6 32 0,0 0-62 16,0 0 37-16,-15-1-58 0,15 1-7 0,-9 4-6 15,9-4-2-15,-12 6-9 0,12-6-11 0,-10 9-7 16,10-9-16-16,-12 14-8 0,7-7-3 0,-1 2-4 15,2 0-21-15,0 1 18 0,1-1-22 0,0 1 17 16,0 0-21-16,2 3 19 0,0-3-20 0,1-10 15 16,1 21-4-16,-1-21-1 0,4 19-3 0,-1-10 1 15,2 0 13-15,1-1 12 0,3-1 6 16,1 0 2-16,2-1-1 0,3-2-2 0,-1 0-4 16,3-1-4-16,-1-2-2 0,1-2-28 0,0-1 25 15,0-1-22-15,1-1 25 0,-2-3-24 0,-1-1 24 16,-1 0-31-16,-1-4 36 0,0 1-6 0,-4-2-3 15,-2 0-7-15,0 0-4 0,-4 0-8 0,0 0 2 16,-3 0 3-16,-1 1-5 0,-1 0-3 0,-1 2 1 16,-5-3-6-16,2 2-2 0,-2 2 1 0,-1 0-3 15,-2 2 0-15,0 2-4 0,1-1-1 0,-3 3-2 16,2-1-13-16,-2 3-28 0,0 1-41 0,13 0-50 16,-25 3-49-16,13-1-52 0,-1 1-57 0,3 1-18 15,0 1-29-15,0 0-39 0,2 1-400 0,0-1-309 16</inkml:trace>
  <inkml:trace contextRef="#ctx0" brushRef="#br0" timeOffset="184688.24">6115 10623 390 0,'0'0'358'0,"0"0"-46"0,0 0-15 15,0 0-26-15,-14 0-17 0,14 0-18 0,0 0-36 16,0 0-40-16,0 0-33 0,0 0-20 0,0 0-17 15,0 0-7-15,0 0-8 0,0 0-8 0,0 0-5 16,0 0-3-16,0 0-3 0,14-3-2 0,-14 3-5 16,15-1-2-16,-15 1-3 0,22-1-3 0,-9 0-2 15,2 1 0-15,3-2-3 0,1 1 1 0,1 1-2 16,1-1 8-16,2 0-4 0,2 0-2 0,3 2-4 16,-1-2-1-16,3 0 0 0,-2-1 1 0,1 2 2 15,3-1 5-15,-1-1-4 0,6 1 0 16,0-1-3-16,0 1-3 0,0-1-8 0,0 0-2 15,1 0-2-15,1 1-1 0,-1 0 5 0,-1-2-1 16,3 2-4-16,-3-1-1 0,-1 1 8 0,1-2 4 16,-1 2 6-16,-6-1 3 0,7 0-9 0,-6 1 1 15,0 0-3-15,-1-1 3 0,1-1 0 0,0 2-38 16,-1 0 40-16,1 0-29 0,1-2 31 0,2 2-3 16,-2-1 0-16,4 0-4 0,0 1 5 0,-1 0-1 15,-3 0 0-15,-2-1-4 0,2 0 0 0,-1 1-2 16,-2 0-2-16,2-1 0 0,0-1-1 0,-1 1-3 15,1 0-3-15,0 0 2 0,1 1-1 0,-2-2-2 16,1 1-1-16,0 1 0 0,-1-2-3 16,1 2 6-16,-3-2-25 0,1 1 31 0,-2 1-23 15,0 0 28-15,-1-2-30 0,-6 2 28 0,2-1-31 16,-1 1 28-16,-3 0-27 0,0-1 26 0,-5 1-27 16,1 0 25-16,-1 1-31 0,-13 0 22 0,23-3-46 15,-23 3 1-15,17-1-57 0,-17 1-23 0,15-2-61 16,-15 2-74-16,0 0-106 0,11-1-61 0,-11 1-74 15,0 0-492-15,0 0-577 0</inkml:trace>
  <inkml:trace contextRef="#ctx0" brushRef="#br0" timeOffset="185715.68">4369 12830 255 0,'-4'-15'441'15,"4"15"-37"-15,-1-13-41 0,1 13-36 0,-4-13-25 16,4 13-28-16,-4-11-42 0,4 11-35 0,0 0-37 16,-2-13-38-16,2 13-22 0,0 0-21 15,0 0-5-15,0 0-1 0,-2-11-4 0,2 11-47 16,0 0 64-16,0 0-52 0,0 0 55 0,8 12-57 15,-8-12 58-15,3 12-59 0,-3-12 58 0,3 18-56 16,0-9 61-16,-2 2-59 0,2 2 0 0,-2-1 8 16,0 5 13-16,1 0-6 0,-1 0-3 0,0 1 11 15,1 1-10-15,-1 2 2 0,0-1-10 16,0 3 33-16,2-1-50 0,-2 3 40 0,2-1-30 16,-2 1 27-16,0-1-33 0,0 1 35 0,-1 0-33 15,2 1 28-15,-1-3-39 0,0 2 27 0,-1 1-28 16,0-1 37-16,2 0-36 0,-2-1 25 0,0 1-30 15,0-1-3-15,0-2 0 0,0-1 0 16,0 1 2-16,0 0-3 0,0-1-4 0,1 0 3 0,0 1-24 16,-1 0 26-16,2-2-4 0,-1 1 5 15,0-2 1-15,-1 1-3 0,1-1-1 0,1 0 0 16,-1-1 1-16,-1 1 0 0,1-2-13 0,1-1 19 16,-2-1-3-16,1-2 0 0,-1 1-2 0,1-2-5 15,-1 1 27-15,0-13-30 0,0 22 25 0,0-22-27 16,1 16 28-16,-1-16-36 0,0 14-13 0,0-14-28 15,0 13-43-15,0-13-54 0,0 0-14 0,0 12-103 16,0-12-25-16,0 0-85 0,0 0-86 0,0 0-40 16,0 0-465-16,0 0-551 0</inkml:trace>
  <inkml:trace contextRef="#ctx0" brushRef="#br0" timeOffset="186325.8">4378 12767 93 0,'0'0'264'0,"0"0"-46"16,0 0-19-16,-8-5-15 0,8 5-17 0,0 0-10 16,0 0-14-16,0 0-4 0,0 0-5 0,-7-4-3 15,7 4-1-15,0 0 4 0,0 0 1 0,0 0 2 16,0 0-4-16,0 0-7 0,0 0 6 0,11-4-16 16,-11 4-6-16,12-1-3 0,-12 1 6 0,16 0 2 15,-16 0-8-15,23-2-55 0,-10 1 53 0,4 1-50 16,1 0 57-16,2-1-60 0,3 1 51 0,3 0-65 15,3 0 52-15,2 0-56 0,1-1 59 0,7 1-59 16,1 0 54-16,-1 0-52 0,5 0 41 0,-1 1-48 16,8-1 48-16,-1 0-49 0,1 0 46 15,-1-1-45-15,-6 1 37 0,5-1-48 0,-8 0 2 16,0-1 0-16,-1 1-4 0,-3 1-3 0,-5-1-1 16,-1 0-3-16,-2 1-1 0,-1-1-4 0,-2 0 2 15,-4 1-8-15,-2-2-11 0,0 2-41 0,-4-1 16 16,-1 1-86-16,-2-2 8 0,0 2-120 15,-13 0-40-15,20 0-116 0,-20 0-34 0,18 2-95 16,-18-2-308-16,11 3-365 0</inkml:trace>
  <inkml:trace contextRef="#ctx0" brushRef="#br0" timeOffset="187135.37">4453 13872 238 0,'0'0'251'16,"0"0"-30"-16,-9 5-22 0,9-5-5 16,0 0-6-16,0 0-16 0,0 0 3 0,-7 7-2 15,7-7-2-15,0 0 1 0,0 0 2 0,0 0-9 16,0 0-1-16,0 0-4 0,-5 7-4 0,5-7-3 15,0 0-5-15,0 0-52 0,0 0 47 0,0 0-64 16,0 0 43-16,11 6-65 0,-11-6 53 16,0 0-63-16,19 3 48 0,-19-3-60 0,21 1 49 15,-8-1-60-15,1 0 54 0,2 0-59 0,5 0 53 16,-1-1-52-16,4 1 53 0,3-2-46 0,3 1 50 16,0-1-45-16,6 0 5 0,0 0 4 0,1 0 0 15,1 0 3-15,2-2 5 0,-2 2-2 0,1 0-3 16,0-1-6-16,-2 0-2 0,0 1-2 15,-2 0-3-15,-6-1-2 0,-1 2-10 16,-2 0 1-16,-3-3-6 0,-3 4-5 0,-1-1-19 0,-1-1 11 0,-4 0-19 16,-1 1-26-16,0 0-35 0,-13 1-42 15,22-2 15-15,-22 2-123 0,16-1-36 0,-16 1-146 16,14-4-40-16,-14 4-75 0,11-4-366 0,-11 4-453 16</inkml:trace>
  <inkml:trace contextRef="#ctx0" brushRef="#br0" timeOffset="187985.13">5472 12814 239 0,'0'0'304'0,"0"0"-36"16,-1-12-15-16,1 12-21 0,0 0-35 0,0 0-23 16,0 0-23-16,0 0-8 0,0 0 3 0,1-12 16 15,-1 12 8-15,0 0 0 0,0 0-5 0,10 7-60 16,-10-7 61-16,10 6-65 0,-10-6 50 0,16 10-59 16,-9-5 52-16,1 0-68 0,2 1 47 0,-1 1-61 15,2 0 41-15,0-2-57 0,0 4-8 0,1-1-2 16,-1 0 0-16,0 0 0 0,-1 2 1 15,3-1-4-15,-3 1 2 0,1 1-5 0,0 1 7 16,-1-2-6-16,1 4 2 0,-2-2 6 0,2 3-6 16,-4-2-5-16,3 2 3 0,-2-1 7 0,-1 1-4 15,-1 1-4-15,1-1 0 0,-1 0-5 0,0 5 13 16,-1-4-6-16,3 4-3 0,-4-2 0 16,-1 0 1-16,1 0-3 0,-1 0 8 0,-1 0-2 15,1 1-6-15,-2-1 2 0,1-1-4 0,-1 1 0 16,-1 0 1-16,-1 0-28 0,-1-1 29 0,1-1-1 15,-2 1-5-15,1-1 2 0,-1-1-3 0,-1 1 0 16,-1 0-3-16,-1-2-2 0,1 0-2 16,-2 1-3-16,1-1-3 0,-2-1-3 0,0 0 5 0,0 1-5 15,0-1 4-15,2-1-19 0,-4 1 18 0,1-2-17 16,-2 1 15-16,1 0-14 0,0-2 21 16,0 2-20-16,-2-1 18 0,1 0 2 0,0-2-5 0,-1 1 1 15,0 0-2-15,-2 0 0 0,1-1 7 16,-1 0-8-16,1 0-1 0,-1 0-4 0,0-1 2 15,1-1-1-15,1 1-2 0,-1 0-2 0,0-2-1 16,2 0-8-16,0 0-39 0,0-1-55 0,2-2-61 16,-1 1-9-16,10-4-137 0,-19 5-74 0,19-5-128 15,-17 1-132-15,17-1-263 0,-14-3-477 0</inkml:trace>
  <inkml:trace contextRef="#ctx0" brushRef="#br0" timeOffset="188632.81">5982 13203 100 0,'0'0'417'0,"-5"-9"-97"0,5 9 23 0,0 0-100 16,-9-8 46-16,9 8-73 0,-12-3 58 16,12 3-74-16,0 0 21 0,-20 4-55 0,20-4 47 15,-18 7-74-15,9-1 50 0,-4 3-67 0,4-1 37 0,-1 3-76 16,-1-2 40-16,2 4-66 0,0-2 48 15,1 3-66-15,0-1 49 0,3 2-60 0,1-3 51 16,2 1-60-16,1 0 60 0,1-1-58 0,1 0 53 16,1 0-55-16,4-2 42 0,-1 3-46 0,3-3 46 15,1 0-50-15,2-2 39 0,1 1-49 0,0-2 47 16,3-3-52-16,-1 2 41 0,3-3-43 16,0-1 45-16,-2-2-45 0,-1 0 44 0,4-2-43 0,-3-1 42 15,2-3-43-15,-2-1 43 0,2-4-47 0,-4 0 42 16,1-4-47-16,-5 0 44 0,-2-2-46 0,-2 2 37 15,-3-2-41-15,-2 1 5 0,-3-1 2 16,-2 3 4-16,-1-2-3 0,-6 2 0 0,-1 1 3 16,-2-1 6-16,-2 5-14 0,-2-1-6 0,4 4-24 15,-3 3-56-15,3 0-16 0,-2 3-151 0,2 2-54 16,-1 1-106-16,2 3-110 0,3 0-366 16,-2 1-474-16</inkml:trace>
  <inkml:trace contextRef="#ctx0" brushRef="#br0" timeOffset="190013.84">6240 13368 58 0,'0'0'268'0,"0"0"-45"0,0 0-28 0,-13 1-19 16,13-1-15-16,0 0-12 0,0 0-16 0,0 0-3 15,0 0-3-15,0 0 6 0,-13 0 0 0,13 0-1 16,0 0 6-16,0 0-6 0,0 0-12 0,0 0-1 15,0 0-5-15,0 0-3 0,0 0-8 0,0 0-3 16,-12-1-4-16,12 1-5 0,0 0-2 0,0 0-4 16,0 0-6-16,-9-3-4 0,9 3-6 15,0 0 1-15,0 0-63 0,-14-3 59 0,14 3-59 16,0 0 56-16,-13-2-57 0,13 2 51 0,0 0-52 16,-10-2 53-16,10 2-60 0,0 0 53 15,0 0-58-15,-11-3 53 0,11 3-62 0,0 0 62 16,0 0-59-16,0 0 55 0,0 0-53 0,0 0 50 15,0 0-50-15,0 0 54 0,0 0-60 0,0 0 65 16,0 0-63-16,0 0 63 0,0 0-60 0,0 0 51 16,13-5-51-16,-13 5 58 0,16 0-57 0,-16 0 57 15,21-1-56-15,-7 1 56 0,0 0-60 0,3 0 56 16,1 0-55-16,4-1 57 0,-1 2-58 0,2-1 58 16,4 0-58-16,1 1 51 0,0-1-53 0,1 0 55 15,0 1-55-15,0-1 44 0,-1 0-46 0,2 2 50 16,-2-1-48-16,0-1 47 0,-1 1-41 0,1 1 41 15,0-1-47-15,0 0 50 0,0 0-55 0,-1-1 55 16,1 1-55-16,0 0 52 0,0 1-54 16,1-1 54-16,-1 0-53 0,-1 0 51 0,1 0-47 15,0 0 51-15,0 2-50 0,0-3 50 0,0 1-47 16,0 0 50-16,0 1-45 0,0-2 51 0,1 1-48 16,-4-1 43-16,3 1-47 0,-1-1 44 0,0 0-42 15,0-1 43-15,-3 1-47 0,0 0 42 0,0 0-42 16,0 0 36-16,-1 1-39 0,0-1 45 0,-1 0-45 15,-1 0 39-15,2 0-38 0,-2 0 36 0,0-1-36 16,2 1 42-16,-2 0-45 0,-2 0 43 0,3 0-42 16,-3-1 41-16,1 1-41 0,2 0 37 0,-3-2-42 15,2 2 44-15,-1 0-43 0,-1 0 44 0,0 0-42 16,1 0 42-16,-4 0-43 0,1 0 40 16,-2-1-39-16,2 1 43 0,-3 0-42 0,1-1 42 15,-1 1-46-15,1 0 45 0,-2-1-45 0,3 1 47 16,-2-2-49-16,-1 1 45 0,2 1-44 0,-2-1 47 15,1 1-46-15,-1 0 42 0,-1-1-45 0,1 1 48 16,-13 0-42-16,23-1 34 0,-23 1-34 0,23-1 35 16,-23 1-36-16,19-2 5 0,-19 2 1 0,18 0 6 15,-18 0 2-15,16-1 0 0,-16 1 1 0,15-1-4 16,-15 1 1-16,13 0 1 16,-13 0 1-16,14 0 0 0,-14 0 4 0,11-1-2 15,-11 1 2-15,0 0-4 0,18 0 5 0,-18 0 0 16,12-1 0-16,-12 1 5 0,0 0-5 0,15 0 1 15,-15 0-1-15,0 0 0 0,14-1-1 0,-14 1 0 16,0 0 0-16,12-2 2 0,-12 2-6 0,0 0-1 16,0 0-11-16,0 0-12 0,13-2 10 0,-13 2-53 15,0 0 22-15,0 0-80 0,0 0-14 0,0 0-113 16,0 0-10-16,0 0-96 0,0 0-49 0,0 0-89 16,0 0-279-16,-10-4-300 0</inkml:trace>
  <inkml:trace contextRef="#ctx0" brushRef="#br0" timeOffset="191299.7">8319 10207 178 0,'0'0'325'0,"0"0"-26"16,-1-13-54-16,1 13 29 0,0 0-80 0,-1-12-7 15,1 12-1-15,0 0-5 0,0 0-7 0,-2-12-18 16,2 12 23-16,0 0-64 0,0 0 31 16,0 0-57-16,0 0 30 0,-1-12-60 0,1 12 42 0,0 0-60 15,0 0 48-15,0 0-51 0,0 0 40 16,0 0-45-16,0 0 51 0,0 0-56 0,0 0 56 15,0 0-57-15,0 0 53 0,0 0-57 0,1 12 51 16,-1-12-60-16,-1 12 55 0,1-12-63 0,0 14 57 16,0-14-61-16,-1 18 63 0,1-18-61 0,0 20 54 15,0-8-60-15,-1 1 54 0,1-1-59 0,1 3 2 16,-1-2 4-16,0 3 4 0,0 1 2 0,1 1 1 16,-1 0 8-16,0 0 2 0,0 1-2 0,1 1 7 15,-1 0-26-15,0 0 30 0,0 0-26 0,2 1 23 16,-1 2-27-16,-1-2 26 0,1 0-25 0,-1 0 27 15,2 2-30-15,-2-2 34 0,1 0-31 0,-1 0 31 16,1 3-3-16,1-4 0 0,-2 1-3 16,0-1 1-16,-2 0-1 0,2 0 0 0,-1-1-4 15,1 0 0-15,-3 0 1 0,3-1-2 0,-1 0 0 16,0 0-2-16,-1 0-1 0,0-1 0 0,1 1-1 16,-1-1-2-16,1-1-11 0,0 1 8 0,-1-2 1 15,0 0-2-15,2-1 1 0,-3 1-29 0,1-1 34 16,2-1-28-16,-1 0 30 0,-1-1-23 0,1-1 27 15,0 1-25-15,0-2 25 0,1-10-31 0,-2 19 30 16,2-19-34-16,-1 17 36 0,1-17-30 0,-1 15 32 16,1-15-34-16,-2 12 28 0,2-12-30 15,0 12 31-15,0-12-30 0,0 0 30 16,-1 15-30-16,1-15 28 0,0 0-37 0,-1 14 19 16,1-14-39-16,0 0-4 0,-1 11-40 0,1-11-4 15,0 0-43-15,-3 10-58 0,3-10-79 0,0 0-83 16,0 0-58-16,0 0-89 0,0 0-313 0,0 0-349 15</inkml:trace>
  <inkml:trace contextRef="#ctx0" brushRef="#br0" timeOffset="191949.37">8262 10215 43 0,'0'0'324'0,"0"0"-63"0,0 0-26 15,0 0-34-15,0 0 8 0,0 0-62 0,-4-9 24 0,4 9-61 16,0 0 48-16,0 0-72 0,0 0 7 0,0 0 9 16,0 0 65-16,0 0-69 0,0 0 54 15,0 0-51-15,5-7 46 0,-5 7-47 0,0 0 51 16,0 0-51-16,0 0 44 0,13-3-66 0,-13 3 45 16,0 0-67-16,13-3 48 0,-13 3-62 0,14-2 48 15,-14 2-60-15,19-3-2 0,-19 3 1 0,24-2-2 16,-7 1 51-16,-1-1-63 0,5 1 55 0,1 0-57 15,4-1 50-15,5 1-54 0,7-1 58 0,1 1-57 16,2 0 52-16,3 0-54 0,5-1 9 0,-6 1 6 16,0 1 1-16,-2-1 1 0,-1 0 1 0,-3 1-1 15,-3-1-5-15,-5 1-1 0,0-2-3 0,-1 2-8 16,-6-1 1-16,-1 1-4 0,-2 0 4 16,-1-1 2-16,-3 1-12 0,-1 0-2 0,-1-1-12 0,0 1-27 15,-13 0-30-15,20 0-31 0,-20 0-44 16,17 1-53-16,-17-1-67 0,16 1-51 0,-16-1-28 15,13 4-33-15,-13-4-45 0,12 3-282 0,-12-3-209 16</inkml:trace>
  <inkml:trace contextRef="#ctx0" brushRef="#br0" timeOffset="192650.04">8252 11325 157 0,'0'0'340'0,"0"0"-53"0,0 0-20 16,0 0-27-16,0 0-29 0,-13 0-14 0,13 0 3 15,0 0-10-15,0 0-10 0,0 0-22 0,0 0-18 16,0 0-17-16,13-2-12 0,-13 2-13 0,12 0-9 16,-12 0-13-16,20 2-8 0,-20-2-3 0,25 0-4 15,-9 1-3-15,1-1 0 0,4 0 0 0,-1 1-1 16,4-1 5-16,5 1 16 0,3 0-7 0,6 0 13 16,4 1-2-16,8-2-6 0,2 1 0 0,2 1-6 15,-2-1 2-15,2 0-30 0,-2 1 31 0,0-1-36 16,-3 1 21-16,-8-2-39 0,0 1 23 0,-4 0-33 15,-6-1 29-15,-3 0-30 0,-4 1 23 0,-3-1-32 16,1 0 25-16,-3-1-47 0,-4 1-16 0,0-1-70 16,-2 1-33-16,0-1-72 0,-13 1-105 15,22-2-62-15,-22 2-83 0,16-2-432 0,-16 2-456 16</inkml:trace>
  <inkml:trace contextRef="#ctx0" brushRef="#br0" timeOffset="193581.54">9036 10236 85 0,'0'0'335'0,"0"0"-59"16,0 0-59-16,-5-11 11 0,5 11-52 16,0 0 23-16,0 0-62 0,0 0 44 15,-2-9-71-15,2 9 56 0,0 0-68 0,0 0 58 16,0 0-64-16,6-9 48 0,-6 9-56 0,0 0 50 16,11-4-46-16,-11 4 53 0,0 0-50 0,16-3 44 15,-16 3-60-15,15-1 45 0,-15 1-60 0,18 1 48 16,-5-2-63-16,-2 2 48 0,3-2-59 15,-1 2 53-15,0-1-63 0,2 0 51 0,-1 0-64 0,2 1 51 16,-2 1-54-16,1-1 39 0,-1 1-57 16,0 0 50-16,2 1-54 0,-1 1 49 0,-2 0-52 15,2 1 56-15,-1 2-52 0,1-1 61 0,-1 1-62 0,2 2 57 16,-2-1-55-16,1 3 58 0,0-1-57 16,2 1 57-16,-3 1-51 0,3-2 54 0,-4 3-51 15,-1-2 53-15,2 3-45 0,-1-1 6 0,-1-1 9 16,-2 1 4-16,0 1 5 0,0 0-2 0,-2-1-1 15,2 4-8-15,-2-2 5 0,1 1-27 0,-3-2 34 16,1 2-31-16,-1 0 31 0,0 1-32 0,-1-1 25 16,1 2-24-16,-3-1 27 0,1 1-29 0,0 0 28 15,-1 0-25-15,-1 0 33 0,2 0-33 0,-3 0 28 16,1 0-35-16,-1 0 35 0,0 0-4 0,-1 0-2 16,0 0-5-16,0-1-2 0,0-1 0 0,-1 2 1 15,1-1 0-15,-3-1-3 0,2 1-3 0,-3-2 0 16,2 1-1-16,-1-1-2 0,1 0-1 0,-2 0 4 15,0 0-1-15,0 0-5 0,-1-2 2 16,-3 2 0-16,3-2 0 0,-1 2-1 0,-2-2-3 16,-1 1 1-16,2 0-1 0,0-1 0 0,-1 0-1 15,-2 0-25-15,3 0 31 0,-2-1-27 0,0 1 28 16,-1 0-25-16,1-2 28 0,1 2-28 0,-2-3 29 16,-1 2-28-16,2-2 30 0,-1 1-29 0,0-2 29 15,0 1-30-15,-2 0 7 0,2-2-54 0,-2 0-13 16,0 1-77-16,-1-1-30 0,0-1-64 0,0 0-55 15,1 0-55-15,-2-1-37 0,1-1-33 16,-1 1-51-16,2-3-275 0,1 2-262 0</inkml:trace>
  <inkml:trace contextRef="#ctx0" brushRef="#br0" timeOffset="194429.5">9820 10702 39 0,'0'0'472'0,"-3"-10"-74"0,3 10-41 16,-3-9-24-16,3 9-13 0,-6-9-17 0,6 9-38 15,-6-7-35-15,6 7-22 0,-9-6-29 0,9 6-23 16,0 0-18-16,-14-4-14 0,14 4-14 0,-13 3-34 15,13-3 14-15,-13 6-29 0,13-6 16 0,-14 12-30 16,8-5 17-16,-1 2-11 0,2 0-10 0,-2 3 3 16,2 0-14-16,1 0-5 0,-1 0-8 15,2 2-7-15,0-1-2 0,2-2-2 0,0 3 6 16,1-2-6-16,1 1-1 0,2-1-4 0,1-1 17 0,1 0-18 16,2 1 4-16,2-1 1 0,1-3-1 15,3 0 2-15,1-1-3 0,-1-2 3 0,4-1-3 16,-4-2 1-16,0-1 8 0,0-2-1 0,1 0 0 15,0-4 5-15,-1 0 0 0,0-2-27 0,-3-2 24 16,2-4-22-16,-3 1 29 0,-3-2-29 0,-1 0 26 16,-1-3-24-16,-3 1 24 0,-1-1-28 0,-1 2 25 15,-1-1-17-15,-4 1 16 0,0 0-29 0,-1 2 24 16,-3 0-26-16,1 2 21 0,0 0-5 0,-3 3-6 16,0 1-9-16,-1 1-48 0,1 1-50 15,0 2-68-15,-1 2-53 0,2 2-67 0,11-1-20 16,-21 4-48-16,21-4-40 0,-15 10-389 0,15-10-322 15</inkml:trace>
  <inkml:trace contextRef="#ctx0" brushRef="#br0" timeOffset="194878.8">9914 10797 74 0,'0'0'429'0,"0"0"-84"0,0 0-26 16,0 0-16-16,-15 0-5 0,15 0-4 0,0 0-47 15,0 0-44-15,0 0-28 0,0 0-22 0,0 0-11 16,0 0-21-16,0 0-13 0,0 0-13 0,0 0-9 15,0 0-8-15,14-1-6 0,-14 1 0 16,18 0-4-16,-4-2-1 0,0 2 0 0,4-1 0 16,2 1-1-16,1-1-6 0,6 0 3 0,2-1 20 0,8 2-25 15,4-1 34-15,9 0-29 0,2 0 27 16,4 1-20-16,3 0 28 0,2 0-24 0,3 0 25 16,0 1-27-16,3 0 17 0,8 0-25 0,1 1 21 15,-10-1-23-15,-5 1 11 0,2 0-22 0,-3-1 15 16,-2 0-13-16,-5-1 0 0,-3 1-16 0,-9-1 9 15,-4 0-17-15,-6-1 8 0,-3 1-17 0,-5-1 10 16,-1 1-24-16,-3-1 10 0,-1-1-49 0,-3 1-19 16,-2 0-72-16,-1 0-37 0,0-1-97 0,-12 2-79 15,15-2-117-15,-15 2-82 0,0 0-119 0,8-5-308 16,-8 5-551-16</inkml:trace>
  <inkml:trace contextRef="#ctx0" brushRef="#br0" timeOffset="195911.87">8355 12782 208 0,'4'-10'266'0,"0"0"-36"15,-4 10-19-15,5-16-29 0,-5 16-4 0,2-16-25 16,-2 16 56-16,3-16-70 0,-3 16 62 0,3-13-70 16,-3 13 58-16,1-11-73 0,-1 11 36 0,0 0-76 15,1-14 46-15,-1 14-75 0,0 0 44 0,0 0-47 16,3-11 47-16,-3 11-50 0,0 0 44 0,0 0-43 15,0 0 51-15,0 0-47 0,0 0 61 0,0 0-52 16,5 11 46-16,-5-11-62 0,2 11 43 16,-2-11-48-16,2 14 52 0,-2-14-59 0,0 20 54 15,0-20-64-15,-2 22 5 0,2-9 0 0,0 2 1 16,0-1 5-16,2 2 2 0,-2 2-23 0,1 0 27 16,1 0-19-16,1 1 28 0,-1 3-7 0,1 0-1 15,0 0 1-15,-1 1 2 0,2-2 0 0,-1 2-1 16,-1 0-4-16,1 0-6 0,-1 0 7 0,0-2 6 15,1 0-6-15,-1-1 3 0,-1-1 6 0,0 2-4 16,0-2 0-16,1 0-5 0,-2 0-1 0,1 0 3 16,0 0-5-16,1-1-4 0,-1 0-1 0,0-1 6 15,0 1-6-15,-1-1-1 0,2 0-1 0,-1 0-3 16,0-2 1-16,1-2-3 0,-1 1 1 16,0-1-2-16,-1-1 1 0,1 0 0 0,-1-12-8 15,0 22-9-15,0-22 16 0,2 18-19 0,-2-18 20 16,0 16-20-16,0-16 18 0,0 14-18 0,0-14 18 15,0 13-23-15,0-13 21 0,0 0-28 0,0 16 30 16,0-16-28-16,0 0 31 0,-2 13-24 0,2-13 21 16,0 0-22-16,0 0 19 0,0 12-13 0,0-12 12 15,0 0-20-15,0 0 17 0,0 0-22 0,-1 11 23 16,1-11-23-16,0 0 6 0,0 0-64 0,0 0-21 16,0 0-79-16,0 0-26 0,0 0-68 15,0 0-95-15,0 0-84 0,0 0-62 0,0 0-495 16,0 0-598-16</inkml:trace>
  <inkml:trace contextRef="#ctx0" brushRef="#br0" timeOffset="196496.27">8459 12639 23 0,'0'0'144'0,"-8"-10"-6"0,8 10-22 15,-5-7-4-15,5 7 0 0,0 0-4 0,-5-11 1 16,5 11-3-16,0 0 8 0,-5-8 4 0,5 8-2 16,0 0-4-16,-4-9-16 0,4 9 34 0,0 0-42 15,0 0 46-15,-4-11-62 0,4 11 66 0,0 0-37 16,-3-9 61-16,3 9-71 0,0 0 39 15,-3-12-46-15,3 12 71 0,0 0-49 0,-3-14 45 16,3 14-47-16,0 0 47 0,-2-11-63 0,2 11 45 16,0 0-54-16,-4-12 49 0,4 12-65 0,0 0 46 15,0 0-66-15,-2-13 41 0,2 13-65 0,0 0 39 16,0 0-64-16,0 0 52 0,0 0-56 0,0 0 53 16,0 0-58-16,0 0 58 0,0 0-56 0,-5 10 54 15,5-10-51-15,-2 15 42 0,2-15-37 16,-3 20 50-16,2-8-52 0,1 1 57 0,-3 3-60 15,2 0 4-15,0-2 0 0,-3 3 2 0,1-1 1 16,2 1 0-16,-1 0 0 0,0 0 2 0,1 0 1 16,0-3-2-16,1 3 10 0,0-3-84 0,0 1-42 15,0-1-72-15,0-1-103 0,0 0-52 0,0-1-98 16,0 1-457-16,0-13-463 0</inkml:trace>
  <inkml:trace contextRef="#ctx0" brushRef="#br0" timeOffset="196943.66">8419 12594 21 0,'0'0'423'0,"0"0"-101"16,-2-12-1-16,2 12-77 0,0 0 30 16,-3-10-84-16,3 10 56 0,0 0-91 0,0 0 28 15,0-12-75-15,0 12 44 0,0 0-53 0,6-7 50 16,-6 7-43-16,12-5 43 0,-12 5-54 16,16-1 60-16,-3 0-61 0,1 1 37 0,5 0-58 15,3-1 49-15,0 2-63 0,7-1 50 0,1 1-54 16,6 0 53-16,3 1-63 0,-1 1 50 0,3-1-67 15,0 0 55-15,8 2-46 0,-2-2 7 0,-1 1 1 16,-5 0 0-16,1 0-4 0,-1-1-3 0,-1 2 3 16,-1-2-6-16,-2 0-3 0,0 1-2 0,-1 1-10 15,-5-3-1-15,0 1-3 0,-2 0-2 0,-2 1-4 16,0-2-2-16,-2 1-2 0,-4-1-5 0,-2 1 1 16,0 0-4-16,-4 1-4 0,0-2-25 0,-3 0-46 15,0 0-26-15,-12-1 0 0,19 4-123 0,-19-4-48 16,11 3-124-16,-11-3-45 0,9 5-69 15,-9-5-340-15,0 0-398 0</inkml:trace>
  <inkml:trace contextRef="#ctx0" brushRef="#br0" timeOffset="197661.05">8425 13668 127 0,'0'0'252'0,"0"0"-41"0,0 0-24 16,-12-3-18-16,12 3-7 0,0 0-8 0,0 0-15 15,0 0-5-15,-12-3-5 0,12 3-2 0,0 0 3 16,0 0 1-16,0 0-4 0,-11-2 4 0,11 2-13 15,0 0 0-15,0 0-8 0,0 0 2 0,0 0-5 16,0 0 4-16,0 0-4 0,0 0 2 0,0 0-9 16,0 0-5-16,0 0-6 0,15-2-5 0,-15 2-6 15,15 1-4-15,-15-1-2 0,26 0-3 0,-7 1-6 16,0 0 7-16,7 2 2 0,1-2-6 0,3 0-2 16,7 1 5-16,2-1-4 0,0-1-3 0,2 3-24 15,3-3 33-15,3 2-27 0,-4 0 27 16,0-2-25-16,-2 0 23 0,0 0-34 0,-2 0 20 15,-1 0-7-15,-1 0 3 0,-3-2-29 0,-4 2 20 16,1-1-25-16,-3 0 14 0,0 0-25 16,0-1 21-16,-2 1-24 0,-3 1 25 0,-3-2-35 15,1 1 20-15,-2 0-26 0,-2-1 19 0,-2 2-23 16,-2-1-3-16,1 0-70 0,-3 0-15 0,-11 1-52 16,19-2-58-16,-19 2-76 0,16-3-91 15,-16 3-49-15,11-4-53 0,-11 4-428 0,9-4-480 0</inkml:trace>
  <inkml:trace contextRef="#ctx0" brushRef="#br0" timeOffset="198510.72">9433 12615 145 0,'0'0'278'0,"0"0"-46"0,-3-10-33 0,3 10-22 16,0 0-10-16,0 0-15 0,0 0-9 0,0 0-34 15,3-11 42-15,-3 11-57 0,0 0 68 0,0 0-60 16,0 0 61-16,11-4-69 0,-11 4 50 0,0 0-56 16,0 0 55-16,13 1-54 0,-13-1 51 0,9 3-55 15,-9-3 38-15,12 4-54 0,-12-4 55 0,16 8-67 16,-16-8 47-16,18 10-59 0,-9-4 56 0,1 0-63 15,3 2 46-15,-2 1-55 0,2-1 47 0,-2 1-61 16,2 2 51-16,1 2-57 0,-1-2 51 0,1 3-58 16,-2-1 54-16,-1 2-56 0,1 0 11 15,-2-1-1-15,1 2 5 0,0 0-2 0,-2-1 6 16,-2-1-2-16,1 1-18 0,-1 3 26 0,0-2-23 16,-2-1 31-16,3 1-8 0,-3 1-2 0,-1-1-3 15,-1 1 0-15,1 0-6 0,0 0-3 0,-1-1 2 16,-1 0 9-16,2 1-9 0,-3-1-4 0,1 0 3 15,-1 1-3-15,-1 0 43 0,0 0-53 0,0-2 45 16,0 2-49-16,-1 0 47 0,-2-1-50 0,-1-1 50 16,2 1-55-16,-2-1 49 0,0 0-50 15,-1 0 46-15,0-1-46 0,0 1 43 0,-3-1-44 16,2 1 45-16,-1-2-48 0,-1 0 47 16,0 1-44-16,0-2 5 0,-1 1 1 0,0-1 1 15,-2-2 6-15,0 2 1 0,1 1 6 0,-3-3-3 16,0 2 0-16,-2 1 0 0,1-3-1 0,-1 1-1 15,-1-1 0-15,3-1 6 0,-2-1-5 0,-1 3 3 16,0-1-5-16,1-2 0 0,1 1-1 0,-1-2-2 16,1 1-23-16,0-1 31 0,1 1-25 0,0-1 24 15,-1-1-51-15,2 0-24 0,1-1-73 0,1-1-102 16,1 2-116-16,9-6-76 0,-18 5-153 0,18-5-266 16,0 0-404-16</inkml:trace>
  <inkml:trace contextRef="#ctx0" brushRef="#br0" timeOffset="199160.51">9928 13089 83 0,'0'0'397'0,"0"-12"-72"0,0 12-35 0,0 0-30 15,0 0-27-15,-6-8-17 0,6 8-9 0,0 0-7 16,0 0-21-16,-13 0-15 0,13 0-6 0,-10 5-11 16,10-5-10-16,-12 8 34 0,6-3-53 0,-2 1 35 15,1 2-63-15,-1-1 44 0,0 1-73 16,2 1 41-16,-3 0-58 0,3 2 47 0,-1-1-65 15,2-1 46-15,1 1-59 0,-1-1 51 0,3 1-57 16,-1 0 58-16,3-10-51 0,-1 18 59 0,1-18-55 16,5 16 50-16,0-7-52 0,0-2 45 15,3 0-50-15,0 1 44 0,2-4-48 0,0 1 38 0,0-2-45 16,3 1 1-16,-2-1 2 0,2-2-4 16,0 0 9-16,0-1 4 0,1-1 2 0,-3-1 0 15,5-2-4-15,-4-1-5 0,1-1 6 0,0-2-2 0,-1-1 5 16,-2 0-6-16,-3-3-6 0,0 0 5 0,-3 0-26 15,-2-1 26-15,0 0-27 0,-4 2 29 0,0-3-28 16,-4 1 28-16,0 0-28 0,-2 1 25 16,-2 0-25-16,-1 1 26 0,-2 0-27 0,0 2 24 15,0 1-33-15,-1 1 32 0,1 3-29 0,1 0 22 16,2 1-46-16,-2 2-17 0,12 1-47 0,-18 1-59 16,9 3-41-16,9-4-70 0,-11 7-50 0,11-7-37 15,-5 11-85-15,5-11-336 0,0 0-314 0</inkml:trace>
  <inkml:trace contextRef="#ctx0" brushRef="#br0" timeOffset="199688.03">10139 13181 253 0,'0'0'385'0,"0"0"-63"16,0 0-30-16,-10-5-31 0,10 5-22 0,0 0-33 15,0 0-23-15,-8-4-17 0,8 4-25 0,0 0 33 16,0 0-56-16,0 0 35 0,0 0-58 16,0 0 38-16,11-3-57 0,-11 3 41 0,11-1-55 15,-11 1 50-15,17 0-51 0,-17 0 50 0,20-2-65 16,-20 2 43-16,24 0-59 0,-10 0 55 0,1-1-64 15,1 1 49-15,2 0-64 0,1-1 54 0,2 1-48 16,-2-1 42-16,2 0-56 0,2 0 48 0,3-1-61 16,-2 1 6-16,3 0 5 0,0 0 5 0,1 0 1 15,2-1-1-15,0 0 1 0,1 2 5 0,0-1 3 16,-1-2 1-16,1 2 2 0,0 0 6 0,-1 0 2 16,1 0-6-16,5-2-2 0,-2 1 6 0,2 1 3 15,0-2-3-15,-2 1 3 0,-3 0-3 16,0 0 14-16,-1 0-23 0,1-1 3 0,-2 1-2 0,2 0-4 15,-1-1 1-15,-4 0-3 0,2 0 2 16,1 2 5-16,-4-1 3 0,-2 0 4 0,-1 0-2 16,-3 1 1-16,1 0 0 0,-2-2-3 0,1 2 0 15,-1 0-1-15,-5 0-2 0,0-1-5 0,1 1-1 16,-1 0-2-16,-13 1 4 0,21-1-3 0,-21 1-3 16,18-1 1-16,-18 1-30 0,14-2 27 0,-14 2-3 15,13-1-23-15,-13 1-36 0,0 0-43 0,16-1-71 16,-16 1-109-16,0 0-87 0,0 0-64 0,9-3-88 15,-9 3-307-15,0 0-370 0</inkml:trace>
  <inkml:trace contextRef="#ctx0" brushRef="#br0" timeOffset="201127.62">12201 10750 23 0,'2'-13'455'0,"-2"1"-104"16,2-1-21-16,-2 2-8 0,2-1-5 0,-2 12-9 16,-2-23-21-16,2 23-31 0,-2-22-26 15,2 22-24-15,-4-18-24 0,4 18-19 0,-5-16-4 16,5 16-30-16,-9-13-11 0,9 13-13 16,-14-9-6-16,14 9-38 0,-17-1 16 0,17 1-37 0,-22 2 22 15,8 1-37-15,1 1 20 0,0 4-33 0,0-1 19 16,2 1-31-16,-2 2 2 0,4 0 22 0,0 2-28 15,3 1 24-15,0-1-31 0,2 3 34 0,2-3-31 16,0 2 26-16,4-3-25 0,-2 3 19 0,6-1-25 16,2 0 32-16,-1-1-31 0,5 0 34 0,5 0-32 15,0-2 28-15,2-1 0 0,1-2-5 0,1-1-26 16,-2-2 33-16,0-2-28 0,0-2 22 0,0-2-32 16,0-2 25-16,1-3-35 0,1-4 11 0,-5-2-35 15,4-4 24-15,-2-2-16 0,-5-1 16 16,-2 0-11-16,-1 0 29 0,-3 0 1 0,-1-2 2 15,-2 4 1-15,-4 0 0 0,2 1 0 0,-4 2 13 16,-2-1-8-16,1 2-1 0,-3 2-2 0,-1 1-6 16,-2 1 1-16,1 3-1 0,-1 1 3 0,-1 2-1 15,10 4 0-15,-19-2 2 0,19 2-3 0,-17 4-1 16,8 0 3-16,3 3-2 0,-2 1 7 0,2 1-24 16,2 1 24-16,1 3-18 0,-1 2 23 0,2 0-16 15,2 2 21-15,0 1-20 0,2 1 25 0,2 0-3 16,-1 2-3-16,3 2-2 0,1 0-1 0,0-1-2 15,0 2 10-15,1 2-7 0,0-5 1 16,1 2-4-16,-1-2 1 0,1 1 2 0,-1-1 3 16,0-2 0-16,-2-1-14 0,1-3-30 0,-3 0-63 15,2-2-66-15,-2-3-70 0,-1 0-61 0,-3-10-45 16,4 16-50-16,-4-16-431 0,0 0-358 0</inkml:trace>
  <inkml:trace contextRef="#ctx0" brushRef="#br0" timeOffset="201424.91">12661 10704 171 0,'0'0'534'0,"9"-8"-103"0,-9 8-53 16,0 0-22-16,12-7-49 0,-12 7-37 0,9-4-62 16,-9 4-24-16,12-3-43 0,-12 3-12 0,17-3-36 15,-6 2-4-15,-11 1-28 0,23-3-1 0,-9 3-23 16,-1-1 3-16,3 1-20 0,-3 0 20 0,2 0-35 16,1 0-20-16,-3 0-62 0,3 1-58 0,-16-1-68 15,23 0-45-15,-23 0-21 0,20 1-78 16,-20-1-371-16,12 2-223 0</inkml:trace>
  <inkml:trace contextRef="#ctx0" brushRef="#br0" timeOffset="201608.5">12707 10786 175 0,'0'0'398'16,"-14"6"-55"-16,14-6 0 0,-9 5-13 0,9-5-13 15,0 0-34-15,0 0-44 0,0 0-45 0,5 12-35 0,-5-12-28 16,13 2-26-16,-13-2-22 0,24 3-15 15,-10-3-9-15,0 0-3 0,6 0-17 16,-2-2-6-16,4 1-15 0,3-1-32 0,0-1-57 16,-1 1-77-16,3-2-68 0,-4 0-59 0,4 0-53 15,-4-1-99-15,0 0-166 0,0 1-107 0</inkml:trace>
  <inkml:trace contextRef="#ctx0" brushRef="#br0" timeOffset="202860.97">12233 12917 238 0,'0'0'451'16,"-1"-18"-71"-16,1 18-29 0,-4-13-21 0,4 13-14 16,-4-11 18-16,4 11-93 0,-7-7-30 0,7 7-28 15,-14-3-21-15,14 3-27 0,-13 3-16 0,13-3-19 16,-19 8-13-16,11-2-10 0,-3 2-6 0,1 1-30 16,0 1 16-16,3 0-29 0,-3 3 13 15,2-2-23-15,3 1 14 0,-3 2-6 0,5-1-5 16,1-2-5-16,-3 1-6 0,5-12 3 0,2 21-1 15,1-10 4-15,0-1 8 0,3 0 7 0,-1-2 3 16,3 1 2-16,4-1 3 0,-1-1-7 0,2-1-3 16,3-1-5-16,-1-1-7 0,1-1-1 0,2-2 6 15,-2 0-6-15,2-3-2 0,-2-1 0 0,2-1-28 16,0-4 28-16,0-1-26 0,-3-2 23 0,3-2-28 16,-5-2 22-16,-1-1-31 0,-1-3 26 0,-2 0-2 15,-2 0 0-15,-3-1 3 0,-1 2-3 0,-1 1 0 16,-4 0 2-16,0 0-1 0,-2 3-3 0,1 0-2 15,-4 1-2-15,2 2-2 0,1 4-5 0,4 7 2 16,-13-10-3-16,13 10 0 0,0 0-3 0,-16 1 5 16,16-1 4-16,-9 12 7 0,7-2-4 15,-1 0 0-15,2 2-20 0,-1 2 31 0,4 3-17 0,-1-1 30 16,0 2 7-16,1 0-5 0,0 0 3 16,2-1-3-16,-2 1-1 0,1 0-6 0,3-1-2 15,-3 0-1-15,4-1-1 0,-3 0-2 0,0-1 0 16,3 1 0-16,-2-3-5 0,2 1 2 0,-2-2-28 15,3-1-24-15,-3 1 4 0,1-4-94 0,1 0-5 16,-3-1-109-16,-4-7-18 0,9 10-72 16,-9-10-39-16,0 0-47 0,5 7-313 0,-5-7-249 15</inkml:trace>
  <inkml:trace contextRef="#ctx0" brushRef="#br0" timeOffset="203148.79">11981 12673 12 0,'-9'-8'531'0,"0"1"-116"0,4 1-39 0,5 6 13 16,-8-10-74-16,8 10 36 0,0 0-80 0,4-13 0 15,4 8-83-15,4 3 35 0,4-2-68 0,4 1 49 16,7 0-64-16,1 1 6 0,9-2 6 0,-1 2 9 15,0 1-1-15,5-2-6 0,-3 1-8 16,0 0-6-16,2 0-10 0,-4 0-8 0,-4 1-25 16,-3 0 1-16,-3-2-13 0,-3 2-17 0,-2 0-14 15,-2-1-13-15,-2 1-11 0,-2 1-13 0,-1-1-37 16,-3 0-53-16,-11 1-73 0,20-1-90 0,-20 1-113 16,0 0-94-16,18 0-172 0,-18 0-568 0,0 0-793 15</inkml:trace>
  <inkml:trace contextRef="#ctx0" brushRef="#br0" timeOffset="205363.15">2409 10440 4 0,'0'0'356'0,"-13"2"-70"0,13-2 5 0,-13 1-42 15,13-1 7-15,-12 1-51 0,12-1 10 0,0 0-42 16,-14 0 12-16,14 0-38 0,0 0 5 0,-15 1-26 16,15-1 7-16,0 0-25 0,-13 1 6 0,13-1-25 15,0 0 4-15,0 0-24 0,-12 1 10 0,12-1-20 16,0 0 3-16,0 0-17 0,0 0 10 0,0 0-11 15,-9 4 15-15,9-4-11 0,0 0 3 0,0 0 2 16,0 0 1-16,9 4-5 0,-9-4-1 0,12 1-9 16,-12-1 7-16,17 0-4 0,-17 0-4 0,24 0-7 15,-10 0-1-15,2 0-3 0,1 0 0 0,4 0-8 16,-1 0 0-16,0-1 6 0,3 1-11 16,-2 0 1-16,3 0-1 0,0 0-5 0,2 0 1 15,1 0-4-15,1 0 1 0,0 0-6 0,1 1 4 16,-1-2 3-16,1 1 4 0,-1 0-58 0,0 1 67 15,2-2-57-15,-3 1 65 0,1 0-61 0,0 0 64 16,0 0-55-16,-1 0 60 0,0-1-58 0,-3 1 57 16,-2 0-56-16,2 0 57 0,-1-2-52 0,0 2 49 15,-1-1-54-15,1 1 54 0,-2-1-56 0,1 1 51 16,-1-1-47-16,0-1 55 0,1 1-56 0,-3 0 50 16,4 0-54-16,-1 1 51 0,-2-1-54 0,3 0 55 15,-1-1-53-15,0 1 53 0,-2 0-55 16,2 0 55-16,-2 0-55 0,0 0 56 0,-1-1-54 15,0 2 50-15,0-1-52 0,0-1 57 0,-1 1-57 16,0 0 54-16,0 0-55 0,-3 0 54 16,1 1-52-16,-1-1 52 0,0 0-50 0,1 1 49 15,-2-2-50-15,2 1 52 0,-2 1-52 0,2-1 54 16,-3 0-48-16,2 0 49 0,-1 1-55 0,0-1 53 16,0-1-55-16,0 1 52 0,-1 1-51 0,0-2 51 15,1 1-53-15,-3 0 27 0,3 1-21 0,-2-1 52 16,2 0-53-16,-14 1 51 0,22-1-54 0,-22 1 54 15,21-2-53-15,-21 2 55 0,19-2-56 16,-19 2 50-16,17-1-48 0,-17 1 50 0,17-2-51 16,-17 2 47-16,14-1-47 0,-14 1 35 0,15-2-29 15,-15 2 41-15,13-1-43 0,-13 1 44 0,13-2-48 16,-13 2 49-16,0 0-42 0,16-1 45 0,-16 1-53 16,0 0 47-16,14 0-50 0,-14 0 57 0,0 0-58 15,14-1 52-15,-14 1-46 0,0 0 51 0,13 0-56 16,-13 0 59-16,0 0-60 0,14-2 49 0,-14 2-46 15,0 0 50-15,13 0-49 0,-13 0 52 0,0 0-53 16,0 0 53-16,16-1-53 0,-16 1 55 0,0 0-57 16,13 0 53-16,-13 0-51 0,0 0 47 0,16 0-41 15,-16 0 40-15,0 0-46 0,15 1 54 16,-15-1-55-16,0 0 58 0,15 0-54 0,-15 0 55 16,0 0-62-16,13 0 55 0,-13 0-53 0,0 0 54 15,0 0-51-15,13 0 50 0,-13 0-50 0,0 0 52 16,0 0-54-16,0 0 54 0,14 0-56 0,-14 0 51 15,0 0-58-15,0 0 51 0,0 0-61 0,0 0 52 16,12 1-67-16,-12-1 33 0,0 0-53 0,0 0 39 16,0 0-80-16,12 2 28 0,-12-2-75 0,0 0-92 15,0 0-113-15,0 0-111 0,0 0-388 0,0 0-426 16</inkml:trace>
  <inkml:trace contextRef="#ctx0" brushRef="#br0" timeOffset="205913.63">1334 10517 677 0,'0'-17'543'0,"0"17"-83"0,-1-13-49 15,1 13-49-15,0 0-44 0,-3-14-41 0,3 14-34 16,0 0-48-16,0-12-29 0,0 12-25 0,0 0-14 15,0 0-6-15,0 0-17 0,0 0-9 16,0 0-14-16,0 13-9 0,0-13-13 0,0 15-1 16,0-15-4-16,-2 21-10 0,0-9-1 0,2 0-12 15,0 0-2-15,0 1-2 0,-1 0-5 0,0 1-7 16,-1-1-6-16,1 0 2 0,0 0-23 0,-2 0-39 16,3 0-50-16,-2-2-57 0,0 0-111 15,1 0-58-15,1-11-100 0,-5 16-45 0,5-16-462 16,-6 10-509-16</inkml:trace>
  <inkml:trace contextRef="#ctx0" brushRef="#br0" timeOffset="206208.69">1193 10508 248 0,'3'-11'426'0,"-1"-1"-52"0,2 2-31 0,1 0-29 16,-1 1-18-16,5 0-19 0,-4 0-45 0,4 1-30 15,0 0-31-15,2 1-23 0,-2 1-22 16,2 1-15-16,1 2-10 0,0 1-11 0,2-1-4 15,0 3 8-15,-1 1-25 0,5 2-1 0,-2 0-10 0,0 3 15 16,0 3-13-16,-1 0 4 0,2 3-12 16,-3 0-8-16,2 4-2 0,-4-1-5 0,0 3-6 15,-2 0 0-15,-3 3 1 0,0-1-58 0,-3 0 74 16,-2 0-8-16,0-1-7 0,-4 0 4 0,0-1-3 16,-3 2-5-16,-4-2 5 0,-1 0-7 0,-4-1-4 15,0-1-4-15,-8 0-7 0,-1-2-5 0,-4-2 3 16,0-1-16-16,-2-2-25 0,3-3-48 0,1 0-102 15,-3-2-118-15,2-3-159 0,-1 0-189 16,7-2-271-16,-1-3-489 0</inkml:trace>
  <inkml:trace contextRef="#ctx0" brushRef="#br0" timeOffset="206906.44">2734 10544 46 0,'0'-15'375'16,"0"15"-21"-16,-1-14-51 0,1 14 34 16,-1-14-38-16,1 14 15 0,-3-13-26 0,3 13-12 0,-1-10-32 15,1 10-22-15,0 0-31 0,-4-14-29 16,4 14-33-16,0 0-25 0,-1-10-23 0,1 10-14 16,0 0-12-16,0 0 5 0,0 0-1 0,0 0 7 15,0 0 17-15,0 0 4 0,0 13 3 0,0-13-47 16,0 16 60-16,0-16-50 0,0 22 41 0,0-9-46 15,0 2 42-15,0 2-34 0,0 0-6 0,0 2-8 16,0 0 26-16,0 1-39 0,0 1 25 0,0-1-42 16,0 0 28-16,0 2-38 0,0-2 32 0,0 2-43 15,1-2 32-15,2 1-32 0,-3 0 24 0,2-1-96 16,1-1-14-16,-1-1-61 0,0-1-87 16,0-2-101-16,1-1-110 0,-1 0-129 0,1-5-410 0,-3-9-587 15</inkml:trace>
  <inkml:trace contextRef="#ctx0" brushRef="#br0" timeOffset="207224.37">2431 10967 193 0,'-14'0'624'0,"14"0"-149"15,0 0-124-15,-14 1-32 0,14-1-39 16,0 0-3-16,0 0-37 0,0 0-31 0,-11 1-29 16,11-1-24-16,0 0-14 0,0 0-15 0,13 3-14 15,-13-3-13-15,18 1-7 0,-7 0-8 0,2-1 1 16,2 0-2-16,6 0-11 0,-2 1-12 0,3-1-5 16,0 0-13-16,5-1-3 0,0 1-8 0,0 0-3 15,0 0-57-15,0-1 52 0,-4 1-51 0,1-1 46 16,-2 1 6-16,-1-1-54 0,1 1 55 0,-1 0-64 15,-2 0 29-15,-1-2-54 0,-4 2-52 0,-1-1-58 16,1 2-63-16,-14-1-70 0,19-1-71 0,-19 1-61 16,0 0-420-16,13-1-406 0</inkml:trace>
  <inkml:trace contextRef="#ctx0" brushRef="#br0" timeOffset="207490.68">2469 10983 338 0,'0'0'409'0,"0"0"-53"0,-12 2-37 0,12-2-1 15,0 0-44-15,0 0-9 0,-10 5-54 0,10-5-17 16,0 0-32-16,0 0-16 0,2 13-12 0,-2-13-14 16,5 11-7-16,-1-3-8 0,1 0-5 0,1 1-6 15,3 2-12-15,-1 1-10 0,1-1-11 16,0 1-9-16,3 1-6 0,-1 0-8 0,1 0-8 15,2 0-2-15,-1 1-5 0,2-1-3 0,-2-1-3 16,2 0-5-16,-1-2 0 0,-1 0-32 0,0 0-67 16,-2-3-94-16,3 0-125 0,-2-1-114 0,1-2-133 15,-3-2-263-15,0 1-351 0</inkml:trace>
  <inkml:trace contextRef="#ctx0" brushRef="#br0" timeOffset="207741.8">2933 10961 443 0,'0'0'485'0,"-6"-7"-70"0,6 7-35 16,0 0-12-16,-9-10-19 0,9 10-42 0,0 0-48 16,-10-3-36-16,10 3-30 0,0 0-25 0,-11 5-25 15,11-5-22-15,-11 8-10 0,6-1-9 0,-2 0-10 16,-1 4-6-16,0-1-13 0,-2 2-11 0,1 1-12 15,-1 1-9-15,0 2-8 0,-2 0-59 0,2 0 58 16,-1 2-56-16,0 0 21 0,1-1-15 0,0 1 25 16,1 0-130-16,0 0-49 0,1 2-115 0,-1-4-123 15,2 2-120-15,2-4-396 0,-2 1-497 0</inkml:trace>
  <inkml:trace contextRef="#ctx0" brushRef="#br0" timeOffset="208191.15">2741 11356 431 0,'0'0'457'0,"-5"-9"-52"0,5 9-44 0,-5-7-15 16,5 7-17-16,0 0-44 0,-9-10-33 0,9 10-36 15,0 0-32-15,-9-4-27 0,9 4-24 0,0 0-13 16,-14 2-14-16,14-2-65 0,-14 7 53 0,14-7-62 16,-15 9 56-16,5-3-64 0,3 0 53 0,-1 1-62 15,0 2 51-15,-1 0-61 0,3 0 52 16,-2-1-60-16,3 0 46 0,0 2-54 0,-1-2 52 16,3 2-63-16,3-10 57 0,-5 16-56 0,5-16 58 15,1 14-56-15,-1-14 48 0,5 13-46 0,-5-13 55 16,13 12-49-16,-5-7 59 0,1-2-49 0,2 0 51 15,1-2-51-15,1 1 48 0,1-2-51 16,1-2 49-16,2-2-53 0,-1 1 47 0,2-2-48 16,-1-2 8-16,-1-2 2 0,-2 1 48 0,0-3-50 15,-3 0 43-15,0 0-50 0,-4 0 46 0,-1-1-36 16,-3 1 36-16,-2 0-31 0,-2 0 38 0,-2 2-48 16,-1-2 40-16,-4 1-49 0,-2 2 43 0,0-1-50 15,-2 2 43-15,-1 0-44 0,0 1 27 0,0 1-100 16,1 2-17-16,2 0-97 0,-3 2-110 0,13 1-116 15,-18-1-89-15,18 1-472 0,-16 2-592 16</inkml:trace>
  <inkml:trace contextRef="#ctx0" brushRef="#br0" timeOffset="210003.16">2708 11615 97 0,'0'0'306'15,"3"-13"-18"-15,-3 13-54 0,0 0-13 0,2-12-24 16,-2 12-10-16,0 0-6 0,1-11-11 0,-1 11-19 16,0 0-15-16,0 0-19 0,0-12-16 0,0 12-18 15,0 0-4-15,0 0-11 0,0 0-2 0,0 0 2 16,1-11 1-16,-1 11 2 0,0 0 3 0,0 0 1 15,0 0 7-15,0 0 2 0,0 0 2 0,0 0 2 16,0 0-2-16,0 0-2 0,0 0-8 0,0 0-4 16,0 0-57-16,3-9 55 0,-3 9-62 0,0 0 59 15,0 0-59-15,0 0 60 0,0 0-62 0,0 0 71 16,0 0-75-16,0 0 59 0,0 0-59 0,0 0 56 16,0 0-58-16,0 0 63 0,4 8-62 0,-4-8 60 15,0 0-61-15,2 11 62 0,-2-11-53 16,0 0 62-16,4 16-59 0,-4-16 44 0,3 14-49 15,-3-14 54-15,1 18-39 0,0-7 50 0,0 1-52 16,-1 1 45-16,2 0-47 0,-2 2 30 0,1 0-40 16,0 3 42-16,-1 0-37 0,2 0 27 15,-2 2-35-15,1 0 38 0,0 3-42 0,0 2 31 0,1-1-32 16,-1 0 33-16,0 1-29 0,1 0 27 0,0 0-28 16,-1 2 2-16,1-1 2 0,-1 0-1 0,1 1 8 15,0-1 21-15,-1 2-30 0,-1-2 26 16,1 1-29-16,-1-1 25 0,0 0-28 0,0-1 33 0,1 2-33 15,-1-2 32-15,0 2-33 0,-1-1 30 16,2-1-29-16,-2 1 30 0,1-1-31 0,0 0 28 16,0 0-28-16,-1-1 20 0,1 1-21 0,-1 0 26 15,-1 0-26-15,0 0 24 0,1 0-28 0,-1 0 25 16,0 0-26-16,1 0 24 0,-1-2-27 0,1 1 27 16,0 0-21-16,-2-1 2 0,2 1-1 0,0-1 2 15,1-3 0-15,-2 0 22 0,1 1-25 0,0 0 21 16,1-2-23-16,-2 0 25 0,1-1-24 0,0 1 22 15,-2-1-22-15,2 0 21 0,0 0-22 0,-2-1 26 16,2 1-27-16,-2-3 24 0,2 2-22 0,-1-1 18 16,0 0-19-16,0-1 18 0,-1 0-18 15,2 1 17-15,-2-1-16 0,1-3 19 0,0 1-24 0,1-1 23 16,-1-1-23-16,0-1 19 0,-1 3-19 16,1-3 23-16,1 1-24 0,-1 0 26 0,0 1-27 15,0-1 22-15,0-1-21 0,0 1 24 0,2-11-23 16,-4 21 23-16,1-12-22 0,3-9 3 0,-4 19 0 15,2-9 22-15,2-10-24 0,-5 17 23 16,5-17-21-16,-4 16 20 0,4-16-21 0,-4 12 19 16,4-12-20-16,-2 13 23 0,2-13-25 0,-3 10 32 15,3-10-33-15,0 0 19 0,-4 11-19 0,4-11 22 16,0 0-22-16,-2 10 23 0,2-10-20 0,0 0 22 16,0 0-22-16,-3 9 20 0,3-9-19 0,0 0 18 15,0 0-20-15,0 0 18 0,0 0-15 16,-3 10 20-16,3-10-24 0,0 0 23 0,0 0-24 15,0 0 24-15,0 0-24 0,0 0 25 0,0 0-25 16,0 0 24-16,0 0-25 0,0 0 25 0,3 11-24 16,-3-11 9-16,0 0-5 0,0 0 22 0,13 1-23 15,-13-1 21-15,0 0-20 0,18 0 20 0,-18 0-22 16,14 0 20-16,-14 0-23 0,20-1 23 0,-20 1-25 16,25-1 24-16,-13-1-21 0,4 2 17 0,2-1-20 15,1 1 23-15,-1 0-18 0,3-1 19 0,0 1-22 16,-1 0 21-16,3-1-21 0,2 0 22 0,0 1-24 15,2-1 17-15,-1-1-27 0,-1 1 29 16,2 0-26-16,-4 0 25 0,2 0-21 0,1-1 21 16,-2 1-20-16,2-1 18 0,-1 0-17 0,2 1 22 15,-1 0-25-15,2 0 28 0,-2 0-32 0,0 0 33 16,1-1-33-16,-1 1 30 0,1 0-27 0,-2 0 14 16,2-1-13-16,-3-1 23 0,2 0-29 0,-1 1 26 15,1-1-42-15,-1 0 41 0,-1 0-34 0,-3 0 34 16,1 0-32-16,-2 1 34 0,0 1-34 0,0-1 38 15,-2-1-32-15,0 1 32 0,1 1-33 0,-2-1 40 16,0 0-36-16,-1 1 35 0,2-2-34 0,-4 2 1 16,1 0 3-16,-1 0 2 0,1 0 4 0,0-1-5 15,1 1 8-15,0 1-2 0,0 0 1 0,0-1-3 16,0 2 0-16,0-1-1 0,-1 0 0 16,-1 1-4-16,0-1 4 0,0 0 2 0,-14 0 39 15,26 2-36-15,-14-2-3 0,-12 0 37 0,25-2-44 16,-25 2 44-16,21 0-42 0,-21 0 41 0,18 0-42 15,-18 0 39-15,17-1-41 0,-17 1 41 0,16-1-40 16,-16 1 41-16,14-1-43 0,-14 1 43 0,17-1-42 16,-17 1 42-16,13-1-42 0,-13 1 42 0,10-3-38 15,-10 3 45-15,0 0-47 0,17-1 37 0,-17 1-36 16,0 0 31-16,11-3-30 0,-11 3 31 0,0 0-33 16,0 0 43-16,13-1-41 0,-13 1 36 0,0 0-37 15,0 0 39-15,0 0-40 0,0 0 49 16,0 0-51-16,11-1 34 0,-11 1-33 0,0 0 44 15,0 0-37-15,0 0-6 0,0 0 42 0,0 0-38 16,0 0 2-16,0 0 5 0,0 0-2 0,0 0 37 16,12-1-49-16,-12 1 18 0,0 0-86 0,0 0 7 15,0 0-104-15,0 0-34 0,0 0-122 0,0 0-125 16,0 0-136-16,0 0-315 0,-9-8-489 16</inkml:trace>
  <inkml:trace contextRef="#ctx0" brushRef="#br0" timeOffset="210851.19">3561 10834 268 0,'-15'1'396'0,"15"-1"-58"0,-13 1-56 15,13-1 50-15,0 0-16 0,-15 0-45 0,15 0-53 16,0 0-43-16,0 0-27 0,-13 0-12 0,13 0-2 16,0 0 0-16,0 0-39 0,0 0 43 0,0 0-63 15,0 0 44-15,10 5-67 0,-10-5 49 0,18 1-60 16,-18-1 57-16,23 1-65 0,-7-1 61 0,-2 0-62 15,6 0 58-15,0 0-61 0,0 1 60 0,3-1-53 16,1 0 59-16,3 0-57 0,2 0 46 0,-1 0-48 16,2 0-3-16,-1 0 2 0,-1 0 1 0,2 0 1 15,-1 0-4-15,-1 0 0 0,0 0-3 16,0-1-5-16,-3 1-1 0,-2 0-5 0,0 0 1 16,0 0-6-16,-2 0-2 0,1 0-2 0,-3 0 0 15,0-1-2-15,-1 1-2 0,-1-1 0 0,-3 1-5 16,1-1 5-16,-2 0-1 0,-13 1-3 0,23-2-2 15,-23 2 2-15,19 0-31 0,-19 0-37 0,16-1-32 16,-16 1 25-16,14-1-94 0,-14 1-6 0,0 0-128 16,12-2-27-16,-12 2-90 0,0 0-80 0,0 0-376 15,0 0-430-15</inkml:trace>
  <inkml:trace contextRef="#ctx0" brushRef="#br0" timeOffset="212520.04">3534 10868 253 0,'0'0'241'0,"0"0"-28"0,0 0-17 0,-7-8-5 16,7 8-5-16,0 0-10 0,0 0 2 0,-8-6 4 15,8 6-3-15,0 0 0 0,0 0-9 0,0 0-16 16,0 0-8-16,-5-7-8 0,5 7-10 0,0 0-8 16,0 0-5-16,0 0-10 0,0 0-4 0,0 0-11 15,0 0-53-15,0 0 55 0,0 0-58 0,0 0 57 16,0 0-64-16,0 0 57 0,0 0-62 0,0 0 64 16,-3 10-56-16,3-10 55 0,0 0-64 0,2 14 58 15,-2-14-59-15,2 12 53 0,-2-12-65 0,3 17 60 16,-1-7-64-16,1-1 56 0,-2 2-60 15,3 1 57-15,-1 0-56 0,0 2 50 0,0 2-47 16,0-1 55-16,0 1-52 0,0 1 48 0,1 0-40 16,-2 1 41-16,1 1-39 0,1-1 38 0,-2 1-52 15,1 4 46-15,-2-2-44 0,0 1 10 0,2 1-7 16,-2 1 5-16,1-1-2 0,-2 1-2 0,1-4-2 16,-1 5 3-16,0 1 0 0,0-2 1 0,0 1-1 15,-1 0 4-15,1 0-8 0,-2 0 33 0,1 1-41 16,0 0 33-16,-1-1-37 0,1 2 33 0,1-2-41 15,-1 0 38-15,-1 0-39 0,1-1 35 0,1 0-39 16,-1 0 40-16,1-2-38 0,-1 0 36 16,1 2-37-16,0 1 37 0,-3-4-37 0,3 0 3 15,0 2 4-15,0-1 1 0,0-2 3 16,-1 1 3-16,1 0-1 0,-1-1 2 0,1-1 3 16,-2 0-31-16,1-1 33 0,0 1 4 0,0 0 1 15,-1-1-3-15,0 0-1 0,0-2 0 0,0 1 2 16,1-2-4-16,-1 2 1 0,1-1-34 0,0 0 44 15,-2-1-8-15,2 0 1 0,0 1-3 0,-1 1-4 16,0 0 2-16,-1-1 7 0,2 0 26 0,-2 0-33 16,2 0 26-16,0 1-38 0,-2-1 36 0,2 1-37 15,-2-1 35-15,1-1-37 0,1 0 36 16,-2-1-38-16,0 0 38 0,1 0-36 0,-1-2 34 0,2 1-38 16,-3-1 39-16,2-1-38 0,-1 2 33 15,1-1-31-15,-1 0 36 0,1 0-36 0,0 0 37 16,0 0-39-16,-1-1 4 0,-1 0 3 0,2 1 3 15,-2 1 1-15,1-3 3 0,1 2-2 0,1-1 2 16,-2 1 2-16,0 0 1 0,1-1 0 0,-1 1 0 16,1-1 1-16,-1-1 1 0,1 1-1 0,-1 0-2 15,-1 0 3-15,2-2 0 0,2-9 0 0,-5 21-7 16,5-21 8-16,-6 18 0 0,6-18-24 0,-3 18 32 16,3-18-29-16,-4 16 32 0,1-6-35 0,3-10 32 15,-4 17-30-15,4-17 33 0,-3 18-27 0,3-18 28 16,-4 16 1-16,4-16-4 0,-3 15 0 15,3-15-8-15,-2 15 0 0,2-15-2 0,-4 15-1 16,4-15 3-16,-2 15-1 0,2-15 0 0,-3 14-2 16,3-14 1-16,-2 14-1 0,2-14 1 0,-2 15-1 15,2-15-1-15,-2 12 1 0,2-12 0 0,-2 12 0 16,2-12 0-16,-1 11 2 0,1-11-3 0,0 0 2 16,-2 12 1-16,2-12-3 0,0 0 3 0,-2 10-1 15,2-10 1-15,0 0 0 0,0 0-1 0,0 0 0 16,-1 11 1-16,1-11-1 0,0 0 2 0,0 0-3 15,0 0 5-15,0 0-6 0,0 0 2 0,-2 11 0 16,2-11-2-16,0 0 2 0,0 0-2 16,0 0 7-16,0 0-6 0,0 0 0 0,10 5 1 15,-10-5-27-15,0 0 34 0,0 0-5 0,16 0 0 16,-16 0-2-16,13-2-1 0,-13 2-1 0,12-1 0 16,-12 1 10-16,18-2-8 0,-18 2 1 0,20-1-3 15,-8 0 2-15,0-1-1 0,-1 1 0 0,3 0-6 16,-1-1 1-16,2 1 2 0,0-1 0 0,0 1 1 15,0 0 1-15,3-2 0 0,-1 2 0 0,2-1 0 16,-1 1 1-16,0-2-1 0,1 2-2 0,0 0 1 16,0 0 0-16,0 0 1 0,1-1 1 0,0 0 0 15,-3 1 0-15,2-1-1 0,0 1 2 0,-2 0-1 16,2 0 2-16,-4 0-7 0,2 1-24 16,-2-2 35-16,0 1-29 0,-1 1 31 0,3-1-29 15,-2 1 31-15,1-1-32 0,-1 1 35 0,0 0-33 16,-1 0 29-16,3 0-21 0,-3-1 25 0,0 1-30 15,-1 0 43-15,-13 0-39 0,24 0 28 0,-24 0-30 16,24 0 33-16,-24 0-7 0,20-1-5 0,-20 1-30 16,19-2 31-16,-19 2 3 0,16 0-32 0,-16 0 32 15,14-1 6-15,-14 1-6 0,13-1-1 0,-13 1-28 16,0 0 24-16,17 0-1 0,-17 0-1 0,0 0-4 16,14-1-27-16,-14 1 35 0,0 0-2 15,0 0 0-15,17 0-3 0,-17 0 0 0,0 0 1 16,0 0-1-16,14 0-1 0,-14 0 2 0,0 0-3 15,0 0 2-15,14-1 0 0,-14 1-3 0,0 0 3 16,0 0-2-16,0 0 1 0,13 0-5 0,-13 0 2 16,0 0-2-16,0 0-33 0,0 0 29 0,0 0-8 15,0 0-16-15,0 0-45 0,0 0-14 16,0 0-46-16,0 0-58 0,12-2-39 0,-12 2-150 16,0 0-50-16,0 0-60 0,0 0-392 0,0 0-444 15</inkml:trace>
  <inkml:trace contextRef="#ctx0" brushRef="#br0" timeOffset="214053.24">2086 12151 165 0,'0'0'220'0,"-16"0"-10"0,16 0-28 15,-16-1 27-15,16 1-48 0,-16 0 18 0,16 0-38 16,-14 0 25-16,14 0-39 0,-14-1 1 16,14 1 11-16,0 0 17 0,-17 0-27 0,17 0 5 15,0 0-31-15,-14 0 9 0,14 0-23 0,0 0-2 0,-11-1-14 16,11 1 9-16,0 0-21 0,0 0 8 16,0 0-19-16,-13 1 11 0,13-1-9 0,0 0 18 15,0 0-8-15,0 0 2 0,0 0 3 0,0 0-4 16,11 2-3-16,-11-2-5 0,14 2 0 0,-14-2-3 15,22-2-2-15,-9 4-6 0,5-2-1 0,1 1-4 16,0-1-5-16,4 1-5 0,0-1-45 0,3 1 54 16,1-1-55-16,2 2 53 0,0-2-58 15,1 1 63-15,-1-1-63 0,4 1 63 0,-1-1-62 0,5 1 62 16,0-1-62-16,0 1 57 0,2-1-55 0,-2 0 57 16,2 2-56-16,0-4 57 0,-2 4-56 0,1-1 32 15,-1-1-22-15,-4 0 57 0,1-1-64 16,-2 1 60-16,0 0-59 0,0-2 56 0,0 2-58 15,0 0 57-15,-2 0-56 0,0-1 54 0,-1 1-52 16,0 1 56-16,-1-1-60 0,1-1 52 0,-4 1-50 16,-2 0 46-16,0 0-47 0,0 0 48 0,-1 0-50 15,1 0 50-15,-1 0-46 0,-1 0 52 0,0 0-52 16,-1 0 51-16,1 0-56 0,-3 0 49 0,-2 0-51 16,0 0 49-16,-1 0-50 0,-2 0 52 0,1 0-50 15,-14 0 50-15,22 1-49 0,-22-1 47 0,17 0-45 16,-17 0 47-16,14 0-49 0,-14 0 5 0,14-1 3 15,-14 1 5-15,0 0-4 0,16 0 9 0,-16 0-8 16,0 0 48-16,15-1-55 0,-15 1 48 16,0 0-50-16,13 0 39 0,-13 0-38 15,0 0 38-15,0 0-43 0,14 0 50 0,-14 0-52 16,0 0 54-16,0 0-49 0,11-1 4 0,-11 1 0 16,0 0 4-16,0 0 49 0,0 0-54 0,0 0 4 15,0 0 5-15,13 0 1 0,-13 0 1 0,0 0 2 16,0 0-2-16,0 0 0 0,0 0 50 0,0 0-60 15,0 0 43-15,0 0-47 0,0 0 47 0,0 0-52 16,0 0 50-16,0 0-50 0,0 0 48 0,0 0-49 16,-3-9 48-16,3 9-47 0,0 0 44 0,0 0-45 15,-10-4 40-15,10 4-38 0,0 0 44 16,-9-4-45-16,9 4 47 0,0 0-45 0,-10-5 49 16,10 5-50-16,0 0 48 0,-7-5-52 0,7 5 47 15,0 0-45-15,0 0 53 0,-5-8-58 0,5 8 49 16,0 0-49-16,0 0 51 0,-4-9-53 0,4 9 51 15,0 0-52-15,0 0 53 0,0 0-55 0,0 0 53 16,0 0-55-16,4-8 55 0,-4 8-54 0,0 0 57 16,0 0-58-16,0 0 54 0,0 0-51 0,9 5 51 15,-9-5-44-15,0 0 43 0,5 10-41 0,-5-10 42 16,0 0-47-16,3 11 53 0,-3-11-46 0,0 0 7 16,-5 13 3-16,5-13 1 0,-5 8 3 15,5-8 2-15,-7 8 5 0,7-8 2 0,-12 7 0 16,12-7-3-16,-13 6 8 0,13-6 0 0,-13 3-2 15,13-3 3-15,-12 1-4 0,12-1 2 0,-13-1 2 16,13 1 3-16,0 0 3 0,-15-5 0 0,15 5 2 16,-7-6-4-16,7 6 40 0,0 0-49 0,-2-11 38 15,2 11-53-15,0 0 29 0,4-10-30 0,-4 10 38 16,7-8-43-16,-7 8 42 0,8-5-52 0,-8 5 45 16,9-4-43-16,-9 4 46 0,0 0-74 0,18 0 29 15,-18 0-101-15,0 0-14 0,12 4-132 0,-12-4-35 16,6 8-112-16,-6-8-123 0,0 0-317 15,-7 15-405-15</inkml:trace>
  <inkml:trace contextRef="#ctx0" brushRef="#br0" timeOffset="214569.05">1929 12554 354 0,'8'-7'378'0,"-3"0"-44"0,0 0 11 16,-5 7-24-16,8-12-15 0,-8 12-10 0,5-13-23 15,-5 13-20-15,0-12-6 0,0 12-25 0,-6-12-20 16,6 12-23-16,-11-9-16 0,11 9-16 0,-15-7-16 16,15 7-13-16,-22-2-18 0,8 3-13 0,3 1-8 15,-3 3-9-15,-3 1-16 0,1 1-12 16,1 2-5-16,1 2-1 0,-1 1-8 15,3-2-2-15,1 4-6 0,1-1-7 0,2 0 8 16,1 1-13-16,0 1-1 0,2-1 4 0,5 2 7 16,-2-4 12-16,4 1 12 0,0-1 15 0,4 0 10 15,0-1 9-15,4-2-22 0,2 0 27 0,2-3-31 16,1-2 18-16,4-1-33 0,0-1 13 0,1-2-28 16,-1-2 17-16,6-2-29 0,-2 1-3 0,2-3-73 15,-2 1-18-15,0-2-116 0,-3 0-14 0,1 0-60 16,-6 0-61-16,1 2-139 0,1-3-85 0,-4 1-494 15,-2-1-671-15</inkml:trace>
  <inkml:trace contextRef="#ctx0" brushRef="#br0" timeOffset="-214287.57">4055 11228 100 0,'0'0'508'0,"-3"-11"-141"0,3 11 71 0,0 0-23 16,0-16-15-16,0 16-87 0,0 0 20 0,-1-13-96 16,1 13 17-16,0 0-101 0,1-11 21 0,-1 11-87 15,0 0 45-15,0 0-50 0,0 0 60 0,0 0-47 16,0 0 51-16,0 0-51 0,5 15-6 0,-2-6-1 16,-2 2-7-16,0 1-7 0,2 1-14 0,-2 3-14 15,2 0-30-15,-2 1 20 0,2 4-31 0,-1 0 24 16,-1 4-52-16,1 0-26 0,-1-2-58 0,0 5-78 15,-1 0-68-15,-1 0-206 0,0 4-104 0,-3 0-483 16,-1 1-663-16</inkml:trace>
  <inkml:trace contextRef="#ctx0" brushRef="#br0" timeOffset="-213790.86">4035 12490 670 0,'0'0'567'0,"0"0"-131"16,4-10 13-16,-4 10-108 0,0 0 4 0,0 0-102 16,4-11 16-16,-4 11-100 0,0 0 34 0,0 0-68 15,0 0 38-15,0 0-60 0,0 0 46 16,5 11-63-16,-5-11 43 0,3 15-58 0,-3-15 33 16,1 21-47-16,-1-9 33 0,0 3-45 15,-1 0-8-15,1 2-7 0,-3 1-10 0,2 0-1 16,0 0 3-16,-1 0-6 0,1 0-11 0,1 0-56 0,-2 0-75 15,0 0-53-15,1-1-189 0,0-2-122 16,-2 1-169-16,2-4-299 0,-2 0-543 0</inkml:trace>
  <inkml:trace contextRef="#ctx0" brushRef="#br0" timeOffset="-212959.33">3915 9992 146 0,'0'0'473'0,"0"0"-107"0,6-9-33 16,-6 9-38-16,0 0-8 0,0 0 26 0,5-9-96 15,-5 9 6-15,0 0-77 0,0 0 38 0,0 0-67 16,0 0 43-16,0 0-70 0,11 5 40 0,-11-5-72 15,0 0 47-15,4 15-71 0,-4-15 43 0,2 12-58 16,-2-12 50-16,2 12-62 0,-2-12 54 0,2 13-61 16,-2-13 48-16,2 11-62 0,-2-11 65 0,0 0-53 15,1 13 82-15,-1-13-35 0,0 0 77 0,0 0-50 16,0 0 34-16,0 0-61 0,0 0 38 16,0 0-47-16,0 0 7 0,0 0-1 0,0 0 1 0,-7-12-1 15,7 12 0-15,-2-15 1 0,2 15-22 16,-4-18 26-16,4 18 9 0,-1-18 4 0,1 18 0 15,-2-17 4-15,2 17-3 0,-1-15-13 0,1 15-11 16,-1-11-7-16,1 11-12 0,0 0-9 0,0-14-6 16,0 14-2-16,0 0-4 0,0 0-1 0,0 0-17 15,0 0 23-15,4 12-1 0,-4-12-17 0,4 20 18 16,-3-8-4-16,0 4 1 0,2 2 0 0,-2 1 14 16,0 4-67-16,1 3 2 0,-2 0-119 0,-2 3-52 15,2 3-219-15,-1 0-128 0,-2 2-630 0,0 1-809 16</inkml:trace>
  <inkml:trace contextRef="#ctx0" brushRef="#br0" timeOffset="-211545.87">7625 11078 2 0,'0'0'236'16,"-6"-11"-32"-16,6 11-31 0,-6-10-19 0,6 10-20 16,-8-10-1-16,8 10-15 0,-8-8 4 0,8 8-24 15,-9-9 18-15,9 9-31 0,-7-6 44 16,7 6-46-16,-9-6 0 0,9 6-1 0,-8-6 25 0,8 6-25 15,-9-4 10-15,9 4 1 0,0 0 5 0,-10-6 5 16,10 6-3-16,0 0 3 0,0 0 31 0,-10-5-54 16,10 5 37-16,0 0-53 0,0 0 2 0,0 0 3 15,0 0 8-15,0 0-4 0,0 0-5 0,0 0 0 16,0 0-1-16,0 0-12 0,0 0 48 16,18 0-65-16,-18 0 51 0,24 2-61 0,-11-1 58 15,6-1-61-15,0 1 68 0,1 0-70 0,3-1 57 16,5 0-59-16,1 0 3 0,0 0 5 0,2 0 3 15,-1 0-1-15,2-2-1 0,-1 1 2 0,1-1-2 16,-1 1-3-16,-2-1-6 0,-1 0-1 0,0 1-4 16,-1 0-2-16,-3-2 3 0,1 1-2 0,-5 1 0 15,-1 0-4-15,0-2-4 0,-1 2-4 16,-4 1 1-16,2-1 0 0,-4-1-1 0,0 1 0 16,-12 1-1-16,20-1 0 0,-20 1-2 0,17-1-7 0,-17 1-35 15,14-1-37-15,-14 1-33 0,12-1-32 16,-12 1-46-16,0 0-50 0,14 0-62 0,-14 0-18 15,0 0-29-15,0 0-43 0,7 4-391 0,-7-4-302 16</inkml:trace>
  <inkml:trace contextRef="#ctx0" brushRef="#br0" timeOffset="-209244.13">7613 11033 68 0,'0'0'334'15,"0"0"-63"-15,1-12-22 0,-1 12-44 0,0 0 4 16,0 0-69-16,0 0 35 0,1-11-69 0,-1 11 52 16,0 0-63-16,0 0 71 0,0 0-59 0,0 0 62 15,0 0-57-15,0 0 50 0,0 0-57 0,0 0 50 16,0 0-58-16,4 9 51 0,-4-9-56 0,0 0 52 15,0 16-65-15,0-16 40 0,0 12-65 16,0-12 50-16,0 20-58 0,0-20 44 0,0 23-52 16,1-10 7-16,-1 1-5 0,0 1-4 0,0 1-4 15,0 4 3-15,0-2 15 0,0 2 0 0,-1-1-31 16,1 3 27-16,-1-2-30 0,1 0 26 0,-2 1-26 16,2-1 28-16,-1 0-29 0,0 1 31 0,-2-2-25 15,2 2 29-15,-2-2-32 0,1-1 26 0,1 1-24 16,-2 1 24-16,0-4-29 0,1 2 27 0,-1-1-39 15,0-2 29-15,0 1-31 0,1-1 25 0,-2-3-16 16,1 1 19-16,2-2-30 0,-2-1 27 0,3-10-30 16,-4 19 28-16,4-19-36 0,-2 15 29 0,2-15-28 15,-2 13 28-15,2-13-18 0,-2 12 16 0,2-12-25 16,0 0 26-16,-4 14-28 0,4-14 24 16,0 0-25-16,-1 11 28 0,1-11-32 0,0 0 26 15,0 0-22-15,0 0 31 0,-1 12-4 0,1-12-29 16,0 0 39-16,0 0-16 0,0 0 0 0,5 10-3 15,-5-10-28-15,0 0 30 0,0 0-1 0,10 2-1 16,-10-2-1-16,0 0-3 0,15 0 2 0,-15 0-3 16,14 0 1-16,-14 0-2 0,18-1 1 0,-18 1-1 15,27-1 0-15,-9 1-1 0,2 0 1 0,2-1-1 16,2 1 2-16,5 0-8 0,1 0 10 0,1 0 3 16,0 1 1-16,1 0-5 0,-2-1 4 0,2 1-3 15,-1 0 5-15,-1 1-2 0,1-1-6 16,0 0 7-16,-1 0-27 0,2 0 36 15,3 0-27-15,1 2 23 0,1-2-2 0,0 1 1 16,0-1-5-16,1 1-1 0,1-1 1 0,0 2 0 16,1-2 9-16,0 1-10 0,-1 0-1 0,1 3 0 15,-2-3 4-15,0 0 0 0,3 2-1 0,-4-2-2 16,0 1 0-16,1 0 2 0,-4 0-5 0,3 0-1 16,-6 0-1-16,-2-1-24 0,2-1 30 0,1 1-27 15,2-1 30-15,3 2-1 0,0-1-2 0,2 0-5 16,1-1-5-16,1 1-2 0,0 1-1 15,0-1-2-15,-1-1-1 0,-2 2 0 0,-1-1 1 0,-1 1 0 16,-5-2 3-16,-6 0 1 0,2 0 1 16,-4 0 0-16,-3 1 1 0,-1-2 2 0,-3 1-3 15,-3-1 3-15,2 0 0 0,-2 0 1 0,-13 0 0 16,22-1-1-16,-22 1-2 0,18 0 0 0,-18 0-1 16,16-2 1-16,-16 2-1 0,14-1-5 0,-14 1 0 15,14 0 1-15,-14 0-2 0,12-1-4 0,-12 1-3 16,13-1 0-16,-13 1-1 0,0 0 5 0,14-1 3 15,-14 1 1-15,0 0-6 0,0 0 4 0,15-1 1 16,-15 1 4-16,0 0-1 0,0 0 3 0,0 0 1 16,12-2-1-16,-12 2 2 0,0 0-2 0,0 0 1 15,0 0 1-15,0 0 20 0,0 0-24 0,11-1 2 16,-11 1-1-16,0 0 1 0,0 0-1 16,0 0 2-16,0 0 2 0,0 0-2 0,0 0 2 15,0 0-3-15,0 0 3 0,0 0 2 0,0 0 1 16,0 0-2-16,0 0 1 0,14 0 0 15,-14 0 0-15,0 0-1 0,0 0-4 0,0 0 12 0,0 0-8 16,0 0 1-16,9 6-1 0,-9-6 2 0,0 0-6 16,7 6 2-16,-7-6 3 0,6 7 3 0,-6-7-1 15,7 9 3-15,-7-9 0 0,11 10 3 16,-6-2-2-16,1-1 1 0,2 1-3 0,-2 0 1 16,2 3-27-16,0 0 30 0,0 0-27 0,1 1 30 15,-1 0-27-15,2 0 28 0,-1 1-26 0,0 1 27 0,0 2-26 16,3 0 28-16,-3-1-30 0,1 2 3 15,1 0 3-15,0 1 2 0,1 1 0 0,-1 1 33 16,0 2-30-16,3 1 25 0,-1-2-24 0,0 3 20 16,0 0-30-16,-1-1 30 0,2 1-19 0,-2 0 24 15,1-1-34-15,-2 1 32 0,-2-4-4 0,2 1-10 16,0-1 0-16,0 3-1 0,1-2-3 0,-2-2 3 16,-1 1-3-16,2-1 1 0,0 1 1 0,-1-1-5 15,1-1 2-15,-2 0 14 0,2 0-39 0,0 0 28 16,-2 0-27-16,1-2 29 0,2 1-25 0,-3 0 27 15,-2-3-29-15,2 0 32 0,-1 0-27 0,0-1 30 16,-2-1-31-16,2 2 35 0,-3-3-34 16,0 2 31-16,0-3-30 0,0 0 32 0,-1-1-28 15,0 2 29-15,2-1-29 0,-6-10 24 0,7 18-29 16,-4-10 30-16,0 2-19 0,1-2-7 16,-4-8 0-16,5 17 34 0,0-9-33 0,-5-8 24 15,6 18-28-15,-6-18 30 0,7 18-29 0,-3-9 28 16,0 0-30-16,-1 1 27 0,-3-10-25 0,8 18 30 15,-8-18-33-15,5 15 29 0,-5-15-27 0,5 15 30 16,-5-15-29-16,5 13 28 0,-5-13-29 0,4 13 29 16,-4-13-29-16,3 9 29 0,-3-9-29 0,4 10 29 15,-4-10-29-15,0 0 31 0,5 13-32 0,-5-13 31 16,0 0-31-16,3 9 33 0,-3-9-27 16,0 0 27-16,0 0-28 0,3 11 20 0,-3-11-30 15,0 0 26-15,0 0-33 0,4 10 31 0,-4-10-35 16,0 0 30-16,0 0-34 0,0 0 25 0,0 0 2 15,0 0-3-15,2 9 1 0,-2-9-2 0,0 0-1 16,0 0-1-16,0 0 0 0,0 0-1 0,0 0 1 16,0 0 1-16,0 0 1 0,0 0 2 0,0 0-1 15,0 0 4-15,0 0-2 0,-2 11 3 0,2-11-1 16,0 0 1-16,0 0 1 0,0 0 0 0,0 0 0 16,0 0-1-16,0 0-4 0,0 0 5 15,0 0-3-15,0 0 6 0,0 0-2 0,0 0-2 16,0 0 2-16,-4 8-1 0,4-8 6 0,0 0 1 15,0 0 0-15,0 0 0 0,0 0-3 0,0 0 1 16,0 0-1-16,0 0 1 0,0 0 1 0,0 0 0 16,0 0 0-16,3-9-3 0,-3 9-3 0,0 0 4 15,0 0 0-15,0 0 2 0,6-8-3 0,-6 8-2 16,0 0 2-16,0 0-8 0,8-4 7 0,-8 4-1 16,0 0-1-16,0 0 2 0,12-1-2 0,-12 1 1 15,0 0-2-15,0 0 2 0,11 4 9 0,-11-4-7 16,0 0-1-16,5 9 3 0,-5-9-8 0,0 0 4 15,4 12 0-15,-4-12 4 0,0 0 0 16,-2 14 2-16,2-14-1 0,-2 10-4 0,2-10 6 16,-4 9 1-16,4-9 2 0,-8 8-3 0,8-8 1 15,-9 7 3-15,9-7-1 0,-11 5-3 0,11-5 4 16,-12 1 18-16,12-1-22 0,-15-1 0 0,15 1 3 16,-14-5-3-16,14 5-1 0,-13-7 2 0,13 7-3 15,-10-8 2-15,10 8 7 0,-6-10-6 0,6 10-6 16,-3-11 0-16,3 11 8 0,0 0-10 0,1-16 2 15,-1 16-1-15,7-8 0 0,-7 8-4 0,9-8 0 16,-9 8 7-16,12-5-37 0,-12 5-1 16,12-5-28-16,-12 5-30 0,13-1-46 0,-13 1-70 15,0 0-57-15,11 2-105 0,-11-2-114 0,0 0-320 16,0 0-341-16</inkml:trace>
  <inkml:trace contextRef="#ctx0" brushRef="#br0" timeOffset="-208249.48">7867 12906 130 0,'0'0'336'0,"0"0"-59"0,-12-3-33 0,12 3-16 15,0 0-27-15,0 0-19 0,-11-5-11 0,11 5-12 16,0 0-5-16,-13-4-7 0,13 4-9 0,0 0-7 15,-14-3-1-15,14 3-7 0,-13-4-7 0,13 4-3 16,-13-3-6-16,13 3-3 0,-14-2-4 0,14 2-3 16,-15-3-9-16,15 3-8 0,-14-3-8 15,14 3 5-15,-14-2-17 0,14 2-8 0,-14-2-8 0,14 2-4 16,-15-1-8-16,15 1-4 0,-15-3-1 16,15 3-3-16,-15-2 1 0,15 2-3 0,-13 0 18 15,13 0-19-15,-14-1-1 0,14 1 2 0,0 0 2 16,-15-1 0-16,15 1 0 0,0 0 0 0,-15 0-1 15,15 0-26-15,0 0 28 0,0 0-20 0,-13 0 29 16,13 0-23-16,0 0 30 0,0 0-25 0,0 0 29 16,0 0-30-16,0 0 27 0,0 0-35 0,0 0 28 15,0 0-33-15,10-2 26 0,-10 2-33 0,14 0 29 16,-14 0-31-16,18 0 29 0,-18 0-25 0,26 0 27 16,-12 0-30-16,1 0 22 0,4 0-30 0,0 0 30 15,3 0-28-15,0 0 34 0,0 0-32 0,2 1 32 16,3-1-31-16,1 0 24 0,-1 1-30 15,-1-1 31-15,1 1-29 0,-1 0 31 16,1-1-31-16,-2 2 24 0,-2-1-23 0,0 1 4 0,-2-1-2 16,0 0 26-16,1 0-28 0,-3 0 32 15,2 0-31-15,-1 1 30 0,-3-1-20 0,2 0 18 16,-5 0-29-16,1-1 29 0,-2 1-29 0,1-1 28 16,-14 0-28-16,20 1 27 0,-20-1-27 0,19 1 30 15,-19-1-33-15,15 2 32 0,-15-2-24 0,14 0 24 16,-14 0-27-16,12 1 26 0,-12-1-33 0,0 0 29 15,16 0-27-15,-16 0 33 0,0 0-33 0,12 2 34 16,-12-2-35-16,0 0 30 0,12 1-30 0,-12-1 6 16,0 0-71-16,0 0-21 0,0 0-54 0,12-1-50 15,-12 1-86-15,0 0-75 0,0 0-52 0,0 0-67 16,0 0-335-16,0 0-359 0</inkml:trace>
  <inkml:trace contextRef="#ctx0" brushRef="#br0" timeOffset="-207621.33">7722 12196 13 0,'2'-14'354'0,"-2"14"-77"0,0 0-36 16,1-15-14-16,-1 15-12 0,0 0-30 0,3-13-11 15,-3 13-13-15,0 0-13 0,2-11-8 0,-2 11 8 16,0 0-5-16,0 0-3 0,0 0 0 0,0 0-6 16,7-6-6-16,-7 6-11 0,0 0-5 0,0 0-6 15,7 9-5-15,-7-9-1 0,5 9-5 0,-5-9-22 16,4 13 12-16,-4-13-6 0,1 18-2 0,1-7 13 15,-2 1-48-15,0 0 23 0,0 3-10 0,0-1-2 16,0 1-6-16,-2 3-7 0,1 0 5 0,1 2-7 16,-1 0-2-16,-1-1-3 0,0 4-1 0,1 0-4 15,-3 0 2-15,3-2-3 0,-2 2 2 16,2-3 1-16,-2 3-6 0,2-3-22 0,-2 0 29 16,1-1-4-16,1 0-3 0,-2-1-28 0,2 2 32 15,-1-2-34-15,0-2 31 0,1 1-12 0,-1 0 5 16,-1-2-31-16,1-1 32 0,1-1-31 0,1-1 30 15,-1-1-28-15,0 0 31 0,1-11-29 0,-3 16 29 16,3-16-32-16,-1 15 18 0,1-15-73 0,-2 12-24 16,2-12-55-16,0 0-31 0,0 13-73 0,0-13-70 15,0 0-32-15,0 0-10 0,0 0 2 0,0 0-18 16,0 0-20-16,0 0-219 0,3-10-124 0</inkml:trace>
  <inkml:trace contextRef="#ctx0" brushRef="#br0" timeOffset="-205760.85">7850 12191 23 0,'0'0'289'0,"0"0"-41"15,-7-6-31-15,7 6-25 0,0 0-16 0,0 0-15 16,-11-6-15-16,11 6-12 0,0 0-9 16,0 0-7-16,0 0 0 0,-10-4 5 0,10 4-2 15,0 0 6-15,0 0-10 0,0 0-4 16,0 0 0-16,-10-2-1 0,10 2-7 0,0 0-5 16,0 0-10-16,0 0-6 0,0 0 2 0,0 0-8 15,0 0-5-15,-13 1-6 0,13-1-3 0,0 0-3 16,0 0-6-16,0 0-4 0,0 0-5 0,-13 1-7 15,13-1-6-15,0 0 1 0,0 0 2 0,-12 2-23 16,12-2 20-16,0 0-3 0,0 0-3 0,0 0-4 16,-12 1-4-16,12-1-2 0,0 0-4 0,0 0-2 15,0 0-1-15,0 0-4 0,0 0 1 16,0 0 1-16,0 0-1 0,0 0 1 0,0 0-1 0,0 0-2 16,0 0 0-16,17-3-2 0,-17 3-1 15,15-1 1-15,-15 1-1 0,24-1-1 16,-10 1 0-16,2-1 3 0,2 1 1 0,1 0 5 15,1 0 4-15,1 0 3 0,2 0-16 0,1 0 27 0,3 0-22 16,1 0 31-16,0 0-35 0,1 1 27 0,-2-1-30 16,4-1 37-16,-2 1-39 0,2 1 31 0,0-1-32 15,-2 0 30-15,3 1-29 0,0-1 17 0,-1 0-15 16,1 1 27-16,-2-1-27 0,2 0 27 0,0 2-30 16,0-2 30-16,0 0-30 0,-1 1 23 0,-1 0-25 15,1-1 28-15,-3 1-28 0,3-1 28 0,-3 2-25 16,1-1 25-16,0-1-10 0,-1 1 8 0,-2 0-26 15,1-1 26-15,0 1-27 0,-5-1 32 16,1 1-28-16,0-1 27 0,0 2-31 0,-3-1 3 16,2 0 15-16,0 0-8 0,-3-1 3 0,1 1-2 15,1 1 4-15,-3-1-8 0,1-1 1 0,-1 1 2 16,-3 0 0-16,-1 1 1 0,0-1 1 0,-2 0 2 16,-12-1 0-16,23 1 1 0,-13 1-2 0,-10-2 0 15,18 0-1-15,-18 0 1 0,14 2-2 0,-14-2 2 16,0 0-2-16,19 1 0 0,-19-1-4 0,0 0 3 15,17 0 0-15,-17 0-1 0,0 0-3 0,14-1 0 16,-14 1 1-16,0 0-1 0,16 1 1 0,-16-1-2 16,0 0 2-16,18 0 0 0,-18 0 0 0,0 0-3 15,19 1 4-15,-19-1 1 0,0 0-1 0,18 0 1 16,-18 0 0-16,0 0-1 0,19 0 0 16,-19 0 6-16,13 1-2 0,-13-1 0 0,14-1 2 15,-14 1 14-15,13 0-30 0,-13 0 29 0,17 0-31 16,-17 0 35-16,15 0-32 0,-15 0 12 0,18 0-14 15,-18 0-6-15,17-1 36 0,-17 1-33 16,17 0 30-16,-17 0-30 0,18 0 28 0,-18 0-30 16,14 0 29-16,-14 0-31 0,16-1 28 0,-16 1-29 15,13-2 28-15,-13 2-29 0,0 0 29 0,17-1-29 16,-17 1 28-16,0 0-27 0,14-1 28 0,-14 1-29 16,0 0 27-16,15-2-27 0,-15 2 28 0,0 0-31 15,14-1 32-15,-14 1-28 0,0 0 28 16,12-2-30-16,-12 2 31 0,0 0-24 0,13-2 21 15,-13 2-23-15,0 0 27 0,13-1-35 0,-13 1 30 16,0 0-27-16,13-2 33 0,-13 2-34 0,0 0 35 16,0 0-33-16,14-1 32 0,-14 1-30 0,0 0 25 15,0 0-30-15,11-1 30 0,-11 1-27 0,0 0 28 16,0 0-27-16,13-2 29 0,-13 2-29 0,0 0 29 16,0 0-29-16,0 0 28 0,12-3-26 0,-12 3 27 15,0 0-29-15,0 0 29 0,10-3-29 0,-10 3 28 16,0 0-31-16,0 0 31 0,10-4-26 0,-10 4 26 15,0 0-33-15,0 0 34 0,10-4-25 16,-10 4 26-16,0 0-22 0,0 0 27 0,0 0-30 16,13-3 29-16,-13 3-34 0,0 0 30 0,0 0-27 15,0 0 31-15,12-4-31 0,-12 4 30 0,0 0-33 16,0 0 33-16,0 0-31 0,12-3 26 0,-12 3-27 16,0 0 30-16,0 0-30 0,13-4 30 0,-13 4-25 15,0 0 24-15,10-2-27 0,-10 2 26 0,0 0-26 16,0 0 28-16,0 0-26 0,0 0 27 0,14-3-27 15,-14 3 28-15,0 0-28 0,0 0 28 16,0 0-27-16,0 0 28 0,0 0-28 0,11-2 29 0,-11 2-30 16,0 0 27-16,0 0-29 0,0 0 28 0,0 0-14 15,0 0 15-15,0 0-27 0,0 0 26 16,0 0-27-16,0 0 19 0,0 0-23 0,0 0 23 16,0 0-20-16,-9-4 29 0,9 4-31 0,0 0 33 15,0 0-31-15,-12 4 20 0,12-4-23 0,0 0 30 16,-8 5-29-16,8-5 27 0,0 0-27 0,-7 8 28 15,7-8-28-15,-5 7 30 0,5-7-11 0,0 0 3 16,-7 12-24-16,7-12 28 0,0 0-25 0,-2 14 24 16,2-14-23-16,1 10 26 0,-1-10-25 0,4 11 27 15,2-4-29-15,-6-7 30 0,10 13-27 0,-3-6 30 16,2 0-29-16,0-1 24 0,2 1-23 0,3-1 33 16,-2 0-29-16,2 0 27 0,0-1-28 0,0 0 19 15,1-2-24-15,1 1 28 0,-4-2-25 16,1-1 33-16,1 1-32 0,-1-2 31 0,1 0-30 15,-2-3 26-15,0 1-30 0,1-2 32 16,-3 1-28-16,2-3 29 0,1-1-31 0,-3 0 28 16,-1-1-27-16,1-2 2 0,-1-1 29 0,-1 2-32 15,-1-2 24-15,0 0-27 0,-2 2 28 0,0-2-30 16,-2 1 30-16,0 1-30 0,-1-2 27 0,-2 11-29 16,1-18 28-16,-1 18-4 0,-3-18-2 0,3 18-2 15,-6-16-3-15,6 16 1 0,-8-13-2 0,8 13 0 16,-7-11-1-16,7 11 2 0,-9-8-2 0,9 8 0 15,-7-6 1-15,7 6-10 0,-6-6 6 0,6 6 0 16,0 0 5-16,-7-6-28 0,7 6 35 16,0 0-1-16,0 0-3 0,0 0-1 0,0 0-2 15,0 0-1-15,11-4 1 0,-11 4 6 0,15 0-1 16,-15 0-2-16,22 0 0 0,-8 0-1 0,0 0-1 16,2 0 1-16,3 0-1 0,1 0 2 0,0 0-2 15,1 0 1-15,0-1 0 0,0 0 0 0,1 1 0 16,-2-1 1-16,0-1-1 0,0 1-1 0,-2 1 0 15,-3-1-1-15,0 1 0 0,-2-1 1 0,-13 1 1 16,23-1-2-16,-23 1-30 0,19-1-56 0,-19 1-77 16,13-2-91-16,-13 2-85 0,0 0-33 0,12-3-49 15,-12 3-70-15,0 0-282 0,0 0-289 0</inkml:trace>
  <inkml:trace contextRef="#ctx0" brushRef="#br0" timeOffset="-204677.12">10686 11038 98 0,'0'-13'225'0,"0"13"-35"15,0-14-6-15,0 14-17 0,1-14-23 16,-1 14-11-16,2-14-1 0,-2 14 16 0,1-17-47 16,-1 17 21-16,1-17-21 0,-1 17 68 0,2-16-63 15,-2 16 9-15,0-16-1 0,0 16-17 0,0-16 6 16,0 16 15-16,0-14 5 0,0 14-4 0,0-13-7 16,0 13 41-16,0-13-58 0,0 13-3 15,0 0-1-15,-2-14-8 0,2 14-10 0,0 0-12 0,0-12-5 16,0 12-8-16,0 0-9 0,0 0-2 0,0 0-1 15,0-13-2-15,0 13 2 0,0 0 6 0,0 0 0 16,0 0 5-16,0 0 2 0,-1-11 2 0,1 11 1 16,0 0 1-16,0 0-1 0,0 0-6 15,0 0-6-15,0 0-7 0,1-12-7 0,-1 12-6 16,0 0-5-16,0 0-1 0,0 0 3 0,2-11-1 16,-2 11 0-16,0 0-2 0,0 0 1 0,0 0-8 15,0 0 2-15,1-12 1 0,-1 12 3 0,0 0-26 16,0 0 33-16,0 0-27 0,0 0 31 0,1-12-26 15,-1 12 30-15,0 0-30 0,0 0 25 16,0 0-33-16,0 0 21 0,0 0-29 0,0 0 27 16,0 0-28-16,0 0 26 0,0 0-6 0,0 0 1 15,0 0 1-15,-6 9-5 0,6-9 7 0,-4 12-2 16,4-12-2-16,-4 16 2 0,3-5-1 0,-2 1 1 16,1 0 1-16,-1 3-24 0,-1 1 35 0,2 0-4 15,1 1 2-15,-2 1-2 0,0 0-4 16,1 1 4-16,-2 4-2 0,1-1 7 0,1 0-5 15,-1 1 2-15,-1 1-1 0,1 0-8 0,-1 1 3 16,1 0 3-16,-1 1-6 0,1-2-23 0,0 1 29 16,-1 0-26-16,0-1 29 0,2 1-25 0,-3 0 30 15,1-3-31-15,0 2 30 0,0 0-28 0,2 0 29 16,-2 0-2-16,1-1-4 0,-1-1 4 0,1 1-3 16,0-2-2-16,1 1 15 0,-2-4-18 0,1 1-2 15,0-1 4-15,1-1 0 0,-1 1 1 0,-1-1-1 16,2-1 0-16,-1 0-2 0,-2-1 3 0,3 1 1 15,-1-2-1-15,1 0-1 0,-1 1 0 0,1-3 8 16,-1 0-10-16,2 0 0 0,-2-1 1 0,0 0-1 16,2 0-3-16,1-11 0 0,-5 18-5 15,5-18 6-15,-2 16-3 0,2-16 0 0,-3 15-2 16,3-15 0-16,-2 13 2 0,2-13-4 0,-2 11 3 16,2-11-1-16,-1 10-1 0,1-10-2 0,0 0 4 15,-1 15 4-15,1-15-12 0,0 0 12 0,-2 12-2 16,2-12 2-16,0 0-4 0,0 0 1 0,0 15-4 15,0-15-1-15,0 0 0 0,0 0 1 16,-1 11 0-16,1-11 0 0,0 0 2 0,0 0-3 0,1 12 2 16,-1-12 2-16,0 0-3 0,0 0 1 15,0 0 1-15,0 14-2 0,0-14 1 0,0 0 0 16,0 0-3-16,0 0 3 0,0 13-1 0,0-13-2 16,0 0 3-16,0 0-3 0,0 0 3 0,0 0-11 15,2 12-51-15,-2-12 13 0,0 0-23 0,0 0-38 16,0 0-54-16,-8 7-61 0,8-7-45 0,0 0-124 15,-17 1-50-15,17-1-77 0,-12-1-346 0,1-2-416 16</inkml:trace>
  <inkml:trace contextRef="#ctx0" brushRef="#br0" timeOffset="-203982.02">10749 10806 94 0,'0'0'203'0,"0"0"-35"0,0 0-19 16,0 0-24-16,0 0-15 0,-3-9-6 0,3 9-3 15,0 0 1-15,0 0-9 0,0 0-1 0,-8-5-18 16,8 5 11-16,0 0-30 0,0 0 11 0,-10-6 17 15,10 6-15-15,0 0-9 0,-7-7-7 0,7 7 3 16,0 0-5-16,-8-9-7 0,8 9 7 0,0 0 1 16,-4-9-4-16,4 9-1 0,0 0-2 0,0 0-3 15,0-14 0-15,0 14-6 0,0 0-2 16,7-7-5-16,-7 7 7 0,0 0 1 0,11-4-6 16,-11 4 0-16,0 0-1 0,17 1-6 0,-17-1-4 0,9 3-4 15,-9-3 2-15,10 7-4 0,-10-7 4 16,9 10-3-16,-9-10 2 0,5 11 1 0,-5-11 1 15,4 13 50-15,-4-13-52 0,1 12 55 0,-1-12-48 16,-4 11 48-16,4-11-49 0,-8 8 41 0,8-8-55 16,-12 7 44-16,12-7-50 0,-12 4 39 0,12-4-48 15,-11 3 34-15,11-3-84 0,-13 2-31 0,13-2-134 16,0 0-71-16,-13 0-106 0,13 0-289 0,0 0-197 16</inkml:trace>
  <inkml:trace contextRef="#ctx0" brushRef="#br0" timeOffset="-202098.17">3832 13569 98 0,'0'0'274'0,"0"0"-67"0,0 0-11 16,0 0-46-16,0 0 12 0,5-9-27 0,-5 9-12 15,0 0-6-15,0 0-1 0,0 0-1 0,0 0-4 16,0 0-7-16,0 0 8 0,0 0-6 0,-5 11-7 16,5-11-10-16,0 0-15 0,0 0-7 0,-4 8-6 15,4-8-7-15,0 0 0 0,0 0 7 0,0 0 1 16,0 0 6-16,-5 8-6 0,5-8-4 0,0 0-2 16,0 0 0-16,0 0 3 0,0 0-5 0,0 0 5 15,0 0-5-15,0 0 5 0,-1-12-2 16,1 12-8-16,0 0-3 0,1-11 2 15,-1 11-2-15,0 0-2 0,4-14-3 0,-4 14-1 0,3-10 1 16,-3 10-1-16,5-12 1 0,-5 12 0 16,5-11-4-16,-5 11-2 0,4-9-4 0,-4 9-9 15,0 0-6-15,5-11-7 0,-5 11-3 0,0 0-2 16,0 0-3-16,0 0-3 0,0 0 0 0,0 0 2 16,0 0 3-16,0 0-3 0,8 5-3 0,-8-5 2 15,0 0 1-15,1 15 1 0,-1-15 0 0,0 0 1 16,-1 17-51-16,1-17 60 0,0 0-49 0,0 17 57 15,0-17-53-15,0 0 59 0,0 14-54 0,0-14 61 16,0 0-52-16,0 0 63 0,-2 12-55 0,2-12 56 16,0 0-59-16,0 0 57 0,0 0-59 15,0 0 51-15,0 0-48 0,0 0 57 0,0 0-53 16,-2-9 53-16,2 9-58 0,0 0 56 0,0-17-3 16,0 17-8-16,1-14 5 0,-1 14-9 0,1-15-5 15,-1 15 0-15,4-18-4 0,-4 18 2 0,3-15 4 16,-3 15-54-16,2-15 62 0,-2 15-60 0,4-11 50 15,-4 11-11-15,0 0-5 0,2-13-1 0,-2 13-5 16,0 0 3-16,0 0 1 0,0 0-3 0,0 0 1 16,0 0-3-16,-2 12-51 0,2-12 62 0,-5 17-52 15,2-6 57-15,1-1-52 0,-1 4 27 0,1 1-92 16,-1 1 7-16,1 2-115 0,-1 1-35 0,0 1-107 16,0 3-66-16,-1 0-475 0,-1 1-455 15</inkml:trace>
  <inkml:trace contextRef="#ctx0" brushRef="#br0" timeOffset="-201590.14">3891 14144 431 0,'3'-17'391'0,"-3"17"-16"0,1-16-42 0,-1 16-26 16,-1-14-20-16,1 14-20 0,-4-14-24 0,4 14-18 15,-8-10-17-15,8 10-17 0,-8-8-22 0,8 8-13 16,-12-4-18-16,12 4-15 0,-13 1-19 0,13-1-32 15,-17 6 24-15,10-1-11 0,-1 1-4 0,0 2-10 16,-1 1-7-16,2 2-54 0,-1 1 54 0,3-1-51 16,0 3 47-16,-2-1-47 0,4 2 47 15,1-1-52-15,1 1 40 0,1-2-46 0,1-1 42 16,3 3-44-16,0-1 35 0,3-1-36 0,0-1 40 16,1 0-42-16,3-2 37 0,-1 1-40 0,2-4 39 15,2 0-40-15,0-1 43 0,1-3-41 0,1-2 39 16,-1-1-34-16,2-4 44 0,0-2-31 0,0-2 51 15,2-3-33-15,-2-2 31 0,-2-4-31 0,3-2 26 16,-5-3-32-16,-4 1 26 0,0-1-31 0,-5 0 24 16,-3 1-33-16,-2 0 17 0,-2-1-27 0,-3 0 21 15,-1 1-30-15,0 4 23 0,-4-2-30 0,-1 5 2 16,0 1-92-16,-1 3-24 0,2 3-172 0,-1 4-68 16,0 0-135-16,0 5-134 0,-2-1-411 15,2 2-666-15</inkml:trace>
  <inkml:trace contextRef="#ctx0" brushRef="#br0" timeOffset="-200730.11">5064 10463 319 0,'-4'-8'421'0,"1"-1"-8"0,3 9-16 16,-7-11-16-16,7 11-17 0,-6-13-48 0,6 13-46 15,-4-10-50-15,4 10-44 0,0 0-29 0,-9-8-68 16,9 8 47-16,0 0-70 0,0 0 49 15,-9 4-61-15,9-4 50 0,-5 9-59 0,5-9 25 0,-4 11-22 16,0-2 42-16,4-9-59 0,-5 18 43 0,3-9-63 16,-1 2 49-16,1 1-57 0,-1 0 1 15,0 4-6-15,1-2-59 0,-1 3-92 0,2 1-132 16,1 0-101-16,0 1-158 0,0 0-319 0,1 2-426 16</inkml:trace>
  <inkml:trace contextRef="#ctx0" brushRef="#br0" timeOffset="-199867.82">4940 13349 490 0,'0'0'523'0,"2"-16"-52"0,-2 16-63 0,5-18-86 16,-5 18 23-16,3-18-74 0,0 9 17 0,0-1-98 15,0 1 13-15,3 0-92 0,-1 0 32 0,1 1-80 16,2 0 40-16,-1 1-71 0,1 1 46 0,1 0-69 16,0 2 46-16,0 0-62 0,1 0 50 15,-10 4-63-15,17-3 58 0,-17 3-65 0,16 0 55 16,-16 0-61-16,14 4 59 0,-14-4-53 0,11 7 63 15,-11-7-63-15,7 12 58 0,-7-12-58 16,0 15 63-16,0-15-59 0,-6 19 58 0,0-8-56 0,-3-1 56 16,0 2-55-16,-3 0 49 0,1-2-52 0,-3 0 58 15,2-1-56-15,-1 1 71 0,-1-2-58 0,3 1 68 16,-2-2-54-16,4-1 57 0,1 0-50 0,1-1 55 16,-2-1-53-16,9-4 55 0,-12 9-48 0,12-9 45 15,0 0-43-15,-5 7 46 0,5-7-44 0,0 0 29 16,12 5-20-16,-12-5-17 0,19 1 31 0,-6 0-44 15,2-1 34-15,3 0-39 0,2 1 34 0,3-1-42 16,0 0 32-16,5 0-40 0,1-1 25 0,-3 1-34 16,1-1-13-16,-1 0-112 0,-5 0-16 15,-1-2-177-15,0 1-126 0,-5 0-197 0,2-2-314 16,-5-1-573-16</inkml:trace>
  <inkml:trace contextRef="#ctx0" brushRef="#br0" timeOffset="-198650.86">8921 10647 68 0,'0'0'456'0,"0"0"-80"0,-9-9-1 16,9 9-22-16,0 0-17 0,-3-12-28 0,3 12-43 16,0 0-36-16,0-14-32 0,0 14-29 0,2-11-26 15,-2 11-22-15,9-9-23 0,-9 9-11 0,14-10-16 16,-6 5-13-16,2 2-9 0,-1-2-11 0,1 3-6 15,1-1-6-15,-11 3-6 0,21-3-3 0,-21 3-7 16,20 1 16-16,-20-1-27 0,18 3 5 16,-18-3 0-16,14 9 2 0,-14-9-2 0,9 11-13 15,-9-11 23-15,7 11-18 0,-7-11 21 0,-3 16-24 16,3-16 18-16,-6 17-19 0,1-9 24 0,0-1-25 16,-1 2 21-16,0-2-20 0,-3-1 20 0,3 0-3 15,-1 0 0-15,0-1 4 0,7-5-21 16,-12 8 20-16,12-8-18 0,-10 8 16 0,10-8-20 15,0 0 20-15,0 0-19 0,0 0 28 16,0 0-22-16,0 0 19 0,0 0-22 0,0 0 20 0,9 3-22 16,-9-3 20-16,18 0-22 0,-18 0 18 15,19 1-17-15,-8 1 18 0,0 1-16 0,-1-1 14 16,1 0-17-16,0 3 19 0,-2-1-20 0,1 1 22 16,-1-1-24-16,-1 3 23 0,-1-1-16 0,-1 0 28 15,-6-6 14-15,7 13-8 0,-7-13 36 0,1 12-16 16,-1-12 28-16,-8 12-36 0,-2-6 20 0,-1 0-37 15,-6-1 22-15,1-2-33 0,-5 1 22 0,-1-2-50 16,-1-2-26-16,-3 2-67 0,-1-4-91 0,-1 0-158 16,1-2-129-16,-6-3-523 0,7 1-617 0</inkml:trace>
  <inkml:trace contextRef="#ctx0" brushRef="#br0" timeOffset="-197746.13">8866 13022 164 0,'0'0'480'0,"7"-14"-76"16,-7 14-41-16,4-11-14 0,-4 11-29 0,5-8-30 16,-5 8-50-16,0 0-39 0,6-11-28 15,-6 11-41-15,0 0-26 0,0 0-21 0,6-7-14 0,-6 7-14 16,0 0-20-16,0 0 15 0,0 0-15 15,0 0 14-15,-1 11 0 0,1-11-3 0,-5 9-2 16,5-9 3-16,-10 15-4 0,3-8-4 0,1 2-9 16,0-1-4-16,-2 1-3 0,0-2-8 15,1 2 1-15,-1-2-4 0,-1 2-4 0,1-2-1 0,2 0-1 16,-1-1-3-16,7-6-2 0,-12 12 2 0,12-12-1 16,-8 11-1-16,8-11 2 0,-5 8-1 0,5-8 1 15,0 0 0-15,0 15 0 0,0-15 3 0,9 7-1 16,-9-7-1-16,14 9 1 0,-5-6-9 0,0 0-2 15,1 2 2-15,2-3 3 0,-2 3-1 0,3-2-3 16,-2-1-2-16,2 1 0 0,0-2-2 16,-2 0 6-16,-11-1 0 0,23-1 2 0,-12-1 2 15,0-2-1-15,-2 1 1 0,0-2-1 16,1 0 1-16,-4-2 0 0,1-2 3 0,-1 2-1 16,-2-2 6-16,0 1-13 0,-4 8 41 0,6-14-9 15,-6 14 49-15,1-15-11 0,-1 15 30 0,2-10-39 16,-2 10 17-16,0 0-45 0,-3-11 20 0,3 11-35 15,0 0 24-15,0 0-33 0,-11 7 24 0,11-7-28 16,-8 17 22-16,3-4-30 0,1 1 31 0,0 4-28 16,-1 3 31-16,0 0-10 0,1 2-33 15,0 1-67-15,-1 1-87 0,-1 3-90 0,0-3-189 16,-2 1-186-16,1-1-381 0,1-4-623 0</inkml:trace>
  <inkml:trace contextRef="#ctx0" brushRef="#br0" timeOffset="-196666.44">6833 10546 50 0,'0'0'444'0,"0"0"-109"16,0 0-46-16,5-7-33 0,-5 7-24 0,0 0-12 15,0 0-14-15,0 0-20 0,0 0-32 0,0 0-36 16,0 0-19-16,5-7-15 0,-5 7-15 0,0 0-8 16,0 0 0-16,0 0-5 0,0 0-4 0,0 0 1 15,0 0-1-15,0 0 10 0,0 0 9 0,0 0 11 16,0 0 10-16,0 0 1 0,0 0-8 0,0 0-13 16,0 0-10-16,4-11-2 0,-4 11-6 0,0 0 0 15,0 0-3-15,0-13-1 0,0 13-5 0,0 0 3 16,0 0 10-16,0-12-5 0,0 12 1 0,0 0-8 15,0 0-15-15,0 0-9 0,0-13-7 0,0 13-5 16,0 0-5-16,0 0-3 0,0 0 1 0,0 0-2 16,0 0 2-16,0 0 3 0,0 0 5 15,1 14 6-15,-1-14-1 0,0 0 3 0,0 18-24 16,0-18 29-16,-1 14-31 0,1-14 29 16,0 14-28-16,0-14 29 0,0 14-29 0,0-14 27 15,0 13-27-15,0-13 29 0,0 0-28 0,0 16 27 16,0-16-24-16,0 0 14 0,0 11-9 0,0-11 27 15,0 0-29-15,0 0 26 0,0 0-25 0,0 0 21 16,0 0-24-16,0 0 20 0,0 0-32 0,0 0 30 16,0 0-28-16,0 0 38 0,3-15-41 15,-3 15 31-15,1-11-38 0,-1 11 32 0,0 0-3 16,4-13 5-16,-4 13-7 0,0 0-7 0,2-11-2 16,-2 11-2-16,0 0-1 0,0 0 3 0,0 0-28 15,0 0 36-15,3 13-25 0,-3-13 29 16,1 17-26-16,-1-17 31 0,1 24-43 0,-1-10 8 15,2 3-61-15,-4 0-21 0,2 2-64 0,-1 2-122 0,-3 0-119 16,0 1-139-16,-3 0-387 0,0-1-511 0</inkml:trace>
  <inkml:trace contextRef="#ctx0" brushRef="#br0" timeOffset="-195799.95">5067 10512 198 0,'0'0'246'0,"0"0"-33"0,0 0-33 15,0 0-3-15,0 0-48 0,0 0-11 0,0 0-36 16,0 0 15-16,0 0-28 0,0 0 29 0,0 0-37 16,0 0 35-16,0 0-47 0,0 0 61 0,0 0-58 15,0 0-5-15,-7 10 5 0,7-10-2 0,0 0-1 16,0 0 1-16,-6 6-1 0,6-6-1 0,0 0-1 16,0 0 9-16,0 0 14 0,0 0 6 15,-5 8 2-15,5-8 46 0,0 0-53 0,0 0 54 16,0 0-43-16,0 0 52 0,-8-4-53 0,8 4 54 15,0 0-64-15,-7-10 54 0,7 10-60 0,0 0 51 16,-5-11-61-16,5 11 46 0,0 0-62 16,-6-11 50-16,6 11-69 0,0 0 47 0,0 0-71 15,-5-9 49-15,5 9-64 0,0 0 52 0,0 0-63 16,0 0 58-16,0 0-56 0,0 0 56 0,0 0-56 16,1 15 3-16,-1-15 6 0,3 15 4 0,-3-15 6 15,4 16 0-15,-3-4 7 0,1-2 5 0,-2 2-19 16,1 2 21-16,-1 0-19 0,0 2-39 0,-1 1-69 15,-1 1-125-15,0 1-111 0,-2 3-136 0,-3-1-386 16,1 2-436-16</inkml:trace>
  <inkml:trace contextRef="#ctx0" brushRef="#br0" timeOffset="-187520.05">6937 9746 523 0,'0'0'464'0,"0"-16"-126"0,0 16 12 0,0 0-79 16,-4-12 30-16,4 12-78 0,0 0 22 0,-8-7-75 16,8 7 25-16,0 0-71 0,-14 2 28 0,14-2-68 15,-14 7 36-15,6 1-70 0,-2 0-2 0,0 2-2 16,1 0-1-16,-1 2-1 0,2 2-1 16,-1-2-25-16,1 4 21 0,1 0-22 0,0 0 25 15,2 0-25-15,1 0 21 0,0 1-1 0,3-1-3 16,0 0 1-16,1-2-7 0,1 2 6 0,3-1 3 15,0-2 3-15,4-1 8 0,3 0 8 0,1-3-6 16,2 0 1-16,5-1-4 0,-1-2 4 0,0-2 1 16,2-2-24-16,2-1 41 0,-3-2-20 0,3-3 32 15,-1 0-13-15,0-5 38 0,1 0-29 0,-3-3 8 16,0-4-31-16,-1-2 16 0,-4 1-15 0,-1-2 11 16,-3 0-17-16,-1-1 6 0,-4 0-5 0,1 0-11 15,-5 1-5-15,-1 1-10 0,-3 1-3 0,-2 0-5 16,-4 0-6-16,-2 2-7 0,-3 0-13 15,0 3-36-15,-3 3-44 0,-2-1-52 0,2 4-60 16,0 2-43-16,-1 2 20 0,3 2-112 0,-4 2-35 16,2 2-92-16,2 0-59 0,-1 3-435 15,4-1-543-15</inkml:trace>
  <inkml:trace contextRef="#ctx0" brushRef="#br0" timeOffset="-186188.25">6902 13353 164 0,'0'0'271'0,"0"0"-51"16,0 0-32-16,0 0-8 0,0 0-11 0,0 0-15 16,0 0-39-16,0 0 21 0,0 0-42 0,0 0 42 15,0 0-60-15,0 0 53 0,0 0-65 0,0 0 62 16,0 0-68-16,0 0 59 0,0 0-61 0,0 0 47 16,0 0-48-16,9 4 52 0,-9-4-59 15,0 0 46-15,0 0-53 0,0 0 44 0,0 0-53 0,0 0 54 16,0 0-58-16,0 0 50 0,0 0-49 15,0 0 54-15,0 0-54 0,0 0 47 0,0 0-57 16,0 0 51-16,0 0-54 0,0 0 58 0,0 0-54 16,0 0 52-16,5-10-52 0,-5 10 54 0,0 0-57 15,3-11 61-15,-3 11-63 0,0 0 55 0,3-12-58 16,-3 12 62-16,0 0-65 0,4-11 57 0,-4 11-65 16,0 0 53-16,4-9-65 0,-4 9 52 15,0 0-64-15,0 0 54 0,0 0-58 0,0 0 54 0,0 0-51 16,0 0 48-16,0 0-56 0,0 0 59 15,0 0-59-15,0 0 64 0,0 0-63 0,0 0 62 16,1 12-62-16,-1-12 57 0,0 0-54 0,-2 14 60 16,2-14-57-16,0 0 62 0,-3 13-62 0,3-13 58 15,0 0-60-15,-2 11 63 0,2-11-61 0,0 0 65 16,0 0-60-16,0 0 63 0,-3 12-63 0,3-12 58 16,0 0-59-16,0 0 58 0,0 0-59 0,0 0 59 15,0 0-58-15,1-11 55 0,-1 11-52 16,0 0 51-16,2-14-51 0,-2 14 47 0,1-12-54 15,-1 12 56-15,1-14-42 0,-1 14 52 0,0 0-52 16,2-15 51-16,-2 15-60 0,0 0 50 16,1-12-61-16,-1 12 54 0,0 0-52 0,0 0 53 0,0 0-55 15,0 0 20-15,0 0-12 0,0 0 52 0,-9 8-53 16,9-8 54-16,-5 18-62 0,0-8 47 16,2 2-66-16,-1 1 34 0,0 2-81 0,1 0 21 15,-1 1-92-15,-1 0 5 0,0 1-142 0,1 0-57 16,0 0-81-16,-1 3-408 0,1-4-396 0</inkml:trace>
  <inkml:trace contextRef="#ctx0" brushRef="#br0" timeOffset="-185007.48">6877 13982 389 0,'0'0'312'0,"0"0"-34"0,0 0-67 16,5-9 17-16,-5 9-71 0,0 0 51 0,0 0-82 15,0 0 44-15,0 0-70 0,0 0 50 16,0 0-78-16,0 0 52 0,0 0-65 0,0 0 49 16,0 0-56-16,0 0 40 0,0 0-54 0,0 0 47 15,0 0-53-15,0 0 48 0,6 8-60 0,-6-8 45 16,0 0-55-16,0 0 43 0,0 0-51 0,0 0 46 15,0 0-45-15,0 0 64 0,0 0-41 0,0 0 50 16,0 0-52-16,0 0 52 0,0 0-52 0,0 0 57 16,0 0-56-16,0 0 56 0,1-13-55 0,-1 13 54 15,3-11-49-15,-3 11 54 0,1-14-50 16,-1 14 53-16,1-12-50 0,-1 12 4 0,3-12 6 0,-3 12-15 16,0 0-6-16,1-14-13 0,-1 14-11 15,0 0 1-15,0 0-2 0,0 0 12 0,0 0 10 16,0 0-14-16,0 0 55 0,1 11-56 0,-1-11 47 15,-2 17-55-15,-1-6 44 0,2 2-45 0,-2 1 43 16,0 1-49-16,-2 3 44 0,1-2-50 0,-1 2 33 16,1 0-96-16,-1-1-12 0,-1 2-124 0,-1 0-52 15,2-3-171-15,-2 0-152 0,0-2-342 0,0-1-503 16</inkml:trace>
  <inkml:trace contextRef="#ctx0" brushRef="#br0" timeOffset="-180724.49">13446 10624 361 0,'0'0'296'0,"0"0"-55"0,0 0-17 15,0 0-17-15,0 0-14 0,0 0-12 16,0 0-18-16,0 0-1 0,0 0-28 0,0 0-4 0,0 0-22 16,0 0 3-16,0 0-20 0,4 8 5 0,-4-8-18 15,0 0 2-15,0 0-14 0,0 0 6 0,0 0-18 16,0 0 13-16,0 11-11 0,0-11 26 0,0 0-19 16,0 0 18-16,0 0-22 0,0 0 13 15,0 0-24-15,0 0 14 0,0 0-23 0,0 0 13 16,0 0-18-16,9-6 19 0,-9 6-20 0,0 0 22 15,4-11-15-15,-4 11 20 0,5-8-27 0,-5 8 25 16,2-10-25-16,-2 10 30 0,5-8-28 0,-5 8 30 16,0 0-28-16,6-11 22 0,-6 11-37 0,0 0 16 15,1-10-37-15,-1 10 20 0,0 0-15 0,0 0 8 16,0 0-30-16,0 0 29 0,6-7-26 0,-6 7 30 16,0 0-26-16,0 0 48 0,0 0-49 0,0 0 26 15,-2 11-26-15,2-11 28 0,0 0-28 16,0 0 26-16,0 13-29 0,0-13 31 0,0 0-28 0,0 0 26 15,0 15-24-15,0-15 29 0,0 0-29 16,0 0 31-16,0 0-25 0,-2 11 29 0,2-11-28 16,0 0 25-16,0 0-26 0,0 0 8 0,0 0 3 15,0 0 41-15,0 0-26 0,6-9 38 0,-6 9-29 16,0 0 29-16,2-13-27 0,-2 13 26 0,3-11-22 16,-3 11 28-16,2-12-23 0,-2 12 16 0,2-10-22 15,-2 10 15-15,2-10-20 0,-2 10 7 16,0 0-23-16,2-11 8 0,-2 11-24 0,0 0 16 15,0 0-22-15,0 0 22 0,0 0-6 0,0 0 21 0,0 0-11 16,0 0 12-16,0 16-12 0,0-16-6 0,-2 23 3 16,0-9 1-16,-2 1-4 0,1 3-3 0,-1 3 0 15,0 1-27-15,1 3-15 0,-1 0-87 16,-1 1-58-16,1 5-89 0,-1 1-47 0,1 1-116 16,-1-1-120-16,-1 8-628 0,-2-6-785 0</inkml:trace>
  <inkml:trace contextRef="#ctx0" brushRef="#br0" timeOffset="-179973.51">12900 12861 297 0,'0'0'561'0,"0"0"-134"0,0 0-78 0,0 0-38 15,6 7-30-15,-6-7-35 0,0 0-31 0,17 1-35 16,-17-1-34-16,15 2-28 0,-15-2-22 0,18 2-22 16,-18-2-12-16,24 1-6 0,-12 0-21 0,-1 0-10 15,3 2-31-15,-14-3-37 0,21 2-41 0,-21-2-49 16,19 2-55-16,-19-2-27 0,15 1-17 0,-15-1-17 16,12 3-39-16,-12-3-47 0,0 0-198 0,0 0-39 15</inkml:trace>
  <inkml:trace contextRef="#ctx0" brushRef="#br0" timeOffset="-179788.11">12831 12942 296 0,'0'0'293'0,"-17"6"-38"0,17-6 10 15,-9 6-27-15,9-6-4 0,0 0 2 0,0 0-27 16,0 0-9-16,5 15-43 0,-5-15-19 0,13 4-28 16,-13-4-19-16,22 5-22 0,-8-3-11 0,2 1-9 15,2 0-12-15,2-2-37 0,2 0-60 0,1-1-60 16,4-1-60-16,2-2-52 0,1 1-89 0,-2-2-316 15,3-2-147-15</inkml:trace>
  <inkml:trace contextRef="#ctx0" brushRef="#br0" timeOffset="-179460.07">13465 12780 408 0,'0'0'419'0,"0"0"-60"0,-11-7-21 0,11 7-8 16,0 0 5-16,-16 1-67 0,16-1-40 0,-11 4-23 15,11-4-26-15,-11 8-25 0,2-2-23 0,2 0-16 16,-1 3-8-16,1-1-6 0,-1 3-9 0,2 0-27 16,0-1 9-16,-1 4-30 0,5-2 26 0,-6 2-27 15,6-2 39-15,2 0-44 0,-2 0 38 0,2 1-26 16,2-1 33-16,0 0-25 0,4 0 33 16,0 0-27-16,1-1 20 0,4 0-28 0,1-2 13 0,3 0-34 15,1-3 19-15,1 1-34 0,-1-2 21 16,2-3-23-16,0 0 26 0,1-2-15 0,0-3 29 15,2-3-20-15,-1-1 17 0,0-2-9 0,-2-3 25 16,-1-2-12-16,-2-2 24 0,-2 0 1 0,-1-1 15 16,-6-2-20-16,-1 1 9 0,-4 0-19 0,-1 0-1 15,-4-2-23-15,-4-1 2 0,-2 2-22 0,-7-2 3 16,0 3-27-16,-2 2-17 0,0 4-85 0,-3 2-78 16,2 2-111-16,2 4-76 0,-3 3-23 0,2 1-173 15,0 1-167-15,2 3-354 0,1 0-701 0</inkml:trace>
  <inkml:trace contextRef="#ctx0" brushRef="#br0" timeOffset="-177890.93">22113 4249 205 0,'0'0'384'0,"0"0"-74"16,3-10-30-16,-3 10-64 0,0 0 39 0,0 0-21 15,0 0-19-15,6-8-10 0,-6 8-20 0,0 0-20 16,0 0-16-16,0 0-56 0,0 0 32 0,0 0-53 16,2 12 40-16,-2-12-56 0,0 0 39 15,-1 13-51-15,1-13 31 0,0 0-54 0,0 16 40 0,0-16-56 16,0 0 44-16,-1 13-54 0,1-13 49 16,0 0-51-16,0 12 53 0,0-12-53 0,0 0 57 15,0 0-37-15,0 0 71 0,-2 12-46 16,2-12 50-16,0 0-60 0,0 0 54 0,0 0-56 15,0 0 64-15,0 0-49 0,-2-12 54 0,2 12-45 16,0-12 46-16,0 12-38 0,-2-13 36 0,2 13-34 16,0-16-5-16,0 16 4 0,-1-15 4 0,1 15 2 15,1-14-5-15,-1 14-11 0,0-11-10 0,0 11-11 16,0 0-12-16,0-14-8 0,0 14-7 0,0 0-2 16,0 0 8-16,0 0-5 0,0 0 1 0,0 0 4 15,-5 9 1-15,3 1 3 0,0 1 3 0,0 2-2 16,-1 3 0-16,1 1 2 0,-2 2-2 15,1 4-5-15,0-1-23 0,0 4 14 0,-1-1-43 16,0 1 0-16,2 5-83 0,-2 1-52 0,-1-1-49 0,-2 1-89 16,1 1-146-16,0-1-143 0,-3 4-391 15,-1-6-595-15</inkml:trace>
  <inkml:trace contextRef="#ctx0" brushRef="#br0" timeOffset="-176976.12">24707 4385 270 0,'0'0'444'0,"6"-9"-86"16,-6 9 37-16,8-8-80 0,-8 8 39 0,6-9-78 16,-6 9 16-16,0 0-85 0,5-8 18 15,-5 8-86-15,0 0 25 0,0 0-79 16,6-9 38-16,-6 9-68 0,0 0 45 0,0 0-63 16,0 0 42-16,-7 10-59 0,7-10 45 0,-6 15-60 15,1-7 51-15,1 2-60 0,-1 0-3 0,0 2 6 16,1 2 0-1,0-1 0-15,1 0 3 0,1 0 0 0,2 1 1 0,-2 0 4 0,5-1-4 0,1 2 5 16,-2-3 0-16,6 2 3 0,2-1 15 0,2 1 4 16,2-2-2-16,5 0 2 0,-3-1 4 0,1-2 4 15,2-1 3-15,-3-2 17 0,0-1 0 0,1-3 6 16,1 0 14-16,-5-2-21 0,2-1 43 0,0-2-28 16,1-2 24-16,-3-1-17 0,0-1 16 15,-1-4-20-15,0 0 14 0,-1-3-4 0,-1-1-3 16,-4 1-13-16,0-3-4 0,-1 2-16 15,-4-2-7-15,0 0-5 0,-1 0-9 0,-2 0-6 16,-1 0-7-16,-5 3 13 0,0-3-24 0,-3 2 8 16,-5 0-30-16,-1 3 1 0,-2 2-61 0,-5 1-17 15,1 3-87-15,-4 2 7 0,-1 2-82 0,1 2 24 16,-1 4-102-16,-4 0-46 0,3 5-93 0,0 2-92 16,3 1-365-16,0 1-506 0</inkml:trace>
  <inkml:trace contextRef="#ctx0" brushRef="#br0" timeOffset="-176260.54">26482 4303 156 0,'0'0'442'0,"-21"-1"-70"0,21 1-80 0,-17-2 28 15,17 2-16-15,-17-1-27 0,17 1-69 16,-17-1 14-16,17 1-62 0,-14 0 13 0,14 0-74 16,-13 0 30-16,13 0-66 0,-12-1 31 0,12 1-62 15,0 0 41-15,-13 1-59 0,13-1 41 0,0 0-43 16,0 0 62-16,-12 2-39 0,12-2 60 0,0 0-50 15,0 0 53-15,14 7-58 0,-14-7 47 16,25 6-52-16,-7-3 58 0,6 1-52 0,3-1 64 16,0 1-53-16,7-1 43 0,0 0-51 0,1-1 41 15,3 1-45-15,-1-1 38 0,-1-1-44 0,4 1 36 16,-4 0-45-16,3-1 3 0,-1 2-4 0,0-2-1 16,0 0 1-16,0 0-10 0,-2 2-4 0,-4-2-1 15,-3 0 0-15,-3 0-2 0,-3 0 2 0,-3-1 30 16,-2 1-37-16,-2-1 3 0,-3 1-8 0,1-1-17 15,-14 0 19-15,21 0-70 0,-21 0 2 16,17 0-105-16,-17 0-11 0,9-3-131 0,-9 3-18 16,0 0-59-16,0 0-38 0,0 0-48 0,-5-12-312 15,5 12-312-15</inkml:trace>
  <inkml:trace contextRef="#ctx0" brushRef="#br0" timeOffset="-175944.57">27093 4244 357 0,'0'0'475'16,"0"0"-55"-16,-8-5-48 0,8 5-13 0,0 0-15 16,0 0-47-16,-9-4-40 0,9 4-96 15,0 0 18-15,0 0-88 0,0 0 29 0,0 0-75 16,0 0 40-16,0 0-56 0,0 0 48 0,0 0-50 16,0 0 60-16,0 0-52 0,14 8 50 0,-7-3-63 15,4-2 52-15,3 3-58 0,-1 0 48 16,1 2-54-16,-1-2 50 0,2-1-62 0,-1 3 55 15,-1-1-59-15,1 0 50 0,-1 0-50 0,1 0 48 16,-5 0-59-16,2 2 52 0,-2-2-56 0,-2 0 54 16,0 1-55-16,-1-1 57 0,0 0-54 0,-6-7 53 15,6 16-50-15,-6-16 53 0,0 14-46 0,0-14 52 16,-6 16-60-16,2-8 3 0,-2-1 2 0,2 2 1 16,-3-2-5-16,-3-1-32 0,4 1-52 0,-1-1-86 15,-1-1-132-15,1-1-88 0,-3 2-157 0,10-6-287 16,-13 5-394-16</inkml:trace>
  <inkml:trace contextRef="#ctx0" brushRef="#br0" timeOffset="-175502.97">27953 4206 612 0,'0'-14'596'0,"-2"4"-110"0,2 10-53 16,-1-18-47-16,1 18-104 0,-5-17 8 16,5 17-97-16,-6-16 6 0,6 16-86 0,-5-12 22 15,5 12-83-15,-8-9 39 0,8 9-68 16,-10-5 41-16,10 5-69 0,-9-2 51 0,9 2-63 16,0 0 49-16,-17 3-9 0,17-3-1 0,-10 6-4 15,10-6-7-15,-9 10-9 0,9-10 2 0,-10 13 6 16,10-13-6-16,-4 14 2 0,4-14-2 0,-4 16-2 15,4-16-1-15,0 19 1 0,4-10 2 0,-2 1 4 16,2 1-52-16,1 1 59 0,1 1-38 0,1-1 41 16,2 1-56-16,-1 1 56 0,-1-1-54 0,0 1 59 15,2-2-56-15,-2 3 56 0,0-4-55 0,-1 3 57 16,2-3-57-16,-4-1 58 0,1-1-50 16,-1 0 56-16,-4-9-52 0,4 15 62 0,-4-15-56 15,2 13 59-15,-2-13-53 0,-4 11 60 16,4-11-57-16,-6 6 69 0,6-6-57 0,-19 2 61 15,19-2-58-15,-23-2 45 0,6-2-60 0,1 1 49 16,0-3-69-16,0 0 14 0,-1-2-101 0,3 1-44 16,1-1-118-16,1-2-128 0,3 2-113 0,5-2-393 15,2 0-473-15</inkml:trace>
  <inkml:trace contextRef="#ctx0" brushRef="#br0" timeOffset="-175104.06">28172 4335 512 0,'0'0'401'0,"0"0"-93"0,9 5-23 16,-9-5-16-16,0 0-26 0,0 0-37 0,11 3-40 16,-11-3-37-16,0 0-24 0,10 3-20 0,-10-3-8 15,0 0-8-15,17-1-1 0,-17 1 0 0,12-3 3 16,-12 3 8-16,13-7 9 0,-13 7 16 0,15-10-1 15,-9 3 2-15,1 0 7 0,-1-1-6 0,0 0-12 16,0-2-6-16,-1 0-8 0,-2-1-7 0,1 1-1 16,-3-1-9-16,1 0-4 0,-2 11-55 0,2-19 47 15,-2 19-61-15,0-17 48 16,0 17-64-16,-5-14 51 0,5 14-56 0,-12-12 54 16,12 12-59-16,-18-6 57 0,18 6-63 0,-19-1 58 15,19 1-57-15,-18 4 58 0,7 1-56 0,2 1 57 16,-2 1-54-16,1 3 58 0,2 0-55 0,2 2 57 15,-1-1-59-15,3 2 67 0,1 1-58 0,-2-2 55 16,5 1-53-16,2 2 63 0,4-1-59 0,0 0 58 16,3 2-54-16,5-2 57 0,1 2-70 0,3-3 30 15,4 0-108-15,3-1-13 0,-1-3-121 0,0-2-6 16,-2-2-75-16,0-4-33 0,0-1-42 0,3-4-22 16,-4 0-236-16,1-6-164 0</inkml:trace>
  <inkml:trace contextRef="#ctx0" brushRef="#br0" timeOffset="-174809.82">28620 4147 91 0,'2'-20'391'0,"1"3"-68"0,1 0 25 0,-2 1 1 16,1 3 0-16,-2 1-12 0,2 1-28 0,-3 11-40 15,2-19-86-15,-2 19 11 0,2-13-86 0,-2 13 19 16,3-12-78-16,-3 12 36 0,0 0-54 0,0 0 49 16,0 0-6-16,0 0 3 0,0 0-9 0,0 0 4 15,4 15-4-15,-5-5-6 0,0 2-1 0,-1 2 2 16,-1 0-6-16,1 2-7 0,0 2-9 0,-1 0-49 15,1 2 65-15,-2 1-37 0,2 2 55 0,-1-3-36 16,1-1 51-16,1 1-37 0,1-1 31 16,-1-1-33-16,2 1 0 0,-1-2-20 15,1 0 16-15,1-1-3 0,1 0-6 0,1 0-10 16,-1-3-10-16,2 0-10 0,0 0-10 0,2-2-24 16,0-1-30-16,2 0-29 0,0-3-44 0,0 0 8 15,2-2-87-15,0-2-10 0,1 1-107 0,0-3 4 16,0 0-60-16,0-2-24 0,0-1-47 0,-1-2-284 15,1-1-240-15</inkml:trace>
  <inkml:trace contextRef="#ctx0" brushRef="#br0" timeOffset="-174612.39">28593 4216 286 0,'-9'-6'822'0,"9"6"-224"0,-14-4-116 16,14 4-78-16,-9-5-25 0,9 5-78 0,0 0-3 15,0 0-95-15,0 0 12 0,5-9-88 0,-5 9 17 16,14-1-68-16,-14 1 20 0,22-1-59 0,-9 2 38 16,3 0-68-16,2-1 39 0,0 3-92 0,1-2-28 15,0 2-83-15,1-2-124 0,-2 0-151 0,1 1-175 16,-5-2-334-16,2 2-516 0</inkml:trace>
  <inkml:trace contextRef="#ctx0" brushRef="#br0" timeOffset="-164215.25">18905 3888 249 0,'0'0'549'0,"-18"-5"-96"0,18 5-16 0,-10-2-75 15,10 2 17-15,-11-4-95 0,11 4-33 0,0 0-39 16,-11-3-37-16,11 3-36 0,0 0-29 0,0 0-21 16,0 0-13-16,0 0 3 0,0 0-16 0,13-3 5 15,-2 4-4-15,6 0 4 0,1 0 14 0,7 3 7 16,2 0 13-16,2-1 8 0,5 1-2 0,-6-1-2 15,1 1-5-15,-1 0-4 0,0-1-9 16,-3 1-13-16,-1-2-10 0,-4 2-13 0,0-1-6 0,-2-2-13 16,-2 1-4-16,-2-1-3 0,-1 2-36 0,0-2-65 15,-2 0-92-15,-11-1-60 0,21 2-16 16,-21-2-142-16,20 1-64 0,-8 1-95 16,-12-2-461-16,21 0-605 0</inkml:trace>
  <inkml:trace contextRef="#ctx0" brushRef="#br0" timeOffset="-163714.43">21902 3654 625 0,'-13'-1'516'0,"13"1"-98"16,-19-4-46-16,19 4-37 0,-13-1-44 0,13 1-31 16,-13-2-42-16,13 2-36 0,0 0-32 0,-11-1-65 15,11 1 36-15,0 0-30 0,0 0 66 0,14 5-55 16,-2-1 61-16,6-2-43 0,7 3 2 0,1 0 0 15,8-1 2-15,0 1 2 0,1 0 1 0,-1-1-6 16,2-1-11-16,-3 2-17 0,-5-2-15 0,0 0-13 16,-3-1-13-16,0 0-13 0,-4 0-7 15,-2-1-9-15,-1 1-14 0,-5 0-50 16,2-2-73-16,-3 1-92 0,-12-1-18 0,20 3-143 16,-20-3-91-16,10 2-124 0,-10-2-497 0,0 0-698 15</inkml:trace>
  <inkml:trace contextRef="#ctx0" brushRef="#br0" timeOffset="-163100.53">19611 5187 256 0,'-14'-7'440'0,"2"1"-109"15,-2 0-12-15,1 0 35 16,-1 1-51-16,-2 0 51 0,2-1-83 0,2 3 5 16,1-1-102-16,11 4 11 0,-17-5-89 0,17 5 28 15,-15-5-70-15,15 5 37 0,-12-3-64 0,12 3 43 16,0 0-55-16,-12-2 54 0,12 2-42 0,0 0 59 16,0 0-39-16,12 3 28 0,0-1 13 0,5 3 13 15,6-2-2-15,5 1 4 0,7 1-6 0,2 1 10 16,9-1-9-16,0 0-4 0,1 1-7 0,0 0-7 15,1-1-12-15,-2 0-11 0,0 0-27 0,-7-2 12 16,-2 0-26-16,0 0 18 0,-6-2-28 0,-2 2 20 16,-3-2-24-16,-4 0 12 0,-1 0-56 0,-3-1-17 15,-1 0-84-15,2 0-23 0,-2-2-72 0,0 1-75 16,2-3-108-16,-2 1-69 0,1-2-113 16,4-1-283-16,0-1-445 0</inkml:trace>
  <inkml:trace contextRef="#ctx0" brushRef="#br0" timeOffset="-162666.02">22064 5050 673 0,'0'0'574'0,"0"0"-91"15,-6 6-114-15,6-6 14 0,0 0-97 0,0 0 34 0,0 0-81 16,3 9-21-16,-3-9-16 0,17 5-11 0,-7-3-9 16,4 0-6-16,2 2-17 0,3-1-4 15,-1 1-2-15,5 0-7 0,1-1-8 0,0 3-11 0,-2-3-14 16,1 0-17-16,-3 1-15 0,0-1-13 16,-3 0-11-16,1 1-11 0,-2-2-6 15,-2 1-8-15,-3-2-4 0,-11-1-13 0,22 3-39 16,-22-3-68-16,17 1-83 0,-17-1-107 0,14 1-95 15,-14-1-219-15,0 0-737 0,11-1-937 16</inkml:trace>
  <inkml:trace contextRef="#ctx0" brushRef="#br0" timeOffset="-161533.46">19139 6929 120 0,'0'0'419'0,"2"-17"-75"0,-2 17-19 15,0-16-22-15,0 16-7 0,-5-15 2 16,5 15-16-16,-6-16-34 0,6 16-25 0,-9-13-18 15,2 6-31-15,-2 2-21 0,2-1-19 0,-2 2-17 16,-4 1-17-16,1 1-15 0,-2 1-9 16,-1 2-23-16,-2 2 20 0,0 1-31 0,-2 4 20 15,-1 0-29-15,2 2 15 0,0 2-34 16,2 1 23-16,2 1-31 0,1 3 20 0,3-2-6 0,1 2-3 16,1 2-1-16,4-1-9 0,2 0 3 15,2-1 4-15,2 1 2 0,2 1-5 0,5 0-4 0,0-1 10 16,4 0-2-16,5 0 9 0,0-1 5 15,3-3 3-15,4-1-4 0,-4-2-2 0,1-2-3 0,1-3-3 16,0-2-2-16,-1-3 0 0,-2-1-8 16,1-4-11-16,0-3-18 0,-1-4-21 0,1-4 2 15,-3-2 2-15,0-4 3 0,-1-1-4 16,-3-5 16-16,-3 2-19 0,-1-2 33 0,-4 3-19 16,-3-1 22-16,-1 2-6 0,-4 3 2 0,1 1-11 15,-3 2 1-15,-1 1-5 0,-4 4-1 0,2 2-3 16,-1 3 1-16,-2 3 0 0,10 4 1 0,-19-1 6 15,8 4-12-15,0 2 20 0,1 3-16 0,1 2 34 16,0 2-25-16,1 2 26 0,2 1 3 0,-1 3 0 16,2 2 0-16,0-2 8 0,3 1-1 0,-1 3 1 15,3-1 3-15,0 0-4 0,0-1-9 0,1 4 3 16,2 0-4-16,1-1-2 0,1 1-2 0,-2-1 1 16,3-1 0-16,0 0 1 0,-1-2-3 0,3 1 1 15,-2-2 5-15,-1-2-1 0,-1-3-6 16,0 0-12-16,0-3-20 0,-2 1-21 0,-2-12-38 15,2 16-70-15,-2-16-90 0,-3 13-71 16,3-13-48-16,-9 9-79 0,9-9-363 0,-14 2-341 16</inkml:trace>
  <inkml:trace contextRef="#ctx0" brushRef="#br0" timeOffset="-160698.9">19618 7022 74 0,'0'0'219'16,"0"0"-5"-16,0 0-5 0,0 0-3 0,0 0 1 15,0 0 0-15,2-10 6 0,-2 10 42 0,0 0-10 16,0 0 0-16,0 0-22 0,11-5-11 15,-11 5-19-15,0 0-19 0,14-3-25 0,-14 3-19 0,14-1-18 16,-14 1-15-16,20-1-10 0,-20 1-10 16,27-1-8-16,-12 1-9 0,5 0-9 0,0 0-2 0,1-2 0 15,1 2-22-15,0 2-2 16,0-2-8-16,0 0-2 0,-1 0-4 0,0 0-5 0,-2 1-8 16,0-1-29-16,-5 1-43 0,0-1-49 0,-1 1-54 15,-13-1-60-15,20 2-51 0,-20-2-49 0,0 0-56 16,0 0-388-16,0 0-302 0</inkml:trace>
  <inkml:trace contextRef="#ctx0" brushRef="#br0" timeOffset="-160500.54">19655 7106 425 0,'0'0'389'0,"3"8"-32"0,-3-8-33 0,11 3-17 16,-11-3-29-16,14 3-29 0,-14-3 0 0,23 1-80 15,-9 0 17-15,1 0-78 0,3-1 29 0,3 2-73 16,0-1 34-16,0-1-58 0,1 1 30 0,1 0-74 16,-2-1-18-16,0 0-123 0,1 0-77 15,-2-1-66-15,-1-1-89 0,0 0-383 0,-1-1-271 16</inkml:trace>
  <inkml:trace contextRef="#ctx0" brushRef="#br0" timeOffset="-160250.1">20238 6896 390 0,'0'0'517'0,"0"0"-85"0,2-11-48 15,-2 11-37-15,0 0-9 0,0 0-69 0,0 0-29 16,4-9-53-16,-4 9-16 0,0 0-35 0,0 0 1 16,3 13-26-16,-3-13 25 0,5 15-29 15,-5-15 22-15,2 22-30 0,1-9 17 0,-2 1-20 16,0 2 0-16,2-1-40 0,0 3 21 15,-2-2-42-15,1 2 18 0,1 1-36 0,-2-3 25 16,2 2-34-16,-2 0 24 0,0-2-32 0,1 0-1 16,0-3-71-16,-1 0-37 0,-1-13-48 0,2 23-69 15,-2-23-76-15,0 16-73 0,0-16-65 0,0 0-77 16,0 14-292-16,0-14-340 0</inkml:trace>
  <inkml:trace contextRef="#ctx0" brushRef="#br0" timeOffset="-159966.47">20267 6903 434 0,'3'-13'477'0,"1"2"-23"16,-1 0-44-16,4 2-29 0,-1-1-51 0,3 1-54 15,0 0-36-15,4 1-32 0,1 2-24 0,1 0-23 16,2 1-9-16,1 3-21 0,2 0 0 0,-2 1-6 16,2 2-32-16,1 0 25 0,-1 2-44 0,3 2 10 15,-1 1-32-15,-1 1 25 0,-1 3-24 16,-1 1 26-16,-1 1-27 0,0 2 17 0,-4 2-28 15,1 0 16-15,-3 1-30 0,-2 2 22 16,0 2-7-16,-5 1-6 0,-1-2-8 0,-4 0-8 0,-1-1 0 16,-4 4-1-16,-3-2 1 0,-3-2 1 0,-4 3-8 15,-4-3-2-15,-1-1-1 0,-3-1-5 0,-3-3-20 16,0-1-76-16,-5 0-32 0,-1-5-46 16,-3 1-56-16,1-3-56 0,-4-2-183 0,-1-1-113 0,1-3-458 15,-2-3-648-15</inkml:trace>
  <inkml:trace contextRef="#ctx0" brushRef="#br0" timeOffset="-159385.91">18131 6751 208 0,'-5'-9'446'15,"-1"0"-52"-15,6 9-19 0,-8-14-28 16,8 14-13-16,-6-11-41 0,6 11-52 0,-5-10-37 15,5 10-34-15,0 0-23 0,-5-8-15 0,5 8-17 16,0 0-2-16,0 0-5 0,0 0-16 0,5 10-2 16,-5-10 2-16,6 19-24 0,-3-7 24 0,-1 4-6 15,1 1 35-15,1 5-22 0,-2 2 24 0,2 2-26 16,-3 3 17-16,1 3-30 0,-1 2 7 0,0 0-24 16,-1 2 12-16,0-1-11 0,-1 1-10 0,1 1-9 15,-1-3-29-15,-1 1 18 0,-1-4-26 0,1 2 12 16,0-5-38-16,1-2-20 0,-1-2-78 0,1 1-39 15,0-7-64-15,-2 1-7 0,2-4-67 16,0 2-70-16,-1-6-23 0,0-1-68 0,2-10-40 16,-7 13-323-16,7-13-346 0</inkml:trace>
  <inkml:trace contextRef="#ctx0" brushRef="#br0" timeOffset="-158033.9">17969 6705 60 0,'-5'-8'407'0,"5"8"-20"0,-8-11-78 0,8 11-46 16,-6-9-19-16,6 9-31 0,0 0-27 0,-5-12-18 15,5 12-18-15,0 0-4 0,0 0-5 16,2-9-6-16,-2 9-4 0,0 0 35 0,15-4-54 15,-15 4-6-15,17-5-1 0,-4 5-4 0,5-2-7 16,1-1-5-16,8 0-8 0,4 1-8 0,5 0-7 16,4-1-6-16,7-1-2 0,5 1 4 0,0-1 2 15,2 0-9-15,2 0-12 0,3 0 1 0,1 1-8 16,0 0-6-16,12-3-1 0,0 0-4 0,1 1-1 16,-1 1 0-16,1-1-1 0,-2 0-1 0,0 0 7 15,3 1-2-15,-1 0-8 0,1 0 2 16,0 2-2-16,-1 0-4 0,2-1 0 0,-1 1 4 15,-10 1 1-15,1-1 5 0,-1 0-1 0,3 1-1 16,-4 0 5-16,4 1-3 0,-2-1 0 0,0 1-6 16,-1 0-4-16,2 0-3 0,-1 0 0 0,1 0-1 15,-2 1-5-15,1-1 0 0,-1 2-5 16,-3-1 5-16,-2 0-4 0,-1 1 2 0,-6-2 0 16,-1 2-3-16,-10-1 0 0,0-1-1 0,-5 2 2 15,-6-1 0-15,-1-1 3 0,-8 0 5 0,1 0-3 16,-2 0-2-16,-3 0 1 0,-2 0-3 15,-2 0 0-15,1-1-3 0,-14 1 1 0,21 0 2 16,-21 0-3-16,18-2 0 0,-18 2-2 0,14 0-1 0,-14 0-1 16,14-1-2-16,-14 1 3 0,0 0-3 15,15 0-29-15,-15 0 34 0,0 0 2 0,13-1-7 16,-13 1 1-16,0 0-5 0,0 0 2 0,0 0 2 16,14 1 0-16,-14-1 0 0,0 0-4 0,0 0 4 15,0 0 1-15,6 6 0 0,-6-6 1 0,0 0-3 16,2 11-1-16,-2-11 1 0,2 12-2 0,-2-12 6 15,1 18 0-15,1-8-2 0,-1 1 4 16,0 3 2-16,-1 3-25 0,1-1 27 0,1 3-17 16,-2 2 23-16,0 4-9 0,0-1 13 0,-2 3-33 15,2 2 31-15,-1 3-28 0,0 1 28 0,0 1-2 16,-1 0 0-16,-1 1-2 0,1 2-5 16,2-2-2-16,0 2 2 0,0-1-2 0,2 0-1 15,0 0 3-15,1-1-4 0,-2 0-28 0,3-1 32 16,-2-2-25-16,2 1 29 0,-1-2-23 0,-1-4 26 15,1-2-29-15,1-2 44 0,-3-1-40 0,3-4 23 16,-3 0-24-16,0-1 28 0,1-3-25 0,-2-3 29 16,1 0-28-16,-1-11 36 0,0 19-33 0,0-19 27 15,0 16-28-15,0-16 29 0,-1 12-24 0,1-12 23 16,-7 10-23-16,7-10 24 0,-7 10-31 16,7-10 24-16,-13 8-31 0,13-8 32 0,-18 6-30 15,6-2 28-15,0-3-28 0,-5 3 30 0,-2-1-33 0,-3-2 28 16,-5 1-30-16,-1-1 32 0,-4-1-33 15,-7-1 29-15,-1 1-29 0,-1 0 27 0,-2 0-23 16,-7-1 30-16,-1-1-27 0,-2-1 29 16,2 2-25-16,-3-2 30 0,0 3-22 0,-3-5-4 15,1 3 30-15,-2-1-29 0,1 1 29 0,-3-3-28 16,0 3 33-16,-1-1-30 0,-1 0 29 0,1-2-28 16,1 3 27-16,0 0-25 0,2 1 10 0,2 0-2 15,2-1-8-15,1 1 4 0,0 1-2 0,2 0-1 16,1 3 0-16,-1-2-2 0,3 1 29 0,-2-1-32 15,-1 1 31-15,2 0-28 0,-1 2 27 0,2-1-30 16,-1 0 27-16,2 1-32 0,0 0 37 16,7-1-31-16,-1-1 24 0,1 3-22 0,3-4-2 15,0 2 4-15,-1 0-1 0,4-1 0 0,2-1 1 16,1 0 2-16,0-1 0 0,1 2 1 0,-1-2-2 16,0 0 2-16,1 0 4 0,-1-2-2 0,1 1-4 15,1 0 3-15,0 0-3 0,2 0-5 0,-1 1 3 16,2-2 5-16,2 1-5 0,2 1-1 15,2-1-2-15,-1-1 3 0,2 2 3 0,1-1-3 16,3 1 8-16,1 0-7 0,0 0-3 16,1-1-1-16,13 1-2 0,-24 0 3 0,24 0 0 15,-18-3 1-15,18 3-1 0,-19 0 4 0,19 0-4 16,-16 0 3-16,16 0-5 0,-13-1 0 0,13 1 3 16,0 0-7-16,-16 0 4 0,16 0 1 0,0 0 0 15,-14-1 0-15,14 1 1 0,0 0 0 0,0 0 3 16,-13 0-2-16,13 0 7 0,0 0-7 0,0 0 6 15,0 0-2-15,-13-1-3 0,13 1 1 0,0 0 0 16,0 0 0-16,0 0 0 0,0 0 4 0,-7-4-2 16,7 4-1-16,0 0 10 0,0 0-10 0,-2-13 1 15,2 13 5-15,0 0-3 0,0-12-4 0,0 12 24 16,2-13-22-16,-2 13 23 0,0-13-32 0,0 13 29 16,0-15-33-16,0 15 31 15,0-20-30-15,-2 10 31 0,2 10-30 0,-1-23 32 16,-2 11-32-16,2 0 18 0,-2 1-25 0,1-1 30 15,-3 0-31-15,1 0-73 0,0 1-25 0,-1-1-57 16,0 1-87-16,0 1-99 0,1 0-144 0,-2 1-594 16,3-1-714-16</inkml:trace>
  <inkml:trace contextRef="#ctx0" brushRef="#br0" timeOffset="-148754">17795 8502 447 0,'-1'-12'379'0,"2"0"-25"0,-1 12-4 0,2-21-16 16,-2 21 0-16,2-21-44 0,-2 21-22 0,4-18-50 15,-4 18-22-15,4-14-49 0,-4 14-2 0,4-11-34 16,-4 11 13-16,7-6-19 0,-7 6 34 0,0 0-24 16,12 3 28-16,-12-3-24 0,9 11 30 0,-4-1-29 15,1 3 27-15,-2 2-44 0,1 0-2 0,-1 3-18 16,1 2 2-16,-1 1-23 0,0 1 3 0,2 0-11 15,-2 0-13-15,0 1-4 0,0 0-8 16,0-1-4-16,1 1-6 0,-1-1-15 0,2 0-50 16,-2-5-64-16,1-1-101 0,0 0-34 0,-1-2-65 15,1-2-93-15,3-4-72 0,-8-8-83 0,11 10-407 16,-11-10-553-16</inkml:trace>
  <inkml:trace contextRef="#ctx0" brushRef="#br0" timeOffset="-148540">18054 8613 143 0,'0'0'436'16,"-4"-10"-93"-16,4 10-18 0,0 0-22 0,-7-10 1 16,7 10-13-16,0 0-27 0,-10-2-27 0,10 2-31 15,-10 4-27-15,10-4-21 0,-12 11-24 0,5-4-16 16,-3 1-19-16,1 3-11 0,0 0-16 0,-3 2-7 16,2 1-8-16,-2 2-11 0,0 1-6 0,0 0-6 15,1-1-8-15,0 1-4 0,1 0-17 16,1-5-42-16,2 2-71 0,0 0-95 0,2-5-96 15,0 0-53-15,5-9-69 0,-4 12-393 0,4-12-346 16</inkml:trace>
  <inkml:trace contextRef="#ctx0" brushRef="#br0" timeOffset="-148123.93">18006 8650 517 0,'0'0'382'0,"7"-7"-37"0,-7 7-30 16,0 0-12-16,10-6-14 0,-10 6-36 0,0 0 2 15,14 2-76-15,-14-2 31 0,13 7-78 16,-7-1 34-16,3 2-58 0,0 0 41 0,0 3-65 16,0-2 50-16,1 2-79 0,0 1 40 0,-1-1-62 15,3 1 45-15,-3-1-66 0,0 0 53 0,1-1-60 16,0 0 50-16,-1 0-55 0,1-1 10 16,-1-2-12-16,0-1-17 0,-1-1-21 0,-8-5 24 15,18 5-83-15,-18-5 21 0,18-4-60 0,-9 0 50 16,-2-3-43-16,0-1 56 0,2-5-29 0,-4 1 68 15,1-2-37-15,-1-6 55 0,0-1-38 0,0-4 12 16,-1 1 17-16,-1-2 19 0,-1 0 32 0,0 3 26 16,-1 0 18-16,2 4 12 0,-3 1 2 0,1 1 3 15,0 4-19-15,-1 1-16 0,0 12-13 16,1-19 1-16,-1 19 4 0,0 0-13 0,2-11 23 16,-2 11-20-16,0 0 23 0,-2 12 3 0,2-12 8 15,0 19 9-15,-1-7 7 0,1 5 2 0,-2 1 6 16,0 1-11-16,1 4-9 0,-2 1-11 0,1 0-11 15,-1 1-10-15,2-1-8 0,0 0-3 0,-1 0-4 16,2-2-3-16,0-2-28 0,0 0-36 16,2-3-93-16,-2 1-71 0,1-2-122 0,1-4-120 15,1-1-128-15,-3-11-380 0,5 13-544 0</inkml:trace>
  <inkml:trace contextRef="#ctx0" brushRef="#br0" timeOffset="-147689.85">18550 8431 341 0,'2'-10'655'0,"-2"10"-144"0,4-13-90 15,-4 13-53-15,0 0-64 0,2-10-52 0,-2 10-18 16,0 0-47-16,0 0 2 0,0 0-40 0,0 0 11 16,5 16-34-16,-5-16 19 0,3 22-29 15,0-7 26-15,-2 2-52 0,1 0 11 0,-2 1-35 0,2 1 21 16,-1 1-35-16,-1-1 20 0,0 2-9 15,0-3-14-15,0 2-7 0,0-1-3 16,-1-1-8-16,-1-1-4 0,2-2-6 0,-1 0-1 16,0-3-2-16,0 0 2 0,1-12-3 0,-2 21 1 15,2-21-4-15,-2 12-22 0,2-12-27 0,0 0-42 16,-4 9 12-16,4-9-17 0,0 0-3 0,0 0-5 16,1-16-7-16,2 7 1 0,-1-2 5 0,2-3 11 15,1-2 9-15,0-1 18 0,4-1 10 0,-1-1 1 16,0 2 7-16,1-1 5 0,2 3 8 0,-2 3-1 15,0-1 8-15,2 3 2 0,0 0 3 0,-2 2 0 16,1 3 2-16,0 0-2 0,-10 5 6 0,19-4-4 16,-19 4-2-16,18 4 4 0,-8 1-1 0,-1 1 3 15,2 2 0-15,-4 3 56 0,2 0-54 16,-1 2 61-16,-2 0-55 0,-2 2 61 0,0 0-54 16,0 1 48-16,-3 0-56 0,0 0-1 15,-2 1 49-15,1 0-61 0,-4-1-39 16,3-1-34-16,-2 1-193 0,1-4-111 0,-1-1-116 0,-1-3-410 15,4-8-482-15</inkml:trace>
  <inkml:trace contextRef="#ctx0" brushRef="#br0" timeOffset="-147273.05">18982 8674 409 0,'0'0'480'0,"0"0"-52"0,0 0-137 0,0 0 29 16,12 5-74-16,-12-5 14 0,10 2-81 15,-10-2 17-15,16 2-78 0,-16-2 27 0,15 2-67 16,-15-2 33-16,18 0-56 0,-18 0 43 0,19-3-60 16,-19 3 40-16,18-7-61 0,-9 3 47 0,-3-2-54 15,3 1 41-15,-4-3-56 0,1-1 49 0,-1 0-52 16,-3 0 27-16,1-2 22 0,-3 11 8 0,2-21 2 15,-2 21 2-15,-2-19 7 0,-1 10 2 16,1-1-1-16,-3 2-7 0,-2 0-19 0,-2 2 31 16,2 1-34-16,-2 2 25 0,9 3-29 0,-21-4 25 15,11 7-28-15,0-1 22 0,-3 3-7 0,1 1-7 16,0 4-4-16,1 0-6 0,2 3-5 0,-2 2-2 16,3 3-7-16,2-2-1 0,1 0 0 0,1 1-2 15,1 1 1-15,2 1-2 0,2-2 4 0,2 1 0 16,1 0 0-16,2 0 2 0,3-2-8 15,3 0-21-15,0-3-48 0,4-1-58 0,-1-1-8 16,0-6-146-16,2 0-58 0,1-3-100 0,-4-2-80 16,5-3-374-16,-2-3-452 0</inkml:trace>
  <inkml:trace contextRef="#ctx0" brushRef="#br0" timeOffset="-146872.15">19339 8584 54 0,'4'-10'546'0,"-4"10"-82"16,5-17-30-16,-5 17-24 0,5-10-28 0,-5 10-73 0,5-11-56 15,-5 11-40-15,0 0-39 0,5-8-19 0,-5 8-17 16,0 0-12-16,0 0-18 0,9 9-5 0,-9-9-7 16,4 12-6-16,-1-3-7 0,0 1-3 0,-2 3-5 15,-1-2-9-15,1 1-11 0,-1 2-9 16,0-1-1-16,0-1-16 0,0 2-2 0,-1-2-4 16,1 0-2-16,0-12-5 0,-1 20 1 0,1-20-1 15,-3 19 3-15,3-19 1 0,-3 13 1 0,3-13-5 16,-2 9 3-16,2-9-16 0,0 0-4 15,0 0-10-15,0 0-16 0,0 0-10 0,0 0-9 16,-3-13 2-16,3 13 1 0,4-22 3 0,-1 10 12 16,-1-3-2-16,3-2 0 0,2 0 8 0,-1-1-22 15,2-1 30-15,1 2-20 0,1 0 25 0,0 2-19 16,0 3 27-16,2 1-19 0,-1 1 34 16,2 2-37-16,-1 2 32 0,-1 3-31 0,2 0 27 0,0 3-2 15,-1 1-5-15,0 4-2 0,1 1 3 16,-1 2-2-16,1 2 5 0,-1 1 2 0,-1 4 6 15,-2 1 58-15,3 1-49 0,-5 1 46 16,0 1-47-16,-1 0-7 0,-1 1-1 0,0-2-3 16,-2 1 4-16,-2 1 0 0,-1-2-10 0,-1 0-69 15,-2-1-81-15,0 0-84 0,-2-3-180 0,-1 1-125 16,1-4-418-16,-3-1-542 0</inkml:trace>
  <inkml:trace contextRef="#ctx0" brushRef="#br0" timeOffset="-146384.5">21134 8483 2 0,'-2'-12'827'16,"1"1"-210"-16,1 11-85 0,-1-15-106 0,1 15-62 16,-2-13-68-16,2 13-14 0,-1-11-67 0,1 11-1 15,0 0-55-15,0 0 7 0,0 0-46 0,0 0 16 16,0 0-46-16,5 11 11 0,-2-1-33 0,-1 2 17 16,1 4-29-16,1-1 23 0,-2 3-35 0,2 0 17 15,-1 1-6-15,-1-1-9 0,1 2-11 16,-2-2-7-16,0 0-4 0,1-1-4 0,-2 1-2 15,-2-5-20-15,2 1-32 0,-1-2-44 16,1-12-65-16,-2 20-45 0,2-20-21 0,-6 14-146 16,6-14-35-16,-7 6-69 0,7-6-30 0,-12-4-9 15,12 4-240-15,-10-13-244 0</inkml:trace>
  <inkml:trace contextRef="#ctx0" brushRef="#br0" timeOffset="-146121.15">21086 8498 80 0,'3'-16'409'0,"-1"0"-69"0,2 2-16 0,1 0-9 16,1 0-5-16,1 3-3 0,1-1-22 0,-1 1-31 15,2 2-26-15,4 0-26 0,-1 2-19 16,0 2-25-16,3 1-9 0,1-1-14 0,1 5-12 0,2 0 0 16,0 0 15-16,3 5-52 0,1-1 21 0,1 4-32 15,2 3 20-15,-2 0-41 0,0 2 22 16,-2 2-30-16,-3 2 12 0,0 0-1 0,-5 0-16 16,0-1-8-16,-3 2-6 0,-2 0-18 15,-2 1 15-15,-4-2-1 0,-3 0-2 0,-2 0-2 16,-3-1-1-16,-5 1 0 0,0-2-2 0,-4-1 3 15,-1-1 5-15,-5 0 4 0,1-3 1 0,-2-1 6 16,-4-2-6-16,1-1-8 0,1-1-1 16,-3-3-8-16,1 1-22 0,2-3-36 0,2 0-68 0,1 0-48 15,1-3-86-15,2 1-74 0,4 0-161 16,3-3-95-16,10 5-428 0,-9-9-607 0</inkml:trace>
  <inkml:trace contextRef="#ctx0" brushRef="#br0" timeOffset="-145868.28">21824 8489 553 0,'0'0'554'16,"0"0"-119"-16,10-4-67 0,-10 4-35 0,12-3-38 15,-12 3-43-15,19-1-40 0,-19 1-34 0,25 0-40 16,-9 0-26-16,3 0-26 0,0 0-20 16,0 1-8-16,1 0-13 0,0 1-14 0,-1 0-39 15,0-1-61-15,-2 1-75 0,-2 0-76 0,-2-1-48 16,-13-1-44-16,21 2-62 0,-21-2-364 0,0 0-244 16</inkml:trace>
  <inkml:trace contextRef="#ctx0" brushRef="#br0" timeOffset="-145692.35">21842 8582 170 0,'0'0'502'0,"-12"8"-109"0,12-8 49 0,0 0-78 0,-5 10 24 15,5-10-116-15,0 0-6 0,10 8-89 0,-10-8 10 16,21 6-84-16,-6-2 28 0,3-2-75 16,2 0 34-16,5 1-69 0,1-2-3 0,4 0-134 15,-1-1-61-15,2-1-115 0,5-4-64 0,0-1-114 16,-1 0-218-16,1-3-192 0</inkml:trace>
  <inkml:trace contextRef="#ctx0" brushRef="#br0" timeOffset="-145339.47">22507 8387 419 0,'0'0'477'0,"0"0"-39"16,-1-13-42-16,1 13-43 0,0 0-41 0,-6-10-49 0,6 10-33 15,0 0-26-15,0 0-28 0,-16 4-12 16,16-4-19-16,-10 10-6 0,4-2-20 0,-2 2-11 15,2 2-5-15,-1 1-11 0,1 1-8 0,0 2-10 16,1-1-8-16,-1 2-14 0,3-1-8 0,0 2-3 16,2-2-6-16,1 1-9 0,0 1 1 0,2-2-6 15,3 0-3-15,1-1-5 0,2 1 5 0,4-2 0 16,0-1 4-16,3-1 1 0,0-1-1 0,3-3 4 16,-3-2 0-16,2-1-2 0,1-2 6 15,-3-3-7-15,2-2-3 0,-1-2 4 16,1-4-8-16,0-1 1 0,0-5-6 0,-2-1-23 0,0-5 37 15,-5 0-28-15,0-1 24 0,-2-2-28 0,-3 1 1 16,-4-3 23-16,-1 3-31 0,-2-1 25 0,-3 2-9 16,-3-1-4-16,-2 4-6 0,0 1-34 15,-4 1-19-15,1 2-16 0,-4 0-21 0,0 5-27 16,2 1 2-16,0 2-107 0,-2 3-15 0,2 1-93 16,1 1-48-16,14 1-41 0,-26 2-71 0,16 0-244 15,0 1-248-15</inkml:trace>
  <inkml:trace contextRef="#ctx0" brushRef="#br0" timeOffset="-145107.52">22964 8592 182 0,'15'1'856'0,"-15"-1"-286"16,13 2-64-16,-13-2-143 0,11 4-13 0,-11-4-93 15,12 5-11-15,-12-5-57 0,14 10 26 0,-8 0-75 16,-1-3-25-16,1 2 25 0,1 1-69 0,-3 1 39 16,0-1-66-16,0 2 34 0,-2 0-61 0,-1 0-3 15,-1 1-4-15,0-1-47 0,-2-1-37 0,-1 0-194 16,-1-1-115-16,-1-2-165 0,-2-1-441 0,7-7-584 16</inkml:trace>
  <inkml:trace contextRef="#ctx0" brushRef="#br0" timeOffset="-144407.18">23967 8268 319 0,'-3'-11'606'0,"0"2"-143"0,3 9-15 16,-7-15-85-16,7 15 8 0,-8-11-96 0,8 11 17 0,-11-7-93 15,11 7 19-15,-14-3-85 16,14 3-20-16,-15 2-21 0,6 2-11 0,1 0-9 0,0 3-4 16,2-1-14-16,-1 3-5 0,1 2-31 0,2-2 25 15,0 3-27-15,1 2 26 0,1-2-30 0,2 2 23 16,2-1-28-16,0 2 14 0,2-1 6 0,1 0 1 15,1 0-8-15,2-2 3 0,4 0-1 0,0 1-6 16,4-3-2-16,-1 2-1 0,3-4 1 0,-3-2 0 16,3-1-1-16,0-3 3 0,0 0-2 0,-1-5 1 15,1 1-8-15,-1-4 5 0,0-5-26 16,0 0 25-16,-3-3-29 0,-3-3 28 0,2-1-1 16,-5-3-3-16,-2-1-8 0,-1-2 1 15,-2 0-1-15,-3-1 1 0,-3-1 36 0,-2 2-43 16,0 1 39-16,-1 2-50 0,-1 2 40 0,-2 1-49 15,0 5 43-15,2 2-49 0,-4 2 46 0,0 2-49 16,1 3 50-16,-2 4-49 0,-1 1 46 0,3 3-41 16,-3 2 52-16,3 3-44 0,1 1 6 0,-1 3 10 15,2 0 11-15,2 0 5 0,2 5 1 0,1-1-24 16,2 1 37-16,2-1-31 0,2 6 35 0,2 1-28 16,2-3 21-16,3 4-24 0,3-1 24 0,-1-1-4 15,6 0-3-15,1-3 2 0,1-1-4 0,3 0-7 16,0-2-19-16,-2-1-34 0,4-2-46 0,-5-2-53 15,-1-2-35-15,2-2-127 16,-2-1-37-16,-2-1-81 0,-2-3-65 0,-2-1-350 16,-1-1-384-16</inkml:trace>
  <inkml:trace contextRef="#ctx0" brushRef="#br0" timeOffset="-144176.37">24566 8274 234 0,'0'0'513'0,"0"0"-97"15,4-11-43-15,-4 11-22 0,5-8-27 0,-5 8 2 0,12-4-98 16,-12 4 12-16,21-3-89 0,-8 3 19 16,3 0-85-16,3 1 34 0,0 0-75 15,4 0 40-15,-3 1-64 0,0 0 32 0,1-1-87 16,0 1-7-16,-3-1-111 0,-1 3-12 0,-2-4-104 15,-1 1-38-15,-14-1-60 0,18 3-393 0,-18-3-271 16</inkml:trace>
  <inkml:trace contextRef="#ctx0" brushRef="#br0" timeOffset="-144008.75">24624 8328 64 0,'-14'7'480'15,"14"-7"-56"-15,0 0-31 0,0 0-25 0,2 11-30 16,-2-11-60-16,14 5-61 0,-3-3-39 0,1 1-36 15,6 0-28-15,0 0-27 0,3-1-17 16,0-1-26-16,6 1-53 0,1-2-83 0,3 0-87 16,0-3-62-16,5 2-88 0,-2-4-417 15,2-2-254-15</inkml:trace>
  <inkml:trace contextRef="#ctx0" brushRef="#br0" timeOffset="-143659.56">25275 8187 20 0,'-2'-10'604'0,"2"10"-157"0,0 0 18 0,-5-11-79 0,5 11 12 16,0 0-118-16,-8-6 10 0,8 6-84 16,0 0 23-16,0 0-71 0,-13 4 38 0,13-4-61 15,-10 12-16-15,5-5-2 0,0 2-9 16,-1 2 1-16,-1 3-3 0,1 0-44 0,-2 1 10 16,2 2-30-16,-1 3 30 0,2 0-39 0,2-2 18 15,0 1-27-15,0-1 19 0,3 2-11 0,3-2 4 16,2 1-14-16,1-1 3 0,2 1 4 0,5-2 5 15,0-1-5-15,2-2-3 0,4 0-5 0,-1-2 0 16,2-2 3-16,0-2-5 0,1-3-2 0,-4-2-2 16,2-1 0-16,0-4 3 0,0-2-4 0,2-4 3 15,-2-3-19-15,3-4 28 0,-3-3-26 0,-4-2 28 16,-1-4-7-16,-3-2 24 0,-6 2-2 16,-3-1-8-16,-3-1-8 0,-1 0-6 0,-6-2-9 15,-4-1-6-15,-3 2-6 0,-4 1-3 0,0 3 1 16,-2 4-8-16,-3 3-37 0,-2 2-50 0,2 3-52 15,0 3 17-15,1 3-116 0,-2 3-23 16,3 2-138-16,-3 2-30 0,-2 4-81 0,0 2-456 16,0 0-568-16</inkml:trace>
  <inkml:trace contextRef="#ctx0" brushRef="#br0" timeOffset="-142588.05">18011 9618 218 0,'-6'-8'676'0,"6"8"-100"0,-11-12-140 15,11 12-9-15,-8-10-130 0,8 10 8 0,0 0-90 16,-7-8 18-16,7 8-85 0,0 0 32 0,0 0-70 15,0 0 35-15,4 14-55 0,0-4 10 0,1 2-3 16,0 1 1-16,3 2-7 0,-3 1 1 0,3 2-26 16,0 1 19-16,-1 1-36 0,-1-1 18 15,1 0-35-15,-1 1-6 0,0 1-3 0,0-2 20 0,-2-2-36 16,-1 0 16-16,3-2-81 0,-3 1-62 0,0-3-65 16,1-2-72-16,-2 0-112 0,-2-11-71 0,10 13-83 15,-10-13-417-15,10 5-522 0</inkml:trace>
  <inkml:trace contextRef="#ctx0" brushRef="#br0" timeOffset="-142389.12">18235 9746 435 0,'0'0'472'0,"3"-11"-121"0,-3 11 17 16,0 0-60-16,0 0 41 0,0 0-89 0,0 0 22 0,0 0-87 16,0 0 18-16,-11 2-84 0,6 5-9 0,5-7-27 15,-10 16-9-15,4-7-6 0,-1 3-13 0,0-1-11 16,-2 3-10-16,1 0-24 0,-2 2 16 0,-2 0-6 15,3 0-8-15,-1-1-4 0,1-1-13 0,0-1-41 16,2-1-55-16,-1 0-62 0,1-2-72 16,0-2-46-16,0-1-34 0,7-7-28 0,-10 8-26 15,10-8-55-15,0 0-162 0,-12-2-91 0</inkml:trace>
  <inkml:trace contextRef="#ctx0" brushRef="#br0" timeOffset="-142009.25">18084 9829 19 0,'7'-12'388'0,"0"1"-70"16,1-1 38-16,0 3-76 0,-2 0 46 0,3 2-77 15,-1 2 39-15,-2-2-81 0,-6 7 35 0,18-7-70 16,-18 7 33-16,15 0-66 0,-15 0 39 0,21 5-68 16,-11-2-7-16,-1 4-4 0,2 0-7 0,1 2-2 15,-1-1-6-15,0 2-8 0,-2-1-35 0,2 1 10 16,-2 0-18-16,0 1 18 0,0 0-37 16,1-1 26-16,-2-1-34 0,0 1 13 0,0-3-50 15,-1 0-4-15,0-2-38 0,-7-5-9 0,16 7-34 16,-16-7-25-16,13 0 11 0,-13 0 1 0,14-9 15 15,-6 1 21-15,-1-2 18 0,-1-4 15 0,0-1 57 16,1-6-40-16,-3 0 63 0,0-3-31 16,0-1 64-16,-3 0-27 0,1 0 75 0,-2 1-28 15,2 0 66-15,-2 4-39 0,1 2 60 0,-1 0-63 0,0 4-9 16,0 2-28-16,0 12-17 16,0-20-8-16,0 20 45 0,0 0-55 0,0 0 52 0,0 0-51 15,0 0 5-15,0 0 8 0,0 18-2 16,0-4 5-16,-1 3 10 0,-1 2-4 0,0 5-28 15,-1-2 35-15,1 3-29 0,-2 1 18 0,1 1-30 16,0-1 24-16,-1 1-33 0,1-1 22 0,1 1-42 16,0-3-59-16,1-3-90 0,1-1-94 0,0-1-160 15,3-3-114-15,-1-3-515 0,2-3-665 0</inkml:trace>
  <inkml:trace contextRef="#ctx0" brushRef="#br0" timeOffset="-141579.47">18649 9589 622 0,'3'-9'583'15,"-3"9"-148"-15,3-15-12 0,-3 15-97 0,4-8 2 16,-4 8-91-16,0 0 18 0,0 0-88 0,0 0 36 16,0 0-76-16,9 10 36 0,-9-10-85 0,3 21 4 15,0-5-6-15,-2 1-2 0,0 1-2 0,-1 1-8 16,1 1-33-16,-1 1 17 0,-1 0-28 0,0 2 17 15,0 0-27-15,-1 0 24 0,1 0-31 0,-2-3 25 16,1-3-26-16,0-1 25 0,0 0-33 0,-1-4 35 16,1 0-29-16,2-12 26 0,-3 19-34 0,3-19 2 15,-4 11-39-15,4-11 17 0,0 0-21 16,0 0 23-16,0 0-22 0,0 0 18 0,-5-12-12 16,5 12 26-16,4-18-4 0,0 5-9 0,0-1 4 15,2-2 1-15,2-2 3 0,1 1 52 0,1 1-58 16,2 1 55-16,0 2-59 0,2-1 58 0,-3 5-60 15,4-1 58-15,-2 4-57 0,2 1 53 0,-2 3-51 16,1 1 54-16,-1 2-57 0,1 1 56 16,-2 5-56-16,1 0 52 0,0 1-50 0,-3 3 4 15,-1 0 5-15,0 2 6 0,-2 0 9 0,-4 2-12 16,0 0 27-16,-3 0 2 0,0-1-6 0,-3 1 4 16,0 1-7-16,-3-1-31 0,1-1-48 15,-4-2-75-15,3 0-99 0,0-3-89 0,0-1-97 16,0-2-437-16,6-6-432 0</inkml:trace>
  <inkml:trace contextRef="#ctx0" brushRef="#br0" timeOffset="-141207.25">19086 9783 145 0,'0'0'510'0,"0"0"-151"0,0 0-24 0,10 3-19 15,-10-3-28-15,0 0-30 0,12 6-38 0,-12-6-40 16,15 5-23-16,-15-5-27 0,19 5-23 16,-19-5-21-16,18 4-12 0,-18-4-12 0,19 2-9 15,-19-2-9-15,17 0-8 0,-17 0-2 0,17-5 36 16,-17 5-57-16,13-10 42 0,-7 4-55 0,-6 6 52 16,10-14-52-16,-10 14 53 0,5-17-43 0,-5 17 58 15,2-18-37-15,-2 18 62 0,0-18-48 0,0 18 51 16,-4-18-64-16,4 18 49 0,-6-16-64 0,6 16 45 15,-10-14-58-15,10 14 46 0,-9-5-63 0,9 5 55 16,-12 0-61-16,12 0 54 0,-16 9-58 0,9-3 55 16,-1 4-56-16,-1 2 5 0,3 1 8 0,0 0 2 15,3 3 7-15,-1-1-3 0,1 2 3 16,3-1-19-16,1 2 28 0,2 1-2 0,1-3-9 16,2 2-27-16,2-1-49 0,3-1-86 15,2-2-139-15,4-3-90 0,0-2-126 0,-1-4-330 16,2-1-394-16</inkml:trace>
  <inkml:trace contextRef="#ctx0" brushRef="#br0" timeOffset="-140808.22">19526 9772 164 0,'2'-10'604'0,"2"1"-117"0,-4 9 10 0,4-14-80 16,-4 14 0-16,6-11-126 0,-6 11-14 0,4-10-104 16,-4 10 19-16,0 0-82 0,5-7 29 0,-5 7-60 15,0 0 36-15,0 0-49 0,11 7 1 16,-11-7 0-16,5 11 10 0,-5-11 3 0,4 17-5 15,-4-17-35-15,2 20 30 0,-1-10-35 16,-2 3 29-16,-1-2-31 0,0 0 20 0,0 2-34 16,-1-3 23-16,1 1-31 0,-2-1 24 0,1-1-30 15,-1 0 28-15,0-1-32 0,4-8 31 0,-7 13-25 16,7-13 26-16,-8 7-38 0,8-7-3 0,0 0 0 16,0 0-9-16,0 0 27 0,0 0-10 0,-9-4 0 15,9 4-28-15,3-12 28 0,-1 2-22 0,2 0 24 16,1-1 2-16,3-3 0 0,0 0-6 0,2-2 1 15,1 2-1-15,2 0-1 0,0 0-3 16,2 1-3-16,1 2 3 0,-1 4-4 0,0 0 1 16,3 2-2-16,-1 3-2 0,-2 2 5 0,3 1-4 15,-1 4 0-15,0 1-1 0,0 2 2 0,1 2-3 16,-3 2 5-16,-1 1 1 0,-1 1-23 0,-1 1 33 16,-3 2-17-16,-4-2 25 0,0 1-28 0,-4 0 32 15,1 1-50-15,-4 0-30 0,-2 0-75 16,-2-2-158-16,-1 0-167 0,-4 2-674 0,1-5-753 15</inkml:trace>
  <inkml:trace contextRef="#ctx0" brushRef="#br0" timeOffset="-140328.04">21484 9581 301 0,'7'-14'776'15,"-7"14"-149"-15,6-10-177 0,-6 10-23 0,0 0-105 16,6-6 25-16,-6 6-89 0,0 0 22 15,0 0-75-15,6 10-23 0,-6-10-28 0,4 15-28 16,-3-4-21-16,1 1-19 0,-2 3-16 0,1 2-10 16,0 1-17-16,-1 0-5 0,0-1-24 0,1 3 20 15,-1-1-34-15,0-2 27 0,0 1-33 0,0-1-22 16,0-2-93-16,0-1-27 0,-1-1-53 0,0-3-86 16,1-10-107-16,-8 15-50 0,8-15-31 15,-9 5-27-15,9-5-238 0,-13-4-245 0</inkml:trace>
  <inkml:trace contextRef="#ctx0" brushRef="#br0" timeOffset="-140076.16">21378 9633 160 0,'0'-15'428'16,"1"2"4"-16,2 2-89 0,0 0 35 0,6 1-72 15,-1-1 21-15,1 1-90 0,2 2 20 16,2 2-78-16,1-1 30 0,2 2-74 0,1 1 40 16,0 2-74-16,2 1 44 0,-1 2-58 0,3 1 44 15,-1 2-64-15,1 3 50 0,-1 0-60 0,0 4 44 16,-2 1-56-16,1 1 1 0,-3 1-2 0,-1 3-5 15,-1 0-3-15,-1 1-11 0,-4 1-2 0,-1 1 2 16,-3 0-4-16,0-2-28 0,-4 1 31 16,-2-1-34-16,-3-1 35 0,-1 2-26 0,-4-1 33 15,-3-2-26-15,-2 0 27 0,-1-3-27 0,-3-1 24 16,-1-3-29-16,1 0 24 0,-2-3-40 16,-1 0 9-16,1-4-66 0,1-1-13 0,1-1-67 15,-2-2-79-15,5 0-130 0,0-3-73 0,2-1-119 16,4 0-367-16,3-2-490 0</inkml:trace>
  <inkml:trace contextRef="#ctx0" brushRef="#br0" timeOffset="-139826.83">22017 9671 279 0,'0'0'655'0,"0"0"-113"0,0 0-136 0,0 0 3 16,7-4-117-16,-7 4 6 0,17-2-101 0,-6 1 5 15,2 1-89-15,4 0 26 0,2 0-73 0,0 0 31 16,3 0-68-16,-2 0 25 0,1 1-112 0,-2-1-5 16,-4 2-108-16,1-2 5 0,-5 1-83 0,2 0-28 15,-13-1-51-15,11 3-88 0,-11-3-230 0,0 0-157 16</inkml:trace>
  <inkml:trace contextRef="#ctx0" brushRef="#br0" timeOffset="-139676.4">21996 9754 255 0,'-7'4'414'0,"7"-4"-32"0,-11 7-1 0,11-7-21 16,0 0-32-16,0 0-49 0,7 10-58 16,-7-10-42-16,18 4-32 0,-4-1-31 0,1-2 22 15,4 0-74-15,3 0 26 0,0 0-89 0,5-1-13 16,2-2-134-16,0 0-38 0,5-4-109 0,0-1-87 15,-1 0-364-15,5-6-251 0</inkml:trace>
  <inkml:trace contextRef="#ctx0" brushRef="#br0" timeOffset="-139459.3">22640 9475 468 0,'0'0'605'0,"6"-15"-100"0,-6 15 27 0,2-12-116 15,-2 12-27-15,0 0-125 0,5-12-5 16,-5 12-91-16,0 0 27 0,0 0-78 0,0 0 42 15,0 0-58-15,8 4 46 0,-8-4-43 0,2 17 4 16,0-6-6-16,-2 4-2 0,1 1-6 0,-1 2-12 16,0 1-12-16,-1 1-2 0,1 2-12 0,-2 1-11 15,2 2-8-15,0 1-31 0,-1 0 14 0,2 0-96 16,1-1-84-16,-1-1-106 0,0 1-138 0,0-2-154 16,1-3-622-16,0-2-792 0</inkml:trace>
  <inkml:trace contextRef="#ctx0" brushRef="#br0" timeOffset="-139257.03">23031 9801 304 0,'9'-4'785'0,"-9"4"-168"16,0 0-177-16,0 0-87 0,0 0-57 15,16 3-44-15,-16-3-38 0,0 0-37 0,3 11-30 16,-3-11-29-16,2 14-23 0,-2-14-19 0,-2 15-26 15,2-15 8-15,-3 21-31 0,0-11-7 0,-3 1-51 16,1-1-109-16,-2-1-181 0,-1 1-147 0,-2-3-493 16,-1-1-546-16</inkml:trace>
  <inkml:trace contextRef="#ctx0" brushRef="#br0" timeOffset="-138576.84">24105 9444 100 0,'0'-12'534'0,"0"12"-29"15,0-19-101-15,0 19 11 0,-1-14-78 0,1 14 8 16,-4-15-95-16,4 15 19 0,-6-10-92 16,6 10 22-16,-10-6-71 0,10 6 18 0,-15 0-72 15,15 0 39-15,-22 6-64 0,8-1 40 0,2 3-65 16,0 1 47-16,-3 5-61 0,1-1 51 0,1 1-61 16,1 3 54-16,3 1-57 0,-1 0 44 0,4 0-45 15,-1 2 54-15,4-3-46 0,1 1 7 0,4-1 9 16,0 0 8-16,2-2 6 0,4 2 7 0,2-2 1 15,5 0-1-15,3-2-11 0,1-2-2 0,3-1-6 16,1-1 8-16,-1-3-11 0,2-2-6 0,-1-2-3 16,0-3-9-16,0-2-19 0,2-3-19 0,-3-4-14 15,3-5 40-15,-5-2-53 0,-1-2 50 16,0-2-41-16,-5-3 57 0,-2-3-49 16,-1 1 53-16,-5-1-48 0,-3 2 9 0,1 1 6 15,-4 4 4-15,-2 1 1 0,-2 1 0 0,0 1-3 16,-1 4 3-16,-4 1 9 0,1 5-6 0,2 2 3 15,6 5 2-15,-20-2 48 0,9 5-59 0,2 5 61 16,-1 0-62-16,2 4 58 0,1 2-54 0,0 4 60 16,0 2-57-16,3 1 63 0,0 2-57 15,1-2 63-15,2 0-69 0,1 0 54 0,1-2-53 0,2 4 51 16,1-1-55-16,1-1 8 0,4-2 5 16,1 0-23-16,3-2-65 0,2-2-103 0,6 2-149 0,0-3-98 15,4 0-117-15,0-4-279 0,4 1-384 16</inkml:trace>
  <inkml:trace contextRef="#ctx0" brushRef="#br0" timeOffset="-138344.68">24755 9527 683 0,'-11'-7'560'15,"11"7"-160"-15,0 0 5 0,0 0-86 0,0 0 11 16,0 0-95-16,8-9 12 0,-8 9-79 0,15 2-2 16,-15-2-82-16,25 1 31 0,-8 0-70 0,2 1 37 15,0-1-60-15,2 0 31 0,-1 1-106 0,2-1-25 16,-3 2-126-16,0-1-18 0,-1-1-92 0,-4 0-56 16,-1 2-82-16,-13-3-253 0,15 2-210 0</inkml:trace>
  <inkml:trace contextRef="#ctx0" brushRef="#br0" timeOffset="-138195.43">24730 9599 417 0,'0'0'493'15,"-17"4"-87"-15,17-4 44 0,0 0-77 0,-9 4-9 0,9-4-128 16,0 0-1-16,12 7-92 0,-12-7 19 16,20 3-83-16,-6-2 29 0,4 2-80 0,4-2-1 15,-2 0-99-15,6-1-8 0,2 0-57 0,3-1-110 16,1-3-53-16,3 0-62 0,0-3-377 0,5-3-244 15</inkml:trace>
  <inkml:trace contextRef="#ctx0" brushRef="#br0" timeOffset="-137994.15">25345 9361 543 0,'4'-9'436'0,"-4"9"-4"0,5-14-24 16,-5 14-21-16,2-12-60 0,-2 12-59 0,0 0-39 0,7-8-25 15,-7 8-14-15,0 0-25 0,0 0-16 16,0 0-13-16,1 17-14 0,-1-17-1 0,0 23-3 15,-1-9-7-15,1 4-14 0,-3 2-11 0,3 0-14 16,-2 4-15-16,0 3-7 0,1-2-10 0,-2 1-13 16,2 2 2-16,1-1-12 0,-2 1-52 0,0-2-73 15,2 2-128-15,-2-2-237 0,-2 5-254 0,2-6-285 16,1-1-617-16</inkml:trace>
  <inkml:trace contextRef="#ctx0" brushRef="#br0" timeOffset="-136963.03">17260 10570 261 0,'-3'-12'526'16,"1"3"-82"-16,2 9 8 0,-4-17-86 0,4 17 17 15,-4-13-110-15,4 13-36 0,-4-11-34 0,4 11-34 16,0 0-17-16,-7-5-11 0,7 5-13 0,0 0-10 16,-12 9-11-16,7-2-7 0,0 3-29 0,0 2 30 15,-2 2-30-15,1 2-12 0,1 3 16 0,1 2-35 16,0 0 26-16,2 3-30 0,2 2 24 16,0-1-37-16,4 0 29 0,1 4-34 15,4 1 20-15,5-3-25 0,2 5 30 0,7-5-1 16,3 0 5-16,5-2 12 0,3-3-3 0,3 0-5 15,6-3-26-15,0-1 18 0,3-1-29 0,-2-2 19 16,2-3-24-16,-2-2 24 0,-4-1-30 0,-7-2 5 16,-1-2-29-16,-5-2-54 0,-3 0 2 0,-1-2-13 15,-4-1-45-15,0 0-28 0,-1-1-15 0,-3-2-20 16,-1 1-7-16,-2-2-110 0,-3 0-30 0,1-1-11 16,-4-1-20-16,-6 6-20 0,8-11-360 0,-8 11-262 15</inkml:trace>
  <inkml:trace contextRef="#ctx0" brushRef="#br0" timeOffset="-136694.46">17791 10917 371 0,'-13'-3'561'0,"13"3"-118"0,0 0-59 0,0 0-36 16,0 0-39-16,0 0-50 0,0 0-36 0,-9 4-33 15,9-4-31-15,0 0-18 0,7 10-22 0,-7-10-19 16,10 10-18-16,-2-2-10 0,0 0-10 15,2 2-11-15,1-1-6 0,0 2-4 0,0-1-6 16,2 0-4-16,1 3-4 0,0-1 0 16,-4-1 0-16,2 0-4 0,-2 1 0 0,0-1 5 0,-2 0 1 15,1 0 2-15,-3-1 16 0,-2 1 17 0,-1 0 3 16,-3-11 4-16,-2 20-24 0,-1-9 23 16,-4 0-37-16,-2-1 25 0,-2 0-36 0,-1-2 23 15,-3 1-68-15,-2 1-59 0,-2-3-95 0,0 0-95 16,2-2-141-16,1-1-129 0,-1-2-474 0,3 0-623 15</inkml:trace>
  <inkml:trace contextRef="#ctx0" brushRef="#br0" timeOffset="-135827.99">18727 11042 111 0,'0'0'510'0,"0"0"-76"16,-1-15-22-16,1 15 28 0,-3-9-78 15,3 9 10-15,-4-9-100 0,4 9-37 0,-5-8-36 16,5 8-34-16,0 0-27 0,-12-5-23 0,12 5-10 15,-11 3-14-15,11-3-11 0,-16 8-9 0,9-1-8 16,0 0 0-16,-1 2-4 0,-1 3-4 0,3 0-7 16,-2 1 3-16,3 1-5 0,0 2-5 0,1 1-29 15,1-1 27-15,2 1-32 0,2 0 24 16,2-1-29-16,2 1 25 0,0 0-27 0,4 0 27 16,0-2-27-16,4 0 25 0,1-2-21 0,1-1 23 15,2-2-22-15,2-2 23 0,-2-2-32 0,2-2 37 16,0-1-34-16,-2-3 25 0,2-3-29 0,-1-3 29 15,1-2-30-15,-1-3 27 0,-3-3-3 0,0-1-4 16,-3-3-2-16,-2 0-2 0,-1-2 1 16,-3-2-4-16,-2 1-4 0,-2 2 0 0,-4 0-1 15,-2 1 1-15,-1-1-8 0,-4 1 4 0,0 1-4 16,-1 3 1-16,-4 1-39 0,1 3-12 0,-1 1-48 16,1 4-22-16,-1 1-37 0,0 2-56 0,2 2-59 15,-1 3-60-15,1 2-29 0,1 1-27 0,-1 3-41 16,5-2-332-16,0 4-280 0</inkml:trace>
  <inkml:trace contextRef="#ctx0" brushRef="#br0" timeOffset="-134811.85">19156 11134 511 0,'0'0'502'0,"0"0"-104"0,0-15 27 16,0 15-69-16,0 0 14 0,2-12-106 0,-2 12 2 15,0 0-101-15,0 0 18 0,1-10-74 0,-1 10 39 16,0 0-62-16,0 0 40 0,0 0-54 0,-4 8-7 15,4-8-1-15,-2 13-3 0,2-13-4 0,-6 19-2 16,4-8-6-16,-1 1-6 0,2 1-9 0,-3 1-4 16,4-1-1-16,0 0-3 0,0 2-31 15,4-1 27-15,-1 0-29 0,0-1 33 0,3 1-28 16,1-4 30-16,2 1-31 0,3-1 28 0,-1-2-29 16,3-1 24-16,0-1-30 0,2-3 22 0,-3-2-31 15,1-1 29-15,0-1-30 0,-2-2 46 0,4-4-50 16,-3 0 38-16,2-5-37 0,-1-1 30 15,-1-1-3-15,-2-1 1 0,0-2 2 0,-3 0-4 16,-1 2 0-16,-2 0-4 0,0 0 9 0,-1-1 5 16,0 3 11-16,-2 1 5 0,1 1 11 0,-3 11-9 15,2-17 4-15,-2 17-9 0,0-12 3 16,0 12-10-16,0 0 1 0,0 0 0 0,0 0-2 0,0 0-7 16,-14 8-4-16,14-8-1 0,-5 17-25 15,3-7 25-15,-1 3-24 0,2 1 30 0,-1-1-28 16,2 1 31-16,0 1-26 0,2 0 29 0,-1 1-29 15,2-2 29-15,2 1-21 0,0-2-3 0,1-1 5 16,3-1 1-16,0 0 0 0,1-3 1 0,3-1 2 16,0-1-6-16,2-1 24 0,-2-4-45 0,2-1 15 15,1-2-36-15,0-3 25 0,0-3-27 0,3-1 10 16,-3-5 5-16,4-3 1 0,-3-4 4 0,0 0 5 16,-2-3 3-16,-1-2 2 0,-2 0 12 0,1 0 2 15,-3-1 1-15,-2 1 6 0,-1 5 9 0,-2 0 14 16,-1 3 11-16,-1 2 1 0,-2 1 8 0,0 3-35 15,1 1 19-15,-2 11-32 0,-3-13 29 16,3 13-29-16,0 0 26 0,0 0-2 16,-14 3-3-16,8 4-8 0,-1 6-6 0,1 0 0 15,1 4 1-15,-2 2-5 0,0 1 2 0,0 3-2 16,1 0-27-16,-1 1 36 0,1 2-30 0,-1 3 30 16,1-5-26-16,3 0 26 0,-3 0-28 0,4-1-37 15,-1-4-69-15,2-1-47 0,-2 0-111 0,3-4-138 16,0 0-82-16,0-1-541 0,0-13-658 0</inkml:trace>
  <inkml:trace contextRef="#ctx0" brushRef="#br0" timeOffset="-134560.02">19549 11196 191 0,'0'0'738'0,"0"0"-229"15,-9-7-38-15,9 7-102 0,0 0-6 0,0 0-92 16,0 0-39-16,10-7-39 0,-10 7-24 0,14 0-17 16,-14 0-15-16,26 1-13 0,-11-1-13 15,2 2-9-15,2-1-8 0,-1 0-1 0,3-1-8 16,1 1-2-16,-1-1-11 0,0 0-5 0,2 0-13 16,0 0-8-16,-3-1-11 0,1 1-16 15,-2-1-31-15,-1 0-48 0,-1-2-59 0,-4 1-15 16,1 0-147-16,-14 2-67 0,19-3-103 0,-19 3-108 15,14-4-326-15,-14 4-445 0</inkml:trace>
  <inkml:trace contextRef="#ctx0" brushRef="#br0" timeOffset="-134263.22">20070 11248 444 0,'-7'-8'717'0,"7"8"-127"0,0 0-166 0,-5-9-43 0,5 9-120 15,0 0-8-15,0 0-62 0,0 0-24 0,0 0-16 16,0 0-10-16,-11 9-17 0,11-9-2 0,-2 19-7 16,0-6-33-16,1 2 22 0,-1 2-34 15,0 2 22-15,-3 3-33 0,3 1 17 0,-2 0-37 16,0 0 16-16,-1 0-30 0,1 1 19 0,0 0-32 15,0-2 26-15,-1 0-32 0,3-3 16 0,-2-2-84 16,1 0-52-16,1-3-62 0,-1-2-46 0,1-1-156 16,2-11-53-16,-4 14-108 0,4-14-366 0,0 0-472 15</inkml:trace>
  <inkml:trace contextRef="#ctx0" brushRef="#br0" timeOffset="-133992.65">20017 11272 13 0,'6'-21'518'0,"2"1"-56"15,1 1-95-15,-2 1 33 0,4 2-78 0,-1 0 8 16,1 2-97-16,0 2 12 0,0 1-82 16,0 3 26-16,1 0-80 0,2 2 31 0,-4 2-73 0,4 2 38 15,-2 1-68-15,-1 2 42 0,2 1-60 0,1 3 46 16,-1 2-57-16,-2 0 46 0,0 3-56 16,0 1 55-16,-2 2-60 0,-2 0 2 0,0 0 4 15,-3 2 4-15,-2-1 0 0,0-1 3 0,-2-1 2 0,-2 2 2 16,-1-4 0-16,-2 2-1 0,-2-1 2 15,1-1-2-15,-3-3 7 0,0-1-2 0,-1-3 2 16,-1 1-3-16,11-4-7 0,-25 0-4 0,13-1-7 16,-3-3-17-16,2-2-28 0,-1-1-16 0,3 0-128 15,-1-3-39-15,5 1-100 0,0-1-57 16,3 1-78-16,4 9-275 0,0-21-251 0</inkml:trace>
  <inkml:trace contextRef="#ctx0" brushRef="#br0" timeOffset="-133311.41">20563 11083 418 0,'0'0'519'0,"0"0"22"0,6-8-93 16,-6 8 9-16,0 0-125 0,0 0-5 0,0 0-105 15,0 0 15-15,0 0-91 0,0 0 29 0,-7-6-86 16,7 6 31-16,-6 7-71 0,6-7 43 0,-6 14-67 15,6-14 45-15,-8 16-54 0,8-16 33 0,-5 19-49 16,2-8-2-16,1 0-1 0,0 0 1 0,2 1 1 16,0-12 7-16,0 22 2 0,2-11 5 0,1-1 14 15,1 0 5-15,0-2 0 0,3 1 0 16,1-2 0-16,1 0-6 0,2-2-2 0,0-2-5 16,1 0-2-16,1-2-2 0,-13-1-1 0,25-2-9 15,-10-3-7-15,-1-1-3 0,2-1 0 0,-4-3-1 16,4-2 6-16,-3-1 6 0,-1-2-8 0,0 1 45 15,-2-1-48-15,-2 0-4 0,-1 0 44 16,0 1-54-16,-2 1 13 0,-1 0-1 0,-2 2 4 16,0 0 1-16,-2 11-3 0,0-18 10 15,0 18 4-15,-4-11-4 0,4 11 6 0,-9-6-1 16,9 6-12-16,0 0 5 0,-17 4-2 0,17-4 1 16,-13 11-3-16,8-4 0 0,-2 3 4 0,2-1-3 15,1 3 4-15,-1 1-2 0,2-2-1 0,2 1 6 16,-1 0 1-16,2 0-2 0,3 0-2 0,1 0-4 15,1 0 5-15,1-1 1 0,6-1 1 0,-1-1 2 16,3-2-3-16,2 0 3 0,4 1-1 0,-2-3-1 16,3-2-8-16,0-2-1 0,0-1-13 0,4-2-12 15,0-3-9-15,-1-2-12 0,4-4 10 0,-4-3-13 16,2-2 50-16,-2-3-47 0,0-4 57 0,1-2-44 16,-9 1 52-16,1 0-53 0,-4 0 17 0,-1-2 1 15,0 1 6-15,-6 4 4 0,1-1 3 16,-3 2 0-16,-1 3 3 0,0 0 5 15,-2 4-2-15,-1 1-2 0,0 12 1 0,-1-18-5 16,1 18-2-16,-4-11 3 0,4 11-1 0,0 0 1 0,-14 1 3 16,14-1 8-16,-12 13 2 0,5-3-1 15,1 4 3-15,-1 0-2 0,-1 4 5 0,2 1 12 16,-3 3-6-16,1-1 3 0,1 1-6 0,-1 0-3 16,-1 2-4-16,3-2-2 0,-1 2 0 0,1-2-3 15,-2 0 0-15,5-1-7 0,-3 0-62 0,4-4-46 16,-1-2-98-16,1-1-114 0,2-2-76 0,-2-1-105 15,2-11-422-15,3 14-500 0</inkml:trace>
  <inkml:trace contextRef="#ctx0" brushRef="#br0" timeOffset="-133064.03">21084 11104 562 0,'0'0'621'15,"-7"-7"-84"-15,7 7-108 0,0 0 2 0,0 0-85 16,0 0 20-16,5-12-85 0,-5 12-25 0,12-3-18 16,-12 3-17-16,22-1-15 0,-10 1-9 0,4 1-4 15,-1-1-17-15,3 1-21 0,0 1-21 0,2-1-22 16,-2-1-22-16,3 1-19 0,-2 0-18 0,-2 1-8 16,2-1-12-16,-5 0-21 0,1 0-42 15,-2 0-59-15,-13-1-66 0,23 0-84 0,-23 0-20 16,18 2-162-16,-18-2-87 0,11-2-108 0,-11 2-461 15,0 0-693-15</inkml:trace>
  <inkml:trace contextRef="#ctx0" brushRef="#br0" timeOffset="-132325.06">22738 10967 260 0,'0'-17'446'15,"-2"0"-123"-15,1-2 11 0,-2 0-13 16,1-2-5-16,-2-2-22 0,-1 0-31 0,0 1-17 0,-2 2-26 16,0-2-28-16,0 3-11 0,0 1-13 0,-2 2-20 15,2 4-23-15,2-1-32 0,0 5-24 0,0 1-15 16,5 7-6-16,-11-4 8 0,11 4 9 0,-10 6-10 15,5 1 44-15,0 5-31 0,-1 3 38 0,2 2 4 16,-2 4-3-16,1 2-8 0,-2 1-1 16,1 5-10-16,-3 1-14 0,1-1-16 15,0 2-12-15,2-1-9 0,-3-2-7 0,1 3-7 16,3-4-6-16,-1-1-12 0,2-3-30 0,-2 0-49 16,2 0-65-16,0-5-42 0,2-1-46 15,-1-2-57-15,0 0-26 0,1-4-103 0,2-11-45 0,-4 17-86 16,4-17-303-16,-6 9-392 0</inkml:trace>
  <inkml:trace contextRef="#ctx0" brushRef="#br0" timeOffset="-131860.99">22350 11061 83 0,'0'0'529'0,"4"-10"-46"15,-4 10-107-15,10-9 29 0,-2 3-61 16,2 0-19-16,0 1-99 0,4 0 11 0,1-1-88 15,2 2 20-15,1-1-70 0,1 2 30 0,6 1-70 16,-2-1 41-16,2 0-67 0,-2 2 41 16,0 1-64-16,-1 0 47 0,1 0-59 0,-1 1 53 15,-3 1-62-15,1 1 49 0,1-1-58 0,-6 0 53 0,2 2-58 16,-3-1 56-16,-1 2-53 0,-4 0 51 0,0 1-47 16,-1 0 59-16,-3 1-53 0,-1 1 57 0,-4-8-55 15,6 18 61-15,-6-18-52 0,0 18 50 16,0-18-51-16,-2 21 56 0,1-9-63 0,0 0 52 15,-1-1-61-15,1 0 6 0,1 0 4 0,-1 0 4 16,1-11 3-16,1 21 4 0,-1-21 5 0,5 18 6 16,-1-10-12-16,1-1 6 0,2 0-2 0,3-2 3 15,0 0 1-15,0-1 6 0,3-1-4 16,-1-2 1-16,2-1 1 0,-2-2-1 0,2 0 1 16,0-3 3-16,-1-1 45 0,1-2-61 0,-2-3 48 15,-1-1-60-15,-2-1 49 0,-1-4-53 0,0-1 49 16,-3 1-50-16,-3-1 50 0,-1 0-53 0,-2 0 3 15,-1 0 6-15,-5-3-4 0,0 3 0 0,-2 1 5 16,0 1-3-16,-4 2-2 0,3 1 0 16,-3 3-13-16,0 1-25 0,2 2-46 0,-3 2 1 15,2 2-99-15,-1 1 15 0,13 2-89 0,-23 2 11 16,23-2-46-16,-19 6-25 0,11 0-64 0,0 0-297 16,8-6-198-16</inkml:trace>
  <inkml:trace contextRef="#ctx0" brushRef="#br0" timeOffset="-131579.99">23159 10826 619 0,'0'0'605'0,"0"-20"-60"0,0 20-47 0,0-14-81 16,0 14-93-16,0-12-44 0,0 12-84 0,0 0-18 15,1-11-60-15,-1 11 2 0,0 0-19 0,0 0-11 16,4 11-23-16,-4-11-8 0,2 19-3 0,-1-6-5 16,-1 1-8-16,0 4 8 0,-1 2-9 0,1-1-8 15,-2 2-7-15,0 3-2 0,0-1-5 0,1 1-7 16,-1 1 8-16,0 0-14 0,0-1-38 0,0 0-65 16,1-4-92-16,1 1-93 15,0-3-162-15,0-2-139 0,1 1-354 0,1-5-513 16</inkml:trace>
  <inkml:trace contextRef="#ctx0" brushRef="#br0" timeOffset="-131332.04">23446 10833 578 0,'3'-17'644'0,"1"2"-60"0,-1 3-61 0,0 1-91 15,-3 11-83-15,4-20-28 0,-4 20-89 0,5-14-20 16,-5 14-58-16,0 0-3 0,4-8-45 0,-4 8 17 15,0 0-29-15,4 10 16 0,-4-10-33 0,0 18 13 16,0-4-9-16,-1 1-16 0,0 4-8 0,-1 1-9 16,1 2-4-16,-2 2-15 15,2 2-7-15,-1-1-6 0,-1 1-2 0,0-1-5 16,1 2-12-16,-1-2-29 0,2 0-49 0,-1-1-81 16,0 0-86-16,1-4-76 0,2-2-171 0,1 0-125 15,1-2-379-15,1-3-601 0</inkml:trace>
  <inkml:trace contextRef="#ctx0" brushRef="#br0" timeOffset="-130958.2">23739 10953 672 0,'0'0'567'16,"-1"-17"-89"-16,1 17-43 0,-1-12-60 0,1 12-58 15,0 0-47-15,-5-11-39 0,5 11-45 0,0 0-30 16,0 0-31-16,-12 5-21 0,12-5-15 0,-4 12-15 15,4-12-15-15,-3 17-8 0,1-7-7 16,0 1-8-16,2-11-7 0,0 24 2 0,-2-12-10 16,4 2-11-16,-1-3 5 0,2 3-5 0,0-1 1 15,1-1-1-15,1 0 1 0,3 0-6 0,0-1 2 16,-1-3-4-16,1-1 0 0,2 0-1 0,-2-2 8 16,2-1-5-16,-10-4 8 0,18 2-7 0,-18-2 37 15,17-4-49-15,-7-2 45 0,-2-1-49 16,1-3 44-16,-2-1-45 0,-1-2 46 0,-2-2-48 15,0 1 5-15,-3-3 3 0,-1 0-4 0,-1 0 3 16,-3 1-5-16,-1-1 3 0,-4-1 0 0,0 1-1 16,-2 2 1-16,-2 1-5 0,-1 2-1 0,-1 2-1 15,1 3-15-15,-3 3-38 0,2 0-62 0,-1 4 1 16,2 1-93-16,-1 2 1 0,2 1-84 16,2 3-8-16,1 1-47 0,1 1-87 0,3-1-265 15,1 1-218-15</inkml:trace>
  <inkml:trace contextRef="#ctx0" brushRef="#br0" timeOffset="-130384.65">24030 10925 608 0,'0'-12'633'0,"0"12"-117"0,-2-18-42 16,2 18-73-16,0-15-50 0,0 15-65 0,-1-12-65 15,1 12-48-15,0 0-37 0,0 0-21 0,0-13-30 16,0 13-10-16,0 0-14 0,0 0-8 0,-1 13-6 16,1-13 44-16,0 12-62 15,0-12 42-15,1 20-60 0,-1-20 47 0,1 22-58 0,1-11 42 16,-1 2-47-16,0 0 50 0,2-1-51 16,0 0 46-16,1 2-52 0,1-2 48 0,1 0-45 15,0 0 45-15,0-3-42 0,2-1 41 0,0-1-43 16,-1-1 41-16,2-1-41 0,-9-5 47 0,19 5-47 15,-19-5 34-15,21-1-39 0,-11-3 42 0,0-2-42 16,3-1 39-16,-2-3-42 0,0-2 2 16,-2 0 5-16,1-4 2 0,-1 0 6 0,0-2-2 0,-1 0 3 15,-3 2-1-15,0-1 0 0,-1 3-2 16,1 0 0-16,-3 0-6 0,1 3 1 0,-1 1-9 0,-2 10-2 16,3-16-1-16,-3 16 2 0,0 0-1 0,-3-9 13 15,3 9-6-15,0 0 6 0,-7 8-2 16,7-8 7-16,-7 14 3 0,5-3-3 15,1 1 50-15,-2 3-50 0,0 0 41 0,2 2-42 16,0 0 30-16,1-1-37 0,-1 0 44 0,2 1-46 16,0-2 43-16,0 0-45 0,3 0 45 0,1-1-38 15,3-2 8-15,0 0-5 0,2-3 17 0,3 1-12 16,1-3 4-16,1 0 0 0,2-3 5 0,-1 0 10 16,2-3-18-16,0-2 1 0,-1-2-1 0,2-3 1 15,0-1-3-15,0-4-3 0,-1-1-1 0,-1-2-6 16,-2-3 0-16,-2 0 4 0,0-1-13 15,-3-1-1-15,0 0-21 0,-4-1-12 0,-2 4-15 16,0-1-23-16,-3 0-30 0,1 2-37 0,-2 1-46 0,-2 2-62 16,2 12-56-16,-1-20-15 0,1 20-21 15,-4-12-41-15,4 12-355 0,0 0-264 0</inkml:trace>
  <inkml:trace contextRef="#ctx0" brushRef="#br0" timeOffset="-130015.45">24886 10893 24 0,'5'-11'622'16,"-1"1"-141"-16,-2 0-8 0,2 1-77 0,-4 9-25 16,1-19-46-16,-1 19-42 0,2-18-47 0,-2 18-48 15,-2-15-38-15,2 15-37 0,-2-10-25 0,2 10-21 16,-5-9-12-16,5 9-15 0,0 0-11 15,-13-2-4-15,13 2-8 0,-9 5-3 0,9-5 6 16,-11 11 41-16,11-11-63 0,-9 15 52 0,5-5-59 16,1 1 50-16,2-1-54 0,0 1 51 0,1 1-53 15,1 0 52-15,3 0-51 0,0 0 53 0,1 1-56 16,3 1 52-16,-1-3-55 0,2 3 54 0,-3-2-56 16,2-1 55-16,1 0-63 0,-3 1 60 15,1-2-55-15,-2 0 58 0,-1-2-48 0,-4-8 69 0,5 16-42 16,-5-16 46-16,-5 12-48 0,-2-6 50 15,-2-3-61-15,-1 2 37 0,-3-2-60 0,-2 0 38 16,-3 0-70-16,-1-2 23 0,0 0-108 0,-3-1-9 16,-1-1-140-16,-1-3-61 0,-4 1-120 0,-3-5-468 15,-1 0-514-15</inkml:trace>
  <inkml:trace contextRef="#ctx0" brushRef="#br0" timeOffset="-129416.04">26414 10812 426 0,'0'-12'586'15,"2"0"-48"-15,-2 12-38 0,3-19-53 0,-3 19-59 16,2-15-21-16,-2 15-67 0,2-14-23 0,-2 14-76 16,0-11-7-16,0 11-56 0,0 0 10 0,0 0-37 15,0 0 17-15,0 0-24 0,0 0 15 0,0 0-31 16,0 0 11-16,2 16-27 0,-4-5 5 0,2-11-25 16,0 23 5-16,0-11-12 0,0 2-4 0,0 0-10 15,0 0-7-15,0 0-8 0,0 0-3 0,2 1-4 16,0-1-38-16,-2-1-73 0,2-2-91 15,-1 0-67-15,-1-11-17 0,2 18-158 0,-2-18-100 16,2 10-126-16,-2-10-310 0,0 0-561 16</inkml:trace>
  <inkml:trace contextRef="#ctx0" brushRef="#br0" timeOffset="-129255.85">26495 10596 533 0,'2'-11'591'0,"-2"11"-110"0,2-20 4 0,-2 20-118 15,3-14-15-15,-3 14-111 0,2-15 0 0,-2 15-106 16,2-11 15-16,-2 11-82 0,0 0 26 0,5-9-106 16,-5 9-36-16,0 0-157 0,0 0-61 15,0 0-111-15,11 6-120 0,-11-6-245 0,6 8-248 16</inkml:trace>
  <inkml:trace contextRef="#ctx0" brushRef="#br0" timeOffset="-128792.89">26728 10719 465 0,'0'0'759'16,"11"-5"-166"-16,-11 5-77 0,10-5-110 0,-10 5-12 16,13-4-55-16,-13 4-16 0,15-3-66 0,-15 3-23 15,14-1-62-15,-14 1-15 0,13 2-46 0,-13-2 2 16,14 6-39-16,-14-6 8 0,15 11-34 15,-10-4 14-15,2 2-31 0,-4 0 17 0,1 1-9 16,-2 0-6-16,0 1-4 0,-2 1-6 16,0 0-2-16,0-1-4 0,-2 1-11 0,-2-1 9 0,0-2 1 15,1 1-3-15,-2-2-8 0,0 1 10 0,-1-2-1 16,6-7 1-16,-9 10 0 0,9-10-4 16,-11 5-3-16,11-5-7 0,0 0 8 0,-11-4-8 15,11 4-7-15,-7-10-4 0,7 10-7 0,-2-13-6 16,2 13-6-16,4-19-18 0,1 8 24 0,3-2-14 15,2 0 27-15,1-2-17 0,2 0 18 0,3 0-20 16,-1 1 24-16,2 1-21 0,-1 1 27 16,1 1-24-16,-3 1 23 0,-1 3-23 0,0 2 22 15,-1 0-27-15,-1 3 27 0,-11 2-21 0,23 1 22 16,-23-1-16-16,19 8 24 0,-11 0-33 0,1 0 32 16,-3 4-24-16,1 2 23 0,0 0 0 0,-2 0-2 15,-3 2 1-15,0 1-5 0,0 0-3 16,-2-1-32-16,0 1-74 0,-2 0-70 0,0 1-34 0,0-1-161 15,-1-1-109-15,1 0-174 0,2-3-289 0,-2 0-527 16</inkml:trace>
  <inkml:trace contextRef="#ctx0" brushRef="#br0" timeOffset="-128539.64">27267 10800 395 0,'0'0'664'15,"6"-13"-134"-15,-6 13-74 0,0 0-63 0,4-12-47 16,-4 12-26-16,0 0-25 0,0 0-48 0,0 0 7 16,0 0-50-16,0 0 9 0,0 0-41 0,2 12 2 15,-2-12-10-15,-2 19-14 0,2-6-21 0,0 3-20 16,-3 2-18-16,2 0-16 0,-3 1-15 0,2 4-17 16,0-1-2-16,0 0-9 0,0-3-7 0,-1 5-7 15,1-2-5-15,0 1-23 0,0 0-42 16,0-4-50-16,0-1-83 0,1-1-76 0,-1 0-67 15,2-4-55-15,-2-3-116 0,0 3-63 0,2-13-446 16,-3 12-614-16</inkml:trace>
  <inkml:trace contextRef="#ctx0" brushRef="#br0" timeOffset="-128264.56">27269 10886 159 0,'4'-21'424'0,"0"2"-50"0,2-1-8 0,-1 4-55 0,1 0-24 16,1 2-29-16,2-1-29 0,0 4-37 0,2 0-18 15,1 0-28-15,1 3-16 0,1 2-13 0,-1-1-22 16,3 3-9-16,-3 1-9 0,0 3-16 16,1 1-5-16,2 2-9 0,0 1-3 0,-3 3-1 15,1 0 34-15,-2 3-50 0,1 0 52 0,-4 1-54 16,-1 2 51-16,-1-1-56 0,0 2 55 16,-5-3-62-16,-2 1 51 0,3-1-61 15,-6 0 56-15,-1 0-62 0,-2-2 53 0,-4 0-66 0,1-1 51 16,-3-1-52-16,-1-3 48 0,-3 0-67 15,3-3 54-15,-2-1-78 0,1 0 14 0,-2-2-96 16,-2-2 3-16,2-1-112 0,3-1 2 0,2-1-76 16,-3-1-36-16,7 1-42 0,1 1-321 0,6 6-231 15</inkml:trace>
  <inkml:trace contextRef="#ctx0" brushRef="#br0" timeOffset="-127527.84">27748 10711 249 0,'0'0'470'0,"11"-3"-48"0,-11 3-26 16,12-4-28-16,-12 4-45 0,0 0-56 0,13-2-41 15,-13 2-29-15,0 0-23 0,14 3-16 0,-14-3-19 16,8 7-20-16,-8-7-8 0,5 12-10 0,-5-12-9 16,5 15-11-16,-5-15-10 0,4 17-9 0,-2-6-5 15,-2-11-5-15,5 20 39 0,-2-9-61 16,-3-11 45-16,4 20-55 0,-2-10 46 0,0-1-51 15,-2-9 44-15,7 18-46 0,-1-11 11 0,-3 2 1 16,4-3 7-16,-7-6-8 0,15 10-3 0,-6-7-3 16,-9-3-2-16,20 3 1 0,-20-3-4 0,23-3 1 15,-12 1-6-15,3-4-2 0,-1-1 3 0,1-1-1 16,1-5 3-16,-2 0-1 0,1 0 0 16,-1-4-25-16,-1 0 28 0,-1-1-19 0,0 0 20 15,-1 0 1-15,-2-1 1 0,-2 2-8 16,1 2-2-16,-1 0-2 0,-2 3 1 0,1 1-2 15,-2 2-11-15,-3 9-2 0,3-16 0 0,-3 16 1 0,0 0 4 16,-3-9 2-16,3 9 5 0,0 0 1 16,-13 3-18-16,13-3 53 0,-13 11-30 0,6-3 31 15,1 3-18-15,-2 0 23 0,4 2-25 0,-3 0 21 16,3 2-5-16,-1 1-6 0,1-2-5 0,2 1-5 16,2 0-9-16,0-2 8 0,2 3-3 0,3-2 3 15,3 0-4-15,-1 1-5 0,6-2 0 0,1 0-3 16,2-1 6-16,3-2-6 0,0-2-3 0,2-1 0 15,-2-3-5-15,0-1-5 0,3-3-9 0,-3-3-7 16,5-3-3-16,-1-3 3 0,3-3-5 0,-4-4-2 16,2-2 3-16,-3-3-26 0,2-4 33 15,-1-1-30-15,-3-3 38 0,-4 2-5 16,0 0 0-16,-4-1 40 0,1 0-41 0,-3-1 38 16,-2 1-42-16,-1 5 37 0,-3-2-41 0,0 5 43 15,1 2-46-15,-4 2 36 0,0 3-45 0,0 13 44 16,-2-19-41-16,2 19 40 0,-7-10-42 0,7 10 51 15,0 0-45-15,-18 2 51 0,10 5-46 0,1 0 46 16,-1 4-41-16,-1 1 5 0,-1 3 5 0,0 3 3 16,2 0 6-16,-2 3 8 0,2-1-29 0,0 1 33 15,1 1 2-15,1 1-5 0,0-1-4 0,2-1 3 16,2-2-2-16,0 1-1 0,4-3 8 16,-1-1-4-16,3 1-2 0,3-1 3 0,0-2-3 15,3 2 29-15,0-4-51 0,3-2 3 0,0 0-80 16,2-2 24-16,-1-1-83 0,2-3 10 15,-2 0-82-15,0-2 24 0,-14-2-92 0,24-1 28 16,-11-1-37-16,-2-1 8 0,1-1-18 0,-3-4-52 16,0 2-280-16,0-4-155 0</inkml:trace>
  <inkml:trace contextRef="#ctx0" brushRef="#br0" timeOffset="-127349.25">28343 10632 101 0,'0'0'525'0,"-13"0"-139"16,13 0-30-16,0 0 23 0,0 0-94 0,0 0-2 16,0 0-106-16,0 0 6 0,18 4-80 15,-18-4 20-15,22 2-65 0,-6-1 27 0,1 2-81 16,0-1-61-16,3 1-77 0,0-2-60 0,3 0-86 16,-1 1-153-16,-2-2-179 0,2 0-125 0</inkml:trace>
  <inkml:trace contextRef="#ctx0" brushRef="#br0" timeOffset="-127183.33">28845 10692 215 0,'11'5'708'0,"-11"-5"-104"0,0 0-63 0,0 0-54 16,0 0-95-16,17-1-33 0,-17 1-93 16,0 0-33-16,0 0-85 0,14-3-16 15,-14 3-104-15,0 0-90 0,0 0-152 16,12 3-180-16,-12-3-219 0,0 0-276 0,0 0-451 0</inkml:trace>
  <inkml:trace contextRef="#ctx0" brushRef="#br0" timeOffset="-126334.45">19247 12035 349 0,'5'-19'652'0,"1"2"-115"16,-1 1-146-16,1 2-16 0,-1 1-114 0,-1 2 18 16,1 2-81-16,-1-1 20 0,-4 10-85 0,9-12-17 15,-9 12-16-15,6-7-12 0,-6 7-4 0,0 0-4 16,7 7-2-16,-7-7 9 0,3 15-1 0,-1-4-6 15,-2 3-1-15,0 0-28 0,0 3 30 16,-2 2-35-16,1 0 26 0,-1 4-32 16,-1 0 20-16,-1 1-35 0,2-1 21 0,-2 1-35 0,-1 0 25 15,0-2-33-15,1 0 24 0,-1-2-76 0,1-3-54 16,1 0-58-16,-1-4-107 0,-1 2-122 0,3-5-78 16,-1 0-135-16,3-10-256 0,-5 12-408 0</inkml:trace>
  <inkml:trace contextRef="#ctx0" brushRef="#br0" timeOffset="-126151.06">19026 12200 619 0,'-13'-3'561'0,"13"3"-133"0,0 0-47 16,-9 4-62-16,9-4-43 0,0 0-54 0,2 10-15 15,-2-10-40-15,6 10-10 0,-6-10-23 0,14 14-20 16,-7-6-20-16,3 0-18 0,1 2-11 0,-1-2-15 15,3 2-7-15,1 0-10 0,2-2-46 0,2 1-78 16,1 0-119-16,0-3-119 0,-1-2-111 0,0 3-459 16,1-5-464-16</inkml:trace>
  <inkml:trace contextRef="#ctx0" brushRef="#br0" timeOffset="-125983.8">19513 12239 152 0,'0'0'591'15,"3"-12"-104"-15,-3 12-79 0,0 0-9 0,0 0-44 16,0 0-44-16,0 0-70 0,-13-4-24 0,13 4-44 16,-12 6-27-16,5 1-45 0,-5 0-3 0,1 1-18 15,-1 3-18-15,-3 0-11 0,-2 2-10 0,3 1-13 16,-1 1-57-16,-2-1-114 0,3 0-168 16,-2 1-142-16,1-2-488 0,1 1-522 0</inkml:trace>
  <inkml:trace contextRef="#ctx0" brushRef="#br0" timeOffset="-125516.08">18962 12883 438 0,'-1'-10'779'0,"1"10"-261"0,-3-16-60 15,3 16-151-15,0 0-9 0,-3-11-92 0,3 11-25 16,0 0-27-16,0 0-15 0,0 0-17 16,-5 8-9-16,5-8-1 0,-4 15-17 0,4-15-32 0,-4 21 24 15,3-8-29-15,-2 0 24 0,0 3-36 16,1-2 29-16,-1 0-47 0,-1 2 17 0,1-2-6 15,0 1-7-15,1-1-3 0,-2-2-5 0,1-1-9 16,1 0-55-16,-1-2-66 0,3-9-59 0,-4 17-76 16,4-17-92-16,-5 11-55 0,5-11-87 0,0 0-404 15,0 0-436-15</inkml:trace>
  <inkml:trace contextRef="#ctx0" brushRef="#br0" timeOffset="-125216.68">18833 12838 153 0,'3'-13'418'0,"-1"1"-30"0,3 1-90 15,2 0 33-15,1 2-71 0,3-1 37 16,0 3-74-16,2 0 20 0,3 2-66 0,-1 1 28 0,3 2-64 16,1 1 32-16,-1 1-61 0,1 2 32 15,1 1-62-15,-2 2-4 0,3 3-7 0,-2-1-3 16,0 2-10-16,-1 2 1 0,-4 0 0 0,1 1-3 16,-2 1-24-16,0 1 17 0,-3-1-31 0,-2 1 26 15,0 1-30-15,-3 0 32 0,-3 1-41 0,1-1 28 16,-3-1-35-16,-4 2 31 0,0 0-10 0,-2-2-1 15,-3 0-3-15,-4 1 0 0,-1-2-7 16,-3-1 1-16,1-1 2 0,-5-3-2 0,2 1 8 0,-3-3 4 16,-1-1-4-16,2-3-1 15,0 0-1-15,-1-2-38 0,0-1 10 0,1-1-64 16,1-2-14-16,0 1-74 0,4-2-88 0,1-1-95 16,4 1-105-16,11 5-114 0,-13-9-243 0,13 9-341 15</inkml:trace>
  <inkml:trace contextRef="#ctx0" brushRef="#br0" timeOffset="-124500.1">19608 12972 639 0,'0'0'528'0,"3"-15"-65"0,-3 15-46 0,2-14-45 16,-2 14-63-16,-3-13-41 0,3 13-41 0,-5-11-38 16,5 11-35-16,-10-9-30 0,10 9-21 0,-14-5-24 15,14 5-12-15,-19 0-32 0,7 3 11 0,-1-1-26 16,1 3 13-16,-4 2-26 0,3 0 21 0,1 1-23 16,-2 3 20-16,1 1-24 0,-1 0 19 0,4 0-5 15,1 0-3-15,0 1 4 0,2 0-1 0,2-3 1 16,1 1 2-16,2 0 4 0,2-11 5 0,0 18 2 15,0-18-2-15,5 17-4 0,1-10 1 0,2-2-2 16,2 1-3-16,2-4-8 0,-1 0 1 16,1 0-14-16,1-4-3 0,0 0-2 0,2-3-2 15,0-1-26-15,-1-2 31 0,2-4-31 0,0 0 33 16,-2-3-21-16,-1 1 25 0,1 0-2 0,-4-1 0 16,-2 3 1-16,-1 0-3 0,1 1-3 0,-3 2 6 15,-1-1 1-15,-4 10 0 0,3-13-2 16,-3 13-2-16,0 0-1 0,-2-13-1 0,2 13 1 15,0 0 10-15,0 0-29 0,-10 4 25 0,10-4-24 16,-6 10 31-16,6-10-26 0,-5 17 29 16,2-6-26-16,3-11 34 0,-3 20-8 0,3-20-1 15,0 22-3-15,0-22-2 0,0 19-2 0,0-19 3 0,4 18-2 16,0-9 3-16,2-2-1 0,2 0 2 16,0-2-4-16,2 0-11 0,4-2-24 0,-1-1-19 15,3-2-22-15,2-1-13 0,3-1-24 0,2-3-2 16,1-2-13-16,0-5-3 0,3-1 1 0,-1-3 0 15,3-3 11-15,-2-4 17 0,-2 0 19 0,-3-2 20 16,-3 2 55-16,-2-1-37 0,-3 1 70 0,-2-1-19 16,-2 5 64-16,-2 1-32 0,-3 1 63 0,-1 3-40 15,-1 0 55-15,-1 3-57 0,0 0 47 0,-2 11-66 16,0-15 49-16,0 15-61 0,-5-9 48 0,5 9-65 16,0 0 49-16,-11 2-62 0,11-2 61 0,-12 11-62 15,3 0 5-15,3 1 5 0,-1 2-1 16,1 1-1-16,-2 4 0 0,3-1-21 0,-1 2 26 15,1 0-25-15,-1 0 24 0,1 0-3 0,-1 2 5 16,1-2-4-16,2-2 6 0,0 0-15 0,-1-1-72 16,2 0-70-16,0-1-72 0,0-3-181 0,1-1-139 15,1-12-387-15,-1 18-487 0</inkml:trace>
  <inkml:trace contextRef="#ctx0" brushRef="#br0" timeOffset="-123917.04">19842 12905 45 0,'-7'-8'800'0,"7"8"-228"0,0 0-123 0,0 0-68 16,0 0-75-16,3-10-42 0,-3 10-37 0,14-1-38 16,-14 1-30-16,20 0-27 0,-5 1-26 0,3 2-15 15,3-1-14-15,3 0-21 0,0 1-8 0,2 0-11 16,0 0-22-16,2-1 18 0,-2 1-25 0,4-1 17 15,-2-1-22-15,0 0 16 0,1-1 0 0,-2 0-4 16,-1 0 2-16,-3-1-3 0,-1 0-5 16,-3 0 7-16,-3 0-13 0,0-2-2 0,-3 2-2 15,-13 1-2-15,19-4 0 0,-19 4-2 0,0 0 1 16,10-4-3-16,-10 4 1 0,0 0-1 16,0 0-2-16,-15-2 4 0,15 2-1 0,-20 3 4 15,8-1 1-15,-2 2 1 0,-2-1-3 0,1 3 1 16,-2 0-15-16,1 3 23 0,-2 0-14 0,1 2 19 15,2 0 7-15,1 1-5 0,0 1-1 0,2-2-4 16,3 1-1-16,-1-2 1 0,4 3 1 0,-1-1-2 16,5-3 2-16,-1 1 0 0,3-10 4 0,0 17 0 15,0-17-4-15,9 14 7 0,-2-8-7 0,3-1 0 16,-1-2 1-16,1 0-2 0,3-2 0 0,-1-2-1 16,5-2-5-16,0-1 0 0,0-2-2 0,2-4-17 15,0-1 23-15,-3 1-25 0,1-4 28 16,-3 1-27-16,0 0 24 0,-2 1 7 0,-2 1-8 15,-3 0-2-15,-2 3-8 0,1-1-1 0,-6 9 2 16,4-14-4-16,-4 14 2 0,0 0-2 0,-2-14-2 16,2 14 1-16,0 0-4 0,-10-4 4 0,10 4-16 15,0 0 23-15,-13 7-16 0,13-7 20 0,-13 12-15 16,8-4 19-16,0 1-23 0,1 0 22 0,2 1 0 16,-2 1-3-16,3 0 2 0,1-11 2 0,1 22 0 15,3-13 1-15,0 1 0 0,1-1-11 16,4 1-30-16,2-1-56 0,1-1-82 0,2-1-57 15,4-2-139-15,1-2-119 0,0 0-386 16,3-2-424-16</inkml:trace>
  <inkml:trace contextRef="#ctx0" brushRef="#br0" timeOffset="-123716.09">20727 12982 483 0,'0'0'737'0,"0"0"-193"0,0 0-101 16,-2-10-82-16,2 10-41 0,0 0-49 0,12-2-10 16,-12 2-57-16,17-1-6 0,-17 1-61 0,24-1 0 15,-11 1-53-15,4 1 9 0,-3-1-43 16,2 1 15-16,2-1-37 0,-1 0 6 0,-2 0-79 16,-1 0-36-16,0 0-96 0,2-1-104 0,-4 0-104 15,0-2-143-15,-1 1-398 0,0-3-500 0</inkml:trace>
  <inkml:trace contextRef="#ctx0" brushRef="#br0" timeOffset="-123251.34">21374 12789 97 0,'-3'-11'810'0,"3"11"-263"15,-4-14-78-15,4 14-128 0,-2-10-9 0,2 10-94 16,0 0 25-16,0 0-85 0,0 0 28 0,0 0-77 16,0 0-20-16,-10 7-8 0,10-7-6 0,-3 17 2 15,3-17 2-15,-1 22-28 0,0-9 28 0,-1 0-32 16,1 0 18-16,0 3-39 0,-1 0 23 15,1-1-39-15,-1 2 20 0,0-2-27 0,1 1 18 16,0 0-34-16,-2-2-33 0,2-1-94 16,0-1-34-16,-1 0-100 0,2-12-123 0,-1 20-87 15,1-20-566-15,-4 12-643 0</inkml:trace>
  <inkml:trace contextRef="#ctx0" brushRef="#br0" timeOffset="-123052.6">21371 12793 318 0,'4'-10'514'0,"0"1"-23"16,1 2-128-16,3 0 9 0,-1 1-86 0,1 0-1 15,1 0-85-15,2 1 15 0,2 1-86 0,3 1 11 16,-1-1-64-16,3 3 30 0,0-1-65 0,1 2 39 16,0 1-64-16,-1 0 45 0,2 2-89 15,-3 0-4-15,1-1-116 0,-3 4-16 0,2-3-104 16,-6 2-23-16,1-1-44 0,-6 3-95 15,-6-7-198-15,5 10-140 0</inkml:trace>
  <inkml:trace contextRef="#ctx0" brushRef="#br0" timeOffset="-122893.3">21440 12876 145 0,'0'0'430'0,"0"0"-67"0,0 0-24 0,0 0-31 0,0 0-24 15,0 0-31-15,0 0-35 0,12 5-50 0,-12-5-30 16,14 2-26-16,-14-2-26 0,23 3-15 0,-10-2-13 15,1 1-14-15,0-1-39 0,4 1-53 0,-2-1-74 16,2 0-39-16,1 1-43 0,0-2-54 16,2 1-94-16,-3-1-235 0,2-1-102 0</inkml:trace>
  <inkml:trace contextRef="#ctx0" brushRef="#br0" timeOffset="-122668.89">21911 12728 376 0,'0'0'555'0,"-4"-9"-124"0,4 9 12 16,0 0-79-16,-3-10-3 0,3 10-102 0,0 0 11 16,0 0-86-16,0 0 24 0,0 0-83 0,-6 6 42 15,6-6-68-15,-3 14 3 0,1-4-2 0,-1-1-9 16,0 3-5-16,1 0-12 0,-3 1-36 16,1 2 17-16,0-1-32 0,-1 1 14 0,1 0-24 15,-1 0 24-15,0 1-31 0,0 0 25 0,0-1-32 16,1 0-8-16,-1-1-99 0,1-1-65 0,1-2-124 15,1-1-109-15,2-10-96 0,-3 17-450 0,3-17-534 16</inkml:trace>
  <inkml:trace contextRef="#ctx0" brushRef="#br0" timeOffset="-122466.18">21923 12728 598 0,'5'-12'500'0,"2"3"-20"0,-2 2-95 0,4-2 21 15,-1 4-118-15,1-3 7 0,1 3-101 0,1 1 11 16,1 0-87-16,2 1 23 0,0 2-76 0,1 1 36 16,-1 1-70-16,5 1 45 0,-2 2-66 0,1-1 46 15,1 3-55-15,-2 0 41 0,-1 1-78 0,1 0 1 16,-1 2-99-16,-4-1-20 0,0 1-119 0,-4-1-37 16,-2 1-51-16,-6-9-67 0,2 15-290 0,-2-15-224 15</inkml:trace>
  <inkml:trace contextRef="#ctx0" brushRef="#br0" timeOffset="-122300.48">21909 12887 527 0,'0'0'493'0,"0"0"-46"0,0 0-35 0,0 0-37 16,0 0-65-16,0 0-54 0,16 5-37 16,-16-5-39-16,23 2-29 0,-11 0-33 0,1-1-22 15,5 1-17-15,1 0-19 0,1 1-9 0,0-1-11 16,0 1-11-16,3 0-30 0,2 1-40 15,-1-2-70-15,0 2-93 0,-3-3-110 0,-1 2-118 0,-1-1-431 16,-2-2-413-16</inkml:trace>
  <inkml:trace contextRef="#ctx0" brushRef="#br0" timeOffset="-121604.08">18834 13594 303 0,'-12'-5'370'0,"12"5"-32"0,-11-2-84 15,11 2-26-15,0 0-9 0,0 0-10 0,-15 1-7 16,15-1-5-16,0 0-22 0,-8 10-13 0,8-10-11 16,-3 13-4-16,3-13-4 0,-3 16-25 0,3-16-15 15,-3 21-12-15,3-9-14 0,-1-1-15 0,0 1-5 16,0 2-4-16,-1-3-10 0,1 1-4 0,0 0-3 15,-3 0-4-15,3 0-7 0,-2-2-4 16,1 3-3-16,-2-3-6 0,0-1 22 0,1 1-108 16,3-10-29-16,-4 15-124 0,4-15-59 0,-3 11-50 15,3-11-42-15,0 0-78 0,0 0-193 0,0 0-160 16</inkml:trace>
  <inkml:trace contextRef="#ctx0" brushRef="#br0" timeOffset="-121334.63">18747 13703 105 0,'0'-12'407'0,"3"1"-19"0,-3 11-56 0,5-20-33 15,-2 10 50-15,1 1-60 0,1-1 18 0,1 1-85 16,-1 0 18-16,4 0-78 0,0-1 24 0,3 2-75 16,-1 0 33-16,4 1-70 0,-1 0 44 0,3 2-61 15,0 1 38-15,2 1-66 0,-1 1 51 0,2 0-66 16,-1 2 48-16,1 3-63 0,0-1 45 0,-2 0-52 16,1 3 51-16,-1 1-52 0,0 1 4 0,-2 3 0 15,-1-2 6-15,-3 3 1 0,-1-1 3 0,-2 2 9 16,-2 0-9-16,-2 0 13 0,-4-1-2 0,1-1 1 15,-5 3-2-15,-2-1 0 0,-4-2 1 0,2 2 1 16,-4-2-3-16,-1 0 0 0,-1-3-7 16,-2 0 0-16,-1-1 3 0,-2-1 0 0,1-1-6 15,-2-1 9-15,3-1-5 0,-3-2 1 0,0 0-5 16,2-4 1-16,-1 2-31 0,3-1-10 0,-1-1-62 16,5-1-61-16,-1 1-100 0,12 4-82 15,-11-7-59-15,11 7-75 0,0 0-340 0,5-13-350 16</inkml:trace>
  <inkml:trace contextRef="#ctx0" brushRef="#br0" timeOffset="-120685.95">19369 13750 189 0,'0'0'444'0,"6"6"-85"0,-6-6-32 15,0 0-28-15,0 0-25 0,14 3-38 0,-14-3-36 16,12 2-43-16,-12-2-20 0,14 0-23 0,-14 0-19 16,19 0-12-16,-19 0-13 0,20-2-12 0,-20 2-6 15,20-3-9-15,-9 1-5 0,-2-2-2 0,-9 4-1 16,18-9 2-16,-12 4 2 0,1-2 2 0,-1 0-4 16,-1 0 3-16,-1-1-1 0,1-1-5 0,-5 9 18 15,5-16 29-15,-5 16-58 0,3-17 51 16,-3 17-59-16,0-16 55 0,0 16-59 0,-2-13 53 15,2 13-58-15,-6-11 54 0,6 11-55 0,-10-9 3 16,10 9 3-16,-13-2-2 0,13 2 2 0,-19 2-4 16,9 3 2-16,1 0 1 0,-4 2 4 0,1 2 0 15,0 1-19-15,3 2 20 0,0 0-6 0,1 1-2 16,-1 1 0-16,4 1 3 0,1-1 1 0,2 0 3 16,0-1 4-16,4 0 3 0,0-1 4 0,3 1 2 15,3-2 3-15,2-1-4 0,3 1 0 0,5-3-9 16,0 0-2-16,5-2-5 0,0-2 1 0,2 0-3 15,0-4-1-15,-1 0 1 0,3-2-4 16,1-4-10-16,1-1-11 0,1-4-6 16,-2-1-6-16,-3-1-4 0,1-4-4 0,-4 0 4 15,-2-2 6-15,0-2 5 0,-3 1 5 0,-2-2 53 16,-1 2-56-16,-3 0 55 0,-1 2-57 0,-1 0 54 16,-4 4-57-16,1-1 61 0,-1 0-64 0,-1 4 58 15,0 1-55-15,-1 0 51 0,-3 10-64 0,5-15 57 16,-5 15-46-16,0 0 64 0,1-11-45 0,-1 11 53 15,0 0-52-15,0 0 64 0,-6 11-51 0,6-11 9 16,-6 18 9-16,3-8 12 0,-2 5 3 0,1-1-23 16,0 1 33-16,0 2-39 0,2 0 33 15,-2 0-8-15,2 2-2 0,0-3-8 0,1 2-4 16,1-1-3-16,1 0-4 0,0-2-3 0,2 0 0 16,2-1-31-16,3-1-60 0,2-1-9 0,1-1-112 15,7 0-30-15,-1-2-115 0,4-1-20 0,0-2-38 16,3-3-29-16,-2-2-369 0,1-1-328 0</inkml:trace>
  <inkml:trace contextRef="#ctx0" brushRef="#br0" timeOffset="-119687.4">20340 13752 42 0,'5'-9'384'15,"-5"9"-65"-15,3-15-36 0,-3 15-11 16,0-14-10-16,0 14 0 0,-6-16 3 0,6 16-9 16,-8-15-25-16,8 15-15 0,-11-15-17 0,6 8-18 15,-1 0-17-15,-3 1-24 0,0 1-15 16,1 1-20-16,-3-1-15 0,1 3-12 0,-1 0-14 15,11 2-2-15,-23 0-20 0,13 2-8 0,-3 2-5 16,3 1-3-16,1 0-5 0,-2 1-10 0,0 3-17 16,4 1 24-16,-2-1-5 0,2 2 0 0,4 0-2 15,-1-2-3-15,2 1 1 0,2-10 0 0,-1 17 13 16,4-8 1-16,-3-9 3 0,6 16-2 0,-6-16 2 16,9 13-5-16,-9-13-6 0,14 10 0 0,-14-10-1 15,14 6-3-15,-14-6-1 0,15 2 5 0,-15-2-5 16,17-2-26-16,-17 2 25 0,21-6-22 0,-12 1 24 15,3-1-20-15,-1-3 28 0,-1 2-30 0,0-1 26 16,0-2-22-16,-2 2 25 0,1 0-10 16,-3 1 6-16,-1 0-5 0,0-1-3 0,-5 8-7 15,8-12 2-15,-8 12 1 0,6-9-3 0,-6 9-1 16,0 0 0-16,0 0 3 0,0 0 0 0,0 0-27 16,0 0 34-16,0 0-26 0,0 0 29 15,0 0-19-15,-10 9 18 0,10-9-24 0,-4 14 30 16,4-14-29-16,-2 15 30 0,2-15-26 0,0 16 23 15,0-16 1-15,4 15-3 0,0-7-1 0,1-1-1 16,2 0 1-16,1-1-4 0,1-1-4 16,4 0-16-16,-2-2-3 0,2-1-18 0,2-2-19 15,-1 0-7-15,4-2-2 0,-1-1-1 0,1-2 6 16,-2-2 2-16,2 0 14 0,0-4 9 0,-4 3 5 16,1-2 4-16,-3 0 8 0,0 0 5 0,-1 0 6 15,-3 0 10-15,0 0 60 0,-1 2-53 0,-2-2 54 16,-5 10-53-16,5-15 48 0,-5 15-55 0,5-14 3 15,-5 14-9-15,3-11 41 0,-3 11-58 0,0 0 54 16,4-9-60-16,-4 9 3 0,0 0 4 0,0 0 3 16,0 0 4-16,0 0 1 0,5 8 0 0,-5-8 2 15,5 10 5-15,-5-10 3 0,2 10-1 0,-2-10 0 16,4 13-25-16,-4-13 28 0,6 13-2 0,-6-13 1 16,7 12-3-16,-7-12-1 0,10 8-3 0,-10-8-5 15,13 7-2-15,-13-7-4 16,17 4 6-16,-17-4 5 0,16 0 4 0,-16 0-2 15,21-6 1-15,-11 1 4 0,0 1-2 0,3-3 4 16,-1-1-3-16,-1 0 3 0,-1-1 11 0,1 1 10 16,-1-2 17-16,-1 0 13 0,-3 3 9 15,1-1 13-15,-1 1 11 0,-6 7-4 0,11-12-10 16,-11 12-10-16,8-10-20 0,-8 10 7 0,0 0 4 0,7-8 0 16,-7 8 12-16,0 0 5 0,0 0 4 0,-4 13-13 15,1-3 23-15,1 1-10 0,-1 5 17 0,0 3-15 16,1 4-5-16,-2 1 7 0,1 3 6 0,-2 4-20 15,2 3 3-15,-1 1-6 0,0 0-8 0,-1 7-10 16,1 0-10-16,0 0-7 0,-1 1-5 16,0 0-15-16,1-1 2 0,-1-1-10 0,0 1 6 15,-2 0-11-15,0-2 10 0,0-1-10 0,0-7-2 16,-1-2 2-16,-1-1 10 0,1-8-9 0,-2 1 9 16,-1-4-7-16,0-2 5 0,-1-3-7 0,-2-4 9 15,-1-3-16-15,0-2 5 0,0-3-14 0,-2-4 2 16,-1-2-19-16,-2-5 2 0,-3-3-17 0,2-5 4 15,0-1-15-15,-2-7 10 0,2-4-5 16,3-1 2-16,2-2-2 0,4-2 0 0,5 4 5 16,3-2 1-16,5 5 9 0,3-4 3 0,4 4-3 0,3-1 2 15,3 4-2-15,4 1-8 0,6 1-3 16,1 5 2-16,1 1-4 0,1 3-24 0,3 1-21 16,0 1-21-16,2 4-27 0,0-1-19 0,1 3 8 15,1 0-104-15,-1-1-18 0,0 1-108 16,0 1-38-16,1-1-57 0,-1 1-363 0,0-2-390 15</inkml:trace>
  <inkml:trace contextRef="#ctx0" brushRef="#br0" timeOffset="-119407.89">21716 13616 93 0,'0'0'607'15,"4"-12"-25"-15,-4 12-109 0,4-10 19 0,-4 10-125 16,0 0 0-16,5-13-118 0,-5 13-5 0,0 0-100 16,5-8 9-16,-5 8-70 0,0 0 36 0,0 0-70 15,0 0 43-15,0 0-64 0,4 11-3 16,-4-11-1-16,-1 11-2 0,1-11 1 16,-3 17-7-16,3-17 5 0,-5 18-11 0,1-7-23 0,2-2 24 15,-1 1-3-15,1 1-3 0,-2-2-3 0,0 1-35 16,0 0-50-16,0-2-59 0,4-8-33 15,-9 14-127-15,9-14-31 0,-7 11-35 0,7-11-27 16,-7 6-386-16,7-6-302 0</inkml:trace>
  <inkml:trace contextRef="#ctx0" brushRef="#br0" timeOffset="-119234.83">21695 13595 153 0,'5'-12'442'0,"0"1"-108"0,-1 2 50 0,2-1-76 15,-1 1 45-15,0 0-65 0,3 1 15 0,0-1-73 16,-1 2 27-16,1 1-77 0,1 0 29 0,-1 0-78 15,1 2 23-15,1-2-80 0,0 3 37 0,2-1-75 16,-1 2 35-16,0 1-61 0,-11 1 45 0,26-1-63 16,-14 2 49-16,0 1-69 0,1-1 5 15,-1 3-109-15,-1-2-14 0,-1 3-120 0,-1-1 2 16,0 1-56-16,-9-5-30 0,9 9-41 0,-9-9-304 16,0 0-205-16</inkml:trace>
  <inkml:trace contextRef="#ctx0" brushRef="#br0" timeOffset="-119065.74">21761 13578 465 0,'0'0'380'16,"0"0"37"-16,-14 0-102 0,14 0 41 0,0 0-79 15,0 0-4-15,0 0-93 0,0 0 17 0,0 0-76 16,0 0 19-16,15 3-73 0,-15-3 29 16,17 3-59-16,-6 0 33 0,1-1-75 0,2 0-11 0,3 2-117 15,-1-2-49-15,2 1-34 0,2-1-32 16,1 0-45-16,1-2-54 0,-1 1-266 0,6-4-124 15</inkml:trace>
  <inkml:trace contextRef="#ctx0" brushRef="#br0" timeOffset="-118833.06">22235 13486 361 0,'1'-11'430'0,"-1"11"-91"16,0 0 39-16,2-12-76 0,-2 12 28 0,0 0-78 15,0 0 14-15,0 0-73 0,0 0 43 0,0 0-78 16,0 0 38-16,0 0-80 0,0 0 34 0,-9 10-62 15,9-10 42-15,-7 14-48 0,4-4-1 0,0 1-2 16,-1-1-6-16,2 1-6 0,-2 2 2 16,0 0-10-16,0 2-28 0,0-2 17 0,2 1-32 15,-3 1 27-15,2-3-34 0,1 3 17 0,0-4-28 16,1 1 9-16,1-12-56 0,-1 20-45 0,1-20-44 16,-2 16-67-16,2-16-75 0,2 13-66 15,-2-13-52-15,0 0-41 0,4 10-26 0,-4-10-231 16,0 0-206-16</inkml:trace>
  <inkml:trace contextRef="#ctx0" brushRef="#br0" timeOffset="-118636.02">22229 13589 249 0,'7'-13'316'0,"3"1"-18"0,0-1 1 15,1-1-78-15,1 1 62 0,0 1-67 0,0 1 54 16,-1 1-20-16,1 0-57 0,-2 2 45 16,2-1-62-16,-2 1 30 0,1 2-75 0,0 0 30 15,-1 1-76-15,0 2 30 0,1-1-72 0,0 1 39 16,-11 3-61-16,21-1 36 0,-21 1-59 0,22 2 47 15,-10 1-60-15,-2 1 49 0,3-1-66 0,-4 2 6 16,0 1-101-16,0 0-2 0,-1 0-113 16,-1 0-4-16,-7-6-58 0,8 12-20 0,-8-12-47 15,0 13-316-15,0-13-196 0</inkml:trace>
  <inkml:trace contextRef="#ctx0" brushRef="#br0" timeOffset="-118469.68">22308 13563 346 0,'0'0'440'0,"-18"1"-74"15,18-1 58-15,-13 1-55 0,13-1 32 0,0 0-99 16,0 0 14-16,0 0-88 0,0 0 15 0,0 0-86 16,16 10 32-16,-5-8-84 0,4 3-15 0,1-1-18 15,0-1-15-15,2 2-11 0,2-1-16 0,1 2-5 16,0-2-65-16,-1 0-55 0,3-1-90 0,-4 1-133 16,2-2-93-16,-1 0-576 0,-3-1-582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0T08:19:5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8374 4427 241 0,'-15'-3'237'16,"3"2"-24"-16,1-1-10 0,-2 0-31 0,2 0 9 16,-2 1-38-16,13 1 41 0,-21-4-53 0,21 4 47 15,-19-3-68-15,19 3 56 0,-15-3-75 0,15 3 38 16,-14-1-74-16,14 1 41 0,-10-2-63 0,10 2 50 16,0 0-51-16,0 0 58 0,-14-2-52 15,14 2 52-15,0 0-51 0,0 0 45 0,0 0-50 0,0 0 48 16,11 5-26-16,-11-5 32 0,14 3-52 0,-14-3 45 15,23 1-54-15,-9 0 47 0,4 1-52 16,4-1 47-16,0 1-55 0,3 0 41 0,3-1-57 16,0 2 48-16,2-2-58 0,0 1 50 15,1 0-54-15,0 0 51 0,-1-1-52 0,1 1 54 0,4 1-54 16,-5-1 51-16,0 2-60 0,-1-3 56 0,2 2-53 16,-1-1 54-16,0-1-51 0,0 1 55 0,1 1-50 15,0-2 5-15,-1 1 4 0,1-1 1 0,5 2 4 16,-1 0-1-16,-4-2 2 0,4 1-1 0,2-1-1 15,-6 2 0-15,0-2 7 0,0 1-2 16,0-1-5-16,-2 2 0 0,1-2 1 0,-3 2 1 16,1-2 0-16,-1 0-1 0,-1 1 4 0,1-1 0 15,0 1-1-15,0-1 0 0,0 1-1 16,0-2 2-16,1 2-2 0,1 0-3 0,-1-1 0 16,3 1 2-16,-3-2 0 0,1 1 5 0,2 0 0 15,-3 0-7-15,2 1 2 0,-1 0-2 0,0-1 0 16,-1 0 1-16,0 0 1 0,-1 0 1 0,0 0 1 15,0 0 0-15,0 1-4 0,0-1 3 0,0 1 0 16,-1-1-2-16,1 0 2 0,1 0-1 0,-1 0-1 16,1 0 2-16,2 1-1 0,-1-1 0 0,2-1 0 15,-2 1 6-15,2 0-4 0,0 0-4 0,1 0 2 16,-2 1 0-16,1-1-2 0,1 0 2 0,-1 1 2 16,-1-1 1-16,1 0 0 0,-2-1-4 0,2 1 1 15,-3 0 0-15,1-1 0 0,-1 1-2 16,1-1 0-16,-1 2 3 0,-2-2-1 0,3 0 6 15,-1 0-2-15,-1 1-6 0,1-1 0 0,1 0-1 16,1 1 2-16,-1 0 1 0,2-1 1 0,-3 1-4 16,1 0 3-16,0-1 0 0,1 2 0 0,-2-1 1 15,0-1 0-15,0 1 4 0,0-1 9 16,-2 1-6-16,1-1-1 0,0 2-2 0,-1-2 5 16,-2 0-3-16,0 1 2 0,-1-1-1 0,4 0 1 15,-1 0-1-15,1 0 6 0,1 1-18 16,-1-1 20-16,1 0-1 0,-1 0-1 0,1 0 5 0,0 0-9 15,2 0 3-15,-3 0-6 0,0 1-1 0,0-1 3 16,-4 0-2-16,1 0-1 0,0 0-2 0,0-1 2 16,-1 2-1-16,1-2-2 0,-2 1 2 15,2 0 3-15,-1-1 0 0,2 1-6 0,-1 0 2 16,3-1 4-16,-2 1 0 0,2 0 0 0,0-2 0 16,0 2 1-16,0 0-1 0,-2-1 1 0,2 1 2 15,0-1-1-15,-1 0 0 0,-1-1-2 0,-1 2-3 16,-1-1 2-16,0 1-2 0,0-1 0 0,-1 1 3 15,0-1-2-15,1 0-1 0,-3 1 0 0,2-1-1 16,-1-1-1-16,0 1 1 0,0 1-1 16,0-1-1-16,1 0-1 0,1 0 1 0,-4 0 4 15,4-1-1-15,0 1-1 0,-1 1-1 0,0-1-7 0,1-1 4 16,0 1 6-16,-1 0-4 0,0 0-2 16,1 0-3-16,2 0 3 0,-3-1-1 0,0 2 0 15,1-1 1-15,-1 0-3 0,1 0 4 0,-1 1 1 16,1-1-4-16,-3 0 1 0,2 1-1 0,-1 0 4 15,1-2-1-15,-2 2 0 0,1-1 0 0,1-1-2 16,0 1 0-16,-1 1 1 0,0-1 0 0,0 1-1 16,2-1 1-16,-2 1-2 0,0 0 1 15,0-1-2-15,2 1 7 0,-2-1 0 0,2 1-3 16,0 0 0-16,0-1-7 0,-2 1 1 16,0 0 4-16,2-2-1 0,-2 2-2 0,0 0 4 0,2 0-4 15,1 0 0-15,-4-1 0 0,3 1 2 16,-1 0 1-16,-2 0-2 0,3 0 1 0,0-1 1 15,-1 1 0-15,-2 0 1 0,4-1 0 0,-1 1 0 16,0-1-2-16,-3 1-2 0,4-1-1 0,-3 1 2 16,1-2 1-16,1 2 0 0,0-1-4 0,-1 1 3 15,0-2 1-15,0 2 3 0,-1-1 1 0,1 1-1 16,1 0-2-16,-3 0-5 0,1 0 0 0,0 0 6 16,0 0-1-16,-1 0-2 0,0 0 1 15,1 0-2-15,2 0 1 0,-2 1 49 0,0-1-62 16,2 2 52-16,-2-2-59 0,2 0 52 0,0 1-53 0,-3-1 51 15,2 0-56-15,1 2 56 0,0-2-59 16,-4 1 56-16,5-1-59 0,-2 1 57 0,0-1-55 16,-2 0 56-16,3 1-55 0,-1-1 5 0,0 1 7 15,-1-1 3-15,1 1 3 0,1 1 6 0,0-1 1 16,-1 0 3-16,0-1-1 0,0 1-2 0,2-1 2 16,-1 1 1-16,1-1 1 0,-3 1-2 0,3-1 2 15,-1 1 3-15,1-1 0 0,-3 0 1 0,3 2-7 16,-1-2 6-16,0 0-3 0,0 1 2 0,-1-1-1 15,3 0-1-15,-2 2 3 0,-1-2-2 0,0 0 1 16,3 1 2-16,-2 0 6 0,-3 0-8 0,2 0 6 16,1 0-1-16,-2 1 0 0,-1-2 4 0,0 1-1 15,0 0 2-15,-1 0 1 0,-3 0 6 16,-2-1-6-16,2 1 2 0,-3 1 6 16,-13-2-11-16,23 1 9 0,-23-1-5 0,16 0-3 15,-16 0 3-15,17 0-5 0,-17 0-12 0,13 0-39 16,-13 0-55-16,0 0-66 0,15-1-117 0,-15 1-90 15,0 0-137-15,0 0-342 0,0 0-398 0</inkml:trace>
  <inkml:trace contextRef="#ctx0" brushRef="#br0" timeOffset="8161.44">16616 4023 474 0,'-19'-1'419'0,"19"1"-96"16,-17 0 33-16,17 0-66 0,-14 0 47 0,14 0-77 16,0 0 16-16,-18 0-86 0,18 0 22 0,0 0-91 15,-13 0 25-15,13 0-80 0,0 0 33 0,0 0-68 16,-11 1 42-16,11-1-64 0,0 0 50 0,0 0-58 16,13 2 49-16,-13-2-55 0,25 3 35 15,-8-1-39-15,4-1 55 0,8 0-55 0,0 1 62 16,9-1-49-16,2 3 60 0,10-2-45 0,2 0 59 15,-1 3-62-15,3-2 52 0,0-1-52 16,-1 2 50-16,-3-2-61 0,0 2 49 0,-9-1-60 16,-3-2 54-16,1 1-59 0,-10-1 55 0,-1 2-56 15,-4-2 51-15,-2-1-49 0,-3 2 51 0,-2-2-43 16,-2 1 44-16,-15-1-45 0,23 0 39 0,-23 0-47 16,19-1 45-16,-19 1-55 0,14-3 52 0,-14 3-57 15,8-5 47-15,-8 5-54 0,0 0 46 0,0 0-45 16,-1-15 50-16,1 15-53 0,-10-8 56 0,3 2-53 15,7 6 47-15,-13-9-46 0,6 2 55 0,-2 2-55 16,0 1 51-16,9 4-52 0,-18-9 52 0,18 9-51 16,-15-7 59-1,15 7-60-15,-16-6 51 0,16 6-53 0,-10-5 50 0,10 5-57 16,-10-5 55-16,10 5-56 0,0 0 53 0,-13-4-53 16,13 4 60-16,0 0-55 0,0 0 63 0,0 0-60 15,0 0 56-15,0 0-53 0,0 0 55 0,0 0-57 16,12 6 59-16,-12-6-60 0,14 4 61 0,-5 0-55 15,-9-4 53-15,20 5-53 0,-10-2 57 0,2 2-61 16,-2-1 59-16,3 0-58 0,-3-1 55 0,0 2-57 16,2-2 56-16,-2 1-57 0,-10-4 56 0,15 7-49 15,-15-7 52-15,14 6-58 0,-14-6 61 0,12 7-56 16,-12-7 57-16,9 7-55 0,-9-7 57 0,0 0-57 16,5 11 60-16,-5-11-58 0,-4 9 60 0,4-9-54 15,-9 10 51-15,9-10-57 16,-14 9 58-16,6-3-60 0,0-1 57 0,-3 0-62 15,1-1 58-15,0 1-58 0,0-1 56 0,-1 1-74 16,1-1 7-16,1 0-123 0,1 1-41 0,0 0-84 16,8-5-79-16,-8 6-57 0,8-6-432 0,0 0-406 15</inkml:trace>
  <inkml:trace contextRef="#ctx0" brushRef="#br0" timeOffset="8429.17">17967 3849 227 0,'6'-7'551'0,"-6"7"-103"0,8-8-27 15,-8 8-86-15,6-7 23 0,-6 7-94 0,0 0-35 16,0 0-34-16,0 0-27 0,0 0-24 0,0 0-23 16,0 0-21-16,5 9-16 0,-5-9 41 15,-4 16-72-15,4-16 44 0,-2 19-67 0,1-7 48 16,-1 0-67-16,1 1 52 0,0 0-63 0,1 1 49 15,0 0-57-15,0 1 53 0,0 0-60 0,1 1 55 16,0-1-48-16,-1-1 46 0,2 1-69 0,-1-2 18 16,-1 1-95-16,0-3-23 0,1 0-127 0,-2 0-39 15,1-11-75-15,-1 14-58 0,1-14-392 0,-4 10-358 16</inkml:trace>
  <inkml:trace contextRef="#ctx0" brushRef="#br0" timeOffset="8743.99">17913 3880 311 0,'1'-12'423'0,"-1"12"-25"0,4-18-29 0,-4 18 21 16,5-15-84-16,-5 15 5 0,9-15-89 0,-9 15 15 15,13-11-83-15,-5 6 30 0,-1 0-73 0,2 1 32 16,3 2-68-16,-1 0 32 0,-11 2-61 16,26 0 41-16,-11 0-65 0,-2 2 7 0,2 0-7 15,3 3-4-15,-3 0-1 0,1 2 0 16,0 0 48-16,-2 1-66 0,3 2 51 0,-4 0-57 15,0 0 53-15,-1 1-59 0,-3 2 55 0,0-2-56 16,0 3 51-16,-2 0-54 0,-2-1 64 0,-1 0-62 16,-3 0 58-16,-1 0-54 0,-1-1 60 0,-2 0-53 15,-2-1 59-15,-2 2-48 0,-1-3 48 0,-1 0-47 16,-3 0 46-16,-1-2-54 0,-1 1 45 0,-2-3-48 16,0-1 42-16,0 2-51 0,-1-3 43 0,-1 1-71 15,3-3 15-15,-2 2-90 0,4-3-25 0,0 1-127 16,1-1-43-16,12-1-101 0,-18 0-96 0,18 0-362 15,-11-4-421-15</inkml:trace>
  <inkml:trace contextRef="#ctx0" brushRef="#br0" timeOffset="9043.14">18501 3838 255 0,'0'0'639'0,"5"-10"-83"0,-5 10-14 16,0 0-123-16,5-11-78 0,-5 11-60 0,0 0-54 16,4-8-48-16,-4 8-42 0,0 0-31 0,0 0-23 15,0 0-17-15,0 0-10 0,0 0-2 16,0 0 13-16,9 8 5 0,-9-8-3 0,2 15 2 16,0-4 6-16,-1 0-14 0,-1 2-12 0,0 1-5 15,1 0-3-15,-1-1-5 0,0 2-6 0,0-1-8 16,0 0-3-16,1 1-2 0,-1-1-4 0,0 1-2 15,0-3-3-15,0 2-3 0,-1-2-37 0,1-12-13 16,0 22-93-16,0-22 1 0,0 18-114 0,0-18-4 16,0 13-102-16,0-13-43 0,0 0-45 0,0 0-389 15,0 0-372-15</inkml:trace>
  <inkml:trace contextRef="#ctx0" brushRef="#br0" timeOffset="9242.23">18505 3882 278 0,'1'-14'381'0,"0"1"5"0,1 3-71 15,0-3 46-15,1 3-45 0,-1 0 9 0,2-1-90 16,0 2 28-16,2 0-76 0,-2 1 25 0,1 0-79 16,2 0 23-16,-1 1-77 0,2 1 33 0,-1 1-72 15,2 1 40-15,0-1-65 0,4 1 42 0,-3 1-62 16,4 1 46-16,-14 2-61 0,25-1 53 0,-11 2-57 16,0 0 48-16,0 0-81 0,-1 2 0 0,-1 1-97 15,-1-1-9-15,-1 2-95 0,-1 0-24 0,-3 1-27 16,-6-6-55-16,5 13-379 0,-5-13-249 0</inkml:trace>
  <inkml:trace contextRef="#ctx0" brushRef="#br0" timeOffset="9414.08">18557 3888 152 0,'0'0'450'0,"0"0"-10"0,-11 5-69 16,11-5 32-16,0 0-83 0,0 0-5 0,0 0-95 15,11 7 10-15,-11-7-88 0,14 1 21 0,-2 0-76 16,0 0 25-16,3-1-67 0,2 0 35 15,3 2-62-15,0-2 24 0,2 0-109 0,1 0-43 16,-1-2-145-16,0 1-58 0,3-1-75 0,-5 0-391 16,3-3-298-16</inkml:trace>
  <inkml:trace contextRef="#ctx0" brushRef="#br0" timeOffset="9647.06">18984 3756 320 0,'0'0'516'0,"0"0"15"15,-1-13-96-15,1 13 20 0,0 0-137 0,0 0-14 16,1-12-108-16,-1 12 2 0,0 0-85 0,0 0 22 16,0 0-47-16,0 0 59 0,0 0-50 0,0 0 46 15,1 11-54-15,-1-11-2 0,3 16 4 0,-3-16-5 16,0 22-11-16,0-10-5 0,1 1-5 0,-1 1-9 16,0 3-7-16,1 0-3 0,1 1-10 15,-1-1-10-15,0 1-5 0,0-1-5 0,1-1-2 16,0 0-3-16,0 1-3 0,0-2-19 0,1 1-13 15,-2-4-125-15,2 0-9 0,-2 0-135 0,0-1-44 16,-1-11-70-16,3 16-55 0,-3-16-478 16,0 0-520-16</inkml:trace>
  <inkml:trace contextRef="#ctx0" brushRef="#br0" timeOffset="9859.7">19013 3796 193 0,'0'-11'516'0,"0"11"17"0,0-21-52 15,0 21-30-15,3-15-109 0,-3 15-3 0,5-16-104 16,-5 16 6-16,8-16-98 0,-2 11 30 0,2-2-90 16,2 1 32-16,0 2-71 0,2 0 36 0,3 0-65 15,-1 1 40-15,3 0-59 0,-1 2 50 0,3 0-61 16,-2 1 48-16,-3 1-63 0,4 0 18 0,-5 2-91 16,0-1 4-16,-1 3-98 0,-3-1 9 0,0 0-82 15,0 2-23-15,-9-6-40 0,5 12-65 0,-5-12-291 16,-4 14-197-16</inkml:trace>
  <inkml:trace contextRef="#ctx0" brushRef="#br0" timeOffset="10024.41">19082 3837 274 0,'0'0'378'0,"-15"6"-76"0,15-6 61 0,-10 5-64 0,10-5 53 16,0 0-62-16,-7 6 11 0,7-6-77 16,0 0 18-16,5 8-84 0,-5-8 24 0,13 4-81 15,-13-4 35-15,22 5-76 0,-9-3 34 0,1-1-65 16,3 2 42-16,2 0-66 0,0-2 50 0,-1 0-62 15,1 0 29-15,0-1-101 0,0 1-8 0,-3-1-113 16,0-1-68-16,-2 1-58 0,2-1-66 0,-2 1-423 16,-2-2-348-16</inkml:trace>
  <inkml:trace contextRef="#ctx0" brushRef="#br0" timeOffset="10511.17">18280 4501 756 0,'-7'-10'525'0,"4"2"-48"0,3 8-104 0,-7-13 6 15,7 13-89-15,-6-10 1 0,6 10-100 0,-7-8 16 16,7 8-86-16,-8-5 16 0,8 5-72 0,0 0 36 16,-16 2-68-16,8 3 40 0,8-5-64 0,-14 11-5 15,7-3 4-15,-1 2 2 0,-1 0-7 16,1 4-3-16,2-1 0 0,1 1 0 16,0 0 0-16,1 1 1 0,2 1-1 0,2-2 2 15,1 2 47-15,1-1-54 0,5 2 54 0,-1-1-53 16,3 0 42-16,1-2-75 0,4-2 16 0,0 0-124 15,4-2-63-15,1-3-149 0,-1-3-88 0,1 0-487 16,2-4-505-16</inkml:trace>
  <inkml:trace contextRef="#ctx0" brushRef="#br0" timeOffset="10750.68">18578 4492 46 0,'0'0'657'0,"0"0"-182"16,2-11-88-16,-2 11 6 0,0 0-72 0,0 0-3 15,4-11-98-15,-4 11-37 0,0 0-33 0,0 0-26 16,0 0-17-16,0 0-11 0,0 0-10 0,0 0-13 16,1 14-12-16,-1-14-11 0,0 14-8 0,0-14-23 15,0 19 12-15,0-19-4 0,0 22-3 0,0-10-4 16,0 0-2-16,0 2 4 0,-1 0-3 0,0-1-3 16,-1 0 0-16,1 0-36 0,0-1-37 0,-2-1-57 15,1 0-70-15,-1-1-67 0,3-10-44 16,-6 15-32-16,6-15-29 0,-9 7-58 0,9-7-209 15,0 0-136-15</inkml:trace>
  <inkml:trace contextRef="#ctx0" brushRef="#br0" timeOffset="11041.84">18524 4523 233 0,'4'-14'394'0,"-1"3"15"16,0 1-88-16,1-1 40 0,0 1-62 0,0 2 16 16,1-2-91-16,2 2 18 0,-2 1-80 0,2 0 20 15,-7 7-77-15,13-11 30 0,-4 6-65 0,0 1 35 16,-9 4-62-16,21-2 39 0,-21 2-60 0,23 1 45 15,-9 3-56-15,1-1 48 0,1 5-48 0,-1-1 47 16,3 2-56-16,0 2 6 0,-1 1-3 0,-1 1 0 16,-2 2 4-16,2 2-5 0,-5-2 0 0,0 2-2 15,0-1 3-15,-5-1 14 0,-1-1-5 16,-1 1-7-16,-2-2 57 0,-4-1-61 0,1-1 54 16,-4 2-59-16,-2-2 4 0,-1 0-1 0,-3-2 2 15,1 1 2-15,-3-3 2 0,-1 0 7 0,-1 1-6 16,1-4-4-16,-3 0-14 0,2 0-38 15,0-3-58-15,1 0-101 0,1-1-120 0,-1-1-82 16,2 0-130-16,0-3-257 0,3 0-321 16</inkml:trace>
  <inkml:trace contextRef="#ctx0" brushRef="#br0" timeOffset="11349.84">19559 4417 278 0,'0'0'711'0,"1"-18"-109"16,-1 18-155-16,3-13-29 0,-3 13-127 0,1-11 8 15,-1 11-107-15,0 0 6 0,2-11-96 0,-2 11 26 16,0 0-78-16,0 0 40 0,0 0-60 0,0 0 48 15,0 0-48-15,8 10 71 16,-8-10-52-16,3 17 15 0,-2-7 18 0,0 2 8 16,1 0-2-16,-1 1-31 0,0 3 19 0,1 0-39 15,-1 0 19-15,0 0-17 0,0 1-1 0,1 0-33 16,0-2 24-16,0 2-6 0,-1 0-41 0,0-2-91 16,2 1-57-16,-1 1-49 0,2-2-178 0,0-2-55 15,0 1-102-15,2-2-354 0,2-1-470 0</inkml:trace>
  <inkml:trace contextRef="#ctx0" brushRef="#br0" timeOffset="12027.09">20031 4579 95 0,'1'-19'683'0,"-1"19"-155"15,-1-15-8-15,1 15-88 0,-2-14-13 0,2 14-105 16,-3-12-4-16,3 12-93 0,-4-12 11 0,4 12-88 15,-5-11 15-15,5 11-82 0,-7-8 34 0,7 8-75 16,-10-6 38-16,10 6-58 0,-13-1 34 0,13 1-54 16,-18 2 4-16,9 1-3 0,0 2-4 15,-3 0 1-15,0 2 2 0,1 1-1 0,-1 1 3 16,2 1-3-16,0 1-1 0,0-2 3 0,2 2 3 16,1 1 1-16,2-1 0 0,-1 0 2 15,5-1-7-15,-2 0-4 0,3-10 48 0,1 20-65 16,2-10 48-16,3-2-55 0,1-1 55 0,0 1-61 15,2-2 56-15,3-3-59 0,-1 0 58 0,2-1-53 16,0-2 61-16,-2-1-54 0,3-2 10 0,-1-2 3 16,2-1 9-16,-3-3 9 0,2 0 4 0,-2-2 2 15,-2-2 30-15,1 3-1 0,-2-2 10 0,-1-1 20 16,0 2 12-16,-1-1-6 0,-2 2 15 0,0 2-14 16,-1 0-5-16,0-1-12 0,-4 9-14 0,5-12-17 15,-5 12-17-15,7-10-6 0,-7 10-1 0,0 0-6 16,0 0 11-16,0 0-8 0,0 0-6 0,0 0 2 15,0 0-21-15,2 15 31 0,-2-15-25 0,1 13 29 16,-1-13-30-16,3 17 35 0,-3-17-3 16,5 17 2-16,-5-17 7 0,8 16-3 0,-2-7 1 15,3-1-1-15,0 0 2 0,1-1 0 16,3-2-43-16,0 1 11 0,0-3-20 0,1-2-6 16,1-1-8-16,-1-1-3 0,4-2-12 0,-1-3 4 15,3-3 12-15,-2-2 8 0,1-2 12 0,0-4 8 16,-2-2 57-16,1-1-44 0,-5-3 73 0,1 1-40 15,-4 2 51-15,-1-2-55 0,-3 2 50 0,1 0-50 16,-4 3 43-16,0 0-46 0,0 1 36 0,-1 5-54 16,-1-2 32-16,-1 13-60 0,2-17 40 15,-2 17-45-15,0 0 44 0,-3-11-36 0,3 11 55 16,0 0-44-16,-9 10 42 0,9-10-43 0,-6 17 15 16,1-6 5-16,1 2 7 0,1 2-3 0,-1 0 12 15,3 1-22-15,-1 1 22 0,0 0-24 16,1 0 26-16,0 1-27 0,1 0 29 0,1 0-20 0,0 0 16 15,2-1-43-15,-1 0-67 0,2 0-86 0,1 0-59 16,3-3-188-16,-2-1-136 0,3 0-470 0,-1-2-642 16</inkml:trace>
  <inkml:trace contextRef="#ctx0" brushRef="#br0" timeOffset="12242.44">20385 4514 551 0,'-8'-7'618'0,"8"7"-158"16,0 0-45-16,0 0-125 0,1-12-24 0,-1 12-92 15,10-4 8-15,1 2-81 0,3 1 23 0,0-1-70 16,4 2 35-16,1 0-68 0,3 0 13 0,-1 2-91 16,2-1 4-16,3 0-89 0,2 0 17 0,0 0-82 15,2 0-9-15,-1 1-24 0,-1-2-30 0,0 1 0 16,-1-1-35-16,-4 0-165 0,-2-1 47 0</inkml:trace>
  <inkml:trace contextRef="#ctx0" brushRef="#br0" timeOffset="12459.42">20916 4482 584 0,'0'0'149'0,"14"-7"10"0,-14 7 16 16,0 0-1-16,5-8 37 0,-5 8-28 15,0 0 78-15,-2-11-48 0,2 11 53 0,-8-7-61 16,8 7 44-16,-6-6-59 0,6 6 35 0,-9-5-83 16,9 5 21-16,-9-3-84 0,9 3 35 15,0 0-75-15,-17 0 41 0,17 0-61 0,-13 3 42 16,5 2-58-16,0 0 50 0,0 1-59 0,1 0 48 15,-1 2-56-15,0-1 4 0,2 3 2 16,-1 1 7-16,2 0 2 0,-1 0-1 0,4-1 3 0,-1 1 0 16,0 0 5-16,3-11 8 0,2 22 1 15,0-12-4-15,2 1-10 0,4-1 29 0,-1 1-91 16,4-3-12-16,0 1-117 0,2-4-32 0,0 1-109 16,2-3-34-16,-1 0-39 0,1-3-379 0,1-3-301 15</inkml:trace>
  <inkml:trace contextRef="#ctx0" brushRef="#br0" timeOffset="12908.31">21093 4414 97 0,'2'-16'459'0,"1"0"-11"0,-2 4-15 16,-1 0-11-16,1 2-1 0,1-2-93 0,-2 12 9 15,2-16-118-15,-2 16-1 0,3-15-103 0,-3 15 17 16,0 0-80-16,2-12 43 0,-2 12-51 0,0 0 59 16,0 0-55-16,0 0 57 0,7 12-48 15,-7-12 58-15,1 17-59 0,-1-17 22 16,1 21-21-16,0-8-5 0,-1 0 1 0,0 0 0 15,0 1-21-15,0 1 21 0,0-1-42 0,-1 2 19 16,1-2-26-16,-1 1 24 0,1-2-29 0,-1-1 24 16,-1 0-27-16,1-1 27 0,1-11-29 15,-1 19 26-15,1-19-29 0,-3 16 30 0,3-16-18 16,-1 11 24-16,1-11-23 0,0 0 27 0,-1 14-28 0,1-14 11 16,0 0-31-16,0 0 13 0,0 0-36 0,0 0 28 15,0 0-37-15,-3-11 29 0,3 11-3 0,2-13 5 16,-2 13 0-16,3-19 3 0,2 9-3 0,0 1-1 15,1-1 9-15,0-1-8 0,2 2-1 0,-1 1 38 16,2 1-49-16,-1 1 44 0,3 0-52 16,-2 2 48-16,2 1-51 0,1 1 53 0,-12 2-55 15,22 2 53-15,-9-1-53 0,-2 3 57 0,1 2-50 16,1 1 12-16,-2 0-1 0,-1 2 5 0,1 3 3 16,-4-3 3-16,1 3-1 0,0 0 5 15,-2 0-2-15,-1 0 7 0,-2-1 0 0,-1 1 2 16,0-2 1-16,-2 2-3 0,-2-1-15 0,0 0 15 15,-2 0-91-15,-3 1-21 0,0-2-135 0,-2-1-47 16,-1 0-122-16,-2-1-544 0,1-3-554 0</inkml:trace>
  <inkml:trace contextRef="#ctx0" brushRef="#br0" timeOffset="13198.34">21735 4248 137 0,'8'-9'857'15,"-1"2"-232"-15,-7 7-121 0,12-12-145 0,-12 12-5 16,13-9-97-16,-13 9 12 16,18-3-91-16,-18 3 28 0,21 3-76 0,-6 3 32 0,0 0-68 15,2 3 28-15,-1 2-58 0,1 2 26 0,-2 0-48 16,-1 3 30-16,1-1-48 0,-3 2 1 15,-2 2-8-15,1 1 0 0,-2 0-2 0,-2 0-2 16,-2 2-29-16,-1 0 32 0,-1 2-23 0,-2-2 21 16,-2 2-5-16,-2 1-1 0,-1-1 2 0,-1 1-3 15,-4 1-2-15,-2-1-15 0,-1 0-49 0,-3 0-38 16,-2-4-201-16,-2 0-162 0,-5-2-218 0,1-2-285 16,-3-5-550-16</inkml:trace>
  <inkml:trace contextRef="#ctx0" brushRef="#br0" timeOffset="20887.04">15202 6099 176 0,'-16'-2'357'0,"16"2"-67"16,-19-1-7-16,19 1-22 0,-16-1-39 0,16 1-9 16,-13-2-17-16,13 2-11 0,0 0-41 0,-15-1-14 15,15 1-33-15,0 0-4 0,0 0-18 16,-11-1 3-16,11 1-8 0,0 0 13 0,0 0-12 16,0 0 8-16,11 2-13 0,-11-2 20 0,22 3-12 15,-8-2 13-15,8 1-22 0,4-1 9 0,5 1-20 16,5 0 11-16,4 2-23 0,7-2 10 15,0 2-3-15,3-2-4 0,1 2-21 0,-1-1 16 16,0 0-15-16,-3-1 14 0,2 2-23 0,-8-2 18 16,1 0-22-16,-1 1 22 0,0-1-26 0,1 1 20 15,-1-1-23-15,7 1 20 16,-7-2-24-16,6 1 23 0,2 0-24 0,-1 1 22 0,0-1 10 16,0 2-26-16,-4-3 31 0,4 2-20 0,0-1 26 15,-1 1-28-15,-6 0 29 0,0-1-32 0,-1-1 30 16,0 2-21-16,-1 0 29 0,1-1-27 0,-1-1 29 15,0 1-22-15,0 0 22 0,1 0-30 0,0-1 25 16,0 2-34-16,8 2 24 0,-7-3-24 0,6 0 30 16,1 2-22-16,2-1 26 0,-2 1-26 0,2 1 27 15,0-2-26-15,-1 2 21 0,-1-1-28 0,-1 1 22 16,2-2-26-16,-9 1 21 0,0-2-19 0,-1 2 22 16,-1-2-21-16,-1 1 12 0,-1-1-22 15,1 0 19-15,-3 1-23 0,-3-2 23 0,0 1-25 16,-1-1 23-16,1 1-19 0,2 1 18 15,-2-2-17-15,0 1 21 0,-1 0-21 0,1 1 19 0,4-1-16 16,-5 0 18-16,5 2-21 0,-7-2 20 16,0 1-19-16,0 0 16 0,-2 0-17 0,-3 0 15 15,-3 0-16-15,-1-2 16 0,-2 2-17 0,-2-2 14 16,-3-1-14-16,1 2 16 0,-13-2-17 0,21 3 15 16,-21-3-17-16,17 1 11 0,-17-1-11 0,14 1 8 15,-14-1-34-15,0 0-22 0,18 0-68 0,-18 0-35 16,10-2-78-16,-10 2-31 0,0 0-81 0,10-5-111 15,-10 5-60-15,0 0-102 0,0 0-262 0,10-7-433 16</inkml:trace>
  <inkml:trace contextRef="#ctx0" brushRef="#br0" timeOffset="35513.33">5892 9097 438 0,'0'0'376'0,"-12"2"-31"0,12-2 9 16,0 0-51-16,-18 0-3 0,18 0-31 0,0 0-44 16,-14 0-35-16,14 0-33 0,0 0-32 0,0 0-26 15,-17 1-35-15,17-1 2 0,0 0-14 0,0 0-4 16,0 0-5-16,0 0-2 0,0 0-1 0,0 0 15 16,0 0-24-16,0 0 0 0,11 3 1 0,-11-3-2 15,19 2-3-15,-19-2 0 0,25 1 0 0,-10 0 0 16,3 0-3-16,4 1 0 0,0-2-3 0,2 1-4 15,3 1-3-15,0-1-1 0,2 0-1 16,-1 1 0-16,2 0 4 0,-1-1-1 16,0 0 0-16,2 2-26 0,0-2 21 0,-1-1-19 15,1 3 26-15,4-1-22 0,-4-1 22 0,0 1-21 16,1 0 22-16,0-1-24 0,0 0 24 0,-1 0-21 16,-1 0 20-16,1-1-23 0,1 1 24 0,-1 1-25 15,-1-2 23-15,1 1-21 0,0-1 24 0,1 1-24 16,-3 1 22-16,2-2-23 0,-1 1 26 0,0 0-27 15,-1-1 24-15,2 2-24 0,-3-2 28 0,1 3-25 16,1-2 34-16,-2 0-39 0,0-1 26 0,0 1-25 16,-1 0 30-16,1-1-26 0,-1 0 24 15,0 1-26-15,1-1 31 0,-1 2-39 0,-1-2 30 16,1 1-25-16,-1 1 27 0,1-2-29 0,-4 1 25 16,4-1-24-16,-1 1 27 0,-3-1-27 0,3 1 29 15,-2-1-24-15,3 1 22 0,-3-1-25 0,1 0 25 16,0 0-27-16,2 0 26 0,-3 0-28 0,1 0 30 15,1 0-28-15,-1 0 27 0,-2 0-27 0,0 1 27 16,2-1-26-16,-2 0 27 0,5 0-28 0,-6 0 29 16,2 0-31-16,1 0 33 0,-2 0-27 0,-1 0 28 15,2 0-27-15,-1 0 26 0,1-1-20 0,-2 1 24 16,2 0-26-16,-1-1 26 0,1 1-32 0,3 0 28 16,-4 0-28-16,0 0 26 0,0 0-22 0,-1-1 33 15,1 1-36-15,0 0 31 0,-2 0-37 16,0 0 36-16,1-1-27 0,-2 1 32 0,1 0-36 15,-1-1 29-15,0 1-28 0,0 0 30 0,1-2-35 16,0 1 29-16,-1-1-31 0,1 2 29 0,2-2-29 16,-3 2 27-16,3-1-4 0,0 0 2 0,4 0-27 15,-4-1 30-15,-1 1-26 0,1 0 29 0,0 1-28 16,-1-1 49-16,-1 0-54 0,1 0 33 0,0-1-28 16,-2 2 2-16,1-1 2 0,-1 0 16 0,-2-1-9 15,2 1 0-15,-2 0-1 0,1 0 2 0,1 0-6 16,-1 1 1-16,1-1 1 0,1-1 2 15,-2 1 1-15,1-1-1 0,1 1 3 0,-1 1 28 16,2-3-36-16,0 2 27 0,-2 0-29 0,3 1 31 16,-1-1-31-16,-2-2 27 0,3 2-31 0,-1 0 29 15,0 0-28-15,-2-1 28 0,2 1-30 0,0 0 30 16,-2 0-31-16,3 0 32 0,-1-2-29 0,0 2 28 16,3-1-28-16,-1 0 28 0,3 0-29 0,-1 0 30 15,1-1-29-15,-2 1 29 0,2 1-29 0,0 0 32 16,-2-2-31-16,1 2 32 0,-3 1-31 15,-1-1 35-15,1 0-35 0,0 1 5 16,0-2 0-16,-3 1 13 0,2 1-6 0,-2 0 1 0,0-1 23 16,0 1-32-16,0-1 24 0,-3 2-15 0,0-2 19 15,-2 1-26-15,0 0 28 0,-1 0-29 16,-14 0 25-16,25 0-29 0,-25 0 28 0,21 0-30 16,-21 0 29-16,17-2-8 0,-17 2-24 0,15 0 30 15,-15 0-34-15,0 0 6 0,17 0-71 0,-17 0-32 16,0 0-71-16,15-1-35 0,-15 1-82 0,0 0-75 15,0 0-73-15,11-2-83 0,-11 2-314 0,0 0-391 16</inkml:trace>
  <inkml:trace contextRef="#ctx0" brushRef="#br0" timeOffset="37582.64">18019 9112 171 0,'0'0'370'0,"0"0"-73"16,-15-2-19-16,15 2-39 0,0 0-10 0,-13-2-4 16,13 2-43-16,0 0-5 0,0 0-36 15,0 0-24-15,-13-1-26 0,13 1 6 0,0 0-21 0,0 0 7 16,0 0-19-16,0 0 4 0,0 0-6 0,12 3-2 16,-12-3-3-16,14 0-4 0,-14 0 9 15,19 1-12-15,-5-1 0 0,-1 1-1 0,1-1-5 16,1 1-9-16,4-1 4 0,-1 1 3 0,4-1-1 15,0 1-17-15,1 1 12 0,0-2-19 0,3 1 19 16,3-1-21-16,-1 1 15 0,0-1-17 0,1 1 16 16,1-1-18-16,-1 0 14 0,2 0-1 0,-1 0-7 15,1 1-18-15,0-1 14 0,-1 0-18 16,2 0 19-16,-1 0-14 0,1 2 15 16,0-2-21-16,1 0 21 0,3 1-12 0,1-1 11 0,-1 1-18 15,-4-1 17-15,6 1-14 0,-2 1 16 16,1-1-15-16,-1 0 25 0,0 0-14 0,-4 0 23 15,3 0-26-15,-2 1 29 0,-1-1-31 0,0 0 22 16,1-1-21-16,3 1 23 0,-4 0-25 0,0-1 22 16,0 1-24-16,5-1 27 0,-5 0-26 0,0 0 23 15,1 2-21-15,6-2 33 0,-7 0-46 0,5 1 27 16,0-1-18-16,0 1 26 0,0 1-29 0,1-1 26 16,-1-1-28-16,0 1 26 0,-1 0-25 0,1 0 31 15,0 2-26-15,-5-2 30 0,0-1-32 0,0 1 29 16,0 0-30-16,0 0 28 0,-1-1-31 0,-1 1 27 15,1-1-27-15,0 2 26 0,-1-2-30 0,0 1 28 16,-1-1-28-16,2 2 33 0,-1-2-28 16,1 1 19-16,0 0-25 0,1-1 26 15,2 1-27-15,3 1 29 0,-1-1-27 0,0 1 28 16,-4-1-27-16,-1-1 27 0,2 1-27 0,-5 1 29 16,1-1-22-16,1 1 21 15,-3-2-32-15,-3 1 35 0,-1-1-34 0,-1 2 28 0,1-2-26 0,-2 0 25 16,1 1-28-16,-1-1 28 0,0 0-28 0,2 0 30 15,-2 1-36-15,2-1 37 0,-2 0-34 0,2 1 33 16,0-1-33-16,4 1 26 0,1-1-26 0,0 1 28 16,1 1-29-16,-1-1 27 0,1 0-29 0,-1 0 29 15,0 1-30-15,0-1 31 0,-2 1-23 0,0-1 23 16,0-1-28-16,0 2 26 0,-1 1-29 16,-3-3 29-16,0 0-27 0,1 0 28 0,-1 1-27 15,-2-2 28-15,3 1-29 0,-1 0 30 16,0 0-23-16,2 0 21 0,0 1-26 0,0-1 31 15,4-1-36-15,1 2 27 0,-1-1-29 0,-1 0 31 16,2 0-29-16,1 0 25 0,-1 0-25 0,-1 1 25 16,1-1-21-16,-1 0 25 0,1 2-30 0,-1-2 33 15,-2 1-34-15,1-1 29 0,-1 1-27 0,-3-1 28 16,1 1-26-16,-1-1 27 0,0 1-29 0,2-1 27 16,-3 0-27-16,1 1 36 0,-1 1-35 0,1-2 32 15,2 0-31-15,-3 1 28 0,5-1-29 0,-4 0 28 16,4 1-28-16,0-1 26 0,0 0-31 0,1 0 31 15,-3 0-29-15,2 2 33 0,0-5-25 0,-2 3 19 16,-2 0-26-16,5 0 27 0,-2 1-28 16,1-1 30-16,1 0-29 0,-1 0 27 0,1 0-30 15,1 0 30-15,-1 0-22 0,-2 0 26 0,3-1-19 16,-1 1 23-16,-2 0-34 0,1-1 43 16,1 1-44-16,-2 0 28 0,2-2-26 0,0 2 26 15,-1 0-25-15,1-1 26 0,0 1-29 0,0 0 28 16,0-1-16-16,-1 1 17 0,0 0-31 0,1 0 30 15,1-1-28-15,-3 1 27 0,2 0-26 0,1 0 25 16,-1 1-30-16,0-1 31 0,0 0-24 0,1 1 24 16,-1-1-29-16,3 1 33 0,-2 1-24 0,6 0 23 15,1 0-1-15,-2 0-7 0,-2-1-2 16,0 0 1-16,-1 2 2 0,-2-2-4 0,2 0 3 16,-3 0-2-16,1 0 1 0,-1 0 7 0,1 1-4 15,-4-1-6-15,2 0 6 0,-2 0-5 0,-3 1 1 16,0 0-1-16,-3-1 0 0,0 0 4 0,-1 1-2 15,0-2 2-15,-1 1 1 0,-4 0-22 16,-1-1 34-16,-12 0-31 0,25 1 38 0,-25-1-37 16,20 0 26-16,-20 0-28 0,17-1 22 0,-17 1-56 15,15-1-21-15,-15 1-46 0,12-1-46 0,-12 1-63 16,0 0-97-16,12-4-73 0,-12 4-72 0,0 0-382 16,0 0-394-16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3:18:13.7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722 327 0,'0'0'324'0,"0"0"-32"0,0 0 0 16,-14 1-16-16,14-1-17 0,0 0-2 0,0 0-12 16,-13 0-21-16,13 0-18 0,0 0-22 15,0 0-20-15,-12-1-26 0,12 1-21 0,0 0-25 16,0 0-11-16,0 0-16 0,0 0 18 0,0 0-4 15,0 0 14-15,0 0-17 0,8 7 18 0,-8-7-30 16,18 2 21-16,-4-1-33 0,3-1 16 0,3 1-27 16,3 0 24-16,4-1-37 0,1 1 27 0,-1-2-34 15,3 1 21-15,-1 0-6 0,2-1-9 0,-3 1 1 16,0-1-3-16,0 1-5 0,-1 0-3 0,-3-1-12 16,-2 1-1-16,-3-2 1 0,3 1 5 0,-4 1 3 15,-2 0-11-15,-2-1-2 16,0 1 2-16,-14 0 2 0,21-1-11 0,-21 1-19 0,18 0-28 15,-18 0-37-15,14-3-48 0,-14 3-38 16,0 0-26-16,0 0-27 0,11-4-29 0,-11 4-56 16,0 0-27-16,0 0-40 0,-11-3-40 0,11 3-220 15,-13-2-155-15</inkml:trace>
  <inkml:trace contextRef="#ctx0" brushRef="#br0" timeOffset="383.9">1465 722 12 0,'0'0'400'0,"0"0"-53"16,-12 4-20-16,12-4-16 0,0 0-28 0,-11 5-22 16,11-5-19-16,0 0-20 0,-8 7-26 15,8-7-21-15,0 0-16 0,-6 10-22 0,6-10-11 16,-2 11-18-16,2-11-4 0,-1 15-19 0,1-15-10 16,0 18-6-16,0-18-2 0,-2 24-12 0,4-12 19 15,-2 1-17-15,0 0 9 0,1 4-19 0,-1-3 21 16,1 4-37-16,-1-1 31 0,0 0-25 0,-1-1 30 15,1 1-36-15,0 1 30 0,-1-1-46 0,1 1 32 16,-2-1-27-16,1-1 34 0,-1 1-44 0,0-2 31 16,1 0-37-16,0-1 32 0,-2-1-29 15,-1-2 27-15,4 2-23 0,-4-2 28 0,3-2-27 16,-4 1 26-16,1 0-26 0,0-2 32 0,0 0-18 16,4-8-27-16,-11 13 22 0,1-9-22 15,3 1 19-15,7-5-19 0,-20 3 37 0,20-3-49 16,-22-2 17-16,8 1-39 0,-1-4 54 0,1 1-48 15,0-3 22-15,-2-1-52 0,3 1 2 0,1-2-50 16,-1 1-23-16,3 0-27 0,-2-1-50 0,6 2-52 16,1-1-67-16,1 0-80 0,4 8-55 0,1-15-376 15,2 6-379-15</inkml:trace>
  <inkml:trace contextRef="#ctx0" brushRef="#br0" timeOffset="782.19">1763 986 156 0,'0'0'456'0,"0"0"-73"0,0 0-43 0,0 0-23 16,-10-2-10-16,10 2-35 0,0 0-52 0,0 0-40 16,0 0-29-16,0 0-24 0,0 0-13 0,0 0-10 15,0 0-2-15,0 0-9 0,0 0-1 0,0 0-1 16,0 0-9-16,0 0 6 0,10 10-25 16,-10-10 11-16,17 2-11 0,-17-2 9 0,23 2-18 15,-12-1 17-15,2-1-27 0,2 2 13 0,-2-2-23 16,2 0 22-16,0-2-34 0,-1 2 18 0,1 0-26 15,-1 0 18-15,-1-1-26 0,0 0 23 0,-1 0-32 16,-12 1 22-16,22-1-23 0,-22 1 28 0,16-1-29 16,-16 1 13-16,16-3-73 0,-16 3-51 0,12-1-70 15,-12 1-72-15,0 0-68 0,10-4-80 0,-10 4-96 16,0 0-315-16,0 0-351 0</inkml:trace>
  <inkml:trace contextRef="#ctx0" brushRef="#br0" timeOffset="1099.21">2269 814 279 0,'0'0'577'0,"3"-12"-111"0,-3 12-73 16,0 0-36-16,4-12-32 0,-4 12-51 15,0 0-44-15,2-9-38 0,-2 9-35 0,0 0-12 0,0 0-27 16,0 0 9-16,0 0-23 0,0 0 7 16,-1 14-20-16,1-14 11 0,-3 18-28 0,2-5 13 15,0-1-40-15,-2 4 14 0,2 1-29 0,-2-1 15 16,0 3-42-16,3 0 31 0,0 1-30 0,-2 0 23 16,1 0-28-16,1 0 25 0,1 0-31 0,-1 0 24 15,2-1-25-15,-2 0 27 0,5-1-1 0,-4-1-7 16,1 0 2-16,0-3-24 0,0 1-37 0,1-3-57 15,-2 0-76-15,2-3-81 0,-3-9-105 0,5 15-147 16,-5-15-458-16,6 7-561 0</inkml:trace>
  <inkml:trace contextRef="#ctx0" brushRef="#br0" timeOffset="1514.98">2644 897 89 0,'0'0'723'0,"0"0"-202"16,9-7-111-16,-9 7-42 0,0 0-24 0,6-7-67 15,-6 7-27-15,0 0-65 0,0 0-27 0,0 0-39 16,9-6-17-16,-9 6-21 0,0 0-6 0,0 0-18 16,0 0-1-16,-10 9-18 0,10-9 8 15,-14 9-20-15,2-3 7 0,1-1-18 0,-2 2 12 0,-4-1-18 16,2 1 8-16,0-1-15 0,-6 2 10 15,2-2-7-15,-1 0 16 0,2 0-15 0,1-1 17 16,0 0-14-16,1-1 13 0,-1 1-14 0,6-2 12 16,-1 1-11-16,1-1 12 0,0 0-14 0,11-3 12 15,-16 5-19-15,16-5 14 0,-13 4-18 0,13-4 18 16,-9 4-14-16,9-4 22 0,0 0-23 0,-4 10 4 16,4-10-20-16,0 0 34 0,9 10-15 0,-9-10 15 15,13 8-21-15,-4-2 22 0,0-1-26 16,1 3 18-16,3-1-19 0,-2 0 18 0,2 2-18 15,1-1 18-15,0 1-14 0,0-2 13 16,2 5-16-16,0-2 18 0,-4 0-16 0,2-1 11 16,-3 0-27-16,1 0-14 0,1 1-51 0,-4 0-67 15,1-1-84-15,-3-2-125 0,0 2-139 0,-1-3-407 16,-6-6-476-16</inkml:trace>
  <inkml:trace contextRef="#ctx0" brushRef="#br0" timeOffset="2163.98">3483 884 303 0,'2'-11'605'0,"-2"11"-102"0,2-16-73 0,-2 16-47 15,3-11-54-15,-3 11-40 0,0 0-45 16,2-13-62-16,-2 13-26 0,0 0-40 0,0 0-30 16,2-12-2-16,-2 12-12 0,0 0-4 0,0 0-18 15,0 12 8-15,0-12-9 0,-2 16 10 0,2-16-18 16,-2 21 19-16,1-8-23 0,1 0 22 0,-3 3-14 15,2-1 22-15,-1 1-10 0,2 0-10 16,-1 2-1-16,0-3-11 0,1 2-9 0,-1-2-5 0,-1-1-6 16,2 0-1-16,-1-1-3 0,1-1-4 0,0 1-29 15,0-13-57-15,0 21-52 0,0-21-64 16,-1 16-63-16,1-16-53 0,0 14-82 0,0-14-114 16,0 0-361-16,0 0-421 0</inkml:trace>
  <inkml:trace contextRef="#ctx0" brushRef="#br0" timeOffset="2379.98">3478 857 471 0,'2'-11'525'15,"-1"-1"-72"-15,-1 12-50 0,2-18-32 0,-2 18-56 16,4-18-50-16,-4 18-45 0,5-17-45 0,-5 17-45 16,9-16-20-16,-4 9-37 0,3 1-4 15,0-1-24-15,2 2 0 0,1 0-15 0,2 1-2 16,0 0-12-16,0 0-7 0,1 2-3 15,0 0 3-15,1 2-9 0,-1 2-1 0,1-1-25 16,0 3-51-16,0-1-76 0,-2 2-67 0,0 1-105 16,-3 0-82-16,-4 1-402 0,1 0-340 0</inkml:trace>
  <inkml:trace contextRef="#ctx0" brushRef="#br0" timeOffset="2562.98">3480 951 459 0,'0'0'444'0,"0"0"-61"0,-10 7-38 16,10-7-32-16,0 0-32 0,0 0-50 0,10 4-42 15,-10-4-35-15,17 1-25 0,-17-1-32 0,23 2-15 16,-6-1-15-16,0 0-8 0,3-1-19 0,0 0-12 16,1 0-43-16,-1 0-69 0,2-1-101 0,-1 0-95 15,-1-1-129-15,0-2-331 0,0 1-247 0</inkml:trace>
  <inkml:trace contextRef="#ctx0" brushRef="#br0" timeOffset="2830.15">3973 751 705 0,'0'0'540'0,"0"0"-116"0,0 0-57 0,-3-10-45 16,3 10-58-16,0 0-45 0,0 0-32 0,0 0-21 15,0 0-17-15,0 0-7 0,-2 15-14 0,2-15-19 16,1 19 7-16,-1-7-13 0,0 1-8 0,-1 1 0 16,1 1-3-16,0 2-6 0,0 0-13 0,0 2-26 15,0 0 26-15,-2-2-20 0,2 0-6 0,0 1-16 16,0 0-4-16,0-1-3 0,0 0-5 0,-1-2-3 16,1-1-7-16,0 0 2 0,1 0-31 0,-1-2-65 15,0-1-70-15,0-11-74 0,0 23-81 0,0-23-69 16,0 15-91-16,0-15-82 0,-1 12-252 15,1-12-330-15</inkml:trace>
  <inkml:trace contextRef="#ctx0" brushRef="#br0" timeOffset="3063.13">3950 777 363 0,'1'-12'638'16,"0"2"-99"-16,-1 10-73 0,3-17-50 0,-3 17-80 0,4-16-50 15,-4 16-54-15,6-16-39 0,-1 9-52 16,3 2-17-16,0-2-41 0,2 1 1 0,1 1-34 16,2 2 0-16,1-1-23 0,-1 1 4 0,2 2-15 15,-1 1 3-15,2 0-13 0,-1 0 4 0,3 0-3 16,-3 2-7-16,2 2-16 0,-3 0-55 0,0 1-42 16,-1 2-49-16,-1 0-50 0,-3 0-92 0,-2 0-65 15,-1 0-106-15,-6-7-286 0,5 17-272 0</inkml:trace>
  <inkml:trace contextRef="#ctx0" brushRef="#br0" timeOffset="3247">3993 912 286 0,'0'0'494'0,"-9"4"-43"0,9-4-37 16,0 0-9-16,-5 8-41 0,5-8-83 0,0 0-31 15,13 4-50-15,-13-4-21 0,17 4-41 0,-5-3-13 16,1-1-35-16,1 1-10 0,2 0-26 15,-1-1-3-15,3 2-21 0,-2-1-1 0,0-1-36 16,-1 0-73-16,-1 0-101 0,0-1-126 0,0-1-150 16,-2 1-450-16,-1-1-474 0</inkml:trace>
  <inkml:trace contextRef="#ctx0" brushRef="#br0" timeOffset="6979.96">5417 663 235 0,'0'0'453'0,"-1"-11"-50"0,1 11-56 0,-3-10-33 15,3 10-32-15,-4-11-7 0,4 11-36 0,-9-9-32 16,9 9-28-16,-9-8-33 0,9 8-21 0,-11-5-27 15,11 5-12-15,-17-1-16 0,6 3-8 0,-1 1-13 16,-2 1-5-16,-1 3-17 0,-2 3-2 0,-1 1 4 16,3 4-5-16,-1 0-5 0,0 4 0 0,0 2-4 15,3 1-1-15,1-3-4 0,3 1-3 0,2 2 2 16,0-1-4-16,3 1 4 0,1 0-6 0,1-3 8 16,4 0-2-16,0-1 8 0,3 1 1 0,3 1 17 15,0-2 9-15,4 0 4 0,1-3-9 0,4-1-1 16,1-2-8-16,2-1-11 0,4-1-32 0,-1-3-52 15,2-1-74-15,0-2-73 0,2-2-68 0,-4-2-103 16,-1-1-71-16,1 0-365 0,0-4-352 16</inkml:trace>
  <inkml:trace contextRef="#ctx0" brushRef="#br0" timeOffset="7263">5766 823 260 0,'0'0'658'15,"0"0"-153"-15,0 0-89 0,0 0-49 16,0 0-48-16,0 0-47 0,-5-7-49 0,5 7-41 16,0 0-36-16,0 0-24 0,0 0-20 0,0 0-14 15,15-3-12-15,-15 3-6 0,15 0-4 0,-3 1-7 16,2-1-5-16,-1 2-2 0,2-2-11 0,1 2-3 15,1-2-6-15,-1 0-30 0,3 1 30 0,-1 0-8 16,0-1-4-16,-2 1-15 0,-2 1-34 0,2-2-45 16,-2 0-45-16,-14 0-54 0,24 0-54 0,-24 0-61 15,20-4-95-15,-20 4-52 0,13-3-357 0,-13 3-318 16</inkml:trace>
  <inkml:trace contextRef="#ctx0" brushRef="#br0" timeOffset="7527.95">5921 666 39 0,'0'0'536'15,"0"0"-140"-15,-8-4-42 0,8 4-56 0,0 0-28 16,0 0-42-16,0 0-29 0,0 0-31 0,0 0-10 16,0 0-10-16,-13 3-4 0,13-3-16 0,-1 11-15 15,1-11-7-15,0 19-11 0,0-19-3 0,0 24 4 16,0-9-6-16,-3 1-10 0,3 1-8 15,0 0-4-15,0 2-6 0,-2 1-19 0,2-1 8 16,0-1-9-16,0-1-7 0,0 3-6 0,0-2-3 16,0 0-2-16,0-1-18 0,0-1-65 0,1 1-87 15,-1-4-102-15,1 0-147 0,2-1-123 0,1 0-371 16,1-3-451-16</inkml:trace>
  <inkml:trace contextRef="#ctx0" brushRef="#br0" timeOffset="7911.07">6264 753 5 0,'0'0'809'16,"-1"-11"-232"-16,1 11-129 0,0 0-76 0,-1-13-61 16,1 13-52-16,0 0-43 0,0 0-43 15,0 0-36-15,0-12-22 0,0 12-19 0,0 0-8 16,0 0-5-16,4 12-7 0,-4-12-2 0,5 16-5 15,-5-16 2-15,3 21-5 0,-1-7-1 0,0 1-2 16,1 2-10-16,-1-2-3 0,1 3-20 0,0-2 2 16,-1 0-2-16,1 1-8 0,-1-2-1 0,3 0-4 15,-2-1-5-15,-1-2-5 0,1-1 5 0,1-1-2 16,-2 0 3-16,2 0 4 0,-4-10 5 0,7 12 1 16,-7-12 2-16,8 12 0 0,-8-12 2 15,10 5-2-15,-10-5-3 0,12-3-7 0,-12 3 0 16,17-11-6-16,-8 2-2 0,1-2-2 0,0-5 4 15,-1-2 20-15,0-2-26 0,1 0 20 0,1-6-23 16,-1 3 16-16,0 1-13 0,-2 0-2 0,0 2-9 16,2 1 1-16,-3 0-11 0,0 5-18 0,-1 1-23 15,-1 1-44-15,0 0-55 0,0 5-61 0,1-2-51 16,-6 9-58-16,9-10-50 0,-9 10-91 0,10-6-398 16,-10 6-415-16</inkml:trace>
  <inkml:trace contextRef="#ctx0" brushRef="#br0" timeOffset="8361.54">6710 865 230 0,'0'0'609'0,"0"0"-166"15,0 0-102-15,5 8-61 0,-5-8-38 0,0 0-43 16,0 0-45-16,8 5-34 0,-8-5-24 0,0 0-20 15,11 5-8-15,-11-5-19 0,0 0-17 0,13 2 5 16,-13-2-3-16,0 0-8 0,14 0-7 0,-14 0-8 16,11-2 0-16,-11 2-3 0,10-6 0 0,-10 6 1 15,13-8-3-15,-13 8-1 0,10-13 0 16,-6 5 4-16,-4 8 17 0,7-15 11 0,-4 5 4 16,-3 10 7-16,5-17 11 0,-5 17 18 0,0-16-1 15,0 16 3-15,-4-16-9 0,4 16-10 0,-5-15-9 16,5 15-7-16,-9-13-8 0,9 13-3 0,-11-9-7 15,11 9-2-15,-16-6-10 0,16 6 5 0,-15 0-3 16,4 2 3-16,2 3 3 0,-2-1 0 0,0 5-6 16,1 0-2-16,-1 4-4 0,-1 1 2 0,4 0 1 15,0 2 4-15,1 0-3 0,0 0-1 0,3 1 1 16,1 0-3-16,1 0 1 0,2 1-1 16,0-3 0-16,3 2 2 0,-1-1 1 0,5-1 1 15,3 2 2-15,0-1-6 0,3-3 0 0,2 0-3 16,1-2-10-16,3 0-19 0,1-4-29 0,0-1-48 15,0-4-77-15,0 1-76 0,1-3-85 0,4-4-130 16,-2-2-440-16,5-2-471 0</inkml:trace>
  <inkml:trace contextRef="#ctx0" brushRef="#br0" timeOffset="8844.2">7643 635 408 0,'-2'-9'471'0,"2"9"-74"0,-2-16-50 15,2 16-22-15,-2-11-20 0,2 11-43 0,0 0-43 16,-1-12-43-16,1 12-44 0,0 0-31 0,0 0-25 16,-3-10-8-16,3 10 12 0,0 0 10 0,0 0-4 15,-1 16 0-15,-1-4-7 0,2-12 1 0,-1 25 0 16,0-9-12-16,1 3-3 0,-1 0-8 0,-1 1-8 16,2 0 4-16,-1 2-8 0,1-2-7 0,-1 2-3 15,1-1-8-15,-3-1-5 0,3-1-6 16,0 0-3-16,0 0-6 0,0-2-70 0,0 0-74 15,0-2-88-15,3-1-132 0,-2-2-124 16,0-2-488-16,2 0-561 0</inkml:trace>
  <inkml:trace contextRef="#ctx0" brushRef="#br0" timeOffset="9244.84">7871 854 484 0,'0'0'412'0,"0"0"-91"0,0 0-45 16,0 0-34-16,11-1-19 0,-11 1-30 0,0 0-29 15,16 0-36-15,-16 0-22 0,15 0-18 0,-15 0-12 16,19-1-13-16,-19 1-9 0,21-3-5 0,-21 3-26 16,20-3 20-16,-11-1-3 0,0 0-8 0,0-1-4 15,-3 0-5-15,1-2 1 0,-7 7 2 0,9-11-8 16,-9 11-6-16,5-18 5 0,-5 18 1 0,1-16 8 15,-1 16 2-15,-4-18 16 0,0 8 1 0,1 2 3 16,-1 0-4-16,-2 0-5 0,1 1-1 0,-1-1-1 16,-2 3-8-16,8 5-5 0,-14-10-9 0,14 10-5 15,-18-5-6-15,18 5 9 0,-16 3-11 16,4-1 2-16,3 3 2 0,0 2-2 0,-1 2 2 16,0 2 1-16,2 1 9 0,0 1-2 0,2 2 6 15,1 0-14-15,0 0 11 0,2 0-7 0,3 2 6 16,-1-3-6-16,4 0 8 0,-1 2-3 0,3-2 4 15,4 0-8-15,-1-1 8 0,5 0-8 0,2-1-8 16,-1-2-73-16,3-3-92 0,-1-1-113 0,2-1-140 16,-1-2-107-16,2-3-245 0,-1-1-282 0</inkml:trace>
  <inkml:trace contextRef="#ctx0" brushRef="#br0" timeOffset="9595.84">8230 742 480 0,'5'-11'557'0,"-5"11"-75"0,4-10-39 0,-4 10-36 16,2-11-73-16,-2 11-62 0,0 0-61 0,5-8-46 16,-5 8-34-16,0 0-26 0,11-4-18 0,-11 4-13 15,10 4-5-15,-10-4-6 0,14 8-3 0,-6-1-4 16,1 3-4-16,1 1 1 0,-1-1-8 0,0 3-2 16,1 0-1-16,-2 0-6 0,1 1-1 0,-2 1-5 15,1-2-8-15,-2 0-3 0,1 0-1 0,-2-1-6 16,0-1 3-16,1 0-1 0,-2-2-5 0,-4-9 0 15,6 17-6-15,-6-17 5 0,6 12 2 16,-6-12 10-16,4 13 6 0,-4-13 7 0,5 8 0 16,-5-8-1-16,0 0-2 0,0 0-12 0,0 0 1 15,0 0-2-15,14-6-6 0,-14 6-4 0,7-18-4 16,-2 6-3-16,3-2 17 0,-2-1-21 0,3-3 7 16,0-1-9-16,3 0 16 0,-2-2-17 0,0 2 0 15,3-1-5-15,-3 1-37 0,3 2-9 0,-1 0-39 16,-2 2-25-16,1 2-72 0,-3 2-72 0,2 1-71 15,0 0-116-15,-2 4-72 0,0-1-300 0,-8 7-362 16</inkml:trace>
  <inkml:trace contextRef="#ctx0" brushRef="#br0" timeOffset="10244.81">8797 746 610 0,'-9'6'514'0,"9"-6"-127"16,0 0-69-16,0 0-48 0,0 0-46 0,0 0-63 15,0 0-32-15,-6 7-24 0,6-7-22 0,0 0-14 16,0 0-11-16,9 7-11 0,-9-7-9 0,11 3-7 16,-11-3 5-16,12 1-6 0,-12-1-3 0,0 0 0 15,19-1-3-15,-19 1-4 0,13-7-1 16,-4 3-5-16,-9 4 2 0,13-11-1 0,-7 4-3 15,-6 7-8-15,9-16 10 0,-3 8 13 0,-2 0 4 16,-1-2 28-16,1 1-7 0,-4 9 20 0,2-15-3 16,-2 15-5-16,1-14-14 0,-1 14-1 0,-3-14-14 15,3 14-3-15,-7-11-17 0,7 11 9 0,-11-7-9 16,11 7 13-16,-14-2-11 0,14 2 16 16,-18 4-12-16,7-1 14 0,1 1 3 0,-2 3-4 15,1 0 0-15,1 3-6 0,0 2 17 0,1 1-9 16,1 0-2-16,-1 2 3 0,3 0-2 0,1 0-4 15,2 0 1-15,-1 0-10 0,3-2-1 16,1-1 2-16,0 1-4 0,3-1 3 0,2-1-5 16,2 2-1-16,4-2 2 0,-1-1-1 0,3-2-3 15,1 0 1-15,1-1-5 0,2-2 1 0,-1 0-5 16,3-2 0-16,2-2-8 0,-1-1-8 0,1-3-16 16,3-3-13-16,0-1-12 0,2-6-10 0,-2-1-4 15,2-1 9-15,-2-3 1 0,3-4 7 0,-3-2 7 16,-5 2 8-16,0 1 0 0,-2-2 12 0,-2 0-3 15,-2-1 16-15,0 2-6 0,-5 1 19 0,-2 1 1 16,1 1 32-16,-4 1-12 0,2 3 26 0,-1 3-19 16,-1-1 21-16,-2 2-27 0,2 1 13 15,-3 10-34-15,2-16 5 0,-2 16-31 0,3-12 20 0,-3 12-18 16,0 0 30-16,0 0-26 0,0 0 32 16,-8 5-26-16,8-5 38 0,-8 18-10 0,3-5 4 15,2 2-3-15,-1 0 2 0,-2 6 8 0,3 0-7 16,0 2-3-16,-1-1-3 0,3 4 0 0,-2-1-6 15,0-1-2-15,1 3-4 0,2-2 6 0,-1 1-20 16,4 0-65-16,-2 0-64 0,-1-1-102 0,2 0-87 16,1-2-137-16,1-1-583 0,-2-5-663 0</inkml:trace>
  <inkml:trace contextRef="#ctx0" brushRef="#br0" timeOffset="10976.41">10355 574 474 0,'0'0'423'15,"-2"-10"-61"-15,2 10-61 0,0 0-30 0,-3-13-32 16,3 13-37-16,0 0-39 0,0 0-31 0,-3-10-17 16,3 10-10-16,0 0-5 0,0 0 0 15,0 0-5-15,0 0 3 0,-1 11-13 0,1-11-1 16,0 15-27-16,0-15 14 0,0 21-3 0,-1-10-11 15,0 5-4-15,-1 2-7 0,1 0-9 0,0 1-6 16,-2 0-5-16,2 1-4 0,-2 0-4 0,1-1-5 16,1 0-2-16,-1-1 2 0,1-1-5 0,1 1-5 15,0-4-11-15,0 0 14 0,0-1 8 0,3 0 5 16,0-1 13-16,0-1-2 0,2-2 6 0,0 0 0 16,4 1-3-16,3-3-8 0,-1-2-16 0,3 0-38 15,0-3-29-15,-1-1-40 0,2-1-39 16,-2 0-40-16,5-2-53 0,-3-1-37 0,1-2-73 15,-1 0-43-15,-1 1-378 0,0-3-273 0</inkml:trace>
  <inkml:trace contextRef="#ctx0" brushRef="#br0" timeOffset="11163.14">10341 717 186 0,'0'0'646'15,"-16"-4"-161"-15,16 4-87 0,-9-4-51 0,9 4-54 16,0 0-69-16,-7-7-46 0,7 7-42 0,0 0-30 16,10-7-21-16,-10 7-18 0,19-3-21 0,-6 1-4 15,3 1-17-15,2 1-25 0,2-1-37 16,2 1-56-16,-2 0-57 0,2-1-100 0,1 1-65 16,-3 1-115-16,2-1-195 0,-2-1-138 0</inkml:trace>
  <inkml:trace contextRef="#ctx0" brushRef="#br0" timeOffset="11543.06">10695 692 464 0,'0'0'565'0,"0"0"-79"0,0 0-23 16,10-4-33-16,-10 4-75 0,0 0-57 16,0 0-55-16,12-5-42 0,-12 5-35 0,9-4-33 15,-9 4-28-15,12-3-21 0,-12 3-15 0,0 0-19 0,19 0-16 16,-19 0-9-16,15 3-6 0,-15-3 0 15,14 7 0-15,-5-1 1 0,-2 1 8 0,1 3-6 16,0 2 2-16,-2 0-4 0,2 2-5 0,-4-1-4 16,2 2 4-16,-5 0 2 0,2-3-4 0,-2 0 0 15,-1 2-2-15,-1-4 3 0,1 3-1 0,-3-4-2 16,0 1 4-16,0-2-6 0,3-8-4 0,-9 16-2 16,9-16-19-16,-11 11-2 0,11-11-2 0,-12 4 8 15,12-4 3-15,-15 1 1 0,15-1 5 16,-12-5 0-16,12 5-1 0,-9-9 0 0,9 9-5 0,-4-14-4 15,4 14 3-15,3-19-18 0,1 4 23 16,2 1 3-16,3-1-2 0,3-2-5 0,0 0 1 16,4 2-3-16,0-3-5 0,2 4-8 0,-1-1-13 15,1 2-28-15,-2 2-18 0,4 1-45 0,-5 4-45 16,0-1-41-16,1 4-57 0,-2-1-44 0,-3 2-81 16,3 2-57-16,-14 0-223 0,20 2-183 0</inkml:trace>
  <inkml:trace contextRef="#ctx0" brushRef="#br0" timeOffset="11810.15">11176 709 640 0,'3'-10'661'0,"-3"10"-80"0,0 0-79 0,0 0-80 15,0 0-64-15,0-11-68 0,0 11-60 0,0 0-52 16,0 0-48-16,0 0-36 0,0 0-23 0,0 0-13 15,0 0-12-15,0 0-10 0,0 0-9 0,4 13-5 16,-4-13-17-16,3 17 10 0,-2-6-3 0,1 2 10 16,-1 0-7-16,1-1 2 0,-2 3-6 0,2-2 2 15,0 0-5-15,-2-1-4 0,1 1 3 0,-1-1 1 16,0-1-3-16,2 0-44 0,-2-11-71 16,0 18-73-16,0-18-80 0,0 13-76 0,0-13-170 15,0 0-445-15,-2 11-536 0</inkml:trace>
  <inkml:trace contextRef="#ctx0" brushRef="#br0" timeOffset="11959.13">11192 569 171 0,'0'-13'571'0,"0"13"-121"0,2-16-86 0,-2 16-60 16,0-13-58-16,0 13-58 0,2-10-58 0,-2 10-32 15,0 0-23-15,3-11-52 0,-3 11-92 0,0 0-108 16,0 0-144-16,0 0-326 0,0 0-158 0</inkml:trace>
  <inkml:trace contextRef="#ctx0" brushRef="#br0" timeOffset="12575.68">11649 705 342 0,'0'0'726'0,"-8"-11"-164"0,8 11-86 16,-8-11-76-16,8 11-87 0,-10-14-48 15,10 14-70-15,-10-9-18 0,10 9-54 0,-9-9-14 0,9 9-35 16,-12-6-8-16,12 6-27 0,-16-2 3 16,16 2-20-16,-20 1-3 0,9 1-6 0,1 2-1 15,-3-1-2-15,1 5-2 0,0-2-2 0,0 3 0 16,1 2-5-16,0-2 0 0,0 4-5 0,2-3 3 15,0 3-2-15,1-1 4 0,3 0 0 0,1-2-2 16,2 1 2-16,-1 0 2 0,3-11 6 0,3 18-1 16,1-8 1-16,2-3-4 0,5 3-20 0,-2-5-1 15,2 2-3-15,0-3 5 0,1 0 2 0,1-2 1 16,-13-2 13-16,25 0-2 0,-12-2 7 0,-1-2 5 16,1 0 2-16,-1-4 5 0,-2 1 23 15,2-3 12-15,-2 0-2 0,-1-1 13 0,-1-1 4 16,-2 0-2-16,2-2-12 0,-3 1-16 0,-1 3 10 15,0-1 3-15,0 0-5 0,-4 11 3 0,4-17-18 16,-4 17-17-16,8-14-15 0,-8 14-7 0,2-10-9 16,-2 10 6-16,0 0 3 0,0 0 1 0,0 0 4 15,0 0 4-15,6 8 7 0,-6-8-6 0,0 16 13 16,0-5-28-16,0 3 35 0,0 0-19 0,0 3 12 16,0 1-4-16,0-1-4 0,0 2 1 0,0 0-7 15,0 1 10-15,-2 1-4 0,2-3-4 0,0 4 5 16,0-2-6-16,0 2-1 0,-1-2-1 15,1 1 2-15,0 0 12 0,0-3-20 16,-1-1 18-16,1 0-16 0,0-2 22 0,-2-2-36 16,4-1 27-16,-2-12-16 0,-2 19 27 0,2-19-17 15,-1 16 20-15,1-16-30 0,-3 11 14 0,3-11-29 16,-12 5-7-16,12-5-12 0,-23 0-32 0,8-3-44 16,-3-1-29-16,-4-1-49 0,0-3-47 0,-1 1-39 15,0-2-68-15,3 1-43 0,1 1-75 0,3-1-329 16,1 2-320-16</inkml:trace>
  <inkml:trace contextRef="#ctx0" brushRef="#br0" timeOffset="13175.4">12064 756 505 0,'0'0'564'0,"-2"-14"-59"0,2 14-47 0,-6-14-53 16,2 5-75-16,4 9-46 0,-6-14-47 0,6 14-47 16,-9-11-41-16,9 11-35 0,-8-9-30 15,8 9-33-15,-10-7-4 0,10 7-18 0,-13-5 5 16,13 5-13-16,-16 0-8 0,16 0-2 0,-18 3-5 16,6 1-4-16,3 1 2 0,-1 2-5 0,0 2 4 15,0-1-3-15,1 2-8 0,-1 0 8 16,1 1-3-16,2 0 3 0,1 0-1 0,-1 1-1 15,2-2 3-15,3 1 0 0,0 0-2 0,2-11 3 16,0 20 6-16,2-12-4 0,2 3 3 0,1-3-2 16,2-1 0-16,-2 0-1 0,3-1 4 0,2-1 3 15,-3 1 4-15,2-3 2 0,-9-3 0 0,15 3-2 16,-15-3 0-16,15-1 5 0,-15 1-1 0,17-5 2 16,-9-1 2-16,-1 1 17 0,0-2 10 0,0 0 2 15,0 0 18-15,-1-2 12 0,-1-1-29 0,1 3 16 16,0-3-6-16,0 2 17 0,-2-1-16 15,0 1 3-15,-4 8-22 0,7-13 1 0,-7 13-21 16,6-11-9-16,-6 11-26 0,0 0-3 0,8-10-14 16,-8 10 14-16,0 0-16 0,0 0 27 0,0 0-22 15,0 0 34-15,9 6-22 0,-9-6 26 0,0 19-19 16,-2-9 14-16,2 2-11 0,-1 3 25 0,1 0-26 16,-2 2 12-16,1 1-1 0,0-1-5 0,-1 2-8 15,0 0 11-15,2 0-2 0,-5 1 24 0,4 0-41 16,-1-1 39-16,0 0-29 0,2 0 18 0,0 0-21 15,-4-1 14-15,4-2-17 0,0 1 12 0,-3-6-7 16,2 3 13-16,0-3-11 0,0-1 20 0,1-10-27 16,-2 17 28-16,2-17-19 0,-1 14 25 0,1-14-23 15,-9 10 12-15,9-10-25 0,-15 5-1 16,15-5-42-16,-21-1-43 0,10-2-72 16,-2-3-53-16,-5 1-65 0,1-4-92 0,2-2-123 15,-4 0-558-15,6-1-678 0</inkml:trace>
  <inkml:trace contextRef="#ctx0" brushRef="#br0" timeOffset="13609.55">12326 769 38 0,'0'0'572'0,"0"0"-180"0,0 0-76 15,0 0-76-15,13-3-29 0,-13 3-49 0,0 0-14 16,14 5-35-16,-14-5-13 0,17 5-36 0,-17-5-1 16,17 5-17-16,-17-5 4 0,14 4-12 0,-14-4 8 15,16 3-9-15,-16-3 14 0,18 2-9 0,-18-2 8 16,15-3 12-16,-15 3 2 0,14-5 6 0,-14 5 12 16,13-6 13-16,-13 6-2 0,9-10-12 0,-9 10-7 15,7-9-6-15,-7 9 2 0,5-12-2 16,-5 12-20-16,-2-13-5 0,2 13-2 0,-5-13-18 15,5 13 6-15,-9-10-11 0,2 4-2 16,7 6-10-16,-15-9 0 0,15 9-8 0,-18-7-7 16,18 7-4-16,-19-3 2 0,19 3-5 0,-19 3 8 15,9 0-1-15,-1 3-1 0,4 1 8 0,-2 3 1 16,0 0 1-16,2 2 2 0,3 1-4 0,-2 0 4 16,2 1 0-16,3-1 2 0,1 0-2 0,0 0 12 15,0 1 0-15,4 0 3 0,1-1-7 0,3 1 12 16,2-1-11-16,4-1-13 0,0 0-72 0,1-2-64 15,0-1-74-15,1-2-99 0,-1-2-66 0,2 0-96 16,-3-4-247-16,1-1-225 0</inkml:trace>
  <inkml:trace contextRef="#ctx0" brushRef="#br0" timeOffset="13964.77">12630 724 376 0,'0'0'546'0,"0"-14"-59"0,0 14-65 0,2-9-63 16,-2 9-55-16,4-9-61 0,-4 9-38 0,0 0-36 15,10-8-30-15,-10 8-24 0,11-4-18 0,-11 4-16 16,11 3-15-16,-11-3-9 0,18 5-11 0,-9 1-8 16,-1-1-4-16,2 4-4 0,-1 0-5 15,0 2-3-15,1-1-3 0,-2 4-1 0,-2-1-8 16,1 0-14-16,-1 0 21 0,0 0-7 16,-2 1 5-16,-2-3-1 0,1 0-7 0,-1 0 0 0,-2-11 9 15,0 18 1-15,0-18 0 0,-2 13 2 16,2-13 4-16,-3 10-1 0,3-10 2 0,-6 8-1 15,6-8-4-15,0 0-2 0,-16 0 3 0,16 0-3 16,-13-9-5-16,8 3 2 0,-2-2 14 0,1 0 9 16,3-1-1-16,1-2-7 0,2 11-11 0,0-22-5 15,2 9 0-15,5-1-14 0,3-2-6 0,3 1 5 16,5-4-5-16,1 2-20 0,4 1 20 0,-2 1-20 16,3 1 16-16,-2 1-16 0,-1 3 14 0,2 3-26 15,-4-1 6-15,-1 3-33 0,0 1-22 0,-2 1-59 16,-3 2-62-16,1 1-70 0,-3 1-89 0,-11-1-78 15,19 6-376-15,-19-6-359 0</inkml:trace>
  <inkml:trace contextRef="#ctx0" brushRef="#br0" timeOffset="14374.7">13178 808 383 0,'0'0'487'0,"0"0"-64"0,0 0-50 16,0 0-59-16,0 0-63 0,0 0-58 0,0 0-42 16,0 0-30-16,0 0-22 0,9 6-15 0,-9-6-10 15,0 0-3-15,0 0 7 0,16 0 3 16,-16 0 2-16,0 0-2 0,13-4-13 0,-13 4 3 16,12-7 2-16,-12 7 9 0,6-8 3 0,-6 8 1 15,9-10-1-15,-9 10-4 0,7-10-13 0,-7 10-1 16,2-14-3-16,-2 14-1 0,4-11-19 0,-4 11-11 15,0-13-8-15,0 13-1 0,-2-13-9 0,2 13-5 16,-4-10-5-16,4 10-4 0,-13-11-10 0,13 11 1 16,-14-8-4-16,14 8-2 0,-18-3-2 0,18 3 1 15,-20 0 4-15,20 0-1 0,-21 3 0 0,10 1-3 16,3 1 1-16,-1 1 6 0,-3 2-1 0,3 1-1 16,1 1 5-16,0 0 1 0,0 1 2 0,5-2 4 15,-1 2 0-15,2 1 6 0,2-12 8 16,0 20-9-16,2-10-4 0,4 3 3 0,3-1-23 15,3-3-51-15,3 3-67 0,4-2-63 16,0-1-63-16,4-3-93 0,0 1-31 0,4-3-28 16,2-1-359-16,0-2-289 0</inkml:trace>
  <inkml:trace contextRef="#ctx0" brushRef="#br0" timeOffset="14842.22">13614 787 26 0,'6'-10'423'0,"-6"10"-40"15,3-16-35-15,-3 16-18 0,-3-14-18 0,3 14 7 16,-6-14-21-16,1 7-39 0,5 7-27 15,-11-13-38-15,4 6-20 0,0 2-31 0,-1-1-27 0,8 6-26 16,-16-9-23-16,16 9-16 0,-14-6-18 16,14 6-2-16,-20-4-10 0,20 4-8 0,-20 3 0 15,9-1-7-15,0 1-3 0,-3 3 5 0,1 0-6 16,0 3 4-16,1 0 4 0,-1 0-12 0,-1 3 4 16,3 1-3-16,0 0-7 0,1 0 10 0,2-2-4 15,1 2 7-15,1-1-5 0,2-1 7 0,2 1-1 16,2-12 10-16,0 20-7 0,6-10 7 0,-2 0-3 15,5 0 3-15,-1-1-2 0,4 0-3 0,1-1 4 16,0-2 2-16,3 0 0 0,-3-2-1 16,4-2-1-16,-2-2 0 0,3 0-11 0,0-2 7 0,-4-3-1 15,4-1-3-15,-1-3 1 0,0-5-10 16,-4 0 8-16,1-2-7 0,-1 0 6 16,-2-3-4-16,1-1-7 0,-6-2-9 0,1-1 19 15,-1 0-16-15,-1 0 22 0,0-2-16 0,-3 4 12 16,0 2-1-16,-2 1 35 0,4 2-18 0,-3 3 15 15,0 1-33-15,-1 12 8 0,3-20-36 0,-3 20 2 16,0-13-19-16,0 13 12 0,0 0-7 0,0 0 25 16,0 0-6-16,0 0 20 0,0 0-14 0,0 11 19 15,0-11-11-15,-2 20 21 0,0-7-3 0,1 4-4 16,-3-1 3-16,4 4 3 0,-4-1-1 16,4 1 0-16,-2 3 0 0,-1-2-4 0,0 2-1 15,3-2-5-15,0-1 6 0,0 1-2 0,3-1 1 16,0 2-5-16,-1-2-33 0,4-2-61 0,-2-1-115 15,1 0-107-15,1-4-114 0,2 0-153 0,-1-2-256 16,1-1-372-16</inkml:trace>
  <inkml:trace contextRef="#ctx0" brushRef="#br0" timeOffset="15141.23">13976 501 297 0,'0'0'649'0,"0"-20"-82"16,0 20-78-16,4-17-78 0,-4 17-81 0,9-13-67 15,0 7-40-15,0 1-42 0,2 2-45 0,1 1-26 16,-12 2-17-16,24 3-4 0,-8 1-30 0,-1 4 2 16,3 2-24-16,-2 4 7 0,-2 0-16 0,1 3 9 15,-1 4-3-15,-3 0-8 0,0 3 1 0,-6-1-1 16,1 7 11-16,-3-3-2 0,-3 1 8 0,-4 2-2 15,-1 2 4-15,-4-2-5 0,0 1 2 0,-4 1-11 16,-2 1-2-16,-2-3-10 0,1-4-13 0,-2-4-52 16,-2 1-75-16,-1-3-135 0,0-2-206 15,-2-1-699-15,-2-3-777 0</inkml:trace>
  <inkml:trace contextRef="#ctx0" brushRef="#br0" timeOffset="16557.86">14905 458 349 0,'0'0'477'16,"0"0"-72"-16,5-8-74 0,-5 8-28 0,0 0-17 15,0 0-34-15,0 0-32 0,0-12-23 0,0 12-37 16,0 0-29-16,-5-8-34 0,5 8-33 16,-9-6 12-16,9 6-13 0,-14-4-15 0,14 4-2 15,-16-7-8-15,16 7-2 0,-20-3-9 0,8 2-10 16,12 1 0-16,-23-3 3 0,23 3-9 0,-23 0 1 16,23 0-10-16,-20 3 0 0,20-3-5 15,-22 4 3-15,22-4-2 0,-16 8 1 0,9-4-4 0,1 2 9 16,-1 2-16-16,0-1 18 0,3 1-6 15,-1 2 3-15,1 0-7 0,0 1 5 0,-1 1-5 16,2 3 8-16,-2 0-1 0,3 3 5 0,-2 0 6 16,1 0 1-16,1 6 2 0,-1-2 0 0,0 1 1 15,1 1 0-15,0 1 5 0,0-1 3 0,2-1 2 16,-1 1 7-16,1-3 0 0,-1 0 3 0,1 0-9 16,0-1-1-16,0-1-2 0,1 0-3 0,-1-2 1 15,1-1-1-15,0-2-3 0,-1-2 4 0,1 0-3 16,1-2 10-16,-2 2 12 0,0-12 11 0,6 18 5 15,-6-18 2-15,7 14 22 0,-7-14-25 16,12 12 9-16,-12-12-28 0,19 7 16 0,-9-3-34 16,3-3 7-16,0 0-17 0,3 0 15 0,-1-2-24 15,4 0 7-15,2 0-50 0,-2-3-36 16,4 0-42-16,4 1-47 0,-2-2-61 0,1 2-63 16,-3-3-62-16,1 0-103 0,1 0-81 0,-2 1-277 15,-7 0-344-15</inkml:trace>
  <inkml:trace contextRef="#ctx0" brushRef="#br0" timeOffset="16940.21">15355 698 41 0,'0'0'525'0,"0"-13"-84"0,0 13-52 0,-2-14-36 16,2 14-21-16,-5-11-26 0,5 11-40 0,-7-11-40 16,7 11-36-16,-6-9-35 0,6 9-21 15,-9-8-39-15,9 8 1 0,-14-5-9 0,14 5-16 16,-14-1-18-16,14 1-6 0,-18 2-12 0,9 2-11 16,-1 1-4-16,0 1-2 0,0 2-2 0,1 2-11 15,-1-1 11-15,3 5-2 0,-2-3-1 16,3 3-1-16,-1 3 4 0,0-2-1 0,4 1 3 15,1 0 0-15,-1-1-1 0,3-1-1 0,0 0 2 16,0 0 8-16,3-2 33 0,2 0 18 0,0 0 25 16,4-1-24-16,2-1 3 0,1-1-31 0,2-3 15 15,0 0-36-15,5-1 18 0,-2-2-27 0,1 0-51 16,-2-3-45-16,1 0-42 0,0-1-53 0,0-2-67 16,0 0-52-16,-3-3-88 0,3 0-46 0,-4 0-79 15,3-3-289-15,-3 1-318 0</inkml:trace>
  <inkml:trace contextRef="#ctx0" brushRef="#br0" timeOffset="17176.97">15774 713 722 0,'0'0'575'0,"0"0"-118"0,0 0-48 15,0 0-62-15,-11-4-65 0,11 4-53 0,0 0-47 16,0 0-28-16,0 0-20 0,0 0-18 0,0 0-15 16,0 0-21-16,17 0-11 0,-17 0-6 0,22 0-12 15,-7 1-11-15,-1-1-17 0,4 3-18 16,-4-3-37-16,4 0-28 0,-1 1-49 0,-2 0-55 0,0-1-60 16,-1 0-78-16,0 0-81 0,-14 0-70 15,22 0-282-15,-22 0-241 0</inkml:trace>
  <inkml:trace contextRef="#ctx0" brushRef="#br0" timeOffset="17357.02">15794 770 352 0,'-11'6'395'0,"11"-6"-32"16,-7 6-24-16,7-6-30 0,0 0-27 0,0 0-27 15,3 14-43-15,-3-14-35 0,11 6-30 0,-2-2-28 16,0-1-22-16,6-1-18 0,0 0-14 0,2-1-14 15,1 1-41-15,4-2-89 0,0-2-108 0,3 0-117 16,0-1-92-16,0-3-330 0,5-1-233 16</inkml:trace>
  <inkml:trace contextRef="#ctx0" brushRef="#br0" timeOffset="17591.18">16341 558 628 0,'0'0'580'0,"0"0"-57"15,4-11-57-15,-4 11-74 0,0 0-80 0,0 0-41 16,4-11-65-16,-4 11-45 0,0 0-28 0,0 0-19 16,0 0-32-16,0 0 6 0,0 0-19 0,0 0 35 15,0 0-9-15,4 13-6 0,-4-13-13 0,0 15-11 16,0-15 6-16,0 23-14 0,0-12 10 0,0 4-25 16,0 2 9-16,0 1-43 0,1-1 26 0,0 2-22 15,0-1 24-15,1 1-20 0,2-2-9 0,-2 1 4 16,1-1 18-16,0 0-86 0,1-4-112 0,0 3-114 15,-1-5-150-15,1 1-200 0,-1-2-402 0,1-1-649 16</inkml:trace>
  <inkml:trace contextRef="#ctx0" brushRef="#br0" timeOffset="18072.93">16703 424 518 0,'0'0'693'0,"1"-14"-168"16,-1 14-93-16,1-13-60 0,-1 13-56 0,3-11-20 15,-3 11-75-15,4-9-32 0,-4 9-64 0,5-9-6 16,-5 9-37-16,9-8-6 0,-9 8-31 0,15-4 3 16,-15 4-29-16,15-2 10 0,-15 2-21 0,19 0 9 15,-19 0-28-15,19 4 26 0,-9-2-18 16,0 3 4-16,-1-1-9 0,1 0 16 0,0 4-8 15,1 1 19-15,-1-1-15 0,-3 2 21 0,2 1-11 16,-1-2 19-16,0 3-13 0,-2 0 27 16,0 1 5-16,0 0-4 0,-1 2 6 0,1 0-13 15,-2 3 22-15,1-3-20 0,-1 7 14 0,1-2-12 16,-1 3 15-16,1 1-27 0,0-2 28 0,-1 2-26 16,0 2 15-16,0-1-22 0,1 0 11 0,0 0-26 15,-1 0 21-15,2 1-21 0,-1-1 16 0,-1-1-12 16,1 0 4-16,-1-1-16 0,1-1 14 0,-1 0-20 15,0-4 21-15,-3-1-14 0,1 0 11 0,0-3-9 16,-1-2 11-16,0 1-15 0,-1-13 13 16,2 22-10-16,-2-22 19 0,-3 19-16 0,3-19 13 15,-5 17-16-15,0-8 17 0,-3-2-19 0,-1-2 11 16,-2 1-14-16,-5-2 12 0,0 0-22 0,-3-2 5 16,-3 0-51-16,-2-2-3 0,-3-1-61 0,-3-2-73 15,-3-1-70-15,-4 0-92 0,4-2-163 0,0 1-686 16,1-2-812-16</inkml:trace>
  <inkml:trace contextRef="#ctx0" brushRef="#br0" timeOffset="24887.77">1110 1863 435 0,'0'0'487'16,"0"0"-70"-16,-13-3-44 0,13 3-24 0,0 0-32 16,0 0-73-16,-12-5-28 0,12 5-40 0,0 0-38 15,0 0-27-15,0 0-26 0,0 0-5 0,0 0-10 16,0 0 8-16,0 0-8 0,16 3 0 0,-4-2-7 16,5 1 7-16,1-1-15 0,3 1 7 15,-1 1-13-15,2-1 11 0,5 0-23 0,-2 1 13 16,0 0-22-16,0-1 12 0,1 0-8 0,-1 1-22 15,-3-2 13-15,-1 1-5 0,0-1 1 0,0 0-16 16,-3 1-36-16,-4-1-37 0,0 1-52 0,-14-2-49 16,22 1-68-16,-22-1-117 0,13-1-80 0,-13 1-69 15,0 0-257-15,0 0-278 0</inkml:trace>
  <inkml:trace contextRef="#ctx0" brushRef="#br0" timeOffset="25120.02">1344 1881 2 0,'0'0'581'0,"0"0"-158"0,0 0-43 0,0 0-28 16,-14 2-6-16,14-2-42 0,0 0-57 0,0 0-41 15,0 0-39-15,0 0-26 0,-9 3-22 0,9-3-3 16,0 0-19-16,0 0 2 0,-4 11-16 0,4-11-2 16,0 12-17-16,0-12 8 0,0 18-14 0,0-18 11 15,0 23-13-15,3-9 15 0,-3 0-11 0,0 3-8 16,0 0-5-16,0 1-7 0,0 0-6 0,-3 0-6 15,3 0-2-15,0 0-4 0,-2-1-2 0,2 1-57 16,-2-2-94-16,2 0-89 0,-1-3-158 16,0 1-163-16,-2-4-445 0,3-10-583 0</inkml:trace>
  <inkml:trace contextRef="#ctx0" brushRef="#br0" timeOffset="25502.72">1527 2051 377 0,'6'-6'778'0,"-6"6"-203"0,9-9-106 15,-9 9-87-15,8-7-54 0,-8 7-48 0,10-8-44 16,-10 8-55-16,10-3-33 0,-10 3-30 0,12-2-23 16,-12 2-17-16,15 1-11 0,-15-1-16 15,16 4-15-15,-5 1-14 0,-2-2 0 0,0 3 3 16,0 0-2-16,1 2 12 0,-2 0 7 0,2 4-4 15,-3-1 2-15,-1-1-5 0,0 2 1 0,-1 1-8 16,-1-2 1-16,0 0-8 0,-3 0 6 0,-1-11-13 16,0 20 4-16,0-20 0 0,-4 18-5 0,4-18-5 15,-5 15 11-15,5-15-1 0,-5 9 8 0,5-9-2 16,-6 7-2-16,6-7 4 0,0 0-12 0,0 0 3 16,-13-3-3-16,13 3 8 0,0 0-12 0,0-17 7 15,0 17-30-15,4-18 24 0,-1 7-10 0,3-2 6 16,1 0-13-16,1-1-7 0,2 1-8 0,0-2-8 15,-1 3-15-15,3 1-28 0,-3 0-41 0,2 1-53 16,1 2-69-16,-1 1-71 0,2 0-76 16,-4 3-120-16,0 1-450 0,-9 3-534 0</inkml:trace>
  <inkml:trace contextRef="#ctx0" brushRef="#br0" timeOffset="26236.42">1975 2074 872 0,'-6'-12'670'16,"6"12"-138"-16,-5-11-84 0,5 11-69 0,-4-10-41 16,4 10-50-16,0 0-60 0,-5-11-49 0,5 11-47 15,0 0-29-15,0 0-29 0,-5-9-17 0,5 9-10 16,0 0-24-16,0 0 6 0,-7 8-2 0,7-8 10 15,-4 12-12-15,4-12-7 0,-3 18-5 0,3-18 5 16,-4 22-5-16,2-11-6 0,2 2 2 0,-1-1 1 16,2-1-4-16,-1 2 4 0,2-2-3 0,0 0 4 15,1 2-2-15,-1-4 5 0,2 1-8 0,0-2 0 16,1 1 0-16,2-2-5 0,-2 0-7 0,-5-7 2 16,15 8-5-16,-15-8 4 0,18 3-11 0,-18-3 6 15,22-3-13-15,-12 0 3 0,3-4-1 16,1-1 2-16,0-1 7 0,0-2-1 0,0-4 4 15,1 1 0-15,-3-2 1 0,1 1 1 0,-1-4 5 16,-1 2 2-16,-2-2-4 0,2 1 6 0,-3 0-3 16,-3 2 11-16,1 1 14 0,1 1 3 0,-3 2-1 15,-1 1 0-15,1 3-1 0,0-1-3 0,0 1-13 16,-4 8-10-16,4-10 0 0,-4 10-1 16,0 0 9-16,0 0-1 0,0 0 0 0,0 0-1 15,-3 13 1-15,1-4-4 0,-1 3 3 0,2 3 1 16,-2 0-6-16,1 0 5 0,0 2-3 0,1 0 2 15,-1 0-4-15,2-2 6 0,2-1-5 0,-1 2 7 16,1-3 6-16,1-1-2 0,0 1 5 16,5-2 0-16,0 0 3 0,2-2-8 0,1-1-12 15,2-3 14-15,0 1-4 0,-1-4-5 0,1-2-7 16,0 0-9-16,4-3-6 0,-3-2-19 0,2-2-7 16,0-5-10-16,0 0 4 0,-2-3 2 0,1-1-10 15,0-4 5-15,-1-3 5 0,-1 0 9 0,-1-2 3 16,-2 0 7-16,1-1 5 0,-4 5 8 0,0-1 10 15,-2 2 8-15,0 3 5 0,-1 0 3 0,0 3 10 16,-2 0-17-16,2 4 6 0,-2 0-10 16,-2 10-8-16,4-14 7 0,-4 14 2 0,0 0 3 0,0 0 1 15,0 0 2-15,0 0 3 0,0 0 0 16,-4 14 8-16,2-3-2 0,-3-1 8 0,2 6 6 16,0 0 2-16,0 1 0 0,-1 2 0 0,0-1-10 15,2 2 8-15,-1-1-10 0,1 1 1 0,-1-2-4 16,-1 0 1-16,3 0-3 0,0-1 2 0,1-1-5 15,-2-1-35-15,4-2-83 0,-2 1-92 0,0-2-122 16,1-1-180-16,-1-11-610 0,1 19-726 0</inkml:trace>
  <inkml:trace contextRef="#ctx0" brushRef="#br0" timeOffset="26419.79">2406 2006 648 0,'0'0'591'0,"0"0"-153"0,-8-7-85 16,8 7-60-16,0 0-64 0,0 0-41 0,11-6-38 15,-11 6-30-15,19 0-23 0,-5 1-19 0,1-1-24 16,3 1-40-16,2 0-44 0,1 1-56 0,-3-1-82 16,5-1-86-16,-2 1-85 0,-1-2-416 0,-1 0-265 15</inkml:trace>
  <inkml:trace contextRef="#ctx0" brushRef="#br0" timeOffset="26854.3">2775 1871 421 0,'0'0'595'0,"0"-15"-69"0,0 15-41 0,0 0-67 16,0 0-88-16,0-13-68 0,0 13-59 0,0 0-42 16,0 0-38-16,0 0-25 0,0 0-9 0,0 0 8 15,0 0 3-15,0 0 4 0,7 12-4 0,-5-3 4 16,0 4-4-16,1 1 2 0,0 1-10 0,-1 2-1 15,1 0-6-15,-2 1 1 0,1 0-17 16,-1 1 6-16,0-1-6 0,0 0-5 0,-1 0-14 16,0-1-5-16,0-2-8 0,-1-2-6 15,1 0 4-15,-1-1-15 0,1-12-6 0,-1 22-9 16,1-22-9-16,-3 16-3 0,3-16 0 0,-3 13-12 16,3-13-21-16,-3 9-16 0,3-9-26 0,0 0-12 15,0 0-4-15,0 0-3 0,-13-6 10 0,13 6 6 16,0-13 7-16,0 13 4 0,3-22 8 0,2 8 13 15,0-1 7-15,1 1 10 0,3-3-6 0,1 1 20 16,2 0 9-16,1 1 0 0,0 1 4 0,2 0 5 16,1 3 0-16,0 0 4 0,-1 4-5 0,0-1-1 15,2 4-4-15,0 0-1 0,-1 3 4 0,-2 1-2 16,4 2-1-16,-3 2-3 0,2 1 4 0,-2 3 4 16,2 2-7-16,-2 2 25 0,-1 1 0 0,-1 2 15 15,0-2-3-15,-3 4-13 0,-1 0 16 16,0 0-4-16,-4-1 1 0,0-1-14 0,-2 0-49 15,-2 1-87-15,-1-2-123 0,-2-1-200 0,-2 0-601 16,0 0-666-16</inkml:trace>
  <inkml:trace contextRef="#ctx0" brushRef="#br0" timeOffset="27369.98">4240 1824 435 0,'-1'-12'629'0,"-2"1"-78"0,3 11-50 16,-4-16-68-16,4 16-61 0,-2-14-54 0,2 14-62 16,-1-11-58-16,1 11-43 0,0 0-45 0,-3-13-27 15,3 13-26-15,0 0 0 0,0 0-7 0,0 0-3 16,0 0-10-16,0 0 5 0,-1 16 2 0,1-16-2 16,0 20-1-16,-2-7-3 0,2 0 9 15,0 2-8-15,0 2 7 0,0 1-12 16,0 0 5-16,-1-1-20 0,1 1 11 0,-1 1-3 15,-1-1-3-15,1-2-6 0,1 1-20 0,-1-1-60 16,0-2-69-16,-1 0-59 0,1-3-112 0,-2 0-90 16,1 0-131-16,2-11-482 0,-8 15-606 0</inkml:trace>
  <inkml:trace contextRef="#ctx0" brushRef="#br0" timeOffset="27585.56">4003 1827 575 0,'0'0'560'0,"-3"-15"-95"0,3 15-63 0,-3-15-61 16,3 15-68-16,4-13-46 0,0 5-40 0,4 1-31 15,2 0-37-15,1-1-28 0,3 1-6 0,4 1-17 16,2 0-10-16,1 1-12 0,2 1-7 0,1-2-7 16,0 4-8-16,1 1-8 0,-2 0-4 0,0 2-4 15,0 0-24-15,2 1-68 0,-3 2-81 0,0 1-98 16,0 2-97-16,-4 1-92 0,1 0-323 0,-5-1-293 15</inkml:trace>
  <inkml:trace contextRef="#ctx0" brushRef="#br0" timeOffset="28554.24">4663 1995 444 0,'0'0'541'15,"0"0"-52"-15,-3-12-47 0,3 12-35 0,-3-8-61 16,3 8-42-16,-7-10-44 0,7 10-34 0,-5-9-31 16,5 9-45-16,-6-9-32 0,6 9-24 0,-9-8-12 15,9 8-33-15,-11-6-6 0,11 6-12 0,-12-5-9 16,12 5-10-16,-17 0 2 0,17 0-13 0,-19 4 3 16,9-2-12-16,-2 4 6 0,1-1-3 15,-1 2-1-15,2 1-4 0,-1 2 5 0,0 0-4 16,2-1 4-16,0 2-1 0,3 0 6 0,1-3-5 15,0 2 9-15,1-1-3 0,4-9 9 0,-3 16-1 16,3-16 7-16,2 15-5 0,-2-15-7 0,9 13 13 16,-3-7-6-16,2-2-5 0,3 0-11 0,-1 0-11 15,2-3-21-15,2-1-30 0,-2-1-10 0,1-2-34 16,2 0-6-16,-2-3-9 0,0-2 0 0,1-1 17 16,-3-2 14-16,-1-1 11 0,0-1 17 0,-2-2 19 15,-2 1 17-15,1-1 32 0,-2-1 13 0,0 1 35 16,-3 2 29-16,1 1 22 0,1 1 2 0,-4 11-22 15,4-18-19-15,-4 18-20 16,3-12-14-16,-3 12-11 0,3-11-4 0,-3 11 3 0,0 0 4 16,0 0 6-16,0 0-11 0,0 0 1 15,9 9 3-15,-9-9 7 0,5 17 4 0,-4-6-10 16,2 2 8-16,-2-1-12 0,2 2 7 0,-1 1-7 16,2-1 1-16,-1 0-9 0,1 0 6 0,-1-1-5 15,2-3 8-15,-1 2-7 0,1-1 4 0,0-3-14 16,2 0-19-16,-1-1-51 0,3-1-44 0,0 0-65 15,-9-6-29-15,19 5-69 0,-19-5 9 0,20 0-26 16,-9-2 13-16,-1-3 2 0,1-2 36 0,1-1 49 16,-3-2 45-16,0-4 51 0,2-1 14 15,-3-3 53-15,-1-2 21 0,-2 0 63 0,-1-1 16 16,1-1 40-16,-2 1 21 0,1-2 19 0,-1 1 24 16,1 1 17-16,-2 4 26 0,1 0 17 0,0 3-6 15,-1 0 5-15,1 4-44 0,0-1-24 0,-3 11-47 16,4-18-15-16,-4 18-37 0,3-13 5 0,-3 13-8 15,0 0 13-15,0 0-7 0,0 0 14 0,0 0-7 16,7 6 2-16,-7-6 6 0,0 17-8 0,0-6 0 16,-1 3-20-16,1 2 4 0,-2 1-3 0,0 1-4 15,1 2-18-15,0-1 23 0,-2 0-17 0,2 0 0 16,-2 0-8-16,2 0-1 0,-3-1-6 0,3-1-7 16,-1-2 2-16,0 1 6 0,0-3-11 0,0-1-3 15,1-2-4-15,1-10-43 0,-3 18 50 16,3-18 1-16,-2 15 2 0,2-15-9 0,-3 9-18 15,3-9-8-15,0 0-18 0,0 0-6 0,0 0-5 16,0 0 0-16,0 0 0 0,-2-9-6 0,2 9 10 16,4-15 1-16,-2 6 4 0,2 0 2 15,1 0 4-15,0-4 9 0,3 4 3 0,0-2-4 16,1 2 4-16,1 0-4 0,-1 2 4 0,0 1-3 16,1 1 6-16,1 0-7 0,0 2 5 0,1 0-3 15,-12 3 7-15,22 0-5 0,-9 3 11 0,-2-1-7 16,0 3 8-16,1 1-9 0,-1 1 13 0,-1 3-8 15,0-1 9-15,-2 1-3 0,-2 1 10 0,-1-2-8 16,0 1 7-16,-2 0-3 0,-3-10 8 16,0 20-4-16,0-20 9 0,-8 18-5 0,2-11-2 15,-2 0-8-15,-1-1 3 0,-2-1-3 0,1-1-6 16,-6-1-21-16,2-2-31 0,-1 1-24 0,-3-4-68 16,-1 0-46-16,2-1-97 0,-1-3-33 0,3 1-74 15,0-1-435-15,3-3-376 0</inkml:trace>
  <inkml:trace contextRef="#ctx0" brushRef="#br0" timeOffset="28834.91">5412 1754 735 0,'1'-12'708'0,"-1"12"-156"15,0 0-118-15,1-12-96 0,-1 12-74 0,0 0-55 16,0 0-53-16,0 0-26 0,0 0-31 0,0 0-6 16,0 0-12-16,0 0-11 0,0 0 8 0,0 19 0 15,0-6 4-15,0-2-4 0,0 4-1 0,0 0 1 16,-1 3-15-16,1-1-1 0,0 1-5 16,-1 2-5-16,1-2-17 0,-2 0 1 0,2 0-13 0,0-2-1 15,0 1-4-15,-1-3 2 0,2 1-13 16,-1-2-73-16,2 0-84 0,-2-1-89 0,1 0-153 15,0-1-114-15,2-1-549 0,-3-10-671 0</inkml:trace>
  <inkml:trace contextRef="#ctx0" brushRef="#br0" timeOffset="29251.41">5632 1977 294 0,'0'0'556'15,"0"0"-143"-15,0 0-105 0,0 0-55 0,0 0-32 0,0 0-34 16,0 0-30-16,0 0-23 0,9-6-23 16,-9 6-17-16,0 0-12 0,15 5-12 0,-15-5-6 15,13 2-7-15,-13-2-5 0,15 3-2 0,-15-3-1 16,13 1 1-16,-13-1-7 0,14-1 20 0,-14 1-1 16,13-3 2-16,-13 3-15 0,11-5 9 15,-11 5-1-15,12-10 0 0,-12 10-6 0,9-13 26 16,-9 13-15-16,6-15 7 0,-6 15-6 0,4-15 0 15,-4 15-12-15,3-16-6 0,-3 16-4 0,-2-16-6 16,2 16-10-16,-5-14 0 0,5 14-12 0,-6-14 4 16,6 14-11-16,-11-12-2 0,11 12-5 0,-15-5 8 15,15 5-7-15,-15-1 2 0,15 1-7 16,-19 3 2-16,8 2 4 0,1 3 1 0,1-2-2 16,0 6 5-16,0-2 0 0,2 2 4 0,0 0-6 15,2 2 0-15,0 0-4 0,2 0 7 0,0-1 0 16,3-1 2-16,0 2-1 0,3-3 3 0,1 3 1 15,4-2-1-15,1 1-12 0,5-1-42 0,3-1-71 16,0-2-76-16,4 0-114 0,2-3-74 0,2-3-97 16,1 0-428-16,3-5-466 0</inkml:trace>
  <inkml:trace contextRef="#ctx0" brushRef="#br0" timeOffset="29568.96">6244 1821 93 0,'0'0'509'15,"0"-14"-84"-15,0 14-49 0,-2-12-41 0,2 12-26 16,0 0-45-16,-2-13-63 0,2 13-45 0,0 0-31 16,-5-10-25-16,5 10-21 0,0 0-18 0,0 0-9 15,0 0-10-15,0 0-6 0,-10 4-8 16,10-4-7-16,-5 7-4 0,5-7-4 0,-3 9-3 16,3-9 3-16,-4 13-1 0,4-13-4 0,-1 10 0 15,1-10 1-15,0 0 1 0,0 16 2 16,0-16 4-16,5 8-1 0,-5-8 0 0,6 7 1 0,-6-7-2 15,11 5 2-15,-11-5-2 0,12 2 5 16,-12-2-1-16,0 0 16 0,18-1 10 0,-18 1 9 16,10-3 4-16,-10 3-20 0,9-7 13 0,-9 7-1 15,6-9-11-15,-6 9-6 0,2-10-14 0,-2 10-13 16,0 0-2-16,-4-15-4 0,4 15-1 0,-7-8-27 16,7 8-46-16,-9-8-69 0,9 8-66 0,-13-3-79 15,13 3-73-15,-12 2-87 0,12-2-291 0,-11 5-245 16</inkml:trace>
  <inkml:trace contextRef="#ctx0" brushRef="#br0" timeOffset="29935">6286 2048 425 0,'0'0'678'0,"0"0"-164"0,-10-6-82 0,10 6-84 16,0 0-61-16,0 0-69 0,-10-5-41 0,10 5-45 16,0 0-22-16,0 0-30 0,0 0-4 0,-11 5-26 15,11-5 3-15,0 0-12 0,-6 9 2 16,6-9-16-16,0 0 3 0,-4 13-12 0,4-13 8 16,0 0-14-16,-3 14 9 0,3-14-10 0,0 0 5 0,0 13-2 15,0-13 6-15,0 0-8 0,3 14 16 16,-3-14-10-16,6 5 15 0,-6-5-1 0,8 5 17 15,-8-5-2-15,13 3 10 0,-13-3 10 0,11-1 9 16,-11 1 6-16,11-3-4 0,-11 3 1 0,12-7 17 16,-12 7-8-16,9-10-4 0,-9 10-6 0,7-10-17 15,-7 10-17-15,4-14-10 0,-4 14-13 0,-2-13-5 16,2 13-16-16,-3-9-17 0,3 9-40 0,-7-9-88 16,7 9-50-16,-10-4-68 0,10 4-143 0,0 0-134 15,-18 3-526-15,18-3-683 0</inkml:trace>
  <inkml:trace contextRef="#ctx0" brushRef="#br0" timeOffset="31383.57">1891 3171 139 0,'0'0'491'0,"0"-16"-72"0,0 16-28 15,-4-11-38-15,4 11-39 0,-2-11-6 0,2 11-39 16,-8-12-16-16,8 12-41 0,-10-12-12 0,1 6-34 15,9 6-16-15,-13-9-29 0,4 4-17 0,9 5-25 16,-19-7-11-16,19 7-18 0,-22 0-5 0,11 2-16 16,-5 1 2-16,2 2-17 0,-1 1-2 0,2 1-12 15,0 3 7-15,-2 0-8 0,2 4-2 0,0-1-1 16,2 2-9-16,1 0-4 0,1-2 26 0,2 2-1 16,1-1-16-16,2 0-1 0,3 0 19 15,-1-1-4-15,2 0-2 0,2-1-16 0,-1 0 35 16,3 0-20-16,5 0 29 0,0 0 1 0,2-1-7 15,2-1-16-15,2-2 12 0,1-2-4 0,1 2-37 16,3-3-42-16,-2-3-72 0,5 2-83 0,-4-4-97 16,2 0-83-16,0-4-76 0,2 0-394 15,-2-3-419-15</inkml:trace>
  <inkml:trace contextRef="#ctx0" brushRef="#br0" timeOffset="31618.4">2121 3081 448 0,'0'0'566'0,"3"-14"-91"0,-3 14-26 16,2-10-31-16,-2 10-46 0,0 0-67 0,1-11-55 16,-1 11-60-16,0 0-41 0,0 0-43 0,2-10-16 15,-2 10-20-15,0 0-15 0,0 0 17 0,0 0 13 16,1 12 5-16,-1-12-7 0,0 15 8 0,-1-4-5 16,1 1 7-16,0 1-17 0,-2 2 4 0,2 2-20 15,-1 0 0-15,1 0-8 0,0 1 8 0,0 1-12 16,0-1-4-16,0 0-15 0,0 0 5 0,0-1-17 15,0 0-9-15,0-2-57 0,0-1-62 0,1-1-67 16,-1 0-81-16,0-1-86 0,0-12-110 0,2 22-112 16,-2-22-417-16,3 16-578 0</inkml:trace>
  <inkml:trace contextRef="#ctx0" brushRef="#br0" timeOffset="32050.15">2410 3205 167 0,'0'0'635'16,"0"0"-129"-16,1-13-95 0,-1 13-6 0,0 0-41 15,0 0-46-15,0-12-63 0,0 12-44 16,0 0-55-16,0 0-25 0,0 0-30 0,0 0-13 0,0 0-13 16,0 0-5-16,0 0-19 0,0 0 1 0,-8 9-18 15,8-9 7-15,-5 15-10 0,5-15-1 16,-5 18-16-16,3-9 1 0,-1 2-5 0,-1-1 3 15,3 1-9-15,0-1 6 0,0 1-7 0,-1 0 6 16,2-11-7-16,0 18 8 0,0-18-3 0,2 15 8 16,-2-15-4-16,7 16 17 0,-7-16 3 0,9 15 5 15,-3-10-6-15,2 0-2 0,-8-5 8 0,18 8-10 16,-8-6 8-16,3 0 0 0,-13-2 4 0,23 0-15 16,-10-2 10-16,0 0-12 0,1-3 4 0,-2 0-11 15,1-2 9-15,0-1 1 0,-1 0-5 0,-2-1 0 16,-1-1-6-16,-2-1 0 0,0 0-4 0,-1 0-5 15,-2 1 9-15,-3-1-14 0,0-1-2 16,-2 1-1-16,0-1-2 0,-3 1 1 0,-2 0-2 16,-1 1-12-16,1-1 11 0,-3 1-6 0,0 1-11 15,0 0-18-15,0 3-54 0,-1 2-5 0,0 0-39 16,10 4-34-16,-21-3-59 0,21 3-29 0,-16 1-63 16,16-1-42-16,-18 6-51 0,18-6-393 0,-12 9-344 15</inkml:trace>
  <inkml:trace contextRef="#ctx0" brushRef="#br0" timeOffset="32366.69">2991 3217 360 0,'0'0'620'0,"-4"-17"-109"15,4 17-54-15,-6-17-13 0,6 17-70 0,-6-15-58 16,-1 7-49-16,7 8-52 0,-9-12-46 0,9 12-37 16,-9-10-35-16,9 10-23 0,-12-4-16 0,12 4-13 15,-13 1-10-15,13-1-23 0,-18 7 6 0,10 0-2 16,1 0-11-16,-1 2 4 0,-2 2-3 16,3 0-1-16,1 1-4 0,1 1 6 0,1 0-8 15,-1 0 8-15,2-1-5 0,2 1 5 0,1-2-3 16,1 0 9-16,2 2-5 0,2-4 4 0,3 2-1 15,2-2-10-15,3 1-33 0,-1-3-57 0,4-1-87 16,-2 0-65-16,4-2-108 0,-3-3-75 0,2 0-517 16,-1-2-523-16</inkml:trace>
  <inkml:trace contextRef="#ctx0" brushRef="#br0" timeOffset="32602.03">3232 3009 207 0,'0'0'647'0,"2"-15"-115"0,-2 15-94 0,3-11-23 16,-3 11-67-16,0 0-48 0,2-12-69 0,-2 12-50 16,0 0-34-16,0 0-17 0,0 0-14 0,0 0-15 15,0 0-14-15,0 0-5 0,0 0 1 0,0 18-45 16,0-18 46-16,-1 23 0 0,1-9-17 0,-1 3-5 16,1 1-13-16,-2 1-18 0,0 1 5 0,1 1-4 15,-1 0-12-15,1 0 3 0,0-1-4 0,-2-1-4 16,2 2 3-16,-2-3-2 0,2-2-40 0,-3 0-66 15,3 0-47-15,0-3-102 0,-2-1-81 0,2-1-128 16,-2 0-110-16,3-11-330 0,-1 13-446 0</inkml:trace>
  <inkml:trace contextRef="#ctx0" brushRef="#br0" timeOffset="32983.18">3448 3156 215 0,'0'0'589'0,"6"-8"-128"0,-6 8-110 0,0 0-27 16,6-10-59-16,-6 10-32 0,0 0-57 0,0 0-18 16,0 0-36-16,0 0-11 0,0 0-30 0,0 0 0 15,0 0-19-15,0 0 3 0,0 0-10 0,-7 4 9 16,7-4-15-16,-7 8 8 0,7-8-14 0,-14 7-2 16,7-2-15-16,-2 0 4 0,-2-1-14 15,-1 0 0-15,-3-1-12 0,2 2 5 0,-2-1-18 16,0 0 13-16,2-1-11 0,-1-1 12 15,3 1-10-15,11-3 13 0,-23 3-7 0,23-3 14 16,-17 3-4-16,17-3 25 0,-15 2 4 0,15-2 22 16,-13 3-4-16,13-3 4 0,0 0-17 0,-13 1-4 15,13-1-16-15,0 0-1 0,0 0-15 0,0 0-5 16,0 0-4-16,0 0-4 0,16 2-2 0,-16-2 0 16,15 5-3-16,-4-1 3 0,0 1-7 0,1 2 11 15,1 0 5-15,0 1-13 0,5 2 25 0,-3 2-19 16,1 0 6-16,-2 0-21 0,1 1 17 0,-1-1-9 15,0 1-46-15,-2 0-15 0,-1-2-61 16,-2 1-63-16,0-2-116 0,-1 0-118 0,0 0-469 16,-1-2-462-16</inkml:trace>
  <inkml:trace contextRef="#ctx0" brushRef="#br0" timeOffset="34082.41">4931 2901 491 0,'0'0'467'0,"-10"-8"-59"0,10 8-63 16,-8-6-1-16,8 6-28 0,0 0-21 0,-10-6-35 15,10 6-43-15,0 0-39 0,0 0-37 16,-9-6-30-16,9 6-30 0,0 0-6 0,0 0-16 16,0 0-13-16,0 0-12 0,-8-6-3 0,8 6-5 15,0 0 5-15,0 0 4 0,10 4 4 0,-10-4 2 16,12 4 2-16,0-1-2 0,-2 0 2 0,4 0 4 15,1 0-4-15,2 1-2 0,0-2-4 0,2 2-5 16,-2-2-4-16,0 1 2 0,0-1-7 0,0 1-3 16,-1-2-5-16,0 0-1 0,-2 0-7 0,0 0 4 15,-1-1-9-15,-1 1-19 0,-12-1-25 0,21 0-26 16,-21 0-26-16,18 0-38 0,-18 0-18 0,12-1-3 16,-12 1-24-16,0 0 14 0,16-1-23 0,-16 1 39 15,0 0-3-15,0 0 50 0,0 0-6 16,0 0 46-16,-9-6-12 0,9 6 39 0,0 0-14 15,-14-2 40-15,14 2-6 0,0 0 40 0,-16 0-3 16,16 0 31-16,0 0-14 0,-14 1 26 0,14-1-8 16,0 0 19-16,-11 4-8 0,11-4 3 0,0 0 4 15,-12 7 3-15,12-7 6 0,-5 7-3 0,5-7-4 16,-5 11-9-16,5-11-4 0,-6 14-1 0,6-14-52 16,-4 19 52-16,2-8-58 0,1 1 54 0,-1 0-25 15,2 3 20-15,-2-2-15 0,2 3-3 0,0 1-7 16,0 0-7-16,0 0-3 0,2 0-4 0,-2 0-5 15,1 0-1-15,-1-3 0 0,1-1-1 16,0 0-1-16,-1-1 1 0,0 0 1 0,0-12 1 16,0 19-2-16,0-19 2 0,0 17 5 15,0-17 0-15,-1 15 5 0,1-15 3 0,-2 10 1 16,2-10-6-16,-8 8 4 0,8-8-6 0,0 0-1 16,-15 2-6-16,15-2 3 0,-17-5-6 0,8 1-3 15,0-1-15-15,-5-4-25 0,3 1-16 0,-3-3-48 16,1-1-74-16,1 1-112 0,1-1-137 0,2 1-152 15,1-1-314-15,3 3-447 0</inkml:trace>
  <inkml:trace contextRef="#ctx0" brushRef="#br0" timeOffset="34716.36">7004 2896 615 0,'0'0'585'0,"-1"-15"-49"16,1 15-41-16,-1-13-64 0,1 13-47 0,-2-13-43 15,2 13-44-15,0 0-45 0,0-15-83 0,0 15 7 16,0 0-81-16,0 0 18 0,0-15-70 0,0 15 33 15,0 0-54-15,0 0 42 0,0 0-34 0,0 0 50 16,0 0-44-16,0 15 32 0,0-15-35 0,-1 23 30 16,1-10-36-16,0 4 26 0,0 1-31 0,0 2 30 15,0 1-41-15,0-1 30 0,0 6-39 0,1-3 32 16,-1 1-39-16,2 0 35 0,-1-1-38 16,-1-2 32-16,1-2-41 0,2-2-3 0,-1 1-101 15,0-3-8-15,-1-2-51 0,0-1-42 0,0-1-76 16,1 0-65-16,-2-11-104 0,4 16-112 15,-4-16-329-15,5 8-474 0</inkml:trace>
  <inkml:trace contextRef="#ctx0" brushRef="#br0" timeOffset="35116">7283 3002 139 0,'11'-12'570'0,"-11"12"-107"0,5-8-55 0,-5 8-25 15,0 0-30-15,8-9-55 0,-8 9-30 0,0 0-43 16,5-7-42-16,-5 7-35 0,0 0-33 0,0 0-27 16,0 0-15-16,0 0-16 0,0 0-11 0,0 0-5 15,-7-4-11-15,7 4-6 0,-17 4-54 0,6 0 52 16,-1-2-54-16,-3 3 49 0,-1-1-61 0,0 0 42 16,-1 0-48-16,1-1 53 0,-1 4-50 0,0-4 53 15,1 2-47-15,-1-2 58 0,2 0-47 0,-1 1 52 16,3-2-53-16,2 0 56 0,0 1-50 0,11-3 58 15,-18 3-49-15,18-3 59 0,-14 4-53 0,14-4 61 16,-13 2-54-16,13-2 48 0,0 0-54 16,-13 4 49-16,13-4-53 0,0 0 51 0,0 0-56 15,0 0 49-15,10 9-52 0,-10-9 47 0,19 8-52 16,-8-2 51-16,3 0-8 0,-1 2-4 0,4 0-3 16,0 5 0-16,2-2 7 0,0 2 2 0,2 2 4 15,-1 1 9-15,1-1-1 0,-5-2-3 0,1 2-4 16,-2-2-5-16,0 0-13 0,-2 0-21 15,-1 0-33-15,-1-4-56 0,-3 1-79 0,0-1-103 16,-1 0-116-16,-2-2-158 0,-5-7-249 0,3 11-340 16</inkml:trace>
  <inkml:trace contextRef="#ctx0" brushRef="#br0" timeOffset="35967.33">9322 2878 375 0,'0'0'411'15,"4"-13"-34"-15,-4 13-39 0,3-15-3 0,-3 15-30 16,0-15-11-16,0 15-31 0,-3-15-10 0,3 15-16 16,-2-15-20-16,2 15-30 0,-5-13-24 0,5 13-30 15,-7-12-28-15,7 12-27 0,-7-9-15 0,7 9-17 16,-12-2 3-16,12 2-4 0,-19 1-7 16,9 3-9-16,-4 2-5 0,2 0-7 0,-1 4 0 15,1-1-55-15,0 5 57 0,-1 0-56 0,3 1 54 16,2-3-51-16,2 4 55 0,-2-1-53 0,5 1 60 15,-1 0-50-15,2 0 53 0,2-1-47 0,2 0 52 16,0 0-48-16,2 0 57 0,1-2-47 0,4-1 55 16,0 0-43-16,0-3 36 0,4 1-47 0,-2-3 46 15,3-1-51-15,0-1 45 0,1-4-52 0,0-1 35 16,0-4-65-16,3 0 35 0,1-6-73 0,-2-2 52 16,1-1-62-16,-2-5 56 0,1-3 0 0,-4 0 4 15,1-3 5-15,-4 0 4 0,-2 2 2 16,-2 1 2-16,-2-1 5 0,-2 3 6 0,0 2 3 15,-4 0 0-15,1 3-1 0,0 1-3 0,0 2-5 16,-2 1-6-16,-2 2 1 0,5 8 0 16,-8-7 4-16,8 7-4 0,0 0 1 0,-15 3 2 15,7 4 3-15,3 2 6 0,1 3 5 0,-1 2-8 16,0 2 16-16,1 1-47 0,2 1 62 0,-2 0-55 16,3 2 62-16,-1 0-51 0,1 1 53 0,1-1-55 15,1 0 55-15,1 1-54 0,3 1 57 16,-3-4-47-16,5 2 49 0,-1-2-86 0,2 0-38 0,2-3-131 15,1-1-144-15,4-1-169 0,0-2-332 16,-1 0-412-16</inkml:trace>
  <inkml:trace contextRef="#ctx0" brushRef="#br0" timeOffset="36431.55">9749 2962 27 0,'0'0'832'15,"0"0"-247"-15,0 0-128 0,2-13-87 0,-2 13-66 16,0 0-42-16,0 0-47 0,0 0-41 0,0 0-27 16,3-8-20-16,-3 8-65 0,0 0 45 0,7 8-63 15,-7-8 44-15,5 11-58 0,-5-11 46 16,6 15-61-16,-6-15 53 0,7 20-57 0,-5-10 50 16,0 2-60-16,-1-2 53 0,-1 2-59 0,0-12 55 15,-1 22-59-15,-2-11 57 0,-1-2-60 0,2 1 56 16,-2-1-64-16,-1-2 53 0,5-7-66 0,-9 15 41 15,9-15-63-15,-12 9 35 0,12-9-74 0,-11 3 27 16,11-3-16-16,-12-1 1 0,12 1-6 0,-14-9-5 16,14 9-8-16,-10-12-38 0,6 2 72 15,2 0-37-15,0-1 66 0,2-1 8 0,2 0 4 16,0-1 13-16,2 0 24 0,1 0 9 0,2 1 11 16,-1 0-1-16,4 0 2 0,-1 2 2 15,3 2-3-15,0-1 2 0,1 3-3 0,1 2-2 16,-1 0 3-16,1 1-6 0,0 2-1 0,1 2-6 15,-2 0-6-15,4 2-5 0,-3 2-42 0,0 1 50 16,0 1-38-16,-2 3 55 0,0 0-39 0,-2 1 56 16,0 3-39-16,-2-1 48 0,-1 0-49 0,-2 1 47 15,-1 2-56-15,0-2 48 0,-3-1-51 0,-2 1 49 16,1-2-71-16,-3-1 4 0,2 1-75 0,-2-3-79 16,1 1-90-16,-2-2-82 0,4-8-82 0,-7 12-337 15,7-12-282-15</inkml:trace>
  <inkml:trace contextRef="#ctx0" brushRef="#br0" timeOffset="36668.41">10141 3005 568 0,'0'0'526'0,"0"0"-73"15,10-5-120-15,-10 5 20 0,0 0-96 0,10-2 6 16,-10 2-85-16,0 0 25 0,20 2-77 0,-20-2 35 15,20 3-73-15,-8 0 36 0,0 0-73 0,1 0 39 16,2 0-61-16,0 1 44 0,2 0-65 0,-2-1 47 16,3 1-59-16,0-2 51 15,0 2-67-15,1-2 7 0,-2 1-85 0,2-1-37 16,-4-1-148-16,1-1-59 0,-4 0-76 0,2-1-425 16,-3-1-386-16</inkml:trace>
  <inkml:trace contextRef="#ctx0" brushRef="#br0" timeOffset="36883.21">10349 2913 271 0,'0'0'560'0,"0"0"-92"15,-12-4-60-15,12 4-27 0,0 0-52 0,0 0-70 16,-11-3-48-16,11 3-35 0,0 0-23 0,0 0-17 16,0 0-18-16,-7 7-9 0,7-7-60 0,0 0 53 15,0 18-47-15,0-18 51 0,0 17-51 16,0-17 50-16,0 23-62 0,0-10 50 0,0 1-56 15,2 0 47-15,-2 2-66 0,1-1 46 0,-1 2-59 16,1 0 47-16,-1 1-54 0,2-1 47 0,-1-2-87 16,0 0-18-16,0 1-79 0,1-4-120 0,-1 0-145 15,3 0-133-15,-2-2-418 0,1-1-538 0</inkml:trace>
  <inkml:trace contextRef="#ctx0" brushRef="#br0" timeOffset="37131.87">10658 2932 376 0,'4'-9'859'0,"-4"9"-202"15,6-13-124-15,-6 13-102 0,5-10-108 0,-5 10-5 16,5-8-102-16,-5 8-12 0,0 0-92 0,6-7 29 16,-6 7-74-16,0 0 42 0,0 0-65 0,5 9 31 15,-5-9-46-15,2 15 41 0,-2-15-47 0,2 21 5 16,-1-7 4-16,-1 1-2 0,1 1 21 0,-1 3-37 15,1 0 34-15,-1 0-43 0,0 0 35 0,0 2-42 16,-1-1 39-16,1 0-44 0,0 0-9 0,-1-2-154 16,0 0-44-16,-1 0-163 0,0-2-169 15,-1-1-562-15,2-2-723 0</inkml:trace>
  <inkml:trace contextRef="#ctx0" brushRef="#br0" timeOffset="37981.97">12136 2660 222 0,'-2'-14'484'0,"2"14"-79"0,-2-10-4 0,2 10-37 16,-3-9-9-16,3 9-50 0,-4-10-22 0,4 10-44 15,-9-8-39-15,9 8-31 0,-10-8-28 0,10 8-26 16,-14-3-14-16,14 3-16 0,-19 2-11 16,6 0-10-16,-4 3-6 0,2 2-16 0,-3 2-8 15,0 2-8-15,3 2-5 0,-2 0-4 16,4 2-4-16,-3 2-9 0,5 1 4 0,0 2-52 15,1-1 64-15,2 0-53 0,2 0 57 0,3-2-53 16,-1 1 56-16,4-1-50 0,0 0 55 0,2-2-48 16,2 0 45-16,1-2-28 0,3 0 57 0,2-1-44 15,1-1 47-15,4-1-55 0,0-3 53 0,0-3-54 16,5 0 49-16,-2-2-57 0,0-4 48 0,3-1-49 16,1-2 38-16,-2-3-65 0,3-6 35 0,-1-2-54 15,-3-2 48-15,0-1-9 0,-3-1-2 16,-2-2-1-16,-2 0 2 0,-2 1 1 0,-3 0 0 15,-1 1-3-15,-3 3-6 0,-2 1-8 0,0 1-6 16,-2 2-10-16,0 1-10 0,-2 3 0 0,-3 0 13 16,-1 2-6-16,-3 3 13 0,10 4 1 0,-17-2 10 15,3 3-9-15,5 4 17 0,-4 1-12 0,1 2 13 16,0 3-7-16,0 3 8 0,1 2 8 0,2 0-4 16,2 3 5-16,0 0 6 0,0 0 2 0,3-1 2 15,2 0-48-15,0 0 62 0,2 0-51 0,2 0 57 16,0-1-48-16,2 0 54 0,3 1-50 0,3-2 55 15,3 0-65-15,3-1-20 0,1-2-172 0,1-2-87 16,5-2-131-16,-3 1-443 0,3-3-440 16</inkml:trace>
  <inkml:trace contextRef="#ctx0" brushRef="#br0" timeOffset="38547.78">12466 2867 193 0,'0'0'705'0,"0"0"-193"16,0 0-118-16,0 0-59 0,4-10-51 0,-4 10-38 15,0 0-39-15,0 0-31 0,0 0-13 16,0 0-17-16,14 3-20 0,-14-3-13 0,9 10-58 16,-9-10 42-16,9 13-60 0,-5-4 52 0,1-1-63 15,-1 2 50-15,-2 0-56 0,2 1 53 0,0 0-65 16,-2 1 50-16,0-1-61 0,-2 1 55 0,3-2-59 15,-2 1 53-15,-1-11-60 0,2 16 55 0,-2-16-55 16,3 16 45-16,-3-16-71 0,0 12 30 0,0-12-76 16,0 0 33-16,0 14-72 0,0-14 31 0,0 0-77 15,0 0 23-15,2 11-74 0,-2-11 51 0,0 0-34 16,0 0 63-16,0 0-6 0,0 0 61 0,0 0-16 16,0 0 50-16,4-10-20 0,-4 10 64 15,0 0-20-15,3-9 91 0,-3 9-37 0,0 0 76 16,5-13-37-16,-5 13 77 0,2-10-48 0,-2 10 55 15,2-11-57-15,-2 11 42 0,5-12-38 0,-5 12 47 16,6-15-68-16,-2 6 36 0,1 1-59 0,-1 0 61 16,2-2-64-16,0 2 47 0,0-2-62 0,-1 1 49 15,2 1-12-15,0 0-9 0,1 0-13 0,-1 1-13 16,0 0-2-16,2 1-5 0,0 1-7 0,0 0 0 16,1 1-10-16,0 1-2 0,3 1-6 0,-1-1-3 15,1 3-12-15,-13 0-2 0,25 1 8 16,-14 2-2-16,-1-1-1 0,3 2 0 0,-4 2 1 0,4 0-47 15,-4 2 64-15,0 1-54 0,1 0 64 16,-2 1-48-16,-1 1 67 0,-3-2-56 16,0 2 56-16,2 0-57 0,-2 0 56 0,-4-11-57 15,4 19 55-15,-4-8-57 0,0-11 50 0,3 17-78 16,-3-17 31-16,0 15-93 0,0-15-11 0,0 13-82 16,0-13-86-16,-3 12-86 0,3-12-117 0,0 0-327 15,-2 10-358-15</inkml:trace>
  <inkml:trace contextRef="#ctx0" brushRef="#br0" timeOffset="38830.44">13109 2937 524 0,'0'0'819'16,"0"0"-266"-16,-10-7-74 0,10 7-110 0,0 0-117 15,0 0 10-15,-9-6-109 0,9 6 23 0,0 0-86 16,0 0 39-16,0 0-73 0,17 0 46 0,-17 0-64 16,19 4 52-16,-19-4-57 0,23 2 55 0,-8 0-59 15,1 0 50-15,0 0-64 0,4-1 48 0,-2 0-57 16,0 0 42-16,0 1-59 0,0-1 52 0,0 1-67 16,-2-2 26-16,-3 0-80 0,0 0 7 0,1 0-115 15,-14 0-24-15,23-2-94 0,-23 2-76 16,15-5-78-16,-15 5-408 0,9-6-419 0</inkml:trace>
  <inkml:trace contextRef="#ctx0" brushRef="#br0" timeOffset="39048.11">13275 2816 459 0,'0'0'405'0,"0"0"-32"0,0 0-29 0,-9-4-54 15,9 4-13-15,0 0-47 0,0 0-19 0,0 0-20 16,0 0-13-16,-10 4-23 0,10-4-8 0,0 0-14 15,-4 15-11-15,4-15-14 0,0 14-10 0,0-14-54 16,0 19 54-16,-2-8-61 0,2-11 50 16,0 24-57-16,0-11 40 0,0 2-66 0,0 2 50 15,2-2-54-15,-2 1 50 0,2 1-57 0,0 0 58 16,1 0-61-16,-1-1 40 0,1-1-131 0,-3 0-39 16,2-2-136-16,0-2-152 0,0-1-161 0,1 0-270 15,1-1-406-15</inkml:trace>
  <inkml:trace contextRef="#ctx0" brushRef="#br0" timeOffset="39315.33">13666 2816 589 0,'4'-9'774'15,"-4"9"-183"-15,7-11-113 0,-7 11-94 0,6-10-59 16,-6 10-61-16,4-8-57 0,-4 8-57 0,0 0-23 15,6-7-34-15,-6 7 0 0,0 0-10 0,4 9-8 16,-4-9-12-16,4 12-2 0,-4-12-55 0,1 20 57 16,1-9-45-16,-2 1 50 0,2 2-48 0,-2-1 40 15,2 2-49-15,-2 2-2 0,2 0 2 0,-2 0 38 16,0 0-48-16,2-2 37 0,0 2-43 0,-2 0 41 16,1-4-45-16,-1 1 26 0,0 0-137 0,2-1-41 15,-4-1-136-15,2-12-164 0,0 20-173 16,0-20-329-16,-7 16-550 0</inkml:trace>
  <inkml:trace contextRef="#ctx0" brushRef="#br0" timeOffset="40122.47">12001 2352 216 0,'0'0'268'0,"-15"0"-20"0,15 0-46 16,-13 0 9-16,13 0-41 0,0 0-11 0,-15 0-3 15,15 0-12-15,0 0 5 0,0 0-5 0,-17 0 5 16,17 0-31-16,0 0-13 0,0 0-11 0,0 0-7 16,-12 1-7-16,12-1-4 0,0 0 10 0,0 0 2 15,0 0 12-15,0 0 6 0,0 0-4 0,0 0-6 16,0 0 4-16,7 7-3 0,-7-7 3 0,17 3-11 16,-6-1-4-16,3-1-8 0,5 2-8 15,-2-2-1-15,2 1-14 0,2 0 5 16,4 1-6-16,2 0 10 0,0-1-8 0,3 0-4 15,-1 1-3-15,5-1-1 0,1 1 1 0,-1 1-6 16,-1-1-39-16,2 0 49 0,-6 0-45 0,2-1 47 16,-2 0-46-16,2-1 51 0,1 2-41 0,-3-2 37 15,3 0-43-15,-1 1 32 0,-2-1-34 0,3-1 37 16,-3 1-39-16,1 0 35 0,1 0-32 0,0-1 26 16,-2 2-33-16,1-1 30 0,1-1-37 0,-2 1 36 15,1 0-33-15,-1 0 32 0,0 0-31 0,0 1 34 16,1 0-31-16,-3-1 35 0,2 0-34 0,0 2 34 15,0-2-30-15,1 0 31 0,-1 2-31 0,2-2 33 16,-2 0-25-16,2 1 28 0,-2 0-31 16,0-1 26-16,-1 0-34 0,1 0 31 0,-4 2-24 15,2-3 27-15,-4 1-27 0,-2 0 27 0,-2 0-24 16,1-1 28-16,-2 2-28 0,-4-2 26 0,1 1-29 16,-1-1 28-16,-1 1-30 0,-13-1 23 0,21 0-28 15,-21 0 22-15,15 0-24 0,-15 0 18 0,18 1-23 16,-18-1 18-16,0 0-22 0,18 1 18 0,-18-1-24 15,0 0 20-15,14 0-41 0,-14 0-2 0,0 0-57 16,0 0-9-16,13 0-99 0,-13 0-13 0,0 0-86 16,0 0-119-16,0 0-189 0,0 0-632 15,0 0-848-15</inkml:trace>
  <inkml:trace contextRef="#ctx0" brushRef="#br0" timeOffset="43211.68">2238 4178 23 0,'0'0'556'16,"3"-10"-143"-16,-3 10-17 0,0 0-55 0,0-13-4 0,0 13-39 16,0 0-27-16,-1-13-46 0,1 13-26 15,0 0-44-15,-4-10-19 0,4 10-37 0,0 0-8 16,-6-7-17-16,6 7-30 0,0 0 7 0,0 0 1 15,-14 2-28-15,14-2 17 0,-11 4-12 0,11-4 7 16,-15 10-13-16,9-4 8 0,-2 1-10 0,-2 3 6 16,2-1-16-16,0 1 5 0,1 2-2 15,-2 0 13-15,1 1-9 0,1 1 3 0,3-2-11 16,-4 2 7-16,5-1-11 0,0 1 6 0,0-1-10 16,-1 1 5-16,4-3-4 0,0 3 3 0,0-2-4 15,0-2 2-15,3 3 2 0,-1-3 0 0,1 0 5 16,0 0 0-16,4-1 7 0,-1 0 5 15,2 0 19-15,0-2 9 0,3 2 10 0,-1-3-51 0,1 0 58 16,0-1-50-16,1-2 49 0,-1 1-49 16,2-2 47-16,-1 0-49 0,1 0 47 0,-2-1-44 15,-11-1 36-15,25-1-30 0,-13-1 11 0,1 0-17 16,-3-1 34-16,1-1-41 0,1 1 31 0,-3-4-39 16,1 3 32-16,1-3-39 0,0-2 33 0,-1 1-37 15,-1-1 38-15,0-1-40 0,-1 0 34 0,-2-1-39 16,0 1 41-16,-1 0-8 0,-1 0-7 0,-1 0-33 15,-1-2 33-15,1 0-3 0,-2 2 0 0,-1 10-6 16,-1-22 2-16,0 10 2 0,-2 1-8 16,-1 1 2-16,0-1-5 0,-1 0-1 0,-1 1 9 0,1 0-4 15,-3 0 0-15,0 1-2 0,-2-1 1 16,1 2-3-16,-1 0 1 0,-1 1-2 0,-2 1 1 16,0 0-3-16,-2 1 0 0,1 0 2 0,-2 2-1 15,1 0-4-15,1 2 1 0,0 0-24 0,-1 0-50 16,1 1-55-16,-1 1-77 0,1 1-46 0,-1 2-119 15,2 0-127-15,0 1-579 0,2 0-702 0</inkml:trace>
  <inkml:trace contextRef="#ctx0" brushRef="#br0" timeOffset="44115.46">4994 3933 324 0,'0'0'537'0,"0"0"-148"0,-1-12-5 0,1 12-88 16,0 0 16-16,0 0-96 0,-2-11 5 0,2 11-86 15,0 0 16-15,0 0-77 0,0 0 39 0,0 0-51 16,0 0 51-16,0 0-52 0,12 2 45 16,-12-2-47-16,11 12 54 0,-3-4-55 0,1 3 59 15,1 0-61-15,-1 1 56 0,3 2-60 0,-1 1 44 16,1-1-62-16,-2 1 52 0,3 1-63 0,-3 0 52 16,3 1-62-16,-2-2 36 0,0 1-48 0,1-1 47 15,-2 0-56-15,-1-2 47 0,1-1-49 0,0-1 53 16,-3 0-68-16,1-2 20 0,-1 0-87 0,0-1 24 15,-1-2-42-15,-6-6-38 0,11 11-56 0,-11-11-85 16,10 6-91-16,-10-6-69 0,0 0-425 16,13-2-431-16</inkml:trace>
  <inkml:trace contextRef="#ctx0" brushRef="#br0" timeOffset="44411.18">5264 3953 53 0,'0'0'507'0,"-3"-12"-116"16,3 12 33-16,-3-10-44 0,3 10-30 0,-2-10-88 15,2 10-5-15,0 0-90 0,-3-9 11 0,3 9-83 16,0 0 28-16,0 0-68 0,-7-7 39 0,7 7-61 16,0 0 50-16,-12 5-57 0,4 1 52 0,0 1-54 15,-1 2 51-15,-2 2-14 0,-1 1-3 0,-2 2 0 16,0 2-60-16,-1-1 59 0,3 1-64 15,-4 0 56-15,2 1-1 0,-1 0-55 0,2-1 51 16,-2 1-58-16,2-2 41 0,-1 0-43 0,2-1 54 16,2-2-56-16,0 0 56 0,1 1-59 0,0-4 55 15,0 2-67-15,2-2 16 0,0 0-52 0,1-2-51 16,1 0-77-16,5-7-92 0,-10 11-89 0,10-11-78 16,-8 8-343-16,8-8-324 0</inkml:trace>
  <inkml:trace contextRef="#ctx0" brushRef="#br0" timeOffset="45095.01">7150 3899 193 0,'0'0'560'0,"-4"-10"-61"0,4 10-135 15,-4-8 5-15,4 8-92 0,0 0 4 0,-4-9-87 0,4 9 12 16,0 0-86-16,0 0 18 0,0 0-63 0,0 0 49 15,0 0-54-15,0 0 52 0,0 0-54 16,15 11 43-16,-5-1-60 0,-1 3 55 0,2 1-58 16,3 2 48-16,-1 1-63 0,2 2 51 0,1 1-69 15,0 0 53-15,0 0-67 0,-2-3 47 0,0 0-52 16,0-1 49-16,-3 0-53 0,1-2 54 0,-1-1-56 16,-2-2 47-16,-1 0-71 0,0-2 34 0,0 0-80 15,-2-2 32-15,-6-7-83 0,10 12 9 0,-10-12-122 16,10 7-37-16,-10-7-75 0,0 0-55 0,0 0-67 15,15-3-234-15,-15 3-217 0</inkml:trace>
  <inkml:trace contextRef="#ctx0" brushRef="#br0" timeOffset="45363.08">7439 3878 160 0,'0'0'461'0,"-5"-8"-80"0,5 8-35 0,0 0-30 16,-4-11-32-16,4 11 22 0,0 0-81 0,0 0 8 16,-14-3-78-16,14 3 31 0,-13 9-69 0,7-3 35 15,-5 4-67-15,0-1 41 0,1 2-60 0,-3 4 54 16,-1 0-57-16,-2 4 56 0,0 0-65 16,0 0 57-16,1 0-64 0,1-1 51 0,0-1-59 15,0 1 49-15,0-1-62 0,2-1 41 0,1 0-63 16,-2-2 50-16,3-2-52 0,1 0 47 0,0 0-57 15,1-3 45-15,2 0-74 0,0-1 1 0,-1-1-109 16,7-7-7-16,-9 14-80 0,9-14-120 0,-5 10-118 16,5-10-514-16,0 0-576 0</inkml:trace>
  <inkml:trace contextRef="#ctx0" brushRef="#br0" timeOffset="46711.07">9941 3796 524 0,'0'0'402'16,"-8"-10"-17"-16,8 10-118 0,-11-11 23 0,11 11-87 15,-13-9 30-15,13 9-89 0,-15-7 23 0,15 7-76 16,-17-3 30-16,17 3-64 0,-20 0 31 0,8 2-56 16,0 2 41-16,-1 0-54 0,-1 3 6 0,1 1 7 15,0 0-3-15,-1 2 35 0,2 3-49 0,0-2 48 16,1 2-49-16,2-1 53 0,1 3-45 0,1-3 58 16,2 3-46-16,0 0 54 0,1-2-60 0,2 0 53 15,0-1-52-15,2 0 57 0,0-12-58 0,3 22 56 16,-1-12-56-16,4 0 53 0,0 0-63 15,2 0 52-15,3-2-61 0,1 0 52 0,0-2-59 16,2-2 53-16,2 1-61 0,-3-4 50 16,1-1-55-16,4-3 49 0,-3-1-61 0,3-1 0 15,0-5-14-15,-3-2-5 0,1-1 1 0,-3-2-6 16,-1-2 4-16,1 1 14 0,-4-1 9 0,-2-1 1 16,0 2 4-16,-2 1 4 0,-3 0 4 0,1 1 49 15,-2 2-53-15,-1 0 56 0,0 12-60 0,-1-22 50 16,-3 13-67-16,4 9 55 0,-11-15-60 0,4 9 54 15,7 6-63-15,-17-6 59 0,17 6-50 0,-19 1 50 16,19-1-52-16,-20 8 4 0,10-2 4 16,-1 1-2-16,0 3 6 0,2-1 53 0,1 3-53 0,2 1 45 15,0 0-49-15,2 2 53 0,0-1-49 16,3 1 53-16,-1-1-47 0,4-1 48 0,-1 4-46 16,4-1 62-16,1-2-47 0,2 3 54 0,2-1-55 15,3-1 51-15,0 0-80 0,2-2 10 0,3 0-124 16,0-2-63-16,0-3-144 0,1-1-102 0,-2-3-405 15,-1-1-412-15</inkml:trace>
  <inkml:trace contextRef="#ctx0" brushRef="#br0" timeOffset="47167.07">10179 3951 320 0,'2'-9'622'16,"-2"9"-136"-16,0 0-79 0,4-10-52 0,-4 10-50 15,0 0-47-15,4-8-47 0,-4 8-43 0,0 0-36 16,0 0-29-16,0 0-17 0,0 0-9 0,0 0-1 16,0 0 0-16,9-4-3 0,-9 4-3 0,0 0 54 15,6 13-58-15,-6-13 51 0,4 13-53 0,0-3 41 16,-4-10-49-16,4 18-5 0,-4-18-3 0,1 21-7 16,-1-21-1-16,0 20-5 0,0-20-6 0,-1 18-2 15,1-18-11-15,-2 17-6 0,2-17-10 0,-2 14-8 16,2-14-10-16,-5 12-8 0,5-12 42 0,-3 10-47 15,3-10 51-15,-5 7-48 0,5-7 49 16,0 0-45-16,0 0-9 0,-11-1 28 0,11 1-64 16,-7-8 48-16,7 8-47 0,-6-15 61 0,6 15-56 15,-2-18 53-15,0 7-53 0,4-1 50 0,0 0-36 16,3-2 5-16,0 0 4 0,3 0 7 0,0 1 2 16,2 0 8-16,1 2 7 0,2-2 2 0,0 3 9 15,0 2 3-15,2 1 2 0,-2 0-2 0,3 3-3 16,-2 0-3-16,0 3-1 0,-1 0-1 0,0 2-2 15,0 0 52-15,1 4-48 0,0-1 62 0,-3 4-38 16,1 1 60-16,-1 1-43 0,0 2 59 16,-2 1-55-16,-1 1 52 0,-1 1-63 0,-2-1 40 0,-1 2-54 15,0 0 44-15,-3-1-70 0,0 2 3 16,2-3-136-16,-6 0-48 0,3-1-175 0,-1-1-105 16,-3 2-554-16,2-3-639 0</inkml:trace>
  <inkml:trace contextRef="#ctx0" brushRef="#br0" timeOffset="47993.53">12428 3760 255 0,'0'0'508'15,"3"-12"-130"-15,-3 12 10 0,0-13-48 16,0 13-26-16,-3-10-46 0,3 10-83 0,-5-9 20 0,5 9-74 16,-9-9 23-16,9 9-70 0,-12-4 32 0,12 4-63 15,-15-3 35-15,15 3-59 0,-19 4 39 16,9 1-58-16,-3 0 44 0,-4 2-56 0,5 2 49 16,-5 1-49-16,3 2-1 0,-3 2 49 0,4 0-57 15,-1 0 53-15,1 2-57 0,0-1 50 0,1 1-56 16,3-1 53-16,1-1-54 0,3 0 61 0,-2 0-41 15,2-2 63-15,3-1-49 0,0 1 58 16,2-12-54-16,0 20 58 0,0-20-55 0,5 17 56 0,1-8-57 16,1-2 53-16,2-1-60 0,2-1 53 0,1-2-57 15,1-1 54-15,0-1-61 0,3-2 48 0,-1-2-53 16,1-3 51-16,1-1-51 0,2-2-4 0,-2-4 7 16,0 0-1-16,-1-1 5 0,0-5 7 15,-2 2-1-15,-1-1-3 0,-1 1 7 0,-4-1 2 16,1 1 35-16,-3 3-39 0,-3-2 34 0,2 3-46 15,-3 1 51-15,-2 0-64 0,0 12 43 0,0-19-54 16,0 19 43-16,-2-14-53 0,2 14 45 0,-8-11-51 16,8 11 53-16,-11-5-55 0,11 5 54 0,-13 0-53 15,13 0 52-15,-18 7-48 0,9-2 53 0,-2 2-50 16,2 1 5-16,0 3 8 0,-1 2 3 0,2-1 5 16,3 3 43-16,-1 1-42 0,0-1 34 0,2 1-40 15,-1 0 46-15,4 0-47 0,0 1 52 0,1-3-50 16,1 2 50-16,3 0-68 0,1-2 44 0,-1 0-82 15,3 1 26-15,0-3-90 0,2 0-12 0,4-1-136 16,0-2-43-16,2 0-84 0,0-3-88 16,3-3-270-16,-3 0-288 0</inkml:trace>
  <inkml:trace contextRef="#ctx0" brushRef="#br0" timeOffset="48443.15">12634 3885 524 0,'2'-12'567'0,"-2"12"-103"15,0 0-67-15,0-11-53 0,0 11-71 0,0 0-50 16,0 0-44-16,2-12-39 0,-2 12-26 0,0 0-16 16,0 0-8-16,0 0-6 0,0 0-2 15,0 0-1-15,0 0 0 0,11 9 1 0,-11-9-3 16,6 14-3-16,-2-4 0 0,-4-10-8 0,3 19-3 16,1-8-3-16,-4 0-2 0,2 0-7 0,-2-11-9 15,2 21-7-15,-2-21-6 0,0 21-6 0,0-21-2 16,0 16-5-16,0-16-3 0,-2 14-6 0,2-14-4 15,0 13-3-15,0-13-3 0,0 0 0 0,-2 13-4 16,2-13-8-16,0 0-7 0,0 0-6 0,0 0 26 16,0 0-71-16,-9-3 37 0,9 3-44 0,-2-13 58 15,2 13-49-15,0-15 11 0,2 4 8 0,0 0 5 16,0 0 9-16,3-2 8 0,1 1 5 0,0 0 9 16,2 0 6-16,-1 1-3 0,1 1 1 0,0 1-1 15,1 2-1-15,-1-1 3 0,2 4-1 0,-10 4 2 16,17-7-1-16,-17 7-1 0,19 0 1 15,-19 0 45-15,19 6-55 0,-7-2 55 0,-1 4-53 16,0 1 63-16,-1 1-48 0,-2 2 62 0,1 1-40 16,-1 0 47-16,-2 2-52 0,1-1 47 0,-3 0-63 15,0 2 60-15,-1-1-59 0,1-3 55 0,-1 2-61 16,-3-2 53-16,0 1-70 0,0-13 15 0,-3 22-102 16,3-22 7-16,-4 18-117 0,1-10-17 0,-3-1-107 15,6-7-75-15,-11 10-481 0,11-10-465 16</inkml:trace>
  <inkml:trace contextRef="#ctx0" brushRef="#br0" timeOffset="48784.03">12217 3591 467 0,'-14'-6'501'0,"3"2"-61"0,11 4-41 0,-16-8-18 16,16 8-35-16,-11-5-88 0,11 5-57 0,-11-3-31 15,11 3-34-15,0 0-12 0,0 0-11 16,0 0-4-16,0 0-8 0,20-2-3 0,-6 3-49 16,5 1 75-16,7 0-34 0,2 1 72 0,2-1-40 15,6 0 25-15,1 1-31 0,3-1 28 0,2 0-33 16,-2-1 12-16,3 0-33 0,-3 0 16 0,0 1-42 15,-1-1 14-15,-3 0-41 0,-6 0 19 0,1-1-32 16,-2 1 16-16,-6-1-33 0,-2 1 21 0,0-1-26 16,-8 0 3-16,5 1-67 0,-5-1-31 0,-13 0-117 15,23 0-29-15,-23 0-71 0,17 2-94 0,-17-2-123 16,0 0-141-16,0 0-288 0,0 0-543 16</inkml:trace>
  <inkml:trace contextRef="#ctx0" brushRef="#br0" timeOffset="49443.53">14036 3762 275 0,'0'0'444'0,"-16"0"-98"0,16 0 59 0,-13 0-63 16,13 0 41-16,0 0-86 0,-18 0 18 0,18 0-70 15,0 0 21-15,-11 1-98 0,11-1 29 0,0 0-85 16,0 0-14-16,0 0-9 0,0 0-7 0,0 0-19 16,0 0-7-16,0 0-10 0,0 0-5 0,20 3-6 15,-7-3-5-15,6 2-5 0,2-1 3 16,2 0 2-16,4 0 6 0,2 2 3 0,1-2-20 15,5 1 21-15,2-1 10 0,1 2-4 0,2-2-22 16,-4 0 9-16,0 2-4 0,0-2-5 16,-7 0-5-16,2 0 0 0,-4 1-17 15,-6-2 17-15,0 1-4 0,-2-1-2 0,-4 1-1 0,1-1-2 16,-4 0 4-16,-12 0-10 0,25 0-27 0,-25 0-36 16,17 1-60-16,-17-1-48 0,14 0-25 15,-14 0-144-15,0 0-62 0,16-2-64 0,-16 2-78 0,0 0-278 16,0 0-352-16</inkml:trace>
  <inkml:trace contextRef="#ctx0" brushRef="#br0" timeOffset="49775.51">14553 3678 385 0,'0'0'549'0,"0"0"-75"0,-7-5-45 16,7 5-32-16,0 0-98 0,0 0 3 0,-9-5-94 15,9 5 8-15,0 0-87 0,0 0 21 0,0 0-75 16,0 0 34-16,0 0-66 0,0 0 55 0,0 0-62 16,0 0 55-16,0 0-55 0,0 0 46 15,6 7-55-15,1-2 51 0,3 0-57 0,1 1 47 16,2 0-59-16,0 1 53 0,-2-1-49 16,4 1 0-16,-2 1 16 0,1 0-16 0,-1-1-6 15,0 1 3-15,-2 0-1 0,1-1-9 0,-3 0 1 16,0-1 1-16,0 0-2 0,-3 1 3 0,2 0 1 15,-5 2 0-15,-3-9 5 0,6 17 4 0,-6-17-3 16,-3 19 46-16,-1-10-49 0,-1 1 38 0,-5 1-49 16,0 1 38-16,1-2-44 0,-5 0 43 0,-1 3-50 15,1-4 32-15,1-1-123 0,-1 1-70 0,1-1-209 16,2-1-132-16,1-2-568 0,1 0-705 16</inkml:trace>
  <inkml:trace contextRef="#ctx0" brushRef="#br0" timeOffset="50259.49">15440 3612 701 0,'0'0'563'0,"0"-13"-84"16,0 13-39-16,1-11-64 0,-1 11-55 15,0 0-48-15,2-14-99 0,-2 14 18 0,0 0-90 16,1-10 30-16,-1 10-70 0,0 0 45 0,0 0-60 16,0 0 48-16,0 0-57 0,0 0 55 0,-6 13-48 15,6-13 46-15,-7 18-58 0,6-6 42 0,-3 1-58 16,0 2 4-16,0 0-9 0,-1 1 9 0,1 2 0 15,1 1-10-15,0-1 3 0,-1 0-1 0,2 1-6 16,-2-2-43-16,2 0-72 0,1-2-19 16,-1 1-114-16,0-4-71 0,1 0-138 15,1-12-129-15,-4 17-279 0,4-17-406 0</inkml:trace>
  <inkml:trace contextRef="#ctx0" brushRef="#br0" timeOffset="50726.56">15477 3645 492 0,'0'-13'719'0,"0"13"-178"16,0 0-98-16,0-13-84 0,0 13-58 0,0 0-53 15,0 0-46-15,1-13-96 0,-1 13 18 0,0 0-20 16,0 0-68-16,0 0 46 0,0 0-62 0,14 4 49 16,-7 3-59-16,2-1 49 0,-2 1-54 0,1 2 45 15,2 1-58-15,2 0 50 0,-2-1-56 0,0 2 53 16,2-2-55-16,-2 2 58 0,3-1-59 0,-4-1 7 15,1 1 5-15,0-1 4 0,-1-3 3 16,-1 1 0-16,0-1 1 0,0 0-5 0,-8-6 2 16,16 7-1-16,-16-7-2 0,14 4 3 0,-14-4 3 15,13-2-2-15,-13 2 52 0,10-7-62 0,-4 1 57 16,-6 6-60-16,9-17 57 0,-5 6-55 0,-3-2 62 16,2-2-39-16,-2-1 63 0,0-1-45 15,-1-1 51-15,0 0-36 0,0 2 63 0,0 1-39 0,-1 2 30 16,1-1-39-16,0 2 38 0,0 12-37 0,0-21 17 15,0 21-41-15,0-15 11 0,0 15-41 0,0-14 18 16,0 14-38-16,0 0 33 0,-1-11-33 0,1 11 43 16,0 0-33-16,0 0 36 0,-4 10-26 0,4-10 43 15,-4 18-30-15,3-6 31 0,-3 2-24 16,0 3-1-16,2 1 0 0,-1 0-2 16,1 0 1-16,-1 5-16 0,0-1 14 0,1 1-7 15,-1-1-2-15,1 0-1 0,0-2-4 0,0-2-18 16,1 1-65-16,1-2-96 0,-2 0-98 0,2 0-14 15,-2-4-137-15,2 0-110 0,0-1-132 0,0-12-326 16,2 21-581-16</inkml:trace>
  <inkml:trace contextRef="#ctx0" brushRef="#br0" timeOffset="51142.51">16018 3740 387 0,'0'0'629'0,"1"-10"-66"0,-1 10-127 16,0 0-4-16,1-13-111 0,-1 13 1 0,0 0-108 16,0 0-3-16,0 0-100 0,0-13 19 0,0 13-82 15,0 0 45-15,0 0-70 0,0 0 43 0,0 0-62 16,-7 9 45-16,7-9-57 0,-4 11 3 0,4-11 0 16,-7 16 4-16,5-6-3 0,-2 0 0 0,2 1 4 15,-1 1 1-15,2-1 51 0,-1 1-56 0,2 0 55 16,0 0-56-16,2-1 57 0,0 0-58 0,1-1 52 15,-1 0-56-15,3-1 53 0,-1 0-57 0,3-1 53 16,0 0-51-16,1-2 47 0,2 0-59 16,-1-1 60-16,0-2-54 0,2-1 61 0,-11-2-49 15,21 0 3-15,-8-1 11 0,-3-2-5 0,0-2 0 16,3-2 5-16,-1-2-4 0,-1-2 3 0,-1 1 1 16,-1-2 1-16,1-1 1 0,-2-1 5 0,-2 1 44 15,1 0-43-15,-3-1 47 0,1-1-47 16,-4 3 42-16,-1-1-56 0,-4 1 30 0,1-2-39 15,-4 1 35-15,-1 3-52 0,-1-1 49 0,-1 3-58 16,-1 0 47-16,0 1-58 0,-1 4 17 0,0 0-96 16,12 3 12-16,-23 0-84 0,12 1 7 0,-1 2-126 15,2 0-18-15,2 2-64 0,-1 1-71 16,9-6-305-16,-7 12-290 0</inkml:trace>
  <inkml:trace contextRef="#ctx0" brushRef="#br0" timeOffset="51491.31">16818 3751 165 0,'4'-17'701'0,"-4"17"-108"0,2-13-118 16,-2 13 2-16,2-15-119 0,-2 15 24 0,-2-13-89 15,2 13 0-15,-4-13-86 0,4 13-6 0,-4-12-73 16,4 12 10-16,-7-9-74 0,7 9 27 0,-12-8-62 16,12 8 33-16,-12-3-64 0,12 3 42 0,-17 2-54 15,8 2 42-15,0 1-47 0,0 0 45 0,-2 3-50 16,0 1 7-16,2 2 4 0,1 1 4 0,0 0 7 16,1 3-4-16,2-1 2 0,3-1 2 15,-2 2-1-15,3-2-2 0,-1 0-11 0,4 0-7 16,-1-1-5-16,5 1-14 0,-1-1 26 0,3-1-101 15,1-1-8-15,4-2-110 0,-2-1-38 0,5-1-114 16,-1-1-45-16,0-3-42 0,1-2-307 16,1-3-300-16</inkml:trace>
  <inkml:trace contextRef="#ctx0" brushRef="#br0" timeOffset="51941.96">17025 3593 425 0,'4'-18'488'0,"-1"3"-41"16,0 0-18-16,0 2-5 0,-2 3-50 0,1-1-58 0,-2 11-63 15,4-17-58-15,-4 17-48 0,4-13-34 0,-4 13-18 16,0 0-6-16,4-11-8 0,-4 11-7 0,0 0 0 16,0 0-50-16,5 10 61 0,-5-10-48 0,1 15 62 15,1-3-41-15,-2 0 39 0,0 3-54 16,1 3 40-16,-2 0-44 0,1 0-3 0,0 1-28 16,0 1 23-16,-2-1-21 0,2 2 22 0,-1-1-5 15,0-1-2-15,1-1-5 0,-2-1-2 0,1 0 0 16,0-1-3-16,0-3-7 0,-1-1-5 0,1-1-10 15,1-11-3-15,-4 18 3 0,4-18 2 0,-2 13 0 16,2-13-3-16,-3 9 4 0,3-9-1 0,0 0-4 16,0 0 2-16,0 0-6 0,-10-3-31 0,10 3 19 15,-4-11-18-15,1 2-18 0,3 9-12 16,-1-21 58-16,1 9-47 0,1 0 48 0,2-2-54 16,1 1 62-16,1-2-56 0,3 2 56 15,1 1-54-15,-2 1 60 0,5 2-41 0,0-1 38 0,1 3-48 16,3 1 54-16,-2 2-52 0,2 0 57 15,1 3-54-15,-1 1 55 0,1 1-51 0,1 3 51 16,-1 1-45-16,1 1 50 0,1 2-53 0,-3 2 56 16,0-1-52-16,-2 3 59 0,1 2-52 0,-5-1 9 15,1 0 52-15,-4 0-55 0,1 2 55 0,-3-2-51 16,-2 1 56-16,-1-2-55 0,-3 0 49 0,0 0-73 16,-1-1 25-16,-2-1-89 0,-1 0-6 15,-1-1-111-15,0 0-9 0,6-9-98 0,-13 11-133 0,13-11-323 16,-14 8-307-16</inkml:trace>
  <inkml:trace contextRef="#ctx0" brushRef="#br0" timeOffset="52458.63">17789 3766 294 0,'0'0'582'0,"0"-15"-133"16,0 15-4-16,-3-17-96 0,0 7-4 0,-1 2-108 16,0-1 15-16,-1 1-87 0,0 0 26 0,-2-1-81 15,0 2 17-15,0 1-75 0,0 0 32 16,7 6-71-16,-17-7 44 0,17 7-62 0,-18-2 44 16,18 2-55-16,-22 2 57 0,11 3-48 0,-1 0 53 15,1 1-48-15,-1 2 50 0,1 0-45 0,1 3 51 16,-1 0-55-16,3 0 11 0,0 1-3 0,1 0 1 15,2 0-2-15,0-1 48 0,3-1-58 0,0 1 51 16,2-11-58-16,0 21 52 0,0-21-57 0,8 17 55 16,-3-10-59-16,2 0 60 0,0-1-60 0,1-1 51 15,3-2-56-15,0-1 10 0,1 1 3 0,-12-3 2 16,23-1 15-16,-11-2-2 0,-1 0 1 16,3-3-2-16,-3-1 3 0,0-2 2 0,1 1 4 15,-3-3 63-15,0-1-53 0,1 0 53 0,-3 0-42 16,0 0 64-16,-1 0-39 0,1 0 37 0,-2 2-46 15,0 1 30-15,-1 1-53 0,-4 8 19 0,6-14-51 16,-6 14 24-16,5-11-54 0,-5 11 44 0,0 0-36 16,0 0 38-16,0 0-37 0,0 0 10 0,10 7 5 15,-10-7 10-15,3 12-1 0,-3-12 3 0,0 20 10 16,0-8-29-16,1 1 28 0,-1-1 1 0,0 1-5 16,0 2 2-16,1-1-1 0,-1-1-16 0,0 0-56 15,2 1-32-15,-1-1-97 0,-1-1-38 16,1-1-159-16,1-1-84 0,0 1-529 0,-2-11-606 15</inkml:trace>
  <inkml:trace contextRef="#ctx0" brushRef="#br0" timeOffset="52960.08">17924 3734 208 0,'0'0'700'0,"2"-12"-154"0,-2 12-126 16,2-10 22-16,-2 10-110 0,4-10 8 0,-4 10-109 15,8-9 6-15,-8 9-94 0,9-6 22 16,-9 6-77-16,9-3 26 0,-9 3-71 0,14-2 42 0,-14 2-66 16,14 3 44-16,-14-3-60 0,18 8 60 0,-11-3-65 15,1 2 50-15,0 1-55 0,1 0 1 0,-3 1 5 16,0 1 7-16,0 1 1 0,-1 1-3 16,0-1-1-16,-1-2 1 0,-2 2 0 0,-2-11 51 15,4 18-54-15,-4-18 47 0,0 16-50 0,0-16 45 16,0 14-42-16,0-14 39 0,-3 11-38 0,3-11-4 15,-5 7 8-15,5-7 6 0,-8 5-1 0,8-5-3 16,0 0 2-16,-13 0-2 0,13 0 0 0,-9-6-2 16,1 0 0-16,8 6 0 0,-9-13-4 0,5 4 3 15,4 9-5-15,-4-18-10 0,3 8 31 16,2-2-52-16,2-1 53 0,2 1-58 0,2-3 48 16,4-2-52-16,0 0 54 0,5 2-53 15,-1 0 52-15,3 1-55 0,-1 1 54 0,0 2-50 16,2 0 54-16,-2 1-57 0,-1 5 51 0,-1-1-56 15,0 2 53-15,-1 1-50 0,-2 2 50 0,2 2-57 16,-14-1 67-16,22 6-55 0,-11-1 54 0,-1 2-57 16,-1 2 64-16,0 0-55 0,-1 2 55 0,-2 1-56 15,0 0 65-15,-1 0-56 0,-2 0 4 0,0 0 10 16,-1 1 6-16,0-2-5 0,-1 3 49 0,-1-14-51 16,0 22 23-16,0-22-23 0,0 22 47 0,-1-11-61 15,1-11 9-15,-2 15-106 0,2-15-8 16,-1 15-110-16,1-15-1 0,-1 10-93 0,1-10-65 0,0 0-62 15,1 13-268-15,-1-13-233 0</inkml:trace>
  <inkml:trace contextRef="#ctx0" brushRef="#br0" timeOffset="53575.08">18682 3739 275 0,'0'0'426'0,"5"-14"-10"16,-5 14-36-16,3-12-11 0,-3 12-16 0,-1-15-51 15,1 15-49-15,-3-14-37 0,3 14-34 0,-6-15-77 16,6 15 33-16,-10-14-23 0,10 14-69 0,-9-13 33 16,9 13-68-16,-14-9 40 0,14 9-11 15,-14-5-7-15,14 5-60 0,-18 0 53 0,7 3-50 16,1-1 52-16,-1 3-52 0,0 0 47 0,0 1-45 16,0 2 46-16,0 1-47 0,1 0 55 0,1 1-50 15,1 1 60-15,2-1-50 0,1 0 55 0,1 1-44 16,4-11 1-16,-4 21-5 0,4-21 54 0,4 20-59 15,0-11 56-15,2 0-56 0,1-1 48 0,0 1-53 16,5-1 53-16,-3-2-53 0,0-1 56 0,2 0-54 16,-11-5 54-16,19 3-49 0,-19-3 19 0,20 0 10 15,-20 0-2-15,19-5 0 0,-12 0 6 0,2 1 3 16,-1-2 6-16,1-1-8 0,-1-1 47 16,-2 0-38-16,2-3 45 0,1 2-62 0,-3-2 36 0,-1 1-48 15,0 2 41-15,0 0-49 0,0-1 39 16,0 2-57-16,-5 7 35 0,7-11-59 15,-7 11 39-15,6-8-57 0,-6 8 54 0,0 0-54 16,0 0 56-16,8-6-44 0,-8 6 52 0,0 0-45 16,1 11 55-16,-1-11-48 0,-1 13 7 0,1-13 9 15,-1 19 7-15,0-8 3 0,-2 1 4 0,2 1 1 16,-2 2 0-16,1 1 51 0,-1-1-57 0,-1 2 44 16,0 0-40-16,0 1 36 0,-1 4-50 0,0-2 55 15,1 3-60-15,1 0 46 0,-3-2-46 0,3 2 50 16,-1-1-56-16,-2-1 56 0,2 0-53 0,1-3 53 15,-1-2-51-15,2 1 52 0,-1-1-50 0,-1-3 54 16,2-1-50-16,-1-1 56 0,1-1-50 16,-1 0 42-16,3-10-36 0,-4 16 51 0,4-16-46 15,-6 10 40-15,6-10-48 0,-11 9 38 0,11-9-41 16,-16 4 40-16,16-4-45 0,-24-1 41 0,11-1-50 16,-5-1 40-16,1-2-92 0,-4-1-6 0,0-1-100 15,2-1-26-15,-1 1-60 0,3-3-83 0,2 3-129 16,3-1-475-16,2 0-541 0</inkml:trace>
  <inkml:trace contextRef="#ctx0" brushRef="#br0" timeOffset="54041.01">19010 3801 293 0,'-3'-10'530'0,"3"10"-84"16,0 0-162-16,0 0 0 0,-3-13-105 0,3 13 21 16,0 0-85-16,0 0 23 0,0 0-66 0,14-1 31 15,-14 1-64-15,11 3 46 0,-11-3-53 0,13 5 51 16,-13-5-48-16,15 4 49 0,-15-4-47 16,17 4 55-16,-17-4-32 0,16 2 63 0,-16-2-40 15,17 0 36-15,-17 0-50 0,18-3 36 0,-9-1-48 16,1 1 46-16,-3-4-63 0,1 3 51 0,0-3-48 15,-1 0 49-15,-2 0-65 0,1 0 57 0,-6 7-46 16,6-12 33-16,-6 12-61 0,3-13 43 0,-3 13-62 16,-3-14 51-16,3 14-61 0,-9-12 51 0,3 5-54 15,-4 1 46-15,-1 1-57 0,1 1 56 0,-3 1-62 16,2 1 49-16,-5 2-48 0,4 1 53 16,-6 2-51-16,2 2 54 0,0 0-50 0,2 4 51 15,-3 0-55-15,3 3 60 0,-1-1-50 0,3 4 23 16,1 0 7-16,1 1 49 0,2-2-56 0,3 1 51 15,1-1-55-15,0 1 55 0,3-4-39 0,1 1 51 16,3 1-39-16,3-1 40 0,3 0-38 16,3-1 36-16,5 0-42 0,2 0 31 0,3-3-48 15,2 1 40-15,7-3-51 0,1-1-18 0,-1-3-58 16,-2-1-24-16,3-3-132 0,1-2-72 0,0-2-149 16,-1-1-154-16,-4-2-297 0,1-2-485 0</inkml:trace>
  <inkml:trace contextRef="#ctx0" brushRef="#br0" timeOffset="55810.28">2204 5337 413 0,'0'0'420'0,"0"-12"-27"15,0 12-28-15,0 0-8 0,-1-11-21 0,1 11-47 16,0 0-43-16,0 0-34 0,0 0-33 0,0-12-38 15,0 12-30-15,0 0-19 0,0 0-20 0,0 0-17 16,0 0-14-16,0 0-7 0,0 0-3 0,0 0 4 16,0 0 2-16,0 0 8 0,0 0 3 0,0 0-42 15,0 0 58-15,-6 9-60 0,6-9 65 16,-2 16-57-16,1-6 66 0,-2 1-69 0,1 2 61 16,0 3-10-16,-1-1-4 0,1 3-17 0,0-1 0 15,-1 1 2-15,1 1 3 0,0 1-8 0,-1-2 11 16,1 1 3-16,0 0 3 0,1-1-4 0,-1 1 2 15,1-2-7-15,0 1 0 0,-1-2-1 0,1-2-1 16,0-1-1-16,1 0-2 0,-2 0-32 0,2-13 39 16,0 21-36-16,-1-10 32 0,1-11-36 0,-1 15 33 15,1-15-34-15,-1 15 24 0,1-15-24 0,0 0 30 16,-2 16-31-16,2-16 27 0,0 0-47 0,0 13-6 16,0-13-108-16,0 0-14 0,0 0-101 15,0 0-81-15,-2 10-158 0,2-10-129 0,0 0-434 16,0 0-666-16</inkml:trace>
  <inkml:trace contextRef="#ctx0" brushRef="#br0" timeOffset="57122.88">5115 5101 512 0,'0'0'402'16,"0"0"9"-16,-1-11-70 0,1 11-43 0,0 0-34 15,-4-11-41-15,4 11-35 0,0 0-31 0,-9-7-68 16,9 7 29-16,0 0-63 0,-14-4 34 0,14 4-59 16,-11 4 35-16,11-4-50 0,-14 7 43 0,6-1-51 15,0 1 56-15,1 3-48 0,-2-1 49 0,1 4-47 16,2-1 50-16,-1 1-52 0,0 1 4 0,3 1 1 16,0-1 5-16,0 0 1 0,2 2 5 0,0-3 2 15,2 2 7-15,2-2-2 0,-1 1 7 16,3 1 3-16,-2-2 3 0,3 0 3 0,2-2 3 0,-1 0 5 15,2-1 0-15,1-1 2 0,2-1 0 16,1-1-4-16,-1-2-9 0,2-1-5 0,0-3-2 16,1 0-1-16,-1-3-3 0,3 0-26 15,-2-5 28-15,2-1-33 0,-1-2 39 0,1-1-28 16,-1-4 27-16,-1 1 2 0,-3-3 2 0,0-1-13 16,-3 0-2-16,0 0-1 0,-3 1 0 0,-1 0 3 15,-1 2-1-15,-2-1 14 0,-2 2-26 0,-1 0 14 16,-2-1-40-16,-1 2 17 0,-2 2-33 0,-5-1 21 15,2 3-51-15,-4 1-23 0,1 1 1 0,-1 2-116 16,-3 1-10-16,5 3-106 0,-4 1-27 16,2 3-102-16,-2-1-78 0,0 4-453 0,2-1-546 15</inkml:trace>
  <inkml:trace contextRef="#ctx0" brushRef="#br0" timeOffset="57992.91">7334 5047 200 0,'0'0'471'0,"0"0"-12"0,-1-11-108 15,1 11 25-15,0 0-81 0,-3-9 12 0,3 9-91 16,0 0 18-16,-5-8-85 0,5 8 18 0,0 0-80 15,-8-5 25-15,8 5-74 0,0 0 33 0,-11 3-61 16,11-3 39-16,-8 7-54 0,8-7 47 0,-11 11-56 16,4-3 46-16,2 1-51 0,1-1 49 0,1 3-49 15,-1-1 48-15,1 1-48 0,0 1 49 16,2 0-55-16,0-1 54 0,2 0-46 0,-1 1 17 0,3-1 18 16,-1 0 16-16,2-1 11 0,0 0 8 15,1 0 5-15,2-1 9 0,3 0 7 0,0-1-20 16,0-1 25-16,3-1-31 0,1-1 20 15,1 0-19-15,0-2 13 0,1-1-24 0,0-1 32 16,-3-1-18-16,2 0 28 0,1-3-21 0,0-1 33 16,-3-1-19-16,2-1 21 0,-3-2-5 0,0-2 2 15,-2 0 5-15,0-2-2 0,-1 2-2 0,-2-2-9 16,-2-1-5-16,0 1-11 0,-1-1-12 0,-3 2-11 16,0 0-9-16,-2-2-14 0,0 2-2 0,-4 0-7 15,0-1-7-15,-2 1-8 0,-1 0-9 0,-3 2-9 16,-1-1-15-16,0 2-28 0,-2 1-37 0,-2 2-54 15,0 0-75-15,0 1-15 0,0 4-84 0,-1 0 22 16,-1 3-74-16,0 1-87 0,3 1-78 16,0 1-369-16,1 1-485 0</inkml:trace>
  <inkml:trace contextRef="#ctx0" brushRef="#br0" timeOffset="58989.01">2162 6672 401 0,'0'0'567'0,"5"-11"-92"16,-5 11-25-16,3-9-45 0,-3 9-53 0,0 0-46 15,6-13-40-15,-6 13-42 0,0 0-48 16,4-10-38-16,-4 10-20 0,0 0-31 0,0 0-19 15,0 0-7-15,0 0-5 0,0 0-4 0,0 0 2 16,0 0-2-16,0 0-2 0,4 13-5 0,-4-13-6 16,-3 19-52-16,0-6 60 0,2 2-48 0,-1 0 51 15,-3 1-45-15,2 2 50 0,1 0-56 0,-2 0 63 16,0 2-43-16,0 1 41 0,0-4-51 16,0 1 41-16,0 0-51 0,-1 0 42 0,3-2-40 0,-2 0 44 15,0 0-46-15,2-4 39 0,-1 2-42 16,0-3 42-16,1 0-40 0,-1-2 29 0,3-9-92 0,-2 18-17 15,2-18-83-15,-4 11-69 0,4-11-112 16,0 0-136-16,0 14-160 0,0-14-284 0,0 0-497 16</inkml:trace>
  <inkml:trace contextRef="#ctx0" brushRef="#br0" timeOffset="59838.9">5229 6361 322 0,'0'0'436'0,"-1"-14"19"0,1 14-109 0,-3-8 26 15,3 8-75-15,0 0 11 0,-4-15-92 0,4 15 18 16,-5-8-89-16,5 8 29 0,0 0-79 15,-7-6 37-15,7 6-71 0,0 0 41 0,-15 1-65 0,15-1 47 16,-13 10-62-16,5-3 45 0,-1 4-55 0,-1 0 53 16,1 1-66-16,1 3 49 0,-2 0-63 0,2 2 55 15,1 2-58-15,0-1 54 0,3 0-60 16,-1-3 59-16,3 2-61 0,2-1 60 0,1 1-37 16,3-3 75-16,-1 2-40 0,4-3 57 0,2 0-57 15,2-2 4-15,3 1-4 0,4-1 4 0,-1-3 4 16,1-1 6-16,-1-3-1 0,2 0 1 0,-1-1 2 15,1-3 3-15,0-2 0 0,-2-2-2 0,0-1-5 16,0-4 2-16,1-1-2 0,-4-2-5 0,0-2-2 16,-4-3 0-16,-1 0 3 0,0-3 15 0,-4-1-5 15,-2 1-5-15,-3 0-7 0,-1-1-7 0,-3 0-2 16,-2-2-5-16,-4 3-6 0,-1-3-7 0,-3 2-5 16,-3 7-8-16,-2-3-13 0,2 4-23 0,-3 1-31 15,3 2-72-15,-1 4-43 0,1 1-50 16,2 4 20-16,3 1-111 0,-2 1-8 0,3 2-88 15,0 3-65-15,1 2-433 0,3-1-486 0</inkml:trace>
  <inkml:trace contextRef="#ctx0" brushRef="#br0" timeOffset="60470.25">7473 6267 412 0,'-1'-17'602'0,"1"17"-52"15,-3-14-45-15,3 14-64 0,-5-15-79 0,5 15 7 16,-3-15-56-16,3 15-7 0,-4-11-70 0,4 11-40 15,-3-9-33-15,3 9-36 0,0 0-18 16,-4-10 10-16,4 10-29 0,0 0 20 0,0 0-12 16,-5 8 16-16,5-8-15 0,-1 13 12 0,1-13-13 15,-3 23 5-15,2-9-20 0,-3 1 2 0,3 3-22 16,0-1 3-16,-1 2-21 0,0 0 3 0,-1 1-19 16,2 2 4-16,-2-2-15 0,1-1 11 0,-1-1-18 15,2 0 10-15,0 0-17 0,-1-1-15 16,1 0-74-16,1-3-61 0,0-1-110 0,0 0-72 0,1-1-83 15,3-2-153-15,-1 1-219 0,2-4-340 16,1-1-737-16</inkml:trace>
  <inkml:trace contextRef="#ctx0" brushRef="#br0" timeOffset="61523.18">2154 7798 590 0,'0'0'599'0,"-2"-13"-121"16,2 13-56-16,-3-10-60 0,3 10-59 0,0 0-56 15,-3-12-46-15,3 12-33 0,0 0-26 0,0 0-18 16,0 0-10-16,0 0-6 0,0 0 2 0,-11 9-6 16,11-9-14-16,-4 20-8 0,2-9-2 0,-1 4-7 15,1 0-5-15,-3 3-7 0,4 0-3 0,-2-1-3 16,0 1-11-16,2 2-2 0,-5-2-6 15,5 1-8-15,-1 0-5 0,-1-1-5 0,1-1 0 16,-1 1-3-16,2-1 1 0,-2-1-47 0,2-2 53 16,0-1-46-16,1 0 29 0,-2-2-114 0,2-11-6 15,0 19-52-15,0-19-64 0,2 17-121 0,-2-17-111 16,4 9-163-16,-4-9-251 0,0 0-433 0</inkml:trace>
  <inkml:trace contextRef="#ctx0" brushRef="#br0" timeOffset="62270.05">5145 7613 461 0,'0'0'553'16,"1"-11"-23"-16,-1 11-124 0,0 0-3 0,3-12-126 16,-3 12 14-16,0 0-94 0,0 0-24 15,0 0-17-15,0 0-14 0,0 0-11 0,0 0-9 16,0 0-8-16,0 0-1 0,0 0-31 0,-4 10 27 16,1 0-32-16,1-2 22 0,-1 6-3 0,0 0-2 15,1 4-6-15,-3-1-8 0,1 2-11 0,0 1-10 16,0 1-13-16,1 1-5 0,-1-1-10 0,1 1-3 15,-1-1-5-15,2-2 0 0,-2 0-8 0,1 0 0 16,2-1-11-16,1-1-43 0,0 0-75 0,0-3-74 16,1 0-22-16,2-1-153 0,1-2-110 0,1-3-202 15,0 0-291-15,3-3-553 0</inkml:trace>
  <inkml:trace contextRef="#ctx0" brushRef="#br0" timeOffset="62918.98">7298 7613 52 0,'0'0'509'16,"-1"-12"-93"-16,1 12-39 0,-1-11-43 0,1 11-22 16,0 0-22-16,-2-13-42 0,2 13-33 0,0 0-26 15,0 0-24-15,0 0-19 0,0 0-20 0,-5-7-8 16,5 7-9-16,-6 8-9 0,6-8-11 0,-9 13 0 15,5-4-3-15,0 1-4 0,-2 2-9 0,1 1-10 16,-2 1-6-16,4 1-11 0,-1 2-8 0,0-2-7 16,3 1-5-16,1 1-4 0,1 0-5 0,1-2-4 15,2 2 6-15,3-2-6 0,3 2 0 16,0-3-1-16,3 1 6 0,3-3 6 0,2-2 4 16,0 0-4-16,1-2 3 0,2-1 0 0,-2-3 4 0,1-1 7 15,-2-3 5-15,2-1 0 0,-1-5 2 16,-3 0 2-16,3-2 4 0,-3-4 1 0,-1-3-20 15,-3-3 32-15,-2 1-25 0,-1-4 27 0,-4-1-17 16,-4 1 2-16,-1 1-13 0,-4-4 5 0,-1 0-30 16,-5 0 12-16,-1 0-23 0,-5 4 1 0,1 0-43 15,-2 4-46-15,-1 4-28 0,1 3-86 0,0 1-53 16,-1 6-5-16,0 1-151 0,-1 1-59 0,1 3-81 16,-4 6-403-16,2-2-536 0</inkml:trace>
  <inkml:trace contextRef="#ctx0" brushRef="#br0" timeOffset="63768.17">2309 8904 23 0,'0'0'415'0,"-9"-3"-93"0,9 3 22 15,0 0-43-15,-13-5 8 0,13 5-37 0,0 0 1 16,-9-4-45-16,9 4-8 0,0 0-31 0,0 0-6 15,0 0-29-15,-9-3-6 0,9 3-29 0,0 0-8 16,0 0-29-16,0 0-9 0,0 0-18 0,0 0 4 16,0 0-6-16,0 0 4 0,-10 3 9 0,10-3 8 15,-2 10 4-15,2-10 8 0,-4 17-12 16,4-17-10-16,-4 20-3 0,1-7-47 0,-1 2 52 16,2-1-38-16,-2 3 55 0,0 1-23 0,0 0 33 15,2 0-38-15,-2 0 30 0,1 0-31 0,1 0 27 16,-2 0-33-16,1-2 22 0,1 1-32 0,-1-2 26 15,1 1-39-15,-2-2 18 0,1-2-26 0,2 0 19 16,-1-1-26-16,2-11 22 0,-3 19-31 16,3-19-14-16,-3 14-105 0,3-14-28 0,-1 11-77 0,1-11-82 15,0 0-90-15,1 13-193 0,-1-13-576 16,0 0-779-16</inkml:trace>
  <inkml:trace contextRef="#ctx0" brushRef="#br0" timeOffset="64404.08">5200 8968 531 0,'0'0'511'16,"-6"-12"-78"-16,6 12-62 0,0 0-90 0,-7-11 24 15,7 11-91-15,0 0 31 0,0 0-75 0,-5-8 31 16,5 8-75-16,0 0 43 0,0 0-60 16,-5 12 59-16,5-12-61 0,-3 16 2 0,2-5 7 15,-2 1 7-15,1 3-36 0,-1-1 31 16,1 3-28-16,-1 1 27 0,-2 0-38 0,3 2 18 15,-2 2-17-15,0-2-18 0,0 2-9 0,0-4-8 16,1 0-8-16,0 0-7 0,-1 0-7 0,1-1-9 16,2 0-26-16,0-2-64 0,0-2-80 15,1-1-15-15,1 2-133 0,1-5-99 0,5 0-183 0,0-3-512 16,2-3-716-16</inkml:trace>
  <inkml:trace contextRef="#ctx0" brushRef="#br0" timeOffset="64935.25">7662 8872 352 0,'0'-12'542'0,"0"12"-25"0,0 0-133 15,-1-14 0-15,1 14-101 0,0 0 12 16,0 0-84-16,0 0 29 0,0 0-89 0,0 0 40 15,0 0-65-15,0 0 44 0,0 0-56 0,0 0 13 16,1 17-2-16,-1-17 6 0,-1 23-1 0,0-8-36 16,-1 0 39-16,1 1-24 0,0 2 11 0,-3-1-26 15,2 2 6-15,-2-1-30 0,1 3 2 0,-1 1-29 16,3-3 8-16,-3 3-27 0,2-3 5 16,-1 0-15-16,2-1 2 0,0 1-77 0,-1-3-76 0,2 1-129 15,0-3-110-15,0 0-169 0,-1-1-738 0,1-13-890 16</inkml:trace>
  <inkml:trace contextRef="#ctx0" brushRef="#br0" timeOffset="68933.5">20478 1952 297 0,'0'0'496'16,"0"0"-75"-16,-4-12-22 0,4 12-34 0,0 0-25 15,0 0-72-15,-3-13-31 0,3 13-48 0,0 0-26 16,0 0-45-16,0 0-15 0,-2-10-29 0,2 10-7 16,0 0-18-16,0 0 14 0,0 0 1 0,0 0 22 15,0 0 0-15,-1 14 11 0,1-14 15 16,-2 11 9-16,2-11 2 0,0 17-8 0,0-17-13 0,-2 21-31 16,2-9 32-16,0-1-38 0,0 2 22 15,0-1-35-15,0 1 31 0,-1 0-35 0,1 0 21 16,0 1-34-16,-2-1 26 0,2-1-36 0,0 0 24 15,0 0-33-15,-1-1 23 0,1-11-27 0,0 21-1 16,0-21-1-16,-1 16-2 0,1-16-1 16,0 14 4-16,0-14 1 0,-1 13 1 0,1-13-5 15,0 0-3-15,0 15-20 0,0-15-31 0,0 0-37 16,0 0-57-16,0 13-9 0,0-13-101 0,0 0 0 16,0 0-140-16,0 0-41 0,0 0-69 0,0 0-73 15,0 0-256-15,12-5-369 0</inkml:trace>
  <inkml:trace contextRef="#ctx0" brushRef="#br0" timeOffset="69533.17">20634 1812 219 0,'0'0'429'0,"-5"-12"-47"0,5 12-20 0,-5-11-26 0,5 11-44 15,-4-8-9-15,4 8-55 0,-5-9-22 16,5 9-45-16,0 0-17 0,-4-9-37 0,4 9-10 16,0 0-24-16,0 0-4 0,-5-9-21 0,5 9 2 15,0 0-15-15,0 0 13 0,0 0-14 0,0 0 21 16,0 0-5-16,0 0 18 0,0 0 1 0,0 0 9 15,0 0-5-15,0 0 4 0,0 0-12 0,-5 9 4 16,5-9-11-16,0 0-8 0,1 14-4 0,-1-14-16 16,2 12 0-16,-2-12-3 0,3 13-1 0,-3-13-11 15,5 17 1-15,-1-8-11 0,1 0 8 0,-1 0-8 16,1 3-1-16,1-2 1 0,1 2 4 0,2-1-6 16,-2 1 4-16,2 0-5 0,0 0 13 0,1 0-7 15,1-1 0-15,-2 1-2 0,2-1 2 16,-1-2-4-16,1 2 2 0,-1-3 1 0,0 2-6 15,0-2 4-15,-1 0-3 0,-1-3 0 0,0 2 1 16,-1-1 3-16,-7-6-40 0,13 10 38 0,-13-10 1 16,9 8-1-16,-9-8-7 0,9 7 3 0,-9-7-2 15,9 6-4-15,-9-6 10 0,0 0-1 0,6 11-1 16,-6-11 0-16,0 0-5 0,-1 14 6 0,1-14 0 16,-6 13 0-16,-1-4 1 0,1 0-43 0,-3 2 72 15,0 1-54-15,-2-1 65 0,-2 4-47 0,-3 1 46 16,1 3-36-16,-3-1 33 0,3 1-32 15,0-2 46-15,0-1-45 0,0 0 41 0,2 1-34 16,0-2 30-16,1-1-41 0,0 1 35 0,1-4-43 16,2 0 35-16,1-1-36 0,0 0 33 0,1-2-36 15,0-2 29-15,2 1-71 0,5-7-29 0,-8 10-128 16,8-10-32-16,-8 8-119 0,8-8-164 0,-7 6-600 16,7-6-737-16</inkml:trace>
  <inkml:trace contextRef="#ctx0" brushRef="#br0" timeOffset="71625.69">22401 3620 353 0,'-1'-11'398'0,"1"11"-40"0,0 0-30 15,0 0-22-15,0 0-30 0,0 0-44 0,0 0-46 16,0 0-47-16,0 0-21 0,0 0-28 0,0 0-14 15,0 0-12-15,0 0-3 0,0 0-3 0,0 0 9 16,0 0 4-16,0 0-4 0,0 0-8 0,1 11-5 16,-1-11-4-16,3 12-47 0,-3-12 55 0,2 14-46 15,-2-14 50-15,3 20-51 0,-3-20 48 16,1 21-45-16,0-9 54 0,1 2-53 0,-2 0 51 16,1 1-56-16,0 2 48 0,-1 0-56 0,2 1 54 15,-2 0-54-15,0 0 46 0,0 1-47 16,0 0 50-16,0 2-57 0,0-2 49 0,0 0-56 15,0 2 50-15,0-2-55 0,0 0 56 0,0 0-57 16,1 0 49-16,-1 0-50 0,0 1 52 0,0-1-56 16,0 2 55-16,0-2-55 0,0 1 55 0,0 1-57 15,1-2 56-15,-1 1-55 0,0 1 56 0,0-2-50 16,2 0 48-16,-2 0-50 0,0 0 52 0,0-1-56 16,0 0 5-16,1 0 6 0,-1-1 1 0,0 0 5 15,0 0 0-15,0-3 4 0,0 3 4 0,0-3 5 16,0 1-5-16,0-1 1 0,0 0 2 15,0 0-3-15,0-1 2 0,0 0 1 0,0-1 0 16,0 1 5-16,0-1 1 0,0 1 9 16,-1 0-3-16,1 0 5 0,0 0-3 0,-2 0 4 15,2 1-5-15,-1-2 3 0,1 1 1 0,-1 0 48 16,-1-1-57-16,2 0-1 0,-1 0 51 0,1 0-55 16,-1-1 3-16,-1-1 7 0,2-10-4 0,-1 18 4 15,1-18-1-15,-1 16-2 0,1-16-1 0,0 14-2 16,0-14 4-16,-1 11 1 0,1-11 2 0,0 0 1 15,-2 13-2-15,2-13 2 0,0 0-6 0,0 0-11 16,-2 12-35-16,2-12-55 0,0 0-15 0,0 0-144 16,0 0-73-16,0 0-118 0,0 0-116 0,0 0-333 15,2-12-446-15</inkml:trace>
  <inkml:trace contextRef="#ctx0" brushRef="#br0" timeOffset="72298.02">22456 3577 109 0,'0'0'361'0,"-6"-6"-66"0,6 6-6 0,0 0-20 16,0 0-17-16,0 0-23 0,0 0-11 15,0 0-14-15,0 0-20 0,-5-7-8 0,5 7-2 16,0 0-7-16,0 0-9 0,0 0-12 0,0 0-12 16,0 0-12-16,0 0-14 0,0 0-21 0,0 0-14 15,0 0-10-15,0 0-7 0,0 0-10 0,0 0-2 16,0 0-7-16,0 0 10 0,0 0 4 0,11-1 0 15,-11 1 9-15,0 0-57 0,19 1 59 0,-19-1-56 16,17 1 52-16,-17-1-46 0,23 1 56 0,-23-1-50 16,27 0 52-16,-12 0-44 0,6 1 39 0,0-1-40 15,2 1 35-15,4 1-46 0,1-2 40 16,2 1-39-16,1 0 42 0,4 0-38 0,3 0 31 16,1 0-27-16,1-1 31 0,0 3-38 0,0-1 34 15,1-1-31-15,-1 0 18 0,0 0-24 0,-1 0 41 16,-2 0-27-16,-6 1 23 0,-1-1-27 15,-2 0 26-15,-1-1-30 0,-4 1 25 0,-2-1-31 16,-2 0 26-16,-1 1-29 0,-3-1 20 0,-1 0-29 16,-1 0 21-16,-2 1-29 0,-11-1 18 0,21 0-20 15,-21 0 14-15,18 0-64 0,-18 0-17 0,12 0-103 16,-12 0-24-16,0 0-72 0,18 0-96 16,-18 0-128-16,0 0-118 0,13 0-384 0,-13 0-603 15</inkml:trace>
  <inkml:trace contextRef="#ctx0" brushRef="#br0" timeOffset="73266.48">22459 4857 56 0,'0'0'277'0,"0"0"-57"15,0 0-26-15,-7-7-17 0,7 7-11 0,0 0-5 16,0 0-11-16,-10-4-27 0,10 4 36 0,0 0-53 16,-12-1 45-16,12 1-54 0,0 0 49 0,-12 1-69 15,12-1 57-15,0 0-62 0,-12 3 52 0,12-3-46 16,0 0 52-16,0 0-39 0,-12 3 58 0,12-3-42 15,0 0 53-15,0 0-55 0,0 0 42 0,-11 2-65 16,11-2 40-16,0 0-65 0,0 0 50 16,0 0-62-16,0 0 54 0,0 0-61 0,0 0 46 15,0 0-50-15,0 0 55 0,0 0-58 16,9 5 41-16,-9-5-52 0,17 1 42 0,-17-1-51 16,21 2 44-16,-8-2-44 0,2 1 49 0,4-1-40 15,0 1 9-15,3-1 5 0,2 2 7 0,3-2 1 16,1 1-5-16,0-1 8 0,0 1-6 0,3-1 4 15,-1 1 3-15,2-1 0 0,0 0 0 0,0 2-2 16,0-2-4-16,1 0 0 0,-2 1-2 0,1-1-3 16,0 1-2-16,-3-1 4 0,2 1 0 0,-2-1-1 15,0 1 10-15,0-1-2 0,-1 0 6 0,-2 0 0 16,2 2 1-16,-4-2 2 0,-1 0-2 16,0 0-2-16,-2 1-1 0,0-1-3 0,0 0 3 15,-3 0-12-15,-1 0-4 0,-1 1-3 0,-1-1-6 16,-2 0-1-16,1 0-5 0,-14 0-1 0,22 0-2 15,-22 0-4-15,19 0-1 0,-19 0-2 0,15 0-3 16,-15 0-9-16,16 0-16 0,-16 0-23 0,0 0-31 16,14 0-49-16,-14 0-65 0,0 0-82 0,12-1-70 15,-12 1-170-15,0 0-107 0,0 0-645 16,4-9-872-16</inkml:trace>
  <inkml:trace contextRef="#ctx0" brushRef="#br0" timeOffset="74535.92">23405 3613 170 0,'0'0'253'16,"0"0"-42"-16,0 0-1 0,0 0-27 0,0 0 12 15,0 0-37-15,0 0-6 0,-3-10-5 0,3 10 2 16,0 0 1-16,0 0 9 0,0 0 2 0,0 0-10 16,0 0 0-16,0 0-8 0,0 0-7 0,13 0-13 15,-13 0-11-15,0 0 0 0,12 3 0 0,-12-3-2 16,12 1-6-16,-12-1-4 0,17 2-14 0,-17-2-7 16,20 4-54-16,-20-4 52 0,23 3-59 15,-10-1 55-15,1-1-62 0,-1 0 51 0,1 0-59 0,0 2 47 16,0-2-50-16,-1 0 48 0,2 1-59 0,-2 1 52 15,0-1-65-15,-1 1 55 0,1-1-58 16,0 1 54-16,-2 0-54 0,1 1 54 16,1-1-55-16,-3 2 56 0,3-1-50 0,-3 0 49 15,3 2-55-15,-1 1 57 0,0-2-54 0,-2 1 52 16,3 1-52-16,-3 0 53 0,2 0-53 0,-2 0 54 16,0 0-52-16,0 2 56 0,1-1-47 0,-2 1-3 15,1-1 6-15,-3 2 3 0,2 0 22 0,-1 0-21 16,0 1 58-16,-1-2-52 0,0 3 57 0,-1 0-58 15,1 0 56-15,0 1-51 0,-2 1 46 0,1-1-41 16,-1 0 46-16,0 0-54 0,-1 1 55 0,1-1-48 16,-2 0 45-16,1 1-44 0,0 0 40 15,-1 0-48-15,-1-1 50 0,2 1-40 0,-3-1 43 16,2-1-35-16,-2 1 39 0,3 0-37 16,-3 0 34-16,1 0-37 0,-1 1 30 0,0-1-38 15,0 1 34-15,1-1-35 0,-2 1 32 0,0-2-35 16,1 2 28-16,-1-1-33 0,-1 1 1 0,1-2 1 15,0 2 1-15,-2 0 6 0,1-1 0 0,1 0-7 16,-1 1 4-16,0-1 2 0,-1 0 2 0,1-1-1 16,0 2 2-16,-3-3 3 0,3 3 0 0,-2-2-3 15,1 1-1-15,0-1-15 0,0 0 23 0,-1-2-24 16,1 3 30-16,-1-2-19 0,0 0 13 0,1 2-20 16,-1-3 20-16,0 1-20 0,-1-1 21 0,1 0-22 15,1 1 25-15,-2 0-25 0,1-1 22 0,-1-1-22 16,0 2 16-16,1-2-16 0,-2 1 19 15,1 0-5-15,0-1 4 0,0 0-4 0,0 1-2 16,0-2 1-16,1 0-2 0,-4 1 2 0,7-9 1 16,-9 15 1-16,9-15-3 0,-9 16 2 0,4-9 1 15,0 0-1-15,5-7-1 0,-13 13-6 0,7-5 4 16,-1-2 4-16,1 1-8 0,-3-1 9 16,2 1-4-16,-2 1 0 0,-2-2-2 0,2 1-2 15,-2-1-1-15,0 2-3 0,0-1 0 0,0 0 1 16,-1-1-1-16,2 1 0 0,0 0 1 0,-2-2-9 15,3 0 6-15,0 1 1 0,-1-1 5 16,1 1 0-16,0-1-1 0,-1 0 0 0,0-1-4 16,1 1 2-16,-1-1-21 0,-1 1-27 0,0-2-31 15,-2 0-39-15,2 0-53 0,-2-1-62 0,-4 2-25 16,1-2-119-16,-1 0-46 0,-2-1-136 0,0-2-487 16,-2-1-662-16</inkml:trace>
  <inkml:trace contextRef="#ctx0" brushRef="#br0" timeOffset="75463.81">24182 4135 303 0,'0'0'406'0,"0"0"-28"15,-1-11-70-15,1 11 32 0,0 0-11 16,-6-10-34-16,6 10-89 0,0 0 21 0,-10-7-69 16,10 7 26-16,-11-3-75 0,11 3 29 15,-12-3-67-15,12 3 34 0,-17 2-65 0,17-2 40 16,-18 4-61-16,7 0 39 0,2 1-64 0,-1 1 47 15,-2 1-55-15,3 1 48 0,0 1-54 0,0 0 52 16,-1 1-55-16,4 0 54 0,-2 0-51 0,3 0 55 16,-1 0-54-16,2-1 66 0,0 1-52 0,4-10 62 15,-5 17-43-15,5-17 68 0,-3 15-46 0,3-15 62 16,2 15-48-16,-2-15 54 0,5 13-45 0,-5-13 43 16,10 13-46-16,-1-8-2 0,1 0-5 15,2-1-7-15,3 1-3 0,0-3-4 0,2 0-3 16,-2-1-4-16,4-2 3 0,2-2 0 0,-3 0-1 15,3-4 2-15,0 0-4 0,-3-1-4 0,1-2 4 16,-2 1 1-16,-3-1-1 0,-1 1 10 16,-1-1 1-16,-3 0 34 0,-1-1-26 0,-2-2-3 15,1 3 2-15,-4 0 2 0,-3 0-8 0,0-2-8 16,-3 1-8-16,-1 1-9 0,-5-1-8 0,1 0-2 16,-1 2-9-16,-3 0-14 0,0 2-26 0,0 0-40 15,0 1-59-15,0 3-27 0,-1-1-113 16,2 2 15-16,-1 4-117 0,12-2-49 0,-21 2-97 0,12 3-456 15,-1-1-584-15</inkml:trace>
  <inkml:trace contextRef="#ctx0" brushRef="#br0" timeOffset="76530.8">24424 4213 93 0,'0'0'331'0,"0"0"-52"0,-12-2-29 16,12 2-20-16,0 0-40 0,0 0-19 0,-17 0-53 15,17 0 39-15,0 0-63 0,0 0 57 0,0 0-16 16,-13 0-5-16,13 0-8 0,0 0 7 0,0 0 8 16,0 0 2-16,0 0 9 0,-12 2-56 0,12-2 46 15,0 0-57-15,0 0 46 0,0 0-60 16,0 0 39-16,0 0-65 0,0 0 45 15,0 0-51-15,0 0 45 0,0 0-62 0,0 0 52 0,0 0-62 16,0 0 54-16,0 0-60 0,0 0 53 0,0 0-54 16,0 0 62-16,0 0-52 0,0 0 60 0,0 0-60 15,0 0 46-15,15-2-60 0,-15 2 47 16,23 0-55-16,-10-1 52 0,1 0-57 0,1 0 55 16,2 0-53-16,2 1 56 0,1-1-47 0,-1 0 52 15,2 1-48-15,3-2 47 0,-2 2-48 0,0-1 46 16,2 1-56-16,3 0 54 0,2 0-45 0,0 0 47 15,1 0-37-15,2 0 42 0,1 0-38 0,4 0 33 16,3 0-33-16,-3 1 43 0,1-1-42 0,0 0 32 16,0 0-37-16,-5 2 28 0,-1-2-38 15,0 0 7-15,1 0 3 0,0 0 2 0,-2 0-1 16,-3 0 0-16,3 1 24 0,-3-1-31 0,1 0 31 16,0 0-38-16,0 0 35 0,-1 0-31 0,1 0 24 15,2 1-31-15,0-1 36 0,-1 0-33 16,3 1 32-16,3 0-31 0,-6 0 34 0,3 0-36 15,-2 1 35-15,-1-1-36 0,1 2 30 0,-2-2-30 16,-2 0 33-16,1 0-32 0,0 0 31 0,0 1-33 16,-1-1 30-16,0 0-36 0,-3 0 35 0,3 0-33 15,0 0 32-15,-2-1-31 0,2 2 2 0,0-1 35 16,0 0-36-16,-1-1 30 0,3 2-31 0,-1-1 32 16,1-1-25-16,-2 1 25 0,0 0-28 0,-6-1 28 15,0 0-28-15,0 0 10 0,-1 1-4 16,-5-1 30-16,0 0-32 0,-3 0 32 0,-12 0-29 0,25 0 22 15,-25 0-22-15,16 0 24 16,-16 0-25-16,18 0 23 0,-18 0-33 0,13 0 19 16,-13 0-54-16,0 0 8 0,16-1-85 0,-16 1-2 15,0 0-101-15,0 0 9 0,15 0-62 0,-15 0-89 16,0 0-89-16,0 0-92 0,0 0-356 0,0 0-472 16</inkml:trace>
  <inkml:trace contextRef="#ctx0" brushRef="#br0" timeOffset="77431.2">26599 3968 143 0,'0'0'330'16,"-1"-13"-32"-16,1 13-36 0,0-12 34 16,0 12-60-16,-2-13 67 0,2 13-49 0,-2-13 45 15,2 13-73-15,-3-12 42 0,3 12-80 0,-2-12 30 16,2 12-77-16,-2-9 30 0,2 9-77 0,0 0 34 16,-3-12-78-16,3 12 38 0,0 0-69 0,0 0 40 15,-2-10-65-15,2 10 46 0,0 0-65 0,0 0 50 16,0 0-60-16,0 0 51 0,0 0-50 0,0 0 51 15,0 0-49-15,0 0 56 0,0 0-46 0,0 0 56 16,0 0-46-16,5 13 58 0,-5-13-47 0,2 16 63 16,0-5-53-16,1 1 59 0,-3 0-56 0,2 1 53 15,0 3-60-15,-1 1 38 0,3 2-36 16,-4 0 45-16,4 3-53 0,0 2 49 0,-3 0-56 16,3 0 52-16,0 1-50 0,1 1 48 15,-2 0-52-15,1 0 49 0,0 1-48 0,-1-1 46 16,1 0-40-16,0-1 7 0,-1 2 5 0,1-2-1 15,-1 0-1-15,1 1 3 0,1-2 2 0,-3 2 3 16,0-2 3-16,0-2 0 0,2 3 0 0,-3-3 4 16,1 2-2-16,0-2 10 0,-2-1-8 0,2-2-9 15,-2 4-1-15,2-3-2 0,-2 0-4 0,0 1 1 16,3-1-3-16,-1 0-2 0,-1-1 1 0,-1 2 1 16,2-2 1-16,-2 1 6 0,2 0-12 0,-2-1 0 15,2-1-1-15,0 1 1 0,0-2 1 16,0 1-3-16,-1-1 6 0,-1-2 0 0,2 2-1 15,0-2 3-15,-2-1 0 0,0-2 0 0,2 1 4 16,-2-1-2-16,2-1 9 0,-2-11-5 16,0 20-5-16,0-20 1 0,0 16 2 0,0-16 2 15,2 15-1-15,-2-15 0 0,1 10 4 0,-1-10 0 16,0 0-4-16,3 15-23 0,-3-15-72 0,0 0-49 16,0 0-76-16,0 0-36 0,0 0-182 0,0 0-67 15,0 0-99-15,8-13-297 0,-3 3-453 16</inkml:trace>
  <inkml:trace contextRef="#ctx0" brushRef="#br0" timeOffset="78030.14">26569 3852 130 0,'0'0'375'15,"0"0"-36"-15,0 0-67 0,0 0 18 0,-7-10-90 16,7 10 33-16,0 0-78 0,0 0 42 0,0 0-65 16,0 0 31-16,0 0-57 0,0 0 38 15,0 0-57-15,0 0 46 0,0 0-52 0,0 0 48 16,0 0-50-16,0 0 51 0,0 0-46 0,9-8 50 15,-9 8-53-15,13 0 46 0,1 0-64 0,0 0 33 16,8 0-39-16,-4 0 47 0,7 1-61 16,2-1 54-16,4 0-48 0,-2 0 8 0,11 0 2 15,-1 0-10-15,1 1 13 0,5-1-5 0,7 1 4 16,2-1-2-16,2 1 4 0,-3-1-7 0,1 0-2 16,1 0 3-16,-3 0-1 0,-1 0-6 0,-1-1-2 15,-6 0-4-15,0 1-14 0,-5-1-3 0,0 1 0 16,-2-1 3-16,-7 1-3 0,-1 0-2 0,-4-2-5 15,-2 2-2-15,-3-1-3 0,-2 1-7 16,-2 0-3-16,-3 0-7 0,1-1-21 0,-14 1-36 16,21 0-42-16,-21 0-46 0,19 0-55 0,-19 0 1 15,15 0-95-15,-15 0-42 0,12 1-85 0,-12-1-58 16,8 5-489-16,-8-5-560 0</inkml:trace>
  <inkml:trace contextRef="#ctx0" brushRef="#br0" timeOffset="78774.17">26697 5185 26 0,'0'0'471'0,"0"0"-20"0,0 0-77 0,0 0-12 15,-12 2-86-15,12-2 13 0,0 0-87 0,0 0 15 16,0 0-59-16,0 0 30 0,0 0-62 15,0 0 36-15,0 0-64 0,0 0 38 0,16 2-63 16,-16-2 48-16,23 0-57 0,-10 0 52 16,6 0-59-16,0 0 53 0,4 0-51 0,6 0 11 15,0 1 5-15,1 0 2 0,8 0 2 0,0 0 14 0,3 1 0 16,-1 0-5-16,2 0-7 0,8-1-4 16,-3 2-10-16,-6-2 5 0,10 1 2 0,-10 0-15 15,1-1-8-15,1 0-6 0,0 0-5 0,-3 1-4 16,-1-1-7-16,-1 0-4 0,-7-1-1 0,0 0-3 15,-3 1-1-15,-6-1-4 0,-2 0-6 0,2 0-2 16,-7 0 2-16,0 0-1 0,-15 0-12 0,25 0-36 16,-25 0-45-16,19 0-55 0,-19 0-64 0,16 0-18 15,-16 0-118-15,0 0-38 0,13 0-86 0,-13 0-72 16,0 0-429-16,0 0-553 0</inkml:trace>
  <inkml:trace contextRef="#ctx0" brushRef="#br0" timeOffset="79995.12">27746 3836 146 0,'0'0'296'0,"0"0"-50"0,0 0-31 15,0 0-2-15,0 0-44 0,0 0 6 0,0 0-44 16,-3-8 33-16,3 8-61 0,0 0 59 0,0 0-63 16,0 0 59-16,0 0-59 0,0 0 44 0,0 0-54 15,8-5 47-15,-8 5-56 0,0 0 44 0,0 0-53 16,16-1 36-16,-16 1-53 0,0 0 43 0,17 0-58 16,-17 0 42-16,16 0-58 0,-16 0 43 0,17 1-51 15,-17-1 39-15,17 1-55 16,-6 2 47-16,-11-3-55 0,20 4 51 0,-9-1-52 0,-2 0 51 15,5 2-50-15,-2 0 47 0,2 1-48 16,-3 0 45-16,2 1-47 0,0 0 47 0,-2 1-50 16,2 0 48-16,-2 1-51 0,0 0 52 0,1 1-4 15,-1-1-6-15,1 2-3 0,-1 0-2 0,-1 0-8 16,1-1 2-16,-3 2 2 0,3 2-1 0,1 0 2 16,-2 0-7-16,1 1 4 0,-3-1-2 15,1 2 0-15,0 1 0 0,-1-1 3 0,1 1-3 0,-4-1 0 16,3-1-3-16,-3 2 0 0,1-1 1 0,0 1 2 15,0-2 3-15,-1 1-2 0,-1 0 7 0,0 1-46 16,1-1 52-16,-2 0-50 0,1 0 56 0,-1 0-44 16,1-1 58-16,-2 2-51 0,1-1 57 15,-2 0-57-15,2-1 53 0,-2 1-56 16,2-1 53-16,-3 0-55 0,2 0 2 0,-2 0 55 16,0-1-66-16,0 0 58 0,0 1-53 0,0-1 56 15,0 0-59-15,0 0 58 0,0 0-56 0,0 1 53 16,-2-2-49-16,2 3 44 0,-2-2-48 0,2-1 52 15,-2 1-53-15,0 1 53 0,0-3-51 0,-1 2 57 16,1 1-50-16,-1-2 56 0,-1 1-63 0,0 0 43 16,-1-2-35-16,2 2 45 0,-1-1-49 0,-1 1 51 15,1-3-58-15,0 3 44 0,-1-2-44 0,-1-1 46 16,0 2-46-16,1-3 46 0,0 0-47 16,2 1 41-16,-2-1-41 0,-1 0 54 0,1 0-63 15,1 0 59-15,-2-1-48 0,2 0 47 16,-1 0-43-16,-2 0 44 0,2-1-53 0,0 0 60 15,0-1-50-15,0 2 40 0,0-2-39 0,-2 1 46 16,2 0-42-16,-1-2-2 0,0 1 5 0,0 0 3 16,6-7 3-16,-12 13 2 0,4-7 0 0,0 0-1 15,-1 0 5-15,2 0-1 0,-2 0 0 0,0 0-2 16,-1 0 0-16,-2 0-1 0,3 0 0 0,-5 0-1 16,5-1-1-16,-4 1 0 0,1 0-2 0,0 0-3 15,-2 0 3-15,2-1 2 0,-1 1 2 0,1-1-4 16,0-1 4-16,0 1-4 0,3 0-1 0,-5-1-11 15,5-1-47-15,-2 1-65 0,-1-2-85 16,0 0-73-16,1 0-162 0,11-2-151 0,-26-2-356 16,12-1-533-16</inkml:trace>
  <inkml:trace contextRef="#ctx0" brushRef="#br0" timeOffset="80896.42">28428 4374 513 0,'0'0'500'0,"0"0"-58"16,0 0-40-16,0 0-25 0,0-13-36 0,0 13-48 16,0 0-40-16,0 0-41 0,-6-9-45 0,6 9-31 15,0 0-42-15,0 0-8 0,-9-4-20 0,9 4-18 16,0 0-12-16,-13 1-9 0,13-1-2 15,-10 4-58-15,10-4 53 0,-13 8-54 0,6-1 53 0,1 0-51 16,-1 0 54-16,3 2-55 0,-4-1 55 16,3 0-50-16,-1 2 54 0,0 0-52 0,3-1 54 15,-3 1-55-15,1-1 54 0,2 1-54 0,3-10 54 16,-6 17-49-16,6-17 55 0,-3 17-56 0,3-17 54 16,-2 14-53-16,2-14 59 0,3 13-33 0,-3-13 50 15,6 13-45-15,-6-13 63 0,13 11-51 0,-5-6 6 16,1-1-2-16,-9-4 4 0,20 4-2 15,-20-4-1-15,23 0-1 0,-10-1 0 0,0 0 8 16,-1-3-7-16,3 1-6 0,0-3 2 0,-2-1 35 16,2 0-50-16,-4-2 42 0,1 1-48 0,1-2 44 15,-4 1-46-15,0-1 41 0,0-1-44 16,-2 1 41-16,-3 0-31 0,1 1 45 0,-5 9-43 0,4-18 32 16,-4 18-43-16,5-18 37 0,-5 18-49 15,-5-17 45-15,5 17-50 0,-5-17 42 0,-1 10-51 16,-1 0 36-16,-1 1-37 0,0 0 38 0,-1 2-62 15,0-1 23-15,-3 1-83 0,12 4 25 0,-19-4-26 16,19 4-13-16,-20 0-26 0,20 0-45 0,-23 1-53 16,23-1-59-16,-17 6-43 0,17-6-38 0,-19 7-66 15,19-7-218-15,-12 7-184 0</inkml:trace>
  <inkml:trace contextRef="#ctx0" brushRef="#br0" timeOffset="81494.25">28598 4418 290 0,'0'0'487'0,"0"0"-85"15,0 0-50-15,0 0-4 0,-11 3-9 0,11-3-44 16,0 0-42-16,0 0-46 0,0 0-36 0,0 0-76 16,0 0 33-16,0 0-65 0,0 0 35 0,0 0-61 15,0 0 42-15,0 0-63 0,0 0 47 0,0 0-54 16,0 0 49-16,0 0-60 0,0 0 53 16,14 1-54-16,-14-1 54 0,14-1-50 0,0-1 59 15,-14 2-50-15,23-1 58 0,-9 1-51 0,-1-1 61 16,2 0-51-16,0 1 54 0,3-2-56 0,0 1 58 15,3 0-63-15,-1 0 36 0,1 0-37 16,1 0 46-16,5-1-41 0,1 1 47 0,2 0-55 16,0 1 43-16,1-1-37 0,1 1 39 0,1-1-49 15,3 1 42-15,-3 0-37 0,4 0 35 0,2 1-40 16,-6-1 35-16,-1 0-35 0,0 1 30 16,1-1-36-16,-1 1 32 0,-1-1-35 0,-1 1 33 0,2-1-30 15,-1 0 22-15,0 2-21 0,-1-2 33 16,1 1-31-16,0-1 25 0,1 1-29 0,-2 0 29 15,2 0-35-15,0-1 32 0,-1 1-31 0,1-1 34 16,-2 2-30-16,1-1 27 0,0 0-29 0,-2-1 26 16,1 1-27-16,-2 1 26 0,-2-1-29 0,1 0 26 15,-5-1-28-15,1 1 33 0,-1-1-29 0,-3 1 28 16,0-1-28-16,0 2 30 0,-3-2-41 0,0 0 37 16,-3 0-30-16,2 1 21 0,-15-1-18 0,24 0 23 15,-24 0-26-15,19 0 25 0,-19 0-31 16,17 0 23-16,-17 0-44 0,13 0-3 0,-13 0-77 15,0 0-20-15,18 0-117 0,-18 0-29 16,0 0-88-16,12-1-136 0,-12 1-143 0,0 0-365 16,0 0-614-16</inkml:trace>
  <inkml:trace contextRef="#ctx0" brushRef="#br0" timeOffset="83194.25">22573 7022 13 0,'0'0'266'0,"0"-13"-44"0,0 13-33 0,0 0-17 16,0 0-17-16,0-16-1 0,0 16-6 0,0 0-14 15,0 0-3-15,1-11-2 0,-1 11 3 16,0 0 8-16,0 0 17 0,0 0 9 0,1-11-7 15,-1 11 0-15,0 0-1 0,0 0 2 0,0 0-15 16,0 0-13-16,0 0-8 0,0 0-9 0,0 0-6 16,0 0-23-16,0 0 14 0,0 0-24 0,0-12 9 15,0 12-27-15,0 0 18 0,0 0-35 0,0 0 15 16,0 0-23-16,0 0 24 0,0 0-27 0,0 0 26 16,0 0-30-16,0 0 24 0,0 0-23 15,-5 6 24-15,5-6-30 0,0 0 38 0,-4 14-29 16,4-14 19-16,-4 12-26 0,4-12 29 0,-5 15-31 15,3-6 28-15,-1 1-26 0,1 0 26 0,-1 2-29 16,0 0 27-16,1 0-5 0,-1 3-9 0,1 1-3 16,-1 0-5-16,2 1-2 0,-2 1-1 0,2 0-8 15,-1 1-9-15,0 0-18 0,1 0 28 16,0 4-26-16,1-2 28 0,0 3-26 0,0 0 26 16,0 1-25-16,1-2 24 0,-1 1-21 0,0-1 5 15,0 4-4-15,1-5 4 0,-1 2 1 0,0 1 17 16,2-2-25-16,-2-1 24 0,0 2-27 0,2 0 27 15,-2-1-27-15,1-2 27 0,-1 1-27 0,2-2 26 16,-2 1-25-16,1-1 24 0,0 1-4 16,0 0 3-16,1 0 0 0,-1-3-3 0,0 3-7 15,2-2 4-15,-2-1 2 0,0 2 2 0,1-3 1 16,0 1 4-16,0 1 4 0,-1-2-25 0,0-1 23 16,1-1-19-16,0 1 16 0,-1-3-17 0,3 1 22 15,-4-3-19-15,3 1 19 0,-2-2-23 0,1 1 21 16,-2-11-20-16,3 18 18 0,-3-18-19 0,3 15 18 15,-3-15-16-15,2 11 17 0,-2-11-18 0,3 11 13 16,-3-11-14-16,0 0 7 0,1 13 1 16,-1-13 10-16,0 0-18 0,3 10 16 15,-3-10-17-15,0 0 15 0,0 0-16 0,2 9 13 16,-2-9-11-16,0 0 13 0,0 0-26 0,0 0-7 16,0 0-50-16,3 10-20 0,-3-10-90 0,0 0-55 15,0 0-70-15,7-7-82 0,-7 7-80 0,8-12-72 16,-3 2-459-16,0-1-601 0</inkml:trace>
  <inkml:trace contextRef="#ctx0" brushRef="#br0" timeOffset="84012.16">22592 8170 78 0,'0'0'431'0,"0"0"-103"0,0 0-35 16,0 0-24-16,0 0-22 0,1-11-18 0,-1 11-23 15,0 0-15-15,0 0-16 0,0 0-14 0,0 0-15 16,0 0-13-16,0 0-11 0,0 0-14 0,-6 11-13 16,6-11-8-16,-4 8-9 0,4-8-3 0,-4 11-5 15,4-11-5-15,-4 12-7 0,4-12 0 0,-5 13-4 16,5-13-7-16,-4 12-3 0,4-12-21 0,-4 12 14 15,4-12-22-15,-2 10 17 0,2-10-22 16,-5 8 19-16,5-8-23 0,0 0 2 16,-3 11-59-16,3-11-49 0,0 0-97 0,0 0-96 15,0 0-62-15,0 0-75 0,0 0-386 0,5-9-349 16</inkml:trace>
  <inkml:trace contextRef="#ctx0" brushRef="#br0" timeOffset="84794.12">22585 7102 224 0,'0'0'290'15,"0"0"-38"-15,-5-8-4 0,5 8-47 0,0 0-25 16,-6-7-19-16,6 7-7 0,0 0 4 0,-7-5-3 16,7 5 3-16,0 0 4 0,-6-8-10 0,6 8-5 15,0 0-7-15,0 0-14 0,-9-7-9 0,9 7-8 16,0 0-5-16,0 0-10 0,-6-7-4 0,6 7-10 15,0 0-5-15,0 0-9 0,0 0-5 16,-4-7-4-16,4 7-5 0,0 0-2 16,0 0-3-16,0 0-1 0,0 0-9 0,-4-11-2 15,4 11-3-15,0 0-4 0,0 0-1 0,0 0-3 16,4-8-2-16,-4 8-2 0,0 0-2 0,0 0-1 16,6-9-1-16,-6 9 6 0,0 0-3 0,8-5-4 15,-8 5 1-15,10-4-4 0,-10 4 1 0,10-3 1 16,-10 3 2-16,16-2 0 0,-6 0 1 0,-10 2 5 15,24-5 2-15,-11 4 11 0,4 0-27 0,1 0 20 16,2-2-18-16,3 2 32 0,3 0-23 16,2 0 34-16,2-1-20 0,9 1 35 0,-1 1-24 0,3 0 25 15,0-1-30-15,1 2 23 0,0-1-25 16,2 1 22-16,-2 1-31 0,0-1 31 0,1 0-32 16,0 0 26-16,0 2-23 0,-1-2 21 0,-1 0-22 15,1 0 23-15,-2 2-20 0,0-1 20 16,-1-1-21-16,-3 1 18 0,1-1-20 0,-6 0 20 15,-1 0-27-15,-2 0 19 0,2 0-12 0,-3 0 15 16,-2 1-11-16,0-1 4 0,-4 0-18 0,1 1 14 16,-3-1-19-16,-1-1 10 0,-3 1-19 0,1 0 5 15,-3-1-32-15,-1 1-5 0,-12-1-59 0,20 0-25 16,-20 0-96-16,15 2-53 0,-15-2-57 0,0 0-108 16,13 1-58-16,-13-1-104 0,0 0-350 15,0 0-522-15</inkml:trace>
  <inkml:trace contextRef="#ctx0" brushRef="#br0" timeOffset="85694.5">22582 8317 167 0,'0'0'376'0,"0"0"-73"0,0 0-33 0,0 0-11 15,0 0-6-15,0 0-1 0,0 0-13 0,0 0-20 16,0 0-32-16,0 0-18 0,0 0-14 0,0 0-12 16,0 0-18-16,0 0-13 0,0 0-12 0,11-2-6 15,-11 2-15-15,14 0-11 0,-14 0-7 0,19-1-7 16,-19 1-5-16,26 0-2 0,-13 1-5 0,2-1 5 16,2 0-8-16,2 0-20 0,1 0 24 15,3 0-21-15,0 1 23 0,5-1-25 0,-1 1 22 0,1 1-21 16,2-1 27-16,2 1-22 0,-2 0 27 0,6 0-21 15,-2 0 29-15,-3-1-32 0,4 1 36 16,-5 1-32-16,2-1 28 0,-1 1-27 0,0-2 23 16,-1 2-31-16,1-1 25 0,-2-1-28 15,1 2 25-15,-1-1-26 0,-1 0 7 0,-2 0 2 16,2 0-7-16,-1-1-20 0,-2 0 29 0,-2 0-2 16,0-1 2-16,-2 2 0 0,1-2-3 0,-2 0-3 15,-2 0 2-15,1 1 0 0,-3-1 1 0,0-1 14 16,-2 1-21-16,1 0 18 0,-2 0-22 0,1-2 14 15,-14 2-21-15,23 0 10 0,-10-1-16 0,-13 1 16 16,22 0-16-16,-22 0 11 0,18-1-19 0,-18 1 17 16,18 0-20-16,-18 0 18 0,14-1-16 15,-14 1 17-15,15 0-17 0,-15 0 16 0,0 0-19 0,15-1 12 16,-15 1-20-16,0 0 2 0,14 0-35 16,-14 0-7-16,0 0-80 0,0 0-37 0,0 0-76 15,0 0-21-15,0 0-70 0,0 0-82 0,0 0-65 16,0 0-83-16,-7-10-278 0,7 10-389 0</inkml:trace>
  <inkml:trace contextRef="#ctx0" brushRef="#br0" timeOffset="86775.92">23867 7032 304 0,'0'0'324'0,"0"0"-44"15,0 0-20-15,0 0-26 0,0 0-15 0,0 0-21 16,4-10-13-16,-4 10-15 0,0 0-13 16,0 0-13-16,9-4-12 0,-9 4-4 0,0 0-14 15,13-1-1-15,-13 1-6 0,0 0-2 0,18 1-15 16,-18-1-10-16,15 3-8 0,-15-3-7 0,20 6-7 16,-11-2-5-16,2 0 7 0,0 1-11 0,1 1-9 15,-1 2 0-15,2-2 51 0,-2 3-53 16,0 0 56-16,1-1-59 0,0 2 56 0,1 1-61 15,-2-3 6-15,2 4 6 0,1 0 3 0,-4 0 4 16,4 0-2-16,-2 2 2 0,-1-2-2 0,3 2 0 16,-2 0-2-16,-2-3 1 0,0 2-1 0,-1 0 1 15,0 0 2-15,1 0-2 0,-2 2-1 0,0-2 1 16,-1 1-2-16,0 1-28 0,-1-1 22 0,1 1-21 16,-2-1 18-16,1 0-24 0,-1 2 22 0,-1-2-31 15,0 2 29-15,0-2-23 0,0 2 23 16,-1 0-19-16,1-1 1 0,0 1 22 0,-3 0-19 15,2 0 21-15,-1-1-18 0,-2 2 12 16,0-1-18-16,0-1 15 0,0-1-17 0,0 0 15 16,0 1-20-16,0 1 19 0,-2-1-17 0,1 1 17 15,-1-1-1-15,0 0-1 0,-2 0 0 0,1 1-3 16,1-1 0-16,-2 0-1 0,0-1-6 0,0 2 2 16,0 0-1-16,-1-2 1 0,-1 0-2 0,1 1-1 15,1-1 0-15,-2 1 0 0,-1-1-2 0,1-1 0 16,0 0-4-16,-1 2 4 0,1-2-1 0,-1-1-5 15,1 1-2-15,0-2 2 0,-1 2 2 0,1-2-1 16,1 1-1-16,-2-3 2 0,1-1-14 0,1 3 16 16,0-3-13-16,0 0 14 0,-2 1-13 15,1-2 12-15,-1 1-10 0,1-1 11 0,-2 1-18 0,1-2 15 16,-1 2-11-16,2 0 15 0,-3-1-11 16,0 1 9-16,-2-1-12 0,2 2 11 0,-3-3-9 15,2 2 10-15,-1-1-13 0,-1 2 13 16,0-2-12-16,-1 0 13 0,2 0-16 0,-2 2 14 15,-1-2-13-15,2 0 16 0,0 0-14 0,0 0 4 16,1 1-3-16,-1-3 3 0,2 2-21 0,0-2-58 16,0-2-80-16,-1 1-104 0,1 0-58 0,-1-1-112 15,-1-2-101-15,-1 1-174 0,13-2-319 0,-22-2-636 16</inkml:trace>
  <inkml:trace contextRef="#ctx0" brushRef="#br0" timeOffset="87526.53">24405 7513 238 0,'0'0'370'0,"0"0"-59"0,0 0-8 0,-13 2-19 15,13-2 8-15,-9 3-14 0,9-3-20 0,-11 6-39 16,11-6-30-16,-13 10-27 0,5-5-22 16,1 1-12-16,-1 2-34 0,1-1 3 0,1 3-29 15,-1-1 2-15,-1 2-7 0,3 1-9 16,0 0-7-16,1 0 4 0,3 0 8 0,-1 0 5 15,2 2 2-15,2-1 9 0,0-2 6 0,2 3 3 16,1-1 9-16,3-1-7 0,3 0-7 0,-2-1-10 16,5-2-10-16,3 0-33 0,0-2-1 0,-1-1-4 15,3-2 25-15,-1 0-33 0,2-1 28 0,-1-3-32 16,0-2 31-16,-1 1-35 0,-2-3 22 16,2-1-27-16,-2-1 26 0,0-5-30 0,1 0 30 15,-6 0-6-15,0-1-27 0,-4-1-3 0,2-1 7 16,-4-1 28-16,-2 0-31 0,-1-1 30 0,-2 3-30 15,-2-2 18-15,-1-1-28 0,-3 1 27 0,-2 1-29 16,-3 2 28-16,-1-1-38 0,-2 0 3 16,0 3-56-16,-4 2-4 0,3 1-34 0,-2 2-38 15,2 3-37-15,-3-1-56 0,4 3-71 0,-1 0-39 16,3 0-49-16,-2 5-58 0,4-3-287 0,1 1-263 16</inkml:trace>
  <inkml:trace contextRef="#ctx0" brushRef="#br0" timeOffset="88469.45">24702 7669 467 0,'0'0'409'16,"-12"-1"-21"-16,12 1-39 0,0 0-11 0,-17-3-35 16,17 3-39-16,0 0-54 0,-17-1-18 0,17 1-41 15,0 0-9-15,-17 0-37 0,17 0 1 0,0 0-35 16,-14 0 4-16,14 0-34 0,0 0 8 0,0 0-19 15,0 0 24-15,0 0-16 0,0 0 20 16,0 0-20-16,0 0 16 0,0 0-21 0,0 0 20 16,10 3-26-16,-10-3 27 0,16 1-28 0,-16-1 29 15,24 0-25-15,-9 0 33 0,-1 1-19 0,5 1 32 16,1-2-29-16,2 0 31 0,-1 1-19 16,6 0 33-16,2-1-29 0,-3 1 15 0,2 0-35 15,1 1 18-15,1-1-34 0,0-1 22 0,0 0-24 16,1 0 20-16,0 3-25 0,-1-3 24 0,-1 1-28 15,2 0 19-15,-2-1-22 0,2 1 18 0,-1-1-23 16,-1 1 17-16,-1-1-18 0,3 1 23 0,-2-1-19 16,0 1 19-16,2 0-36 0,-1 0 37 15,0-1-16-15,1 1 21 0,0 1-12 0,-1-1 11 16,1-1-16-16,0 2 11 0,-2-2-12 0,1 1 14 16,1-1-16-16,0 1 14 0,-1-1-13 0,-1 1 8 15,0-1-15-15,-2 0 11 0,0 0-11 0,2 0 11 16,-2 0-13-16,0-1 10 0,-2 1-14 0,2-1 12 15,-5 1-13-15,2 0 12 0,-1 0-13 0,0-1 13 16,-1 1-16-16,-2-2 16 0,3 2-15 0,-5-1 13 16,4 1-15-16,-3 0 16 0,0-2-14 0,2 1 12 15,-3 1-13-15,-1-1 13 0,0 0-8 0,0 1 4 16,-1-2-5-16,-1 2 13 0,-1 0-14 16,2-1 13-16,-2 1-14 0,1 0 10 15,1 0-17-15,-5 0 19 0,5 0-13 0,-1 1 12 16,-1-1-24-16,-1 0 28 0,-13 0-15 0,23 0 15 15,-23 0-13-15,20 0 12 0,-20 0-15 0,18-1 14 16,-18 1-11-16,13 0 10 0,-13 0-14 0,0 0 9 16,19 0-12-16,-19 0 14 0,0 0-16 0,13 0 10 15,-13 0-12-15,0 0 19 0,0 0-22 0,16 0 13 16,-16 0-11-16,0 0 9 0,0 0-16 0,13 0 6 16,-13 0-12-16,0 0 10 0,0 0-27 0,0 0 1 15,14-1-30-15,-14 1-13 0,0 0-45 0,0 0-14 16,0 0-74-16,0 0-19 0,13-1-42 0,-13 1-38 15,0 0-92-15,0 0-49 0,0 0-81 0,0 0-411 16,0 0-527-16</inkml:trace>
  <inkml:trace contextRef="#ctx0" brushRef="#br0" timeOffset="89524.02">26739 6776 105 0,'0'0'360'0,"0"-15"-66"16,0 15 1-16,-2-13-67 0,2 13 18 0,2-13-77 15,-2 13 25-15,0 0-75 0,0-14 29 16,0 14-67-16,0 0 39 0,5-11-66 0,-5 11 44 16,0 0-56-16,0 0 53 0,9-7-43 0,-9 7 49 15,0 0-37-15,0 0 56 0,5 7-46 0,-5-7 45 16,0 0-60-16,4 12-2 0,-4-12-2 0,0 12-2 15,0-12 0-15,0 15-4 0,0-15 0 0,0 15-3 16,0-15-7-16,0 20-2 0,0-20-4 0,0 21 5 16,0-9-5-16,-2 0 0 0,2 2 1 0,-2-1-3 15,2 1 3-15,0 1-4 0,-2 0 1 16,1 2 3-16,-1 0 8 0,2-1 1 0,-2 3 1 16,0 0-7-16,2 0 36 0,-3 0-62 0,1 1 49 15,2-1-58-15,-2 2 47 0,2 1-53 0,0-2 53 16,-1 2-56-16,2-2 46 0,-1 2-54 15,2 0 8-15,-2-1 10 0,2-1 1 0,-2 1-1 16,3-1 4-16,-3-2 2 0,0 1 2 0,0-1 1 16,0 1 0-16,2-1-1 0,-4-3 1 0,2 1-26 15,0-2 27-15,0 0-25 0,0 1 30 0,0-1-31 16,0 1 32-16,0-1-31 0,0 0 26 0,0 2-27 16,0-2 26-16,0 0-2 0,0 1-1 15,0-1-2-15,0 1-1 0,0-1 4 0,0 0 5 16,0 1-2-16,0-1-1 0,0 0 7 0,0 0-6 15,0 1 0-15,0-2-1 0,-3 0 1 0,3 1 3 16,0-1-5-16,-2 1 1 0,2-1 0 0,0 0 0 16,0-1-2-16,0 0-2 0,-2 1 3 0,2 0-5 15,0-2-2-15,0 2-3 0,0-2 5 0,-1 0-3 16,1-11 2-16,0 21-2 0,0-21 2 16,0 19-1-16,0-19 0 0,-2 16 0 0,2-16 5 15,0 15-7-15,0-15 0 0,0 13 2 0,0-13 0 16,0 0 0-16,2 15 2 0,-2-15-1 0,0 0 1 15,0 0 1-15,0 15 3 0,0-15-1 0,0 0-2 16,0 0 0-16,0 0 0 0,0 12-4 16,0-12-52-16,0 0-63 0,0 0-54 0,0 0-15 15,0 0-123-15,0 0-53 0,8-8-89 0,-8 8-103 16,6-14-330-16,-3 5-435 0</inkml:trace>
  <inkml:trace contextRef="#ctx0" brushRef="#br0" timeOffset="90274.23">26726 6834 246 0,'0'0'257'0,"0"0"-39"0,-6-7-26 0,6 7-30 16,0 0-20-16,0 0-16 0,0 0-13 0,-5-10-5 16,5 10-6-16,0 0 1 0,0 0 1 0,0 0 3 15,0 0 0-15,0 0 11 0,3-12 2 0,-3 12-2 16,0 0 1-16,0 0 6 0,0 0-14 0,0 0-5 16,2-10-8-16,-2 10 32 0,0 0-53 0,0 0-6 15,0 0 1-15,4-10-3 0,-4 10-5 0,0 0-7 16,0 0 45-16,2-11-58 0,-2 11 6 15,0 0-9-15,0 0 2 0,0 0 1 16,3-13-2-16,-3 13-1 0,0 0-3 0,0 0-3 16,0 0-1-16,2-11-2 0,-2 11-1 0,0 0-5 15,0 0 2-15,0 0-7 0,4-8 0 0,-4 8-2 16,0 0-3-16,0 0 0 0,0 0-1 0,9-7 4 16,-9 7 1-16,0 0 2 0,14-2-1 0,-14 2 0 15,11-1 11-15,-11 1 2 0,18 0-4 0,-18 0 5 16,23 1-2-16,-8 0 0 0,1-1-2 0,2 1 6 15,0 0 4-15,1 1-29 0,2-1 41 16,0 0-31-16,6 1 35 0,-1-2-31 0,3 2 21 0,-2-1-28 16,5 2 24-16,3-2 3 0,2 1-3 0,-1 0 0 15,2 1-5-15,0-2-10 0,0 1 0 16,3 1 0-16,-3-1-5 0,4 2 4 16,-1-1 1-16,1-2-3 0,6 2-14 0,-8 0 13 15,0 0-9-15,2 0 20 0,-3-1-17 0,-1 0 14 16,-2 1-9-16,0-1 6 0,-7-1-15 0,1 0 12 15,-4 0-17-15,0 2 11 0,-3-1-17 0,-4-2 11 16,3 1-20-16,-3-1 6 0,-6 1-36 0,3-1-1 16,-3 0-51-16,-13 0-24 0,23 0-86 0,-23 0-33 15,18 0-58-15,-18 0-85 0,14 0-84 0,-14 0-62 16,0 0-494-16,0 0-621 0</inkml:trace>
  <inkml:trace contextRef="#ctx0" brushRef="#br0" timeOffset="91114.8">26685 7996 67 0,'0'0'381'16,"0"0"-82"-16,0 0-3 0,0 0-56 0,-6 7 44 15,6-7-68-15,0 0 42 0,0 0-69 0,0 0 36 16,0 0-67-16,6 7 34 0,-6-7-63 0,0 0 38 16,16 4-68-16,-16-4 30 0,14 4-53 0,-14-4 40 15,22 2-61-15,-8-2 43 0,-1 1-60 16,0 0 49-16,4 0-63 0,-1-1 54 0,3 0-46 15,0 0 44-15,0 0-61 0,2 0 58 0,-1-1-59 16,0 1 61-16,3-2-56 0,2 1 7 0,2-3 8 16,0 3 5-16,0-2 3 0,1 1-6 15,-1 1 1-15,4-1 1 0,-3-1-9 0,1 0 7 16,0 3 7-16,0-4-10 0,0 3 0 0,-1 0 0 16,1 0-1-16,-2 0-3 0,0 0-2 15,2 0 1-15,-5 1 3 0,-1-1-1 0,2 1 3 0,-2-1-2 16,-1 1-5-16,0-2-1 0,1 2 0 0,-1 0 1 15,-2-1-6-15,3 1-1 0,-3 0 0 0,-2 0 0 16,0-1-3-16,1 1-1 0,0 0 3 16,-2 0 0-16,-4 0 0 0,1-2-2 0,0 2 1 15,-1 0-3-15,-13 0 0 0,24 0 0 0,-24 0 3 16,18 0-6-16,-18 0-1 0,17-1 0 0,-17 1-1 16,16 0-2-16,-16 0-9 0,13 0 10 0,-13 0-2 15,12-1-3-15,-12 1 0 0,0 0 1 0,15 0-6 16,-15 0-10-16,0 0-19 0,0 0-18 0,15-1-16 15,-15 1-63-15,0 0-57 0,0 0-13 16,0 0-118-16,0 0-70 0,9-4-105 0,-9 4-139 16,0 0-262-16,0 0-452 0</inkml:trace>
  <inkml:trace contextRef="#ctx0" brushRef="#br0" timeOffset="92174.19">28038 6857 28 0,'0'0'359'15,"0"0"-73"-15,-3-10-41 0,3 10-17 16,0 0-20-16,0 0-34 0,0 0-16 0,0 0-4 16,1-13-14-16,-1 13 1 0,0 0 0 0,0 0-5 15,11-5-2-15,-11 5-4 0,0 0-5 0,13-2-4 16,-13 2-4-16,0 0-4 0,17 0-12 0,-17 0-4 15,11 1-9-15,-11-1-12 0,13 1-10 0,-13-1-10 16,14 3-11-16,-14-3-4 0,14 6-3 0,-14-6-2 16,17 8-6-16,-10-4 5 0,1 3-7 0,1 0-3 15,0 0-3-15,-2 3 4 0,4-2-1 0,-2 2-4 16,-2 1 2-16,1 0 4 0,2 0 53 0,-3 2-55 16,2 0 50-16,-3 0-51 0,3 0 52 15,-1 1-52-15,-2 1 49 0,1-1-52 0,0 1 50 16,-2 0-52-16,0 0 42 0,2 1-47 0,-3 2 44 15,1-3-41-15,0 2 38 0,-3-2-42 16,2 2 10-16,-3-1 12 0,1 2-10 0,0 1-3 16,0-3 10-16,-2 3-4 0,0 0-6 0,0-1 2 15,-2 0-1-15,2 0 5 0,-2 0 6 0,0-1-11 16,0 0 6-16,-1 0-2 0,1 2-17 0,-3-3 21 16,2-1-24-16,-1 2 21 0,0 1-25 0,-1-3 23 15,1 1-28-15,-2-1 15 0,2-1-13 0,-1 1 21 16,0 1-26-16,0-3 21 0,-1 1-2 0,3-1-3 15,-2 1-3-15,-3 1-1 0,3-3-12 16,-1 2 10-16,1-2 0 0,-1 0 2 0,-1 0 0 16,2 1-5-16,-2-3-1 0,1 2 0 0,-2 0 1 15,2 1-1-15,-1-2-1 0,1 0 0 0,0 0 3 16,-2 0-2-16,0-1-1 0,1 1 0 0,0-2 0 16,0 0 1-16,0-1 6 0,1 0-4 0,-1 1 0 15,0-1 6-15,-2-1-7 0,1 0 0 0,-1 2 0 16,-1-1-1-16,-1 2 0 0,0-2 0 15,-1-1-1-15,0 2-8 0,0-1 6 16,0 0 4-16,0-1 1 0,0 1 0 0,0-1-3 0,0 0-6 16,0 0 8-16,-1 1 2 0,3-2-2 0,-1 0 1 15,0-2-3-15,0 1 3 0,-2 1-14 16,2-1-25-16,-1-1-55 0,-1-1-92 0,-1 1-33 16,3-2-134-16,-2 1-110 0,1-2-153 0,-1-2-455 15,1-1-684-15</inkml:trace>
  <inkml:trace contextRef="#ctx0" brushRef="#br0" timeOffset="92938.82">28427 7337 447 0,'0'0'377'0,"0"0"-74"15,0 0 35-15,0 0-66 16,-1-14 52-16,1 14-69 0,0 0 7 0,-9-4-68 16,9 4 26-16,0 0-79 0,-14-4 30 0,14 4-72 15,0 0 35-15,-16 3-66 0,16-3 40 0,-12 5-62 16,12-5 39-16,-13 10-68 0,6-3 48 0,2 1-63 15,-2 0 48-15,3 2-57 0,0-1 51 0,-1 1-44 16,1 0 33-16,1 2-52 0,1 0 8 0,0 0 5 16,2 0 5-16,0-12-3 0,0 22 6 0,3-11 7 15,1 0 11-15,2 1 5 0,1-1 2 0,0-2 7 16,4 1-12-16,0-1 2 0,3-3-1 0,-1 2 5 16,0-2-5-16,5-2-8 0,-4-1 8 15,1-1-3-15,-2-1 0 0,2-2-2 0,-2-2 2 16,1 0-2-16,-1-1 3 0,1-4 1 0,-3-1-2 15,0 0-3-15,-1-2 4 0,-4 1-6 16,2-3 3-16,-3 1-5 0,-1-1 37 0,-3 3-49 16,0-3 38-16,-1 2-48 0,-2 0 46 0,-2-1-54 15,0 2 42-15,-3-1-48 0,0 0 40 0,-3 3-46 16,0 1 44-16,-3 1-95 0,3 1 12 0,-2 1-84 16,-2 2 9-16,2 0-101 0,0 2-12 0,-1-1-99 15,1 2-50-15,0 1-88 0,12-2-279 0,-20 3-290 16</inkml:trace>
  <inkml:trace contextRef="#ctx0" brushRef="#br0" timeOffset="93674.73">28680 7424 342 0,'0'0'408'0,"0"0"-104"0,0 0 39 0,-13-1-76 16,13 1 52-16,0 0-79 0,0 0 5 0,0 0-91 15,0 0 16-15,0 0-64 0,0 0 33 0,0 0-56 16,0 0 45-16,0 0-54 0,0 0 56 15,18-1-67-15,-18 1 39 0,17 0-50 0,-17 0 44 16,21-1-56-16,-21 1 47 0,27 0-63 0,-13-1 53 16,0 1-58-16,5 0 57 0,1-1-56 0,-2 1 51 15,2 0-54-15,-1-2 61 0,3 2-58 0,1-2 54 16,1 2-52-16,4 0 52 0,0 0-55 16,0 0 49-16,-1 0-43 0,3 0 33 0,-2 0-63 15,0 0 56-15,1 0-41 0,-1 2 44 0,2-2-46 16,-1 2 20-16,-1-1-17 0,2-1-1 0,-1 1 3 15,-1 0 2-15,2-1-1 0,-2 0 6 0,-1 0 0 16,1 1 0-16,-1-1-3 0,-1 1-2 0,-1-1 1 16,-2 0-3-16,0 0 3 0,1 1 1 0,-1-1-2 15,1 0-5-15,3 2 2 0,-5-1 0 0,2-1 28 16,3 1-39-16,-4-1 31 16,-1 2-36-16,2-2 31 0,-1 1-33 0,0-1 23 0,0 0-25 15,0 1 36-15,0-1-35 0,1 0 25 0,-2 1-29 16,1-1 37-16,0 0-36 0,-1 0 27 0,-2 0-29 15,2 0 33-15,-3 0-32 0,0-1 31 16,0 1-33-16,-1-1 33 0,2 1-36 0,-3-1 34 16,1 1-21-16,1-2 18 0,-1 2-29 0,2 0 25 15,0 0-23-15,-3-1 31 0,2 1-30 0,-3 0 33 16,1 0-32-16,-2-1 32 0,2 1-30 0,-3 0 30 16,1 0-32-16,-1-2 29 0,2 2-25 0,-2 0 25 15,0 0-25-15,-1 0 29 0,-1-1-32 0,1 1 30 16,-13 0-33-16,23-1 29 0,-23 1-30 0,23 0 30 15,-23 0-29-15,18-1 30 0,-18 1-36 0,18-1 31 16,-18 1-24-16,15 0 26 0,-15 0-28 0,14-1 30 16,-14 1-30-16,0 0 28 0,17-1-30 15,-17 1 20-15,0 0-29 0,14-2 3 16,-14 2-77-16,0 0-10 0,0 0-116 0,12-2 0 16,-12 2-58-16,0 0-91 0,0 0-77 0,0 0-70 15,0 0-427-15,-8-5-528 0</inkml:trace>
  <inkml:trace contextRef="#ctx0" brushRef="#br0" timeOffset="94671.83">30262 4416 234 0,'0'0'256'0,"0"0"-11"16,0 0-34-16,-9-6 12 0,9 6-49 15,0 0 13-15,0 0-41 0,0 0-8 0,0 0-6 0,0 0-4 16,0 0 14-16,0 0-32 0,0 0 10 16,0 0-17-16,0 0 21 0,0 0-17 0,0 0 16 15,0 0-10-15,0 0 5 0,0 0-3 0,0 0 1 16,12-3-7-16,-12 3-2 0,12 2-5 0,-12-2-8 16,19 1-8-16,-7 0-8 0,2 0-4 0,0-1-9 15,0 1-6-15,3 0 0 0,1 1-4 0,0-1-49 16,-1 0 58-16,2 0-57 0,-3 1 58 0,-2-2-47 15,0 1 47-15,-1-1-35 0,0 1 47 0,-13-1-54 16,23 0 41-16,-23 0-48 0,16 0 38 0,-16 0-49 16,14 0 32-16,-14 0-44 0,0 0 28 0,18 0-42 15,-18 0 29-15,0 0-91 0,13 1 3 16,-13-1-64-16,0 0-64 0,13 1-80 16,-13-1-77-16,0 0-58 0,0 0-43 0,13 2-393 15,-13-2-409-15</inkml:trace>
  <inkml:trace contextRef="#ctx0" brushRef="#br0" timeOffset="95337.92">31183 4351 212 0,'0'0'564'0,"0"0"-95"15,2-11-73-15,-2 11-2 0,0 0-38 0,0 0-48 16,1-12-57-16,-1 12-46 0,0 0-58 0,0 0-26 16,0 0-43-16,-3-10-6 0,3 10-25 0,0 0-3 15,0 0-19-15,-11 5 1 0,11-5-8 0,-9 9 8 16,3-3-16-16,-1 1 10 0,1 0-12 0,1 1 7 16,-2 1-7-16,2-1 3 0,0 2-3 0,-1-1-3 15,1 1-2-15,1 0 1 0,0-1 0 0,1 2 1 16,3-11 1-16,-3 18 1 0,3-18 6 0,-2 16 4 15,2-16 2-15,2 15 2 16,-2-15 18-16,7 16-36 0,-2-9 57 0,3 1-57 0,1-3 55 16,0 0-56-16,1 1 56 0,2-2-52 15,-1-1 56-15,1 0-48 0,0-2 49 0,-12-1-52 16,23 1 49-16,-11-2-62 0,0 0 51 0,-1-3-57 16,0 0 54-16,1-4-60 0,-1 1 50 0,0-3-6 15,0 1-5-15,-2-3-8 0,0-2 0 0,-1 1-4 16,-1-1-10-16,0-3-1 0,-2 1 0 0,-1 0 0 15,0-1-2-15,-2 2-1 0,0-2-6 0,-1 2 2 16,-1 1-11-16,-1 1 5 0,-1 1-3 0,0 1-2 16,0 0-14-16,0 1 12 0,-2 2 0 0,4 8 1 15,-9-13-5-15,9 13 3 0,-14-7 6 16,14 7-8-16,-14-1 7 0,14 1-3 0,-18 2 3 16,9 3 0-16,1-1 3 0,-3 4-3 0,2 1 9 15,0 1-9-15,-1 2 13 0,1 0-5 0,1 1 3 16,0 1 2-16,0 1-7 0,1 0 10 0,2 1 2 15,0 1-4-15,1 0 2 0,-1-1-2 16,4 1-46-16,1 1 63 0,1 0-55 0,3 0 61 16,1 2 0-16,3 1 1 0,-1-1 0 0,7 3-1 15,-1 0-6-15,2-3 1 0,-1 2-3 0,3-2-3 16,-3-1-5-16,0-1-1 0,0-1-2 16,-2-1-6-16,0 1 0 0,0-2-1 0,-2 2-5 15,-1-4 3-15,-1 2-17 0,-2-2-35 0,-2 2-37 16,-1-4-53-16,-2 3-61 0,-1-2-115 0,-1-1-78 15,-3 2-147-15,0-3-263 0,0 1-344 0</inkml:trace>
  <inkml:trace contextRef="#ctx0" brushRef="#br0" timeOffset="96371">31143 7166 20 0,'0'0'487'16,"5"-15"-62"-16,-5 15-29 0,5-15-26 15,-5 15-23-15,0-13-16 0,0 13-36 0,-5-12-38 0,5 12-86 16,-8-12 31-16,8 12-75 0,-13-9 37 16,3 6-71-16,10 3 42 0,-18-2-67 0,18 2 48 15,-23 2-72-15,9 3 47 0,0 1-63 0,0 3 42 16,-3 1-54-16,2 2 53 0,0 4-67 0,2-1 58 16,0 3-54-16,3 0 54 0,1 3-56 0,0-2 54 15,3 1-53-15,2 1 47 0,1-2-45 0,2-1 43 16,1 0-48-16,1-1 42 0,3-1-47 0,1-1 42 15,4-1-44-15,3 2 48 0,1-3-48 0,4-2 3 16,2-1 1-16,2-2 2 0,2-2 6 16,0-2 35-16,-3-4-53 0,6-1 33 0,-2-4-69 15,4-5 39-15,-1-2-70 0,0-2 42 0,-4-4-54 16,4-4 60-16,-3-1 1 0,-5 0 5 16,-5 2 7-16,-1 1 7 0,-5 1-51 0,-3-1 62 15,-3 2-55-15,-2 2 60 0,-2-1-52 0,-3 3 61 16,-2 2-56-16,-3-2 61 0,0 4-57 0,-2 0 57 15,0 5-57-15,0-1 55 0,1 4-51 0,11 2 52 16,-23 2-57-16,11 2 56 0,3 2-5 0,-1 2-6 16,1 2-1-16,1 2-3 0,3 2 2 0,1 3 2 15,1 0 5-15,0 1-42 0,0 1 65 0,1 2-50 16,1-1 69-16,1 2-58 0,1 0 57 16,1 1-56-16,0 1 50 0,0-2-54 0,2 0 12 15,0 1-6-15,1-3 54 0,2 0-57 0,-2 0 40 16,1-3-44-16,0-2 53 0,1-1-60 0,-1 0 38 15,-1-3-95-15,3-2 9 0,-3-1-112 0,0 0-14 16,-5-8-126-16,11 8-34 0,-11-8-72 16,0 0-68-16,13 0-286 0,-13 0-293 0</inkml:trace>
  <inkml:trace contextRef="#ctx0" brushRef="#br0" timeOffset="96704.28">30823 6888 360 0,'-8'-6'478'0,"8"6"-139"0,-12-10 7 0,12 10-79 15,-5-7 46-15,5 7-74 0,0 0 14 0,2-9-74 16,-2 9 32-16,14-6-65 0,-14 6 33 0,22-4-64 15,-4 3 48-15,1 0-60 0,7 0 59 0,2 1-55 16,4-1 58-16,7 1-37 0,2 0-6 16,9-2 4-16,4 4-1 0,1-2 3 0,1 1-11 15,0-1 19-15,-2 1-40 0,-3-1 20 0,-9 0-27 16,-1 0 6-16,-4-1-27 0,-6 2 5 0,-5-2-32 16,-1 1 11-16,-5 0-30 0,-1 0 14 0,-3 0-38 15,0-1-20-15,-4 2-86 0,2-2-43 0,-14 1-154 16,17 0-42-16,-17 0-139 0,11-3-165 0,-11 3-485 15,0 0-750-15</inkml:trace>
  <inkml:trace contextRef="#ctx0" brushRef="#br0" timeOffset="100322.07">21884 4539 163 0,'0'0'244'15,"0"0"-45"-15,0 0-11 0,-14-1-24 0,14 1 3 16,0 0-26-16,0 0-16 0,-13-2-4 0,13 2-5 15,0 0 1-15,0 0-3 0,-14 0 7 16,14 0 4-16,0 0 9 0,0 0-3 0,0 0-7 16,-12-1-3-16,12 1-3 0,0 0-12 0,0 0-1 15,0 0-9-15,0 0-5 0,0 0-6 0,0 0 0 16,0 0 3-16,0 0-20 0,0 0-4 0,0 0-5 16,0 0-5-16,0 0-6 0,0 0-8 0,0 0-2 15,17-1 0-15,-17 1-2 0,22-2-1 0,-10 1 10 16,3 1-12-16,1 0-5 0,2-1-2 15,1 1-4-15,0 0 0 0,2-2-1 0,-1 2-4 16,0 0 1-16,1 0-3 0,1 0 1 0,-3 0-2 16,3 2 1-16,-1-2 1 0,-1 0-5 0,-1 1 3 15,1-1-4-15,-2 0 2 0,1 1-2 16,-2-1 0-16,2 2 0 0,-2-2 1 0,-3 0-1 16,0 0-1-16,1 1 4 0,-2-1 3 0,1 0-2 15,-1 0 1-15,-13 0-1 0,23 0 2 0,-23 0 5 16,19 0-6-16,-19 0 1 0,15 1-1 0,-15-1 0 15,14 0-3-15,-14 0-1 0,13 0 3 0,-13 0-4 16,0 0 2-16,14 0-8 0,-14 0 5 0,0 0-5 16,0 0 0-16,17 0 0 0,-17 0 4 0,0 0-3 15,0 0 2-15,0 0 0 0,13 0 4 0,-13 0-8 16,0 0 4-16,0 0-1 0,0 0-6 16,0 0 1-16,0 0-1 0,0 0-7 0,0 0-29 15,14 0-45-15,-14 0-60 0,0 0-87 16,0 0-137-16,0 0-117 0,0 0-533 0,0 0-622 15</inkml:trace>
  <inkml:trace contextRef="#ctx0" brushRef="#br0" timeOffset="102306.59">21746 4609 53 0,'-3'-10'323'0,"3"10"-51"0,0 0-47 16,0 0-14-16,-4-12-11 0,4 12-22 0,0 0 20 16,0 0-25-16,-2-10 3 0,2 10-2 0,0 0-4 15,0 0-12-15,-4-11-2 0,4 11-9 0,0 0-11 16,0 0-9-16,0 0-16 16,0 0-16-16,-3-12-12 0,3 12-15 0,0 0-10 0,0 0-15 15,0 0-10-15,0 0 39 0,0 0-63 0,0 0 37 16,0 0-73-16,0 0 14 0,2-11-93 0,-2 11 9 15,0 0-81-15,0 0-13 0,0 0 12 16,0 0 13-16,0 0 14 0,0 0 33 0,0 0-9 16,7-5 22-16,-7 5 0 0,0 0 31 0,0 0 4 15,0 0 28-15,0 0 0 0,13-2 30 0,-13 2 6 16,0 0 51-16,0 0-9 0,0 0 24 0,0 0 31 16,10-4 17-16,-10 4 22 0,0 0 47 0,0 0-48 15,0 0 45-15,0 0-50 0,0 0 40 0,0 0-57 16,5-7 38-16,-5 7-61 0,0 0 36 0,0 0-58 15,0 0 35-15,0 0-67 0,0 0 41 16,0 0-64-16,0 0 44 0,0 0-63 0,0 0 51 16,0 0-63-16,0 0 55 0,7-7-58 0,-7 7 52 15,0 0-51-15,0 0 46 0,0 0-53 16,0 0 52-16,0 0-48 0,0 0 47 0,0 0-52 16,0 0 54-16,0 0-51 0,0 0 53 0,0 0-52 15,0 0 55-15,10 2-48 0,-10-2 47 0,0 0-52 16,0 0 52-16,0 0-49 0,0 0 50 0,0 0-51 15,0 0 49-15,0 0-50 0,0 0 52 0,0 0-52 16,0 0 55-16,0 0-52 0,0 0 51 0,0 0-51 16,6 7 10-16,-6-7 9 0,0 0 5 0,0 0 5 15,2 12 9-15,-2-12 3 0,0 0 1 0,0 18 0 16,0-18 14-16,0 15 6 0,0-15-9 16,-2 19 57-16,0-8-69 0,2 1 53 0,-1-1-52 15,1 3 54-15,-2-1-59 0,1 3 51 16,0 0-56-16,0 0 54 0,-2 1-54 0,2 1 41 15,-1 0-43-15,1 1 45 0,0-1-59 0,-2 1 51 16,2 2-55-16,0-1 52 0,1-1-53 0,-2 2 51 16,1-1-51-16,1 1 51 0,-1-1-45 0,1 0-2 15,-1 2 6-15,1-2 2 0,0 1-4 0,0-1 3 16,-2 0 0-16,2 1-1 0,0-2 5 0,0 1-1 16,0-1-21-16,0 0 29 0,0 1-20 0,0-1 24 15,0 2-31-15,0-1 32 0,0 1-9 0,0-2 1 16,2 1-1-16,-2 0-1 0,1 1-2 0,0-1-4 15,-1 0 3-15,1 1 1 0,-1 1 5 16,2-2-4-16,-2 2-3 0,1-2 5 16,-1 2-6-16,0-2 1 0,1 0 0 0,-1 1-3 15,0 0 3-15,2-1 0 0,-2 0 1 0,0 1-1 16,1-1 7-16,-1 0-3 0,1 1-3 0,-1-1-2 16,1 0 2-16,1 1-2 0,-1-2 3 0,2 1-24 15,-2 3 30-15,0-2-29 0,0-1 32 0,1 1-25 16,-1-2 2-16,1 1 30 0,1 3-34 0,-2-3 33 15,0 3-30-15,1-2 27 0,2 1-27 0,-3-2 24 16,0 0-1-16,2-1 0 0,-2 4-4 16,2-4 0-16,-2 0 0 0,2 0 3 0,-2 1-2 0,1-1-6 15,0 0 4-15,1-1-4 0,-1 0 2 16,-1 0-1-16,0-1-1 0,2 1 2 0,-2-1-1 16,-1 0-1-16,1-1 2 0,1 1-4 0,-1 0 6 15,0-2-1-15,0 2 2 0,-1-1-1 16,2 1-8-16,-1-1 4 0,2-2 0 0,-2 2 3 15,0-1-27-15,3-1 30 0,-3 2-27 0,2-3 30 16,-1 1-20-16,1 0 22 0,-2-1-27 0,0-1 32 16,2 1-32-16,-2 1 26 0,1-2-24 0,-1 0 27 15,0 1-26-15,-1 1 26 0,3-3-26 0,-2 2 6 16,0 0 0-16,1 0 19 0,-1 0 6 0,1 0-29 16,0 1 30-16,-1-2-33 0,3 2 28 0,-3-3-27 15,1 2 26-15,0-2-25 0,-1 1 26 16,2 1-27-16,-2 0 26 0,0-2-20 0,-1-11 23 15,2 23-30-15,-1-11 32 0,-1-12-32 0,1 22 28 16,0-11-2-16,-1-11-3 0,0 20-27 0,0-20 31 16,2 20-28-16,-2-20 29 0,0 16-29 0,0-16 34 15,0 16-33-15,0-16 31 0,0 16-11 16,0-16 2-16,-2 14 2 0,2-14-4 0,-1 13-1 16,1-13-6-16,-1 13 9 0,1-13-3 0,-1 11-1 15,1-11 3-15,-2 11-1 0,2-11-3 0,0 0 1 16,-2 12-28-16,2-12 30 0,0 0-26 0,-2 10 33 15,2-10-30-15,0 0 28 0,0 0-27 16,0 0 23-16,-1 13-23 0,1-13 32 0,0 0-5 16,0 0-28-16,0 0 32 0,-1 10-33 0,1-10 29 15,0 0-3-15,0 0-2 0,0 0-2 0,0 0 1 16,1 12-2-16,-1-12 2 0,0 0 2 0,0 0 1 16,0 0-34-16,0 0 39 0,0 0-33 0,0 0 35 15,4 8-8-15,-4-8 41 0,0 0-25 0,0 0 28 16,13 4-33-16,-13-4 26 0,14 0-36 0,-14 0 26 15,15 0-30-15,-15 0 37 0,18 0-38 16,-18 0 19-16,26 0-25 0,-14 0 21 0,4 0-29 16,-1-1 32-16,2 1-34 0,1 0 29 15,1-1-28-15,0 1 31 0,1 0-34 0,1 0 24 0,-1 1-23 16,2-1 37-16,0 1-35 0,-2-1 24 16,-1 1-12-16,0 1 11 0,-1-2-28 0,-2 1 33 15,-2-1-29-15,0 0 29 0,-1 0-29 0,-13 0 29 16,21 2-26-16,-21-2 28 0,16 0-20 0,-16 0 17 15,15 0-34-15,-15 0 34 0,13 0-25 0,-13 0 24 16,0 0-30-16,16 0 29 0,-16 0-29 0,0 0 29 16,15 0-31-16,-15 0 32 0,0 0-31 0,13 1 32 15,-13-1-26-15,0 0 28 0,0 0-34 0,13 0 31 16,-13 0-30-16,0 0 32 0,0 0-47 0,0 0-32 16,14-3-98-16,-14 3-114 0,0 0-172 0,4-9-140 15,-4 9-474-15,0 0-679 0</inkml:trace>
  <inkml:trace contextRef="#ctx0" brushRef="#br0" timeOffset="103551.15">20487 5935 305 0,'-13'0'317'0,"13"0"-30"16,-20 0-6-16,20 0-29 0,-14-1-30 0,14 1-39 15,-14 0-30-15,14 0-17 0,0 0 5 0,-12 1-3 16,12-1-2-16,0 0-3 0,0 0-13 0,0 0-11 16,0 0-5-16,12 1-10 0,-12-1 9 0,21 0-16 15,-5 1-7-15,4-1-9 0,2 0-6 0,6 2-1 16,1-1-4-16,3-1-9 0,7 1-1 0,0 0-2 16,5 0-3-16,3 2-5 0,1-2-2 0,1-1-4 15,1 2 2-15,0-2-2 0,-7 1-3 0,-1 1 5 16,3-2-2-16,-4 1-7 0,0-1-1 15,0 0-4-15,-3 0 0 0,-1 0 0 16,-5 0-3-16,-1 0 0 0,-2-1-2 0,1 1-1 16,-4-2-4-16,-3 2 4 0,-2-1-2 0,-2 1-7 15,0-1 1-15,-3 1-2 0,-2 0-1 0,-2-1-3 16,-12 1 0-16,25 0 1 0,-25 0-1 0,16-1-2 16,-16 1 1-16,17-1 6 0,-17 1-8 0,13 0-3 15,-13 0 3-15,0 0-3 0,19 0 3 0,-19 0-1 16,0 0 2-16,14 0-4 0,-14 0 2 0,0 0 0 15,17 1 2-15,-17-1 0 0,0 0 5 0,12 0-6 16,-12 0 2-16,0 0-3 0,16 0 3 0,-16 0 0 16,0 0-3-16,14 1 2 0,-14-1 0 0,0 0 0 15,15 0 3-15,-15 0-3 0,0 0 5 0,14 0-6 16,-14 0 4-16,0 0 0 16,13 1-3-16,-13-1 1 0,0 0-2 0,0 0 1 15,13 1 9-15,-13-1-12 0,0 0-3 0,0 0 3 16,0 0 2-16,14 0 0 0,-14 0 4 0,0 0-7 15,0 0 0-15,0 0 1 0,10 3 0 0,-10-3 2 16,0 0 0-16,10 2 2 0,-10-2 0 0,0 0 0 16,13 3 6-16,-13-3-4 0,0 0-4 0,10 2 7 15,-10-2-2-15,0 0 0 0,0 0 3 0,12 2 0 16,-12-2-3-16,0 0 0 0,0 0-4 0,0 0 0 16,0 0-7-16,0 0 1 0,0 0-3 0,0 0 5 15,0 0-2-15,0 0 0 0,-11-3 3 16,11 3-2-16,0 0 6 0,-9-4-2 0,9 4 2 15,-8-5 0-15,8 5-1 0,0 0 5 0,-9-7-4 16,9 7 8-16,-7-8-7 0,7 8-7 16,-4-9 4-16,4 9 1 0,-4-8-2 0,4 8-1 15,-3-10 3-15,3 10 0 0,0 0-1 0,-2-13 4 16,2 13-4-16,0 0-8 0,0 0 1 0,3-10-1 16,-3 10 0-16,0 0-1 0,0 0 3 0,13 0-2 15,-13 0 5-15,13 4-1 0,-13-4 0 0,15 7 10 16,-15-7-5-16,13 10-6 0,-6-4 9 0,-2 1-3 15,-5-7 3-15,6 13 0 0,-6-13-26 0,-2 15 22 16,2-15-24-16,-7 14 27 0,7-14-26 16,-14 12 29-16,6-7-18 0,0 0 20 0,-2-1-23 15,0-1 20-15,10-3-20 0,-19 3-26 0,19-3-42 16,-18-2-46-16,6 0-58 0,3-3-75 0,0 0-53 16,3-2-64-16,-3 0-108 0,4-2-251 0,0 1-244 15</inkml:trace>
  <inkml:trace contextRef="#ctx0" brushRef="#br0" timeOffset="104018.61">20823 6247 579 0,'0'0'543'16,"0"-12"-54"-16,0 12-39 0,-4-12-81 0,4 12-37 15,-8-12-50-15,8 12 5 0,-11-10-55 0,3 4 7 16,1 2-49-16,-2-1-29 0,-1 1-1 0,-1 1-24 16,0 2-21-16,-2 0-15 0,1 2-14 0,0 0-13 15,-2 5 4-15,-2 0-36 0,4 0 19 0,-1 4-32 16,-3 3 14-16,4 1-32 0,-2 1 24 0,3 1-27 16,2 2 26-16,-1 0-20 0,5 1 30 0,1-2-10 15,2 1 17-15,0-1 0 0,4 0 25 0,2-2 7 16,1 1 24-16,2-2-6 0,3-3 11 0,2 0-17 15,5 0 5-15,-1-3-20 0,5-2-8 16,2-1-19-16,0-3-8 0,0-1-41 0,1-1-52 16,1-2-82-16,1 0-57 0,-2-4-104 15,1 1-60-15,-2-1-88 0,0-3-128 0,-4 0-136 16,0-1-402-16,-2-2-723 0</inkml:trace>
  <inkml:trace contextRef="#ctx0" brushRef="#br0" timeOffset="104637.97">22240 5013 555 0,'0'0'645'16,"0"0"-108"-16,2-13 17 0,-2 13-136 0,0 0 17 15,-2-14-81-15,2 14-40 0,0 0-49 0,0 0-53 16,0-13-48-16,0 13-42 0,0 0-26 0,0 0-17 16,0 0-17-16,0 0-10 0,0 0-8 0,0 0-6 15,0 0-9-15,-1 18-1 0,1-18-8 0,-1 20 1 16,-1-7-4-16,2 2 2 0,-1 2-1 0,1 2-20 15,0 2 23-15,-1 3-21 0,0 1 16 16,-1 2-58-16,-2 0-31 0,1 5-110 16,-4 1-65-16,-2 5-144 0,2-6-128 0,-6 5-634 15,1-7-766-15</inkml:trace>
  <inkml:trace contextRef="#ctx0" brushRef="#br0" timeOffset="105234.25">22225 6632 305 0,'0'0'534'0,"0"0"-47"0,0 0-9 16,0-12-108-16,0 12-15 0,0 0-121 0,0 0-43 16,0 0-27-16,0 0-26 0,0 0-15 15,0 0-13-15,0 0-10 0,0 0-7 0,-1 15-1 16,1-15 14-16,-2 19 2 0,1-6-17 0,-3 1 29 16,3 3-30-16,-1 0 20 0,-1 2-38 15,0-1-8-15,0 4-7 0,0-1 23 0,-1 3-45 16,1-3 23-16,0 0-41 0,-1 1 21 0,1-3-93 15,0-2-79-15,0 2-109 0,0-5-190 0,2-1-190 16,-1-1-416-16,2-12-653 0</inkml:trace>
  <inkml:trace contextRef="#ctx0" brushRef="#br0" timeOffset="106802.18">20231 4256 56 0,'-10'-3'355'0,"10"3"-53"0,0 0-26 0,-14-3-50 16,14 3 22-16,0 0-74 0,-12-4 60 0,12 4-74 15,0 0 52-15,-11-3-55 0,11 3 27 0,0 0-54 16,-10-4 27-16,10 4-56 0,0 0 45 0,-13-4-57 16,13 4 34-16,-10-4-64 0,10 4 41 0,-10-4-65 15,10 4 44-15,0 0-59 0,-16-4 36 0,16 4-47 16,-10-4 47-16,10 4-56 0,0 0 51 0,-13-5-53 15,13 5 50-15,0 0-45 0,-14-4 43 0,14 4-57 16,0 0 55-16,-9-3-55 0,9 3 57 16,0 0-54-16,0 0 55 0,-10-2-54 0,10 2 60 15,0 0-57-15,0 0 60 0,0 0-53 16,-10-4 51-16,10 4-54 0,0 0 63 0,0 0-57 16,0 0 58-16,0 0-52 0,0 0 53 0,0 0-51 15,0 0 47-15,0 0-47 0,0 0 52 0,0 0-42 16,0 0 47-16,0 0-40 0,0 0-7 0,18-1-3 15,-18 1-1-15,21 0-4 0,-8 1-2 0,1-1-2 16,3 0-1-16,3 0-2 0,1 0-3 0,2 0-2 16,4 1 1-16,1-1 4 0,0 1-7 0,1-1 35 15,1 2-39-15,0-1 35 0,1 0-42 16,0-1 38-16,-1 1-42 0,6 0 42 0,-4 0-43 0,5 0 31 16,-5-1-32-16,5 2 37 0,0-1-38 0,0-1 35 15,-5 2-35-15,0-2 2 16,-1 1 2-16,1-1 7 0,-2 1 2 0,0-1 9 15,2 0 4-15,-3 0 3 0,2 1-1 0,-2-1-4 16,1 0 6-16,-2 1 0 0,0-1 0 0,-1 0 30 16,1 1-33-16,-1-1 27 0,-3 0-38 0,0 0 34 15,3 2-34-15,-1-4 34 0,1 4-33 0,1-2 35 16,0 0-37-16,-1 0 29 0,1 0-34 0,-4 0 29 16,-2 0-26-16,2 1 30 0,-2-1-32 0,1 0 32 15,-3 0-34-15,2 0 29 0,-1 0-31 0,-1 0 29 16,0 0-30-16,-1 0 30 0,-3 0-29 0,0 0 27 15,0 0-28-15,0 0 25 0,0 0-27 0,0 0 33 16,-2 0-32-16,3 0 7 0,0-1 24 16,-1 1-31-16,2 0 3 0,0-2 3 0,1 2 3 15,-1-1 0-15,1 1 1 0,-2-1 30 0,1 0-32 16,1 1 28-16,-4-1-29 0,2 0 20 0,-2-1-18 16,0 2 23-16,1-1-25 0,-1-1 20 15,-1 1-18-15,1 0 24 0,-2 0-31 0,0 0 29 16,-13 1-31-16,26-1 20 0,-26 1-16 0,23-3 20 15,-23 3-20-15,21-1 23 0,-21 1-21 0,17-1 23 16,-17 1-26-16,16-1 21 0,-16 1-21 0,16-2 26 16,-16 2-23-16,15-2 18 0,-15 2-23 15,16-1 27-15,-16 1-28 0,15-2 24 0,-15 2-23 0,15-1 24 16,-15 1-22-16,15 0 21 0,-15 0-24 16,13-1 25-16,-13 1-28 0,13-1 30 0,-13 1-22 15,0 0 23-15,17 0-28 0,-17 0 25 0,0 0-26 16,14-1 25-16,-14 1-26 0,0 0 24 0,13-1-24 15,-13 1 27-15,0 0-28 0,12-1 25 0,-12 1-27 16,0 0 24-16,16-2-20 0,-16 2 23 0,0 0-23 16,15 0 24-16,-15 0-26 0,0 0 27 0,15-1-27 15,-15 1 18-15,0 0-39 0,0 0 19 0,15-1-53 16,-15 1 11-16,0 0-80 0,0 0-6 0,0 0-122 16,11-2-29-16,-11 2-142 0,0 0-116 15,0 0-526-15,-11-6-695 0</inkml:trace>
  <inkml:trace contextRef="#ctx0" brushRef="#br0" timeOffset="107567.16">19854 4491 261 0,'0'0'535'0,"-16"-5"-92"0,16 5-15 0,-12-2-80 15,12 2 15-15,0 0-102 0,-14-3 9 0,14 3-98 16,0 0 14-16,0 0-79 0,0 0 30 0,0 0-70 15,0 0 39-15,0 0-74 0,0 0 42 0,17-3-62 16,-6 5 45-16,3-1-57 0,0 0 47 0,5 0-54 16,1 0 4-16,1 1-2 0,1 0 5 15,-1 0-3-15,0 0 1 0,1-1 3 0,-3 1 0 16,-1 1 7-16,-1-2-16 0,-5 0 0 16,-12-1 7-16,25 1 0 0,-25-1-5 0,18 0-18 15,-18 0-5-15,14 0-4 0,-14 0 7 0,0 0 4 16,0 0 6-16,0 0 49 0,0 0-47 0,0 0 57 15,0 0-50-15,0 0 52 0,0 0-58 0,0 0 2 16,0 0 6-16,0 0 0 0,0 0 4 0,-14-1 3 16,14 1 2-16,0 0 2 0,-8 10 3 0,8-10 3 15,-6 11 1-15,6-11 2 0,-6 17 6 0,4-7 1 16,-1 1 7-16,1 1-5 0,-2 2 1 0,2 0 1 16,-1 1-5-16,0 1 50 0,1-1-64 0,-1 0 52 15,1 1-65-15,-1 0 57 0,2-2-61 0,-2 1 54 16,1-2-52-16,0-1 44 0,-1 0-48 15,0-3 58-15,1 2-58 0,2-11 57 16,-6 17-52-16,6-17 54 0,-7 13-54 0,7-13 50 16,-12 9-55-16,12-9 52 0,-15 3-50 0,15-3 45 15,-20-1-49-15,9-1-2 0,-2-1 7 0,-3-2-4 16,0 1 9-16,-1-2 0 0,-1 0-5 0,2 1 0 16,1 0-24-16,1 0-64 0,2 1-38 0,1 2-170 15,11 2-64-15,-15-5-64 0,15 5-104 0,0 0-246 16,0 0-302-16</inkml:trace>
  <inkml:trace contextRef="#ctx0" brushRef="#br0" timeOffset="108034.9">20026 4523 320 0,'0'0'379'16,"0"0"-85"-16,0 0-20 0,0 0-34 15,0 0-13-15,0 0-22 0,-6-7-17 0,6 7-12 16,0 0-15-16,0 0-9 0,12-3 0 0,-12 3-7 16,0 0-12-16,18-2-9 0,-18 2-15 0,19-1-10 15,-19 1-7-15,22-1-10 0,-22 1-6 0,25-1-7 16,-11 0-3-16,0 0-8 0,0 1 1 0,-1-1-6 15,0 1-7-15,1-2-5 0,-14 2-6 0,23-1-4 16,-23 1-5-16,17-1-6 0,-17 1-4 16,16-1-9-16,-16 1-33 0,13-1-53 0,-13 1-77 15,0 0-109-15,17-1-86 0,-17 1-95 0,0 0-444 16,15 0-451-16</inkml:trace>
  <inkml:trace contextRef="#ctx0" brushRef="#br0" timeOffset="108683.02">21282 4457 379 0,'0'0'475'0,"0"0"5"0,-7-5-85 0,7 5 30 0,0 0-99 15,-7-5-3-15,7 5-96 0,0 0 5 0,-10-5-94 16,10 5 20-16,0 0-83 0,0 0 33 0,-16 0-67 15,16 0 41-15,-11 5-61 0,3 0-2 16,8-5-12-16,-13 11 4 0,6-4-4 0,0 0-1 16,1 2-2-16,-1 1 1 0,2 1 1 0,-1 0-4 15,1-1 1-15,2 1-1 0,-1 1-1 0,3-1 1 16,-1 0 1-16,2-11 0 0,-2 20 15 0,2-20-8 16,3 21 1-16,-1-12 6 0,4 0 8 0,-1-2 16 15,3 0 6-15,0-1 1 0,3-1 3 16,0-2-1-16,0 1 1 0,-11-4 8 0,25 2 6 15,-12-2 7-15,-1-3 2 0,1-2-30 0,1-1 30 16,-2-1-17-16,-1-3 24 0,1 0-6 0,-3-1 31 16,-2-1-10-16,1-2-14 0,-2 1-15 0,-2 0-11 15,-3 0-14-15,1 1-10 0,-2-1-14 16,-3 0-16-16,-1 1-28 0,-2-2-42 0,-3 2-68 16,-1 2-85-16,-3 0-16 0,-1 3-142 0,-3-1-95 15,2 4-107-15,-2 0-453 0,1 2-646 0</inkml:trace>
  <inkml:trace contextRef="#ctx0" brushRef="#br0" timeOffset="110199">20622 7712 119 0,'-15'-1'321'0,"2"0"-51"0,1-1-21 0,12 2-10 16,-22-1-20-16,22 1-2 0,-22-3 3 0,22 3-4 15,-19-2-6-15,19 2-11 0,-17-1-16 16,17 1-15-16,-15-3-14 0,15 3-23 0,-12-1-17 16,12 1-19-16,0 0-11 0,-15-1-11 0,15 1-3 15,0 0-4-15,0 0-5 0,-10-3-15 0,10 3 9 16,0 0-25-16,0 0 13 0,0 0-2 0,0 0-9 15,18 0-7-15,-18 0-8 0,18 0 0 0,-18 0-3 16,28 2-2-16,-9-2 0 0,1 1 0 0,3 0 7 16,4 0 1-16,1 1 15 0,3 0 5 0,1-1-10 15,4 2-2-15,1-2-7 0,2-1-17 0,-2 3 27 16,1-2-26-16,-1 0 25 0,0 0-30 0,2 1 32 16,-3-1-29-16,1-2 21 0,0 1 0 15,0 1-31-15,1-1 30 0,0-1-1 16,-5 1-1-16,3-2 2 0,-4 2-24 0,5-1 33 15,-5 1-26-15,3-4 27 0,-3 4-21 0,-1-1 27 16,1 1-27-16,-1 0 33 0,-1 0-34 0,1 0 28 16,0 0-28-16,-1 0 26 0,1 0-27 0,-2 1 30 15,1-1-32-15,0 2 26 0,-3-1-31 0,3 0 27 16,-2 0-27-16,0 1 27 0,-1-1-29 0,0 0 22 16,-1-1-16-16,1 1 16 0,-1 1-32 0,-1-1 28 15,1 0-29-15,0 1 28 0,-4-1-30 0,-1 0 29 16,1 0-27-16,-3 0 26 0,-1 0-27 0,-3-1 33 15,-1 1-27-15,0-1 25 0,-1 0-26 0,-13 0 24 16,22 1-31-16,-22-1 28 0,16 0-29 16,-16 0 28-16,17 0-29 0,-17 0 29 0,14 1-28 15,-14-1 28-15,0 0-29 0,18 0 19 0,-18 0-13 16,0 0 22-16,14 0-26 0,-14 0 31 16,0 0-29-16,17 0 25 0,-17 0-30 0,0 0 27 15,14 0-28-15,-14 0 31 0,0 0-25 0,14 1 26 16,-14-1-29-16,0 0 28 0,13 0-26 0,-13 0 24 15,0 0-23-15,0 0 26 0,16 0-23 0,-16 0 22 16,0 0-28-16,0 0 25 0,16 0-24 16,-16 0 26-16,0 0-27 0,13 0 28 0,-13 0-29 15,0 0 29-15,18 0-29 0,-18 0 24 0,0 0-20 16,20 0 25-16,-20 0-17 0,11-1 19 0,-11 1-31 16,0 0 8-16,14 0-54 0,-14 0-16 0,0 0-73 15,0 0-46-15,0 0-63 0,0 0-115 0,0 0-69 16,-13-6-127-16,3 2-334 0,10 4-470 0</inkml:trace>
  <inkml:trace contextRef="#ctx0" brushRef="#br0" timeOffset="110731.15">20015 7978 452 0,'-4'-15'430'0,"4"15"-33"0,-3-12-38 0,3 12 33 15,-3-9-97-15,3 9-11 0,0 0-94 0,-4-13 10 16,4 13-77-16,0 0 28 0,0 0-64 0,0 0 42 15,0 0-56-15,0 0 54 0,0 0-51 0,-1 19 14 16,1-19-4-16,-1 19 4 0,0-7 7 0,-1 1 3 16,1 1 3-16,0 2-2 0,-1 1-5 0,0 0-34 15,-1-2 22-15,1 2-32 0,0 0 18 16,0-2-38-16,-2 1 22 0,1 0-31 0,0-4 22 16,0 2-27-16,1-2-4 0,0-1-94 0,0-1-42 15,2-10-70-15,-3 17-21 0,3-17-63 16,-2 11-93-16,2-11-21 0,0 0-54 0,0 0-35 15,0 0-288-15,0 0-282 0</inkml:trace>
  <inkml:trace contextRef="#ctx0" brushRef="#br0" timeOffset="111053.14">20125 8008 161 0,'8'-8'387'0,"-8"8"-90"0,9-10 26 0,-9 10-91 15,8-9-13-15,-8 9-14 0,6-6-17 0,-6 6-6 16,0 0-6-16,0 0 28 0,0 0-53 0,0 0 29 15,0 0-70-15,0 0 35 0,0 0-67 0,-12 5 38 16,12-5-62-16,-15 9 37 0,4-6-59 16,0 1 45-16,-3 2-60 0,0 0 55 0,0-1-53 15,-1 0 47-15,-2-1-53 0,3 1 56 0,1 0-59 16,1-2 54-16,1 1-60 0,11-4 55 0,-17 6-54 16,17-6 63-16,-13 3-53 0,13-3 9 0,0 0 10 15,-6 8-2-15,6-8-2 0,0 0-6 0,12 6-10 16,-12-6-1-16,17 4-5 0,-7-2-1 0,0 2-1 15,3 0-2-15,0 1-5 0,2 0 1 0,-2-1 5 16,2 2-2-16,-1 2-5 0,-1-2 3 16,1 2-1-16,-1-1 2 0,1 1 2 0,-1-1-1 15,-1 2 4-15,-1 0-9 0,0-3-42 0,1 2-48 16,-3 1-72-16,0-3-87 0,2-1-90 0,-2 0-72 16,0 0-92-16,2 0-286 0,0-2-312 15</inkml:trace>
  <inkml:trace contextRef="#ctx0" brushRef="#br0" timeOffset="111297.67">20681 8067 89 0,'0'0'782'16,"0"0"-264"-16,0 0-73 0,-7-6-118 0,7 6 3 15,0 0-96-15,0 0 11 0,0 0-90 0,10-5 22 16,-10 5-81-16,12 0 34 0,-12 0-73 0,23 1 39 16,-8 0-66-16,2 1 43 0,1-1-61 15,3 0 47-15,0-1-77 0,0 0-5 0,-1 1-124 16,1-1-35-16,-2-1-125 0,0 0-62 0,-5 1-85 16,-1-3-294-16,-13 3-258 0</inkml:trace>
  <inkml:trace contextRef="#ctx0" brushRef="#br0" timeOffset="111480.87">20684 8149 327 0,'0'0'588'0,"-12"9"-103"0,12-9-62 0,0 0-40 16,0 0-66-16,3 10-64 0,-3-10-43 0,12 6-39 16,-12-6-26-16,21 4-26 0,-4-1-24 15,2-1-19-15,-1 0-11 0,5 1-12 0,2-2-7 16,1 1-20-16,-1-2-64 0,0 0-92 0,1-1-122 15,3-1-88-15,-3-3-123 0,1 1-346 0,3-3-340 16</inkml:trace>
  <inkml:trace contextRef="#ctx0" brushRef="#br0" timeOffset="111815.93">21275 8013 80 0,'0'0'648'0,"0"0"-84"16,-7-9-130-16,7 9 18 0,0 0-118 0,0 0-57 15,0 0-38-15,-14 2-33 0,14-2-31 16,-8 5-23-16,8-5-22 0,-8 11-18 0,2-4-17 16,0 3-15-16,0-1-5 0,1 3-18 0,0 0-1 15,0 1-6-15,0-1-2 0,3 4 8 16,-1-5-16-16,2 3 34 0,1-3-17 0,1 1 36 16,2 1-20-16,0-4 31 0,2 3-28 0,3-3 21 15,0 1-27-15,1 0 8 0,3-3-29 0,1-2 4 16,2 2-21-16,0-2 14 0,1-3-21 0,-2-1 9 15,2-1-21-15,-2-1 16 0,4-2-23 0,-3-2 20 16,0-2-24-16,-1-2 18 0,0-2 0 16,-1-3-12-16,-3 0-1 0,-2-1 2 0,-2 0 0 0,-2-2 1 15,-1 0-1-15,-4-1-4 0,-2 1-1 0,-2-3-2 16,-5 2-1-16,-3 1-2 0,0-1-3 0,-5 6-14 16,0 0-82-16,0 2-74 0,-2 1-95 15,3 7-79-15,-1-1-132 0,1 3-95 0,3 1-530 16,-3 2-721-16</inkml:trace>
  <inkml:trace contextRef="#ctx0" brushRef="#br0" timeOffset="112798">23190 4193 602 0,'0'0'600'16,"4"-10"-135"-16,-4 10 5 0,2-10-101 0,-2 10-3 16,0 0-97-16,4-11 9 0,-4 11-96 0,0 0 16 15,0 0-87-15,5-10 29 0,-5 10-76 16,0 0 46-16,0 0-64 0,0 0 44 0,0 0-55 15,0 0 31-15,0 0-42 0,4 12 38 0,-4-12-53 16,0 14 40-16,0-14-49 0,0 18 40 0,0-18-46 16,-1 23 40-16,1-10-44 0,0 0-7 0,0 2 22 15,0 0-4-15,0 2-6 0,1 1-93 16,-1-1-82-16,0 2-161 0,-1-2-142 0,-3 5-626 16,3-6-726-16</inkml:trace>
  <inkml:trace contextRef="#ctx0" brushRef="#br0" timeOffset="113698.83">23255 7616 365 0,'0'0'353'0,"0"0"-59"0,0 0-7 0,0 0-23 16,0 0 2-16,0 0-11 0,10-4-29 0,-10 4-12 15,7-8-23-15,-7 8-14 0,6-8-14 0,-6 8-16 16,8-13-18-16,-8 13-23 0,10-12-15 0,-2 4-14 16,-2 3-18-16,0-3-12 0,3 2-12 0,0 1-5 15,0-1-8-15,2 1-6 0,0-1-3 0,-1 3-5 16,1 0-3-16,1 1-3 0,-2-2 5 15,-10 4-1-15,19 0-8 0,-19 0 2 0,19 6-1 0,-19-6 0 16,15 6 3-16,-9 1-15 0,-6-7 19 16,7 15-14-16,-7-15 21 0,1 19-17 0,-4-9 20 15,-2 2-18-15,0 0 18 0,-3 1-1 0,-2-1 1 16,-1 2 0-16,-2 0 9 0,1-4 3 16,0 3 7-16,-2-1 8 0,1-2 11 0,0-1 6 15,2-1 12-15,0 1 13 0,0-2-29 0,2-2 36 16,1 1-34-16,8-6 24 0,-14 10-32 0,14-10 27 15,-10 7-30-15,10-7 26 0,0 0-30 0,0 0 19 16,0 0-33-16,1 11 17 0,-1-11-27 0,13 1 20 16,-13-1-30-16,20 2 13 0,-4-2-17 0,-2 0 18 15,5 1-21-15,-1-1 21 0,4 1-30 16,-1-1 24-16,0 0-26 0,2 0 26 0,-3-1-30 16,1 1 12-16,-2 0-72 0,0-1-23 0,-4 1-78 15,1-1-42-15,-4 0-77 0,1-2-135 0,-1 1-58 16,-12 2-582-16,14-5-684 0</inkml:trace>
  <inkml:trace contextRef="#ctx0" brushRef="#br0" timeOffset="114631.11">27404 4478 399 0,'0'0'489'16,"1"-11"-62"-16,-1 11-37 0,0 0-16 0,2-15-42 16,-2 15-102-16,4-11 24 0,-4 11-81 0,9-12 22 15,-2 6-82-15,-7 6 28 0,13-11-65 16,-6 5 32-16,-7 6-68 0,16-8 21 0,-16 8-47 15,16-6 40-15,-16 6-63 0,15-3 43 16,-15 3-57-16,13-1 50 0,-13 1-51 0,9 3 55 16,-9-3-51-16,10 7 50 0,-10-7-53 0,4 9 54 15,-4-9-48-15,-4 14 54 0,4-14-56 0,-10 14 55 16,6-7-53-16,-3 0 48 0,-1 0-50 0,1 1 56 16,-2-2-56-16,0-1 54 0,2 2-56 0,-1-3 56 15,8-4-52-15,-13 10 53 0,13-10-54 0,-10 7 55 16,10-7-52-16,-7 5 66 0,7-5-50 0,-9 5 57 15,9-5-57-15,0 0 0 0,0 0-1 0,-5 7 0 16,5-7 46-16,0 0-62 0,11 3 54 16,-11-3-62-16,14 2 51 0,-14-2-57 0,16 2 52 15,-16-2-52-15,18 4 51 0,-7 0-56 0,0-1 9 16,-2 1 2-16,0 0-1 0,1 3 3 16,0-1 0-16,-3 1 55 0,3 0-55 0,-4 0 54 15,-1 0-55-15,-1 1 60 0,3 0-58 0,-7-8 63 16,4 14-53-16,-4-14 58 0,0 13-43 0,0-13 61 15,-4 11-50-15,4-11 53 0,-16 10-50 0,6-6-11 16,-3-2 41-16,-3-1-57 0,-4-1-44 0,-4-1-18 16,-1 0-148-16,-2-4-135 0,3 2-112 0,-1-3-541 15,2 2-610-15</inkml:trace>
  <inkml:trace contextRef="#ctx0" brushRef="#br0" timeOffset="115579.03">27382 7245 230 0,'0'0'574'15,"9"-11"-56"-15,-9 11-124 0,7-8 14 0,-7 8-76 16,0 0 9-16,9-9-100 0,-9 9 1 0,0 0-103 15,6-8 18-15,-6 8-81 0,0 0 29 0,0 0-65 16,0 0 38-16,0 0-62 0,0 0 45 0,-6 11-57 16,6-11 46-16,-9 12-59 0,1-6 51 0,0 3-58 15,1 0 49-15,-3 1-54 0,0 1 56 0,1 0-51 16,-4-1 42-16,4 2-48 0,-1-2 52 0,0 1-51 16,2-2 50-16,0-1-53 0,1 0 2 0,3-1 7 15,-4 0 2-15,2-1 3 0,6-6 7 16,-7 10 3-16,7-10-5 0,-4 9 5 0,4-9-3 15,0 0 1-15,4 12 0 0,-4-12 53 16,9 7-62-16,-9-7 53 0,16 6-60 0,-16-6 53 16,17 4-57-16,-5-1 51 0,-1-1-53 0,-11-2 58 15,23 4-60-15,-10-2 54 0,-1 1-52 0,1-2 51 16,-2 2-51-16,-11-3 55 0,24 1-51 0,-24-1 57 16,19 1-53-16,-19-1 57 0,15-2-56 0,-15 2 57 15,14-6-59-15,-14 6 53 0,9-8-55 0,-9 8 63 16,9-9-40-16,-9 9 67 0,2-14-38 15,-2 14 58-15,0-12-24 0,0 12 19 0,-2-12 5 16,2 12-9-16,-2-10-13 0,2 10-14 0,-5-9-13 16,5 9-8-16,0 0-12 0,-8-5-8 0,8 5-1 15,0 0-2-15,-11 9 0 0,11-9-4 0,-10 15 0 16,5-3 0-16,-1 1-21 0,1 4 28 0,-2 3-22 16,3 0 23-16,0 4-19 0,-1-1 6 0,1 5-72 15,-1-1-83-15,-1 3-110 0,-1 0-149 16,2-1-244-16,0-6-440 0,-3-2-713 0</inkml:trace>
  <inkml:trace contextRef="#ctx0" brushRef="#br0" timeOffset="116662.04">26128 4758 130 0,'0'0'427'0,"-15"-3"12"16,15 3-77-16,-16-3 36 0,16 3-81 0,-15-4 9 15,15 4-103-15,-14-2 15 0,14 2-74 0,-9-3 23 16,9 3-71-16,0 0 29 0,-13-2-74 16,13 2 35-16,0 0-65 0,0 0 44 0,-14-1-57 15,14 1 54-15,0 0-56 0,0 0 56 0,0 0-53 16,0 0 56-16,0 0-56 0,14-2 53 0,-14 2-63 15,21 0 4-15,-7 0 3 0,0 0 1 0,2 0 1 16,5-1 5-16,2 1-8 0,2 0 4 16,4-1-4-16,1 0-4 0,1 1-4 0,1-1-2 15,-3-1 3-15,2 1-4 0,-2 0 4 0,3 0 1 16,-5 1 7-16,2-1-1 0,-2 0 3 0,-5 1 4 16,-1-2-4-16,-1 2-1 0,-2-1 5 0,-2 1-4 15,-3-1 5-15,-13 1-2 0,23 0-2 0,-23 0 0 16,20-1-4-16,-20 1-4 0,15-1-7 0,-15 1-5 15,14 0-8-15,-14 0-11 0,11-2-11 0,-11 2-16 16,0 0-15-16,13 0-10 0,-13 0-10 16,0 0 38-16,0 0-50 0,14-1 48 0,-14 1-54 15,0 0 42-15,0 0-75 0,0 0 6 16,0 0-99-16,13-1-13 0,-13 1-116 0,0 0-39 16,0 0-78-16,0 0-351 0,0 0-344 0</inkml:trace>
  <inkml:trace contextRef="#ctx0" brushRef="#br0" timeOffset="118862.11">26111 4784 357 0,'0'0'302'0,"0"0"-39"15,0 0 22-15,0 0-79 0,-2-11 49 0,2 11-77 16,0 0 54-16,0 0-68 0,0 0 33 16,0 0-77-16,0 0 33 0,-2-10-63 0,2 10 32 15,0 0-58-15,0 0 28 0,0 0-56 0,0 0 34 16,0 0-52-16,0 0 43 0,0 0-44 0,0 0 46 16,0 0-46-16,0 0 43 0,0 0-43 0,0 0 48 15,4 12-49-15,-4-12 45 0,0 0-50 0,0 18 49 16,0-18-49-16,2 20 53 0,0-9-50 0,-2 2 54 15,0 0-55-15,0 1 48 0,0 2-59 0,0 1 50 16,0 0-49-16,0 2 59 0,0-1-59 0,0 2 55 16,0 0-56-16,0 0 55 0,0 1-56 0,0 0 4 15,-2-1 1-15,2 0 2 0,-2 0 1 0,2 1 9 16,0-2-2-16,-2 0-16 0,0 0 30 0,2-1-26 16,-1 0 25-16,0 0-2 0,0 0 0 15,-1-3-2-15,2 2-2 0,0 0-3 16,-3-1-3-16,1-1 2 0,0 0-3 0,2-2-4 15,0-1 1-15,-3 0-7 0,3 0 1 0,-2-1 1 16,2-11-3-16,-2 19-1 0,2-19 0 0,0 16 1 16,0-16 0-16,-2 14 3 0,2-14 0 0,0 11-3 15,0-11 4-15,0 0-9 0,0 14 3 0,0-14-2 16,0 0 4-16,-2 11-3 0,2-11 1 0,0 0 3 16,0 0-4-16,-2 11 1 0,2-11-16 0,0 0 16 15,0 0 3-15,0 0-3 0,0 0-2 16,0 12-1-16,0-12-2 0,0 0 4 0,0 0 2 15,0 0-1-15,0 0 0 0,0 0-3 0,10 7 3 0,-10-7-1 16,0 0 1-16,14 2 0 0,-14-2-4 16,18 1-2-16,-18-1-3 0,23 3 6 15,-10-3-1-15,1 1 1 0,-1-1 1 0,5 1-2 16,0 0 8-16,2-1-5 0,-1 1-3 0,0-1 1 16,4 2-3-16,-1-1 0 0,1-1 1 0,-1 2 1 15,3-2-3-15,2 0 5 0,0 1-3 0,2 0 2 16,0 0 3-16,-1 0-1 0,3-1-4 0,0 1 4 15,-1 0-6-15,3 2 2 0,-3-2 1 0,5 1 0 16,-3-1 0-16,-3 2 1 0,2-1 0 0,1 0 0 16,-3-1 0-16,7 1 5 0,-5 1-6 15,-1-1 4-15,5 0 0 0,-1 1-6 0,2 1 2 16,2-1-1-16,-1 0 0 0,0 0 42 0,1 1-47 16,0 0 44-16,3-1-44 0,-3 1 43 0,-2-1-37 15,0 1 48-15,1 0-42 0,-4-1 7 0,3-1-2 16,-7 1 1-16,1-1 0 0,-2 0-1 15,0 1 3-15,-2-2 0 0,1 2 0 0,0-1 0 16,0 0-2-16,0 0 7 0,0 0 4 0,1 0-4 16,0-1 3-16,-1 2-2 0,2-1-6 0,2 1-2 15,-1 0-2-15,-1 0 4 0,5 0 2 0,-5 1-4 16,-2-1 0-16,2 0-2 0,-6-1-1 0,0 1-1 16,-4-1-4-16,1 0 2 0,-4 0 32 15,0-1-33-15,-3 0 17 0,1 0-25 0,-3 0 35 16,1 0-33-16,-12-1 28 0,19 2-32 0,-19-2 30 15,17 1-31-15,-17-1 28 0,13 2-37 0,-13-2 8 16,0 0 32-16,16 0-29 0,-16 0 26 0,0 0-33 16,13 1 29-16,-13-1-30 0,0 0 32 0,0 0-34 15,14 1 34-15,-14-1-35 0,0 0 32 0,0 0-32 16,0 0 25-16,0 0-27 0,13 0 34 0,-13 0-28 16,0 0 25-16,0 0-31 0,0 0 32 15,0 0-35-15,0 0 34 0,0 0-39 0,10 2 39 16,-10-2-33-16,0 0 25 0,0 0-24 0,0 0 28 15,0 0-31-15,0 0 37 0,9 5-30 0,-9-5 26 16,0 0-33-16,0 0 33 0,5 7-36 16,-5-7 37-16,0 0-36 0,3 9 34 0,-3-9-33 15,5 9 37-15,-5-9-35 0,5 11 6 0,-5-11 0 16,6 16 1-16,-1-7 7 0,-1 0-2 0,1 1 3 16,-1 1 0-16,0 0 1 0,4 2 2 0,-2 0-1 15,2 2 4-15,-3-2-4 0,3 2 4 0,-2 0-2 16,3 1-2-16,-1 0-13 0,-1 2 25 0,3 0-25 15,-1 0 26-15,-1 0-29 0,1 2 30 0,2-1-28 16,-2 0 32-16,2 0-5 0,-1 0 0 0,0 2-3 16,-1-2 0-16,3 0-3 0,-3 1-1 0,1 1 11 15,1-1-13-15,-2 1 5 0,-1-2-3 0,3 1-6 16,-3-1 4-16,0 2 0 16,-1-2-1-16,1 1 2 0,0-2-3 0,-3 1 3 15,0-2 3-15,0-1-5 0,1 3-1 0,0 1 1 16,0 0 4-16,0 1-3 0,1-2 6 0,0 1-4 15,0-1-26-15,-1 2 30 0,1-2-25 0,-2 1 28 16,4-1-28-16,-4 1 29 0,2-1-26 0,-1 0 27 16,-1-2-25-16,1 1 8 0,-3-1 28 0,2-1-35 15,-1 1 29-15,-1-2-30 0,1 3 30 0,0-3-28 16,1 1 25-16,-2-2-27 0,0 2 28 0,1-1-27 16,-1 0 26-16,3 0-27 0,-2 2 30 0,1-3-3 15,2 1-4-15,-2 2-1 0,1-2 0 16,1 1-5-16,-1 0 2 0,3-1-3 0,-3-1 1 15,1 3-4-15,-1-4 2 0,2 3-1 0,-3-4 12 16,1 1-11-16,-1 1-2 0,1 0-1 0,-3-4 1 16,2 1 3-16,-1-2 2 0,0 2 0 0,0-2-5 15,0 2 1-15,-4-11-2 0,5 16 3 16,-1-7 0-16,-4-9-1 0,6 15 3 0,-6-15-2 16,4 16-1-16,-4-16-1 0,5 13-1 0,-5-13 3 15,4 13 9-15,-4-13-7 0,5 13-5 0,-5-13 1 16,4 13-2-16,-4-13 4 0,6 12 3 0,-6-12-3 15,4 11 2-15,-4-11-1 0,4 10 0 16,-4-10 0-16,3 9 0 0,-3-9 1 0,0 0 1 16,5 8 4-16,-5-8-4 0,0 0 0 0,0 0 0 15,3 11 1-15,-3-11-3 0,0 0 2 0,0 0 0 16,0 0-1-16,4 7-2 0,-4-7-1 0,0 0-3 16,0 0 2-16,0 0-1 0,0 0 5 15,0 0-6-15,0 0 2 0,0 0 0 0,0 0 0 0,0 0-3 16,2 11 3-16,-2-11 4 0,0 0 1 0,0 0-5 15,0 0-2-15,0 0-5 0,0 0-1 0,0 0-2 16,0 0 4-16,0 0-1 0,0 0-9 0,-9-3-2 16,9 3-5-16,0 0-2 0,0 0 1 15,0 0 1-15,0 0 5 0,-3-10-1 16,3 10-3-16,0 0 10 0,0 0-9 0,0 0 6 16,4-9 1-16,-4 9 1 0,0 0 1 0,0 0 2 15,9-4 0-15,-9 4 0 0,0 0 3 0,0 0 2 16,16 0-4-16,-16 0 5 0,9 5-5 0,-9-5 1 15,9 5 2-15,-9-5 0 0,9 6 2 0,-9-6 1 16,7 9-1-16,-7-9 3 0,0 0 2 0,6 13 4 16,-6-13-5-16,0 0 8 0,0 13 4 0,0-13-6 15,-4 8 0-15,4-8 2 0,-8 6 0 0,8-6-3 16,-12 3 3-16,12-3 0 0,-13 0-1 0,13 0 2 16,-14-2 1-16,14 2-2 0,-15-5 0 15,15 5-22-15,-12-8-23 0,12 8-21 0,-8-11-14 16,8 11-8-16,-1-10 38 0,1 10-73 15,5-13 30-15,-5 13-74 0,9-15 3 0,-4 7-109 16,2 2-7-16,-1 1-69 0,3-1-65 0,-1 0-427 16,-8 6-372-16</inkml:trace>
  <inkml:trace contextRef="#ctx0" brushRef="#br0" timeOffset="119786.14">26425 7130 153 0,'0'0'282'16,"-15"2"-38"-16,15-2-34 0,-14 2 4 0,14-2-40 15,-13 1-16-15,13-1-9 0,-14 1-7 16,14-1 2-16,-15 2-11 0,15-2-1 0,-14 2-1 16,14-2 0-16,-13 0-1 0,13 0 3 0,-12 1-5 15,12-1-3-15,-11 1-7 0,11-1-2 0,0 0-7 16,-16 3-7-16,16-3-10 0,0 0-9 0,-16 1-10 16,16-1-7-16,0 0-8 0,0 0-3 0,-13 0-12 15,13 0 0-15,0 0-7 0,0 0-4 0,0 0-2 16,-12 3-1-16,12-3-1 0,0 0 3 0,0 0-3 15,0 0 5-15,0 0 2 0,0 0 12 0,0 0 4 16,0 0-1-16,0 0 8 0,0 0-11 16,0 0-1-16,0 0-1 0,10 2-25 0,-10-2 25 15,22 0-6-15,-6 0-4 0,1 0-2 16,2 1-3-16,4-1 0 0,-2 1 0 0,6 0 7 16,0-1-6-16,-2 2-2 0,3-1 2 0,-2 1-1 15,0-2-9-15,-1 1 3 0,-4 0-2 0,2-1-3 16,-4 2-2-16,0-2 0 0,-3 1-2 0,-3-1 0 15,0 1 0-15,-13-1 1 0,21 0 1 0,-21 0 4 16,20 0 4-16,-20 0-7 0,15 1-5 0,-15-1-8 16,14 0-16-16,-14 0-22 0,0 0-34 0,13-1-47 15,-13 1-46-15,0 0-31 0,0 0-16 0,11-1-113 16,-11 1-9-16,0 0-79 0,0 0-34 0,0 0-57 16,0 0-268-16,0 0-281 0</inkml:trace>
  <inkml:trace contextRef="#ctx0" brushRef="#br0" timeOffset="120652.93">26254 6439 145 0,'0'0'393'0,"5"-11"-92"0,-5 11 20 16,2-11-76-16,-2 11-8 0,0 0-11 0,5-11-6 15,-5 11-23-15,0 0-23 0,2-10-30 16,-2 10-16-16,0 0 30 0,0 0-64 0,2-10 25 15,-2 10-60-15,0 0 36 0,0 0-44 0,0 0 43 16,0 0-48-16,0 0 50 0,0 0-48 0,0 0 50 16,2 14-60-16,-2-14 46 0,0 15-54 0,0-15 46 15,-2 20-60-15,0-8 52 0,0 0-60 0,0 4 4 16,-1 0-2-16,3 1 8 0,-4-1-1 16,4 2 0-16,-3 0 1 0,1 2-1 0,0-1 12 15,-1 0-6-15,3 1-17 0,-2 1 30 0,0 2-25 16,2 0 26-16,0-1-24 0,-2-2 25 0,0 0-28 15,2-1 26-15,0 0-27 0,0-1 28 0,-2 2-26 16,0-4 28-16,2 1-33 0,-1-1 31 0,1 2-32 16,0-6 23-16,0 4-4 0,-2-4 1 0,2 1-5 15,0 1-1-15,0-2-4 16,0-12-2-16,0 23-3 0,0-23 2 0,0 22-5 0,0-22 10 16,0 17-10-16,0-17-4 0,0 16-1 0,0-16 0 15,2 15 4-15,-2-15-1 0,0 11-1 0,0-11-1 16,0 0 2-16,0 16-2 0,0-16 2 0,0 0-3 15,0 13 4-15,0-13-1 0,0 0-7 0,0 0 3 16,0 13-2-16,0-13 1 0,0 0 2 16,0 0-1-16,0 14 1 0,0-14 0 0,0 0 2 15,0 0-2-15,-2 11-1 0,2-11 6 0,0 0-7 16,0 0 2-16,0 0 2 0,0 14-4 0,0-14-1 16,0 0 4-16,0 0-2 0,0 0 0 0,0 0 3 15,-2 10-2-15,2-10 1 0,0 0 6 0,0 0 0 16,0 0-5-16,0 0 2 0,0 0 1 0,0 0-2 15,0 0 3-15,0 0 2 0,0 0-3 16,0 0-1-16,0 0-21 0,0 0 25 0,0 0-30 16,0 0 35-16,0 0-41 0,0 0-23 15,9-4-64-15,-9 4-60 0,0 0-91 0,0 0-126 16,-4-14-78-16,4 14-138 0,-5-7-263 0,5 7-420 16</inkml:trace>
  <inkml:trace contextRef="#ctx0" brushRef="#br0" timeOffset="121612.05">26277 6257 83 0,'0'0'378'0,"0"0"-70"0,-5-12-37 0,5 12-20 16,0 0-22-16,-2-11-12 0,2 11-20 0,0 0-9 15,-4-10-16-15,4 10-20 0,0 0-8 16,-4-10-4-16,4 10-4 0,0 0-5 0,0 0 1 15,0 0-9-15,-3-10-2 0,3 10-10 0,0 0-26 16,0 0 5-16,0 0-12 0,0 0-11 16,0 0-25-16,0 0 8 0,-2-11-17 0,2 11 15 15,0 0-22-15,0 0 23 0,0 0-28 0,0 0 22 16,-5 11-8-16,5-11-3 0,-4 10-2 0,4-10 0 16,-1 15-3-16,1-15 2 0,-2 19 1 0,0-8-3 15,2-11-8-15,0 23 4 0,0-11-4 16,0 1-7-16,-2 0 1 0,2-1 15 0,0 1-17 0,0 1 0 15,0-1-14-15,0 0-50 0,0-1-53 0,-2 1-78 16,2-2-111-16,0-11-82 0,-2 21-85 0,2-21-481 16,-3 18-525-16</inkml:trace>
  <inkml:trace contextRef="#ctx0" brushRef="#br0" timeOffset="122566.57">26270 6254 231 0,'0'0'402'0,"-8"-7"-98"16,8 7-38-16,0 0-42 0,-8-8-26 0,8 8-25 15,0 0-21-15,0 0-6 16,-6-8-14-16,6 8-6 0,0 0-12 0,0 0-4 15,11-4 4-15,-11 4-4 0,11-3 3 0,-11 3-8 16,13-1-6-16,-13 1-8 0,21-1-7 0,-7 1-8 16,1-1-11-16,1 1-6 0,2 0-6 0,2-1-6 15,0 1 0-15,3-2 0 0,1 2 0 0,1-1-6 16,2 1-3-16,1-1-6 0,3-1-2 0,-2 4-2 16,3-4-7-16,1 2 3 0,3-1 4 0,2 0-4 15,0 1 4-15,1-1-4 0,1 1-9 0,0-1 4 16,-2 1-4-16,3 0 1 0,-3 0-3 0,2 0 1 15,-2 0 4-15,1 0 1 0,-1 0 3 0,-2 1 2 16,-3-1 0-16,-1 0 2 0,-3 0-1 16,3 1-1-16,-1-1-2 0,-2-1-3 0,2 1 0 15,-1 0 0-15,-1 0-4 0,0-1 3 16,0 1 6-16,1 0 3 0,-3-1-5 0,2 1 7 16,-2 0-9-16,-5 0-2 0,2 0-4 0,-1 0 1 15,0 0 3-15,-4 0-3 0,0 0-26 0,2 0 28 16,-6 0-25-16,1-2 29 0,-1 2-31 0,-3 0 23 15,2 0-20-15,-1 0 24 0,-13 0-3 0,24-1-1 16,-24 1 8-16,23 0-43 0,-23 0 28 0,18 0 1 16,-18 0-2-16,20-1-2 0,-20 1 0 0,20 0-1 15,-20 0 5-15,18 0-2 0,-18 0-8 16,20 0 4-16,-20 0 1 0,21-1 0 0,-21 1 1 16,18 0 3-16,-18 0 1 0,17-1-1 0,-17 1 2 15,16 0-1-15,-16 0-5 0,14 0 6 0,-14 0-7 16,13 0-2-16,-13 0 1 0,14-1 0 0,-14 1 0 15,13 0 0-15,-13 0-3 0,0 0 2 16,21 0 0-16,-21 0 3 0,13 0-5 0,-13 0 7 16,14 1-5-16,-14-1 0 0,15 0-1 0,-15 0 2 15,17 1-2-15,-17-1 3 0,17 1 0 0,-17-1 0 16,16 0 1-16,-16 0 1 0,17 1-3 0,-17-1 10 16,19 1-10-16,-19-1-1 0,17 0-2 0,-17 0 1 15,25 0 3-15,-25 0-1 0,26 0 0 16,-26 0 5-16,25 2 1 0,-12-2 3 0,1 0-1 15,-1 0-2-15,0 0 4 0,-13 0-8 0,25 0 0 16,-25 0 1-16,25 0 0 0,-25 0-1 0,23 0 3 16,-23 0-2-16,21 0 0 0,-21 0 2 0,20-2 0 15,-20 2-4-15,20 0 4 0,-20 0 0 0,20-1-5 16,-20 1 0-16,20 0 0 0,-20 0 0 0,23-1 3 16,-23 1-1-16,22 0 0 0,-22 0 1 15,21 0 2-15,-21 0-28 0,20 0 32 16,-20 0-23-16,20 0 25 0,-20 0-27 0,18 1 29 0,-18-1-26 15,16-1 25-15,-16 1-23 0,17 0 27 16,-17 0-27-16,14-1 29 0,-14 1-29 0,0 0 29 16,17 0-28-16,-17 0 32 0,0 0-29 0,13 0 22 15,-13 0-24-15,0 0 24 0,11-2-31 0,-11 2 29 16,0 0-32-16,0 0 15 0,0 0-44 0,0 0 2 16,15-1-37-16,-15 1-48 0,0 0-28 0,0 0-49 15,0 0-71-15,0 0-67 0,0 0-40 0,-1-12-49 16,1 12-438-16,0 0-424 0</inkml:trace>
  <inkml:trace contextRef="#ctx0" brushRef="#br0" timeOffset="123758.21">29118 4514 219 0,'0'0'271'0,"0"-14"5"16,0 14-52-16,-1-14-15 0,1 14-16 0,-2-13-1 16,2 13-2-16,-2-12-12 0,2 12-11 0,-2-12-5 15,2 12 3-15,-2-11-8 0,2 11-6 0,0 0-13 16,-1-13-9-16,1 13-5 0,0 0-4 15,-3-11-2-15,3 11-4 0,0 0-2 16,0 0-8-16,-1-11-8 0,1 11-10 0,0 0-11 0,0 0-7 16,0 0-15-16,0 0-9 0,-1-11-15 0,1 11-5 15,0 0-10-15,0 0-11 0,0 0-9 0,0 0-5 16,0 0-2-16,0 0-2 0,0 0 6 16,0 0-3-16,0 0 6 0,-5 11 1 0,5-11-45 15,-2 14 61-15,0-4-52 0,2-10 66 0,-3 21-52 16,1-9 59-16,-2 3-49 0,2 1 64 0,-1 2-60 15,0 1 60-15,0 3-57 0,0 1 53 0,-1 0-60 16,0 2 56-16,2 0-56 0,-4 2 49 0,3 1-52 16,-1-1 52-16,0 0-52 0,0 2 58 0,0 1-54 15,1-3 47-15,-1-1-48 0,0-1 55 0,1 0-52 16,0 0 59-16,0 1-54 0,-1-2 52 16,0 0-44-16,2 0 47 0,-2 0-51 0,1 0 56 15,-2-2-51-15,3 3 5 0,-2-3 6 16,1 2 4-16,1-1-4 0,-1 1-1 0,1-1 0 15,-1 0-1-15,2-1-2 0,-2 1 5 0,1 0 28 16,-1 0-35-16,1 0 37 0,-1-1-48 0,1-3 42 16,0 2-53-16,1-2 42 0,-3-1-37 0,3 0 44 15,0 0-46-15,-2 0 47 0,2-1-44 0,-2 0 42 16,1 0-45-16,0 0 43 0,0-2-47 0,-2 1 43 16,3-1-44-16,-2 1 46 0,1-2-44 0,0 1 45 15,0-2-44-15,0 2 43 0,1-1-43 0,-1-1 3 16,0-1 3-16,0 1 4 0,0 0-3 0,1-1 4 15,0 1 2-15,-2 0 1 0,2-3 1 0,0 2-1 16,-2-1 2-16,1 0 1 16,1-1 5-16,1-10 0 0,-3 19-1 0,3-19 5 15,-4 18-5-15,4-18 0 0,-3 17 1 0,3-17-4 16,-2 14 2-16,2-14-21 0,-4 13 25 0,4-13-28 16,-3 15 32-16,3-15-22 0,-2 12 21 0,2-12-22 15,-4 15 32-15,4-15-35 0,-4 13 36 0,4-13-28 16,-3 15 27-16,3-15-27 0,-3 14 25 0,3-14-27 15,-4 13 26-15,4-13-28 0,-1 12 31 0,1-12-30 16,-4 12 31-16,4-12-30 0,-1 12 24 16,1-12-29-16,-3 10 27 0,3-10-23 0,0 0 26 0,-2 13-29 15,2-13 28-15,0 0-28 0,-2 12 31 16,2-12-29-16,0 0 25 0,-1 11-22 0,1-11 24 16,0 0-27-16,-3 9 27 0,3-9-25 0,0 0 27 15,0 0-30-15,-1 12 29 0,1-12-30 16,0 0 30-16,0 0-28 0,-5 8 25 0,5-8-26 15,0 0 31-15,0 0-37 0,0 0 15 0,0 0-31 16,-2 11 22-16,2-11-45 0,0 0 8 0,0 0-35 16,0 0-37-16,0 0-48 0,0 0-114 0,0 0-117 15,0 0-85-15,0 0-514 0,-7-7-595 0</inkml:trace>
  <inkml:trace contextRef="#ctx0" brushRef="#br0" timeOffset="124527.62">29105 4443 137 0,'0'0'277'0,"7"7"-43"0,-7-7-27 15,0 0-19-15,0 0-11 0,0 0-23 0,0 0-6 16,0 0-5-16,0 0 0 0,0 0 5 16,0 0-5-16,0 0-3 0,0 0-10 0,0 0-7 15,0 0-8-15,-13-1-1 0,13 1-10 0,0 0-9 16,0 0-9-16,0 0-9 0,-5-8-16 0,5 8-13 15,0 0-8-15,0 0 2 0,1-11-4 16,-1 11-10-16,0 0 0 0,5-7-15 0,-5 7-8 16,0 0-5-16,11-6-1 0,-11 6-3 0,12-1-4 15,-12 1 3-15,16 0-1 0,-16 0-2 0,18 1 0 16,-18-1 6-16,18 6-4 0,-8-2-4 0,-10-4 4 16,16 8 2-16,-8-2 2 0,0 0 2 0,-2 0 2 15,0 1 1-15,0 0 0 0,-6-7 4 0,6 13-6 16,-6-13-29-16,5 9 56 0,-5-9-32 0,0 0 57 15,-3 12-37-15,3-12 54 0,0 0-40 16,-11 6 56-16,11-6-51 0,0 0 53 0,-15 0-61 16,15 0 45-16,-13-2-59 0,13 2 36 0,-12-7-77 15,12 7-4-15,-11-10-76 0,11 10-89 0,-12-13-116 16,7 6-117-16,5 7-439 0,-7-12-420 16</inkml:trace>
  <inkml:trace contextRef="#ctx0" brushRef="#br0" timeOffset="125782.02">21859 3816 26 0,'0'0'289'0,"0"0"-41"0,-10-4-18 15,10 4-33-15,0 0 4 0,-11-3-43 0,11 3 15 16,0 0-44-16,-12-2 0 0,12 2-9 0,0 0 7 15,-12-1-1-15,12 1-2 0,0 0-5 16,0 0-6-16,-15 0-7 0,15 0-3 0,0 0 37 16,0 0-48-16,0 0 42 0,-14 0-50 15,14 0 37-15,0 0-50 0,0 0 43 0,0 0-57 16,0 0-7-16,0 0 0 0,0 0-1 0,0 0 1 16,0 0 3-16,0 0 6 0,0 0-5 0,0 0-4 15,0 0-3-15,0 0-4 0,18 1 1 0,-18-1-4 16,24 2-6-16,-9-2 2 0,1 0-4 0,3 0-6 15,3 0 2-15,1-2 2 0,1 2 5 0,2 0-1 16,2 0-5-16,0-1 6 0,-1 1-3 0,1 0 0 16,-5 1 2-16,1-1 5 0,-2-1 2 0,0 1 4 15,-2 0 1-15,-2 0 3 0,1-1-3 16,-4 1 2-16,0 0-5 0,-2 0 0 0,-1-1-2 16,-12 1-5-16,21 0-2 0,-21 0-6 0,18-1-12 15,-18 1-4-15,15-2 1 0,-15 2-2 0,15 0-2 16,-15 0-4-16,12-1 1 0,-12 1-6 15,0 0 3-15,18 0-3 0,-18 0 4 0,0 0-4 16,15-1 3-16,-15 1 0 0,0 0-6 0,14 0 1 16,-14 0 1-16,0 0-1 0,12-1 0 0,-12 1-16 15,0 0-35-15,0 0-50 0,0 0-65 0,14-2-61 16,-14 2-83-16,0 0-181 0,0 0-137 0,0 0-354 16,0 0-576-16</inkml:trace>
  <inkml:trace contextRef="#ctx0" brushRef="#br0" timeOffset="126718">21893 2930 178 0,'-2'-13'437'16,"2"13"-84"-16,0 0-6 0,0-16-36 15,0 16-22-15,0 0-26 0,-1-12-40 0,1 12-48 16,0 0-32-16,0 0-28 0,0-12-26 15,0 12-17-15,0 0-14 0,0 0 19 0,0 0 7 16,0 0 1-16,0 0-6 0,0 0 15 0,-4 10 4 16,4-10-7-16,-2 13-57 0,2-13 47 0,-2 20-53 15,0-9 48-15,2 4-49 0,-1 1 50 16,-1 0-59-16,2 2 55 0,0 1-62 0,-1 1 48 0,1-1-62 16,-1 1 51-16,1 2-53 0,0-2 52 15,-1 2-58-15,1 0 56 0,0 0-6 0,-2 2 2 0,1-1-45 16,1-2 61-16,-1 0-49 0,1-1 56 0,0-1-54 15,0 2 41-15,0-2-45 0,0-1 46 0,-2 1-42 16,2 0 44-16,0-1-49 0,0 0 42 16,0-1-39-16,0 1 34 0,0-3-43 0,0-1 37 15,0 0-45-15,0 1 38 0,0-2-33 16,0 1 6-16,0-2 0 0,0 2 1 0,-1-2-2 16,1 0-1-16,0 0 4 0,0-12-2 0,0 21 5 15,0-21-2-15,0 18-1 0,0-18 2 0,0 17-4 16,0-17 5-16,0 16-6 0,0-16-1 0,1 14 6 15,-1-14-7-15,0 13 1 0,0-13 1 0,0 0-1 16,0 16-24-16,0-16 29 0,0 0-23 0,2 16 26 16,-2-16-23-16,0 0 30 0,1 12-33 15,-1-12 31-15,0 0-27 0,0 0 28 0,1 14-26 0,-1-14 18 16,0 0-17-16,0 0 27 0,0 0-21 16,0 0 20-16,2 11-19 0,-2-11 24 0,0 0-34 15,0 0 30-15,0 0-30 0,0 0 28 0,0 0-27 16,1 11 6-16,-1-11-72 0,0 0-41 15,0 0-69-15,0 0-143 0,0 0-166 0,0 0-635 16,0 0-747-16</inkml:trace>
  <inkml:trace contextRef="#ctx0" brushRef="#br0" timeOffset="128641.88">21948 2893 69 0,'-18'-4'295'0,"18"4"-61"16,-16-2-5-16,16 2-34 0,-15-2 15 0,15 2-52 15,-12-3-16-15,12 3-20 0,0 0-10 16,-16-2-23-16,16 2 1 0,0 0-11 16,-12-2 0-16,12 2-6 0,0 0 6 0,0 0-1 15,0 0-1-15,0 0 8 0,-13-2-1 0,13 2 7 16,0 0-1-16,0 0 3 0,0 0 3 0,0 0-1 15,0 0-4-15,0 0-3 0,-13 0-8 0,13 0-8 16,0 0-7-16,0 0-5 0,0 0-10 0,0 0-10 16,0 0-8-16,0 0-5 0,0 0-2 0,0 0-2 15,0 0 22-15,0 0 9 0,0 0 1 0,0 0-4 16,0 0-9-16,13-1 1 0,-13 1 0 0,16-1-1 16,-16 1-3-16,23 0 0 0,-9-1-45 15,1 1 57-15,5-2-52 0,0 1 58 0,3 0-3 0,1 0-56 16,6 0 61-16,2-2-50 15,5 2 41-15,1-2 10 0,2 2-61 0,1 0 43 16,1 0-47-16,-1 1 52 0,2-1-47 0,1 0 41 16,-2 1-52-16,1-2 35 0,-1 2-31 0,2 0 41 15,-2-1-45-15,-1 2 41 0,2-1-47 0,1-1 47 16,-2 1-52-16,1 0 50 0,0 1-48 0,0-2 49 16,-1 2-49-16,0-1 46 0,0 0-46 0,-1 2 49 15,-1-2-46-15,1 1 46 0,-3 0-52 0,1 0 50 16,-2 0-47-16,1 0 46 0,-1 1-45 0,-1-1 48 15,0 1-47-15,-6 0 41 0,2-1-38 0,0 0 43 16,3 1-46-16,-3 0 46 0,2-1-45 0,3 1 47 16,-5-1-44-16,5 0 22 0,-1 1-24 15,3 0 47-15,0-1-42 0,-1 1 41 16,2-1-34-16,-2 0 34 0,2 1-49 0,-2 0 44 16,1-1-45-16,-1 0 45 0,-1 0-44 0,-5 0 43 15,-1-1-42-15,1 1 41 0,-2-1-39 0,1 2 35 16,-2-2-36-16,1 0 44 0,-1 0-44 0,2 0 40 15,-1 0-38-15,1 0 38 0,1 1-41 0,0-1 40 16,1 0-39-16,-1 0 39 0,0 0-42 0,0 0 33 16,0 0-28-16,-1 1 40 0,1-1-45 0,-2 0 40 15,2 1-32-15,0 0 33 0,0-1-42 0,0 2 44 16,0-1-41-16,0-1 40 0,-3 1-41 16,2-1 39-16,-3 1-36 0,0-1 37 0,-1 0-38 15,1 0 37-15,-2 2-31 0,3-2 30 0,-2 0-38 16,0 0 40-16,0 0-42 0,0 1 36 0,-1-1-40 15,2 1 37-15,2 0-34 0,-1-1 40 16,1 1-41-16,-2 0 38 0,4 1-32 0,-4-1 37 16,3 0-47-16,-1-1 49 0,1 1-42 0,-3 0 39 15,3 0-40-15,-2 1 39 0,-2-1-36 0,2 0 42 16,-2-1-43-16,1 2 41 0,1-2-44 0,-2 0 41 16,0 0-42-16,-1 1 44 0,-3-1-41 0,6 0 41 15,-2 0-41-15,0 1 35 0,2-1-42 0,-1 1 38 16,5-1-37-16,-3 1 48 0,1 2-54 0,2-2 46 15,-3 0-39-15,-1 0 42 0,2-1-41 16,-1 1 46-16,-1 0-46 0,0 1 36 0,0-1-33 16,-3 1 40-16,2-1-37 0,1 0 42 0,-2 0-47 15,2 0 41-15,-2 0-40 0,0 0 42 0,0-1-37 16,-3 2 39-16,3-2-44 0,2 1 23 16,-1-1-22-16,-1 1 39 0,2-1-44 0,0 1 40 15,0-1-46-15,3 1 42 0,-1 0-51 0,1 2 54 16,-1-1-46-16,0-1 45 0,-1 0-44 0,-1 0 44 15,0 0-38-15,-1 0 51 0,-1 1-45 0,0-1 40 16,-6 0-44-16,4-1 46 0,0 1-42 0,0-1 41 16,2 0-46-16,-1 0 42 0,1 0-44 0,2 1 43 15,-1-1-44-15,-1 0 44 0,2 0-50 16,-2 1 46-16,2 0-48 0,-2 1 52 0,2-1-59 16,-3-1 49-16,1 2-45 0,0-1 51 0,-4 0-44 15,0-1 44-15,-3 0-40 0,2 1 46 0,-1 0-50 16,-1 0 53-16,0 1-51 0,1-1 52 0,1-1-57 15,-2 1 52-15,3 0-47 0,-3 1 48 16,2 0-49-16,5-1 47 0,-2 2-53 0,0-1 47 16,1 0-49-16,4 2 50 0,-1-1-49 0,4 2 58 15,2-1-60-15,-2 1 55 0,-3-2-51 0,-2 2 57 16,-3-3-47-16,2 2 54 0,-1-2-55 16,-2 1 58-16,-1-1-56 0,-2-1 52 0,0 0-52 15,0 1 53-15,-1-1-56 0,1 0 49 0,0 0-53 16,-1 0 53-16,0-1-52 0,0 3 52 0,-2-3-53 15,3 1 51-15,-3-1-52 0,1 1 54 0,0 1-56 16,-1-1 57-16,0 0-56 0,0 0 57 0,0 0-52 16,-1 0 45-16,1 1-54 0,0 0 59 0,-2-2-61 15,4 2 51-15,-2 0-3 0,-2 0-48 0,2 1 60 16,-1-2-3-16,0 0-2 0,-2 0-5 16,3 0 0-16,-1 0-1 0,-2 1 2 0,-1-1-6 15,1-1-3-15,-1 1 3 0,0-1 1 16,0 1-5-16,0-1 0 0,-1 0 2 0,-1 1-9 0,2-1 0 15,-1 0 0-15,1 1 4 0,-14-1 1 16,25 2 0-16,-25-2-7 0,25 0-2 0,-25 0 4 16,25 1-2-16,-10 1 1 0,-1-1-3 0,3-1 0 15,-3 1-1-15,1 1-3 0,-1-1 4 0,0 0 2 16,-1-1 2-16,0 2 5 0,1-1 0 0,-2 0 1 16,-12-1 2-16,23 1 1 0,-23-1 3 0,19 2 1 15,-19-2 2-15,15 0 4 0,-15 0-4 0,14 2-3 16,-14-2 4-16,0 0-4 0,16 1 1 0,-16-1-4 15,0 0-3-15,12 2 0 0,-12-2-1 16,0 0-4-16,0 0 0 0,13 1-14 16,-13-1-42-16,0 0-50 0,0 0-55 0,0 0-62 15,0 0-63-15,13 1-49 0,-13-1-24 0,0 0-46 0,0 0-310 16,0 0-225-16</inkml:trace>
  <inkml:trace contextRef="#ctx0" brushRef="#br0" timeOffset="131533.93">29490 3091 80 0,'0'0'319'0,"0"0"-32"0,0 0-41 15,0 0 11-15,0 0-29 0,0 0-17 0,0 0 2 16,0 0-7-16,5-7-10 0,-5 7-19 0,0 0-12 16,0 0-6-16,0 0-17 0,0 0-15 0,0 0-16 15,0 0-17-15,0 0-18 0,0 0-11 16,0 0-14-16,0 0-15 0,0 0-9 0,0 0-1 15,0 0 3-15,0 0 2 0,0 0-4 0,0 0-4 16,1 12 0-16,-1-12-2 0,0 0-2 0,0 0 1 16,0 16-1-16,0-16 6 0,2 10 2 15,-2-10-4-15,0 13 0 0,0-13-2 0,0 15 1 16,0-15 3-16,1 15-9 0,-1-15 2 0,0 18-7 16,0-18 15-16,0 21-11 0,0-21 3 0,0 21-8 15,0-9 7-15,0-12-12 0,0 22 4 0,0-10-3 16,0 0 6-16,0-12-10 0,-1 23 6 0,1-11-6 15,0 0 7-15,0-12-8 0,-2 24 7 0,2-12-5 16,0 0 5-16,0-1-7 0,-1 0 5 0,1 3-6 16,1-3 4-16,-1 2-3 0,-1 0-1 15,1 0 0-15,0 0-1 0,0 1 3 0,0-3 1 16,-1 4-2-16,1-2 0 0,0 0 9 0,0 0-8 16,0 2-4-16,0-2 4 0,0 1 0 15,0-2 1-15,0 3-48 0,-1-2 57 0,1 0-50 16,0 0 55-16,0 0-47 0,0-1 54 0,0 1-57 15,-2 0 59-15,2-1-54 0,0 0 55 0,-1 0-52 16,1 0 55-16,-1 0-59 0,-2 0 58 0,3 1-52 16,-1-1 53-16,0 1-7 0,0-1-7 0,1 0-3 15,-2 2-4-15,1-3 2 0,0 3-4 0,-1-1-2 16,2 2 2-16,-1 0-3 0,0 2 2 0,1-1-3 16,0 1-2-16,0 0 2 0,0-1-2 0,-1 2 2 15,1-1-2-15,0 0 1 0,0-1 2 16,0 2-1-16,0-1-2 0,0 1 2 15,0-1-1-15,0-1 4 0,0 1-4 0,0-2-1 16,0 2-2-16,0-2 3 0,-2 2 3 0,2-3-1 16,0 1 1-16,0-2-4 0,0 1-48 0,0-2 58 15,-1 2-52-15,1-2 59 0,0 2-54 0,0-2 57 16,0 0-48-16,0 0 51 0,0-12-47 0,-1 21 46 16,1-21-50-16,0 20 50 0,0-20-49 0,0 16 50 15,0-16-50-15,-2 15 55 0,2-15-56 0,0 15 48 16,0-15-45-16,-1 11 55 0,1-11-53 0,0 0 58 15,0 17-60-15,0-17 51 0,0 0-43 16,-1 15 58-16,1-15-50 0,0 0 51 0,0 16-56 0,0-16 51 16,0 14-57-16,0-14 52 0,-2 16-56 15,2-16 59-15,0 18-61 0,0-6 57 16,2 0-56-16,-2 1 57 0,0 1-59 0,0 1 58 16,1 2-58-16,-1 1 58 0,1 0-59 0,1 0 59 15,-2 1-6-15,1 1-5 0,0 0-5 0,1-1-9 16,-1 0 0-16,0 1-2 0,0-1-2 0,-1 0-44 15,2 0 60-15,-2-1-58 0,0 0 60 0,1-1-52 16,-1 0 61-16,-1-1-66 0,1-2 61 0,1 0-56 16,-1 1 57-16,-1-1-57 0,1-1 62 0,0 0-62 15,0-1 59-15,-2 1-55 0,2-13 53 0,-1 24-58 16,1-13 64-16,0 1-61 0,-1-1 52 16,1 1-50-16,0-12 55 0,0 22-53 0,-1-10 56 15,1-12-57-15,0 20 51 0,0-20-52 16,-2 22 9-16,2-22 4 0,0 22 3 0,0-9 51 15,0-1-58-15,0-1 55 0,0 3-59 0,0-2 56 16,0 1-56-16,0-1 55 0,2 1-56 0,-2 1 59 16,0 0-56-16,0 0 51 0,0 3-56 0,1-1 55 15,-1 1-57-15,1-1 58 0,-1 0-55 0,1 0 54 16,1 0-53-16,-2 1 53 0,1-1-52 0,-1 1 53 16,1-4-52-16,-1 1 51 0,0-1-55 0,2 2 54 15,-2-4-55-15,0 3 53 0,1-1-54 0,-1-1 51 16,0 1-48-16,0-1 51 0,0 1-54 0,0-1 53 15,0 2-54-15,0-3 55 0,0 3-52 16,0-1 51-16,0 0-51 0,0 0 52 0,0 2-56 16,0-2 54-16,0 0-54 0,0 1 52 0,1 0-53 15,-2 0 51-15,1 0-48 0,0 3 55 16,0-2-52-16,0-1 2 0,0 3 6 0,0 0-1 16,-1-1 1-16,1 2 5 0,0-1 49 0,0 1-55 15,0 0 50-15,-2-1-50 0,2 2 50 0,0-1-58 16,0 0 57-16,0 0-57 0,0 1 52 0,0-2-55 15,0 1 55-15,-1 0-58 0,1 0 59 0,0 0-58 16,0 0 58-16,0 2-53 0,0-2 52 0,-1 0-55 16,1 1 59-16,0-1-61 0,0 1 54 0,-2-1-53 15,2 1 58-15,0-1-60 0,-1 2 59 16,1-1-59-16,-1 0 57 0,1 0-51 0,-1 0 51 16,1-1-53-16,-2 2 51 0,2-1-52 0,0-1 55 15,-1 1-59-15,2-1 10 0,-1 0 6 0,0-1 1 16,0 1 4-16,2 0 7 0,-2-1 1 15,1 0-4-15,-1 1 3 0,1-1 0 0,-1 2 0 16,1-3 1-16,-1 1-2 0,2-2 53 0,-2 0-59 16,0-1 51-16,1 0-57 0,-1 0 55 0,0 0-54 15,0-1 52-15,-1 0-59 0,1 0 59 0,1 0-64 16,-1-1 56-16,0 1-56 0,0-1 47 0,0-12-43 16,0 23 52-16,0-11-51 0,1-1 53 15,-1 0-52-15,0 1 52 0,2 0-57 0,-2-12 60 16,1 20-54-16,-1-20 50 0,1 18-56 0,-1-18 55 15,0 17-56-15,0-17 54 0,4 14-53 0,-4-14 52 16,0 14-49-16,0-14 48 0,1 14-46 0,-1-14 50 16,0 13-55-16,0-13 56 0,1 12-56 0,-1-12 56 15,0 0-54-15,0 14 56 0,0-14-48 0,0 0 42 16,0 15-48-16,0-15 48 0,0 0-51 16,0 0 52-16,0 14-52 0,0-14 52 0,0 0-55 15,0 12 51-15,0-12-49 0,0 0 55 0,0 12-55 16,0-12 52-16,0 0-48 0,0 12 50 0,0-12-52 15,0 0 52-15,-2 12-51 0,2-12 51 16,0 0-53-16,-3 13 54 0,3-13-54 0,0 0 55 0,-1 11-55 16,1-11 55-16,0 0-56 0,0 0 59 15,-1 13-61-15,1-13 56 0,0 0-57 0,0 0 58 16,-1 14-56-16,1-14 54 0,0 0-54 0,-3 9 56 16,3-9-55-16,0 0 50 0,-1 11-51 0,1-11 60 15,0 0-58-15,0 0 54 0,-3 11-52 0,3-11 53 16,0 0-52-16,0 0 54 0,0 0-54 0,0 0 55 15,-1 13-50-15,1-13 54 0,0 0-43 16,0 0 47-16,0 0-58 0,0 0 51 0,0 0-51 16,0 0 49-16,0 0-53 0,0 0 50 15,0 0-53-15,0 0 52 0,-5-7-53 0,5 7 48 16,0 0-48-16,0 0 56 0,0 0-56 0,-3-10 50 16,3 10-54-16,0 0 52 0,0 0-51 0,0 0 52 15,0 0-55-15,-3-10 56 0,3 10-54 0,0 0 46 16,0 0-46-16,0 0 58 0,0 0-58 0,0 0 50 15,10-3-50-15,-10 3 53 0,0 0-54 0,11 2 56 16,-11-2-56-16,0 0 53 0,15 6-55 0,-15-6 54 16,9 3-52-16,-9-3 57 0,8 5-56 0,-8-5 53 15,9 8-54-15,-9-8 56 0,6 7-52 0,-6-7 53 16,0 0-49-16,5 10 5 0,-5-10 5 16,0 0 8-16,-1 11-2 0,1-11 8 0,0 0-3 15,-8 6 0-15,8-6 18 0,-10 4-18 16,10-4 3-16,0 0 48 0,-18 0-58 0,18 0 50 15,-14-3-52-15,14 3 38 0,-12-4-41 0,12 4 52 16,-13-6-54-16,13 6 47 0,-10-7-54 0,10 7 51 16,-7-9-56-16,7 9 55 0,-2-13-57 0,2 13 54 15,3-10-58-15,-3 10 52 0,7-12-55 0,-7 12 58 16,12-7-58-16,-12 7 52 0,13-8-52 0,-13 8 55 16,16-5-57-16,-16 5 58 0,15-4-54 0,-15 4 54 15,14 0-56-15,-14 0 57 0,12 4-54 16,-12-4 61-16,7 5-57 0,-7-5 57 0,7 8-56 0,-7-8 58 15,0 0-54-15,1 12 56 0,-1-12-57 0,0 0 61 16,-5 13-57-16,5-13 53 16,-8 7-49-16,8-7 60 0,-8 6-60 0,8-6 52 15,-10 5-51-15,10-5 46 0,0 0-82 0,-13 1 6 16,13-1-130-16,0 0-42 0,-9-6-150 0,9 6-103 16,-3-9-494-16,3 9-554 0</inkml:trace>
  <inkml:trace contextRef="#ctx0" brushRef="#br0" timeOffset="132526.06">22049 8107 297 0,'0'0'376'0,"0"0"-81"0,-16-1-19 0,16 1-34 16,0 0-6-16,-12-1-11 0,12 1-1 0,0 0-12 15,-17-2 19-15,17 2-65 0,0 0 37 0,-14-2-69 16,14 2 37-16,0 0-64 0,-13-2-16 0,13 2-12 16,0 0-13-16,0 0-12 0,-14 0-6 0,14 0-5 15,0 0-9-15,0 0-4 0,0 0-5 16,0 0-3-16,-12-2-2 0,12 2 8 0,0 0-8 15,0 0-8-15,0 0 4 0,0 0 5 16,0 0 9-16,0 0 9 0,0 0 6 0,0 0 8 16,0 0 6-16,0 0 2 0,0 0 2 0,15 4-3 15,-15-4 4-15,25 3-10 0,-8-3 1 0,2 1-10 16,4 0-3-16,5-1-5 0,0 1-6 0,3-1 0 16,1 0-3-16,-2 1-2 0,2-1 0 0,0 0-1 15,-1 0 0-15,-2 0-3 0,1-1-1 0,-3 1-2 16,-4 0 1-16,-2 0 6 0,0-1-8 15,-2 1 0-15,-4 0-10 0,-1 0 3 0,0-1-2 0,-14 1 2 16,25 0 4-16,-25 0-7 0,16 0-2 16,-16 0-9-16,16-1-22 0,-16 1-38 0,11-1-62 15,-11 1-66-15,0 0-29 0,12-2-165 0,-12 2-69 16,0 0-104-16,0 0-409 0,0 0-556 0</inkml:trace>
  <inkml:trace contextRef="#ctx0" brushRef="#br0" timeOffset="133405.9">21928 8187 270 0,'0'0'267'0,"0"0"-48"0,0 0-30 0,8-8-40 16,-8 8-26-16,0 0-37 0,9-5-9 0,-9 5-25 15,0 0 5-15,8-6-24 0,-8 6 5 0,0 0-17 16,0 0 17-16,7-8-13 0,-7 8 25 0,0 0-14 16,0 0 33-16,0 0-26 0,7-7 34 0,-7 7 1 15,0 0 9-15,0 0 23 0,0 0 8 16,0 0 5-16,0 0 44 0,0 0-59 0,6-7 38 15,-6 7-57-15,0 0 38 0,0 0-57 0,0 0 49 16,0 0-43-16,0 0-9 0,0 0-5 16,0 0-4-16,0 0 1 0,0 0-2 0,8 7-6 0,-8-7 2 15,0 0 4-15,4 9 6 0,-4-9 7 16,4 10-10-16,-4-10 5 0,1 13-7 0,-1-13-5 16,2 17-33-16,-2-17 27 0,2 22-25 0,-2-11 24 15,0 2-30-15,1 2 25 0,-1 0-31 0,1 3 24 16,1 0-29-16,-2-1 26 0,0 3-29 0,1 1 21 15,-1 0-27-15,1 3 27 0,-1 0-26 0,1 0 27 16,1 1-4-16,-1-1 1 0,-1 1-5 0,4 1-1 16,-4-1 3-16,1-1 3 0,-1 2 4 0,0-2-2 15,0 1-4-15,0 0-22 0,0-5 26 16,0 2-24-16,0-2 31 0,0 1-25 0,0-1 27 16,0-1-29-16,0-1 30 0,0-1-28 0,-1 1 31 15,1-3-29-15,0 0 35 0,-2-2-28 16,2 0 9-16,0-1-5 0,0-12 11 0,0 22 7 15,0-22 0-15,0 17-5 0,0-17 2 0,0 14-5 16,0-14-2-16,-2 12-2 0,2-12-5 0,0 0-1 16,0 14-1-16,0-14-1 0,0 0-9 0,0 0-22 15,0 15-45-15,0-15-69 0,0 0-52 0,0 0-78 16,4 9-78-16,-4-9-102 0,0 0-104 0,0 0-489 16,0 0-644-16</inkml:trace>
  <inkml:trace contextRef="#ctx0" brushRef="#br0" timeOffset="135138.16">22093 9050 57 0,'0'0'322'15,"0"0"-61"-15,0 0-34 0,0 0-12 0,-7 6-17 16,7-6-11-16,0 0-16 0,0 0 1 16,0 0-14-16,-7 5-2 0,7-5-14 0,0 0 9 15,0 0-9-15,0 0-4 0,0 0-6 0,0 0 0 16,0 0-8-16,0 0-6 0,0 0-12 0,3 10-17 16,-3-10-12-16,0 0-9 0,14 3-4 0,-14-3-8 15,15 1-11-15,-3 0-1 0,2 0-1 0,0 0-4 16,6 0-6-16,2 1-1 0,2-1-2 0,3 0-5 15,3 2-5-15,2-2 4 0,2 0-2 0,4 1 0 16,1 1-23-16,-1-2 21 0,0 1-23 16,4-1 23-16,-2 2-23 0,1-2 21 0,2 0-18 0,-2 2 18 15,2-2-21-15,6 0 24 0,-6 0-23 16,6 2 21-16,-6-2-23 0,1-1 26 0,-1 1-30 16,0-1 29-16,0 1-26 0,0-1 24 0,1 0-14 15,-1 0 14-15,0 1-31 0,0-1 26 16,0 0-29-16,0 0 30 0,-1 0-12 0,3 2 8 15,-2-2-24-15,6 1 23 0,-7 0-22 0,2 0 25 16,-1 0-26-16,1 1 32 0,-1-2-31 0,-1 1 31 16,0 0-32-16,2-1 27 0,-2 1-22 0,1 1 24 15,0-1-22-15,-1 0 28 0,1 0-23 0,0-1 27 16,0 0-26-16,-4 1 36 0,1-1-27 0,1 1 22 16,-2-1-28-16,1 0 28 0,0 2-25 15,-1-2 21-15,0 0-32 0,-1 1 31 0,0-1-26 16,3 0 27-16,-1 0-29 0,-3-1 28 0,5 1-11 15,-4 0 21-15,2 0-32 0,0-2 34 0,-1 1-31 16,2 1 27-16,-1-1-29 0,1 0 25 0,-2 0-31 16,0-2 26-16,3 1-28 0,-3 1 35 0,3-1-32 15,0 1 29-15,0 0-27 0,0 0 34 16,1 0-31-16,-1-1 20 0,0 1-27 0,0 0 24 16,0 1-30-16,-2-1 28 0,1 1-16 0,-3-1 13 15,0 0-27-15,0 1 29 0,-1-2-29 0,1 1 28 16,-3 0-18-16,-3 0 20 0,0 1-31 0,5-2 29 15,-1 0-27-15,1 1 25 0,-3 1-26 16,4-3 26-16,-1 2-29 0,1 0 26 0,3 0-23 16,-3 1 23-16,2-1-25 0,-2 0 29 0,4 1-32 15,-2-2 31-15,0 2-33 0,1-1 28 0,-1 1-22 16,2-1 23-16,-1 1-25 0,-1 0 27 0,-2 0-29 16,2 0 29-16,-3 0-30 0,1 0 31 0,0-1-26 15,1 1 27-15,-3-1-30 0,0-1 31 0,2 1-25 16,-1 0 25-16,-1 0-29 0,1-1 24 0,1 1 2 15,-2-1-8-15,0 1-2 0,1 0-1 0,1-1-3 16,-3 1-1-16,-1 1 4 0,-3 0-5 0,3 0-2 16,3 1-26-16,-1 1 32 0,1-1-20 15,-1 0 29-15,0 1-33 0,-7-1 28 16,7 2-24-16,0-1 31 0,0 1-26 0,-3-1 22 16,4 1-26-16,-2-1 28 0,1 0-26 0,0 1 25 15,-1-1-28-15,-1 2 25 0,-4-3-20 0,-1 1 21 16,3 1-25-16,-3-2 30 0,0 0-32 0,0 1 34 15,0 0-31-15,-1 0 32 0,0-1-31 0,-1 0 28 16,1 1-26-16,-1-1 22 0,-1 0-24 0,1 0 34 16,-2 1-39-16,2-1 27 0,0 0-25 0,0 0 24 15,-2 0-24-15,-3-1 27 0,2 1-41 0,3-1 43 16,0 2-28-16,-1-1 29 0,-4-1-27 0,5 1 23 16,-4 0-27-16,0-1 27 0,0 1-26 15,0 0 26-15,0 1-25 0,0-1 25 0,-2-1-25 16,3 1 43-16,-1 1-45 0,0-2 25 0,-1 1-23 15,-1 0 26-15,2-1-25 0,0 1 29 16,-1 0-38-16,1 0 28 0,3 1-26 0,-3-1 23 16,-1 0-4-16,0 0-2 0,1 0 2 0,0-1-6 15,-1 1 14-15,0 1-11 0,1-1-4 0,-3 1 7 16,2-1-7-16,-2 0 4 0,1 0 4 0,-1-1-2 16,2 1-1-16,-4 0 1 0,3-1-2 0,-1 1 5 15,-2-1 0-15,0 0 5 0,0 0-7 0,-2 2 7 16,0-2-4-16,0-2-3 0,1 2 0 15,-3 0-1-15,0 0 5 0,3-1-6 0,-3 0 0 0,0 0 15 16,0 0-8-16,0 0 0 0,-14 1 1 16,24-1-3-16,-12-1-2 0,-1 1 1 0,2-1-2 15,-13 2-1-15,23-1 3 0,-23 1 2 0,22 0-2 16,-22 0 1-16,21-1-6 0,-21 1 4 0,22-1 7 16,-22 1-5-16,19 0 4 0,-19 0 0 15,19 0-3-15,-19 0 2 0,18 0-2 0,-18 0 2 16,19 0-2-16,-19 0 0 0,17 0 5 0,-17 0-1 15,13-1-1-15,-13 1 1 0,0 0 6 0,18 0-4 16,-18 0-9-16,0 0-5 0,11-1-13 0,-11 1-52 16,0 0-63-16,0 0-14 0,11-3-125 0,-11 3-46 15,0 0-102-15,0 0-105 0,0 0-324 16,0 0-396-16</inkml:trace>
  <inkml:trace contextRef="#ctx0" brushRef="#br0" timeOffset="137386.73">30041 4431 308 0,'0'0'296'0,"0"0"-15"16,0 0-32-16,0 0-15 0,8-6-7 0,-8 6-14 15,0 0-21-15,0 0-12 0,0 0 3 0,0 0-22 16,0 0 0-16,0 0 1 0,0 0-5 0,0 0-7 15,0 0-13-15,0 0-16 0,0 0-21 16,0 0-12-16,0 0-21 0,5-7-11 0,-5 7-11 16,0 0-10-16,0 0-9 0,0 0-9 0,0 0-10 15,0 0-2-15,0 0 0 0,0 0-3 0,0 0-1 16,0 0 0-16,-2 11 2 0,2-11 4 0,0 0 0 16,0 14-2-16,0-14 8 0,-1 13-50 0,1-13 54 15,0 16-47-15,0-16 55 0,-1 19-46 0,1-19 56 16,0 23-55-16,0-11 54 0,0 1-48 0,0 1 51 15,0 0-48-15,0 1 52 0,0 1-4 16,0 1-3-16,0 0-8 0,0 1-3 16,0-1 0-16,0 1-2 0,0-2-2 0,0 2 4 0,0-1-3 15,0 1 0-15,0 1-3 0,0-1 0 16,0 0 0-16,0 1 1 0,0 1 1 0,0-1-5 16,0 0 2-16,0 0-4 0,0 1 2 0,0 0-51 15,0 1 58-15,0-1-45 0,0 0 44 0,0 1-51 16,0-1 61-16,0 0-55 0,0 1 55 0,0-1-52 15,0 0 56-15,-1 2-54 0,1-1 18 0,0 0-12 16,-2 1 57-16,2-2-51 0,0 4 45 0,-1-4-53 16,0 6 56-16,1-5-58 0,-3 3 55 0,3 0-42 15,-1 1 38-15,0-2-56 0,0 1 54 0,-1 0-54 16,0 0 50-16,0 0-45 0,0-1 48 16,-1 0-51-16,1 0 58 0,-1 1-53 15,-1-2 52-15,0 0-55 0,-1 1 51 0,3-1-52 16,-3-1 51-16,1 2-50 0,0-2 49 0,0 0-48 15,0 1 47-15,-1-1-47 0,0 0 42 0,0 0-47 16,1 0 7-16,-1 0 4 0,0 1 4 0,1-2-2 16,-2 2 5-16,1 1 2 0,-1-2-1 0,1 2 8 15,0-2 40-15,0 4-47 0,-1-3 47 0,1 2-57 16,0 0 54-16,-1-1-58 0,1 1 55 0,1 0-58 16,-2 1 35-16,2-1-36 0,0 1 53 0,1-1-52 15,-1 2 42-15,0-1-40 0,0 0 44 0,1-1-51 16,-2 1 53-16,3 1-52 0,-1 0 6 0,-1-1 5 15,2 0 4-15,-1 0-1 0,1-1 2 16,-1 1 8-16,1 1-4 0,-2-1-19 16,0 0 25-16,2 1 3 0,-1-1-2 0,-1 0 2 15,3 0-4-15,-2-1-1 0,1 2-4 0,0-3 5 16,0 1 3-16,0 2 0 0,0-2 3 0,1 1-6 16,-1 0 38-16,1-1-46 0,0 2 43 0,1-1-48 15,-3-1 42-15,3 0-45 0,0 0 49 0,0-2-45 16,0 2 2-16,0 1 3 0,0-1 6 0,0 1-5 15,0-1 9-15,3-3-8 0,-3 3 6 0,0-2-6 16,1-2 7-16,-1 2-25 0,0-1 32 0,1 1-29 16,-1-1 34-16,0 1-27 0,0 3 32 0,0-1-1 15,2-3-8-15,-4-1 2 0,4 2-6 16,-2-1 0-16,0 1-2 0,0-2 0 0,-2 1-2 16,2 1 2-16,0-2 2 0,0 2-1 0,2-2 1 15,-4 1 4-15,2 0-6 0,0 0 2 16,0 0-1-16,-1 0-1 0,1-1 1 0,0 0-1 15,0 1 1-15,1-1-5 0,-1-1 6 0,0 0-1 16,0 2-1-16,2-2 0 0,-2 0 0 0,0 0 6 16,1 0-2-16,0 1-5 0,-1-2-33 0,1 1 40 15,2 0-29-15,-2-2 32 0,1 3-29 0,-1-2 29 16,1 0-25-16,0 0 3 0,0 0 6 0,0-1 23 16,-1-2-29-16,0 3 29 0,1-1-32 0,-1-1 30 15,-1 0-28-15,1-3 29 0,-1 1-5 16,1 0-3-16,-1-1-2 0,3-1-1 0,-3 0-2 15,0 0-1-15,0-12 12 0,1 23-14 0,-1-23-1 16,1 20-1-16,-1-20-2 0,2 20 2 0,-2-20 1 16,1 21-2-16,-1-21 3 0,1 17-1 0,-1-17-1 15,1 17 1-15,-1-17-1 0,2 17-23 0,-2-17 32 16,1 15-4-16,-1-15-3 0,1 17 6 16,-1-17-1-16,0 16-4 0,0-16-5 0,2 17 1 15,-2-17 1-15,0 17 1 0,0-17-2 0,1 16-3 16,-1-16 3-16,1 17 1 0,-1-17 0 15,1 15-5-15,-1-15 6 0,2 16-1 0,-2-16 4 0,2 15-6 16,-2-15-1-16,2 15 3 0,-2-15-1 16,1 14-1-16,-1-14 0 0,2 14 2 0,-2-14-2 15,2 14 2-15,-2-14 1 0,1 13-1 0,-1-13 0 16,0 12 1-16,0-12 0 0,2 13-2 0,-2-13 5 16,0 12-6-16,0-12 1 0,0 12 0 0,0-12 1 15,2 11 1-15,-2-11-3 0,0 0-1 0,0 14-1 16,0-14 5-16,0 0 0 0,1 14-3 0,-1-14 1 15,0 0-2-15,0 0 7 0,0 14-2 0,0-14-5 16,0 0-1-16,0 0 2 0,0 14-3 0,0-14 6 16,0 0-3-16,0 0 4 0,0 15-3 15,0-15 0-15,0 0-1 0,0 0 3 16,0 13-3-16,0-13 1 0,0 0-15 0,0 0 22 16,0 13-34-16,0-13 31 0,0 0-27 0,0 0 30 15,-1 13-28-15,1-13 34 0,0 0-30 0,0 0 28 16,0 14-27-16,0-14 34 0,0 0-31 0,0 0 25 15,-2 12-23-15,2-12 25 0,0 0-31 0,0 0 30 16,-2 14-28-16,2-14 34 0,0 0-50 0,0 0 46 16,-1 11-29-16,1-11 38 0,0 0-40 0,0 0 28 15,-3 9-23-15,3-9 24 0,0 0-21 0,0 0 28 16,-2 12-33-16,2-12 23 0,0 0-29 0,-3 11 31 16,3-11-29-16,0 0 31 0,-4 12-30 0,4-12 31 15,0 0-41-15,-2 10 43 0,2-10-33 16,0 0 12-16,0 0-3 0,-4 10 2 0,4-10 8 15,0 0-4-15,0 0-7 0,0 0-15 0,0 0 0 16,-4 9-71-16,4-9-23 0,0 0-64 0,0 0-28 16,0 0-71-16,0 0-70 0,0 0-5 15,-1-12-63-15,1 12-56 0,1-12-305 0,-1 12-299 16</inkml:trace>
  <inkml:trace contextRef="#ctx0" brushRef="#br0" timeOffset="138587.06">30049 4450 78 0,'0'0'301'0,"9"-3"-58"0,-9 3-38 0,0 0-7 15,0 0-42-15,0 0-3 0,0 0-36 0,0 0-15 16,0 0-12-16,9-5-8 0,-9 5-4 0,0 0 1 16,0 0 13-16,0 0 3 0,0 0 8 0,0 0 4 15,0 0-9-15,0 0-9 0,0 0-11 16,0 0-6-16,0 0 2 0,0 0-2 0,0 0-7 16,0 0-4-16,0-13-3 0,0 13-10 0,0 0-6 15,0 0 15-15,0 0-15 0,0 0-7 0,0-13 4 16,0 13-21-16,0 0 5 0,0 0-15 0,10-7 12 15,-10 7-12-15,0 0 6 0,11-3-14 16,-11 3 13-16,0 0-12 0,17 0 8 0,-17 0-16 16,11 1 11-16,-11-1-15 0,11 4 1 15,-11-4 2-15,11 5 5 0,-11-5-2 0,9 7 1 16,-9-7 3-16,5 8 4 0,-5-8 0 0,4 10-6 16,-4-10 10-16,0 0-3 0,1 14 4 0,-1-14 1 15,0 0 4-15,-2 13-1 0,2-13 0 0,-5 7 4 16,5-7 10-16,0 0 13 0,-8 8 6 0,8-8 6 15,0 0 2-15,-11 3-1 0,11-3-3 0,0 0-3 16,-12-4 3-16,12 4 2 0,-8-5 7 0,8 5 12 16,-6-7-5-16,6 7-10 0,-6-7-9 0,6 7-14 15,0 0-9-15,-4-13-8 0,4 13-7 0,0 0-5 16,2-13-7-16,-2 13-5 0,0 0-7 16,9-8 0-16,-9 8 2 0,0 0-4 0,13-4 1 15,-13 4-1-15,0 0 1 0,15 4 6 0,-15-4 1 16,10 7 3-16,-10-7 1 0,9 10 4 0,-9-10-3 15,7 10 3-15,-7-10-47 0,5 14 59 0,-5-14-50 16,4 13 61-16,-4-13-45 0,0 13 57 16,0-13-48-16,-5 10 53 0,5-10-49 0,-7 10 60 15,7-10-44-15,-10 5 75 0,10-5-45 0,-14 2 60 16,14-2-55-16,-14-2 49 0,14 2-57 0,-17-7 38 16,10 2-45-16,-1 1 30 0,8 4-53 0,-13-10 27 15,13 10-96-15,-11-12 1 0,11 12-68 0,-8-11-79 16,8 11-77-16,-4-9-77 0,4 9-72 0,0 0-65 15,3-14-292-15,-3 14-322 0</inkml:trace>
  <inkml:trace contextRef="#ctx0" brushRef="#br0" timeOffset="144798.91">24943 4202 61 0,'0'0'360'15,"0"0"-74"-15,12 1-30 0,-12-1-4 0,0 0-24 16,0 0-16-16,0 0-20 0,0 0-25 0,0 0-15 15,0 0-16-15,0 0-11 0,0 0-2 0,0 0 3 16,0 0 0-16,0 0 1 0,0 0-13 0,0 0-15 16,0 0-12-16,0 0-6 0,7-5 2 0,-7 5 5 15,0 0 6-15,0 0-46 0,0 0 47 0,-2-11-56 16,2 11 55-16,0 0-59 0,0 0 46 16,0 0-64-16,0-12 45 0,0 12-68 0,0 0 45 15,0 0-60-15,0 0 50 0,0 0-60 0,0 0 52 16,0 0-57-16,0 0 50 0,0 0-47 15,0 0 48-15,0 0-51 0,0 0 56 0,0 0-51 16,0 0 59-16,0 0-47 0,0 0 52 0,-4 13-52 16,4-13 62-16,0 0-59 0,-2 12 56 0,2-12-56 15,0 0 54-15,-3 11-54 0,3-11 55 0,0 0-59 16,-4 12 56-16,4-12-53 0,0 0 51 0,-4 9-53 16,4-9 61-16,0 0-57 0,0 0 56 0,0 0-48 15,-2 10 58-15,2-10-59 0,0 0 52 0,0 0-56 16,0 0 50-16,0 0-48 0,0 0 50 0,0 0-60 15,0-15 57-15,0 15-58 0,0 0 53 0,0-16-54 16,0 16 56-16,1-10-53 0,-1 10 53 16,1-11-51-16,-1 11 50 0,0 0-57 0,4-13 59 15,-4 13-60-15,0 0 51 0,0-11-56 16,0 11 50-16,0 0-58 0,0 0 49 0,0 0-50 16,3-12 52-16,-3 12-54 0,0 0 55 0,0 0-55 15,0 0 61-15,0 0-61 0,0 0 62 0,0 0-53 16,0 0 57-16,0 0-56 0,0 0 60 0,0 0-58 15,6 9 64-15,-6-9-54 0,0 0 51 0,0 0-56 16,0 0 59-16,0 0-57 0,4 10 30 0,-4-10-15 16,0 0 55-16,0 0-50 0,0 0 52 0,0 0-45 15,0 0 56-15,0 0-36 0,0 0 49 16,0 0-38-16,0 0 38 0,0 0-46 0,0 0 43 16,0 0-39-16,4-11 37 0,-4 11-37 0,0 0 36 15,2-14-35-15,-2 14 27 0,0 0-38 0,4-11 22 16,-4 11-36-16,0 0 17 0,4-9-36 0,-4 9 25 15,0 0-37-15,0 0 25 0,0 0-36 16,0 0 35-16,0 0-35 0,0 0 37 0,0 0-32 16,0 0 39-16,4 12-34 0,-4-12 36 15,0 19-34-15,-1-6 33 0,1 2-42 0,-2 1 27 0,2 4-76 16,-1 0-20-16,-1 4-112 0,0 2-68 16,-2 1-228-16,-2 5-191 0,1 1-277 0,-2-1-567 0</inkml:trace>
  <inkml:trace contextRef="#ctx0" brushRef="#br0" timeOffset="145698.72">25157 7615 168 0,'0'0'412'0,"0"0"-79"16,0 0-23-16,0 0-33 0,0 0-24 0,1-11 0 16,-1 11-33-16,0 0-44 0,0 0-42 0,0 0-24 15,0 0-20-15,0 0-14 0,0 0-24 0,0 0 4 16,9 4-23-16,-9-4 8 0,0 0-12 0,4 10 14 15,-4-10 6-15,2 11 1 0,-2-11 4 16,3 10-4-16,-3-10-8 0,0 13-5 16,0-13 1-16,0 0-3 0,0 16-2 0,0-16-6 15,0 0 0-15,-3 14 0 0,3-14-2 0,0 0 11 16,-1 10-10-16,1-10 1 0,0 0-11 0,0 0 0 16,0 0-6-16,0 0 3 0,0 0-1 0,0 0 1 15,0 0-6-15,0 0-1 0,-5-8 1 0,5 8 4 16,0 0-6-16,0-16 23 0,0 16-15 0,1-12 23 15,-1 12 5-15,3-13 4 0,-3 13-3 0,2-12-14 16,-2 12 23-16,6-11-25 0,-6 11 19 0,0 0-32 16,2-12 15-16,-2 12-27 0,0 0 15 0,0 0-26 15,4-8 21-15,-4 8-21 0,0 0 25 16,0 0-17-16,-4 12 23 0,4-12-22 0,-5 17 21 16,1-6-2-16,0 4-2 0,-1 1 1 0,1 1-4 15,-1 3-37-15,-1 2-45 0,0 0-21 0,0 1-198 16,1 0-108-16,1 0-167 0,-1-3-334 0,1-3-461 15</inkml:trace>
  <inkml:trace contextRef="#ctx0" brushRef="#br0" timeOffset="146548.57">25219 4869 406 0,'3'-10'508'15,"-3"10"-143"-15,0 0 5 0,0 0-77 0,0 0 25 16,2-11-80-16,-2 11 12 0,0 0-84 0,0 0 21 16,0 0-76-16,0 0 23 0,0 0-56 0,0 0 33 15,0 0-67-15,0 0 42 0,0 0-64 16,0 0 46-16,-1 13-61 0,1-13 48 0,0 0-59 15,-1 11 49-15,1-11-53 0,0 0 48 0,0 0-52 16,-1 12 54-16,1-12-52 0,0 0 60 0,0 0-36 16,0 0 76-16,0 0-31 0,-2 9 49 0,2-9-47 15,0 0 40-15,0 0-50 0,0 0 0 0,-2-12 7 16,2 12 11-16,0-12 1 0,0 12 0 0,0-14 6 16,0 14 1-16,0-17 0 0,0 17 6 0,2-18-6 15,-2 18-7-15,2-15-2 0,-2 15-8 0,1-15-8 16,-1 15-12-16,1-13-11 0,-1 13-9 15,0 0-12-15,1-13-7 0,-1 13-6 16,0 0-12-16,0 0 7 0,0 0-1 0,0 0-2 16,0 0-1-16,0 0 1 0,0 14 4 0,0-1-5 15,-1 3-11-15,0 2-20 0,0 3-34 0,-1 5-75 16,2 2-63-16,0 8-33 0,0 2-207 0,-2 6-151 16,-2 1-506-16,1 1-730 0</inkml:trace>
  <inkml:trace contextRef="#ctx0" brushRef="#br0" timeOffset="147315.19">25232 8255 78 0,'0'0'485'0,"4"-12"-166"0,-4 12-56 15,6-10-34-15,-6 10-24 0,0 0-14 0,4-11 1 16,-4 11 35-16,0 0-66 0,0 0-16 0,0 0-7 15,0 0-2-15,0 0-3 0,7 6-10 0,-7-6-11 16,0 0-5-16,0 15-8 0,0-15-19 16,-2 12-9-16,2-12-5 0,-2 15-8 0,2-15-2 15,-3 13-7-15,3-13-4 0,-4 12-4 0,4-12-8 0,-6 12-1 16,6-12-1-16,0 0-17 0,-4 12 17 16,4-12-22-16,0 0 17 0,0 0-7 0,0 0 0 15,0 0-2-15,0 0 7 0,0 0 14 16,-6-11 9-16,6 11 17 0,2-13 5 0,-2 13 13 15,4-17 6-15,-4 17 11 0,3-20-37 0,-1 11 26 16,-2 9 5-16,5-17-11 0,-5 17-13 0,4-13-17 16,-4 13-20-16,4-9-32 0,-4 9 21 0,0 0-7 15,0 0-5-15,0 0-2 0,0 0-24 0,0 0 28 16,7 10-22-16,-7-10 25 0,-2 22-28 16,2-8 9-16,-2 3-13 0,-1 2-33 0,0 3-24 15,0 3-110-15,-1 0-84 0,-1-1-193 0,-2 5-182 16,3-4-401-16,-1-2-663 0</inkml:trace>
  <inkml:trace contextRef="#ctx0" brushRef="#br0" timeOffset="148480.51">31555 4489 505 0,'0'0'536'0,"0"0"-115"15,0 0-94-15,0 0-8 0,0 0-21 0,0 0-26 16,0 0-46-16,0 0-22 0,0 0-32 0,0 0-26 16,9 6-23-16,-9-6-17 0,15 1-17 0,-15-1-9 15,21 3-13-15,-9-1-8 0,0-1-8 0,3 0-7 16,-2 1-9-16,2-1-7 0,-1 0-7 0,-2 0-3 16,2 0-3-16,-1 0-19 0,0 0-32 0,-13-1-41 15,22 2-32-15,-22-2-57 0,18 0-31 16,-18 0-68-16,14 0-23 0,-14 0-45 0,0 0-17 0,0 0-39 15,0 0-223-15,0 0-123 0</inkml:trace>
  <inkml:trace contextRef="#ctx0" brushRef="#br0" timeOffset="148682.04">31580 4566 112 0,'0'0'349'0,"-8"5"-52"0,8-5-28 16,0 0-4-16,-8 4-17 0,8-4-10 0,0 0-16 15,0 0-21-15,0 0-26 0,3 10-26 16,-3-10-17-16,9 3-17 0,-9-3-10 0,15 4-18 0,-15-4-17 16,19 3-11-16,-19-3-10 0,25 2-5 15,-11-2-14-15,-2 1-21 0,1-1-49 0,3 0-43 0,-1-1-72 16,2-1-56-16,0-1-37 16,-1-1-81-16,2 1-71 0,0-2-148 0,-2 0-62 15</inkml:trace>
  <inkml:trace contextRef="#ctx0" brushRef="#br0" timeOffset="149087.07">32096 4440 13 0,'0'0'537'0,"0"0"-149"16,4-9-8-16,-4 9-26 0,0 0-22 16,0 0-4-16,0 0-60 0,2-9-36 0,-2 9-46 15,0 0-25-15,0 0-33 0,0 0-8 16,0 0-26-16,0 0-3 0,0 0-21 0,0 0 0 15,-5 7-13-15,5-7-5 0,-5 9-11 0,5-9 8 16,-5 15-15-16,2-5-2 0,1-1-5 0,-2 1-5 16,3 0-5-16,-3 1-1 0,3 0-2 0,-2 1-4 15,3 0 0-15,-1 0-2 0,1-12 4 0,1 23 1 16,2-11 12-16,2 0 14 0,-1 0 10 0,2 0 0 16,0 0-2-16,3-2-11 0,2 0-1 0,0 0-6 15,1-2 6-15,0 1-10 0,1-3 0 16,1 0-6-16,-1-3 0 0,1 0-4 0,-1-2 0 0,2-1-4 15,-2-3 3-15,0 1-3 0,1-3-3 16,0-2-5-16,0-1 9 0,-1-2 2 0,-1-1 1 16,-1 0-7-16,0-3 1 0,-1-3 2 15,-2 4-17-15,-2-1 17 0,-2 1-8 0,0-2 10 16,-2 2-27-16,-1 1 23 0,-2-1-16 0,-2 1 14 16,-1-2-13-16,-1 3 8 0,-3 0-14 0,-2 0 12 15,0 2-13-15,-2 2-6 0,-3 0-51 16,2 2-45-16,-3 3-52 0,1 1-95 0,0 0-57 15,1 2-99-15,-4 2-73 0,2 1-411 0,-4 1-465 16</inkml:trace>
  <inkml:trace contextRef="#ctx0" brushRef="#br0" timeOffset="149797.93">31688 7246 182 0,'0'0'640'0,"-11"4"-180"15,11-4-76-15,0 0-51 0,-13 3 6 0,13-3-39 16,0 0-29-16,0 0-39 0,0 0-37 0,0 0-29 15,0 0-26-15,13 8-28 0,-13-8-18 0,19 3-17 16,-5-2-17-16,-1 0-10 0,1 0-9 0,1-1-8 16,3 1-6-16,-1 1-8 0,2 0 4 0,-2 0-9 15,0-2 1-15,-1 1-9 0,-1 0-25 16,-2 0-59-16,0 0-50 0,-13-1-84 0,20 1-40 0,-20-1-102 16,15 0-46-16,-15 0-66 0,0 0-266 15,0 0-239-15</inkml:trace>
  <inkml:trace contextRef="#ctx0" brushRef="#br0" timeOffset="149980.37">31651 7338 412 0,'0'0'458'0,"-11"8"-40"16,11-8-19-16,0 0-42 0,-7 7-34 16,7-7-57-16,0 0-40 0,6 9-36 0,-6-9-37 0,12 5-21 15,-3-1-28-15,2-1-20 0,1-1-16 0,4 2-11 16,0-1-12-16,1 2-11 0,2-2-3 0,0-2-73 15,-1 1-64-15,2 0-106 0,0-2-78 0,1 1-110 16,0-2-453-16,0 0-400 0</inkml:trace>
  <inkml:trace contextRef="#ctx0" brushRef="#br0" timeOffset="150216.73">32207 7196 257 0,'0'0'737'0,"5"-11"-149"15,-5 11-113-15,3-8-68 0,-3 8-74 0,0 0-47 16,4-11-46-16,-4 11-35 0,0 0-25 0,0 0-12 16,0 0-10-16,0 0-21 0,0 0-16 15,2 11-11-15,-2-11-11 0,-1 15 1 0,1-15-21 16,-3 21-27-16,2-9 28 0,0 2-15 0,0 2-12 16,-1 1-44-16,1 0 37 0,0 1-40 15,1-2 34-15,-2 3-34 0,2-1 33 0,0-2-36 16,-1 1-9-16,1-3-147 0,0 0-44 0,0-2-133 15,1-1-181-15,-2-1-183 0,1-10-302 0,-1 14-595 16</inkml:trace>
  <inkml:trace contextRef="#ctx0" brushRef="#br0" timeOffset="151501.64">26459 5070 9 0,'0'0'435'0,"0"0"-69"0,0 0-67 0,0 0 35 0,4-10-30 16,-4 10-39-16,0 0-64 0,0 0 18 0,0 0-32 15,0 0-65-15,0 0 30 0,4-8-60 16,-4 8 30-16,0 0-55 0,0 0 34 15,0 0-62-15,0 0 39 0,0 0-52 0,0 0 39 16,0 0-43-16,0 0 52 0,0 0-52 0,0 0 48 16,0 0-49-16,0 15 63 0,0-15-48 0,-2 12 51 15,2-12-61-15,-2 14 48 0,2-14-49 0,-2 18 50 16,0-8-58-16,2-10 2 0,-3 20-4 0,3-20 7 16,-4 19 8-16,4-19 0 0,-2 18-2 0,2-18-7 15,-4 15-1-15,4-15 1 0,-2 15-1 0,2-15-5 16,-3 12 6-16,3-12-6 0,-3 11-7 0,3-11 1 15,0 0 1-15,-2 12-4 0,2-12-1 0,0 0-2 16,-2 11-23-16,2-11-52 0,0 0-92 16,0 0-118-16,-2 10-107 0,2-10-121 0,0 0-430 15,0 0-516-15</inkml:trace>
  <inkml:trace contextRef="#ctx0" brushRef="#br0" timeOffset="152946.76">26632 6520 242 0,'0'0'477'0,"0"0"-149"0,-2-12 22 16,2 12-103-16,0 0 35 0,-4-9-81 0,4 9 30 15,0 0-80-15,0 0 23 0,0 0-60 0,-12-5 35 16,12 5-58-16,0 0 42 0,-11 6-56 0,11-6 41 15,-9 9-51-15,9-9 42 0,-10 11-60 0,4-4 32 16,-1 0-59-16,3 0 42 0,-1 2-58 0,2 0 45 16,-1-2-53-16,4-7 50 0,-6 18-50 15,6-18 56-15,-2 18-47 0,2-18 17 0,4 17 5 16,0-8 7-16,1 0 4 0,4-1 1 16,0 1-10-16,0-2-4 0,3 0-2 0,0 0-3 15,3-2 1-15,-3-1 3 0,-1 0 1 0,3-3 7 16,-3 1-3-16,-11-2-3 0,25-1 5 0,-14-1-7 15,1-2 2-15,-1-1-4 0,-2 0 0 0,2-5 0 16,-2 2-7-16,0-2 13 0,-3-1 4 0,0 0-7 16,-2 0-1-16,0 1-7 0,-1-1-1 0,-3 0-4 15,0 11-9-15,0-22-2 0,-3 11-4 0,-1 2-4 16,0 0-3-16,-4 0-1 0,1 1-5 0,-3 3-16 16,-4-1-27-16,1 1 1 0,0 4-97 0,-1 0-33 15,1 1-142-15,-2 1-50 0,0 2-92 0,-1 2-476 16,1 0-527-16</inkml:trace>
  <inkml:trace contextRef="#ctx0" brushRef="#br0" timeOffset="155194.23">32713 4447 428 0,'0'0'474'16,"0"0"-85"-16,4-11-64 0,-4 11-30 0,0 0-25 15,0 0-41-15,3-9-42 0,-3 9-26 0,0 0-23 16,0 0-4-16,0 0-2 0,0 0-14 16,-7 7 3-16,7-7-17 0,-7 11-14 0,1-3-13 15,1 0 1-15,-2 3-16 0,0 1 1 0,0 3-13 16,0-3 2-16,-3 5-6 0,2 0 2 0,-1 1-2 15,0 1-1-15,-1-1 19 0,1 2-12 0,2-2 0 16,-3 1-5-16,0-1 10 0,1 1-16 16,-1-2 3-16,3 0-17 0,0-3 10 0,-1 0-28 15,2 0 11-15,-1-1-9 0,1-1 16 0,0-1-26 16,2-1-31-16,0-1-48 0,4-9-68 0,-9 16-74 16,9-16-67-16,-5 11-89 0,5-11-97 0,0 0-479 15,0 0-536-15</inkml:trace>
  <inkml:trace contextRef="#ctx0" brushRef="#br0" timeOffset="155644.56">32932 4666 163 0,'6'-9'622'0,"-6"9"-145"0,0 0-73 0,5-9-25 16,-5 9-22-16,0 0-44 0,0 0-37 15,0 0-54-15,2-13-40 0,-2 13-42 0,0 0-22 16,0 0-30-16,0 0-15 0,0 0-22 16,0 0-6-16,-11 6-14 0,11-6-1 0,-6 9-10 15,6-9 1-15,-6 13-15 0,6-13 10 0,-8 17-1 16,4-9-9-16,0 2-3 0,1-1-7 0,0 2 6 16,0 1 4-16,1-1-1 0,-1 1-3 0,2 0 1 15,1-12 2-15,-1 21 2 0,1-21 0 0,2 21 0 16,1-11 2-16,-1 0-3 0,4 0 12 0,0-2 3 15,3 3-4-15,0-3-5 0,0 1 7 16,2-3 7-16,1 1 1 0,2-2 3 0,0-1 0 16,0-2 8-16,-1-1-10 0,1 0 11 0,0-2 9 15,1-2-2-15,-1-1-12 0,0-2 2 0,0-1-2 16,-2-2-1-16,-2 0 1 0,1-2-6 16,-3-1 6-16,-1 0 1 0,0 0-11 0,-3-1 12 15,-2 1-29-15,1-1 21 0,-3 2-26 0,0-1 21 16,-3 0-26-16,1 0 14 0,-4 0-22 0,-2 0 15 15,-1 0-16-15,-3 1 6 0,-2 3-7 0,-2-2 14 16,-5 2-19-16,1 1-8 0,-3 0-28 0,4 4-23 16,0 0-34-16,-1 3-63 0,1 0-71 0,0 4-69 15,2 0-91-15,0 3-102 0,0 1-416 16,3 1-493-16</inkml:trace>
  <inkml:trace contextRef="#ctx0" brushRef="#br0" timeOffset="156695.72">32712 7175 601 0,'0'0'514'16,"0"0"-67"-16,0 0-34 0,1-12-26 0,-1 12-51 15,0 0-51-15,0 0-52 0,0 0-52 0,0 0-30 16,0 0-36-16,0 0-16 0,-2-10-19 0,2 10-5 16,0 0-10-16,-9 11 2 0,2-5 3 0,0 3-4 15,-1 0 8-15,-1 3 3 0,-4 2 22 0,1 0-22 16,-3 5 14-16,0 0-7 0,-3 1-11 0,3 1-7 15,-2 0-2-15,3 0-3 0,-2 1-7 16,4-4-7-16,-1-1-3 0,1 1-39 0,0 1 27 16,-1-2-35-16,3-1 35 0,1-1-33 0,1 0 27 15,0-2-32-15,1 1 32 0,1-3-34 16,1 2 37-16,1-5-43 0,-1 3 2 0,5-11-89 16,-7 15-10-16,7-15-52 0,-4 11-80 0,4-11-109 15,0 0-105-15,4 11-114 0,-4-11-430 0,0 0-601 16</inkml:trace>
  <inkml:trace contextRef="#ctx0" brushRef="#br0" timeOffset="157014.01">32890 7428 723 0,'0'0'558'15,"3"-8"-93"-15,-3 8-45 0,0 0-43 16,6-10-53-16,-6 10-48 0,0 0-46 0,4-8-52 16,-4 8-40-16,0 0-28 0,0 0-17 0,0 0-22 15,0 0-8-15,0 0-10 0,0 0-3 0,6 8-4 16,-6-8 0-16,-3 13 7 0,3-13 11 0,-2 21 13 16,-1-9-5-16,2 0 7 0,-2 3 0 0,1 1 2 15,-1 2-1-15,1-1-4 0,-1-1-2 0,-1 2-9 16,2-1-8-16,-2 1-12 0,0-1-4 0,2-2-2 15,-1 2-9-15,0-5 1 0,2 1-7 16,-1-1-16-16,0 1 11 0,1-3-10 0,1-10-4 16,-3 19-49-16,3-19-81 0,-1 15-95 0,1-15-97 15,0 12-159-15,0-12-201 0,0 0-407 0,0 0-701 16</inkml:trace>
  <inkml:trace contextRef="#ctx0" brushRef="#br0" timeOffset="157926.04">32238 5187 285 0,'0'0'515'0,"-3"-9"-80"0,3 9-24 16,0 0-37-16,-1-14-10 0,1 14-61 0,0 0-38 15,-3-9-56-15,3 9-35 0,0 0-47 16,0 0-21-16,0 0-31 0,0 0-16 0,-1-11-9 0,1 11 5 16,0 0 15-16,0 0 13 0,0 0 5 0,1 15 17 15,-1-15 14-15,0 12-5 0,0-12-6 16,2 15-46-16,-4-4 42 0,2-11-35 15,-1 20 40-15,1-20-38 0,-2 23 19 0,0-11-28 16,1 0 11-16,0 0-45 0,1-12 35 0,-1 23-44 16,-1-12 27-16,1 0-35 0,0-1 25 0,1-10-34 15,-2 21 27-15,2-21-39 0,-1 19-20 0,1-19-109 16,0 17-28-16,0-17-84 0,-1 16-99 0,1-16-167 16,0 17-139-16,0-17-358 0,0 15-619 0</inkml:trace>
  <inkml:trace contextRef="#ctx0" brushRef="#br0" timeOffset="158859.51">32224 8002 113 0,'0'0'584'0,"-7"-12"-116"15,7 12-83-15,-7-11-9 0,7 11-36 0,-11-11-23 0,11 11-41 16,-12-8-28-16,12 8-49 0,-13-4-38 0,13 4-36 16,-17-1-20-16,17 1-28 0,-15 5-9 15,5-1-18-15,1 2-6 0,1-1-10 16,-2 4-5-16,1 1-14 0,1 2 10 0,2 0-12 16,-3-1 3-16,4 3-8 0,1 0 8 0,0-1-7 15,2-1 7-15,0 1-9 0,2-1 4 0,0 0 4 16,3 1 1-16,-1-2 12 0,4 3 0 0,0-3 6 15,2 0 4-15,1 1 4 0,0-2 7 0,2-1 9 16,1-1 9-16,-1-1-30 0,3-2 51 0,-2-2-24 16,0-1 35-16,1-1-36 0,0-2 17 0,4-2-5 15,-3-1-9-15,1-4-2 0,-2 1-2 0,3-4-2 16,-3-2-8-16,0 0-16 0,-3-2 7 0,-2 1-12 16,-1 0-1-16,-3-2-3 0,-1 2-8 0,-3-1-2 15,-1-1 1-15,-3 2-8 0,-3 0 0 16,-2-1-4-16,-1 1-4 0,-5 1-20 0,-1 2-57 15,0 0-73-15,-2 2-68 0,-1 4-89 16,1 0-166-16,1 2-145 0,2 2-553 0,1 1-781 16</inkml:trace>
  <inkml:trace contextRef="#ctx0" brushRef="#br0" timeOffset="164679.12">1773 11111 65 0,'0'0'577'0,"-3"-10"-122"0,3 10-95 0,0 0-18 15,-3-14-31-15,3 14-6 0,0-13-44 0,0 13-37 0,3-14-47 16,-3 14-8-16,6-16-40 0,-2 8-10 15,-4 8-26-15,9-15-1 0,-3 8-14 0,2 1-8 16,-2 0-11-16,2 0-12 0,0 0-8 0,1 1-4 16,-9 5-3-16,17-7-3 0,-17 7-11 0,19-5-9 15,-19 5 2-15,15-1-4 0,-15 1-2 0,17 1-2 16,-17-1 0-16,13 5 8 0,-5 0-11 16,-8-5 7-16,11 11-2 0,-8-2 3 0,-3-9-6 0,6 18 5 15,-6-18-2-15,0 22 4 0,-2-10 1 16,-2 1 2-16,-3 1 3 0,-1 1 1 0,-2 0-1 0,-1 2 6 15,-3-3-4-15,-1 1 1 0,1-2 4 16,0 1 14-16,-3-4-2 0,3 1 5 0,0-2-1 0,-1 0 3 16,1-1-3-16,1-2 12 0,0 2-35 15,3-4 55-15,1 1-51 0,0-1 44 0,9-4-53 16,-17 7 43-16,17-7-46 0,-10 6 41 0,10-6-46 16,0 0 42-16,0 0-43 0,0 0 37 0,0 0-40 15,0 0 36-15,0 0-41 0,14 2 36 0,-14-2-39 16,21 0 36-16,-10-1-44 0,3 1 40 0,-1 0-37 15,2 0 40-15,-1-1-41 0,2 2 38 0,-1-1-38 16,1 0 39-16,0 1-41 0,0-1 41 16,-1 1-40-16,1 0 39 0,-3-1-39 0,-1 2 32 0,1-2-44 15,-13 0 15-15,21 1-72 0,-21-1 17 16,15 0-26-16,-15 0-30 0,14 0-51 0,-14 0-49 16,12-1-30-16,-12 1-53 0,0 0-41 0,11-5-15 15,-11 5-54-15,0 0-392 0,10-11-341 0</inkml:trace>
  <inkml:trace contextRef="#ctx0" brushRef="#br0" timeOffset="165159.21">2105 10844 80 0,'0'0'595'15,"-2"-16"-124"-15,2 16-34 0,-2-14-24 0,2 14-20 0,-3-13-51 16,3 13-52-16,-4-9-55 0,4 9-48 0,0 0-43 16,-2-12-31-16,2 12-19 0,0 0-14 0,0 0-9 15,0 0-8-15,0 0-7 0,0 0-3 0,0 0-1 16,-7 8-2-16,7-8-1 0,0 13 1 0,0-13-11 16,3 17 3-16,-2-6-6 0,2 0-3 15,-1 0-7-15,3 2-5 0,-1 1-2 0,4 0-3 16,-2 0 0-16,2 0-3 0,1 2-2 0,2-2 3 15,-1 2-4-15,2-2-3 0,2-1 3 0,-1 1-1 16,2-2-1-16,-2-1-45 0,3 1 59 0,-3-3-48 16,-2 1 55-16,4-2-49 0,-5-1 52 0,3 0-57 15,-3 1 55-15,-1-2-55 0,0 0 42 0,-9-6-41 16,13 11 51-16,-13-11-49 0,10 10 50 0,-10-10-50 16,8 11 52-16,-8-11-30 0,1 13 64 0,-1-13-26 15,-8 19 50-15,2-8-26 0,-3 1 34 0,-1 4-17 16,-4 0 26-16,0-1-17 0,-4 4 13 0,-1 0-28 15,2 0 14-15,-3 2-24 0,2 0 3 0,-2-2-9 16,3 1 5-16,0-2-22 16,-1 1 0-16,4-3-14 0,0-1 3 0,1-1-14 0,5-1-20 15,-2-1-89-15,3-1-44 0,-1 0-129 0,3-3-9 16,0 1-101-16,5-9-141 0,-7 10-202 16,7-10-390-16,0 0-725 0</inkml:trace>
  <inkml:trace contextRef="#ctx0" brushRef="#br0" timeOffset="170882.57">5417 11580 242 0,'0'0'244'0,"0"0"-31"15,0 0-18-15,0 0-22 0,0 0-16 0,0 0-26 16,5-7-13-16,-5 7-15 0,0 0-7 15,0 0-4-15,0 0 2 0,0 0 2 0,0 0 8 16,0 0 4-16,0 0 6 0,0 0 0 0,0 0 0 16,0 0 0-16,0 0-2 0,0 0-5 0,0 0-6 15,0 0-7-15,0 0-3 0,0 0-6 0,7-6-8 16,-7 6-7-16,0 0-5 0,0 0-11 0,0 0-8 16,0 0-6-16,0 0-4 0,0 0-5 0,0 0 6 15,0 0-3-15,0 0-1 0,0 0-2 0,0 0-7 16,0 0-2-16,0 13 2 0,0-13-3 15,0 0 0-15,0 13-1 0,0-13 0 0,-2 11 54 0,2-11-64 16,0 16 56-16,0-16-58 0,-1 16 58 16,1-16-58-16,0 18 64 0,-1-8-60 0,1-10 19 15,0 21-9-15,0-21 51 0,0 22-60 0,0-10 5 16,0 1 3-16,0-2 4 0,0 3 1 0,0-1 0 16,0 0-1-16,1 1 4 0,-1 0-3 0,0 0-3 15,0 2 4-15,1-1-2 0,-1 2-3 0,0-1-1 16,2 0-3-16,-1 0-1 0,-1 1-26 0,1 0 46 15,0-1-41-15,1 0 34 0,-1 0-33 0,1-2 39 16,0 1-43-16,-1-2 35 0,0 1-30 0,0-1 4 16,-1 1 7-16,2-2 30 0,-2 1-23 15,1 0 2-15,-1-1 27 0,1 1-35 0,-1-1 26 16,0 0-30-16,0 0 26 0,2 0-29 0,-2 1 29 16,0-1-29-16,0 1 26 0,0-2-30 0,0 1 31 15,0 1-24-15,0-2 21 0,0 1-24 0,0 0 29 16,0 0-6-16,-2 2-3 0,2-3-3 0,0 1 1 15,0 1-3-15,-1-2-1 0,1 1-1 0,0 1-2 16,-1-3-1-16,1 2 1 0,-2 1 0 0,2-13 9 16,0 22 1-16,-1-11-1 0,0 0 2 0,1-11 8 15,-1 22 2-15,-1-11-1 0,0 0 1 0,2-11-2 16,-1 20-14-16,-1-9 14 0,1 0-14 16,1-11 14-16,-2 20-16 0,2-20 11 0,-2 16-23 15,2-16 17-15,-2 14-11 0,2-14 6 0,-2 13-13 0,2-13 13 16,0 0-16-16,-1 15 15 0,1-15-9 15,0 0 8-15,-1 12-14 0,1-12 13 0,0 0-18 16,0 0-8-16,-1 12-49 0,1-12-47 0,0 0-101 16,0 0-66-16,0 0-71 0,0 0-61 0,0 0-156 15,0 0-121-15,-4-9-338 0,4 9-631 0</inkml:trace>
  <inkml:trace contextRef="#ctx0" brushRef="#br0" timeOffset="171787.03">5474 11584 204 0,'0'0'245'0,"0"0"-33"0,0 0-19 15,0 0-24-15,-5-7 6 0,5 7-39 0,0 0-9 16,0 0-4-16,0 0 5 0,-7-6-1 0,7 6-8 15,0 0-1-15,0 0 3 0,0 0-3 0,-7-7-6 16,7 7 0-16,0 0-5 0,-9-5-3 0,9 5-4 16,0 0 0-16,-12-3-1 0,12 3 1 0,0 0-9 15,-13-2-5-15,13 2-10 0,0 0-15 0,0 0-8 16,-14-1-7-16,14 1-7 0,0 0 0 0,0 0 2 16,0 0 0-16,0 0 1 0,0 0-2 0,0 0-3 15,0 0-4-15,0 0-6 0,0 0-3 0,0 0-1 16,0 0 0-16,13-3-1 0,-13 3-4 0,0 0 8 15,20-1 1-15,-20 1-2 0,14-1 2 16,-14 1-8-16,19 0 1 0,-19 0-1 0,23-1 4 16,-10 0 1-16,1 1 6 0,1-2 2 0,2 1-26 15,3 1 19-15,1 0-15 0,-2-1 27 0,4 0-28 16,0 1 24-16,4 0-26 0,0-1 22 0,-2 1-28 16,2-2 30-16,0 2-30 0,0-1 31 0,-2 1-29 15,0 0 25-15,-2-1-26 0,1 1 32 0,-1 0-29 16,1-1 29-16,-2 1-28 0,2 0 29 0,-2-2-30 15,1 2 32-15,-1 0-29 0,-1 0 33 0,1-1-36 16,-1 1 26-16,-1 1-20 0,2-1 23 16,-4 0-32-16,3 0 34 0,-2 2-28 0,0-2 29 0,0 1-25 15,-3-1 29-15,1 1-23 0,-2-1 25 0,1 0-23 16,-1 3 19-16,-1-3-53 0,0 1 58 16,0-1-28-16,-2 1 16 0,1-1-43 0,0 0 42 15,-13 0-21-15,25 1 18 0,-25-1-33 0,21 0 31 16,-21 0-21-16,18 0 20 0,-18 0-17 0,19 0 15 15,-19 0-18-15,15 0 18 0,-15 0-20 0,13 0 16 16,-13 0-18-16,0 0 15 0,16 0-23 0,-16 0 18 16,0 0-17-16,15 0 15 0,-15 0-18 0,0 0 10 15,0 0-63-15,14 0-33 0,-14 0-104 0,0 0-41 16,0 0-85-16,0 0-140 0,16 1-90 0,-16-1-513 16,0 0-685-16</inkml:trace>
  <inkml:trace contextRef="#ctx0" brushRef="#br0" timeOffset="173470.76">5434 12580 21 0,'0'0'276'0,"0"0"-47"0,0 0-29 15,0 0-28-15,0 0-13 0,0 0-14 0,0 0-16 16,0 0-8-16,8 5-5 0,-8-5-29 0,0 0 45 16,0 0-47-16,0 0 64 0,0 0-57 15,0 0 64-15,0 0-64 0,0 0 58 0,0 0-59 16,0 0 51-16,0 0-57 0,0 0 47 0,4 8-53 16,-4-8 43-16,0 0-57 0,0 0 44 0,0 0-58 15,0 0 45-15,0 0-56 0,0 13 46 0,0-13-58 16,0 0 49-16,0 0-59 0,0 16 51 0,0-16-63 15,0 0 52-15,-1 15-60 0,1-15 53 0,-1 14-57 16,1-14 61-16,0 15-60 0,0-15 57 0,-2 17-58 16,2-17 66-16,-1 20-60 0,1-20 59 15,-2 19-56-15,2-19 50 0,-2 19-51 0,2-19-1 0,-3 20 5 16,3-20 2-16,-3 18 5 0,3-18 2 0,-2 14 1 16,2-14-1-16,-3 15-3 0,3-15 7 15,-1 12-9-15,1-12 2 0,-3 10 2 0,3-10-2 16,0 0 0-16,-1 14-1 0,1-14 2 0,0 0 1 15,-3 11-1-15,3-11 1 0,0 0 2 0,0 0 2 16,0 0 0-16,-1 11 1 0,1-11 0 0,0 0-2 16,0 0-3-16,0 0 1 0,0 0 12 0,0 0-19 15,0 0-1-15,-1 12 4 0,1-12-4 0,0 0 2 16,0 0-4-16,0 0-2 0,0 0-4 0,0 0 1 16,0 0 13-16,0 0-12 0,0 0 1 15,0 0 0-15,0 0-3 0,0 0 2 0,0 0 5 16,2 9 4-16,-2-9-1 0,0 0 2 0,0 0-1 15,14 2 4-15,-14-2-1 0,0 0-1 0,18 0 0 16,-18 0-3-16,17 1-30 0,-17-1 39 16,18 0-33-16,-7-1 33 0,-11 1-34 0,26 0 35 15,-11 0-28-15,1-2 28 0,0 2-27 0,2 0 34 16,1 0-23-16,1 0 43 0,1 0-32 0,1 2 32 16,-1-2-25-16,1 1 28 0,1 0-26 0,4 0 23 15,-1 0-23-15,-4 2 24 0,0-2-27 0,1 0 19 16,0 0-23-16,2 1 19 0,-4 0-26 0,5 0 22 15,-4-1-24-15,-1 1 14 0,4 0-2 0,-2-1 15 16,0 0-3-16,2 2-1 0,1-2-15 16,-3 0 12-16,2 1-12 0,1 0 16 0,-3-1-12 15,2 1 15-15,-4 0-10 0,1-1 3 0,-1 0-9 16,0-1 5-16,-1 1-12 0,1 0 11 0,-3-1-12 16,-1 2 11-16,-1-2-14 0,-1 1 11 0,-2-1-14 15,2 0 9-15,-15 0-16 0,25 1 14 0,-25-1-14 16,23 0 12-16,-23 0-18 0,23 0 19 0,-23 0-14 15,19 1 14-15,-19-1-15 0,16 0 15 0,-16 0-16 16,17 0 18-16,-17 0-15 0,15 0 13 0,-15 0-13 16,16 0 14-16,-16 0-15 0,12 0 14 15,-12 0-15-15,12-1 14 0,-12 1-15 0,0 0 16 0,18-1-17 16,-18 1 16-16,0 0-15 0,16-1 15 0,-16 1-16 16,0 0 16-16,14 0-15 0,-14 0 14 0,0 0-18 15,13-2 19-15,-13 2-15 0,0 0 14 16,0 0-13-16,14-1 14 0,-14 1-14 0,0 0 15 15,0 0-16-15,0 0 14 0,0 0-14 0,13 0 12 16,-13 0-9-16,0 0 6 0,0 0-16 0,0 0 11 16,0 0-12-16,0 0 15 0,0 0-15 0,0 0 16 15,0 0-20-15,0 0 20 0,0 0-13 0,13-1 14 16,-13 1-13-16,0 0 13 0,0 0-17 0,0 0 11 16,0 0-19-16,0 0 1 0,0 0-35 0,0 0-2 15,0 0-47-15,0 0-2 0,0 0-64 0,0 0-3 16,0 0-39-16,0 0-12 0,0 0-60 0,0 0-95 15,1-11-34-15,-1 11-41 0,0 0-66 16,-5-8-275-16,5 8-321 0</inkml:trace>
  <inkml:trace contextRef="#ctx0" brushRef="#br0" timeOffset="174903.22">6562 11538 294 0,'0'0'257'15,"0"0"-33"-15,0 0-22 0,0 0-11 0,0 0-23 16,0 0-21-16,-8-5-17 0,8 5-8 0,0 0-3 16,0 0 13-16,0 0 18 0,0 0 12 0,0 0-9 15,0 0-6-15,0 0-6 0,0 0-6 16,13 2-7-16,-13-2-7 0,0 0-13 0,15 1 1 16,-15-1-19-16,12 1-11 0,-12-1-6 0,14 1-7 15,-14-1-14-15,14 3-4 0,-14-3-2 0,17 2-6 16,-17-2-2-16,15 3-2 0,-15-3-3 0,20 3-2 15,-20-3 1-15,18 6-3 0,-6-4 14 0,-3 2-16 16,0 0 1-16,2-1-4 0,-2 2-3 16,2-1 0-16,0 1-2 0,-2-1 0 0,1 1 0 0,2 1 0 15,-2 0 2-15,1 1 3 0,1 0 4 16,-1-1 0-16,1 1 0 0,-1 1-2 0,0-1 2 16,0 2 2-16,-2-1 7 0,1 1-2 0,2-1-1 15,-2 1 3-15,0 1-2 0,2-1-2 0,-1 2-1 16,0-1-2-16,0 1 1 0,0 0-2 0,0-1 3 15,1 1-7-15,-1 0-1 0,-1 0-1 0,1 0-5 16,0 0 6-16,-2 0-4 0,2 1-3 0,-2 0 0 16,-1-1 4-16,2 1-9 0,-2 0 11 0,-1-1-5 15,1 1-2-15,0-1-3 0,-3 0-21 0,1 2 27 16,-2-2-26-16,1-2 27 0,-1 2-30 0,1 0 25 16,-1 0-24-16,0-1 25 0,-2 1-23 0,1 1 26 15,-1-1-10-15,1 0 1 0,0-1-21 0,-2 2 4 16,0 0 2-16,2 0 2 0,-1 1 2 0,-2-1 0 15,1 1 20-15,1-1-23 0,-1 0 22 16,-1 0-25-16,1 0 19 0,-1 1-19 0,1-2 21 16,-1 1-23-16,0-12 24 0,0 21-22 0,-1-8 24 15,1-13-24-15,-1 21 30 0,0-10-31 0,1-11 24 16,-3 20-24-16,3-20 24 0,-4 20-23 0,2-9 27 16,-1 0-7-16,2 0-28 0,-2-1 8 0,1 0 23 15,-1 1-1-15,-1 0-3 0,2 0-5 0,-1 0 1 16,1-2 0-16,-3 2-2 0,2 0 0 0,-1 0-6 15,0-2 6-15,2 1-4 0,-2 0 1 0,0 0 2 16,0-1-2-16,-1 0 2 16,1 0-1-16,1 0 5 0,-1-1-6 0,0 2 7 15,0-2 2-15,-1 0-3 0,1 1 5 0,4-9-3 16,-9 16-2-16,4-9 2 0,1 2-2 0,-1-2-1 16,5-7-1-16,-10 14-4 0,10-14 2 0,-9 13-1 15,4-6 0-15,5-7-17 0,-9 13 19 0,4-6-16 16,5-7 16-16,-13 13-11 0,13-13 13 0,-12 13-18 15,12-13 17-15,-11 13-19 0,5-6 21 0,0 0-15 16,0-2 16-16,6-5-17 0,-13 14 17 0,13-14-17 16,-11 12 18-16,11-12-18 0,-12 12 19 0,12-12-19 15,-12 12 16-15,12-12-16 0,-12 10 17 0,6-3-17 16,6-7 17-16,-14 9-17 0,14-9 19 0,-11 11-18 16,11-11 18-16,-10 8-17 0,10-8 17 15,-11 8-18-15,11-8 17 0,-9 8-16 0,9-8 15 16,-13 7-15-16,13-7 13 0,-12 6-13 0,12-6 14 15,-12 7-14-15,12-7 15 0,-17 8-15 0,17-8 1 16,-17 6 0-16,6-3 3 0,1 0 1 0,-1 0 0 16,-3 0-1-16,3 0-8 0,-3 0-25 0,1-1-43 15,-2 0-53-15,2 1-42 0,-1-1-76 0,2-1-66 16,1 1-143-16,11-2-101 0,-22 1-546 0,22-1-719 16</inkml:trace>
  <inkml:trace contextRef="#ctx0" brushRef="#br0" timeOffset="175850.77">7258 12140 148 0,'0'0'405'0,"0"0"-73"0,0 0-30 16,0 0-16-16,-8-7-8 0,8 7-12 0,0 0-16 16,0 0-26-16,0 0-20 0,-12 4-16 0,12-4-18 15,0 0-14-15,-9 7-22 0,9-7-19 0,-9 7-27 16,9-7 10-16,-6 11-26 0,6-11 10 0,-7 13-30 15,7-13 12-15,-6 17-29 0,6-17 19 0,-4 19-23 16,4-19 25-16,-2 21-4 0,2-21 5 0,1 21-2 16,1-11 7-16,1 1 7 0,1 0 3 15,2 1-28-15,2 0 39 0,1-2-40 16,2 0 26-16,0 0-30 0,3-2 23 0,0 0-37 16,1-1 21-16,0 0-24 0,3-3 20 0,-2 1-28 15,2-1 25-15,-3-1-29 0,0-2 26 0,-1-1-33 16,2-1 21-16,-2-4-29 0,1 2 27 0,-3-4-26 15,0-1 26-15,-2 0-27 0,0-3 0 0,-2 1 1 16,-1-2 3-16,-2 0 2 0,-1-1-1 0,-2 0 0 16,0 2-1-16,-2-1 1 0,-2-1 0 0,-2 2-2 15,1-2 23-15,-4 1-28 0,-2 1 21 0,0 0-26 16,-2 1 26-16,-2 0-30 0,-2 0 24 16,-3 0-28-16,0 3 18 0,-1-2-39 0,-2 4 14 0,3 0-48 15,1 1-3-15,0 1-38 0,2 3-23 16,0 0-42-16,3 2-59 0,0-1-62 0,3 3-54 15,9-4-38-15,-12 8-69 0,12-8-377 0,-6 10-383 16</inkml:trace>
  <inkml:trace contextRef="#ctx0" brushRef="#br0" timeOffset="176793.93">7625 12275 283 0,'0'0'345'15,"0"0"-50"-15,-14 1-29 0,14-1-31 0,0 0-15 16,0 0-33-16,-11-1-12 0,11 1-22 0,0 0-11 15,0 0-5-15,0 0 6 0,0 0 4 0,0 0-4 16,0 0-10-16,0 0-12 0,0 0-16 16,0 0-11-16,0 0-12 0,0 0-13 0,11 5-8 0,-11-5-7 15,14 2-7-15,-14-2-5 0,20 1-5 0,-20-1 0 16,24 2-3-16,-10-2-2 0,1 1-1 16,3 0 0-16,-1-1 13 0,2 0-18 0,0 0-1 15,1 0 3-15,2 0-1 0,-1 0-3 0,2 0-3 16,1 0-3-16,1-1-3 0,2 1 4 0,-1-1 3 15,1 1-19-15,0-2 30 0,-1 2-29 0,-1 0 27 16,-1-1-26-16,-2 1 30 0,2 0-22 0,-1 0 31 16,1 0-26-16,-2 0 24 0,1 0-29 0,0 0 29 15,0 0-37-15,0 1 30 0,0-1-27 0,0 0 31 16,0 2-31-16,-1-2 27 0,1 0-29 0,1 1 30 16,0-1-33-16,-2 0 32 0,2 0-33 0,-1 1 33 15,2-1-30-15,-4 0 33 0,2 2-30 0,0-2 23 16,-1 0-27-16,-1 0 26 0,0 1-22 0,0-1 23 15,-2 0-33-15,1 1 29 0,1-1-31 16,-2-1 31-16,1 1-33 0,2 0 34 0,-3 0-31 16,2 0 37-16,-1 0-32 0,1 0 22 0,-1 0-25 15,1 0 23-15,-2-1-25 0,1 1 2 0,-1-2 2 16,0 1 0-16,-1 1-2 0,0-1-2 0,0 1 3 16,-1-2 0-16,1 1 0 0,-4 0-1 0,2 0 4 15,-2 0 16-15,2 1-12 0,-2-1 0 0,1-1 2 16,-2 1-4-16,1 0 1 0,-1 0 1 0,0 1-1 15,-1-1-1-15,-12 1 0 0,23-1-5 0,-23 1 0 16,20-2 3-16,-20 2-1 0,16-1 0 0,-16 1 2 16,14-2 0-16,-14 2 0 0,14-1-2 0,-14 1 1 15,0 0-1-15,16-1 2 0,-16 1-2 16,0 0 1-16,14-1-2 0,-14 1-1 0,0 0 0 16,0 0 0-16,12-1 0 0,-12 1 0 0,0 0 0 15,0 0 1-15,13 0-2 0,-13 0 2 0,0 0-1 16,0 0 1-16,0 0 0 0,14-1-1 0,-14 1 2 15,0 0 3-15,0 0-3 0,0 0-3 0,0 0 3 16,0 0-1-16,12-1 0 0,-12 1 0 0,0 0-3 16,0 0 5-16,0 0 2 0,0 0-3 0,0 0 1 15,0 0-3-15,0 0-14 0,0 0-35 16,0 0-48-16,0 0-42 0,0 0-83 0,0 0-72 0,0 0-125 16,0 0-81-16,0 0-555 0,0 0-673 15</inkml:trace>
  <inkml:trace contextRef="#ctx0" brushRef="#br0" timeOffset="177657.52">9429 12239 182 0,'0'0'233'0,"-11"-2"-40"15,11 2-24-15,0 0-9 0,0 0-12 16,0 0-7-16,0 0-13 0,0 0 5 0,0 0-21 16,0 0 9-16,0 0-14 0,0 0 16 0,0 0 11 15,0 0-4-15,7 6 6 0,-7-6-21 0,0 0 15 16,9 3-4-16,-9-3-11 0,0 0-1 0,12 2-6 16,-12-2-7-16,0 0-6 0,16 3-7 0,-16-3 0 15,14 3-18-15,-14-3-5 0,15 2-8 0,-15-2-5 16,18 1-14-16,-18-1-6 0,19 3-2 0,-19-3-9 15,18 1 1-15,-18-1-4 0,14 0-3 0,-14 0-2 16,16 1 1-16,-16-1-1 0,0 0-12 16,14 0 13-16,-14 0-20 0,0 0 10 0,12-1-49 15,-12 1-31-15,0 0-52 0,0 0-66 16,0 0-56-16,0 0-50 0,0 0-49 0,0 0-77 16,0 0-250-16,0 0-182 0</inkml:trace>
  <inkml:trace contextRef="#ctx0" brushRef="#br0" timeOffset="178450.15">9646 11987 300 0,'0'0'283'0,"0"0"-20"15,-1-13-43-15,1 13 30 0,0 0-64 0,-2-11-1 16,2 11-2-16,0 0 64 0,0 0-57 0,-2-10 30 16,2 10-57-16,0 0 30 0,0 0-59 0,0 0 29 15,-2-12-68-15,2 12 41 0,0 0-70 0,0 0 49 16,0 0-55-16,0 0 56 0,0 0-67 0,0 0 2 15,0 0-6-15,0 0 1 16,0 0 2-16,0 0 0 0,2 13 6 0,-2-13 3 16,1 10 3-16,-1-10-1 0,1 12 2 0,-1-12-2 15,3 16-25-15,-3-16 32 0,1 19-30 0,-1-19 25 16,2 22-36-16,-2-22 33 0,1 22-30 0,-1-8-2 16,0-1 3-16,0 1-6 0,0 1-5 0,0 2 24 15,0-1-32-15,0 1 24 0,0 1-29 0,0 0 25 16,0 0-28-16,1 2 31 0,0-1-29 0,1 1 28 15,0 0-30-15,-1 1 28 0,1 1-2 0,-1 1-2 16,1-3-1-16,1 3-4 0,-2-3-3 0,1-1-3 16,-1 0-25-16,0 0 27 0,0 2-1 15,-1-2-11-15,0-1-12 0,2 1 18 0,-2 0-17 16,1-1 19-16,-1 0-19 0,0-1 22 0,0 1-2 16,0-1 1-16,0 1-19 0,0-2 23 0,-1 0-22 15,1 1 22-15,-2-1-10 0,2-2 7 0,-1-1-17 16,1 2 17-16,-1-2-18 0,0 0 0 0,-1-1 1 15,2 1 2-15,-1 1-1 0,1-2-4 16,-1 1 1-16,-1-1 1 0,2 0 1 0,0 0 17 0,-1-1-21 16,1-11 19-16,0 21-20 0,0-21 18 0,0 18-19 15,0-18 20-15,0 18-22 0,0-18 22 0,-1 15-20 16,1-15 21-16,0 16-20 0,0-16 25 16,0 15-19-16,0-15 19 0,0 14-17 0,0-14 16 15,-1 14-18-15,1-14 18 0,0 12-18 0,0-12 18 16,0 13-37-16,0-13 38 0,0 0-18 0,-2 14 15 15,2-14-16-15,0 0 14 0,0 0-17 0,0 14 19 16,0-14-21-16,0 0 18 0,0 0-16 0,-1 12 16 16,1-12-20-16,0 0 19 0,0 0-19 0,0 0 20 15,0 0-17-15,0 12 16 0,0-12-15 0,0 0 18 16,0 0-19-16,0 0 19 0,0 0-15 0,0 0 12 16,0 0-48-16,0 0-39 0,0 0-84 0,0 0-47 15,0 0-47-15,0 0-64 0,-5-13-99 16,5 13-33-16,1-18-81 0,3 6-443 0,-1-3-565 0</inkml:trace>
  <inkml:trace contextRef="#ctx0" brushRef="#br0" timeOffset="179111.54">9660 11944 189 0,'0'0'259'16,"0"0"-37"-16,-11-5-13 0,11 5-36 0,0 0 14 15,0 0-55-15,0 0 24 0,-12-2-47 0,12 2 56 16,0 0-61-16,0 0 62 0,0 0-53 0,0 0 62 15,0 0-58-15,0 0 54 0,0 0-47 0,0 0 44 16,-12-1-48-16,12 1 55 0,0 0-53 0,0 0 46 16,0 0-68-16,0 0 44 0,0 0-72 0,13 2 42 15,-13-2-66-15,12-1-3 0,-12 1-6 0,18 0 2 16,-18 0-5-16,23 0 0 0,-11 0-1 0,4 0-6 16,-2 0 12-16,2 0-1 0,4 0 3 0,0 0 2 15,2 0-5-15,0 0 1 0,6-1 4 16,-2 1 16-16,3 1-31 0,0-1 37 0,2 0-28 0,-1 0 25 15,0 0-13-15,2 0-6 0,0 1-4 16,0-1-2-16,1 0 0 0,0 0 0 16,4 0 5-16,-5 0-6 0,1 0-1 0,0-1 0 15,-1 1 2-15,-1-1 1 0,-3 0-6 0,0 1 1 16,-5-2 0-16,0 2-5 0,-1-1 1 0,-4-1-5 16,1 2 5-16,-3-1-10 0,-1 1-2 0,-2-1-4 15,-1 0-2-15,1 1-3 0,-13 0-17 0,22-1 14 16,-22 1-7-16,17-1-17 0,-17 1-25 0,16 0-35 15,-16 0-47-15,12-2-60 0,-12 2-56 0,0 0-75 16,15 0-62-16,-15 0-125 0,0 0-97 0,0 0-380 16,0 0-572-16</inkml:trace>
  <inkml:trace contextRef="#ctx0" brushRef="#br0" timeOffset="180115.51">9670 13217 194 0,'0'0'255'0,"0"0"-38"0,0 0 5 16,0 0-28-16,0 0 17 0,0 0-58 0,0 0 52 15,0 0-66-15,0 0 15 0,0 0-1 0,0 0 11 16,0 0 39-16,0 0-60 0,0 0 35 15,0 0-60-15,0 0 31 0,0 0-59 0,-6 6 43 16,6-6-59-16,0 0 46 0,0 0-62 0,0 0 49 16,0 0-64-16,-13-2 45 0,13 2-60 0,0 0-1 15,0 0 0-15,0 0-1 0,0 0-3 0,-14-2-2 16,14 2-1-16,0 0 3 0,0 0-2 16,0 0-3-16,0 0-5 0,0 0-1 0,0 0 0 15,0 0 7-15,0 0 6 0,0 0 5 0,0 0-2 16,0 0-2-16,0 0-4 0,0 0-2 0,14 0-5 15,-14 0 4-15,18 0-6 0,-18 0 3 0,22 0-4 16,-10 0 0-16,4 0 0 0,-1 0 0 0,3 0 4 16,1 0 4-16,2 0 0 0,0 0 8 0,-1 0 4 15,1 0-1-15,1 0-1 0,-2 0-28 0,2 0 32 16,1 0-6-16,-2-1-2 0,2 1-3 0,-2 0-4 16,2 0-1-16,0 0 2 0,2 0 2 0,-1 0-2 15,3 0 3-15,-1 0 3 0,1 0-4 16,-4 0 0-16,2 0-4 0,-1 1 8 0,0-1-29 0,-1 0 32 15,0 0-9-15,1 0 0 0,-1 2-1 16,2-2 0-16,-3 1 0 0,1 0 0 0,-2-1-3 16,0 1-2-16,2-1 7 0,-2 2-6 0,0-2-24 15,2 1 32-15,-3-1-27 0,2 1 30 0,-3 0-25 16,2-1 28-16,-1 1-33 0,-3-1 29 0,-1 2-23 16,0-2 24-16,-1 0-23 0,-2 1 20 0,-13-1-22 15,24 0 22-15,-24 0-25 0,17 0 24 0,-17 0-41 16,16 0-6-16,-16 0-71 0,13-3-28 0,-13 3-52 15,0 0-46-15,14-4-63 0,-14 4-97 0,0 0-38 16,5-8-49-16,-5 8-476 0,0 0-527 0</inkml:trace>
  <inkml:trace contextRef="#ctx0" brushRef="#br0" timeOffset="181232.97">10673 11910 87 0,'0'0'276'0,"-14"0"-42"0,14 0-22 0,0 0-28 15,0 0 0-15,0 0-42 0,0 0 11 16,0 0-40-16,0 0 31 0,0 0-39 0,0 0 72 16,0 0-61-16,0 0 70 0,0 0-59 0,0 0 48 15,0 0-49-15,0 0 43 0,0 0-56 16,6 10 47-16,-6-10-62 0,0 0 45 0,12 3-56 16,-12-3 43-16,0 0-62 0,16 4 44 0,-16-4-61 15,14 5 5-15,-14-5-4 0,15 5-3 0,-15-5-11 16,20 4-1-16,-20-4-4 0,20 6-1 0,-9-2 1 15,-1 0-6-15,2 1-3 0,-3-2-2 0,1 2-3 16,0 0 1-16,2 0-1 0,-2 0 2 0,1 2 0 16,1 0-3-16,-2 0 1 0,2 0-25 0,-2 1 34 15,0 2-25-15,2-2 31 0,-2 2-30 0,0 1 30 16,1-1-31-16,-2 0 25 0,2 1-26 16,-1 0 27-16,-1 1-21 0,0 0 23 0,1 1-26 15,-2-1 42-15,-1 1-42 0,1 0 29 0,0 1-24 16,-2-1 26-16,1 0-31 0,-1 0 29 0,-1 2-28 15,4-2 38-15,-5 0-35 0,1 0 27 0,-1 2-26 16,1-2 25-16,-1 1-30 0,2-1 30 0,-3 2-8 16,0-2-1-16,1 1 4 0,-1 0-1 0,-2-2-4 15,2 1 4-15,-2-1-6 0,0 0-5 0,1 1 1 16,0 0-5-16,-2-1-1 0,0 1-2 0,1 1 0 16,-1-1-3-16,0 2-3 0,-1-2 7 0,1 1-12 15,0 2 5-15,-2-1 1 0,0 1-1 0,1-1-23 16,0 1 26-16,-2-1-22 0,2 1 24 0,-2-1-23 15,3 0 20-15,-4-1-18 0,2 2 22 0,1-3-20 16,-2 1 23-16,-1-1-22 0,2-1 22 16,0 0-20-16,0 0 24 0,-1 0-22 0,1-2 3 15,-2 1 1-15,1 0 4 0,1 0 0 0,-2 0 2 16,1-2 1-16,-2 2-1 0,2 0-1 0,0-1 2 16,-3-1-2-16,2 2 0 0,0-2 1 0,0 0 15 15,-1 0-20-15,1 1 18 0,-1-1-20 0,1 0 17 16,-1 0-22-16,1 0 20 0,-1 0-20 0,-1 0 17 15,1-1-16-15,-1 1 15 0,1-1-19 0,5-8 21 16,-9 16-17-16,2-9 18 0,2 0-16 16,-1 0 4-16,0 1-2 0,1-1 12 0,-2-1-19 0,0 1 21 15,1-1-14-15,-2 0 11 0,0 0-12 16,1 0 18-16,-1 0-20 0,1 0 18 0,-3 0-20 16,3 0 21-16,-2 0-19 0,1-1 21 0,-1 1-16 15,1-2 15-15,1 3-19 0,7-7 18 0,-16 8-15 16,9-3 14-16,7-5-16 0,-13 6-14 0,13-6-77 15,-12 5-46-15,12-5-111 0,-11 3-92 0,11-3-143 16,0 0-124-16,-17-1-517 0,17 1-742 16</inkml:trace>
  <inkml:trace contextRef="#ctx0" brushRef="#br0" timeOffset="182132.21">11260 12472 39 0,'0'0'452'16,"2"-12"-81"-16,-2 12-35 0,0 0-36 0,3-10-15 15,-3 10-19-15,0 0-23 0,0 0-32 0,0 0-18 16,-5-7-15-16,5 7-9 0,0 0-14 0,-11 4-16 16,11-4-14-16,-8 7-14 0,8-7-16 0,-10 11-12 15,2-4-13-15,4 0-9 0,-4 1-9 0,3 2-5 16,-1 0-8-16,0-1-2 0,1 2-6 0,1 0-4 16,0-1-7-16,2 3 0 0,-1-2 10 0,1 0 8 15,2 2 9-15,2-1 10 0,-1-1 6 0,3 0 7 16,2 0-28-16,3 1 26 0,1-3-35 0,1 2 23 15,3-2-35-15,0-2 24 0,1 0-36 16,0 0 24-16,3-3-23 0,-2 0 22 0,0-2-29 16,0-1 28-16,-3-2-31 0,5-1 28 0,-4-2-30 15,-1-2 30-15,1-1-30 0,-3-3 29 0,-2 1-4 16,-3-4-5-16,0 1-3 0,-2-3-3 0,-4 1-1 16,0 1-29-16,-4-3 26 0,-1 0-26 0,-2-2 30 15,-4 3-31-15,0-1 33 0,-5 0-30 0,0 3 27 16,1 0-30-16,-5 1 29 0,4 1-29 0,-5 3 20 15,6 2-44-15,-2-1 8 0,2 3-59 0,1 2-10 16,2 0-28-16,0 4-51 0,12-2-56 0,-18 4-58 16,18-4-41-16,-12 7-39 0,12-7-50 15,-7 8-418-15,7-8-388 0</inkml:trace>
  <inkml:trace contextRef="#ctx0" brushRef="#br0" timeOffset="182750.05">11497 12600 171 0,'0'0'419'0,"0"0"-7"0,0 0-91 0,0 0 28 16,0 0-68-16,-13 0 29 0,13 0-79 0,0 0 3 15,0 0-76-15,0 0 28 0,0 0-69 0,0 0 40 16,0 0-65-16,0 0 42 0,0 0-70 0,0 0 46 16,0 0-68-16,0 0 50 0,13-1-66 0,-13 1 1 15,13 0 4-15,-13 0-1 0,16 0 0 0,-16 0 1 16,19 0 0-16,-7-1 0 0,-12 1 2 0,22 0 5 15,-9 0 3-15,1 0 9 0,1-1-2 16,0 1-3-16,-1 0 2 0,5-1-4 0,0 1 8 16,2 0-6-16,0-2-2 0,3 4-1 0,3-4-2 15,2 2 4-15,0 0-1 0,0 2-4 0,2-2 3 16,1 1-9-16,-1-1-1 0,1 1-2 0,-1-1-2 16,-2 1-2-16,1-1-3 0,1 1-6 0,-4-1 0 15,1 1 2-15,0 1-8 0,-1-1 0 0,1-1 1 16,-3 1-5-16,2 0 9 0,-1 1-3 0,-3-2 2 15,3 1 0-15,-1 0-22 0,1 0 25 0,-3-1-4 16,0 1-2-16,0 1 4 0,0-2-1 0,-2 1-4 16,2-1-4-16,-2 0 3 0,0 1-1 15,0-1 5-15,1 0-6 0,-2 0-1 0,-1 1 2 16,3-1 0-16,-4 0-6 0,2 0 5 0,-3 0-3 16,-2 0 0-16,3 0 0 0,-3 0-1 0,0 0 2 15,-3 1-1-15,1-2 0 0,-13 1 1 0,23 1-1 16,-23-1 1-16,18 0-1 0,-18 0-1 0,14-1-6 15,-14 1-11-15,14 0-23 0,-14 0-29 0,0 0-52 16,15-1-65-16,-15 1-47 0,0 0-29 0,0 0-143 16,8-5-33-16,-8 5-76 0,0 0-475 0,0 0-582 15</inkml:trace>
  <inkml:trace contextRef="#ctx0" brushRef="#br0" timeOffset="183782.23">13459 12453 213 0,'0'0'492'0,"-5"-9"-97"15,5 9-25-15,0 0-40 0,-8-8-15 0,8 8-27 16,-8-5-31-16,8 5-27 0,0 0-29 0,-13-3-30 15,13 3-22-15,0 0-21 0,-14 2-14 0,14-2-12 16,-11 5-11-16,11-5-8 0,-11 11-6 0,11-11-14 16,-12 13-10-16,6-5-10 0,2 0-4 0,-1 1-3 15,-1 2-4-15,2-2-4 0,0 2-6 0,0 0-3 16,2 1-1-16,-2-2-3 0,3 3-2 16,-1-2-3-16,2 0 11 0,2 0 8 0,-1 0 14 0,3 0 9 15,0 0-1-15,-2-2-1 0,6 1-21 16,-2-2 15-16,3 0-26 0,0 1 21 0,3-2-29 0,-1 1 22 15,3-4-31-15,-1 0 28 0,1-1-29 16,-1-2 30-16,0 1-31 0,1-4 28 0,1 0-34 16,3-1 32-16,-5-3-11 0,4-2 1 0,-2-1-4 15,1-3-3-15,-3 0 0 0,1-2 0 0,-3-1-5 16,0-2 0-16,-1 2-7 0,-2-4-37 0,-1 6 25 16,-3-3-33-16,-2 0 29 0,1 0-25 0,-3 3 29 15,-3 0-22-15,-1 0 31 0,0 0-25 0,-3 1 30 16,1 0-29-16,-4 2 29 0,1 2-30 0,-2 1 32 15,-1 1-26-15,1 3 29 0,-1 1-25 0,0 0 25 16,-1 5-28-16,2-1 29 0,-3 2 2 0,3 2-6 16,-1 2 1-16,1 3-2 0,4 1-3 15,-2 1-5-15,4 3 4 0,1 1 1 0,2 1 6 16,0 2 5-16,4-1 3 0,0 4 10 0,0 0-27 16,1 1 37-16,4-1-30 0,0-1 34 0,-1 1-25 15,1 0 26-15,1 0-30 0,0-1 30 16,0-1-30-16,-1 1-1 0,3-2 0 0,-2 0 0 15,-1-1-1-15,2 1 25 0,-2-2-29 0,0-1 29 16,-3-3-31-16,0 2 27 0,1-2-32 0,-3-2 26 16,0-1-68-16,-2-1-28 0,0 1-57 0,0-11-27 15,-7 17-69-15,1-9-86 0,0-1-59 0,6-7-62 16,-17 8-72-16,17-8-300 0,-19 3-343 16</inkml:trace>
  <inkml:trace contextRef="#ctx0" brushRef="#br0" timeOffset="184382.04">12897 12609 139 0,'0'0'315'0,"0"0"-59"0,-14-1-20 16,14 1-38-16,0 0 1 0,0 0-57 0,-13-2 27 15,13 2-58-15,0 0 3 0,0 0 22 0,0 0 23 16,0 0 59-16,0 0-61 0,0 0 44 0,0 0-59 16,0 0 43-16,0 0-64 0,0 0 35 0,13 5-66 15,-13-5 49-15,14 1-70 0,-14-1 51 16,20 2-66-16,-20-2 50 0,25 0-59 0,-11 1 0 16,-1-1 2-16,3 0-1 0,-3 1-6 0,0-1 3 15,1 0-5-15,0 0 1 0,0 0-7 0,-1 0-5 16,1 0-2-16,-1 1-6 0,-13-1-4 0,24 0-3 15,-24 0-3-15,19-1-4 0,-19 1-3 0,15-1-12 16,-15 1-38-16,16 0-49 0,-16 0-16 0,0 0-121 16,16 0-31-16,-16 0-110 0,0 0-77 0,13-1-437 15,-13 1-446-15</inkml:trace>
  <inkml:trace contextRef="#ctx0" brushRef="#br0" timeOffset="186147.47">5459 14903 281 0,'0'0'307'0,"0"0"-40"0,0 0-6 16,0 0-11-16,0 0-8 0,0-13-20 0,0 13-19 15,0 0-16-15,0 0-26 0,0 0-24 16,0 0-16-16,0 0-8 0,0 0-7 0,0 0 2 16,0 0 5-16,0 0 2 0,0 0-4 0,0 0-4 15,0 0 2-15,0 0-10 0,0 0-9 0,0 0-13 16,2 15-1-16,-2-15-59 0,-2 12 60 16,2-12-60-16,-1 15 59 0,1-15-65 0,-3 20 56 15,3-20-60-15,-1 23 59 0,0-10-60 0,-1 0 56 16,2-1-54-16,-1 2 58 0,0 3-49 0,0-2 50 15,-1 1-50-15,1 0 12 0,0 1-1 0,1 1 1 16,-2-3-2-16,1 2-3 0,0 0-2 0,1 1-4 16,-1-2 42-16,-1 2-51 0,2-1 45 0,0 1-43 15,0-1 35-15,-2 1-37 0,2-1 40 0,0-1-35 16,0 3 30-16,-1-2-33 0,1-1 34 0,-2 2-33 16,2-3 26-16,-1 2-28 0,1-1 31 0,-1 1-32 15,1-1 26-15,-1-1-28 0,-1-2 31 16,2 2-29-16,-1-1 23 0,0 0-31 0,-1-1 27 0,1 1-28 15,1-1 26-15,-1 1-31 0,1-1 29 16,-1 0-33-16,-1 0 32 0,2 0-33 0,-1-1 32 16,0 2-29-16,1-1 31 0,-2-2-30 0,1 2 31 15,1-2-31-15,-1 2 36 0,1-1-25 0,-2 0 27 16,2-12-27-16,-1 21 24 0,1-21-26 0,-1 22 15 16,1-22-17-16,0 19 20 0,0-19-28 0,-1 17 29 15,1-17-24-15,-3 15 20 0,3-15-22 0,0 13 21 16,0-13-25-16,0 13 24 0,0-13-35 0,0 0 36 15,0 14-23-15,0-14 12 0,0 0-11 0,0 0 23 16,0 15-21-16,0-15 11 0,0 0-44 0,0 0-6 16,0 0-75-16,0 0-21 0,0 0-95 0,0 0 8 15,0 0-67-15,0 0-86 0,0 0-81 16,10-6-62-16,-10 6-450 0,4-13-562 0</inkml:trace>
  <inkml:trace contextRef="#ctx0" brushRef="#br0" timeOffset="186945.64">5492 14915 227 0,'0'0'327'0,"0"0"-58"15,2-13-38-15,-2 13-18 0,0 0-29 0,0 0 5 16,2-11-7-16,-2 11-2 0,0 0-1 0,0 0 4 16,0 0-17-16,3-12 2 0,-3 12-4 0,0 0 1 15,0 0-2-15,0 0-7 0,2-11-11 16,-2 11-11-16,0 0-67 0,0 0 51 0,0 0-65 16,0-11 52-16,0 11-66 0,0 0 52 0,0 0-63 15,-2-12 56-15,2 12-65 0,0 0 57 0,0 0-56 16,-4-11 35-16,4 11-46 0,0 0 41 0,0 0-53 15,-3-10 53-15,3 10-45 0,0 0 41 0,0 0-51 16,0 0 50-16,0 0-53 0,-2-9 50 0,2 9-48 16,0 0 47-16,0 0-46 0,0 0 49 0,0 0-49 15,0 0 46-15,0 0-44 0,-3-11 43 0,3 11-40 16,0 0 43-16,0 0-45 0,0 0 42 0,0 0-43 16,0 0 43-16,0 0-46 0,0 0 41 15,0 0-45-15,0 0 35 0,0 0-43 0,0 0 33 0,0 0-42 16,0 0 38-16,0 0-34 0,0 0 35 15,0 0-30-15,0 0 33 0,0 0-34 0,-1 12 45 16,1-12-35-16,-1 16 42 0,1-16-36 0,-3 16 41 16,3-16-32-16,-1 20 33 0,0-9-39 0,-1 1 28 15,2-12-29-15,-1 24 28 0,0-14-32 0,1 2 28 16,0 0-33-16,-2 0-4 0,2 0-88 0,2-1-1 16,-2 2-113-16,1-1-46 0,0 0-126 15,1 0-102-15,0-1-127 0,-2-11-284 0,3 18-465 16</inkml:trace>
  <inkml:trace contextRef="#ctx0" brushRef="#br0" timeOffset="187537.62">5504 14835 26 0,'0'0'383'0,"-4"-10"-61"0,4 10-36 0,0 0-15 15,0 0-19-15,-4-9-20 0,4 9-15 0,0 0-14 16,0 0-18-16,0 0-23 0,-2-11-16 0,2 11-14 15,0 0-10-15,0 0-14 0,0 0-7 0,5-9-5 16,-5 9-3-16,0 0-7 0,9-3-6 16,-9 3-3-16,11-3-13 0,-11 3 2 0,17-3-56 15,-17 3 55-15,22-3-55 0,-8 2 55 0,-2 0-57 16,4 0 55-16,-2-1-54 0,4 1 52 0,0 0-61 16,1 0 61-16,1 0-57 0,-1 1 63 0,1-2-58 15,1 1 56-15,0 1-56 0,0 0 50 16,2-2-56-16,-2 1 54 0,6 0-61 0,-2 0 54 15,2 0-52-15,-1-1 54 0,2 1-49 0,-1 0 49 16,-2 1-47-16,3-1 56 0,2 1-46 0,-2-2 42 16,1 2-46-16,-1 0 39 0,2 0-48 0,-2 0 40 15,0 0-44-15,-1 0 40 0,1 0-42 0,0 2 50 16,-1-2-45-16,0 1 31 0,1 0-27 0,-1-1 1 16,1 1 1-16,-3 1 2 0,0-1 0 0,-5 0 8 15,2-1-29-15,-2 1 28 0,-2-1-4 0,1 1-4 16,-3-1 1-16,-1 0-5 0,-1 0 4 0,0 0 1 15,-2-1-1-15,-12 1 2 0,23-1 10 16,-23 1-9-16,16 0 0 0,-16 0-2 0,17-1-3 16,-17 1-2-16,11-1-8 0,-11 1-19 0,0 0-23 15,17-2 16-15,-17 2-85 0,0 0 19 0,13-1-105 16,-13 1-7-16,0 0-121 0,0 0-19 0,0 0-87 16,0 0-88-16,0 0-319 0,0 0-383 0</inkml:trace>
  <inkml:trace contextRef="#ctx0" brushRef="#br0" timeOffset="188779.28">5418 15893 312 0,'0'0'254'0,"0"0"-16"0,0 0-60 15,0 0-1-15,0 0-56 0,0 0 7 16,0 0-39-16,0 0-2 0,0 0 6 0,0 0 0 16,0 0 0-16,0 0 18 0,0 0 1 0,0 0-1 15,0 0 1-15,0 0-2 0,-2 9 1 0,2-9-8 16,0 0-3-16,-3 10-12 0,3-10-4 0,0 0-5 15,-5 12-2-15,5-12-3 0,0 0-4 0,-5 13-11 16,5-13-2-16,-3 11-3 0,3-11-1 0,-2 9-48 16,2-9 54-16,-3 10-49 0,3-10 50 0,0 0-49 15,-1 14 44-15,1-14-55 0,0 0 49 0,-1 14-55 16,1-14 51-16,0 0-54 0,0 13 53 0,0-13-54 16,0 0 50-16,0 0-53 15,1 13 54-15,-1-13-55 0,0 0 56 0,0 0-56 16,3 10 55-16,-3-10-57 0,0 0 59 0,0 0-57 15,7 8 52-15,-7-8-53 0,0 0 48 0,12 4-56 16,-12-4 57-16,0 0-61 0,13 1 62 0,-13-1-60 16,0 0 55-16,17 0-56 0,-17 0 55 0,15 1-53 15,-15-1 54-15,16 0-55 0,-16 0 57 0,19 0-58 16,-6-1 64-16,0 1-61 0,-13 0 58 0,27 0-54 16,-12 0 57-16,-1 0-52 0,3 0 58 0,1-3-56 15,-1 3 61-15,1-1-60 0,1 1 59 0,3 0-52 16,-3 0 57-16,4 1-50 0,-1-1 53 0,0 2-58 15,0-2 69-15,1 1-68 0,-1-1 55 16,0 1-62-16,1 1 45 0,0-2-50 0,0 1 53 16,-1 1-52-16,1-1 50 0,0 0-53 0,0 0 53 15,-1-1-54-15,-1 2 55 0,2-1-59 0,2-1 56 16,-1 1-50-16,3 0 54 0,-4-1-55 0,1 1 50 16,0-1-52-16,-2 0 48 0,2 2-50 0,-1-2 52 15,-1 0-47-15,0 0 43 0,1 0-42 0,-3 0 41 16,0 0-44-16,-1 0 46 0,-4 1-38 0,0-1-4 15,1 0 45-15,-1-1-47 0,-2 1-2 0,2 0 46 16,-2 0-48-16,1 0 5 0,-1 0 3 16,-2-2 1-16,3 2 2 0,-1 0 48 0,2-1-48 0,0 1 41 15,-2 0-44-15,2 0 49 0,0 0-43 16,-1 1 44-16,0-1-48 0,-1 0 46 0,0 2-51 16,-1-1 45-16,-12-1-44 0,23 1 43 0,-23-1-46 15,17 0 37-15,-17 0-33 0,18 1 34 0,-18-1-43 16,13 1 50-16,-13-1-46 0,0 0 50 0,18 0-50 15,-18 0 47-15,0 0-43 0,12 1 40 0,-12-1-41 16,0 0 3-16,0 0 2 0,14-1-11 0,-14 1-28 16,0 0 15-16,0 0-95 0,9-4 7 0,-9 4-116 15,0 0-28-15,0 0-107 0,3-13-31 16,-3 13-59-16,0 0-400 0,0-14-410 0</inkml:trace>
  <inkml:trace contextRef="#ctx0" brushRef="#br0" timeOffset="189878.66">6770 14830 94 0,'0'0'177'0,"0"0"-22"0,0 0-9 15,-2-10-6-15,2 10-9 0,0 0-6 0,0 0-2 16,-4-12 3-16,4 12-2 0,0 0 3 0,0 0 1 16,0 0-1-16,-5-7-43 0,5 7 44 0,0 0-1 15,0 0-3-15,0 0-3 0,0 0-6 0,0 0 2 16,0 0 3-16,0 0 1 0,5-10-3 16,-5 10-11-16,0 0-14 0,0 0 11 0,11-1-1 0,-11 1-52 15,0 0 49-15,15 2-54 0,-15-2 52 16,11 2-51-16,-11-2 43 0,13 2-60 0,-13-2 52 15,15 5-59-15,-15-5 50 0,16 6-59 0,-6-1 58 16,-1-1-57-16,0 2 52 0,0-2-63 0,1 3 56 16,1 0-58-16,1 0 55 0,-2 0-60 0,0 2 55 15,2-2-58-15,-2 2 62 0,-1 0-56 16,2 0 49-16,0 2-47 0,-2-1 49 0,1 1-53 16,-1 0 50-16,0 0-50 0,-2 1 46 0,2-1-47 15,-1 3 47-15,0-1-44 0,-1-1 39 0,1 2-34 16,-2-1 33-16,1 2-35 0,-2-2 5 0,0 2 16 15,1-1-6-15,-1 0 10 0,1 1 4 0,-3 0-4 16,1 1 1-16,-1-2-4 0,1 1 8 16,-2 0-7-16,3 1 0 0,-3-1-2 0,0-2 2 15,1 1 1-15,-2 2 23 0,0-4-27 0,1 2 24 16,-2 0-37-16,1-1 30 0,-1 0-35 0,0 2 9 16,0-2-9-16,0 1 31 0,0 0-36 0,0 1 32 15,-1-2-34-15,1 2 32 0,-2-2-33 0,2 0 33 16,-1 1-29-16,0-1 29 0,-2 0-31 0,3-1 30 15,-1 0-32-15,0-1 31 0,-1 2-33 0,1-3 29 16,-3 3-28-16,4-13 31 0,-2 20-32 0,-1-9 27 16,1-1-27-16,2-10 27 0,-4 18-27 0,4-18 4 15,-5 18 1-15,1-9 23 0,4-9-27 16,-7 17 25-16,2-9-24 0,2 1 22 0,-3-2-25 16,2 1 25-16,-1 1-27 0,0-2 24 0,-1 2-25 15,6-9 13-15,-10 14-13 0,5-6 23 0,-1-1-24 16,0 1 24-16,0-1-25 0,-1 0 24 0,2 0-26 15,-1 0 27-15,1 0-25 0,-3 0 21 0,2 0-21 16,0 0 26-16,0-1-28 0,6-6 24 0,-13 14-23 16,13-14 24-16,-11 11-25 0,11-11 26 0,-11 12-25 15,11-12 24-15,-11 11-24 0,11-11 23 0,-10 10-20 16,10-10 19-16,-9 9-20 0,9-9 21 0,-10 9-21 16,10-9 22-16,-11 8-25 0,11-8 24 0,-10 8-22 15,10-8 0-15,-14 9 2 0,6-3 3 16,8-6 3-16,-16 8-2 0,8-3 1 0,-1-2 2 15,2 3-11-15,-4-2-28 0,2-1-42 0,9-3-61 16,-17 8-82-16,8-4-28 0,0-1-169 0,9-3-112 16,-18 4-142-16,18-4-297 0,-16 2-566 0</inkml:trace>
  <inkml:trace contextRef="#ctx0" brushRef="#br0" timeOffset="190678.87">7290 15265 432 0,'0'0'435'15,"0"0"-100"-15,-10-9 22 0,10 9-80 0,0 0 29 16,-11-4-70-16,11 4 23 0,-11-2-66 0,11 2 37 16,-13 1-69-16,13-1 36 0,-16 3-70 0,16-3 34 15,-18 8-66-15,9-3-21 0,0 3 35 0,1-2-68 16,0 3 50-16,0 1-61 0,0 2 50 0,1 0-53 15,0 1 38-15,4 0-59 0,-3 0 53 0,5 0-57 16,-1 1 55-16,2-2-57 0,0 1 52 16,1 2-50-16,0-2 47 0,3 1-49 0,0-2 53 15,1 1-43-15,1-1 46 0,4-1-37 0,1-1 38 16,0-2-52-16,2-1 39 0,1-1-42 0,3-1 40 16,-2 1-43-16,2-4 38 0,-3-2-39 0,4 0 38 15,-2-4-40-15,1-1 35 0,-2 0-33 16,3-5 4-16,-3 0 12 0,-1-3-11 0,-1-1-2 0,-1 0 5 15,-3-2 9-15,-3 1 14 0,-1-2 1 0,-1 2-25 16,-2-1 22-16,-3 2-27 0,-1 0 21 0,-5-1-4 16,1 1-5-16,-3 2-6 0,-2 0-5 0,-4-1-1 15,-2 5-2-15,0 0-12 0,0 2-21 16,2 2-56-16,1 1-52 0,1 3-54 0,0 1-66 16,1 2-55-16,1 0-117 0,1 2-47 0,3-1-499 15,0 3-574-15</inkml:trace>
  <inkml:trace contextRef="#ctx0" brushRef="#br0" timeOffset="191458.06">7535 15415 444 0,'-14'0'457'0,"14"0"-90"0,0 0 15 16,0 0-24-16,0 0-75 0,-12-2 10 0,12 2-82 15,0 0 24-15,0 0-84 0,0 0 26 16,0 0-81-16,0 0 38 0,0 0-75 0,0 0 41 16,0 0-62-16,0 0 48 0,0 0-62 0,6-8 50 15,-6 8-61-15,12-1 56 0,-12 1-59 0,17-2 56 16,-17 2-55-16,21-1 57 0,-9 1-55 0,1 0 59 16,2-1-52-16,-1 1 51 0,5 0-54 0,1 0 55 15,2-3-45-15,5 3 43 0,1 3-32 0,3-3 29 16,-2 1-34-16,2-1 31 0,1 1-36 0,0-1 43 15,-1 2-44-15,1-2 31 0,-2 1-37 0,1-1 23 16,1 2-40-16,-1-2 7 0,1 1-5 16,-2-1 4-16,1 1 0 0,0-1-2 0,-1 1 0 15,0-1 25-15,0 1-33 0,0-1 25 0,-2 0-25 16,1 0 26-16,-1 0-28 0,0 1 25 0,-1-1-32 16,0 0 34-16,-4 0-36 0,3 0 35 0,-3 0-35 15,1 0 32-15,-1 0-30 0,1 0 31 0,0 0-32 16,-1 1 33-16,2-1-33 0,-3 2 31 0,0-2-31 15,1 0 29-15,-1 0-29 0,1 0 31 16,1 0-34-16,-1 3 29 0,-1-3-30 0,3 1 29 16,-3-1-30-16,1 1 29 0,-2-1-27 0,2 1-7 15,-1-1 11-15,1 0 6 0,-3 0-3 0,2 1 3 16,-1-1-3-16,-1-1-2 0,1 1 31 0,0 0-36 16,-2 0 32-16,0 0-32 0,2 0 29 15,-2-1-32-15,0 1 26 0,0 0-29 0,0-1 28 16,0 1-28-16,0-1 25 0,0-2-27 0,1 3 34 15,-2 0-34-15,1 0 31 0,-2 0-29 0,-1 0 36 16,0 0-29-16,0-2 24 0,-2 2-24 0,2 0 29 16,-3 0-35-16,0-1 34 0,0 1-32 0,-13 0 31 15,25-1-32-15,-25 1 33 0,19-1-32 0,-19 1 35 16,15 0-33-16,-15 0 32 0,15-1-33 0,-15 1 32 16,12-1-32-16,-12 1 33 0,0 0-36 0,14-1 18 15,-14 1-57-15,0 0 2 0,0 0-96 0,14-3 13 16,-14 3-120-16,0 0-41 0,0 0-115 0,0 0-86 15,0 0-534-15,0 0-648 0</inkml:trace>
  <inkml:trace contextRef="#ctx0" brushRef="#br0" timeOffset="192743.59">9714 14624 329 0,'-2'-14'321'0,"2"3"-65"16,0 11-24-16,2-22-33 0,-1 10-18 0,0 1 2 15,2-1-8-15,-1 2 36 0,-1 0-78 0,2 0 47 16,-3 10-67-16,4-18 37 0,-4 18-58 0,2-17 34 16,-2 17-53-16,4-12 39 0,-4 12-48 0,2-13 43 15,-2 13-52-15,2-11 42 0,-2 11-55 16,3-9 43-16,-3 9-57 0,0 0 48 15,2-13-60-15,-2 13 47 0,0 0-54 0,4-11 56 0,-4 11-53 16,0 0 50-16,3-11-47 0,-3 11 52 16,0 0-57-16,1-13 51 0,-1 13-56 0,0 0 63 0,0-12-49 15,0 12 55-15,0 0-57 0,1-11 51 16,-1 11-63-16,0 0 47 0,0 0-63 0,-1-12 48 16,1 12-61-16,0 0 57 0,0 0-59 0,0 0 53 15,0 0-54-15,0 0 55 0,-6 7-56 0,6-7 56 16,-2 10-57-16,2-10 15 0,-2 16 6 0,2-16 3 15,-3 18 10-15,1-6 4 0,0 1 3 0,1-2-2 16,-2 5 13-16,1 0-5 0,-1 1 4 0,1-1 33 16,-1 3-49-16,1 0 46 0,-2-1-53 0,1 1 49 15,1 1-55-15,-1 2 51 0,2-3-58 0,-2 1 49 16,2 0-50-16,0 0 47 0,-2 1-48 0,2-2 50 16,0 1-51-16,-1-1 50 0,1 0-51 15,0 0 50-15,0-1-44 0,-1-1 47 0,0 1-45 0,-1-1 42 16,2 1-42-16,0-2 41 0,-1 1-40 15,1-1 10-15,0-1-7 0,0 2 41 0,-1-2-48 16,1 0 44-16,0-1-31 0,-2 0 7 0,3 0-4 16,-1-1 2-16,0 1 0 0,-1-1-2 0,1 0 5 15,0-1 0-15,-1 1-4 0,1 2-1 0,1-3-4 16,-1 2 1-16,1 0 0 0,-1-1 1 0,1 0-1 16,-2 0 0-16,1 1 0 0,-1-1 37 0,2 0-44 15,-2-1 39-15,1 2-40 0,1-2 40 0,-1 1-45 16,0-2 40-16,-1 3-32 0,1-3 36 0,0 2-37 15,-1-1 34-15,1 0-34 0,0-1 26 16,-1 0-30-16,1 1 37 0,0 0-38 0,0-2 37 16,-1 1-34-16,1 0 34 0,1-11-38 0,-3 21 36 15,3-21-36-15,-2 21 36 0,2-21-41 0,-1 19 32 16,1-19-30-16,-4 18 22 0,4-18-18 0,-3 16 32 16,3-16-38-16,-1 15 35 0,1-15-33 0,-1 15 35 15,1-15-37-15,-3 14 36 0,3-14-25 0,-1 14 22 16,1-14-27-16,0 14 2 0,0-14 0 0,-1 13 28 15,1-13-35-15,-2 13 41 0,2-13-40 0,0 12 41 16,0-12-43-16,-1 12 38 0,1-12-38 0,0 0 36 16,0 16-37-16,0-16 34 0,-1 10-35 0,1-10 36 15,0 0-34-15,0 13 34 16,0-13-43-16,0 0 50 0,1 12-38 0,-1-12 36 16,0 0-38-16,0 0 34 0,-1 11-38 0,1-11 39 15,0 0-34-15,0 0 33 0,0 0-36 0,1 11 39 16,-1-11-34-16,0 0 33 0,0 0-32 0,0 0 10 15,0 0-85-15,0 0-4 0,0 0-111 0,0 0-27 16,0 0-104-16,0 0-98 0,5-12-98 0,-5 12-469 16,5-18-595-16</inkml:trace>
  <inkml:trace contextRef="#ctx0" brushRef="#br0" timeOffset="193460.05">9762 14494 204 0,'0'0'204'0,"0"0"-38"15,-13-4-12-15,13 4-11 0,0 0-9 0,0 0 2 16,-12-2-15-16,12 2 6 0,0 0-21 0,0 0 6 16,0 0 1-16,0 0 25 0,0 0-13 0,0 0 8 15,0 0 2-15,0 0-3 0,0 0-2 0,0 0-3 16,0 0 0-16,0 0-6 0,9 6-7 0,-9-6-6 15,0 0-8-15,17 1-7 0,-17-1-4 0,16 0-3 16,-16 0-8-16,20-1-9 0,-20 1-7 0,25 0-4 16,-11-1-4-16,1 1-6 0,4-2-2 0,-1 1-2 15,1 1 2-15,0-1 0 0,3-1-4 0,0 1-1 16,3 0-3-16,0-1 0 0,2 0-2 16,1 0-1-16,0 0 2 0,0 1-2 0,1 0 2 15,-1-1-2-15,2 2-1 0,-1-1 4 0,0 1 0 16,1-1-1-16,-2 1 0 0,0 0-6 0,-2-1-10 15,-2 1 6-15,-1 0-2 0,1 0 7 0,-2 0-34 16,0 0 28-16,-2 0-29 0,-1 0 24 0,2 0-28 16,-5 0 25-16,0 0-29 0,-1 0 24 0,-1 0-25 15,-1 0 25-15,-13 0-30 0,23 0 31 0,-23 0-31 16,19 0 30-16,-19 0-27 0,14 0 18 0,-14 0-36 16,14 0-4-16,-14 0-34 0,0 0-35 0,13 2-48 15,-13-2-73-15,0 0-76 0,0 0-66 16,0 0-50-16,0 0-85 0,-1 12-303 0,1-12-336 15</inkml:trace>
  <inkml:trace contextRef="#ctx0" brushRef="#br0" timeOffset="194293.94">9659 15747 10 0,'0'0'331'16,"0"0"-80"-16,0 0-3 0,0 0-46 0,0 0 9 16,0 0-46-16,-8-6-7 0,8 6-2 0,0 0-12 15,0 0 2-15,0 0-6 0,0 0-4 0,0 0-10 16,0 0-10-16,0 0-3 0,0 0 5 0,0 0-3 16,0 0-2-16,0 0-2 0,0 0-4 15,0 0-6-15,0 0-3 0,6-7-3 0,-6 7-7 16,0 0-3-16,0 0-7 0,16 3-5 0,-16-3-4 15,14 0-9-15,-14 0-5 0,18 0-9 0,-4 1-1 16,-2-1-6-16,3 0-4 0,2 2 2 16,3-1-2-16,-1-1-54 0,1 0 65 0,3 2-53 15,-1-2 60-15,6 1-51 0,0-1 60 0,2 0-57 16,-1 0 57-16,3 0-62 0,-1 1 51 0,1-1-52 16,1 0 55-16,3 1-48 0,-2-1 47 0,-2 1-45 15,0-1 36-15,-1 0-44 0,-1 0 40 0,0 1-45 16,-1-1 46-16,-2 2-37 0,-3-2 38 0,-1 1-43 15,0-1 39-15,-4 1-42 0,3-1 46 0,-3 0-44 16,-1 0 37-16,-1 0-32 0,-2 0 25 0,0-1-35 16,0 1 32-16,-15 0-44 0,25 0 38 0,-25 0-46 15,20-1 9-15,-20 1-84 0,17 0 24 0,-17 0-98 16,15-2-20-16,-15 2-97 0,0 0-89 0,13-2-73 16,-13 2-79-16,0 0-315 0,0 0-394 0</inkml:trace>
  <inkml:trace contextRef="#ctx0" brushRef="#br0" timeOffset="195360.27">10629 14490 294 0,'0'0'312'0,"0"0"-20"16,0 0-53-16,0 0-30 0,0 0-33 15,0 0-18-15,0 0-24 0,0 0-8 0,0 0-2 16,0 0-5-16,12-1-8 0,-12 1-9 0,0 0-6 16,13-1-6-16,-13 1-1 0,11-2 0 0,-11 2 3 15,13-1-2-15,-13 1-2 0,13 0-6 0,-13 0 3 16,16 0-2-16,-16 0-7 0,16 2-8 15,-16-2 2-15,19 2-5 0,-8 0-5 0,-1 2-2 16,3 0-10-16,-2-1-1 0,4 3 1 0,-2-3-6 16,2 2-2-16,0 2 0 0,0 0-2 0,-1 1-3 15,1-2-5-15,-2 2 49 0,1 2-61 0,3 0 50 16,-4 0-58-16,0 1 48 0,1 0-55 0,-1 1 55 16,0 0-62-16,0 1 47 0,0 2-43 0,-1-2 39 15,-1 1-42-15,0 1 38 0,0 1-42 0,0-2 52 16,-1 1-51-16,-1-3 44 0,1 3-46 0,-1-2 51 15,-1 0-55-15,1 2 50 0,-3-1-45 0,1 0 45 16,-1-1-51-16,-1 1 54 0,1 0-54 16,-2 0 51-16,0-1-43 0,1 1 47 0,-2 1-41 15,0-2 47-15,-2 0-43 0,2 0 39 0,-2 1-44 16,1-1 44-16,-2-2-45 0,0 3 7 0,0-1-1 16,0 2 7-16,0-2-1 0,0 1 4 0,-2-1 3 15,1 1-2-15,-2 0-1 0,2 1 0 0,-2 1-1 16,0-1 0-16,1-1-2 0,-1 1-2 0,-1 0 3 15,1-1-3-15,-2 1 1 0,1-1-13 0,0 1 13 16,-1-1 28-16,0 0-32 0,-1 1 26 0,0-1-31 16,1-1 31-16,0 2-34 0,-1-2 30 15,0 0-35-15,0 0 37 0,-2 1-34 0,2 0 29 16,1 0-27-16,-2-3 27 0,2 3-32 0,-2-2 34 16,3 1-34-16,-4-2 35 0,3 2-35 0,-1-1 30 15,-2 0-25-15,3-2 24 0,-1 2-31 0,0-1 32 16,0 0-31-16,-2-1 31 0,2 1-31 0,0-2 29 15,-2 1-31-15,-1 1 29 0,3-2-31 0,-1 0 32 16,1-1-32-16,-3-1 32 0,3 2-30 0,-1-2 29 16,-1 1-31-16,2-2 31 0,-3 2-29 0,1-1 28 15,2-2-27-15,-2 2 26 0,0-1-26 0,0-1 26 16,0 1-29-16,0-2 28 0,-2 1-37 0,1-1 35 16,0-2-25-16,-1 3 26 0,0-2-29 15,0 0 29-15,-2-1-27 0,2 2 29 0,-2-3-31 16,0 1 21-16,0 0-22 0,12-2 9 0,-23 2-73 15,23-2-27-15,-24 0-124 0,24 0-53 0,-22-1-133 16,9-2-166-16,13 3-609 0,-23-6-799 0</inkml:trace>
  <inkml:trace contextRef="#ctx0" brushRef="#br0" timeOffset="196475.78">11291 15043 148 0,'0'0'455'0,"0"0"-68"15,2-11-34-15,-2 11-49 0,0 0-28 0,0 0-28 16,0 0-20-16,-4-10-25 0,4 10-14 0,0 0-14 15,0 0-15-15,-12 7-57 0,12-7 47 0,-6 6-62 16,6-6 43-16,-9 13-68 0,9-13 46 16,-8 16-61-16,4-7 48 0,4-9-60 0,-5 17 48 15,2-6-60-15,2-1 45 0,1-10-58 0,-1 18 3 16,1-18 0-16,1 18 4 0,2-8 0 0,0-2-2 16,2 1-4-16,4-2-2 0,-1-2 1 15,1 3-2-15,4-3 3 0,-1 0-1 0,4-1-2 16,-1-1-2-16,-2-1 4 0,2-1 0 0,1-1-1 15,0-2 3-15,3-2 0 0,-5-1 41 0,3-1-56 16,1-5 48-16,-2 1-57 0,0-4 52 0,-2 2-53 16,-1-4 53-16,-3 5-51 0,-4-3 51 0,1 0-49 15,-3 2 28-15,-3-1-31 0,-1 1 43 0,-1 1-52 16,-3 0 47-16,-3 0-49 0,-3 1 51 0,-1 1-52 16,-3 1 43-16,-2 2-51 0,-2 1 55 0,3 1-56 15,-4 1 48-15,3 3-60 0,1 0 8 0,-2 2-103 16,5 0-13-16,-4 2-62 0,2 0-51 0,4 1-62 15,2 1-45-15,1 0-44 0,-1 1-405 16,8-7-358-16</inkml:trace>
  <inkml:trace contextRef="#ctx0" brushRef="#br0" timeOffset="197410.37">11662 15123 115 0,'-13'-4'369'0,"13"4"-51"0,0 0-22 16,-11-2-64-16,11 2 31 0,0 0-75 0,0 0 48 15,-11-4-21-15,11 4-22 0,0 0-21 0,0 0-11 16,-12-2-56-16,12 2 41 0,0 0-55 0,0 0 38 16,-9-3-60-16,9 3 47 0,0 0-59 15,0 0 47-15,-14-4-60 0,14 4 51 0,0 0-57 16,-14-3 56-16,14 3-47 0,-10-3 44 0,10 3-51 15,-14-3 50-15,14 3-57 0,-13-2 49 0,13 2-63 16,0 0 43-16,-15-3-68 0,15 3 55 0,0 0-59 16,0 0 48-16,0 0-55 0,0 0 49 0,0 0-49 15,0 0 54-15,0 0-55 0,17 1 50 0,-17-1-51 16,17 3 48-16,-17-3-51 0,23 1 59 0,-9 1-60 16,0-1 54-16,2-1-51 0,1 1 54 0,1 1-49 15,2-1 50-15,1 0-49 0,1-1 50 0,0 1-50 16,5 0 45-16,2 1-40 0,-2-2 43 15,1 1-42-15,1-1 42 0,2 0-47 0,-1 0 51 0,-1 0-50 16,0 0 48-16,2 0-51 0,-3 0 43 16,0 0-46-16,2 0 46 0,-1-1-46 0,0-1 46 15,-3 2-48-15,2-1 48 0,-1 1-50 0,2-1 50 16,-2 1-47-16,0 0 56 0,-2-1-56 0,2 1 41 16,-1-1-43-16,1 1 45 0,0 0-42 0,-2-2 44 15,-2 2-46-15,-1 0 44 0,0 0-43 16,1 0 44-16,-2 2-52 0,0-2 46 0,2 0-38 15,-4 0 39-15,2 1-42 0,0-2 43 0,-1 1-42 16,0 0 46-16,0-2-46 0,1 2 46 16,-1 0-54-16,2 0 47 0,-3-1-47 0,2 1 47 0,0-1-56 15,0-1 59-15,-2 1-48 0,1 0 50 16,-2-1-52-16,3 1 51 0,-1 1-50 0,-3-2 51 16,2 1-48-16,-4 0 49 0,3-1-54 0,-3 1 52 15,0-2-51-15,1 2 53 0,-3-1-48 0,0 1 47 16,1 0-50-16,-1 0 46 0,-1 0-40 0,1 1 42 15,1-1-42-15,-3-1 37 0,0 1-43 0,-11 1 51 16,23-1-46-16,-23 1 49 0,20 0-50 0,-20 0 46 16,19 0-51-16,-19 0 55 0,17 0-50 0,-17 0 49 15,17 0-46-15,-17 0 45 0,14-2-46 0,-14 2 43 16,0 0-41-16,17 0 48 0,-17 0-50 16,0 0 48-16,17 0-49 0,-17 0 46 0,0 0-45 15,13 0 52-15,-13 0-57 0,0 0 44 0,0 0-45 16,12-1 49-16,-12 1-48 0,0 0 42 0,0 0-43 15,0 0 43-15,13 0-41 0,-13 0 43 0,0 0-53 16,0 0 53-16,0 0-52 0,0 0 46 0,12-1-57 16,-12 1 45-16,0 0-61 0,0 0 38 0,0 0-62 15,0 0 37-15,10-4-75 0,-10 4 26 0,0 0-74 16,0 0 21-16,0 0-35 0,0 0-49 0,0 0-60 16,0 0-21-16,0 0-43 0</inkml:trace>
  <inkml:trace contextRef="#ctx0" brushRef="#br0" timeOffset="198075.07">13869 14959 226 0,'0'0'472'0,"0"-13"-79"0,0 13-34 15,-2-11-31-15,2 11-19 0,-8-10-17 0,8 10-30 16,-11-8-17-16,11 8-10 0,-17-6-26 0,17 6-69 16,-20-2 38-16,20 2-80 0,-20 3 43 0,8 0-67 15,-1 1 43-15,0 2-60 0,0 1 37 0,2 1-52 16,-3 2 44-16,3 1-58 0,0 0 49 0,1 1-59 15,2 1 39-15,-1 1-44 0,4 0 42 0,-2-2-49 16,3 2 4-16,1 0 2 0,1-2 4 0,2 1 1 16,0 0 2-16,5-3-3 0,-1 4-1 0,3-3-3 15,0 1-1-15,2-2-3 0,4 0 1 0,-1-1-4 16,3-3 2-16,1 0-2 0,-1 1 0 16,4-4 0-16,-1-1-8 0,-1-1 4 0,2-1 3 15,0-2-8-15,0-1-11 0,1-3-12 0,0-4 30 0,-2 1-65 16,0-4 45-16,-2-1-56 0,-1-2 50 15,-3-1-50-15,-1 1 64 0,0-2-52 0,-6 2 62 16,-1-1-54-16,0 3 56 0,-4 0-52 0,-2 2 60 16,-2 0-54-16,0 1 53 0,-1 1-50 0,-2 1 59 15,0 3-56-15,-1-1 55 0,8 7-53 0,-16-7 57 16,16 7-56-16,-16-2 60 0,16 2-59 0,-18 2 61 16,18-2-59-16,-17 7 57 0,7 0-57 15,3-1 59-15,1 3-54 0,-1 1 59 0,0 1-47 16,2 3 53-16,1-1-53 0,0 1 55 0,3 1-53 15,0 0 54-15,-2 1-53 0,6-1 60 0,-2 1-65 16,0 1 9-16,3 0 51 0,0-1-55 16,1 1 46-16,2 0-49 0,0 0 47 0,-1 2-53 15,1-2 52-15,3 0-56 0,-4-3 52 0,1 1-54 16,-3-1 52-16,2-2-54 0,0-1 54 0,-2 0-71 16,-4-11 19-16,2 17-115 0,-2-17-25 0,-2 11-62 15,2-11-52-15,-7 10-42 0,7-10-27 0,-12 4-31 16,12-4-68-16,-15-1-198 0,3-2-157 0</inkml:trace>
  <inkml:trace contextRef="#ctx0" brushRef="#br0" timeOffset="198426.69">13560 14722 316 0,'-9'-4'484'0,"9"4"-120"0,-11-10 27 0,11 10-69 16,-7-7 35-16,7 7-89 0,0 0 6 16,0 0-84-16,7-5 30 0,-7 5-73 15,17-1 29-15,-2 2-58 0,4-1 46 0,8 2-59 0,0-1 51 16,4 1-50-16,5 1 46 0,0 1-55 15,5-1 28-15,-3 0-41 0,2-1 21 0,1 2-40 16,-7-4 17-16,4 3-30 0,-7 0 4 0,-1-2-2 16,-3 1-2-16,0-1-4 0,-5 1-12 0,0-2-8 15,-3 1-7-15,-2 0-9 0,1-1-9 0,-5 1-7 16,-13-1-25-16,23 2-66 0,-23-2-31 0,17 0-160 16,-17 0-104-16,0 0-170 0,10 2-616 0,-10-2-787 15</inkml:trace>
  <inkml:trace contextRef="#ctx0" brushRef="#br0" timeOffset="201223.05">32757 5305 58 0,'0'0'391'0,"3"-14"-37"16,-3 14-28-16,3-14-40 0,-3 14-13 0,1-11-5 15,-1 11-25-15,0 0-32 0,3-15-30 0,-3 15-10 16,0 0-13-16,1-11-13 0,-1 11-17 0,0 0-22 16,0 0-17-16,2-11-20 0,-2 11-4 0,0 0 3 15,0 0 8-15,0 0 6 0,0 0 1 0,0 0-7 16,-13 6-1-16,13-6-15 0,-13 11 3 0,7-4 1 15,-3 3-4-15,-2 0-3 0,2 2-15 0,-1-1-2 16,-1 4-10-16,-1-1 7 0,1 3-13 0,-1-1 9 16,1 2-14-16,0-2 5 15,0 2-4-15,2-1 9 0,-1 1-13 0,0 0 4 16,1-1-7-16,1-2 11 0,-1-1-19 0,3 0 9 16,-2-1-10-16,3 0 12 0,-2-2-20 0,1-1 17 15,1-1-13-15,1 1 13 0,0-1-18 0,4-9-7 16,-7 14-43-16,7-14-55 0,-8 11-67 0,8-11-81 15,-4 9-77-15,4-9-85 0,0 0-80 0,0 0-395 16,0 0-455-16</inkml:trace>
  <inkml:trace contextRef="#ctx0" brushRef="#br0" timeOffset="201626.07">32904 5456 330 0,'0'0'457'0,"5"-8"-27"0,-5 8-67 0,0 0-27 16,5-10-29-16,-5 10-48 0,0 0-44 0,0 0-30 16,0 0-20-16,0 0-18 0,0 0-1 0,0 0-27 15,0 0-10-15,0 0-18 0,0 0-4 0,-15 5-11 16,15-5 0-16,-7 12-22 0,7-12-6 0,-9 14-6 16,5-4-8-16,4-10-5 0,-7 19-13 0,4-9 4 15,1 0-4-15,-1 3-1 0,3-13-3 0,-1 22-2 16,2-11 1-16,2 0-1 0,-1 1 1 15,3-3 3-15,2 4-4 0,0-4 20 16,2 2-1-16,3-3 3 0,-2 1-6 0,0-2-2 16,2-2-4-16,-2 0 1 0,2-2-1 0,-1 1 14 15,-11-4-1-15,22 1 1 0,-22-1-1 0,21-3-6 16,-21 3 2-16,21-5-6 0,-12-2-3 0,-1 1-2 16,2 1-5-16,-3-4-4 0,1 1 5 0,-1-3 9 15,0 3-19-15,-2-2 24 0,0-1-31 0,-1 2 22 16,0 0-24-16,-4 9 9 0,5-17-15 0,-5 17 16 15,3-13-24-15,-3 13 22 0,0 0-27 0,0-16-10 16,0 16-40-16,0 0-63 0,-7-9-78 16,7 9-92-16,0 0-94 0,0 0-102 0,-10-2-465 15,10 2-555-15</inkml:trace>
  <inkml:trace contextRef="#ctx0" brushRef="#br0" timeOffset="202223.25">32925 5445 249 0,'0'0'535'0,"0"0"-96"0,-1-11-64 0,1 11-26 16,0 0-30-16,0 0-57 0,-1-11-56 0,1 11-21 15,0 0-31-15,0 0 10 0,0 0-14 0,0 0-10 16,0 0-5-16,-5 12 7 0,5-12-10 0,-2 17-11 16,2-17 5-16,-2 21-23 0,1-9 9 0,1 1-35 15,-2 0 10-15,2 2-21 0,0-1 16 16,0-1-35-16,0 2 7 0,0-1-24 0,0-1 19 0,0-1-42 15,0-12 39-15,2 22-35 0,-2-22 18 16,0 17-14-16,0-17 27 0,0 14-26 0,0-14 19 16,0 0-17-16,0 13 6 0,0-13-20 0,0 0 21 15,0 0-14-15,0 0 0 0,0 0-9 16,-3-13 8-16,3 13-13 0,-1-18 17 0,1 5-16 16,-3-3 12-16,2 1-7 0,0-4 9 0,1 0-12 15,-1-2 10-15,-1 2 2 0,2 1-8 0,0-2-1 16,-1 4 5-16,1 3-7 0,0-1 0 0,0 2-2 15,0 12-8-15,0-19-4 0,0 19-5 16,1-16 0-16,-1 16 2 0,0 0-9 0,0 0 12 0,0 0 8 16,0 0 2-16,0 0 13 0,0 0 11 0,-2 11-3 15,0 0 41-15,0 1-9 0,0 5 17 16,0 1-12-16,-1 1 10 0,-1 4-13 0,2 1 0 16,1 1-21-16,-2 0 14 0,-1 2-12 0,3-2-7 15,0 1-16-15,-2 0 10 0,3-1-14 0,0-2 9 16,0 2-31-16,2-1-56 0,-1-3-91 0,1-2-93 15,1 1-109-15,-1-2-168 0,1-2-234 16,-1 0-365-16,2-1-746 0</inkml:trace>
  <inkml:trace contextRef="#ctx0" brushRef="#br0" timeOffset="203022.93">32681 8147 171 0,'3'-11'527'15,"-3"11"-119"-15,3-14-54 0,-3 14-27 0,2-12-17 16,-2 12-16-16,0 0-41 0,5-14-37 0,-5 14-31 16,0 0-17-16,0 0-14 0,0 0-10 0,0 0-13 15,0 0-19-15,-15 3-6 0,7 3-12 0,-1 3-7 16,-2 0-5-16,-3 4-4 0,0 2 5 0,-2-2-14 16,-2 6-2-16,2 1-5 0,-1 1-6 0,0 1 4 15,1-1-43-15,2 0 51 0,-2-1-50 0,5 0 37 16,-2-2-43-16,4 0 39 15,-1 0-15-15,0-2 0 0,3-1-6 0,1-4-4 16,0 1-4-16,0-2-7 0,1-1-4 0,5-9-43 16,-5 15-83-16,5-15-79 0,-1 11-94 0,1-11-163 15,0 0-86-15,11 7-516 0,-11-7-671 0</inkml:trace>
  <inkml:trace contextRef="#ctx0" brushRef="#br0" timeOffset="203390.15">32862 8300 226 0,'0'0'626'0,"0"-13"-127"0,0 13-68 15,0 0-23-15,0 0-48 0,0 0-34 16,0 0-51-16,-6-6-34 0,6 6-30 0,0 0-26 16,-9 5-20-16,9-5-32 0,-8 9-11 0,2-2-20 15,1-1-28-15,-1 5-9 0,1-1-8 0,-3 4-12 16,2 0-7-16,-1 0-6 0,1 2-20 0,1 0 27 15,0 1 0-15,2-1 15 0,1 0-15 0,-1-2 18 16,3 1-16-16,0-2 18 0,3-1-25 0,-1 2 4 16,3-2-1-16,3 1 5 0,0-3-4 0,1 0-7 15,1-2-13-15,1 0 8 0,-2-3-19 0,4-1 15 16,-3-1-14-16,3-1 12 0,0-4-16 16,0 1 7-16,1-3-7 0,-2-2 11 0,4-3-20 15,-2-3 25-15,0-1-6 0,-3-3-2 0,1-1 1 16,-1-1-6-16,-2 0 4 0,-2 0 5 0,-3 0-1 15,-2 1-18-15,-1-1 8 0,-2 2-8 16,-3-1 9-16,-1 0-16 0,-3-1 15 0,-3 2-41 16,-1 0-36-16,-2 3-72 0,-1 0-58 0,0 3-65 15,-1 2-90-15,1 1-131 0,0 4-132 0,-1-1-389 16,2 3-614-16</inkml:trace>
  <inkml:trace contextRef="#ctx0" brushRef="#br0" timeOffset="207655.04">10201 5054 358 0,'0'0'363'0,"1"-13"-64"16,-1 13 45-16,-4-13-82 0,4 13 40 0,-6-14-74 15,6 14 29-15,-13-10-73 0,13 10 28 0,-17-9-60 16,17 9 33-16,-20-3-67 0,20 3 35 16,-20 0-69-16,9 2-12 0,1 2 47 0,-3 2-67 15,0 1 45-15,2 3-60 0,-2-1-1 0,3 2-8 16,-1 1-4-16,0 2-2 0,1 2-1 0,2-3-1 15,2 1-1-15,-1 1 0 0,2-1-5 0,1 1-4 16,2-3-15-16,2 1 20 0,0-1-22 0,0 0 24 16,2 0-21-16,2 0 26 0,1-1-22 0,4 1 22 15,-1-3-23-15,2 0 26 0,4-1-26 0,-1-2 24 16,1 0-25-16,0-2 27 0,0-2-26 0,2-1 27 16,-2-1-21-16,2-3 42 0,0-2-47 0,0-1 21 15,2-5-6-15,-3-1 1 0,1-1-11 16,-3-4 3-16,-1 0-1 0,0-1-2 0,-3-1 0 0,-1 0-4 15,-1 0 1-15,-3 2 0 0,-2 1-1 0,0 3-1 16,-1 0-1-16,-2 1-3 0,-2 0-1 16,1 2 9-16,-3 2-11 0,0 0-1 0,-3 2-2 15,8 6-1-15,-16-7 3 0,16 7-4 16,-17 0 2-16,17 0-2 0,-20 8 0 0,11-2 12 16,0 2-12-16,2 2 2 0,-2 2 2 0,2 1 0 15,1 1 4-15,2 3 1 0,0-1-23 0,1 2 31 16,0-1-21-16,2 1 24 0,1 0-10 0,1 1 23 15,0-3-27-15,1 2 24 0,1 0-29 0,1-1 29 16,-1 0-27-16,2 0 25 0,0-1-23 16,2-1 26-16,-1-1-26 0,0 1 27 0,1-2-28 15,-1 1-16-15,-1-3-67 0,3 1-84 0,-5-2-109 16,3-2-73-16,-6-8-74 0,5 15-484 0,-5-15-484 16</inkml:trace>
  <inkml:trace contextRef="#ctx0" brushRef="#br0" timeOffset="208322.23">10593 5248 346 0,'-1'-12'561'16,"1"12"-102"-16,0 0-85 0,-3-12-59 0,3 12-44 16,0 0-50-16,0 0-34 0,0-11-33 0,0 11-17 15,0 0-12-15,0 0-12 0,0 0-6 0,0 0-8 16,0 0-7-16,-3 11-10 0,3-11-4 0,-1 15-2 16,1-15-23-16,-2 18 25 0,0-6-24 0,1-2 23 15,-1 4-28-15,-1-2 20 0,1 2-32 0,-1-1 23 16,0 0-32-16,-1-2 22 0,2 0-33 0,-1 0 24 15,1-1-34-15,-1 0 29 0,3-10-28 0,-4 13 12 16,4-13-6-16,-5 13 25 0,5-13-31 0,-3 8 28 16,3-8-37-16,0 0 27 0,0 0-31 0,0 0 27 15,0 0-31-15,-7-12 28 0,7 12-28 16,0-17 25-16,1 6-28 0,1 0 27 0,2-4-30 16,1-1 25-16,0 1-28 0,2-3 23 0,2 0 1 15,4 1-6-15,1 2-1 0,0 0-3 16,3 2-3-16,-1 1-1 0,2 1-3 0,0 3 1 15,-2 2-2-15,1 1 0 0,-1 1 3 0,2 2 2 16,-4 2 0-16,1 2 1 0,-1 1-22 0,1 3 28 16,-2 0-21-16,0 2 28 0,-3 0-23 0,1 3 24 15,-1 3-18-15,-3-2 0 0,0 3 30 0,-2 0-29 16,-1 0 28-16,-2 1-29 0,0 1 28 0,0-1-26 16,-4 0 26-16,0-1-26 0,1 1 5 15,-1-1-51-15,-1-3-42 0,0 0-110 0,1 0-127 16,-2-4-82-16,4-8-118 0,-5 14-367 0,5-14-463 15</inkml:trace>
  <inkml:trace contextRef="#ctx0" brushRef="#br0" timeOffset="209086.71">12225 5075 175 0,'-4'-9'394'16,"2"-1"-15"-16,-2 2-87 0,4 8 32 0,-8-16-78 15,8 16 41-15,-8-14-73 0,8 14 16 0,-9-11-68 16,9 11 25-16,-7-8-68 0,7 8 33 0,-13-5-61 15,13 5 40-15,-13-1-64 0,13 1 43 0,-15 5-59 16,5 0 39-16,1 1-61 0,-1 2 55 0,-1 2-59 16,1-1 45-16,0 3-58 0,1 1 0 0,1 0-3 15,-1 1-1-15,3 0 2 0,-1 1 0 0,2-3-8 16,2 3 2-16,-1 0-1 0,2-2 1 16,1-1-1-16,2 0-14 0,3-2 24 0,0 1-21 15,0 1 21-15,5-1-13 0,1-1 22 16,1-2-17-16,0 0 25 0,5-1-22 0,-3-3 24 15,3 0-23-15,-3-1 26 0,1-3-31 0,1-2 24 16,1-2-25-16,-2 0 23 0,4-3-6 0,-3-3-5 16,0-2-9-16,-1-2-8 0,-3-3-4 0,2 0 52 15,-3-2-68-15,0 0 52 0,-3-2-58 0,-1 2 54 16,-2 1-57-16,-2 1 58 0,0-1-61 0,-2 2 64 16,0 2-62-16,-1 2 53 0,0 0-58 0,-1 3 55 15,2 9-59-15,-6-15 60 0,6 15-58 0,-9-7 57 16,9 7-55-16,0 0 56 0,-16 4-58 0,16-4 60 15,-13 10-56-15,7-1 54 0,0 0-53 0,1 5 57 16,1 0-54-16,0 1 52 0,-1 2-49 16,1 0 6-16,1 2 4 0,1 0 5 0,-1 1 3 15,2 0-8-15,1 2 22 0,0-1-2 0,0 0-1 16,1 3-1-16,2-2 0 0,2 0 2 0,-3 0 6 16,0-3-5-16,3-2 2 0,-3-1 4 15,2 0 0-15,-2-2-2 0,3-1-32 0,-5-3-54 16,2 1-65-16,-2-11-103 0,4 16-89 0,-4-16-97 15,0 0-448-15,4 10-440 0</inkml:trace>
  <inkml:trace contextRef="#ctx0" brushRef="#br0" timeOffset="209572.14">12552 5161 130 0,'0'0'691'15,"8"-8"-231"-15,-8 8-101 0,0 0-10 0,9-8-89 16,-9 8 3-16,0 0-80 0,0 0 20 0,11-3-68 16,-11 3-16-16,0 0-15 0,8 7-11 0,-8-7-12 15,6 8-8-15,-6-8-2 0,4 12-5 0,-4-12-3 16,5 15-3-16,-5-15-4 0,4 15-5 0,-4-15-22 16,3 16 20-16,-3-16-20 0,0 14 14 0,0-14-26 15,-1 13 18-15,1-13-28 0,-2 14 22 16,2-14-27-16,-4 10 20 0,4-10-22 0,0 0 22 15,-5 10-25-15,5-10 22 0,0 0-26 0,0 0 23 16,0 0-27-16,0 0 17 0,0 0-25 0,0 0 22 16,0 0-3-16,3-9 0 0,-3 9-2 0,6-14 4 15,0 6-4-15,2-3 5 0,-1 0 0 0,1 1-3 16,2-3-1-16,-1 3-8 0,-1-1 55 0,1 1-61 16,1 1 63-16,-1 1-58 0,-1 1 59 15,2 1-67-15,-1 1 53 0,0 0-58 16,-9 5 51-16,18-3-55 0,-18 3 58 0,19 1-60 0,-19-1 56 15,19 8-59-15,-10-2 7 0,4 1 3 0,-4 2 6 16,0 1 0-16,-1 2 5 0,0 0 3 16,-4 1-1-16,3 1-7 0,-3 1 30 0,-2 1-27 15,2-1 27-15,-2 2 9 0,-2-3-35 0,0 0 27 16,-3 1-5-16,0 0-6 0,-1-2-16 0,0 0-50 16,-1-1-98-16,-1-1-109 0,-1-3-81 0,-2-1-80 15,0 0-484-15,-2-3-482 0</inkml:trace>
  <inkml:trace contextRef="#ctx0" brushRef="#br0" timeOffset="209970.15">12077 4745 279 0,'-11'-4'424'0,"11"4"-108"0,-15-4-31 0,15 4-30 0,-10-2-13 16,10 2 25-16,0 0-78 0,-13-3 26 0,13 3-52 15,0 0 43-15,0 0-51 0,0 0 40 0,0 0-65 16,0 0 46-16,22 3-65 0,-8-2 46 15,4 1-56-15,6 1 15 0,4-1 5 0,3 1 9 16,2-1 8-16,5 2-7 0,2-1-6 0,6 1 0 16,-6 0-6-16,2-2-7 0,-3 0-7 0,1 1-5 15,2-1-8-15,-2 0-10 0,-6 1 1 0,3 0-5 16,-5-2-19-16,-3 0-10 0,0 0-3 0,-4 0-16 16,-2-1-6-16,0 1-6 0,-2 0-6 0,-2 1-2 15,-4-2-16-15,-1 1-48 0,-1 0-75 16,1-1-83-16,-14 0-75 0,18 1-8 0,-18-1-153 0,18 1-89 15,-18-1-164-15,0 0-269 0,13-1-561 0</inkml:trace>
  <inkml:trace contextRef="#ctx0" brushRef="#br0" timeOffset="210635.97">13836 5009 23 0,'-15'-3'421'0,"1"1"-94"0,1 1 9 0,2-2-94 16,-1 2 46-16,-1-2-76 0,13 3 48 0,-19-1-68 16,19 1 24-16,-20-2-66 0,20 2 27 15,-13-1-63-15,13 1 26 0,-13-1-59 0,13 1 28 0,0 0-60 16,-14 0 45-16,14 0-57 0,0 0 59 0,0 0-46 15,0 0 62-15,0 0-49 0,0 0 53 16,11 5-71-16,0-2 57 0,2 0-52 16,2-1 55-16,4 1-43 0,0 0 47 0,8 0-38 15,-2 0-1-15,4 0-5 0,0 0-5 0,2-1-8 16,-2 1-6-16,5 0-7 0,-4-1 1 0,-1 1-10 16,-1-1 6-16,-1 1-12 0,0-1-7 0,-2 1-1 15,-4-2-4-15,1 0-1 0,-4 0-3 0,2 0 0 16,-6 0-1-16,2 1-1 0,-5-1-1 0,-11-1-1 15,22 1-3-15,-22-1-2 0,17 1-24 0,-17-1-56 16,15 0-48-16,-15 0-47 0,11-1-18 0,-11 1-141 16,0 0-33-16,13-2-77 0,-13 2-56 15,0 0-366-15,0 0-416 0</inkml:trace>
  <inkml:trace contextRef="#ctx0" brushRef="#br0" timeOffset="210986.97">14238 4923 406 0,'0'0'468'0,"-9"-9"-96"0,9 9 30 0,0 0-68 16,-6-8 27-16,6 8-105 0,0 0 7 0,0 0-97 16,0 0 18-16,-7-7-91 0,7 7 29 0,0 0-75 15,0 0 37-15,0 0-61 0,0 0 42 16,0 0-60-16,0 0 51 0,0 0-53 0,0 0 55 15,0 0-55-15,9 10 56 0,-9-10-59 0,13 8 55 16,-6-2-58-16,0 1 51 0,1-2-55 0,-1 1 51 16,3 2-57-16,0-2 52 0,-1 0-58 0,1 1 56 15,-3 0-55-15,2 0 55 0,-1 0-57 0,-1 0 59 16,-2 1-59-16,2 0 55 0,-3 1-47 16,0-1 62-16,-4-8-39 0,6 17 72 0,-6-17-42 15,0 18 9-15,-4-9 1 0,0 1-2 0,0-1-15 16,-3 0-2-16,1 1-1 0,-4 0-8 15,3-2-8-15,-3 1-6 0,-1 1-30 0,3-3-71 16,1 0-87-16,-3-1-130 0,2 0-118 0,8-6-148 16,-11 10-344-16,11-10-489 0</inkml:trace>
  <inkml:trace contextRef="#ctx0" brushRef="#br0" timeOffset="211468.99">14833 4866 411 0,'0'-17'540'16,"0"17"-3"-16,-1-13-96 0,1 13 20 0,0-13-99 16,0 13 20-16,-4-12-70 0,4 12-36 0,0 0-41 15,-1-13-35-15,1 13-41 0,0 0-39 16,-3-12-26-16,3 12-23 0,0 0-7 0,0 0-1 15,0 0 0-15,0 0 2 0,0 0-9 0,-4 14 5 16,2-4-8-16,-1 3 0 0,-1 1-7 16,0 3-10-16,1 1-5 0,-1 1-5 0,-4 3-4 15,4-2-4-15,-2 2-5 0,1-1-2 0,-3 1-1 16,2-2-1-16,0-1-2 0,1 0-2 0,-1-2-15 16,2-1 24-16,-1-2-25 0,0 0 0 0,1-4-50 15,2 1 0-15,-1-1-63 0,3-10-2 0,-6 13-65 16,6-13-78-16,-4 8-103 0,4-8-48 0,0 0-12 15,0 0-13-15,-10-6 9 0,10 6-313 16,0-18-259-16</inkml:trace>
  <inkml:trace contextRef="#ctx0" brushRef="#br0" timeOffset="211903.07">14744 4882 171 0,'6'-13'355'0,"-1"1"-35"0,-1 3-49 16,1-1 25-16,0 2-63 0,-1 1 38 15,-4 7-74-15,9-13 28 0,-9 13-82 0,8-9 38 16,-8 9-58-16,7-5 36 0,-7 5-46 0,0 0 49 15,12 3-64-15,-12-3 35 0,9 8-70 0,-9-8 45 16,10 13-63-16,-4-3 48 0,-2 1-57 0,4 1 45 16,-2 1-65-16,1 0 46 0,1-1-62 15,-1 2 54-15,1-1-54 0,-1 2 44 0,3-2-55 16,-2 0 54-16,1 1-57 0,1-2 54 0,1-1-53 16,-2 0 55-16,2-1-55 0,0 0 53 0,0-2-57 15,0-1 50-15,-2-2-51 0,1 0 44 16,2-2-55-16,-12-3 52 0,18 1-55 0,-18-1 56 0,19-4-57 15,-10-1 54-15,0-2-47 0,-2-3 58 0,1-1-59 16,-1-2 56-16,-2-2-52 0,0-1 57 0,0-1-49 16,-3-1 65-16,2 0-63 0,-2 1 20 15,1 0 23-15,-1 2 21 0,0 2 9 0,0 1 0 16,-1 0-7-16,-1 12-9 0,1-19-12 16,-1 19-14-16,4-14-11 0,-4 14-2 0,0 0 1 15,0 0 8-15,0 0 13 0,0 0-6 0,0 0 5 16,0 0 5-16,-9 13 4 0,5-2 1 0,0 4-4 15,-1 0-1-15,-1 5-1 0,-2 0 2 0,2 0-3 16,-1 3-5-16,0-2-4 0,-1 3-2 0,0-2-3 16,2 0-28-16,-1-1 29 0,1 1-27 0,0-2 24 15,2-2-94-15,-2-1-56 0,3-1-85 0,0 0-89 16,2-4-129-16,-1-2-105 0,0 1-475 0,2-11-628 16</inkml:trace>
  <inkml:trace contextRef="#ctx0" brushRef="#br0" timeOffset="212334.6">15361 5014 610 0,'0'0'561'0,"5"-9"-169"0,-5 9-5 16,0 0-88-16,0 0 2 0,4-9-92 0,-4 9 13 15,0 0-80-15,0 0 25 0,0 0-74 0,0 0 35 16,0 0-75-16,-4 15 38 0,4-15-66 0,-1 13 43 15,1-13-62-15,-3 17 46 0,0-8-55 0,3-9 47 16,-2 20-54-16,2-20 51 0,-3 20-51 0,3-20 1 16,-3 19 4-16,3-19 14 0,-2 18 15 15,2-18 9-15,2 16 5 0,-2-16 5 0,3 14 1 16,-3-14 1-16,7 12 0 0,-7-12 3 0,7 11 3 16,-7-11-4-16,11 6 7 0,-11-6-9 0,14 5-1 15,-14-5-3-15,15 0-5 0,-15 0 13 0,17-5-7 16,-9 0-2-16,0-1-5 0,1-1-1 0,-1-1-8 15,1-3 4-15,1-1-5 0,-4 0 5 0,2-2-2 16,-1 1-3-16,-2-1 4 16,1 1-3-16,-2-2-8 0,0 4-2 0,-2 0-4 15,1-1-2-15,-3 12-2 0,1-19-4 0,-1 19-2 0,-1-17-3 16,1 17-3-16,-7-12 0 0,1 6-18 0,6 6 13 16,-17-7-12-16,17 7-28 0,-17-1-40 15,17 1 0-15,-21 1-117 0,10 4-39 0,-1-3-143 16,3 3-28-16,-1-2-74 0,1 3-437 0,9-6-502 15</inkml:trace>
  <inkml:trace contextRef="#ctx0" brushRef="#br0" timeOffset="212668.74">16309 5039 594 0,'0'0'583'16,"1"-20"-39"-16,-1 20-88 0,-1-15-11 0,1 15-101 15,-1-17 6-15,1 17-82 0,-6-14-36 0,6 14-33 16,-6-14-37-16,6 14-31 0,-5-10-30 0,5 10-21 16,-9-8-11-16,9 8-19 0,-14-1-9 0,14 1-8 15,-14 2-6-15,6 4-7 0,-2-2-3 0,0 3-5 16,1 1-9-16,-1 1 2 0,1 2-3 0,0 0 8 15,0 0-9-15,3 2 2 0,-1-1-2 0,2 1 2 16,0-1-3-16,2 0-3 0,0 0-20 0,1-2 29 16,1 1-27-16,1-11 20 0,4 21-39 0,1-11 2 15,0-2-34-15,3-1-39 0,0 0-45 16,2-1-47-16,1-1-50 0,1-1-63 0,2-3-37 16,0-2-26-16,2-3-23 0,0-1-366 0,3-3-284 15</inkml:trace>
  <inkml:trace contextRef="#ctx0" brushRef="#br0" timeOffset="213103.07">16447 4953 298 0,'12'-25'300'0,"0"0"-25"0,-1 0 47 16,-4 6-46-16,3-1 33 0,-3 2 13 0,-1 4-8 16,0-1-30-16,0 4-30 0,-2 1-39 15,-1 2-43-15,1-1-35 0,-4 9-28 0,5-13-18 0,-5 13-5 16,0 0 0-16,0 0-4 0,0 0-11 16,0 0 1-16,0 0 3 0,-2 12-3 0,-2-1-2 15,0 2-4-15,0 1-3 0,-2 3-9 0,1 3-5 16,0 2-2-16,-2 0-3 0,1 2-7 0,-2-2-7 15,2 0-7-15,1-1 1 0,-2 2-7 0,1-3-3 16,-2 0 0-16,3-3-4 0,0-2-1 0,0 0 2 16,1-1-26-16,-1-1 27 0,0-4-27 0,2 1 33 15,0-2-24-15,3-8 33 0,-6 13-28 0,6-13 28 16,0 0-35-16,-6 8 26 0,6-8-18 0,0 0-3 16,0 0-13-16,-4-11-4 0,4 11-10 0,0-18-15 15,1 7-1-15,2-3 49 0,0 0-54 16,2-3 46-16,0 2-54 0,4-3 49 0,-2 0-48 15,4 2 50-15,-1 1-55 0,3 3 55 16,-2 0-49-16,2 3 60 0,0 1-57 0,1 1 56 16,0 1-56-16,-1 3 61 0,1 2-53 0,-14 1 57 15,25 2-54-15,-12 0 53 0,2 5-47 0,-2-1 55 16,0 2-54-16,0 1 50 0,-2 0-52 0,1 2 57 16,-3 1-53-16,0 0 60 0,-3 0-57 0,3 1 55 15,-4 0-51-15,-1 2 7 0,0-2 9 0,-3-1 6 16,0 0 4-16,-2 0-6 0,0-2-31 15,-3 2-82-15,0-1-107 0,0-3-95 0,-1 0-78 0,-1 1-123 16,6-9-253-16,-9 10-292 0</inkml:trace>
  <inkml:trace contextRef="#ctx0" brushRef="#br0" timeOffset="213618.93">17075 5010 89 0,'0'0'574'16,"5"-15"-64"-16,-5 15-117 0,2-11 7 0,-2 11-80 15,0-14 10-15,0 14-84 0,-2-13 21 0,2 13-96 16,-5-14 15-16,5 14-88 0,-5-10 26 0,5 10-80 16,-8-9 39-16,8 9-65 0,-12-4 39 0,12 4-58 15,-14 1 48-15,5 2-64 0,0 1 51 16,-1 2-54-16,0 2 50 0,0 1-54 0,-2 1 54 15,3 2-56-15,0 0 56 0,-1 1-55 16,2 0 47-16,1 0-50 0,2 2 41 0,-2-4-63 16,4 3 0-16,0-3 6 0,3-11 3 0,0 21 8 15,0-21 7-15,5 20 1 0,0-12 1 0,1 0 1 16,3-2 3-16,-1 0 3 0,4 0 1 0,-2-2-1 16,0-1 1-16,-10-3 47 0,23 3-50 0,-23-3 51 15,22-4-50-15,-12 1 49 0,0-2-49 0,2-4 52 16,-2 1-47-16,-1-2 54 0,0-1-36 0,-1-1 55 15,-1-2-50-15,-2 0 54 0,3-2-51 0,-3 2 62 16,0-1-56-16,0 2 60 0,-1 0-63 16,-1 2 46-16,2 2-67 0,-5 9 42 0,5-16-68 15,-5 16 52-15,4-10-58 0,-4 10 55 0,0 0-37 16,0 0 41-16,0 0-52 0,0 0 59 0,0 0-49 16,0 13 55-16,0-13-56 0,-3 18 61 0,1-8-52 15,0 2 51-15,0 0-50 0,-2 4 52 0,0-2-57 16,2 2 4-16,-1-2 3 0,-1 1 6 0,2 1-1 15,-1 0-9-15,-1-2-26 0,2 0-44 0,0-1-60 16,-1-1-101-16,1-1-83 0,2-11-79 0,-2 19-95 16,2-19-253-16,0 14-264 0</inkml:trace>
  <inkml:trace contextRef="#ctx0" brushRef="#br0" timeOffset="214103.7">17246 4986 143 0,'0'0'653'0,"5"-15"-88"0,-5 15-140 0,5-11-2 16,-5 11-112-16,4-8-6 0,-4 8-105 0,0 0 3 15,8-10-95-15,-8 10 22 0,0 0-74 16,0 0 36-16,0 0-63 0,15 3 44 0,-15-3-57 0,8 11 45 16,-2-4-53-16,-1 1 47 0,-1 2-48 15,0 0 56-15,0 2-60 0,0 1 59 0,-2 1-57 16,2 1 56-16,-3-1-59 0,-1 0-1 0,0-1 7 15,0 2 1-15,-1-3 2 0,-2 1 0 0,1-2 5 16,1 0 0-16,-2 0-6 0,3-11 4 0,-5 16 1 16,5-16 3-16,-5 14 3 0,5-14 0 0,-6 9 2 15,6-9 1-15,0 0-6 0,-10 7-2 0,10-7-5 16,0 0-1-16,-7-6 1 0,7 6-3 0,-5-9 1 16,5 9-3-16,-3-17 44 0,3 17-50 0,0-21 35 15,1 7-51-15,2 0 44 0,2-2-62 16,0 0 50-16,4-3-56 0,1 1 53 0,2 0-53 0,2 2 53 15,0-1-58-15,1 2 52 0,2 2-58 16,1 1 56-16,-2 3-52 0,1 2 57 0,1 1-51 16,-3 4 54-16,0 0-55 0,0 3 60 0,-3 1-56 15,5 3 60-15,-4 1-55 0,1 1 55 0,-3 3-52 16,-2 0 55-16,0 3-45 0,-1 0 43 0,-2 1-50 16,-2 1 59-16,-1-1-59 0,0 2 5 0,-1-3 7 15,-2 1 4-15,-2 1 3 0,-1-1 4 0,1 1 4 16,-1-1 0-16,0-1-13 0,-1-1-68 15,0-2-85-15,2 1-103 0,-2-3-67 0,0 0-62 16,-1 1-93-16,5-9-256 0,-5 9-258 0</inkml:trace>
  <inkml:trace contextRef="#ctx0" brushRef="#br0" timeOffset="214684.18">18073 5058 263 0,'4'-10'520'0,"-4"10"-126"0,3-17 27 16,-3 17-65-16,2-15 34 0,-2 15-92 0,-3-17 24 15,3 17-98-15,-4-18 12 0,4 18-92 0,-6-15 16 16,6 15-82-16,-10-13 32 0,10 13-74 0,-14-7 41 16,14 7-67-16,-19-4 48 0,19 4-64 15,-22 3 51-15,10 0-57 0,1 0 50 0,-3 2-53 16,1 2 49-16,0 0-57 0,0 0 55 0,2 3-57 15,-1-2 54-15,2 2-54 0,1 1 59 16,-1-2-56-16,4 0 56 0,0 0-55 0,1 0 18 16,3 0-3-16,2-9-2 0,-4 17 8 0,4-17 2 15,4 15 1-15,-4-15 0 0,9 15 3 0,-3-9-2 16,3 0 0-16,0-1 5 0,0-2-1 0,2 0 1 16,-11-3 4-16,21 1 2 0,-8-2 49 0,-3-2-58 15,1-1 49-15,2-2-52 0,-1-2 42 16,0 0-45-16,0-3 44 0,-2 1-24 0,2-3 56 0,-3 1-49 15,-2 1 5-15,1-2 0 0,1 3-14 0,-4 0 11 16,0 2-5-16,0-1-14 0,-5 9-18 16,10-13-4-16,-10 13-15 0,7-7 45 0,-7 7-47 15,0 0 45-15,0 0-46 0,0 0 47 0,5 7-44 16,-5-7 48-16,0 16-41 0,0-16 4 0,0 21 2 16,-1-9 8-16,-1 3-1 0,2 0 4 15,-1 2 0-15,0 1 0 0,-2-1 4 0,3 1-26 16,-2-1 33-16,0 1-26 0,-1 1 30 0,1-1-23 15,1 0 22-15,0 0-25 0,-2-1 24 0,2 0-24 16,0-1 31-16,-2 0-26 0,2-3 29 0,-2-1-27 16,1-1 30-16,0 0-27 0,0-2 31 0,-2 0-18 15,4-9 22-15,-10 14-20 0,2-9 17 16,-1-2-32-16,9-3 23 0,-21 4-31 0,8-5-2 16,-4-3-93-16,-1-1-68 0,0 1-102 0,-2-5-91 15,2 1-28-15,-1-2-118 0,2-2-385 0,3 1-464 16</inkml:trace>
  <inkml:trace contextRef="#ctx0" brushRef="#br0" timeOffset="-214362.38">18314 5086 130 0,'0'0'443'15,"0"0"-80"-15,0 0-110 0,11-2 14 0,-11 2-86 16,0 0 37-16,0 0-81 0,14 4 30 0,-14-4-71 16,11 3 38-16,-11-3-69 0,10 2 54 0,-10-2-51 15,13 3 52-15,-13-3-44 0,12 2 49 0,-12-2-53 16,12 0 41-16,-12 0-57 0,14-5 43 0,-14 5-47 16,12-7 50-16,-4 3-52 0,-8 4 50 0,12-14-64 15,-7 6 55-15,1 1-49 0,-2-3 60 0,-1 2-48 16,2 0 41-16,-5 8-41 0,4-17 44 0,-4 17-61 15,0-16 35-15,0 16-60 0,-6-16 51 16,-2 9-64-16,0 2 48 0,-1-2-51 0,-1 4 46 16,-1-1-56-16,-1 3 54 0,12 1-54 0,-27 2 65 15,12 2-53-15,0 0 46 0,0 3-48 0,-2 2 49 16,0 3-52-16,4 1 47 0,-2 1-50 16,4-1 5-16,0 3 2 0,1-3 3 0,4 1 7 15,1 0 0-15,1 0 5 0,1-1-2 0,3 0 1 16,3-1-17-16,2 2 30 0,3-2-19 0,6 2 20 15,2-2-30-15,3 0 31 0,2-1-41 0,6-1 36 16,-3-2-59-16,3-1-36 0,-2-3-90 0,3 0-104 16,-1-1-155-16,-4-3-157 0,4-3-414 0,-1-2-593 15</inkml:trace>
  <inkml:trace contextRef="#ctx0" brushRef="#br0" timeOffset="-212198.67">4792 12518 393 0,'0'0'329'16,"0"0"-55"-16,0 0 34 0,0 0-75 0,0 0 49 15,-13 1-71-15,13-1 45 0,0 0-79 0,0 0 36 16,0 0-65-16,0 0 35 0,0 0-66 0,0 0 39 16,0 0-69-16,0 0 46 0,-11 1-68 0,11-1 49 15,0 0-63-15,0 0 55 0,0 0-55 0,0 0 47 16,0 0-61-16,0 0 50 0,11 2-61 16,-11-2 53-16,13 1-57 0,-13-1 58 0,14 0-60 15,-14 0 4-15,18 2-9 0,-7-1 10 0,-11-1-2 16,26 0 2-16,-13 1-2 0,1-1-1 0,0 1-3 15,2-1 2-15,1 1 1 0,1 0-1 16,0 1 5-16,1-1-6 0,1 1 3 0,-1-2-2 16,2 1-5-16,-2 0-2 0,2-1-5 0,-2 1 7 15,-1-1 0-15,1 1-3 0,-2-1-2 0,-2 0-5 16,0 1 0-16,-2-1-1 0,0 0-1 0,-13 0-1 16,24 1 5-16,-24-1-3 0,18-1 2 0,-18 1 0 15,15 0 0-15,-15 0 1 0,14 0 2 0,-14 0 5 16,0 0-3-16,17 0 1 0,-17 0-2 0,0 0 3 15,0 0-1-15,17 0-1 0,-17 0-3 0,0 0-1 16,0 0-2-16,0 0-2 0,13 0 1 0,-13 0 0 16,0 0-3-16,0 0 0 0,0 0 0 0,0 0 0 15,0 0-18-15,0 0 22 0,13 0-3 16,-13 0-2-16,0 0 2 0,0 0-5 0,0 0 0 16,0 0 2-16,0 0 1 0,0 0-1 0,0 0 2 15,0 0 1-15,0 0-3 0,0 0 2 0,12-1-3 16,-12 1 1-16,0 0 3 0,0 0-4 0,0 0-11 15,0 0 14-15,0 0 0 0,15 0 4 0,-15 0 0 16,0 0-5-16,0 0 4 0,0 0-1 0,0 0-2 16,0 0 0-16,14 0-4 0,-14 0 0 0,0 0 1 15,0 0 1-15,0 0-2 0,0 0-29 16,0 0-47-16,11-2-49 0,-11 2 13 0,0 0-108 0,0 0-38 16,0 0-136-16,8-7-52 0,-8 7-96 15,0 0-327-15,0 0-422 0</inkml:trace>
  <inkml:trace contextRef="#ctx0" brushRef="#br0" timeOffset="-210013.67">4782 12572 152 0,'0'0'280'15,"0"0"-38"-15,0 0-28 0,4-9-11 0,-4 9-19 16,0 0-16-16,0 0-40 0,0 0 48 0,0 0-63 15,2-9 67-15,-2 9-69 0,0 0 61 0,0 0-67 16,0 0 44-16,0 0-50 0,0 0 44 0,0 0-53 16,-1-11 41-16,1 11-53 0,0 0 46 15,0 0-56-15,0 0 52 0,0 0-58 0,0 0 51 16,0 0-61-16,0 0 48 0,0 0-62 16,0 0 48-16,0 0-67 0,0 0 49 0,0 0-64 15,0 0 53-15,0 0-64 0,0 0 57 0,0 0-63 16,0 0 58-16,0 0-63 0,0 0 50 0,0 0-55 15,0 0 60-15,-4 11-64 0,4-11 58 0,0 0-49 16,-2 15 50-16,2-15-56 0,-2 14 59 0,2-14-60 16,-1 18 64-16,1-18-61 0,-1 21 61 0,1-21-55 15,-2 23 72-15,2-11-57 0,-1 1 58 16,0 1-51-16,1 0 57 0,-1 2-57 0,-1 1 4 0,1-1 5 16,0-1-4-16,-1 2 1 0,2 0-3 0,-1-2 3 15,0 2-2-15,1 1-23 0,-1 0 33 16,1-1-2-16,0 1 4 0,0 0 2 0,0 1 0 15,-2-1 3-15,2 0-1 0,0 1-1 0,0-1 2 16,-1 1 3-16,1 0-4 0,-1-1-1 0,1 0 4 16,-3 1-5-16,3-1-8 0,-1 1 16 0,0-1-18 15,1 0 3-15,-2 0-1 0,2 0 0 0,0 1-3 16,-1-1-26-16,1 0 28 0,0 0-2 0,0 2 2 16,1-2-2-16,-1 0-9 0,0 0 14 0,0 0-3 15,-1-2 0-15,1 2 2 0,-1 0-6 0,1-1 0 16,-1 1-1-16,-1-1-1 0,2 0-1 0,-1 0-28 15,0-1 34-15,1 2-30 0,-2-1 27 16,2 0-24-16,0 1 28 0,-1 0-27 0,0 0 6 16,1-2-3-16,-1 1 30 0,1 0-5 0,-2 1-2 15,2-1-1-15,-1 1-1 0,1-1-3 0,-1 0-4 16,-1 0-1-16,2 1 10 0,-1-1-4 0,0-1 0 16,0 1-1-16,-1 1 0 0,-1-1-1 0,1-1 1 15,1 1-5-15,0 0 3 0,-2 0-4 0,2 0 1 16,0 0 0-16,-1-1 0 0,1 1-3 0,-2-1 4 15,2 0 1-15,0 1-2 0,0-2-1 0,-1 1 0 16,1-1 2-16,0-1-4 0,-1 2 5 0,1 0-1 16,0-3 3-16,0 0-1 0,-2 1-3 0,2 0 1 15,0-3 2-15,-1 3-1 0,1-1 2 16,0 0-3-16,0 1-2 0,-1-3 0 0,1 2-2 16,0-1-1-16,-1 1 2 0,1-2-22 0,0 2 25 15,0-1-22-15,-1 0 26 0,1 1-24 0,1-1 26 16,-1-1-4-16,-1 3 0 0,1-2-3 0,0 1-1 15,1-1 1-15,-1 1-1 0,1-2 1 0,-2 2-4 16,2-1 2-16,0 1-2 0,-1-1-1 0,1 2 1 16,0-1 1-16,0 0 5 0,-1 1-7 0,1-1 0 15,0 0 21-15,0 0-24 0,0 1 23 0,0 0-27 16,0-1 23-16,1-1-24 0,-1 1 22 16,0 1-25-16,0-3 26 0,0 1-25 0,0 0 25 0,0 1-27 15,0-2 22-15,0-11-24 0,0 23 27 0,0-23-24 16,0 20 26-16,-1-10-25 0,1-10 24 15,0 17-20-15,0-17 10 0,-3 18-10 0,3-18 18 16,-2 17-22-16,2-17 22 0,-2 15-20 0,2-15 25 16,-2 16-32-16,2-16 34 0,-1 17-32 15,1-17 28-15,-3 15-27 0,3-15 22 0,-1 15-22 16,1-15 28-16,-2 15-41 0,2-15 19 0,-1 15 24 16,1-15-26-16,0 14 2 0,0-14 4 0,0 14-2 15,0-14-3-15,1 14 3 0,-1-14 4 0,0 13-2 16,0-13 2-16,0 12 0 0,0-12 1 0,0 0 3 15,0 17-4-15,0-17 4 0,0 0-2 16,2 13 1-16,-2-13-1 0,0 0-1 0,1 11 1 16,-1-11 1-16,0 0-1 0,0 0 1 0,1 11-5 15,-1-11 3-15,0 0 3 0,0 0-3 0,0 0-1 16,5 9 2-16,-5-9 2 0,0 0-1 0,0 0-1 16,12 2 1-16,-12-2 1 0,0 0 0 0,0 0 0 15,17-1-1-15,-17 1 1 0,13-2-3 0,-13 2-1 16,16-3-1-16,-16 3-3 0,23-2 5 0,-23 2-26 15,24-1 30-15,-11-1 1 0,1 2-2 0,0-1 0 16,-1 1-1-16,2 0 0 0,-1 1-1 16,2-1 0-16,-2 2-1 0,1-2 1 0,-1 1-1 0,1-1 1 15,0 0-1-15,0 1 2 0,-1-1-4 16,2 0 2-16,-1 0 1 0,1 0 0 0,-2 0-1 16,3 0 2-16,-2 0-4 0,0-1 4 0,0 1 1 15,0-1-2-15,0 1 0 0,-1-2 0 0,0 2-1 16,0-1 0-16,-1 1-1 0,0 0 0 0,1-1 1 15,-14 1-2-15,24-2 0 0,-12 1 0 0,-12 1 2 16,21-1-1-16,-21 1 2 0,20-2 1 0,-20 2 0 16,18-2-1-16,-18 2 2 0,15-1 0 0,-15 1 1 15,16-1-2-15,-16 1-1 0,13-2 0 0,-13 2-4 16,13-1 2-16,-13 1-1 0,0 0 1 0,17 0-1 16,-17 0 0-16,0 0 2 0,16-1-1 15,-16 1-1-15,0 0 2 0,16 1 3 0,-16-1-3 0,0 0-4 16,14 0 5-16,-14 0 0 0,0 0 0 15,13-1 0-15,-13 1-1 0,0 0 1 0,0 0 1 16,13 0 0-16,-13 0-1 0,0 0 0 0,0 0 0 16,0 0 6-16,12 1-5 0,-12-1-1 0,0 0 0 15,0 0-3-15,0 0 3 0,0 0-3 0,0 0 1 16,0 0-2-16,0 0 3 0,0 0-10 0,14 0 10 16,-14 0-1-16,0 0 0 0,0 0-1 0,0 0 2 15,0 0 3-15,10 3-1 0,-10-3 1 0,0 0-1 16,0 0 1-16,0 0 3 0,0 0-1 0,0 0-20 15,0 0-52-15,12-2-116 0,-12 2-63 0,0 0-170 16,0 0-103-16,2-11-159 0,-2 11-337 16,0 0-622-16</inkml:trace>
  <inkml:trace contextRef="#ctx0" brushRef="#br0" timeOffset="-208514.08">3404 13701 132 0,'-14'0'335'15,"1"0"-61"-15,13 0 12 0,-24 0-57 0,24 0 31 16,-24 0-80-16,24 0 51 0,-24 0-65 0,24 0 36 15,-21 1-73-15,21-1 36 0,-19 0-67 0,19 0 40 16,-14 2-56-16,14-2 47 0,-13 1-46 0,13-1 50 16,0 0-55-16,-10 4 46 0,10-4-65 15,0 0 51-15,0 0-62 0,0 0 49 0,0 0-59 16,0 0 45-16,0 0-57 0,6 9 54 0,-6-9-57 16,0 0 3-16,18 1 54 0,-18-1-61 0,18 1 5 15,-18-1 1-15,24 2 4 0,-10-2 0 0,3 0-4 16,2-1 0-16,-1 1-8 0,4 0 3 0,1 0 7 15,0-1-6-15,6 1-3 0,1 1 7 0,-1-1-6 16,2 0 1-16,-1 1 0 0,2 0 1 0,-1-1-1 16,1 3-3-16,-1-3 0 0,-1 1 0 0,1 0-2 15,0 0 2-15,-2-1-2 0,2 2 2 0,-3-2 0 16,1 1 0-16,-1 0-2 0,0 0 1 0,0 1-1 16,-1-2-2-16,0 1 0 0,-5 0 0 15,1 0-3-15,0-1 2 0,-3 2 2 0,1-2 1 16,0 0 1-16,-1 2 3 0,0-1-4 0,-1-1 4 15,-1 0-4-15,1 1 0 0,-5-1-2 0,3 1-2 16,-3-1 0-16,3 0-2 0,-5 1 0 0,2-1-2 16,1 0 3-16,-2 1-4 0,-13-1 3 0,26 0-3 15,-14 2 2-15,-12-2 0 0,24 0-3 0,-24 0 2 16,20 0-8-16,-20 0 11 0,20 1-7 0,-20-1 10 16,17 0 1-16,-17 0-4 0,17-1 0 0,-17 1-6 15,17 1 1-15,-17-1 1 0,14 0-5 0,-14 0 0 16,14 0 0-16,-14 0 0 0,13 0 0 0,-13 0 0 15,12 1-2-15,-12-1 0 0,16 2 2 0,-16-2 0 16,13 0 0-16,-13 0-1 0,12 1 0 16,-12-1 1-16,0 0 0 0,17 0 0 0,-17 0-1 15,0 0 0-15,16 1-1 0,-16-1 0 0,0 0-2 16,12 1-1-16,-12-1 3 0,0 0 0 0,0 0-2 16,14 1 1-16,-14-1 1 0,0 0-1 15,11 1 0-15,-11-1 1 0,0 0-1 0,13 2 0 0,-13-2 3 16,0 0-1-16,17 2 0 0,-17-2-2 0,0 0 0 15,15 1 0-15,-15-1-2 0,0 0 1 0,16 1-4 16,-16-1-24-16,0 0 28 0,11 3-22 0,-11-3 30 16,0 0-31-16,0 0 29 0,0 0-31 0,13 2 23 15,-13-2-30-15,0 0 32 0,0 0-2 0,0 0 0 16,0 0 2-16,0 0-1 0,0 0-1 16,0 0 0-16,0 0 0 0,0 0 1 0,-15-2-3 15,15 2 2-15,0 0 2 0,-11-4 0 16,11 4-1-16,0 0 2 0,-14-5 0 0,14 5-26 15,-9-4 29-15,9 4-25 0,-10-7 34 0,10 7-31 16,-9-7 32-16,9 7-30 0,-10-7 29 0,10 7 4 16,-8-7-6-16,8 7-3 0,0 0-2 0,-5-11-7 15,5 11 3-15,0 0 11 0,0 0-10 0,3-12 0 16,-3 12-2-16,0 0 0 0,9-6-7 0,-9 6 1 16,0 0 1-16,15-1-1 0,-15 1 3 15,0 0 4-15,15 3-32 0,-15-3 34 0,12 4-26 16,-12-4 29-16,9 5-26 0,-9-5 33 0,6 9-6 15,-6-9 0-15,5 9-1 0,-5-9-4 0,3 11 4 16,-3-11-1-16,0 0 2 0,-3 16-2 0,3-16 2 16,-5 9 1-16,5-9-1 0,-9 9 1 0,9-9 3 15,-11 7-2-15,11-7 0 0,-12 3-3 0,12-3 4 16,-11 2-5-16,11-2 4 0,-13-3 5 0,13 3 0 16,-12-5 0-16,12 5-7 0,-7-8-29 0,7 8 37 15,-7-11-30-15,7 11 26 0,-2-12-11 0,2 12-17 16,2-13-26-16,-2 13-40 0,4-11-42 0,-4 11-10 15,6-10-137-15,-6 10-37 0,0 0-108 0,8-6-78 16,-8 6-423-16,0 0-490 0</inkml:trace>
  <inkml:trace contextRef="#ctx0" brushRef="#br0" timeOffset="-208065.28">3763 14134 185 0,'0'0'430'0,"-1"-19"-92"0,1 19 1 16,-3-21-35-16,1 11-3 0,-2 1-13 0,-1-2-27 16,-3 0-17-16,1 1-15 0,-2 0 1 0,0 1-75 15,-4 0 46-15,1 3-79 0,-2-1 36 0,2 2-66 16,-4 2 44-16,3 1-71 0,-1 1 45 0,-4 5-70 16,2-2 46-16,1 5-65 0,-2 0 44 0,0 3-59 15,1 2 44-15,2 2-53 0,2 1 52 0,-1 0-57 16,6 0 50-16,1 1-52 0,0-1 51 15,4 2-48-15,2 0 54 0,1-2-44 0,4 1 54 16,1-2-37-16,5 0 37 0,3-1-28 0,1-1 32 16,3-3-28-16,1 0 28 0,4-3-38 0,0-2 31 15,3 0-41-15,-2-4 18 0,3 0-25 0,0-3 28 16,-1 0-32-16,0-2 11 0,-2 1-98 0,-2-4-26 16,-2 2-105-16,-3-2-41 0,-3 2-120 0,-1-2-129 15,-2 1-144-15,-3-1-261 0,-3 2-479 0</inkml:trace>
  <inkml:trace contextRef="#ctx0" brushRef="#br0" timeOffset="-207231.27">5083 12917 130 0,'0'0'418'0,"0"0"-35"0,-3-11-103 16,3 11-24-16,0 0-19 0,0 0-2 0,0 0 31 16,0 0-72-16,0 0 19 0,0 0-65 0,0 0-12 15,0 0-12-15,0 0-10 0,0 0-16 0,0 0-9 16,1 16-9-16,-1-16-8 0,0 0-4 0,1 14-3 16,-1-14-4-16,0 0-7 0,1 15-6 0,-1-15-3 15,0 0-1-15,2 13-3 0,-2-13-4 0,0 0 3 16,0 0 4-16,1 12 8 0,-1-12 5 15,0 0 13-15,0 0-44 0,0 0 23 0,0 0-31 0,0 0 33 16,0 0-33-16,0 0 22 0,0 0-26 0,4-8 21 16,-4 8-4-16,1-11 4 0,-1 11 7 0,1-14 6 15,-1 14-5-15,2-14 6 0,-2 14-36 0,2-14 45 16,-2 14-2-16,3-15 3 0,-3 15-2 16,1-10-3-16,-1 10-11 0,1-11-11 0,-1 11-9 15,0 0-10-15,0 0 0 0,0 0-3 0,0 0-2 16,0 0-2-16,0 0-24 0,0 0 30 0,0 17-22 15,-1-5 31-15,0-1-29 0,1 6 29 0,0 0-29 16,-3 3 27-16,3 1-8 0,-1 4-16 16,1 2-21-16,0-1-38 0,1 2-56 0,-1 0-11 0,0 1-143 15,0 5-90-15,-1-7-166 0,-2 8-621 0,1-8-766 16</inkml:trace>
  <inkml:trace contextRef="#ctx0" brushRef="#br0" timeOffset="-206465.59">5077 14637 438 0,'0'0'447'0,"0"0"-144"0,0-12 13 15,0 12-80-15,0 0 57 0,0 0-68 0,1-11 19 16,-1 11-73-16,0 0 31 0,0 0-71 0,0 0 35 16,0 0-70-16,0 0 43 0,2 11-67 0,-2-11 45 15,-2 11-63-15,2-11 44 0,-1 15-61 16,1-15 49-16,-1 15-63 0,1-15 54 0,-3 15-58 15,3-15 51-15,-4 16-63 0,4-16 52 16,-2 14-61-16,2-14 58 0,-3 11-60 0,3-11 60 16,-2 11-57-16,2-11 68 0,0 0-63 0,-3 11 52 15,3-11-55-15,0 0 44 0,0 0-46 0,0 0 52 16,0 0-50-16,0 0 57 0,1-15-32 0,-1 15 47 16,3-13-41-16,-3 13 10 0,4-18 5 0,-4 18 11 15,5-16 7-15,-5 16 15 0,5-14-6 0,-5 14-6 16,4-11-16-16,-4 11-9 0,4-10-15 0,-4 10 0 15,0 0-10-15,7-7-6 0,-7 7-3 16,0 0-5-16,8 7-1 0,-8-7-1 0,4 12 24 16,-4-12-32-16,2 18 21 0,-2-18-24 0,2 23 22 15,-2-9-48-15,0 0-11 0,0 1-127 0,-2-1-21 16,1 1-157-16,0 3-135 0,-1-2-207 0,-1-1-348 16,-2-1-655-16</inkml:trace>
  <inkml:trace contextRef="#ctx0" brushRef="#br0" timeOffset="-204894.63">3334 12236 304 0,'-16'1'292'0,"16"-1"-18"0,-13 0-53 16,13 0 35-16,-13-1-77 0,13 1-18 0,-14 0-5 16,14 0-2-16,-12-1-1 0,12 1 50 0,0 0-69 15,-14-2 44-15,14 2-57 0,0 0 41 0,0 0-61 16,-15 0 37-16,15 0-67 0,0 0 44 0,0 0-67 16,0 0 42-16,-12-1-62 0,12 1 47 0,0 0-59 15,0 0 51-15,0 0-59 0,0 0 54 0,0 0-58 16,0 0 60-16,0 0-60 0,12 1 6 0,-12-1 48 15,14 0-61-15,-14 0 54 0,18 2-58 0,-18-2 59 16,24 1-62-16,-10-1 57 0,1 1-58 16,-1-1 56-16,6 1-57 0,-1-1 60 0,-1 1-61 15,2 0 58-15,-1-1-60 0,2 1 56 0,0-1-59 16,2 2 56-16,-2-1-56 0,2-1 61 0,0 0-59 16,-1 0 31-16,1 1-25 0,1 0 7 0,3-1 4 15,-4 1 1-15,0-1 1 0,0 1 4 0,1-1 2 16,-1 2-2-16,-1-1 0 0,-2 1 1 0,3-2 4 15,-2 1 3-15,-1-1 0 0,2 1 3 0,-3 0-5 16,3-1 1-16,-2 1 3 0,-1 0 1 0,2 1-3 16,-2-1-2-16,0 0 2 0,0 0-3 0,2 0-5 15,-3 0 3-15,2 2-6 0,-2-2 10 16,1 1-9-16,1-2 1 0,-1 1 3 0,0 0 0 16,1-1 4-16,-2 1 1 0,2-1 3 0,-2 0-2 15,1 1-2-15,1-1 0 0,-4 0-1 16,3 1-2-16,-1-1-4 0,0 0 5 0,0 0-3 15,-1 2 2-15,1-2-5 0,-2 0 4 0,2 0-2 16,-2 0 3-16,3 0 2 0,-1 0-2 0,-1 0-1 16,2 0-1-16,0-2-3 0,0 2-1 0,-4 0 1 15,3-1 3-15,-3 1-30 0,2 0 34 0,-2-1-30 16,2 1 28-16,-1 0-17 0,-2 0 18 0,3 0-26 16,-3 0 24-16,0 0-24 0,2 0 26 15,-2 0-26-15,1-1 26 0,-2 1-26 0,2 0 28 16,-1-1-28-16,0 1 29 0,0 0-30 0,1 0 28 15,-2 0-28-15,3 0 31 0,-4 0-30 0,4 0 30 16,-3 0-30-16,-1 0 31 0,2 0-31 0,1 0 30 16,-15 0-31-16,25 0 32 0,-11 0-5 0,-14 0-16 15,23 0 16-15,-23 0-1 0,24 0-3 0,-24 0 0 16,22 0-6-16,-22 0 0 0,18-1-1 0,-18 1 6 16,20 0-32-16,-20 0 35 0,18 0-33 0,-18 0 30 15,18-2 0-15,-18 2-3 0,17 0 0 0,-17 0 2 16,15 0-4-16,-15 0 1 0,15 2-11 0,-15-2 12 15,16 0-1-15,-16 0-1 0,15-2-1 16,-15 2 3-16,14-1-3 0,-14 1-1 0,14-2-6 16,-14 2 8-16,0 0 2 0,17 0-2 0,-17 0-1 15,0 0 0-15,15-1 2 0,-15 1-1 0,0 0 1 16,0 0 1-16,14 0-26 0,-14 0 33 0,0 0-24 16,0 0 25-16,0 0-24 0,13 1 26 0,-13-1-31 15,0 0 26-15,0 0-19 0,0 0 24 0,0 0-35 16,0 0 25-16,0 0-49 0,8-4 4 0,-8 4-41 15,0 0-57-15,0 0-73 0,0 0-86 0,0 0-78 16,0 0-63-16,0 0-511 0,0 0-533 0</inkml:trace>
  <inkml:trace contextRef="#ctx0" brushRef="#br0" timeOffset="-203866.04">2563 12487 556 0,'0'0'475'0,"0"0"-100"15,-11 3-51-15,11-3-30 0,0 0-4 0,0 0-31 16,-9 3-32-16,9-3-29 0,0 0-32 0,0 0-30 16,14 4-19-16,-14-4-13 0,19 3-14 0,-19-3-10 15,24 2-11-15,-8-1-9 0,-1 0-9 0,4 2-13 16,-1-2-3-16,0 0-2 0,0 1-3 0,0-2-8 15,1 1-17-15,-1 1-60 0,-3-2-76 0,0 1-84 16,-2-1-99-16,0 0-88 0,-13 0-71 16,18-1-302-16,-18 1-293 0</inkml:trace>
  <inkml:trace contextRef="#ctx0" brushRef="#br0" timeOffset="-203584.76">2731 12483 353 0,'0'0'380'16,"0"0"-74"-16,-17-3-23 0,17 3-11 0,0 0 5 15,-12 2-3-15,12-2-17 0,0 0-38 0,0 0-21 16,-8 8-18-16,8-8-18 0,-3 10-13 0,3-10-8 16,0 14-11-16,0-14-11 0,1 18-2 0,-1-6-6 15,0-12-2-15,2 24-4 0,-2-11-66 0,-2 0 56 16,2 2-60-16,0-2 47 0,-1 2-60 0,0 1 46 16,0-3-57-16,-2 3 45 0,0-1-50 0,1 0 50 15,-2-1-53-15,0 0 43 0,0-1-44 16,-2-1 45-16,1 0-46 0,0-3 40 0,-2 0-43 15,1-2 43-15,-3 0-46 0,0-2 44 0,0 0-48 16,-1-2 44-16,10-3-46 0,-23 1 42 0,9-2-46 16,2 0 41-16,-2-2-64 0,0-4 34 0,1 1-82 15,1 1-8-15,0-2-78 0,3 0-94 0,2 0-96 16,7 7-110-16,-7-14-97 0,7 14-317 0,3-16-446 16</inkml:trace>
  <inkml:trace contextRef="#ctx0" brushRef="#br0" timeOffset="-203317.68">3177 12596 719 0,'5'-7'538'0,"-5"7"-130"15,0 0-63-15,0 0-42 16,14-6-46-16,-14 6-33 0,11-1-32 0,-11 1-33 16,18-1-28-16,-18 1-26 0,21 1-18 0,-7-1-14 0,-1 0-11 15,2 1-13-15,-1 1-14 0,1-2-25 16,-1 1-65-16,1-1-74 0,-2 1-77 0,-13-1-67 16,23 2-61-16,-23-2-58 0,16 1-342 0,-16-1-239 15</inkml:trace>
  <inkml:trace contextRef="#ctx0" brushRef="#br0" timeOffset="-203165.96">3225 12659 8 0,'-15'7'494'0,"15"-7"-108"0,-9 7-32 0,9-7-25 0,0 0-16 16,-4 10-26-16,4-10-44 0,5 7-48 0,-5-7-41 16,13 7-26-16,-2-3-20 0,2-1-21 0,4 0-19 15,0 1-39-15,2-2-59 0,1-1-60 16,1 0-54-16,2-1-63 0,3-1-63 0,1-1-67 15,1-2-328-15,4-3-174 0</inkml:trace>
  <inkml:trace contextRef="#ctx0" brushRef="#br0" timeOffset="-202830.06">3726 12572 21 0,'0'0'512'0,"0"0"-95"0,0-12-41 0,0 12-19 16,0 0-1-16,-5-7-7 0,5 7-42 0,0 0-35 15,-9-6-92-15,9 6 23 0,0 0-70 0,-13 3 20 16,13-3-76-16,-7 5 50 0,7-5-68 15,-8 9 54-15,8-9-65 0,-9 15 50 16,5-7-54-16,0 3 59 0,2 0-62 0,-1-1 37 16,1 3-46-16,0-2 32 0,2 1-50 0,-1 2 46 15,2-1-47-15,1-1 41 0,-1 1-47 0,3-1 39 16,0 1-45-16,2-1 7 0,3 0 6 0,0-2 1 16,1 1 1-16,3-3-3 0,0-1 2 0,3 1 0 15,0-4 0-15,0 1 2 0,0-3 1 0,-1 0-1 16,-1-4-4-16,1-1-14 0,1-3 19 0,-2-1 2 15,-1-3-4-15,-3-1 2 0,0-2 3 0,-1-4 4 16,-4 2 1-16,-2-1 28 0,-2-1-33 0,-4-1 17 16,-1 0-32-16,-2-1 28 0,-4 0-31 15,-2 2 25-15,1 1-33 0,-3 1 28 0,0 2-54 16,0-1-26-16,0 6-132 0,0 2-71 0,0 2-150 16,2 2-179-16,-1 1-572 0,-1 1-777 0</inkml:trace>
  <inkml:trace contextRef="#ctx0" brushRef="#br0" timeOffset="-201026.02">3385 15580 13 0,'0'0'351'0,"0"0"-81"0,0 0-8 16,0 0-42-16,0 0 13 0,0 0-49 16,-8-4 22-16,8 4-29 0,0 0 21 0,0 0-32 15,-11-4 11-15,11 4-28 0,0 0 11 0,0 0-19 16,-13-3 5-16,13 3-21 0,0 0 1 0,0 0-22 15,-13 0-6-15,13 0-20 0,0 0-10 0,0 0-13 16,0 0-2-16,0 0-1 0,0 0 3 0,0 0 0 16,0 0 0-16,0 0-9 0,0 0 2 0,0 0 0 15,0 0-7-15,12-5-6 0,-12 5-9 0,15 0 4 16,-15 0-4-16,20-1-2 0,-7 1 2 0,1 0 0 16,0 0 0-16,3-1-2 0,1 2 1 15,2-2 0-15,1 2-3 0,-1-1-2 0,2-1-1 16,1 2 1-16,0-1-3 0,0-1-4 0,4 1-2 15,0 0 4-15,-1 0 0 0,3-1-7 0,-6 1 0 16,1 0 1-16,0 0 0 0,2 0-2 16,-2 0-53-16,-1-1 64 0,0 1-58 0,0 0 59 15,0 0-50-15,-1 0 52 0,0 0-51 0,-1 0 51 16,1 1-52-16,-2-1 56 0,2 0-52 0,-2 0 54 16,1 1-56-16,-1-1 57 0,2 1-10 0,-3-1 1 15,2 1-1-15,0 0-3 0,-1-1-2 0,1 3-5 16,0-3-1-16,-2 0-3 0,0 0 2 0,2 1-2 15,-3-1 0-15,1 0-4 0,-4 0 4 16,2 0-2-16,-2 0-1 0,0 0 3 0,1 0-7 16,0 0 6-16,-2 0-44 0,3 0 46 0,-3 0-43 15,1 0 53-15,0 0-50 0,0 0 58 0,-1-1-53 16,1 1 55-16,1 0-55 0,-1-3 53 0,0 3-56 16,0 0 58-16,1 0-56 0,-1 0 57 0,1 0-55 15,-1-1 55-15,-1 1-54 0,1 0 53 0,-1 0-53 16,2 0 54-16,-2-1-51 0,0 1 50 0,-1 0-52 15,-13 0 52-15,24 0-51 0,-11-1 53 0,-13 1-52 16,23 0 59-16,-12-1-62 0,-11 1 43 0,23-1-35 16,-11 0 44-16,-12 1-45 0,23-1 51 15,-23 1-58-15,23-3 58 0,-12 1-52 0,-11 2 49 16,23-3-52-16,-23 3 50 0,23-2-55 0,-23 2 56 16,23-1-54-16,-23 1 54 0,21-4-55 0,-21 4 43 15,20-3-38-15,-20 3 51 0,19-2-51 0,-19 2 51 16,18-1-50-16,-18 1 51 0,18-2-56 0,-18 2 54 15,17-2-52-15,-17 2 54 0,16-3-55 0,-16 3 54 16,14-3-55-16,-14 3 50 0,15-2-48 0,-15 2 49 16,12-2-53-16,-12 2 59 0,15-3-50 0,-15 3 45 15,12-1-52-15,-12 1 55 0,12-1-58 0,-12 1 53 16,13-1-54-16,-13 1 58 0,12-1-54 0,-12 1 52 16,0 0-53-16,18-1 51 0,-18 1-50 15,0 0 56-15,15-3-54 0,-15 3 56 0,0 0-59 16,15-1 57-16,-15 1-56 0,0 0 56 15,12-2-57-15,-12 2 56 0,0 0-57 0,12-2 42 16,-12 2-32-16,0 0 43 0,0 0-46 0,15-1 49 16,-15 1-55-16,0 0 59 0,0 0-54 0,14-1 53 15,-14 1-56-15,0 0 55 0,0 0-57 0,14-1 58 16,-14 1-40-16,0 0 32 0,0 0-60 0,0 0 47 16,12-2-71-16,-12 2 46 0,0 0-22 0,0 0-18 15,0 0-15-15,0 0-13 0,11-2-8 0,-11 2-14 16,0 0-17-16,0 0-26 0,0 0-26 0,0 0-46 15,0 0-62-15,9-4-58 0,-9 4-84 16,0 0-299-16,0 0-232 0</inkml:trace>
  <inkml:trace contextRef="#ctx0" brushRef="#br0" timeOffset="-200431.82">2467 15218 466 0,'0'0'364'0,"-2"-17"15"0,2 17-49 16,-3-12 7-16,3 12-39 0,0 0-28 0,-2-14-65 16,2 14-41-16,0 0-32 0,0 0-8 0,-2-12-25 15,2 12-3-15,0 0-3 0,0 0-9 16,0 0-5-16,-1 17-1 0,1-17-5 0,0 17-55 0,0-6 62 15,0 1 3-15,0 2 2 0,1 4-7 16,-1-1-12-16,2 0-2 0,-1 1-5 16,0 2-5-16,-1-3 0 0,0 1-15 0,0 0-5 15,1-1-6-15,-2 0-4 0,2-2-1 0,-1-1-8 16,0-2 7-16,2 0-11 0,-2-12-42 0,0 20-58 16,0-20-63-16,-2 16-103 0,2-16-86 0,0 0-129 15,3 12-62-15,-3-12-301 0,0 0-371 16</inkml:trace>
  <inkml:trace contextRef="#ctx0" brushRef="#br0" timeOffset="-200045.55">2733 15242 13 0,'0'0'473'0,"8"-8"-102"0,-8 8-43 0,0 0-22 15,9-7-4-15,-9 7-8 0,0 0-32 0,0 0-40 16,0 0-32-16,0 0-36 0,0 0-17 0,0 0-20 15,0 0-19-15,-14 5-14 0,14-5-11 0,-17 5-11 16,8 0-10-16,-1-2-9 0,-3 3-5 0,0-2-4 16,1 0-4-16,-1 3 0 0,0-2-5 0,0 0 4 15,3-2-7-15,-3 1 3 0,3-2 5 0,1 1 3 16,9-3 1-16,-18 5 3 0,18-5-1 0,-14 3-6 16,14-3 0-16,-13 2-1 0,13-2-5 15,0 0 0-15,-11 2-6 0,11-2-6 0,0 0 1 16,0 0-4-16,0 0-1 0,0 0-1 0,0 0-2 15,6 8-2-15,-6-8 0 0,8 6-3 16,-8-6 1-16,13 8-4 0,-13-8 6 0,13 12-1 16,-5-6 0-16,0 1-2 0,0 0 0 0,1 2 3 15,1 0-5-15,-1 0 7 0,0 0-5 0,1 1 8 16,-1-1-9-16,-1 0 8 0,2-2-5 0,0 2 8 16,-1-2-21-16,-1-1-51 0,2 0-86 0,-1 0-72 15,1-2-131-15,0-1-80 0,1-1-513 0,-1 0-524 16</inkml:trace>
  <inkml:trace contextRef="#ctx0" brushRef="#br0" timeOffset="-199801.66">3109 15233 517 0,'0'0'574'0,"0"0"-141"16,0 0-96-16,0 0-58 0,1-14-36 0,-1 14-39 16,0 0-31-16,8-5-32 0,-8 5-27 0,13-2-17 15,-13 2-18-15,15-3-15 0,-15 3-11 16,22-1-11-16,-11 0-14 0,-11 1 2 0,26-2-22 16,-15 1-43-16,-11 1-47 0,25 0-53 0,-13-1-60 15,-12 1-46-15,17 0-30 0,-17 0-41 16,15-1-48-16,-15 1-196 0,0 0-72 0</inkml:trace>
  <inkml:trace contextRef="#ctx0" brushRef="#br0" timeOffset="-199639.46">3106 15277 366 0,'0'0'339'0,"-10"7"-40"0,10-7 18 16,0 0-21-16,-5 9-19 0,5-9-26 15,0 0-38-15,8 6-41 0,-8-6-31 0,11 5-28 16,-11-5-21-16,18 4-16 0,-6-3-15 0,-12-1-9 15,24 1-27-15,-10 1-67 0,1-4-70 0,2 1-84 16,1 0-80-16,0-2-102 0,1-1-281 0,-1 0-167 16</inkml:trace>
  <inkml:trace contextRef="#ctx0" brushRef="#br0" timeOffset="-199385.79">3543 15065 294 0,'0'0'594'0,"0"0"-111"15,2-14-42-15,-2 14-54 0,0 0-63 0,0 0-55 16,0 0-28-16,0 0-35 0,0 0-19 16,0 0-13-16,0 0 0 0,0 0-7 15,0 0-60-15,-8 8 51 0,8-8-52 0,-5 20 18 16,4-10-23-16,-3 3 24 0,0-2-50 0,1 4-9 16,1 0-8-16,-1 1 26 0,1 0-66 0,-1-1 46 15,2 0-45-15,-2 2 24 0,2-2-35 0,-2 1 30 16,2-2-39-16,1-1 25 0,0 0-77 0,0-2-66 15,-1 0-102-15,1-11-122 0,0 19-194 0,0-19-182 16,0 16-271-16,0-16-585 0</inkml:trace>
  <inkml:trace contextRef="#ctx0" brushRef="#br0" timeOffset="-198446.55">6381 11985 489 0,'0'0'400'0,"0"0"-22"0,0 0 21 16,2-10-72-16,-2 10 10 0,0 0-115 16,0 0 6-16,0 0-84 0,0 0 36 0,0 0-68 15,0 0 43-15,0 0-62 0,0 0 3 0,0 0 3 16,1 13 0-16,-1-13 3 0,-1 16-4 0,1-16 2 15,-1 21-22-15,1-9 31 0,-1 1-32 16,-1-1 29-16,1 2-40 0,-2 0 1 0,2 2-4 16,0-1 18-16,-2-3-38 0,2 4 19 0,0-3-37 15,-1-1 22-15,1 1-35 0,0 0 25 0,1-13-40 16,-1 21 33-16,1-21-60 0,0 19-71 0,0-19-103 16,1 17-100-16,-1-17-165 0,1 15-128 15,-1-15-418-15,0 0-622 0</inkml:trace>
  <inkml:trace contextRef="#ctx0" brushRef="#br0" timeOffset="-197502.5">6213 15392 365 0,'-5'-10'452'16,"5"10"-9"-16,-6-16-117 0,6 16 26 0,-3-18-79 15,3 18 7-15,1-20-91 0,2 10 15 0,2-1-82 16,0 1 31-16,2-1-70 0,0 1 35 0,3 3-61 15,-1-3 36-15,3 4-61 0,1 0 45 0,-1 1-63 16,1 0 47-16,1 2-58 0,-2 2 51 0,2 0-59 16,-3-1 51-16,-11 2-56 0,23 2 47 0,-12-1-52 15,-11-1-1-15,17 8 6 0,-10-2 49 0,-7-6-55 16,8 12 51-16,-8-12-54 0,2 17 52 0,-4-7-54 16,-2 1 53-16,-1 0-54 0,-2 1 53 0,-3 1-53 15,-2 1 54-15,0-2-56 0,-4 1 61 16,2 0-49-16,-2-3 58 0,0 3-51 15,0-3 60-15,2-3-51 0,-2 1 63 0,2-1-59 16,0 0 63-16,1-2-63 0,1 0 54 0,3 0-65 16,0-1 54-16,-1-1-56 0,10-3 51 0,-13 7-62 15,13-7 65-15,-9 4-65 0,9-4 63 0,0 0-56 16,0 0 54-16,0 0-58 0,11 3 51 0,-11-3-60 16,22 1 58-16,-22-1-60 0,27 2 59 0,-12-2-58 15,4 1 46-15,-1-1-42 0,3 1 49 0,-1-1-49 16,1 0 48-16,0 2-52 0,1-1 58 0,-3 1-61 15,2-1 21-15,-4 0-105 0,-1 0 3 0,-2-1-104 16,-1 1-28-16,-13-1-111 0,20 0-85 16,-20 0-100-16,13-2-243 0,-13 2-294 0</inkml:trace>
  <inkml:trace contextRef="#ctx0" brushRef="#br0" timeOffset="-196536.66">10074 12576 377 0,'0'0'396'0,"0"0"-56"0,1-15-52 0,-1 15-25 16,5-13-16-16,-5 13-19 0,8-11-27 0,-8 11-42 16,9-12-29-16,-9 12-23 0,12-10-18 0,-12 10-14 15,15-8-11-15,-15 8-14 0,15-5-7 16,-15 5-8-16,17-1-7 0,-17 1-5 0,17 1-5 16,-17-1 0-16,16 5-4 0,-16-5-2 0,13 8-1 15,-7-2-3-15,-6-6-1 0,9 14-3 0,-9-14 2 16,3 13 1-16,-3-13 0 0,-2 17 2 0,2-17-3 15,-7 17 1-15,7-17-1 0,-12 16 1 0,5-9-1 16,-1-1 3-16,-1 1-3 0,0-2 0 0,0 0 0 16,-1 0-5-16,0-2 4 0,10-3 0 0,-16 6 9 15,16-6 7-15,-16 4-1 0,16-4-2 0,-12 1-3 16,12-1-3-16,0 0-5 0,-13-1-1 0,13 1 2 16,0 0-1-16,0 0 3 0,0 0 1 15,12-6-1-15,-12 6-1 0,18-3 9 16,-18 3-11-16,25 2-2 0,-9-1-1 0,-1 1-4 15,2 2 2-15,-2 0-2 0,1 0 3 0,-1 1-3 16,0 1 1-16,-2 1 1 0,0 0 2 0,-1 1 2 16,-1 1 7-16,-1 0 10 0,-3 0 12 0,0 1 8 15,-2-2 3-15,-2 2 4 0,-3-10 5 0,2 17 1 16,-2-17 3-16,-5 17-22 0,1-9 21 0,-2-1-31 16,-2-1 21-16,-3 1-31 0,-2-2 21 0,-2 0-25 15,-2-1 22-15,-1-2-33 0,0-1 0 16,-2-1-67-16,-2-1-70 0,1-1-126 0,-3-3-114 0,1 1-142 15,0-2-381-15,6 0-461 0</inkml:trace>
  <inkml:trace contextRef="#ctx0" brushRef="#br0" timeOffset="-195537.68">10163 15120 316 0,'0'0'345'16,"10"-9"-64"-16,-10 9 26 0,7-8-85 0,-7 8 60 15,6-8-69-15,-6 8 39 0,0 0-81 0,7-8 16 16,-7 8-70-16,0 0 34 0,0 0-52 15,0 0 46-15,0 0-56 0,0 0 40 0,0 0-63 0,0 0 40 16,0 0-57-16,-4 12 52 0,4-12-61 0,-9 13 45 16,2-6-62-16,0 2-5 0,1 1-1 0,-3 0 1 15,0 1-1-15,-1 0-1 0,0 1-1 16,0-1-7-16,0 0-1 0,1 0-1 0,-2 0-1 16,2-1 50-16,0-1-60 0,1 1-1 0,1-2 51 15,0 0-60-15,1-3 55 0,6-5-58 0,-9 14 47 16,9-14-50-16,-9 9 57 0,9-9-58 15,-4 10 57-15,4-10-55 0,0 0 54 0,3 11-56 16,-3-11 52-16,8 6-56 0,-8-6 57 0,12 4-58 16,-12-4 58-16,19 6-59 0,-9-4 57 0,-10-2-59 15,23 3 59-15,-10-1-55 0,1-1 52 0,0 0-52 16,0-1 52-16,2 0-53 0,-3-1 55 0,0 1-53 16,0-3 56-16,0 1-57 0,-3 0 58 0,1-3-54 15,0 1 2-15,-3 0 6 0,1-2 4 16,-3-2 2-16,0 0 2 0,-1 2 2 0,-1-3 1 15,-4 9 5-15,7-15 46 0,-7 15-47 0,4-15 62 16,-4 15-48-16,1-12 13 0,-1 12 12 0,0 0 4 16,0-15-3-16,0 15-4 0,0 0-8 0,0 0-2 15,-7-7-1-15,7 7 0 0,0 0-1 0,-10 9-22 16,10-9 20-16,-9 13 2 0,6-3-2 0,-1 0-1 16,-2 2-2-16,4 4-4 0,-2-1-5 0,1 1 2 15,1 1-4-15,1 3 31 0,-1-2-38 0,0 0 22 16,1 3-154-16,-1-2-48 0,1-2-164 0,0 1-196 15,0-2-559-15,-3 0-713 0</inkml:trace>
  <inkml:trace contextRef="#ctx0" brushRef="#br0" timeOffset="-193810.68">4818 11829 148 0,'0'0'334'0,"-16"1"-48"15,16-1-51-15,0 0 23 0,-19 0-76 0,19 0 53 16,-11 1-80-16,11-1 53 0,-12 1-72 0,12-1 44 16,-13 1-75-16,13-1 43 0,0 0-60 15,-15 2 40-15,15-2-58 0,0 0 42 0,-13 1-57 0,13-1 43 16,0 0-52-16,0 0 49 0,0 0-49 16,-13 2 35-16,13-2-59 0,0 0 49 0,0 0-55 15,0 0 56-15,0 0-57 0,0 0 52 0,0 0-59 16,0 0 55-16,0 0-58 0,0 0 51 0,0 0-56 15,16 4 53-15,-16-4-61 0,16 0 54 0,-16 0-50 16,23 2 58-16,-10 0-54 0,1-1 57 0,3 0-59 16,1 0 58-16,0 0-60 0,2 0 61 0,-1 1-65 15,2 0 52-15,-1-1-56 0,1 1 56 0,-1-1-54 16,-1 1 56-16,0-1-54 0,-1 1 53 16,0-2-56-16,-3 1 49 0,1-1-59 0,-3 1 56 15,-1-1-56-15,-12 0 59 0,25 0-62 0,-25 0 55 16,21 0-59-16,-21 0 57 0,17 1-55 0,-17-1 57 15,17 0-59-15,-17 0 58 0,14-1-58 0,-14 1 59 16,0 0-58-16,16 0 55 0,-16 0-56 0,0 0 58 16,13 0-57-16,-13 0 62 0,0 0-62 0,0 0 59 15,15 0-60-15,-15 0 60 0,0 0-58 0,0 0 56 16,0 0-56-16,0 0 54 0,13 0-51 0,-13 0 49 16,0 0-48-16,0 0 47 0,0 0-54 0,0 0 57 15,0 0-53-15,0 0 57 0,0 0-60 0,13-1 61 16,-13 1-62-16,0 0 54 0,0 0-53 0,0 0 53 15,0 0-53-15,0 0 54 0,0 0-55 0,0 0 55 16,0 0-58-16,0 0 61 0,0 0-57 16,0 0 55-16,0 0-54 0,0 0 56 0,0 0-57 15,0 0 58-15,13 0-58 0,-13 0 54 0,0 0-53 16,0 0 56-16,0 0-58 0,0 0 56 16,0 0-51-16,0 0 16 0,0 0-9 0,0 0 51 15,14 0-60-15,-14 0 64 0,0 0-63 0,0 0 57 16,0 0-60-16,13 0 57 0,-13 0-56 0,0 0 54 15,0 0-56-15,15 1 56 0,-15-1-55 0,0 0 55 16,13 1-55-16,-13-1 55 0,0 0-55 0,0 0 56 16,11 1-55-16,-11-1 60 0,0 0-57 15,0 0 52-15,0 0-53 0,0 0 57 0,0 0-63 16,0 0 61-16,0 0-56 0,0 0 45 0,0 0-60 16,0 0 21-16,0 0-97 0,0 0-11 0,-10-2-142 15,10 2-39-15,0 0-96 0,0 0-68 0,0 0-355 16,0 0-365-16</inkml:trace>
  <inkml:trace contextRef="#ctx0" brushRef="#br0" timeOffset="-192472.78">9245 12723 193 0,'0'0'296'0,"0"0"-52"16,0 0-29-16,0 0-20 0,-13-1-24 0,13 1-18 15,0 0-18-15,0 0-4 0,-14-1-5 0,14 1 0 0,0 0-4 16,-12-2 4-16,12 2-6 0,0 0-5 16,-15 0-5-16,15 0-5 0,0 0 0 0,-14 0-5 15,14 0-6-15,0 0 36 0,-14 2-67 0,14-2 1 16,0 0-6-16,-16 1 42 0,16-1-61 0,0 0 44 15,-12 2-62-15,12-2-1 0,0 0-4 0,0 0-4 16,-14 2 5-16,14-2 0 0,0 0 2 0,0 0 7 16,0 0 7-16,0 0 7 0,-8 5 3 0,8-5-1 15,0 0 0-15,0 0-2 0,13 2-2 0,-13-2-1 16,14 1-4-16,-14-1-1 0,16 2 0 0,-16-2-3 16,25 1-1-16,-11-1 2 0,-1 0 5 0,2 0 3 15,1 0 4-15,2 0 7 0,2 0-6 16,-1 0-3-16,0 0-6 0,0 0 1 0,1-1-4 15,-2 1 2-15,0 0 4 0,-2-2 6 0,0 2-2 16,-2 0-2-16,2 0-33 0,-5-1 24 0,3 0-31 16,-14 1 28-16,21 0-30 0,-21 0 27 0,18-1-30 15,-18 1 27-15,14-1-5 0,-14 1-29 0,0 0 30 16,17-1-29-16,-17 1 28 0,0 0-29 0,15 0 28 16,-15 0-33-16,0 0 33 0,0 0-2 0,14-1-29 15,-14 1 28-15,0 0-29 0,0 0 33 16,11-2-31-16,-11 2 29 0,0 0-29 0,0 0 29 0,0 0-29 15,0 0 33-15,0 0-29 16,13-1 13-16,-13 1-25 0,0 0-36 0,0 0-32 16,0 0-35-16,0 0-49 0,0 0-80 0,0 0-81 15,0 0-43-15,0 0-51 0,0 0-53 0,0 0-300 16,-14-1-303-16</inkml:trace>
  <inkml:trace contextRef="#ctx0" brushRef="#br0" timeOffset="-190040.4">9117 12723 267 0,'0'0'307'0,"0"0"-11"0,0 0-51 0,0 0-17 15,0-12-15-15,0 12-2 0,0 0-11 0,0 0-16 16,0 0-19-16,-3-10-30 0,3 10 33 0,0 0-51 16,0 0 42-16,0 0-49 0,0 0 38 0,0 0-63 15,0 0-4-15,3 10-3 0,-3-10-6 0,0 0-6 16,2 14-3-16,-2-14-6 0,2 12 2 0,-2-12-2 16,2 14 10-16,-2-14 2 0,2 17-10 15,-2-17-2-15,1 19-28 0,-1-19 24 0,0 22-34 16,-1-9 26-16,-1-1-32 0,1 1 23 0,0 1-26 0,-1 3 27 15,1-1-33-15,0 2 27 0,-2 0-26 16,2 2 25-16,-2-1-3 0,2 1-4 0,0 2 0 16,-2 0-3-16,2 2-1 0,-3-2-2 0,3 1 0 15,-2 0 1-15,2 0 0 0,-1 1 2 0,-1 0-1 16,2-2 1-16,-2 1 0 0,1 0-1 0,-1 0-4 16,-1-2 1-16,2-1-1 0,-1-2-1 0,-1 1 2 15,2-1 3-15,-1-1-21 0,1 1 28 0,-1-3-31 16,-1 2 32-16,2-2-28 0,-1 0 30 0,0-1-28 15,2 0 27-15,-1-3-29 0,-1 0 26 0,1 0-32 16,-1 0 29-16,3-11-29 0,-2 19 29 0,2-19-26 16,-3 16 25-16,3-16-22 0,-3 15 19 15,3-15-25-15,-2 12 25 0,2-12-28 0,-3 12 28 16,3-12-29-16,-1 11 28 0,1-11-30 0,-3 10 5 16,3-10 3-16,0 0-1 0,-2 12 2 0,2-12-2 15,0 0 6-15,0 0-2 0,-2 12 2 0,2-12 0 16,0 0 0-16,0 0 1 0,0 0 0 0,0 0 3 15,-2 11-3-15,2-11-3 0,0 0 2 0,0 0 7 16,0 0 1-16,0 0-2 0,0 0-1 0,0 0-6 16,-3 9 3-16,3-9-1 0,0 0-1 0,0 0 3 15,0 0 3-15,0 0-4 0,0 0 1 0,0 0 1 16,0 0-9-16,0 0 5 0,0 0 0 16,0 0 0-16,0 0-1 0,0 0 0 0,0 0 1 15,0 0-1-15,0 0 0 0,0 0-1 0,0 0 3 16,0 0-1-16,0 0 1 0,0 0-2 0,0 0 2 15,0 0-2-15,0 0 1 0,7 7 5 0,-7-7-5 16,0 0-1-16,0 0 0 0,14-1 1 0,-14 1 0 16,13 0-5-16,-13 0 6 0,14-2-1 0,-14 2-2 15,16-1 4-15,-16 1-1 0,21-2 4 0,-21 2-5 16,24-1 4-16,-10 1-8 0,0-1 5 16,0 1 3-16,2 0-7 0,-1-1 3 0,2 1-2 15,-3 0 12-15,3 0-11 0,3 0-3 0,-2 0 4 16,1 0 3-16,0 1-3 0,1-1-3 0,2 1-1 15,0 0 3-15,-2 1 1 0,3-1 0 0,0 1 0 16,3-2 5-16,-2 3-1 0,2-2 0 16,0 1 1-16,0-1-10 0,1 0 8 0,-2 2 1 15,0-2-1-15,0 1 2 0,1 1 1 0,-1-2-2 16,1 2 4-16,-4-2 3 0,1 0-1 0,-2 0-1 16,2 0 0-16,-1 0 0 0,1 1-2 0,1-2 3 15,-1 1-2-15,1-1 0 0,4 0-1 0,-2 0-1 16,1 0 1-16,1 1-5 0,0-1 4 0,0 0 2 15,-1 0-1-15,0 1-4 0,0-1 2 0,0 0 3 16,0 0-2-16,-3 0-2 0,0 1 2 0,-1-1 1 16,2 0-3-16,0 0 0 0,-1 0 0 0,1 0 0 15,2 0-2-15,-1 0-2 0,1 0 3 16,1 0-3-16,-1 0-1 0,3 0 1 0,-2 0-4 16,-2 0-3-16,3 0 1 0,-4 0 0 0,2 2-1 15,0-2 1-15,0 1-2 0,-4-1-1 0,1 1 3 16,-2-1-6-16,1 1 5 0,0-1 1 0,-3 0-2 15,2 0-2-15,0 0-2 0,-2 0-2 0,-2 0 2 16,2 0 0-16,-3-1 0 0,0 1 0 0,-2-1 2 16,0 0 1-16,-2 1 1 0,1-2 1 0,-2 1 4 15,-1 0-5-15,-11 1 2 0,22-2 2 0,-22 2-2 16,15-3 0-16,-15 3-5 0,14-2 8 0,-14 2 1 16,0 0-2-16,17-2 28 0,-17 2-33 15,10-3 31-15,-10 3-38 0,0 0 36 0,12-1-32 16,-12 1 30-16,0 0-31 0,0 0 29 0,12-3-31 15,-12 3 32-15,0 0-33 0,0 0 28 0,0 0-26 16,11-2 28-16,-11 2-26 0,0 0 21 0,0 0-26 16,0 0 31-16,0 0-31 0,0 0 29 0,0 0-29 15,0 0 25-15,10-2-27 0,-10 2 31 0,0 0-30 16,0 0 32-16,0 0-25 0,0 0 27 0,0 0-27 16,0 0-3-16,9 6 4 0,-9-6 26 0,0 0-32 15,5 7 31-15,-5-7-28 0,0 0 27 0,6 12-25 16,-6-12 26-16,7 9-26 0,-7-9 26 0,7 14-26 15,-7-14 24-15,7 16-30 0,-3-8 31 16,1 0-29-16,-1 2 28 0,1 0-30 0,0-1 31 16,1 3-4-16,1 1-1 0,-2-1-4 0,1 0 0 15,2 2-3-15,-2-2 1 0,2 2 2 0,-1-1-5 16,-1 0 0-16,4 0 2 0,-4 0-1 0,2-1-1 16,-2 2-1-16,3-1 1 0,0-1 0 0,-2 1 11 15,-1 0-12-15,3 0-1 0,-1-2 2 0,0 3-1 16,-1-3 0-16,3 3 2 0,-2-2-1 0,1 0-1 15,0-1 0-15,0 1 0 0,0-1 1 0,-2 2-5 16,2-3 9-16,0 2-7 0,0-1 8 0,0 2-6 16,0-3-31-16,1 2 39 0,0 0-30 0,-1 0 32 15,0 0-26-15,0 0 26 0,3 0-29 0,-2 0 33 16,-1-1-28-16,1 1 26 0,-1 0-28 16,1 0 32-16,0 2-30 0,-1-3 33 0,1 1-34 15,2 1 30-15,-4-1-30 0,1 0 29 0,1 0-26 16,-1 1 30-16,-3-2-32 0,3 1 28 0,-1-1-28 15,0 0 29-15,-1 1-31 0,0-1 32 0,0-1-30 16,0 1 28-16,-1-2-30 0,-1 3 29 0,0-3 1 16,3 2-3-16,-3-1-2 0,1 0-5 15,0 1 2-15,-1 0-2 0,0-1 11 0,2 1-14 16,-1 0 5-16,-1 1-4 0,1-1-2 0,1 2-1 16,-1-3-1-16,0 2 1 0,0 0 1 15,0 0-1-15,-1 0 2 0,3 0-1 0,-2 0-1 16,-1 1 1-16,3-1-1 0,-3-2 1 0,2 2 0 15,0-1 0-15,-1 0 0 0,0 1-2 0,-1-3 2 16,2 1 2-16,-2-2-1 0,1 2-3 0,-3-2 3 16,3 1-3-16,0-1 5 0,-2 0-2 0,-4-8 1 15,9 14-1-15,-9-14 1 0,6 14-2 0,-6-14 1 16,6 9-1-16,-6-9 5 0,8 10 2 0,-8-10-2 16,4 10 0-16,-4-10-6 0,0 0 3 0,7 11-4 15,-7-11 1-15,4 9 0 0,-4-9 0 16,0 0 1-16,4 11 1 0,-4-11-3 0,5 8 1 15,-5-8 1-15,5 9 1 0,-5-9 0 0,4 8 0 16,-4-8 3-16,5 8-3 0,-5-8 0 0,0 0 0 16,5 11 1-16,-5-11 0 0,0 0-2 0,8 11 2 15,-8-11-2-15,0 0 4 0,5 9-2 0,-5-9-1 16,0 0 1-16,7 8 1 0,-7-8-2 0,0 0 6 16,0 0-10-16,4 8 8 0,-4-8-7 0,0 0 3 15,0 0-9-15,0 0 2 0,5 8-2 0,-5-8 1 16,0 0 2-16,0 0 1 0,0 0 0 0,0 0-10 15,0 0 13-15,0 0 0 0,0 11-1 0,0-11 1 16,0 0-1-16,0 0 1 0,0 0 2 0,0 0-5 16,0 0 5-16,0 0-3 0,0 0 2 15,0 0-1-15,0 0 1 0,-9 4 0 0,9-4 1 16,0 0-2-16,0 0 2 0,-10-5 0 0,10 5 0 16,0 0-3-16,-8-5 1 0,8 5 7 0,0 0-3 15,-3-9 1-15,3 9-2 0,0 0-3 0,0 0-2 16,-2-12 1-16,2 12-5 0,0 0 5 0,0 0 1 15,3-8-2-15,-3 8 1 0,0 0-3 0,8-5 1 16,-8 5 2-16,0 0-1 0,10-4 0 0,-10 4 0 16,0 0 1-16,0 0-1 0,13 2 0 0,-13-2 0 15,0 0 0-15,8 5 0 0,-8-5-1 0,0 0 2 16,1 11 4-16,-1-11 0 0,0 0 1 16,-1 14 0-16,1-14-4 0,-4 9 0 0,4-9 18 15,-9 9-15-15,9-9 0 0,-11 9-1 16,11-9-2-16,-12 4 0 0,12-4 3 0,-13 4 0 15,13-4-1-15,-15 1 0 0,15-1 1 0,-14-1 0 16,14 1 0-16,-14-6-2 0,14 6 1 0,-12-6 2 16,12 6-1-16,-9-12-2 0,9 12 2 0,-6-12-4 15,6 12 5-15,0-14-1 0,0 14-1 0,0-14-1 16,0 14 0-16,6-13-2 0,-6 13-4 0,8-13-2 16,-8 13-19-16,9-9 18 0,-9 9-79 0,9-6 28 15,-9 6-92-15,11-5 1 0,-11 5-123 0,0 0-38 16,0 0-109-16,13-1-137 0,-13 1-289 0,0 0-393 15</inkml:trace>
  <inkml:trace contextRef="#ctx0" brushRef="#br0" timeOffset="-188718.6">8931 14859 54 0,'-11'-4'388'0,"11"4"-71"0,-10-4-26 16,10 4-25-16,0 0-29 0,-12-4-20 0,12 4-21 16,0 0-20-16,-10-3-19 0,10 3-22 0,0 0-19 15,-10-4-10-15,10 4-10 0,0 0-5 0,0 0-3 16,0 0-4-16,-9-4-1 0,9 4-3 0,0 0-7 16,0 0 5-16,0 0-1 0,0 0-49 15,0 0 49-15,0 0-53 0,0 0 50 0,0 0-57 16,0 0 51-16,0 0-55 0,0 0 53 0,9-7-60 15,-9 7 57-15,0 0-57 0,18 0 54 0,-18 0-46 16,14 0 48-16,-14 0-53 0,19 0 49 0,-19 0-56 16,23 0 47-16,-10 0-41 0,-2 1 56 0,3-1-61 15,-1 0 61-15,1 0-61 0,-1 2 58 0,2-2-55 16,-1 1 53-16,2-1-57 0,-2 1 50 0,2 0-52 16,0-1 46-16,-1 1-54 0,2 0 49 0,-2 1-53 15,2-1 52-15,0 2-55 0,-1-2 52 16,2 0-52-16,-3 1 46 0,3-1-48 0,-3 1 54 0,2-1-57 15,-1 2 52-15,-2-2-51 0,-1 2 38 16,3-2-35-16,-4 1 43 0,2-1-40 0,-2 0 40 16,1 0-42-16,-2 0 50 0,1 0-48 15,-12-1 48-15,20 1-50 0,-20-1 44 0,18 1-48 16,-18-1 48-16,15 1-46 0,-15-1 48 0,13 0-49 16,-13 0 46-16,14 1-46 0,-14-1 43 0,0 0-42 15,14 0 43-15,-14 0-44 0,0 0 43 0,13 2-42 16,-13-2 44-16,0 0-46 0,0 0 44 0,0 0-46 15,14 0 45-15,-14 0-45 0,0 0 49 0,0 0-50 16,0 0 37-16,0 0-33 0,0 0 36 0,0 0-40 16,14 1 44-16,-14-1-38 0,0 0 39 0,0 0-41 15,0 0 41-15,0 0-46 0,0 0 46 16,0 0-46-16,0 0 45 0,0 0-46 0,0 0 43 16,0 0-41-16,0 0 44 0,0 0-49 0,0 0 49 15,12 2-45-15,-12-2 45 0,0 0-56 0,0 0 60 16,0 0-53-16,0 0 52 0,11 3-45 0,-11-3 43 15,0 0-45-15,12 2 46 0,-12-2-46 0,0 0 39 16,11 3-33-16,-11-3 35 0,0 0-36 0,0 0 39 16,15 1-64-16,-15-1 21 0,0 0-102 0,0 0 31 15,0 0-97-15,0 0-17 0,9-4-63 0,-9 4-70 16,0 0-60-16,0 0-53 0,-9-4-377 0,9 4-365 16</inkml:trace>
  <inkml:trace contextRef="#ctx0" brushRef="#br0" timeOffset="-187941.36">8969 14283 20 0,'0'0'261'0,"0"0"-33"0,5-8-19 0,-5 8-4 16,0 0 9-16,5-9-36 0,-5 9 58 15,0 0-58-15,3-8 66 0,-3 8-51 0,0 0 49 16,0 0-64-16,2-11 42 0,-2 11-62 0,0 0 52 16,0 0-68-16,0 0 39 0,-3-11-74 0,3 11 40 15,0 0-73-15,0 0 41 0,0 0-72 0,-6-7 46 16,6 7-65-16,0 0 45 0,0 0-64 0,0 0 60 16,-8 6-56-16,8-6 56 0,-4 10-43 15,4-10 41-15,-5 14-37 0,1-4 4 0,2 1 6 16,-2 3 4-16,-1 0 6 0,0 0 7 0,0 4-27 15,-2-1 32-15,1 2-35 0,0 2 25 0,-1-1-32 16,1 0 23-16,-1 1 5 0,2 0-7 0,-2-1-6 16,2 0-3-16,-2 1-3 0,3-1-3 0,-1 1-7 15,0-3 0-15,0-2-2 0,1 2-2 0,2-4-4 16,-2 2 37-16,1-2-45 0,1-1 28 0,-1-3-32 16,2 2 30-16,-2-2-32 0,3-10 27 0,-4 19-33 15,4-19 34-15,-1 16-34 0,1-16 32 0,-4 13-36 16,4-13 34-16,-1 12-30 0,1-12 32 0,-2 12-33 15,2-12 30-15,-2 11-35 0,2-11 38 16,-2 10-34-16,2-10 33 0,0 0-32 0,-3 14 12 16,3-14-7-16,0 0 31 0,0 0-36 0,-2 12 21 15,2-12-53-15,0 0-37 0,0 0-16 0,0 0-96 16,0 0 4-16,0 0-96 0,0 0-2 0,0 0-37 16,0 0-46-16,0 0 2 0,5-11-12 0,-5 11-28 15,5-14-271-15,-5 14-188 0</inkml:trace>
  <inkml:trace contextRef="#ctx0" brushRef="#br0" timeOffset="-185034.51">9023 14305 37 0,'0'0'275'0,"0"0"-45"0,0 0-38 0,-5-7-18 16,5 7-16-16,0 0-4 0,0 0-18 0,-5-7-30 15,5 7 26-15,0 0-31 0,0 0 37 0,0 0-53 16,0 0 68-16,-7-7-67 0,7 7 61 0,0 0-68 16,0 0 55-16,0 0-58 0,0 0 46 0,0 0-56 15,0 0 46-15,0 0-49 0,0 0 48 0,0 0-44 16,0 0 50-16,0 0-52 0,0 0 46 16,0 0-60-16,0 0 44 0,10-4-59 0,-10 4 44 0,11 2-57 15,-11-2 55-15,16 1-62 0,-16-1 52 16,19 1-59-16,-6 1 55 0,-2-1-53 0,1 0 50 0,3-1-58 15,-1 0 53-15,1 1-56 0,-1-1 53 16,4 0-60-16,0 0 58 0,3 0-58 0,-1-1 57 16,1 1-61-16,2 0 62 0,0 0-69 0,-1 0 60 15,2 0-58-15,-1 0 58 0,1 0-50 0,3 0 57 16,-1-1-57-16,3 1 53 0,-4 0-55 0,3-1 47 16,1 2-50-16,-1-1 46 0,0 0-44 0,1 0 44 15,-1 0-51-15,0 1 49 0,-1-1-47 16,0 0 48-16,-4 0-50 0,0 0 7 0,1 0 0 15,-1 0 2-15,-1 0 4 0,1 0-1 0,0 0 0 16,-1 1 3-16,-2-1 2 0,2-1 44 16,1 1-49-16,-3 0 47 0,2 0-52 0,0 0 44 0,1 0-51 15,-3 0 54-15,3 0-55 0,0 0 52 16,-2 0-51-16,2 0 52 0,0 1-54 0,-2-1 49 16,0 1-48-16,1-1 49 0,-1 1-51 0,-1-1 36 15,1 1-31-15,1-1 35 0,-3 2-32 0,3-2 38 16,-2 1-47-16,1 0 49 0,-1-1-46 0,1 1 47 15,-3-1-46-15,2 1 46 0,-2-1-53 0,2 0 53 16,-1 0-53-16,-1 2 47 0,3-2-48 0,-2 0 2 16,0 0 3-16,0 1 3 0,-1-1 2 0,1 1 1 15,0-1 3-15,-3 0 3 0,0 1 0 16,0-1 1-16,-1 0 4 0,1 0 0 0,-1 0-1 0,-1 0 0 16,1 1 2-16,-2-2 43 0,2 2-51 0,-2-1 37 15,0 0-43-15,1 0 42 0,-14 0-42 16,25-1 40-16,-13 2-45 0,0-2 43 0,-12 1-46 15,23 1 52-15,-23-1-50 0,19-1 52 0,-19 1-52 16,18 0 50-16,-18 0-51 0,16 0 48 0,-16 0-52 16,16-1 50-16,-16 1-50 0,15 0 50 0,-15 0-51 15,14-1 50-15,-14 1-49 0,15 1 54 0,-15-1-56 16,13 0 52-16,-13 0-51 0,14 0 53 0,-14 0-52 16,13 0 51-16,-13 0-49 0,14 0 51 0,-14 0-53 15,0 0 56-15,17 0-53 0,-17 0 55 0,0 0-54 16,14 1 49-16,-14-1-43 0,0 0 38 0,0 0-38 15,14 0 44-15,-14 0-53 0,0 0 54 16,0 0-53-16,0 0 53 0,16-1-55 0,-16 1 48 0,0 0-50 16,0 0 51-16,15 1-48 0,-15-1 52 15,0 0-54-15,14 0 53 0,-14 0-52 0,0 0 53 16,11 1-52-16,-11-1 54 0,0 0-54 0,13 1 53 16,-13-1-51-16,0 0 54 0,0 0-54 0,0 0 53 15,12-1-52-15,-12 1 52 0,0 0-53 0,0 0 50 16,0 0-51-16,0 0 49 0,0 0-45 0,0 0 43 15,0 0-45-15,0 0 43 0,0 0-44 0,0 0 56 16,0 0-59-16,0 0 57 0,11-2-59 16,-11 2 54-16,0 0-54 0,0 0 54 0,0 0-51 15,0 0 57-15,0 0-58 0,0 0 54 0,0 0-55 16,0 0 52-16,0 0-52 0,0 0 49 16,0 0-46-16,0 0 50 0,0 0-52 0,0 0 54 15,0 0-54-15,0 0 53 0,0 0-51 0,0 0 53 16,11 1-54-16,-11-1 54 0,0 0-45 0,0 0 43 15,14 0-47-15,-14 0 41 0,0 0-46 0,13 1 54 16,-13-1-54-16,0 0 59 0,15 1-55 0,-15-1 56 16,0 0-58-16,14 0 52 0,-14 0-52 0,0 0 54 15,12 2-51-15,-12-2 51 0,0 0-60 0,0 0 62 16,11-2-54-16,-11 2 46 0,0 0-48 0,0 0 52 16,0 0-52-16,0 0 51 0,12-1-53 0,-12 1 52 15,0 0-52-15,0 0 51 0,0 0-51 16,0 0 55-16,0 0-56 0,0 0 52 0,0 0-46 15,0 0 44-15,0 0-46 0,0 0 49 0,0 0-53 16,0 0 52-16,0 0-47 0,0 0 50 0,0 0-54 16,0 0 51-16,0 0-53 0,0 0 55 0,0 0-53 15,0 0 50-15,0 0-50 0,0 0 51 0,0 0-51 16,0 0 52-16,0 0-55 0,-6-6 55 16,6 6-56-16,0 0 57 0,0 0-44 0,0 0 41 0,0 0-54 15,0 0 56-15,0 0-51 0,0 0 51 0,0 0-51 16,0 0 51-16,0 0-52 0,0 0 48 0,0 0-43 15,0 0 46-15,0 0-54 0,0 0 59 16,0 0-54-16,0 0 56 0,-12 2-55 0,12-2 58 16,0 0-57-16,0 0 53 0,0 0-47 0,0 0 50 15,0 0-51-15,0 0 52 0,0 0-57 0,0 0 55 16,0 0-50-16,0 0 55 0,5-8-55 0,-5 8 49 16,0 0-46-16,7-6 50 0,-7 6-47 0,0 0 50 15,10-10-47-15,-10 10 47 0,6-10-48 0,-6 10 46 16,9-9-43-16,-9 9 43 0,9-12-49 0,-1 6 43 15,-3-2-44-15,0 1 42 0,0-1-38 0,3-1-1 16,-4-1 3-16,4 0 40 0,-1-1-42 0,-1-1 44 16,2 0-47-16,0-1 43 0,-1 0-48 15,0-2 40-15,1 1-43 0,-1 0 2 0,1 0 5 16,-2 0-1-16,2-1 6 0,-1 0 3 16,1 0-2-16,0-3 5 0,1 3 1 0,0-2-1 15,-2 1 1-15,0 2 1 0,-1-1 1 0,2 1-28 16,-2 0 34-16,1-1-25 0,-1 1 25 0,0-2-25 15,2 2 29-15,-3 0-28 0,3 0 26 0,-4 0-25 16,1 1 26-16,1-1 0 0,-1 1 1 0,0 0-3 16,-1 0-2-16,1 1 0 0,-1 1-8 0,0 0 1 15,1-1-1-15,0 3 2 0,-2-2 3 0,1 1-2 16,0-1 0-16,-1 2 0 0,1-1-5 16,0 0 2-16,1 1 2 0,-1 0-2 0,1-1-1 15,-1 0 3-15,-2 1 2 0,5-1-2 0,-5 2 1 16,3-2 37-16,-1 0-47 0,1 2 44 0,-1-1-50 15,1 0 45-15,-1 0-46 0,-1 1 41 0,1-2-44 16,1 2 40-16,-2 0-39 0,3-1 44 0,-2 0-49 16,-1 0 48-16,2 1-48 0,1-2 47 0,-3 1-43 15,2 0 38-15,0 1-37 0,-1-2 39 0,1 2-44 16,-1-2 44-16,1 2-40 0,0-2 40 0,-1 1-35 16,1-1-2-16,-1 1 2 0,2-1 2 0,-3 1 4 15,4-1-7-15,-4 0 4 0,3 2 2 0,-1-2 11 16,-1 1-10-16,0 0-1 0,2 0 0 0,-2 0 2 15,2 1-2-15,-3 0-10 0,0-1 7 16,4 1 1-16,-5 0 1 0,2-1-5 0,2 1 0 16,-6 8 5-16,11-16-2 0,-7 7 2 0,-4 9 1 15,9-15 2-15,-9 15-2 0,10-16 3 0,-4 8-4 16,-6 8 2-16,9-16 0 0,-9 16 7 0,8-15-3 16,-2 7 0-16,-2 0-7 0,-4 8 1 0,9-14-6 15,-5 6 3-15,0 0 4 0,-4 8-2 0,8-13 2 16,-8 13-3-16,11-13 1 0,-11 13 0 0,6-12-2 15,-6 12 0-15,10-12 3 0,-10 12 3 0,7-10-1 16,-7 10 5-16,6-11-5 0,-6 11-3 0,9-10 46 16,-9 10-53-16,5-10 49 0,-5 10-53 0,7-10 49 15,-7 10-61-15,6-9 54 0,-6 9-54 0,5-10 57 16,-5 10-56-16,8-10 57 0,-8 10-54 16,4-9 54-16,-4 9-55 0,8-10 55 0,-8 10-47 15,6-8 46-15,-6 8-49 0,5-10 49 0,-5 10-52 16,6-9 53-16,-6 9-55 0,7-9 61 0,-7 9-60 15,7-8 59-15,-7 8-57 0,5-9 54 16,-5 9-55-16,5-8 55 0,-5 8-53 0,6-7 54 16,-6 7-54-16,6-7 53 0,-6 7-53 0,5-7 54 15,-5 7-54-15,0 0 55 0,7-10-42 0,-7 10 41 16,0 0-56-16,6-7 58 0,-6 7-58 0,0 0 55 16,7-9-54-16,-7 9 53 0,0 0-55 0,4-7 57 15,-4 7-41-15,0 0 41 0,0 0-50 16,8-8 51-16,-8 8-57 0,0 0 54 0,0 0-51 15,0 0 59-15,6-8-60 0,-6 8 60 0,0 0-60 16,0 0 56-16,0 0-58 0,0 0 57 0,7-7-54 16,-7 7 57-16,0 0-57 0,0 0 54 0,0 0-56 15,0 0 55-15,0 0-54 0,0 0 56 16,0 0-56-16,4-8 56 0,-4 8-59 0,0 0 60 0,0 0-57 16,0 0 56-16,0 0-59 0,0 0 64 0,0 0-63 15,5-9 57-15,-5 9-57 0,0 0 57 0,0 0-50 16,0 0 51-16,0 0-54 0,0 0 51 15,2-11-55-15,-2 11 54 0,0 0-53 0,0 0 58 16,0 0-57-16,4-9 60 0,-4 9-59 0,0 0 55 16,0 0-54-16,0 0 54 0,4-10-54 0,-4 10 53 15,0 0-57-15,0 0 53 0,4-8-53 0,-4 8 56 16,0 0-54-16,0 0 56 0,4-10-58 0,-4 10 57 16,0 0-51-16,0 0 50 0,0 0-57 0,0 0 57 15,4-8-56-15,-4 8 53 0,0 0-54 0,0 0 54 16,0 0-61-16,0 0 62 0,0 0-52 0,0 0 53 15,0 0-55-15,0 0 53 0,0 0-62 0,0 0 59 16,7-5-51-16,-7 5 58 0,0 0-59 16,0 0 60-16,0 0-53 0,0 0 50 0,0 0-57 0,0 0 55 15,-2 12-48-15,2-12 51 0,0 0-51 16,-7 6 54-16,7-6-57 0,0 0 56 0,-14 4-55 16,14-4 56-16,0 0-57 0,-15 3 55 0,15-3-53 15,-11 2 55-15,11-2-55 0,-13-2 55 0,13 2-54 16,-12-2 46-16,12 2-44 0,0 0 55 0,-14-5-55 15,14 5 58-15,-9-5-52 0,9 5 44 0,0 0-50 16,-4-9 53-16,4 9-60 0,0 0 57 0,0-12-54 16,0 12 57-16,0 0-54 0,3-14 52 15,-3 14-57-15,6-9 55 0,-6 9-52 0,7-8 51 16,-7 8-53-16,9-8 50 0,-9 8-55 0,9-5 55 16,-9 5-58-16,0 0 55 0,13-3-55 15,-13 3 56-15,0 0-55 0,14 3 53 0,-14-3-49 16,7 4 54-16,-7-4-51 0,8 8 44 0,-8-8-46 15,5 8 58-15,-5-8-54 0,2 10 51 0,-2-10-49 16,0 0 54-16,-1 14-53 0,1-14 53 0,-6 8-58 16,6-8 56-16,-9 6-55 0,9-6 67 0,-8 5-66 15,8-5 59-15,0 0-55 0,-14 2 54 0,14-2-54 16,0 0 53-16,-13-3-51 0,13 3 52 0,0 0-54 16,-9-7 51-16,9 7-57 0,0 0 57 0,-2-11-58 15,2 11 39-15,0 0-80 0,2-11 18 16,-2 11-111-16,0 0-16 0,5-10-76 0,-5 10-71 0,0 0-31 15,10-3-87-15,-10 3-234 0,0 0-189 16</inkml:trace>
  <inkml:trace contextRef="#ctx0" brushRef="#br0" timeOffset="-183574.47">4745 10928 220 0,'0'0'430'0,"2"-13"-98"0,-2 13-15 16,0 0-33-16,3-14 31 0,-3 14-97 0,0 0 7 16,4-11-99-16,-4 11 20 0,0 0-71 0,0 0 45 15,5-8-50-15,-5 8 48 0,0 0-51 0,0 0 57 16,0 0-55-16,2 13 46 0,-2-13-41 0,-1 13 26 16,1-13-59-16,-1 18 54 0,1-18-62 0,-3 23 58 15,2-10-64-15,0 0 56 0,-1 3-59 16,1 1 55-16,-1 1-61 0,0-1 55 0,0 1-56 15,0 1 57-15,0-1-52 0,-2 3 4 0,1 2 5 16,1-1-4-16,-1-3-4 0,0 4-1 0,0-4-1 16,2 0-3-16,0 1-30 0,-2-1 33 0,2 0-31 15,-1 0 27-15,2 0-26 0,-1-1 27 16,0 0-5-16,1 0 4 0,0-1-2 0,0 0 0 16,0-3-4-16,0 2-3 0,0-3 0 0,0 2 2 15,0-3 0-15,1 1-1 0,-1-1 0 0,0 0-2 16,1 0-4-16,-1-12 2 0,0 21-1 0,2-10 1 15,-2-11 0-15,0 19-3 0,0-19 2 0,1 17 0 16,-1-17-1-16,0 15-1 0,0-15-1 0,0 16 2 16,0-16 2-16,0 15-1 0,0-15 1 0,0 14 0 15,0-14 0-15,0 15 2 0,0-15 0 0,0 13-1 16,0-13-1-16,0 13 3 0,0-13 3 0,-1 13 0 16,1-13-2-16,0 12-1 0,0-12-7 0,0 12 1 15,0-12 12-15,0 0-10 0,0 15-2 16,0-15 2-16,0 0-7 0,0 12 0 0,0-12 2 15,0 0 2-15,0 13-1 0,0-13-1 0,0 0 1 16,0 0 1-16,1 12-3 0,-1-12 4 0,0 0-1 16,0 0 1-16,0 0 0 0,0 0-4 0,3 10 5 15,-3-10-2-15,0 0 0 0,0 0-3 0,0 0-15 16,0 0-32-16,0 0-43 0,0 0-19 0,0 0-136 16,0 0-59-16,0 0-150 0,0 0-171 15,0 0-255-15,0 0-441 0</inkml:trace>
  <inkml:trace contextRef="#ctx0" brushRef="#br0" timeOffset="-181661.94">4805 10890 75 0,'0'0'345'0,"0"0"-42"0,-11 3-62 16,11-3 34-16,0 0-89 0,0 0 35 15,0 0-85-15,-11 2 52 0,11-2-91 0,0 0 54 16,0 0-74-16,0 0 47 0,0 0-61 0,0 0 66 15,-10 2-68-15,10-2 47 0,0 0-53 16,0 0 44-16,0 0-52 0,0 0 46 0,0 0-53 16,14 2 46-16,-14-2-56 0,0 0 48 0,19-2-47 15,-19 2 47-15,19 0-55 0,-19 0 45 0,23 0-54 16,-9 0 3-16,2 0 51 0,2-1-56 0,2 1 61 16,1 1-56-16,1-1 54 0,4 0-59 0,2 2 51 15,0-2-53-15,2 1 53 0,-1 2-57 0,2-2 54 16,-2 0-63-16,2 0 56 0,-1-1-64 0,1 1 58 15,0 0-59-15,-2 1 60 0,3-1-59 0,1-1 58 16,-1 1-57-16,0-1 5 0,1 1 5 0,-1-1 2 16,4 0 6-16,1 1-1 0,2-1 2 0,0 0 7 15,-2 0 0-15,0 1-1 0,2-1-1 16,-2 2-6-16,0-1 0 0,-1 0 5 0,-4-1-5 16,5 1 1-16,-7 1-1 0,6-1-1 0,-4 0-2 15,5 0 6-15,-6 0 2 0,6 2 3 0,-3-1-2 16,2-1 0-16,0 0 0 0,-2 2 1 0,2-2 0 15,-3 0 3-15,-2 2-1 0,5-2 5 0,-4 0-3 16,2 2 2-16,-2-2-1 0,-1 1-4 0,1-1 0 16,0 0 2-16,-1-1 1 0,0 2-1 0,0-1-9 15,1-1 6-15,0 1-1 0,-1 0-1 0,1-1 2 16,0 0 3-16,-2 0-5 0,2 1-4 0,-2-1-2 16,0 0 1-16,0 0 15 0,0 0-9 15,0 0 0-15,0 0 1 0,1 0-2 0,-2 2-4 16,2-1 1-16,-1 0 13 0,-1 0-36 0,0-1 30 15,1 3-27-15,-1-3 30 0,0 1 3 0,1 0-3 16,-1 0-7-16,1 2-1 0,-1-2-2 0,-2-1-3 16,2 1 2-16,0 0-4 0,-1 0-1 0,1 0-2 15,0 1 1-15,1-1 1 0,0 0-1 0,0 1 0 16,0-1 0-16,0 0-3 0,-1 0 4 0,1 0-3 16,-2-1 1-16,0 1-4 0,-1-1 4 0,0 2 1 15,0-2-3-15,-3 0 1 0,1 0 0 0,-1 0 0 16,5 1-1-16,-1-1-26 0,-1 0 31 0,1 1-29 15,1 0 32-15,-1-1-3 0,0 1-4 16,0 0 3-16,1-1-6 0,-1 2 4 0,-2-2 1 16,3 0-3-16,-4 0 2 0,2 1-2 0,1-2 1 15,-1 1-1-15,0 0 0 0,-3 0-7 0,3 0 8 16,-1-2-1-16,0 2-3 0,3 0 3 0,0 0-1 16,0 2-4-16,1-1 2 0,2 1-6 0,-3-2 3 15,0 1-1-15,1 0 2 0,-2 0 4 16,-1 0-1-16,-1 0-28 0,1-2 33 0,-3 1-28 15,-2 0 32-15,3 0-28 0,-2-1 31 0,-1 1-3 16,0-1-1-16,5 0-1 0,-4 0-4 16,-1 1-1-16,1-2 0 0,0 1 0 0,0 1 0 15,-1-2-2-15,2 2 1 0,0 0 1 0,4 0 0 16,2 2 2-16,-1 1-2 0,3-2-2 0,3 1-5 16,-5-1 2-16,1 1 0 0,-2 0 6 0,1 0 1 15,-2-1-1-15,-1 0 1 0,0 0-7 0,-2 1 2 16,1-1 2-16,-1 1 0 0,2-1-1 0,-5 0-1 15,1 0-25-15,2-1 30 0,-2 1 1 0,4 0-1 16,-2 2-1-16,1-2-1 0,1 1 0 0,3 0 2 16,4 1-3-16,2 1-3 0,1-1 2 0,-1 1-1 15,1-1-3-15,-1 1-2 0,1 0-7 0,-2-1 11 16,1 1-6-16,0-1 6 0,0 2 1 0,-2-1-2 16,1 1 4-16,-1-2 1 0,-5 0-1 0,-1-1 1 15,0 1-1-15,-3-2 3 0,1 1-3 16,-3-1 0-16,-3 1 2 0,3-1 3 0,-1 0-32 15,5 1 34-15,-3 1-12 0,4-2 8 0,-1 1-8 16,0 1 0-16,1 0 3 0,-1 0-2 0,1-1 2 16,-1 2-2-16,-1-2 0 0,0 1 0 0,0 1 1 15,-1-1 2-15,2 0-4 0,-2 0 3 0,-2 0 1 16,-1 1 1-16,0-2 0 0,3 1-2 0,-6-1 0 16,4 0 2-16,-2 1-3 0,-1-1 3 0,1 0-1 15,1 1 1-15,-3 0-1 0,4 0 2 0,-4-1-2 16,2 1 7-16,-1-2-11 0,1 1 5 0,-1 1-4 15,1 0 1-15,1-1 0 0,-5 0 4 0,4 1-30 16,-1-1 31-16,0 1-33 0,0 0 33 16,0 0-7-16,-1-1 2 0,2 0-2 0,-2 2 1 15,-1-2-3-15,1 0 1 0,0 1-2 0,-2-1 2 16,-1 0 2-16,3 0-2 0,-4 0 3 0,2 0-1 16,-2 0 1-16,1-1 0 0,-3 0-3 0,3 0 6 15,-3 1-1-15,1-2-1 0,1 1-4 0,-2 0 6 16,2 0-4-16,1 1 2 0,-3-2-3 0,3 2 2 15,0-1-1-15,2 0 2 0,1 2-8 0,-2-2-1 16,3 1-3-16,-5 1 2 0,3-2-1 0,-4 0 4 16,2 0 7-16,-3 0-1 0,-2 1 0 0,3-1 1 15,-4 0-1-15,-10-1 0 16,23 1 4-16,-23-1 0 0,19 0-3 0,-19 0 3 16,17 0 0-16,-17 0 0 0,14 0 1 0,-14 0-2 15,13 0-1-15,-13 0-1 0,11-1 0 16,-11 1 0-16,12-1 0 0,-12 1 1 0,0 0-1 0,15-1 2 15,-15 1-1-15,0 0 6 0,15 0-1 0,-15 0 0 16,0 0 1-16,13 0-7 0,-13 0 6 0,0 0-5 16,14 0 8-16,-14 0-7 0,0 0 9 15,13-2-10-15,-13 2 1 0,0 0-1 0,0 0 1 0,14 0 1 16,-14 0 0-16,0 0 0 0,0 0 10 0,0 0-14 16,14 0-1-16,-14 0-1 0,0 0 0 0,0 0-2 15,0 0-4-15,0 0-19 0,12-1-28 16,-12 1-50-16,0 0-83 0,0 0-121 0,0 0-88 15,0 0-183-15,0 0-252 0,0 0-379 0</inkml:trace>
  <inkml:trace contextRef="#ctx0" brushRef="#br0" timeOffset="-179934.02">12576 11346 111 0,'0'0'160'16,"0"0"-11"-16,0 0-30 0,0 0-3 0,0 0-19 16,0-11-12-16,0 11 0 0,0 0-2 0,0 0 3 15,-5-9-9-15,5 9 5 0,0 0-12 16,0 0 10-16,0 0-17 0,-4-11 17 0,4 11-21 0,0 0 2 16,0 0-1-16,-2-10-1 0,2 10-2 15,0 0 0-15,-5-8-2 0,5 8 0 0,0 0-3 16,-4-8 13-16,4 8 6 0,0 0 4 0,-9-9-4 15,9 9 6-15,0 0 7 0,-5-7 58 0,5 7-41 16,0 0 26-16,0 0-56 0,-4-9 43 0,4 9-49 16,0 0 45-16,0 0-54 0,-5-9 44 0,5 9-54 15,0 0 48-15,0 0-58 0,-4-9 50 0,4 9-60 16,0 0 53-16,0 0-54 0,-4-9 51 16,4 9-62-16,0 0 56 0,0 0-59 0,-5-8 56 15,5 8-58-15,0 0 58 0,0 0-58 0,0 0 5 16,-3-10 1-16,3 10-1 0,0 0-6 0,0 0 1 15,0 0-3-15,0 0 1 0,0 0 0 0,0 0-4 16,0 0 0-16,-4-8-6 0,4 8 1 16,0 0 6-16,0 0 9 0,0 0-5 0,0 0 3 15,0 0 0-15,0 0 0 0,-2 11-4 0,2-11 3 16,0 0 2-16,-2 10 3 0,2-10-2 0,-3 11 2 16,3-11-1-16,-2 11 5 0,2-11-3 0,-4 13 0 15,4-13-2-15,-2 16 3 0,-2-7-25 0,4-9 30 16,-5 18-27-16,2-8 24 0,0-1-19 15,1 1 24-15,0 1-22 0,-2 0 42 0,2 0-50 0,-2-1 25 16,1 2-22-16,-1-1 23 0,2 2-27 0,-4 1 29 16,2-3-24-16,0 3 26 0,-1-1-29 15,1 0 24-15,-1 0-2 0,1 1-6 0,-1 0 1 16,1-1 13-16,0 0-16 0,1 2 0 0,-1-3-2 16,0 2 0-16,1-1-7 0,-1 2 2 0,-2-2 1 15,4 1 0-15,-2 1-1 0,2-1 0 0,-1 1-1 16,0-2 4-16,2-1-4 0,-1 1 1 0,-2 0 0 15,4 0 1-15,-2 0-3 0,-2-1 3 0,3 1-4 16,-2-1-1-16,3-1 6 0,-2 2-2 0,0-1 1 16,0-1-2-16,1 0-1 0,-1 1 2 0,1 0-2 15,0-1 1-15,1 1 1 0,-2-1 1 0,0-1-2 16,0 1 3-16,0 1 0 0,1-2-3 0,1-10-26 16,-1 22 31-16,-2-11-20 0,3-1 27 0,0-10-27 15,-3 19 30-15,1-9-32 0,2-10 26 16,-3 18-24-16,3-18 26 0,-1 17-26 0,1-17 26 15,-1 16-26-15,1-16 25 0,-1 14-22 0,1-14 27 16,0 14-23-16,0-14 23 0,-1 15-28 0,1-15 26 16,0 13-24-16,0-13 28 0,1 14-29 0,-1-14 27 15,0 13-25-15,0-13 27 0,2 14-30 0,-2-14 29 16,1 13-31-16,-1-13 29 0,3 13-28 0,-3-13 31 16,5 12-32-16,-5-12 31 0,0 12-22 0,0-12 25 15,1 12-27-15,-1-12 28 0,3 10-29 0,-3-10 25 16,1 10-28-16,-1-10 27 0,0 0-26 0,4 14 31 15,-4-14-31-15,0 0 31 0,2 11-31 0,-2-11 25 16,0 0-29-16,2 9 33 0,-2-9-27 16,0 0 29-16,0 0-27 0,0 0 27 15,2 10-26-15,-2-10 27 0,0 0-31 0,0 0 28 16,0 0-31-16,0 0 11 0,0 0-52 0,0 0-1 16,0 0-60-16,0 0-10 0,0 0-47 0,7-6-85 15,-7 6-110-15,0 0-35 0,0 0-100 0,4-13-391 16,-4 13-452-16</inkml:trace>
  <inkml:trace contextRef="#ctx0" brushRef="#br0" timeOffset="-179109.69">12347 12233 72 0,'0'0'270'0,"0"0"-55"0,0 0-23 15,0 0-24-15,0 0-18 0,0 0-11 16,0 0-13-16,0 0-6 0,0 0 10 0,0 0-11 16,0 0 1-16,0 0-10 0,0 0-6 0,0 0 10 15,0 0 0-15,0 0-2 0,0 0-4 0,0 0-8 16,0 0-4-16,-2 10-11 0,2-10-4 0,0 0-6 15,0 0-4-15,0 14-10 0,0-14-4 16,0 0-5-16,0 16-4 0,0-16-3 0,0 12-4 16,0-12-2-16,0 12-3 0,0-12-2 0,2 14 3 15,-2-14 11-15,2 13-24 0,-2-13-1 16,0 15 3-16,0-15 4 0,1 14-10 0,-1-14 44 16,3 13-58-16,-3-13 46 0,5 12-62 0,-5-12 54 15,2 12-55-15,-2-12 52 0,2 10-57 0,-2-10 55 16,0 0-55-16,6 11 54 0,-6-11-56 0,0 0 62 15,4 10-62-15,-4-10 52 0,0 0-54 0,0 0 51 16,0 0-55-16,5 8 3 0,-5-8 1 0,0 0-23 16,0 0-51-16,0 0-59 0,0 0-76 0,0 0-46 15,0 0-41-15,10-4-57 0,-10 4-374 0,0 0-253 16</inkml:trace>
  <inkml:trace contextRef="#ctx0" brushRef="#br0" timeOffset="-178593.63">12387 12400 182 0,'0'0'307'0,"0"0"-44"16,-9-4-45-16,9 4-18 0,0 0-31 0,0 0-20 15,0 0-14-15,0 0 0 0,0 0-3 0,0 0 25 16,0 0-21-16,0 0-7 0,0 0-3 0,0 0-3 15,0 0-5-15,11-3-8 0,-11 3-5 0,0 0-13 16,13-2-6-16,-13 2-11 0,0 0-7 0,16 2-2 16,-16-2-12-16,0 0-5 0,19 1-6 15,-19-1-5-15,13 1-3 0,-13-1-5 16,16 3 0-16,-16-3-2 0,15 6-2 0,-15-6-1 16,17 7-4-16,-8-4 1 0,-1 2-3 0,2 0-2 15,-1 1-2-15,-1 1 8 0,2 0-11 0,-1 2-1 16,1-1 2-16,-3 2-3 0,1-1-2 0,0 1 5 15,1 1 2-15,-3-2 4 0,2 2 1 0,-2 1 2 16,-1-2-3-16,1 1 2 0,-4-2 0 0,6 2-1 16,-4 0 1-16,-3 0 1 0,3 1 3 0,0-2 2 15,-2 2 0-15,-2 0 3 0,0-12 2 0,0 23 0 16,0-11-1-16,0-1-2 0,-2-1-2 16,-2 0 1-16,0 1-3 0,-1-1-1 0,0-2-4 15,0 1 2-15,-1-1-25 0,1-1 28 0,-1 0-27 16,1 1 32-16,-2-2-30 0,7-6 19 0,-11 9-20 15,11-9 31-15,-11 7-29 0,11-7 24 0,-12 6-29 16,12-6 25-16,-11 3-34 0,11-3 28 0,-13 1-29 16,13-1 23-16,-12 1-21 0,12-1-23 0,0 0-41 15,-14-1-49-15,14 1-50 0,0 0-61 0,-12-1-83 16,12 1-37-16,0 0-47 0,0 0-478 16,-11 3-440-16</inkml:trace>
  <inkml:trace contextRef="#ctx0" brushRef="#br0" timeOffset="-176629.86">12533 12909 98 0,'0'0'155'16,"0"0"-15"-16,0 0-35 0,5-9-5 0,-5 9-21 15,0 0-12-15,0 0-13 0,6-7 0 0,-6 7-4 16,0 0 2-16,8-6 1 0,-8 6-11 0,0 0 9 16,8-5 5-16,-8 5 1 0,0 0-6 0,0 0 17 15,7-8-4-15,-7 8 11 0,0 0 4 0,0 0 9 16,4-9 4-16,-4 9 1 0,0 0 7 15,0 0 11-15,0 0 12 0,2-10 12 16,-2 10-2-16,0 0 2 0,0 0-2 0,0 0-7 16,0 0-10-16,0 0-10 0,0 0-10 0,3-12-14 15,-3 12-10-15,0 0-11 0,0 0 6 0,0 0-17 16,0 0-6-16,0 0-3 0,0 0-4 0,0 0-4 16,0 0-2-16,0 0-3 0,0 0 3 0,0 0 4 15,0 0 5-15,0 0 3 0,0 0-3 0,0 0-1 16,4 7-3-16,-4-7 1 0,0 11-4 0,0-11-2 15,0 12-22-15,0-12 22 0,0 17-25 0,0-17 27 16,0 20-25-16,3-8 22 0,-3 0-21 0,1 0 30 16,-1 1-21-16,0 1 21 0,1 1-3 0,-1 0-7 15,0-2 1-15,1 4-1 0,-1-2-2 16,0 1-1-16,2 2 2 0,-2-2-1 0,-2 0 0 16,4 0-2-16,-4 2 3 0,2-1 0 0,0 0-2 15,2 0 2-15,-2 1 1 0,0-1-5 0,0 0 1 16,2 0 0-16,-2-1 4 0,0 0 2 0,0 0-6 15,0-1 14-15,0 1-17 0,0-2 7 0,0 2 1 16,0-2-21-16,0-1-4 0,0 2 28 0,0-2-28 16,0 0 27-16,0 0-28 0,0 1 24 0,0-2-29 15,2 2 24-15,-2-1-23 0,0 0 24 0,2 0-24 16,-2 1 23-16,0-1-25 0,2 0 25 16,-2 0-23-16,1 2 1 0,0-2 21 0,-1 0-21 15,1 2 24-15,1-2-24 0,-2 0 22 0,2 1-25 16,-2 0 21-16,0-1-20 0,0 1 21 0,0 0-21 15,0-1 17-15,0 1 2 0,0-2-1 0,0 2-3 16,0-1-3-16,0-1 1 0,0 2-3 0,-2-2 2 16,2 0-2-16,0 0-1 0,0 0 0 0,0 0-2 15,-2 0 0-15,2-12-2 0,-1 22 1 0,1-22 0 16,-1 24 0-16,1-24 1 0,-1 21 1 0,-1-10-1 16,2 1-1-16,-2-2-2 0,0 1 1 0,2-11-1 15,0 22 1-15,-2-10-2 0,2-12 3 0,-3 21-4 16,3-21 0-16,-1 21 1 0,0-11-2 0,1-10 1 15,-5 21 0-15,3-10 0 0,2-11 0 0,-2 20 1 16,1-9-1-16,-1 0 2 0,2-11-2 16,-4 20-10-16,4-9 13 0,0-11 0 0,-4 20 0 15,2-8 3-15,1-2-4 0,-1 1 1 0,0-1-2 16,2-10-14-16,-2 21 17 0,0-10-19 0,2 0 19 16,0-11-16-16,-5 20 16 0,5-20-14 0,-3 21 18 15,3-11-20-15,-2 1 20 0,2 0-18 0,-2 0 17 16,0 1-17-16,2-2 18 0,-3 1-17 0,2 1 17 15,0 0-17-15,-1-1 18 0,0 0-16 0,2-11 15 16,-2 21-15-16,0-10 16 0,0-1-1 0,0 1-2 16,2-11-2-16,-1 19 1 0,1-19-1 0,-5 19-2 15,3-9-1-15,2-10 0 0,-2 19-1 16,2-19 1-16,-4 18 3 0,4-18-5 0,-1 15 2 16,1-15-1-16,-4 18-1 0,4-18 0 0,0 15-2 15,0-15-11-15,-4 17 15 0,4-17 0 0,-2 19 0 16,2-19-8-16,-3 17 4 0,3-17 3 0,0 19 0 15,0-19-1-15,-4 19 0 0,4-19 0 0,0 17 2 16,0-17-1-16,-3 17 0 0,3-17 0 0,-2 15 1 16,2-15-2-16,0 14 2 0,0-14-1 0,-1 14 0 15,1-14 0-15,0 14-2 0,0-14 2 16,0 11-1-16,0-11-1 0,-1 12 1 0,1-12-1 16,0 12 1-16,0-12 1 0,-1 12-1 0,1-12 1 15,0 0-4-15,-2 15 4 0,2-15-1 16,0 11 0-16,0-11 0 0,0 0 2 0,0 14-2 15,0-14 0-15,0 0 0 0,0 13 0 0,0-13 2 16,0 0 2-16,0 14-4 0,0-14-2 0,0 0 1 16,0 14 1-16,0-14-1 0,0 0-5 0,0 15 8 15,0-15 0-15,-2 10-1 0,2-10 1 0,0 0-1 16,2 16-2-16,-2-16 0 0,0 0 1 0,0 14 0 16,0-14 1-16,0 0-6 0,2 14 2 0,-2-14-3 15,0 0 7-15,0 14-1 0,0-14-1 16,0 0 2-16,1 13 2 0,-1-13 0 0,0 0-1 0,1 12-1 15,-1-12 0-15,0 0 2 0,0 0-2 16,0 13 1-16,0-13 1 0,0 0-3 0,0 0 0 16,1 14-1-16,-1-14 0 0,0 0-5 0,0 0 8 15,0 0-1-15,0 0-1 0,-1 11-5 0,1-11 6 16,0 0 0-16,0 0 0 0,0 0-1 0,0 0-1 16,0 0 2-16,0 0-3 0,0 0-4 0,0 0-2 15,0 0-4-15,0 0 3 0,0 0-1 0,0 0 0 16,0 0 0-16,0 0 2 0,0 0-2 0,0 0 6 15,0 0-2-15,0 0 1 0,0 0 2 0,0 0 1 16,0 0 2-16,0 0-6 0,0 0 4 0,0 0 0 16,0 0 0-16,0 0-4 0,0 0 2 0,0 0 0 15,0 0 0-15,0 0 1 0,0 0-3 16,0 0 4-16,0 0-3 0,0 0 0 0,0 0 1 16,15 0 0-16,-15 0-1 0,0 0 3 0,0 0 0 15,0 0 0-15,11 1-2 0,-11-1 1 0,0 0 3 16,0 0 1-16,0 0 0 0,8 7-1 0,-8-7 1 15,0 0-2-15,0 0-1 0,0 0 1 0,0 0-1 16,-2 11 2-16,2-11-2 0,0 0 1 0,0 0-1 16,-9 6 0-16,9-6-6 0,0 0 7 15,0 0 0-15,-13 3 0 0,13-3 0 0,0 0 0 0,-12-3-1 16,12 3 2-16,-6-6 0 0,6 6 2 0,-7-7-2 16,7 7 0-16,-4-8 0 0,4 8-3 15,-2-10-10-15,2 10-10 0,-2-10-9 0,2 10-13 16,2-12-9-16,-2 12-14 0,4-10-15 0,-4 10-25 15,7-8-16-15,-7 8-60 0,6-8 9 0,-6 8-110 16,7-6-37-16,-7 6-114 0,10-7-104 0,-10 7-359 16,10-6-464-16</inkml:trace>
  <inkml:trace contextRef="#ctx0" brushRef="#br0" timeOffset="-174822.17">4768 15779 145 0,'-16'-2'302'0,"16"2"-22"0,0 0-54 0,-15-1 7 16,15 1-50-16,0 0 20 0,-16 0-40 0,16 0 24 16,0 0-41-16,-16-1 13 0,16 1-27 0,0 0 5 15,-14 0-18-15,14 0 15 0,0 0-27 16,0 0 10-16,-11-1-21 0,11 1 7 0,0 0-15 0,0 0 3 16,0 0-18-16,-12 1-5 0,12-1-4 15,0 0-1-15,0 0-8 0,0 0-5 0,0 0-3 16,0 0-7-16,0 0 0 0,0 0-5 0,0 0-3 15,12 1-6-15,-12-1 8 0,12 0-7 0,-12 0 0 16,18-1-1-16,-18 1 2 0,24-1-4 0,-11 1-1 16,3-3-6-16,-2 2-1 0,1 0 1 0,2 0-8 15,0 1 1-15,0-2-2 0,1 1 2 0,0 0-1 16,-1 1-2-16,-2 0-3 0,3-1 1 0,0-1-1 16,-3 2 2-16,0-1 1 0,1 1-2 0,0 0-4 15,-2 0 1-15,2-1-2 0,-2 1 1 16,0 0 3-16,-1 0-3 0,-1 0 3 0,2 0-2 15,-14 0 1-15,25 0-2 0,-25 0 5 0,20 1-6 16,-20-1 0-16,22-1 0 0,-22 1 2 16,18 0 0-16,-18 0-1 0,15-1 4 0,-15 1-6 15,15 0 4-15,-15 0-2 0,0 0 0 0,18-1 1 16,-18 1-2-16,0 0 4 0,17-1 0 0,-17 1-1 16,0 0-6-16,13 0 0 0,-13 0 3 0,0 0-2 15,0 0 3-15,14-1-1 0,-14 1-1 0,0 0 2 16,0 0-1-16,0 0 0 0,11-3 0 0,-11 3 1 15,0 0-1-15,0 0 0 0,0 0-1 0,0 0 8 16,0 0-12-16,0 0 5 0,0 0 4 0,0 0-3 16,13 0 0-16,-13 0 1 0,0 0-2 15,0 0 0-15,0 0 3 0,0 0 2 0,0 0-4 16,0 0-29-16,0 0-41 0,0 0-56 0,0 0-74 16,0 0-54-16,0 0-107 0,0 0-57 0,0 0-81 15,0 0-258-15,0 0-269 0</inkml:trace>
  <inkml:trace contextRef="#ctx0" brushRef="#br0" timeOffset="-174113.82">4663 15801 289 0,'0'0'314'15,"0"0"-14"-15,0 0-44 0,5-11 10 0,-5 11-43 16,0 0 6-16,0 0-36 0,4-9 0 0,-4 9-47 16,0 0-6-16,0 0-33 0,0 0 6 0,0 0-14 15,0 0 16-15,0 0-15 0,0 0-1 0,0 0-7 16,0 0-5-16,0 0-7 0,0 0-2 0,-3 12-8 15,3-12-4-15,-1 11-6 0,1-11-2 0,-1 16-7 16,1-16 2-16,-4 21 1 16,3-10 1-16,1 0 3 0,-2 2-52 0,1 1 67 0,1 1-49 15,0 0 57-15,0 3-55 0,0 0 54 16,0 1-58-16,0 0 50 0,0 2-43 0,1 0 44 16,-1-1-37-16,2 0 34 0,-1 2-50 0,-1-2 53 15,1 0-15-15,2 2-1 0,-3-2-5 0,1 1-1 16,-1-1-6-16,1-1-6 0,1 2-10 0,-2-2 2 15,0 1-4-15,1-1-1 0,-1-1-1 0,1 0 3 16,-1-3-6-16,0 1-3 0,0-3-1 0,0 0-1 16,1 0-2-16,-1-1-2 0,0-12-2 0,0 22 0 15,0-22-2-15,2 18-3 0,-2-18-2 0,0 16 10 16,0-16-11-16,0 12 1 0,0-12 0 16,1 11-6-16,-1-11 6 0,0 0 0 0,1 15-4 0,-1-15 2 15,0 0-2-15,2 12 0 0,-2-12 1 16,0 0-2-16,0 0-9 0,0 12-21 0,0-12 37 15,0 0-33-15,0 0 35 0,2 10-28 0,-2-10 35 16,0 0-3-16,0 0-9 0,0 0-31 0,0 0-39 16,0 0-63-16,3 9-86 0,-3-9-78 0,0 0-152 15,6-6-109-15,-6 6-571 0,4-8-742 0</inkml:trace>
  <inkml:trace contextRef="#ctx0" brushRef="#br0" timeOffset="-172082.47">4713 16584 182 0,'0'0'348'0,"0"0"-45"0,-12-3-50 0,12 3 14 15,0 0-50-15,-12-4 17 0,12 4-33 0,0 0 8 16,-12-3-37-16,12 3-7 0,0 0-23 0,0 0-21 16,-10-2-22-16,10 2 0 0,0 0-23 0,0 0 8 15,0 0-14-15,0 0 10 0,0 0-13 0,0 0 6 16,0 0-15-16,0 0 3 0,0 0-17 0,0 0 5 15,0 0-15-15,16 1 7 0,-16-1-13 0,17 0 11 16,-17 0-15-16,22 1 14 0,-8 0-9 0,0 0 5 16,2-1-2-16,1 1 3 0,1 1-6 0,2-1 1 15,0 0 0-15,1 2-3 0,2-2-3 16,3 0-2-16,0 1-1 0,0 0-2 0,2 0 5 16,2 0-2-16,-1-1 3 0,2 2-1 0,0 0-6 15,-1-1 0-15,6 0-3 0,-5-1-4 16,5 1 1-16,-5-1-3 0,5 0-1 0,1 0-1 15,0 0 2-15,-5 0-1 0,5-1 2 0,-1 2-4 16,-4-1 0-16,0-1 5 0,5 2-4 0,0-1 5 16,-5 0-2-16,-1 0 4 0,1 0-2 0,-2-1-4 15,2 2 1-15,-1-2 2 0,1 2 3 0,-1-1-1 16,1-1-1-16,-2 1 0 0,1-1 1 16,0 1-3-16,-1-1 3 0,1 0-7 0,0 0-1 15,-1 0 0-15,1-1 1 0,0 1-2 0,1-1 3 16,-2 1-4-16,3-1-3 0,-2-1 0 0,1 1-2 15,-1 1 4-15,-1-1-1 0,0 1 4 0,-1-1 0 16,1 1 1-16,-1-1 1 0,-1 0-4 0,0 0 1 16,-1 1 0-16,0-2 3 0,0 1-2 0,0 1-6 15,-1 0 2-15,3-2 8 0,-3 2-8 0,1-1 1 16,0 1 1-16,0-1-3 0,1 0 5 0,0 0-1 16,0 0-2-16,2-1 9 0,0 1-10 0,1 0 2 15,0 0-4-15,-2 1-4 0,2-1 0 16,-2 0 4-16,0-1 5 0,0 1-4 0,-1 1 5 0,-2-1-2 15,3-1 5-15,-4 2-3 0,2-1-4 16,0 1-1-16,0-1 1 0,0 1-1 0,1 0 0 16,-2 0 2-16,3 0-4 0,-1 0 2 0,-1 0 0 15,1 0-2-15,1 0 7 0,2 0-2 0,-2 0-1 16,2 0 2-16,0 0-7 0,-1 1 7 0,1-1 3 16,0 0-6-16,-1 1-5 0,1-1 3 0,0 0 1 15,-2 2-1-15,0-2 4 0,-1 0 9 0,2 0-11 16,-2 0 2-16,0 0-3 0,0 0-1 0,0 0-1 15,-1 0 0-15,3 1 4 0,-1-1-4 0,-1 0 4 16,3 0 1-16,-2 0-3 0,1 0-1 16,-1 1-3-16,2-2 7 0,-2 1-6 0,0-1 1 15,3 1-1-15,-4 0-2 0,2-2 4 16,-2 2-2-16,0 0 3 0,1-1-7 0,-2 1 2 16,1-1 5-16,-1 1 0 0,0-1 3 0,1 0-3 15,0 0 3-15,-1 1-4 0,1-2 4 0,-1 2-1 16,0-1-3-16,-1 1 2 0,-2 0 0 0,0 0-1 15,3 0-8-15,0 0-39 0,1 0 58 0,-1 1-6 16,-3-1 2-16,4 2 1 0,-1-2-2 0,0 1-11 16,1 0 10-16,0-1-3 0,-1 1 2 0,1 0 0 15,1 0-2-15,-2-1-2 0,3 2-1 16,-1-1 1-16,0-1-4 0,1 1 5 0,-1-1-7 0,1 2 14 16,0-2-3-16,-2 0-2 0,2 0 1 15,-1 0-4-15,-1 0-2 0,0 0 2 0,0 0 0 16,-1 0 0-16,0 0 1 0,0 1-46 0,0-1 55 15,1-1-50-15,0 2 57 0,0-1-9 0,0 0-5 16,0 1 1-16,0-1-3 0,1 1-4 0,-1-1-2 16,0 1 3-16,0-1 5 0,0 1 0 0,0-1-8 15,0 0 1-15,0 2-2 0,1-2 5 0,-3 0 0 16,2 0 0-16,-4 0-1 0,2 0 6 0,1 0-5 16,-2 0-3-16,-1 0-4 0,4 0 5 0,-1-2-8 15,0 2-7-15,1 0 8 0,0 0-3 16,0 0-3-16,0 0-7 0,0 0-2 0,0 2 1 0,-1-2 3 15,1-2 2-15,-5 2 5 0,0 0 3 16,2 0 2-16,-3 0 3 0,0 0-1 0,1 0 3 16,-2 0-3-16,0 0 5 0,0-1-1 0,1 1-1 15,-2 0 7-15,1-1-3 0,-1 1 2 0,0 0 0 16,0-1-5-16,1 0-2 0,0 1 0 0,-1 0 1 16,2-1-2-16,1 1-9 0,-1 0 4 0,2 0-2 15,1 0 2-15,1 0 3 0,2 0-2 16,0 0 2-16,0 0-3 0,-1 1-2 0,0-1 5 15,2 1 0-15,-2 0 1 0,0 0 1 0,-1-1 0 16,-2 1 3-16,-2-1-2 0,1 0 2 0,-1 0 2 16,-2 0-2-16,2 0-1 0,-1 0 5 15,0-1-4-15,-2 0 2 0,0 0 1 0,0 0-1 16,0 0-1-16,3-1-3 0,-5 1 3 0,4 0 2 16,-3-2-3-16,2 2 1 0,-1-1 2 0,0 1-2 15,0-1 0-15,1 1-2 0,0 0-1 0,2 1-5 16,-1 0 0-16,0 1 5 0,0-1-2 0,-2 1 1 15,2-1-3-15,-4 2 2 0,3-2 4 0,-3 1-1 16,-1-1 3-16,0 0-5 0,2 1 5 0,-3-1-3 16,0 1 5-16,2-2 0 0,-3 1 0 0,1 0-1 15,-1 0 2-15,1 0-2 0,0-1-1 0,-3 0-1 16,4-1-5-16,-2 1 9 0,-1 0-4 0,1 0 3 16,-1 1 0-16,1-1 0 0,-14 1-1 0,25-1 2 15,-12-1-2-15,-13 2-2 0,21 0 2 16,-21 0 2-16,19-1 1 0,-19 1 0 0,18-1 3 15,-18 1-4-15,13-2-3 0,-13 2 3 0,16 0 2 16,-16 0-6-16,13-1 7 0,-13 1 0 0,0 0 0 16,17-1-3-16,-17 1 2 0,0 0-2 0,13-1-1 15,-13 1-3-15,0 0-3 0,0 0-3 0,12-2-26 16,-12 2-69-16,0 0-75 0,0 0-66 0,0 0-117 16,0 0-78-16,0 0-456 0,0 0-456 0</inkml:trace>
  <inkml:trace contextRef="#ctx0" brushRef="#br0" timeOffset="-169582.01">12895 12672 58 0,'0'0'242'0,"0"0"-39"15,0 0-15-15,0 0-9 0,-9 5-25 0,9-5 8 16,0 0-32-16,0 0 12 0,0 0-41 0,0 0 48 15,0 0-62-15,0 0 63 0,-11 1-72 0,11-1 4 16,0 0-7-16,0 0 1 0,0 0 44 0,0 0-65 16,-2-10 46-16,2 10-63 0,0 0 49 0,4-10-55 15,-4 10 50-15,6-6-54 0,-6 6 48 0,10-7-61 16,-10 7 48-16,7-6-54 0,-7 6 44 0,8-5-51 16,-8 5 42-16,9-5-52 0,-9 5 46 0,0 0-49 15,14-1 49-15,-14 1-49 0,0 0 50 0,13 2-51 16,-13-2 48-16,10 4-46 0,-10-4 50 0,7 6-49 15,-7-6 47-15,6 7-47 0,-6-7 43 16,6 8-42-16,-6-8 49 0,3 9-39 0,-3-9 50 16,0 0-42-16,0 0 51 0,0 14-48 0,0-14 51 15,0 0-48-15,-9 9 44 0,9-9-51 0,0 0 43 16,-13 2-56-16,13-2 50 0,0 0-56 0,-16 0 49 16,16 0-52-16,0 0 48 0,-13-5-55 0,13 5 53 15,-8-5-54-15,8 5 53 0,0 0-55 0,-4-10 53 16,4 10-54-16,0 0 50 0,2-12-49 0,-2 12 51 15,8-9-50-15,-8 9 51 0,8-8-56 0,-8 8 51 16,9-6-57-16,-9 6 56 0,12-6-55 0,-12 6 54 16,8-4-56-16,-8 4 55 0,0 0-51 0,13 0 54 15,-13 0-53-15,0 0 53 0,12 4-52 16,-12-4 53-16,0 0-53 0,7 7 53 0,-7-7-52 16,0 0 51-16,6 8-48 0,-6-8 50 15,0 0-51-15,0 0 51 0,3 10-52 0,-3-10 49 16,0 0-45-16,0 0 52 0,0 0-54 0,0 0 54 15,-7 6-55-15,7-6 50 0,0 0-50 0,-9-4 53 16,9 4-53-16,0 0 53 0,-9-7-53 0,9 7 54 16,0 0-54-16,-5-8 54 0,5 8-51 0,0 0 50 15,-6-10-52-15,6 10 56 0,0 0-55 16,0 0 54-16,-4-11-54 0,4 11 49 0,0 0-52 16,0 0 51-16,0 0-52 0,0 0 53 0,0 0-52 15,0 0 56-15,0 0-52 0,0 0 59 0,0 0-50 16,0 0 62-16,6 9-51 0,-6-9 53 0,0 0-51 15,0 13 51-15,0-13-53 0,0 12 60 0,0-12-64 16,0 15 60-16,0-15-60 0,-2 15 5 0,2-15 0 16,0 18 6-16,0-18 3 0,-4 21 0 0,3-11 2 15,-1 2 0-15,2 0-3 0,-2 1 2 0,2 0 1 16,0 0 1-16,-2 0 3 0,2 1-18 0,-2 0 22 16,2 1-18-16,0 2 23 0,-4-1-24 0,4 0 24 15,0 1-2-15,-2 0-4 0,0 0 2 0,2 0-3 16,0-1-5-16,-2 1 0 0,2 0-7 0,-2-1 9 15,2 1-3-15,-2 0 1 0,2 0 0 16,-3-1-6-16,3 1 0 0,-2-1 12 0,2 0-11 16,-2-1 2-16,0 2 4 0,2-1-5 0,-2 0 2 15,0-2-1-15,0 1 1 0,1 1-1 0,-1 0 0 16,2-1 0-16,-5 0 0 0,5 1-2 0,-2-3 2 16,2 3-3-16,-2-2 6 0,1 1-7 0,1 1 2 15,-1-2 0-15,1 2 0 0,0-2 0 0,0 1 1 16,0-1-6-16,1 2 4 0,-1 1 0 0,1 0-26 15,-1 0 31-15,2 0-25 0,-2-1 34 0,2 2-20 16,-2-2 17-16,2 1-22 0,-2-2 24 0,3 3-27 16,-3-2 31-16,0 1 5 0,2 0-3 0,-2 0-2 15,0 0-4-15,1-2-6 0,-1 0 1 16,0 0 2-16,-1 2-1 0,1-2-2 0,0-1 0 16,-2 3 3-16,2-3 1 0,0-1-5 0,0 2 1 15,-3-3-2-15,1 3-2 0,2-2-3 16,0 1 3-16,0-2 0 0,-2 2-4 0,0-2 2 15,2 1-6-15,0 0 2 0,-1-1 1 0,1 1 3 16,0-1-3-16,0 1 17 0,0-2-20 0,0 1 0 16,-1 1 0-16,1-1 2 0,0-12 1 0,0 24-1 15,0-24 8-15,-1 22-2 0,3-11-10 0,-2-11 11 16,-1 22-8-16,2-11 1 0,-1-11 0 16,0 23 0-16,0-23 0 0,0 20 6 0,1-10-8 0,-1-10 1 15,0 21 2-15,0-21-25 0,0 20 32 16,0-20-28-16,0 18 30 0,0-18-28 0,0 18 30 15,0-18-28-15,0 17 30 0,0-17-32 0,-1 16 34 16,1-16-32-16,-1 17 35 0,1-17-33 0,0 17 43 16,0-17-43-16,-1 16 30 0,1-16-28 0,-2 15 25 15,2-15-24-15,0 17 28 0,0-17-31 0,-2 18 30 16,2-18-29-16,-2 15 27 0,2-15-26 0,0 16 38 16,0-16-33-16,-4 15 26 0,4-15-25 15,-2 15 20-15,2-15-23 0,-3 16 22 0,3-16-25 0,-2 15 24 16,2-15-1-16,-3 14 0 0,3-14 0 15,-4 15-2-15,4-15-2 0,-1 14-2 0,1-14-3 16,-2 14 0-16,2-14-4 0,-2 14 0 0,2-14 0 16,0 14 1-16,0-14-1 0,-4 13-4 0,4-13 13 15,0 14-9-15,0-14 0 0,-2 16-1 0,2-16 1 16,0 12 0-16,0-12 2 0,-3 14-4 0,3-14 1 16,0 14-5-16,0-14 8 0,0 13-2 0,0-13 3 15,-2 13-6-15,2-13 14 0,0 12-14 0,0-12 3 16,-2 11 0-16,2-11 0 0,0 11-2 0,0-11 4 15,0 0 0-15,0 15-1 0,0-15-2 0,0 0-1 16,0 12 5-16,0-12-3 0,0 0 1 0,0 14 0 16,0-14-3-16,0 0-4 0,-2 11 8 0,2-11-2 15,0 0-2-15,0 13 0 0,0-13 4 16,0 0 1-16,0 0-2 0,0 14 1 0,0-14 0 16,0 0-1-16,0 0 5 0,2 13 0 0,-2-13-3 15,0 0 0-15,0 0-1 0,0 11-4 0,0-11 0 16,0 0 1-16,0 0 0 0,2 12-1 0,-2-12 2 15,0 0-3-15,0 0 1 0,0 15 2 0,0-15 0 16,0 0 0-16,0 0 2 0,2 13-2 0,-2-13 0 16,0 0 0-16,0 0 1 0,0 13 1 0,0-13-2 15,0 0 0-15,0 0 2 0,0 0-2 0,0 13 1 16,0-13-1-16,0 0 1 0,0 0-1 0,0 0 3 16,0 0-3-16,0 0 2 0,0 13-2 15,0-13-1-15,0 0 3 0,0 0-2 0,0 0 0 16,0 0 1-16,0 0-2 0,0 0 3 0,0 0-3 15,0 0 0-15,0 0-1 0,0 12 2 0,0-12 2 16,0 0-1-16,0 0 1 0,0 0-1 0,0 0 0 16,0 0 10-16,0 0-8 0,0 0-1 0,0 0-5 15,0 0-26-15,0 0-50 0,0 0-66 0,0 0-5 16,0 0-125-16,0 0-64 0,0 0-157 0,5-10-148 16,-5 10-285-16,0-11-503 0</inkml:trace>
  <inkml:trace contextRef="#ctx0" brushRef="#br0" timeOffset="-167749.9">12893 15012 200 0,'0'0'303'16,"0"0"-50"-16,0 0-34 0,0 0-20 0,0 0-23 16,-9-6-14-16,9 6-5 0,0 0-5 0,0 0-6 15,0 0-2-15,0 0-5 0,0 0 2 0,0 0-3 16,-11-3-2-16,11 3-1 0,0 0 4 0,0 0-6 16,-14 3-6-16,14-3-8 0,-13 3-56 0,13-3 49 15,-11 4-57-15,11-4 52 0,-16 5-68 16,16-5 52-16,-14 8-67 0,6-3 52 0,-2-1-58 15,1 1 43-15,1 1-52 0,2 0 47 0,-3 1-56 16,3 2 55-16,-2-1-59 0,3 1 54 0,-4 1-56 16,4 2 54-16,1-1-55 0,-1 0 3 0,1 0 4 15,2 0 2-15,-2-1 0 0,3 1 3 0,0 1 2 16,1-12 4-16,0 20-3 0,1-9 52 0,2-1-57 16,-3-10 45-16,8 18-53 0,-3-9 49 0,1-3-60 15,1 2 51-15,2-1-49 0,0-1 49 0,0 0-50 16,1-1 48-16,0-1-52 0,-1-1 52 15,-9-3-52-15,19 4 52 0,-19-4-53 0,17 3 51 16,-17-3-50-16,16-2 44 0,-16 2-44 0,11-2 5 16,-11 2 2-16,12-3 5 0,-12 3-2 0,8-4 2 15,-8 4 2-15,9-6 1 0,-9 6-1 16,0 0 2-16,7-7 1 0,-7 7-1 0,0 0-2 16,7-5 9-16,-7 5-8 0,0 0-4 0,0 0-1 15,9-5-4-15,-9 5 2 0,0 0 2 0,0 0 7 16,0 0 4-16,0 0 5 0,0 0 5 0,0 0-1 15,0 0 4-15,0 0 4 0,7 6 1 0,-7-6-1 16,0 0 0-16,0 0 5 0,0 12-2 0,0-12 41 16,0 0-54-16,-1 16 50 0,1-16-44 0,0 15 41 15,0-15-46-15,-2 15 47 0,2-15-49 16,0 20 43-16,0-20-42 0,0 23 41 0,0-9-41 16,0-3 41-16,0 2-40 0,0 2 37 0,0-1-40 15,0 1 37-15,0 2-41 0,0 0 39 0,0-1-39 16,0 2 35-16,0 0-32 0,0 1 24 0,0 0-26 15,0 1 24-15,0-1-28 0,0 2 28 0,0-2-31 16,2 2 31-16,-2-2-27 0,0 0 33 0,1 1-35 16,-1-1 19-16,-1 1-16 0,1-2 22 0,0 1-24 15,0-2 2-15,-2 1 1 0,2 0-2 0,0-1 5 16,-2 1-1-16,0-3 2 0,2 2-3 0,0-2-1 16,-2 2 25-16,0-1-33 0,2 0 28 15,-1 1-30-15,0-1 26 0,1 0-30 0,-1-1 25 16,1 1-23-16,0-1 27 0,-2 2-30 0,2-1 31 15,0 0-32-15,0 0 31 0,-2-1-29 0,2-2 30 16,-3 1-31-16,3-1 30 0,0 1-30 0,0-1 29 16,-2-1-28-16,0 0 28 0,1-2-32 0,1-10 30 15,0 21-36-15,0-21 35 0,-2 20-29 0,2-20 30 16,-2 15-29-16,2-15 33 0,0 13-33 0,0-13 29 16,-2 13-27-16,2-13 22 0,-2 11-21 0,2-11 23 15,0 10-21-15,0-10 27 0,0 0-32 0,-2 14 30 16,2-14-28-16,0 0 36 0,-3 13-36 15,3-13 30-15,0 0-32 0,-4 12 33 0,4-12-33 16,0 0 15-16,-2 11-11 0,2-11 28 0,0 0-31 0,-8 11 28 16,8-11-27-16,0 0 27 0,-4 12-28 15,4-12 29-15,0 0-29 0,-4 10 26 0,4-10-25 16,0 0 26-16,-5 10-27 0,5-10 28 0,0 0-34 16,-4 11 34-16,4-11-29 0,0 0 22 0,-6 11-20 15,6-11 24-15,0 0-32 0,-3 10 35 0,3-10-28 16,0 0 33-16,0 0-33 0,-7 9 30 0,7-9-28 15,0 0 25-15,0 0-24 0,0 0 25 0,0 0-26 16,-4 9 26-16,4-9-26 0,0 0 27 0,0 0-29 16,0 0 28-16,-7 4-28 0,7-4 28 0,0 0-29 15,0 0 28-15,-11 2-27 0,11-2 28 16,0 0-30-16,0 0 30 0,-18 0-28 16,18 0 27-16,0 0-27 0,-15 2 28 0,15-2-30 15,-14 1 30-15,14-1-40 0,-14 1 41 0,14-1-26 16,-18 1 25-16,18-1-31 0,-23-1 13 0,10 1-70 15,-5-1-18-15,-1-1-120 0,0-2-19 0,-6 1-103 16,0-2-83-16,-1-1-109 0,-5-1-106 0,6 0-302 16,-3 0-510-16</inkml:trace>
  <inkml:trace contextRef="#ctx0" brushRef="#br0" timeOffset="-160353.68">8195 12229 24 0,'0'0'248'16,"0"0"-59"-16,0 0-46 0,0 0-26 0,-1 11-15 15,1-11 0-15,0 0 2 0,0 0-1 0,0 0-5 16,0 0 8-16,0 0-34 0,0 0-5 0,0 0-3 16,0 0-3-16,0 0 2 0,0 0 0 0,0 0 16 15,0 0-6-15,0 0 7 0,0 0-3 0,0 0-4 16,-1-11 8-16,1 11-1 0,0 0 7 0,0 0-9 15,0 0 7-15,0 0-18 0,0 0 5 0,-5-7-24 16,5 7 7-16,0 0-20 0,0 0 10 0,0 0-20 16,0 0 12-16,0 0-17 0,0 0 15 0,0 0-3 15,0 0-10-15,0 0 10 0,0 0-9 16,0 0 12-16,0 0-1 0,0 0 3 0,0 0 5 16,0 0 3-16,1 11 0 0,-1-11-1 0,0 0-2 15,0 0-5-15,0 12-3 0,0-12-4 0,0 0-6 16,0 0 2-16,-1 11-4 0,1-11-7 0,0 0 1 15,0 0-4-15,0 0 1 0,0 0 0 0,-2 10-1 16,2-10-2-16,0 0-2 0,0 0 0 0,0 0-4 16,0 0 1-16,0 0 4 0,0 0-6 0,-4-9 1 15,4 9-15-15,0 0 22 0,0 0-20 0,-1-13 17 16,1 13-16-16,0 0 22 0,0 0-12 16,0-14 20-16,0 14-14 0,0 0 10 0,0 0-20 15,0 0 13-15,-1-11-18 0,1 11 14 0,0 0-12 16,0 0 12-16,0 0-17 0,0 0 18 0,0 0-17 15,0 0 17-15,0 0 8 0,-4 9-4 0,4-9 1 16,0 0-2-16,-1 13-5 0,1-13 1 0,-1 12 0 16,1-12-1-16,-2 10 0 0,2-10 2 0,-1 11 2 15,1-11-1-15,0 0 0 0,0 16-3 0,0-16 5 16,0 0-1-16,-1 11-2 0,1-11 3 0,0 0-2 16,0 0 3-16,0 13 1 0,0-13 1 0,0 0-2 15,0 0-2-15,0 0 0 0,0 0-3 0,0 0 1 16,0 0 2-16,0 0 2 0,0 0 7 0,0 0 4 15,0 0-21-15,-3-13 28 16,3 13-24-16,0 0 42 0,0-11-30 0,0 11 27 16,0 0-27-16,0-12 25 0,0 12-15 0,0 0-2 15,0 0-36-15,0 0 26 0,0-14-31 0,0 14 27 16,0 0-30-16,0 0 28 0,0 0-29 0,0 0 30 16,0 0-22-16,-4 14 29 0,4-14 1 0,-2 14 1 15,-1-5 5-15,1 1 1 0,-1 1 2 0,1 1 3 16,-1 0 1-16,-2 1 0 0,2 0-4 0,1 1 1 15,-1 0-2-15,1-1-4 0,-3 0-4 0,2 0 0 16,0-2-4-16,2 1-2 0,-1-1-2 16,0 0-12-16,-1 0-63 0,3-11-69 0,-3 19-85 0,3-19-79 15,-2 15-171-15,2-15-166 0,-2 12-284 16,2-12-487-16</inkml:trace>
  <inkml:trace contextRef="#ctx0" brushRef="#br0" timeOffset="-159652.65">8276 11811 358 0,'0'0'360'0,"0"0"-82"15,0 0 48-15,4-10-91 0,-4 10-14 0,0 0 31 16,0 0-83-16,0 0 13 0,0 0-85 0,0 0 30 15,2-9-74-15,-2 9 40 0,0 0-61 0,0 0 46 16,0 0-55-16,0 0 49 0,0 0-52 0,0 0 51 16,0 0-44-16,0 0 56 0,0 0-43 15,0 0 56-15,0 0-48 0,4-9 52 0,-4 9-63 0,0 0 50 16,0 0-59-16,0 0 54 0,0 0-61 16,0 0 52-16,-2-12-63 0,2 12 55 0,0 0-60 15,0 0 60-15,-3-13-56 0,3 13 7 0,0 0 8 16,-1-12 7-16,1 12 3 0,0 0 3 0,0 0 3 15,-2-12-1-15,2 12-6 0,0 0-7 0,0 0 2 16,0 0-19-16,-1-11-5 0,1 11-1 0,0 0-4 16,0 0 0-16,0 0 7 0,0 0 8 0,0 0 12 15,-3 14 7-15,3-14 10 0,-1 15 2 16,1-15 3-16,-2 20-3 0,-2-9 0 0,3 1-2 0,-1 0-3 16,1 2-4-16,0-2-3 0,0 4-4 0,-1-1-26 15,1-1 21-15,1 0-33 0,0 1 29 16,1 0-7-16,2 1-24 0,-1 0-97 0,1-1-56 15,3-1-90-15,-1 1-159 0,1-1-112 0,0-1-506 16,0-1-644-16</inkml:trace>
  <inkml:trace contextRef="#ctx0" brushRef="#br0" timeOffset="-158043">5165 15784 139 0,'0'0'140'0,"0"0"-8"0,0 0-26 0,0 0 3 15,0 0-20-15,0 0 4 0,0 0-20 16,0 0 13-16,0 0-17 0,0 0 15 0,0 0-15 16,0 0 20-16,0 0-26 0,0 0 21 0,0 0-21 15,0 0 25-15,0 0-23 0,0 0 0 0,0 0 3 16,0 0 3-16,0 0 8 0,0 0-4 0,0 0-1 15,0 0 1-15,12 2-3 0,-12-2-3 0,0 0-4 16,0 0 0-16,0 0 0 0,0 0 2 0,14 0 0 16,-14 0 1-16,0 0 0 0,0 0 5 0,0 0-10 15,13-3 1-15,-13 3-12 0,0 0 0 0,0 0 1 16,15-2 3-16,-15 2-10 0,0 0-9 0,14-2-2 16,-14 2-1-16,0 0-1 0,13-4-4 15,-13 4-4-15,0 0 2 0,14-3-4 0,-14 3-4 16,0 0 3-16,11-3-8 0,-11 3 5 0,0 0-6 15,0 0-1-15,13-4 3 0,-13 4 1 0,0 0 1 16,0 0 0-16,0 0-2 0,13-2-5 16,-13 2-5-16,0 0 6 0,0 0-1 0,0 0 0 15,0 0-5-15,11-2 3 0,-11 2-3 0,0 0 2 16,0 0-7-16,0 0 5 0,0 0-7 0,0 0 10 16,0 0-5-16,0 0 3 0,0 0-6 0,0 0-10 15,0 0-5-15,0 0-30 0,12-3-49 0,-12 3-64 16,0 0-84-16,0 0-83 0,0 0-71 15,0 0-378-15,0 0-292 0</inkml:trace>
  <inkml:trace contextRef="#ctx0" brushRef="#br0" timeOffset="-152317.52">13932 12594 233 0,'0'0'415'0,"0"0"-76"15,0 0-17-15,0 0-28 0,0 0-9 0,0 0-25 16,-9-2-31-16,9 2-40 0,0 0-30 0,0 0 17 16,0 0-65-16,0 0-9 0,0 0-3 0,0 0-6 15,0 0-1-15,0 0-5 0,0 0 3 0,0 0-5 16,9 2-4-16,-9-2-4 0,0 0-5 0,17 0-7 15,-17 0-5-15,13-1-8 0,-13 1-7 0,16-1-10 16,-16 1-4-16,15-1-5 0,-15 1-6 0,16-2 3 16,-16 2-6-16,16-3-2 0,-16 3-2 0,16-1-14 15,-16 1-21-15,15-2-32 0,-15 2-29 16,14-1-33-16,-14 1-28 0,0 0-43 0,19 0-52 16,-19 0-34-16,0 0-17 0,14 0-20 0,-14 0-24 15,0 0-83-15,0 0-152 0,0 0-83 0</inkml:trace>
  <inkml:trace contextRef="#ctx0" brushRef="#br0" timeOffset="-152056.68">13879 12675 223 0,'0'0'385'16,"0"0"-77"-16,-12 4-25 0,12-4-8 0,0 0 2 15,0 0-16-15,-6 7-13 0,6-7-37 0,0 0-28 16,0 0-26-16,8 4-21 0,-8-4-20 0,12 3-15 16,-12-3-12-16,14 2-15 0,-14-2-11 0,20 1-10 15,-20-1-10-15,25 1-5 0,-14-1-5 0,4 0-9 16,1 0-24-16,3-1-29 0,-2 1-31 0,3-1-46 16,-2 0-74-16,2-2-54 0,1 1-54 0,-3 0-37 15,0-2-64-15,2 0-230 0,-3-2-131 0</inkml:trace>
  <inkml:trace contextRef="#ctx0" brushRef="#br0" timeOffset="-151606.72">14487 12491 245 0,'-4'-12'442'0,"4"12"-71"0,0 0-28 0,0 0-13 16,-4-8-11-16,4 8-29 0,0 0-47 15,0 0-31-15,0 0-25 0,0 0-24 0,-12 1-19 16,12-1-15-16,0 0-14 0,-6 11-10 0,6-11-16 16,-7 10-5-16,7-10-4 0,-7 15-9 0,3-5 2 15,3-1-3-15,-3 1-6 0,0 0-1 16,2 1-3-16,2 2-6 0,-3-3-6 0,1 1-5 16,0 2-30-16,2-13 38 0,0 23-17 0,2-11 37 15,0-1-20-15,1-1 23 0,-1 0-28 0,5-1 12 16,-3 1-9-16,5 0 20 0,0-2-37 0,2-1 23 15,-2 1-35-15,5-2 18 0,-3-2-25 0,1 0 16 16,1-1-20-16,-2-2 14 0,2 0-19 0,0-1 18 16,-2-2-20-16,3-1 19 0,-2-2-24 0,-1-1 23 15,2-1-5-15,-2-3-1 0,1 1-6 0,-2-2 3 16,-2-1-3-16,1-1-7 0,-3-1 5 0,-1 0-6 16,-1 0-4-16,-1 1-3 0,-3 1-37 15,0-2 41-15,-3 3-25 0,-1-3 27 0,-2 2-25 16,-3 2 25-16,-3-1-22 0,-1 1 28 0,-3-1-26 15,-2 3 28-15,-1 1-26 0,1 2 31 0,1 0-36 16,0 1 15-16,0 3-65 0,1 0-21 0,1 1-74 16,1 2-24-16,-1 1-42 0,0 2-96 0,2 1-92 15,1 0-113-15,0 1-421 0,1 1-544 0</inkml:trace>
  <inkml:trace contextRef="#ctx0" brushRef="#br0" timeOffset="-150808.34">14401 15029 32 0,'-14'0'576'0,"14"0"-104"0,0 0-146 16,-16 1 26-16,16-1-74 0,0 0 34 16,0 0-93-16,-14 2 20 0,14-2-76 0,0 0 27 15,0 0-74-15,0 0 38 0,0 0-65 0,0 0 40 16,0 0-66-16,12 6 49 0,-12-6-68 0,17 2 40 15,-6-1-63-15,3-1 48 0,0 0-64 0,3 0 50 16,2 2-63-16,-1-2 55 0,2 0-60 16,-2 0 52-16,2 0-57 0,-4 0 56 0,1 0-58 15,-2-2 32-15,-2 2-81 0,0 0 11 0,-1-1-90 16,-12 1-4-16,17-2-61 0,-17 2-68 0,14-2-61 16,-14 2-45-16,0 0-70 0,0 0-196 0,0 0-163 15</inkml:trace>
  <inkml:trace contextRef="#ctx0" brushRef="#br0" timeOffset="-150591.25">14324 15181 367 0,'0'0'401'0,"0"0"-58"0,-5 7-16 15,5-7-22-15,0 0-27 0,0 0-28 0,0 0-42 16,11 6-33-16,-11-6-21 0,0 0-23 0,20 0-17 15,-20 0 26-15,16 0-69 0,-16 0 35 0,25-1-68 16,-11-1 38-16,-1 1-61 0,5 1 43 0,1-2-55 16,0 0 21-16,1 0-95 0,0 1-9 0,0-1-129 15,-1 0-20-15,0-2-72 0,2 0-55 0,-5-1-387 16,2-1-251-16</inkml:trace>
  <inkml:trace contextRef="#ctx0" brushRef="#br0" timeOffset="-150306.65">14993 14900 142 0,'0'0'571'0,"9"-11"-58"16,-9 11-76-16,7-6-90 0,-7 6 7 0,0 0-114 16,9-7 16-16,-9 7-78 0,0 0 29 0,0 0-66 15,0 0 34-15,0 0-65 0,9 3 45 0,-9-3-63 16,0 0 58-16,2 16-54 0,-2-16 18 0,0 18-12 15,0-18-10-15,0 22 0 0,-2-9-7 0,0 2 5 16,0 1-14-16,0 0-1 0,1 2-2 0,-3-1-1 16,1 0-4-16,1 0-10 0,-1 1-25 15,-1-2 14-15,2 0-22 0,-1 0 18 0,1 0-29 16,-2-2 20-16,2-2-10 0,1 0-4 0,-1-1-30 16,2-11-69-16,-3 18-80 0,3-18-76 0,-4 14-19 15,4-14-149-15,-2 11-109 0,2-11-138 0,0 0-320 16,0 0-558-16</inkml:trace>
  <inkml:trace contextRef="#ctx0" brushRef="#br0" timeOffset="-146957.47">5229 16191 224 0,'0'0'418'16,"-6"-8"-75"-16,6 8-20 0,0 0-77 0,-10-6-4 16,10 6-18-16,0 0-16 0,-13-2-22 0,13 2-33 15,0 0-11-15,-16 2-25 0,16-2-12 0,-9 6-13 16,9-6-7-16,-10 8-4 0,10-8-9 0,-10 11-9 16,10-11-14-16,-8 13 5 0,8-13-4 15,-7 15-1-15,7-15-4 0,-6 14 2 0,6-14-11 16,-3 12 3-16,3-12-9 0,-2 14 4 0,2-14-9 15,2 11 14-15,-2-11 3 0,2 10 8 0,-2-10-1 16,9 6-2-16,-9-6-6 0,14 3-5 0,-14-3-5 16,22 0-1-16,-9-3-5 0,2 0-3 0,0 0-3 15,1-2-2-15,-1 0 0 0,0-2-3 0,1 0-57 16,-3-1 74-16,-1-1-65 0,2 0 62 0,-3 0-59 16,0-2 60-16,-1 2-57 0,-2-1 61 0,-2 1-57 15,1-1 61-15,-3 3-54 0,-1-1 61 16,0-2-56-16,-3 10 59 0,0-15-55 0,0 15 60 0,-3-12-58 15,3 12 52-15,-6-11-63 0,6 11 37 16,-11-8-35-16,11 8 51 0,-15-6-57 0,15 6 45 16,-19-2-42-16,19 2 41 0,-23 1-39 0,12 1 46 15,-1 0-56-15,0 1 36 0,1 1-112 0,1-1-11 16,0 1-127-16,1 0-57 0,9-4-126 16,-10 9-135-16,10-9-293 0,0 0-399 0</inkml:trace>
  <inkml:trace contextRef="#ctx0" brushRef="#br0" timeOffset="-145360.62">5235 11461 122 0,'0'0'302'0,"-1"-11"-56"0,1 11-28 16,0 0-11-16,0 0-12 0,0 0-31 0,0 0-29 15,-1-11-26-15,1 11-9 0,0 0-20 0,0 0-10 16,0 0-2-16,0 0-3 0,0 0 2 0,0 0-4 16,0 0-5-16,0 0-4 0,0 0-2 0,0 0-5 15,0 0 1-15,0 0 6 0,0 0 19 0,0 0 6 16,0 0 8-16,-5-7-8 0,5 7-9 0,0 0-3 16,0 0-2-16,0 0-2 0,-5-11 5 0,5 11-6 15,-5-9-8-15,5 9 41 0,-7-11-62 0,7 11 54 16,-5-13-56-16,5 13 56 0,-5-13-51 15,5 13 48-15,-5-13-54 0,5 13 50 16,-5-12-60-16,5 12 53 0,-7-12-59 0,7 12 53 16,-3-10-68-16,3 10 49 0,0 0-66 0,-4-9 54 15,4 9-57-15,0 0 62 0,0 0-51 0,0 0 65 16,0 0-57-16,-7 6 4 0,7-6 4 0,-1 12 1 16,1-12 8-16,-3 13 2 0,3-13 2 0,0 17 0 15,0-17-28-15,0 16 36 0,0-16-39 0,0 20 32 16,0-20-7-16,2 20-7 0,-2-20 2 0,1 20 0 15,-1-20-1-15,1 19-2 0,1-8 0 0,-1 1-2 16,1-3-3-16,0 2-27 0,-1-1-61 16,-1-10-8-16,1 23-134 0,-1-11-67 0,2-1-125 0,-4 1-144 15,2 1-254-15,-1-1-355 0</inkml:trace>
  <inkml:trace contextRef="#ctx0" brushRef="#br0" timeOffset="-142061.68">8009 15320 174 0,'0'0'291'15,"0"0"-52"-15,0 0-40 0,0 0-4 0,0 0-41 16,0 0 14-16,0 0-57 0,0 0 19 0,0 0-56 15,0 0 35-15,0 0-55 0,0 0 54 0,0 0-56 16,5-7 56-16,-5 7-60 0,0 0 64 0,0 0-70 16,0 0 58-16,0 0-65 0,0 0 58 15,0 0-54-15,0 0 56 0,0 0-57 16,0 0 60-16,0 0-55 0,0 0 39 0,0 0-53 0,0 0 47 16,0 0-49-16,0 0 48 0,0 0-51 15,0 0 43-15,0 0-49 0,0 0 46 0,8-5-52 16,-8 5 45-16,0 0-49 0,0 0 40 0,0 0-33 15,0 0 50-15,0 0-46 0,2-12 54 0,-2 12-53 16,0 0 55-16,0 0-52 0,0 0 51 0,0 0-61 16,3-10-3-16,-3 10-2 0,0 0-4 0,0 0 43 15,0 0-58-15,0 0 50 0,0 0-59 0,0 0 54 16,0 0-57-16,0 0 57 0,0 0-58 0,0 0 54 16,7 8-57-16,-7-8 55 0,0 0-56 0,3 10 57 15,-3-10-52-15,0 0 55 0,4 11-54 16,-4-11 63-16,0 0-55 0,2 13 58 0,-2-13-60 0,0 0 58 15,2 11-61-15,-2-11 57 0,0 0-54 16,1 11 52-16,-1-11-55 0,0 0 56 0,0 0-55 16,0 0 58-16,0 0-59 0,2 9 57 0,-2-9-58 15,0 0 55-15,0 0-55 0,0 0 55 0,0 0-56 16,0 0 54-16,-1-10-56 0,1 10 53 0,0 0-57 16,-1-12 59-16,1 12-58 0,0 0 56 0,-3-12-51 15,3 12 3-15,0 0 12 0,-2-11 4 0,2 11 2 16,0 0-1-16,0 0-5 0,-3-10 1 0,3 10-2 15,0 0 1-15,0 0 1 0,0 0 3 0,0 0 46 16,0 0-54-16,0 0 55 0,0 0-53 0,0 0 59 16,0 0-49-16,4 9 61 0,-4-9-49 0,1 11 54 15,-1-11-48-15,2 14 42 0,-2-14-47 16,1 16 46-16,-1-16-45 0,1 18 44 0,0-7-43 16,-1-11 32-16,2 21-33 0,-1-10 31 0,-1-11-42 15,1 20 40-15,-1-20-43 0,3 19 35 0,-3-19-37 16,1 16 36-16,-1-16-55 0,1 14 50 0,-1-14-38 15,1 12 38-15,-1-12-37 0,0 0 40 0,0 13-36 16,0-13 27-16,0 0-33 0,0 0 34 16,0 0-41-16,0 0 33 0,0 0-46 0,0 0 28 15,0 0-45-15,0 0 32 0,-1-13-33 0,1 13 45 16,0-13-38-16,0 13 45 0,0-15-39 16,0 15 46-16,1-14-43 0,-1 14 46 0,2-11-44 15,-2 11 3-15,1-11 40 0,-1 11-39 0,0 0 34 16,1-12-47-16,-1 12 53 0,0 0-46 0,0 0 48 15,0 0-43-15,3-10 43 0,-3 10-49 0,0 0 48 16,0 0-45-16,0 0 49 0,1 14-47 0,-1-14 49 16,2 13-46-16,-2-13 51 0,1 14-45 0,-1-14 45 15,0 17-51-15,1-5 52 0,-1-12-43 0,0 21 46 16,1-10-50-16,-1 1 47 0,2-1-52 0,-1-1-3 16,0 3-148-16,1-2-55 0,-1 0-172 0,-1-11-169 15,2 20-472-15,-2-20-656 0</inkml:trace>
  <inkml:trace contextRef="#ctx0" brushRef="#br0" timeOffset="-141086.78">8243 15976 160 0,'0'0'583'16,"0"0"-147"-16,-4-8-96 0,4 8-55 0,0 0-28 15,0 0-20-15,0 0-29 0,0 0-25 0,0 0-25 16,0 0-63-16,0 0 26 0,0 0-63 0,0 0 31 16,0 0-62-16,-8 6 41 0,8-6-55 0,0 0 43 15,1 12-53-15,-1-12 44 0,0 0-52 0,2 14 45 16,-2-14-47-16,0 0 43 0,1 11-46 0,-1-11 45 16,0 0-48-16,0 0 51 0,1 12-44 0,-1-12 54 15,0 0-55-15,0 0 51 0,0 0-55 0,0 0 48 16,0 0-52-16,0 0 50 0,0 0-53 0,0 0 53 15,-5-8-55-15,5 8 55 0,-2-9-51 16,2 9 53-16,0 0-56 0,0-16 59 0,0 16-49 16,0-13 62-16,0 13-54 0,1-12 60 0,-1 12-61 15,2-11 59-15,-2 11-62 0,3-10 52 0,-3 10-57 16,4-10 50-16,-4 10-63 0,0 0 56 16,4-8-58-16,-4 8 55 0,0 0-56 0,0 0 56 15,0 0-46-15,0 0 59 0,10 3-51 0,-10-3 58 16,0 0-59-16,5 13 56 0,-5-13-59 0,1 12 59 15,-1-12-56-15,3 13 48 0,-3-13-47 0,2 14 56 16,-2-14-60-16,2 16 61 0,-2-16-59 0,2 14 56 16,-2-14-63-16,3 12 61 0,-3-12-59 0,0 13 57 15,0-13-52-15,0 0 56 0,1 11-55 0,-1-11 50 16,0 0-55-16,0 0 51 0,0 0-56 16,0 0 50-16,0 0-47 0,0 0 48 0,0 0-53 15,0 0 6-15,0 0 50 0,0 0-53 0,-8-9 48 16,8 9-52-16,-1-11 51 0,1 11-51 0,0 0 48 15,-1-17-49-15,1 17 48 0,0 0-55 0,0-15 53 16,0 15-56-16,0 0 62 0,1-11-62 0,-1 11 48 16,0 0-50-16,0 0 52 0,0 0-49 0,0 0 52 15,0 0-49-15,0 0 53 0,0 0-50 0,0 0 59 16,0 0-45-16,0 0 58 0,0 0-43 0,4 13 16 16,-4-13 13-16,-1 15 11 0,1-15-4 0,0 21 41 15,-2-10-46-15,1 2 40 0,0 0-38 16,-2 0 38-16,2 2-37 0,-2-1 33 0,2 1-39 15,-1-2 29-15,-1 0-38 0,2-1 28 0,-1 0-36 16,0 0 28-16,1-1-37 0,1-11 25 0,-2 18-28 16,2-18 18-16,-2 14-19 0,2-14 28 0,-3 13-33 15,3-13 12-15,-2 10-76 0,2-10-23 0,0 0-142 16,0 0-38-16,0 0-110 0,0 0-143 0,0 0-134 16,0 0-303-16,0 0-546 0</inkml:trace>
  <inkml:trace contextRef="#ctx0" brushRef="#br0" timeOffset="-137662.59">8770 13059 17 0,'0'0'382'0,"0"0"-77"0,-6-8-40 0,6 8-20 16,0 0-38-16,0 0-18 0,-6-8-13 0,6 8-11 16,0 0-12-16,0 0-10 0,-5-7-1 0,5 7-20 15,0 0-3-15,0 0-3 0,0 0-7 0,-4-8-2 16,4 8-3-16,0 0 2 0,0 0-10 0,-4-9-2 15,4 9-8-15,0 0-9 0,0 0-7 0,0 0-5 16,-5-10-8-16,5 10-4 0,0 0-19 0,0 0 19 16,0 0-27-16,-5-8 21 0,5 8-24 15,0 0 22-15,0 0-25 0,0 0 20 16,0 0-26-16,-5-8 19 0,5 8-28 0,0 0 19 16,0 0-29-16,0 0 21 0,0 0-24 0,0 0 23 15,0 0-22-15,0 0 31 0,0 0-24 0,-2 12 21 16,2-12 2-16,-1 13 0 0,1-13 5 0,-1 18 8 15,0-7 9-15,1-11 8 0,-2 22 6 0,2-8 6 16,-1-1-3-16,1 0-1 0,0 1 1 0,-1 0 1 16,1-1 5-16,0 0 0 0,-2-1-4 0,2 2-11 15,0-3-6-15,0-11-6 0,-1 22-10 0,1-22-7 16,0 18-3-16,0-18-5 0,0 14-2 0,0-14-1 16,0 14-2-16,0-14-1 0,-1 10-2 0,1-10-8 15,0 0-36-15,0 12-72 0,0-12-89 0,0 0-30 16,0 0-148-16,-3 10-96 0,3-10-120 15,0 0-424-15,0 0-623 0</inkml:trace>
  <inkml:trace contextRef="#ctx0" brushRef="#br0" timeOffset="-136081.52">8211 14622 220 0,'0'0'381'0,"0"0"-94"0,0 0-32 16,-5-13-35-16,5 13-39 0,0 0-10 0,0 0-24 16,-4-8-10-16,4 8-2 0,0 0-4 0,0 0-6 15,0 0 5-15,0 0-1 0,-14 1 36 0,14-1-61 16,-7 6 39-16,7-6-70 0,-9 8 48 0,9-8-64 15,-9 12 45-15,4-4-64 0,0 0 43 0,5-8-60 16,-10 17 43-16,6-8-59 0,-1 1 50 16,1 0-56-16,0 0 45 0,2 0-54 0,-1 0 51 0,1 2-58 15,-1-1 53-15,1-1-54 0,2-10 50 16,-2 20-53-16,2-20 57 0,2 18-51 0,-2-18 58 16,3 16-46-16,-3-16 61 0,7 16-51 0,-7-16 55 15,9 12-51-15,-9-12 49 0,10 10-53 0,-10-10 49 16,13 5-59-16,-13-5 51 0,11 4-57 0,-11-4 59 15,14 1-64-15,-14-1 58 0,14 0-58 0,-14 0 56 16,14-3-54-16,-14 3 53 0,13-3-55 0,-13 3 57 16,13-6-60-16,-13 6 59 0,14-10-58 0,-14 10 60 15,12-11-58-15,-6 5 56 0,1-2-57 0,-1 1 52 16,-1-1-53-16,-1-2 5 0,1 0 5 0,-1 1 2 16,-1-2 5-16,1-1 2 0,-3 1 3 0,2-1 10 15,-3 0 7-15,1 1 2 0,-1-2 0 0,-1 1-5 16,1 12-24-16,-1-23 27 0,-2 13-21 15,1 0 28-15,-2 1-31 0,0-1 28 0,4 10-34 16,-9-14 23-16,9 14-29 0,-12-12 29 0,12 12-27 16,-15-9 27-16,6 6-29 0,9 3 25 0,-19-4-3 15,19 4-10-15,-18 0-12 0,18 0-58 0,-19 2-62 16,19-2-77-16,-18 5-61 0,18-5-149 0,-11 6-116 16,11-6-381-16,-9 3-485 0</inkml:trace>
  <inkml:trace contextRef="#ctx0" brushRef="#br0" timeOffset="-134010.15">14990 12435 28 0,'0'0'327'0,"0"0"-68"0,7-9-16 15,-7 9-31-15,0 0-11 0,0 0-19 0,5-8-5 16,-5 8-10-16,0 0-10 0,0 0-6 0,6-7-10 16,-6 7-16-16,0 0-9 0,0 0-2 0,0 0 8 15,0 0-6-15,0 0-4 0,0 0-4 16,0 0-10-16,0 0-11 0,-4 12-3 0,4-12-11 15,-6 13 46-15,1-5-62 0,0 2 47 0,-2 2-65 16,1 0 53-16,-3 2-64 0,1 2 46 0,-2 2-58 16,1-1 45-16,0 2-50 0,-2 0 4 0,0 1 8 15,1 0-1-15,-1-1 2 0,2 1-2 0,-2-1 2 16,0 0 0-16,2 1 0 0,0-2 0 0,1-1-1 16,0-2-1-16,0-1-25 0,3 0 23 0,-2-2-26 15,0 0 28-15,2-3-28 0,1 1 37 16,-1-2-31-16,5-8 24 0,-8 16-35 0,8-16-18 15,-5 12-58-15,5-12-34 0,-5 8-60 0,5-8-81 16,0 0-52-16,0 0-33 0,0 0-17 0,0 0-35 16,14 3-303-16,-14-3-210 0</inkml:trace>
  <inkml:trace contextRef="#ctx0" brushRef="#br0" timeOffset="-133549.33">15202 12635 215 0,'0'0'377'0,"0"0"-33"15,9-6-73-15,-9 6-11 0,0 0 3 0,0 0-4 0,0 0-17 16,0 0-36-16,0 0-32 0,0 0-18 16,0 0-21-16,0 0-12 0,0 0-19 0,0 0-7 15,-1 16-13-15,1-16-10 0,-6 14-6 0,6-14-9 16,-8 18-8-16,4-8-5 0,0 0-1 0,0 0-6 15,1 2-8-15,0-1-3 0,-2 0-7 0,4 1 0 16,-1-1-2-16,1-1 4 0,1-10-1 0,-2 21 4 16,2-21-14-16,3 18 24 0,0-9-17 0,-3-9 21 15,11 16-24-15,-4-9 20 0,2 1-25 0,2-3 14 16,2 1-21-16,0-1 21 0,1 0-24 16,2-3 22-16,-1 0-4 0,0-1 3 0,2-2 0 15,2-3 4-15,-3 1 7 0,5-5 8 0,-1-1-2 16,-2-1 3-16,0-2 2 0,-3 0 2 0,1-1 1 15,-5-2-1-15,-1 2 15 0,-3 0-25 0,-2-2 4 16,-4 3-3-16,-1-1 4 0,-2-1-5 0,-5 0-10 16,-2 2-25-16,-3-2 0 0,-5 1 23 0,2 4-31 15,-5-1 27-15,2 3-31 0,1 1 28 0,-2 2-25 16,1 2 23-16,-3 0-31 0,3 4 6 0,0 0-35 16,0 3-43-16,1 1-55 0,-4 1-46 0,6 3-97 15,-2 0-122-15,4 2-93 0,1-2-499 0,1 1-600 16</inkml:trace>
  <inkml:trace contextRef="#ctx0" brushRef="#br0" timeOffset="-132216.72">15457 14909 337 0,'0'0'431'0,"0"0"-35"16,5-9-42-16,-5 9-34 0,0 0-34 0,5-7-34 15,-5 7-29-15,0 0-20 0,0 0-19 0,0 0-15 16,0 0-23-16,0 0-18 0,0 0-64 0,-9 8 47 16,9-8-63-16,-8 14 49 0,2-7-58 0,0 6 55 15,-2-2-62-15,-2 6 62 0,-1 0-58 16,1 1 55-16,0 1-60 0,-4 5 48 0,1-1-46 16,-2 0 9-16,2 1 8 0,-1-2 1 0,1 3 3 15,0-2-2-15,2-4 0 0,1 1-5 16,-1 0-5-16,0-3-5 0,2 2-5 0,1-2-6 0,-2-3-4 15,5-1 26-15,-1 0-40 0,0-1 25 0,3-1-34 16,-4-1 29-16,7-10-31 0,-6 16 33 16,6-16-68-16,-5 12-3 0,5-12-101 0,0 0-9 0,0 14-113 15,0-14-39-15,0 0-99 0,7 4-74 16,-7-4-86-16,0 0-245 0,14-2-334 0</inkml:trace>
  <inkml:trace contextRef="#ctx0" brushRef="#br0" timeOffset="-131849.78">15678 15175 120 0,'6'-13'429'0,"-6"13"-90"0,5-8-29 15,-5 8-42-15,0 0-22 0,7-9-18 16,-7 9-9-16,0 0-14 0,0 0-23 0,0 0-57 16,0 0 37-16,0 0-49 0,0 0 38 0,0 0-59 15,9 6 39-15,-9-6-60 0,-2 10 43 0,2-10-63 16,-2 14 48-16,2-14-55 0,-4 20 6 0,3-10 54 16,-3 2-60-16,1 1 52 0,1 1-59 0,-2 0 53 15,1 3-65-15,1-4 56 0,-2 3-51 0,1-1 56 16,1 0-60-16,0 0 53 0,0-1-48 0,1-2 25 15,-1 1-27-15,1-1 36 0,-1-1-50 0,2-11 40 16,0 21-50-16,0-21 41 0,-2 15-47 0,2-15 36 16,0 15-45-16,0-15 45 0,0 0-47 15,2 15-4-15,-2-15-136 0,0 0-63 0,0 0-172 0,5 10-180 16,-5-10-513-16,0 0-698 0</inkml:trace>
  <inkml:trace contextRef="#ctx0" brushRef="#br1" timeOffset="-122087.89">14625 13251 149 0,'0'0'341'0,"0"0"-56"0,0 0-50 0,0 0 11 16,0 0-69-16,-7-6-9 0,7 6-23 0,0 0-15 15,0 0-13-15,0 0-13 0,0 0-3 0,-7 6 49 16,7-6-72-16,0 0 46 0,0 0-61 0,0 0 46 16,-2 12-62-16,2-12 39 0,0 0-57 0,0 0 46 15,0 0-54-15,0 0 45 0,0 12-46 0,0-12 52 16,0 0-40-16,0 0 54 0,0 0-45 0,0 0 43 15,0 0-60-15,0 0 48 0,0 0-48 16,0 0 49-16,0 0-60 0,0 0 45 0,0 0-54 16,0 0 55-16,2-12-53 0,-2 12 56 0,0 0-53 15,0-12 57-15,0 12-49 0,0 0 6 0,1-12 5 16,-1 12-2-16,0 0 0 0,0 0-5 0,2-11-6 16,-2 11-4-16,0 0-3 0,0 0 4 0,0 0-4 15,0 0 0-15,0 0 2 0,0 0-5 0,0 0 1 16,0 0 1-16,0 0 2 0,2 9 3 0,-2-9 1 15,0 0 6-15,2 15-2 0,-2-15 50 0,0 12-54 16,0-12 2-16,0 11 3 0,0-11 1 16,0 0 2-16,3 14 2 0,-3-14 1 0,0 0-11 0,0 14 11 15,0-14 1-15,0 0-2 0,0 0-3 16,1 11 4-16,-1-11-3 0,0 0-1 0,0 0-3 16,0 0-3-16,0 0-2 0,0 0-3 0,0 0 1 15,0 0-7-15,0 0 10 0,0 0-4 16,0 0 0-16,-1-14 1 0,1 14-6 0,0 0 4 15,0-16-4-15,0 16-2 0,0 0 1 0,0-13-3 16,0 13 5-16,0 0-3 0,0 0-7 0,1-13 5 16,-1 13-2-16,0 0-1 0,0 0-1 0,0 0 4 15,0 0 4-15,0 0 5 0,0 0 6 0,0 0 8 16,0 0 12-16,-1 11 8 0,1-11 2 0,-3 14 3 16,3-14-3-16,-2 21 2 0,2-10 0 0,-4 2-3 15,3-1 0-15,-2 1-5 0,2 1-2 16,0 1-2-16,-1-2-5 0,0 0-3 0,2 0-1 15,0 0-26-15,0-1 23 0,0-12-25 0,0 22 22 16,0-22-21-16,0 19 20 0,0-19-20 0,2 17 20 16,-2-17-32-16,0 13-12 0,0-13-72 0,3 11-42 15,-3-11-76-15,0 0-67 0,4 11-88 0,-4-11-97 16,0 0-87-16,11 5-445 0,-11-5-601 0</inkml:trace>
  <inkml:trace contextRef="#ctx0" brushRef="#br1" timeOffset="-121120.92">14939 15811 245 0,'0'0'403'16,"0"0"-89"-16,-2-10-18 0,2 10-26 0,0 0-16 15,0 0-21-15,-9-7-17 0,9 7-19 0,0 0-22 16,-12 1-15-16,12-1-14 0,-10 5-16 16,10-5-14-16,-10 7-15 0,10-7-9 0,-13 11-10 15,6-4-9-15,1 1-6 0,-1 1-7 0,0 0-3 16,2 0-49-16,-1 2 48 0,-1 1-58 0,3-2 50 16,0 0-56-16,-2 1 50 0,4 0-56 0,2 0 55 15,-2 0-56-15,1-1 52 0,1-10-52 0,3 19 52 16,-1-9-48-16,2-2 57 0,2-1-47 0,1 1 55 15,-1-4-54-15,3 3 52 0,2-4-56 0,-11-3 50 16,20 5-54-16,-20-5 56 0,20 0-60 0,-20 0 55 16,21-4-48-16,-10 1 58 0,-1-3-57 0,0 0 57 15,1-3-51-15,-2 0 56 0,2-1-50 16,-3-2 52-16,0 1-50 0,-2-2 56 0,0 1-53 16,-2-1 45-16,0 1-57 0,-3 0 47 0,1 1-53 15,-2 11 49-15,-2-20-54 0,-2 10 47 0,-1 2-53 0,-2 1 47 16,-2-1-52-16,0 5 41 0,-3-1-46 15,1 1 48-15,-1 1-53 0,-2 4 31 0,14-2-109 16,-25 3-9-16,14 1-55 0,0 0-69 0,1 1-109 16,1 1-105-16,0 1-536 0,1-2-587 0</inkml:trace>
  <inkml:trace contextRef="#ctx0" brushRef="#br1" timeOffset="-120048.06">15002 13247 109 0,'0'0'408'15,"0"0"-119"-15,2-10 5 0,-2 10-81 0,0 0 27 16,0 0-76-16,2-10-20 0,-2 10 45 0,0 0-78 16,0 0 55-16,0 0-71 0,0 0 50 0,0 0-50 15,0 0 43-15,0 0-48 0,0 0 45 0,3 10-51 16,-3-10 41-16,0 0-59 0,0 16 43 0,0-16-59 16,0 13 46-16,0-13-57 0,-3 17 49 0,3-17-60 15,-4 21 50-15,4-11-51 0,-3 1 49 16,-1 1-56-16,2 1 57 0,-2 2-55 15,-1-1 60-15,-2 1-64 0,2-1 55 0,-1 1-47 16,1 0 8-16,-3 1 3 0,2-2-1 0,0 0 1 16,0 1-2-16,-1-2-5 0,3 1 0 0,-3-2-3 15,2 2-13-15,1-5 1 0,1 2-6 0,-1-2-23 16,0 0 29-16,4-9-28 0,-4 16 29 0,4-16-28 16,-4 14 26-16,4-14-36 0,-2 11-2 0,2-11-51 15,0 0-46-15,2 11-76 0,-2-11-94 0,0 0-84 16,0 0-88-16,8 6-462 0,-8-6-500 0</inkml:trace>
  <inkml:trace contextRef="#ctx0" brushRef="#br1" timeOffset="-119037.63">15308 15831 8 0,'0'0'527'15,"0"0"-130"-15,6-7-62 0,-6 7-49 0,0 0-20 0,0 0-17 16,0 0-14-16,0 0-27 0,0 0-21 0,0 0-19 16,0 0-20-16,0 0-18 0,0 0-19 0,2 9-14 15,-2-9-11-15,-2 11-6 0,2-11-51 16,-6 16 54-16,4-6-52 0,-1-1 48 0,-1 1-53 15,1 0 57-15,-4 4-49 0,4-1 64 0,-3 1-50 16,0 1 58-16,1 0-58 0,-1 0 48 0,0 0-56 16,0 0 41-16,2 1-47 0,0-2 39 15,-2 2-49-15,2-2 44 0,-2-1-54 0,1-1 37 0,1 0-43 16,1-2 41-16,-1-1-50 0,4-9 25 16,-5 16-24-16,5-16 33 0,-4 13-58 0,4-13-1 0,-5 9-108 15,5-9-36-15,0 0-116 16,0 0-142-16,-2 10-166 0,2-10-380 0,0 0-565 0</inkml:trace>
  <inkml:trace contextRef="#ctx0" brushRef="#br1" timeOffset="-104378.18">5630 16152 415 0,'0'0'372'16,"0"0"-42"-16,7-12-34 0,-7 12-11 0,0 0-3 16,0 0-11-16,4-9-31 0,-4 9-27 0,0 0-24 15,0 0-23-15,5-7-18 0,-5 7-20 16,0 0-14-16,0 0-12 0,0 0-6 0,0 0-8 0,0 0-5 15,0 0-7-15,-7 6-4 0,7-6 2 0,-9 12 4 16,3-3-3-16,-2 0 1 0,1 3 6 16,-2-1-8-16,1 2 5 0,-3 3-7 0,-1-1-2 15,1 1 0-15,0 0-2 0,1 0-4 0,-3 0-2 16,4-2-6-16,0 0-10 0,-1-2-6 0,1 1-1 16,2-1-11-16,0 0 4 0,-2-3-7 0,4 1-3 15,-1-2-3-15,6-8-6 0,-9 14-3 0,9-14-2 16,-9 14-11-16,9-14-18 0,-6 10-34 0,6-10-41 15,0 0-48-15,-7 10-41 0,7-10-40 0,0 0-68 16,0 0-49-16,0 0-78 0,1 11-32 16,-1-11-56-16,0 0-285 0,0 0-317 0</inkml:trace>
  <inkml:trace contextRef="#ctx0" brushRef="#br1" timeOffset="-104044.59">5767 16344 436 0,'0'0'426'0,"9"-7"-33"0,-9 7-63 16,0 0 7-16,9-8-25 0,-9 8-25 0,0 0-49 16,6-7-36-16,-6 7-35 0,0 0-26 15,0 0-14-15,0 0-12 0,0 0-10 0,0 0-10 16,12 1-5-16,-12-1-4 0,0 0-2 0,0 0 3 15,1 16-2-15,-1-16-20 0,0 12 37 0,0-12-1 16,-2 18-23-16,2-18 9 0,-2 19-36 0,2-19 34 16,-2 19-34-16,2-19 36 0,-3 19-43 0,3-19 22 15,-2 19-32-15,2-19 30 0,-2 17-40 0,2-17 29 16,-1 15-38-16,1-15 29 0,-1 12-39 0,1-12 31 16,0 12-35-16,0-12 30 0,0 0-39 0,1 14 0 15,-1-14-89-15,0 0-44 0,0 0-91 0,0 14-107 16,0-14-140-16,0 0-163 0,0 0-394 0,0 0-648 15</inkml:trace>
  <inkml:trace contextRef="#ctx0" brushRef="#br1" timeOffset="-101863.64">5696 11115 446 0,'0'0'386'0,"2"-10"-96"0,-2 10 39 15,0 0-79-15,3-12 67 0,-3 12-62 0,0 0 21 16,4-11-75-16,-4 11 27 0,0 0-80 0,0 0 28 15,3-10-76-15,-3 10 35 0,0 0-63 16,0 0 51-16,0 0-61 0,0 0 54 0,0 0-65 16,-1 10 8-16,1-10 0 0,-6 18 2 0,2-8-1 15,-1 3-7-15,0 0 5 0,-3 3-2 0,0-1-8 16,2 0-1-16,-2 1-8 0,-1 3-31 0,2-3 29 16,-1 0-31-16,1-1 49 0,0-1-50 0,1 0 24 15,-1-1-30-15,2 0 22 0,0-3-28 0,1 0 27 16,-1-2-19-16,5-8 22 0,-6 16-58 0,6-16-2 15,-6 11-62-15,6-11-17 0,-2 9-73 0,2-9-49 16,0 0-67-16,0 0-26 0,9 4-34 0,-9-4-15 16,11-4-42-16,-11 4-269 0,13-7-198 0</inkml:trace>
  <inkml:trace contextRef="#ctx0" brushRef="#br1" timeOffset="-101462.47">5942 11185 113 0,'0'0'500'0,"0"0"-163"0,5-9-13 15,-5 9 46-15,0 0-64 0,0 0 36 0,0 0-94 16,0 0 19-16,0 0-82 0,0 0 7 0,0 0-59 16,-6 11-16-16,6-11-16 0,-5 11-17 15,5-11-14-15,-7 17-10 0,4-7-5 16,0 0-7-16,-1 1-5 0,2-1-8 0,-1 2-4 15,2-1-4-15,0 1-22 0,1-12 31 0,0 23-32 16,0-23 24-16,1 22-21 0,1-13 31 0,1 2-22 16,1-3 38-16,0 2-17 0,3-2 33 0,0-2-32 15,0 2 26-15,2-4-37 0,3 1 21 0,-2-1-33 16,3-2 23-16,-13-2-27 0,22 1 21 0,-11-3-31 16,1-1 29-16,-1 1-30 0,2-4 26 0,-2-1-29 15,2-2 29-15,-4 0-33 0,0-2 30 0,0-1-5 16,-2-2-3-16,0-1 0 0,-2 1-4 0,-1-2-2 15,-1 0-4-15,-1 2 0 0,-2 1-1 16,0 0-1-16,-2 0 0 0,-1 2-7 0,-2-1 5 16,-2 1 2-16,0 1-2 0,-5 2 0 0,1 1-4 15,-2 2-21-15,0 1-45 0,2 3-45 0,-3 0-61 16,2 2-43-16,-1 2-173 0,3 1-74 0,0 2-109 16,0-1-280-16,1 1-400 0</inkml:trace>
  <inkml:trace contextRef="#ctx0" brushRef="#br1" timeOffset="-99130.39">8634 11757 323 0,'7'-10'267'0,"-7"10"-21"0,5-10-30 15,-5 10 25-15,6-7-63 0,-6 7-15 16,5-8 2-16,-5 8-1 0,0 0 7 0,5-10-1 16,-5 10 29-16,0 0-64 0,5-7 38 0,-5 7-62 15,0 0 40-15,0 0-50 0,0 0 49 0,0 0-57 16,0 0 51-16,0 0-67 0,0 0-8 0,-8 10-6 15,8-10-8-15,-10 14 48 0,5-6-68 16,-4 3 8-16,1 1-4 0,1 1-2 0,-2 1-3 0,-1 2-5 16,-1 0 1-16,0 1-1 0,-1-2 1 15,2 2 3-15,0 0-2 0,-3 1 3 0,3-2-1 0,0 1-23 16,-1-2 35-16,4-2-27 0,-2 1 29 16,0-2-31-16,2-1 27 0,1 0-30 0,0 0 26 15,-2-2-32-15,4-1 23 0,-1-1-15 0,5-7 12 16,-6 13-26-16,6-13 23 0,-7 11-31 0,7-11 4 15,-7 8-57-15,7-8-9 0,0 0-62 0,-7 11-37 16,7-11-82-16,0 0-69 0,0 0-36 0,0 0-60 16,0 0-50-16,0 0-314 0,0 0-299 0</inkml:trace>
  <inkml:trace contextRef="#ctx0" brushRef="#br1" timeOffset="-98698.58">8877 11875 85 0,'0'0'507'0,"0"0"-161"0,0 0 37 16,2-9-86-16,-2 9 59 0,0 0-64 0,0 0 17 15,0 0-92-15,5-7 23 0,-5 7-86 16,0 0 22-16,0 0-76 0,0 0 55 0,0 0-85 16,0 0 48-16,0 0-69 0,0 0 50 0,0 0-62 15,6 9 15-15,-6-9-2 0,-1 14 7 0,1-14 9 16,-2 20 3-16,-2-7 0 0,1 1-3 0,0 1-25 15,0-1 37-15,-1 2-24 0,-1 0 31 0,1-1-33 16,0 1 21-16,-1-2-36 0,1 1 0 0,1-3-4 16,0 3-4-16,-1-4-5 0,2 1-3 0,-1-2 0 15,2 1-2-15,1-11-2 0,-4 17-16 0,4-17-12 16,-1 15-66-16,1-15-54 0,0 13-96 0,0-13-104 16,2 9-132-16,-2-9-176 0,0 0-349 0,0 0-585 15</inkml:trace>
  <inkml:trace contextRef="#ctx0" brushRef="#br1" timeOffset="-96718.79">8690 15860 366 0,'0'0'329'0,"0"0"-49"15,0 0-6-15,0 0-13 0,0 0-21 0,6-7-22 16,-6 7-22-16,0 0-21 0,0 0-25 0,0 0-6 15,0 0-1-15,0 0-7 0,0 0-4 0,0 0-3 16,0 0-4-16,0 0-1 0,5 8-17 0,-5-8-8 16,-5 10-13-16,5-10-10 0,-6 14-52 0,6-14 57 15,-9 17-58-15,2-6 60 0,0 2-59 16,-1 0 57-16,-1 3-37 0,0 0 43 0,-2 1-57 16,1 0 50-16,-1 0-55 0,0 1 57 0,1-1-53 15,1-2 46-15,-3 1-47 0,3 1 40 0,2-3-45 16,-2 0 35-16,1-2-49 0,2-1 43 0,-1 2-52 15,2-4 41-15,-1 0-46 0,2-1 36 0,4-8-40 16,-8 14 26-16,8-14-22 0,-6 11 24 0,6-11-28 16,-5 10 41-16,5-10-56 0,0 0 14 0,-7 9-91 15,7-9 3-15,0 0-67 0,0 0-79 0,0 0-103 16,0 0-94-16,0 0-86 0,0 0-398 0,0 0-500 16</inkml:trace>
  <inkml:trace contextRef="#ctx0" brushRef="#br1" timeOffset="-94863.95">8941 16048 31 0,'0'0'348'0,"0"0"-61"15,0 0-39-15,0 0-19 0,0 0-47 0,0 0 15 16,-2-10-60-16,2 10 40 0,0 0-70 0,0 0 52 16,0 0-64-16,0 0 59 0,0 0-56 0,0 0 50 15,-14 1-54-15,14-1 39 0,0 0-50 16,-11 8 38-16,11-8-49 0,-8 8 49 16,8-8-56-16,-8 9 41 0,8-9-17 0,-8 12-7 15,8-12-10-15,-7 12-6 0,2-4-5 0,5-8-3 16,-5 16-5-16,5-16-5 0,-5 17-5 0,5-17-4 15,-6 16-5-15,6-16-4 0,-2 16-3 0,2-16 0 16,-1 15-8-16,1-15 1 0,1 14-6 0,-1-14 0 16,2 15 0-16,-2-15-3 0,6 11-3 0,-6-11 4 15,7 13-2-15,-7-13-3 0,13 11 1 0,-13-11-1 16,12 9-1-16,-5-4 1 0,-7-5 5 0,17 7-6 16,-17-7 0-16,17 6 0 0,-17-6-2 0,16 3-1 15,-16-3 2-15,14 3-1 0,-14-3 2 0,15 1 3 16,-15-1 1-16,15-1-10 0,-15 1 3 0,15-4 2 15,-15 4 0-15,13-3 0 0,-13 3-1 16,15-7-2-16,-15 7-50 0,14-9 61 0,-8 3-54 16,-6 6 64-16,14-12-57 0,-7 5 60 0,-2 0-52 15,0 0 55-15,0-2-57 0,1 2 63 0,-2-1-59 16,-4 8 58-16,5-18-60 0,-1 10 52 0,-4 8-52 16,2-16 62-16,-2 16-62 0,0-14 58 0,0 14-58 15,-4-15 57-15,4 15-56 0,-7-15 57 0,7 15-57 16,-10-14 55-16,10 14-53 0,-11-12 52 0,4 6-54 15,7 6 54-15,-15-10-55 0,6 7 54 0,0-1-56 16,9 4 49-16,-19-4-50 0,19 4 42 16,-21-3-116-16,21 3-13 0,-23 3-148 0,12 0-80 0,1 1-123 15,-2-1-491-15,1 2-543 0</inkml:trace>
  <inkml:trace contextRef="#ctx0" brushRef="#br1" timeOffset="-84038">15550 15969 74 0,'0'0'301'0,"0"0"-80"0,0 0-28 0,0 0-20 15,0 0-16-15,0 0-18 0,0 0-23 0,0 0-15 16,0 0-6-16,0 0-14 0,0 0-12 16,0 0-13-16,0 0-1 0,0 0-7 0,0 0 3 0,0 0 2 15,0 0 1-15,0 0-1 0,0 0 5 0,0 0-14 16,0 0 18-16,0 0-5 0,0 0-3 0,-2-12 3 15,2 12 2-15,0 0 2 0,0 0 2 0,3-10 12 16,-3 10 2-16,0 0-1 0,0 0 2 16,3-11-1-16,-3 11 4 0,0 0-4 0,0 0-3 15,0 0-12-15,2-11-8 0,-2 11-11 0,0 0-8 16,0 0-7-16,0 0-8 0,0 0-2 0,0 0-4 16,0 0 2-16,4-9-3 0,-4 9-2 0,0 0 0 15,0 0 1-15,0 0-1 0,0 0-3 0,5 8-3 16,-5-8 4-16,0 0-2 0,0 0 3 0,0 0-5 15,8 8-2-15,-8-8 1 0,0 0-2 0,0 0 1 16,5 7 2-16,-5-7-4 0,0 0 5 16,0 0-2-16,0 0 3 0,0 0 1 0,0 0 3 15,4 9 5-15,-4-9-3 0,0 0 1 0,0 0 0 16,0 0-2-16,0 0 3 0,0 0-2 0,0 0 6 16,0 0-4-16,0 0 13 0,0-12-1 0,0 12-1 15,0 0 5-15,0 0 4 0,0 0 2 0,1-16-1 16,-1 16-3-16,0 0-1 0,0 0-2 0,0 0-3 15,1-11-6-15,-1 11-2 0,0 0-4 0,0 0-6 16,0 0-3-16,0 0 0 0,0 0-5 16,0 0 1-16,4-9 0 0,-4 9-4 0,0 0 3 15,0 0 1-15,0 0 1 0,0 0 2 0,4 12-46 16,-4-12 68-16,0 0-53 0,2 14 61 16,-2-14-50-16,0 13 62 0,0-13-52 0,0 16 57 15,0-16-44-15,1 21 57 0,-2-10-57 0,1 2 52 16,0-2-47-16,-2 2 53 0,2 1-45 0,0-1 38 15,-1 0-41-15,1 0 41 0,0 2-46 0,-1-3 41 16,-1 1-42-16,2 0 41 0,0-1-42 0,0-12 37 16,0 21-38-16,0-21 35 0,0 20-37 0,0-20 33 15,0 18-31-15,0-18 28 0,0 14-32 0,0-14 26 16,0 12-33-16,0-12 35 0,0 0-37 0,0 14 33 16,0-14-36-16,0 0 31 0,0 0-35 0,0 14 31 15,0-14-39-15,0 0 7 0,0 0-108 0,0 0-43 16,-1 12-90-16,1-12-96 0,0 0-159 15,0 0-136-15,0 0-324 0,0 0-556 0</inkml:trace>
  <inkml:trace contextRef="#ctx0" brushRef="#br1" timeOffset="-82205.98">15340 13408 305 0,'0'0'296'0,"1"-11"-53"16,-1 11-21-16,0 0-15 0,0 0-19 0,0 0-54 16,0 0 44-16,0 0-59 0,0 0 53 15,-1-13-68-15,1 13 51 0,0 0-65 0,0 0 46 16,0 0-49-16,0 0 46 0,0 0-50 16,-9-5 50-16,9 5-54 0,0 0 48 0,0 0-57 0,-12 3 37 15,12-3-56-15,-8 4 49 0,8-4-60 16,-10 5 45-16,10-5-53 0,-8 9 45 0,8-9-59 0,-11 9 47 15,11-9-53-15,-9 13 48 0,3-6-54 16,1 1 46-16,5-8-55 0,-8 15 52 0,8-15-52 16,-7 16 54-16,7-16-54 0,-5 16 57 0,5-16-54 15,-4 16 2-15,4-16 5 0,-1 16 2 0,1-16 2 16,0 14 6-16,0-14 1 0,1 15-2 0,-1-15 2 16,5 14-3-16,-5-14 7 0,8 14 3 0,-8-14-1 15,10 14 0-15,-4-8-2 0,-6-6-2 0,13 11-3 16,-13-11 1-16,17 8-3 0,-17-8 1 0,17 7 1 15,-17-7 0-15,17 5 0 0,-17-5 4 0,17 3-2 16,-17-3-2-16,18 2 1 0,-18-2-5 0,15-2-3 16,-15 2 2-16,17-3 5 0,-17 3-7 0,18-5 1 15,-18 5-3-15,15-8-4 0,-15 8 2 16,13-11 0-16,-4 5 2 0,-1 0-3 0,-8 6 37 16,10-15-48-16,-3 8 44 0,-2-1-45 0,-5 8 39 15,8-17-45-15,-4 9 46 0,-4 8-48 0,5-18 39 16,-5 18-41-16,1-17 44 0,-1 17-45 0,0-18 44 15,0 18-46-15,-5-18 38 0,3 8-39 0,-3 2 43 16,-1 0-43-16,0-1 37 0,-1 1-38 0,-1 0 35 16,-3 1-45-16,-1 1 43 0,0 0-45 0,1 1 5 15,-1 2-107-15,1 1 5 0,11 2-117 0,-23 0-56 16,23 0-138-16,-22 3-122 0,12-1-342 0,0 3-472 16</inkml:trace>
  <inkml:trace contextRef="#ctx0" brushRef="#br0" timeOffset="-50235.8">10268 6160 31 0,'0'0'400'0,"0"0"-96"16,-5-9-26-16,5 9-35 0,0 0-21 0,-5-9 0 16,5 9-24-16,0 0-7 0,0 0-46 0,-5-9 1 15,5 9-41-15,0 0 3 0,0 0-13 0,0 0 12 16,-14 0-8-16,14 0 9 0,-8 8-19 15,8-8 6-15,-9 12-10 0,3-5-7 0,1 3-3 0,-4 2-4 16,2 0-2-16,1 1-6 0,0 1-5 16,-2 0-6-16,2 0-3 0,0 1-4 0,3 0-3 15,-3 2-4-15,4-3 5 0,-1 1-5 0,1-1 1 16,2-1-3-16,0-1-4 0,2 2 4 0,2-1-1 16,0 0 5-16,2-1-2 0,4 0 1 15,1-2 1-15,0 1-1 0,5-3-5 0,0 1-5 0,3-1-5 16,1-1-4-16,0-1-2 0,3-2-1 0,-4-1-2 15,3-1-1-15,-2-1 0 0,1-2 1 0,1 0 1 16,1-3-1-16,-2-1 9 0,0-3 9 16,-2 0 5-16,-2-2-15 0,1-1 30 0,-4-2-25 0,0 0 35 15,-3-1-21-15,1-2 22 0,-5 2-16 16,-2-2 5-16,-1 0-3 0,-1 1 14 0,-2 0-22 16,-1 1 11-16,-2-1-30 0,-2-1 15 0,-3 2-17 15,0-1-3-15,-5 0-8 0,1 0 1 0,-5 1-8 16,1 2-10-16,-4 0-12 0,1 1-26 0,-3 3-21 15,1-1-27-15,1 2-36 0,-2 1-11 0,2 1-59 16,3 2-3-16,-2 0-51 0,4 3-73 0,-2-1-45 16,5 2-60-16,-1 2-50 0,1 0-351 15,11-3-372-15</inkml:trace>
  <inkml:trace contextRef="#ctx0" brushRef="#br0" timeOffset="-49554.15">12466 6205 126 0,'0'0'360'16,"2"-14"-58"-16,-2 14-12 0,5-15-14 0,-5 15-4 15,2-13 27-15,-2 13-18 0,0-12-11 0,0 12-40 16,4-11-8-16,-4 11-46 0,0 0-13 0,2-12-41 16,-2 12-3-16,0 0-30 0,0 0 11 0,0 0-24 15,0 0 15-15,0 0-30 0,0 0 19 16,-8 3-25-16,8-3 31 0,-7 14-25 0,3-5 29 15,-2 4-22-15,2 1 30 0,0 0-31 0,-2 3 18 16,3 0-36-16,-1 0 24 0,-2 1-31 0,2 0 26 16,2 1-9-16,-3-1-10 0,2 0-6 0,2 0-7 15,1 0-8-15,-2 0-4 0,0-2-11 0,2-2-14 16,0 0 16-16,0-2-19 0,0 1 18 16,2-1-31-16,0 0-28 0,-2-12-105 0,3 19-48 0,-3-19-91 15,6 15-154-15,-6-15-136 0,6 9-482 0,-6-9-679 16</inkml:trace>
  <inkml:trace contextRef="#ctx0" brushRef="#br0" timeOffset="-48537.71">13672 6209 6 0,'-11'-3'615'0,"0"1"-149"16,11 2-23-16,-18-5-51 0,18 5-19 0,-16-5-65 15,16 5-24-15,-13-5-56 0,13 5-22 0,-12-2-59 16,12 2-8-16,0 0-47 0,-9-5 7 0,9 5-29 15,0 0 23-15,0 0-22 0,21 0 25 16,-6 2-33-16,4 0 28 0,8 0-33 0,2 2 20 16,5-1-31-16,3 3 24 0,1-3-25 0,8 3 18 15,-4 0-27-15,5-1 22 0,-4-1-40 0,2 1 23 16,0 0-29-16,1 0 20 0,-2 1-31 0,-6-2 24 16,2 1-29-16,-3 0 26 0,-2-1-30 0,-1 0 28 15,-5 0-27-15,-5-2 27 0,-3 1-27 0,0-2 33 16,-4 2-29-16,-3-2 29 0,-1-1-33 0,-13 0 8 15,23 0-65-15,-23 0-10 0,13-3-31 0,-13 3-19 16,7-5-12-16,-7 5-15 0,0 0-22 16,0-10-20-16,0 10-29 0,-9-9-28 0,9 9-18 15,-10-9 0-15,4 3 2 0,-1 0 4 16,0 0 3-16,-1 0 1 0,1 0 13 0,1 0 17 16,-2 0 13-16,2-1 10 0,6 7 39 0,-11-11 40 15,11 11 44-15,-12-11 45 0,12 11 42 0,-9-8 43 16,9 8 26-16,-9-9 28 0,9 9 20 0,-7-7 17 15,7 7 31-15,-9-7-17 0,9 7 20 0,-7-6 8 16,7 6 10-16,0 0 27 0,-10-7-20 0,10 7-1 16,0 0-22-16,-7-5-1 0,7 5-29 0,0 0-6 15,0 0-38-15,0 0 0 0,-7-6-24 0,7 6 10 16,0 0-23-16,0 0 9 0,0 0-17 0,9 6 9 16,-9-6-27-16,9 7 19 0,-1-2-24 15,2-1 19-15,1 4-7 0,0-2-10 0,3 1-3 16,-1 2-2-16,1-3-2 0,1 3 2 0,-1-1 7 15,0 1-1-15,-1-1 1 0,1 1-1 0,-3-1-5 16,1 2-10-16,-4-1 0 0,1 0-6 16,-3-1 0-16,0 0-2 0,-6-8-1 0,4 17-1 15,-4-17 1-15,-5 16-3 0,-4-9-2 0,2 0 17 16,-3 1-19-16,-2-1 2 0,0 0-3 0,-3-2-1 16,1 1 0-16,-4-2-8 0,3 0-21 0,-1-1-67 15,3 1-65-15,0-1-72 0,-1-1-108 0,3 0-67 16,11-2-100-16,-18 3-403 0,18-3-472 0</inkml:trace>
  <inkml:trace contextRef="#ctx0" brushRef="#br0" timeOffset="-47437.51">15177 6092 89 0,'0'0'490'0,"1"-13"-74"0,-1 13-24 15,-1-15-34-15,1 15-23 0,-4-12-31 0,4 12-40 16,-1-15-33-16,1 15-31 0,-7-12-36 0,7 12-23 16,-4-12-25-16,4 12-16 0,-6-10-21 0,6 10-12 15,-7-8-15-15,7 8-11 0,-8-5-9 0,8 5-8 16,0 0-5-16,-16-4-5 0,16 4 11 0,0 0-18 16,-14 2 1-16,14-2-2 0,0 0 0 15,-12 2-1-15,12-2-2 0,0 0 2 0,-9 3-3 16,9-3 1-16,0 0-1 0,-9 4 5 0,9-4-4 15,0 0-3-15,0 0 2 0,0 0-19 0,-13 5-15 16,13-5-21-16,0 0-19 0,0 0-30 0,0 0-34 16,0 0-35-16,0 0-37 0,-7 5-14 0,7-5-10 15,0 0 3-15,0 0-8 0,0 0 4 0,0 0 17 16,0 0 14-16,0 0 15 0,0 0 28 0,0 0 28 16,0 0 29-16,0 0 36 0,4 9 42 0,-4-9 45 15,0 0 39-15,0 0 28 0,0 0 24 0,7-7 13 16,-7 7 26-16,0 0 18 15,0 0 20-15,0 0 15 0,5-10 4 0,-5 10-13 16,0 0-10-16,0 0-7 0,0 0-17 0,0 0-19 16,0 0-20-16,2-10-16 0,-2 10-25 0,0 0-7 15,0 0-8-15,0 0-3 0,0 0-1 0,0 0 1 16,0 0-2-16,0 0-2 0,-2 13-16 0,2-13 33 16,-3 14-17-16,3-14 39 0,-4 19-24 0,2-8 22 15,-1 4-31-15,-1-1 25 0,0 3-35 0,1 0 18 16,-1 2-29-16,-3 0 23 0,1 2-30 0,1 0 20 15,0 0-13-15,0-1-7 0,-3-1-4 0,4-1-6 16,-1-2-6-16,1 0-2 0,1-2-4 0,-1 0-3 16,1-2-2-16,1-2 2 0,-1 0 2 15,3-10 6-15,-6 16 2 0,6-16-4 0,-2 10-6 16,2-10-2-16,0 0-2 0,0 0-2 0,0 0-3 16,0 0-22-16,4-11 24 0,-4 11-23 0,4-21 24 15,-3 8-27-15,2-6 28 0,-2 1-30 0,2-4-2 16,1-1 6-16,-1-1-1 0,3 0 22 0,-1-1-33 15,2-3 38-15,1 2-37 0,0 0 29 0,0 5-23 16,3-1 24-16,-1 2-21 0,0 2 21 0,2 1-26 16,1 0 28-16,-1 4-28 0,1 0 28 0,0 3 5 15,-1 1-4-15,1 1-2 0,1 2-5 0,-3 3-5 16,0-1 3-16,2 3-2 0,-13 1-1 0,23 1 3 16,-23-1-24-16,18 7 30 0,-8-2-26 15,-4 2 29-15,1 2-27 0,-1-1 30 0,-2 2-23 0,-1 2 26 16,-2-2-28-16,-1 4 27 0,-1-2-30 15,0 1 25-15,-3 0-29 0,-2 0 12 0,0 1-30 16,-2-3 30-16,-3 0-21 0,2-1 27 0,-1-2-26 16,-3 1 31-16,0-3-21 0,2-1 26 15,-1-2-22-15,1-1 28 0,-2 1-26 0,13-3 29 16,-23 0-25-16,23 0 26 0,-19-4-14 0,19 4 14 16,-19-4-20-16,19 4 23 0,-12-7-29 0,12 7 31 15,-9-6-32-15,9 6 23 0,0 0-26 0,-8-7 23 16,8 7-26-16,0 0 27 0,0 0-28 0,0 0 21 15,0 0-20-15,0 0 24 0,0 0-18 16,9 11 27-16,-9-11-33 0,5 13 37 0,-1-4-30 16,0 0 33-16,-1 2-14 0,2 0 34 0,0 1-29 15,1 2 25-15,-2-1-28 0,1 1 23 0,2-1-30 16,-2 1 27-16,4-1-31 0,-3 1 28 0,3-2-17 16,1-2-19-16,2 2-61 0,-1-2-75 0,3 0-85 15,-1-2-133-15,2 0-89 0,0-4-607 0,1 0-678 16</inkml:trace>
  <inkml:trace contextRef="#ctx0" brushRef="#br0" timeOffset="-46754.6">15464 6231 69 0,'0'0'646'0,"-7"-4"-183"16,7 4-91-16,0 0-52 0,0 0-33 0,0 0-44 15,0 0-54-15,0 0-33 0,0 0-29 0,0 0-22 16,14 2-22-16,-14-2-14 0,14 3-10 0,-14-3-9 16,14 3-4-16,-14-3-4 0,16 0-3 0,-16 0-5 15,16-1-3-15,-16 1-7 0,15-4-3 0,-15 4-2 16,13-8-2-16,-13 8-8 0,11-12 4 0,-11 12-1 16,5-15 3-16,-5 15-5 0,2-16 5 0,-2 16 0 15,-3-16 15-15,-1 7 8 0,-2 0 2 16,0 0 4-16,-1 2 11 0,-1 0-12 0,-2 1 3 15,0 1-1-15,2 2-18 0,-4 2 15 0,12 1-19 16,-18 0 22-16,18 0-24 0,-22 6 23 16,13-1-18-16,-1 5 31 0,1-2-19 0,1 3 40 15,1 1-33-15,0 1 25 0,2 1-29 0,0 1 26 16,2 0-31-16,1-1 19 0,1 1-32 0,1-2 29 16,1 0-32-16,3 1 25 0,0 1 14 0,2-2 0 15,4 0-8-15,-1 0-8 0,8-3 0 0,-2 1-14 16,3-3 1-16,1-2-5 0,-1-1-15 0,0-1-18 15,5-4-14-15,-1-3-13 0,2-2-40 16,-1-2 17-16,4-2-5 0,0-5-7 0,-2-2-5 16,-2 1-2-16,-1-3-14 0,-2 0 40 0,-1 0-30 15,-4 3 22-15,0-2-15 0,-4 0 20 0,0 1-15 16,-3 2 26-16,-1 1 6 0,-3-1 8 0,0 4 7 16,-2 0 7-16,-2 10 4 0,3-17 8 0,-3 17 6 15,0-13 4-15,0 13-1 0,-4-9 8 0,4 9-21 16,0 0 21-16,-8-8-21 0,8 8 21 0,0 0-17 15,0 0 18-15,-13 5-21 0,13-5 19 0,-6 11-21 16,6-11 19-16,-2 14-1 0,2-14 9 0,-2 21-8 16,2-21-4-16,0 21-2 0,3-8-6 0,-2 0 0 15,2-2-2-15,0 3 1 0,0-2-4 16,-2 1 1-16,2-1-5 0,-1 0 0 0,1 0-2 16,-2-1 4-16,-1-11 5 0,0 20 3 0,-2-11 0 15,2-9 0-15,-7 16-2 0,7-16 1 0,-14 12 2 16,14-12 1-16,-15 7-3 0,15-7 0 0,-21 4-3 15,21-4-25-15,-21 0 21 0,9-1-103 0,1-2-28 16,-3 1-152-16,2-2-67 0,2 0-97 0,0-1-391 16,2 0-390-16</inkml:trace>
  <inkml:trace contextRef="#ctx0" brushRef="#br0" timeOffset="-46297.86">16101 6261 342 0,'0'0'485'0,"0"0"-109"0,0 0-75 16,-2-11-27-16,2 11-35 0,0 0-32 0,0 0-38 16,0 0-33-16,0 0-27 0,0 0-16 0,7 8-13 15,-7-8-11-15,0 0-7 0,11 6-2 0,-11-6 3 16,0 0 3-16,16 3-6 0,-16-3-7 0,0 0 0 15,15-2-4-15,-15 2 1 0,13-4-5 0,-13 4-3 16,13-8-1-16,-7 2-5 0,2 0 0 16,-3-1-1-16,1 0 5 0,-1-2-2 0,-1 0-3 15,0 1-13-15,0-2 18 0,-4 10-15 0,1-17 27 16,-1 17-21-16,-1-18 26 0,1 18-23 0,-6-17 23 16,0 10-25-16,6 7 27 0,-11-12-24 0,11 12 27 15,-17-6-31-15,17 6 24 0,-17-1-32 0,17 1-2 16,-22 4 25-16,11 1-32 0,-1 4 26 0,1 0-29 15,2 3 23-15,-1 0-28 0,1 5 27 0,1-2-26 16,3 1 32-16,0 1-28 0,2 0 29 16,1 0-30-16,1-2 37 0,1-1-15 0,3 4 37 0,0-4-22 15,5 1 27-15,1-2-33 0,1-2 16 16,5 0-35-16,1 0-3 0,3-3-58 0,1-1-23 16,-2-1-55-16,3-3-57 0,-2-3-49 0,3-1-20 15,2-3-115-15,0-2-32 0,4-6-6 16,-2 0-4-16,0-3-40 0,-2-2-270 15,3-6-216-15</inkml:trace>
  <inkml:trace contextRef="#ctx0" brushRef="#br0" timeOffset="-45988.94">16571 5997 71 0,'3'-12'476'16,"-3"12"-55"-16,2-18-8 0,-2 18 30 0,2-14-68 16,-2 14-4-16,2-11-111 0,-2 11 1 0,0 0-96 15,3-13 30-15,-3 13-77 0,0 0-7 0,0 0-9 0,0 0-1 16,0 0 7-16,0 0 6 0,0 0-7 15,2 14-28-15,-2-14 20 0,-2 20-30 0,-1-10 28 16,1 5-31-16,-1 0-4 0,-1 2 21 0,2 0-29 16,-2 1 22-16,0 0-22 0,0 2 17 0,1 0-28 15,-3-1 19-15,4 0-25 0,-2-2 15 0,1 1-24 16,1-1 18-16,-1 0-3 0,2-2-5 0,-1-2-6 16,2 0-16-16,0 0-14 0,2-1 8 0,-1-1-9 15,2-1-12-15,0 0-8 0,3-1-16 0,-1-1-18 16,3-1-17-16,-1-2-57 0,1 2-2 0,1-4-23 15,1 1-18-15,-10-4-16 0,18 3-33 16,-18-3-42-16,19 0-46 0,-19 0-19 0,22-3-16 16,-12-1-13-16,0 1-20 0,0-4-355 0,2 2-234 15</inkml:trace>
  <inkml:trace contextRef="#ctx0" brushRef="#br0" timeOffset="-45771.1">16503 6105 478 0,'0'0'543'0,"-14"-3"-94"0,14 3-40 0,0 0-27 15,0 0-70-15,-6-6-38 0,6 6-59 0,0 0-19 16,0 0-43-16,18-3-7 0,-18 3-37 16,15 2 6-16,-15-2-36 0,24 1 7 0,-10 0-36 15,-1 1 10-15,5-1-33 0,-1 1 16 0,1 0-32 16,0-1 19-16,-1 2-46 0,0-1-52 0,-3-1-104 15,-1 2-130-15,1-3-103 0,-14 0-596 0,17 2-601 16</inkml:trace>
  <inkml:trace contextRef="#ctx0" brushRef="#br0" timeOffset="-43522.4">16834 10638 436 0,'-6'-9'455'0,"6"9"-38"0,-2-11-18 0,2 11-23 16,-2-12-38-16,2 12-58 0,-1-12-40 0,1 12-39 15,3-12-32-15,-3 12-27 0,6-11-24 0,-6 11-11 16,11-11-14-16,-3 6-7 0,1 1-1 0,1 0-18 16,0 1-14-16,1 1-8 0,0 0-13 0,-11 2-3 15,18 0-6-15,-18 0-7 0,22 2-1 16,-13 2-23-16,1 0 22 0,-1 0-23 0,-1 1 26 16,0 1-24-16,-1 1 27 0,-1 0-24 0,-2 2 26 15,0-1-27-15,-4-8 31 0,3 18-17 0,-3-18 17 16,-3 18-27-16,-1-8 17 0,-1-2-26 0,-3 2 34 15,-2-2-30-15,0 0 24 0,0 0-24 0,-2-1 26 16,2-2-28-16,0 0 27 0,-2-2-28 0,2 0 26 16,10-3-27-16,-19 4 28 0,19-4-28 15,-13 3 26-15,13-3-27 0,0 0 23 0,-14-2-29 0,14 2 26 16,0 0-25-16,0 0 3 0,5-8 6 16,-5 8 0-16,12-5 0 0,-12 5-4 0,20-5-2 15,-10 3 30-15,-10 2-30 0,23 0 25 16,-10 0-28-16,0 1 25 0,-3 2-26 0,2 1 21 15,-1-2-22-15,-1 3 27 0,1-1-24 0,-1 3 26 16,-3-1-24-16,1 2 24 0,-2 0-20 0,1 1 26 16,-3 0-4-16,-1 2-1 0,-3-11 6 0,2 20-7 15,-2-20 6-15,-5 21-7 0,-2-10 3 0,1-2-2 16,-3 1 2-16,-1 0-26 0,-2-3 28 0,-2 0-25 16,0-1 26-16,-1-1-27 0,-2-2 28 0,0-1-27 15,1 0 28-15,0-2-27 0,-3-2 16 0,3 0-54 16,-1-1-20-16,2-2-55 0,-1-1-70 0,5-1-98 15,-2-1-79-15,6-1-114 0,-1 2-424 16,3-3-472-16</inkml:trace>
  <inkml:trace contextRef="#ctx0" brushRef="#br0" timeOffset="-43040.44">17122 10462 354 0,'0'0'643'0,"1"-12"-156"16,-1 12-2-16,0 0-94 0,0-14-53 0,0 14-32 15,0 0-26-15,1-11-31 0,-1 11-33 0,0 0-14 16,0 0-11-16,0 0-15 0,0 0-51 0,0 0 10 15,0 0-33-15,0 0 10 0,0 0-43 0,0 0 13 16,-2 11-37-16,2-11 14 0,4 14-34 0,-2-4 16 16,2-1-30-16,4 3 20 0,-3 0-25 0,3 1 16 15,-1 0-19-15,3 1 19 0,2-1-21 0,0 1 0 16,1 1 0-16,0-1 1 0,3-1 0 0,-4 0 20 16,4 1-20-16,-2-2 13 0,0 0-14 15,1-1 16-15,-2-2-17 0,0 1 15 0,0-1-22 16,-1 0 15-16,-1-2-22 0,-2-1 23 0,-1 0-23 15,0 0 24-15,-1 0-23 0,-7-6 24 0,11 12-23 16,-11-12 24-16,3 12-22 0,-3-12 22 0,-3 16-37 16,-2-7 40-16,-3 2-21 0,-1 1 25 0,-2 0-16 15,-2 1 22-15,-2 1-4 0,-1 2 20 0,0 0-12 16,-2 1 13-16,-1 1-16 0,1-2 8 0,2 0-21 16,1-1 12-16,0 1-24 0,2-2-30 0,0 1-124 15,4-2-81-15,0-1-83 0,0 0-125 0,4-2-143 16,1-2-605-16,4-8-801 0</inkml:trace>
  <inkml:trace contextRef="#ctx0" brushRef="#br0" timeOffset="-40458.22">19647 11676 57 0,'0'0'250'0,"0"0"-44"0,-5-9-28 15,5 9-30-15,0 0-12 0,0 0-12 0,-4-10-6 16,4 10-9-16,0 0-1 0,0 0-7 0,0 0 10 16,-2-10 10-16,2 10 6 0,0 0 11 15,0 0 13-15,0 0 3 0,0 0-7 0,0 0-7 16,0 0-12-16,0 0-5 0,0 0-18 0,0 0-13 16,0 0-11-16,-4-10-5 0,4 10-12 0,0 0-3 15,0 0-1-15,0 0-5 0,0 0-6 0,0 0-1 16,0 0-4-16,2 10 9 0,-2-10-9 0,0 0-5 15,0 14 7-15,0-14 0 0,0 12-2 0,0-12-4 16,-2 14-2-16,2-14-3 0,-1 18-8 16,1-18 0-16,-3 19-2 0,3-19-8 0,-1 23 0 0,0-11-4 15,-1 0 2-15,2 0-2 0,-1 1-7 16,1 2-1-16,-1-1-1 0,1 1 3 0,0 1 2 16,0 1 1-16,0 0 0 0,0 0 1 0,0 1 4 15,0-2-15-15,0 3 26 0,0-1-25 0,0-2 27 16,0 2-23-16,1-1 40 0,-1 0-30 0,0-1 1 15,0 1 17-15,0-2-32 0,0-1 27 0,0 1-34 16,0 0 28-16,1 0-27 0,-1 0 25 16,2 0-29-16,-1 2 28 0,0-5-28 0,-1 4 24 15,3 0-11-15,-3-2 17 0,1 0-25 0,1-1 24 16,0 0-4-16,-2 1-3 0,1-1-2 0,0 1-1 16,0 0 15-16,-1-1-48 0,2-1 33 15,-2 1 0-15,1 1 0 0,-1-3 3 0,1 3 0 16,-1-2-1-16,0 0-2 0,2 0-1 0,-2 1 2 15,0-1-1-15,0 0-3 0,0 0 1 0,-2 1 2 16,2-1-6-16,-1 1 2 0,1-1 3 0,0 2-25 16,0-2 32-16,-1 0-26 0,1 1 30 0,0-13-26 15,0 24 31-15,-2-12-31 0,2 0 31 0,0 0-24 16,-1 0 28-16,1-12-22 0,0 23 25 0,-1-12-31 16,1-11 37-16,-1 21-31 0,1-21 23 0,-2 21-23 15,2-21 25-15,-2 20-23 0,2-20 0 0,-3 17-3 16,3-17-3-16,-1 15 4 0,1-15-2 0,-1 13 3 15,1-13 1-15,-1 12-5 0,1-12 4 16,-2 12-1-16,2-12 4 0,0 0-3 0,0 11 2 16,0-11-2-16,0 0-18 0,0 0-53 0,0 0-38 15,-2 10-80-15,2-10-10 0,0 0-45 16,0 0-68-16,0 0-59 0,-2-13-23 0,2 13-33 16,0-13-47-16,0 13-278 0,2-16-251 0</inkml:trace>
  <inkml:trace contextRef="#ctx0" brushRef="#br0" timeOffset="-39891.68">19600 11551 226 0,'0'0'275'0,"0"0"-46"0,0 0-30 16,0 0-18-16,0 0-21 0,0 0-22 0,0 0-2 15,0 0 13-15,-1-10 7 0,1 10 10 16,0 0 16-16,0 0-4 0,0 0-4 0,0 0-9 16,7 6-6-16,-7-6 4 0,0 0-30 0,3 9-12 15,-3-9-16-15,2 11-16 0,-2-11-5 0,0 12-11 16,0-12-11-16,2 14-6 0,-2-14-8 0,1 17-8 16,-1-17-5-16,0 20-3 0,0-7-4 0,1-2-11 15,-1 0-2-15,-1 2-1 0,1-1-5 0,0 1 0 16,0-1-24-16,0 0-47 0,0 0-53 0,0 0-25 15,-1-2-150-15,1-10-64 0,0 19-63 0,0-19-408 16,-2 16-362-16</inkml:trace>
  <inkml:trace contextRef="#ctx0" brushRef="#br0" timeOffset="-39354.61">19618 11620 390 0,'-9'-6'322'15,"9"6"-32"-15,0 0-30 0,-10-6-35 16,10 6-23-16,0 0-15 0,0 0-12 0,-7-7-8 15,7 7-11-15,0 0-13 0,0 0-8 0,8-7-9 16,-8 7-6-16,0 0-3 0,14-4-9 0,-14 4-10 16,14-4-9-16,-14 4-7 0,21-4-8 15,-10 1-8-15,2 2-6 0,1-2-6 0,1 1-6 16,2 0-2-16,1 0-7 0,0 0 4 0,3 1 1 16,1-1 4-16,1 0-4 0,1 1-2 0,5 0 0 15,-1 0-11-15,0 1 3 0,1-2-5 0,0 1-22 16,2 1 22-16,-1-1-23 0,-1 1 27 0,2 0-26 15,-1-1 28-15,1 1-24 0,-2-1 27 16,2 1-25-16,-2-2 29 0,2 1-27 0,-2 1 29 16,2-1-21-16,-2 0 30 0,1 0-27 0,1 0 31 15,-1-1-32-15,1 1 22 0,1 0-22 0,-2 0 27 16,6-2-29-16,-4 3 27 0,-1-1-31 0,0 1 28 16,-2 0-34-16,0 0 35 0,-1 0-36 0,-3 0 25 15,-3 0-32-15,1 0 33 0,-2 0-26 0,-3 0 18 16,1-1-25-16,-3 1 26 0,-2 0-27 0,-1-1 23 15,-13 1-25-15,23-2 22 0,-23 2-28 0,17 0 22 16,-17 0-28-16,16-1 0 0,-16 1-65 0,11-1-38 16,-11 1-79-16,0 0-30 15,16 0-60-15,-16 0-88 0,0 0-46 0,0 0-60 16,0 0-465-16,0 0-516 0</inkml:trace>
  <inkml:trace contextRef="#ctx0" brushRef="#br0" timeOffset="-38129.82">19638 12859 105 0,'0'0'241'0,"0"0"-40"0,0 0-26 0,0 0 6 16,0 0-20-16,0 0-7 0,0 0-7 0,-6 9-16 15,6-9 1-15,0 0-3 0,0 0 4 0,0 0-2 16,0 0 5-16,0 0 8 0,0 0-10 16,0 0-5-16,-3 10 6 0,3-10-3 0,0 0-5 15,0 0-11-15,0 0-6 0,0 0-14 0,0 0-5 16,10 3-13-16,-10-3-7 0,0 0-6 0,0 0-5 15,13 2-5-15,-13-2-6 0,0 0-1 16,19 0-6-16,-19 0-3 0,17-1-6 0,-17 1-1 16,23 0-5-16,-10 0 0 0,2 0-1 0,-1 0-1 15,5 0-2-15,2 0 5 0,-2 0 0 0,4 0-6 16,0 0 1-16,5 0-1 0,-1 1 1 0,0-1 2 16,1 0 1-16,0 1 0 0,-1-1-22 0,0 0 29 15,0 2-24-15,-3-2 26 0,3 1-27 0,-5-1 29 16,1 0-22-16,1 2 24 0,-1-2-29 0,0 0 23 15,-1 1-28-15,2-1 27 0,-1 0-31 0,0 1 27 16,1-1-27-16,3 0 30 0,0 0-28 0,0 1 25 16,-1-1-28-16,0 0 29 0,1 1-28 15,0-1 28-15,0 0-28 0,-2 1 29 0,-1-1-31 16,-2 2 24-16,2-2-26 0,-1 0 32 0,-1 0-35 16,0 1 29-16,1-1-27 0,-2 0 26 0,0 0-26 15,2-1 26-15,-1 1-29 0,1 1 29 16,-3-2-31-16,2 1 29 0,0 0-26 0,-1 0 25 15,1-2-22-15,1 2 27 0,-1 2-31 0,0-2 26 16,-1 0-16-16,0 1 21 0,-2-1-36 0,0 0 32 16,-1 1-25-16,-1-1 25 0,-2 0-28 0,0 1 25 15,-1-1-26-15,0 0 22 0,-2 1-23 0,-12-1 28 16,24 0-30-16,-24 0 29 0,19 1-27 16,-19-1 27-16,16 0-26 0,-16 0 25 0,15 0-26 15,-15 0 34-15,13 2-33 0,-13-2 28 0,0 0-28 16,16-2 30-16,-16 2-29 0,0 0 6 0,12 2-7 15,-12-2 14-15,0 0-61 0,0 0-22 0,0 0-85 16,10-3-35-16,-10 3-61 0,0 0-100 0,0 0-61 16,0 0-84-16,-10-6-432 0,10 6-511 0</inkml:trace>
  <inkml:trace contextRef="#ctx0" brushRef="#br0" timeOffset="-36806.56">21006 11578 156 0,'0'0'282'15,"0"0"-46"-15,0 0-22 0,0 0-33 0,0 0-9 16,0 0-22-16,-8-5-9 0,8 5-5 0,0 0-4 16,0 0 6-16,0 0-3 0,0 0 5 0,0 0-1 15,0 0-7-15,0 0-8 0,0 0-10 0,0 0-5 16,4-9-9-16,-4 9-8 0,0 0 6 15,8-5-19-15,-8 5-6 0,0 0-3 16,11-4-5-16,-11 4 1 0,0 0-13 0,8-5-7 16,-8 5-6-16,0 0-6 0,9-3-2 0,-9 3-2 15,0 0-1-15,10-4-3 0,-10 4 0 0,0 0-2 16,14-2 1-16,-14 2-1 0,12-3 1 0,-12 3 7 16,13 0 1-16,-13 0-7 0,15 0-2 0,-15 0 0 15,14 2-1-15,-14-2-2 0,15 1-1 0,-15-1-4 16,17 2 4-16,-17-2-4 0,16 5-1 0,-16-5-3 15,19 6 4-15,-19-6 4 0,17 7-9 0,-7-2-1 16,-1 0 1-16,0-1-1 0,1 3 1 0,2 0 0 16,-2 0-1-16,3 0-1 0,-3 1-1 15,2 2 46-15,0-2-56 0,-1 3 48 0,0 0-53 16,1 0 47-16,-3 0-50 0,2 1 50 0,-1 0-54 16,2 2 51-16,-2-1-52 0,0 2 49 15,-1-2-49-15,1 2 47 0,-2-3-45 0,0 3 46 16,-1-2-47-16,2 2 43 0,-2-1-43 0,0 0 50 15,0 1-47-15,0-2-6 0,0 1 12 0,-2 1 7 16,1-1 3-16,0 1 3 0,1-3 5 0,-2 3 3 16,0-2 3-16,-1 2 0 0,0-2 0 0,1 0-2 15,-1 0-13-15,0 2 20 0,0-2-19 0,-2 0 29 16,1 1-32-16,-1-1 28 0,1 2-29 0,-1-2 28 16,1-1-28-16,-2 1 25 0,1 1-27 0,0-1 28 15,-1-1-30-15,2 1 28 0,-1-1 0 16,0 0-6-16,-1 1 0 0,0 0 0 0,-1-2-1 15,1 1-1-15,-1-12-2 0,0 23 1 0,2-12 1 16,-2-11 5-16,0 23 2 0,0-11-8 0,0-12 4 16,-2 23-2-16,2-23-2 0,0 22 1 0,-1-9-2 15,0-3 1-15,0 2-3 0,-1 0 1 0,-1-1-5 16,1 1-1-16,0-1 2 0,1 1 0 0,-2-2 4 16,0 2 0-16,1-1-4 0,-1 0 2 15,1 0-1-15,-2-1 2 0,0 2 0 0,-1-3-2 16,1 2 1-16,0 0 0 0,0-2 2 0,-1 2-1 15,0-1 1-15,0 1-6 0,-1-1 2 16,1 0 2-16,0-1-5 0,-1 2-3 0,1-3 0 16,-2 2 0-16,2 0 2 0,-1-2-2 0,0 2-1 15,1-2 1-15,-3 0 0 0,3 1 1 0,-1-1 0 16,-1 1-2-16,0-2-16 0,-1 2 16 0,2-1-14 16,-1 0 18-16,1 0-15 0,-1-1 20 0,0 1-16 15,0-1 12-15,1 0-14 0,1 1 11 0,-3-1-11 16,1 0 16-16,0 0-14 0,1-1 14 0,1 2-15 15,-3-1 15-15,2-2-14 0,6-5 15 0,-12 13-9 16,6-7 4-16,6-6-11 0,-12 11 13 0,12-11-12 16,-10 9 6-16,10-9-1 0,-8 9 0 0,8-9-1 15,-9 7 1-15,9-7-1 0,-7 6-1 16,7-6-8-16,-8 5-21 0,8-5-42 0,0 0-61 16,-14 3-68-16,14-3-23 0,0 0-46 0,-13 1-36 15,13-1-95-15,0 0-72 0,-11-2-78 0,11 2-347 16,-8-6-461-16</inkml:trace>
  <inkml:trace contextRef="#ctx0" brushRef="#br0" timeOffset="-35709.03">21675 12112 305 0,'0'0'368'0,"2"-11"-52"0,-2 11-18 16,0 0-26-16,0 0-17 0,0 0-14 0,0 0-10 16,-7-6-28-16,7 6-21 0,0 0-19 0,-11 2-18 15,11-2-20-15,-9 7-5 0,9-7-18 0,-10 7-8 16,10-7-8-16,-10 10-8 0,10-10-21 0,-10 12 10 16,10-12-19-16,-7 16 19 0,3-6-22 0,1-1 19 15,0 1-18-15,0 1 21 0,2 1-4 0,1-12-5 16,-1 22-15-16,-1-8-7 0,2-3-6 0,2 2-6 15,-1 0-4-15,1-2-2 0,3 1-1 0,0 0 1 16,2-2 6-16,-1 1 10 0,3-2 3 0,3-2 0 16,-2-1-5-16,3-1-6 0,-2-3 1 0,2 0-7 15,2-2-25-15,-2-1 29 0,4-2-23 16,-2-2 29-16,2-2-29 0,1-2 24 16,0-3-26-16,-2-1 28 0,-1-1-27 0,1-1 8 15,-3-2 18-15,-2 0-27 0,0 1 30 0,-3-1-37 16,-3 2 28-16,-1 0-30 0,-1-1 29 0,-3 3-33 15,-1 0 30-15,-3-1-29 0,0 0 21 0,-3 4-19 16,0-1 23-16,-3 0-7 0,-2 4 5 0,-1 0-19 16,0 0 10-16,-1 4 0 0,-2 1-3 0,0 0-3 15,1 4-34-15,-3-1-50 0,3 2-45 0,-2 1-40 16,3 1-51-16,1 2-87 0,2-1-78 0,1 1-74 16,-2 1-466-16,5 0-505 0</inkml:trace>
  <inkml:trace contextRef="#ctx0" brushRef="#br0" timeOffset="-34389.92">21992 12211 182 0,'0'0'344'15,"0"0"-84"-15,-14 1-8 0,14-1-42 0,0 0-20 16,0 0-22-16,-14 0-14 0,14 0-1 0,0 0-13 16,0 0 8-16,-11-1-4 0,11 1 6 0,0 0-23 15,0 0 2-15,0 0-19 0,0 0 1 0,-13 3-25 16,13-3 7-16,0 0-15 0,0 0 14 0,0 0-17 16,0 0 6-16,0 0-17 0,0 0 13 0,0 0-27 15,14 0 10-15,-14 0-23 0,14-2 14 16,-14 2-23-16,22 0 18 0,-22 0-22 0,28 0 18 15,-13 2-24-15,4-2 20 0,3 1-22 0,0-1 14 16,5 1-23-16,2 2 19 0,1-2-20 0,-1 0 20 16,2 1-25-16,1 0 22 0,3 0-23 15,4-1 24-15,-5 1-23 0,2 1 18 0,-5-1-14 16,-1 0 23-16,1-1-31 0,0 0 30 0,-1 1-29 16,1 0 25-16,-2-2-23 0,3 1 25 0,-1 0-27 15,0-1 25-15,1 1-27 0,0 0 26 0,-2-1-28 16,3 1 30-16,-2-1-29 0,1 2 22 0,0-2-23 15,0 1 28-15,0 1-23 0,-1-2 22 0,-1 1-22 16,0 0 25-16,0-1-24 0,-2 1 29 0,1 0-23 16,-1-1 31-16,-2 1-24 0,3-1 20 0,-5 2-29 15,3-2 28-15,0 1-31 0,-1-1 24 0,-3 1-26 16,4-1 29-16,-4 0-29 0,2 0 29 16,1 1-28-16,1-1 29 0,1 0-22 15,-1 0 21-15,1 0-28 0,-2 1 32 0,1-1-30 16,-3 0 27-16,0-1-29 0,-1 2 28 0,0-2-30 15,0 1 31-15,0 0-26 0,0 0 27 0,-2-1-30 16,2 1 27-16,-2 0-31 0,0 0 24 0,1 0-20 16,-1 0 26-16,2 0-34 0,-2 0 23 0,2 0-24 15,0 1 29-15,-1-1-24 0,5 1 27 0,-1 0-24 16,-3-1 26-16,2 1-28 0,-4-1 27 0,2 2-28 16,-1-2 26-16,1 1-25 0,-2-1 24 15,-1 0-30-15,0 0 30 0,-2-1-26 0,1 1 19 0,-2 0-24 16,0 0 24-16,-3 0-23 0,2 0 23 0,0 0-28 15,-1-2 28-15,1 2-26 0,0 0 24 16,-2 0-25-16,3 0 25 0,-3 0-26 0,2 0 24 16,-2 0-31-16,3 2 33 0,-3-2-21 0,1 0 20 15,-2 1-25-15,2 1 30 0,-2-2-28 0,0 1 24 16,-13-1-26-16,19 1 28 0,-19-1-25 16,18 0 28-16,-18 0-23 0,14 1 14 0,-14-1-16 15,0 0 19-15,17 0-35 0,-17 0 24 0,0 0-23 16,0 0 14-16,0 0-45 0,11-2-19 0,-11 2-73 15,0 0-37-15,0 0-42 0,0 0-71 0,0 0-76 16,0 0-48-16,0 0-72 0,0 0-381 0,0 0-425 16</inkml:trace>
  <inkml:trace contextRef="#ctx0" brushRef="#br0" timeOffset="-33627.89">24680 11962 69 0,'0'0'379'0,"-2"-11"-31"0,2 11-59 16,-3-11 37-16,3 11-85 0,-2-10 41 0,2 10-73 16,0 0 31-16,-4-11-77 0,4 11 32 0,0 0-64 15,-3-10 30-15,3 10-61 0,0 0 33 0,0 0-65 16,0 0 36-16,-3-9-61 0,3 9 44 0,0 0-53 16,0 0 47-16,0 0-56 0,0 0 52 0,0 0-52 15,0 0 47-15,0 0-57 0,-1 12 60 0,1-12-54 16,0 0 6-16,0 18 3 0,0-18 11 15,0 15-2-15,0-15 0 0,0 18 2 16,0-18 0-16,1 20 7 0,-1-7-1 0,2-1-23 16,-2-1 32-16,0 3-29 0,0-1 25 0,0 0-31 15,0 1 31-15,0 1-33 0,0 0 25 0,0 1-31 16,-2 1 29-16,2 1-30 0,0 0 24 0,0 0-31 16,0 1 28-16,0 0-32 0,0 0 24 0,2 2-31 15,-2 0 23-15,1-1 0 0,-1 0-3 0,0 1-4 16,1-1 1-16,-1 1 0 0,0-1-2 0,0 0 5 15,0 0 0-15,0-2 3 0,0 2 0 0,0-1 2 16,-1-1 4-16,1-1 0 0,0 1-7 0,-1-1 0 16,1 1 0-16,1-2-3 0,-1 1-24 15,0 0 26-15,0-1-24 0,1 1 27 0,-1 0-26 16,0-1 25-16,2 1-22 0,-1 0 18 0,0-2-22 16,1 2 26-16,-1-3-28 0,1 2 34 0,-2-3-26 15,2 2 1-15,-1-3 9 0,0 2 2 0,0-1 6 16,1-1 2-16,0 0 19 0,-2 1-21 0,2-1 18 15,-1-1-22-15,-1 1 21 0,0-12-23 0,1 22 20 16,-1-22-22-16,0 21 17 0,0-21-15 16,1 21 10-16,-1-21-19 0,0 20 19 0,0-20-21 15,1 18 18-15,-1-18-18 0,0 17 17 16,0-17-15-16,-1 18 16 0,1-18-17 0,1 16 19 0,-1-16-19 16,0 15 16-16,0-15-16 0,0 14 15 15,0-14-17-15,-1 12 17 0,1-12-19 0,0 0 17 16,0 16-17-16,0-16 18 0,0 0-18 0,-1 12 14 15,1-12-37-15,0 0-28 0,0 0-85 0,-1 11-86 16,1-11-90-16,0 0-113 0,0 0-118 0,0 0-148 16,0 0-271-16,-3-15-554 0</inkml:trace>
  <inkml:trace contextRef="#ctx0" brushRef="#br0" timeOffset="-32710.15">24533 11957 146 0,'0'0'339'15,"0"0"-65"-15,0 0-1 0,0 0-50 0,-8-9 17 16,8 9-75-16,0 0-14 0,0 0-11 0,0 0-5 16,0 0-6-16,0 0 3 0,0 0 39 15,-3-8-49-15,3 8 36 0,0 0-46 0,0 0 44 0,0 0-57 16,0 0 43-16,0 0-60 0,0 0 42 15,0 0-60-15,0 0-3 0,0 0 1 0,0 0-6 16,0 0 0-16,15 0-7 0,-15 0-4 16,0 0 1-16,0 0-3 0,13 1-1 0,-13-1-3 15,0 0 0-15,15-1-1 0,-15 1-4 0,0 0 7 16,18 1-7-16,-18-1-3 0,14 0 0 0,-14 0-4 16,14 0-1-16,-14 0-2 0,19 0 4 0,-19 0 2 15,22 0 0-15,-8 0 0 0,0 0 4 0,1 0 1 16,1 0 3-16,3 0-6 0,1 0 6 0,0 0-5 15,2 2-6-15,1-2 3 0,-1 0 0 0,7 0 3 16,0 0 0-16,1 1 0 0,3-1 1 0,6 1 3 16,-3 0 1-16,1 0 4 0,1 2 4 0,-1-2-9 15,1 1-7-15,0-1-3 0,-2 1 2 16,0-1 0-16,-5 2-5 0,0-2-6 0,-1 1-3 16,-3-1-8-16,2 0 9 0,-2 0-3 15,-2 1-3-15,-2-1-1 0,-3 1-4 0,2-2 4 16,-4 1-3-16,2 0-2 0,1-1-2 0,-2 1 7 15,0-1 6-15,1 0-6 0,0 1-2 0,0 0 1 16,-1 1-5-16,-2-2 0 0,-1 1-6 0,-3 0-8 16,-1 0-7-16,-12-1-18 0,22 1-36 0,-22-1-40 15,18 1-66-15,-18-1-47 0,14 3 16 0,-14-3-86 16,0 0-25-16,12 5-98 0,-12-5-50 0,0 0-76 16,0 0-262-16,0 12-334 0</inkml:trace>
  <inkml:trace contextRef="#ctx0" brushRef="#br0" timeOffset="-31726.73">24739 13234 320 0,'0'0'277'0,"0"0"-27"16,0 0-35-16,0-13 19 0,0 13-34 0,0 0-59 15,0 0-23-15,0 0-11 0,0 0-3 16,0 0-6-16,1-12 4 0,-1 12 10 0,0 0 7 15,0 0 2-15,0 0 5 0,0 0-3 0,0 0-7 16,0 0-9-16,0 0 34 0,0 0-61 0,0 0 39 16,-8 7-54-16,8-7 34 0,0 0-55 0,-5 11 43 15,5-11-59-15,-5 8 47 0,5-8-59 16,-5 11 49-16,5-11-53 0,-4 11 48 0,4-11-58 16,-2 12 54-16,2-12-60 0,-3 10 54 0,3-10-53 15,-1 11 55-15,1-11-52 0,0 0 7 0,-1 14 5 16,1-14 7-16,0 0 13 0,0 11-5 0,0-11-4 15,0 0 6-15,0 0 2 0,1 13 2 16,-1-13 1-16,0 0 2 0,0 0-2 0,6 8-5 16,-6-8 0-16,0 0-3 0,10 5-5 0,-10-5 1 15,0 0 0-15,16 3-13 0,-16-3-1 0,14 2 1 16,-14-2-6-16,17 0 3 0,-17 0-2 0,22-2 2 16,-10 2-1-16,2-1-5 0,0 0 5 0,1 1 0 15,4-2 4-15,0 2-9 0,1-1 21 0,0-2-5 16,3 1 4-16,4 2 11 0,3-1 0 0,0-1 2 15,-1 2-2-15,1-1-5 0,1 1 3 16,0-1-2-16,-2 1-3 0,1-1-24 16,1 1 32-16,0 0-9 0,-1 0-3 0,-1-2-1 0,0 2 2 15,0 0-2-15,-2 0-3 0,2-1-2 16,-2 1 1-16,0 0 1 0,0-1 0 0,0 1-6 16,-2 0 2-16,-3 0 2 0,0 0-2 0,1 0-6 15,0 0 4-15,-4 0-3 0,4 0 2 16,-4 0 3-16,0-1-3 0,-3 1-5 0,-2 0 5 0,2 0 0 15,-3 0-2-15,1-1 2 0,-14 1-3 0,20 0 1 16,-20 0 2-16,18 0-9 0,-18 0-28 0,13-3-47 16,-13 3-69-16,12-3-14 0,-12 3-99 0,0 0 10 15,6-7-141-15,-6 7-16 0,0 0-63 0,0 0-71 16,-4-13-261-16,4 13-325 0</inkml:trace>
  <inkml:trace contextRef="#ctx0" brushRef="#br0" timeOffset="-30710.52">25785 11955 283 0,'0'0'274'15,"0"0"-33"-15,0 0-12 0,0 0-12 0,0 0-64 16,0 0 47-16,0 0-62 0,0 0 65 0,0 0-57 16,0 0 67-16,0 0-53 0,0 0 48 0,0 0-56 15,12 3 39-15,-12-3-58 0,10 4 34 16,-10-4-64-16,13 3 41 0,-13-3-65 0,19 7 42 16,-10-4-60-16,4 1 47 0,1-1-57 0,2 1 49 15,-3 1-60-15,5 0 4 0,-4 0 1 0,4 0-8 0,-3 1 1 16,-1 0-1-16,3 0-5 0,-3 2-3 15,-1-3-3-15,2 4-3 0,-2-2-4 16,-1 0 0-16,0 2 5 0,1-1-31 0,-3 2 40 16,1-2-24-16,-2 3 24 0,2-2-20 0,-2 2 28 15,0 1-23-15,-3 0 26 0,4 0-31 0,-3 1 24 16,-1-1-27-16,1 3 24 0,0-1-24 0,-2 0 28 16,1 2-33-16,-1 0 28 0,-1 0-2 0,2 0-2 15,-5 0-3-15,4 1 5 0,-1-1-3 0,-2 1-11 16,0 1 6-16,-1-1 0 0,3 0 2 0,-4 0 2 15,2 0 1-15,0 1-2 0,-2-2 0 16,0 1-1-16,0 0-1 0,0-1-1 0,0 0-3 16,-2 1-1-16,0 0 5 0,0 0 4 0,0-2-5 15,1 1-1-15,-3-1-3 0,2 1-1 0,-3-2-4 16,2 2 0-16,-1-1-3 0,2-4-13 0,0 4 14 16,-3-2-16-16,1-1 18 0,2 1-15 0,-3 1 16 15,0-3-15-15,1 1 13 0,0 1-15 0,-1-3 14 16,1 1-15-16,0 0 16 0,-1 0-16 0,0 0 14 15,0 0-15-15,1 2 14 0,-2-1-14 0,1-2 16 16,1 0-18-16,-2 1 16 0,0-2-15 16,2 2 15-16,-1-1-15 0,1-1 7 0,-3 1-6 0,0-1 11 15,2 0-11-15,1 0 10 0,-2 0-11 16,1-1 15-16,-1 2-2 0,0-2 1 0,0 1 3 16,0-1-6-16,-1-1-1 0,1 3-1 0,-2-2-1 15,1 1 1-15,1-1 0 0,-3 1 0 0,-1-1-2 16,0 0-4-16,1 1 4 0,-1-1 2 0,1 0-2 15,-3-1 0-15,2 2-2 0,-1-2 1 0,0 1 1 16,-1-1 0-16,1 0 0 0,-3 0 0 16,3 0-1-16,1-1 0 0,-3 0 0 0,1 0-6 15,3 0-23-15,-1-1-50 0,0-1-83 16,1 0-86-16,9-4-30 0,-17 6-143 0,17-6-116 0,-15 4-166 16,15-4-300-16,0 0-603 0</inkml:trace>
  <inkml:trace contextRef="#ctx0" brushRef="#br0" timeOffset="-29829.4">26389 12460 9 0,'0'0'458'0,"0"0"-54"16,0 0-93-16,-4-7-32 0,4 7-7 0,0 0 33 15,0 0-79-15,-10-5 11 0,10 5-75 0,0 0 27 16,0 0-64-16,-11 2 34 0,11-2-68 0,0 0 34 16,-10 10-60-16,10-10 45 0,-10 13-56 0,5-4 42 15,-1 0-59-15,-1 2 51 0,1 1-59 16,-2 1 49-16,4 1-59 0,-2 1 52 0,-1 0-55 15,3-1-1-15,-1 1 6 0,0 1 10 16,3-2 8-16,2 1 9 0,0-2 11 0,2 0 11 16,3 0 8-16,0-1-1 0,3 0-35 0,1 1 26 15,5-4-30-15,-1 1 16 0,1-2-34 0,1 0 27 16,2-2-37-16,0-1 26 0,1-3-6 0,-2 1 0 16,0-3 5-16,1-3-14 0,-1 0-5 0,0-3-4 15,0-3 0-15,-1-1-3 0,-1-1 0 0,-1-3 0 16,-3 2-3-16,-1-2-1 0,-3 1-1 0,-2-2 1 15,1 0 5-15,-5 2-2 0,0 0-7 0,0-2-1 16,-2 1-1-16,-5 0 1 0,1-1-2 16,1 2 1-16,-5 0-4 0,-2 1-7 0,3 1-24 0,-5 1-28 15,3 2-46-15,0 1-42 0,-1 2-29 16,1 0 6-16,0 3-106 0,11 2-66 16,-16-2-42-16,16 2-53 0,-16 2-436 0,16-2-435 15</inkml:trace>
  <inkml:trace contextRef="#ctx0" brushRef="#br0" timeOffset="-28977.99">26722 12650 127 0,'0'0'390'0,"0"0"-68"0,-14 0-59 15,14 0 41-15,0 0-81 0,0 0 57 0,-13 1-75 16,13-1 29-16,0 0-84 0,0 0 25 0,0 0-63 15,0 0 33-15,0 0-53 0,0 0 45 16,-14 0-56-16,14 0 44 0,0 0-65 0,0 0 39 16,0 0-62-16,14 3 49 0,-14-3-57 0,0 0 48 15,20 0-54-15,-20 0 55 0,20 1-55 0,-20-1 51 16,23 0-54-16,-8 2 54 0,-1-4-62 0,1 2 60 16,1 0-60-16,2 0 52 0,0-1-52 15,3 1 62-15,-2-1-57 0,4 0 0 0,2 0 3 0,2 1 0 16,2-1 15-16,1 1 8 0,1-2-6 15,0 1-4-15,1 1 0 0,-1 0 2 0,1 0-3 16,1-1-1-16,-1 1 0 0,-1-1-5 16,0 1-2-16,1-2-2 0,-1 2-5 0,-1-1-3 0,1 1 4 15,0-1 0-15,-1 0 3 0,1 1 0 16,0-1-1-16,-1-1-2 0,1 2-3 0,0-1 1 16,-1 0-3-16,-1 1 3 0,3-1 3 0,-3 0-4 15,2 1 0-15,-2-1-7 0,-1-1 0 0,1 1 0 16,-3 1-5-16,1-1 3 0,0-1-4 0,-4 2 1 15,2-3-3-15,-3 2 6 0,0 0-6 0,-1-1 0 16,-1 1 2-16,2 0-1 0,-2 0 30 0,0 0-37 16,1 0 29-16,-1-1-34 0,0 1 31 0,1-1-33 15,-1 1 34-15,1 1-38 0,1-2 17 0,0 1-15 16,-1 0 36-16,0 1-31 0,-1-1 24 0,1 1-31 16,-2-2 35-16,1 2-34 0,-2-1 2 0,3 1 3 15,-2-1 0-15,-2 0 5 0,2 1 2 16,-2-1 0-16,1 0 2 0,2-1 1 0,-4 1-4 15,3 0 1-15,-2 0 7 0,1 0 0 0,0 0-8 16,-2-1 2-16,2 1 0 0,-1 0-1 16,0-1 1-16,-1 1-2 0,-1 0 3 0,0 0-2 15,0 0 2-15,-1 1 18 0,1-1-19 0,-1-1 30 16,2 1-30-16,-1 1 22 0,0-1-30 0,-1 0 33 16,0 1-37-16,1-1 33 0,-3 1-36 0,4-1 36 15,-16 1-32-15,25-2 31 0,-25 2-34 0,22 0 35 16,-9-1-37-16,-13 1 36 0,17 0-31 0,-17 0 28 15,17 0-32-15,-17 0 40 0,13 0-37 16,-13 0 34-16,13-2-37 0,-13 2 32 0,0 0-55 16,14 0-10-16,-14 0-102 0,0 0-4 0,0 0-100 15,0 0-34-15,9-3-102 0,-9 3-95 0,0 0-93 16,-10-2-261-16,10 2-385 0</inkml:trace>
  <inkml:trace contextRef="#ctx0" brushRef="#br0" timeOffset="-28344.8">26643 12661 34 0,'-13'-1'297'16,"13"1"-39"-16,-12-2-24 0,12 2-11 0,0 0-42 16,-15-1 7-16,15 1-56 0,0 0 33 0,0 0-68 15,-14-3 54-15,14 3-60 0,0 0 65 0,0 0-63 16,0 0 42-16,0 0-61 0,0 0 49 0,0 0-65 15,0 0 39-15,0 0-58 0,14 3 44 0,-14-3-58 16,13 1 43-16,-13-1-57 0,18 2 44 0,-18-2-54 16,15 2 43-16,-3 1-50 0,-12-3 36 0,18 4-101 15,-18-4-23-15,20 2-128 0,-20-2-91 16,16 4-460-16,-16-4-290 0</inkml:trace>
  <inkml:trace contextRef="#ctx0" brushRef="#br0" timeOffset="-24897.39">19665 14737 171 0,'3'-12'344'16,"-3"12"-67"-16,0 0 0 0,2-10-49 16,-2 10 34-16,0 0-70 0,0 0 42 0,0 0-70 0,1-13 45 15,-1 13-65-15,0 0 45 0,0 0-50 16,0 0 37-16,0 0-59 0,0 0 41 0,4-7-56 16,-4 7 47-16,0 0-59 0,0 0 51 0,0 0-55 15,0 0 50-15,0 0-60 0,0 0 0 0,0 0 5 16,0 0-4-16,0 12-3 0,0-12-11 0,-1 12-1 15,1-12-6-15,0 15-3 0,-1-4-6 0,1-11-7 16,0 24-4-16,-2-12-2 0,2 1-3 0,-1 1 0 16,1 3-1-16,0-1 0 0,-1 1-3 0,1 1-7 15,0 0-1-15,-1 0-1 0,1 1-4 0,0 0-19 16,0 1 17-16,0 0-3 0,1 1-2 16,-1-1 0-16,1 0-24 0,0 1 28 15,1 1-24-15,-1 2 27 0,0-1 2 0,1-1-6 16,-2 3 0-16,1-5 3 0,0 4-2 0,0-3 2 15,-1 2 0-15,2 0 29 0,-1 0-35 0,0 2 29 16,1-2-34-16,-2 1 31 0,1 0-27 0,-1-1 24 16,1-2-28-16,-1 0 23 0,2 0-17 0,-2 0 18 15,1-1-33-15,-1-1 34 0,0 1-29 0,1 2 28 16,-1-5-46-16,0 1 48 0,0 0-28 0,0 0 25 16,0-1-27-16,1 0 24 0,-1 0-28 0,-1-2 28 15,1-1-26-15,1 0 24 0,-1 1-25 0,-1-1 3 16,2-1-1-16,-1 1 4 0,0 0-1 0,3-1 2 15,-3 1-3-15,1-2 2 0,-1 1 2 16,1-3-5-16,-1-10 1 0,2 21 2 0,-1-11 1 16,-1-10 1-16,1 17-1 0,-1-17 0 0,1 16 5 15,-1-16-6-15,2 14 6 0,-2-14-2 0,0 12 3 16,0-12 0-16,1 12 0 0,-1-12 3 0,0 0-5 16,0 14-3-16,0-14 0 0,0 0 3 0,0 0-2 15,1 11-1-15,-1-11-17 0,0 0-42 0,0 0-56 16,0 0-75-16,0 0-62 0,0 0-2 0,0 0-95 15,0 0-18-15,0 0-75 0,9-11-43 0,-9 11-59 16,7-19-244-16,-2 6-308 0</inkml:trace>
  <inkml:trace contextRef="#ctx0" brushRef="#br0" timeOffset="-24062.44">19723 14699 32 0,'0'0'249'0,"-4"-8"-27"16,4 8-18-16,0 0-11 0,0 0-9 0,0 0-23 16,0 0 5-16,0 0-39 0,-5-8 41 0,5 8-51 15,0 0 59-15,0 0-59 0,0 0 59 16,0 0-66-16,0 0 44 0,0 0-53 0,0 0 35 0,0 0-54 15,0 0 37-15,0 0-52 0,0 0 48 0,0 0-47 16,0 0 48-16,0 0-55 0,0 0 44 16,0 0-57-16,14-1 47 0,-14 1-61 0,11 1 51 15,-11-1-58-15,16 3 51 0,-16-3-59 0,23 3 51 0,-23-3-55 16,25 1 51-16,-11 0-54 0,2 0 49 16,1-1-57-16,1 2 62 0,3-1-63 0,-2 0 64 15,3 0-53-15,1 0 52 0,2-1-61 0,2 1 52 16,0 1-49-16,4-1 13 0,-1 1 2 0,2 0-3 15,4 0 0-15,-2 0 39 0,2 0-40 0,-1 0 42 16,-3-1-49-16,-3 2 32 0,2-2-42 0,-2 0 41 16,1 1-50-16,-1-1 41 0,-1 2-43 0,0-2 37 15,0-1-38-15,0 1 39 0,-1 0-43 0,2-1 41 16,-1 1-43-16,1 2 43 0,0-3-43 16,1 2 45-16,-1 0-41 0,-1-1 43 15,0 0-41-15,0 1 11 0,-2 0 2 0,-2-1-2 16,-2 2 14-16,-2-3-12 0,-2 1 0 0,0 0 4 15,-2-1-4-15,-2 1 4 0,-1-1-1 0,-1 1 1 16,-12-1-5-16,21 0 3 0,-21 0-1 0,19 1 0 16,-19-1-2-16,14 0 2 0,-14 0-3 0,14 0 0 15,-14 0-2-15,13 0 0 0,-13 0-2 0,0 0-1 16,16 0-11-16,-16 0-29 0,0 0-37 0,0 0 2 16,0 0-101-16,14 0-5 0,-14 0-131 0,0 0-41 15,0 0-105-15,0 0-120 0,0 0-248 0,0 0-369 16</inkml:trace>
  <inkml:trace contextRef="#ctx0" brushRef="#br0" timeOffset="-23032.22">19658 16039 238 0,'0'0'265'0,"0"0"-34"0,0 0-22 16,0 0-27-16,0 0 4 0,0 0-43 0,0 0 39 15,0 0-60-15,0 0 56 0,0 0-67 0,0 0 52 16,0 0-63-16,-11 2 50 0,11-2-56 0,0 0 50 15,0 0-49-15,0 0 43 0,0 0-54 0,0 0 41 16,9 4-57-16,-9-4 42 0,0 0-54 0,17 3 45 16,-17-3-52-16,17 3 46 0,-17-3-55 0,22 1 44 15,-9-1-59-15,3 1 45 0,0 1-50 16,2-2 47-16,2 1-53 0,0-1 51 0,1 1-57 16,2 0 52-16,0 0-57 0,3-1 57 0,1 2-54 15,1-1 60-15,0-1-57 0,1 0 54 0,2 1-45 16,0-1 40-16,-1 0-48 0,2 1 49 0,6 0-47 15,-7 0 45-15,6 0-43 0,-1 1 51 0,-5-1-49 16,1 0 43-16,-2 1-49 0,1 0 39 0,0 0-47 16,-2 0 40-16,1-1-47 0,-1 0 40 0,0-1-42 15,0 1 43-15,0 0-46 0,0 0 43 0,1-1-46 16,-1 2 42-16,-1-1-43 0,0 0 41 0,1-1-43 16,-1 0 41-16,0 2-37 0,0 1 45 0,-1-2-39 15,-2 0 2-15,2 0 1 0,-4 1 5 16,0-1 27-16,-4 0-33 0,3 0 32 0,-3 0-36 15,-1 1 39-15,-1-2-40 0,-3 0 34 0,1 1-35 16,-1-1 34-16,0 0-38 0,-14 0 36 0,26 0-36 16,-26 0 37-16,22 0-40 0,-22 0 35 0,21-1-28 15,-21 1 27-15,18 0-30 0,-18 0 32 0,15-2-35 16,-15 2 38-16,16 0-39 0,-16 0 39 0,11-1-39 16,-11 1 32-16,0 0-38 0,14-1 20 0,-14 1-62 15,0 0 8-15,0 0-94 0,13-4 2 0,-13 4-90 16,0 0-19-16,0 0-83 15,0 0-87-15,-6-8-94 0,6 8-356 0,-9-5-433 16</inkml:trace>
  <inkml:trace contextRef="#ctx0" brushRef="#br0" timeOffset="-21747.21">21113 14735 130 0,'0'0'358'0,"0"0"-55"0,0 0-52 16,0 0 23-16,0 0-79 0,0 0 49 0,10-2-76 16,-10 2 45-16,0 0-66 0,14 4 32 0,-14-4-44 15,13 2 26-15,-13-2-53 0,16 4 45 16,-16-4-54-16,20 5 42 0,-10-3-56 0,3 0 35 16,-3 0-60-16,2 2 43 0,0-1-64 0,1 0 43 15,0 1-58-15,-1 0 46 0,-1 0-57 0,3 1 52 16,-2 1-60-16,0 0 53 0,1-2-59 0,-1 4 56 15,0-1-54-15,-1 1 52 0,1-1-56 16,-1 2 58-16,-1 0-50 0,1-2 54 0,0 4-59 0,-2-2 61 16,2 2-61-16,-1-1 60 0,1 2-58 0,-1-1 52 15,0-1-50-15,-1 2 50 0,2 0-55 16,-2 0 51-16,0 0-50 0,0 2 42 0,1-2-41 0,-1 0 50 16,-1-1-46-16,1 2 43 0,-1 1-42 0,-2-2 34 15,2 1-35-15,-1 0 8 0,-2 0 6 16,2 0-2-16,-2 1 3 0,-1-1 3 0,1 0 2 15,0 1-3-15,-2-2 3 0,-1-1-5 0,1 2 1 16,-2 0-5-16,0 0 4 0,1 0-2 0,-1 0 32 16,0 1-42-16,-1-3 37 0,0 4-36 15,0-2 24-15,-1-2-21 0,1 3 21 0,-1 0-31 16,-1-1 27-16,1-1-25 0,0 2 22 0,-1 0-26 16,1-3 29-16,0 2-31 0,-2 0 30 0,2 0-33 15,-3 0 31-15,2 0-33 0,-1 1 33 0,1 2-37 16,-2-3 34-16,1 2-35 0,1-1 33 0,-2 0-30 15,0 1 33-15,1-1-30 0,-2 1 34 16,2-1-33-16,0-1 31 0,-1 2-31 0,-1-1 30 16,1-1-35-16,0 0 36 0,0 1-35 0,-2-1 33 15,2-1-31-15,0 1 28 0,-1-2-32 0,0 3 29 16,1-1-23-16,-2-3 27 0,2 1-28 0,-1 0 21 16,0-2-33-16,1 1 36 0,-1 1-26 0,-1-1 31 15,1-2-30-15,-1 3 15 0,1-4-13 0,0 3 21 16,0-1-21-16,-1 0 21 0,6-9-22 0,-9 15 20 15,4-8-22-15,-1 2 1 0,1-2 2 0,-1 0 3 16,6-7-4-16,-10 15 4 0,10-15 4 0,-11 12-4 16,6-4 5-16,-1-1 1 0,1 1-3 0,-1-2 0 15,0 1 0-15,0 1 21 0,0-1-27 16,6-7 23-16,-12 13-26 0,7-6 25 0,0 1-27 16,5-8 23-16,-12 13-24 0,12-13 29 0,-9 12-32 15,9-12 28-15,-9 11-23 0,9-11 22 0,-10 8-22 16,10-8 24-16,-7 8-26 0,7-8 26 0,-8 9-25 15,8-9 14-15,-10 6-47 0,10-6-20 0,-13 3-95 16,13-3-19-16,-13 4-104 0,13-4 10 0,-15 1-65 16,15-1-113-16,-16-1-75 0,16 1-492 0,-17-4-624 15</inkml:trace>
  <inkml:trace contextRef="#ctx0" brushRef="#br0" timeOffset="-20749.57">21753 15244 259 0,'0'0'273'0,"0"0"-25"16,0 0-33-16,0 0 12 0,0 0-46 0,0 0 50 15,-5-7-62-15,5 7 60 0,0 0-56 16,0 0 44-16,-7 6-66 0,7-6 42 0,-8 8-63 15,8-8 34-15,-9 6-63 0,9-6 31 16,-10 12-59-16,10-12 37 0,-9 11-59 0,9-11 43 16,-10 15-60-16,10-15 46 0,-7 15-57 0,7-15 47 15,-6 16-54-15,6-16 47 0,-3 15-58 0,3-15 54 16,-1 16-53-16,1-16 59 0,1 15-54 0,-1-15 63 16,5 15-56-16,-5-15 57 0,11 14-55 0,-4-8 54 15,1-2-53-15,2 3 42 0,2-4-59 16,2 1 54-16,1 0-52 0,0-1 42 0,3-1-45 0,-1-1 40 15,-2-1-53-15,1-1 51 0,0 0-51 16,0-3 45-16,0 0-48 0,0 0 49 0,-1-2-49 16,-2-1 3-16,-1 0 6 0,0-3 1 0,-3 0 3 0,1 1-2 15,-2-1 2-15,-2-1 4 0,-2 1 12 16,-1-1-9-16,-3 11-10 0,0-20 3 0,0 20-6 16,-6-19 0-16,1 11 2 0,-1 0-2 0,-4-1 2 15,-1 0-1-15,1 4-1 0,-1 0-3 0,-1 0-2 16,2 1-15-16,-1 2-48 0,0-1 8 15,11 3-91-15,-19 1-3 0,19-1-108 0,-17 3-30 16,17-3-73-16,-13 5-43 0,13-5-63 0,-10 8-242 16,10-8-224-16</inkml:trace>
  <inkml:trace contextRef="#ctx0" brushRef="#br0" timeOffset="-19984.53">21703 15233 106 0,'0'0'289'0,"0"0"-39"0,0 0-39 0,0 0 2 15,0 0-42-15,0 0 7 0,0 0-42 0,0 0 36 16,10-5-64-16,-10 5 63 0,0 0-65 0,17-2 52 16,-17 2-63-16,18-1 43 0,-18 1-60 0,23-1 37 15,-23 1-55-15,26 0 35 0,-13 1-60 0,1 0 42 16,-14-1-65-16,24 1 39 0,-10 0-51 0,-2 3 39 15,0-3-56-15,0 0-38 0,-1 3-60 16,-11-4-61-16,22 4-72 0,-22-4-104 0,15 5-312 16,-15-5-172-16</inkml:trace>
  <inkml:trace contextRef="#ctx0" brushRef="#br0" timeOffset="-18629.77">22068 15336 116 0,'0'0'215'0,"0"0"-37"0,0 0-14 15,0 0-22-15,0 0-6 0,0 0-5 0,0 0-16 16,0 0 6-16,0 0-19 0,-14 1 25 0,14-1-31 15,0 0 45-15,0 0-49 0,0 0 67 0,-13 0-61 16,13 0 58-16,0 0-67 0,0 0 55 0,-14-1-55 16,14 1 47-16,0 0-50 0,-13 0 45 0,13 0-50 15,0 0 46-15,0 0-56 0,-15-2 40 0,15 2-65 16,0 0 41-16,0 0-61 0,0 0 42 0,-13 0-59 16,13 0 37-16,0 0-47 0,0 0 46 0,0 0-50 15,0 0 51-15,0 0-50 0,0 0 52 16,0 0-53-16,0 0 49 0,9 5-52 0,-9-5 57 15,15 2-55-15,-15-2 50 0,20 2-55 16,-8-1 54-16,1 0-51 0,4 1 53 0,-1-1-58 16,5 0 56-16,-1 0-55 0,2 0 54 0,3 0-55 15,1 0 53-15,1 2-55 0,0-2 58 0,-2 0-48 16,3 2 55-16,1-2-57 0,-1 0 54 0,1 2-55 16,-1-1 53-16,0-1-59 0,0 0 54 0,-1 1-61 15,1-1 55-15,0 1-54 0,-1-1 54 0,1 0-58 16,1 1 57-16,-1-1-55 0,1 0 57 0,0-1-45 15,2 2 53-15,-2 0-55 0,2-1 57 16,0 0-64-16,-1 0 57 0,0 1-58 0,0 0 55 16,1-1-58-16,0 0 52 0,0 1-55 0,-1-1 60 15,0 3-58-15,0-4 55 0,0 1-54 0,-1 2 52 16,0 0-50-16,-1-2 54 0,2 1-56 0,-2-1 51 16,-1 2-51-16,2-3 52 0,-2 3-55 0,1-1 55 15,0 0-50-15,-1 0 49 0,0-1-49 0,1 2 52 16,-1-2-56-16,0 2 57 0,-3-1-55 0,3 1 57 15,-1-2-55-15,0 1 49 0,1 1-52 0,-1-2 51 16,-2 0-52-16,3 2 55 0,-2-2-50 16,-2 1 51-16,-1-1-54 0,0 0 54 0,0-1-53 15,1 1 53-15,-3-1-53 0,1 0 53 0,-1 0-58 16,0 0 57-16,0 0-56 0,0 0 55 0,-2 0-53 16,1-1 54-16,-1 1-57 0,2 0 53 15,-2 0-47-15,0-1 49 0,1 1-55 0,-1 0 58 16,3 0-57-16,-1 0 52 0,-1 0-55 0,3 1 60 15,-3-1-55-15,0 1 51 0,3-1-48 0,-3 1 55 16,1 1-58-16,-1-2 54 0,-3 1-52 0,1-1 50 16,-3 0-51-16,1 0 54 0,-2 0-53 0,1 0 51 15,-14 0-47-15,23 0 49 0,-23 0-54 0,19-1 52 16,-19 1-50-16,18-2 49 0,-18 2-45 16,14-1 42-16,-14 1-43 0,13-1 45 0,-13 1-52 15,12-1 54-15,-12 1-58 0,0 0 51 0,12-1-69 16,-12 1 17-16,0 0-86 0,0 0 17 0,0 0-74 15,13-2 31-15,-13 2-28 0,0 0-34 0,0 0-38 16,0 0-36-16,0 0-12 0,0 0-6 0,0 0-22 16,0 0-32-16,0 0-230 0,0 0-95 0</inkml:trace>
  <inkml:trace contextRef="#ctx0" brushRef="#br0" timeOffset="-17481.37">24679 14702 320 0,'0'0'323'0,"0"-12"-66"0,0 12 8 0,0 0-63 16,0 0 17-16,1-13-79 0,-1 13 33 0,0 0-76 15,0 0 60-15,0 0-41 0,0 0 53 16,0 0-56-16,0 0 44 0,0 0-52 0,0 0 60 16,0 0-62-16,0 0 41 0,10 5-64 0,-10-5 45 15,0 0-61-15,1 15 45 0,-1-15-61 0,-1 14 49 16,1-14-63-16,-1 16 46 0,1-16-56 0,-1 21 50 16,0-11-54-16,1-10 48 0,-2 21-58 0,0-9 53 15,0-1-62-15,2 2 57 0,-1-2-58 0,0 3 56 16,1-2-57-16,-1 2 54 0,-1-1-58 15,1 3 60-15,-1 0-55 0,0 0 53 0,0 0-56 0,0 1 52 16,0 0-52-16,-1-1 49 0,1 2-46 16,0-2 43-16,-2 1-40 0,1-1 5 0,0 1 2 15,1 0-1-15,-1 0 4 0,0-1 3 0,1-1-2 16,-1 1 1-16,3 0 0 0,-2-1-4 0,-1 0-1 16,2-1 2-16,0 0 0 0,-1-1 0 0,1 0 36 15,0 1-43-15,-2-1 39 0,3 0-44 0,0 1 39 16,-2-1-42-16,2 0 39 0,-2 0-41 0,2 1 38 15,0-2-42-15,0 1 40 0,0-1-47 0,0 1 38 16,2 0-30-16,-2 0 36 0,2-1-37 0,-2 0 38 16,0 0-38-16,3-1 39 0,-3 2-38 0,1-2 30 15,0 0-26-15,-1-11 30 0,2 21-32 16,-2-21 34-16,0 18-35 0,0-18 33 0,1 18-34 16,-1-18 34-16,1 16-32 0,-1-16 27 0,0 16-33 15,0-16 33-15,0 14-31 0,0-14 37 16,1 13-36-16,-1-13 32 0,2 13-32 0,-2-13 32 15,0 12-31-15,0-12 29 0,2 12-30 0,-2-12 30 16,0 0-33-16,0 15 35 0,0-15-34 0,0 0 36 16,2 13-35-16,-2-13 34 0,0 0-32 0,0 0 34 15,0 14-35-15,0-14 35 0,0 0-36 0,0 0 32 16,1 11-34-16,-1-11 33 0,0 0-33 0,0 0 32 16,0 0-33-16,0 12 33 0,0-12-32 0,0 0 33 15,0 0-31-15,0 0 9 0,-1 11-7 0,1-11 35 16,0 0-33-16,0 0 30 0,0 0-32 0,0 0 28 15,-2 12-33-15,2-12 32 0,0 0-33 0,0 0 29 16,0 0-37-16,0 0 12 0,0 0-65 16,0 0-11-16,0 0-126 0,0 0-10 0,0 0-67 15,0 0-97-15,0 0-89 0,3-9-93 0,-3 9-365 16,5-17-510-16</inkml:trace>
  <inkml:trace contextRef="#ctx0" brushRef="#br0" timeOffset="-16751.55">24660 14551 235 0,'0'0'239'0,"0"0"-16"15,0 0-33-15,0 0-17 0,0 0-6 0,0 0-14 16,0 0-5-16,5-8-4 0,-5 8-5 0,0 0-5 15,0 0-4-15,0 0-2 0,0 0-4 0,0 0 0 16,0 0 11-16,0 0 6 0,0 0-8 16,0 0-9-16,0 0-9 0,0 0-3 0,5 9-3 0,-5-9-10 15,0 0-10-15,3 12 31 0,-3-12-61 16,0 0 44-16,1 18-64 0,-1-18 47 0,0 14-57 16,0-14 44-16,0 18-64 0,0-18 53 15,0 22-66-15,0-22 49 0,0 22-58 0,1-10 49 16,-1 1-54-16,3 1 50 0,-2-1-54 0,1 2 50 15,0-1-58-15,2-1 10 0,-2-1-108 0,-1 1-30 16,2-1-83-16,-2 0-101 0,-1-12-76 0,1 20-79 16,-1-20-246-16,-1 14-251 0</inkml:trace>
  <inkml:trace contextRef="#ctx0" brushRef="#br0" timeOffset="-16236.59">24676 14599 12 0,'0'0'352'0,"0"0"-74"0,-2-12-15 0,2 12-40 15,0 0-21-15,0 0-25 0,-1-11-4 16,1 11 1-16,0 0-9 0,0 0 5 0,5-10-9 16,-5 10-4-16,0 0-4 0,9-6-7 0,-9 6-9 15,11-3-7-15,-11 3-9 0,10-3-10 0,-10 3-5 16,19-2-11-16,-19 2-8 0,25-2-6 0,-12 0-11 16,2 1 3-16,3-1-10 0,1 1-8 0,0 1-6 15,4-1-6-15,0 1-9 0,4 0 2 0,1-1-1 16,1 1-5-16,2 0 2 0,0 0 0 0,0 0-2 15,7 1 1-15,-3 0 9 0,3-1-1 16,1 0-4-16,-1 3 6 0,2-2-1 0,0 2 4 16,0-2-2-16,1 3-6 0,-1-2 3 0,3 0 7 15,-3 0-6-15,0 1-4 0,-1-2 1 16,-3 1-2-16,-7 0-1 0,1-1 2 0,-1 0-4 16,-3 0-4-16,-4-1-4 0,-1 2 1 0,0-2-4 15,-2 1-3-15,-4-1-4 0,2 0 0 0,-3 0-2 16,-1 0-5-16,-13 0 0 0,23 0-3 0,-23 0-2 15,17 0-2-15,-17 0-7 0,16-1-37 0,-16 1-64 16,0 0-57-16,13-2-1 0,-13 2-110 0,0 0-55 16,0 0-117-16,0 0-95 0,0 0-405 0,-13 3-530 15</inkml:trace>
  <inkml:trace contextRef="#ctx0" brushRef="#br0" timeOffset="-15301.9">24621 15804 47 0,'0'0'365'0,"0"0"-41"0,0 0-50 0,0 0-19 15,0 0-28-15,0 0-16 0,0 0-6 0,0 0-13 16,0 0-14-16,0 0-17 0,0 0-16 0,0 0-9 15,5-6-18-15,-5 6-13 0,0 0-11 0,0 0-7 16,0 0 0-16,0 0-1 0,0 0 9 0,0 0-8 16,0 0-1-16,0 0-8 0,14 1 15 0,-14-1-21 15,0 0-5-15,17 0-7 0,-17 0-5 0,16 1-1 16,-16-1-6-16,22 0-3 0,-9 1-2 0,2-1-7 16,1 0-1-16,4 1-3 0,1-1 7 0,0 1-5 15,1-1-1-15,5 0 6 0,1 0 1 0,1 0-2 16,2 0-45-16,1 0 51 0,-1-1-50 0,1 1 58 15,5-1-46-15,-1 0 45 0,-4 1-46 16,0 0 47-16,1 0-47 0,-3 0 49 0,2 1-53 16,0 0 31-16,-1-1-20 0,1 1 32 0,-1 1-35 15,-1 0 34-15,1-1-39 0,-2 2 36 0,1-2-39 16,1 2 39-16,-2-2-33 0,0 1 31 0,3-1-31 16,-3 2 36-16,1-1-32 0,-1-1 31 0,2 1-36 15,-4 1 30-15,1-1-29 0,-2-1 26 0,-1 2-29 16,-3-2 23-16,-2-1-27 0,-1 1 24 0,-1 1-21 15,0-2 25-15,-5 1-35 0,3-1 32 0,-16 0-36 16,24 0 34-16,-24 0-31 0,20 1 25 0,-20-1-31 16,19 0 32-16,-19 0-34 0,17 0 32 0,-17 0-33 15,14 0 32-15,-14 0-32 0,0 0 31 16,15 1-37-16,-15-1 25 0,0 0-61 0,0 0 2 16,15-1-111-16,-15 1-13 0,0 0-56 0,0 0-74 15,0 0-108-15,0 0-81 0,0 0-87 0,0 0-294 16,-2-12-439-16</inkml:trace>
  <inkml:trace contextRef="#ctx0" brushRef="#br0" timeOffset="-14202.54">25929 14593 348 0,'0'0'325'16,"0"0"-70"-16,0 0-14 0,0 0-62 0,0 0 9 16,6-8-60-16,-6 8 26 0,0 0-57 0,9-3 51 15,-9 3-60-15,0 0 55 0,14-2-59 0,-14 2 58 16,0 0-48-16,15 0 41 0,-15 0-45 16,14-1 43-16,-14 1-52 0,13 1 38 0,-13-1-54 15,17 0 52-15,-17 0-55 0,17 2 50 16,-17-2-52-16,19 2 43 0,-19-2-60 0,22 2 44 15,-11 1-61-15,0-1 48 0,1 2-55 0,1-2 56 16,-1 2-58-16,3 0 48 0,-1 1-56 0,-1 0 49 16,0 2-58-16,1-2 53 0,-1 2-56 0,-1 0 55 15,-1 3-57-15,2-2 63 0,-3 3-66 0,0 0 59 16,-1 2-51-16,3-1 46 0,-1 2-43 0,0 1 42 16,0 0-43-16,0 2 47 0,-2-2-56 0,3 3 53 15,-3-2-51-15,-1 1 49 0,2-1-53 0,-1 2 51 16,0-2-50-16,-2-1 47 0,0 2-50 0,-1-2 50 15,1 0-43-15,-1 1 48 0,-1 1-48 0,0-2 43 16,-1 1-34-16,0 1 40 0,-2-2-41 16,1 2 3-16,-3-1 3 0,2-1 1 0,0 1 7 15,-2-1 3-15,0-1 0 0,0 3 0 0,-2-2 0 16,2 1-1-16,-2 0 3 0,2 0-4 0,-3 0 29 16,1-1-36-16,0 1 29 0,0 0-33 0,-2 1 33 15,1-2-35-15,1 2 30 0,-3-2-34 16,1 1 31-16,-1-1-32 0,1 1 34 0,0 1-32 0,-1-1 28 15,1 0-34-15,-2-2 28 0,2 1-29 0,-2 1 38 16,3-1-44-16,-3 1 35 0,2 0-52 0,-2-2 55 16,2 1-34-16,-3-1 27 0,3 1-28 15,0-2 27-15,-1 0-27 0,-2-1 26 0,2 0-26 16,-1 0 28-16,0 0-32 0,1 0 9 0,-2-2-6 16,2-1 32-16,-1 1-33 0,1-1 30 0,-3 0-27 15,3 0 26-15,-2-1-31 0,0 0 32 0,1-1-31 16,1 1 28-16,-4 0-26 0,2-1 28 0,-3-1-31 15,3 2 28-15,-5 1-29 0,3-3 29 0,-1 2-31 16,-3-1 28-16,3 0-25 0,-1 0 27 0,-1 1-29 16,-1-2 26-16,-1 0-29 0,3 0 29 0,0 0-34 15,-3 0 27-15,5-1-66 0,-5-1-12 0,4 0-107 16,1 0-40-16,-1-1-65 0,-1 1-117 0,11-4-151 16,-20 4-612-16,20-4-778 0</inkml:trace>
  <inkml:trace contextRef="#ctx0" brushRef="#br0" timeOffset="-13332.35">26486 15055 390 0,'0'0'344'15,"0"0"-38"-15,0 0-19 0,0 0-26 0,0 0-15 16,0 0-14-16,0 0-16 0,0 0-22 0,0 0-7 16,0 0 2-16,0 0-4 0,0 0-22 0,-7 5-71 15,7-5 45-15,-2 10-65 0,2-10 47 0,-6 15-60 16,6-15 43-16,-6 17-60 0,6-17 42 0,-6 17-58 16,6-17 48-16,-3 21-63 0,3-10 54 0,-2-1-55 15,2-10 52-15,2 22-53 0,1-11 48 0,-1-2-44 16,2 2 55-16,4-1-56 0,-2-1 53 0,3 1-55 15,0-1 45-15,5-2-52 0,-1 1 42 0,1-2-46 16,1 0 40-16,1-1-49 0,-3-2 48 16,3 1-50-16,-3-2 46 0,2-1-42 0,-2-2 46 15,-2-1-45-15,2-2 0 0,-2 0 2 0,-2-3 1 16,3 1 3-16,-3-5 40 0,-1 2-50 0,-2-4 45 16,0 0-52-16,-4 0 45 0,1 0-48 0,-3-1 47 15,-3 1-47-15,1-1 48 0,-4 0-52 0,-2 0 46 16,1 1-48-16,-5-1 47 0,-3 0-51 0,0 3 52 15,-3 0-51-15,1 2 39 0,-2 0-33 0,1 2 37 16,3 2-46-16,-4 1 9 0,6 2-46 16,-3 1 30-16,16 1-76 0,-22 0 21 15,22 0-80-15,-18 4 9 0,18-4-46 0,-9 5-57 16,9-5-56-16,-4 10-42 0,4-10-49 0,2 11-318 16,-2-11-238-16</inkml:trace>
  <inkml:trace contextRef="#ctx0" brushRef="#br0" timeOffset="-12691.06">26823 15146 41 0,'0'0'361'0,"0"0"-55"0,0 0-32 0,0 0-7 15,0 0-24-15,0 0-16 0,0 0-18 0,0 0-64 16,11-5 55-16,-11 5-19 0,0 0-19 0,0 0-10 16,16-3-13-16,-16 3-21 0,0 0 3 15,17-1-9-15,-17 1-6 0,16 0-50 0,-16 0 47 16,19 0-51-16,-19 0 48 0,26 0-56 15,-26 0 43-15,27 0-54 0,-13 0 51 0,-1-3-60 16,3 3 48-16,2-1-57 0,2 1 53 0,-2 0-66 16,2-1 55-16,1 0-60 0,2 1 49 0,-2-1-46 15,8 1 50-15,0 1-51 0,1-1 52 0,8 2-54 16,-2 2 59-16,3-3-58 0,0 2 53 0,-1 1-57 16,-1-2 53-16,2 2-53 0,-2-3 48 0,-3 4-50 15,2-2 50-15,1-1-57 0,0 2 45 0,-3 0-39 16,0-2 45-16,-5 2-48 0,2-3 48 0,-2 2-49 15,1-1 47-15,1 0-51 0,0-1 49 0,5 2-40 16,-5-2 36-16,5 1-38 0,-2 1 44 0,0 0-46 16,2-1 46-16,-3 0-44 0,4 1 31 0,-3 0-31 15,-5-1 38-15,3 1-40 0,-2-1 47 16,-1 2-48-16,-1-2 47 0,1 1-48 0,-2-1 40 16,2-1-41-16,-1 0 40 0,-2 2-43 0,1-1 40 15,0-1-35-15,-1-1 4 0,-2 0 2 0,0 1 39 16,-1 1-43-16,-1-1 37 0,0 0-39 0,1-1 43 15,-3 2-42-15,3-2 37 0,-5 1-41 0,2-1 43 16,-2 1-38-16,-2-1 38 0,-1 0-41 0,-1 0 40 16,-1 0-41-16,1 0 44 0,-14 0-43 0,20 0 39 15,-20 0-39-15,18 0 38 0,-18 0-46 0,14 0 32 16,-14 0-79-16,14-2-1 0,-14 2-116 0,0 0-1 16,0 0-68-16,13-2-77 0,-13 2-87 15,0 0-85-15,0 0-398 0,0 0-467 16</inkml:trace>
  <inkml:trace contextRef="#ctx0" brushRef="#br0" timeOffset="-11686.87">29385 12516 35 0,'9'-5'605'0,"-9"5"-185"16,13-7 0-16,-13 7-72 16,9-4 32-16,-9 4-74 0,0 0 16 0,10-7-96 0,-10 7 15 15,0 0-89-15,0 0 26 0,0 0-71 0,0 0 32 16,0 0-74-16,-10 10 47 0,10-10-69 0,-12 12 45 15,6-4-67-15,-1 2 49 0,0 2-59 0,1 0 51 16,-1 2-61-16,2 0 45 0,-1 1-48 16,3 0 48-16,1 2-50 0,-1-1 52 0,2-2-58 15,2 3 49-15,0-1-48 0,3 0 7 0,0-2 9 16,4 0 7-16,-2-2 4 0,3 1 5 16,1-4-1-16,4 1-3 0,1-2 2 0,0-1-5 0,1-2-2 15,4-1-1-15,-1-4 1 0,0 0-1 0,4-5-4 16,0-4 2-16,2-2-4 0,0-5-11 0,2-4-10 15,-2-5 28-15,-1-2-49 0,-1-2 48 0,-5 0-48 16,-4 4 54-16,-2 0-52 16,-3-1 9-16,-3 4 5 0,-2 0 4 0,-4 3 2 15,-1 1 1-15,-4 0-3 0,0 3 1 0,-3 0 2 16,-1 2 0-16,-2 2 7 0,0 0-2 0,0 4-4 16,-3 3 3-16,3-1 0 0,-1 4-3 0,0 2 2 15,2 2 45-15,-2 2-56 0,3 2 51 0,-1 4-55 16,1 1 50-16,2 2-53 0,2 2 52 0,-1 4-49 15,1 3 61-15,1 0-51 0,1 3 48 0,1-1-48 16,1 3 52-16,1 1-49 0,0-1-2 0,1-1 6 16,3 1 2-16,-3-1 1 0,3 3 5 0,1 0-23 15,1-1 46-15,-1 1-17 0,2-1-5 0,1-1 5 16,0-1-1-16,-3-3-44 0,0-3-57 0,0 2-6 16,0-3-142-16,-2-2-54 0,-1-1-121 0,-1-2-111 15,-1-2-359-15,-1 1-446 0</inkml:trace>
  <inkml:trace contextRef="#ctx0" brushRef="#br0" timeOffset="-10821.55">29640 15202 536 0,'-2'-16'419'0,"0"4"-25"0,-2-1-37 0,1 2-14 16,0-1-28-16,-3 3-47 0,1-2-34 0,-2 2-31 15,-1 3-33-15,-1-2-25 0,0 3-32 16,-4 2-11-16,1 1-18 0,-2 2-11 0,-1 2-10 15,-1 1-5-15,0 4-3 0,-4 1-6 0,3 3-10 16,-2 1-45-16,2 1 53 0,1 2-54 0,0 4 54 16,3-1-55-16,2 0 60 0,1 3-61 0,3-2 53 15,1 0-3-15,3-2-6 0,1 1-5 16,4-1 4-16,-1 0 0 0,4 0-6 0,1-1 1 0,3-1 0 16,3 0-2-16,1-2-6 0,2 1-4 15,0-4-4-15,3-1-2 0,-1-3 1 0,1-2 0 0,1-3 3 16,-1-3-53-16,2-2 58 0,4-4-48 15,1-2 46-15,0-4-48 0,0-3 32 0,1-5-59 16,0-1 52-16,-8 2-48 0,0-2 62 0,-3 1-53 16,-1 0 56-16,-6 2-52 0,-2 2 57 0,-2 0-6 15,-1 3-2-15,-5 1-3 0,0 2-4 0,-2-2 1 16,-2 4-3-16,-2 0-50 0,-2 3 57 0,-1 3-5 16,1 2-2-16,-2 1 0 0,-1 3-9 0,1 1-38 15,-3 4 59-15,2 3-49 0,-1 2 58 0,2 3-51 16,0 0 66-16,2 3-56 0,0 0 68 15,4 3-55-15,-1-1 60 0,0 1-11 0,2 1-6 16,2 0-2-16,1-3-5 0,2 2-3 0,0-2-4 16,0-1-6-16,2-1 1 0,2 1-1 15,1-1-5-15,1-2-5 0,2-3-51 0,0 4-52 16,1-4-62-16,1-3-73 0,2 1-87 0,1-5-99 16,-1 0-103-16,1-2-368 0,-13-3-446 0</inkml:trace>
  <inkml:trace contextRef="#ctx0" brushRef="#br0" timeOffset="-10513.19">29355 14908 301 0,'-12'-6'429'0,"4"1"-65"0,8 5-14 16,-10-8-42-16,10 8 4 0,0 0-37 0,3-10-25 16,-3 10-34-16,16-4-15 0,-5 1-11 0,5 1-14 15,2 1-5-15,5 1-14 0,5 0-13 16,3 1-17-16,5 1-8 0,2-1-8 0,4 2-2 16,-2-1-8-16,0 0-52 0,0 0 47 0,-1 0-49 15,-1 0 33-15,-1 0-46 0,-1-1 28 0,-7 0-51 16,1 0 35-16,-5 1-47 0,-2-1 35 15,-2-1-68-15,-3 0-18 0,-3 0-78 0,-2 0-111 0,-13 0-113 16,23-1-136-16,-23 1-139 0,11-3-293 16,-11 3-494-16</inkml:trace>
  <inkml:trace contextRef="#ctx0" brushRef="#br0" timeOffset="-8777.65">19085 12478 282 0,'0'0'373'0,"-13"-4"-87"16,13 4-21-16,-10-2-18 0,10 2-12 0,-12-1-4 15,12 1-11-15,-11-3-16 0,11 3-30 0,0 0-18 16,-13-1-18-16,13 1-15 0,0 0-7 16,0 0-7-16,-14 0-4 0,14 0-7 0,0 0-4 15,0 0-6-15,0 0-6 0,0 0-10 0,0 0-8 16,13 4 5-16,-13-4-12 0,15 2-6 0,-3 0-3 15,-1 0 2-15,3-1 4 0,2 0 0 16,3 2 0-16,-1-2 0 0,2 1 4 0,3-1-2 0,-2 0-5 16,5 1 0-16,0 0-29 0,-1-1 30 15,2 0-29-15,-1 1 29 0,-2-2-29 0,-1 1 25 16,0 0-31-16,-2-1 24 0,0 1-29 0,0 1 25 16,-3-2-32-16,-3 1 31 0,0-1-36 0,-1 0 26 15,-14 0-28-15,23 1 37 0,-23-1-38 0,18 0 21 16,-18 0-60-16,16 0-18 0,-16 0-68 0,0 0-55 15,11 1-82-15,-11-1-126 0,0 0-82 0,0 0-577 16,0 0-668-16</inkml:trace>
  <inkml:trace contextRef="#ctx0" brushRef="#br0" timeOffset="-7005.58">19068 12523 111 0,'0'0'201'0,"0"0"-28"15,0 0-18-15,2-11-18 0,-2 11-1 0,0 0-16 16,0 0 18-16,-2-12-23 0,2 12 10 0,0 0-21 16,0 0 32-16,-4-10-38 0,4 10 42 0,0 0-62 15,0 0 0-15,0 0 48 0,0 0-69 0,-1-11 57 16,1 11-59-16,0 0 56 0,0 0-49 16,0 0 61-16,0 0-40 0,0 0 47 0,0 0-42 0,0 0 52 15,0 0-46-15,0 0 50 16,0 0-62-16,0 0 43 0,0 12-68 0,0-12 41 15,0 0-56-15,-1 14 49 0,1-14-64 0,-1 14 49 16,1-14-63-16,-2 18 54 0,2-18-56 0,0 20 46 16,0-8-57-16,2 0 60 0,-2 1-59 0,1 1 64 15,0 0-57-15,-1 0 2 0,1 2 14 0,1 1 6 16,-1-2-1-16,-1 2 0 0,1 1 2 0,-1-1 2 16,0 0 2-16,2-1-23 0,-4 2 34 0,2 0-19 15,0 0 19-15,0 2-18 0,0-1 25 0,2 0-35 16,-2 1 27-16,1 0-25 0,0 0 20 0,1 3-29 15,0 0 27-15,2 1 2 0,-3-2-7 0,2 2 0 16,-2-2-10-16,1 2-3 0,0-1-3 16,0-1 0-16,0 1-5 0,-1-4-2 0,0 1 0 15,-1 0 0-15,1 0 0 0,1-2 0 0,-2 1 3 0,0-1-3 16,-2 0 2-16,2-1 3 0,-1 0 2 16,0-1-2-16,0 0 1 0,1 0-2 0,-2 0-2 15,1 0 1-15,0-1-3 0,-1 2-17 0,1-2 20 16,0 2-15-16,1 0 21 0,-1-1-17 0,1 1 17 15,-2 0-22-15,2 1 20 0,-1-2-22 0,0 3 20 16,1-3-22-16,-3 2 21 0,2 0-22 0,1 0 21 16,-1 0 0-16,1-1-2 0,-1 1-2 0,-1-1 2 15,1-1-2-15,0 3 4 0,1-2-5 0,-2 0 0 16,1 0-2-16,0 1-1 0,-1-2-7 16,1 0 5-16,0 1 3 0,0 0-2 0,-1 0 3 0,1 0 1 15,1-1-8-15,-1 0 8 16,-1 0-1-16,2-1-2 0,-1 1 1 0,1-2-2 15,0 1 2-15,-1-1-1 0,1-1-2 0,0 2 0 16,0-1-1-16,-1 0 2 0,1 0-1 0,-2 1 0 16,1-3 1-16,1 2-2 0,-2 0 2 0,0-1-1 15,1 1 3-15,0-2-18 0,0 2 18 0,-1-1-12 16,1-1 11-16,0 1-15 0,-1 0 16 0,1-1-13 16,0 1 15-16,0 0-17 0,-1-1 15 0,1 2-10 15,0-1 11-15,-2 1-13 0,3-1 14 0,-1 0-13 16,-1 1 15-16,1-1-17 0,0 2 19 0,1-1-17 15,-1 2 15-15,1-2-2 0,-2 1-1 0,2 1-4 16,-2 0 2-16,1-2 0 0,1 0 1 16,-2-1-2-16,1 2-1 0,0-4 2 0,0 1-2 15,1 1-1-15,-3-1 2 0,2 0-3 0,-1 1 2 16,1-2 0-16,-1 1 0 0,0-2-1 0,1 1 1 16,-2-1-3-16,2 0 0 0,0 1 0 0,0 1 0 15,-1-1-3-15,1 0 0 0,1-11 2 0,-1 21 0 16,-2-9 0-16,3-12 0 0,-1 24 3 0,1-13 1 15,0-11-1-15,-1 23-1 0,1-11 1 0,0-12 3 16,0 22-5-16,-1-11 0 0,1-11-1 0,0 21 1 16,0-21 1-16,0 19 0 0,0-19 1 0,-2 17 0 15,2-17-1-15,0 15 1 0,0-15-1 16,0 11 0-16,0-11 0 0,0 0 1 0,0 17 1 16,0-17-1-16,0 0-1 0,0 0 0 0,-1 15-1 15,1-15 3-15,0 0-2 0,0 0 1 0,0 11-1 16,0-11-14-16,0 0 15 0,0 0-1 0,0 0 1 15,1 11-2-15,-1-11 2 0,0 0-6 0,0 0 3 16,0 0 0-16,4 9 2 0,-4-9 0 0,0 0-1 16,0 0 2-16,0 0 2 0,9 7-2 0,-9-7-1 15,0 0 2-15,9 5-1 0,-9-5-2 0,10 3 0 16,-10-3 0-16,11 2-1 0,-11-2 2 16,15 2-4-16,-15-2 3 0,17 3 0 0,-17-3 0 0,21 4 0 15,-21-4 0-15,24 2 0 0,-11 0 0 16,1-1 0-16,0 1 1 0,1-1-6 0,2 1 7 15,0 1-3-15,1-2-12 0,-2 0 14 0,2 0-16 16,-1 1 20-16,-2-1-13 0,-1 0 14 0,1 0-13 16,0-1 13-16,0 1-11 0,-2-1 12 0,1 3-11 15,-14-3 14-15,23 0-18 0,-23 0 18 0,20 0-18 16,-20 0 14-16,18 0-14 0,-18 0 13 0,14 0-13 16,-14 0 13-16,15 0-12 0,-15 0 12 0,13 0-14 15,-13 0 14-15,0 0-17 0,19 0 20 0,-19 0-15 16,0 0 17-16,17 0 0 0,-17 0-13 15,0 0-33-15,17-3-46 0,-17 3-92 16,0 0-64-16,14-4-62 0,-14 4-54 0,7-5-161 16,-7 5-115-16,8-11-393 0,-8 11-634 0</inkml:trace>
  <inkml:trace contextRef="#ctx0" brushRef="#br0" timeOffset="-6237.4">19516 15158 100 0,'0'0'373'15,"0"0"-96"-15,0 0 1 0,0 0-56 0,0 0-32 16,0 0-24-16,0 0-22 0,0 0-11 16,0 0-8-16,0 0-11 0,0 0-8 15,0 0-3-15,0 0-10 0,0 0-5 0,10-4 46 16,-10 4-54-16,0 0 38 0,18 0-55 0,-18 0 41 16,14-2-54-16,-14 2 34 0,18-1-51 0,-18 1 39 15,19-3-49-15,-19 3 41 0,19-2-53 0,-19 2 38 16,15-3-51-16,-15 3 42 0,13-1-49 0,-13 1 42 15,12-2-56-15,-12 2 8 0,0 0-117 0,12-2-28 16,-12 2-125-16,0 0-103 0,0 0-390 0,0 0-299 16</inkml:trace>
  <inkml:trace contextRef="#ctx0" brushRef="#br0" timeOffset="-4822.67">17950 13674 316 0,'-13'-1'268'0,"13"1"-30"0,-19-2-26 16,19 2-14-16,-18-2-25 0,18 2-19 15,-15-1-10-15,15 1-8 0,-17-3-12 0,17 3-3 16,-11-1-15-16,11 1-10 0,0 0-10 0,-17-2-10 15,17 2 9-15,0 0 12 0,0 0 14 0,-11 2 0 16,11-2 1-16,0 0 1 0,0 0 2 0,7 5-10 16,-7-5 6-16,14 3-14 0,-14-3-2 0,20 4-13 15,-6-3-1-15,0 1-11 0,3-1-7 0,2 2-4 16,1-2-4-16,2 0-5 0,2 1-5 16,3 1-22-16,1-1 21 0,0 0-30 0,0 1 29 15,1-2-27-15,1 2 28 0,1-1-26 16,-1 0 27-16,5 1-26 0,-6 0 26 0,2-1-24 15,3 1 23-15,-4-1-27 0,0 0 35 0,0 0-40 16,-2-1 30-16,1 1-29 0,-1-1 29 0,-1 1-26 16,0-1 23-16,-1 1-29 0,-3-1 31 0,0-2-36 15,0 2 28-15,-3-1-32 0,2 0 27 0,-1 1-30 16,0-1 28-16,-1 0-27 0,0 0 27 0,-4 1-28 16,1-1 23-16,-2 0-28 0,0 0 27 0,0 0-28 15,-1 0 26-15,-2 0-26 0,2 0 26 0,-14 0-26 16,25 0 24-16,-25 0-27 0,23 0 24 0,-23 0-30 15,20 2 29-15,-20-2-23 0,17 0 24 0,-17 0-27 16,16 1 24-16,-16-1-24 0,15 0 28 0,-15 0-29 16,13-1 28-16,-13 1-27 0,0 0 28 0,16 0-28 15,-16 0 27-15,0 0-26 0,15 1 28 16,-15-1-32-16,0 0 8 0,0 0-1 0,14 0 24 16,-14 0-26-16,0 0 32 0,0 0-30 0,0 0 29 15,14 0-34-15,-14 0 27 0,0 0-24 0,0 0 25 16,0 0-26-16,0 0 26 0,12-1-25 0,-12 1 26 15,0 0-29-15,0 0 28 0,0 0-28 0,0 0 28 16,0 0-31-16,0 0 31 0,0 0-29 0,0 0 28 16,0 0-30-16,11 1 28 0,-11-1-29 0,0 0 29 15,0 0-27-15,0 0 28 0,0 0-26 0,0 0 23 16,0 0-26-16,0 0 22 0,0 0-20 16,0 0 28-16,0 0-28 0,0 0 29 15,0 0-24-15,0 0 27 0,0 0-28 0,0 0 26 16,0 0-29-16,0 0 28 0,0 0-16 0,8-6 10 15,-8 6-26-15,0 0 29 0,0 0-30 0,0 0 28 16,0 0-27-16,-4-11 28 0,4 11-26 0,0 0 27 16,0 0-28-16,-9-9 28 0,9 9-28 0,0 0 26 15,-5-7-26-15,5 7 29 0,0 0-27 0,0 0 27 16,-6-7-32-16,6 7 33 0,0 0-24 0,0 0 22 16,0 0-32-16,0 0 29 0,-7-6-29 0,7 6 37 15,0 0-32-15,0 0 28 0,0 0-30 0,0 0 25 16,0 0-29-16,0 0 35 0,-7 9-27 0,7-9 26 15,-5 7-25-15,5-7 27 0,-6 8-26 0,6-8 26 16,-7 8-28-16,7-8 30 0,-8 10-28 16,8-10 26-16,-11 8 0 0,11-8-2 0,-15 9 3 15,15-9-5-15,-15 6 5 0,15-6-30 0,-13 5 28 16,13-5-25-16,-14 3 31 0,14-3-30 0,-12 1 27 16,12-1-26-16,-12-2 27 0,12 2-26 0,-11-4 26 15,11 4-33-15,-8-5 34 0,8 5-31 0,-4-9 28 16,4 9-28-16,0 0 28 0,1-14-24 0,-1 14 23 15,4-11-27-15,-4 11 21 0,8-11-25 0,-8 11 28 16,11-9-4-16,-11 9-6 0,9-9-2 0,-9 9-3 16,11-6-1-16,-11 6-1 0,11-3-11 15,-11 3-32-15,0 0-37 0,13 0-23 16,-13 0-34-16,0 0-59 0,8 7-69 0,-8-7-60 16,0 0-30-16,-4 14-46 0,4-14-85 0,-12 13-242 15,1-6-239-15</inkml:trace>
  <inkml:trace contextRef="#ctx0" brushRef="#br0" timeOffset="-4373.76">18068 14165 148 0,'0'0'337'0,"0"0"-33"16,6-12-30-16,-6 12-51 0,4-9 24 0,-4 9-66 15,4-12 56-15,-4 12-52 0,0-12 46 0,0 12-58 16,0-15 38-16,0 15-56 0,-7-14 34 16,7 14-62-16,-9-14 40 0,2 8-68 0,-1-2 46 15,0 2-69-15,-1 2 49 0,-2-2-66 0,1 2 47 16,-3 0-66-16,1 2 45 0,0-1-59 0,-2 3-2 15,1 2-4-15,-4 0-4 0,2 1-7 0,-2 4 9 16,2-1-12-16,0 2 1 0,0 1-6 16,0 1 49-16,1 2-59 0,3-1 52 0,2 1-55 15,1 0 4-15,1 1 4 0,2-1 7 0,0-1 7 16,3 0 9-16,2-11 10 0,0 20 10 0,2-10 13 16,3-1 4-16,0-1 7 0,3-1-3 0,1-3-6 15,1 3-7-15,4-2-9 0,2-2-4 0,-1-1-9 16,3-1-4-16,0-1-1 0,1-1-11 0,0 0-30 15,3-1-52-15,-2-1-42 0,0-1 11 0,-1 0-93 16,0 0-17-16,-1-1-117 0,0 1-19 0,-3-1-60 16,0 1-70-16,0-2-340 0,-3 0-354 15</inkml:trace>
  <inkml:trace contextRef="#ctx0" brushRef="#br0" timeOffset="-3641.55">19353 13064 82 0,'0'0'429'0,"0"0"-109"0,2-14-48 0,-2 14-32 16,0 0-26-16,3-9 4 0,-3 9-15 0,0 0-9 15,0 0-6-15,0 0-27 0,0 0-17 16,0 0-12-16,13 0-5 0,-13 0-7 16,0 0-7-16,8 7-9 0,-8-7-7 0,0 0-5 0,6 9-10 15,-6-9-11-15,0 0-8 0,7 8-10 16,-7-8-5-16,0 0-7 0,0 0 0 0,0 0-3 16,5 9 3-16,-5-9 8 0,0 0 0 0,0 0-8 15,0 0-3-15,0 0-5 0,0 0-2 0,0 0-1 16,6-6-8-16,-6 6 20 0,0 0-34 0,1-13 29 15,-1 13-28-15,2-11 29 0,-2 11-31 0,2-13 31 16,-2 13-20-16,3-15 32 0,-3 15-23 0,2-11 30 16,-2 11-27-16,3-11 26 0,-3 11-23 0,4-10 18 15,-4 10-40-15,0 0 20 0,2-9-28 0,-2 9 26 16,0 0-23-16,0 0 7 0,0 0-1 0,-6 8 9 16,6-8 18-16,-4 15-29 0,2-2 21 0,0-1-27 15,0 2 30-15,-1 3-35 0,2 1 19 16,0 2-16-16,-1 4-26 0,2 1-43 0,-1 2-39 15,1-1-41-15,-1 3-1 0,-2 3-130 0,1 1-58 16,-2-2-109-16,-2 1-139 0,-2 0-312 0,-1-1-457 16</inkml:trace>
  <inkml:trace contextRef="#ctx0" brushRef="#br0" timeOffset="-2890.84">19353 14605 127 0,'0'0'445'0,"0"0"-104"0,0-12-50 0,0 12-51 15,0 0-23-15,0 0-4 0,0-13 3 0,0 13-7 16,0 0-28-16,0 0-18 0,0 0-22 0,0 0-16 16,0 0-20-16,0 0 29 0,-2 10-65 0,2-10 33 15,0 0-60-15,-1 11 39 0,1-11-59 16,0 0 43-16,-2 13-40 0,2-13 24 0,0 0-54 0,-2 12 51 16,2-12-54-16,0 0 51 0,0 0-46 0,-2 12 65 15,2-12-35-15,0 0 57 0,0 0-64 16,0 0 55-16,0 0-61 0,0 0 58 0,0 0-60 0,0 0 3 15,0 0 7-15,0 0 6 0,2-16 5 16,-2 16 9-16,2-13 9 0,-2 13 8 0,4-13-16 16,-4 13 38-16,3-12-22 0,-3 12 30 0,5-11-41 15,-5 11 17-15,0 0-45 0,3-12 28 0,-3 12-45 16,0 0 23-16,0 0-30 0,0 0 23 0,0 0-28 16,0 0 27-16,3 12-29 0,-3-12 26 0,-1 17-4 15,-1-6-2-15,2 2-2 0,-1 1-3 0,0 2-2 16,0 2-2-16,-1 0-1 0,-1 0-17 0,0 0-67 15,1 1-31-15,-1-1-144 0,-1 1-126 0,0-2-156 16,0-2-528-16,0 0-686 0</inkml:trace>
  <inkml:trace contextRef="#ctx0" brushRef="#br0" timeOffset="-1409.58">17823 12098 305 0,'0'0'310'0,"-19"-2"-37"0,19 2-24 15,-16-1-25-15,16 1-22 0,-17-2-13 0,17 2-15 16,-15-2-13-16,15 2-20 0,-14-1-9 0,14 1-16 15,0 0-5-15,-16-1-8 0,16 1-9 16,0 0-7-16,-12-1-5 0,12 1 2 0,0 0 2 16,0 0 9-16,0 0 0 0,0 0-3 0,0 0-7 15,0 0 1-15,0 0-7 0,0 0-26 0,0 0 20 16,14 5-26-16,-14-5 15 0,16 1-27 0,-16-1 20 16,25 0-29-16,-11 1 18 0,1 0-4 0,2 0-4 15,2 0 4-15,1 1-5 0,1-1-8 0,0 2 1 16,5-2 5-16,-1 1-28 0,2-1 29 0,-1 2-19 15,2-1 24-15,0 0-24 0,0-1 25 0,0 2-25 16,0 0 25-16,1-1-29 0,0-1 28 16,-1 2-30-16,0-2 26 0,0 1-32 0,-2-1 31 15,1 2-29-15,-2-2 26 0,1-1-33 0,1 2 43 16,-1 0-38-16,-4-2 28 0,5 1-29 0,-1 0 32 16,-1 0-31-16,-2-1 32 0,-1 1-29 0,1-1 27 15,0 2-29-15,0-2 24 0,-2 0-28 0,1 1 25 16,0-1-29-16,1 0 24 0,-2 1-23 0,2-1 27 15,-2 0-26-15,0 0 30 0,-1 0-27 0,2 0 21 16,-3 0-20-16,2 0 21 0,-1 0-28 0,-2 0 31 16,1 0-26-16,-3 0 21 0,0 0-30 15,-1-1 26-15,2 1-26 0,-3 0 25 0,1 0-37 16,-2 0 39-16,2-1-27 0,-2 1 27 0,3 0-29 16,-4 0 26-16,2-2-25 0,-1 2 23 15,0 0-23-15,1-1 22 0,-14 1-29 0,24 0 40 16,-12-1-31-16,-12 1 23 0,23 0-30 0,-23 0 27 15,20-1-25-15,-20 1 27 0,19 0-27 0,-19 0 26 16,20 0-30-16,-20 0 33 0,16-1-28 0,-16 1 27 16,18 0-25-16,-18 0 24 0,17-2-25 0,-17 2 18 15,18 0-16-15,-18 0 21 0,16-1-22 0,-16 1 26 16,17-1-25-16,-17 1 25 0,15 0-32 0,-15 0 28 16,16 0-26-16,-16 0 26 0,12 0-24 0,-12 0 24 15,13-1-24-15,-13 1 26 0,0 0-30 0,16 0 30 16,-16 0-25-16,0 0 26 0,13-2-26 0,-13 2 25 15,0 0-28-15,12-1 27 0,-12 1-23 16,0 0 20-16,14 0-20 0,-14 0 23 0,0 0-23 16,12-1 16-16,-12 1-15 0,0 0 21 0,12 0-22 15,-12 0 21-15,0 0-26 0,0 0 25 0,16 0-22 16,-16 0 26-16,0 0-26 0,0 0 32 0,0 0-29 16,13 0 25-16,-13 0-28 0,0 0 24 0,0 0-38 15,0 0 3-15,0 0-64 0,0 0-33 0,0 0-52 16,0 0-54-16,0 0-110 0,0 0-103 15,0 0-83-15,0 0-471 0,-7-8-591 0</inkml:trace>
  <inkml:trace contextRef="#ctx0" brushRef="#br0" timeOffset="-608.84">16873 12333 242 0,'0'0'444'16,"0"0"-107"-16,-14-3-33 0,14 3-3 0,0 0 0 15,0 0-7-15,0 0-33 0,0 0-37 0,0 0-29 16,0 0-26-16,0 0-28 0,12 6-23 0,-3-2-16 16,2-2-15-16,3 1-9 0,-1-1-9 0,4 1-11 15,0-1-9-15,2-1-9 0,1 1-8 0,-1 0-4 16,2 0-6-16,0-1-3 0,-1-1-3 0,1 1-3 15,-2 0-2-15,-3-1-4 0,1 2-21 0,-4-2-26 16,-13 0-34-16,23 0-49 0,-23 0-34 0,15-2-28 16,-15 2-14-16,0 0 9 0,10-4 6 0,-10 4 26 15,0 0 23-15,-9-7 37 0,9 7 0 16,-11-5 14-16,2 1 18 0,9 4 14 0,-21-5 17 16,21 5 20-16,-20-3 24 0,20 3 20 0,-18-2 16 15,18 2 18-15,-16 0 26 0,16 0 17 0,-15 1 15 16,15-1 11-16,-14 4 9 0,14-4 0 0,-10 9-8 15,10-9-8-15,-9 11-9 0,9-11-10 0,-6 15-6 16,6-15-6-16,-5 21-1 0,3-10-1 0,2 0 3 16,0 2 5-16,-1 0 0 0,1 0-8 15,0 0 4-15,-1 0-10 0,1 2-10 0,0-2-2 0,-1 2-14 16,-2 1-3-16,2 0-28 0,-2-2 23 0,-1 0-31 16,2 1 19-16,-3-2-30 0,-2-1 32 15,1 0-31-15,0 0 22 0,-2-2-31 0,-4-2 27 16,2 0-28-16,-1-2 24 0,-5 1-25 0,2-5 22 15,-1 0-32-15,1-2 28 0,-4-1-29 16,1-1 12-16,-2-3-54 0,-1-1 7 0,2-2-39 16,-1-1-33-16,4 1-57 0,2-2-59 0,2 1-182 15,5-2-97-15,6 11-516 0,-4-18-642 0</inkml:trace>
  <inkml:trace contextRef="#ctx0" brushRef="#br0" timeOffset="-343.4">17493 12462 429 0,'0'0'481'0,"0"0"-100"0,0 0-70 0,3-11-31 15,-3 11-24-15,0 0-32 0,17-2-40 0,-17 2-33 16,17-1-31-16,-17 1-24 0,23 1-20 16,-11-1-16-16,2 0-13 0,1 0-42 0,0 1-58 15,-1-1-69-15,0 0-55 0,0 1-49 0,-14-1-63 16,24 2-89-16,-24-2-202 0,16 1-95 0</inkml:trace>
  <inkml:trace contextRef="#ctx0" brushRef="#br0" timeOffset="-158.9">17470 12535 412 0,'0'0'468'0,"-12"6"-98"0,12-6 30 15,0 0-67-15,-6 10 20 0,6-10-107 0,0 0 5 16,9 10-93-16,-9-10 17 0,15 5-81 0,-2-2 29 16,1 1-58-16,2-2 22 0,2 1-65 0,1-1-35 15,2-1-55-15,-1-1-63 0,3 0-79 16,4-1-43-16,-1-1-64 0,0-2-73 0,0-2-299 15,-1 1-196-15</inkml:trace>
  <inkml:trace contextRef="#ctx0" brushRef="#br0" timeOffset="41.78">17997 12385 69 0,'0'0'579'0,"0"0"-90"0,3-14-51 0,-3 14-35 15,0 0-37-15,2-11-57 0,-2 11-40 0,0 0-37 16,0 0-25-16,0 0-30 0,0 0-10 15,0 0-8-15,0 12-14 0,0-12-6 0,-2 17-5 0,1-5-13 16,-2 0-14-16,2 1-35 16,0 4 22-16,-1 1-12 0,1 0-3 0,0 3-21 15,-2 1-9-15,3 2-36 0,-1 1 13 0,0-2-64 16,1 1-44-16,-2 1-98 0,0 0-70 0,0-2-178 16,0 1-142-16,-2 0-503 0,-1-3-688 0</inkml:trace>
  <inkml:trace contextRef="#ctx0" brushRef="#br0" timeOffset="1422.37">17781 15552 104 0,'0'0'263'0,"-12"-8"-45"0,12 8-26 0,-13-4-17 15,13 4-12-15,-14-5-8 0,14 5-10 0,-12-5-5 16,12 5 1-16,-12-4 0 0,12 4 1 0,-9-3 3 16,9 3-1-16,0 0-6 0,-12-4-4 0,12 4-6 15,0 0-4-15,-10-3-8 0,10 3-8 0,0 0-2 16,0 0-9-16,0 0-2 0,-9-4 2 0,9 4-6 16,0 0-5-16,0 0-55 0,10-3 48 0,-10 3-50 15,15 0 55-15,-3-1-61 0,-12 1 52 16,27 0-60-16,-12 0 52 0,4-1-59 0,2 1 57 15,0 1-60-15,3-1 53 0,2 0-59 0,1 1 52 16,1-1-58-16,0 2 61 0,2-1-63 0,-1 2 62 16,0-2-62-16,2 0 52 0,0 1-57 0,-1-1 56 15,1 0-58-15,1 2 61 0,-1-2-63 0,-1 0 53 16,1 2-49-16,-2-3 48 0,2 3-47 0,0-2 44 16,1 0-49-16,-3-1 53 0,2 1-53 0,-2 0 38 15,-1 0-38-15,2 0 56 0,-3 1-59 0,1-2 52 16,-1 0-53-16,-1 1 55 0,1 1-54 0,0-2 51 15,0 1-55-15,0 0 58 0,-3 1-58 16,3-1 59-16,-2 0-51 0,0-1 53 0,-2 1-48 16,-1 1 51-16,-1-1-52 0,1-1 49 0,-1 1-46 15,-1 0 51-15,0-1-56 0,0 2 52 16,-1-2-51-16,-3 0 42 0,1 1-41 0,-2-1 37 16,2 0-43-16,-2 1 53 0,0-1-50 0,1 0 46 15,-2 0-49-15,0 0 45 0,0 0-49 0,0 1 39 16,1-1-30-16,0 0 48 0,0 0-48 0,-1 1 38 15,0-1-33-15,0 0 44 0,0 0-47 0,0 0 50 16,-14 0-51-16,26 0 43 0,-15-1-43 0,-11 1 43 16,23 0-45-16,-23 0 46 0,22-1-46 0,-22 1 38 15,18-1-41-15,-18 1 45 0,18-1-43 0,-18 1 36 16,15-2-37-16,-15 2 48 0,15 0-46 0,-15 0 40 16,14-1-39-16,-14 1 15 0,16 0-8 0,-16 0 32 15,14-1-42-15,-14 1 42 0,14 0-41 16,-14 0 38-16,14 0-34 0,-14 0 40 0,14-1-40 15,-14 1 40-15,13 0-45 0,-13 0 40 0,11-2-37 16,-11 2 36-16,0 0-38 0,18-1 39 0,-18 1-40 16,0 0 39-16,15 0-42 0,-15 0 42 0,0 0-42 15,12-1 34-15,-12 1-49 0,0 0 13 0,0 0-95 16,0 0 4-16,0 0-74 0,0 0-95 0,0 0-101 16,0 0-86-16,0 0-95 0,-8-7-303 0,8 7-419 15</inkml:trace>
  <inkml:trace contextRef="#ctx0" brushRef="#br0" timeOffset="1939.46">17036 15769 318 0,'0'0'491'16,"-4"-13"-54"-16,4 13-42 0,-2-11-21 0,2 11-35 0,0 0-61 15,-3-13-47-15,3 13-38 0,0 0-18 16,0 0-17-16,0 0-27 0,0 0-18 15,0 0-20-15,-6 9-10 0,6-9-3 0,-3 16-55 16,3-16 53-16,-1 23-52 0,1-11 60 0,-1 0-60 16,1 3 51-16,-3-2-51 0,2 3 46 0,0-1-51 15,0-1 17-15,-1 2-30 0,0-4 5 0,0 2 0 16,1-2-2-16,-1 0-2 0,2-12-29 0,-3 20-9 16,3-20-104-16,-4 16-34 0,4-16-167 0,-3 9-50 15,3-9-86-15,0 0-435 0,0 0-470 0</inkml:trace>
  <inkml:trace contextRef="#ctx0" brushRef="#br0" timeOffset="2307.44">17232 15748 379 0,'0'0'444'16,"7"-8"-56"-16,-7 8-37 0,0 0-12 0,8-8-22 15,-8 8-46-15,0 0-40 0,0 0-31 0,5-6-24 16,-5 6-22-16,0 0-21 0,0 0-19 0,-14 2-16 15,14-2-11-15,-15 4-21 0,15-4-10 0,-19 6-10 16,7-1-5-16,-2-2-5 0,-1 2-1 0,1 0-1 16,-1-2 1-16,-1 2-51 0,0-1 58 0,1 0-54 15,1 0 61-15,3 0-52 0,1-3 48 16,-1 4-54-16,11-5 53 0,-16 4-52 0,16-4 58 16,-12 5-57-16,12-5 44 0,0 0-45 0,0 0 58 15,0 0-65-15,0 0 56 0,8 10-58 0,-8-10 52 16,13 6-56-16,-13-6 47 0,19 7-55 0,-10-2 55 15,2 1-57-15,2-1 54 0,-1 3-55 16,2 1 57-16,-3-2-57 0,1 1 57 0,-1 1-56 16,1 0 60-16,-2 0-55 0,3-2 55 0,-4 4-53 15,2-3 51-15,-2 0-53 0,1 1 31 0,-2-2-89 16,1 0 6-16,-3-1-111 0,1 0-23 16,-7-6-109-16,14 9-46 0,-14-9-74 0,13 8-381 0,-13-8-355 15</inkml:trace>
  <inkml:trace contextRef="#ctx0" brushRef="#br0" timeOffset="2556.54">17648 15838 74 0,'-2'-12'623'0,"2"12"-151"0,0 0-85 15,-1-11-52-15,1 11-28 0,0 0-41 0,2-12-40 16,-2 12-31-16,0 0-27 0,12-6-28 0,-12 6-24 16,15-4-22-16,-15 4-11 0,22-3-18 0,-22 3-8 15,24-1-16-15,-10 0-12 0,0 1-9 0,1-1-52 16,0 1-55-16,-2 0-60 0,0-1-62 0,1 1-45 16,-14 0-31-16,21 0-21 0,-21 0-60 0,15 0-267 15,-15 0-145-15</inkml:trace>
  <inkml:trace contextRef="#ctx0" brushRef="#br0" timeOffset="2722.47">17628 15880 361 0,'0'0'379'0,"-13"7"-12"0,13-7-11 16,0 0-10-16,-6 7-16 0,6-7-42 0,0 0-46 16,8 4-34-16,-8-4-37 0,15 2-75 0,-15-2 24 15,23 2-68-15,-9-1 34 0,1-1-59 0,4 0 34 16,1-1-57-16,1 1 0 0,2-2-64 0,-1 0-93 15,4 0-110-15,-2-3-93 0,1 1-96 0,1-3-250 16,-2 2-209-16</inkml:trace>
  <inkml:trace contextRef="#ctx0" brushRef="#br0" timeOffset="3074.01">18109 15751 376 0,'-3'-11'481'0,"3"11"-53"16,0 0-35-16,0 0-13 0,0 0-26 0,0 0-49 15,0 0-42-15,0 0-39 0,0 0-30 16,-14 6-17-16,14-6-22 0,-5 12-12 0,1-4-63 0,1 2 49 16,0 1-66-16,-1 0 42 0,0 2-68 0,0 1 43 15,0 1-58-15,2-1 46 0,1 0-59 0,-1-2 47 16,2 2-54-16,2 0 6 0,-1 0 2 16,4 1 44-16,1-2-32 0,2-1 41 0,1 0-51 15,3-1 37-15,1-2-44 0,3 0-1 0,-1-2 3 16,2-4 3-16,-2 2 0 0,0-4-5 0,1-1 4 15,0-4-4-15,1-1 1 0,2-4 3 0,-4 0 32 16,2-4-44-16,-3-1 38 0,0-2-43 16,-4-4 36-16,-1 2-40 0,-1-4 42 0,-4 2-44 15,-3 1 41-15,-1 0-35 0,-3 1 29 0,-2-1-46 16,-5 0 42-16,-1 2-44 0,-5 3 20 0,0 0-73 16,-3 4 13-16,-3-1-90 0,-1 6-4 0,-3 1-94 15,2 2-94-15,1 2-83 0,-1 3-82 0,-2 1-394 16,2 0-475-16</inkml:trace>
  <inkml:trace contextRef="#ctx0" brushRef="#br0" timeOffset="3723.63">17048 15575 39 0,'0'0'334'0,"-3"-12"-61"16,3 12-31-16,0 0-20 0,0 0-16 0,-2-9-13 15,2 9-3-15,0 0-3 0,0 0-3 0,0 0-3 16,0 0-8-16,0 0-5 0,-2-11-5 0,2 11-5 15,0 0-6-15,0 0-6 0,0 0-9 0,0 0-11 16,0 0-12-16,0 0-59 0,0 0 51 16,0 0-61-16,0 0 52 0,0 0-60 0,0 0 56 15,0 0-64-15,-9 7 53 0,9-7-64 0,-5 11 51 16,5-11-59-16,-5 16 52 0,1-9-62 0,2 3 50 16,-3 2-60-16,2-2 53 0,-1 1-58 0,1-1 47 15,0 3-48-15,0-1 41 0,-1 1-51 0,1 1 45 16,-1 0-64-16,0 0-3 0,2-2-139 0,-1 3-65 15,0-3-129-15,2 0-127 0,0-1-424 16,-2-1-507-16</inkml:trace>
  <inkml:trace contextRef="#ctx0" brushRef="#br0" timeOffset="4977">24042 12905 60 0,'0'0'322'0,"-12"-4"-53"0,12 4-41 0,-13-3 1 16,13 3-49-16,-17-6-20 0,17 6-10 0,-14-5-3 15,14 5 0-15,-16-5-3 0,16 5 3 0,-13-4-2 16,13 4-8-16,-13-4-13 0,13 4-8 0,-10-2-9 15,10 2-11-15,0 0-2 0,-12-4 0 0,12 4 0 16,0 0 0-16,0 0 0 0,0 0 9 0,0 0-12 16,0 0-11-16,0 0-5 0,0 0-8 15,0 0 5-15,0 0-21 0,0 0-5 0,10 5-8 0,-10-5 2 16,19 1-2-16,-7 0-4 0,0 0 0 16,3-1 6-16,4 2-5 0,-1-1-1 0,2-1 5 15,2 1-7-15,0 0 0 0,3 0-4 0,4 0 2 16,-3-1-3-16,2 3 3 0,1-2-2 0,-1 1 0 15,1-2-7-15,-5 1-17 0,5 0 28 16,-3 0-24-16,0-1 32 0,-3 1-25 0,-3 0 31 16,2-1-24-16,-2 0 22 0,-3 2-30 0,0-2 30 15,-2 0-29-15,-1 0 24 0,-1 1-29 0,1-1 24 16,-14 0-30-16,22 0 26 0,-22 0-29 0,19 0 21 16,-19 0-24-16,15 0 19 0,-15 0-22 0,14 0 18 15,-14 0-21-15,0 0 20 0,17 0-29 0,-17 0 24 16,0 0-45-16,14 0-12 0,-14 0-69 0,0 0-26 15,0 0-81-15,0 0-116 0,0 0-94 16,12-1-98-16,-12 1-436 0,0 0-561 0</inkml:trace>
  <inkml:trace contextRef="#ctx0" brushRef="#br0" timeOffset="7757.4">23951 12892 95 0,'0'0'257'0,"0"0"-40"16,-10-6-13-16,10 6-24 0,0 0-3 0,0 0-41 15,-6-6-9-15,6 6-25 0,0 0 29 0,0 0-32 16,0 0 2-16,0 0 7 0,0 0-3 0,0 0 10 15,0 0 11-15,0 0 8 0,-9 6-1 0,9-6 4 16,0 0 5-16,-3 10-3 0,3-10-9 0,-3 8-10 16,3-8-3-16,-4 10-10 0,4-10-11 15,-4 13 13-15,4-13-18 0,-5 16-16 16,5-16-2-16,-4 18-11 0,1-7-4 0,1 0-8 16,-1 1-5-16,2 0-3 0,-2 3 3 0,1 0-1 15,-1 2-4-15,1 0-3 0,-2-2 0 0,2 4 0 16,-2 3 2-16,1-1-2 0,-1 2-5 0,0-2-2 15,0 1-1-15,2-1-1 0,-2 2 7 0,0-2 1 16,2 1 4-16,-1-2 5 0,1-1-3 0,-1-1-4 16,2-2-3-16,-2 2 1 0,2-2 1 0,0-1 2 15,-1-1-1-15,1-3-1 0,0 2-2 0,1-13-1 16,-1 20 1-16,1-20-11 0,-2 17-4 0,2-17-2 16,0 14-8-16,0-14 2 0,-1 14-1 0,1-14-2 15,0 0-1-15,-1 15 1 0,1-15-3 0,0 0-4 16,0 12-1-16,0-12 0 0,0 0 6 15,0 12-2-15,0-12-4 0,0 0 0 0,0 0 1 16,0 0 0-16,0 13-3 0,0-13 2 16,0 0 0-16,0 0-1 0,0 0 4 0,0 0-3 15,1 12 2-15,-1-12-2 0,0 0 4 0,0 0-2 16,0 0 6-16,0 0 0 0,0 0-3 0,1 12 0 16,-1-12-1-16,0 0 1 0,0 0-2 0,0 0-19 15,0 0 24-15,0 0-21 0,0 0 23 0,2 12-23 16,-2-12 19-16,0 0-15 0,0 0-2 0,0 0 4 15,0 0 26-15,0 0-20 0,0 0 16 0,5 9-22 16,-5-9 23-16,0 0-22 0,0 0 21 0,0 0-19 16,0 0 23-16,9 4-20 0,-9-4 24 15,0 0-22-15,0 0 18 0,14 3-17 0,-14-3 18 16,0 0-16-16,12 0 16 0,-12 0-18 0,13 1 15 16,-13-1-3-16,17 0-1 0,-17 0-2 0,23 1-5 15,-10-1-11-15,1 1 19 0,0-1-2 0,2 0-2 16,1 1-2-16,3-1-14 0,0 2 19 0,0-2-4 15,2 0-12-15,1 1 12 0,-3-1-16 0,3 2 16 16,0-2-11-16,-1 1 12 0,2-1-13 16,-1 1 13-16,0 0-11 0,0-1 12 0,3 1-15 15,1 2 11-15,-2-2-11 0,2 0 13 0,-1 0-9 16,0 1-1-16,-1 1 1 0,3-2 6 0,-4 2-6 16,4-2 9-16,-1 1-10 0,0 1 8 15,-3-2-14-15,3 2 9 0,-1-2-10 0,0 2 15 16,1-1-17-16,-2 0 16 0,0 0-17 0,1 2 17 15,-1-2-15-15,2 0 15 0,0 1-15 0,-2-1 10 16,4 1-9-16,-1-2 7 0,1 1-6 0,-1 1 12 16,3-1-16-16,-2-1 13 0,3 1-15 0,-3 1 12 15,0 0-13-15,0 0 13 0,1-1-13 0,-1 1 11 16,-1-1-10-16,0 2 14 0,0-2-15 0,1 2 18 16,-2-2-12-16,2 1 9 0,-1 0-16 0,0-1 15 15,1 2-14-15,2-1 13 0,-3 0-15 0,2 1 16 16,4-1-20-16,-2 2 20 0,-3-3-2 0,1 3-4 15,-1-2-1-15,2-1-10 0,-2 2-6 16,0-2 17-16,1 1-14 0,-3 0 17 0,2 0-4 0,-2 0 5 16,0 0-20-16,0-1 21 0,-3 0-21 15,3-1 22-15,0 2-18 0,-2 0 19 0,2-1-18 16,0 0 20-16,-2 0-3 0,1 0-2 0,-1-1-6 16,2 1-2-16,0 1 4 0,-2-1 0 0,0 0-4 15,-3 0-1-15,1-1-1 0,-3 1 1 0,0 0 1 16,0-1 1-16,-1 0 5 0,0 1 3 0,0-2-4 15,-2 1 1-15,-3 1-2 0,1-2-2 0,-1 1 0 16,2 0 9-16,-2-1-2 0,-1 0-3 0,-13 0 0 16,25 1 0-16,-25-1 0 15,22 2 0-15,-22-2 1 0,18 0 2 0,-18 0 1 16,14 0 1-16,-14 0-3 0,0 0 1 0,19 0 0 16,-19 0 0-16,0 0 5 0,14 1-4 0,-14-1-2 15,0 0-1-15,0 0 2 0,15-1-3 0,-15 1 2 16,0 0-1-16,0 0 0 0,0 0 1 0,14 1-2 15,-14-1-2-15,0 0 1 0,0 0 0 0,0 0 4 16,0 0-1-16,0 0-4 0,0 0-1 0,0 0-1 16,11 1 0-16,-11-1 1 0,0 0-3 0,0 0 4 15,0 0 7-15,0 0-8 0,0 0 4 0,5 7-1 16,-5-7 0-16,0 0 1 0,2 12 2 0,-2-12-8 16,4 8 7-16,-4-8 3 0,6 11-8 0,-6-11 3 15,4 16-1-15,0-7 2 0,1 0 1 16,-1 2 26-16,0 0-32 0,2 1 30 0,-2 1-34 15,0 0 32-15,1 0-30 0,-1 1 28 0,2 1-34 16,-3-1 32-16,4 0-32 0,-2 1 33 16,1-1-33-16,-4 1 30 0,5 1-27 0,-3-2 27 15,2 1-30-15,-2 1 2 0,2 0 1 0,-1-1 5 16,1 2 3-16,-1-2 2 0,2 0-3 0,-2 1 0 16,-1 1 1-16,2-2 2 0,-1 2-1 0,2 0 1 15,-3-2-22-15,1 2 28 0,-1-1-23 0,1 0 26 16,-1 0-20-16,0 2 18 0,2-3-2 15,-2 0 5-15,0 1 0 0,1 0-6 0,-1 0-1 16,2 2-1-16,-3-3-1 0,4 2-2 0,-3 0 1 16,-1-1 0-16,1 1 1 0,0-1 0 0,1 1 23 15,-1-1-28-15,1 1 22 0,-2-2-22 0,1 1 26 16,0-1-30-16,-1 2 30 0,1-2-36 0,0 0 32 16,0 0-34-16,0-1 34 0,-2 2-33 0,0-2 34 15,3 1-33-15,-3-1 20 0,2-1-19 0,-2 2 31 16,3-2-27-16,-3 0 25 0,2 0-28 0,-1 0 28 15,2-2-29-15,-3 0 1 0,2 1 2 16,-2 0 4-16,1-1-1 0,1 0 4 0,-2-1 1 16,0 0 0-16,2-1-3 0,-1 1 3 15,-3-10 5-15,5 17-1 0,-5-17-1 0,6 16-1 16,-6-16 2-16,3 13 0 0,-3-13-1 0,4 13 0 16,-4-13 2-16,4 11-1 0,-4-11-1 0,3 10 1 15,-3-10 0-15,5 10 0 0,-5-10 0 0,0 0 0 16,4 14 0-16,-4-14-2 0,2 10 3 0,-2-10-8 15,0 0 8-15,3 13 0 0,-3-13-2 0,0 0-1 16,2 11 5-16,-2-11-7 0,0 0 4 0,2 13-7 16,-2-13 6-16,0 0 0 0,2 10 3 0,-2-10-3 15,0 0-1-15,0 0 1 0,2 10-1 0,-2-10 4 16,0 0-1-16,0 0 2 0,0 0 1 0,3 9-1 16,-3-9 8-16,0 0-11 0,0 0 2 15,0 0-3-15,0 0 1 0,0 0-1 0,0 0-4 16,0 0 0-16,0 0-1 0,0 0-1 0,0 0-2 15,0 0 4-15,0 0 0 0,0 0-5 0,0 0 4 16,0 0-2-16,0 0-1 0,0 0 1 0,0 0-3 16,0 0-2-16,0 0 2 0,0 0-2 0,0 0-2 15,2-9 4-15,-2 9-1 0,0 0 0 0,0 0 1 16,6-9 0-16,-6 9 0 0,0 0-1 0,0 0 0 16,0 0 7-16,8-8-4 0,-8 8-2 0,0 0-4 15,0 0 2-15,0 0 10 0,0 0-6 0,13-1 0 16,-13 1 1-16,0 0-4 0,8 6 2 15,-8-6 2-15,0 0 0 0,8 7 1 0,-8-7 1 16,0 0 1-16,4 10 2 0,-4-10 5 0,0 0-3 16,0 0 0-16,4 10 3 0,-4-10-2 0,0 0 2 15,0 0 1-15,0 0-1 0,-10 8 0 0,10-8-2 16,0 0 0-16,-15-4 0 0,15 4-6 0,-12-5 4 16,12 5 2-16,-17-7 0 0,17 7 2 0,-15-8 1 15,15 8-3-15,-12-11 2 0,12 11 35 0,-10-12-42 16,10 12 36-16,-7-11-41 0,7 11 38 0,-2-11-45 15,2 11 43-15,0-11-46 0,0 11 43 0,6-8-45 16,-6 8 38-16,7-6-41 0,-7 6 44 0,11-5-44 16,-11 5 44-16,12-1-45 0,-12 1 40 0,13 1-41 15,-13-1 45-15,14 5-43 0,-14-5 44 16,11 6-46-16,-11-6 6 0,8 8 5 16,-8-8 0-16,8 10 5 0,-8-10 3 0,4 12 6 15,-4-12 2-15,-2 11 1 0,2-11-2 0,-4 11 2 16,4-11 11-16,-6 8-7 0,6-8 2 0,-11 8-3 15,11-8-5-15,-10 3 2 0,10-3-2 0,-12 3-6 16,12-3-16-16,0 0-29 0,-15-1-38 0,15 1-2 16,-10-3-136-16,10 3-50 0,0 0-128 0,-7-9-85 15,7 9-460-15,0 0-533 0</inkml:trace>
  <inkml:trace contextRef="#ctx0" brushRef="#br0" timeOffset="8929.39">23738 14893 28 0,'0'0'381'0,"-15"0"-55"0,15 0-23 16,-16-2-16-16,16 2-33 0,-14-2-16 0,14 2-20 15,-12-2-15-15,12 2-21 0,-12-1-18 0,12 1-9 16,-11-3-9-16,11 3-13 0,0 0-17 0,-12-1-12 15,12 1-52-15,0 0 42 0,0 0-39 16,0 0 49-16,0 0-54 0,0 0 48 0,0 0-59 16,0 0 49-16,0 0-59 0,0 0 52 0,0 0-60 15,17 0 50-15,-17 0-56 0,20 0 49 16,-8 1-57-16,0 0 58 0,3 1-64 0,1-1 63 0,1 1-61 16,1-1 57-16,2 0-56 0,-1 1 55 0,2 0-59 15,0-1 53-15,4 1-51 0,-1 1 46 0,2-1-45 16,-1 1 45-16,1-1-49 0,-2 1 47 0,2-1-51 15,-1 1 46-15,1-1-48 0,-1 1 45 0,-2-1-44 16,-1 1 46-16,0 0-49 16,-1-2 43-16,-1 1-42 0,-1 1 38 0,-1-2-36 15,2 1 38-15,-5 0-38 0,-1-1 40 0,2 1-41 16,-3-2 43-16,-2 1-41 0,2 0 37 0,-2 0-40 16,-11-1 45-16,21 2-45 0,-21-2 41 0,16 2-40 15,-16-2 41-15,14 1-36 0,-14-1 32 0,0 0-34 16,18 1 30-16,-18-1-39 0,0 0 36 0,16 2-37 15,-16-2 34-15,0 0-34 0,11 1 36 0,-11-1-39 16,0 0 30-16,0 0-27 0,13 2 34 0,-13-2-37 16,0 0 37-16,0 0-37 0,0 0 38 0,0 0-37 15,14 0 37-15,-14 0-38 0,0 0 33 0,0 0-35 16,0 0 34-16,0 0-33 0,0 0 30 16,0 0-32-16,13 2 37 0,-13-2-33 0,0 0 33 15,0 0-34-15,0 0 31 0,11 3-26 0,-11-3 32 16,0 0-37-16,0 0 37 0,12 2-36 0,-12-2 37 15,0 0-22-15,0 0-5 0,0 0-1 0,0 0 2 16,11 2 2-16,-11-2-1 0,0 0-2 0,0 0-3 16,0 0-2-16,0 0-2 0,0 0 24 0,0 0-51 15,0 0 39-15,0 0-55 0,0 0 40 0,0 0-68 16,0 0 36-16,0 0-82 0,0 0 8 0,0 0-111 16,0 0-27-16,0 0-88 0,0 0-81 0,-14-3-92 15,14 3-314-15,0 0-375 0</inkml:trace>
  <inkml:trace contextRef="#ctx0" brushRef="#br0" timeOffset="9817.44">23782 14369 167 0,'2'-18'350'0,"-2"18"-48"0,3-15-50 16,-3 15 14-16,1-16-71 0,-1 16 55 0,4-17-72 15,-4 17 54-15,1-15-62 0,-1 15 35 0,0-16-52 16,0 16 40-16,-1-13-54 0,1 13 48 0,0-14-59 16,0 14 44-16,0 0-67 0,-3-15 36 0,3 15-73 15,0 0 40-15,-1-11-69 0,1 11 42 0,0 0-66 16,0 0 44-16,0-12-59 0,0 12 50 0,0 0-50 15,0 0 54-15,0 0-57 0,0 0 56 16,0 0-55-16,0 0 59 0,-2 9-57 0,2-9 54 16,-3 14-54-16,3-14 50 0,-4 18-47 0,3-6 1 15,-1 0 10-15,1 2-5 0,-1 1 8 0,0 2-2 16,0-1-25-16,0 2 36 0,1 2-22 0,-1-1 32 16,0 1-2-16,1-2-2 0,-1 1-1 15,0 2-3-15,0-2 0 0,1 1 2 0,-2 0-7 16,2-1 0-16,-2 0 0 0,1 0-6 0,-1 0-1 15,0 0-1-15,1-2 1 0,-1 0-8 0,1 2 3 16,-2-4-3-16,1 1 0 0,1-1-2 16,1-2-1-16,-2 0-3 0,2-2 2 0,-1 0-1 0,2-11-1 15,-3 20 1-15,3-20 1 0,-2 15-4 16,2-15 3-16,-2 14 2 0,2-14-1 0,-2 10-1 16,2-10-1-16,0 0-16 0,-1 14 20 0,1-14-1 15,0 0 0-15,-2 9-2 0,2-9-1 0,0 0-2 16,0 0 5-16,-2 12-4 0,2-12 3 0,0 0-2 15,0 0-1-15,0 0 1 0,-2 9-2 0,2-9 0 16,0 0 0-16,0 0 0 0,0 0 2 0,0 0-7 16,0 0 6-16,0 0 1 0,0 0-2 0,-4 10 0 15,4-10-1-15,0 0 2 0,0 0 0 0,0 0-1 16,0 0-1-16,0 0 1 0,0 0 0 0,0 0-11 16,0 0-37-16,-5 8-12 0,5-8-97 0,0 0-22 15,0 0-146-15,0 0-66 0,0 0-108 16,0 0-541-16,0 0-654 0</inkml:trace>
  <inkml:trace contextRef="#ctx0" brushRef="#br0" timeOffset="10369.84">24496 14941 132 0,'0'0'326'16,"0"0"-37"-16,0 0-20 0,0 0-10 0,0 0-20 15,0 0-19-15,0 0-10 0,0 0-14 0,0 0-12 16,0 0-19-16,0 0-11 0,0 0-10 0,0 0-12 16,0 0-15-16,0 0-10 0,0 0-13 0,0 0-3 15,0 0-45-15,0 0 46 0,0 0-53 16,0 0 48-16,13 3-60 0,-13-3 47 0,0 0-61 0,14 2 48 16,-14-2-62-16,13 2 49 0,-13-2-56 0,14 1 49 15,-14-1-55-15,15 0 47 16,-15 0-53-16,13 1 50 0,-13-1-68 0,0 0 13 15,19 0-96-15,-19 0-19 0,0 0-72 0,0 0-78 16,0 0-53-16,11-2-61 0,-11 2-328 0,0 0-238 16</inkml:trace>
  <inkml:trace contextRef="#ctx0" brushRef="#br0" timeOffset="12061.43">23853 14158 85 0,'0'0'227'0,"0"0"-37"16,-16 1-14-16,16-1-26 0,0 0-8 0,-13 1-8 15,13-1 0-15,0 0-16 0,0 0 1 0,-14 3-23 16,14-3 29-16,0 0-36 0,0 0 54 0,0 0-65 15,-13 1 66-15,13-1-60 0,0 0 43 0,0 0-61 16,-11 2 56-16,11-2-56 0,0 0 48 16,0 0-56-16,0 0 42 0,-11 3-51 0,11-3 41 15,0 0-55-15,0 0 50 0,0 0-46 0,0 0 50 16,0 0-45-16,0 0 50 0,0 0-48 0,0 0 45 16,7 8-60-16,-7-8 49 0,12 2-58 0,-12-2 52 15,18 0-56-15,-5 2 50 0,0-2-51 16,0 1 46-16,2-1-55 0,0 0 55 0,6 0-59 15,-2 1 55-15,1-1-56 0,2 0 53 0,1 1-54 16,0-1 58-16,3 0-62 0,1 0 56 0,1 2-57 16,0-1 60-16,0-1-59 0,2 1 56 0,0 0-65 15,-1 0 55-15,1-1-53 0,-1 2 50 16,0-1-50-16,1 0 50 0,-2 0-53 0,1 0 48 16,1 0-47-16,-1 0 49 0,-2 2-48 0,1-3 51 15,2 1-49-15,-1 1 49 0,0-1-44 0,-1-1 46 16,2 1-48-16,0 0 49 0,-1 0-47 0,-1-1 46 15,1 1-46-15,0 1 36 0,1-1-39 0,-1 1 46 16,1-2-48-16,0 1 45 0,-2 0-41 0,1-1 39 16,-1 3-39-16,1-3 37 0,1 2-43 0,-2-1 4 15,-2 0 2-15,3 0 1 0,0 0 3 0,-2-1 2 16,0 1-1-16,2 0-2 0,-3-1-2 0,2 2 3 16,0-1 2-16,0 0-1 15,1 0 34-15,0 0-40 0,-1 1 30 0,-2-2-36 16,1 1 33-16,0 0-35 0,-5-1 39 0,1 2-37 15,2-1 36-15,-4-1-43 0,1 1 42 0,2-1-40 16,-1 2 29-16,0-1-31 0,-1-1 42 0,2 1-38 16,-3-1 37-16,1 0-37 0,3 0 27 0,-3 2-28 15,1-2-2-15,-2 0 7 0,2 0-5 0,-2 0 44 16,-2 1-46-16,2-1 5 0,-3 0 1 0,0 0 5 16,-2 0-1-16,-1 0 3 0,-1 0 2 0,1 0 0 15,-2-1 2-15,0 1-1 0,1 0-1 16,-2-2 6-16,0 2-5 0,1 0 0 0,-2-1-1 0,3 1 1 15,-1-1-2-15,-13 1-2 0,27-2-1 16,-14 1 34-16,1 1-46 0,0 0 31 0,2 0-39 16,-3 0 43-16,3 0-44 0,-1 0 40 0,-1 1-39 15,-1-1 45-15,2 0-45 0,-3 2 47 0,1-4-45 16,-1 4 46-16,-12-2-44 0,24 0 40 0,-24 0-41 16,21 1 54-16,-21-1-50 0,20 0 38 0,-20 0-40 15,18 0 35-15,-18 0-35 0,20 0 47 0,-20 0-50 16,19-1 48-16,-19 1-46 0,15 0 38 15,-15 0-34-15,14 0 42 0,-14 0-40 0,13-2 39 16,-13 2-46-16,0 0 44 0,16 0-47 0,-16 0 16 16,0 0-8-16,15 0 45 0,-15 0-47 15,0 0 38-15,16 0-39 0,-16 0 48 0,0 0-43 16,13 2 40-16,-13-2-46 0,0 0 42 0,14 1-41 16,-14-1 42-16,0 0-40 0,18 1 41 0,-18-1-43 15,0 0 38-15,15 2-34 0,-15-2 47 0,0 0-47 16,14 1 41-16,-14-1-44 0,0 0 42 0,0 0-47 15,16 0 50-15,-16 0-42 0,0 0 40 0,0 0-41 16,0 0 36-16,16 0-38 0,-16 0 44 0,0 0-42 16,0 0 38-16,0 0-41 0,13 0 41 0,-13 0-40 15,0 0 39-15,0 0-41 0,12-1 44 16,-12 1-44-16,0 0 36 0,0 0-35 0,15 0 45 16,-15 0-40-16,0 0 33 0,0 0-41 0,14 0 48 15,-14 0-45-15,0 0 40 0,0 0-41 16,15 0 45-16,-15 0-32 0,0 0 19 0,16 0-35 15,-16 0 50-15,0 0-40 0,18 0 33 0,-18 0-42 16,16 1 16-16,-16-1-10 0,17-1 41 0,-17 1-41 16,19 0 45-16,-19 0-45 0,16 1 38 0,-16-1-35 15,19-1 37-15,-19 1-32 0,21-2 34 0,-21 2-44 16,17 0 44-16,-17 0-44 0,19 0 43 0,-19 0-46 16,18-1 42-16,-18 1-40 0,15-1 35 0,-15 1-31 15,19-2 37-15,-19 2-38 0,17-1 37 0,-17 1-42 16,19 0 43-16,-19 0-43 0,15 0 46 0,-15 0-44 15,18 0 48-15,-18 0-47 16,15 1 29-16,-15-1-24 0,16-1 39 0,-16 1-38 16,13 0 44-16,-13 0-41 0,0 0 30 0,15 0-40 15,-15 0 42-15,0 0-43 0,15 0 40 0,-15 0-42 16,0 0 40-16,0 0-56 0,12-3 5 0,-12 3-81 16,0 0 10-16,0 0-107 0,0 0-23 0,0 0-82 15,-10-5-81-15,10 5-54 0,-11-3-460 0,11 3-482 16</inkml:trace>
  <inkml:trace contextRef="#ctx0" brushRef="#br0" timeOffset="13194.12">27389 12754 182 0,'0'0'266'0,"4"-10"-18"0,-4 10-25 16,5-11-8-16,-5 11-19 0,5-10 3 0,-5 10-32 0,4-11 65 16,-4 11-15-16,2-11-24 0,-2 11-15 0,2-11-10 15,-2 11-7-15,4-10-5 0,-4 10-57 0,0 0 40 16,2-10-63-16,-2 10 29 0,0 0-65 0,0 0 32 15,1-11-53-15,-1 11 52 0,0 0-42 0,0 0 53 16,0 0-58-16,0 0 49 0,0 0-53 0,0 0 53 16,0 14-52-16,0-14 57 0,-2 14-52 15,2-14 51-15,-5 17-57 0,3-7 54 0,-2 2-56 16,2 2 50-16,-3 1-60 0,3-1 4 0,-3 2 4 16,2 1-2-16,-1 1 4 0,-1 2-20 15,1 1 48-15,-2 0-26 0,2 2-5 0,-2 0 1 16,2 0-4-16,-3-1-2 0,5 1-1 0,-2 2 44 15,-1-3-49-15,-2 2 43 0,4-1-44 0,-3 1 37 16,2-1-40-16,1-1 37 0,-3 0-41 16,2 1 44-16,-2-3-45 0,2 2 39 0,2 0-36 15,-2-4 39-15,2 1-40 0,-3-1 10 0,3 0 11 0,0 1 3 16,-2-2 1-16,0 1 1 0,2 0-5 0,-2-1-2 16,1 0 2-16,-1 1-2 0,2-1-3 0,-2 0 6 15,1 0-25-15,1 0 25 0,-2 0-24 0,1-1 24 16,1 2-12-16,-1 0 12 0,1-2-23 15,-2-1 21-15,4 2-24 0,-4 1 26 0,3-3 0 16,-1 0-1-16,0 1 0 0,0-2-3 0,0 2-2 16,0-2 5-16,0 0-17 0,-2-2 12 0,2 2-2 15,0-1-2-15,0 1-4 0,-1-3-1 0,2 3-2 16,-2-3 1-16,1 3-2 0,2-2 3 0,-4-1-2 16,4 3-1-16,-2-2 4 0,2 2-2 0,-2-3-1 15,1 1-1-15,-1 0 2 0,-1 0-2 0,3 0 5 16,0-12-5-16,-2 22-1 0,2-22 1 0,0 21 0 15,0-21-1-15,0 19 0 0,0-19 2 16,-2 18-2-16,2-18 0 0,-2 17 1 0,2-17 1 16,0 16-6-16,0-16 6 0,-2 13 1 0,2-13 5 15,-1 13-3-15,1-13-2 0,-2 13 1 0,2-13 1 16,-2 13-2-16,2-13 5 0,0 11-3 0,0-11-1 16,0 13-1-16,0-13 0 0,-2 10-2 0,2-10 0 15,0 11-2-15,0-11 0 0,0 0-1 0,-2 15 7 16,2-15-8-16,0 0 3 0,-2 13 0 0,2-13-2 15,0 0-1-15,0 12 3 0,0-12-21 0,0 0 27 16,0 0-3-16,0 12 2 0,0-12 0 16,0 0-2-16,0 0 1 0,0 0 4 0,0 0-7 0,-2 10 2 15,2-10-1-15,0 0 0 0,0 0 1 16,0 0-5-16,0 0 3 0,0 0-12 16,0 0-32-16,0 0-46 0,0 0-60 0,0 0-62 15,0 0-49-15,0 0-153 0,0 0-68 0,0 0-136 16,0 0-332-16,0 0-532 0</inkml:trace>
  <inkml:trace contextRef="#ctx0" brushRef="#br0" timeOffset="13885.39">27376 12673 154 0,'0'0'316'0,"0"0"-73"0,0 0-28 16,0 0-11-16,-15 2-33 0,15-2-19 0,0 0-17 15,0 0-13-15,-9 4-12 0,9-4-43 0,0 0 42 16,0 0-45-16,0 0 66 0,0 0 4 0,-10 5-11 16,10-5-16-16,0 0-12 0,0 0-15 0,0 0-8 15,0 0-9-15,0 0-12 0,-7-7 5 16,7 7 1-16,0 0-6 0,0 0-6 0,0 0-7 16,3-12 4-16,-3 12-9 0,0 0-5 15,8-8-7-15,-8 8 2 0,9-4 0 0,-9 4-8 16,10-3 3-16,-10 3-1 0,11-2-2 0,-11 2 2 15,0 0 2-15,17 2 2 0,-17-2-4 0,11 3-4 16,-11-3-1-16,9 5 3 0,-9-5-4 0,7 8 1 16,-7-8-4-16,4 11-39 0,-4-11 50 0,6 12-44 15,-6-12 50-15,0 12-44 0,0-12 46 0,-1 13-43 16,1-13 51-16,-5 10-35 0,5-10 48 16,-7 9-43-16,7-9 59 0,-10 7-52 0,10-7 60 15,0 0-53-15,-17 1 60 0,17-1-60 0,-11-4 51 16,11 4-65-16,-13-7 52 0,13 7-63 0,-11-11 45 15,11 11-52-15,-11-13 48 0,11 13-58 0,-5-11 35 16,5 11-102-16,-2-12-14 0,2 12-70 16,0 0-87-16,5-12-71 0,-5 12-59 0,9-5-461 15,-9 5-396-15</inkml:trace>
  <inkml:trace contextRef="#ctx0" brushRef="#br0" timeOffset="15128.67">19121 11785 272 0,'0'0'311'0,"0"0"-12"15,0 0-53-15,-9-5 29 0,9 5-84 0,0 0 54 16,0 0-67-16,-12-3 47 0,12 3-73 0,0 0 32 16,0 0-59-16,0 0 32 0,0 0-61 0,-9-4 39 15,9 4-38-15,0 0 41 0,0 0-61 0,0 0 49 16,0 0-65-16,12 2 46 0,-12-2-60 0,14 0 44 16,-14 0-59-16,18 2 48 0,-18-2-58 0,21 1 49 15,-9 0-59-15,2-1 53 0,-2 1-60 0,2 1 1 16,-14-2 5-16,24 1 5 0,-9 1-1 0,-15-2 5 15,27 1-4-15,-13-1-3 0,1 1 3 0,0-1 1 16,1 1-6-16,-2-1 0 0,1 1 0 16,0-1-2-16,0 0-1 0,-2 0 3 0,1 0 0 15,-14 0 1-15,23 0 2 0,-23 0-1 0,20 0 4 16,-20 0 4-16,17 0 1 0,-17 0-3 0,14 0 3 16,-14 0-4-16,0 0-2 0,18 0-3 0,-18 0-3 15,0 0-2-15,13-1-2 0,-13 1-2 0,0 0-2 16,0 0 0-16,12 0-1 0,-12 0-2 0,0 0 2 15,0 0-5-15,0 0 0 0,12-2 2 16,-12 2-19-16,0 0-38 0,0 0-51 0,0 0-44 16,0 0-148-16,0 0-70 0,0 0-121 0,0 0-454 15,-3-10-528-15</inkml:trace>
  <inkml:trace contextRef="#ctx0" brushRef="#br0" timeOffset="16333.42">19239 10780 106 0,'0'0'379'0,"-3"-17"-32"0,3 17-22 0,-7-16-38 16,7 16-5-16,-5-12-24 0,5 12-14 0,-4-11-38 15,4 11-32-15,-3-10-32 0,3 10-10 0,0 0-3 16,0 0-8-16,0 0 14 0,0 0-23 16,0 0 2-16,0 0-12 0,-7 11-5 0,7-11-7 0,-1 18-10 15,0-6 10-15,1 1-19 0,-2 2-8 0,2 2-7 16,-1 1-2-16,0 1-7 0,-2 1-3 0,2 0-2 15,1 0-6-15,-1 3-3 0,-1 0-3 16,1-1-11-16,0 0 5 0,1 0 4 16,-1 2-6-16,1-2-2 0,0-1-3 0,0 1 3 15,0-1-27-15,0 1 28 0,0-1-25 0,0 0 28 16,1 1-27-16,-1-1 27 0,-1 0-14 0,2-1-5 16,-1 0-5-16,-1 1 5 0,1-2 25 0,0 1-31 15,0 0 40-15,0-2-45 0,0 0 26 0,1-2-30 16,-1 1 26-16,0 0-23 0,0-2 26 15,1-3-22-15,-1 3 22 0,1-2-20 0,-1 1 31 16,2-1-43-16,-1-1 28 0,-1 0-24 0,0 0 28 16,0 0-27-16,1-2 32 0,-1-10-28 0,0 22 28 0,0-22-27 15,0 21 28-15,0-21-29 0,0 18 38 16,0-18-40-16,-1 18 31 0,1-18-41 0,-1 16 39 16,1-16-24-16,0 17 21 0,0-17-27 0,-2 16 26 15,2-16-28-15,0 14 27 0,0-14-29 0,0 13 27 16,0-13-26-16,2 11 26 0,-2-11-26 15,0 0 34-15,0 17-33 0,0-17 19 0,0 0-19 16,1 13 26-16,-1-13-28 0,0 0 23 0,1 11-14 16,-1-11 17-16,0 0-32 0,0 0 29 15,3 11-26-15,-3-11 27 0,0 0-23 0,0 0 23 0,0 0-24 16,0 0 27-16,0 0-25 0,0 12 27 0,0-12-25 16,0 0 35-16,0 0-36 0,0 0 3 15,0 0-72-15,0 0-47 0,0 0-65 0,0 0-74 16,5-11-115-16,-5 11-61 0,0 0-99 0,2-17-409 15,-2 17-528-15</inkml:trace>
  <inkml:trace contextRef="#ctx0" brushRef="#br0" timeOffset="18298.12">19287 10708 268 0,'0'0'253'0,"0"0"-27"16,-14 1-22-16,14-1-21 0,0 0-3 0,-14 2-35 15,14-2 1-15,0 0-17 0,0 0 8 0,-13 3-24 16,13-3 2-16,0 0 9 0,0 0-14 16,0 0 14-16,-12 1-16 0,12-1 14 0,0 0-14 15,0 0 8-15,0 0-20 0,0 0 9 0,0 0-20 16,0 0 5-16,12 3-20 0,-12-3 5 0,12 1-27 15,-12-1 13-15,16 0-21 0,-16 0 15 16,22 0-20-16,-9 0 12 0,1 0-19 0,4 0 21 16,1 0-16-16,3 0 15 0,0 0-20 0,5 0 23 15,3 1-29-15,0-1 24 0,1 1-30 0,5 0 25 16,0 2-26-16,1-2 20 0,1 0-27 0,-1 1 23 16,0-1-27-16,0 2 23 0,3-1-31 0,-3 0 26 15,0 0-25-15,0 1 29 0,0-1-30 16,1 0 20-16,-1 1-22 0,0-2 23 0,3 2-24 0,0-2 23 15,-1 1-24-15,1-1 28 0,0 0 0 0,-1 2-1 16,1-2 5-16,0 0-1 0,-1 0 5 16,-1 0 1-16,1-1-1 0,0 2-7 0,1-1 4 15,-2 0-31-15,1 0 29 0,0 1-27 16,1-1 29-16,-2 0-28 0,2-1 26 0,-1 0-27 16,2 1 31-16,-1-1-30 0,2 0 30 0,-1 1-26 15,1-1 24-15,2 0-31 0,-1 2 36 0,1-2-30 16,0 1 29-16,-1-1-25 0,0 0 21 0,-1 1-26 15,-1 0 27-15,0-1-25 0,-1 1 27 0,-2 0-24 16,1-1 20-16,-2 2-17 0,2-1 23 0,-1 0-33 16,3-1 31-16,-3 0-29 0,2 1 24 0,0-1-30 15,-1 0 28-15,2 1-28 0,-1-1 27 0,2 0-19 16,-1 2 10-16,-1 0-22 0,0-1 28 0,-1 1-23 16,-1 0 28-16,-1-1-39 0,0 1 32 15,0 1-27-15,-1-2 28 0,-7 1-28 0,2 1 27 0,-2-2-24 16,2 2 27-16,-3-1-26 0,2-1 26 15,-1 1-25-15,-1 1 25 0,2-2-23 16,-1 1 21-16,0-1-28 0,2 1 29 0,0 0-34 16,0 0 33-16,0 0-27 0,0-1 27 0,5 0-3 15,-7 2-4-15,3-2 1 0,-1 1 3 0,-3-1-6 16,1 0-4-16,1 1 3 0,-1-1-2 0,2 1 1 16,-2 0 4-16,2-1-5 0,0 0-1 0,-1 1-3 15,6 0 1-15,0 0 1 0,-6-1-1 0,6 1-2 16,-5 1 2-16,-1-1-24 0,2-2 29 0,0 1-25 15,-1 0 24-15,1 0-20 0,-1-1 21 0,-1 1 4 16,1-1-5-16,-2 1-4 0,1-1 1 16,-1 2-14-16,-1-2 19 0,-1 0-7 0,1 0 5 15,1 0-4-15,-5 1-2 0,0-1 1 0,3-1 0 16,1 1-5-16,-2 1 5 0,2-1 0 0,4 0 2 16,-3 0-4-16,3 1-3 0,5 0-1 0,0 0-2 15,-1 0 3-15,0 2-1 0,0 0 2 0,-7-1 0 16,2-1-26-16,1 1 31 0,-3 1-1 15,0-1 2-15,1-1 2 0,-1 2 1 0,-1-1-1 16,0 0-5-16,-1 0 1 0,0-1 1 0,-3 0-1 16,3 0-1-16,1 1-1 0,-1-1 5 0,1 0-3 15,0 0-1-15,3 0-1 0,-3 2 2 16,3-2 0-16,5 1 0 0,1 2 2 0,-1-2-5 16,3 2 2-16,-3-2 3 0,2 2 4 0,-2-1-5 15,1 1 0-15,0 0 1 0,-1-1 0 0,-2 0-1 16,-3 0 0-16,-2-2-5 0,-1 2 10 0,0-1-4 15,2 1 11-15,-1-2-10 0,0 1-4 0,-1-1 0 16,2 2 0-16,-1-2-1 0,0 0 2 0,2 1-2 16,-1 0 0-16,0 0 2 0,5 0-1 0,-4 0 3 15,1 0 0-15,-3 1 1 0,2-1-1 0,-1 0 1 16,-1 1 0-16,0 0-3 0,-1-1 0 0,0 0-4 16,0 0 5-16,-1 2 0 0,0-2 1 15,-2 1 1-15,1 1-1 0,-3-2-2 16,4 0 3-16,-3 2-2 0,2-2-3 0,-3 2 0 15,4 0 5-15,-2-1-6 0,5 1 1 0,-3-1 2 16,2 2-2-16,-2 0 0 0,2-1 1 0,-2 0-1 16,0 0 3-16,-1 0-1 0,1-2 0 0,-2 2 1 15,0-2 5-15,-2 0-5 0,-3-1 5 0,2 2-2 16,-1-2-5-16,-1 0 0 0,0 1 1 0,1-2 0 16,-2 1-2-16,2 0-1 0,-2-1 0 0,0 1 2 15,3 2 0-15,1-2-1 0,-3 1-2 0,5-1 0 16,0 2 0-16,-3-1 5 0,0 0-8 0,1 1 6 15,0-1-3-15,-4 1 0 0,4-1 1 16,-3 0-4-16,5 1 6 0,-5-1-3 0,5 0-1 16,-2 1 3-16,-2 0-1 0,0-1 0 0,-1 0 3 15,3-1 5-15,-4 1 1 0,0 0-7 0,0-1 0 16,2 0 2-16,-2 0-5 0,-2 1 3 0,3-2-1 16,-2 1 2-16,0 0-1 0,-2-1 1 15,0 0-2-15,0 2 2 0,-3-2-2 0,3 0 0 16,-1 0 5-16,-2 0-5 0,3 0 0 0,-2 1 0 15,0-1-4-15,1 0 1 0,-3 0 2 0,1 1 0 16,-13-1 0-16,27 0 5 0,-13 1-2 0,-1-1 0 16,-13 0-2-16,25 1 1 0,-25-1 5 0,24 0-5 15,-11 0-2-15,-1 1 0 0,-12-1 0 16,24 0 1-16,-24 0 0 0,26 0 0 0,-26 0-2 16,22 0 5-16,-11-1-1 0,2 2 3 0,-13-1-2 15,20-1-4-15,-20 1 1 0,17 0 0 0,-17 0 2 16,17 0 1-16,-17 0-2 0,16 0 3 0,-16 0 0 15,13 0 0-15,-13 0 1 0,12-1-1 0,-12 1-1 16,0 0-3-16,15 0 5 0,-15 0-2 0,0 0 9 16,0 0-9-16,15 0-4 0,-15 0-6 0,0 0-25 15,0 0-26-15,0 0-36 0,11-1 16 0,-11 1-79 16,0 0-18-16,0 0-136 0,0 0-37 16,0 0-99-16,0 0-73 0,0 0-334 15,0 0-404-15</inkml:trace>
  <inkml:trace contextRef="#ctx0" brushRef="#br0" timeOffset="19175.59">28064 11147 50 0,'0'0'110'0,"0"0"-15"16,0 0-12-16,0 0-18 0,-6-7-9 0,6 7 0 15,0 0 1-15,0 0-3 0,0 0-2 16,0 0-2-16,0 0 0 0,0 0-2 0,0 0 1 16,-6-7-6-16,6 7-2 0,0 0 17 15,0 0-33-15,0 0-7 0,0 0-4 0,0 0-6 0,0 0-1 16,0 0-6-16,0 0-14 0,0 0-26 16,0 0-33-16,0 0-32 0,0 0-33 0,0 0-93 15,0 0 75-15</inkml:trace>
  <inkml:trace contextRef="#ctx0" brushRef="#br0" timeOffset="21797.47">28027 11164 126 0,'0'0'253'0,"0"0"-34"0,0 0-20 0,0 0-7 16,-3-10 4-16,3 10-19 15,0 0-47-15,0 0 43 0,0 0-56 0,0 0 52 0,-2-10-65 16,2 10 55-16,0 0-63 0,0 0 44 0,0 0-60 15,0 0 50-15,0 0-58 0,0 0 41 16,0 0-51-16,0 0 36 0,0 0-47 0,0 0 48 16,0 0-44-16,0 0 52 0,0 0-49 0,0 0 52 15,0 0-57-15,0 0 48 0,0 0-62 0,0 0 52 0,-7 8-62 16,7-8 52-16,0 0-59 0,-7 13 44 16,7-13-52-16,-4 13 53 0,4-13-62 0,-5 16 58 15,1-6-61-15,0-2 7 0,3 3 9 0,-2-1-4 16,1 3 3-16,-1-2 4 0,-2 3 0 0,5 0-2 15,-2 2 3-15,-1 1-15 0,2 0 29 0,-2-1-25 16,3 2 24-16,-4 1-8 0,4-1 3 0,-1 1-4 16,-2 2-4-16,2-2-2 0,0 1-12 15,-2 0 6-15,1 0 4 0,2 1-4 0,0-1 4 16,-2 0 0-16,2 1 3 0,0 0 1 0,0-1-3 16,0 3 1-16,0-2 0 0,0-1 4 15,0 2-2-15,0-1-5 0,0 0-4 0,2 0 4 16,-2 0 1-16,0-1 2 0,0 2-1 0,-2-3-2 15,2 2-19-15,0-2 25 0,-1 0-23 0,0 0 31 16,-2 0-24-16,2 1 30 0,-1-1-35 0,0 0 33 16,0 1-33-16,2 1 22 0,-2-2-25 0,0 3 25 15,1-1-26-15,-1 0 25 0,2-1-29 0,-2 0 25 16,2 1-2-16,0 0-3 0,0 0-1 0,2-1-1 16,-2 2-1-16,2-2 2 0,-2 0-1 0,1 1 3 15,0-2 0-15,-1 1-4 0,3 0-1 0,-3-2-2 16,0 1 2-16,0 0 1 0,0 0-3 0,0 1 5 15,0-2-3-15,0 1 1 16,0 0-8-16,-2 0 6 0,2-1 1 0,0 1 1 16,0-1-8-16,0 2 5 0,0-2-13 0,0 0 10 15,0 0-19-15,0 0 24 0,0-2-21 0,-1 2 30 16,1-1-28-16,-1 1 21 0,1 0-17 0,0 0 19 16,-1 0-20-16,1 0 24 0,-2 0-18 0,0 1 13 15,2-1-18-15,-2 0 21 0,0 1-2 0,1 1 1 16,-1-2-6-16,0 1-3 0,-3 0 2 0,5 0-1 15,-4 0-5-15,1 1 2 0,1 1-3 0,-2-2 5 16,2 0 2-16,0 1-3 0,1-1-3 16,-3 3 1-16,0-3-1 0,4 3 1 0,-5-2-1 0,4-1-1 15,-2 0 0-15,0 1 1 0,1-1 0 16,-1 0 0-16,1 0-5 0,-1-1 6 0,-2 1-2 16,3-1-13-16,0 0 16 0,0 0-18 0,-2 0 20 15,2-1-17-15,-2-1 18 0,2 2-17 0,0-3 19 16,-1 2-14-16,1 0 14 0,-2 0-21 0,2-2 9 15,0 1-6-15,1 0 20 0,-4-1-2 16,3 1-1-16,0-1-4 0,2 0-1 0,-1 0 0 16,-2 1 5-16,2 0-9 0,-3-1 2 0,2 1 1 15,0-1 0-15,-1 2-1 0,1-3-2 16,-2 4-1-16,2-3 2 0,-1 0 1 0,-2 1 1 16,3 0-2-16,0 0-1 0,-1-1 1 0,1 0 0 15,-2 0 0-15,0 1 0 0,2-1 0 0,0-1-2 16,-4 1 4-16,4 0-1 0,0-1-7 0,-2 2 5 15,2-2 1-15,-1 1-9 0,1 0 12 0,-1 0 1 16,0 0-2-16,0 0 0 0,1 0 0 0,-1-2-1 16,1 2 1-16,0-2 0 0,1 2 0 0,-3-2-8 15,4 1-10-15,-2-1 21 0,0-1-19 0,2 1 18 16,-2-1-17-16,1 1 21 0,0 0-14 0,0 0 11 16,-1-2-9-16,0 2 16 0,2-2-26 0,0 3 27 15,-2-2-23-15,2 0 21 0,-2 0-21 0,2-1 20 16,0 1-2-16,0-12 5 0,-2 23-11 0,1-11 0 15,1-12 1-15,-2 19-1 0,2-19-1 0,-1 20 2 16,1-20-2-16,-2 18 0 0,2-18 0 16,-2 16-2-16,2-16 2 0,0 15-2 0,0-15 4 15,-2 15-2-15,2-15-1 0,-2 16 1 0,2-16 0 16,0 16-1-16,0-16 0 0,-1 15 4 0,1-15-7 16,-2 14 5-16,2-14 0 0,-1 16-1 0,1-16 0 15,0 14-1-15,0-14-1 0,0 17-1 16,0-17 2-16,1 15-8 0,-1-15 8 0,0 16-2 15,0-16 2-15,0 14 3 0,0-14 0 0,0 14 0 16,0-14 0-16,-1 14-3 0,1-14 1 0,0 13-1 16,0-13 0-16,0 12-1 0,0-12 1 15,-1 12 2-15,1-12-1 0,0 0-2 0,0 16 0 16,0-16 1-16,-2 10 0 0,2-10-2 0,0 0 0 16,0 16-1-16,0-16 2 0,0 0-2 0,0 16-2 15,0-16-5-15,-2 11-9 0,2-11 9 0,0 0-2 16,0 15-1-16,0-15-7 0,0 0-26 0,0 13 31 15,0-13 1-15,0 0 3 0,0 14-2 0,0-14-5 16,0 0 9-16,0 11 1 0,0-11-6 0,0 0 6 16,0 13-9-16,0-13 14 0,0 0-3 0,-2 10 1 15,2-10 0-15,0 0-3 0,0 12 13 0,0-12-4 16,0 0 0-16,-2 13 0 0,2-13-1 0,0 0 2 16,0 13-12-16,0-13 7 0,0 0-1 15,0 13-2-15,0-13-2 0,0 0-4 0,-1 11-2 16,1-11 1-16,0 0 3 0,0 0-1 0,-1 14 1 15,1-14-2-15,0 0-1 0,0 0-3 0,0 12 0 16,0-12-1-16,0 0-2 0,0 0 0 0,0 0-3 16,-2 11-1-16,2-11-2 0,0 0 3 0,0 0 2 15,0 0 3-15,0 0-5 0,-1 12 1 0,1-12 5 16,0 0 0-16,0 0 3 0,0 0 6 0,0 0 0 16,0 0 1-16,-5 9-5 0,5-9 2 0,0 0 6 15,0 0 1-15,0 0-2 0,-5 8 3 0,5-8-6 16,0 0 2-16,0 0-4 0,0 0-1 0,-10 7 0 15,10-7 2-15,0 0-5 0,0 0 0 16,0 0-1-16,0 0-2 0,-7 4-2 0,7-4 1 16,0 0 2-16,0 0 6 0,0 0-1 0,0 0 1 15,0 0-6-15,0 0-1 0,0 0-3 16,0 0 0-16,0 0 0 0,0 0 2 0,0 0-1 16,0 0-2-16,0 0 7 0,0 0 1 0,0 0 6 15,0 0 2-15,0 0-5 0,0 0 2 0,0 0-1 16,14 1-1-16,-14-1 3 0,0 0-1 0,0 0 1 15,11 6 1-15,-11-6 2 0,0 0 0 0,0 0 5 16,7 10 0-16,-7-10-7 0,0 0 4 0,4 9-2 16,-4-9 4-16,0 0-1 0,0 0 1 0,0 14 2 15,0-14 0-15,0 0 1 0,-4 10 3 16,4-10 4-16,0 0-8 0,-5 5 7 0,5-5-2 16,0 0-3-16,0 0-2 0,-14 0 2 0,14 0-2 15,0 0-7-15,-9-7-20 0,9 7 0 0,-6-9-5 16,6 9 45-16,-2-11-73 0,2 11 52 15,-2-11-68-15,2 11 52 0,0-11-58 0,0 11 52 16,4-12-45-16,-4 12 57 0,6-11-48 0,-6 11 61 16,5-7-39-16,-5 7 49 0,9-9-55 15,-9 9 56-15,10-7-58 0,-10 7 35 0,10-4-81 0,-10 4-5 16,9-4-130-16,-9 4-46 0,0 0-101 16,12-7-468-16,-12 7-388 0</inkml:trace>
  <inkml:trace contextRef="#ctx0" brushRef="#br0" timeOffset="23358.38">19096 15876 244 0,'0'0'344'0,"-14"0"-62"16,14 0-24-16,-12-3-15 0,12 3-72 0,-12-2 48 16,12 2-72-16,-11-2 38 0,11 2-10 0,0 0-27 15,-13-3-16-15,13 3-13 0,0 0-8 0,-11-3-9 16,11 3-7-16,0 0-5 0,0 0-4 0,0 0-43 15,-12-2 49-15,12 2-44 0,0 0 45 16,0 0-61-16,0 0 50 0,0 0-58 0,0 0 52 16,0 0-57-16,0 0 51 0,-9-3-51 0,9 3 49 15,0 0-56-15,0 0 52 0,0 0-53 0,16 0 51 0,-16 0-55 16,15-2 52-16,-15 2-60 0,19-1 56 16,-19 1-58-16,24-1 55 0,-10 0-56 0,0 0 53 15,5 1-58-15,0-1 55 0,-1 0-59 0,3-1 57 16,-1 1-55-16,2-1 45 0,0 2-53 0,-1-1 58 15,1 0-62-15,0 1 68 0,-2-1-65 0,0 1 54 16,0 0-54-16,-1 0 56 0,-4 1-55 0,2-2 59 16,-3 1-58-16,1 0 54 0,-1 1-53 0,-1-2 60 15,1 1-56-15,-14 0 55 0,22 0-55 16,-22 0 49-16,18 0-52 0,-18 0 52 0,16 0-51 16,-16 0 42-16,15 0-44 0,-15 0 50 0,0 0-56 15,19 0 52-15,-19 0-52 0,0 0 53 0,14 0-55 16,-14 0 51-16,0 0-54 0,0 0 52 0,16 0-75 15,-16 0 10-15,0 0-96 0,0 0-17 0,0 0-88 16,13-1-127-16,-13 1-113 0,0 0-471 0,0 0-535 16</inkml:trace>
  <inkml:trace contextRef="#ctx0" brushRef="#br0" timeOffset="24285.39">18985 15872 58 0,'0'0'247'0,"0"0"-54"16,0 0-16-16,0 0-16 0,0 0-1 0,-6-6-2 15,6 6-7-15,0 0-5 0,0 0-1 0,0 0-33 16,0 0 66-16,0 0-55 0,0 0 65 0,0 0-59 15,0 0 50-15,11 4-58 0,-11-4 43 16,0 0-50-16,0 0 37 0,4 7-60 0,-4-7 38 16,0 0-64-16,4 13 37 0,-4-13-61 0,0 0 45 15,1 15-58-15,-1-15 45 0,3 14-56 0,-3-14 52 16,1 15-53-16,-1-15 54 0,0 18-47 0,1-7 14 16,-1-11 3-16,0 22 60 0,0-10-60 0,0 1 53 15,0 0-48-15,-1 1 48 0,1 0-49 0,-1 1 50 16,1 2-50-16,-1 0 38 0,1 0-49 15,0 1 37-15,-2 0-42 0,2 1 32 0,-1-1-42 16,1 1 33-16,0-1-37 0,1 2 35 0,-1-1-41 16,2-1 37-16,-1 1-35 0,0-1 35 15,0 0-34-15,1 0 33 0,-2 0-32 0,1 0 32 16,2-2-33-16,-2 1 34 0,0-1-35 0,0 0 15 16,-1-2-18-16,2-2 27 0,-1 0-29 0,1 0 29 15,0-1-28-15,-1 0 25 0,-1-11-29 0,1 20 22 16,-1-20-25-16,1 16 19 0,-1-16-18 0,2 15 19 15,-2-15-21-15,0 13 25 0,0-13-29 0,1 12 21 16,-1-12-19-16,0 0 21 0,0 15-22 0,0-15 6 16,0 0-7-16,0 15 24 0,0-15-30 0,0 0 4 15,0 0-79-15,1 11-62 0,-1-11-24 0,0 0-113 16,0 0-41-16,0 0-141 0,0 0-105 0,0 0-473 16,0 0-664-16</inkml:trace>
  <inkml:trace contextRef="#ctx0" brushRef="#br0" timeOffset="26401.98">19071 16645 127 0,'0'0'396'15,"0"0"-72"-15,0 0-17 0,0 0-30 0,0 0-30 16,0 0-14-16,0 0-20 0,0 0-33 0,0 0-33 16,0 0-23-16,0 0-7 0,0 0-9 0,0 0-7 15,0 0-6-15,0 0-9 0,5 9-7 0,-5-9-6 16,0 0-5-16,15 2-7 0,-15-2-2 0,16 1-2 15,-16-1 4-15,25 0-11 0,-10 1-4 0,4-1-7 16,1 0-52-16,3 0 53 0,-1 0-50 16,6-1 59-16,1 1-59 0,2 0 51 0,1 0-53 15,6-1 52-15,-1 1-6 0,1-1-6 0,1 1-3 16,0 0-4-16,0-1-9 0,0-1 3 0,0 2-3 16,2-1-1-16,-2 1-3 0,1 0-1 0,-2-2 0 15,3 4-1-15,-1-4 0 0,-2 2-2 0,4 0 4 16,-3 0-51-16,0 0 53 0,2 0-47 0,1 0 56 15,-2 2-1-15,2-2-6 0,-2 0 0 0,-1 1-3 16,1-1-4-16,1 2 1 0,-2-2-1 0,0 2-1 16,0-2 1-16,1 1-1 0,-2 0 0 0,2 0-2 15,-1-1 1-15,1 2-3 0,-1-1 1 16,-1-1 4-16,0 1-1 0,1 0-3 0,-4-1-48 16,3 1 60-16,-7 0-53 0,1 1 53 15,-1-1 2-15,0-1-5 0,-1 1-3 0,1 0 3 16,0-1-2-16,-1 2-1 0,1-2-2 0,0 1 1 15,-1-1-2-15,2 0 1 0,-1-1 3 0,1 1-2 16,0 0-2-16,1 0 2 0,-1 0-2 0,1-2-2 16,-1 2-2-16,4-1 10 0,-4 0-10 0,0 1 0 15,0 0 1-15,0 0-2 0,-1-1 2 0,0 1 2 16,0 0 1-16,1-2 0 0,-1 1-1 0,1 1 0 16,0 0 1-16,-2-1 0 0,1 1-1 0,1-1-2 15,0 1 2-15,1 0 2 0,-1-1 0 16,0 1-2-16,1 0 0 0,0 0 0 0,-2 0 0 15,1 0 0-15,-1 0 5 0,-1 0 1 0,1-1 1 16,-3 1-2-16,3-2 3 0,2 2 0 0,-2-1-2 16,1 1 3-16,-2-1-5 0,1 1-1 0,0-1 0 15,-1 0 5-15,2 1-54 0,-1-1 59 0,1 1-2 16,-1-2-1-16,1 2-5 0,-1 0 5 0,0 0-4 16,1 0 2-16,0 0 2 0,0-1-1 0,0 1-2 15,0-2 1-15,1 2-5 0,3-1 4 0,1 0 2 16,0 0-2-16,0 1 3 0,0-1-2 0,0 0 0 15,0 1-4-15,2-1-5 16,-2-1 2-16,-1 2 3 0,1-1-51 0,0 0 68 16,0 0-58-16,-5 1 62 0,3-1-53 0,-3 0 59 15,2 1-1-15,1-2-12 0,-1 2 6 0,2 0-3 16,-3 0-1-16,0 0-3 0,4-1-1 0,-4 1-4 16,4 0-1-16,0 0 2 0,0-2-1 0,2 2-53 15,-1-1 61-15,0 0-47 0,1 1 57 0,2-1-53 16,-3 0 45-16,0 1-40 0,-1-1 46 0,4-1-47 15,-5 2 50-15,2-1-49 0,-2 1 51 0,1-1-47 16,-5 1 48-16,1 0-54 0,-2-1 48 16,1 1-48-16,1-1 51 0,-1 1-50 0,0 0 46 0,4-1-44 15,-2 0 44-15,-3 1-47 0,6 0 44 16,0-2-42-16,2 2 45 0,-5 0-46 0,2 0 45 16,-3-1-44-16,-2 1 46 0,-1-2-47 0,1 2 45 15,0 0-44-15,-1 0 39 0,-3-1-40 0,1 0 32 16,-1 1-31-16,1-1 35 0,-2 0-39 0,0 1 43 15,0-1-41-15,-3 1 42 0,4-2-41 0,0 1 41 16,0 1-43-16,0 0 41 0,-2-1-43 0,4 2 43 16,-5-1-36-16,0 0 32 0,-1 0-33 0,3 0 38 15,-2 0-45-15,-1 1 42 0,2-1-40 16,-2 2 40-16,2-1-43 0,-2 0 44 0,0-1-39 0,1 1 39 16,-1-1-39-16,0 0 37 0,1 1-36 15,-2-1 40-15,3 1-43 0,-2-1 38 0,0 0-37 16,0 0 41-16,2 2-41 0,-2-2 36 0,0 0-34 15,4 1 30-15,-6-1-32 0,4 0 38 0,0 2-38 16,2-2 42-16,0 1-42 0,-2-1 36 0,1 1-39 16,-3-1 39-16,0 1-32 0,2-1 30 15,-5 0-33-15,4 0 31 0,-1 1-36 0,0-1 43 16,-1 0-8-16,2-1-2 0,-1 1-2 0,0 0-5 16,-1 0 2-16,2 0 5 0,-1-1-12 0,4 1-4 15,-3 0 3-15,1-1-3 0,0 1-40 0,-2 0 49 16,0-1-49-16,0 1 47 0,0-2-37 0,-2 2 32 15,0 0 7-15,0-1-42 0,0 1 46 16,-2 0-39-16,2-2 45 0,-1 2-46 0,-2 0 46 16,0 0-49-16,2 0 48 0,-4 0 1 0,0 0-5 15,1-1-2-15,0 1-3 0,2 0 0 0,-3 0-2 16,2 0 0-16,0 1-6 0,3-1-1 0,-2 2 0 16,2-2 0-16,1 1-1 0,-2-1-1 0,1 2 4 15,-1-2-5-15,0 1 4 0,0-1-11 0,1 1 5 16,-1 0 3-16,0 0 5 0,0-1 0 0,-2 0 2 15,-2 1-4-15,0-1 6 0,-1 0-3 0,0 0-1 16,0 1 0-16,0-1-6 0,-1 0 10 0,1-1 0 16,-1 1-4-16,1 0 3 0,1 0-2 15,-2 0 1-15,2-1-4 0,-3 1 2 0,3 1 1 16,-1-1-5-16,1 0 7 0,-2 0-1 0,1 0 1 16,-1 0-1-16,1-1-1 0,-1 1-2 0,-1 0 0 15,-13 0 1-15,27-1 0 0,-13 1 1 0,-14 0 4 16,22-1-2-16,-22 1 0 0,25 0-1 0,-25 0-1 15,23 0 0-15,-23 0-2 0,24 0-5 0,-24 0 6 16,22 0 4-16,-9 1 1 0,-13-1-3 0,22 0 3 16,-11 1-4-16,-11-1 3 0,24 1-3 0,-24-1-3 15,18 0 10-15,-18 0-2 0,18 0-1 0,-18 0-3 16,16 0-15-16,-16 0 15 0,14-1 2 0,-14 1 2 16,12-1-1-16,-12 1 4 0,0 0 1 0,17-1-3 15,-17 1-5-15,0 0-2 16,0 0 4-16,15-1-5 0,-15 1 2 0,0 0-8 15,0 0 0-15,0 0-16 0,14 0-16 0,-14 0-22 16,0 0-9-16,0 0-13 0,0 0-1 0,0 0-9 16,0 0 8-16,11-1-12 0,-11 1-3 0,0 0-27 15,0 0-7-15,0 0-49 0,0 0-39 0,0 0-89 16,6-8-81-16,-6 8-421 0,0 0-348 0</inkml:trace>
  <inkml:trace contextRef="#ctx0" brushRef="#br0" timeOffset="29365.28">28550 12633 87 0,'0'0'273'0,"0"0"-36"0,0 0-12 15,0 0-11-15,0 0-16 0,0 0-18 16,0 0-31-16,0 0-43 0,0 0 33 15,0 0-44-15,0 0 64 0,-4-9-15 0,4 9-14 16,0 0-20-16,0 0-4 0,0 0-6 0,-9-5-5 16,9 5-10-16,0 0-9 0,0 0-12 0,-10-7-3 15,10 7-49-15,0 0 53 0,0 0-14 16,-6-7-6-16,6 7-4 0,0 0-47 0,0 0 49 0,0 0-46 16,2-11 52-16,-2 11-47 0,0 0 44 15,7-5-46-15,-7 5 46 0,0 0-49 0,13-4 48 0,-13 4-47 16,0 0 45-16,14-2-50 0,-14 2 54 0,0 0-56 15,15 3 45-15,-15-3-53 0,11 4 50 0,-11-4-44 16,9 6 43-16,-9-6-48 0,9 7 49 16,-9-7-49-16,6 8 44 0,-6-8-45 0,4 10 55 15,-4-10-53-15,0 0 49 0,-1 14-49 0,1-14 51 16,-8 10-50-16,8-10 52 0,-10 7-49 16,10-7 53-16,-12 5-47 0,12-5 52 0,-14 3-52 15,14-3 57-15,-16 1-53 0,16-1 55 0,-13-1-64 16,13 1 52-16,0 0-55 0,-16-2 55 0,16 2-62 15,0 0 57-15,-7-7-58 0,7 7 54 0,0 0-56 16,0 0 55-16,2-15-58 0,-2 15 59 0,7-8-61 16,-7 8 56-16,9-7-55 0,-9 7 62 0,12-9-65 15,-12 9 56-15,11-7-57 0,-11 7 55 16,12-6-54-16,-12 6 57 0,10-3-60 0,-10 3 59 16,10-4-58-16,-10 4 54 0,0 0-51 0,14-1 54 15,-14 1-58-15,0 0 55 0,0 0-57 0,12 0 53 16,-12 0-48-16,0 0 58 0,0 0-54 0,0 0 60 15,0 0-60-15,0 0 54 0,12-1-51 16,-12 1 52-16,0 0-55 0,0 0 26 0,0 0 3 16,0 0 25-16,0 0-47 0,0 0 52 0,0 0-55 15,-3-10 60-15,3 10-57 0,0 0 52 0,0 0-57 16,0 0 55-16,0 0-57 0,0 0 56 0,0 0-55 16,0 0 56-16,0 0-48 0,0 0 55 15,-7 7-51-15,7-7 60 0,0 0-56 0,-4 14 56 16,4-14-48-16,-3 14 55 0,1-5-54 0,2-9 57 15,-4 19-59-15,1-8 50 0,1 0-50 0,-2 1 48 16,-1 1-52-16,4 2 52 0,-3-2-65 0,1 2 13 16,-2 0 3-16,4 1 3 0,-2 0 0 0,1 1 2 15,-1-1 3-15,-2 1-1 0,3 3-12 0,-1-1 25 16,0 2-5-16,0 1 2 0,0 0-5 16,0 1 0-16,0-1-2 0,-1 0 45 0,0 2-53 15,0-1 44-15,2 1-53 0,-2 0 49 0,1 1-51 16,1-1 42-16,-2 0-46 0,0 1 55 0,3-1-56 15,-2 0 49-15,-1 2-50 0,2-3 51 16,-1 1-45-16,2 0 46 0,-2-2-46 0,2 2 8 16,0-1 7-16,-3-1-1 0,4 0 1 0,-2-1 7 15,0-1-6-15,1 1 5 0,-1-1-30 0,0-1 34 16,1 5-4-16,-2-3 0 0,0 3 0 0,2-4-1 16,0 0-1-16,-1 2 2 0,-1 1-5 0,2-3 2 15,-2 1-5-15,1 3-1 0,0-4 3 0,1-1 36 16,-2 0-45-16,2 2 41 0,0-2-46 0,-2 0 50 15,1 1-57-15,0 0 39 0,1-1-37 0,-3 0 42 16,3-1-44-16,-1 1 41 0,0 1-43 16,1-3 48-16,0 3-46 0,1-2 48 0,-2 0-50 15,1 0 9-15,1 0 0 0,0-1 6 16,0 1 1-16,0-2 4 0,0 1 0 0,0-2 1 16,0-1-5-16,0 1 1 0,0-1 1 0,0 0 1 15,0 1 0-15,0-2 0 0,0 1 2 0,-1-2 0 16,1 1-5-16,-1 1-21 0,1-3 33 0,-2 3-27 15,2-2 30-15,-2 1-29 0,2 0 32 0,0 0-4 16,0-1 1-16,0 2-8 0,0-2 7 0,0 1-3 16,0 0-2-16,0 0-1 0,0-1-2 0,0 0-1 15,0 1 4-15,0 0-1 0,0-2-2 16,-2 2 4-16,2-1-4 0,-1 0 1 0,1 1 1 16,-1-2-1-16,0 1 0 0,-1 1 35 0,2-1-42 15,-1-1 39-15,0 3-44 0,1-3 37 0,-2 3-41 16,2-2 39-16,0 1-38 0,-3 0 33 0,3 0-33 15,0-2 37-15,0 3-40 0,3-2 39 0,-3 0-39 16,0 1 41-16,0-1-41 0,0-1 29 0,-3 2-28 16,3-1 36-16,0 0-29 0,0 0 3 15,0 0 2-15,-2 1 5 0,1-1 0 0,0 0 1 0,1 0 2 16,-1 1-2-16,-1 0 0 0,2-1 2 0,-1 0 0 16,1-1-1-16,0 1-1 0,0 0 0 0,0 0-26 15,0 1 31-15,0 0 5 0,0-1-4 0,0 0-2 16,1 2-2-16,-1-3-27 0,0 3 34 0,-1-1-8 15,1 1 5-15,0-1-1 0,0 0-3 16,-1 1 2-16,1-1 1 0,0 2-3 0,0-1 1 16,-2 0 0-16,2 0-1 0,0 0 25 0,-2 0-33 15,2 0 33-15,0 0-35 0,0 1 28 0,-2-2-27 16,2 1 27-16,-1-1-31 0,0 2 28 0,0-1-32 16,-1 1 31-16,1 0-28 0,0 0 14 0,-1-1-15 15,0-1 27-15,-1 3-30 0,2-2 29 0,-1 2-27 16,1-1 30-16,-2-3-31 0,1 2 30 15,0 0-28-15,1 0 27 0,0-1-33 0,-1-2 34 16,0 3-35-16,0-2 34 0,1 0-32 0,-3 1 28 16,4 0-28-16,-2-2 29 0,0 3-27 0,-1-2 29 15,1 1-32-15,1 0 32 0,-1-1-30 16,0 1 28-16,1 0-28 0,0 1 29 0,-2-2-31 16,2 3 3-16,0-2 6 0,-1 1 0 0,0-3 0 15,2 3 5-15,0-2-1 0,-2 2-3 0,1-1 4 16,1 1 1-16,-1-3-1 0,1 2-2 0,0 0 0 15,-1-2 4-15,1 2 27 0,0-13-32 0,0 21 14 16,0-9-12-16,0-12 21 0,-2 22-28 0,2-22 24 16,0 20-25-16,-1-9 19 0,1-11-20 0,-1 19 26 15,1-19-28-15,-2 20 30 0,2-20-31 0,-3 19 34 16,3-19-35-16,-2 17 33 0,2-17-34 0,-1 17 34 16,1-17-33-16,-1 15 33 0,1-15-33 15,-1 14 27-15,1-14-27 0,-2 14 29 0,2-14-28 16,-1 12 30-16,1-12-26 0,-1 14 19 0,1-14-21 15,0 0 27-15,-2 17-29 0,2-17 30 0,0 12-31 16,0-12 30-16,0 0-32 0,-2 16 27 0,2-16-24 16,0 0 27-16,-1 13-27 0,1-13 33 0,0 0-32 15,-2 14 30-15,2-14-25 0,0 0 16 0,-1 14-19 16,1-14 24-16,-3 10-25 0,3-10 34 0,-1 11-37 16,1-11 28-16,0 0-30 0,-1 14 34 0,1-14-34 15,-2 11 32-15,2-11-31 0,0 0 31 0,-2 14-32 16,2-14 34-16,0 0-32 0,-1 12 31 0,1-12-32 15,0 0 13-15,-3 12-8 0,3-12 29 16,0 0-30-16,-1 11 29 0,1-11-29 0,0 0 27 16,0 0-24-16,-2 11 27 0,2-11-34 0,0 0 29 15,0 0-26-15,-2 12 19 0,2-12-22 0,0 0 29 16,0 0-26-16,-3 12 26 0,3-12-26 0,0 0 30 16,-2 9-32-16,2-9 32 0,0 0-28 0,0 0 24 15,-3 13-23-15,3-13 24 0,0 0-29 0,-2 9 30 16,2-9-29-16,0 0 29 0,-4 11-30 15,4-11 32-15,0 0-31 0,0 0 30 0,-4 12-28 16,4-12 28-16,0 0-31 0,0 0 30 0,-2 8-33 0,2-8 36 16,0 0-34-16,0 0 32 0,-4 9-31 0,4-9 32 15,0 0-32-15,0 0 30 0,0 0-30 16,-6 9 25-16,6-9-23 0,0 0 26 0,0 0-28 16,0 0 20-16,-3 9-19 0,3-9 22 0,0 0-24 15,0 0 29-15,0 0-25 0,-5 7 22 0,5-7-20 16,0 0 27-16,0 0-27 0,-5 7 18 15,5-7-21-15,0 0 30 0,0 0-29 0,0 0 29 16,-5 7-28-16,5-7 24 0,0 0-23 0,0 0 28 16,0 0-34-16,0 0 33 0,0 0-32 0,0 0 31 15,-9 6-31-15,9-6 30 0,0 0-30 0,0 0 30 16,0 0-30-16,-11 4 31 0,11-4-30 0,0 0 27 16,-11 3-28-16,11-3 29 0,0 0-28 15,-11 5 24-15,11-5-23 0,0 0 23 0,-13 4-22 16,13-4 26-16,-12 2-29 0,12-2 4 0,-14-1-75 15,14 1 0-15,-17-2-101 0,5-2-9 0,1 0-90 16,-5 0-115-16,0-3-116 0,-4-2-107 0,-2 0-288 16,-3-5-481-16</inkml:trace>
  <inkml:trace contextRef="#ctx0" brushRef="#br0" timeOffset="30443.29">20519 12113 152 0,'4'-9'519'0,"-4"9"-78"16,0 0-30-16,5-11-30 0,-5 11-22 16,0 0-45-16,4-8-53 0,-4 8-52 0,0 0-41 15,0 0-32-15,0 0-20 0,0 0-10 0,0 0-7 0,0 0 0 16,0 0-16-16,2 9 34 0,-2-9-12 15,-2 14 33-15,2-14-17 0,-3 21 19 0,-1-9-8 16,2 3 3-16,-2 1-1 0,-1 1 11 0,1-1-22 16,-3 5 4-16,2-1-20 0,-1-1 1 0,1 2-31 15,0-4-3-15,1-1-24 0,0 0 3 0,0 0-23 16,0-1 9-16,1-3-15 0,0 0 0 0,1-1-50 16,0 0-54-16,2-11-100 0,-1 17-70 0,1-17-76 15,-1 13-118-15,1-13-121 0,0 0-694 16,2 11-867-16</inkml:trace>
  <inkml:trace contextRef="#ctx0" brushRef="#br0" timeOffset="31494.57">20339 15397 388 0,'0'0'374'15,"0"0"34"-15,0 0-93 0,0 0 35 0,0 0-71 16,0 0 13-16,0 0-90 0,0 0 27 16,0 0-71-16,0 0 29 0,0 0-79 0,0 0 36 15,0 0-65-15,-2-10 47 0,2 10-66 0,7-8-5 16,-7 8-3-16,9-9-5 0,-9 9-1 0,10-11-4 16,-10 11-3-16,15-9-4 0,-15 9-5 0,14-9 0 15,-6 5-5-15,-8 4-4 0,18-7-3 0,-18 7-3 16,19-4-5-16,-19 4-1 0,18-1 2 0,-18 1-3 15,19 1-9-15,-19-1 48 0,17 4-61 0,-17-4 57 16,16 8-61-16,-16-8 57 0,13 11-63 0,-13-11 52 16,10 13-50-16,-6-5 54 0,-4-8-57 0,3 16 59 15,-3-16-59-15,-3 18 60 0,1-9-62 0,-5 2 64 16,2-1-60-16,-1 0 58 0,-2-1-43 0,-1 1 53 16,-1-1-45-16,1 0 50 0,0-2-42 0,-2 2 43 15,2-2-33-15,0-2 45 0,0 1-51 16,1-2 44-16,0 1-48 0,8-5 41 15,-14 8-50-15,14-8 45 0,-9 5-50 0,9-5 42 16,-9 4-37-16,9-4 46 0,0 0-36 0,0 0 41 16,-4 9-34-16,4-9 35 0,0 0-38 0,8 5 33 15,-8-5-40-15,12 4 31 0,-12-4-36 0,19 3 29 16,-19-3-39-16,23 3 36 0,-12 1-36 0,5-3 27 16,0 1-26-16,3 1 25 0,-1-1-28 0,3 0 34 15,-1 2-30-15,1-3 27 0,-1 3-34 0,1-2 33 16,-2 0-31-16,0-1 29 0,0 2-32 0,-2-2 24 15,-2 0-67-15,-2-1-17 0,-13 0-111 16,23 0-8-16,-23 0-70 0,15-1-121 0,-15 1-109 16,10-5-128-16,-10 5-276 0,0 0-461 0</inkml:trace>
  <inkml:trace contextRef="#ctx0" brushRef="#br0" timeOffset="32626.6">25382 12508 311 0,'0'0'382'0,"-2"-12"-43"0,2 12-22 0,0-12-18 16,0 12 7-16,2-13-45 0,-2 13-38 0,5-12-39 15,-5 12-26-15,10-12-16 0,-10 12-14 0,10-11-9 16,-10 11-10-16,19-7-4 0,-19 7-6 0,16-6-11 16,-16 6-9-16,20-1-12 0,-20 1-12 15,17 0-12-15,-17 0 41 0,16 3-68 0,-16-3 47 16,15 6-62-16,-15-6 50 0,12 11-62 0,-12-11 54 15,9 14-59-15,-9-14 61 0,0 16-64 0,0-16 55 16,-4 18-59-16,2-8 60 0,-3-2-57 16,-2 2 54-16,-2-1-55 0,0 0 53 0,-2-1-55 15,2-1 55-15,0 0-52 0,-2-1 51 0,0-1-55 16,2 1 54-16,9-6-54 0,-16 7 56 0,16-7-59 16,-14 7 61-16,14-7-59 0,-11 3 58 0,11-3-54 15,0 0 57-15,0 0-47 0,0 0 50 16,0 0-57-16,0 0 52 0,0 0-58 0,0 0 56 0,0 0-58 15,12 4 54-15,-12-4-55 0,13 1 56 16,-13-1-61-16,15 3 57 0,-15-3-52 0,18 6 49 16,-18-6-56-16,14 9 59 0,-5-3-58 0,-4 0 52 15,4 1-48-15,-5 0 59 0,1 2-56 0,1-1 62 16,-3 2-60-16,-3-10 59 0,6 18-49 0,-6-18 6 16,0 17 11-16,0-17 11 0,0 15 3 0,0-15 8 15,-7 14 7-15,7-14 0 0,-11 11-4 16,2-7-3-16,9-4-2 0,-18 4-6 0,6-2 1 15,-2-2-6-15,1-2-8 0,-4 0-20 0,2-1-49 16,-4-2-17-16,1 0-159 0,1 0-97 0,1-2-139 16,0 4-541-16,4-5-625 0</inkml:trace>
  <inkml:trace contextRef="#ctx0" brushRef="#br0" timeOffset="33675">25525 15004 119 0,'0'0'379'16,"6"-9"-81"-16,-6 9-28 0,0 0-11 0,9-6-14 16,-9 6-4-16,0 0-11 0,0 0-9 0,0 0-21 15,0 0-21-15,0 0-17 0,0 0-15 16,0 0-50-16,0 0 47 0,-4 15-59 0,-1-7 42 16,5-8-58-16,-13 14 42 0,3-6-61 0,2 2 41 15,-3 1-61-15,1-2 43 0,-3 2-54 16,2 0 43-16,-2 0-57 0,0-1 49 0,2-1-58 15,-1 1 55-15,0-2-58 0,1 1 53 0,2 0-60 16,-1-2 51-16,1-1-57 0,3 0 55 0,-2 0-59 16,8-6 56-16,-13 9-59 0,13-9 58 0,-8 11-56 15,8-11 7-15,-5 6 6 0,5-6 5 0,0 0 8 16,-1 11 5-16,1-11 5 0,0 0 2 0,10 8 1 16,-10-8-1-16,12 4-2 0,-12-4-2 0,15 6-1 15,-3-4-2-15,-1 1-1 0,-2 1 9 0,5-1-8 16,-3 0 0-16,5 1 0 0,-3-1-5 0,0-1-3 15,1 1 53-15,-3 0-60 0,3 0 59 16,-5-1-62-16,-9-2 57 0,20 2-60 0,-20-2 4 16,17 0 5-16,-17 0 4 0,14-4 1 0,-14 4 4 15,12-7-2-15,-12 7 0 0,8-6 50 0,-8 6-57 16,4-10 53-16,-4 10-46 0,3-9 49 0,-3 9-39 16,3-11 52-16,-3 11-42 0,0 0 13 0,0-14 9 15,0 14 1-15,0 0-6 0,-3-10-6 0,3 10-8 16,0 0-2-16,0 0-1 0,-5-7 0 0,5 7 2 15,0 0-4-15,-12 8 3 0,12-8-16 0,-10 12 20 16,5-5-27-16,-1 1 26 0,1 2-6 16,-1 1-1-16,0 3-2 0,1 1 1 0,-1-1-3 15,2 3-3-15,0 0 6 0,0 0-16 0,-1 4-1 16,3-3-105-16,0 2-39 0,-3-2-138 0,2 1-115 16,2-2-163-16,0-1-543 0,1 2-719 0</inkml:trace>
  <inkml:trace contextRef="#ctx0" brushRef="#br0" timeOffset="35841.08">30015 12599 112 0,'-14'-3'620'0,"14"3"-125"0,0 0-71 16,-10-3-22-16,10 3-79 0,0 0 6 0,0 0-95 15,0 0 21-15,0 0-85 0,0 0 34 0,0 0-77 16,0 0 49-16,0 0-66 0,12 3 47 0,-12-3-50 16,19 3 19-16,-8-2-51 0,3 2 31 0,2 0-63 15,0 0 28-15,1-1-39 0,1 2 28 0,-1-2-48 16,0 0 30-16,0 0-57 0,1-1 22 0,-3 1-89 16,-2 0 21-16,0-1-88 0,-1 0 7 15,0 0-96-15,-12-1-6 0,18 1-50 0,-18-1-52 16,13 2-29-16,-13-2-25 0,0 0-43 0,0 0-197 15,0 0-149-15</inkml:trace>
  <inkml:trace contextRef="#ctx0" brushRef="#br0" timeOffset="36045.18">30017 12688 132 0,'-14'6'440'15,"14"-6"-112"-15,0 0 57 0,-11 6-74 0,11-6 49 16,0 0-78-16,0 0 6 0,0 0-88 0,6 9 19 0,-6-9-79 15,10 4 25-15,-10-4-80 0,18 3 35 16,-8 0-71-16,3 0 39 0,-2-1-66 0,4 0 44 16,1 0-90-16,0 1-5 0,1-2-109 0,1 1-12 15,0-2-83-15,1 2-70 0,1-2-43 0,-2 0-79 16,3-2-216-16,-3 2-149 0</inkml:trace>
  <inkml:trace contextRef="#ctx0" brushRef="#br0" timeOffset="36679.42">30686 12526 43 0,'0'0'478'0,"0"0"-94"16,0-12-26-16,0 12-43 0,0 0-15 0,-2-10-17 16,2 10-26-16,0 0-31 0,-8-4-18 0,8 4-14 15,0 0-64-15,-14 3 42 0,14-3-69 0,-15 9 37 16,7-2-65-16,-1 0 44 0,-1 3-62 0,1 0 49 15,-1 2-64-15,1 2 54 0,0-1-59 16,1 3 57-16,0 1-58 0,1-1 51 16,2 1-51-16,0 0 45 0,1-1-47 0,1 1 0 15,2 0 2-15,1-1-1 0,1 0-8 0,3 0-4 16,0-2 3-16,2-1 0 0,4-1-1 0,1 1-2 16,2-2 0-16,3 0-7 0,0-3-2 0,1 0 4 15,1-2-5-15,0-4 3 0,2 0-4 0,-1-3 6 16,1-2-10-16,2-3 31 0,-2-4-37 0,1 0 31 15,0-6-39-15,-4-2 36 0,2-1-34 0,-4-2 29 16,-2 2-31-16,-3 0 31 0,-3 0-41 16,-1-2 40-16,-5 3-40 0,-2-1 32 0,-3 1-35 15,-2-1 37-15,-3 0-34 0,-1 1 25 0,-4 1-60 16,0 0 6-16,-2 3-98 0,1 0 22 0,-3 4-94 16,1 0-60-16,1 3-95 0,-1 1-86 0,2 2-107 15,-3 2-312-15,3-1-432 0</inkml:trace>
  <inkml:trace contextRef="#ctx0" brushRef="#br0" timeOffset="37391.35">30061 15314 453 0,'0'0'385'0,"-12"-6"-84"0,12 6 27 0,-10-4-37 16,10 4-29-16,0 0-13 0,-11-4-23 0,11 4-9 15,0 0-56-15,0 0 35 0,0 0-63 0,0 0 33 16,0 0-73-16,0 0 36 0,18 1-68 0,-18-1 43 16,19 4-68-16,-6-2 47 0,1-1-66 0,3 1 46 15,-1 0-59-15,3 0 46 0,-1-1-55 16,3 2 55-16,-1-2-64 0,-2 0 52 0,3 3-58 15,-4-3 55-15,0 0-75 0,-2 0 12 0,-3 0-31 16,-12-1-53-16,22 1-69 0,-22-1-58 0,14 0-53 16,-14 0-25-16,0 0-13 0,0 0-27 0,0 0-30 15,0 0-159-15,0 0-57 0</inkml:trace>
  <inkml:trace contextRef="#ctx0" brushRef="#br0" timeOffset="37589.85">29972 15365 334 0,'-10'2'361'0,"10"-2"-26"16,-17 5 1-16,17-5-7 0,-9 5-13 0,9-5-20 16,0 0-47-16,0 0-19 0,3 11-29 0,-3-11-29 15,15 6-26-15,-5-3-22 0,2 1-24 0,4-1-18 16,2 1-17-16,1-1-13 0,4-1-7 0,2 3-5 16,-1-3-11-16,0 0-7 0,2 0-5 0,-4-1-32 15,-1-1-53-15,1 1-55 0,1-2-63 0,-1-1-74 16,-3 0-57-16,3-1-51 0,-2-2-86 0,1 0-205 15,-2-2-171-15</inkml:trace>
  <inkml:trace contextRef="#ctx0" brushRef="#br0" timeOffset="37858.56">30706 15176 334 0,'0'0'521'16,"7"-11"-74"-16,-7 11-19 0,5-8-38 0,-5 8-40 15,0 0-53-15,8-9-56 0,-8 9-37 0,0 0-32 16,0 0-20-16,8-5-6 0,-8 5-6 0,0 0-8 16,0 0-55-16,0 14 56 0,0-14-44 0,-2 14 48 15,0-3-52-15,-1 0 36 0,2 1-42 0,-3 3 30 16,-1 1-39-16,1 1 23 0,0 0-41 16,-1-1 27-16,1 2-40 0,-1 2 27 0,0 0-35 0,-1-1 19 15,1 1-39-15,1-2 27 0,0 0-7 16,0-2-3-16,0 1-5 0,2-2-8 0,-2-1-29 15,2-1-53-15,-1-3-74 0,3-10-81 0,-4 19-69 16,0-10-137-16,4-9-113 0,-2 11-622 0,2-11-779 16</inkml:trace>
  <inkml:trace contextRef="#ctx0" brushRef="#br0" timeOffset="40921.56">19453 16221 602 0,'0'0'490'0,"1"-10"-60"0,-1 10-35 0,0 0-29 16,-2-13-98-16,2 13 11 0,0 0-93 0,-8-7 21 15,8 7-84-15,0 0 35 0,-11 2-72 0,11-2 34 16,-11 5-59-16,11-5 51 0,-11 13-7 0,6-6-69 15,0 1 50-15,-1 0-6 0,3 2-12 0,-1 1-9 16,-1 0-9-16,1-1-11 0,3 1-2 0,-2 0-9 16,2 0-1-16,1 1-6 0,0-12-2 0,2 20-1 15,1-10 0-15,2-2-3 0,1 1-4 16,1-2 4-16,0 0-50 0,2-1 59 0,3-1-13 16,-2 0 12-16,0-3-5 0,3-1-6 0,-1 0 7 0,0-2 3 15,0-2 6-15,1-2-39 0,-1-2 52 16,0-2-40-16,-1 1 42 0,-2-3-38 0,0-1 42 15,-2 0-32-15,-3 0 39 0,-1 0-32 0,-1 2 21 16,-4-3-25-16,-1 1 27 0,-1-1-34 0,-3 1 23 16,-2 1-35-16,2 1-2 0,-5 0 0 0,1 2-8 15,-2 0-21-15,3 3-65 0,-1 1-21 0,-1 3-107 16,12 1-28-16,-21 0-129 0,10 2-103 0,2 1-137 16,9-3-281-16,-14 9-466 0</inkml:trace>
  <inkml:trace contextRef="#ctx0" brushRef="#br0" timeOffset="44203.33">27679 15240 198 0,'-5'-12'309'0,"5"12"-50"0,0 0-30 0,-7-9-17 16,7 9-28-16,0 0-20 0,-4-11-50 16,4 11 38-16,0 0-24 0,-7-10-6 0,7 10-8 15,0 0-8-15,-4-13-1 0,4 13-11 0,0 0 0 16,2-14-4-16,-2 14-8 0,2-10 2 0,-2 10 2 15,4-10-1-15,-4 10 1 0,4-10-1 0,-4 10-3 16,5-10-3-16,-5 10-7 0,8-6-7 0,-8 6-10 16,4-8-7-16,-4 8-11 0,7-6-7 15,-7 6-6-15,0 0-6 0,8-4-2 0,-8 4 0 16,0 0-4-16,0 0-5 0,0 0-3 0,10 1 1 16,-10-1-46-16,0 0 52 0,0 0-46 0,4 10 50 15,-4-10-46-15,0 0 51 0,0 11-42 0,0-11 44 16,0 0-43-16,-6 11 48 0,6-11-43 0,-8 7 53 15,8-7-44-15,-8 5 55 0,8-5-49 0,-9 6 55 16,9-6-54-16,-12 3 55 0,12-3-56 0,-11 1 55 16,11-1-57-16,0 0 57 0,-18 0-52 0,18 0 57 15,-11-2-53-15,11 2 56 0,-9-3-54 0,9 3 52 16,0 0-57-16,-9-9 60 0,9 9-55 0,0 0 55 16,-1-11-57-16,1 11 53 0,0 0-57 0,8-10 50 15,-8 10-58-15,10-8 51 0,-10 8-55 0,10-5 49 16,-10 5-56-16,14-3 52 0,-14 3-57 0,11-2 43 15,-11 2-43-15,13 2 48 0,-13-2-47 16,11 2 45-16,-11-2-51 0,9 5 51 0,-9-5-51 16,7 8 35-16,-7-8-29 0,5 8 46 0,-5-8-48 15,0 0 55-15,-2 17-55 0,2-17 53 0,-6 11-52 16,6-11 52-16,-7 12-55 0,-1-6 53 0,8-6-52 16,-11 10 51-16,11-10-48 0,-16 10 5 0,16-10 3 15,-11 5 6-15,11-5 1 0,-18 6 43 0,18-6-43 16,-13 2 43-16,13-2-47 0,-15-1 45 0,15 1-50 15,-13-3 46-15,13 3-48 0,-11-6 51 16,11 6-56-16,-7-5 47 0,7 5-48 0,-4-9 51 16,4 9-53-16,0 0 52 0,4-14-54 15,-4 14 22-15,7-9-18 0,-7 9 52 0,12-8-55 16,-12 8 49-16,13-6-51 0,-13 6 48 0,16-2-54 16,-16 2 25-16,15 0-91 0,-15 0-2 0,14 2-132 15,-14-2-60-15,11 5-127 0,-11-5-151 0,0 0-308 16,5 6-437-16</inkml:trace>
  <inkml:trace contextRef="#ctx0" brushRef="#br0" timeOffset="45419.68">19698 11018 338 0,'0'0'341'0,"0"0"-61"0,0 0-36 0,-1-13-27 16,1 13 7-16,0 0 7 0,0 0-3 0,0 0-11 15,0 0-23-15,0 0-24 0,0 0-15 0,-10 6-16 16,10-6-16-16,-5 10-11 0,5-10-9 0,-7 11-9 16,7-11-10-16,-7 14-7 0,2-5-9 15,5-9-12-15,-8 14-6 0,8-14-10 0,-8 14-8 16,8-14-3-16,-6 13-5 0,6-13 2 0,-5 9-8 16,5-9 1-16,-7 9 5 0,7-9 9 0,0 0 8 15,-5 9 0-15,5-9-6 0,0 0-7 0,0 0-8 16,0 0 2-16,0 0-4 0,0 0-3 0,0 0-1 15,-1-16 2-15,1 16 7 0,4-14 0 16,-4 14 5-16,5-19-1 0,-1 9 3 0,-1 0 7 16,1-1-3-16,0 0 0 0,0 0-1 0,1 1-3 15,-1 2 2-15,1-1-33 0,-5 9 25 0,6-12-6 16,-6 12-2-16,7-10-9 0,-7 10 2 16,0 0-6-16,8-6-4 0,-8 6 1 0,0 0 0 15,2 9 3-15,-2-9 3 0,-1 16 8 0,0-5 12 0,-2 1 21 16,-2 2-12-16,1 2 32 0,-1 1-29 15,-3 3 29-15,2-1-19 0,-2 3 20 0,2-2-24 16,-3 0 16-16,1 0-22 0,2-1 10 0,-2-1-24 16,2-1-3-16,-1-3-3 0,2 1-2 0,0-2-2 15,1-1 0-15,0-1-63 0,4-11-81 0,-2 17-81 16,2-17-54-16,1 14-106 0,-1-14-114 0,7 10-97 16,-7-10-438-16,0 0-628 0</inkml:trace>
  <inkml:trace contextRef="#ctx0" brushRef="#br0" timeOffset="49403.28">22638 12236 65 0,'0'0'262'0,"0"0"-45"0,6-8-20 0,-6 8-29 16,0 0-20-16,0 0-22 0,8-6-18 15,-8 6-16-15,0 0 3 0,0 0 0 0,0 0 12 0,0 0-11 16,0 0 7-16,7-4-2 0,-7 4 1 16,0 0 10-16,0 0-3 0,0 0 13 0,0 0 5 15,0 0 5-15,0 0-4 0,0 0-5 0,0 0-8 16,0 0-14-16,0 0-15 0,0 0-10 0,0 0-10 16,7-7-15-16,-7 7 10 0,0 0-2 15,0 0-6-15,0 0-7 0,0 0-3 0,-3-10-1 16,3 10-1-16,0 0-2 0,0 0-1 0,0 0-2 15,0-14-2-15,0 14-1 0,0 0 0 0,0 0-6 16,0 0 5-16,0 0-13 0,2-10-13 16,-2 10-1-16,0 0-4 0,0 0 1 0,0 0-2 0,0 0-2 15,0 0-1-15,0 0-14 0,-4 8 20 16,4-8-19-16,-4 10 20 0,4-10-3 0,-3 10 6 16,3-10 0-16,-5 13-6 0,5-13 1 0,-3 11-4 15,3-11 4-15,-3 12 0 0,3-12-2 0,-3 12 0 16,3-12 5-16,0 0 1 0,-2 11 5 0,2-11-5 15,0 0 13-15,0 0-3 0,-4 9-5 0,4-9 4 16,0 0-1-16,0 0 4 0,0 0-1 16,-5-8 2-16,5 8-18 0,0 0 18 0,-3-14-14 0,3 14 27 15,-2-12-23-15,2 12 37 0,-2-13-27 16,2 13 30-16,-2-12-34 0,2 12 33 0,-1-11-34 16,1 11 19-16,0 0-37 0,0-12 22 15,0 12-29-15,0 0 23 0,0 0-28 0,0 0 33 16,0 0-31-16,0 0 27 0,-3 12-27 0,3-12 33 15,-2 16-20-15,2-16 30 0,-4 19-2 0,2-7 1 16,0 0-6-16,-1 0 0 0,2 1-4 0,0 1-9 16,-2 2-21-16,2-3-45 0,0 3-54 0,-1-1-21 15,1 1-176-15,0-3-82 0,1 2-132 0,-3-2-465 16,1 1-583-16</inkml:trace>
  <inkml:trace contextRef="#ctx0" brushRef="#br0" timeOffset="92849.17">29421 12502 104 0,'0'0'189'0,"0"0"-33"0,0 0-25 16,0 0-16-16,0 0-22 0,0 0-9 0,0 0 5 15,0 0-14-15,0 0 0 0,0 0 3 0,-6 6 0 16,6-6 3-16,0 0 3 0,0 0 4 0,0 0 13 15,0 0 1-15,0 0 6 16,0 0 8-16,0 0 9 0,0 0-5 0,0 0-14 0,0 0-11 16,0 0-4-16,0 0-6 0,0 0-7 15,0 0 0-15,0 0-8 0,0 0-3 0,6-7-3 16,-6 7-2-16,0 0 1 0,8-6-2 0,-8 6-2 16,0 0-3-16,10-6 0 0,-10 6 0 0,6-6-44 15,-6 6 52-15,8-5-53 0,-8 5 51 0,10-7-49 16,-10 7 52-16,9-5-46 0,-9 5 46 0,11-7-36 15,-11 7 31-15,11-6-53 0,-11 6 50 0,11-6-51 16,-11 6 55-16,13-6-58 0,-13 6 57 0,17-6-62 16,-17 6 53-16,18-6-52 0,-9 2 49 0,1 2-50 15,-10 2 55-15,20-5-55 0,-20 5 56 0,21-5-57 16,-21 5 55-16,20-3-56 0,-20 3 50 16,21-3-56-16,-21 3 52 0,16-2-60 15,-16 2 56-15,17 0-62 0,-17 0 58 0,14 0-58 16,-14 0 51-16,14 0-70 0,-14 0-7 0,0 0-148 15,17 1-76-15,-17-1-138 0,0 0-148 0,14 0-307 16,-14 0-416-16</inkml:trace>
  <inkml:trace contextRef="#ctx0" brushRef="#br0" timeOffset="99711.78">23111 11587 255 0,'0'0'301'0,"0"0"-35"15,0 0-26-15,0 0-25 0,6-8-26 16,-6 8-19-16,0 0-6 0,0 0-3 0,0 0 0 16,0 0 0-16,-3-10-15 0,3 10-10 0,0 0-5 15,0 0-10-15,-10-3-4 0,10 3-18 0,0 0-9 16,0 0-9-16,-14 1-6 0,14-1-6 15,-10 5-3-15,10-5-10 0,-10 7 2 0,3-1-13 16,0 0-4-16,-1 0-3 0,2 1-8 0,-1 0 2 16,1 2-2-16,-1-1-2 0,1 1-2 0,0 0-4 15,1 1-1-15,-1-1-1 0,3 1 3 16,-4 0-3-16,5-1-7 0,-2 2 0 0,1-1 5 0,3-10-1 16,-2 19 1-16,2-19 3 0,1 17 8 15,-1-17 2-15,5 17 4 0,-1-9-5 0,2-1-1 0,1 0 4 16,0 0-6-16,0 0 1 0,3-1-1 0,-1-1-1 15,1 1-5-15,2-2 0 16,-2 0-3-16,0-2-2 0,3 0 0 0,-3 1-4 16,2-2 2-16,0 0 2 0,-12-1-6 0,23-1 5 15,-23 1-2-15,22-4-2 0,-10 2-3 0,-2-1 2 16,0-1 4-16,2-1-5 0,-3-1-1 0,1 0 0 16,0-1 0-16,-1 0 3 0,-1 0 0 0,-1-3-8 15,2 2 6-15,-2-1-4 0,-1 1 3 0,0-1-1 16,1 0 16-16,-3-2-16 0,-1 1 2 0,1 1-1 15,-2-2 4-15,0 0 9 0,-1 1-22 0,-1 10 26 16,-1-23-22-16,1 23 33 0,-2-20-23 0,-2 11 26 16,0 0-28-16,0 0 7 0,-2 0-8 0,-1 2 24 15,1 0-32-15,-2 0 24 0,-1 1-30 0,-1 1 20 16,1 0-28-16,0 1 33 0,-2 1-30 16,-1 1 10-16,12 2-66 0,-22-4-33 15,22 4-73-15,-21 1-25 0,10 2-87 0,11-3-100 16,-19 4-64-16,19-4-84 0,-16 6-331 0,16-6-411 15</inkml:trace>
  <inkml:trace contextRef="#ctx0" brushRef="#br0" timeOffset="101377.65">22862 15443 265 0,'0'0'307'0,"0"0"-50"0,0 0-34 0,0 0-17 16,1-11-26-16,-1 11-26 0,0 0-53 15,0 0 29-15,0 0-56 0,0 0 49 0,0 0-9 0,0 0-12 16,0 0-15-16,0 0-11 0,5-9-5 16,-5 9-1-16,0 0 4 0,0 0 7 0,0 0 8 15,0 0 11-15,0 0 4 0,0 0-11 0,0 0-7 16,0 0-11-16,0 0-42 0,4-11 48 0,-4 11-45 15,0 0 51-15,0 0-52 0,0-15 49 0,0 15-60 16,0 0 47-16,2-12-50 0,-2 12 48 0,3-12-52 16,-3 12 52-16,2-8-55 0,-2 8 50 0,0 0-55 15,4-14 55-15,-4 14-53 0,0 0 47 16,4-11-59-16,-4 11 48 0,0 0-64 0,4-8 49 16,-4 8-54-16,0 0 50 0,0 0-53 0,0 0 29 15,0 0-29-15,0 0 51 0,0 0-52 16,5 8 55-16,-5-8-58 0,0 13 49 0,0-13-54 15,1 17 54-15,-1-17-54 0,3 23 13 0,-3-9-43 16,1 0-49-16,-1 3-60 0,-1-1-79 0,1 2-71 16,-3 1-82-16,1 2-90 0,-1 1-215 0,-1-1-215 15</inkml:trace>
  <inkml:trace contextRef="#ctx0" brushRef="#br0" timeOffset="101861.38">22873 15865 313 0,'1'-11'612'0,"-1"11"-150"0,0 0-101 16,0 0-59-16,0-12-45 0,0 12-42 0,0 0-23 16,0 0-24-16,0 0-24 0,0 0-17 0,0 0-18 15,0 0-13-15,0 0-11 0,0 0-4 0,0 0-6 16,-1 11-6-16,1-11-8 0,-1 10-2 0,1-10-55 15,-2 12 55-15,2-12-56 0,-2 12 48 0,2-12-55 16,-4 11 47-16,4-11-54 0,-2 10 59 0,2-10-61 16,0 0 52-16,-3 12-58 0,3-12 60 15,0 0-56-15,-3 12 55 0,3-12-52 0,0 0 52 16,0 0-57-16,0 0 54 0,0 0-53 16,0 0 57-16,0 0-55 0,7-8 59 0,-7 8-54 15,6-13 60-15,-2 4-54 0,-2 0 55 0,4-1-40 16,-3 2 68-16,3-2-58 0,-3 0 52 0,4 0-43 15,-3 2 38-15,-1 0-39 0,-3 8 33 0,8-13-43 16,-8 13 35-16,7-12-49 0,-7 12 24 0,5-7-41 16,-5 7 39-16,0 0-49 0,0 0 46 0,0 0-46 15,8 4 53-15,-8-4-29 0,-2 15 50 0,2-15-26 16,-4 21 39-16,-1-7-29 0,1 1 13 0,0 0 4 16,-1 1 4-16,0 2-3 0,1-2-6 15,-2 4-7-15,1-2 17 0,1-1-36 0,0 1 22 16,0-1-36-16,2 1 19 0,-2-1-64 0,1-1-47 15,2-1-171-15,-3 0-74 0,4-1-173 0,-1-3-232 16,1-11-360-16,0 20-709 0</inkml:trace>
  <inkml:trace contextRef="#ctx0" brushRef="#br0" timeOffset="105658.01">31195 12523 465 0,'0'0'411'0,"-1"-12"-39"0,1 12-42 0,-3-9-21 15,3 9-13-15,0 0-36 0,-1-12-35 0,1 12-39 0,0 0-33 16,-3-10-31-16,3 10-24 0,0 0-18 15,0 0-6-15,0 0-6 0,0 0-4 0,0 0-3 16,0 0 2-16,-2 16 0 0,-2-7 1 0,0 2 0 16,0 1-1-16,0 3 12 0,-1 2 4 0,-1 1-7 15,-3 2-45-15,3 0 66 0,-2 2-57 16,0-1 54-16,-1 2-57 0,3-1 45 16,-3 0-53-16,3-2 45 0,0 1-48 0,-1-1 3 0,2-1 3 15,0-1-4-15,1-1 3 0,0-2 1 0,0 1-7 16,0-1-1-16,2-3-4 0,-1-1 0 0,1 0-2 15,-1-1-1-15,0-1 1 0,3-9-3 0,-2 16-2 16,2-16 0-16,-3 12-6 0,3-12-39 0,-2 10 0 16,2-10-110-16,0 0-10 0,0 0-119 0,2 14-25 15,-2-14-107-15,0 0-47 0,13 2-86 16,-13-2-258-16,14-2-322 0</inkml:trace>
  <inkml:trace contextRef="#ctx0" brushRef="#br0" timeOffset="106092.2">31513 12740 212 0,'0'0'413'0,"5"-10"-36"15,-5 10-56-15,7-8 0 0,-7 8-25 0,0 0-2 16,5-13-43-16,-5 13-19 0,0 0-39 0,6-9-16 16,-6 9-36-16,0 0-21 0,0 0-15 0,5-10-17 15,-5 10-10-15,0 0-10 0,0 0-6 0,0 0-7 16,4-8-6-16,-4 8-2 0,0 0-3 0,0 0-3 16,0 0 3-16,0 0 2 0,0 0 6 0,3 13 4 15,-3-13 9-15,-1 12 6 0,1-12-39 0,-3 19 61 16,2-6-35-16,-2-2 36 0,1 1-26 0,-1 3 38 15,0 0-34-15,-1 0 22 0,1 0-37 16,0 1 1-16,-2 0-2 0,3-1-12 0,-1 0-8 16,0 0-3-16,2-2 14 0,0-1-27 15,0 1 23-15,-1-2-29 0,2-11 21 0,-1 22-26 16,1-22 21-16,0 17-24 0,0-17 22 0,0 14-28 16,0-14 22-16,-1 12-20 0,1-12 23 0,1 11-27 15,-1-11 15-15,0 0-49 0,3 13-30 0,-3-13-96 16,0 0-31-16,0 0-120 0,7 7-35 0,-7-7-152 15,0 0-144-15,0 0-370 0,13-1-621 0</inkml:trace>
  <inkml:trace contextRef="#ctx0" brushRef="#br0" timeOffset="106945.95">31141 15219 212 0,'0'0'312'0,"0"0"-61"0,0-16 11 0,0 16-29 16,0 0 32-16,2-13-46 0,-2 13 5 0,0 0-43 16,0 0-1-16,1-10-36 0,-1 10 13 0,0 0-13 15,0 0 18-15,0 0-21 0,0 0 1 0,0 0-16 16,0 0-3-16,-9 8-9 0,9-8-7 0,-8 13-1 16,4-3-47-16,-2 2 62 0,0-1 6 0,-1 5 1 15,0 1 2-15,-2 1-6 0,1 1-21 16,-1 2-7-16,1-1-2 0,0 2 1 0,0-2 0 15,0 2-5-15,0-1-6 0,0 1-11 0,0-4-6 16,1 3-10-16,1-1-6 0,0-5-10 0,1 0-5 16,-1 3-7-16,1-4-4 0,1 0-6 0,1-4-2 15,-1 2-5-15,-1-2-3 0,2 0-16 0,1-2-38 16,2-8-34-16,-6 17-51 0,6-17-45 0,-2 11-38 16,2-11-61-16,0 0-54 0,0 12-93 0,0-12-48 15,0 0-58-15,10 4-389 0,-10-4-486 0</inkml:trace>
  <inkml:trace contextRef="#ctx0" brushRef="#br0" timeOffset="107409.93">31472 15415 562 0,'0'0'446'0,"5"-11"-91"15,-5 11-23-15,0 0-45 0,7-11 5 0,-7 11-50 16,0 0-15-16,0 0-41 0,0 0-14 0,-5-7-42 16,5 7-6-16,0 0-28 0,-9 9-6 0,9-9-22 15,-12 12 2-15,7-6-19 0,0 3-2 16,-1 1-11-16,0 1 6 0,0 0-17 0,-1 1 3 16,1 2-6-16,1 0 3 0,0-1-9 0,1 1 11 15,2 1-7-15,-3-2 5 0,2 0-5 0,2 0-2 16,1 0 13-16,0 0 9 0,0-1 3 0,1 0 5 15,3-2 8-15,1 2-2 0,0-1 9 0,2 0-14 16,0-1 16-16,3-2-26 0,1 0 18 0,0 0-28 16,2-3 22-16,1 2-35 0,-1-4 20 0,0 0-23 15,-1-2 29-15,4-1-28 0,-3-1 22 16,3-3-22-16,-2-1 24 0,1-1-25 0,0-2 12 16,1-3-12-16,0 0 13 0,-1-2-18 0,-2-1 11 0,1-1-14 15,-4 0-4-15,0-1 5 0,2 0 15 16,-5 1-17-16,-2 2 9 0,1-2-5 0,0 1-2 15,-5 2 0-15,0-1-6 0,-2 1-4 0,-4 0 1 16,0-1-1-16,-4 2-1 0,-1-1-2 0,-4 5 0 16,-2-5-5-16,-2 5-21 0,-2-2-86 0,3 3 1 15,-2 3-52-15,1-2-42 0,-1 4-48 0,0 0-112 16,4 1-84-16,-3 2-131 0,2 2-311 0,0-3-459 16</inkml:trace>
  <inkml:trace contextRef="#ctx0" brushRef="#br1" timeOffset="113738.32">30672 13372 193 0,'0'0'503'0,"0"0"-90"15,0 0-37-15,0 0-24 0,0 0-10 0,-1-13-33 16,1 13-47-16,0 0-39 0,0 0-37 0,0 0-35 16,0 0-26-16,0 0-23 0,-1-11-16 0,1 11-16 15,0 0-10-15,0 0-7 0,0 0-8 0,0 0 1 16,0 0-1-16,0 0 9 0,0 0 15 0,-2 14-43 15,2-14 67-15,-2 15-39 0,1-5 66 0,-1 1-45 16,1 1 43-16,-3 1-36 0,2 2 26 0,1 1-44 16,-2 1 40-16,0-2-32 0,2 1-7 0,-2 0-5 15,2 0 0-15,-1 1 3 0,0-4-2 16,2 0-6-16,-1 0-4 0,0 1-2 16,-1-3-9-16,2-11-7 0,-1 22-7 0,1-22-5 15,-1 18-1-15,1-18 3 0,-1 13-5 0,1-13-5 16,-2 14 2-16,2-14-2 0,0 0-17 0,0 15-38 15,0-15-48-15,0 0-63 0,2 10-77 0,-2-10-13 16,0 0-117-16,0 0-67 0,0 0-112 0,-2 12-582 16,2-12-736-16</inkml:trace>
  <inkml:trace contextRef="#ctx0" brushRef="#br1" timeOffset="114687.45">30702 15980 430 0,'0'0'400'16,"6"-10"-56"-16,-6 10 1 0,5-8-40 0,-5 8-2 16,4-8-37-16,-4 8-24 0,0 0-40 0,0 0-19 15,0-12-26-15,0 12-18 0,0 0-26 0,-9-5 1 16,9 5-15-16,0 0-6 0,-17 3-3 0,17-3-5 15,-17 9-4-15,8-4-2 0,-1 2-3 16,2 0-60-16,-1 1 72 0,-3 2-68 0,3 1 59 16,2 0-61-16,-1 1 48 0,0-1-53 0,2 2 48 15,2 0 0-15,2-1-15 0,-1-1-3 0,2 1-9 16,1 0 0-16,2-1-4 0,1-1 1 0,1 1-3 16,2 0-4-16,4-2-8 0,1 0-2 0,0-2-1 15,4 0 4-15,0 0-3 0,1-4-1 0,-1-2-7 16,2-1 1-16,1-1 0 0,0-5-1 0,2 1 5 15,-2-4 8-15,0-1-11 0,-3-1-24 0,2-1 35 16,-4-1-19-16,-3-1 38 0,-2 1-27 0,-2 0 39 16,-2 0-16-16,-4 0-1 0,-1 0-9 0,-3-1 8 15,-1-1-16-15,-4 3-6 0,-1-1-15 16,-1 0-50-16,1 3-77 0,-3 1-114 16,2 2-72-16,0 3-161 0,0 0-153 0,1 1-420 15,10 3-668-15</inkml:trace>
  <inkml:trace contextRef="#ctx0" brushRef="#br1" timeOffset="117854.53">20049 16142 223 0,'0'0'416'0,"1"-12"-7"0,-1 12-100 15,0 0 34-15,2-14-79 0,-2 14 30 16,0 0-91-16,0 0 12 0,2-14-77 0,-2 14 21 16,0 0-66-16,0 0 29 0,0 0-57 0,0 0 42 15,0 0-54-15,0 0 50 0,0 0-54 0,-13 7 54 16,13-7-52-16,-9 15 58 0,4-6-52 0,0 0 59 15,-3 3-53-15,2 0 56 0,-3 1-52 0,0 1 53 16,0 2-53-16,-1 0 39 0,1 0-38 0,-2 1 35 16,2 0-38-16,-2-1 27 0,2-1-43 0,-1 2 30 15,1-3-44-15,0-1 29 0,1 0-42 0,1-1 29 16,-1 0-42-16,2-2 9 0,0-1-10 16,1 0 30-16,1-1-38 0,4-8 28 0,-8 13-32 15,8-13 22-15,-7 11-69 0,7-11-2 0,-4 9-101 16,4-9-11-16,0 0-64 0,0 0-73 0,2 12-89 15,-2-12-99-15,0 0-93 0,12-2-318 0,-12 2-465 16</inkml:trace>
  <inkml:trace contextRef="#ctx0" brushRef="#br1" timeOffset="118181.4">20202 16373 430 0,'0'0'557'0,"5"-9"-105"0,-5 9-67 0,0 0-43 15,5-11-45-15,-5 11-45 0,0 0-37 0,4-8-40 16,-4 8-32-16,0 0-27 0,0 0-15 0,0 0-17 16,0 0-8-16,0 0-4 0,0 0-1 0,0 0-3 15,0 0 2-15,9 6 13 0,-9-6-12 0,-1 12 11 16,1-12 6-16,-2 16 9 0,2-16-48 0,-5 18 48 15,4-8-40-15,-2 0 46 0,2 0-39 16,-1 3 30-16,-1-2-37 0,0-1 30 0,2 1-37 0,-1-2 27 16,-1 1-38-16,3-10 25 0,-3 18-39 15,3-18 26-15,-2 16-37 0,2-16 29 0,-1 12-35 16,1-12 28-16,0 0-35 0,0 15-12 0,0-15-91 16,0 0-55-16,0 0-97 0,5 9-108 0,-5-9-150 15,0 0-148-15,0 0-365 0,9-5-634 0</inkml:trace>
  <inkml:trace contextRef="#ctx0" brushRef="#br1" timeOffset="122290.4">20204 11026 27 0,'0'0'315'0,"3"-15"-61"16,-3 15-19-16,0 0-24 0,4-10-4 0,-4 10-21 15,0 0-8-15,0 0-6 0,4-12 0 0,-4 12-9 16,0 0 0-16,0 0-11 0,0 0-12 16,2-10-6-16,-2 10-2 0,0 0-1 0,0 0-15 0,0 0-9 15,-9 5-10-15,9-5-10 0,-10 9-11 16,4-1-9-16,-2-1-2 0,-1 4-11 0,0-1-7 16,-1 3-1-16,1-1 2 0,-3 3-2 0,1 1-1 15,-1-1-2-15,1 2 1 0,0-1 1 0,-1-1-2 16,2 2-2-16,-2 0-4 0,2-2 3 0,1 1-26 15,-2 0 29-15,3-3-29 0,-1 0 24 0,1-1-37 16,1 0 39-16,0-1-43 0,2-1 27 0,-1-1-27 16,1 0 26-16,0-2-37 0,5-7-12 0,-7 13-59 15,7-13-20-15,-6 10-59 0,6-10-50 0,0 0-75 16,-4 9-40-16,4-9-42 0,0 0-48 16,0 0-325-16,0 0-252 0</inkml:trace>
  <inkml:trace contextRef="#ctx0" brushRef="#br1" timeOffset="122751.04">20351 11194 234 0,'0'0'441'0,"0"0"-80"16,0 0-39-16,6-8-17 0,-6 8-10 0,0 0-26 15,0 0-39-15,0 0-33 0,0 0-30 16,0 0-24-16,0 0-22 0,0 0-18 0,-11 3-12 16,11-3-14-16,-11 9-9 0,6-1-11 0,0-1-2 15,-1 2-10-15,1-1-4 0,0 2-1 16,0-1-10-16,1 2 0 0,0 0-18 0,1 0 14 16,0-1-20-16,0 0 21 0,2 0-21 0,1-10 18 15,0 20-18-15,0-20 23 0,5 19-15 0,-1-10 25 16,3-2-17-16,-1 0 20 0,4-1-26 0,-1-1 14 15,4 1-25-15,0-3 22 0,0 0-22 0,0-2 19 16,2 0-21-16,-1-1 22 0,0-1-20 0,2-1 24 16,-2-2-26-16,2-2 24 0,-3 0 3 0,-1-2 0 15,1 0-2-15,-3-1 0 0,-1-1-6 16,0 1 1-16,-2-4-1 0,-2 4-1 0,-1-2 0 16,-4 11-2-16,2-20 2 0,-2 20-3 0,-2-22-4 15,-2 12-3-15,-1 1 0 0,-2 0-1 0,-3 0-3 16,0 0 7-16,-2 4-12 0,-2-1-5 0,1 0-13 15,1 3-54-15,-1 1-56 0,-1 2-62 0,0 0-104 16,2 1-83-16,0 0-69 0,-1 2-499 0,2 2-525 16</inkml:trace>
  <inkml:trace contextRef="#ctx0" brushRef="#br1" timeOffset="123704.7">23701 11572 379 0,'0'0'317'0,"0"0"-27"0,4-11-35 15,-4 11-19-15,0 0 7 0,4-10-17 0,-4 10 1 16,0 0-37-16,0 0-13 0,0 0-35 0,4-9-5 16,-4 9-21-16,0 0 11 0,0 0-14 0,0 0 2 15,0 0-5-15,0 0-10 0,-6 11-10 0,6-11-9 16,-7 14-5-16,-1-4 2 0,2 3 6 0,-3 0-16 15,-1 3 5-15,-2 1-5 0,0 2-1 0,0-1 1 16,-1 3 0-16,0-3-1 0,-1 4-2 0,3-4-7 16,-2 0-3-16,1 0-10 0,2-1-3 0,-3 0-9 15,4-2 1-15,-1-2-10 0,3 1-5 16,0-3-3-16,-1 1-30 0,3-2 34 0,-1-2-32 16,2 1 10-16,0-1-67 0,4-8-11 0,-6 13-36 15,6-13-44-15,-3 9-71 0,3-9-84 16,0 0-52-16,0 0-33 0,9 4-45 0,-9-4-373 15,12-2-351-15</inkml:trace>
  <inkml:trace contextRef="#ctx0" brushRef="#br1" timeOffset="124202.03">23980 11716 248 0,'0'0'344'15,"0"0"-37"-15,3-11-58 0,-3 11-25 0,0 0-14 16,3-9-10-16,-3 9-16 0,0 0-11 0,0 0-24 16,4-10-29-16,-4 10-9 0,0 0-11 0,0 0-4 15,0 0-3-15,4-8-11 0,-4 8-7 0,0 0-6 16,0 0-4-16,0 0 2 0,0 0-4 0,0 0 2 15,0 0 0-15,0 0-2 0,0 0-6 0,0 0 1 16,0 0-5-16,0 0-3 0,0 0-9 16,0 0-6-16,0 0-2 0,0 0-4 0,0 0-3 15,0 0-3-15,0 0-1 0,0 0-1 0,0 0 3 16,0 0-2-16,-9 4 1 0,9-4 4 0,0 0-6 16,-3 14 6-16,3-14 1 0,-2 10 1 15,2-10 3-15,-3 16 1 0,3-16 5 0,-4 18 2 16,4-18 2-16,-2 20 2 0,1-9 5 15,1 1 2-15,-2-1 0 0,1 1-3 0,0 1 3 0,1-1-10 16,-2 0-2-16,2 0-2 0,-1-1-3 0,1 1-5 16,0-12 3-16,0 22-27 0,0-22 27 0,0 19-30 15,0-19 28-15,1 16-32 0,-1-16 32 16,-1 13-28-16,1-13 21 0,1 13-28 0,-1-13 27 16,0 0-47-16,0 14-9 0,0-14-67 0,0 0-59 15,3 11-67-15,-3-11-115 0,0 0-83 0,0 0-91 16,8 6-445-16,-8-6-548 0</inkml:trace>
  <inkml:trace contextRef="#ctx0" brushRef="#br1" timeOffset="126070.17">23382 15922 307 0,'0'0'417'15,"0"0"-60"-15,7-7-37 0,-7 7-23 0,0 0-15 16,8-6-19-16,-8 6-38 0,0 0-24 0,0 0-18 16,0 0-17-16,0 0-17 0,0 0-22 0,0 0-13 15,0 0-7-15,-1 15-10 0,1-15-51 0,-4 13 49 16,4-13-53-16,-9 17 55 0,5-6-53 0,-1 0 64 15,0 4-50-15,-2-1 58 0,0 2-57 16,-1 1 48-16,-1 1-56 0,1-1 43 0,-2 2-49 16,1-2 35-16,2 1-48 0,-2-1 32 0,0 1-62 15,1-3 44-15,2 1-40 0,-3-3 30 0,2 1-39 16,2-1 36-16,-1-1-52 16,2-1 2-16,0-1-62 0,-1-1-61 0,5-9-71 0,-4 16-73 15,4-16-136-15,0 0-83 0,4 13-496 16,-4-13-598-16</inkml:trace>
  <inkml:trace contextRef="#ctx0" brushRef="#br1" timeOffset="126383.03">23604 16098 466 0,'6'-12'519'0,"-6"12"-109"0,4-10 9 15,-4 10-79-15,0 0 1 0,7-11-108 0,-7 11 7 16,0 0-91-16,0 0 28 0,5-8-68 0,-5 8 41 16,0 0-62-16,0 0 45 0,0 0-57 0,-4 10 47 15,4-10-47-15,-5 13 54 0,5-13-53 0,-7 16 57 16,1-6-49-16,1 2 32 0,0 0-41 0,-2 1 26 16,2 2-36-16,-1-1 31 0,-2 1-42 0,3 0 30 15,-1-1-32-15,-1 2 23 0,2-1-34 0,-1 0 22 16,1-1-41-16,1 0 23 0,0-1-35 15,1-1 28-15,0-1-39 0,1 0 30 0,0-2-37 16,2-9 4-16,-4 17-94 0,4-17-33 0,0 13-90 16,0-13-94-16,0 0-99 0,4 13-172 0,-4-13-572 15,0 0-773-15</inkml:trace>
  <inkml:trace contextRef="#ctx0" brushRef="#br1" timeOffset="128999.08">24207 13313 135 0,'0'0'185'16,"0"0"-27"-16,0 0-4 0,4-9-3 16,-4 9-5-16,0 0-1 0,0 0-3 15,3-11-6-15,-3 11 3 0,0 0-42 0,0 0 41 16,0 0-43-16,0 0 50 0,-2-13-59 0,2 13 60 16,0 0-62-16,0 0 57 0,0 0-59 0,-10-2 43 15,10 2-40-15,0 0 41 0,0 0-52 0,-13 2 38 16,13-2-40-16,0 0 20 0,-8 9-48 0,8-9 50 15,-8 7-50-15,8-7 40 0,-8 10-55 0,8-10 51 16,-9 13-53-16,9-13 41 0,-8 13-54 0,8-13 57 16,-5 16-49-16,5-16 52 0,-4 14-59 0,4-14 51 15,-2 15-56-15,2-15 59 0,1 15-56 0,-1-15 52 16,5 13-56-16,-5-13 53 0,9 15-60 16,-9-15 28-16,13 12-32 0,-5-7 53 0,1-1-58 15,1 0 54-15,0-2-58 0,-10-2 58 0,19 5-51 16,-19-5 53-16,21 2-53 0,-21-2 45 15,21-4-51-15,-10 1 48 0,0-1-53 0,-2 0 54 16,0-2-55-16,1-2 52 0,3-1-58 0,-3 1 54 16,-2-2-46-16,1-1 42 0,1 2-49 0,-5-3 55 15,2 1-55-15,-1 0 53 0,-2 1-53 0,0-1 46 16,-2 1-46-16,-1 0 49 0,-1 10-52 0,-1-21 51 16,-2 10-53-16,-2 1 49 0,-1 1-50 0,-3-2 56 15,-1 3-54-15,-2-2 5 0,0 3 1 0,-1-1 7 16,-2 1-4-16,2 2-1 0,-2 1 45 15,3 1-56-15,-2 0 51 0,2 1-88 0,0 2 16 16,-1 2-83-16,1 1-3 0,2-1-124 0,-1 1-36 16,2 2-94-16,-2 1-105 0,11-6-333 0,-15 11-364 15</inkml:trace>
  <inkml:trace contextRef="#ctx0" brushRef="#br1" timeOffset="130147.14">24331 14479 189 0,'0'0'399'16,"5"-7"-89"-16,-5 7-26 0,5-7-16 0,-5 7-15 16,7-8 44-16,-7 8-66 0,5-10 24 0,-5 10-68 15,5-7 33-15,-5 7-67 0,5-8 34 16,-5 8-76-16,0 0 28 0,4-9-71 0,-4 9 38 15,0 0-63-15,0 0 55 0,0 0-61 16,0 0 52-16,0 0-58 0,0 0 1 0,0 0 1 16,0 0 12-16,-1 11 3 0,1-11 13 0,-3 13 5 15,3-13 5-15,-6 18-2 0,3-8-1 0,-1 1 6 16,2 0 5-16,-2 0-7 0,0 3-3 0,0-2-4 16,0 1-4-16,2-1-1 0,-1 0 1 0,1 0-5 15,0 0-8-15,2-12-4 0,-5 20 14 0,5-20-32 16,-5 19-3-16,5-19-5 0,-2 17-3 0,2-17 0 15,-2 12-3-15,2-12 0 0,-1 12-4 16,1-12-9-16,1 9-65 0,-1-9-32 0,0 0-78 16,3 11-9-16,-3-11-114 0,0 0-60 0,0 0-125 15,8 5-114-15,-8-5-359 0,0 0-543 0</inkml:trace>
  <inkml:trace contextRef="#ctx0" brushRef="#br1" timeOffset="132014.51">31089 13359 237 0,'6'-12'547'0,"-6"12"-149"16,5-8-58-16,-5 8-64 0,0 0-4 0,6-11-22 15,-6 11-13-15,0 0-23 0,0 0-24 0,0 0-23 16,0 0-20-16,0 0-24 0,0 0-15 0,0 0-9 16,1 13-7-16,-1-13-3 0,-4 16 2 0,0-7 8 15,0 2 7-15,0 2 5 0,-3 1-40 0,2 1 29 16,-2-1-22-16,0 3 40 0,-2 1-42 16,1 0 32-16,-1-2-36 0,1 3 19 0,-2-3-39 0,3 2-6 15,-3-1-9-15,2 0 0 0,1-1-4 0,1-2-8 16,-1 0-3-16,1 0-2 0,0-1 0 0,2-1-3 15,0-1-3-15,1-2 4 0,3-9-83 16,-2 16-66-16,2-16-14 0,0 12-123 0,0-12-37 16,6 7-143-16,-6-7-99 0,13 1-494 0,-13-1-656 15</inkml:trace>
  <inkml:trace contextRef="#ctx0" brushRef="#br1" timeOffset="132347.37">31383 13504 586 0,'0'0'501'16,"5"-10"-84"-16,-5 10-84 0,4-8-13 0,-4 8-30 16,0 0-18-16,4-9-31 0,-4 9-40 0,0 0-33 15,0 0-28-15,0 0-17 0,0 0-9 0,0 0-3 16,0 0-5-16,0 0 2 0,0 0-57 0,-3 12 70 15,3-12-41-15,-5 10 50 0,1-1-42 0,4-9 32 16,-6 16-40-16,2-6 24 0,0 1-28 0,0-1 30 16,1 1-30-16,-1 1-2 0,1-1 1 0,-1 2-5 15,2-1-6-15,-1 1 0 0,0 0-3 0,1-2-6 16,-1 3 10-16,2-2-28 0,0-2 12 0,1-10-24 16,-3 22 13-16,3-22-22 0,-1 19 15 0,1-19-19 15,0 16 8-15,0-16-55 0,1 14-20 0,-1-14-79 16,3 13-28-16,-3-13-116 15,4 9-20-15,-4-9-103 0,0 0-159 0,6 10-669 16,-6-10-837-16</inkml:trace>
  <inkml:trace contextRef="#ctx0" brushRef="#br1" timeOffset="133137.66">31210 16019 152 0,'0'0'502'0,"4"-15"-118"0,-4 15-16 0,3-12-59 16,-3 12-2-16,1-11-36 0,-1 11-20 0,2-10-35 15,-2 10-22-15,0 0-42 0,2-12-19 16,-2 12-35-16,0 0-2 0,0 0-18 16,0 0 9-16,0 0-9 0,0 0 4 0,0 0-8 15,0 0-5-15,-13 11-11 0,8-2 8 0,-3 2 5 16,1 2-3-16,-4-1 8 0,2 6 1 0,0-1-13 16,-3 2 7-16,1-1-17 0,0 1 25 0,0 0-25 15,-1 1 26-15,2 0-39 0,-2-2 29 0,2 1-29 16,1-1 8-16,-1-1-23 0,1 1 11 15,1-4-17-15,-1 1 9 0,3-2-18 0,0-1 15 0,0 0-25 16,1-3-11-16,1 0-74 0,4-9-54 0,-6 14-45 16,6-14-60-16,-1 12-78 0,1-12-86 0,0 0-76 15,10 10-55-15,-10-10-302 0,0 0-382 16</inkml:trace>
  <inkml:trace contextRef="#ctx0" brushRef="#br1" timeOffset="133579.78">31407 16208 375 0,'0'0'473'16,"3"-11"-72"-16,-3 11-39 16,0 0-50-16,2-11-12 0,-2 11-51 0,0 0-27 0,0 0-39 15,0 0-18-15,-5-8-35 0,5 8-11 16,0 0-27-16,-13 5-4 0,13-5-13 0,-9 11-5 15,4-4-12-15,0 1 3 0,-1 1-9 0,0 2 7 16,-1 0-11-16,1 1 5 0,0 0-1 0,1 1 0 16,0 0 0-16,0 0 4 0,3-1 0 0,-1-1 0 15,2 1 4-15,0-2-13 0,1-10 12 0,1 22-16 16,3-12 5-16,0-2-13 0,2 2 11 0,0-3-21 16,3 0 14-16,0 0-26 0,3-2 24 0,-1 0-31 15,1-3 26-15,3 0-35 0,-1-2 13 0,3-2-2 16,-1 0 10-16,3-3-14 0,2-2 15 0,-3-2-18 15,0 1 27-15,-2-3-47 0,1 1 35 16,-3-3-15-16,0 0 26 0,-4 1-24 0,0 0 28 16,-3-1-20-16,-1 0 19 0,-2 0-11 0,-1 2 9 15,-3-1 1-15,-2-1-10 0,0 0-6 0,-5 2-2 16,0-1 2-16,-5 0-8 0,1 1 0 0,-4-1-7 16,0 2-17-16,0 2-47 0,0 1-80 0,-3 0-70 15,2 1-52-15,-1 3-140 0,0 0-87 0,-2 2-588 16,5 1-701-16</inkml:trace>
  <inkml:trace contextRef="#ctx0" brushRef="#br0" timeOffset="140630.07">10152 7336 165 0,'0'0'395'0,"0"0"-62"15,0 0-3-15,-5-9-20 0,5 9-3 0,0 0-19 16,0 0-30-16,0 0-42 0,0 0-31 0,0 0-19 15,0 0-15-15,0 0-11 0,0 0-11 16,0 0-13-16,0 0-6 0,-8 5 8 0,8-5 1 16,-1 13-21-16,1-13 31 0,-1 17-26 0,-2-7 25 15,2 4-28-15,-2 0 3 0,2 3 5 0,-2 0-9 16,2 1-3-16,-2 0-57 0,2 1 63 0,-1 0-6 16,-1 1-6-16,1-1-7 0,0-2-7 0,1 2-5 15,0-1-14-15,1-1-3 0,0-1-9 0,-1-1-9 16,1 0 7-16,0-2-17 0,0-2 10 0,-2 1-15 15,2-12 6-15,0 18-16 0,0-18-15 0,0 14-55 16,0-14-31-16,2 13-90 0,-2-13-47 0,0 0-74 16,1 13-81-16,-1-13-113 0,0 0-130 0,0 0-419 15,0 0-661-15</inkml:trace>
  <inkml:trace contextRef="#ctx0" brushRef="#br0" timeOffset="141309.87">12724 7347 375 0,'0'0'382'0,"-11"-9"-31"0,11 9-32 16,-11-7-6-16,11 7-15 0,-12-6-21 0,12 6-41 15,-13-2-22-15,13 2-27 0,-15 4-21 0,15-4-23 16,-16 7-19-16,6-1-15 0,2 4-13 0,-3 0-7 15,1 1-4-15,1 3-21 0,1 1 23 0,-2 2-28 16,1-2 19-16,3 0-31 0,1 2 17 0,1 0-29 16,0 1-1-16,1-1-1 0,1 1 23 15,2-2-33-15,2 1 18 0,3-1-28 0,-1 0 29 16,5-2-32-16,0-2 26 0,5 2-29 0,1-1 28 16,4-5-31-16,1 1 27 0,-2-3-28 0,2-3 29 15,0 1-30-15,0-4 27 0,3-1-23 16,-1-5 34-16,0 0-26 0,-1-4 16 0,0 0-3 15,-2-6 0-15,-1 1 27 0,-5-1-29 0,-1-1 28 16,-3-3-17-16,-2 3 23 0,-3 0-13 0,-2 1 17 16,-4-2-24-16,-2 0 12 0,-3 1-28 0,-4-1 12 15,-3 2-26-15,-7-2 16 0,2 3-24 0,-8 1 11 16,0 4-62-16,-1 0-28 0,4 2-88 0,0 4-29 16,3 2-59-16,-2 2-96 0,6 1-101 0,-1 1-85 15,3 1-472-15,1 4-607 0</inkml:trace>
  <inkml:trace contextRef="#ctx0" brushRef="#br0" timeOffset="141926.31">14310 7427 372 0,'-14'-6'498'0,"1"0"-56"0,0 2-43 15,-1-1-28-15,-2-1-36 0,3 1-32 0,-3 0-43 16,3 0-40-16,0 1-36 0,1 0-36 0,1 1-26 15,3 0-30-15,8 3-21 0,-19-5-18 0,19 5-12 16,-9-3-9-16,9 3-4 0,0 0-6 0,0 0 5 16,0 0-1-16,0 0 4 0,0 0-6 0,20 3 3 15,-8-2 2-15,5 0 5 0,3 1 5 0,1-1-23 16,3-1 24-16,6 3 10 0,0-2 0 16,0-1 0-16,9 1 1 0,-1-1-5 15,2 1-8-15,-2 0 2 0,3 1-5 0,-1-2-3 16,0 1-37-16,2-1 30 0,-4 1-4 0,0-1-29 15,0 0 26-15,-8 1-25 0,0-1 30 0,-3 0-30 16,-4 0 31-16,-2 0-27 0,-3 0 26 0,-3-1-19 16,-2 1 20-16,1-1-31 0,-14 1 30 0,21-1-50 15,-21 1-5-15,14-3-47 0,-14 3-37 0,0 0-40 16,0 0-67-16,0 0-68 0,0 0-60 0,0 0-23 16,0 0-33-16,-9-9-38 0,9 9-294 0,-9-5-245 15</inkml:trace>
  <inkml:trace contextRef="#ctx0" brushRef="#br0" timeOffset="142275.56">14768 7252 420 0,'0'0'433'0,"-9"-7"-8"16,9 7-38-16,0 0 24 0,-9-9-90 0,9 9 5 15,0 0-96-15,-7-8-43 0,7 8-39 0,0 0-25 16,0 0-24-16,0 0-14 0,0 0-11 0,0 0-10 15,0 0 1-15,0 0-14 0,16 1-9 0,-6 4-4 16,0-1-6-16,3 3-5 0,1-1-3 0,2-1-2 16,0 3-4-16,1 0-3 0,2-1-2 0,0 2-1 15,-1 0-2-15,-1 0 3 0,-2-1-4 16,0 0 3-16,-2 1-1 0,1-1-7 0,-4 2 3 16,1-2 1-16,-1 1-2 0,-5 0 4 0,0-1 4 15,-5-8 8-15,3 17 9 0,-3-17 9 0,-4 15 5 16,0-6-22-16,-1 0 27 0,-5-2-28 0,3 0 24 15,-2 0-32-15,-2 2 25 0,0-2-31 0,0-1 17 16,0 1-25-16,-1-1 26 0,3 0-54 0,-2-1-31 16,3 0-70-16,0 0-63 0,-1 0-106 0,9-5-62 15,-11 6-76-15,11-6-79 0,-8 7-297 16,8-7-345-16</inkml:trace>
  <inkml:trace contextRef="#ctx0" brushRef="#br0" timeOffset="142708.96">15527 7208 241 0,'-1'-12'518'0,"1"12"-52"0,-3-18-57 0,3 18-38 15,-2-17-35-15,2 17-55 0,-7-12-40 0,7 12-34 16,-9-11-38-16,9 11-30 0,-9-8-27 0,9 8-18 15,-11-3-29-15,11 3-13 0,0 0-9 0,-19 2-9 16,19-2-7-16,-13 5-6 0,13-5-5 16,-12 7-3-16,6-1-1 0,6-6-2 15,-9 13-6-15,9-13 3 0,-8 17 6 0,8-17-8 16,-5 17-2-16,5-17 2 0,0 18 1 0,0-18 52 16,5 20-57-16,-1-10 4 0,0 2 55 0,1 0-57 15,2-1 2-15,-1 1 12 0,3 1 6 0,-1-1 10 16,-1 1 6-16,2-2-4 0,-1 2 5 0,1-1 1 15,0 0-5-15,0 1 1 0,-2-1-6 0,1-1-28 16,-2 1 27-16,1 0-29 0,-4-2 27 0,1-2-28 16,-1 2 27-16,-3-10-22 0,0 15 24 0,0-15-28 15,-7 13 21-15,0-7-29 0,-1 1 32 16,-1-4-32-16,-1 0 27 0,-4 1-28 0,0-3 26 16,-1 0-28-16,-1-1 10 0,-3-2-65 0,1-2-22 15,2 1-60-15,-2-2-78 0,5 0-96 0,1-1-55 16,2 0-80-16,4-2-450 0,6 8-471 0</inkml:trace>
  <inkml:trace contextRef="#ctx0" brushRef="#br0" timeOffset="143126.34">15662 7348 379 0,'0'0'436'0,"0"0"-37"0,9 3-27 15,-9-3 22-15,0 0-84 0,12 3-6 0,-12-3-92 16,13 4 24-16,-13-4-86 0,15 4-16 0,-15-4-19 16,18 3-21-16,-18-3-8 0,18 1-13 0,-18-1-10 15,20-1-7-15,-9-2-8 0,0 1 0 0,-11 2-10 16,18-8-13-16,-8 4-4 0,-1-2-4 0,0-2-2 16,-3 1-3-16,2-1-1 0,-2-2-1 0,-1 1-2 15,1 0 4-15,-6 9 1 0,5-16 1 16,-5 16 6-16,2-17-3 0,-2 17-4 0,-2-12 1 15,2 12 1-15,-9-12 3 0,9 12 3 16,-14-9 5-16,14 9 4 0,-19-3 2 0,19 3-1 16,-22 2-1-16,10 1 1 0,2 2-4 0,-3 0 0 15,2 3-6-15,-1 1 0 0,3 1 0 0,-1 1-3 16,5 0 6-16,-3 1 6 0,3 1 8 0,1 1 9 16,3-1-20-16,0-1 33 0,1 0-31 0,2 1 30 15,2-2-33-15,3 3 29 0,2-4-30 0,1 1 25 16,1 0-36-16,5-3 11 0,-2-1-48 0,5 2-5 15,-1-3-67-15,0-3-22 0,1-1-53 0,0 1-23 16,1-3-63-16,2-3-78 0,0-1-33 0,2-2-35 16,-1-3-27-16,3-3-402 0,-1-2-370 0</inkml:trace>
  <inkml:trace contextRef="#ctx0" brushRef="#br0" timeOffset="143426.1">16221 7082 327 0,'-1'-14'414'0,"-2"3"-12"0,-1 1 5 15,4 10-21-15,-3-16-5 0,3 16-74 0,-4-14-33 16,4 14-72-16,-3-10-23 0,3 10-48 0,0 0-5 16,-5-8-27-16,5 8 14 0,0 0-27 0,-7 8 19 15,7-8-12-15,-3 14 24 0,-2-4-23 0,2 3 50 16,-2 2-50-16,1 1 20 0,0 2-24 0,0 2 24 16,-1 2-27-16,-1 0 20 0,1 0-27 15,0 1 13-15,1-2-24 0,-1 2 8 0,1-1-17 16,1 0 6-16,1-4-17 0,-1 1 9 0,2 0-14 15,1-3 10-15,0 0-17 0,1 0-11 0,2-1 2 16,1-2-13-16,-1 0-11 0,4-2-12 0,1-1-22 16,2-1-30-16,0-2-41 0,2-1-37 0,-1-1-10 15,0-1-57-15,1-3 0 0,2 0-18 16,-14-1-30-16,24-1-45 0,-12-1-49 0,-1-2-7 16,1-1-15-16,-2 0-9 0,-1-1-33 0,1 0-295 15,-3-4-212-15</inkml:trace>
  <inkml:trace contextRef="#ctx0" brushRef="#br0" timeOffset="143627.37">16098 7232 465 0,'0'0'496'0,"-15"-6"-51"0,15 6-56 16,-8-4-33-16,8 4-48 0,0 0-50 0,0 0-37 15,7-7-36-15,-7 7-31 0,15-1-26 0,-15 1-23 16,22 0-17-16,-8 1-18 0,1-1-13 15,3 0-10-15,1 2-9 0,-1-1-4 0,2-1-9 16,-2 2-31-16,2-2-2 0,-4 0-124 0,-1 0-67 16,1-2-154-16,-3 1-161 0,-13 1-324 0,21-4-380 15</inkml:trace>
  <inkml:trace contextRef="#ctx0" brushRef="#br1" timeOffset="-99588.25">10030 8793 227 0,'0'0'305'0,"13"-11"-50"15,-13 11 22-15,11-7-50 0,-11 7-8 0,10-9 12 16,-10 9-2-16,7-10-16 0,-7 10-20 0,6-10-8 16,-6 10-4-16,3-11-12 0,-3 11-11 0,0 0-14 15,2-14-18-15,-2 14-10 0,0 0-15 0,-3-13-14 16,3 13-16-16,-6-5-10 0,6 5-10 0,-11-3-11 16,11 3-7-16,-15 3-7 0,15-3-6 0,-17 5-5 15,6 2-3-15,1-1-3 0,-2 2 50 0,1 2-64 16,-1 2 29-16,2-2-24 0,-3 4 1 0,3 0-4 15,0 0 4-15,2 0 4 0,2 0 1 0,-1-1 0 16,3 1-1-16,2 1 0 0,1-3 1 0,-2 2 2 16,6-3 0-16,-1 0 3 0,1 0 0 15,2-1 2-15,3 0 0 0,-1 0-23 0,5-3 26 16,-1 0-22-16,2-1 27 0,0-2-23 0,2-2 26 16,-1 0-25-16,0-2 25 0,4-2-7 0,0-1-2 15,0-6-5-15,2 0-8 0,-2-3-14 0,3-5-13 16,-2-1-7-16,-2-2 0 0,-1-2 53 0,-2-1-54 15,-1 1 14-15,-4 2 4 0,-1 1 2 0,-3 2 0 16,-1 0-1-16,-1 2 1 0,-5 2 1 0,1 1 5 16,-2 0-3-16,-2 4 4 0,-1 0 0 0,-2 2 2 15,8 6 0-15,-19-6 1 0,19 6 1 0,-18 0 1 16,6 2 0-16,2 2 4 0,0 2 0 0,0 1 2 16,1 2 8-16,0 1 9 0,0 3 1 15,2-2 1-15,1 4 3 0,1-1 3 0,1 1 5 16,0 1-4-16,3 1-3 0,1 0-4 0,0 0 0 15,1 1-26-15,3-1 32 0,-1 1-32 0,0 0 23 16,4 1-26-16,-1 0 29 0,2 0-25 0,1-1 26 16,0-1-28-16,0-1-6 0,0-2-73 0,0-2-27 15,-3 0-70-15,2-1-62 0,-1-4-75 0,0 0-65 16,-7-7-71-16,9 12-375 0,-9-12-364 0</inkml:trace>
  <inkml:trace contextRef="#ctx0" brushRef="#br1" timeOffset="-99121.23">10411 8822 507 0,'6'-7'510'0,"-6"7"-37"16,10-10-95-16,-10 10 8 0,9-8-95 0,-9 8 17 15,9-4-93-15,-9 4 24 0,0 0-91 0,16 0 40 16,-16 0-76-16,13 7-9 0,-13-7-4 0,13 11-2 15,-7-3-1-15,-1 1-1 0,0 0-6 0,1 3-12 16,-3-1-7-16,1 3-8 0,0-2-35 0,-3 1 26 16,0-1-34-16,-2 1 25 0,1-1-34 15,-2-2 26-15,-2 1-34 0,1 0 25 0,0-1-33 16,-1-1 27-16,4-9-32 0,-8 14 28 0,8-14-26 16,-8 12 22-16,8-12-29 0,-9 5 18 0,9-5-38 15,0 0 33-15,-9-3-29 0,9 3 32 0,-2-10 0 16,2 10-3-16,2-16-2 0,1 5-3 0,1-3-5 15,1 0 3-15,5-4 0 0,-1 1 4 0,1-1 1 16,3 2 2-16,0-2-1 0,1 3 8 0,-1 2-3 16,2-2 1-16,-2 6-4 0,0 0 0 0,1 3-2 15,0 0-1-15,0 4 0 0,-3 1-6 0,3 1 0 16,-1 2 2-16,0 3 2 0,0 1 0 16,-2 2-2-16,1 2 11 0,-3 1 11 0,0 2 10 15,-2 0 9-15,2 1-23 0,-2 1 28 0,-2 1-29 16,0-2 32-16,-3 1-29 0,2 1 28 0,-1 0-36 15,-2-2 5-15,-1-1-3 0,0 0-3 0,-1 0-36 16,-2-3-48-16,3-10-41 0,-5 19-69 0,1-10-87 16,4-9-117-16,-9 12-86 0,2-7-522 0,7-5-604 15</inkml:trace>
  <inkml:trace contextRef="#ctx0" brushRef="#br1" timeOffset="-98689.36">9985 8358 305 0,'0'0'346'0,"-17"-1"-48"16,17 1-20-16,0 0-27 0,-18 0 8 0,18 0 8 16,0 0-8-16,0 0-9 0,-12 2-5 0,12-2-4 15,0 0-35-15,0 0 5 0,13 5-42 16,-13-5 12-16,25 3-36 0,-6-2 24 0,1 0-23 16,8-1 27-16,3 1-37 0,5-1 23 0,5 0-26 15,-2 0 12-15,4-1-26 0,8 1 10 0,0-1-24 16,-3 1 8-16,2-1-20 0,-8 1 5 0,2-2-18 15,-3 1 9-15,-3 0-15 0,0 0-5 0,-7-1-6 16,0 2-7-16,-2-1-6 0,-3 0-17 0,-5 1-6 16,1-1-10-16,-5 1-8 0,-1 0-11 0,-3-1-36 15,0 1-70-15,-13 0-54 0,22 1-115 16,-22-1-60-16,15 1-98 0,-15-1-131 0,0 0-152 0,9 4-394 16,-9-4-728-16</inkml:trace>
  <inkml:trace contextRef="#ctx0" brushRef="#br1" timeOffset="-97822.24">12718 8624 297 0,'0'-13'390'0,"-4"2"-67"0,3 1 4 0,-3 1-39 16,0-1-7-16,-2 2-19 0,2-1-27 15,-2 2-38-15,-1 0-25 0,0 3-24 0,-2-1-16 16,9 5-9-16,-20-4-8 0,20 4-10 0,-23 4-17 15,7 0-4-15,3 1-7 0,-3 3-10 0,1 1-15 16,-2 4 8-16,3-1-15 0,-1 2 47 0,2 0-70 16,2 2 49-16,-1 1-62 0,4 0 53 0,-1-1-56 15,5 1 53-15,-2-2-54 0,4 1 3 0,2-1 0 16,0 0 8-16,0-1 6 0,4 0 1 0,2 0 3 16,1-2 1-16,3 0 3 0,0-2-1 0,3-1 2 15,2 0-3-15,3-1-2 0,1-3 2 16,0 0-2-16,0-2-8 0,-1-1 6 0,2-4-1 15,0-1-8-15,2-3-2 0,1-1 0 0,-4-6-2 16,5-1-4-16,-4-4-1 0,-4-2-3 0,1-2 3 16,-5-1-3-16,-3 2 0 0,-3-2 0 0,-1 0-26 15,0 2 30-15,-5 1-27 0,-3 0 27 0,1 5-26 16,-3-1 29-16,1 0-31 0,-4 4 32 0,-1 2-32 16,-1 1 29-16,1 4-35 0,1 1 26 0,-4 2-27 15,12 2 30-15,-18 4-26 0,7 1 28 0,0 2-1 16,2 1-5-16,-1 3 2 0,0 1-2 0,3 3-1 15,1-1 4-15,-2 4-5 0,2 1 6 0,3 0 15 16,1-1-18-16,-2 3-5 16,4-2 6-16,0 1-2 0,2 1-1 0,0 0 1 15,2 2 4-15,1-3-8 0,4 1 6 0,-2 0 2 16,4-2-1-16,-1-1-42 0,5-2-36 0,-2-1-69 16,1-1-100-16,1-3-126 0,-3-2-93 0,1 0-530 15,1-3-594-15</inkml:trace>
  <inkml:trace contextRef="#ctx0" brushRef="#br1" timeOffset="-97356.91">13027 8771 448 0,'0'0'563'0,"7"-8"-146"0,-7 8 3 15,10-5-80-15,-10 5 13 0,0 0-90 0,11-1 17 16,-11 1-87-16,8 4 23 0,-8-4-87 0,9 10 33 15,-4-3-69-15,0 2 39 0,-1-1-61 0,0 2 40 16,-1-1-64-16,-1 2 1 0,0 0-9 0,0 0-1 16,-2 0-4-16,0-11-5 0,0 23-6 0,0-23 2 15,-2 20-5-15,0-11 3 0,-3 0 5 0,5-9 5 16,-8 15 1-16,8-15-1 0,-10 11-5 0,10-11 0 16,-9 7 0-16,9-7-2 0,-10 4-3 0,10-4-1 15,-12-4-1-15,12 4-3 0,-9-8-3 16,9 8 0-16,-7-17-10 0,5 6 2 15,0-1 3-15,2-1-1 0,0-3-8 0,4-1 0 16,1 1 0-16,3-4 1 0,2 3-2 0,1-1-2 16,2 1-1-16,1 1-2 0,3 1 0 0,0 4-1 15,1 0 0-15,2 1-3 0,-2 3-1 0,-1 2 1 16,0 2 2-16,1 1 0 0,-3 4 5 0,1 1 1 16,0 1-2-16,0 2 2 0,-1 3 3 0,1 2 10 15,-3 3 1-15,0 0 4 0,-3 1 0 0,-1 1 2 16,-1 2 0-16,-3-2-24 0,2 1 27 0,-5-1-29 15,-2 2 27-15,0-2-42 0,0 1-46 0,-6-1-107 16,1-1-68-16,-2-1-150 0,1 0-107 16,-3 1-613-16,-1-3-730 0</inkml:trace>
  <inkml:trace contextRef="#ctx0" brushRef="#br1" timeOffset="-96135.44">14211 8704 331 0,'0'0'388'16,"-16"0"14"-16,16 0-88 0,-15-1 55 0,15 1-69 16,-12 1 17-16,12-1-97 0,0 0 13 0,-14 0-79 15,14 0 42-15,0 0-69 0,0 0 43 0,0 0-62 16,0 0-4-16,0 0-4 0,6 5-10 0,-6-5 1 15,21 2-1-15,-7-2 3 0,5 2 1 0,-1-2-5 16,4 1-3-16,1-1-8 0,6 1-6 0,-3-1-5 16,5 1-10-16,-1 0-1 0,1-1-13 0,0 1-3 15,-1-1-6-15,1 2-4 0,-1-2-2 16,-3 1-4-16,0-1-6 0,-4 1-4 0,-4-1 0 0,1 0 0 16,-4 1-1-16,-2-1 1 0,-1-1-2 0,1 2 0 15,-14-1-1-15,21-1-4 0,-21 1 1 16,15 0-9-16,-15 0-13 0,13-2-35 0,-13 2-41 15,0 0-61-15,11-4 4 0,-11 4-112 0,0 0-36 16,0 0-120-16,0 0-29 0,0 0-43 0,-4-10-387 16,4 10-431-16</inkml:trace>
  <inkml:trace contextRef="#ctx0" brushRef="#br1" timeOffset="-95806.53">14728 8632 452 0,'0'0'494'0,"0"0"-14"0,0 0-97 0,0-12 26 16,0 12-103-16,0 0 4 0,0 0-102 0,0 0 17 15,0 0-80-15,0 0 26 0,0 0-75 0,0 0-14 16,18 1-4-16,-18-1-9 0,16 4-8 0,-5-1-5 16,-2 0-9-16,4 0-6 0,-1 2-4 0,1-1 1 15,1 2-2-15,-2-2-4 0,1 3-7 0,-1-2-4 16,0 2-1-16,-1 1-3 0,-4-1-4 0,2 1-3 15,-3 0 5-15,-2 0-1 0,1 1-5 0,-5-9 3 16,1 18-1-16,-1-18-3 0,-6 19 0 0,2-10 1 16,-2 0 3-16,-3 0-3 0,1 1 4 0,-2-2-2 15,-2 2-2-15,2-3-2 0,-4 0-1 16,5 0-2-16,-5-1 1 0,6-1-17 0,-1 0-59 16,2 0-2-16,7-5-138 0,-14 7-60 15,14-7-148-15,0 0-89 0,0 0-420 0,0 0-502 16</inkml:trace>
  <inkml:trace contextRef="#ctx0" brushRef="#br1" timeOffset="-95490.23">15528 8504 86 0,'0'0'761'0,"3"-17"-169"15,-3 17-101-15,2-13-74 0,-2 13-77 0,0 0-71 16,3-15-30-16,-3 15-56 0,0 0 0 0,0 0-51 16,0 0 9-16,0 0-42 0,0 0 18 0,7 7-8 15,-7-7-1-15,2 18-11 0,-2-6-8 0,0 2-7 16,0 0-2-16,-2 2-6 0,2 2-11 0,-1 2-9 16,0-1-9-16,-4-1-5 0,5 2-8 15,-1-2-7-15,-1 1 5 0,1 1-14 16,0-3 1-16,0 0-4 0,-1-1-1 0,2-1-11 15,0-2-42-15,-1-1-65 0,1-12-65 0,0 20 1 16,0-20-127-16,-1 16-81 0,1-16-104 0,0 0-110 16,-4 10-289-16,4-10-437 0</inkml:trace>
  <inkml:trace contextRef="#ctx0" brushRef="#br1" timeOffset="-95306.22">15347 8535 598 0,'-3'-10'537'15,"3"10"-63"-15,-1-15-46 0,1 15-45 0,4-16-57 16,0 7-65-16,2 2-17 0,2 1-61 0,1-2-13 16,3 1-51-16,1 0-3 0,1 0-42 15,3 3 12-15,2-3-41 0,2 3 10 0,1 0-33 16,0 2 12-16,-1 0-26 0,4 0 21 16,-1 2-29-16,-1 2 20 0,4-1-29 0,-2 1-5 0,-1 3-59 15,-1-1-81-15,-3 3-106 0,-4 0-86 0,-1 0-73 16</inkml:trace>
  <inkml:trace contextRef="#ctx0" brushRef="#br1" timeOffset="-94890.19">15969 8663 197 0,'0'0'566'0,"-11"-8"-24"0,11 8-102 15,-13-8 25-15,13 8-121 0,-13-5-4 0,13 5-103 16,-14-4-40-16,14 4-33 0,-15-1-25 0,15 1-24 16,-14 2-15-16,14-2-15 0,-17 7-7 0,9-2 34 15,1 1-66-15,-1 1 49 0,0 0-65 0,3 2 41 16,-1-1-56-16,2 2 41 0,-1-1-53 0,1 1 43 16,0-1-51-16,4-9 48 0,-2 20-51 0,2-20 45 15,1 15-47-15,-1-15 6 0,8 17 2 16,-3-9 4-16,1-1 2 0,3-1-1 0,2-2 2 15,1 0 0-15,2-1 3 0,-1-2 2 0,1-1 1 16,4-3 1-16,-3 1 1 0,3-3 0 16,-3-2 1-16,-1-1 1 0,2-3-2 0,-3-3 4 15,-3 0-5-15,-1 1 0 0,-3-1 4 0,-2-2-30 16,-3 0 27-16,-1 3-30 0,-1-4 27 0,-3 2-29 16,-2 0 26-16,-4 0-28 0,-2 1 28 0,-2 0-25 15,1 2 21-15,0 4-28 0,-1 0 18 0,2 2-52 16,0 4-43-16,1 0-30 0,11 2-55 0,-18 2-59 15,18-2-74-15,-12 6-33 0,12-6-58 0,-6 11-86 16,6-11-244-16,0 12-248 0</inkml:trace>
  <inkml:trace contextRef="#ctx0" brushRef="#br1" timeOffset="-94318.57">16387 8622 24 0,'0'0'610'16,"-4"-14"-103"-16,4 14-46 0,-5-13-25 0,5 13-51 15,-8-14-61-15,8 14-63 0,-10-11-50 0,10 11-42 16,-7-9-34-16,7 9-28 0,-11-4-23 16,11 4-15-16,-14 0-16 0,14 0-12 0,-15 6-10 0,6-2-6 15,0 2-8-15,0 2-1 0,-2 0 1 16,0 3 41-16,2-2-63 0,0 2 55 0,-1 1-64 15,4-1 52-15,-1 1-57 0,1-1 47 0,1 1-49 16,3-3 51-16,2-9-58 0,-3 18 55 0,3-18-47 16,4 17 45-16,-4-17-54 0,11 12 57 0,-11-12-54 15,14 8 56-15,-4-4-55 0,-10-4 50 0,17 1-53 16,-17-1 57-16,20-4-51 0,-8 0 54 0,-2 1-53 16,2-2 57-16,1-3-49 0,-2 0 70 0,-1-2-51 15,1 0 14-15,0-2 6 0,-2 1 12 0,-1 0 5 16,2 0-2-16,-3-1 9 0,0 1-1 15,-1 3-2-15,-1-1-8 0,2 2-6 0,-7 7-43 16,9-13 22-16,-9 13-1 0,7-7 7 16,-7 7 7-16,0 0 7 0,0 0 19 0,9 6 5 15,-9-6 4-15,3 14 0 0,-1-3-2 0,-2 1 3 16,2 1-4-16,-2 5-2 0,-2 0-5 0,2 2-6 16,0 1-7-16,0 4-4 0,0-1-6 0,0 1-4 15,0 0-12-15,0 2-14 0,2-2 21 0,-1 0-21 16,-1-1 17-16,1-1-17 0,0-4 17 0,-1 1-18 15,0-2 2-15,0-1 12 0,0-5-8 0,-1 2 14 16,0-2-12-16,-2-2 13 0,-3 0-13 0,1-2-3 16,-1 0 2-16,-3-3-1 0,-2-2-3 0,0-1-14 15,-1 0-8-15,-3-2-65 0,-4-4-24 16,1 1-71-16,-4-3-16 0,-1-3-36 0,1 2-67 16,1-3-103-16,0 0-37 0,6 0-53 0,-1 1-433 15,5-3-501-15</inkml:trace>
  <inkml:trace contextRef="#ctx0" brushRef="#br1" timeOffset="-93725.48">16834 8664 305 0,'3'-15'480'0,"-3"15"-45"0,-1-12-39 0,1 12-28 15,-2-12-33-15,2 12-57 0,-6-12-40 0,6 12-38 16,-6-10-30-16,6 10-35 0,-11-7-21 0,11 7-23 16,-12-5-15-16,12 5-10 0,-16 0-13 0,16 0-12 15,-18 4 40-15,9 1-69 0,0-1 52 0,2 3-61 16,-5 2 51-16,5 0-64 0,-2 1 57 0,0 2-56 16,2-1 49-16,1 1-60 0,1-1 56 0,1 1-58 15,1-2 53-15,0 1-51 0,3-11 59 16,0 20-58-16,0-20 58 0,5 16-58 0,-5-16 58 0,9 14-51 15,-9-14 49-15,13 10-55 0,-13-10 59 16,16 4-60-16,-16-4 58 0,15 2-59 0,-15-2 58 16,18-5-58-16,-9 2 55 0,1-3-57 0,-2 0 57 15,1-2-57-15,0-2 5 0,1-1 17 0,-3 0-4 16,0 0-1-16,0-2 16 0,-1 1 2 16,-1 0 19-16,0 2-11 0,-1 1 2 0,0 1-2 15,-4 8-9-15,6-14-9 0,-6 14-3 0,8-9-2 16,-8 9 1-16,0 0 6 0,0 0 6 0,0 0 13 15,0 0 9-15,10 6 5 0,-10-6 21 0,2 15-7 16,0-4-2-16,-1 1 4 0,-1 1 6 16,0 1 1-16,0 2-3 0,0 0 0 0,0 2-2 15,-1 0-12-15,1 1-4 0,-1-1-27 0,0 1 23 16,1 0-27-16,-2-1 23 0,1 2-26 0,1-4 22 16,-1 3-23-16,-1-3 22 0,1 0-27 0,0 0 22 15,-1-3-24-15,1 0 20 0,0-1-21 0,0 0 2 16,-3-1 2-16,1 0 2 0,1-2 2 0,2-9 1 15,-7 17-1-15,2-8-5 0,5-9 3 0,-14 10-6 16,7-5-22-16,-2-1-30 0,9-4-41 0,-23 1-31 16,11-2-66-16,-2-2-21 0,0 0-80 0,-1-3-125 15,1-1-91-15,-2-1-527 0,4-1-651 0</inkml:trace>
  <inkml:trace contextRef="#ctx0" brushRef="#br1" timeOffset="-93441.25">17118 8329 465 0,'0'0'565'16,"6"-14"-152"-16,-6 14-5 0,4-9-81 0,-4 9 19 15,0 0-99-15,8-5 23 0,-8 5-87 0,0 0-32 16,8 7-10-16,-8-7-21 0,3 17-10 0,-1-7-22 15,0 4 28-15,0 1-13 0,-1 3 6 16,-1 1-5-16,0 3-12 0,1-2 12 0,-1 2-24 16,-1 3-12-16,1-1-14 0,0 0-7 0,0 2 1 15,0-2-20-15,0-3-8 0,0 1 0 0,0-2-7 16,0-1-2-16,1 0-68 0,0-1-98 0,2-1-49 16,0-2-212-16,0 0-111 0,2-1-564 0,2-6-709 15</inkml:trace>
  <inkml:trace contextRef="#ctx0" brushRef="#br1" timeOffset="-93042.47">17427 8653 480 0,'0'0'495'15,"0"0"-139"-15,0 0 11 0,0 0-84 0,4-10 12 16,-4 10-103-16,0 0 8 0,0 0-78 0,14 2 26 15,-14-2-71-15,0 0 31 0,19 0-62 0,-19 0 38 16,16 0-51-16,-16 0 46 0,13-2-56 0,-13 2 49 16,11-4-53-16,-11 4 53 0,11-6-43 0,-11 6 62 15,8-9-46-15,-8 9 53 0,5-13-56 0,-5 13 4 16,2-12-4-16,-2 12 4 0,-2-16-6 16,2 16-3-16,-5-17-4 0,5 17-2 0,-9-16-2 0,9 16 0 15,-12-12 0-15,4 6 0 0,8 6-10 16,-16-6 1-16,16 6-6 0,-17-1 6 0,6 3 1 15,1 2 5-15,0 2 6 0,0 3 17 0,-2 0 0 16,2 3 1-16,1 0 3 0,-2 4 11 0,2 0 1 16,2 0-9-16,2 0-11 0,-1-1 1 15,2 1-3-15,3-1-1 0,-1-1-4 0,4 0-4 16,0 1-9-16,3-2-5 0,4 0 0 0,1-3-4 16,2 0-3-16,3-1-9 0,1-2-34 0,1-2-54 15,3-2-61-15,-1 0-13 0,1-3-125 0,1-2-49 16,-2-1-119-16,3-2-74 0,-6 0-452 0,1-3-568 15</inkml:trace>
  <inkml:trace contextRef="#ctx0" brushRef="#br1" timeOffset="-92354.97">14765 9580 307 0,'0'0'391'0,"4"-11"19"16,-4 11-93-16,4-9 38 0,-4 9-63 15,0-13 36-15,0 13-90 0,0 0 25 0,-4-14-75 16,4 14 31-16,-5-8-83 0,5 8 39 0,-9-5-80 16,9 5 43-16,-12 0-70 0,12 0 43 0,-17 4-61 15,6 0 52-15,-1 4-54 0,-1 0 2 0,1 2 9 16,-3 1-3-16,2 3 2 0,1 0-1 0,1 1-5 16,0 2 0-16,2 0 2 0,2-1-28 0,2 1 21 15,1-2-32-15,2 2 19 0,0-1-29 16,4-3 38-16,0 1-37 0,2 1 26 0,3-4-32 15,3 2 28-15,3-3-31 0,0-1 4 0,5 0-76 16,-1-4-36-16,2 0-74 0,1-1-63 0,-2-2-112 16,1-2-66-16,0 0-76 0,-5 0-438 15,4-2-515-15</inkml:trace>
  <inkml:trace contextRef="#ctx0" brushRef="#br1" timeOffset="-91374.2">14998 9643 282 0,'0'0'390'0,"1"-10"7"0,-1 10-92 16,0 0 44-16,-2-14-72 0,2 14 36 0,-4-8-93 16,4 8 26-16,0 0-78 0,-7-10 33 0,7 10-77 15,0 0 41-15,-11-3-73 0,11 3 45 0,-9 3-71 16,9-3 46-16,-13 9-63 0,8-2 41 0,-2 0-62 16,1 3 55-16,1 2-59 0,-1 0 0 15,1 1 2-15,0 0-3 0,2 2-3 0,0-2-2 16,2-1 1-16,0 1-3 0,1 0-2 0,1-1-1 15,2 0-25-15,-1 0 25 0,3-2-19 16,3 2 28-16,0-2-24 0,0-3 29 0,4 0-36 16,1-1 23-16,0-2-14 0,1-3 28 0,-1 0-30 15,2-2 44-15,-1-3-46 0,1-2 29 0,-2-1 1 16,0-1-5-16,0-6-3 0,-2 0 1 0,-1-2-5 16,-3 0-9-16,-3 1 8 0,1-2-3 0,-4 1-3 15,-2 0-3-15,-1 0-1 0,-3 2-3 0,0 1-4 16,-4 1-1-16,-2 1-6 0,2 1-28 0,-4 4 19 15,1 0-83-15,1 4 18 0,-2 1-105 0,13 1-9 16,-23 2-116-16,12 0-8 0,4 3-63 0,0 1-88 16,7-6-292-16,-12 14-280 0</inkml:trace>
  <inkml:trace contextRef="#ctx0" brushRef="#br1" timeOffset="-90687.27">15301 9631 260 0,'0'0'647'0,"6"-12"-97"0,-6 12-149 0,5-9-1 0,-5 9-111 16,8-6 13-16,-8 6-91 0,10-4 11 0,-10 4-79 15,0 0 17-15,14 3-76 0,-14-3 41 16,10 5-69-16,-10-5 45 0,9 13-62 0,-9-13 59 15,8 14-65-15,-5-5 52 0,-3-9-62 0,4 20 5 16,-4-20 9-16,0 20 3 0,-2-9-3 0,0-1-5 16,-1-1-2-16,-2 1-4 0,4-1-3 0,-5 0 2 15,6-9 10-15,-8 14-45 0,3-6 34 0,5-8-30 16,-7 9 32-16,7-9-29 0,-8 5 26 0,8-5-30 16,0 0 46-16,0 0-49 0,-11-4 28 0,11 4-3 15,0 0-5-15,-1-17-3 0,1 17-2 16,5-18-2-16,-3 7 2 0,3-2-2 0,2-1-2 0,2 1 4 15,1-3-5-15,1 1-3 0,0 0 8 16,5 1-8-16,-2 2-3 0,2 0-1 0,-1 2 0 16,0 2 0-16,0 2 37 0,0 0-46 0,1 3 41 15,-2 2-49-15,1 1 44 0,0 1-46 0,-1 3 46 16,1 1-50-16,-2 2 53 0,1 2-46 16,-2-1 4-16,-1 3 10 0,1 0 6 0,-5 3 4 15,1-1-2-15,-2 2 5 0,2-2 3 0,-4 1-2 16,-2 1 3-16,0-4 2 0,-1 1-2 0,-2-1-31 15,-1 0 38-15,2-11-24 0,-5 18 26 0,5-18-29 16,-7 13 13-16,7-13-7 0,-9 8 28 16,9-8-30-16,0 0 26 0,-13 5 0 0,13-5-3 15,0 0-6-15,-11-10 0 0,11 10-5 0,-2-14 1 16,2 14-3-16,1-19 7 0,2 7-2 0,3-2-4 16,-1-1 11-16,3-1-10 0,1-1-6 0,2 0-2 15,0 3 4-15,3-1-4 0,-1 3-1 0,-1 2 0 16,1 0 0-16,0 3-1 0,1 0-4 0,-1 3 1 15,-3 0-2-15,-10 4 4 0,24 0-2 0,-12 3 3 16,-2 1 1-16,-1 1-6 0,2 4 7 0,-2-1 8 16,-1 3 14-16,0 1 1 0,-1 1 0 0,0 0-2 15,-3 1 0-15,-1 0-27 0,0 0 28 16,0 1-29-16,-2-2 15 0,-1 0-71 0,0 0-26 16,-1 0-75-16,-1 1-68 0,0-4-142 0,-1 1-63 15,-1 0-153-15,0-2-286 0,4-9-440 16</inkml:trace>
  <inkml:trace contextRef="#ctx0" brushRef="#br1" timeOffset="-90409.5">16101 9654 74 0,'0'0'669'0,"1"-11"-87"16,-1 11-155-16,0 0-6 0,3-11-113 0,-3 11-5 15,0 0-83-15,0 0 21 0,0 0-91 0,0 0 35 16,0 0-81-16,0 0-9 0,3 9-10 0,-3-9-5 16,3 18 2-16,-2-7 7 0,-1 1-6 0,0 1-5 15,0 2-27-15,0-1 37 0,0 2-24 0,0 1 27 16,0 1-38-16,-1 0-9 0,0-1-9 0,1 2 21 16,-2-2-38-16,0 1 24 0,1-1-40 0,1-1 33 15,-2-2-48-15,2-1-30 0,-1-1-94 0,1-12-34 16,-1 22-59-16,1-22-107 0,0 14-85 0,0-14-84 15,0 0-434-15,-2 11-515 0</inkml:trace>
  <inkml:trace contextRef="#ctx0" brushRef="#br1" timeOffset="-90126.28">16125 9607 344 0,'5'-13'540'0,"0"2"-110"16,0 2 3-16,1 0-79 0,0 1 6 0,3 1-101 15,-1 1 17-15,1 0-91 0,1 2 20 0,0 1-86 16,2 1 31-16,-12 2-78 0,24 2 43 0,-14 1-76 16,4 2 40-16,-1 1-54 0,-1 1 53 0,-1 3-67 15,-2 1 50-15,1-1-63 0,-4 4 52 16,1-3-56-16,-2 3 54 0,-3-1-57 0,0-1 3 0,-4 1 7 16,1 1 1-16,-3-1 2 0,-1 0 1 15,-1-1 2-15,-3-1-1 0,-1-2 1 0,-1 1 2 16,-3-3 3-16,3 0 1 0,-3-1-8 0,0-2 0 15,1-1-22-15,-1-1-27 0,0-2-36 0,0-3-46 16,0 1-59-16,0-4-145 0,2 0-51 0,2-1-82 16,0-1-376-16,6-1-381 0</inkml:trace>
  <inkml:trace contextRef="#ctx0" brushRef="#br1" timeOffset="-89873.28">16514 9324 517 0,'0'0'500'0,"0"0"-47"0,0 0 5 15,6-6-91-15,-6 6-6 0,0 0-103 0,0 0 15 16,6 11-90-16,-6-11 23 0,2 15-73 0,-1-3 27 16,-1 0-72-16,0 2 40 0,0 3-58 0,0 2 45 15,-1 0-58-15,-1 1 33 0,1 1-54 0,0 3-6 16,-3-1-3-16,3-1-5 0,0 2-3 0,-1-5-4 15,1 2-6-15,0 0 1 0,-1-2-7 0,2-1-58 16,0-1-73-16,2-1-95 0,-1 0-134 16,2-2-98-16,-1-2-134 0,4-2-286 0,-1 0-430 15</inkml:trace>
  <inkml:trace contextRef="#ctx0" brushRef="#br1" timeOffset="-89477.09">16732 9637 35 0,'0'0'567'16,"0"0"-88"-16,0 0-128 0,0 0 19 0,8-5-79 15,-8 5 6-15,0 0-104 0,11-1 3 16,-11 1-79-16,12-2 24 0,-12 2-68 0,15 0 30 16,-15 0-60-16,14-3 38 0,-14 3-55 15,15-3 52-15,-15 3-55 0,15-6 47 0,-8 1-51 16,-7 5 62-16,14-11-46 0,-9 4 59 0,-5 7-47 15,7-13 54-15,-7 13-46 0,1-16 35 0,-1 16-53 16,-2-18 1-16,2 18-1 0,-7-16-3 0,2 7 1 16,0 2-4-16,-3 0-5 0,1 1-1 0,-1 1-1 15,-1 1-7-15,9 4-9 0,-19-3 42 0,19 3-51 16,-21 2 41-16,11 3-54 0,1 1 48 0,-2 2-50 16,2 3 54-16,1 0-51 0,0 3 44 0,2 1-38 15,1 1 3-15,1-1 7 0,3 2 2 16,1-1 3-16,1 1 2 0,2-1 5 0,1 0-6 15,3-2 4-15,1-1-1 0,2-1-29 0,5 0 32 16,-1-1-30-16,2-2 11 0,-1-2-72 0,2-3-31 16,-1 0-90-16,1-1-155 0,-2-3-109 0,0-3-588 15,0-2-668-15</inkml:trace>
  <inkml:trace contextRef="#ctx0" brushRef="#br1" timeOffset="-88461.02">17107 9538 38 0,'0'0'574'16,"-7"-7"-65"-16,7 7-120 0,0 0 4 0,0 0-76 16,-6-9-2-16,6 9-96 0,0 0 26 0,0 0-83 15,0 0 28-15,0 0-79 0,0 0 37 0,0 0-74 16,-1 14 43-16,1-14-64 0,2 15 54 0,-2-15-61 16,3 22 43-16,-3-10-65 0,1 0-2 0,-1 1 4 15,0 1 5-15,0-1 1 0,-1 1-3 0,1-1-5 16,-2 0 1-16,1-1-3 0,0 0-2 0,1-12 4 15,-1 20-7-15,1-20 6 0,-3 16 7 0,3-16 1 16,-3 12 5-16,3-12-5 0,0 0-5 0,-2 9-10 16,2-9 4-16,0 0-2 0,0 0-1 15,-4-11-4-15,4 11-4 0,1-15 0 0,0 4 2 16,2-2-6-16,0-1 17 0,2-3-17 0,1-1-9 16,4-1 4-16,-1 1 1 0,3 1-2 15,1-1-1-15,-1 2-3 0,4 2-3 0,-3 2 3 16,3 0-1-16,-4 4-1 0,2 1 5 0,0 0-5 15,-3 4-4-15,3 1 3 0,-2 0-1 0,-1 4-3 16,1 0 45-16,-1 3-51 0,1 1 48 0,-1 2-52 16,-2 2 48-16,0-1-49 0,0 3 49 0,-2 1-52 15,-2 1 18-15,0 0-3 0,-4-2 1 0,0 1 1 16,-1 2 13-16,0-3-6 0,-1 1 0 16,-1-1 4-16,-2-1-2 0,0-2 4 0,0 1 0 15,-1-1 1-15,0-1 0 0,5-8 3 0,-12 10 0 16,12-10-1-16,-11 5 2 0,11-5 0 0,0 0-3 15,-15-2 1-15,15 2 1 0,-8-8-1 0,8 8-7 16,-4-15 2-16,4 15-4 0,1-21 0 0,3 6 0 16,3 2 1-16,0-1 1 0,3-3 1 0,2 2-5 15,2 0 0-15,-1 1-1 0,2 1 4 0,0 1-3 16,2 3 6-16,-4 0-8 0,1 2 0 16,0 1 0-16,-1 1 3 0,1 3 1 0,-14 2 4 15,24 0 3-15,-11 2 2 0,-3 3-3 0,4 1 3 16,-4 1-1-16,2 3-3 0,-3-1 3 15,0 2 1-15,-2 1 10 0,1 1-9 0,-3 0 0 16,0-1-5-16,-1 2 4 0,-1-2-8 0,-2 0-4 16,-1 0-28-16,0-12-41 0,-1 21-52 0,1-21-51 15,-3 20-88-15,3-20-102 0,-5 15-65 0,5-15-107 16,-5 11-322-16,5-11-410 0</inkml:trace>
  <inkml:trace contextRef="#ctx0" brushRef="#br1" timeOffset="-88026.28">17852 9618 507 0,'0'0'486'15,"0"0"-52"-15,0 0-132 0,0 0 16 0,0 0-79 16,0 0 5-16,0 0-88 0,0 0 21 0,0 0-84 15,0 0 29-15,0 0-69 0,5-7 35 0,-5 7-59 16,10-3 45-16,-10 3-49 0,14-5 47 16,-14 5-52-16,13-10 54 0,-5 5-46 0,-2-1 54 15,1-1-47-15,-1 0 58 0,-1-1-54 0,0-1 58 16,-1 0-64-16,1 0 41 0,-5 9-48 16,4-15 56-16,-4 15-64 0,0-16 52 0,0 16-54 15,-3-13 53-15,3 13-58 0,-7-11 1 0,7 11 3 16,-11-9 2-16,11 9 1 0,-11-2 1 0,11 2 13 15,-16 1-2-15,7 3 7 0,-1-1-7 0,3 5 2 16,-4-1-4-16,2 4-5 0,1 1-6 0,1 0-1 16,2 2-2-16,0 1-3 0,1-1-2 0,1 1-1 15,3 0 2-15,0-2-2 0,4 4 0 0,0-3 17 16,4 2-45-16,2-2 36 0,3 1-53 0,1-2-7 16,2-1-52-16,2-3-64 0,1 0-75 0,2-3-84 15,-2-4-47-15,0-1-31 0,3-2-21 16,0-4-42-16,-1-2-228 0,2-2-192 0</inkml:trace>
  <inkml:trace contextRef="#ctx0" brushRef="#br1" timeOffset="-87610.96">18236 9544 98 0,'4'-12'405'0,"0"2"-73"15,-4 10 58-15,5-15-88 0,-5 15 48 0,3-14-71 16,-3 14 8-16,0 0-92 0,2-14 22 0,-2 14-67 16,0 0 36-16,0 0-74 0,0 0 39 0,0 0-66 15,0 0 44-15,0 0-78 0,0 0 55 0,3 13-62 16,-3-13 53-16,0 17-53 0,0-17 57 0,0 22-61 15,0-10 19-15,0 1-16 0,-2 0 47 0,1 0-57 16,0 1 9-16,0-2-4 0,-1 1-5 0,0 0 1 16,-1-1-7-16,1 0-5 15,-1-2 1-15,1-1-1 0,-1 1-1 0,3-10 0 0,-4 14-3 16,4-14-3-16,-4 9-6 0,4-9 5 0,0 0 0 16,-6 5-1-16,6-5-3 0,0 0 2 0,-6-9 9 15,6 9-25-15,-2-14-4 0,2 14-7 16,2-24-4-16,1 7 3 0,0 0 4 0,1-5 2 15,2 0 4-15,2 0 1 0,3-2-2 0,1 0 4 16,-1 1-2-16,5 2-5 0,-3 5 2 0,0 0-1 16,2 2 2-16,0 1 0 0,-2 4-1 0,1 1 0 15,-1 2 0-15,-2 2 24 0,3 2-30 0,-2 3 0 16,-12-1 9-16,23 6-6 0,-12 1 23 0,1 2-23 16,-3 1 3-16,0 2 2 0,-2 2 3 0,2 2 3 15,-2 2 0-15,-2-2 3 0,-1 2 2 16,-2 0 4-16,1 0-4 0,0 1-6 0,-1-1 8 15,-2-1-1-15,0 1-2 0,0-1-6 0,-2-3-25 16,2 0-44-16,0-3-46 0,-2 2-74 0,2-13-97 16,0 19-83-16,0-19-83 0,0 14-511 0,0-14-552 15</inkml:trace>
  <inkml:trace contextRef="#ctx0" brushRef="#br1" timeOffset="-87293.19">18791 9322 436 0,'0'0'560'0,"3"-17"-65"0,-3 17-55 15,3-12-48-15,-3 12-90 0,0 0-56 0,3-11-44 16,-3 11-31-16,0 0-20 0,0 0-22 0,0 0-12 16,10 8-12-16,-10-8-2 0,3 16 52 0,-2-5-48 15,-1 1-2-15,0 1 12 0,-1 4 0 0,-2 1-10 16,1 0-9-16,-2 4-9 0,-1-2-3 0,1 1-4 15,0 0 1-15,0 0-7 0,-1 0-10 0,2-4-2 16,0 1-9-16,0-1-4 0,-1-2-5 0,3 0-7 16,0-2-4-16,1 0 2 0,0-1-8 0,2-1-13 15,2-2-3-15,0 1-8 0,1-2-15 16,3 0-12-16,1-1-28 0,2-1-35 16,2-1-50-16,2 0-43 0,-1-2-24 0,2-2 16 15,-4 0-80-15,4-2-8 0,-3 0-98 0,1-1 6 16,0-2-38-16,0 1-43 0,-3-2-354 0,-1-1-327 15</inkml:trace>
  <inkml:trace contextRef="#ctx0" brushRef="#br1" timeOffset="-87094.54">18741 9479 264 0,'-10'-4'606'0,"2"0"-73"0,8 4-126 16,0 0 21-16,-5-8-111 0,5 8 2 0,0 0-102 15,13-6 9-15,-13 6-92 0,19-1 24 0,-6 1-83 16,1 1 37-16,0 0-76 0,4 1 41 16,0 1-63-16,0-1 43 0,1-1-66 0,-3 1 5 15,2-1-116-15,-1 2-40 0,-3-2-137 0,-1 0-64 16,-2 0-119-16,-11-1-326 0,19-2-336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3T02:37:53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 9736 176 0,'-15'1'520'0,"15"-1"-96"16,-17 0-86-16,17 0 3 0,-15 1-24 0,15-1-6 16,-16 1-34-16,16-1-17 0,-14 0-41 15,14 0-26-15,0 0-45 0,-18 0-23 0,18 0-33 0,0 0-14 16,-13 1-23-16,13-1-9 0,0 0-7 0,0 0 10 16,0 0 0-16,0 0 11 0,0 0-1 0,0 0 0 15,0 0-10-15,21-3-6 0,-6 2-13 16,7-2-5-16,3 1-5 0,4 0-3 0,5-1 0 15,3 1 3-15,2-1 17 0,0 1-12 0,9-2 69 16,0 2-36-16,-1-1 47 0,-7 0-43 0,1 1 27 16,-3-1-43-16,-1 1 29 0,-7-1-34 0,-2 1 21 15,-1 0-34-15,-6 1 25 0,-3-2-31 0,0 2 20 16,-4 0-29-16,0 0 24 0,-2-1-64 16,-12 2-23-16,21-2-138 0,-21 2-47 0,17-4-168 0,-17 4-200 15,15-4-607-15,-15 4-818 0</inkml:trace>
  <inkml:trace contextRef="#ctx0" brushRef="#br0" timeOffset="735.4">4896 9726 82 0,'0'0'424'0,"0"0"-115"0,-17 0 21 0,17 0-82 16,0 0 67-16,-12-1-56 0,12 1 36 0,0 0-86 15,0 0 13-15,0 0-79 0,-14 0 30 0,14 0-72 16,0 0 39-16,0 0-60 0,0 0 44 0,0 0-61 16,0 0 48-16,0 0-67 0,0 0 44 0,0 0-61 15,11-2 52-15,-11 2-48 0,19-3 52 0,-5 2-51 16,5-1 50-16,2-1-58 0,4 1 57 0,4 1-37 15,6-3 50-15,1 2-51 16,3-2 34-16,0 2-45 0,-1-1 48 0,0 2-39 0,2-1 6 0,-3-1-6 16,-1 1-5-16,-6 1-2 0,0-2-7 15,-3 2-7-15,-2-1-1 0,-4 0-1 0,-2 1-4 0,-1 0-1 16,-4 0-27-16,-1 0-52 0,-1 0-80 16,-12 1-52-16,17-2-207 0,-17 2-121 0,0 0-576 15,0 0-719-15</inkml:trace>
  <inkml:trace contextRef="#ctx0" brushRef="#br0" timeOffset="1402.83">7248 9669 145 0,'0'0'469'15,"0"0"-138"-15,0 0 43 0,-12-4-85 16,12 4 57-16,0 0-57 0,0 0 17 0,0 0-89 16,0 0 17-16,-12-3-91 0,12 3 20 0,0 0-74 15,0 0 43-15,0 0-64 0,0 0 48 0,12-2-64 16,-12 2 51-16,20-3-67 0,-7 2 48 0,6-1-59 15,0 0 47-15,7 0-52 0,1-1 6 0,2 0 50 16,0 1-47-16,6-1 58 0,1 0-43 0,-2 0 17 16,2 1 12-16,0-3-3 0,-3 2 18 0,-4 1-1 15,-1-1-4-15,-2 1-2 0,0-2-6 0,-5 2-3 16,0 0-8-16,-3 0-9 0,-3 1-9 0,-1-1-7 16,-1 0-9-16,-2 1-4 0,-11 1-6 0,21-2-3 15,-21 2-9-15,15-1-26 0,-15 1-43 16,0 0-71-16,15-3-85 0,-15 3-14 0,0 0-146 0,0 0-65 15,0 0-103-15,0 0-495 0,0 0-656 16</inkml:trace>
  <inkml:trace contextRef="#ctx0" brushRef="#br0" timeOffset="5776.42">9983 9331 267 0,'0'0'270'0,"0"0"-36"0,-10 3-30 16,10-3-25-16,0 0-30 0,0 0-24 0,-5 7-15 16,5-7-15-16,0 0-8 0,0 0-3 15,-1 13-7-15,1-13 8 0,3 9-7 0,-3-9 5 0,6 9 4 16,-6-9 2-16,6 9-4 0,-6-9 3 0,10 7-1 15,-10-7-1-15,14 7-5 0,-14-7-8 0,17 5-7 16,-17-5-4-16,22 1-9 0,-22-1 3 0,24-1 3 16,-11 0-5-16,2-1-5 0,-1-1-1 0,4-1-2 15,-1 0-4-15,0-1-2 0,1-1 1 0,-1 1-1 16,5-2 2-16,-3 1-3 0,1-1-3 0,1-1-3 16,-2 2-6-16,3 1-3 0,-2-2-5 0,1 1-1 15,0 1-6-15,0 0-1 0,-3 2-3 0,1-1-6 16,1 2 1-16,-2 0-5 0,1 1 3 0,-2 1-1 15,0 0 0-15,0 1-2 0,-1 1 2 16,-1 2-2-16,-1 0 3 0,-1 2 0 0,0-1 0 16,-4 1 1-16,0 1-2 0,1-2 3 0,-4 2-2 15,1 1 0-15,-7-8-3 0,9 14 4 0,-9-14-1 16,6 13 1-16,-6-13 50 0,2 12-60 0,-2-12 52 16,2 11-59-16,-2-11 55 0,-2 11-55 0,2-11 54 15,0 0-54-15,-1 11 48 0,1-11-54 0,0 0 55 16,0 0-58-16,0 0 56 0,0 0-56 0,3 9 51 15,-3-9-54-15,0 0 11 0,6-6-1 16,-6 6 4-16,8-8 4 0,-3 1-1 0,3 1 2 0,-2-2 3 16,3 0 2-16,0 0-1 0,2-2 2 0,1 0 0 15,1 2-1-15,-1-1 0 0,1 1 0 16,3 1 2-16,3-1-9 0,-4 1 13 0,2 0-16 16,-1 1 18-16,1 2 0 0,-2 0-7 0,1 0-1 15,-1 2 0-15,-1 0 1 0,-1 0 0 0,0 1-1 16,-1 0 3-16,1 1-1 0,-13 0 1 0,24 0 2 15,-12 1-1-15,-12-1-1 0,23 0 0 16,-23 0 3-16,19 1 0 0,-19-1 2 0,17 0 0 16,-17 0 1-16,16-1-1 0,-16 1 2 0,17-4-1 15,-17 4 2-15,17-8 8 0,-8 2 10 0,0-1 12 16,-1 0-23-16,0-3 22 0,2-1-19 16,-1 0 22-16,-1 0-28 0,0-2 21 0,-2 3-29 15,2-1 18-15,-2 1-19 0,-1 0-30 0,0 1-47 16,-5 9-85-16,7-13-115 0,-7 13-73 0,5-11-96 15,-5 11-426-15,0 0-420 0</inkml:trace>
  <inkml:trace contextRef="#ctx0" brushRef="#br0" timeOffset="6807.18">12705 9096 355 0,'0'0'323'0,"0"0"-31"0,0 0-44 0,-12 1-26 15,12-1-16-15,0 0-21 0,-7 6-6 0,7-6-23 16,-8 9-22-16,8-9-19 0,-3 11-8 0,3-11-7 16,-3 13-21-16,3-13 3 0,0 14-25 0,0-14-2 15,0 15-19-15,0-15 2 0,4 13-17 0,-4-13 6 16,6 12 2-16,-6-12-2 0,7 11-15 0,-7-11 11 16,10 7 1-16,-10-7 5 0,14 6 3 0,-14-6 3 15,16 1 1-15,-16-1 1 0,22-2-4 16,-9-2-13-16,3 1 16 0,1-2-18 0,-2 0 18 15,5-2-13-15,0 0 17 0,1-1-12 0,-1 0 17 16,2-1-8-16,1 2-5 0,-3-1-5 0,2 1-8 16,1-2-1-16,-1 3-2 0,-3 0-1 0,2 0-4 15,-4 1 0-15,0 2-3 0,1 0-3 16,1 1-5-16,-6 1 0 0,0 1 0 0,3 1-3 16,-3 0 1-16,-1 2-10 0,-1 0 17 0,0 1-14 15,1 1 18-15,-4 1-19 0,1 0 14 16,1 1-14-16,-4-1 16 0,1 1-16 0,-1 0 19 0,-1 0 0 15,-5-7-7-15,11 14 2 0,-11-14 0 0,7 11 0 16,-7-11-1-16,4 9 3 0,-4-9-1 16,5 9 3-16,-5-9-1 0,0 0-3 0,0 0 6 15,9 6-1-15,-9-6-21 0,0 0 18 0,0 0-21 16,9-6 19-16,-9 6-18 0,7-9 18 0,-7 9-13 16,12-10 19-16,-12 10-20 0,13-13 18 0,-7 8-21 15,3-3 15-15,0 1-14 0,2-1 16 0,0 3-17 16,-1-1 18-16,3 1-5 0,-1 0 1 0,-1 0 1 15,4 2 2-15,-3-1-4 0,1 2-2 0,-1-1 0 16,3 1 0-16,-1 1 1 0,-1-2-1 0,0 3 2 16,3-1 0-16,-1 0 1 0,-1 1 1 0,0-1-3 15,0 1 4-15,-1-1-1 0,1-1 3 16,-3 1 2-16,-1-1 0 0,2-1 1 0,-1 1 4 16,-2-2-1-16,3 0 2 0,-6-1 4 0,5-3 3 15,-4 1 7-15,0 0 0 0,0-1 0 0,-1-3-4 16,0 1-4-16,0 0 48 0,-2 2-66 15,1-2 49-15,-3 1-65 0,2 0 23 0,-4 9-126 16,4-14-33-16,-4 14-149 0,3-12-55 0,-3 12-102 16,0 0-404-16,2-13-411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3:28:00.4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 914 477 0,'0'0'528'0,"-12"-2"-55"16,12 2-38-16,-11-4-36 0,11 4-76 0,0 0-41 15,-12-2-59-15,12 2-31 0,0 0-53 16,0 0-16-16,-12-4-34 0,12 4 10 0,0 0-27 15,0 0 13-15,19 1-17 0,-8 1 8 0,5-1-22 16,-2-1 19-16,6 0-30 0,1 0 19 0,2 0-34 16,0 2 28-16,0-2-38 0,1-2 25 0,-1 2-38 15,0 0 19-15,1 0-30 0,-2-1 15 0,-2-2-43 16,0 2-1-16,-6-2-39 0,3 2-23 0,-7-1-40 16,2-1-27-16,-12 3-13 0,16-5-9 0,-16 5 14 15,8-4 17-15,-8 4 17 0,0 0 17 0,0 0 18 16,0 0 16-16,-7-7 22 0,7 7 13 0,0 0 8 15,-15 0 17-15,15 0 14 0,-14 1 18 16,14-1 20-16,-10 1 21 0,10-1 13 0,-12 6 13 16,12-6 17-16,-11 7 0 0,11-7-4 0,-11 11-3 15,11-11-7-15,-10 13 12 0,10-13-7 0,-9 15 4 16,5-4-5-16,1-2 3 0,0 2-11 0,-2-1 12 16,5 3-12-16,-3-1 11 0,0 1-22 0,0 2 9 15,2 1-24-15,1 0 10 0,0 1-26 16,0 0 25-16,0-1-34 0,0-1 12 0,0 2-20 15,1-2 17-15,0-2-24 0,-1 2 21 0,2-4-5 16,-2 2-3-16,1-2-2 0,-1-11 1 0,2 19 1 16,-2-19-5-16,0 16 4 0,0-16-2 15,-3 13-44-15,3-13 38 0,-8 10 0 0,8-10 6 16,-9 6 3-16,9-6-6 0,-16 3-7 0,16-3-1 16,-17-3-1-16,4 1-4 0,0 0-33 0,0-4 4 15,-2 1-47-15,2 0-27 0,-1-2-32 0,1 2-27 16,1-2-57-16,3 0-88 0,0 1-114 0,4 1-119 15,5 5-262-15,-5-14-331 0</inkml:trace>
  <inkml:trace contextRef="#ctx0" brushRef="#br0" timeOffset="282.52">2081 1046 305 0,'0'0'749'0,"0"0"-209"15,0 0-114-15,0 0-83 0,0 0-58 0,0 0-42 16,0 0-25-16,5-7-46 0,-5 7-23 0,15-1-35 16,-15 1-11-16,21-1-39 0,-8-1 9 0,2 2-30 15,0 0 9-15,1 0-20 0,-1-1 4 0,5 2-18 16,-1-2-25-16,-5 1-43 0,2 0-44 15,-2 1-50-15,-1-1-70 0,-13 0-73 0,22-1-116 16,-22 1-71-16,16 1-255 0,-16-1-233 0</inkml:trace>
  <inkml:trace contextRef="#ctx0" brushRef="#br0" timeOffset="434.28">2122 1119 106 0,'-17'8'469'0,"17"-8"-62"16,-6 7-27-16,6-7-34 0,0 0-21 0,-2 10-39 15,2-10-55-15,0 0-39 0,14 7-35 0,-14-7-29 16,18 3-25-16,-4-2-22 0,-2 0-11 0,3-1-14 16,2 0-23-16,3-1-63 0,-1 0-91 0,1-1-96 15,2-2-120-15,0 1-95 16,1-4-276-16,0 0-216 0</inkml:trace>
  <inkml:trace contextRef="#ctx0" brushRef="#br0" timeOffset="652.02">2598 903 470 0,'0'0'629'0,"0"0"-92"0,-4-12-77 0,4 12-68 15,0 0-77-15,-4-9-36 0,4 9-65 0,0 0-17 16,0 0-49-16,0 0 0 0,0 0-18 0,0 0-12 16,0 0-41-16,-5 12 22 0,5-12-3 0,-3 16-20 15,3-3-8-15,0-1-6 0,0 2-11 16,0 4-13-16,0 0-2 0,2 0-10 0,-1 3-1 15,1 1 2-15,1 3-6 0,1-1-2 0,0 0-18 16,-2-2-64-16,5 3-101 0,-4-3-104 0,3-1-160 16,-1 1-184-16,-1-5-396 0,2-2-607 0</inkml:trace>
  <inkml:trace contextRef="#ctx0" brushRef="#br0" timeOffset="1400.24">3713 1095 571 0,'0'0'459'0,"0"0"-111"0,12 5-61 0,-12-5-41 16,9 5-8-16,-9-5-12 0,9 7-25 0,-9-7-14 16,10 9-23-16,-10-9-10 0,9 14-19 0,-5-5-10 15,0 0-15-15,-2 1-7 0,2 0-13 0,-2 0-14 16,0 2-5-16,-1-1-7 0,-1-11-7 0,-1 22-8 15,-2-11-6-15,-2 1-29 0,0-2 18 0,-1-2-45 16,-2 2-67-16,-1-2-82 0,-1-1-110 0,2 0-149 16,-1-2-549-16,9-5-561 0</inkml:trace>
  <inkml:trace contextRef="#ctx0" brushRef="#br0" timeOffset="1715.96">4401 810 271 0,'4'-11'822'0,"-4"11"-209"0,5-15-132 0,-5 15-109 16,4-9-68-16,-4 9-49 0,4-9-33 0,-4 9-29 15,0 0-18-15,0 0-20 0,0 0-19 16,6 10-19-16,-6-10-12 0,0 19-17 0,-1-4-1 15,-1 2-13-15,1-1-11 0,-1 4-4 0,-1 2 3 16,2 2-10-16,-2 1 0 0,2 2-10 0,-2-1 11 16,1 2-12-16,1 1-7 0,-2-2 2 0,2 1-13 15,-1-1-9-15,1 0 8 0,1-2-14 0,0 0 9 16,0-4-58-16,1-2-58 0,1-1-63 0,-1-2-81 16,-1-2-69-16,1-3-98 0,-1-11-119 0,2 17-485 15,-2-17-623-15</inkml:trace>
  <inkml:trace contextRef="#ctx0" brushRef="#br0" timeOffset="2066.15">4733 1020 64 0,'0'0'596'16,"0"0"-144"-16,5-8-66 0,-5 8-22 0,0 0-37 15,0 0-55-15,0 0-54 0,-7-7-41 0,7 7-31 16,0 0-36-16,-17 1-14 0,17-1-21 15,-15 2-12-15,3 0-12 0,12-2-8 0,-24 3-8 16,12-1 3-16,0-1-10 0,-4 2 3 0,2-2-5 16,-2 1 1-16,1-1-2 0,0 1-7 0,1 0-7 15,0-1 2-15,1 0-7 0,-1 1 4 16,3 0-7-16,11-2 0 0,-21 2-6 0,21-2 3 16,-18 3-11-16,18-3 8 0,-14 3-4 0,14-3 8 15,-9 5-2-15,9-5 9 0,-6 8 1 0,6-8 6 16,0 0-15-16,1 17 14 0,-1-17-4 0,8 13 1 15,-3-5-5-15,5 1 12 0,-2 1-14 0,2-1 6 16,2 0-4-16,-1 2 7 0,1-2-8 0,3 2 3 16,1 1 7-16,1-1-2 0,0 0-2 0,1-2 0 15,1 2-29-15,-2-2-61 0,2-1-74 0,-4-1-107 16,3-1-130-16,-1-1-139 0,2-2-248 0,0 0-293 16</inkml:trace>
  <inkml:trace contextRef="#ctx0" brushRef="#br0" timeOffset="2315.4">5099 1063 798 0,'0'0'637'15,"0"0"-159"-15,0 0-92 0,-10-6-94 0,10 6-41 16,0 0-38-16,0 0-32 0,0 0-41 0,0 0-19 15,15-4-28-15,-15 4-9 0,19 1-22 0,-6 1-1 16,0-2-22-16,2 1 3 0,-1 0-13 16,4 1 1-16,-1 0-26 0,2-1-25 0,-1 0-61 15,1 0-64-15,0 0-65 0,-4 1-102 0,0-2-87 16,-3 1-472-16,0-2-423 0</inkml:trace>
  <inkml:trace contextRef="#ctx0" brushRef="#br0" timeOffset="2481.98">5133 1126 418 0,'0'0'553'0,"-15"4"-123"0,15-4-61 0,0 0-23 15,-9 4-44-15,9-4-60 0,0 0-47 16,0 0-40-16,10 6-25 0,2-5-25 0,-1 3-22 16,3-3-40-16,4 0-66 0,2 0-80 0,1 0-78 15,3-1-98-15,4-1-80 0,1-1-411 16,5-3-285-16</inkml:trace>
  <inkml:trace contextRef="#ctx0" brushRef="#br0" timeOffset="2699.14">5775 946 91 0,'2'-11'712'0,"-2"11"-120"16,0 0-73-16,4-12-69 0,-4 12-83 0,0 0-70 15,0 0-60-15,3-11-48 0,-3 11-38 16,0 0-24-16,0 0-2 0,0 0-1 0,0 0-4 15,2 11-4-15,-2-11 5 0,-1 15-8 0,1-15 12 16,-1 24-8-16,-1-10-1 0,1 1-21 0,0 3 0 16,0 0-19-16,-1 0-6 0,1 3-18 0,0 3 1 15,1-1-19-15,-3 1 7 0,2 2-18 0,0-1-16 16,0 0-89-16,1 0-137 0,-2 0-148 0,2-1-245 16,0-2-678-16,-1-2-894 0</inkml:trace>
  <inkml:trace contextRef="#ctx0" brushRef="#br0" timeOffset="4254.35">4185 3115 156 0,'0'0'400'0,"1"-12"-58"0,-1 12-13 0,0 0-38 16,0-12-26-16,0 12-30 0,0 0-24 0,0 0-44 15,0-14-38-15,0 14-13 0,0 0-9 0,0 0-5 16,0 0 1-16,0 0 2 0,0 0-2 0,0 0-5 16,0 0-2-16,0 0-2 0,0 0-8 15,7 8-10-15,-7-8-8 0,2 14-3 0,-2-14-6 16,3 20-7-16,-3-20-8 0,1 22-10 15,0-8 1-15,-1-1-1 0,2 2 3 0,-1 2 0 16,-1-1-6-16,2 0-6 0,-2 2-3 0,2 1-3 16,-2-1-1-16,1 0-2 0,0 1-7 0,0 0 9 15,1 1-2-15,-1 1 1 0,0 1-6 0,1 3 0 16,0-3 1-16,-1 1 0 0,1 0-55 0,0-2 63 16,0 2-58-16,0-1 62 0,1-2-55 0,-2 0 56 15,2 2-50-15,0-3 60 0,-1 1-58 0,0-1 59 16,-1-1-57-16,1 0 57 0,0 1-54 0,1-1 56 15,-2-1-59-15,2 1 59 0,-2-1-64 0,0-2 62 16,1 2-61-16,0-2 57 0,-1 0-59 16,1 1 58-16,-1-3-54 0,0 0 54 0,3 0-58 15,-3 1 59-15,0-1-55 0,1 0 57 0,-1 0-54 16,0 0 67-16,1-1-59 0,-2 0 56 0,1 2-51 16,0-3 56-16,1 0-46 0,-2-11 53 0,1 23-48 15,-1-23 53-15,1 20-55 0,-1-20 48 0,0 20-50 16,0-20 44-16,1 18-45 0,-1-18 43 0,0 16-46 15,0-16 41-15,0 16-47 0,0-16 43 0,0 16-42 16,0-16 38-16,0 16-42 0,0-16 28 0,0 13-24 16,0-13 30-16,0 15-31 0,0-15 29 0,0 13-33 15,0-13 37-15,0 14-38 0,0-14 36 0,0 11-38 16,0-11 35-16,-1 14-38 0,1-14 41 0,0 12-40 16,0-12 34-16,0 12-26 0,0-12 29 15,-1 12-30-15,1-12 29 0,0 11-31 0,0-11 30 16,-1 13-35-16,1-13 37 0,-2 14-36 0,2-14 9 15,-1 14 2-15,1-14 3 0,-1 14 3 0,1-14 5 16,-2 13 4-16,2-13 1 0,-1 13 0 0,1-13 0 16,-1 12 1-16,1-12 1 0,0 0-3 0,-2 16-1 15,2-16 0-15,0 0-2 0,-1 13-1 0,1-13-7 16,0 0 7-16,-1 12-1 0,1-12-1 0,0 0-1 16,0 0 1-16,-1 12 0 0,1-12-2 0,0 0 0 15,0 0-1-15,0 0 1 0,-3 11 2 0,3-11-14 16,0 0-42-16,0 0-66 0,0 0-81 15,0 0-48-15,0 0-217 0,0 0-176 16,0 0-452-16,0 0-708 0</inkml:trace>
  <inkml:trace contextRef="#ctx0" brushRef="#br0" timeOffset="5087.03">4198 3117 301 0,'-13'-1'326'0,"13"1"-36"0,0 0-11 0,0 0-20 15,-10-2-28-15,10 2-14 0,0 0-19 0,0 0-16 16,-10-4-22-16,10 4-19 0,0 0-8 0,0 0-9 16,0 0-11-16,-9-4-9 0,9 4-8 0,0 0-8 15,0 0-4-15,0 0-9 0,0 0-9 0,0 0-9 16,0 0-5-16,0 0-3 0,0 0-6 0,0 0-6 16,0 0-9-16,0 0 6 0,0 0 2 0,0 0 2 15,0 0-1-15,0 0-4 0,0 0 0 0,0 0 2 16,12-2 1-16,-12 2-3 0,17 0 2 15,-17 0-1-15,20 0 1 0,-20 0 2 0,25 0-2 16,-11 0 0-16,0 0 1 0,2 0 0 0,2 0 5 0,3 1-37 16,2-1 50-16,4 0-46 0,2 0 43 0,-1 1-51 15,3-1 56-15,1 1-45 16,0-1 45-16,3 2-42 0,3-1 42 0,-1-1-45 16,1 2 40-16,0 0-23 0,-1-1 25 0,0 0-33 15,1 0 29-15,-1 1-38 0,-1-2 35 0,2 2-40 16,-6-2 39-16,0 1-37 0,-1 0 34 0,0 0-37 15,0 0 32-15,0 1-37 0,-2-1 38 0,0 1-35 16,1-2 34-16,-4 1-33 0,1 0 37 0,-5 0-35 16,1-1 30-16,-3 1-32 0,0-1 34 0,-4 0-42 15,-2 0 27-15,0 1-31 0,-1-1 24 0,-13 0-49 16,21 2 6-16,-21-2-83 0,16 0-10 0,-16 0-114 16,0 0-13-16,17 0-86 0,-17 0-124 15,0 0-118-15,0 0-423 0,0 0-595 0</inkml:trace>
  <inkml:trace contextRef="#ctx0" brushRef="#br0" timeOffset="5966.29">4290 4496 212 0,'0'0'315'0,"-12"-3"-34"0,12 3-20 16,0 0-4-16,-14-1-72 0,14 1 56 0,0 0-22 15,0 0-14-15,-14-1-29 0,14 1-21 0,0 0-13 16,0 0-10-16,0 0-9 0,0 0-57 0,-11-1 41 16,11 1-48-16,0 0 47 0,0 0-48 15,0 0 51-15,0 0-56 0,0 0 46 0,0 0-57 16,0 0 51-16,0 0-57 0,0 0 52 15,12 2-58-15,-12-2 55 0,0 0-59 0,19 0 58 16,-19 0-61-16,21 3 59 0,-7-3-57 0,0 0 59 16,5 0-56-16,2 0 54 0,-1 0-56 0,5 1 42 15,3-1-37-15,1 0 45 0,2 0-40 0,1 0-3 16,5 2-1-16,0-2 11 0,1 0-3 0,-1 0-17 16,1 0 18-16,1 0-4 0,-1 1-1 0,3-2 6 15,0 2-3-15,-1-1-4 0,0 0-1 0,0 1 0 16,-1-1-1-16,-1 0 1 0,-1 1-5 0,-5-1-3 15,-2 0-4-15,-2 0-1 0,1 0 1 0,-6 0-4 16,0 0-3-16,-3 1-3 0,-2-1 2 0,-1-1-4 16,-2 1 0-16,-1 0-5 0,-1 0 6 15,-13 0-8-15,22 0 2 0,-22 0-4 0,19 0-7 0,-19 0-23 16,14 0-26-16,-14 0-40 0,13-1-55 16,-13 1-6-16,0 0-112 0,15-1-29 0,-15 1-150 15,0 0-62-15,0 0-86 0,0 0-274 0,0 0-420 16</inkml:trace>
  <inkml:trace contextRef="#ctx0" brushRef="#br0" timeOffset="7296.69">5425 3153 331 0,'0'0'356'0,"0"0"-61"16,0 0-10-16,0 0-22 0,0 0-18 0,0 0-24 15,0 0-20-15,0 0-24 0,0 0-17 0,0 0-21 16,0 0-11-16,0 0-12 0,0 0-16 0,0 0-6 16,0 0-5-16,0 0-2 0,0 0-2 0,0 0-9 15,0 0 0-15,0 0-8 0,14-2-6 0,-14 2-4 16,16 0-7-16,-16 0-1 0,23 0-7 0,-23 0-5 16,26 0-4-16,-13 1 1 0,-13-1-2 15,25 1-7-15,-13 1-3 0,0-1-5 16,-12-1-9-16,22 1-11 0,-22-1 22 0,23 3-11 0,-11 0-3 15,-2-1 1-15,0 2-2 0,2 0 5 0,-2 0 2 16,0 0 7-16,4 3 2 0,-2-1-1 16,2 0 0-16,-1 1 12 0,-2 2-10 0,2-1-1 15,-2 0 1-15,2 1 0 0,-1 0 3 0,-1 1 0 16,0 1-5-16,1 0 5 0,-2-1 5 0,2 3 1 16,-2-1 4-16,0-1-8 0,0 2 3 0,-1-2-2 15,0 1 2-15,2 1-50 0,-4-1 53 0,1 2-44 16,0 0 44-16,-1 1-52 0,1-1 45 0,-2 2-40 15,0-1 30-15,1 1-27 0,-2 1 49 0,0-2-42 16,0 2 51-16,1 0-58 0,-4-1 41 0,2 1-43 16,1 0 45-16,-1-1-42 0,-2 1 4 0,1-2 4 15,0 2 4-15,-1 0 2 0,-1-1-3 16,2 1-2-16,-2-1 2 0,1 1 0 0,-2-1-1 16,0 0 36-16,0-1-42 0,0-1 43 0,0-1-45 15,0 3 42-15,0-3-44 0,-2 1 37 0,2 2-41 16,-1-1 41-16,0-2-44 0,-1 0 44 0,1 0-43 15,0 0 41-15,-2 0-38 0,2 1 37 0,-2-1-35 16,1 0 37-16,-1 1-37 0,-2-1 38 0,3-1-34 16,-1-1 35-16,-1 0-34 0,0 2 33 15,2-3-36-15,-2 1 35 0,-1 0-40 0,1 0 35 0,-1-1-31 16,1 0 30-16,0 0-33 0,-1 0 30 0,1 1-30 16,-1-1 33-16,1 0-38 0,-2 0 36 0,1 0-35 15,1-2 3-15,-1 2 7 0,0-1-4 16,0 0 7-16,-2 0 1 0,2 0 1 0,0-1 2 15,0 0 0-15,0 1 3 0,-1-2-2 0,1 0 1 16,-1 2 1-16,0-4 3 0,1 3-3 0,5-8 3 16,-12 13 2-16,12-13 1 0,-11 11-1 0,4-5 0 15,7-6 0-15,-12 10 3 0,12-10-2 0,-14 9 3 16,6-4-3-16,-1 0 1 0,9-5-3 0,-17 8 0 16,6-4 1-16,2-1 0 0,-1 2 0 0,-3-1-4 15,1-1-3-15,0 1-4 0,-4 0 10 0,2-1-3 16,-1 1-1-16,-1-1-1 0,0 1 0 15,1 0 1-15,-1-1-3 0,1-1-7 16,1 2-26-16,1-3-38 0,0 1-87 0,1 1-20 16,0-2-109-16,-1 2-74 0,2-2-134 0,11-1-133 15,-23 0-300-15,11-1-501 0</inkml:trace>
  <inkml:trace contextRef="#ctx0" brushRef="#br0" timeOffset="8170.39">6087 3680 60 0,'0'0'429'0,"5"-7"-61"0,-5 7-11 16,0 0-44-16,0 0-18 0,0 0-21 15,2-10-17-15,-2 10-32 0,0 0-15 0,0 0-28 0,0 0-25 16,0 0-23-16,0 0-17 0,0 0-14 0,-15 3-60 16,15-3 54-16,-12 9-60 0,6-2 49 15,0 0-59-15,-3 3 46 0,1 1-62 16,0 0 48-16,2 2-56 0,-3-1 42 0,3 1-49 16,1 2 49-16,-1-1-57 0,3 1 51 0,-1-1-57 15,1 0 54-15,2 0-55 0,1 0 59 0,4-2-50 16,-2 2 65-16,3-1-47 0,3-2 66 0,1 1-52 15,2-2 58-15,1-2-59 0,1 1 41 0,1-2-47 16,0-2 52-16,3-2-44 0,-5 0 54 0,2-2-48 16,-1-2 43-16,1-2-50 0,0-1 8 0,0-2 2 15,-2-3-3-15,-2 0-8 0,2-3 3 0,-5-2-4 16,0 0-1-16,-1 0-4 0,-2-2 0 0,1 0 1 16,-4 1-3-16,-1 1 29 0,0 0-40 15,-2-1 29-15,-2 0-41 0,-1 1 31 0,0 1-42 16,-2 1 27-16,1-1-56 0,-4 4 19 0,1-1-76 15,-2 3 11-15,1 2-84 0,0 1 34 0,0 2-43 16,10 2-54-16,-22-1-59 0,22 1-61 0,-19 3-36 16,10 3-49-16,9-6-325 0,-13 7-290 0</inkml:trace>
  <inkml:trace contextRef="#ctx0" brushRef="#br0" timeOffset="8967.06">6274 3799 395 0,'0'0'449'0,"0"0"-90"0,-15 0 20 0,15 0-82 0,0 0 27 16,-13-1-95-16,13 1 2 0,0 0-74 16,0 0 19-16,-12 1-74 0,12-1 29 0,0 0-69 15,0 0 36-15,0 0-62 0,0 0 42 0,0 0-51 16,0 0 48-16,0 0-36 0,0 0 28 0,0 0-54 15,0 0 52-15,0 0-59 0,16 1 55 0,-16-1-55 16,21 0 46-16,-9 1-53 0,1-1 58 0,4 0-53 16,1 2 56-16,1-2-49 0,3 0 19 0,1 1 11 15,2-1 7-15,3 1-5 0,1 0 1 0,-1-1-1 16,1 0-7-16,0 0-3 0,1 1-1 0,0-1 3 16,2-1 1-16,5 1-3 0,3-1 2 15,-2 0 0-15,-1 1-5 0,1-1-1 0,-1 1-1 16,-4 0 0-16,-1-2 4 0,0 2 2 0,0-1-1 15,-2 1-1-15,0-1-8 0,0 1 2 0,0-1-1 16,-2 1 3-16,0-2-1 0,0 2 0 0,2-1-3 16,-2 1-2-16,0 0-22 0,0-1 26 15,1 1 2-15,-1-1-2 0,0 1 5 0,2 0-7 16,-2 0-5-16,-2-1-2 0,2 1-2 0,0 0-2 16,-1 0 0-16,-1 0-3 0,-1-1-1 0,-2 1 1 15,0 0-2-15,0 0-1 0,0 0-1 0,0-2 5 16,-3 2-6-16,3 0 1 0,-1-1 0 0,0 0-1 15,-1 1 1-15,1-1-2 0,1 0-1 0,-1-1-1 16,1 2-1-16,-2-1 1 0,1 0-3 16,1 1-1-16,0 0 2 0,0-1 0 0,-2 1 0 15,0-2 0-15,1 2-2 0,-4-1 3 0,3 1-4 16,-2-1 3-16,-1 1-3 0,1-1 3 0,-3 1 2 16,4-1-2-16,-5 1-2 0,2-1 0 0,-2 1 1 15,1 0 0-15,1-2-3 0,0 2-2 0,2 0 2 16,-2-1-2-16,-1 1-1 0,-2 0 4 0,3 0 2 15,-4-1-1-15,2 1 0 0,-4-1 1 0,-11 1-1 16,23 0 5-16,-23 0 1 0,18-1 0 0,-18 1-1 16,16 0 0-16,-16 0 0 0,12 0-8 15,-12 0 3-15,0 0 4 0,17 0-4 0,-17 0-5 16,0 0-19-16,13-1-26 0,-13 1-43 0,0 0-52 16,0 0 1-16,0 0-89 0,15 0-4 0,-15 0-144 15,0 0-44-15,0 0-96 0,0 0-420 0,0 0-525 16</inkml:trace>
  <inkml:trace contextRef="#ctx0" brushRef="#br0" timeOffset="9963.31">8701 3434 24 0,'0'0'340'0,"-6"-10"-32"0,6 10-55 16,-4-8 16-16,4 8-46 0,-4-9 0 0,4 9-1 15,-5-8 0-15,5 8-14 0,-5-8-18 0,5 8-18 16,0 0-12-16,-9-9-13 0,9 9-19 0,0 0-17 15,-5-7-24-15,5 7-19 0,0 0-14 0,0 0-11 16,0 0-11-16,-6-6 3 0,6 6 9 0,0 0 2 16,0 0-5-16,0 0-1 0,-4 11-3 15,4-11-3-15,0 12 11 0,0-12-2 0,0 15-1 0,0-15-5 16,0 20-2-16,0-8 1 0,0 0 5 0,0 3 1 16,0-1-6-16,0 0-42 0,1 4 61 0,-1 0-48 15,0 1 53-15,1 0-62 0,-1 1 57 16,2-1-48-16,-1 1 3 0,0 3 10 0,-1 1 6 15,2 0-1-15,0 0 35 0,-1 2-35 0,1-3 33 16,-1 0-43-16,0 2 50 0,2-1-51 0,-2 0 42 16,1-1-47-16,0 1 37 0,-1 0-39 0,2 0 31 15,-2-1-38-15,2-1 39 0,-2 2-42 0,1-2 41 16,0-1-47-16,0-2 37 0,0 0-39 0,0 1 40 16,-1 0-45-16,1-1 43 0,-1 0-35 0,1 0 7 15,0 0 7-15,-1-1-2 0,0 0 6 16,0 0 4-16,1-1-3 0,-2-1-1 0,1 1 5 15,-1-3-10-15,1-1 5 0,-1 2 0 0,0-2-26 16,2 0 31-16,-2 0-27 0,0-1 28 16,0 0-25-16,0 0 29 0,1 0-25 0,-1 1 25 15,-1-2-27-15,1 2 25 0,0-13-26 0,0 21 26 16,-2-9-25-16,2-12 23 0,-1 20-27 0,1-20 28 16,-1 21-28-16,1-21 24 0,-2 18 0 0,2-18-1 15,-1 15-2-15,1-15 3 0,-1 13-2 0,1-13 0 16,0 14-1-16,0-14 1 0,0 0 4 0,-1 14-11 15,1-14 1-15,0 0 3 0,-2 12-5 0,2-12 4 16,0 0-37-16,0 0 6 0,0 0-52 0,0 13 1 16,0-13-28-16,0 0-24 0,0 0-7 0,0 0-13 15,0 0-23-15,0 0-16 0,-3 10-11 0,3-10 28 16,0 0-51-16,0 0-1 0,0 0 4 16,-13 1 10-16,13-1 5 0,0 0-7 0,-11-4-39 15,11 4-69-15,-8-4-277 0,8 4-108 0</inkml:trace>
  <inkml:trace contextRef="#ctx0" brushRef="#br0" timeOffset="10682.16">8722 3374 201 0,'0'0'312'15,"0"0"-33"-15,-16 0-43 0,16 0-3 0,0 0-48 16,-13-1-11-16,13 1-10 0,0 0-4 15,-13-3-11-15,13 3 9 0,0 0-33 0,0 0 3 16,-14 0-21-16,14 0 15 0,0 0-16 0,0 0 16 16,0 0-7-16,-13-1-8 0,13 1-4 15,0 0-3-15,0 0-8 0,0 0-8 0,0 0-8 0,0 0-5 16,-12-1-7-16,12 1-7 0,0 0-5 16,0 0-8-16,0 0-4 0,-14-1-4 0,14 1-4 15,0 0-2-15,0 0-3 0,0 0-2 0,-14 0-5 16,14 0 4-16,0 0-2 0,0 0-5 0,0 0 1 15,0 0-1-15,-14 1 0 0,14-1-3 0,0 0-4 16,0 0 8-16,0 0 9 0,0 0 10 0,0 0 5 16,0 0 6-16,15 1-1 0,-15-1-6 0,26 0-43 15,-12 1 53-15,6-1-26 0,9 2 55 0,3-2-31 16,7 1 46-16,11 1-26 0,3 0 32 0,3 0-26 16,4 0 16-16,1-1-23 0,3 2 22 15,-1-1-26-15,1-1 19 0,1 0-32 0,-1 1 19 16,-3-1-32-16,0 1 12 0,-2-1-25 0,-4 0 14 15,-3 1-26-15,-8-1 18 0,-4-1-25 0,-2 1 9 16,-8 1-12-16,-3-1 7 0,-3 0-19 0,-4-1 15 16,-1 1-79-16,-4-1-38 0,-1 1-130 0,-1 0-25 15,-1 1-53-15,-12-2-73 0,19 5-144 0,-19-5-173 16,9 6-283-16,-9-6-590 0</inkml:trace>
  <inkml:trace contextRef="#ctx0" brushRef="#br0" timeOffset="11744.37">8713 4673 131 0,'0'0'407'0,"0"0"-90"0,0 0-25 16,0 0-16-16,-1-12-17 0,1 12-15 16,0 0-22-16,0 0-34 0,0 0-35 0,0 0-26 15,0 0-23-15,0 0-24 0,0 0-14 0,0 0 25 16,0 0-62-16,0 0 36 0,0 0-56 0,0 0 47 16,0 0-52-16,0 0 50 0,0 0-48 0,0 0 53 15,0 0-36-15,-4 12 55 0,4-12-51 0,0 0 50 16,-3 15-51-16,3-15 45 0,-2 11-54 15,2-11 52-15,-4 11-55 0,4-11 51 0,-3 9-54 16,3-9 52-16,-2 11-56 0,2-11 51 16,0 0-53-16,-3 12 49 0,3-12-44 0,0 0 39 15,-2 10-62-15,2-10 56 0,0 0-57 0,0 0 53 16,-3 11-53-16,3-11 55 0,0 0-56 0,0 0 60 16,0 0-65-16,0 0 62 0,0 0-53 0,-1 10 60 15,1-10-52-15,0 0 53 0,0 0-41 0,0 0 47 16,9 7-47-16,-9-7 57 0,0 0-48 0,18 1 59 15,-18-1-48-15,16 0 11 0,-16 0 13 0,26-1 2 16,-11 1 10-16,1 0-1 0,3-2-3 0,1 2 1 16,1-1-3-16,3-1-2 0,4 4 0 0,0-4-3 15,1 2 0-15,2-1-1 0,1 1 0 0,5 0 0 16,0 0-13-16,2 0-2 0,0 0-2 16,1 0-1-16,2 0-5 0,1 0 0 0,6 1-5 15,2 1-4-15,0-1 4 0,-2 1-1 0,-1 0-2 16,-5-1-4-16,-1 1-8 0,-3-1 11 0,1 2 1 15,-2-2-2-15,-1 1-2 0,-1 1 0 0,-7-2-3 16,1 1-1-16,-3-1 0 0,-2 0-2 0,-3 0-2 16,0 0 0-16,-3-1-1 0,-1 1 1 0,-2-1-3 15,-2 0-1-15,-1 2 1 0,-13-2-1 0,25-2-1 16,-25 2-3-16,19 2 0 0,-19-2-15 0,14-2-22 16,-14 2-32-16,14 2-42 0,-14-2-61 0,10-3-86 15,-10 3-62-15,0 0-27 0,12-3-130 0,-12 3-65 16,0 0-67-16,0 0-313 0,-2-13-492 0</inkml:trace>
  <inkml:trace contextRef="#ctx0" brushRef="#br0" timeOffset="12794.65">9903 3424 308 0,'0'0'267'0,"0"0"-21"15,0 0-47-15,-8-7 4 0,8 7-43 0,0 0 19 16,0 0-33-16,0 0 0 0,0 0 5 0,-6-7 6 15,6 7-21-15,0 0 0 0,0 0-24 16,0 0 6-16,0 0-22 0,0 0 9 0,6-6-18 16,-6 6 5-16,0 0-18 0,13-2-6 0,-13 2-8 15,11-2 6-15,-11 2 1 0,17-1-3 0,-17 1-15 16,17-1-6-16,-17 1-7 0,19 1-4 16,-19-1-3-16,20 1-3 0,-7 1-4 0,-13-2-5 15,23 2 0-15,-10 1-3 0,-2 0 2 0,6 1 0 16,-4 1 6-16,3-1-6 0,-2 3 1 0,2-2 4 15,-1 2 0-15,4 2 3 0,-1-1-2 0,-1 1-5 16,0 1-3-16,0 0-1 0,1 1-2 16,-2 0 2-16,0-1-2 0,-1 2-2 0,-1 1-1 15,1-1 2-15,-2 2-45 0,0-1 56 0,0 2-50 16,-1-1 56-16,-1 0-56 0,1 1 56 0,-2 0-49 16,0 1 52-16,0-1-49 0,-1 1 62 0,-1 1-56 15,1 0 55-15,0 1-52 0,-2-1 48 0,-1-2-55 16,0 2 50-16,0 0-46 0,-1-2 56 0,-1 2-53 15,0 0 53-15,0-1-61 0,-1 0 58 0,-1 1-55 16,1 1 59-16,-1-2-56 0,1 0 58 0,-2 1-58 16,-1 0 55-16,0 0-59 0,1 1 61 0,-1-1-55 15,-1 0 60-15,1 1-56 0,-1 0 49 0,-2 0-53 16,2-2 53-16,0 3-49 0,-2-3 51 16,1 2-52-16,-1 0 56 0,0-1-51 0,1 1 45 0,-2-3-40 15,1 2 40-15,0 0-44 0,-1-1 3 16,-1 1 2-16,2-3 1 0,-1 1 4 0,0-1-3 15,-1 0 2-15,1 1 3 0,1-2 2 0,-2 0 2 16,0-1-4-16,-1-1-20 0,3 1 35 0,-3-1-31 16,0 0 30-16,0 1-31 0,1-3 28 15,-2 3-29-15,1-1 28 0,-1 0-28 0,-2-1 24 16,2 0 3-16,-1 1-2 0,-1-2-2 0,-1 2-2 16,2-1-2-16,-2-1 0 0,0 1-6 15,1 0 0-15,-1-1-1 0,-2 1-2 0,2-2 6 0,0 1-1 16,0-1-3-16,-1 2-5 0,2-2 0 0,-2 0 3 15,1 1 0-15,-1-1-4 0,-1-1-1 16,0 0-21-16,-1 1-60 0,0-2-78 0,1 0-18 16,-4-2-150-16,3 0-76 0,-3 0-118 0,2-1-469 15,0-2-591-15</inkml:trace>
  <inkml:trace contextRef="#ctx0" brushRef="#br0" timeOffset="13594.5">10604 3937 154 0,'0'0'184'16,"0"0"-8"-16,0 0 6 0,0 0-5 0,7-7 4 16,-7 7-4-16,0 0-40 0,0 0 35 0,0 0-49 15,0 0 51-15,-7-7-57 0,7 7 56 0,0 0-59 16,0 0 60-16,-14 1-53 0,14-1 44 0,-14 4-47 16,14-4 42-16,-15 7-60 0,7-3 35 0,-2 1-65 15,0 1 42-15,-1 1-67 0,0 0 41 0,1 2-59 16,0-1 33-16,-1 2-52 0,2 1 35 0,2-1-42 15,-2 0 45-15,3 2-53 0,-1-1 44 0,3 0-52 16,2 0 51-16,-1-1-48 0,3-10 59 16,0 21-50-16,3-12 63 0,-1 2-50 0,3-2 59 15,3 1-56-15,2-1 56 0,2-1-53 0,2 1 54 16,0-2-58-16,1-2 51 0,3 1-60 0,0-3 59 16,-1 0-57-16,2-2 61 0,-3 0-47 0,1-2 49 15,0-2-44-15,-1-1 41 0,0-2-44 0,-2-1 38 16,-2 1-54-16,1-4 47 0,-3-1-49 15,-1 0 38-15,-1 0-42 0,-3-1-4 0,-1 1-5 16,-1 0 0-16,-3 11-1 0,-2-23-1 0,0 12-3 16,-4-2-2-16,-1 0 4 0,-1 2-9 0,-1 0-4 15,-1 0-27-15,-1 1 25 0,0 2-78 16,-1 0 16-16,3 2-92 0,0 0-4 0,0 2-101 0,-1 0 5 16,10 4-52-16,-15-3-15 0,15 3-25 15,-12 1-343-15,12-1-222 0</inkml:trace>
  <inkml:trace contextRef="#ctx0" brushRef="#br0" timeOffset="14160.95">10823 4041 124 0,'-13'0'427'16,"13"0"-89"-16,0 0-80 0,-11 1 31 0,11-1-93 15,0 0 43-15,0 0-39 0,-13 1-34 0,13-1-32 16,0 0-25-16,0 0-18 0,0 0-8 0,0 0 0 16,0 0 9-16,-9 5 14 0,9-5-35 0,0 0 60 15,0 0-44-15,14 2 54 0,-14-2-55 0,17 1 40 16,-17-1-59-16,21 1 46 0,-8-1-63 0,2 1 47 15,1-1-61-15,3 0 55 0,0 0-55 0,4-1 39 16,2 1-59-16,2 0 54 0,3-1-60 0,2 1 56 16,5 0-57-16,1-1 50 0,2 0-49 15,3 1 50-15,-2-1-49 0,4 1 45 0,5-2-42 16,-6 4 48-16,0-2-50 0,-1 0 35 0,0 0-37 16,-1 0 40-16,2 0-30 0,0 1 31 0,6-1-36 15,1 1 32-15,-3 0-33 0,3 0 43 16,0-1-38-16,1 0 33 0,0 0-30 0,-1 0 32 15,2 0-39-15,-1 1 30 0,-1-1-38 0,2 0 6 16,-2 2 2-16,-3-1-6 0,-3 0 37 0,-4-1-35 16,2 1 25-16,-3 0-31 0,-2 0 28 0,2-1-24 15,-3 2 23-15,1-1-29 0,-7-1 38 16,1 1-42-16,-3-1 22 0,0-1-25 0,-1 1 19 0,-7 0-17 16,2 0 9-16,-2-1-6 0,-2 1 25 15,-1 0-29-15,-3-2 24 0,2 2-27 0,-6 0 19 16,3-1-28-16,-14 1 4 0,19 0-56 0,-19 0 5 15,17-1-71-15,-17 1 15 0,13-1-81 0,-13 1 21 16,0 0-86-16,18-1-17 0,-18 1-89 0,0 0-84 16,13-1-62-16,-13 1-363 0,0 0-436 0</inkml:trace>
  <inkml:trace contextRef="#ctx0" brushRef="#br0" timeOffset="14776.58">13362 3900 586 0,'0'0'505'0,"0"0"-7"16,0-13-114-16,0 13 8 0,0 0-107 0,-2-12 5 15,2 12-107-15,0 0 7 0,0 0-97 0,0 0 20 16,-2-9-72-16,2 9 40 0,0 0-60 0,0 0 39 15,-12 7-54-15,12-7 42 0,-8 11-54 16,3-4 51-16,1 3-56 0,-1-2 62 0,0 3-55 16,1 0 53-16,-1 0-54 0,1 1 55 0,0 1-56 15,2-1 49-15,1 0-47 0,-1 0 53 16,2 0-51-16,0 0 53 0,3 0-55 0,-1 0 61 16,2-1-59-16,3 1 60 0,2-1-54 0,-2-2 59 15,4 1-60-15,1-2 55 0,1-1-56 0,-1 1 55 16,3-1-58-16,0-3 53 0,-1 0-53 0,1-1 52 15,-1-2-54-15,-1-1 47 0,1-3-54 0,3 0 49 16,-2-2-48-16,-2-2 44 0,-2-3-54 0,2-1 46 16,0-3-58-16,-3-3 59 0,-1 0-59 0,-2-1 46 15,-1-2-49-15,-2 2 12 0,-4-1-5 0,0 1 5 16,0-2-1-16,-4 4 49 0,2-2-61 16,-3 2 56-16,-1 2-57 0,2-1 48 0,-3 3-53 15,-1 0 49-15,0 3-55 0,-1 2 55 0,3 0-54 16,-4 3 57-16,-1 0-55 0,11 4 57 0,-18 0-56 15,18 0 57-15,-18 4-47 0,7 0 3 0,2 3 55 16,2 0-60-16,-1 1 60 0,0 3-63 0,2 1 68 16,1 0-58-16,1 2 57 0,0 3-56 0,1-1 60 15,0 2-54-15,3 0 57 0,3 2-56 0,0 2 52 16,1-1-58-16,0 1 58 0,1 1-54 0,3-2 58 16,0 2-59-16,0-1 59 0,1 1-60 15,5 2 55-15,-5-2-60 0,2-3 60 0,0 0-45 16,-2-1 38-16,0-1-53 0,1 0 53 0,-4-2-57 15,1-1 39-15,-5-1-103 0,2 0-2 0,-4-2-140 16,0 1-72-16,-4-2-131 0,-3 3-516 0,-1-5-544 16</inkml:trace>
  <inkml:trace contextRef="#ctx0" brushRef="#br0" timeOffset="16343.89">4414 6363 56 0,'0'0'339'0,"0"0"-46"0,0 0-23 0,0 0-12 0,-5-9-66 16,5 9 56-16,0 0-67 0,0 0 61 15,0 0-78-15,-4-9 35 0,4 9-72 0,0 0 36 16,0 0-61-16,0 0 41 0,0 0-59 0,0 0 41 16,0 0-54-16,0 0 58 0,0 0-58 0,0 0 53 15,0 0-65-15,0 0 56 0,0 0-50 0,-5 9 35 16,5-9-62-16,0 0 48 0,-3 16-63 0,3-16 52 15,-1 14-55-15,1-14 45 0,-2 18-60 0,1-7 57 16,1-11-62-16,-1 22 57 0,1-10-56 0,-1 1 51 16,1 2-53-16,-3-1 45 0,3 4-47 0,0-2 53 15,0 1-53-15,0 2 47 0,0-1-49 0,0 1 8 16,3 0 3-16,-3 1 1 0,1-1 3 0,0 2 3 16,-1-1-23-16,1 3 22 0,1-2 15 0,-1 2 0 15,0 1 2-15,-1 0 0 0,2-2 1 16,-1 2-3-16,0-3 0 0,-1-1-2 0,3 3-21 15,-2-3 22-15,0 1 4 0,-1 0-3 0,0-1 0 16,2-1-2-16,-2 1 9 0,1-1-16 0,-1 3 3 16,1-2-3-16,-1 0 3 0,2 0 2 0,-1 1 2 15,0-1 1-15,-1 0 1 0,1 1 1 0,1 0-1 16,0-1 0-16,1 0-4 0,-2 3 1 0,0-3-6 16,0 0 2-16,2-2 0 0,-2 1-20 15,1-1 21-15,-1 0-12 0,0-1 18 0,0-1-19 16,1-3 17-16,-2 3-16 0,1-2 14 0,-1 2-16 15,1-5 13-15,-1 1-17 0,0 0 13 0,2 0-15 16,-2-12 14-16,1 19-16 0,-1-19 18 16,0 17-17-16,0-17 17 0,1 14-15 0,-1-14 16 15,0 0-15-15,0 15 15 0,0-15-32 0,0 0-24 16,0 0-79-16,0 0-19 0,1 10-72 0,-1-10-3 16,0 0-41-16,4-7-45 0,-4 7-67 0,5-12-27 15,-5 12-21-15,8-15-44 0,-4 4-393 0,1-3-394 16</inkml:trace>
  <inkml:trace contextRef="#ctx0" brushRef="#br0" timeOffset="17112.36">4518 6402 12 0,'-5'-9'229'0,"5"9"-32"15,0 0-23-15,-6-7-18 0,6 7-2 0,0 0-18 16,-5-7-2-16,5 7-11 0,0 0-3 0,0 0 7 15,-6-8-2-15,6 8 2 0,0 0-45 16,0 0 63-16,-8-8 1 0,8 8-4 0,0 0-10 16,0 0-4-16,0 0-7 0,-5-7-12 0,5 7-6 15,0 0-8-15,0 0-7 0,0 0-7 0,0 0-9 16,0 0-3-16,0 0-47 0,0 0 55 0,0 0-50 16,0 0 49-16,0 0-54 0,5-7 58 0,-5 7-54 15,0 0 49-15,14-3-58 0,-14 3 57 0,15-1-61 16,-15 1 57-16,17-1-61 0,-17 1 57 0,23-1-63 15,-12 0 54-15,3 1-60 0,-2-1 59 0,2 1-62 16,0-1 57-16,1 1-52 0,1-1 55 0,3 1-55 16,0 0 57-16,3-2-55 0,-1 1 66 0,1 1-56 15,3 0 6-15,1 0 53 0,2 1-55 16,2-1 49-16,1 0-52 0,-1 2 48 0,2-2-50 16,4 1 55-16,1 0-47 0,0-1 4 15,-5 1-3-15,1-1 2 0,3 1-2 0,-4 0 1 16,0-1 3-16,0 1 0 0,0 0 2 0,-2-1-6 15,1 1-2-15,0 2 0 0,0-1 6 0,-1-1 0 16,0 0 0-16,-1 0 1 0,-1 0 2 0,1 0 3 16,-2 1-1-16,-2-1 1 0,-2 0 0 0,-2 0-3 15,0 0-1-15,-5-1 0 0,1 1-3 0,-3-1-1 16,-14 0-2-16,26 0-4 0,-26 0 3 0,20 2-8 16,-20-2-13-16,17 0-25 0,-17 0-33 15,15 0-66-15,-15 0-60 0,0 0-7 0,17 0-124 16,-17 0-60-16,0 0-96 0,10 2-95 0,-10-2-359 15,0 0-501-15</inkml:trace>
  <inkml:trace contextRef="#ctx0" brushRef="#br0" timeOffset="18325.59">4467 7646 193 0,'0'0'315'15,"0"0"-40"-15,0 0-54 0,0 0-26 0,0 0-31 16,0 0-23-16,0 0-17 0,0 0-11 16,0 0-2-16,-10 4 3 0,10-4-4 0,0 0 9 0,0 0 4 15,0 0-1-15,0 0 48 0,1 13-51 0,-1-13 45 16,0 0-55-16,-1 10 48 0,1-10-56 0,0 0 53 15,-2 12-71-15,2-12 50 0,-3 10-74 16,3-10 49-16,-4 9-67 0,4-9 51 0,-2 11-65 16,2-11 48-16,-4 9-52 0,4-9 38 0,0 0-64 15,-4 11 53-15,4-11-59 0,0 0 55 16,-4 11-63-16,4-11 55 0,0 0-60 0,0 0 57 16,-2 11-59-16,2-11 59 0,0 0-59 0,0 0 61 15,0 0-61-15,1 11 62 0,-1-11-48 0,0 0 47 16,0 0-36-16,0 0 54 0,10 6-53 0,-10-6 61 15,0 0-56-15,14 0 48 0,-14 0-48 0,13 0-5 16,-13 0 9-16,18-2 2 0,-18 2 2 0,20-1 2 16,-6 0 5-16,-1 0 4 0,1 0 2 0,2 0-4 15,-1-1 4-15,2 2 0 0,0-2 3 16,1 2-1-16,1-2 0 0,1 1 3 0,-1 0-4 16,1 1 1-16,1-1-3 0,-1 2-28 0,2-2 35 15,-1 1-32-15,0 0 31 0,3 1-1 0,-1-1-4 16,4 1 0-16,1 2-6 0,-1-3-21 0,1 1 26 15,2 2 4-15,-1-2-2 0,2 0 2 0,-2 0-8 16,2 1 3-16,-2 0-1 0,1-1-1 0,-2 2-8 16,1-2 7-16,-1 0-3 0,-1 0-1 0,1 0-4 15,-1 0 5-15,-3 0-1 0,1-1-3 0,-4 0-3 16,3 1 1-16,-2-1-4 0,1 0-4 16,-1 0 6-16,1 0-10 0,-2 2 10 0,0-2-5 15,1 0 15-15,-3 0-12 0,1 0 13 0,1 0-15 16,-3 0 15-16,-2 0-15 0,0 0 10 0,0 1-14 15,-1-1 12-15,-2-1-11 0,2 1 11 0,-1 0-11 16,-2 0 11-16,-12 0-13 0,25-2 12 0,-25 2-13 16,24-1 14-16,-24 1-15 0,22-1 16 15,-10 2-14-15,-12-1 9 0,20-1 4 0,-20 1-10 0,21 0 12 16,-21 0-16-16,19-1 15 0,-19 1-3 0,17 0 2 16,-17 0-1-16,17 0-28 0,-17 0 33 15,14 0-16-15,-14 0 12 0,14-1-14 0,-14 1 14 0,0 0-16 16,17 0 11-16,-17 0-13 0,0 0 13 0,16 0-4 15,-16 0-14-15,0 0 14 0,0 0-13 16,16 0 17-16,-16 0-15 0,0 0 12 0,0 0-17 16,13-1 5-16,-13 1-22 0,0 0-25 0,0 0-37 15,0 0-48-15,0 0-65 0,12-2-71 0,-12 2-54 16,0 0-42-16,0 0-145 0,0 0-80 0,0 0-459 16,0-14-668-16</inkml:trace>
  <inkml:trace contextRef="#ctx0" brushRef="#br0" timeOffset="19659.56">5738 6324 54 0,'0'0'384'0,"0"0"-47"15,0 0-69-15,-10 2 33 0,10-2-90 16,0 0 50-16,0 0-82 0,0 0 49 0,0 0-67 16,0 0 46-16,0 0-60 0,0 0 42 0,0 0-58 15,0 0 37-15,10 6-64 0,-10-6 46 0,0 0-73 16,16 3 43-16,-16-3-71 0,17 2 46 0,-17-2-62 15,22 4 48-15,-12-2-62 0,3-1 48 0,0 1-60 16,0 1 49-16,3 0-56 0,0-1 54 0,-1 1-60 16,1 0 54-16,0 0-59 0,0 1 53 0,-2 0-56 15,3 0 60-15,-2 0-58 0,0 1 60 0,0 0-53 16,0-1 53-16,-2 3-54 0,2 0 57 0,-1-1-52 16,1 1 46-16,-1 0-38 0,2 1 40 0,-3-1-43 15,1 3 41-15,1-2-46 0,0 2 49 16,-1-1-48-16,-1 1 47 0,1 0-45 0,2 1-5 15,-3 1 2-15,2-2 3 0,-3 1 1 0,2 1 1 16,-2-1 3-16,1 0 0 0,-3 0 5 0,3 0 0 16,-3 0 2-16,0 2 1 0,2-1-3 15,-3 0 1-15,0-2-2 0,1 1-26 0,-1 1 29 16,-2 0-26-16,1 0 33 0,1 0-25 0,-3 0 33 16,0 0-27-16,0 0 26 0,-1 0-30 0,1 0 28 15,-2-1-32-15,-1 1 29 0,1 0-23 0,-2 1 23 16,1-1-34-16,-1 0 30 0,1 0-32 0,0 0 26 15,-2 1-31-15,0-1 30 0,2 1-26 0,-3 1 30 16,2 0-7-16,-1-3 2 0,-1 2-2 16,0 0-3-16,2 1-1 0,-2-2-1 0,-2 1 1 15,2 0 5-15,0 0-6 0,-1 1 3 0,-1-3 2 16,0 2-4-16,1-1 3 0,-1 1 0 0,-1-2-1 16,2 2 2-16,-2-1-2 0,0 0-1 0,1-2-1 15,-2 1-3-15,1 0 3 0,1 0 0 0,-3-1 1 16,1 1-1-16,0-1 1 0,0 1 2 0,1-1-4 15,-3 0 3-15,1 0-1 0,0 0-2 16,0-1-1-16,0 0 5 0,0 0 0 0,0 1-6 0,0-1-1 16,-3 0 2-16,3 0-1 0,-2 1 0 0,2-2-38 15,-1 1 23-15,-2 0 23 0,3 0 0 16,-1-1-2-16,1 1-22 0,-2-1 24 0,1-1-22 16,0 1 23-16,0 0-29 0,0-1 33 0,0 1-31 15,-1 0 31-15,1-1-18 0,-1 0 20 0,1-1-30 16,0 1 31-16,-2 0-32 0,2-1 31 0,-1 2-30 15,1-2 30-15,-3 0-34 0,3 0 28 0,-2 1-26 16,1-1 30-16,0 1-29 0,-2-1 28 0,2 0-30 16,0 0 5-16,-1-1 1 0,-1 3 3 0,3-2 2 15,-2 2 25-15,0-3-29 0,1 2 28 0,-1-2-27 16,2 2 24-16,-2-3-25 0,0 2 26 0,1 1-30 16,7-7 31-16,-13 8-30 0,4-2 31 0,9-6-30 15,-13 10 30-15,5-5-32 0,8-5 29 16,-15 8-25-16,8-2 27 0,-3-3-28 0,10-3 27 15,-15 9-34-15,15-9-2 0,-14 5-75 0,14-5-19 16,-14 5-45-16,14-5-51 0,-15 5-68 0,15-5-86 16,-15 3-43-16,15-3-50 0,-16 0-480 0,16 0-511 15</inkml:trace>
  <inkml:trace contextRef="#ctx0" brushRef="#br0" timeOffset="20425.5">6712 6916 97 0,'-7'-6'414'15,"7"6"-36"-15,-10-6-50 0,10 6-40 0,-12-4-2 16,12 4-19-16,-16-4 4 0,16 4-46 0,-17-5 5 16,17 5-34-16,-20-1-9 0,20 1-45 0,-21 1-5 15,10 3-26-15,1-3-21 0,-1 3-17 16,0 0-14-16,2 2-11 0,0 3-8 0,-1-1-8 16,2 3-10-16,0-2-3 0,2 3 0 0,0 0-1 15,3 0-5-15,1-2 48 0,0 3-64 16,1-2 56-16,2 2-55 0,1-2 6 0,1 2 59 15,1-3-57-15,1 1 7 0,3 0 5 0,1-1 5 16,0 0 2-16,4-3 4 0,-2 2-5 0,3-2 4 16,0-2 0-16,2 0-4 0,-1-2 1 0,0 1 5 15,-1-3 2-15,2-1 1 0,-2-1 2 0,2-3 0 16,-2 1-1-16,3-4-1 0,-3 1 0 0,-1-3 14 16,0-1-49-16,-2-3 30 0,-1 2-30 0,-2-3 29 15,-2 1-29-15,0-2 28 0,-4 1-23 0,-2 1 23 16,0 0-29-16,-4-3 1 0,-1 2 20 0,-3 1-27 15,-2-2 23-15,-1 2-32 0,-3 1 30 0,-2 0-58 16,0 2-14-16,-1 3-62 0,2 1-12 16,-2 2-43-16,-1 1-62 0,3 2-73 0,0-1-32 0,1 4-39 15,1 0-44-15,-3 3-392 0,5-1-354 16</inkml:trace>
  <inkml:trace contextRef="#ctx0" brushRef="#br0" timeOffset="21462.73">6963 6998 127 0,'0'0'298'0,"-11"1"-51"0,11-1-31 15,0 0-19-15,-17 0-15 0,17 0-22 16,0 0-8-16,-15 2-9 0,15-2-1 16,0 0-6-16,-14 2 1 0,14-2 1 0,0 0-8 15,-13 1-8-15,13-1-11 0,0 0-7 0,0 0-14 16,-13 2-8-16,13-2-5 0,0 0-3 0,0 0-3 15,0 0 1-15,-11 1-5 0,11-1 0 0,0 0-1 16,0 0-3-16,0 0-1 0,0 0-1 0,0 0 0 16,0 0-7-16,0 0-3 0,0 0-7 0,0 0-4 15,0 0-2-15,0 0-5 0,10 5 1 0,-10-5-3 16,14 1-5-16,-14-1-6 0,19 0-1 16,-5 1-6-16,-1-1-2 0,4 0-3 0,1 1 2 15,3 0-1-15,1 0-1 0,3 0 1 0,2 1 2 16,0-1 4-16,0 2 10 0,3-2 1 0,-2 1-1 15,1-1 2-15,0 2-4 0,1 0 1 0,-1-2 2 16,3 0-2-16,-2 1 3 0,-1-1-4 0,0 0 2 16,2 0 1-16,0 0-1 0,-2 1-1 0,2-1-1 15,-1 0 0-15,1-1-1 0,-2 1 3 0,1-1-4 16,-1 2-1-16,1-4-1 0,-1 4-1 0,-2-2-3 16,1 0 8-16,0 0 1 0,0 1-25 0,0-1 27 15,-1 0-29-15,1 0 31 0,-1 0-30 0,0 0 36 16,-1 1-37-16,-2-1 35 0,-1 0-34 0,0 2 27 15,-1-2-26-15,-1 0 33 0,1 0-32 16,0 0 30-16,-2 1-28 0,1-1 26 0,-1 0-31 16,-1 0 33-16,2 0-32 0,-2 0 20 0,3 0-22 15,-2 1 22-15,-1-1-24 0,3 1 22 0,-2-1-31 16,0 1 32-16,-1-1-29 0,0 1 31 0,-4-1-26 16,2 0 31-16,-2 0-27 0,-1 0 26 0,-1 0-28 15,-13 0 26-15,24 0-26 0,-24 0 25 0,22 0-32 16,-22 0 26-16,18-1-29 0,-18 1 28 0,16 0-27 15,-16 0 25-15,15-1-25 0,-15 1 29 16,15 0-28-16,-15 0 25 0,13 0-25 0,-13 0 27 0,0 0-32 16,16-1 33-16,-16 1-26 0,0 0 21 0,13 0-25 15,-13 0 23-15,0 0-40 0,0 0 13 16,13 0-52-16,-13 0-12 0,0 0-47 0,0 0-41 16,0 0-58-16,0 0-91 0,0 0-68 0,0 0-45 15,0 0-72-15,0 0-346 0,0 0-394 0</inkml:trace>
  <inkml:trace contextRef="#ctx0" brushRef="#br0" timeOffset="22339.9">8714 6272 272 0,'0'0'313'0,"1"-12"-34"0,-1 12-25 0,0 0-29 16,0-15-13-16,0 15 0 0,0 0-1 0,2-14-6 16,-2 14-26-16,0 0-29 0,0 0-29 15,0-11-20-15,0 11-14 0,0 0 0 0,0 0 3 16,0 0 1-16,0 0-2 0,0 0-4 0,0 0-2 16,0 0-2-16,0 0 0 0,2 12-1 0,-2-12-3 15,0 15-6-15,0-15-1 0,0 17 0 0,0-17-15 16,-1 22 50-16,1-9-71 0,0-1-5 0,0 3 56 15,-1 2-68-15,1 1 0 0,0-1 0 0,0 1 6 16,0 1-6-16,0 1-3 0,1-1 5 0,-1 2 5 16,1 3 7-16,1-1-2 0,-1 1-3 0,0 0-5 15,2 0-28-15,-2 0 27 0,0 1-30 0,3-1 35 16,-3 0-23-16,1 0 30 0,-1 0-29 0,0 0 33 16,-1 1-26-16,1-4 26 0,-1 0-30 0,0 1 28 15,0-1-26-15,0 1 20 0,0-2-1 16,0 0-2-16,-1 0-3 0,0 0-2 0,1 0-3 15,-1-1 4-15,1 2-4 0,-2-3-3 0,1 0-4 16,1 0-16-16,-2 2 15 0,2-2-4 0,0 0 0 16,-2 0-4-16,4 0 3 0,-2 0 0 0,0-2 2 15,0 1 0-15,0 1-27 0,2-2 31 0,-2-1-25 16,1 0 30-16,-1-1-29 0,2-1 34 0,-2 2-31 16,0-2 32-16,1 2-27 0,0-3 28 0,-1 1-22 15,1 0 25-15,-1 0-33 0,0-1 32 0,0 1-29 16,2-3 39-16,-2-10-43 0,0 23 8 0,0-23-3 15,0 20 5-15,0-20-4 0,1 18 6 16,-1-18-4-16,0 16 3 0,0-16 9 0,0 14-9 16,0-14 2-16,1 14-2 0,-1-14 3 0,0 0 6 15,0 15-4-15,0-15-8 0,0 0-34 0,2 11-62 16,-2-11-36-16,0 0-62 0,0 0-49 0,0 0-99 16,0 0-53-16,11-6-33 0,-11 6-51 0,9-15-352 15,-4 3-372-15</inkml:trace>
  <inkml:trace contextRef="#ctx0" brushRef="#br0" timeOffset="22856.54">8737 6191 267 0,'0'0'272'16,"0"0"-50"-16,0 0-28 0,0 0-12 15,0 0-15-15,-10-4-15 0,10 4-9 0,0 0-3 0,0 0 9 16,0 0-1-16,-4 8 7 0,4-8 4 15,0 0-11-15,0 0-10 0,2 14-1 0,-2-14 35 16,0 0-59-16,-2 14 45 0,2-14-68 0,-1 13 40 16,1-13-67-16,-3 17 43 0,3-17-66 0,-2 18 40 15,-1-8-67-15,3-10 53 0,-2 20-65 0,0-10 47 16,1 1-57-16,0 1 50 0,-1-2-61 0,1 1 13 16,1-11-99-16,0 20-16 0,0-20-111 0,1 17-5 15,-1-17-70-15,2 16-50 0,-2-16-97 0,2 13-187 16,-2-13-153-16</inkml:trace>
  <inkml:trace contextRef="#ctx0" brushRef="#br0" timeOffset="23322.45">8706 6271 172 0,'0'0'390'0,"-3"-8"-95"0,3 8-49 0,0 0-30 16,0-13-29-16,0 13-11 0,0 0-12 0,5-8-10 16,-5 8-6-16,9-3-10 0,-9 3-11 0,13-1-10 15,-13 1-1-15,17-3 7 0,-17 3-14 0,25 0-4 16,-11 0-8-16,2 0-10 0,4 0-9 0,1 1-1 16,2 1-1-16,4-2-7 0,0 1-4 0,1-2-5 15,0 1-5-15,2 1 0 0,-1-1 0 16,2 0 0-16,-2 0-9 0,2 1-5 0,1-1-5 15,-2 0-6-15,2 0 2 0,2 1-6 0,0-1 6 16,-2-1 3-16,5 2-4 0,-4-1-3 0,4 0-3 16,2 0 0-16,-1 0 0 0,-1 0 3 0,0 1 6 15,-1 0-4-15,1 1 3 0,-1-1-2 0,-7 0-1 16,3 1 3-16,-4-2 10 0,2 3-25 16,-3-2 26-16,-1 0-30 0,-3 0 29 0,0 1-24 0,-2-1 32 15,-2 0-29-15,0 0 25 0,-1-1-32 0,-3 1 24 16,-2-1-30-16,-1 2 25 0,-12-2-29 0,24 0 23 15,-24 0-29-15,19 1 24 0,-19-1-29 16,15 0 21-16,-15 0-23 0,16 0 29 0,-16 0-32 16,0 0 7-16,18 0-52 0,-18 0-14 0,0 0-43 15,14 0-41-15,-14 0-45 0,0 0-64 0,0 0-77 16,9 3-49-16,-9-3-63 0,0 0-449 0,0 0-464 16</inkml:trace>
  <inkml:trace contextRef="#ctx0" brushRef="#br0" timeOffset="24082.72">8703 7549 264 0,'0'0'304'15,"0"0"-36"-15,0 0-21 0,0 0-14 0,0 0-9 16,7 5 5-16,-7-5 8 0,0 0-3 0,0 0-17 16,13 4-15-16,-13-4-17 0,0 0-10 0,14 1-16 15,-14-1-19-15,0 0-15 0,17 1-17 0,-17-1-12 16,16 0-10-16,-16 0-12 0,20-1-9 15,-6 1-6-15,-1 0-6 0,2 0-3 0,0 0 6 16,4 0-23-16,3 1 20 0,1-1-25 0,4 1 28 16,0-1-14-16,2 1 26 0,2 0-38 15,-1 0 32-15,2 0-26 0,4 1 26 0,0-1-33 16,2 1 27-16,-2-1-37 0,0 0 20 0,1 0-29 16,-1 0 25-16,1 1-28 0,0-1 21 0,-1 0-20 15,1 0 28-15,0 1-29 0,2-1 30 16,-2 0-29-16,0-1 13 0,1 2 5 0,-1 0 4 0,1-1 7 15,-4 1-5-15,-3-1-1 0,0 0-1 0,-2 0 8 16,0 1-9-16,-2-1-6 0,-2 0 0 0,-4 1-3 16,0-2-5-16,-3 1 0 0,-2-1-1 0,-1 1-3 15,-2-1-1-15,-13 0-7 0,22 0-21 0,-22 0-31 16,19 0-47-16,-19 0-51 0,16-1-33 0,-16 1-79 16,0 0-76-16,14-3-85 0,-14 3-83 0,0 0-520 15,0 0-633-15</inkml:trace>
  <inkml:trace contextRef="#ctx0" brushRef="#br0" timeOffset="25140.77">10050 6254 287 0,'0'0'325'0,"0"0"-49"16,0 0-17-16,-3-9-28 0,3 9-24 0,0 0-11 15,0 0-17-15,0 0-3 0,0 0-2 0,4-10-22 16,-4 10-11-16,0 0-9 0,0 0-3 0,15-1-7 16,-15 1-9-16,13 2 0 0,-13-2-1 0,17 5-14 15,-17-5-7-15,19 6-6 0,-8-1-9 0,0 0-4 16,1 1-7-16,1 1-2 0,0 0 1 0,0 1-16 16,1 1-3-16,0 0-4 0,0 4-8 15,0-3-1-15,0 3 0 0,0 0-1 16,-1-1 2-16,0 3-3 0,-1-2-3 0,0 2 1 0,1-1 1 15,-3 0 2-15,-1 0-4 0,1 1 2 16,-2-3 6-16,1 3 2 0,-2-1 5 0,2 1-2 16,-2-1 6-16,-1 0-27 0,2 1 31 0,-2-1-31 15,0 1 35-15,1 1-33 0,-1 0 28 0,0 0-28 16,0 3 24-16,0-2-15 0,1 0-12 0,-1 3-1 16,-1-1 1-16,0 1 0 0,0-2 2 0,-1-1 20 15,0 1-27-15,-1 0 18 0,0 1-35 0,-1-3 27 16,0 2-26-16,0-2 21 0,-1 2-27 0,-1-2 28 15,0-2-27-15,0 4 28 0,-1-2-24 0,-1 0 27 16,1-2-24-16,0 2 22 0,-2-1-3 0,1 0-4 16,-1-1-6-16,-1 1 3 0,0 0-4 0,2 0 0 15,-3-1-1-15,1-1-2 0,0 2 1 0,-1-1 1 16,1 1-1-16,-1-2 0 0,-1 1 3 16,-1 1-2-16,2-1-21 0,-1 0 24 0,-1 0-21 15,0 0 21-15,0 1-20 0,1-2 22 0,-2 0-21 16,2 0 22-16,-2 1-21 0,0-3 22 0,2 3-22 15,0-3 24-15,-2 0-24 0,2 2 20 0,-2-2-19 16,1-1 19-16,0 1-20 0,1-2 20 0,-2 1-18 16,1-2 20-16,1 2-17 0,-2-2 3 0,1 2 2 15,-1-2 3-15,0 1 2 0,-2 1 1 0,1-1-3 16,0 1 3-16,-1-2 2 0,0 2-10 0,-1-2 7 16,-1 3 1-16,0-4 0 0,1 3-1 0,-3-1 8 15,0 0-7-15,-2 0 0 0,2-1-1 16,-2 0-3-16,0 0-17 0,0 0-38 0,2-2-79 15,-2 0-63-15,2-1-88 0,-1 0-84 0,5-1-150 16,-4-1-165-16,14-3-318 0,-20-3-598 0</inkml:trace>
  <inkml:trace contextRef="#ctx0" brushRef="#br0" timeOffset="26106.57">10573 6788 305 0,'0'0'372'0,"0"0"-52"0,0 0-9 0,-7-7-23 16,7 7-2-16,0 0-11 0,-12-4-17 0,12 4-25 15,-12-1-21-15,12 1-17 0,-14 1-19 0,14-1-27 16,-17 5-29-16,17-5-41 0,-17 6 2 0,7 0-34 15,10-6 12-15,-14 12-26 0,9-3 15 0,0 0-22 16,-1 1 12-16,3 0-21 0,1 0 17 16,-1 3-22-16,3-2 19 0,0-11-1 0,1 23-1 15,2-10 5-15,1-1 0 0,2 1 2 0,0 0 3 16,2-3 5-16,1 2-2 0,2-2 0 0,2-1-6 16,1 0-7-16,4 0 5 0,1-3-9 0,1 1-29 15,-3-3 22-15,1 2-14 0,0-5 20 0,-1-1-31 16,0 0 30-16,-1-3-22 0,-1-2 23 0,2-1-31 15,-4-1 28-15,-1-1-27 0,0-3 30 0,-2 0-27 16,0-1 1-16,-2 0 2 0,-3-2-1 16,0 0 25-16,-2 2-30 0,-3 1 25 0,-1-2-31 0,-2 0 30 15,-1 0-28-15,-2 1 18 0,-2 0-26 0,-2 1 27 16,-1 1-36-16,0 0 8 0,-1 2-51 0,0 2-4 16,-2-1-36-16,4 4-48 0,-1-1-45 15,11 4-67-15,-20-1-41 0,20 1-23 0,-15 1-36 16,15-1-64-16,-14 4-271 0,14-4-209 15</inkml:trace>
  <inkml:trace contextRef="#ctx0" brushRef="#br0" timeOffset="26832.14">10782 6910 242 0,'0'0'389'0,"0"0"-92"0,-14-1-33 15,14 1-57-15,0 0-27 0,0 0-14 0,0 0-8 16,0 0 1-16,0 0-22 0,0 0 3 0,0 0-22 15,0 0 1-15,0 0-11 0,0 0 1 0,11 1-11 16,-11-1 7-16,18 0-11 0,-18 0 10 16,20 2-19-16,-7-2 14 0,0 0-24 0,3 2 5 15,0-2-21-15,3 0 12 0,1 1-28 0,1-1 21 16,4 0-21-16,1 0 25 0,3 0-22 0,-1 0 17 16,2 1-24-16,0-1 20 0,2 1-29 0,-1-2 24 15,2 2-30-15,0-1 22 0,4 0-29 0,0 0 21 16,0 0-30-16,1 0 26 0,-4 0-30 15,-1 0 28-15,-1 1-34 0,1-1 30 0,4-1-25 16,-4 2 30-16,-2-1-21 0,3 0 27 0,-3 1-32 16,1-1 20-16,1 0-19 0,-1 0 29 0,2 0-28 15,0 0 26-15,-3 0-28 0,2 1 28 0,-1-1-16 16,1 0 13-16,4-1-28 0,1 1 31 0,-5 0-29 16,1 1 26-16,-3-1-30 0,1 0 40 0,0 1-48 15,-1-1 33-15,0 0-31 0,-1 3 4 16,-1-3-2-16,0 0 4 0,0 0 0 0,0 0 0 15,-1 1 3-15,1-1-4 0,-2 0 5 0,2 0 5 16,-2 0-4-16,0 0 4 0,1 0-4 0,-2 0 9 16,3 0-6-16,-2 0-3 0,0 0-2 0,-4 0-1 15,0 1 4-15,0-1 23 0,0 0-29 0,0 0 24 16,0 0-32-16,0 0 26 0,0 0-27 0,0 0 26 16,0 0-26-16,-2 1 22 0,2-1-19 15,0 0 20-15,4 2-23 0,-1-2 23 0,1 1-24 16,0 0 23-16,-2-1-22 0,-2 1 0 0,-1-1-2 0,2 2 0 15,-3-2 7-15,2 0 0 0,-4 0 2 16,-3 1 0-16,0-2 2 0,-2 1 11 0,-1 0-9 16,1-2-2-16,-14 2 0 0,21-1 1 0,-21 1-7 15,19-1 0-15,-19 1-12 0,15-1-25 0,-15 1-34 16,14-3-18-16,-14 3-63 0,0 0-29 0,9-2-83 16,-9 2-87-16,0 0-35 0,0 0-82 0,0 0-468 15,0 0-515-15</inkml:trace>
  <inkml:trace contextRef="#ctx0" brushRef="#br0" timeOffset="27471.59">13978 6735 550 0,'-3'-15'536'16,"3"15"-117"-16,-1-12 1 0,1 12-88 16,-5-11 6-16,5 11-85 0,-5-9 16 0,5 9-100 15,-7-7 20-15,7 7-80 0,-10-2 26 0,10 2-69 16,-15 1-9-16,7 3-14 0,8-4-5 0,-18 9-3 16,9-3-1-16,-2 2 0 0,2 1 0 0,-1 2-4 15,2-2-27-15,1 3 26 0,1-1-23 16,-2 1 25-16,2 1-19 0,1-2 20 0,1 1-25 15,2 0 18-15,-1-1-23 0,1 1 25 0,2-12-24 16,0 21 24-16,0-21-4 0,5 19 1 0,-1-10-5 16,0 1-4-16,1-1-2 0,5-1-2 0,-4-1-1 15,5-1-4-15,0 2 6 0,3-4 0 0,-4-1 0 16,4 1-2-16,-2-2-23 0,1-1 28 0,-1-2-16 16,1-2 18-16,1-1-18 0,-1-1 20 0,1-1-30 15,-2-3 27-15,-1 0-27 0,-1-4 27 0,-1 0-27 16,2-4 27-16,-4 0-4 0,-2-1-5 15,1 0 0-15,-4 0-5 0,2 0 0 0,-3-1-1 16,-1 2 0-16,0 0-5 0,0 0-1 0,-3 2-6 16,1 4 2-16,-2-1 1 0,0 1-5 0,2 2 2 15,-6 2-1-15,2 0-4 0,6 7 5 0,-18-7 3 16,18 7 8-16,-18 0-6 0,7 2-3 0,-1 1 2 16,3 4 3-16,-2 1-6 0,0 2 9 0,2 2-5 15,0 1 6-15,2 1-24 0,-2 2 27 0,5 3-19 16,-1 0 28-16,1 0-24 0,2 0 23 0,1 0-3 15,1 2-1-15,0 0 0 0,3-1-4 0,-3 3 1 16,4-1-2-16,0 0-1 0,1-1 3 16,-1 0-2-16,3-1-1 0,-2-1 0 0,2 0 0 0,-3-5-1 15,2 2 0-15,-1-3-5 0,0-2-34 0,0-1-36 16,-1-1 12-16,-4-9-102 16,4 15-29-16,-4-15-132 0,5 10-27 0,-5-10-27 15,0 0-31-15,0 0-350 0,0 0-274 0</inkml:trace>
  <inkml:trace contextRef="#ctx0" brushRef="#br0" timeOffset="27788.08">13821 6522 342 0,'-12'-11'438'15,"1"2"-100"-15,0 0 36 0,-1 0-74 0,4 1 42 16,1 1-83-16,0 2 3 0,7 5-86 0,-13-11 23 16,13 11-63-16,-7-7 47 0,7 7-60 0,0 0 52 15,0 0-61-15,7-11 36 0,-7 11-62 0,18-3 40 16,-5 2-51-16,5-1 3 0,0 1 16 0,4 0 7 16,6 1 3-16,-1 0-2 0,4 0-19 0,1 0 17 15,-1-1-3-15,5-1-10 0,-3 2-12 0,-1 0-10 16,-1-1-14-16,1 1-8 0,-3 0-10 0,-2 0-7 15,-3 0-7-15,-4 0-8 0,1 0-8 16,-5 0-21-16,-1 0-74 0,-1 0-94 0,-14 0-86 16,20 1-86-16,-20-1-192 0,0 0-698 0,0 0-855 15</inkml:trace>
  <inkml:trace contextRef="#ctx0" brushRef="#br0" timeOffset="29075.15">3873 4064 126 0,'0'0'241'16,"-16"-4"-20"-16,16 4-32 0,-17-3 11 0,17 3-8 15,-17-4-18-15,17 4-29 0,-14-2 18 0,14 2-37 16,-14-2 8-16,14 2-8 0,-11-1-4 0,11 1 20 16,0 0-29-16,-16-3 6 0,16 3-16 0,0 0 10 15,-11-2-18-15,11 2 14 0,0 0-23 0,0 0 14 16,0 0-8-16,-12-1 4 0,12 1 1 15,0 0-5-15,0 0-2 0,0 0-7 0,0 0-7 0,0 0 1 16,17-1-10-16,-17 1-2 0,16 0-8 16,-16 0-5-16,26 1-2 0,-12-2-5 0,3 2-3 0,1-2-4 15,2 1-53-15,1 0 53 0,0 0-52 16,1-1 64-16,1 1-57 0,-1-1 64 0,-1 1-58 16,2-1 59-16,-2 1-57 0,1-1 54 0,-1 1-49 15,-1-2 47-15,-1 2-54 0,-4-1 52 0,-1 0-50 16,-1 1 51-16,1-1-47 0,-14 1 45 0,22-1-49 15,-22 1 45-15,18 0-48 0,-18 0 40 0,15-3-48 16,-15 3 44-16,13 0-52 0,-13 0 53 0,11-1-55 16,-11 1 46-16,0 0-49 0,16-2 41 0,-16 2-41 15,0 0 21-15,11-1-74 0,-11 1 30 0,0 0-94 16,0 0-12-16,0 0-99 0,13-2-101 0,-13 2-98 16,0 0-93-16,0 0-334 0,0 0-432 0</inkml:trace>
  <inkml:trace contextRef="#ctx0" brushRef="#br0" timeOffset="30902.53">3752 4078 213 0,'0'0'312'16,"0"0"-63"-16,0 0 6 0,0 0-28 0,-3-9-3 15,3 9-41-15,0 0-12 0,0 0 14 0,0 0-30 16,0 0 1-16,0 0-32 0,-4-9 6 0,4 9-21 15,0 0 8-15,0 0-17 0,0 0 2 0,0 0-19 16,0 0 7-16,0 0-12 0,0 0-5 0,0 0-11 16,0 0-9-16,0 0-9 0,0 0-4 0,0 0-7 15,0 0 3-15,0 0 0 0,0 0-1 16,0 0-1-16,0 0 1 0,0 0-4 0,0 0-2 0,2 14-2 16,-2-14-4-16,1 11 0 0,-1-11 4 0,2 11-3 15,-2-11 3-15,3 16 1 0,-3-16 7 16,3 18 0-16,-3-18 0 0,2 20-1 0,-1-8 2 15,1-2-2-15,-1 2 0 0,-1 0-7 0,1 1 4 16,1 2 0-16,-1-1-5 0,0 1-3 0,-1 0-4 16,1 2-55-16,1 0 41 0,-1-1-38 0,0 1 65 15,3 1-61-15,-3-1 59 0,0 1-50 0,2 1 52 16,-2 1-51-16,2-1 56 0,-2 1-55 0,2 2 58 16,-2-2-53-16,2 3 57 0,-1 0-61 0,0-3 57 15,-1 4-53-15,0-1 54 0,0-2-56 16,-1 3 52-16,2-1-54 0,0 0 54 0,-1-3-56 0,1 1 46 15,-1-1-46-15,-1 0 53 0,1 3-54 16,-1-3 52-16,0 0-55 0,0 1 53 0,1-1-54 16,-1 0 52-16,0 1-52 0,0-1 55 15,0-1-52-15,0 3 45 0,0-2-47 0,0 1 51 16,0-1-52-16,-1 1 53 0,0-1-50 0,1 0 4 16,-1 1 6-16,-1-1 3 0,1 0 3 0,-1 0 1 15,-1 0 0-15,2-1 1 0,0 0 0 0,-1 0 21 16,1 1-23-16,0-1 44 0,-1 0-51 0,1-1 43 15,0 1-47-15,0-1 50 0,-1 0-54 0,1 0 48 16,0-1-50-16,-1 0 50 0,1 1-52 16,0-1 38-16,-1 0-31 0,1 0 42 0,0 0-26 15,0-2 27-15,-2 0-52 0,2 1 57 0,0 1-55 16,-1-3 49-16,1 2-49 0,0-1 53 0,0-1-58 16,-1 0 52-16,1 0-49 0,0 1 57 0,-1-1-57 15,1 0 50-15,0 1-50 0,1 0 51 0,-1-1-48 16,-1 0 48-16,1 1-48 0,1-2 50 0,-1 1-51 15,1-1 7-15,-2 1 5 0,2 0 0 0,0-1 5 16,-1 1 1-16,1-1 1 0,0 0-8 0,0-1 19 16,0 1-2-16,-1 0-5 0,1 0 5 0,0 1-5 15,0-1 1-15,0 0-1 0,0 0 5 0,0 1 0 16,0-3 0-16,0 3-2 0,0-1 0 16,-1 0-2-16,1-1 0 0,0 1 0 0,0 0-4 15,0-1 4-15,0 1-3 0,0-1 48 0,0 1-52 16,0-1 42-16,0 0-46 0,0 0 43 0,-2 0-48 15,2 0 44-15,-1 0-46 0,1-12 47 0,0 22-52 16,-1-11 58-16,1-11-59 0,0 22 49 0,-3-12-46 16,3-10 39-16,-1 21-34 0,1-21 36 0,-1 21-36 15,1-21 41-15,-2 20-45 0,2-20 49 0,-2 19-45 16,2-19 41-16,-3 19-43 0,1-9 42 0,2-10-49 16,-3 20 46-16,3-20-42 0,-4 20 45 0,4-20-46 15,-4 18 47-15,4-18-47 0,-2 18 53 0,2-18-58 16,-3 17 52-16,3-17-49 0,-5 15 47 15,5-15-44-15,-2 13 3 0,2-13 4 0,-1 12 0 16,1-12 8-16,-3 11 0 0,3-11 1 16,-3 11 4-16,3-11-2 0,-2 10 5 0,2-10 0 15,0 0 1-15,-3 15-2 0,3-15-5 0,0 0 0 16,-4 13 11-16,4-13-4 0,0 0-1 0,-2 10 1 16,2-10-3-16,0 0-3 0,0 0 1 0,-2 11 2 15,2-11-2-15,0 0 3 0,0 0-2 0,0 0-1 16,-2 9 1-16,2-9 3 0,0 0 2 0,0 0-2 15,0 0 0-15,0 0-2 0,0 0 3 0,0 0-3 16,4 9 2-16,-4-9-2 0,0 0 2 16,0 0-1-16,14 3 2 0,-14-3-2 0,13 1 4 0,-13-1-1 15,14 0 0-15,-14 0-1 0,18 1-4 16,-18-1-1-16,20-1 2 0,-20 1 6 0,23-1-3 16,-9 1 0-16,-14 0 0 0,24-2-5 0,-24 2 0 15,26 0-1-15,-12-1 2 0,-1 0 3 0,1-1-1 16,0 2-2-16,0-1 1 0,0-1 0 0,0 2 0 15,0-1 0-15,0 0 0 0,1 0-1 0,0 0 2 16,0 1-3-16,-2-1 1 0,2 1-1 0,-2-1 2 16,0-1-1-16,1 2 0 0,-14 0 1 0,24-1 1 15,-13 2-2-15,1-2 5 0,-12 1-4 0,19 1 0 16,-19-1 3-16,19 0-8 0,-19 0 4 16,18 0 1-16,-18 0 13 0,18 0-11 0,-18 0 0 15,14 2-1-15,-14-2-5 0,14 0 2 0,-14 0 1 16,0 0-1-16,17 0 6 0,-17 0-4 0,0 0 1 15,14 0-2-15,-14 0 2 0,0 0-1 0,0 0 3 16,13 1-2-16,-13-1 1 0,0 0-1 0,0 0-1 16,0 0 0-16,0 0-1 0,14 0 1 0,-14 0 0 15,0 0-4-15,0 0 5 0,0 0-1 0,0 0 0 16,0 0 0-16,0 0 1 0,0 0-1 0,0 0 4 16,0 0-3-16,0 0-8 0,12 0 3 0,-12 0-2 15,0 0 6-15,0 0 0 0,0 0 0 0,0 0-2 16,0 0 2-16,0 0-5 0,0 0 1 0,11 4 3 15,-11-4 0-15,0 0 1 0,0 0 0 16,0 0-2-16,11 3 2 0,-11-3 0 0,0 0 0 16,0 0 0-16,0 0 0 0,10 4-1 0,-10-4 1 15,0 0-2-15,0 0 2 0,0 0-1 0,0 0 0 16,0 0-3-16,0 0 4 0,12 3 5 16,-12-3-6-16,0 0 4 0,0 0 2 0,0 0 1 15,0 0-5-15,0 0 15 0,0 0-11 0,13 1 2 16,-13-1-2-16,0 0-4 0,0 0 3 0,0 0-2 15,0 0 1-15,0 0-31 0,0 0-52 0,0 0-55 16,0 0-33-16,0 0-144 0,0 0-35 16,0 0-73-16,4-10-73 0,-4 10-379 0,0 0-424 15</inkml:trace>
  <inkml:trace contextRef="#ctx0" brushRef="#br0" timeOffset="32518.56">2904 5261 46 0,'0'0'362'0,"-12"2"-62"16,12-2 5-16,-16-2-16 0,16 2-30 0,-18 2-8 15,18-2-14-15,-19-2-23 0,19 2-27 0,-18 0-21 16,18 0-15-16,-18 2-17 0,18-2-15 0,-14 0-16 16,14 0-16-16,0 0-13 0,-18 0-7 0,18 0-1 15,0 0 3-15,-11 1 3 0,11-1-55 0,0 0 55 16,0 0-56-16,0 0 51 0,0 0-58 15,0 0 56-15,0 0-61 0,13 5 52 0,-13-5-59 16,18 1 52-16,-18-1-59 0,23 0 55 16,-7 1-54-16,1-1 56 0,3 2-56 0,2-2 58 15,1 0-60-15,3 1 60 0,2-1-55 0,1 1 60 16,1-1-63-16,0 0 59 0,0 0-60 0,0 0 58 16,1 1-59-16,1-1 59 0,-1 1-56 0,-1-1 50 15,1 0-56-15,-2 1 58 0,2-1-63 0,-3 0 64 16,0 0-63-16,0 0 56 0,-3 0-58 0,-4 0 56 15,2 0-59-15,-1 0 55 0,0 0-55 0,-4 0 56 16,1-1-57-16,-4 1 52 0,0 0-47 0,-2 0 49 16,1 0-55-16,-1 0 52 0,-13 0-54 0,23 0 60 15,-23 0-63-15,17 0 63 0,-17 0-62 0,16 0 55 16,-16 0-53-16,15 0 55 0,-15 0-54 16,0 0 54-16,17 0-56 0,-17 0 57 0,0 0-56 15,14 0 54-15,-14 0-52 0,0 0 53 0,0 0-53 16,14-1 53-16,-14 1-53 0,0 0 55 0,0 0-58 15,0 0 52-15,0 0-48 0,15 0 51 0,-15 0-54 16,0 0 58-16,0 0-56 0,0 0 50 0,0 0-51 16,0 0 48-16,0 0-52 0,0 0 52 0,0 0-51 15,0 0 55-15,13 0-57 0,-13 0 49 0,0 0-46 16,0 0 53-16,0 0-52 0,0 0 54 0,0 0-53 16,0 0 54-16,0 0-50 0,11 2 49 15,-11-2-52-15,0 0 54 0,0 0-53 0,0 0 53 16,0 0-56-16,0 0 56 0,0 0-52 0,0 0 53 15,0 0-53-15,0 0 52 0,13 1-52 0,-13-1 52 16,0 0-55-16,0 0 51 0,0 0-51 0,0 0 48 16,0 0-47-16,0 0 45 0,0 0-52 0,0 0 56 15,0 0-51-15,0 0 55 0,0 0-55 0,0 0 51 16,0 0-51-16,0 0 56 0,0 0-53 0,0 0 51 16,0 0-54-16,0 0 55 0,0 0-51 0,0 0 50 15,-4-8-54-15,4 8 53 0,0 0-54 0,0 0 58 16,0 0-63-16,0 0 58 0,1-13-57 0,-1 13 53 15,0 0-56-15,6-7 61 0,-6 7-64 16,0 0 58-16,7-6-55 0,-7 6 54 16,0 0-58-16,10-4 60 0,-10 4-59 0,0 0 57 15,0 0-59-15,14 0 60 0,-14 0-54 0,0 0 55 16,9 4-54-16,-9-4 57 0,0 0-57 0,6 7 63 16,-6-7-59-16,0 0 61 0,3 11-59 0,-3-11 58 15,0 0-57-15,-3 11 58 0,3-11-57 0,0 0 5 16,-7 10 7-16,7-10 4 0,-8 5 4 0,8-5 1 15,-10 5 4-15,10-5 12 0,-12 2-7 0,12-2 49 16,-12 2-57-16,12-2 50 0,-12-2-61 16,12 2 51-16,-12-2-54 0,12 2 56 0,-10-5-60 0,10 5 51 15,-7-5-57-15,7 5 52 0,-4-9-56 16,4 9 53-16,0 0-57 0,1-12 59 0,-1 12-60 16,4-9 59-16,-4 9-58 0,5-8 59 0,-5 8-62 15,0 0 56-15,10-8-56 0,-10 8 60 0,0 0-59 16,11-6 60-16,-11 6-57 0,0 0 56 0,0 0-87 15,14 1 10-15,-14-1-119 0,0 0-26 0,7 8-129 16,-7-8-43-16,0 0-87 0,-1 13-364 0,1-13-361 16</inkml:trace>
  <inkml:trace contextRef="#ctx0" brushRef="#br0" timeOffset="32985.57">2824 5667 395 0,'0'0'443'0,"0"0"-19"0,0-17-30 16,0 17-13-16,-3-10-19 0,3 10-44 0,-6-10-26 15,6 10-26-15,-8-10-99 0,8 10 40 0,-10-11-82 16,10 11 39-16,-13-9-69 0,13 9 31 0,-13-5-65 16,13 5 32-16,-16-2-69 0,16 2 46 0,-17 2-67 15,7 2 42-15,-1 2-55 0,0 2 51 0,1 1-61 16,-1 1 48-16,0 3-48 0,2 0 58 0,1 1-65 15,0 0 56-15,0 1-57 0,3 1 56 0,0-2-56 16,1 1 57-16,2 0-50 0,2-2 53 0,0 0-45 16,1-2 66-16,3 1-36 0,1-2 62 0,2 1-22 15,2-2 46-15,3-2-35 0,2-1 25 16,0-1-36-16,4-2 13 0,1-1-35 0,-1-2 17 16,2 0-32-16,0-3 3 0,1 1-72 0,0 0-7 15,-1-3-113-15,2-1-7 0,-4 1-115 0,-2-1-33 16,1-1-121-16,-3-2-94 0,3 0-458 0,-7 0-596 15</inkml:trace>
  <inkml:trace contextRef="#ctx0" brushRef="#br0" timeOffset="33936.44">4056 4548 234 0,'0'0'267'0,"0"0"-42"0,0 0-16 0,0 0-28 15,-1 11 7-15,1-11-50 0,0 0 25 0,0 0-54 16,0 0 42-16,0 0-66 0,0 0 11 16,0 0 47-16,0 0-65 0,0 0 56 0,-2 12-63 15,2-12 43-15,0 0-54 0,0 0 41 0,-1 10-53 16,1-10 44-16,0 0-58 0,0 0 47 0,-1 14-57 16,1-14 42-16,0 0-49 0,0 0 44 0,-3 11-53 15,3-11 46-15,0 0-51 0,0 0 49 0,0 0-46 16,0 0 51-16,-1 12-44 0,1-12 63 0,0 0-36 15,0 0 69-15,0 0-45 0,0 0 49 16,0 0-64-16,0 0 48 0,0 0-60 0,0 0 52 16,0 0-53-16,0 0 5 0,4-9 8 0,-4 9 8 15,0 0 4-15,4-13 1 0,-4 13 1 0,2-10 4 16,-2 10 3-16,3-11-3 0,-3 11 0 0,0 0-6 16,2-12-8-16,-2 12-9 0,0 0-8 0,4-9-13 15,-4 9-6-15,0 0-11 0,0 0-6 0,3-10-8 16,-3 10-3-16,0 0 1 0,0 0 2 0,0 0 15 15,0 0-4-15,2 13 1 0,-2-13 1 0,2 20 4 16,-1-10-4-16,0 5 2 0,-1 0 0 16,1 3-2-16,-1 3-4 0,2 1-7 0,-1 4 20 0,0-1-80 15,2 2-15-15,-2 2-110 0,0 4-58 16,0 1-172-16,-1-1-175 0,-1 2-444 0,0-2-656 16</inkml:trace>
  <inkml:trace contextRef="#ctx0" brushRef="#br0" timeOffset="34783.53">4062 6223 349 0,'0'0'360'0,"0"0"-105"0,0 0 13 15,0 0-80-15,0 0 48 0,0 0-82 0,0 0 42 16,-6 7-88-16,6-7 49 0,0 0-79 0,-3 13 43 16,3-13-61-16,-1 12 46 0,1-12-10 0,-1 12-9 15,1-12-11-15,-3 12-2 16,3-12-7-16,-1 12-5 0,1-12-9 0,-1 11-3 16,1-11-6-16,0 0 8 0,0 14-37 0,0-14 70 15,0 0-34-15,0 0 66 0,-2 11-57 0,2-11 48 16,0 0-47-16,0 0 44 0,0 0-57 0,0 0 57 15,0 0-60-15,4-13 52 0,-4 13-55 0,4-12 54 16,-4 12-48-16,3-14 6 0,-3 14 2 0,3-18 6 16,0 8 7-16,-3 10-19 0,4-19 36 0,-4 19-27 15,4-17 26-15,-4 17-32 0,4-14 15 0,-4 14-35 16,2-11 12-16,-2 11-35 0,3-10 15 0,-3 10-36 16,0 0 23-16,0 0-30 0,0 0 30 0,0 0-2 15,0 0 5-15,0 0-4 0,8 12 8 0,-8-12-7 16,2 19-2-16,-2-8-5 0,1 4 0 15,-1-1-14-15,0 3-12 0,0 2-35 0,-1-1-59 16,1 2-15-16,0 0-153 0,-3 3-96 0,3-3-168 16,-5 5-607-16,4-6-768 0</inkml:trace>
  <inkml:trace contextRef="#ctx0" brushRef="#br0" timeOffset="36293.56">2216 3667 168 0,'-13'0'341'0,"13"0"-29"16,-13 1-24-16,13-1-52 0,0 0 5 0,-15 0-32 15,15 0-15-15,0 0-14 0,-14 0-11 16,14 0-19-16,0 0-15 0,0 0-16 0,-15-1-17 15,15 1 1-15,0 0-31 0,0 0 7 0,-11 2-23 16,11-2 9-16,0 0-12 0,0 0 17 0,0 0-12 16,0 0 10-16,0 0-2 0,0 0 2 0,14 3-12 15,-14-3-1-15,14 1-16 0,-14-1 10 0,21 1-15 16,-8 0 8-16,3-1-21 0,-2 2 10 0,3-2-16 16,1 1 12-16,2-1-10 0,2 1 7 0,-2-1-10 15,7 1 8-15,-1-1-7 0,2 1 8 16,-2-1-9-16,1 1 11 0,1-1-8 0,1 0 7 0,0 0-5 15,-2 0-5-15,2 0 2 0,-1 0-2 16,2-1-5-16,-1 1 4 0,1 0-2 16,-1-1 0-16,0 1-1 0,1 0-3 0,0-1 4 15,0 1-4-15,0-1 2 0,0 0-5 0,1 1 0 16,-3-2 1-16,1 1 0 0,-1 1 3 0,0-1-1 16,0 1 3-16,-3-1 4 0,-1 1-2 0,-1-2-2 15,1 2 5-15,-3-1 0 0,0 1 0 0,0-1-1 16,-2 1-7-16,1-1 3 0,1 1 0 0,-3-1-1 15,2-1-1-15,-1 2-3 0,1 0-3 0,-1 0 2 16,-1-1-1-16,0 1 2 0,1 0-2 0,-4 0 6 16,2-1-4-16,-2 1 3 0,0 0-6 15,-1 1 5-15,2-2-1 0,-3 1 1 0,-13 0-1 16,25 0 6-16,-25 0-8 0,26 1 1 0,-26-1 0 16,23 0 0-16,-11-1 0 0,-12 1 0 0,23 0 0 15,-23 0 1-15,21 0-5 0,-21 0 1 0,20 0 0 16,-20 0 0-16,21-1-2 0,-21 1 3 0,19 0 1 15,-19 0-2-15,19 0-5 0,-19 0 6 0,18-1-1 16,-18 1 3-16,19 0-6 0,-19 0 8 0,19-1-58 16,-19 1 61-16,17 0-1 0,-17 0-3 0,19 0 2 15,-19 0-1-15,17-2-2 0,-17 2 2 0,16 0-3 16,-16 0 0-16,16-1-52 0,-16 1 61 0,14-1-52 16,-14 1 56-16,13 0-52 0,-13 0 57 0,13-1-55 15,-13 1 62-15,0 0-47 0,16-1 41 16,-16 1-51-16,0 0 51 0,15 0-47 0,-15 0 43 15,0 0-49-15,16-2 57 0,-16 2-53 0,0 0 55 16,17 0-55-16,-17 0 52 0,0 0-55 0,18 0 54 16,-18 0-53-16,0 0 42 0,17-1-41 0,-17 1 53 15,0 0-52-15,18 0 56 0,-18 0-56 0,0 0 56 16,17-1-53-16,-17 1 51 0,0 0-54 0,12 0 60 16,-12 0-55-16,0 0 46 0,13-1-49 0,-13 1 54 15,0 0-55-15,12-2 53 0,-12 2-52 0,0 0 50 16,0 0-49-16,16 0 43 0,-16 0-75 15,0 0 39-15,13-1-20 0,-13 1-20 16,0 0-15-16,0 0-24 0,0 0-28 0,15 0-33 16,-15 0-33-16,0 0-68 0,0 0-68 0,0 0-45 15,0 0-84-15,0 0-306 0,11-2-272 0</inkml:trace>
  <inkml:trace contextRef="#ctx0" brushRef="#br0" timeOffset="36916.67">1949 3979 405 0,'0'0'444'0,"-13"-2"-61"15,13 2-13-15,-13-3-34 0,13 3 3 16,-9-2-62-16,9 2-19 0,0 0-51 0,-13-3-27 16,13 3-40-16,0 0-19 0,0 0-21 0,0 0-4 15,-14-1-22-15,14 1 1 0,0 0-18 0,0 0 3 16,12 2-13-16,-12-2 2 0,12 3-14 0,-12-3 7 16,18 1-10-16,-18-1-4 0,23 1-9 15,-9-1 1-15,-14 0-7 0,27 2 1 0,-14-2-4 16,2 0 3-16,-2 0-17 0,2 0-40 0,-2 0-63 0,-13 0-51 15,24 0-76-15,-24 0-28 0,18-2-65 0,-18 2-5 16,15-1-33-16,-15 1-28 0,0 0-242 16,15-1-147-16</inkml:trace>
  <inkml:trace contextRef="#ctx0" brushRef="#br0" timeOffset="37183.11">2116 3973 517 0,'0'0'199'0,"0"0"8"0,-14 1 12 16,14-1-1-16,0 0-16 0,0 0 24 0,-13 1-34 15,13-1 2-15,0 0-39 0,0 0-5 16,-11 4-23-16,11-4 10 0,0 0-25 0,0 0 6 15,-5 9-17-15,5-9 10 0,0 0-10 16,-2 15 8-16,2-15-15 0,2 12 11 0,-2-12-16 0,0 16 4 16,0-16-9-16,1 17 0 0,-1-17-12 0,0 20 1 15,1-10-7-15,-1 3-4 0,1-3-2 0,-1-10-15 16,0 22 2-16,0-22-3 0,-1 22-1 16,1-22-7-16,-1 20 6 0,0-10-11 0,-2 0 8 15,3-10-2-15,-8 18-11 0,2-10 5 0,2 0-18 16,-4-1 13-16,2 1-3 0,-3-3 3 0,0 0-8 15,-2-1 1-15,0-1-6 0,-3-1-5 0,3-1 0 16,-2-1-2-16,0-1-11 0,0-1-39 0,1-1-14 16,1 0-47-16,-1 0-71 0,0-2-71 0,4-1-86 15,1 0-103-15,0 0-106 0,7 6-372 0,-7-14-483 16</inkml:trace>
  <inkml:trace contextRef="#ctx0" brushRef="#br0" timeOffset="37433.71">2336 4075 756 0,'0'0'576'0,"0"0"-127"0,0 0-94 0,0 0-48 16,0 0-66-16,0 0-27 0,11-4-46 0,-11 4-17 15,0 0-42-15,18-2-10 0,-18 2-30 0,17-1-1 16,-5 0-23-16,-12 1 1 0,23-1-18 0,-9 1-4 16,-1-2-56-16,0 1-51 0,-1 0-69 15,-12 1-33-15,25-2-88 0,-25 2-38 0,21-1-65 16,-21 1-353-16,12 0-234 0</inkml:trace>
  <inkml:trace contextRef="#ctx0" brushRef="#br0" timeOffset="37575.53">2392 4135 474 0,'-11'6'378'0,"11"-6"-4"0,0 0-60 0,-10 6 5 16,10-6-45-16,0 0-21 0,0 0-65 0,0 0-15 15,6 8-45-15,-6-8-14 0,14 1-34 0,-14-1-8 16,19 1-75-16,-19-1-51 0,27-1-96 16,-10 0-69-16,2-1-130 0,-2-1-403 0,4-1-261 15</inkml:trace>
  <inkml:trace contextRef="#ctx0" brushRef="#br0" timeOffset="37799.65">2793 3938 679 0,'0'0'666'0,"0"0"-105"16,4-12-69-16,-4 12-83 0,0 0-61 0,3-9-105 16,-3 9 8-16,0 0-89 0,0 0 9 0,0 0-70 15,0 0 30-15,0 0-70 0,0 0 47 0,0 0-67 16,0 0 45-16,6 11-56 0,-6-11 39 0,1 20-52 15,1-7 41-15,-2 0-12 0,2 5-5 0,1 0-3 16,-2 2-14-16,4 3-40 0,-2 1 49 16,0 0-84-16,1 2-9 0,0-1-90 0,-1 1-144 15,-1 1-193-15,-3 0-712 0,0 0-809 0</inkml:trace>
  <inkml:trace contextRef="#ctx0" brushRef="#br0" timeOffset="39162.57">2437 7181 172 0,'0'0'369'16,"0"0"-12"-16,0 0-55 0,0 0-21 0,0 0-19 15,-7-6-4-15,7 6-21 0,0 0-21 16,0 0-18-16,0 0-7 0,0 0-10 0,0 0-14 0,0 0-11 16,-6-6-14-16,6 6-18 0,0 0-21 15,0 0-18-15,0 0-14 0,0 0-12 0,0 0-21 16,0 0 7-16,0 0-9 0,0 0-3 0,0 0-3 15,0 0-2-15,0 0 5 0,0 0-7 0,0 0 4 16,0 0-1-16,9-5 1 0,-9 5-4 0,0 0 0 16,14-1 1-16,-14 1 1 0,15 0-3 0,-15 0-1 15,21-2-3-15,-21 2-3 0,25-1 0 0,-8 1-2 16,-2 0 0-16,4-1 2 0,2 1-52 0,2 0 62 16,2-2-55-16,2 1 60 0,3-1-52 0,0 1 55 15,2 1-50-15,0-1 51 0,0 0-50 0,4-1 53 16,-4 0-52-16,1 2 50 0,-1-1-47 0,-1 1 49 15,1-1-43-15,-1-1 38 0,0 2-38 16,0-1 39-16,0 0-39 0,0 0 44 0,0 0-37 16,0 0 44-16,1-1-36 0,4 0 37 0,-6 0-41 15,6 1 33-15,0-1-35 0,-5 1 32 0,-1 0-31 16,0 0 39-16,0 0-31 0,1-1 25 0,-3 0-31 16,1 1 24-16,-2-1-29 0,0 1 25 0,0-1-34 15,-5 2 33-15,-1-1-33 0,1 0 27 0,-1 0-30 16,-1 0 31-16,0 0-33 0,-2 0 4 0,3 0 6 15,-2 0-5-15,-1 1 1 0,1-1-2 0,-2-1 3 16,-1 2 2-16,0-1-1 0,-1 1 0 0,2-1 2 16,-2-1 0-16,-2 2 0 0,-1-1 0 0,1 1-1 15,0-1 2-15,-13 1-2 0,22-1 1 16,-22 1-1-16,20 0 1 0,-20 0-1 0,19-1 4 16,-19 1-3-16,17-2 0 0,-17 2-2 0,18 0 2 15,-18 0 0-15,17-1-3 0,-17 1 3 0,16 0-2 16,-16 0 1-16,17-1 0 0,-17 1-1 0,16 0-7 15,-16 0 12-15,16-2-6 0,-16 2 2 0,16 0-1 16,-16 0-1-16,14 0 3 0,-14 0 0 0,16-1 0 16,-16 1 1-16,13 0 2 0,-13 0-2 0,12-1 4 15,-12 1-3-15,0 0 1 0,14 0 0 16,-14 0 0-16,0 0-1 0,14-1-2 0,-14 1-5 16,0 0 2-16,0 0 8 0,13-1-10 0,-13 1 1 15,0 0-1-15,0 0-2 0,13-2 1 0,-13 2 0 16,0 0-2-16,0 0-3 0,13-1-1 0,-13 1-7 15,0 0-10-15,0 0-16 0,11-1 18 0,-11 1-75 16,0 0 22-16,0 0-81 0,0 0 1 0,0 0-143 16,0 0-53-16,0 0-103 0,0 0-110 0,0 0-312 15,0 0-441-15</inkml:trace>
  <inkml:trace contextRef="#ctx0" brushRef="#br0" timeOffset="39634.21">1807 7510 268 0,'0'0'623'16,"2"-11"-96"-16,-2 11-88 0,0 0-33 0,4-13-83 15,-4 13-48-15,0 0-58 0,3-10-39 0,-3 10-50 16,0 0-12-16,0 0-32 0,0 0 3 16,0 0-11-16,0 0-1 0,0 0 2 0,3 9-2 15,-3-9-4-15,-1 15-8 0,1-15-5 0,-1 20-60 16,0-9 64-16,-1 2-62 0,2 1 60 0,-1-1-13 16,0-1-9-16,-2 5-10 0,3-4 2 0,-2 3-6 15,2-2-4-15,-3 0-2 0,2 0-2 16,-2-1-9-16,3-13 2 0,-1 22-34 0,1-22-60 15,-1 18-72-15,1-18-96 0,-3 13-48 0,3-13-115 16,0 0-76-16,0 0-387 0,5 7-435 0</inkml:trace>
  <inkml:trace contextRef="#ctx0" brushRef="#br0" timeOffset="39999.53">2015 7502 429 0,'0'0'384'0,"13"-7"-77"0,-13 7 8 0,6-7-45 0,-6 7 4 15,0 0-46-15,8-6-12 0,-8 6-42 16,0 0-1-16,0 0-24 0,0 0-1 0,0 0-15 16,0 0-9-16,0 0-24 0,0 0-9 0,-9 7-15 15,1-1-12-15,8-6-9 0,-16 6-8 0,7-2-6 16,-2 1-7-16,-1 0-4 0,1-2-4 0,0 1-5 16,1-1 0-16,-1 2-8 0,0-1 0 0,11-4 9 15,-17 5 1-15,17-5 0 0,-14 5 0 0,14-5 0 16,-11 4-1-16,11-4-1 0,0 0-2 0,-13 5-4 15,13-5-3-15,0 0 1 0,0 0-5 0,-10 6 0 16,10-6-3-16,0 0-1 0,9 5 3 16,-9-5-3-16,9 7-2 0,-9-7-7 15,14 10 2-15,-5-3-55 0,-2-2 64 0,2 4-6 16,2 1 3-16,-1-1 0 0,0 1-1 0,1 1 1 16,-2-1 0-16,2 1-1 0,-1-1 1 0,0 0-1 15,-1-1-3-15,0 1 5 0,0-2-31 0,0 0-45 16,-2 0-62-16,2-3-53 0,0 2-108 0,-1-3-80 15,1 0-83-15,2-1-372 0,0-1-365 0</inkml:trace>
  <inkml:trace contextRef="#ctx0" brushRef="#br0" timeOffset="40239.71">2410 7529 609 0,'0'0'585'16,"0"0"-150"-16,0 0-81 0,0 0-54 0,-7-7-48 15,7 7-27-15,0 0-34 0,0 0-30 0,0 0-28 16,0 0-24-16,9-4-17 0,-9 4-22 0,14-1-18 16,-14 1-4-16,20-1-9 0,-20 1-10 0,23-1-23 15,-23 1-44-15,26-1-55 0,-13 1-61 16,0-1-66-16,-13 1-62 0,23-3-48 0,-23 3-64 0,18 0-296 15,-18 0-198-15</inkml:trace>
  <inkml:trace contextRef="#ctx0" brushRef="#br0" timeOffset="40415.57">2442 7582 349 0,'-11'6'414'0,"11"-6"4"15,0 0-112-15,-10 5 31 0,10-5-77 0,0 0 16 16,0 0-95-16,0 0 6 0,0 0-79 0,8 8 25 15,-8-8-74-15,14 1 40 0,-14-1-68 0,24 0 40 16,-10 0-85-16,0-2-7 0,4 1-67 0,0-3-87 16,1-1-92-16,4 0-57 0,-2-1-109 15,1-2-165-15,-2-1-110 0</inkml:trace>
  <inkml:trace contextRef="#ctx0" brushRef="#br0" timeOffset="40631.75">2803 7432 274 0,'0'0'576'0,"0"0"-70"0,4-12-35 15,-4 12-20-15,0 0-68 0,0 0-56 0,3-11-56 16,-3 11-52-16,0 0-44 0,0 0-38 0,0 0-41 16,0 0-9-16,0 0-14 0,0 0-6 0,0 0-53 15,0 0 66-15,5 8-60 0,-5-8 64 0,-1 16-60 16,1-16 56-16,0 21-52 0,-2-8 51 0,2 1-53 16,-1 2 2-16,0 1-4 0,0-1-3 15,-1 1 33-15,0 0-46 0,0 2 38 0,2-2-47 16,0 0 41-16,-1-1-100 0,1-2-41 0,0 2-178 15,1-5-135-15,-1 2-177 0,0-13-446 16,-1 19-648-16</inkml:trace>
  <inkml:trace contextRef="#ctx0" brushRef="#br0" timeOffset="41907.68">3734 3319 208 0,'0'0'328'0,"0"0"-25"0,-14-1-48 15,14 1 7-15,0 0-52 0,-13-1 7 0,13 1-48 16,0 0 5-16,0 0-44 0,-12-1-3 16,12 1-37-16,0 0 12 0,0 0-20 0,0 0 12 15,0 0-18-15,-11-2 15 0,11 2-13 0,0 0 11 16,0 0-15-16,0 0 6 0,0 0-15 0,0 0 6 15,0 0-13-15,0 0 7 0,0 0-10 0,9 5 6 16,-9-5-9-16,0 0 4 0,14 2-11 0,-14-2 8 16,14 2-11-16,-14-2 5 0,18 0-15 0,-5 1 1 15,-13-1-4-15,24 0-1 0,-11 1-3 0,2-1-1 16,-2 0 2-16,1 0 1 0,0 1-1 0,0-1 3 16,0 1-2-16,0-1 1 0,0 0 0 0,-14 0 9 15,25 0-4-15,-25 0-2 0,24 0-3 16,-24 0-2-16,23 1-5 0,-23-1 0 0,19-1-3 15,-19 1-3-15,15 0 3 0,-15 0-4 0,16 0-2 16,-16 0-7-16,12-1 6 0,-12 1-6 0,13 0-2 16,-13 0-1-16,13-1 1 0,-13 1-2 0,0 0 3 15,17 0-4-15,-17 0 1 0,0 0 0 0,15-1-4 16,-15 1 1-16,0 0 2 0,14 0 2 0,-14 0 0 16,0 0 5-16,0 0-3 0,15 0-3 15,-15 0 0-15,0 0 3 0,0 0 0 0,0 0-2 16,13-1 1-16,-13 1-2 0,0 0 2 0,0 0-2 15,0 0-3-15,0 0-15 0,0 0-29 0,12-3-35 16,-12 3-39-16,0 0-58 0,0 0-73 0,0 0-61 16,0 0-101-16,0 0-68 0,0 0-373 0,0 0-401 15</inkml:trace>
  <inkml:trace contextRef="#ctx0" brushRef="#br0" timeOffset="44006.18">8069 4407 61 0,'0'0'332'0,"0"0"-68"15,-17-1-23-15,17 1-36 0,0 0-5 0,-16-1-46 16,16 1 43-16,-16-2-60 0,16 2 58 0,-14-2-75 15,14 2 56-15,-16-2-68 0,16 2 51 0,-17 0-57 16,17 0 45-16,-15-1-52 0,15 1 41 0,-14 0-50 16,14 0 42-16,-12-2-54 0,12 2 49 0,0 0-60 15,-17 0 44-15,17 0-66 0,0 0 51 0,0 0-60 16,-14-1 54-16,14 1-58 0,0 0 54 16,0 0-60-16,0 0 46 0,0 0-57 0,0 0 49 15,13 0-57-15,-13 0 57 0,22 0-56 16,-9 0 58-16,4-1-63 0,3 1 54 0,1-1-54 0,2 0 51 15,3 0-45-15,1 1 41 0,1-2-45 16,0 0 47-16,0 1-52 0,0 0 2 0,2 1 42 16,-3-1-49-16,-1-1 47 0,1 1-51 0,-5 0 49 15,0-1-52-15,-2 1 50 0,-2 0-47 0,1 1 48 16,-5-1-47-16,3 1 45 0,-4-1-44 0,1 0 42 16,-1 1-42-16,-13 0 38 0,23-2-42 0,-23 2 47 15,20-1-49-15,-20 1 41 0,17 0-46 0,-17 0 46 16,17 0-48-16,-17 0 49 0,16 0-48 0,-16 0 46 15,15-1-47-15,-15 1 51 0,13 0-52 0,-13 0 49 16,13-1-48-16,-13 1 43 0,0 0-34 16,15 0 32-16,-15 0-42 0,0 0 53 0,0 0-48 0,17 0 47 15,-17 0-49-15,0 0 43 0,0 0-44 16,0 0 45-16,14 0-44 0,-14 0 45 0,0 0-47 16,0 0 45-16,0 0-46 0,11-1 49 0,-11 1-48 15,0 0 18-15,0 0-14 0,0 0 35 0,0 0-83 16,0 0 8-16,0 0-85 0,13-1-5 0,-13 1-128 15,0 0-27-15,0 0-101 0,0 0-95 0,0 0-358 16,0 0-409-16</inkml:trace>
  <inkml:trace contextRef="#ctx0" brushRef="#br0" timeOffset="46463.34">7904 4460 178 0,'0'0'353'0,"0"0"-48"0,0 0-67 16,0 0 22-16,0 0-81 0,0 0 39 0,-1-11-81 15,1 11 51-15,0 0-81 0,0 0 53 0,0 0-69 16,0 0 46-16,0 0-53 0,0 0 47 0,0 0-51 16,0 0 46-16,0 0-53 0,0 0 46 0,0 0-58 15,0 0 35-15,0 0-55 0,0 0 50 0,0 0-50 16,0 0 53-16,0 0-55 0,0 0 52 0,0 0-52 16,0 0 49-16,3 11-61 0,-3-11 51 15,0 12-52-15,0-12 4 0,2 14 0 0,-2-14 3 16,1 21 0-16,0-10 1 0,-1 1-1 0,2 1-7 15,-1 0 0-15,-1 0 4 0,1 3 2 0,0 1 7 16,-1-1 45-16,2 2-54 0,-2 1 42 0,-2-1-43 16,2 1 3-16,0 0 4 0,-1 1 4 15,0 1-4-15,0 0-1 0,-2 2 2 0,0 0-1 16,2-1-3-16,-1 0-11 0,-3 1 10 0,2-1-3 16,1-3-5-16,-1 0-2 0,2 1-7 0,-2-1 3 15,1 0-4-15,-1 0-1 0,2-1-2 0,-2 0 0 16,2 0-3-16,-1-2-24 0,1 0 30 0,0 0-29 15,0-3 30-15,-2 1-31 0,3-3 33 16,-1 1-30-16,1 0 30 0,0-12-25 0,-1 21 24 16,1-21-26-16,-2 15 25 0,2-15-23 0,-1 15 27 15,1-15-25-15,0 12 26 0,0-12-23 0,-1 10 25 16,1-10-20-16,0 0 19 0,-1 13-18 0,1-13 19 16,0 0-20-16,0 0 20 0,0 13-23 0,0-13 23 15,0 0-24-15,0 0 22 0,0 0-24 0,-2 12 25 16,2-12-22-16,0 0 19 0,0 0-23 0,0 0 21 15,0 0-22-15,0 0 24 0,-1 11-30 0,1-11 24 16,0 0-22-16,0 0 21 0,0 0-22 0,0 0 23 16,0 0-22-16,0 0 21 0,0 0-22 15,0 0 18-15,0 0-20 0,0 0 22 0,0 0-24 16,0 0 26-16,5 8-17 0,-5-8 15 0,0 0-21 16,0 0 25-16,17 2-26 0,-17-2 24 0,15 0-24 15,-15 0 21-15,23 3-21 0,-23-3 21 0,27 1-20 16,-12-1 22-16,3 1-22 0,2-1 23 0,0 1-23 15,3-1 22-15,-2 2-19 0,4-2 20 0,-1 1-21 16,3-1 1-16,1 0 1 0,-1 1 1 0,1-1 2 16,-1 1 1-16,1-1 6 0,-1 0-9 0,-2 1 3 15,2-1 26-15,0 0-29 0,-3 1 15 0,4-1-14 16,0 2 18-16,0-2-18 0,2 1 16 16,-1 0-19-16,2 0 18 0,-2 1-16 0,3 0 17 15,-1-1-20-15,1 0 22 0,-1 1-21 0,1-1 21 16,-2 1-22-16,0-1 28 0,-1 0-26 0,-1 1 22 15,0-1-22-15,1 0 2 0,-3 0 2 0,1-1 1 16,1 1 3-16,0-1-1 0,0 2-3 0,2-1 0 16,-1-1-1-16,1 1 22 0,0 0-28 0,1 1 26 15,0-1-25-15,-1 0 24 0,1 0-26 0,1 0 26 16,-1 0-25-16,-1 2 25 0,0-3-25 0,0 2 24 16,1-2-24-16,-2 1 24 0,2 1-23 0,-3-1 23 15,0 0-24-15,3-1 22 0,-3 0-20 0,2 1 19 16,-2-1-22-16,1 0 23 0,0 0-24 15,1 0-1-15,0 0-1 0,0 2 0 0,1-2-9 16,-2 1-2-16,-1 0-3 0,0-1 28 0,0 1-25 16,-6 0 29-16,1-1-29 0,-1 0 34 0,-3 1-29 15,-1-1 29-15,-4 2-22 0,1-2 29 0,-2 0-27 16,0-2 30-16,-13 2-30 0,18 0 26 0,-18 0-26 16,18 0 28-16,-18 0-28 0,14-1 26 0,-14 1-19 15,0 0 15-15,17 0-20 0,-17 0 19 0,0 0-19 16,13-1 20-16,-13 1-24 0,0 0 23 0,0 0-26 15,16 0 25-15,-16 0-28 0,0 0 28 0,0 0-30 16,0 0 29-16,0 0-23 0,14 0 25 0,-14 0-30 16,0 0 24-16,0 0-24 0,0 0 24 0,0 0-28 15,0 0 32-15,12 4-30 0,-12-4 31 16,0 0-33-16,0 0 33 0,8 7-27 0,-8-7 31 16,0 0-35-16,8 8 34 0,-8-8-30 0,0 0 32 15,9 10-28-15,-9-10 30 0,6 8-30 0,-6-8 28 16,8 10-29-16,-8-10 29 0,8 11-28 0,-8-11 30 15,8 13-32-15,-8-13 29 0,8 14-29 0,-3-5 31 16,0-1-30-16,0 2 31 0,2-1-4 16,-1 2-1-16,2 1-2 0,-2 0-1 0,1 1-1 0,1 1-4 15,0-2 2-15,0 3-2 0,1 1 1 0,2 1-7 16,-2-2 7-16,0 1 1 0,3 0-1 16,-2 0-3-16,-1 0 0 0,2 1-1 0,0-2-23 0,-1 2 29 15,1-1 1-15,0-1-1 16,1 2-23-16,-1-2 25 0,-1 2-23 0,3-1 29 15,-2 1-29-15,1-1 28 0,0 0-30 0,0 0 30 16,1-1-27-16,-2 1 3 0,1 0-1 0,0-1 8 16,-1 0 1-16,0 1-1 0,2 0 1 0,-3 0 2 15,3-1-2-15,-3 1 4 0,2-1-1 0,-1 0 0 16,-1 0 36-16,-1 1-43 0,3-2 25 0,-2 2-27 16,-1-3 30-16,0 0-33 0,1 1 31 0,-2-3-31 15,2 3 30-15,-2-1-31 0,1 0 29 0,-2 0-27 16,2-1 27-16,-1 0-29 0,-2 1 30 0,2 0-30 15,0-2 28-15,0 3-28 0,-2-2 33 16,1 0-30-16,-1 0 30 0,2 1-29 0,-1-2 27 16,-1 0-30-16,1 0 27 0,0 0-31 0,0 1 30 15,-1-1-30-15,1 0 30 0,-2 1-26 0,2-1 26 16,0 0-22-16,-2-2 21 0,0 2-26 0,-1-2 27 16,1 1-30-16,1 1 29 0,-2 0-30 0,1-1 31 15,0 0-26-15,0 0 29 0,2 2-31 16,-3-3 32-16,1 2-29 0,0 1 28 0,0-3-24 0,1 4-6 15,1-3 6-15,-1 1 0 0,-1 0 1 0,0 0-2 16,2 0 6-16,-3 0 1 0,3 0 0 0,0 1 1 16,-2-3 1-16,0 2 3 0,1-2 5 0,-1 1-3 15,-1 0-2-15,1 0 2 0,0 0-9 16,-1 0 3-16,1-2 0 0,-1 1 11 0,1-1-9 16,-1 0-4-16,-4-8 5 0,7 15 0 0,-7-15-3 15,6 12-2-15,-6-12 5 0,5 10-2 0,-5-10 2 16,4 9-1-16,-4-9 2 0,0 0-1 0,6 11-1 15,-6-11 0-15,0 0-1 0,0 0 0 0,5 9 0 16,-5-9 0-16,0 0-1 0,0 0 2 0,5 9-2 16,-5-9 0-16,0 0 0 0,0 0 0 0,0 0-1 15,4 8 2-15,-4-8 0 0,0 0 1 0,0 0-5 16,0 0 8-16,0 0-4 0,4 9 0 0,-4-9 4 16,0 0-6-16,0 0 5 0,0 0-7 0,0 0 6 15,0 0-1-15,0 0-3 0,0 0 1 16,0 0-1-16,5 8 9 0,-5-8-6 0,0 0 0 15,0 0 1-15,0 0-8 0,0 0-13 0,0 0-7 16,0 0-3-16,0 0-1 0,0 0-1 0,-10-5-3 16,10 5-3-16,0 0 1 0,0 0 27 0,-8-6-27 15,8 6 29-15,0 0-28 0,0 0 29 0,-5-7-28 16,5 7 27-16,0 0-29 0,0 0 29 0,0 0-24 16,-2-10 26-16,2 10-24 0,0 0 29 0,0 0-26 15,5-8 25-15,-5 8-25 0,0 0 27 0,0 0-24 16,9-5 27-16,-9 5-12 0,0 0-8 15,0 0 24-15,15 0-27 0,-15 0 27 0,0 0-32 16,9 6 28-16,-9-6-24 0,0 0 28 0,8 9-27 16,-8-9 31-16,0 0-29 0,5 10 28 0,-5-10-28 15,0 0 30-15,-1 15-26 0,1-15 32 16,-4 8-28-16,4-8 24 0,-8 8-23 0,8-8 26 16,-13 7-29-16,13-7 34 0,-13 4-32 0,13-4 28 15,-16 3-28-15,16-3 27 0,-14 0-26 0,14 0 28 16,-13-3-30-16,13 3 29 0,-13-4-30 0,13 4 24 15,-9-7-28-15,9 7 21 0,-5-10-28 0,5 10 24 16,-2-11-13-16,2 11-8 0,2-12-1 0,-2 12 2 16,7-15 0-16,-7 15-2 0,7-11 22 0,-7 11-22 15,9-12 25-15,-9 12-25 0,10-8 28 16,-10 8-29-16,10-5 9 0,-10 5-62 0,10-2-30 16,-10 2-74-16,0 0-66 0,12 3-76 0,-12-3-102 15,0 0-470-15,5 10-452 0</inkml:trace>
  <inkml:trace contextRef="#ctx0" brushRef="#br0" timeOffset="47528.47">8048 6551 253 0,'0'0'231'0,"-18"-5"-33"0,7 2-33 15,1 1-1-15,-2 0-21 0,0 1 2 16,0-2-30-16,-1 0 19 0,0 2-35 0,1-1 47 16,-1 1-59-16,13 1 55 0,-21-3-68 0,21 3 57 15,-20-2-66-15,20 2 52 0,-15-1-63 0,15 1 53 16,-13-1-62-16,13 1 49 0,0 0-56 0,-17 0 56 16,17 0-39-16,0 0 53 0,0 0-41 0,0 0 47 15,0 0-54-15,-11 1 49 0,11-1-59 16,0 0 47-16,0 0-57 0,15 2 49 0,-15-2-57 0,14 1 52 15,-2 1-62-15,-12-2 48 0,28 1-60 16,-12-1 48-16,5 0-57 0,-1 1 52 0,3-1-58 16,4 1 56-16,0 0-58 0,2-1 4 0,-1 1 3 15,1 1 5-15,1 0 1 0,0 0 0 0,0-2 13 16,1 1-8-16,-2 0 2 0,1 0 1 0,-1-1-1 16,-1 1-1-16,0-1 0 0,-1 1 4 0,-4-1-4 15,-1 0-2-15,1 2 2 0,-1-2-2 0,-1 0-2 16,-1 1 1-16,-1-1 1 0,-3 0 0 0,1 0-1 15,-2 1-1-15,-1-2 11 0,-1 1-14 0,1 0 3 16,-14 0 1-16,21 0-1 0,-21 0 18 0,19 0-20 16,-19 0 0-16,18-1-1 0,-18 1 1 0,12 0-1 15,-12 0 0-15,12 1 1 0,-12-1-1 16,0 0 6-16,17-1 0 0,-17 1-1 0,0 0 6 16,0 0 1-16,12 0 1 0,-12 0 1 0,0 0 17 15,0 0-10-15,0 0 1 0,0 0-10 0,14 0 1 16,-14 0-5-16,0 0-7 0,0 0-16 0,0 0-19 15,0 0-23-15,0 0-31 0,0 0-6 0,0 0-128 16,0 0-29-16,-10-6-121 0,10 6-45 0,0 0-55 16,-10-4-358-16,10 4-362 0</inkml:trace>
  <inkml:trace contextRef="#ctx0" brushRef="#br0" timeOffset="48262.39">7986 5945 193 0,'0'0'350'0,"-7"-14"-64"16,7 14 13-16,-6-11-76 0,6 11 42 0,-4-11-65 15,4 11 56-15,-5-10-68 0,5 10 36 0,-5-8-69 16,5 8 34-16,0 0-64 0,-4-10 36 0,4 10-67 16,0 0 33-16,-4-9-69 0,4 9 34 0,0 0-64 15,0 0 48-15,0 0-56 0,0 0 56 0,0 0-52 16,0 0 53-16,0 0-59 0,-11 6 52 16,11-6-57-16,-5 11 54 0,5-11-61 0,-8 16 11 15,5-5 1-15,0 0 2 0,-1 1 4 0,0 1 3 16,-1 2-20-16,1 1 24 0,0 2-20 0,-2 1 22 15,1 3-1-15,0-2 1 0,-1 3-1 0,1 0-2 16,-1 0-5-16,1-1-5 0,0 2 3 0,0 0-2 16,1-3 0-16,-3 2-2 0,2-1-1 0,0-1-1 15,1 1 0-15,0-5 1 0,2 1 2 0,-2-1-1 16,1 0-3-16,0-1-5 0,0-2-1 0,-1 0-10 16,3-2 10-16,-1-1 1 0,-1 0-1 0,2 0-2 15,1-11 2-15,-4 16-7 0,4-16 0 16,-2 13-11-16,2-13-45 0,-1 13-44 0,1-13-45 15,0 0-19-15,-1 12-128 0,1-12-60 0,0 0-36 16,0 0-41-16,0 0-51 0,0 0-227 0,0 0-209 16</inkml:trace>
  <inkml:trace contextRef="#ctx0" brushRef="#br0" timeOffset="49644.75">7965 5896 163 0,'0'0'317'0,"-10"-5"-38"15,10 5-50-15,0 0 15 0,-10-6-74 16,10 6 24-16,0 0-72 0,-8-7 41 0,8 7-70 15,0 0 55-15,0 0-62 0,-10-3 58 0,10 3-62 16,0 0 49-16,0 0-53 0,0 0 53 0,0 0-62 16,0 0 46-16,0 0-53 0,0 0 47 0,0 0-50 15,0 0 46-15,0 0-52 0,0 0 47 0,0 0-56 16,0 0 55-16,0 0-60 0,14 4 52 0,-14-4-59 16,19 2 47-16,-19-2-56 0,26 1 51 0,-11-1-60 15,1 0 48-15,3 0-59 0,2 0 58 0,0 0-65 16,2 0 55-16,1 0-57 0,2-1 6 0,2 1 2 15,1 0 5-15,-2-2 5 0,4 2 0 16,-2-1 46-16,2 0-50 0,1 1 47 0,-2-1-58 16,2 0 63-16,5 0-64 0,-5-1 51 0,-1 1-52 15,5 0 50-15,-4 1-48 0,5-2 50 0,-1 1-50 16,-1 0 4-16,-3-1 2 0,5 1 0 0,-1-1 3 16,-4 1 1-16,-1 0 2 0,1-1 0 0,-2 2 3 15,0-1-4-15,0-1 3 0,0 1 2 0,-1 0-3 16,1 0 3-16,-1 0-3 0,-1 1 1 0,-1-1-3 15,1-1 7-15,0 1 0 0,0 0-7 0,-1 1 1 16,1-2 0-16,-1 2 2 0,0-1-1 16,0 0 0-16,-2 0 0 0,-2 1-1 0,4-1-2 15,-4 0-1-15,-1-1-1 0,1 2-2 0,4-2 1 16,-6 2-1-16,1-1 0 0,1 0-1 0,-1 0 2 16,1 1-6-16,-3-2 7 0,2 2-4 0,1-1-3 15,-2 1 0-15,-1-1-1 0,2 1 11 0,-2 0-9 16,2-1 1-16,0 1-1 0,-1-2-4 0,0 2-5 15,1-1 3-15,-1 1 3 0,0 0 0 0,0 0-2 16,2 0 1-16,-2 0 0 0,1 0-2 16,1 0 0-16,-2 0 1 0,1 0-2 0,0 0 0 15,1 0 0-15,0 0 1 0,-3 0 2 0,3 0-4 16,-1-1 3-16,0 1-3 0,-1 0-3 16,1 0 5-16,0-1 0 0,0 1-1 0,1 0 4 15,-2-1 1-15,1 1-3 0,0-2-5 0,-1 2 0 16,0-1-5-16,1 1-1 0,-2-1 4 0,-2 1 11 15,0-1-3-15,-3 1 1 0,2-1 0 0,-3 1 1 16,1-1-6-16,-1 1 1 0,2-2 3 0,-3 2 2 16,0 0-1-16,0-1-1 0,-13 1 1 0,25-1 2 15,-25 1-1-15,22 0 0 0,-22 0 1 0,17-1 0 16,-17 1 0-16,17 0 0 0,-17 0-2 0,14 0 2 16,-14 0-2-16,13-1 0 0,-13 1-2 0,0 0 1 15,15-2 0-15,-15 2 0 0,0 0-1 0,0 0 1 16,14 0 5-16,-14 0-3 0,0 0 0 15,0 0-1-15,0 0-5 0,0 0-1 0,14 0 2 16,-14 0 6-16,0 0 1 0,0 0 1 0,0 0 0 16,0 0-3-16,13 2 3 0,-13-2-2 0,0 0 5 15,0 0-3-15,0 0 3 0,0 0-2 0,14 0 3 16,-14 0 3-16,0 0-3 0,0 0 2 0,0 0-1 16,0 0 0-16,0 0 0 0,13-3-1 0,-13 3-1 15,0 0 2-15,0 0 0 0,0 0 0 0,10-4-1 16,-10 4 1-16,0 0-2 0,0 0-1 0,0 0 0 15,8-4-1-15,-8 4 5 0,0 0 4 0,0 0-7 16,0 0 1-16,7-9-4 0,-7 9 3 0,0 0-1 16,5-6 1-16,-5 6 2 0,0 0-1 0,7-8 2 15,-7 8-2-15,6-7 1 0,-6 7 6 16,5-9-6-16,-5 9-1 0,7-10 1 0,-7 10 0 16,9-12-3-16,-3 4 3 0,-1 1 0 0,0-2 1 15,0 0 2-15,3-2-10 0,1 1 9 0,-1-3 1 16,-1 1-1-16,2 1-1 0,3-5 3 0,-3 4-2 15,1-5 5-15,1 3-4 0,1-2 1 0,-3 0-1 16,2 0 0-16,0 0-22 0,0 0 31 0,-1 1-22 16,1-2 20-16,0 2-26 0,-1-1 22 0,-1 0-26 15,2 3 25-15,-4 0 0 0,2 0-1 0,-2 1-5 16,1 1-6-16,-1 0 3 0,-1 3-7 16,-1-1-6-16,0 2 8 0,-5 7-6 0,11-13-2 15,-11 13-3-15,6-11-2 0,-6 11-7 16,5-8-27-16,-5 8-39 0,4-9-56 0,-4 9-19 15,0 0-111-15,0 0-6 0,3-11-70 0,-3 11-58 16,0 0-80-16,0 0-230 0,-7-7-226 0</inkml:trace>
  <inkml:trace contextRef="#ctx0" brushRef="#br0" timeOffset="51182.36">11448 4091 222 0,'0'0'304'16,"0"0"-34"-16,0 0-17 0,0 0-15 0,0 0-23 16,5-9-14-16,-5 9-12 0,0 0-9 0,0 0-10 15,0 0-15-15,0 0-9 0,4-11-9 0,-4 11-9 16,0 0-5-16,0 0-9 0,0 0-44 0,0 0 47 15,0 0-47-15,0 0 50 0,0 0-56 0,1-11 51 16,-1 11-60-16,0 0 55 0,0 0-61 0,0 0 45 16,0 0-59-16,0 0 51 0,0 0-62 15,0 0 52-15,0 0-64 0,0 0 50 0,0 0-65 16,0 0 50-16,0 0-57 0,0 0 45 0,0 0-56 16,0 0 61-16,0 0-65 0,0 0 53 0,0 0-55 15,0 0 56-15,0 0-57 0,-7 6 59 16,7-6-59-16,-5 9 61 0,5-9-56 0,-6 11 52 15,6-11-43-15,-6 15 61 0,2-6-57 0,0-1 58 16,0 2-55-16,-1-1 51 0,1 2-47 0,-2 0 46 16,2 0-52-16,-2 1 49 0,1-1-57 0,1 2 52 15,-1 0-49-15,-2 0 54 0,3 0-48 0,-3 2 38 16,3-2-42-16,-1 1 44 0,0-1-47 16,-2 1 48-16,2-1-35 0,0 1 4 0,0 0-3 0,0-1 5 15,2 1 4-15,-4-1 2 0,2 2-2 16,-1-2 2-16,1 0-25 0,0 0 30 0,0 1-27 15,1-2 30-15,-2 1-28 0,2 0 26 0,-1 0-27 16,1 1 26-16,0 0-3 0,-2-1-2 0,2 1-2 16,0-1-2-16,1 2-1 0,0-2 1 0,-1 1-4 15,0 0 1-15,0 0 3 0,2 0 0 0,-3-2-4 16,2 3-1-16,-1-2-3 0,0 2 0 0,2-4-2 16,-1 3 10-16,-1-2 11 0,2 0-21 0,-1 0 1 15,0 1 1-15,1-1 1 0,0 0-11 16,-1-1 15-16,1 1-1 0,-1-1 0 0,0 0-1 15,3 0 5-15,-3 0-5 0,0 0 2 16,0 0 4-16,3-11-7 0,-3 20 3 0,3-20-3 16,-5 20 0-16,5-20 2 0,-4 19 0 0,4-19-2 15,-4 19-2-15,4-19 3 0,-3 17-1 0,3-17-2 16,-3 15 3-16,3-15-1 0,-3 16 2 0,3-16 0 16,-3 15-3-16,3-15 8 0,-1 15-3 0,1-15-7 15,-3 15 2-15,3-15-1 0,-2 14 1 0,2-14 0 16,-4 14 2-16,4-14 0 0,-1 14-1 0,1-14-24 15,-3 14 30-15,3-14-29 0,-1 13 32 0,1-13-28 16,0 12 26-16,0-12-15 0,0 13 19 16,0-13-25-16,-2 12 27 0,2-12-28 0,-2 12 29 15,2-12-26-15,-1 12 27 0,1-12-26 0,0 12 28 16,0-12-29-16,0 12 28 0,0-12-31 0,-1 12 31 16,1-12-29-16,0 0 31 0,0 16-29 0,0-16 26 15,0 13-25-15,0-13 8 0,0 13 20 0,0-13-28 16,0 12 39-16,0-12-41 0,0 12 30 0,0-12-34 15,-2 13 31-15,2-13-30 0,0 12 31 16,0-12-34-16,0 13 36 0,0-13-32 0,-1 12 46 16,1-12-48-16,0 12 33 0,0-12-30 0,-2 12 29 15,2-12-27-15,-2 13 29 0,2-13-27 0,-2 11 32 16,2-11-32-16,-4 12 31 0,4-12-37 0,-3 11 31 16,3-11-30-16,-2 11 30 0,2-11-29 15,-4 10 30-15,4-10-30 0,0 0 28 0,-3 13-29 16,3-13 30-16,0 0-29 0,-3 11 30 0,3-11-31 15,0 0 31-15,0 0-31 0,-3 10 31 0,3-10-27 16,0 0 27-16,0 0-29 0,0 0 17 0,-4 10-48 16,4-10-2-16,0 0-63 0,0 0-16 0,0 0-42 15,0 0-76-15,0 0-92 0,0 0-44 0,0 0-36 16,0 0-42-16,0 0-344 0,0 0-324 0</inkml:trace>
  <inkml:trace contextRef="#ctx0" brushRef="#br0" timeOffset="51543.81">11177 5288 224 0,'0'0'326'0,"0"0"-63"0,0 0-33 16,0 0-29-16,0 0-34 0,0 0-22 0,0 0-21 15,-3-10-12-15,3 10-9 0,0 0 5 0,0 0 4 16,0 0 1-16,0 0 5 0,0 0-7 0,0 0-9 16,-2 13-12-16,2-13 12 0,-3 11-6 0,3-11 5 15,-3 11-12-15,3-11 27 0,-7 16-30 0,3-6-6 16,3-1-13-16,-4 2-5 0,1-2-8 16,0 4-8-16,-1-2-6 0,0 1-6 0,1 1-4 15,-1-1-3-15,0 1-6 0,2-2-2 0,-2-1-3 16,0 4 1-16,0-4-1 0,0 2-6 0,1-1-2 15,0 0 1-15,0-1 0 0,0-1-3 0,2 2 1 16,-3-3 1-16,2 2-11 0,0-2-54 0,3-8-79 16,-7 16-109-16,7-16-69 0,-5 12-77 0,5-12-454 15,-4 9-388-15</inkml:trace>
  <inkml:trace contextRef="#ctx0" brushRef="#br0" timeOffset="52494.51">11466 4142 324 0,'0'0'288'0,"0"0"-46"0,-7-8-32 15,7 8-24-15,0 0-28 0,0 0-19 0,0 0-5 16,0 0 2-16,-6-6-2 0,6 6-1 0,0 0-4 16,0 0-7-16,0 0-9 0,-8-9-12 15,8 9 1-15,0 0-7 0,0 0-13 0,-6-8-3 16,6 8-3-16,0 0 4 0,-6-10-3 15,6 10-2-15,0 0 1 0,-3-13 4 0,3 13-48 16,0 0 52-16,-3-13-54 0,3 13 49 0,0 0-60 16,2-13 38-16,-2 13-57 0,0 0 39 0,2-12-55 15,-2 12 46-15,8-8-54 0,-8 8 48 0,10-4-53 16,-10 4 47-16,13-4-46 0,-13 4 50 0,16-2-53 16,-16 2 47-16,17 1-48 0,-17-1 52 0,17 4-57 15,-17-4 53-15,15 6-44 0,-15-6 51 0,14 9-49 16,-14-9 54-16,7 11-2 0,-7-11-3 15,2 12-2-15,-2-12 0 0,-2 12 5 0,2-12-7 16,-7 12-2-16,7-12-6 0,-14 12 2 0,6-7-50 16,8-5 58-16,-12 8-47 0,12-8 55 0,-16 6-44 15,16-6 53-15,-11 4-49 0,11-4 62 0,-14 0-47 16,14 0 56-16,-10-3-56 0,10 3 50 0,0 0-59 16,-13-6 46-16,13 6-57 0,0 0 46 0,-6-9-60 15,6 9 56-15,0 0-55 0,2-12 50 0,-2 12-56 16,6-9 55-16,-6 9-58 0,8-7 54 15,-8 7-56-15,9-4 53 0,-9 4-54 0,9-6 50 16,-9 6-49-16,0 0 54 0,16-1-51 0,-16 1 49 16,0 0-52-16,15 3 56 0,-15-3-50 0,0 0 53 15,11 6-53-15,-11-6 63 0,5 7-59 16,-5-7 60-16,0 0-54 0,3 10 58 0,-3-10-56 16,0 0 54-16,-2 10-53 0,2-10 53 0,0 0-57 15,-6 7 38-15,6-7-93 0,0 0-28 0,-13 3-106 16,13-3-117-16,0 0-121 0,-11-6-395 0,11 6-392 15</inkml:trace>
  <inkml:trace contextRef="#ctx0" brushRef="#br0" timeOffset="54275.53">3605 2374 63 0,'0'0'379'0,"0"0"-38"0,-2-14-58 0,2 14 22 0,0 0-45 16,-1-12 15-16,1 12-33 0,0 0-15 0,0 0-53 15,-1-12-19-15,1 12-40 0,0 0-10 0,0 0-34 16,0 0-6-16,0 0-25 0,0 0 6 0,0 0-14 16,0 0 11-16,0 0-8 0,0 0 19 15,0 0-6-15,0 0 8 0,0 0-16 0,-1 13 8 16,1-13-13-16,-2 17 21 0,2-17-13 0,0 22 10 15,0-10-9-15,-1 2 13 0,1 0-13 0,0 2 3 16,-1 1-11-16,1 0 10 0,-2 1 3 0,1 0-2 16,1-1-8-16,0 1-4 0,1-2-8 0,-2 2 3 15,2-1-10-15,-1 1 2 0,0-1-9 0,2 0 9 16,-1 1-9-16,-1-1-1 0,1 1 3 0,1-2 0 16,-1 1-2-16,0-1 1 0,2-1-2 0,-2 1 0 15,0-1-5-15,1-1-2 0,0 0 15 0,0-1-8 16,-1 1 1-16,0-2 0 0,0 1-51 0,3-1 59 15,-3 1-54-15,1-1 58 0,-1 1-54 0,0-1 55 16,0 0-55-16,-1-12 60 0,2 23-60 16,-1-12 60-16,2 1-9 0,-2-2-4 0,0 1-5 0,-1-11-3 15,3 21 2-15,-3-21-2 0,2 18 0 16,-2-18 2-16,3 15-4 0,-3-15 1 0,2 16-4 16,-2-16 0-16,2 13-8 0,-2-13 13 0,1 13-4 15,-1-13-1-15,1 11 3 0,-1-11 0 16,3 11-3-16,-3-11 1 0,0 0 0 0,1 14 0 15,-1-14-2-15,0 0-1 0,1 14 2 0,-1-14-1 16,0 0-1-16,1 11 0 0,-1-11-6 0,0 0 7 16,2 13 4-16,-2-13 2 0,0 0-6 0,0 0 1 15,1 14 0-15,-1-14-5 0,0 0 1 0,0 0-2 16,1 13-1-16,-1-13 4 0,0 0 0 16,0 0 0-16,0 12 2 0,0-12-2 0,0 0 0 15,0 0 1-15,2 12-3 0,-2-12 2 0,0 0 2 16,0 0 0-16,0 13 2 0,0-13-2 0,0 0-2 15,1 11-10-15,-1-11 4 0,0 0 8 0,1 14-3 16,-1-14 6-16,0 0-1 0,0 14 5 0,0-14-7 16,0 0 1-16,0 12-2 0,0-12-2 0,0 0-2 15,0 12 0-15,0-12 2 0,0 0 1 0,0 0 0 16,2 13 2-16,-2-13-4 0,0 0 0 0,0 0 3 16,0 0-3-16,0 0 2 0,0 13 2 0,0-13-4 15,0 0 0-15,0 0 4 0,0 0-1 0,0 0-5 16,0 0 3-16,5 7-21 0,-5-7-33 0,0 0-59 15,0 0-54-15,14-5-64 0,-14 5-102 16,11-7-114-16,-3 1-152 0,2-2-282 0,-1-1-436 16</inkml:trace>
  <inkml:trace contextRef="#ctx0" brushRef="#br0" timeOffset="56666.85">3637 2282 98 0,'-11'2'269'15,"11"-2"-23"-15,0 0-44 0,0 0 13 0,0 0-37 16,0 0 12-16,0 0-44 0,0 0-7 0,-12 2-12 16,12-2-11-16,0 0-15 0,0 0 8 0,0 0-5 15,0 0-3-15,0 0-8 0,0 0-6 0,0 0-5 16,0 0 17-16,0 0-19 0,0 0 14 0,0 0-15 15,0 0-6-15,0 0-1 0,0 0-8 0,0 0-7 16,0 0-1-16,10 6-4 0,-10-6-6 16,11 1-5-16,-11-1-4 0,16 0-2 15,-16 0-2-15,23 1-1 0,-9-1-6 0,0 1 2 16,2-1-2-16,4 0 4 0,0 0-3 0,0 1-9 16,1-1-12-16,1 0 10 0,1 2-1 0,0-2 1 15,-1-2-2-15,4 2-3 0,2-1 1 0,1 1-2 16,0-1-2-16,0 0 0 0,2 0 1 0,1 0-3 15,0-1 2-15,0 2 2 0,5-2 2 0,0 1-2 16,1-1 4-16,-1 1 3 0,2-1-1 0,-1 1 3 16,2-1 2-16,-2 1-2 0,3 0-2 0,-1-1 3 15,-1 2-6-15,1 0 0 0,-2-1-55 0,-1-1 63 16,3 2-56-16,-4-1 61 0,1 2-55 0,-4-1 58 16,-1 0-60-16,1 0 61 0,-1-1-6 15,6 1-5-15,-5 1-1 0,1-2-2 0,-1 2-4 16,0-1-2-16,-1 0 0 0,7-1-4 0,-2 1 2 15,1 0 1-15,-1 0-52 0,0 1 67 0,0-1-51 16,0 2 54-16,0-2-50 0,-1 1 60 0,-3-1-54 16,-2 1 52-16,1 0-51 0,0 0 52 0,-2-1-55 15,2 1 56-15,0-1-62 0,-1 2 62 0,1-2-63 16,0 1 57-16,0 0-56 0,1-1 58 0,-1 0-59 16,6 0 62-16,-6 0-63 0,0 0 62 0,1 0-61 15,-1 0 62-15,0 0-63 0,0 0 58 0,0 0-57 16,0 0 57-16,0 0-56 0,0 0 52 15,-1 0-56-15,0 0 66 0,1 0-62 0,-2 0 59 0,1 0-58 16,0 0 60-16,-1 1-61 0,1 0 58 16,0-1-61-16,-2 3 57 0,2-3-51 0,-2 1 52 15,2-1-54-15,-2 1 53 0,0-1-54 0,1 0 54 16,0 0-53-16,0 2 51 0,1-2-52 0,-1 0 56 16,1 0-58-16,1 1 60 0,0-1-54 0,4 1 59 15,1 0-57-15,-1-1 53 0,-1 1-53 0,4 0 49 16,-4 1-50-16,-4-1 51 0,5 0-50 0,-4 0 54 15,4 0-52-15,-4 1 53 0,1-2-62 0,3 1 51 16,0 0-48-16,-4 0 54 0,0-1-54 0,2 2 57 16,-1-2-57-16,3 0 50 0,1 0-48 15,0 0 51-15,0 1-51 0,0-1 50 16,0 1-52-16,-5 0 54 0,0-1-56 0,5 1 51 16,1-1-48-16,-2 1 47 0,0 1-48 0,-3-2 36 15,-1 1-31-15,1-1 46 0,3 1-48 0,1-1 46 16,-2 0-51-16,3 0 52 0,-1 0-52 0,0 0 50 15,-5 0-54-15,1 0 53 0,-1 1-52 0,-1-1 54 16,0 0-53-16,-2 0 49 0,-1 0-47 0,2 0 50 16,-2 0-52-16,-2 0 51 0,3 0-50 0,-1 0 53 15,0 0-49-15,1 1 50 0,-1-1-51 0,2 0 51 16,0 1-47-16,2 1 45 0,0-2-48 0,5 3 50 16,0-1-50-16,2 0 42 0,-1-1-43 15,0 2 46-15,-1-2-46 0,1 1 46 0,-3 0-46 16,2 0 52-16,-6-1-54 0,-3 1 49 0,2-1-52 15,-1 0 51-15,0 0-60 0,0 1 64 0,0-2-54 16,-1 2 49-16,1-2-49 0,1 0 53 0,0 1-51 16,0 0 56-16,2 0-57 0,4 0 52 0,-1 0-51 15,1 2 52-15,2 0-53 0,0-1 50 0,-1 1-47 16,0 0 47-16,2 0-41 0,-2 1 37 0,2 0-47 16,-1 0 48-16,2 0-49 0,-1 1 55 0,0-2-50 15,7 3 52-15,-8-1-53 0,0 0 46 0,1 0-48 16,5 0 54-16,-5-1-52 0,7 2 50 15,-3 0-50-15,1-1 50 0,2 1-52 0,-8-1 54 16,0-1-51-16,2 0 49 0,-3 1-50 0,1 0 49 16,-1 0-51-16,-1-2 49 0,0 0-49 0,-2 0 52 15,-5-1-51-15,-1 3 53 0,-1-4-53 0,-1 1 46 16,0 0-46-16,0 0 43 0,-1 0 1 0,-1 0-9 16,1-1-4-16,-4 2 2 0,0-2-7 0,-1 2-1 15,1-2-8-15,-1 2-5 0,-1-1 11 0,3 0-8 16,-2 0-3-16,1 1 7 0,1-1-7 0,-1 1 0 15,0-1 4-15,1 0 4 0,3 1 2 16,-6 0-5-16,2-2-6 0,4 3 11 0,-4-1-1 16,-2-1-4-16,1-1 2 0,1 2 2 15,-3-1 6-15,1-1-1 0,-1 0 3 0,-4 2-50 16,0-3 61-16,0 1-57 0,-2 0 60 0,1 0-5 16,-13-1-3-16,22 2-4 0,-22-2-1 0,20 0 2 15,-20 0-6-15,17 0 4 0,-17 0-1 0,17 0-8 16,-17 0 7-16,15 0-3 0,-15 0 0 0,14 0-1 15,-14 0-2-15,14-2 3 0,-14 2-3 0,0 0-3 16,15 0 7-16,-15 0-6 0,0 0 0 0,16-1 4 16,-16 1 1-16,0 0 1 0,12 0 0 0,-12 0-1 15,0 0 0-15,0 0-5 0,12 0 1 0,-12 0 3 16,0 0-3-16,0 0-1 0,14 1-2 0,-14-1-2 16,0 0 1-16,0 0 5 0,0 0-4 0,15 0-1 15,-15 0-4-15,0 0 7 0,0 0-1 16,13 0 4-16,-13 0-2 0,0 0 2 0,0 0 1 15,0 0 2-15,0 0-4 0,15 0 0 0,-15 0 0 16,0 0-7-16,0 0-16 0,0 0-29 0,0 0-39 16,0 0-51-16,0 0-60 0,0 0-70 0,0 0-126 15,0 0-104-15,0 0-385 0,0 0-449 0</inkml:trace>
  <inkml:trace contextRef="#ctx0" brushRef="#br0" timeOffset="59606.36">11918 2635 32 0,'5'-7'314'16,"-5"7"-62"-16,0 0-9 0,0 0-30 0,0 0 36 15,0 0-47-15,6-8 21 0,-6 8-32 0,0 0 15 16,0 0-24-16,0 0 3 0,0 0-25 0,0 0 4 15,0 0-24-15,4-8-1 0,-4 8-18 0,0 0 1 16,0 0-14-16,0 0-11 0,0 0-2 16,0 0-11-16,0 0-7 0,0 0-8 0,0 0-9 0,0 0-5 15,0 0-5-15,0 0-6 0,0 0-7 16,0 0-11-16,0 0 6 0,0 0-12 16,0 0 3-16,0 0 0 0,0 0-5 0,0 0 1 15,0 0-5-15,0 0 5 0,0 0-1 0,0 0 2 16,0 0 1-16,0 0 3 0,0 0 0 0,0 0-4 15,0 0 10-15,0 0-1 0,0 0 5 0,0 0-4 16,0 0 1-16,0 0 4 0,0 0 0 0,0 0 4 16,0 0 5-16,0 0-39 0,0 0 45 0,4-8-39 15,-4 8 39-15,0 0-40 0,0 0 36 0,0 0-40 16,0 0 33-16,0 0-36 0,0 0 33 0,0 0-33 16,-1-12 31-16,1 12-35 0,0 0 33 15,0 0-30-15,0 0 28 0,0 0-34 0,0 0 33 16,0 0-33-16,0-12 31 0,0 12-27 0,0 0 30 15,0 0-27-15,0 0 34 0,0 0-30 0,0 0 17 16,0 0-15-16,0 0 28 0,0-12-34 0,0 12 25 16,0 0-33-16,0 0 3 0,0 0-8 0,0 0 31 15,0 0-39-15,0 0 33 0,0 0-41 0,0 0 35 16,0 0-39-16,0 0 34 0,0 0-37 0,0 0 38 16,0 0-37-16,0 0 39 0,0 0-31 0,0 0 34 15,0 0-33-15,0 0 38 0,0 0-34 0,-1 13 38 16,1-13-39-16,-2 11 41 0,2-11-40 0,-2 10 38 15,2-10-39-15,-2 15 35 0,2-15-32 16,-3 15 33-16,3-15-29 0,-1 20 30 0,-1-9-34 16,1-1 27-16,1-10-26 0,-1 21 30 0,1-21-29 15,-1 23 29-15,1-23-26 0,0 21 31 0,0-21-31 16,0 23 32-16,-2-13-29 0,2-10 25 0,0 23-24 16,0-23 12-16,0 21-13 0,0-21 29 0,0 20-35 15,0-20 35-15,0 21-34 0,0-21 33 0,0 20-31 16,0-20 1-16,0 18 2 0,0-18 2 0,0 18 2 15,0-18 3-15,0 17 0 0,0-17 0 0,0 18 1 16,0-18-2-16,0 18 3 0,0-18 0 16,0 18-2-16,0-18 2 0,0 18-1 0,0-18-1 15,0 17 2-15,0-17-1 0,0 18 31 0,0-18-38 16,0 16 36-16,0-16-38 0,0 17 28 0,0-17-31 16,2 16 32-16,-2-16-32 0,0 17 30 0,0-17-30 15,0 15 31-15,0-15-34 0,0 15 30 0,0-15-30 16,0 14 32-16,0-14-32 0,0 16 35 0,0-16-37 15,0 16 36-15,0-16-21 0,0 18 13 0,0-18-24 16,0 22 28-16,1-10-29 0,-1 0 25 0,0 1-28 16,0 1 33-16,1-1-36 0,0 1 38 0,-1 2-31 15,2 0 30-15,-1 1-25 0,0 0 25 0,1 0-31 16,-2 1 31-16,2 0-29 16,0 0 33-16,0-1-35 0,-1 1 37 0,0 0-37 15,-1 0 37-15,2-2-35 0,-1 2 0 0,0-1 5 16,-1-1 3-16,2 1 0 0,-2-2 4 0,2 0 2 15,-2-2-1-15,0 1 1 0,0 1-1 0,0-2-21 16,0 1 22-16,0-1-15 0,2 1 20 0,-2-1 1 16,0 0-3-16,0 0-1 0,0 2 2 0,0-3 2 15,0 1-4-15,0 0-2 0,0 0 1 0,0 0-8 16,1 1 17-16,-2-3-6 0,1 3-2 0,0-1 1 16,0-1-1-16,0 1-1 0,0 1 3 0,0-2-6 15,0 1 1-15,-2 0-2 0,2-1 0 0,0 1 0 16,0 0-3-16,0 1-2 0,0-2 9 15,0 2 26-15,0-1-30 0,0 1 25 0,0 0-26 16,-2-1 19-16,2 1-24 0,0-1 1 0,-2 1 3 16,2 0 2-16,-1 1 0 0,1-1-1 0,-1 1 1 15,1 1-1-15,-2 0 1 0,1-1 1 0,0 2 3 16,-1-1 0-16,0-1-5 0,2 1 7 0,-2-1-1 16,0 2 1-16,1-1-3 0,-2 1-21 0,2 0 25 15,0-2-21-15,0 3 23 0,-1-1-21 0,0 1 23 16,0-1-22-16,0 1 21 0,0 1-18 0,0-1 19 15,-1 0-18-15,0 1 17 0,1 0 0 16,0 0-1-16,-1 2-4 0,1-2 1 0,0 4 2 16,-2-1 0-16,2 0-4 0,-1 1 0 0,1 0-1 15,0-1 6-15,-1 2-1 0,-1-2-3 0,1 0 1 16,1 1-1-16,0-1 0 0,-1 0-3 0,-1 1-1 16,0-1 2-16,1-1 4 0,-1 2-25 0,2-1 20 15,-3-2-16-15,1 2 21 0,0-1-18 0,1 1 23 16,-1-1-21-16,0 0 20 0,-1 0-18 0,0 1 7 15,1 0-4-15,1-1 20 0,-1 1-22 0,-1-1 21 16,1 1-23-16,0 0 23 0,2-1-19 0,-3 1 16 16,2-1-19-16,-3 2 18 0,2-2 3 0,-1 2-5 15,1-2 1-15,0 2-3 0,1-2 0 0,-4 2-3 16,3-2 0-16,1 2-2 0,-3-2 2 16,2 1 3-16,-1-1-3 0,0-1 0 0,2 2-2 15,-1-2 1-15,0-1-21 0,1-1 26 0,-1 1-23 16,0-1 25-16,2 0-33 0,-2 0 34 0,0 0-20 15,-1-2 21-15,1 2-22 0,2 1 23 0,-3-3-17 16,2 1 1-16,-2 1 2 0,0-1 1 0,2 1-2 16,0-2 15-16,0 2-16 0,-2-1 18 0,1 0-23 15,2 0 21-15,-2 0-23 0,1 0 23 0,-1-2-12 16,1 2 12-16,1-3-20 0,-2 2 16 0,2 0-17 16,0-1 20-16,0 0-20 0,-1-2 17 0,1-1-25 15,0 0 21-15,0 0-23 0,1-1 24 0,-1-1-27 16,-1 1 23-16,1 0-28 0,2-11 26 0,-2 20-27 15,2-20 23-15,-3 16-25 0,3-16 27 0,-1 17-24 16,1-17 29-16,-1 17-29 0,1-17 28 16,0 17-28-16,0-17 26 0,-2 16-25 0,2-16 28 15,0 17-25-15,0-17 25 0,2 18-29 0,-2-18 30 16,1 17-42-16,-1-17 47 0,0 17-32 0,0-17 31 16,1 16-33-16,-1-16 26 0,2 16-23 0,-2-16 24 15,0 15-30-15,0-15 29 0,1 16-29 0,-1-16 29 16,2 16-25-16,-2-16 28 0,0 16-33 0,0-16 34 15,0 14-32-15,0-14 32 0,2 13-28 0,-2-13 32 16,3 13-29-16,-3-13 30 0,0 12-27 16,0-12 29-16,2 11-29 0,-2-11 30 0,1 11-27 15,-1-11 28-15,0 0-28 0,1 16 27 0,-1-16-30 16,0 0 25-16,1 14-29 0,-1-14 28 16,0 0-29-16,4 14 11 0,-4-14-10 0,0 0 24 15,2 14-31-15,-2-14 32 0,0 0-25 0,1 13 27 16,-1-13-21-16,0 0 25 0,1 13-24 0,-1-13 26 15,0 0-33-15,3 13 30 0,-3-13-27 0,0 0 27 16,1 14-32-16,-1-14 38 0,0 0-31 0,1 14 30 16,-1-14-30-16,0 0 28 0,4 14-27 0,-4-14 26 15,0 11-27-15,0-11 4 0,0 0 3 0,3 15-3 16,-3-15 0-16,2 9 3 0,-2-9 2 0,0 0 1 16,4 16-1-16,-4-16 5 0,0 0 0 15,3 13 2-15,-3-13-5 0,0 0 5 0,2 14 1 16,-2-14-1-16,0 0 24 0,2 13-28 0,-2-13 26 15,0 0-29-15,0 15 27 0,0-15-29 0,0 0 29 16,0 14-16-16,0-14 15 0,0 0-27 0,-2 13 23 16,2-13-22-16,0 0 19 0,0 10-26 0,0-10 27 15,0 0-24-15,0 0 31 0,-2 12-31 0,2-12 30 16,0 0-29-16,0 0 28 0,0 0-28 0,0 0 28 16,-3 11-28-16,3-11 25 0,0 0-34 0,0 0 23 15,0 0-30-15,0 0 23 0,0 0-29 16,0 0 26-16,0 0-25 0,0 0 25 0,0 0-26 0,-9-4 25 15,9 4-23-15,0 0 24 0,0 0-21 16,0 0 27-16,3-13-26 0,-3 13 23 0,0 0-21 16,6-7 21-16,-6 7-19 0,0 0 24 0,9-8-21 15,-9 8 25-15,0 0-23 0,13-4 22 0,-13 4-22 16,0 0 17-16,15-2-18 0,-15 2 21 0,0 0-19 16,16 3 18-16,-16-3-18 0,0 0 23 0,15 3-21 15,-15-3 21-15,10 7-19 0,-10-7 19 0,8 5-14 16,-8-5 19-16,7 8-21 0,-7-8 23 0,4 9-21 15,-4-9 20-15,0 0-20 0,0 13 25 0,0-13-20 16,0 0 22-16,-6 10-20 0,6-10 23 0,-10 5-21 16,10-5 22-16,-11 5 4 0,11-5-6 15,-12 1-15-15,12-1 25 0,-13 0-26 0,13 0 25 0,-13-2-21 16,13 2 30-16,-14-6-29 0,14 6 33 16,-13-6-26-16,13 6 26 0,-9-9-29 0,9 9-2 15,-5-10-8-15,5 10 1 0,0 0 0 0,3-14 0 16,-3 14-1-16,9-9-5 0,-9 9 0 0,9-8-6 15,-9 8 3-15,11-8 1 0,-11 8-4 0,13-5 4 16,-13 5-5-16,11-1 6 0,-11 1-3 0,13 1 1 16,-13-1-1-16,10 3 1 0,-10-3 2 0,8 4 1 15,-8-4 26-15,5 7-29 0,-5-7 26 16,0 0-28-16,5 12 20 0,-5-12-42 0,0 0-3 16,-1 12-41-16,1-12-19 0,0 0-84 15,-9 8-92-15,9-8-67 0,-10 2-103 0,10-2-468 16,-15 0-471-16</inkml:trace>
  <inkml:trace contextRef="#ctx0" brushRef="#br0" timeOffset="60862.54">3899 7448 278 0,'0'0'288'15,"-21"-2"-22"-15,21 2-1 0,-23-1-17 0,23 1-78 16,-23-2 56-16,12 1-9 0,-2-1-18 0,13 2-7 16,-24-1-14-16,11 0-5 0,13 1-7 0,-21-2-57 15,21 2 38-15,-17-1-65 0,17 1 38 0,-15-1-71 16,15 1 41-16,-12-1-64 0,12 1 43 0,0 0-58 16,-14 0 53-16,14 0-48 0,0 0 54 0,0 0-59 15,0 0 56-15,0 0-58 0,0 0 55 16,0 0-59-16,0 0 61 0,6 6-62 0,-6-6 61 15,14 3-59-15,-14-3 58 0,21 1-61 0,-6 0 53 16,0-1-60-16,4 1 54 0,4 0-61 0,-1-1 60 16,5 1-62-16,1-1 53 0,1 0-57 0,0 0 56 15,0 1-58-15,-1-1 58 0,0 0-58 0,0 0 58 16,-5 0-55-16,0 0 57 0,0 0-56 16,0 0 55-16,-3 0-48 0,0 0 41 0,0-1-48 0,-2 1 42 15,-2 0-49-15,-1 0 53 0,1 0-56 16,-1 0 59-16,-1 0-57 0,0 0 53 0,-1 0-54 0,1 0 52 15,-3 1-56-15,-11-1 54 0,22 0-52 16,-22 0 52-16,19 0-50 0,-19 0 53 0,15 0-55 16,-15 0 54-16,16 0-53 0,-16 0 54 0,0 0-53 15,16 0 53-15,-16 0-51 0,0 0 55 16,14 0-54-16,-14 0 52 0,0 0-54 0,0 0 56 16,13-1-53-16,-13 1 50 0,0 0-52 0,0 0 29 15,0 0-82-15,0 0-6 0,12-1-126 0,-12 1-32 16,0 0-125-16,0 0-43 0,0 0-72 0,0 0-347 15,0 0-363-15</inkml:trace>
  <inkml:trace contextRef="#ctx0" brushRef="#br0" timeOffset="61746.58">3615 7460 242 0,'0'0'306'0,"0"0"-32"0,10-8-7 0,-10 8-8 16,0 0-72-16,8-6 62 0,-8 6-17 0,0 0-14 15,0 0-24-15,8-4-18 0,-8 4-12 0,0 0-47 16,0 0 53-16,0 0-61 0,0 0 48 16,0 0-64-16,0 0 42 0,0 0-62 0,11 2 41 15,-11-2-63-15,0 0 53 0,0 0-69 0,4 9 52 16,-4-9-63-16,0 0 51 0,2 14-60 0,-2-14 49 16,3 14-53-16,-3-14 43 0,1 14-48 0,-1-14 4 15,3 20 5-15,-3-20 6 0,1 23 1 16,-1-12-1-16,1 2 6 0,-1 2-3 0,0-1 2 0,0 3-7 15,0 0 44-15,0 1-56 0,0-1 49 0,-1 1-54 16,1 1 53-16,-1 0-55 0,2 2 37 0,-2-2-45 16,1 2 49-16,-1-1-48 0,1 1 43 0,-2 0-44 15,2 3 45-15,0-4-47 0,-1 1 45 0,1 2-53 16,0-2 50-16,-1 1-49 0,1-2 50 16,0 1-52-16,1 1 6 0,-1-1 3 0,0 1 3 15,1 1 1-15,-1-2 3 0,2-1 0 16,-1 2 2-16,-1-1 3 0,1-1-23 0,-1 1 29 15,1-1 0-15,1-1-3 0,-2 1 2 0,0-1 1 16,0-1 0-16,0 0 6 0,0 0 2 0,0-4 0 16,0 1-5-16,0-1-3 0,0 1 3 0,0-3-2 15,0 1 0-15,0-13 1 0,0 21 0 0,0-21 0 16,-2 18-1-16,2-18-1 0,0 15 2 0,0-15-1 16,0 11 2-16,0-11-1 0,0 0 2 15,0 16 1-15,0-16-5 0,0 0-11 0,0 0-43 16,0 15-62-16,0-15-2 0,0 0-135 0,0 0-78 15,0 0-159-15,0 0-142 0,0 0-331 0,-5 7-538 16</inkml:trace>
  <inkml:trace contextRef="#ctx0" brushRef="#br0" timeOffset="63586.5">3767 8548 63 0,'-11'-1'313'0,"11"1"-56"16,-11-2-26-16,11 2-13 0,0 0-44 0,-16-2 18 15,16 2-56-15,0 0 50 0,-16-1-76 0,16 1 62 16,0 0-79-16,0 0 60 0,-15 0-77 15,15 0 48-15,0 0-59 0,0 0 57 0,0 0-49 16,0 0 58-16,-10 3-54 0,10-3 49 0,0 0-59 16,0 0 49-16,0 0-59 0,0 0 48 15,0 0-67-15,14 3 52 0,-14-3-60 0,13 1 50 16,-13-1-62-16,15 1 52 0,-15-1-62 0,22 1 55 16,-9-1-59-16,0 2 54 0,3-2-61 0,0 0 54 15,2 0-58-15,3 0 58 0,0 0-59 0,1 0 55 16,3 0-61-16,1-2 7 0,4 2 57 0,-2-1-64 15,3 1 60-15,-1-1-62 0,2 0 57 16,4 0-52-16,1 0 55 0,1 0-54 0,1-1 58 0,-1 1-62 16,2-2 59-16,1 2-58 0,0 0 5 0,-1 0 1 15,4-2 3-15,-3 2 6 0,0 0 1 0,2-2 3 16,-2 2 0-16,1 0 5 0,2 0-1 16,3-2 4-16,-4 2-7 0,0 0 4 0,-1 0 0 15,1 1-2-15,6-1 1 0,-7-2 0 0,0 3-1 16,0-1-1-16,0 0-1 0,1 1 0 0,0-1-3 15,-1 1 3-15,2-1-1 0,-2 1-1 0,0-1 2 16,1 1 1-16,0-2-20 0,0 2 26 0,-1 0 0 16,2-1-3-16,-1 1-11 0,-1-1 8 0,3-1-4 15,-4 2 4-15,1-1-2 0,2 0 2 0,-4 0 3 16,1-1-5-16,1 2-1 0,-1 0 2 0,-1-2 1 16,0 1-1-16,-2-1 0 0,0 1-25 0,0 0 28 15,0-1-25-15,-3 1 27 0,-3 0-30 0,4-2 33 16,1 2-29-16,-1 0 30 0,1 0-29 15,0-2 30-15,0 3-28 0,0-3 28 0,1 3-30 16,0-1 30-16,-1 1-26 0,0-1 29 0,0-1-31 16,-1 2 33-16,-3 0-30 0,4-2 32 0,-5 2-25 15,4-2 21-15,-4 0-23 0,0 2 24 0,-2-2-25 16,1 1 24-16,0-1-21 0,-2 2 24 0,0-1-32 16,1 0 31-16,-1 0-33 0,1 0 28 0,-1-1-28 15,-1 0 27-15,3 2-27 0,2-1 41 0,3 0-42 16,1 0 31-16,1 0-29 0,1 1 31 0,0-3-26 15,0 3 25-15,-1-1-27 0,-1-1 30 0,1 2-31 16,-5 0 28-16,-1-1-29 0,0 1 29 16,0 0-31-16,0 0 29 0,-1 0-30 15,0-1 33-15,1 1-30 0,-3-1 30 0,2 0-29 16,-2 1 30-16,0-1-27 0,1-1 4 0,0 1-7 16,1-1 35-16,1 1-23 0,5 1 6 0,-1 0-5 15,2-1 33-15,1-1-38 0,-1 2 28 0,0-1-33 16,0-1 31-16,-3 2-29 0,3-1 25 0,-6 0-28 15,0 1-2-15,0 0 3 0,0-1 3 0,0 0 1 16,2 1 3-16,-2 0-1 0,-1 0 24 0,1-1-27 16,-1 0 4-16,1 1 0 0,-1-2 3 0,1 1-4 15,0 1 5-15,0-1 3 0,0 1 5 0,7-1-9 16,-1 1 4-16,1-1-1 0,-1 1-2 0,2 0-1 16,-2 0 1-16,-1 0-5 0,0 0 2 15,-5 0 2-15,0 0-1 0,0-1-2 0,-1 1 0 16,0 0-2-16,-1-2 1 0,0 1 2 0,0-1-2 15,-2 2 2-15,2-1 0 0,-2 0-1 0,0-1-3 16,0 0 3-16,0 1-1 0,0-1 0 0,2 1-7 16,-2-1 1-16,-1 1 5 0,2-2-1 0,-1 3 0 15,0-2-4-15,2 1-3 0,-1 1 11 0,0 0-10 16,1 1-2-16,0 1 11 0,6 1-6 0,-2-1 3 16,-4 0 0-16,0 0 0 0,-1 1-2 0,0 0 0 15,-1 0 3-15,-1 1-4 0,1-2 1 16,-1 0-2-16,1 1 2 0,-2 0 3 0,1-1-3 0,1 0 3 15,-1 1-2-15,0-2 1 0,-1-1 0 16,0 0 4-16,1 1-6 0,-2 1 0 0,1-2-2 16,1 1-1-16,0 1-1 0,-1-2-1 0,1 0 1 15,0 0-2-15,-1 0-1 0,1 1-7 0,-1 0 30 16,1 0-34-16,1 0 31 0,-1 2-24 0,1-2 24 16,0 4-29-16,-1-3 21 0,1 0-17 0,-1 2 24 15,0 0-31-15,0-2 34 0,-2 1-35 0,0-1 31 16,-1 2-28-16,-3-3 31 0,0 0-27 0,0 1 29 15,0 1-28-15,-3-3 29 0,2 1-29 0,-1 0 29 16,0-1-28-16,-3 1 28 0,2-1-28 0,0 1 26 16,-1-1-28-16,-1 0 29 0,1 2-28 15,3-2 25-15,-2 1-34 0,2-1 23 0,-1 1-28 16,0 0 37-16,1 1-33 0,-2 0 35 0,0-1-35 16,0 0 32-16,0 0-28 0,-5 1 30 0,2 0-12 15,-1-2 10-15,0 1-26 0,-2 0 28 0,-12-1-25 16,23 1 30-16,-23-1-31 0,22 2 33 0,-22-2-32 15,17 0 32-15,-17 0-28 0,17 0 27 16,-17 0-28-16,14-2 30 0,-14 2-31 0,13-1 39 16,-13 1-40-16,0 0 29 0,15 0-34 0,-15 0 26 15,0 0-48-15,14-1 6 0,-14 1-52 0,0 0-8 16,0 0-31-16,13-1-38 0,-13 1-38 0,0 0-60 16,0 0-49-16,0 0-33 0,0 0-36 15,0 0-82-15,0 0-221 0,0 0-193 0</inkml:trace>
  <inkml:trace contextRef="#ctx0" brushRef="#br0" timeOffset="65455.49">12576 4136 82 0,'0'0'267'0,"8"-6"-55"16,-8 6-22-16,0 0-17 0,0 0-13 0,0 0-13 16,0 0-20-16,8-5-16 0,-8 5-14 0,0 0-9 15,0 0-3-15,0 0-4 16,0 0-8-16,0 0 2 0,0 0-12 0,0 0-48 16,0 0 47-16,0 0 1 0,0 0-5 0,0 0-9 15,0 0-4-15,0 0-2 0,0 0-8 0,0 0 8 16,0 0 5-16,0 0 3 0,-6-7-4 0,6 7 10 15,0 0-3-15,0 0 10 0,0 0-2 0,-6-6-1 16,6 6 4-16,0 0-2 0,0 0-1 0,0 0 0 16,-4-8 6-16,4 8-7 0,0 0-10 0,0 0-5 15,0 0-7-15,-3-10-43 0,3 10 37 0,0 0-12 16,0 0-6-16,0 0-7 0,3-8-5 16,-3 8-3-16,0 0-3 0,0 0 1 0,0 0-7 0,10-4-1 15,-10 4-41-15,0 0 50 0,0 0 0 16,0 0 0-16,11 5-3 0,-11-5 3 0,0 0-1 15,6 7 1-15,-6-7 2 0,0 0 7 16,4 11-4-16,-4-11-1 0,0 0 0 0,2 12-1 16,-2-12 1-16,0 0 1 0,1 11 1 0,-1-11 2 15,0 0 2-15,0 0 2 0,0 0 1 0,-1 13 2 16,1-13 0-16,0 0-2 0,0 0 2 0,0 0 1 16,-10 5-1-16,10-5-1 0,0 0-4 0,0 0 6 15,0 0-4-15,-9-4 3 0,9 4-1 0,0 0 1 16,-6-8-3-16,6 8 1 0,0 0-46 0,-4-10 52 15,4 10-50-15,0 0 42 0,0-11-1 16,0 11-48-16,0 0 48 0,0 0-49 0,0-14 45 16,0 14-46-16,0 0 47 0,0 0-6 0,3-11-3 15,-3 11-3-15,0 0-1 0,0 0 1 0,5-7-4 16,-5 7-2-16,0 0-2 0,0 0-5 0,0 0-3 16,0 0-7-16,9-4 0 0,-9 4-7 0,0 0 1 15,0 0-1-15,0 0 2 0,0 0 7 0,0 0 5 16,0 0 5-16,0 0 4 0,0 0 9 0,0 0-2 15,0 0 1-15,0 0 3 0,0 0-2 0,0 0 3 16,0 0-2-16,0 0 3 0,0 0 2 0,0 0 1 16,0 0 1-16,0 0 1 0,0 0 1 0,-9-6-1 15,9 6 4-15,0 0 1 16,0 0 0-16,0 0 4 0,-8-5 8 0,8 5-4 16,0 0 4-16,0 0 2 0,-7-7 1 0,7 7 2 15,0 0 1-15,0 0-4 0,0 0-5 0,0 0-4 16,0 0-7-16,-6-7-6 0,6 7-6 0,0 0-6 15,0 0-2-15,0 0-2 0,0 0 5 0,0 0-4 16,0 0 2-16,0 0 2 0,0 0 4 0,0 0 4 16,6 8-1-16,-6-8-1 0,0 0 3 0,5 10-4 15,-5-10 0-15,0 0 1 0,6 11 4 0,-6-11-3 16,0 0 4-16,4 11-2 0,-4-11 2 0,0 0 1 16,2 11 2-16,-2-11-1 0,0 0 2 0,-2 10 3 15,2-10-3-15,0 0 1 0,-5 9-1 16,5-9 4-16,0 0-4 0,-7 6 0 0,7-6 1 15,0 0 0-15,0 0 2 0,-11 3-2 0,11-3 8 16,0 0-2-16,0 0-6 0,0 0 0 0,-9-4-1 16,9 4 0-16,0 0-4 0,-4-9 1 0,4 9-3 15,0 0-1-15,0 0 1 0,-3-14-1 0,3 14 0 16,0 0-1-16,3-12 2 0,-3 12-5 16,0 0-2-16,4-11-3 0,-4 11-6 0,0 0-39 15,4-8 48-15,-4 8-2 0,0 0-2 0,0 0 1 16,9-6-1-16,-9 6 3 0,0 0 2 15,0 0 2-15,11 1-3 0,-11-1 0 0,0 0 1 16,10 7 0-16,-10-7 1 0,0 0 1 0,7 10 0 16,-7-10 7-16,4 8-3 0,-4-8 4 0,2 10 1 15,-2-10-2-15,2 10-1 0,-2-10 2 0,0 0 2 16,-2 15 2-16,2-15 1 0,0 0 1 0,-4 13 1 16,4-13 1-16,-5 6 0 0,5-6 0 0,0 0-1 15,-14 7-1-15,14-7 0 0,-9 2 0 0,9-2 8 16,0 0-5-16,-15 0-3 0,15 0 0 0,0 0 0 15,-14-1 1-15,14 1-6 0,0 0-5 0,-10-6-2 16,10 6-1-16,0 0-3 0,-3-8-4 0,3 8 0 16,0 0-2-16,0 0-9 0,2-13-23 15,-2 13-17-15,0 0-8 0,7-9-15 0,-7 9-22 16,6-6-33-16,-6 6-41 0,0 0-32 0,10-6-31 16,-10 6-43-16,0 0-47 0,9-3-194 15,-9 3-29-15</inkml:trace>
  <inkml:trace contextRef="#ctx0" brushRef="#br0" timeOffset="67036.5">12561 4093 9 0,'0'0'462'0,"0"0"-63"0,0 0-21 16,0 0-35-16,0 0-24 0,-3-11-28 0,3 11-47 16,0 0-37-16,0 0-27 0,0 0-23 15,0 0-66-15,0 0 28 0,0 0-63 0,0 0 22 16,-2-9-62-16,2 9 36 0,0 0-12 0,0 0-12 15,0 0-6-15,0 0-7 0,0 0-1 0,0 0 0 16,-2 11 3-16,2-11 1 0,0 0 1 0,-2 16 10 16,2-16 7-16,0 14 2 0,0-14-46 0,0 18 53 15,-3-7-33-15,3 1 44 0,-2 1-55 16,2 0 59-16,0 1-62 0,-1 0 52 0,1 2-59 16,0 1 49-16,0 1-51 0,-2-1 51 0,2 1-56 15,0 0 53-15,0 1-55 0,0 0 54 0,0 0-55 16,0 2 5-16,0-1 7 0,-2 1 9 0,4 3 3 15,-4 1 9-15,2 0-9 0,0-1 49 16,2 1-60-16,-2 0 48 0,0 0-59 0,0 1 55 16,0-1-56-16,0 0 56 0,2-1-61 0,-2 0 56 15,0 1-58-15,1-1 54 0,-1 1-51 0,2-2 49 16,-2 1-49-16,3-2 51 0,-3-2-52 0,0 2 51 16,0-1-53-16,0 1 51 0,2 0-50 0,-2 1 4 15,0-2 4-15,0-1 4 0,0 1 1 0,2-1 2 16,-2 0 0-16,0 1 2 0,0-1 4 15,0 1-15-15,0-1 23 0,0 0-17 0,0 1 29 0,0 1-10 16,0-1 0-16,0 1-2 0,0 2-5 0,0 0-3 16,0 0 0-16,0-3 4 0,0 1-2 15,0 0-2-15,0 1 3 0,0-2-3 0,0-1 2 16,0 2 50-16,2-2-58 0,-2 2 58 0,0-2-68 16,0 1 3-16,-2-1 2 0,2-1 5 0,0 2-1 15,0-2 5-15,0 0-3 0,-2 1 4 0,2-1-1 16,-2 0 3-16,2-1-1 0,-3 0 2 0,1-1-2 15,1 0 3-15,-1 1 1 0,0-1 0 0,-2 1-17 16,4-1 19-16,-4 0-17 0,2 0 28 0,-1 0-22 16,1-1 22-16,0 2-22 0,0-1 22 0,-1 1-3 15,3 0-5-15,-5-1-18 0,5 1 22 0,-2 0-2 16,0 0 2-16,0 0-2 0,0-1-2 0,1 1-4 16,1 0 4-16,-2-1-1 0,0 1 1 0,2 0-2 15,-2-2 0-15,0 2-2 0,2-1-2 16,-4 1 3-16,3 0-3 0,1-1 3 0,-2-1-2 15,0 3 3-15,2-2-5 0,-3-1 5 0,1 1-4 16,1 1 2-16,0-2-1 0,0 1 0 0,-1 0 3 16,2-1-2-16,-2 2-1 0,0-1 6 15,2 0-2-15,-2-1-1 0,-1 1-20 0,2 1 18 16,-2-1-20-16,3 0 25 0,-4 0-23 0,4 0 25 16,-2 0-23-16,-2-1 28 0,2 1-24 15,0 1 3-15,2 0 26 0,-2-1-26 0,0 0 28 16,0 1-24-16,2-2 21 0,-3 3-22 0,2-3 25 15,0 1-25-15,-1 2 26 0,2-3-27 0,-2 2 27 16,0-2-4-16,0 1-5 0,1 1 1 0,0-2 0 16,-1 1-2-16,1 0 1 0,1 1 0 0,-3-3 1 15,1 4 0-15,0-4 5 0,0 2 3 0,0 0-4 16,0 0-2-16,1 0 9 0,1 0-12 0,-4-1 13 16,4 0-26-16,-2 1 23 0,0-2-28 0,1 3 34 15,0-3-27-15,-2 2 32 0,3 0-31 0,-2-2 31 16,0 3-35-16,2-3 32 0,-5 1-29 0,4 0 29 15,0 0-27-15,0-2 2 0,-1 2 6 0,2 0 3 16,-2-2-1-16,0 2-2 0,2-1 0 0,-2-1 5 16,1-1-4-16,-1 1 1 0,1 0 4 0,1-2 0 15,-1 2 1-15,-1-1 0 0,2 2-3 16,0-3 1-16,-2 2-1 0,2 0 2 0,0 0-1 16,-2 0-6-16,2 0 30 0,0 1-31 0,0 2 24 15,0-3-41-15,0-1 36 0,0 1-22 0,-2 0 24 16,2-1-31-16,0-1 27 0,0 2-27 0,-1-1 29 15,1-1-29-15,0 0 25 0,0-12-26 0,0 22 26 16,-3-11-28-16,3-11 26 0,0 20-22 0,-1-9 26 16,1-11-25-16,0 18 20 0,0-18-20 0,-1 18 17 15,1-18-15-15,0 17 12 0,0-17-13 0,0 18 14 16,1-8-13-16,-1-10 14 0,-1 19-18 0,1-19 18 16,0 19-17-16,0-19 17 0,1 19-19 0,-1-19 18 15,0 18-15-15,0-18 14 0,0 20-10 16,0-20 14-16,1 19-16 0,-1-19 13 0,0 18-11 15,0-18 1-15,3 19-3 0,-3-19 3 0,1 17-1 16,-1-17-1-16,2 17 2 0,-2-17-3 0,0 17 1 16,0-17 0-16,0 17-25 0,0-17 27 0,2 14 1 15,-2-14-3-15,0 14 2 0,0-14-3 0,2 11 0 16,-2-11 1-16,-2 13 0 0,2-13-1 0,0 0-5 16,-2 15 6-16,2-15-4 0,0 0 0 0,0 15-1 15,0-15 1-15,0 0-1 0,-3 14 2 0,3-14-2 16,-3 11-49-16,3-11 59 0,-2 9-51 15,2-9 59-15,-2 11-52 0,2-11 60 0,-2 10-8 16,2-10-4-16,0 0-4 0,-2 12 0 0,2-12-1 16,0 0-4-16,-5 13 1 0,5-13-6 0,0 0-2 15,-2 12 7-15,2-12 3 0,0 0-5 0,-4 10 0 16,4-10-2-16,0 0-2 0,-5 11 6 0,5-11 0 16,0 0 0-16,0 0-1 0,-3 10 1 0,3-10-1 15,0 0 7-15,0 0-6 0,0 0 0 0,-10 7 0 16,10-7-3-16,0 0-1 0,0 0 0 0,-9 1 1 15,9-1-4-15,0 0 1 0,-13 1-2 0,13-1 2 16,0 0 0-16,-14 2 2 0,14-2 0 0,0 0-1 16,-16 0 2-16,16 0-2 0,-14-2-10 15,14 2-38-15,-14 0 60 0,14 0-3 0,-17 0-2 16,17 0-1-16,-23-1-1 0,23 1-2 0,-24 1 1 16,11-2-2-16,-1 2-49 0,0-1 58 0,1-1-1 15,-5 1-54-15,3 0 64 0,-2 1-55 16,0-2 57-16,-4 1-50 0,1 0 16 0,0-3-128 15,0 0-27-15,-3-1-91 0,-2-3-86 0,-1-4-137 16,-3 3-101-16,4-6-526 0,-6 2-724 16</inkml:trace>
  <inkml:trace contextRef="#ctx0" brushRef="#br0" timeOffset="69419.48">4966 3589 282 0,'0'0'609'0,"0"0"-99"0,10-4-70 16,-10 4-33-16,0 0-55 0,0 0-48 0,9-4-47 16,-9 4-34-16,0 0-84 0,0 0 35 0,0 0-65 15,0 0 53-15,0 0-59 0,9 4 52 0,-9-4-52 16,0 0 38-16,1 16-50 0,-1-16-1 0,2 16-11 16,-2-16-9-16,-2 19-1 0,2-19-17 0,0 23-7 15,0-12-6-15,-1 3-5 0,1-1-9 16,-1 2 7-16,1 1-8 0,0-1-1 0,-2 4-1 0,2-3-12 15,0 2-50-15,0 0-119 0,0 0-51 0,-1 0-155 16,1-1-138-16,-1 3-195 0,0-4-301 0,-1 1-601 16</inkml:trace>
  <inkml:trace contextRef="#ctx0" brushRef="#br0" timeOffset="70242.6">5177 6756 573 0,'0'0'525'0,"-12"3"-65"16,12-3-45-16,0 0-37 0,0 0-58 15,0 0-49-15,-14-2-36 0,14 2-24 0,0 0-28 16,0 0-26-16,-1-12-26 0,1 12-18 0,6-7-14 16,-6 7-17-16,10-10-11 0,-10 10-12 0,15-8-10 15,-5 4-10-15,-1-1-9 0,-9 5-4 0,18-6-6 16,-18 6-3-16,19-5-6 0,-19 5-2 0,19-2-7 15,-19 2 0-15,18 1-4 0,-18-1 1 0,19 4 0 16,-19-4 0-16,15 8 1 0,-6-1 0 0,-2-2 0 16,-2 4 2-16,-1-1 3 0,-2 2-21 0,1-1 31 15,-3-9-23-15,-1 22 28 0,-2-10-33 16,-2 0 28-16,0 0-29 0,-3 0 37 0,-2-1-33 16,0-1 30-16,-1 1-5 0,0-1-1 15,-1 0 2-15,0-3-1 0,1 1 8 0,0-2-14 16,1-1 41-16,-1-2-20 0,4 3 36 0,7-6-26 15,-16 5 18-15,16-5-25 0,-11 5 18 0,11-5-36 16,0 0 31-16,-9 4-27 0,9-4 24 0,0 0-30 16,0 0 26-16,15 1-36 0,-15-1 23 0,26-1-29 15,-12 1 1-15,5 0 2 0,1 0 24 0,1 0-28 16,2-1 24-16,0 1-26 0,1 0 23 0,-1 0-24 16,0 0 24-16,0 0-46 0,0 0-25 0,-3-2-98 15,-1 2-27-15,-4 0-59 0,0-1-90 0,-1 0-112 16,-1 0-97-16,-13 1-476 0,17-3-618 15</inkml:trace>
  <inkml:trace contextRef="#ctx0" brushRef="#br0" timeOffset="71202.25">9489 3962 13 0,'-5'-8'540'15,"5"8"-82"-15,-6-15 10 0,6 15-103 0,-3-12 2 16,3 12-105-16,-3-11 3 0,3 11-91 0,0 0 11 15,3-16-75-15,-3 16 30 0,7-8-69 0,-7 8 37 16,14-5-70-16,-14 5 40 0,18-2-65 0,-18 2 41 16,22 3-56-16,-22-3 42 0,19 5-52 15,-9 0 51-15,-1 0-61 0,-1 1 52 0,0 2-51 16,-1 0 55-16,-2 0-54 0,-1 2 52 0,-2 1-49 16,-2-11 52-16,0 20-54 0,-3-10 56 0,-1 1-57 15,-1-3 56-15,-1 2-57 0,-1-2 59 0,0-1-53 16,0 0 51-16,-2 0-50 0,9-7 45 15,-13 10-44-15,13-10 57 0,-11 7-51 0,11-7 71 16,-11 5-51-16,11-5 61 0,0 0-62 0,-12 4 54 16,12-4-61-16,0 0 48 0,0 0-63 15,0 0 53-15,0 0-64 0,6-9 54 0,-6 9-61 0,11-4 52 16,-11 4-58-16,15-3 56 0,-15 3-58 16,17-2 58-16,-17 2-58 0,17 1 54 0,-6 1-56 15,0 1 56-15,-1 0-54 0,-1 2 56 0,3 0-53 16,-3 1 55-16,-1 1-57 0,2 2 56 0,-3-2-48 15,-2 1 55-15,1 0-54 0,-3 1 63 0,-3-9-56 16,3 17 59-16,-3-17-53 0,-5 15 58 0,-2-7-54 16,0-3 56-16,-3 1-58 0,-3 0 58 0,-1-4-60 15,-4 0 55-15,0-1-69 0,0-2 28 0,-4-1-115 16,1-3-30-16,-3 0-163 0,3-2-84 0,0-2-187 16,3 1-294-16,2-2-424 0</inkml:trace>
  <inkml:trace contextRef="#ctx0" brushRef="#br0" timeOffset="72200.48">9280 6674 89 0,'0'0'618'16,"13"-4"-145"-16,-13 4-91 0,0 0-62 0,0 0-38 16,10-3-36-16,-10 3-34 0,0 0-26 0,0 0-26 15,0 0-29-15,0 0-23 0,6 8-20 0,-6-8-16 16,-3 9-15-16,3-9-11 0,-5 13-6 0,5-13-20 16,-9 16 10-16,5-8-17 0,-2 0 12 0,1 2-16 15,-1 0 14-15,0-2-12 0,0 2 17 0,-2-2-17 16,3 1 16-16,-2-1-20 0,1-1 15 0,1 0-18 15,-1 1 15-15,6-8-17 0,-9 10 17 16,9-10-17-16,-8 10 19 0,8-10-17 0,0 0 13 0,-8 10 1 16,8-10-9-16,0 0-18 0,0 0 19 0,0 0-18 15,8 4 23-15,-8-4-16 0,12-1 15 16,-12 1-17-16,16-1 16 0,-16 1-18 0,19-2 20 16,-19 2-22-16,23-1 20 0,-10 0-2 15,0 1-11-15,0 0-12 0,1 0 16 0,0 2-20 16,4-1 21-16,-3 1-19 0,3 1 22 0,-3 1-23 15,3 1 23-15,-1-1-19 0,-3 0 24 0,1-1-23 16,-3 0 18-16,-1 0-18 0,-11-3 16 0,21 3-17 16,-21-3 18-16,15-1-18 0,-15 1 19 0,14-6-16 15,-14 6 21-15,9-9-21 0,-9 9 19 16,6-16-14-16,-6 16 26 0,7-18 16 0,-7 18 8 16,1-18 10-16,0 8 13 0,-1 10 22 0,-1-17-19 15,1 17 27-15,-1-19-32 0,1 19 16 0,-2-14-37 16,2 14 8-16,-3-11-42 0,3 11 20 0,0 0-32 15,-5-7 27-15,5 7-35 0,0 0 29 0,-10 11-38 16,10-11 33-16,-5 18-28 0,1-4 6 0,1 1 4 16,-2 1 2-16,1 5 29 0,-1 0-35 0,0 2 34 15,-1 1-37-15,1 0-31 0,-1 0-93 0,-2 4-56 16,1-2-152-16,-1-3-144 0,-4 5-632 0,5-8-731 16</inkml:trace>
  <inkml:trace contextRef="#ctx0" brushRef="#br0" timeOffset="73000.53">13748 4099 16 0,'8'-7'517'0,"-8"7"-71"15,0 0-114-15,8-6 26 0,-8 6-28 16,0 0-78-16,11-6 6 0,-11 6-86 0,12-4 16 16,-12 4-81-16,15-2 35 0,-15 2-68 15,21-1 34-15,-10-1-63 0,3 2 39 0,-1 0-61 16,3 0 44-16,-3 2-59 0,3-2 42 0,-1 0-52 16,1 1 46-16,-4-1-41 0,3 1 11 0,-1-1-88 15,-3 1 0-15,2 0-58 0,-13-1-68 0,18 0-67 16,-18 0-41-16,14 0-51 0,-14 0-347 0,0 0-209 15</inkml:trace>
  <inkml:trace contextRef="#ctx0" brushRef="#br0" timeOffset="73184">13804 4157 348 0,'0'0'371'0,"0"0"-15"0,-6 8-77 16,6-8 43-16,0 0-32 0,0 0-32 0,8 6-40 15,-8-6-29-15,12 3-24 0,-12-3-27 0,18 4-21 16,-18-4-17-16,23 3-18 0,-10-2-16 0,1 0-12 16,1 0-10-16,1-1-71 0,-1 1-8 0,2-2-76 15,-4 1-99-15,5-2-88 0,0 0-82 0,-2-1-363 16,0-1-249-16</inkml:trace>
  <inkml:trace contextRef="#ctx0" brushRef="#br0" timeOffset="73600.17">14344 3972 360 0,'0'0'531'15,"0"0"-14"-15,2-11-107 0,-2 11 30 16,0 0-109-16,0 0 6 0,-2-11-103 0,2 11-35 16,0 0-31-16,0 0-24 0,0 0-26 0,0 0-17 15,0 0-20-15,0 0-4 0,0 0-23 0,-12 6-18 16,12-6 45-16,-8 14-68 0,5-5 47 0,-1 2-63 15,0 2 49-15,-1 0-61 0,0 2 54 0,3-1-58 16,0 1 54-16,-1 1-49 0,1 0 61 0,2 1-43 16,2-2 57-16,-2 1-40 0,3-1 9 15,-1 1 4-15,3-3-5 0,0 2 2 0,1-4 20 16,0 2-14-16,1-2-3 0,3-1 3 0,0-1-10 16,-1-2-1-16,5 0-2 0,-5-2-2 0,4-2 5 15,-1 0-2-15,1-3-2 0,-13 0-2 0,25-4-6 16,-9-1 1-16,-3-2-8 0,6-2 0 0,-5-5-1 15,1 0 4-15,-2-2-1 0,-1-1-1 0,-1-1 14 16,-1-1 6-16,-3 0 0 0,-1 0 0 0,-1 2-3 16,-2-1-7-16,-3 2-3 0,0 0-7 0,0 0-4 15,-5 0-5-15,-2 3-6 0,-2 0-3 16,-1 2-25-16,-5-1-47 0,-2 3-52 0,-1 3-51 16,-1 2-34-16,0 2-16 0,-4 2-150 0,1 1-40 0,-2 4-95 15,0 0-425-15,-7 5-526 0</inkml:trace>
  <inkml:trace contextRef="#ctx0" brushRef="#br0" timeOffset="74283.02">14313 6828 501 0,'0'0'448'0,"0"0"-72"15,-5-7-26-15,5 7-24 0,0 0-29 0,0 0-45 16,0 0-47-16,0 0-13 0,0 0-41 0,0 0-4 16,2-11-34-16,-2 11 0 0,0 0-30 0,14 0 2 15,-14 0-29-15,18 0 8 0,-18 0-28 0,21 0 12 16,-9 1-27-16,1 1 12 0,1-1-23 15,-1 0 16-15,2-1-20 0,-2 2-7 0,0 0-60 16,0 0-45-16,-2-1-75 0,-11-1-86 0,21 3-54 16,-21-3-48-16,16 3-67 0,-16-3-260 0,9 3-204 15</inkml:trace>
  <inkml:trace contextRef="#ctx0" brushRef="#br0" timeOffset="74483.6">14301 6926 285 0,'0'0'423'16,"-7"5"-62"-16,7-5-14 0,0 0-34 16,0 0-19-16,-6 8-45 0,6-8-35 0,0 0-41 15,10 5-16-15,-10-5-36 0,15 2-14 0,-5 1-18 16,2-2-19-16,3 2-15 0,1-2-9 16,2 1-12-16,2-2-23 0,-2 2-61 0,3-2-87 15,1 0-75-15,-2 0-51 0,2-3-61 0,-3 1-105 16,2-1-177-16,-2-1-121 0</inkml:trace>
  <inkml:trace contextRef="#ctx0" brushRef="#br0" timeOffset="74734.98">14842 6758 366 0,'0'0'516'0,"5"-10"-41"0,-5 10-45 0,5-10-23 15,-5 10-47-15,4-9-68 0,-4 9-53 16,0 0-52-16,5-8-32 0,-5 8-22 0,0 0-14 15,0 0-8-15,0 0 0 0,8 7-7 0,-8-7-31 16,0 14 21-16,0-14-29 0,-2 19 46 0,1-6-42 16,0 3 25-16,-1 1-36 0,0 0 16 0,0 2-31 15,0-1 24-15,1 2-40 0,-1 0 17 16,0-1-25-16,2 1 22 0,-1 1-34 0,1-1 25 16,-2-2-35-16,4 1 30 0,-2-1-28 0,1 0-14 15,1-3-83-15,-2 0-73 0,1-2-79 0,-1-13-91 16,1 21-140-16,-1-21-137 0,3 14-314 0,-3-14-507 15</inkml:trace>
  <inkml:trace contextRef="#ctx0" brushRef="#br0" timeOffset="77448.37">4107 7953 453 0,'0'0'466'0,"-11"-3"-92"16,11 3-62-16,-16-2-36 0,16 2-19 0,-15 3-23 16,15-3-30-16,-18 6-25 0,10 0-19 0,1-1-24 15,-1 2-20-15,0 0-16 0,3 3-19 0,1-2-13 16,2 3-10-16,-1 0-2 0,2 0-54 15,2 0 56-15,0 1-56 0,2-2 57 16,1 1-57-16,2 0 55 0,2 1-53 0,1-2 52 16,0-1-56-16,2 1 50 0,2-3-53 0,0 0 54 15,2-1-58-15,1 1 53 0,0-4-55 0,1 0 55 16,-3-2-51-16,0 0 62 0,1-2-42 0,-2 0 68 16,2-2-53-16,-2 0 61 0,1-5-58 0,-2 0 55 15,-2 0-47-15,1-4 33 0,-3 2-35 16,-3-4 37-16,-1 0-48 0,-1-1 45 0,-2 1-53 0,-4-1 39 15,1-1-50-15,-5 1 1 0,1 0-5 0,-7 0-3 16,2 2-6-16,-3-1-1 0,-3 3 2 0,0 0-7 16,0 4-2-16,-1 1-6 0,2 2 18 15,-2 0-92-15,4 4 2 0,-1 0-118 0,1 2-31 16,0 2-88-16,2 0-89 0,3 1-92 0,2 0-385 16,7-5-453-16</inkml:trace>
  <inkml:trace contextRef="#ctx0" brushRef="#br0" timeOffset="80064.59">4277 2657 82 0,'0'0'503'0,"0"0"-121"15,-1-10-20-15,1 10-68 0,0 0-16 16,0 0-37-16,0-12-20 0,0 12-56 16,0 0-14-16,0 0-34 0,0 0-1 0,0 0-20 15,0 0 12-15,0 0-24 0,0 0 7 0,0 0-15 16,0 0 4-16,0 0-19 0,2 12 7 0,-2-12-16 16,0 0 5-16,2 12-12 0,-2-12 4 0,0 0-16 15,0 12 9-15,0-12-19 0,0 0 13 0,0 12-16 16,0-12 7-16,0 0-13 0,0 0 9 0,0 0-6 15,0 13 5-15,0-13 3 0,0 0 1 16,0 0 1-16,0 0 2 0,0 0 2 0,0 0 5 0,0 0 2 16,0 0-2-16,0 0 1 0,-4-14-4 15,4 14-2-15,-2-13 5 0,2 13 2 0,-1-16 16 16,1 16 1-16,0-19-5 0,0 19 11 0,0-17-6 16,0 17-9-16,0-15-30 0,0 15 41 0,1-14-41 15,-1 14 33-15,0-12-47 0,0 12 29 0,0 0-42 16,2-13 30-16,-2 13-50 0,0 0 44 0,0 0-44 15,0 0 54-15,0 0 0 0,0 0-1 0,0 0 8 16,0 0-12-16,0 0-3 0,1 17 0 0,-1-17-11 16,-1 18-10-16,1-18 21 0,-2 23-40 0,2-9 24 15,0 0-73-15,0 2-5 0,0 2-77 0,2 0-64 16,-1 2-137-16,0 0-162 0,1 2-622 0,-1-1-755 16</inkml:trace>
  <inkml:trace contextRef="#ctx0" brushRef="#br0" timeOffset="81515.27">7012 3745 95 0,'0'0'264'16,"0"0"-44"-16,0 0-28 0,0 0-20 0,0 0-15 15,2-10-12-15,-2 10-21 0,0 0-8 0,0 0-27 16,0 0 39-16,0 0-50 0,0 0 47 0,0 0-52 16,0 0 53-16,0 0-64 0,0 0 56 0,0 0-68 15,0 0 52-15,0 0-65 0,0 0 49 0,0 0-56 16,0 0 51-16,0 0-58 0,0 0 53 0,0 0-56 16,0 0 45-16,0 0-54 0,0 0 43 15,0 0-56-15,0 0 55 0,0 0-56 0,0 0 45 16,0 0-53-16,0 0 49 0,0 0-51 0,0 0 53 15,0 0-42-15,0 0 68 0,0 0-31 0,0 0 64 16,0 0-40-16,0 0 54 0,0 0-57 0,0 0 55 16,0 0-58-16,0 0 44 0,0 0-54 0,8-7 45 15,-8 7-62-15,0 0 52 0,0 0-66 0,0 0 54 16,3-11-66-16,-3 11 50 0,0 0-58 0,0 0 43 16,0 0-58-16,4-8 51 0,-4 8-58 0,0 0 51 15,0 0-58-15,0 0 56 0,0 0-55 0,0 0 56 16,0 0-55-16,0 0 54 0,0 0-48 0,0 0 55 15,10 6-53-15,-10-6 51 0,0 0-53 16,2 12 64-16,-2-12-63 0,0 0 59 0,3 12-53 16,-3-12 54-16,0 0-54 0,2 12 55 15,-2-12-52-15,0 0 55 0,2 11-56 0,-2-11 57 16,0 0-54-16,0 0 4 0,1 12 59 0,-1-12-59 16,0 0 6-16,0 0 9 0,0 0 6 0,0 0 1 15,0 0-2-15,0 0 0 0,0 0 52 0,0 0-62 16,0 0 52-16,0 0-62 0,0 0 53 0,0 0-59 15,0 0 56-15,1-15-49 0,-1 15 65 0,0 0-50 16,0-13 51-16,0 13-53 0,0 0 49 0,0 0-57 16,2-14 36-16,-2 14-44 0,0 0 39 0,0 0-52 15,0 0 47-15,0 0-56 0,0 0 56 0,0 0-45 16,0 0 54-16,0 0-47 0,0 0 58 16,0 0-51-16,-3 16 8 0,3-16 4 0,-3 14 1 15,3-14 3-15,-2 20 3 0,0-9-1 0,1 0 1 16,0 1 42-16,-3 1-57 0,3-1 24 0,-2 1-97 15,2 0 6-15,0 0-112 0,-3 0-77 0,3 0-133 16,1-1-78-16,-3 0-490 0,3-12-554 0</inkml:trace>
  <inkml:trace contextRef="#ctx0" brushRef="#br0" timeOffset="82196.48">7381 3060 13 0,'0'0'467'16,"0"0"-85"-16,0-14-87 0,0 14 42 16,0 0-29-16,-6-10-27 0,6 10-28 0,-6-6-42 15,6 6-27-15,0 0-21 0,-15-4-61 0,15 4 39 16,-14 2-60-16,14-2 44 0,-14 9-65 16,5-3 41-16,0 0-57 0,0 4 45 0,0 0-16 15,-1 1-11-15,3 1-9 0,-1 1-8 0,0 2-8 16,1-1-5-16,2 0-4 0,-2 0-4 0,3 0-4 15,0 1-7-15,1-1 0 0,1-1-2 0,1 0 1 16,1 0 0-16,1-2 1 0,1 1-1 0,1-1 7 16,3 0 5-16,0-1 11 0,2 0 11 0,3-1 11 15,-1-1-2-15,2-2-37 0,2 0 47 0,-1-1-50 16,2-2 55-16,-2-1-30 0,1-1 50 0,-1-2-33 16,1-1 45-16,-2 0-24 0,3-4 34 15,-1 0-27-15,-3-1 17 0,3-4-34 0,-4 0 35 16,1-1-17-16,-1 1 18 0,-3-4-33 0,1 0-8 15,-3 1-11-15,2-2-26 0,-4 2 15 0,0-1-5 16,-2 1-5-16,1 1-8 0,-1 1-5 0,-2-1-7 16,-1 2-5-16,0-1-6 0,-2 2-10 0,-2 0-33 15,-1 1-45-15,1 1-57 0,-2 2-69 0,-2-1-12 16,1 2-104-16,-1 1-37 0,-2 2-134 0,12 2-72 16,-20 0-491-16,20 0-680 0</inkml:trace>
  <inkml:trace contextRef="#ctx0" brushRef="#br0" timeOffset="84795.58">7349 7038 87 0,'0'0'380'0,"0"0"-90"0,4-8-50 0,-4 8-17 16,0 0-32-16,0 0-11 0,0 0-4 0,0 0-17 15,0 0-16-15,0 0-16 0,0 0-14 0,0 0-14 16,0 0-8-16,0 0-2 0,0 0-5 15,0 0-4-15,0 0-11 0,0 0-3 16,0 0-7-16,0 0-9 0,0 0-4 0,9 4 0 0,-9-4-4 16,0 0-2-16,0 0-5 0,0 0-3 15,0 0-2-15,0 0 0 0,0 0 8 0,0 0 5 0,0 0 3 16,0 0-3-16,0 0-5 0,0 0-8 16,0 0-3-16,0 0-3 0,0 0-1 0,0 0 1 15,0 0 3-15,0 0-5 0,3-10 1 0,-3 10 0 16,0 0 0-16,2-15-17 0,-2 15 13 0,4-11-18 15,-4 11 18-15,3-9-14 0,-3 9 19 0,5-8-21 16,-5 8 14-16,0 0-18 0,3-10 16 0,-3 10-21 16,0 0 22-16,0 0-24 0,0 0 18 0,0 0-18 15,0 0 18-15,0 0-19 0,0 0 18 0,0 0-4 16,8 7 2-16,-8-7 4 0,0 0-2 16,0 15-3-16,0-15-1 0,-1 11-5 0,1-11-1 15,0 13 3-15,0-13-2 0,-1 13-1 0,1-13 3 16,-2 10 0-16,2-10 0 0,0 0 1 0,-1 14 4 15,1-14 2-15,0 0 2 0,0 0 1 0,0 13-2 16,0-13-4-16,0 0 1 0,0 0-1 0,0 0-1 16,0 0-2-16,0 0 4 0,0 0-6 0,0-12 2 15,0 12 0-15,3-10-3 0,-3 10-16 0,2-10 18 16,-2 10-16-16,3-11 23 0,-3 11-23 0,4-11 22 16,-4 11-16-16,0 0 22 0,4-12-23 0,-4 12 22 15,0 0-26-15,3-9 16 0,-3 9-15 0,0 0 24 16,0 0-25-16,0 0 22 0,7 7-2 0,-7-7-1 15,0 0 0-15,2 16-1 0,-2-16 3 16,1 19-6-16,1-9 3 0,-1 2-7 0,-1 0-33 16,0 3-40-16,1 0-114 0,1 0-133 0,-1 2-97 15,-1 0-516-15,0 0-512 0</inkml:trace>
  <inkml:trace contextRef="#ctx0" brushRef="#br0" timeOffset="85380.31">7466 7678 27 0,'0'0'490'15,"0"0"-91"-15,6-9-98 0,-6 9-48 0,0 0-21 16,0 0-12-16,4-9-6 0,-4 9-7 0,0 0-41 16,0 0-2-16,0 0-42 0,0 0-2 15,0 0-26-15,-4 11 6 0,4-11-29 0,-3 10 6 16,3-10-23-16,-6 8 5 0,6-8-12 0,-4 12-7 15,4-12-8-15,-5 11-5 0,5-11-5 0,-4 10-3 16,4-10-3-16,-4 8-1 0,4-8-3 0,0 0 0 16,-4 11 2-16,4-11-2 0,0 0-1 0,0 0-2 15,0 0-1-15,0 0-3 0,0 0 5 0,0 0-20 16,0 0 21-16,0 0-17 0,-2-12 12 0,2 12-14 16,2-14 16-16,-2 14-15 0,2-18 16 0,-2 18-8 15,1-20 36-15,-1 20-11 0,1-18 25 16,-1 18-20-16,0-14 27 0,0 14-23 0,2-13 21 0,-2 13-31 15,0 0 16-15,0-16-30 0,0 16 22 16,0 0-25-16,0 0 29 0,0 0-26 0,0 0 10 16,0 0 4-16,0 0 5 0,-6 12 16 0,6-12 26 15,-3 17-32-15,0-6 30 0,1 1-30 0,-1 4 31 16,1 0-31-16,-1-1 20 0,-1 1-29 0,2 3 24 16,-1-1-39-16,-1-2 27 0,2 3-36 0,-1-2 26 15,-1-2-33-15,3 1 28 0,0-4-30 0,0 0 26 16,-1-2-56-16,2-10-60 0,0 18-115 0,0-18-86 15,0 12-151-15,0-12-114 0,0 0-462 0,0 0-628 16</inkml:trace>
  <inkml:trace contextRef="#ctx0" brushRef="#br0" timeOffset="90344.58">15121 3918 134 0,'0'0'497'15,"0"0"-86"-15,3-12-22 0,-3 12-11 0,0 0-18 16,0 0-30-16,2-11-39 0,-2 11-37 0,0 0-40 16,0 0-36-16,0 0-36 0,2-11-31 0,-2 11-23 15,0 0-21-15,0 0-12 0,0 0-9 0,0 0-3 16,0 0-4-16,-7 6-4 0,7-6 40 16,-8 15-46-16,0-4 48 0,-1 3-44 0,-1 1 56 15,0 4-46-15,-6 3 46 0,1 2-42 0,1 0 39 16,-1 1-38-16,-1 2 11 0,1-2-4 0,-2 0-22 0,2-1 11 15,1 0-2-15,0-1 4 0,0-2-2 16,2-1-33-16,0-1 23 0,3-1 0 0,-2-1-5 16,1-2-8-16,2 0-4 0,2-4-3 0,-1 2-1 15,3-3 0-15,-4-1-1 0,6 0 1 16,-4-1-2-16,6-8-34 0,-7 13-85 0,7-13-34 16,-4 11-51-16,4-11-52 0,-4 8-35 0,4-8-140 15,0 0-53-15,0 0-65 0,6 7-342 0,-6-7-440 16</inkml:trace>
  <inkml:trace contextRef="#ctx0" brushRef="#br0" timeOffset="90725.69">15227 4175 434 0,'0'0'460'0,"0"0"-19"0,7-7-99 16,-7 7 37-16,0 0-65 0,0 0 6 0,7-5-99 15,-7 5 6-15,0 0-93 0,0 0 24 0,0 0-82 16,0 0 41-16,0 0-62 0,0 0 45 0,0 0-50 16,0 0 58-16,5 11-51 0,-5-11 39 0,-1 17-46 15,-2-6 50-15,2 3-45 0,-2 0 10 16,2 1 8-16,-2 2-6 0,1 1-1 0,0-1-21 15,-1 2 20-15,0-1-21 0,1 0 29 0,0 1-26 16,0-1 26-16,0-1-33 0,1 1-3 0,-1-2-4 16,0 0 15-16,2-2-27 0,-1-1 18 0,0-1-23 15,1 0 18-15,0-12-25 0,-2 19 16 16,2-19-13-16,-1 17 19 0,1-17-18 0,0 13-9 16,0-13-95-16,0 0-89 0,3 15-146 0,-3-15-192 15,0 0-230-15,0 0-316 0,11 1-682 0</inkml:trace>
  <inkml:trace contextRef="#ctx0" brushRef="#br0" timeOffset="91674.98">15232 6736 543 0,'0'0'432'15,"0"0"-64"-15,0 0-60 0,-4-8-35 0,4 8-33 16,0 0-26-16,0 0-17 0,0 0-15 0,0 0-26 15,0 0-6-15,0 0 7 0,0 0-10 0,-5 11-10 16,5-11-28-16,-5 17 16 0,2-8-20 0,-2 3 2 16,-1 3 0-16,-1 0 43 0,0 3-38 0,-2 2 20 15,0-1-30-15,-2 3 22 0,0 1-38 0,-1 0 12 16,0 1-33-16,0 1 15 0,1-2-27 16,-1 0 16-16,2-1-13 0,0-3-10 15,1 0-7-15,0 1-5 0,1-2-7 0,1-4-5 16,0 0-7-16,2-2-1 0,-1 1-3 0,2-3 0 15,-1-2 2-15,0 0 0 0,1 1-7 0,4-9-3 16,-4 12-25-16,4-12-39 0,-5 10-70 0,5-10-34 16,0 0-55-16,-3 10-60 0,3-10-20 15,0 0-119-15,0 0-19 0,0 0-33 0,10-4-47 0,-10 4-248 16,12-7-280-16</inkml:trace>
  <inkml:trace contextRef="#ctx0" brushRef="#br0" timeOffset="92191.55">15490 6982 267 0,'4'-9'422'0,"-4"9"-45"0,0 0-11 0,0 0-25 16,1-12-21-16,-1 12-34 0,0 0-41 15,0 0-27-15,-5-8-22 0,5 8-17 0,0 0-39 16,0 0 3-16,-13 0-36 0,13 0 4 0,-11 5-15 16,11-5-16-16,-15 11-1 0,7-5-7 0,0 4-5 15,-1 0-18-15,0 2-2 0,-2-1-7 0,4 2-6 16,-2 1 1-16,0-1-5 0,2 3-6 0,-1-2-5 15,4 2-5-15,-1-2-3 0,-1 2-2 16,3-1-2-16,2-3 2 0,0 2 4 0,1-1-1 16,2 1-5-16,1-4-1 0,3 3 4 0,-1-1-4 15,4-2 3-15,-1-1 0 0,4 1 1 0,0-1 8 16,1-4 13-16,1 0 13 0,-1 0 11 0,1-2 2 16,0-3 0-16,0 0 7 0,1-3-3 15,2-1-1-15,-2-2-6 0,1-3 2 0,0-2-5 16,-1-2-11-16,-2-2-3 0,1-2-3 0,-4 0-17 15,-1-1 19-15,2-1-20 0,-7 0 16 0,1 3-28 16,-3-1 22-16,-2 0-24 0,-2 2 11 0,-3 1-19 16,1-2 8-16,-7 4-43 0,2 1-52 0,-2 0-63 15,-3 2-17-15,1 1-83 0,-4 3-84 0,3 0-107 16,-2 2-94-16,0 3-499 0,2-1-655 0</inkml:trace>
  <inkml:trace contextRef="#ctx0" brushRef="#br1" timeOffset="101803.59">14452 4632 331 0,'0'0'540'0,"0"0"-61"0,0-15-58 0,0 15-16 15,0 0-64-15,-3-9-35 0,3 9-64 0,0 0-21 16,0 0-59-16,-2-11-10 0,2 11-52 0,0 0 20 16,0 0-51-16,0 0 34 0,0 0-1 0,0 0 19 15,0 0-24-15,0 0 28 0,0 12-19 0,0-12 15 16,0 15 19-16,0-15-28 0,0 18 19 0,0-18-18 16,0 24 9-16,-2-13-5 0,2 1 15 0,0 2-23 15,0-1-2-15,0 0-26 0,0 1 22 16,0-1-19-16,0 1-6 0,0 0-21 0,0 0-3 15,0-3-13-15,0 3 0 0,0-2-11 16,0-1 3-16,0 2-11 0,2-3-2 0,-2-10-40 16,0 19-50-16,0-19-92 0,0 17-55 0,0-17-112 15,2 15-39-15,-2-15-88 0,2 11-110 0,-2-11-127 16,0 0-404-16,0 11-715 0</inkml:trace>
  <inkml:trace contextRef="#ctx0" brushRef="#br1" timeOffset="102771.34">14769 7728 370 0,'4'-15'323'0,"-4"4"-40"0,4-1-26 16,-3 3-25-16,-1 9 20 0,1-22-9 0,-1 22-2 15,2-16-39-15,-2 16-13 0,-2-14-21 0,2 14-19 16,-1-13-19-16,1 13-5 0,-5-6-22 16,5 6 8-16,0 0-30 0,-14-4 14 0,14 4-30 15,-13 5 25-15,5-1-27 0,-2 2 19 0,-1 4-37 0,-1-1 25 16,1 3-24-16,0 1 27 0,-1 3-26 0,3-1 24 16,-2 0-29-16,0 3 29 0,6-2-32 15,-1-1 21-15,2 2-30 0,0-2 26 0,1 0-35 16,1 1 31-16,2-2-32 0,2-1 29 0,2 0-31 15,3 0 29-15,-1-3-32 0,5 1 29 16,-1-2-36-16,1-1 29 0,3-2-26 0,1-1 25 16,2-2-42-16,-3-2 36 0,1-1-26 0,2-2 22 15,1-3-29-15,0-2 28 0,2-4-35 0,-1 0 33 16,-2-4-28-16,2-2 25 0,-6 1-28 0,1-3 2 16,-4 1 1-16,-3 0 2 0,-1 2 2 0,-2-1 6 15,-2 1-5-15,-3 2-1 0,-2-1 4 0,-5 3-2 16,1-3-3-16,-3 3-3 0,-3 3-1 0,-1-1 0 15,-1 2-10-15,-2 1-44 0,3 2-57 16,-1 3-92-16,1 1-75 0,1 1-125 0,0 3-72 16,-1 1-565-16,3 0-663 0</inkml:trace>
  <inkml:trace contextRef="#ctx0" brushRef="#br1" timeOffset="105786.23">4731 2524 390 0,'0'0'325'0,"0"0"-26"0,-5-10-53 0,5 10 6 16,0 0-44-16,0 0 18 0,0 0-22 0,-12 6 4 16,12-6-27-16,-9 14-3 0,5-6-30 0,-3 5 7 15,2-1-22-15,-1 1-2 0,1 1-14 0,0-1-5 16,0 1-22-16,-1 1-5 0,1 0-18 0,-1 0 6 16,3 0-13-16,-3 0-6 0,3-1-9 0,-2 1-6 15,1-2-7-15,1-1-1 0,-1-1-6 16,2 1-4-16,-1-3-5 0,1 3-1 0,2-12-2 0,-6 18-4 15,6-18 3-15,-3 13-6 0,3-13-21 16,-4 13-49-16,4-13-69 0,-4 11-60 0,4-11-87 16,0 0-58-16,0 0-100 0,0 11-427 0,0-11-414 15</inkml:trace>
  <inkml:trace contextRef="#ctx0" brushRef="#br1" timeOffset="106186.58">4963 2636 163 0,'0'0'546'0,"0"0"-118"0,0 0-28 0,0 0-48 15,0-12-10-15,0 12-48 0,0 0-39 16,0 0-46-16,0 0-29 0,0 0-35 0,0 0-7 16,0 0-30-16,-10 3-10 0,10-3-25 0,-4 8-8 15,4-8-17-15,-5 12 1 0,5-12-14 0,-5 16 3 16,5-16-11-16,-2 19 2 0,2-19-14 0,-2 19 1 15,2-19 0-15,2 23-6 0,-1-13-2 0,0 1-1 16,2 0 2-16,0 0 1 0,1-1 1 0,1-1 0 16,0 1-1-16,2-2 6 0,-1 1 0 0,3-3-1 15,0 0 0-15,0 1 2 0,2-2 3 0,0-2 12 16,-11-3 14-16,20 5 11 0,-8-4 1 16,-12-1 4-16,20-1 6 0,-20 1 6 0,18-5-51 15,-8 0 50-15,-2 0-6 0,-2-2-5 0,1-1-13 16,-2-1 4-16,0 0 8 0,-3-2-4 0,-2 11-6 15,0-23-9-15,-1 11-8 0,-1 0-3 0,-5-1-10 16,2 0-5-16,-1 1-20 0,-3 1-2 0,-1 1-1 16,-1 0 0-16,0 2-15 0,-3 1-37 0,0 4-49 15,-1 0-58-15,-1 3-51 0,0 3-108 0,-1 0-118 16,0 4-161-16,3-2-429 0,0 2-646 0</inkml:trace>
  <inkml:trace contextRef="#ctx0" brushRef="#br1" timeOffset="108216.79">4890 7955 301 0,'0'0'470'16,"-1"-13"-124"-16,1 13 29 0,-3-11-82 0,3 11 29 16,0 0-70-16,-3-10 17 0,3 10-75 0,0 0 28 15,0 0-74-15,-14 0 25 0,14 0-75 16,-9 8 31-16,9-8-73 0,-12 16 48 0,7-8-66 16,-1 4 52-16,-1 1-63 0,1 0 56 0,-3 3-57 15,3-1 55-15,-1 1-56 0,-1 0 53 0,1 2-55 16,-1 0 7-16,2-1 5 0,-2 1 1 0,2-3 3 15,-2 2 2-15,3-3-1 0,-1-2-8 0,0 2-5 16,1-1-2-16,0-3 11 0,0 0-44 0,3-1 35 16,-2 1-47-16,4-10-13 0,-5 14-29 0,5-14-32 15,-6 10-49-15,6-10-54 0,0 0-65 0,0 0-61 16,3 10-16-16,-3-10-21 0,0 0-41 0,13-1-346 16,-13 1-254-16</inkml:trace>
  <inkml:trace contextRef="#ctx0" brushRef="#br1" timeOffset="108502.05">5087 8075 379 0,'0'0'500'0,"0"0"-16"16,12-8-114-16,-12 8 31 0,0 0-89 0,6-5 10 15,-6 5-96-15,0 0 12 0,0 0-89 0,0 0 32 16,0 0-74-16,12-1 46 0,-12 1-71 0,0 0 56 15,4 10-54-15,-4-10 8 0,1 12 11 0,-1-12-1 16,0 20 2-16,0-8 0 0,0 1-2 0,-1-1-26 16,-1 6 24-16,1-2-28 0,-2 0 23 15,2 1-22-15,0 1 8 0,0 0-22 0,-2-2 11 16,2 3-31-16,-1-2 9 0,2-2-22 0,-1 0 11 16,1-2-21-16,0 0 12 0,0-1-19 15,1-1-20-15,-1-11-83 0,0 18-41 0,0-18-105 16,3 12-52-16,-3-12-120 0,0 0-138 0,4 11-156 15,-4-11-271-15,0 0-567 0</inkml:trace>
  <inkml:trace contextRef="#ctx0" brushRef="#br1" timeOffset="109586.49">7919 2975 68 0,'0'0'533'0,"4"-10"-93"0,-4 10-41 0,0 0-39 16,0 0-32-16,0 0-37 0,1-11-40 15,-1 11-28-15,0 0-25 0,0 0-73 0,0 0 26 16,-11 2-76-16,11-2 40 0,-7 8-66 0,7-8 46 16,-10 14-55-16,4-4 52 0,0 2-56 0,-2 2 61 15,-2 2-48-15,1 3 65 0,-2 0-55 0,-1 5 36 16,-1 1-24-16,0-1 39 0,-1 2-46 0,2-1 34 15,-1 0-43-15,1-1 29 0,-2 0-33 0,5-4 23 16,-1 1-36-16,0-3-5 0,1-1-5 0,1-3 22 16,1-1-38-16,2-1 23 0,-1-1-26 0,2-3 35 15,0 2-33-15,4-10 18 0,-7 14-35 16,7-14 4-16,-6 11-80 0,6-11-4 0,-3 9-104 0,3-9 0 16,0 0-73-16,0 0-98 0,0 0-92 0,0 0-76 15,0 0-416-15,0 0-526 0</inkml:trace>
  <inkml:trace contextRef="#ctx0" brushRef="#br1" timeOffset="110600.13">8249 3095 381 0,'0'0'439'0,"0"-14"46"0,0 14-94 15,0 0 29-15,-1-11-94 0,1 11 7 0,0 0-99 16,0 0 6-16,0 0-92 0,-2-11 17 0,2 11-85 16,0 0 30-16,0 0-76 0,0 0 48 15,0 0-68-15,0 0 60 0,0 0-46 0,0 0 69 16,0 0-54-16,-2 15 57 0,2-15-52 0,-3 18 60 15,2-6-47-15,0 1 46 0,-2 1-52 0,2 1 32 16,0 1-38-16,1-1 25 0,-2 1-42 0,2 0 28 16,-1-2-39-16,1 0 30 0,0-1-41 0,0 2 26 15,1-2-35-15,-1-1 34 0,2 0-32 16,-1 0 40-16,-1-12-40 0,1 21 31 0,-1-21-34 0,4 16 12 16,-4-16-78-16,3 13-21 0,-3-13-125 15,1 13-24-15,-1-13-118 0,0 0-163 0,1 11-639 16,-1-11-769-16</inkml:trace>
  <inkml:trace contextRef="#ctx0" brushRef="#br1" timeOffset="111699.59">7748 7608 372 0,'0'0'403'0,"0"0"-37"16,0 0-28-16,2-12-10 0,-2 12-15 0,0 0-28 15,0 0-46-15,0 0-29 0,2-13-33 0,-2 13-29 16,0 0-22-16,0 0-8 0,0 0-9 0,0 0-12 16,0 0-9-16,-8 10-23 0,8-10 25 0,-7 18-23 15,1-8 28-15,-1 4-2 0,-1 4-3 0,-2 0 4 16,1 0-3-16,-1 6-4 0,-3 1-1 16,1 0-1-16,0 1-6 0,0-1-3 0,2 1-1 15,-2-1 1-15,1-1-1 0,1 0-5 0,0-4-6 16,1 0-6-16,1-2-6 0,-1 1-21 0,3-3 13 15,0-2-23-15,1-2 16 0,0-1-23 0,1-1 13 16,-1-1-15-16,1-1 10 0,1 1-11 0,3-9 14 16,-6 11-13-16,6-11 11 0,-3 10-33 0,3-10-18 15,0 0-74-15,-6 10-21 0,6-10-80 0,0 0-34 16,0 0-70-16,0 0-93 0,0 0-58 0,0 0-47 16,0-13-59-16,0 13-265 0,4-10-368 0</inkml:trace>
  <inkml:trace contextRef="#ctx0" brushRef="#br1" timeOffset="112400.52">8077 7832 452 0,'0'0'336'0,"0"0"-42"0,-6-11-23 0,6 11-14 15,0 0 1-15,-6-9-10 0,6 9 27 0,0 0-84 16,-9-5 28-16,9 5-70 0,0 0 38 15,-14 1-74-15,14-1 38 0,-10 4-69 0,10-4 43 16,-13 10-70-16,13-10 45 0,-12 11-68 0,7-2 55 16,-1 0-73-16,0 0 50 0,1 3-63 0,1-1 56 15,-1 2-60-15,1-1 55 0,1 1-60 0,2 1 56 16,-1-2-60-16,1 2 52 0,1-1-51 0,1 1 51 16,2-2-52-16,0 2 52 0,2-1-59 0,0-3 57 15,1 1-58-15,2 1 62 0,1-4-59 16,0 3 58-16,2-3-62 0,1-2 59 0,1 0-60 0,1-1 12 15,0-2 4-15,0 0 4 0,-1-2 16 16,2-2 24-16,-2-1 8 0,3-1 2 0,-2-3-4 16,2 0-1-16,-3-4-2 0,-1 1-2 0,2-5-2 15,-2-1-2-15,-1-2 4 0,-3 2 1 0,-2-3 0 16,0 3-31-16,-4-1 27 0,-1-1-30 0,1-2 26 16,-5 4-33-16,1-2 29 0,-2 0-35 0,-1 2 29 15,-2 1-17-15,-2 0 9 0,0 2-28 0,0 0 22 16,-1 3-31-16,-3 1 25 0,2 0-45 0,-4 3-35 15,3 2-51-15,-3 2-59 0,2 1-102 0,-2 0-111 16,2 2-74-16,-3 1-539 0,2 1-622 0</inkml:trace>
  <inkml:trace contextRef="#ctx0" brushRef="#br1" timeOffset="113882.67">15306 7658 370 0,'0'0'371'0,"0"0"-45"15,1-11-12-15,-1 11-34 0,0 0 1 0,0 0-40 16,4-9-24-16,-4 9-40 0,0 0-7 0,0 0-28 16,0 0 2-16,0 0-20 0,0 0 5 0,-10 9-27 15,10-9 10-15,-7 16-37 0,1-8 8 16,0 3-4-16,-1 0-8 0,-1 3 1 0,-3 3 2 15,1-1 2-15,-1 2-4 0,-2 1 1 16,1 0 0-16,-2 2-3 0,0 1-6 0,1-3-4 16,0 1-7-16,2-2-4 0,-2 0-4 0,2-1-4 15,0 0-8-15,1-1-1 0,1-2-6 0,1-2-5 16,2 0-3-16,0-1 0 0,1-3 0 0,-1 0-29 16,0 1 31-16,6-9-27 0,-5 12 0 0,5-12-41 15,-7 8-47-15,7-8-44 0,0 0-48 16,0 0-52-16,0 0-61 0,0 0-48 0,0 0-24 0,0 0-31 15,14 0-31-15,-14 0-272 0,11-8-213 0</inkml:trace>
  <inkml:trace contextRef="#ctx0" brushRef="#br1" timeOffset="114266.73">15455 7861 282 0,'6'-8'349'0,"-6"8"-63"0,0 0-25 0,6-10-28 15,-6 10 2-15,0 0-5 0,4-10-13 0,-4 10-12 16,0 0-27-16,0 0-15 0,9-8-12 16,-9 8-11-16,0 0-11 0,0 0-9 0,0 0-13 0,5-7-12 15,-5 7-4-15,0 0-3 0,0 0-5 16,0 0-1-16,0 0 2 0,0 0-2 0,5 7 6 15,-5-7 9-15,0 0 5 0,-1 15 3 0,1-15 0 16,-2 14 1-16,2-14-8 0,-2 22 2 0,0-9-7 16,0 1 2-16,-2 2-10 0,0 1-10 0,1-1 1 15,0 3-8-15,-1-1-14 0,2 0 9 0,-1-2-21 16,2 3 6-16,-2-1-20 0,2-2 11 0,-2-1-17 16,2 1 11-16,0-3-18 0,-3 1 0 0,4-14-2 15,0 23 13-15,0-23-14 0,0 18 10 16,0-18-38-16,0 15-33 0,0-15-85 0,0 0-82 15,0 16-96-15,0-16-89 0,0 0-110 16,0 0-85-16,0 0-458 0,0 0-672 0</inkml:trace>
  <inkml:trace contextRef="#ctx0" brushRef="#br1" timeOffset="115147.56">14876 4703 182 0,'0'0'419'15,"2"-11"-65"-15,-2 11-10 0,0 0-24 0,4-11-25 16,-4 11-32-16,0 0-42 0,0 0-38 0,0 0-12 15,0 0-8-15,0 0 31 0,0 0-67 0,0 0 41 16,-6 10-72-16,2-1 45 0,-1 4-68 0,-1 1 57 16,0 1-63-16,-2 3 54 0,2 3-56 0,-2-2 40 15,-1 1-46-15,3 1 35 16,-3-1-51-16,2-1 0 0,0 0-3 0,0 0 1 16,1-1-3-16,-1-2-5 0,1 0-5 0,2-3-3 15,-2-1-3-15,2 0-3 0,1-3-1 0,1 1 1 16,2-10 1-16,-7 16-6 0,7-16-7 0,-3 12-35 15,3-12-41-15,-6 9-68 0,6-9-32 0,0 0-142 16,0 0-30-16,0 0-70 0,0 0-49 0,0 0-432 16,0 0-454-16</inkml:trace>
  <inkml:trace contextRef="#ctx0" brushRef="#br1" timeOffset="115615.45">15193 4834 461 0,'0'0'379'16,"3"-10"-43"-16,-3 10-40 0,0 0-17 0,0 0-12 16,0 0 19-16,0 0-90 0,0 0 18 0,0 0-69 15,0 0 29-15,0 0-65 0,0 0 35 0,-10 3-64 16,10-3 42-16,-4 10-60 0,4-10 43 0,-7 15-65 15,7-15 43-15,-6 16-60 0,2-6 47 0,2-1-64 16,2-9 49-16,-5 18-57 0,2-8 49 0,3-10-58 16,-2 19 54-16,2-19-58 0,-2 18 55 15,2-18-41-15,2 18 41 0,0-9-50 0,-2-9 73 16,8 17-58-16,-2-9 9 0,2-1 3 0,-2 0 6 16,3-1 8-16,1 0 6 0,-1-2 6 0,2 1 5 15,0-3-1-15,-11-2 6 0,22 2-6 0,-22-2 2 16,24-2-13-16,-10 0-5 0,0-3 0 15,-1-1-2-15,1 0 0 0,-2-3 1 0,0 1 5 16,0-3 6-16,-3 1 2 0,1-1 2 0,-4-3 6 16,1 3 5-16,-3-4 4 0,-1 2-4 0,0 1-3 15,-3 0 4-15,-1-2-3 0,-2 3-7 0,-2-1-1 16,0-2-7-16,-3 4-10 0,-3-1-9 16,3 1-6-16,-4 3-21 0,0 0 15 0,-1 2-24 15,-2 1-20-15,1 2-90 0,-2 1-68 0,3 2-49 16,-1 0-39-16,-1 2-175 0,0 3-98 0,-1 1-561 15,5-2-731-15</inkml:trace>
  <inkml:trace contextRef="#ctx0" brushRef="#br1" timeOffset="128515.26">17228 5595 341 0,'-21'-2'485'0,"21"2"-76"0,-20-4-38 0,20 4-24 16,-20-1-23-16,20 1-49 0,-17-2-37 0,17 2-38 15,-14-1-39-15,14 1-37 0,-12-1-24 0,12 1-21 16,0 0-9-16,-11-2-2 0,11 2-1 15,0 0 0-15,0 0 1 0,13-1 2 0,-13 1-9 16,25 0-8-16,-6-2-1 0,2 1-3 16,6 0-5-16,2 1-9 0,2-1-5 0,2 0 0 15,4 1-2-15,3-1-2 0,-3 1-4 0,1-1 1 16,1 1-26-16,-4-2 26 0,0 2 0 0,-5 0 0 16,0-1-6-16,-3 1 1 0,-3 0-4 0,-2 1-4 15,-4-2 1-15,1 1-1 0,-4 0 1 0,-2 0 1 16,0-1-29-16,-13 1 13 0,20 0-53 0,-20 0-55 15,17-2-63-15,-17 2-61 0,10-3-75 0,-10 3-42 16,0 0-70-16,6-6-52 0,-6 6-264 0,0 0-244 16</inkml:trace>
  <inkml:trace contextRef="#ctx0" brushRef="#br1" timeOffset="128825.48">17730 5420 86 0,'0'0'646'0,"-10"-6"-141"0,10 6-91 0,0 0-34 16,-10-6-56-16,10 6-44 0,0 0-61 0,0 0-26 16,-11-5-54-16,11 5-16 0,0 0-38 0,0 0-5 15,0 0-25-15,0 0 8 0,0 0-26 0,0 0 17 16,10 11-15-16,-3-6 21 0,3 0-15 0,2 2 10 16,0 0-9-16,0 1-8 0,1 1-3 0,1-1-3 15,-2 2-6-15,-1-1 1 0,2 2-6 16,-2 0-7-16,-2 0 0 0,1 0-4 0,-3 1 3 0,-1 1 1 15,-2-1 30-15,-1 0 40 16,-2-1 22-16,-2 1-16 0,-2-1 27 0,-1 1-43 16,-1-1 19-16,-3 2-40 0,-2-2 8 0,0 0-28 15,0 0-6-15,-3-1-110 0,3-2-95 0,1 0-120 16,2-2-156-16,0 1-139 0,7-7-451 0,0 0-659 16</inkml:trace>
  <inkml:trace contextRef="#ctx0" brushRef="#br1" timeOffset="129242.66">18909 5337 530 0,'0'-12'579'16,"1"1"-69"-16,-1 11-49 0,0-16-52 0,0 16-45 15,1-16-31-15,-1 16-44 0,1-12-57 0,-1 12-43 16,0 0-42-16,0-14-32 0,0 14-31 0,0 0 23 16,0 0-29-16,0 0 20 0,-3 13-24 0,3-13 2 15,-4 24-10-15,0-8-11 0,0 0 14 16,-1 5-32-16,1 1 21 0,0 1-41 0,0 0 22 16,1 1-28-16,-1-1 17 0,1 0-24 0,2-4 15 15,0 0-68-15,-1-1-54 0,2-2-75 16,0-2-47-16,-1-2-54 0,1 0-74 0,0-12-59 0,-1 13-83 15,1-13-441-15,0 0-511 0</inkml:trace>
  <inkml:trace contextRef="#ctx0" brushRef="#br1" timeOffset="129658.83">18811 5316 342 0,'3'-10'433'0,"-3"10"-52"0,5-14-31 15,-5 14-23-15,4-8-24 0,-4 8-37 0,6-7-40 16,-6 7-26-16,0 0-21 0,0 0-13 15,14 4-17-15,-14-4-25 0,11 10 14 0,-5-2-33 16,2 2 7-16,-1 0-36 0,2 2 3 16,-1 0-31-16,3 4 13 0,1-2-8 0,1 1-9 15,-3 0-1-15,3-1-4 0,-1 0-10 0,1-1 3 16,1-1-5-16,-1-2-2 0,-1-1-1 0,2-2-3 16,-3 1-4-16,3-3-1 0,-1-2-6 0,0-1-2 15,-13-2 1-15,22-2-27 0,-10-1 21 0,-1-5-24 16,0 0 30-16,-1-3-26 0,-1-2 29 0,2-4-24 15,-4-1 24-15,-1-1-24 0,1-1 30 0,-3-3-2 16,-3 4 1-16,2-1 24 0,-3 3 4 0,1-1 23 16,-1 3 6-16,0 2-6 0,0-1 1 0,1 4-13 15,-1 10-20-15,0-18-12 0,0 18-7 0,0-12 0 16,0 12 0-16,0 0-4 0,0 0-17 16,0 0 21-16,-9 9-15 0,7 1 29 0,-2 1-18 15,0 5 8-15,0 0 2 0,-1 2 24 16,1 4-27-16,0 1 16 0,0 0-23 0,1 1 16 15,0 1-23-15,0 0 24 0,1 0-27 0,1 0 22 16,-1-1-49-16,2-2-56 0,-1-3-129 16,2 0-56-16,1-1-83 0,-1-2-127 0,3-2-100 0,1-2-469 15,0-2-661-15</inkml:trace>
  <inkml:trace contextRef="#ctx0" brushRef="#br1" timeOffset="130042.5">19480 5407 423 0,'0'0'676'0,"-4"-9"-135"0,4 9-100 0,0 0-53 15,-4-12-81-15,4 12-17 0,0 0-59 0,0 0-8 16,-8-4-55-16,8 4-1 0,0 0-51 0,-6 9 12 16,6-9-52-16,-5 13 13 0,1-4-44 0,0 2 20 15,1 1-37-15,0 0 14 0,0 2-31 0,1 1 22 16,1-2-29-16,-1 0 29 0,2 1-30 15,-1 0 32-15,2-3-16 0,1 3 39 0,-1-2-22 0,3-2 4 16,0 1 2-16,1-1 23 0,1-2-32 16,2 1 20-16,-1-3-32 0,5-1 18 0,-2-2-28 15,0-1 19-15,-10-2-22 0,26-2 19 0,-15-1-23 16,5-3 22-16,-3-3-31 0,2-3 25 0,-2-1-25 16,-1-3 25-16,0-1-22 0,-3 1 23 0,0-4-28 15,-3 1 7-15,-2 2 3 0,-1 1 9 0,-2-1 19 16,-2 2-21-16,-1-1 16 0,0 1-24 0,-4 2 14 15,-1 1-36-15,-1 2 13 0,-1 1-50 0,-1 2-16 16,-4 2-90-16,2 3-36 0,-1 0-61 16,0 2-55-16,0 3-79 0,0 0-99 0,-1 3-517 15,0 0-615-15</inkml:trace>
  <inkml:trace contextRef="#ctx0" brushRef="#br1" timeOffset="130523.49">20779 5289 373 0,'-3'-14'646'0,"3"14"-89"16,-5-12-60-16,5 12-46 0,-3-11-52 0,3 11-39 15,-4-10-40-15,4 10-79 0,0 0-34 0,-4-10-45 16,4 10-39-16,0 0-34 0,0 0-24 0,-3-9-17 16,3 9-8-16,0 0-37 0,0 0 30 15,-3 16-33-15,3-16 29 0,-1 17-31 0,-1-5 33 16,2 2-30-16,-1 0 22 0,1 2-27 0,-1 1 31 16,0 0-31-16,1 1 29 0,-2 0-5 0,2-1 3 15,-1-2-42-15,0 2-27 0,-2-4-74 0,2 0-66 16,0-1-65-16,-1 0-98 0,2-12-40 0,-2 17-76 15,2-17-463-15,0 0-501 0</inkml:trace>
  <inkml:trace contextRef="#ctx0" brushRef="#br1" timeOffset="130891.47">20700 5358 286 0,'-1'-18'433'0,"1"1"-46"0,1 0-20 0,1 0 33 0,0 1-74 16,1 0 14-16,2-1-91 0,-1 1 20 15,1 2-85-15,0 0 28 0,1 0-83 0,2 1 38 16,3 1-83-16,0 1 33 0,1 1-69 0,1 1 40 15,1 1-67-15,2 2 45 0,0 1-65 0,1 1 52 16,1 3-64-16,-4 1 48 0,2 1-54 0,0 2 55 16,0 0-60-16,-3 4 6 0,0 0 9 15,1 0 8-15,-5 3 5 0,1 1 4 0,-4-1 2 16,0 0 3-16,-5 0-23 0,-1-10 28 0,-3 22-27 16,-2-11 29-16,-2-2-35 0,-4 1 25 0,0-1-29 15,-3-1 27-15,-2-1-24 0,-1-1 27 0,0-2-22 16,-3-1 27-16,0 0-24 0,2-2 32 0,2 0-24 15,2-1 27-15,0 0-16 0,14 0 27 0,-22-1-26 16,22 1 18-16,-17-1-33 0,17 1 20 16,0 0-31-16,0 0 23 0,0 0-7 0,0 0-31 15,0 0 28-15,0 0-27 0,0 0 29 0,14 8-29 16,-6-3 25-16,1 1-19 0,1 3 27 0,3 1-19 16,-1 1 37-16,2 1-12 0,-2 2 36 0,4 1-27 15,-2 0 26-15,-1 1-35 0,1-1 39 0,-1 1-41 16,2 0 23-16,-2-1-51 0,0 0-37 0,0-1-68 15,3 0-83-15,-2 0-126 16,1-4-103-16,-3 0-135 0,0-4-343 0,4 0-480 0</inkml:trace>
  <inkml:trace contextRef="#ctx0" brushRef="#br1" timeOffset="131376.49">21399 5348 674 0,'0'0'566'0,"-4"-13"-74"16,4 13-49-16,-7-13-60 0,7 13-43 0,-8-13-32 16,8 13-40-16,-9-13-45 0,9 13-37 0,-10-9-42 15,10 9-32-15,-14-8-17 0,14 8-48 0,-13-3 13 16,13 3-39-16,-18-1 14 16,8 3-36-16,-1 0 25 0,-2 4-26 0,0 1 19 15,-1 1-29-15,1 3 28 0,-1 1-30 0,3 1 26 16,-1 0-28-16,1 3 27 0,2-3-27 0,2 1 29 15,0 1 5-15,2-1 21 0,1 1-29 0,1-2 37 16,3-1-23-16,0 0 40 0,3-1-12 0,2 0 7 16,5-2-28-16,-1 1 17 0,4-3-33 0,1-1 18 15,0-2-35-15,2-2 24 0,0-1-25 0,2-2 20 16,-2-3-23-16,2-2 27 0,1-2-21 0,-2-3 21 16,0-1-34-16,-2-2 30 0,-1-2-30 0,-2 0 4 15,-1-1 27-15,-2 2-29 0,-1 2 28 0,-3-2-30 16,0 3 25-16,-3 2-23 0,1-1 25 0,-3 11-28 15,4-17 25-15,-4 17-41 0,0-12 24 16,0 12-29-16,0 0 28 0,0 0-25 0,-8-6 27 16,8 6-26-16,0 0 33 0,-6 13-26 15,6-13 26-15,-3 16-25 0,2-5 30 0,1-11-30 16,0 23 30-16,1-11-27 0,0 2 33 0,2 0-4 16,0 1 1-16,2-1 2 0,1 0 2 0,0 1-2 15,2-1 7-15,1-1-36 0,4 1-60 0,1-2-56 16,1-1-58-16,2-1-34 0,2-2-146 0,-1 0-30 15,1-4-58-15,1-2-63 0,1-2-246 16,1-2-282-16</inkml:trace>
  <inkml:trace contextRef="#ctx0" brushRef="#br1" timeOffset="131624.43">21944 5340 132 0,'-6'-16'569'15,"6"16"-93"-15,-8-14-55 0,8 14-32 0,-11-11-29 16,11 11-59-16,-12-8-38 0,12 8-40 15,-14-6-27-15,14 6-38 0,-16-3-30 0,16 3-11 16,-18 4-9-16,8-1 3 0,1 2-32 0,-1 4 29 16,1-1-12-16,-2 3 39 0,2 1-39 0,1 1 14 15,-1 1-35-15,3 1 27 0,1 0-37 0,-1 1 22 16,4 0-9-16,-1-2-6 0,2 1-13 0,2-1-15 16,1 0-16-16,1-1-28 0,3 0-39 15,1-2-72-15,3-1-54 0,3-2-65 0,0-1-62 16,4-1-135-16,-1-4-61 0,2-2-101 0,2-1-305 15,0-2-456-15</inkml:trace>
  <inkml:trace contextRef="#ctx0" brushRef="#br1" timeOffset="132007.37">22134 5398 153 0,'0'0'581'0,"0"0"-110"16,-1-12-94-16,1 12-41 15,0 0-60-15,0 0-45 0,0 0-59 0,0 0-17 0,0 0-28 16,1-10-15-16,-1 10-11 0,0 0-8 15,0 0-15-15,10 2 3 0,-10-2-5 0,0 0-2 16,13 4 2-16,-13-4 1 0,14 2 0 0,-14-2-6 16,14-1-5-16,-14 1-5 0,17-2-24 0,-17 2 22 15,19-8-24-15,-19 8 24 0,15-9-35 0,-7 3 23 16,-3-2 1-16,3 1 4 0,-3 0 5 0,-5 7 2 16,8-15 10-16,-8 15 20 0,2-14-21 0,-2 14 25 15,0-13-25-15,0 13 12 0,-5-12-6 0,5 12-10 16,-11-11-26-16,1 7 18 0,0 0-31 0,0 1 15 15,10 3-32-15,-21-1 18 0,9 2-31 0,1 3 18 16,-1 0-25-16,-1 2 20 0,3 2-23 16,0 2 3-16,2 1 4 0,-1 0-2 0,3 3 31 15,2 0-19-15,0 0 28 0,3 1-12 0,2-1 29 16,2 1-17-16,1 1 28 0,3-3-22 0,3 3 10 16,3-1-29-16,1-3 3 0,4 0-33 0,1-3-14 15,1 1-38-15,2-4-50 0,1-1-56 16,3-4-50-16,-3-1-56 0,5-2-63 0,5-5-78 15,-1-1-44-15,8-4-74 0,1-2-355 0,2-1-453 16</inkml:trace>
  <inkml:trace contextRef="#ctx0" brushRef="#br1" timeOffset="132674.37">23805 5285 200 0,'0'0'661'0,"0"-18"-117"16,0 18-66-16,-2-14-44 0,2 14-66 0,-2-13-24 15,2 13-33-15,-5-11-40 0,5 11-37 16,-8-9-60-16,8 9 1 0,-10-7-60 0,10 7-3 15,-13-4-45-15,13 4 14 0,-18 1-42 0,18-1 17 16,-20 7-35-16,7-2 18 0,1 4-34 0,0-1 22 16,0 2-29-16,1 0 22 0,0 2-27 0,2 2 23 15,0-1-29-15,2 1 28 0,0-1-25 16,2 2 29-16,1-1-19 0,2-1 44 0,2-1-13 16,1 1 33-16,2-2-18 0,1 2 22 0,3-2-29 15,1-1 17-15,2-2-24 0,2 0 14 0,2-4-15 16,-3 0 0-16,2-3-31 0,1-1 12 0,0-2-28 15,1-2 14-15,1-2-27 0,-2-2 26 0,1-3-26 16,-1-2 7-16,-1-2 4 0,0 0 25 0,-4-2-20 16,-2 0 20-16,0 2-20 0,-1 0 31 0,-3 0-10 15,-1 2 23-15,-1 2 0 0,1 0-4 0,-2 11-5 16,0-20-10-16,0 20-12 0,-2-13-7 16,2 13-26-16,0 0 24 0,-5-7-23 15,5 7 25-15,0 0-20 0,-5 11 34 0,5-11-28 16,-1 14 1-16,2-3 7 0,-1 1 1 0,2 1 22 15,3 2-18-15,-3 2 23 0,2-2-23 0,0 2 31 16,1 0-27-16,2-1 25 0,-1 0-37 0,0 0-40 16,1-3-112-16,-1 0-47 0,0-1-75 0,2-2-130 15,0-2-83-15,-2-2-597 0,2-1-718 0</inkml:trace>
  <inkml:trace contextRef="#ctx0" brushRef="#br1" timeOffset="133048.29">23995 5352 94 0,'1'-17'693'0,"-1"17"-165"0,5-14-84 16,-5 14-40-16,11-15-52 0,-5 8-50 0,2-1-31 15,2 2-29-15,4-2-29 0,-1 2-22 0,2 2-24 16,-1-2-25-16,3 4-24 0,-4 0-25 0,2 1-9 16,-1 1-50-16,1 1 18 0,0 1-32 0,0 2 21 15,-1 1-30-15,0 1 37 0,-1 2-23 0,-2 2 34 16,0 0-30-16,-1 0 30 0,-3 1-30 0,-2 1 32 15,0-1-30-15,-2 1 22 0,-2-2-32 0,-1-10 27 16,-1 22-35-16,-2-12 23 0,3-10-27 16,-7 18 23-16,7-18-25 0,-8 14 22 0,8-14-23 15,-13 9 23-15,13-9-22 0,-11 3 16 0,11-3-36 16,-10-2 7-16,10 2-37 0,-8-8 25 0,8 8-31 16,-3-14 22-16,3 14-28 0,2-19 24 0,1 6-29 15,3-2 29-15,1 1-22 0,5-3 18 16,-1 0-6-16,3 2 2 0,3-1-8 0,-3 0-3 15,3 4 0-15,-2-1-8 0,2 2-11 0,-3 3-22 16,0 1-23-16,-1 1 13 0,0 2-81 0,-4 1-48 16,2 0-45-16,-11 3-8 0,18 0-6 0,-18 0-50 15,19 6-444-15,-19-6-304 0</inkml:trace>
  <inkml:trace contextRef="#ctx0" brushRef="#br1" timeOffset="133448.37">24584 5273 128 0,'-9'-12'759'0,"9"12"-186"0,-8-8-108 0,8 8-79 16,-7-5-93-16,7 5-61 0,-6-7-51 0,6 7-40 16,0 0-33-16,0 0-19 0,-11-1-11 0,11 1-15 15,-9 8-5-15,9-8-4 0,-10 11-7 0,6-2-18 16,-1 0 20-16,1 1-23 0,0 2 14 0,2-1-4 15,-2 2-9-15,-1 1-2 0,4-2 0 0,-2 2 17 16,3-3 26-16,0 1 23 0,2 2 16 16,-1-4-16-16,4 1 19 0,0 0-18 0,0 0 16 15,3-1-36-15,1-2 17 0,3 0-28 0,0-2 12 16,2-1-33-16,0-1 13 0,2-2-29 0,-3-2 23 16,3-2-26-16,-1-2 15 0,0-2-26 0,1-2 20 15,-1-3-23-15,0-1 19 0,-2-4-28 0,-4 0 13 16,0 0-9-16,-1-1 12 0,-3 0-30 0,1 1 18 15,-6-2-4-15,0 1-7 0,-4 0-13 0,-2 0-5 16,0 1-2-16,-3 1-5 0,-3 1-4 16,1 1-7-16,-1 4-22 0,-2 2-33 0,1 2-55 15,-1 1-31-15,3 3 35 0,-2 2-70 0,0 2-54 16,3 0-43-16,0 2-24 0,1 1-40 16,-1 1-56-16,4 0-318 0,1 1-267 0</inkml:trace>
  <inkml:trace contextRef="#ctx0" brushRef="#br1" timeOffset="133940.06">24922 5251 290 0,'0'0'749'15,"-2"-13"-130"-15,2 13-162 0,0-13-37 16,0 13-130-16,0 0 12 0,0-11-108 0,0 11-40 15,0 0 23-15,0 0-84 0,0 0-14 0,0 0-11 16,0 0-9-16,0 0-3 0,-6 7-4 0,6-7-9 16,-3 17 1-16,3-17-26 0,-4 20 17 0,4-8-27 15,-2 0 22-15,2 0-7 0,0 1-4 0,-1 1-3 16,2-1 0-16,1-1-3 0,-2 0 4 0,3 0 10 16,0-1-5-16,0-1 18 0,1 0 7 0,1-2 10 15,4 1-15-15,-1-2 10 0,1-1-32 0,0-1 28 16,5-2-31-16,-3-1 24 0,3-2-30 0,-1-2 28 15,3-1-29-15,-2-2 22 0,1-2-26 16,-2 0 24-16,0-3-21 0,-1-1 44 0,0 0-22 16,-1-1 34-16,-2 0-22 0,-2-1 23 0,1 0-17 15,-2 0 20-15,-2 2-1 0,0 0-6 0,-2 2-8 16,2-1-10-16,-4 10-11 0,5-14-9 16,-5 14-15-16,1-13-11 0,-1 13-9 0,0 0-1 15,0 0-1-15,0 0 3 0,0 0-19 0,0 0 23 16,0 0-15-16,0 0 19 0,-10 10-8 0,6-1 10 15,2 0-13-15,-1 1 18 0,-1 1-17 0,2 0 22 16,-1 2-21-16,3-1-5 0,0-1-65 0,0 3-8 16,0-2-51-16,4 0 0 0,2 1-35 15,1-1-39-15,3 0-53 0,-1 0-77 0,2-3-50 0,5 0-79 16,-4-2-494-16,3-2-556 0</inkml:trace>
  <inkml:trace contextRef="#ctx0" brushRef="#br1" timeOffset="134379.87">25418 5228 212 0,'0'0'649'0,"1"-17"-110"15,-1 17-143-15,1-12 9 0,-1 12-107 0,6-10-5 0,-6 10-99 16,5-9 7-16,-5 9-84 0,8-5 27 0,-8 5-69 16,0 0 51-16,18 3-61 0,-18-3-1 15,14 7-3-15,-6-1 3 0,2 1 10 0,-5 0-1 16,3 3-2-16,-3-1-30 0,1 2 31 0,-1 2-23 15,0-3 27-15,-1 2-36 0,-2 0 26 0,0-1-34 16,-2 1 27-16,0-12-35 0,0 20 24 0,0-20-30 16,-4 20 28-16,4-20-30 0,-5 14 27 0,5-14-27 15,-6 12 29-15,6-12-30 0,-8 7 27 0,8-7-30 16,0 0 25-16,-15 0-31 0,15 0 2 0,-13-7-1 16,8 1-1-16,-1-1-8 0,1-2 23 0,-1 0-36 15,3-1 13-15,0-1-42 0,3-1 26 0,0-1-27 16,5-2 30-16,0 2-2 0,2-2-5 15,3-1 3-15,0 1-1 0,5 0-1 16,-1 3-6-16,-1 1 51 0,1 2-55 0,2 2 42 16,-2 1-47-16,1 2 50 0,0 1-55 0,-1 2 50 15,-1 1-48-15,1 2 47 0,-1 1-41 0,3 4 6 16,-3 1 1-16,-2 0 8 0,1 3 2 0,-3 0 2 16,-1 2 8-16,2-1-21 0,-5 2 35 0,1 1-24 15,-2-1 26-15,-2 2-38 0,-1-3-67 0,-1 0-63 16,-1-1-62-16,0 1-109 0,-2-2-75 0,1 1-125 15,0-2-319-15,2-10-393 0</inkml:trace>
  <inkml:trace contextRef="#ctx0" brushRef="#br1" timeOffset="134889.01">26160 5325 495 0,'3'-9'612'15,"-3"9"-77"-15,2-18-55 0,-2 18-40 0,0-16-42 16,0 16-37-16,-2-16-31 0,2 16-46 0,-6-16-44 16,6 16-43-16,-2-15-44 0,2 15-33 0,-4-12-27 15,4 12-26-15,-7-9-14 0,7 9-20 0,-11-8-10 16,11 8-8-16,-15-2-6 0,15 2-3 0,-16 2-3 16,4 2-1-16,1 1-3 0,-3 0-24 0,3 2 29 15,1 0-22-15,-2 1 27 0,3 2-36 16,0-1 26-16,0 1-28 0,0 1 21 0,5-2-32 15,-1 0 19-15,5-9-30 0,-6 17 29 16,6-17-26-16,0 15 36 0,0-15-3 0,6 16 13 16,-6-16-34-16,13 12 29 0,-6-6 3 0,3-2-22 15,0-1 28-15,-10-3-19 0,25 0 29 0,-12-1-31 16,1-4 38-16,2-1-17 0,0-3 12 0,1-3-29 16,-3-3 49-16,4-3-36 0,-2-2 37 0,-3-4 13 15,1 0 8-15,-1-4 0 0,-3-1 3 0,-1 0-1 16,-1-1 0-16,-1-2 7 0,-3 2 10 15,-1 5 10-15,-1 1 6 0,0 4-2 0,-2 2-13 16,1 2-21-16,-1 1-15 0,2 4-17 0,-2 11-13 16,0-18-7-16,0 18-2 0,0 0-2 0,-3-11 0 15,3 11-2-15,0 0 1 0,-7 14 2 0,5-4-3 16,-3 4 0-16,3 2-7 0,0 2 6 0,-2 1 2 16,4 5 4-16,-4 0-2 0,3 1-17 0,1 0 13 15,0 1-7-15,0 0-1 0,1 1-96 0,1-1-57 16,2 5-92-16,0 0-38 0,1-1-99 15,2-1-125-15,0-1-162 0,3-3-287 0,2-3-555 16</inkml:trace>
  <inkml:trace contextRef="#ctx0" brushRef="#br1" timeOffset="135372.29">27261 5187 717 0,'0'0'605'0,"2"-19"-120"16,-2 19 4-16,-2-14-112 0,2 14 24 15,-1-13-83-15,1 13-39 0,-4-13-46 0,4 13-33 16,-2-9-40-16,2 9-37 0,-6-8-24 0,6 8-26 15,0 0-16-15,-17-2-17 0,17 2-11 16,-13 7-6-16,5-2-8 0,-2 1-5 0,3 3-4 16,-1 0-5-16,0 2 5 0,0 0-25 0,3 1 21 15,-1 0-21-15,1 0 28 0,1 0-23 0,1-2 32 16,1 3-2-16,2-1 10 0,5-2-27 0,-3 0 24 16,5 2-36-16,1-1 9 0,6-2-55 0,-1-2-30 15,4-2-70-15,2 0-70 0,2-2-83 0,2-3-69 16,2-4-36-16,1-1-40 0,5-4 12 0,-4-3-261 15,0-2-209-15</inkml:trace>
  <inkml:trace contextRef="#ctx0" brushRef="#br1" timeOffset="135688.12">27519 5193 762 0,'12'-13'167'0,"-4"2"15"0,-2 1 25 0,0 0 53 0,-2 2 26 15,-4 8 20-15,5-15-17 0,-5 15-91 16,4-12 5-16,-4 12-74 0,0 0 27 0,0-12-65 16,0 12 42-16,0 0-58 0,0 0 39 0,0 0-61 15,0 0 44-15,-9 8-51 0,9-8 46 0,-9 16-61 16,4-7 55-16,1 1-59 0,-1 1 0 0,-1 1-4 15,2 1-3-15,1-1-4 0,0-1-3 0,-1 1 1 16,4-1 4-16,-2 1 6 0,2 0 13 0,2-2 20 16,0 2 11-16,3 0-1 0,2-2 1 0,-1 0-29 15,5-1 28-15,-1-1-32 0,1-1 23 0,2-2-35 16,1-3 27-16,1-1-28 0,1-1 16 16,-1-2-31-16,2-3 28 0,-4-1-35 0,3-2 17 15,-3-2 5-15,-1-1-6 0,-3-2-8 0,-1 0-16 16,-3-3-15-16,-3 1-9 0,-2-2 35 15,-2 0-46-15,-3-2 39 0,-4 0-45 0,-4 1 47 16,-1-1-58-16,-3 1 54 0,-1 2-74 0,1 2 16 16,0 3-103-16,3 2-15 0,-1 3-55 0,1 3-64 15,3 0-69-15,11 3-24 0,-17 1-42 0,17-1-333 16,-14 5-285-16</inkml:trace>
  <inkml:trace contextRef="#ctx0" brushRef="#br1" timeOffset="136155.44">27872 5111 907 0,'0'0'598'15,"4"-10"-95"-15,-4 10-153 0,5-10-43 0,-5 10-98 16,0 0 9-16,9-8-84 0,-9 8 29 0,0 0-68 15,0 0 40-15,17 3-67 0,-17-3 46 0,12 12-69 16,-6-4 45-16,-1 0-55 0,-1 2 48 16,1 0-60-16,-1-1 0 0,-1 2-2 0,2-1-1 0,-3 1-2 15,-2-11 3-15,5 21-16 0,-3-12-16 16,-2-9-10-16,2 17-4 0,-2-17 4 0,0 13 6 16,0-13 10-16,0 0 14 0,-2 15 13 0,2-15 7 15,0 0 7-15,0 0 14 0,0 0 14 16,0 0 0-16,-11-4 11 0,11 4 5 0,-6-13 14 15,6 13-1-15,-4-17-10 0,4 17-17 0,0-21-11 16,2 8-15-16,2-1-7 0,1-1-10 0,0-1-7 16,4-1-4-16,2 0 24 0,0 2-47 0,-2-1 25 15,4 3-49-15,-1 1 41 0,-1 2-25 0,1 1 27 16,1 0-37-16,-2 3 32 0,2 2-38 0,-1 1 38 16,1 2-37-16,-13 1 37 0,22 4-39 15,-12-1 45-15,-1 3-37 0,2 1 42 0,1 3-41 16,-3 0 44-16,-1 0-49 0,0 2 45 0,0 0-43 15,-2 0 7-15,1 0-4 0,-3 2-44 0,1-2-60 16,-5 0-21-16,3 0-120 0,-6-2-71 0,1 1-134 16,-1 0-566-16,-3-3-658 0</inkml:trace>
  <inkml:trace contextRef="#ctx0" brushRef="#br1" timeOffset="136672.6">28556 5129 215 0,'0'0'700'0,"5"-16"-128"15,-5 16-73-15,2-15-60 0,-2 15-112 0,3-16 29 16,-3 16-93-16,1-15 13 0,-1 15-90 0,0-12 13 16,0 12-81-16,0-12 20 0,0 12-73 0,-1-11 21 15,1 11-65-15,-5-8 27 0,5 8-53 16,-9-5 47-16,9 5-59 0,-15-2 47 0,15 2-58 15,-23 2 51-15,9 1-53 0,1 2 50 0,-3-1-56 16,3 2 50-16,0 2-45 0,0 0 47 0,1 2-47 16,0-1 51-16,4 2-62 0,-1 1 52 15,2-1-62-15,1 2 48 0,4-3-44 0,-1 0 53 16,3-10-49-16,3 21 56 0,0-12-46 0,4 1 52 16,-1-2-50-16,5 1 58 0,0-3-53 0,-1-2 58 15,1 1-54-15,4-2 60 0,-15-3-53 0,24-1 57 16,-9-3-60-16,1-1 51 0,-1-3-47 0,0-3 53 15,0-2-39-15,-2-3 50 0,1-2-48 0,1-4 47 16,-1-3-49-16,-5-1 56 0,3-3-47 0,-3 0 38 16,-1-2-42-16,-3 1 48 0,-1 5-25 15,2 1 18-15,-3 2 11 0,-1 6-8 0,1-1-18 16,0 5-20-16,-1 0-24 0,0 1-8 0,-2 11 3 16,1-11 2-16,-1 11 40 0,0 0-42 15,0 0 40-15,-8 11-35 0,5 0 39 0,1 2-40 16,-2 2 48-16,-1 2-48 0,4 2 39 0,-2-1-38 15,-1 5 41-15,1 2-45 0,3-2 41 0,-3 1-39 16,3 2 10-16,-1-1 2 0,-1 0-2 0,4-1-30 16,-2 0-94-16,2 0-56 0,0-1-62 0,1 1-126 15,1-4-71-15,0 1-160 0,4-6-281 0,-2-1-446 16</inkml:trace>
  <inkml:trace contextRef="#ctx0" brushRef="#br1" timeOffset="137104.2">28948 4849 219 0,'2'-12'792'16,"-2"12"-250"-16,2-17-41 0,-2 17-120 0,0-13-9 0,0 13-102 16,4-11-5-16,-4 11-111 0,0 0 13 0,3-12-88 15,-3 12 36-15,0 0-73 0,0 0 44 0,0 0-66 16,7 9 54-16,-7-9-69 0,5 16 52 0,-2-6-62 15,-3-10 52-15,2 20-60 0,0-9 55 0,-2-11-58 16,1 21 56-16,-1-21-53 16,3 17 52-16,-3-17-58 0,0 15 62 0,0-15-56 0,1 12 65 15,-1-12-51-15,0 0 71 0,0 15-27 16,0-15 54-16,0 0-47 0,0 0 30 0,0 0-52 16,0 0 26-16,0 0-37 0,0 0 31 0,0 0-46 15,-7-12 32-15,7 12-36 0,-1-18 33 0,1 18-48 16,0-21 38-16,1 9-40 0,2-1 31 0,1 0-42 15,1-2 32-15,1 2-39 0,4 1 36 0,-1 1-41 16,3 2 39-16,2 1-50 0,0 2 52 0,2 3-47 16,0 3 49-16,2 1-47 0,0 4 47 0,2 5-40 15,3 2 48-15,-1 5-44 0,-4 2 51 16,1 3-53-16,-4 1 49 0,1 2-48 0,-5 0 46 0,1 1-58 16,-7-4 13-16,-3 1-144 0,-4 0-81 15,-3-1-220-15,-11-2-650 0,-5 0-743 16</inkml:trace>
  <inkml:trace contextRef="#ctx0" brushRef="#br1" timeOffset="207838.62">603 1051 124 0,'0'0'661'0,"-18"1"-187"0,18-1-110 0,-13 1-53 16,13-1-19-16,0 0-29 0,-17 1-30 0,17-1-29 15,0 0-32-15,-13 2-18 0,13-2-25 0,0 0-21 16,0 0 1-16,0 0-23 0,0 0 1 16,5 7-12-16,-5-7-4 0,15 2-2 0,-15-2-10 0,22 4 14 15,-11-3-19-15,3 0 25 0,0-1-30 0,2 2 26 16,-1-2-39-16,1 1 31 0,0-1-45 0,0 0 33 15,-1 0-47-15,-1 1 23 0,1-1-25 16,-1-1 0-16,-14 1-8 0,22 0 28 16,-22 0-23-16,18 0 26 0,-18 0-81 0,15-3-42 15,-15 3-76-15,12-1-88 0,-12 1-57 0,0 0-60 16,0 0-70-16,0 0-39 0,0 0-299 0,-6-10-302 16</inkml:trace>
  <inkml:trace contextRef="#ctx0" brushRef="#br1" timeOffset="208090.03">666 951 54 0,'0'0'592'0,"0"0"-131"0,-3-11-46 16,3 11-26-16,0 0-20 0,0 0-56 0,-7-11-52 16,7 11-47-16,0 0-50 0,0 0-31 0,0 0-33 15,0 0-27-15,0 0-12 0,0 0-5 0,0 0-8 16,0 0-5-16,0 0-6 0,7 13-1 0,-7-13 0 15,5 16 1-15,1-7 7 0,-1 1-13 0,2 0-5 16,-3 1 2-16,6 3-4 0,-4-3 9 16,1 4-19-16,-1-2 15 0,3 0-18 0,-4 1 15 0,4 1-16 15,-3-2 4-15,2 0-43 0,-4 1-36 16,3-3-65-16,-1-1-73 0,-2 0-77 16,1-4-66-16,-5-6-80 0,8 13-426 0,-8-13-398 15</inkml:trace>
  <inkml:trace contextRef="#ctx0" brushRef="#br1" timeOffset="208272.66">823 946 179 0,'0'0'528'0,"0"0"-127"0,-4-9-51 16,4 9-15-16,0 0 6 0,0 0-34 0,-17 3-53 16,17-3-39-16,-13 9-35 0,4 0-33 0,0-1-14 15,-2 4-21-15,1 0-17 0,-1 1-15 0,0 5-17 16,-2 0-9-16,2 1-8 0,-3 4 6 15,1 1-17-15,4 0-44 0,-3 1-136 0,5-2-194 16,-5 3-287-16,4-4-251 0,0-2-433 0</inkml:trace>
  <inkml:trace contextRef="#ctx0" brushRef="#br1" timeOffset="213410.65">19135 5786 63 0,'0'0'391'0,"-10"3"-92"15,10-3-47-15,0 0-28 0,-13 3-27 0,13-3-12 16,0 0-6-16,-13 6-13 0,13-6-6 0,0 0-18 16,-9 9-19-16,9-9-10 0,-4 9-15 0,4-9-11 15,-1 11-12-15,1-11-6 0,1 13-7 0,-1-13-8 16,7 16-2-16,-2-8-10 0,0 0-11 0,5 2 7 15,0-1-11-15,3-1 16 0,5 2-3 16,1-2 13-16,3-1-10 0,3-1 11 0,6-1-15 0,4 0 11 16,2-2-16-16,3 1 11 0,3-3-19 15,9-1 13-15,2-1-2 0,1-1-7 0,1-2-2 16,1 0-2-16,4-2-3 0,6-1-1 0,2 0-3 0,0 0-3 16,2-1 5-16,-1-1-10 15,1 2-2-15,0-1-3 0,0 1 1 0,3 2 0 16,1-2-1-16,0 4-3 0,3-1 0 0,-1 1 0 15,1 3 0-15,-3-2 0 0,2 5 5 0,-2-1-8 16,0 3 4-16,-2 1-6 0,0 2 2 0,-5 0 5 16,-3 4-5-16,-10-1-2 0,-4 0 4 0,0 3-2 15,-1 0-14-15,-4 2 16 0,0 0-11 0,-2 1 21 16,-3 1-23-16,-1 0 20 0,0 1-19 0,-4 0 20 16,-2-1-18-16,-2 2 18 0,-1-1-20 0,-7-4 21 15,-1 2-4-15,-2-2 3 0,-3-2-3 0,-2 0 4 16,-3-1-6-16,-2-1 3 0,1-1 0 0,-3-1-4 15,-1-2 8-15,0-1 0 0,-3 2 0 16,-5-8 9-16,12 10 1 0,-12-10-1 0,9 7-2 16,-9-7 0-16,8 7-7 0,-8-7-2 15,0 0-2-15,0 0-3 0,11 1-2 0,-11-1-2 16,8-6 0-16,-8 6-19 0,13-9 23 0,-6 3-21 16,1-1 19-16,3-2-14 0,2-1 20 0,3-2-25 15,1 0 23-15,3-2-23 0,1 2 24 0,4-3-21 16,-1 2 20-16,1 0-21 0,1 0 21 0,-2-1-20 15,3 2 19-15,0 2-1 0,1-1 5 0,2-1-8 16,-1 1 0-16,2 0-2 0,1 2 2 16,-1-1-1-16,9-1 0 0,1 1-4 0,1 2 0 0,2-1 1 15,3 2-2-15,-1 2 2 0,4-2 4 16,0 4-2-16,0-1 0 0,2 2 0 0,-1 0 1 16,0 2 1-16,1-2 14 0,0 2-11 0,-1 2 2 15,0-1-1-15,0 0-18 0,-2 0 32 0,2 1-27 16,-3 0 22-16,3 0-1 0,0 0-3 15,-1 1-9-15,1-1 7 0,2 1-2 0,-2 0-2 16,1 0 2-16,3-1 0 0,-1 1-1 0,0 0-21 16,-2 1 25-16,2-2-22 0,-2 0 19 15,-1 2-20-15,3-2 26 0,-2 1-21 0,-2-2 19 16,3 2-23-16,-1-2 21 0,-3-1 0 0,3 0-3 16,2 1 1-16,-2 0-2 0,3-1 3 0,-1 1-8 15,0-1-19-15,-2 0 25 0,0 1-23 0,0-1 26 16,1 2-25-16,-2-1 26 0,1 0-23 0,3 0 19 15,-2 0-2-15,2 2-3 0,1 0 11 0,2-1-14 16,0-1-8-16,1 1 3 0,-3 0 0 0,2 1 1 16,0-3-17-16,-4 0 20 0,3-1-16 0,-3 0 18 15,-3-2-1-15,-1 0 3 0,-5-1-3 0,-4-1 5 16,-4 0-7-16,-1 1 4 0,-4-3 1 16,-3 2-2-16,-2-1 3 0,-2-1 0 0,-5 0-1 15,2 0 52-15,-1-1-63 0,-4 1 53 0,-1-2-62 16,-3 2 55-16,3 0-58 0,-3-2 63 0,0 2-69 15,0 0 57-15,-1 0-58 0,0 0 57 0,-1-1-62 16,-2 3 59-16,1 0-58 0,-2-2 59 16,-1 3-59-16,-7 4 53 0,16-8-51 0,-16 8 48 15,11-7-59-15,-11 7 57 0,9-6-60 0,-9 6 53 16,0 0-52-16,11-5 59 0,-11 5-57 0,0 0 57 16,9-6-52-16,-9 6 56 0,0 0-50 0,0 0 52 15,9-4-55-15,-9 4 55 0,0 0-51 0,0 0 52 16,0 0-54-16,0 0 55 0,10-5-53 0,-10 5 56 15,0 0-58-15,0 0 55 0,0 0-63 0,0 0 31 16,0 0-74-16,0 0 12 0,0 0-101 16,0 0-38-16,0 0-132 0,0 0-125 0,0 0-359 15,0 0-362-15</inkml:trace>
  <inkml:trace contextRef="#ctx0" brushRef="#br1" timeOffset="214387.47">22915 6643 86 0,'4'-15'470'0,"-1"4"-128"16,-1 0-48-16,1 0-18 0,0 0 20 0,-3 11 2 16,5-18-15-16,-5 18-42 0,4-14-35 15,-4 14-38-15,3-12-32 0,-3 12-15 0,2-10-40 16,-2 10-4-16,0 0-3 0,0 0-1 0,6-7-1 15,-6 7-3-15,0 0 2 0,2 12-1 16,-2-12 5-16,2 18 1 0,-2-6 7 0,0 2 0 16,0 2-25-16,0 2 42 0,-2 1-33 0,1 2 21 15,0 2-36-15,-1 0-1 0,2 1-4 0,-1 1-8 16,1-2-4-16,-1 1-7 0,1-2 24 0,0-1-38 16,1-1 25-16,0-1-31 0,-1 0 31 0,2-1-31 15,0-2 19-15,0-2-43 0,-1 0-27 0,0-2-84 16,0-1-23-16,3-2-42 0,-4-9-71 0,1 13-100 15,-1-13-36-15,0 0-62 0,0 0-437 0,0 0-462 16</inkml:trace>
  <inkml:trace contextRef="#ctx0" brushRef="#br1" timeOffset="214570.71">22776 6867 32 0,'0'0'500'0,"0"0"-114"16,0 0-23-16,0 0-17 0,0 0-30 0,0 0-15 15,0 0-56-15,11 1-14 0,-11-1-49 0,11 8-15 16,-11-8-44-16,13 10-5 0,-3-5-31 0,-3 1-4 16,5 3-28-16,-2 0 8 0,2-2-25 0,-1 1 11 15,0 1-8-15,2-2-19 0,0 2-71 0,-1-2-93 16,0 0-124-16,1-2-72 0,-3 0-128 0,3-2-322 16,-3-1-310-16</inkml:trace>
  <inkml:trace contextRef="#ctx0" brushRef="#br1" timeOffset="-214744.12">23170 6885 193 0,'0'0'584'15,"0"0"-104"-15,0 0-76 0,7-8-6 16,-7 8-59-16,0 0-28 0,0 0-48 0,0 0-23 0,-14 8 3 16,14-8-53-16,-14 7 0 0,4 1-56 0,-2-1 3 15,1 3-51-15,-6-1 12 0,3 4-40 0,-3 0 4 16,2-1-109-16,-1 2-98 0,-2 0-130 15,2 1-168-15,-3 3-651 0,4-5-711 0</inkml:trace>
  <inkml:trace contextRef="#ctx0" brushRef="#br1" timeOffset="-214127.11">22087 7576 559 0,'0'0'527'16,"-3"-12"-60"-16,3 12-59 0,0 0-46 0,-5-10-72 15,5 10-8-15,0 0-62 0,-15-4-10 0,15 4-41 16,-17 4 3-16,7 1-40 0,-3 1 6 0,2 3-37 16,-2 2 10-16,0 1-33 0,-1 3 18 0,3-1-43 15,-1 2 13-15,2 1-30 0,1-1 18 0,1-1-38 16,3 2 28-16,1-2-35 0,1 1 27 0,3-3-31 16,2 0 33-16,2 1-28 0,4-2 35 15,2-2-28-15,3 0 32 0,3 0-39 0,3-4 23 16,-1-1-34-16,3-3 32 0,0-2-44 0,0-1 21 15,3-3-31-15,2-2 28 0,2-5-35 0,-1-4 23 16,-2-1-28-16,3-6 28 0,-7 2-23 0,-2-1 31 16,-2 0-22-16,-3-2 26 0,-5 4-27 15,-3-1 28-15,-2 2-29 0,-2 3 31 0,-4-1-28 16,-3 1 26-16,-3 2-28 0,-3-2 31 0,-5 3-29 16,1 2 26-16,-3 3-29 0,1 0-16 0,0 3-81 15,0 2-32-15,3 3-47 0,1 0-56 0,2 3-80 16,0 0-49-16,4 1-44 0,-1 1-429 0,8-6-404 15</inkml:trace>
  <inkml:trace contextRef="#ctx0" brushRef="#br1" timeOffset="-213605.97">22469 7458 183 0,'0'0'448'0,"1"-12"-100"0,-1 12-88 0,0 0-85 16,3-14-35-16,-3 14-27 0,0 0-23 0,0 0-17 15,2-11-15-15,-2 11-17 0,0 0-6 0,0 0-1 16,0 0-11-16,0 0-8 0,0 0 1 0,8 4-2 16,-8-4-5-16,0 0 7 0,0 0 8 15,0 0 6-15,4 9 11 0,-4-9 26 0,0 0 28 16,0 0-11-16,0 0 12 0,0 0-3 0,0 0 6 15,0 0-15-15,0 0-7 0,0 0-4 0,0 0-2 16,0 0-5-16,0 0-9 0,0 0-10 0,0 0-5 16,0 0-12-16,0 0-5 0,0 0-4 15,0 0 1-15,0 0-6 0,0 0-7 0,0 0-3 16,0 0-5-16,0 0 2 0,0 0-1 0,0 0-7 16,0 0 4-16,0 0-3 0,0 0-1 0,0 0 0 15,0 0-1-15,0 0 5 0,0 0-3 0,0 0 0 16,0 0 1-16,0 0 2 0,0 0 2 0,0 0 11 15,0 0 7-15,0 0 3 0,0 0-1 16,0 0 4-16,0 0 8 0,0 0 14 0,-6 8 5 16,6-8 2-16,-7 12 4 0,3-2 8 0,-3 3 13 15,0 0-3-15,-2 5 40 0,0 2-31 0,-5 2 42 16,3 4-31-16,-3-1 20 0,1 0-41 0,-2 2 23 16,3-2-37-16,-1 3 17 0,1-3-39 0,0 1 20 15,1-1-36-15,2-4 21 0,1 0-30 0,2-2 23 16,-1-4-69-16,2 1-48 0,3-2-81 15,-1-4-67-15,0 0-117 0,3-10-107 0,3 12-103 16,-3-12-419-16,0 0-564 0</inkml:trace>
  <inkml:trace contextRef="#ctx0" brushRef="#br1" timeOffset="-213360.35">22614 7600 253 0,'8'-10'709'15,"-8"10"-170"-15,0 0-95 0,5-8-55 0,-5 8-71 16,0 0-9-16,0 0-43 0,0 0 21 0,0 0-51 16,4 11-21-16,-4-11-18 0,-1 19-24 15,1-7-10-15,-1 0 8 0,-1 5-36 0,1-1 8 16,-1 3-31-16,0 0 0 0,0 2-30 0,-1 2 1 16,1 0-28-16,-2-1 7 0,1-1-23 0,1-2 4 15,1-1-47-15,-2-1-26 0,2-2-93 16,-1-2-47-16,2 0-63 0,-1-3-34 0,1-10-55 15,-2 16-110-15,2-16-36 0,0 0-32 0,0 0-28 16,0 0-251-16,0 0-299 0</inkml:trace>
  <inkml:trace contextRef="#ctx0" brushRef="#br1" timeOffset="-213127.14">22601 7656 376 0,'5'-16'383'0,"1"4"-35"0,1-2-15 0,1 2-15 15,0 0-21-15,1 0-25 0,3 2-43 16,-1 1-23-16,1 2-29 0,2-1-31 15,-3 3-21-15,2 4-14 0,0-1-12 0,-13 2-10 0,27 2-25 16,-16 0 9-16,3 3-27 0,-2 2 17 16,-2 1-22-16,0 3 21 0,-1 0-26 0,-2 2 14 15,-2-1-27-15,-2 2 19 0,-3-2-22 0,0 1 18 16,-5 0-5-16,-1 1 2 0,0-3-7 0,-5 1-7 16,0-2-1-16,-2-3-4 0,-1 1-6 0,0-3-27 15,-3-1-49-15,2-2-44 0,-3-1-61 0,3-1-96 16,-1-3-97-16,2-1-129 0,-1-4-371 0,5 0-413 15</inkml:trace>
  <inkml:trace contextRef="#ctx0" brushRef="#br1" timeOffset="-211760.43">23930 7607 113 0,'0'0'578'15,"-1"-20"-98"-15,1 20-54 0,-3-20-31 0,3 20-22 16,-6-18-56-16,6 18-38 0,-9-16-45 0,9 16-37 16,-11-14-32-16,5 9-25 0,6 5-19 0,-15-9-16 15,15 9-35-15,-20-1 23 0,8 3-43 16,0 2 24-16,-3 1-34 0,1 1 23 0,-3 4-35 0,2 2 4 15,0 2-2-15,1-1 22 0,1 2-32 16,0 2 26-16,1-1-35 0,2 1 26 0,4 0-29 16,1-4 22-16,0 4-25 0,2-3 32 15,2 0-35-15,2-2 30 0,2-1-29 0,2 0 30 16,2-2-32-16,4-1 29 0,-1 0-31 0,0-3 28 16,3-2-28-16,0-2 19 0,1-2-31 0,1-4 35 15,2 0-40-15,-3-3 30 0,4-2-31 0,-2-4 25 16,1-1-31-16,-4-2 26 0,3-3-28 0,-3 1 30 15,-3 0-28-15,2 0 32 0,-3 1-31 0,-3 3 35 16,0 0-31-16,-1 1 25 0,-1 3 1 0,0 1-5 16,-1 1-3-16,-3 9 3 0,2-14 3 0,-2 14 8 15,0 0-18-15,0 0 34 0,0 0-22 16,0 0 23-16,0 0-27 0,-10 9 33 0,10-9-26 16,-4 19-8-16,2-7 3 0,0 1 27 0,0 1-33 15,1-1 29-15,-1 1-31 0,2 0 28 0,2 0-25 16,1-1 22-16,0 1-24 0,1-1 32 15,2 0-29-15,2-2 22 0,2-2-23 0,2-2 25 16,-1 0-33-16,3-1 21 0,0-2-42 0,1-3 15 16,0-2-38-16,1-1 15 0,1-5-30 0,1 1 20 15,0-6-22-15,-2 1 36 0,2-4-23 0,-4 0 27 16,0-1-20-16,0-1 33 0,-2 0 3 0,-1-1 2 16,-2 3 2-16,-2-1 4 0,-1 2 8 15,-2 0-4-15,1 1-9 0,-3 2 2 0,1 1-3 16,-3 10 0-16,0-19-9 0,0 19 6 0,0-13 1 15,0 13-5-15,0 0 4 0,-4-11 1 0,4 11 4 16,0 0 4-16,0 0-2 0,0 0 4 0,0 0 0 16,0 0 1-16,0 14 1 0,0-14-13 0,7 12-17 15,-7-12-15-15,10 13-12 0,-4-6-8 0,3-1-3 16,-1 2 3-16,1-1 2 0,1-1-8 0,-2 1 16 16,1-1-8-16,0 0 23 15,-1-2-6-15,-1 3 24 0,-7-7-7 0,10 9 20 0,-10-9 3 16,9 10 32-16,-9-10 2 0,0 0 31 0,0 13-7 15,0-13 28-15,-6 10-9 0,6-10 30 16,-10 10-16-16,3-3 27 0,1-2-34 0,-3 3 19 16,2-1-36-16,0 0 13 0,0 1-40 0,0 1 22 15,2 0-38-15,-1-1 28 0,4 3-40 0,-3-4 30 16,5-7-5-16,-2 20 0 0,2-20 0 0,4 17 2 16,1-9-6-16,2 0-31 0,2-1 23 0,2 0-36 15,2-2 10-15,2-2-17 0,1-1-7 0,1 0-11 16,-1-2-5-16,4-3-27 0,0 0 17 0,2-3-4 15,-1-1 2-15,-1-2 11 0,1 1-8 0,-2-2 28 16,-1 1-6-16,-3-2 22 0,0 2-15 16,-4 1 23-16,-1-1-16 0,2-1 23 15,-3 0-16-15,-3 2 35 0,0 0-12 0,1 2 32 16,-1-2-19-16,-6 8 29 0,7-12-13 0,-7 12 13 16,6-9-41-16,-6 9 22 0,0 0-37 0,6-10 27 15,-6 10-28-15,0 0 26 0,0 0-28 0,0 0 26 16,12-2-28-16,-12 2 28 0,0 0-27 0,10 4 26 15,-10-4-25-15,10 4 13 0,-10-4-32 0,14 1 19 16,-14-1-24-16,13 0 23 0,-13 0-23 0,18-4 24 16,-9 1-16-16,3-1 24 0,-4-2-19 0,1-1 24 15,3 0 5-15,-3-1-6 0,-3-1 5 16,1 0-2-16,-1 2 5 0,0-3 22 0,-2 2 27 16,-1-2 23-16,-3 10 5 0,2-16 5 0,-2 16-13 0,-1-18 33 15,1 18-14-15,-8-14 24 0,1 8-22 16,7 6 16-16,-16-9-19 0,6 7 6 15,10 2-24-15,-23 1 4 0,10 1-23 0,3 4 4 16,-3 2-22-16,-1 0 4 0,5 3-19 0,-2 2-5 16,1 2 1-16,4 2-3 0,-1 1 0 0,3 1 0 15,2-1 20-15,0-1-6 0,4 1 21 0,1 0-12 16,5 0 8-16,1-2-17 0,5-1 0 0,1-2-30 16,6-1-21-16,2-4-53 0,0-1-32 0,2-2-78 15,4-5-38-15,-1-1-92 0,5-4-37 0,-1-4-78 16,5-2-116-16,-8-3-143 0,5-4-353 15,-4-2-652-15</inkml:trace>
  <inkml:trace contextRef="#ctx0" brushRef="#br1" timeOffset="-211328.31">25780 7192 15 0,'2'-13'850'0,"-2"13"-211"0,1-20-116 16,-1 20-88-16,0-14-75 0,0 14-39 0,2-13-33 15,-2 13-27-15,0 0-46 0,0 0 1 0,-3-9-58 16,3 9 11-16,0 0-49 0,-6 16 4 0,0-3-22 16,3 1-14-16,-1 3-20 0,-3 4-8 0,2 2-28 15,1 3 21-15,0-1-15 0,-1 5 8 16,3-2-19-16,-2 2 14 0,0-4-20 0,3 2-1 15,-2-2 1-15,3 0 10 0,0-2-36 0,0-3-40 16,0 0-112-16,0-5-67 0,0 0-72 0,0-3-117 16,-2-1-100-16,0-3-145 0,2-9-291 0,-5 11-532 15</inkml:trace>
  <inkml:trace contextRef="#ctx0" brushRef="#br1" timeOffset="-211145.38">25531 7376 16 0,'0'0'743'0,"2"-10"-204"0,-2 10-88 16,11-10-49-16,-11 10-64 0,18-8-51 0,-8 6-45 15,4-2-36-15,2 1-38 0,3 2-32 0,1 0-23 16,1 1-22-16,5 0-18 0,1 2-13 0,3 1 0 16,1 0-25-16,-2-1-37 0,0 1-75 0,-1 0-99 15,1 0-118-15,-2-1-109 0,-3 2-539 0,1-1-523 16</inkml:trace>
  <inkml:trace contextRef="#ctx0" brushRef="#br1" timeOffset="-210777.88">26165 7343 396 0,'-5'-12'634'16,"5"12"-133"-16,0 0 1 0,-7-9-108 0,7 9-60 15,0 0-42-15,0 0-30 0,-11-4-22 0,11 4-19 16,0 0-25-16,-14 3-20 0,14-3-22 0,-13 10-23 15,5-4-46-15,-2 3 14 0,1 1-35 0,0 1 13 16,1 0-37-16,0 3 20 0,-1 0-28 0,1 1 13 16,2-1-22-16,0 1 23 0,2 0-16 0,1 1 16 15,1-2 14-15,0-1 9 0,4 0 10 0,1 1-17 16,3-1 2-16,1-1-15 0,2-1 1 16,2-1-28-16,1-2 5 0,3-2-26 15,-1-1-10-15,1-2 1 0,-2 0-6 0,2-5 0 16,0-1-5-16,3-2-4 0,-5-1 18 0,3-3-18 15,-3-4 17-15,1 1-15 0,-1-5 24 0,-3 2-24 16,-1-2 23-16,-5 0-20 0,0 2 13 0,-3-2-22 16,-4 1 16-16,1-1-7 0,-4 2-4 0,-4-2-8 15,-1 2-10-15,2 4-5 0,-5-2-18 0,1 6-32 16,0-1-37-16,-3 2-39 0,1 2 8 0,1 3-72 16,1 1-13-16,13 0-114 0,-21 5-40 0,21-5-58 15,-18 10-438-15,18-10-461 0</inkml:trace>
  <inkml:trace contextRef="#ctx0" brushRef="#br1" timeOffset="-210212.23">26650 7434 100 0,'0'0'727'0,"-5"-17"-117"0,-1 9-153 0,3-1-6 15,-3 2-132-15,1-1 9 0,-4 1-96 0,2 1-34 16,-1 2-39-16,8 4-26 0,-17-7-25 0,17 7-24 16,-19-1-20-16,19 1-4 0,-23 2-14 0,14 3-12 15,-5-1-8-15,1 3-7 0,1 3-2 0,2-2-7 16,-1 2 2-16,1 3-3 0,1-1 1 16,-1-1-19-16,2 0 34 0,1 1-18 0,3 0 35 15,0-1-28-15,2-2 30 0,2-9-33 16,-2 19 23-16,2-19-29 0,6 14 24 0,-6-14-30 15,9 12 25-15,-9-12-29 0,14 7 26 0,-14-7-31 16,15 4 34-16,-15-4-27 0,18-3 20 0,-7 1-27 16,-2-2 25-16,3-1-2 0,-4 1-1 0,3-4-5 15,1-1-3-15,-3 1 3 0,2-3-3 0,-2 1 1 16,0 0 5-16,0 1 5 0,0-1-7 16,-2 2 9-16,-1 0-4 0,-6 8-3 0,14-12-5 15,-14 12-4-15,7-9-1 0,-7 9 10 0,7-4 20 16,-7 4 15-16,0 0 4 0,8 8 2 0,-8-8-29 15,0 15 29-15,0-15-26 0,0 22 27 0,-2-9-22 16,0 5 10-16,0 1 16 0,0 2-25 0,-3 1 18 16,3 2-25-16,0-1 19 0,-2 3-26 0,0-1 20 15,0 1-5-15,0-1-6 0,1-1-2 0,-1 2-5 16,0-2 1-16,0-1-2 0,1-1 1 16,-2-1 0-16,1-4-1 0,-1-2 0 0,1 0 1 15,-3-4 0-15,1 0-1 0,0-2-3 0,-2-1-1 16,-1-3-3-16,-3-3-9 0,12-2-42 15,-26-1-18-15,10-4-70 0,-4-3-20 0,2-3-82 16,-7-4-25-16,0-1-48 0,2-3-76 0,0-2-28 16,4 1-89-16,4 0-488 0,3 1-578 0</inkml:trace>
  <inkml:trace contextRef="#ctx0" brushRef="#br1" timeOffset="-209662.23">26988 7433 547 0,'0'0'556'0,"0"-14"-104"0,0 14 10 0,-4-14-111 0,4 14-12 16,-4-13-99-16,4 13 7 0,-5-12-95 16,5 12 17-16,-8-9-84 0,8 9 29 0,-12-6-73 15,12 6 43-15,-11-3-70 0,11 3 51 0,-16 3-69 16,16-3 49-16,-17 6-57 0,8 0 50 0,-1 0-57 15,1 3 5-15,-1 1 6 0,0-1 3 0,3 1 4 16,1 1 8-16,1-3-5 0,-2 1-2 0,2 2-3 16,5-11-2-16,-4 16-1 0,4-16-2 0,2 14 0 15,3-7-3-15,-5-7-2 0,12 13 1 0,-4-8 3 16,-8-5 7-16,17 6 1 0,-17-6-4 16,17 1 2-16,-17-1-1 0,20-2 6 15,-11 0 2-15,0-1 11 0,1-2 4 0,-2-1 6 16,1-3 7-16,1 1 11 0,-4-1 22 0,1-2-3 15,-1 1-11-15,1 1 8 0,0 0-6 0,-2 1 1 16,-5 8-6-16,8-16-11 0,-8 16-13 0,5-10-5 16,-5 10-1-16,8-5 9 0,-8 5 7 0,0 0 3 15,0 0-4-15,6 6 10 0,-6-6-38 0,0 14 29 16,0-14-31-16,0 22 31 0,0-10-28 0,-2 4 33 16,1 1-31-16,-2 1 28 0,3 1-31 0,-2 1 27 15,0 1-29-15,2 4 25 0,-4-1-28 16,3 0 31-16,-3 2-11 0,2-3 8 0,0 2-8 0,-2 0-6 15,2-2 1-15,-3 0-3 0,0-3 1 0,2 1 0 16,-3-4 1-16,0-1-1 0,-1-1 1 16,-3-2-3-16,2-1-11 0,-3-2-3 0,-1-2-20 15,1-1-24-15,0-2-29 0,-3-3-37 16,3 0-47-16,-3-2 11 0,-1-4-105 0,-1-1-52 16,-2-4-115-16,0-2-79 0,3-2-458 0,-2-5-543 15</inkml:trace>
  <inkml:trace contextRef="#ctx0" brushRef="#br1" timeOffset="-209396.2">27183 7182 757 0,'4'-10'545'0,"0"2"-84"15,-4 8-120-15,7-11 5 0,-7 11-86 16,6-6 15-16,-6 6-82 0,0 0 26 0,0 0-81 15,10 6 31-15,-10-6-74 0,2 17 44 0,0-5-54 16,-2 2 2-16,0 3 4 0,-2 2-3 0,0 1 3 16,2 4 7-16,-4-1-12 0,2 1 23 0,0 2-34 15,0-1 17-15,-2 1-13 0,4-2-21 0,-2 0-4 16,2 0 18-16,-1-3-37 0,1 0 5 16,1-1-42-16,1-2-23 0,-2 0-85 0,4-3-59 15,0 1-72-15,0-3-110 0,2-2-128 0,1-3-103 16,1-2-424-16,0-1-606 0</inkml:trace>
  <inkml:trace contextRef="#ctx0" brushRef="#br1" timeOffset="-208996.37">27440 7500 423 0,'0'0'381'0,"0"0"-55"15,0 0-21-15,0 0-18 0,11-3-25 0,-11 3-26 16,0 0-34-16,10 3 8 0,-10-3-71 0,0 0 24 15,15 4-64-15,-15-4-8 0,14 3-9 16,-14-3-5-16,13 1-3 0,-13-1-1 0,16 0-7 16,-16 0 47-16,15-2-54 0,-15 2 38 0,15-7-60 15,-9 1 52-15,1 0-59 0,-7 6 50 0,11-15-56 16,-7 7 56-16,1-2-67 0,-2 1 52 0,-3 9-60 16,1-21 46-16,-1 21-47 0,-4-20 55 0,-1 10-46 15,1 1 49-15,-1-1-55 0,-1 2 48 16,-3 1-50-16,0-1 46 0,0 4-50 0,-2 1 43 15,11 3-56-15,-21-2 7 0,8 5-3 16,2 0-3-16,-1 2 4 0,-1 3 0 0,3 1 2 0,0 2 3 16,0 2 5-16,1 1 7 0,1 0 12 0,3 1-16 15,1-1 34-15,-1 0-16 0,2 2 36 16,3-2-25-16,1 0 43 0,1 0-37 0,5 1 20 16,0-4-31-16,4 2 12 0,3 0-44 0,1-2-9 15,1-2-86-15,4-1-45 0,0-1-66 0,3-2-87 16,-4-3-93-16,4 0-53 0,0-2-61 0,-1-2-394 15,2-1-456-15</inkml:trace>
  <inkml:trace contextRef="#ctx0" brushRef="#br1" timeOffset="-208345.66">27990 7460 179 0,'0'0'435'0,"5"-8"15"0,-5 8-81 0,5-8 37 15,-5 8-61-15,0 0 12 0,0-15-88 0,0 15 17 16,-5-8-85-16,5 8 34 0,-10-10-75 0,10 10-8 16,-14-6-5-16,14 6-14 0,-16-5-15 0,16 5-17 15,-18 0-15-15,18 0-17 0,-21 3-11 0,10 0-7 16,1 4-13-16,-1 0-3 0,0 1-6 0,1 2-9 15,0 0 9-15,2 3-44 0,1-2 33 16,1 2-21-16,3-1 35 0,-2 1-22 0,5-2 29 16,0 3-25-16,0-4 23 0,6 3-27 0,-2-3 26 15,0 0-28-15,5 0 14 0,1-1-23 16,-2 0 25-16,3-3-30 0,1-1 24 0,-1-1-28 16,1-3 30-16,2-1-28 0,-3-1 25 0,4-4-24 15,-2 0 25-15,0-4-27 0,1-3 22 0,-1-2-4 16,1-2-6-16,-3-4 0 0,3-2 2 0,-3-3 0 15,-1-1-7-15,0-1-1 0,-3-2 3 0,-1 0-4 16,0 0 0-16,-3 5 0 0,1 2 2 0,-3 1-1 16,1 5-4-16,0-1-4 0,-1 5-6 0,-1 12 3 15,0-19-3-15,0 19 1 0,0 0 4 16,-5-9-4-16,5 9 8 0,-5 9 1 0,5-9 3 0,-5 17 4 16,3-3 0-16,0 1 2 0,0 3-2 0,0 2 13 15,-1-1-13-15,2 2-6 0,1-1-19 16,-1 0 32-16,1 4-25 0,1-2 28 0,1 2-28 15,0-1-16-15,3 3-99 0,-1-2-45 0,4 4-122 16,2-3-169-16,0 3-714 0,5-6-793 16</inkml:trace>
  <inkml:trace contextRef="#ctx0" brushRef="#br1" timeOffset="-206781.44">23351 8517 442 0,'0'0'531'0,"-8"-14"-70"0,8 14-66 15,-11-11-36-15,2 6-52 0,0 1-46 0,9 4-29 16,-19-5-29-16,19 5-29 0,-22-2-46 16,9 5 2-16,2 0-19 0,-1 3-17 0,-1 1-15 15,2 1-15-15,-1 2-8 0,3 1-9 0,0 1-6 16,3 1-6-16,-1 2-2 0,3-1-8 0,1 0 0 15,3 1-1-15,0-2-3 0,4 1-2 0,1 1 2 16,4-1 4-16,1-2-2 0,3 0-9 0,5-1-19 16,0-2-35-16,2-1 9 0,3-3-104 0,0-1-9 15,-2-3-129-15,2-1-13 0,1-3-76 0,0-2-22 16,-2-3-5-16,0 0-46 0,-3-1-159 0,-1-3-107 16</inkml:trace>
  <inkml:trace contextRef="#ctx0" brushRef="#br1" timeOffset="-206497.16">23551 8606 672 0,'6'-13'112'0,"-3"4"18"16,0-1 20-16,-3 10 26 0,0-16 4 15,0 16 25-15,-3-12 9 0,3 12 3 0,-5-11 4 16,5 11-14-16,-7-9-31 0,7 9-19 0,0 0-18 16,-14-1-15-16,14 1-10 0,-8 6-11 0,8-6-7 15,-6 11 5-15,6-11-11 0,-7 15-8 0,5-5-3 16,2-10 7-16,-3 22-5 0,3-11 0 0,0 2-2 16,1-1-9-16,1 0-6 0,0 0-8 0,2 0-11 15,1-1-5-15,0 2-3 0,0-3-9 0,3 1 1 16,1-2 1-16,1 0-11 0,2-1-2 0,0-2-8 15,1-2-14-15,0 0-12 0,0-3-14 0,-13-1-3 16,25 0-5-16,-13-4-5 0,1 0-5 0,-4-1-2 16,1-4 2-16,-1 0 3 0,-2-2 10 15,0-1 5-15,-3-1 5 0,-2 1 3 16,0-1 6-16,-4-2 4 0,0 1 2 0,-5-2 1 16,-2 1 3-16,-2-1-1 0,-2 1 0 0,-1 1-4 15,0 2-28-15,-1 1-5 0,1 3-32 0,1 2-36 16,-1 3-58-16,2 0-58 0,12 3-28 0,-19-1-38 15,19 1-30-15,-13 5-68 0,13-5-238 0,-5 8-141 16</inkml:trace>
  <inkml:trace contextRef="#ctx0" brushRef="#br1" timeOffset="-205829.68">23957 8610 511 0,'5'-14'619'16,"-5"14"-134"-16,5-11-85 0,-5 11-60 0,6-10-63 15,-6 10-33-15,10-5-27 0,-10 5-28 0,11-4-20 16,-11 4-22-16,11 1-17 0,-11-1-11 0,14 4-14 16,-14-4-4-16,12 11-6 0,-5-5-3 0,-7-6-10 15,8 14-6-15,-8-14-12 0,5 16-14 0,-5-16-6 16,2 16-6-16,-2-16-5 0,0 16-6 0,0-16-6 15,-3 14 2-15,3-14-9 0,-4 14 6 16,4-14-3-16,-5 9-3 0,5-9 4 0,0 0-8 16,-10 8-1-16,10-8-2 0,0 0-2 15,-10-3-2-15,10 3 1 0,-8-9-1 0,8 9-6 16,-8-13 3-16,8 13 0 0,-2-19-3 0,2 19-24 16,2-23 25-16,2 9-27 0,1-1 28 0,4-2-27 15,0-1 29-15,4 2-26 0,0-1 25 0,2 3-26 16,-1-1 26-16,3 3-22 0,-1 1 23 0,1 3-21 15,-2 1 26-15,3 2-32 0,-2 3 27 0,-3 0-23 16,2 4 28-16,0 1-30 0,-1 2 30 0,0 2-28 16,-2 3 28-16,-2 0 5 0,1 0-3 0,-3 3-6 15,-2-1 5-15,-1 1-4 0,-1 2 2 16,-1-3 0-16,-2 0 2 0,-1-12 1 0,0 21-3 16,-4-10 3-16,0-1 0 0,1-2 5 0,3-8 2 15,-8 14-3-15,8-14 3 0,-10 9-2 0,10-9-6 16,-12 4-2-16,12-4-2 0,0 0 1 15,-13-7-2-15,13 7-1 0,-6-14 1 0,6 14-2 16,-5-17 1-16,5 5-33 0,4-2 35 0,-1-2-35 16,3 1 27-16,3-1-23 0,2-2 27 0,2 2-26 15,-2 1 27-15,5 1-26 0,-2 2 28 0,2 1-26 16,-3 4 28-16,1 0-27 0,0 3 18 0,0 2-12 16,-1 1 25-16,0 3-30 0,2 1 27 0,0 4-26 15,-1 0 24-15,-3 2-22 0,3 1 27 16,-6 3-3-16,1 1 4 0,-2 2 6 0,1 1 1 15,-2-2-5-15,-4 2 3 0,-1 0-5 0,-1-2-3 16,0-1-15-16,-1 3-63 0,-1-2-83 0,-2 0-60 16,2-4-191-16,-2 0-115 0,-2 3-478 0,6-14-598 15</inkml:trace>
  <inkml:trace contextRef="#ctx0" brushRef="#br1" timeOffset="-205564.58">24731 8510 13 0,'0'0'743'0,"1"-12"-211"15,-1 12-109-15,0 0-54 0,0 0-46 0,3-9-47 16,-3 9-32-16,0 0-31 0,0 0-23 0,1 12-25 16,-1-12-17-16,2 17-7 0,-1-5-12 0,-1 1-4 15,0 1-3-15,1 4 2 0,-1 0-6 0,0 0-5 16,0 2-13-16,-1-1-17 0,1 1-15 0,-1-1-11 15,1 1-8-15,0 0-11 0,0-2-3 16,0 1-9-16,0-3-10 0,1 1-79 16,0-4-58-16,-1 0-67 0,0-13-43 0,1 19-87 0,-1-19-81 15,0 12-63-15,0-12-86 0,0 0-289 16,0 0-378-16</inkml:trace>
  <inkml:trace contextRef="#ctx0" brushRef="#br1" timeOffset="-205313.72">24738 8521 80 0,'5'-15'467'0,"2"2"-60"0,0-1-21 16,1 3-28-16,0 1-30 0,1-2-34 0,1 5 792 16,1 0-1723-16,-1 0 812 0,1 4-20 0,0-1-23 15,3 2-23-15,-14 2-19 0,25 1-13 0,-11 2-9 16,2 1-10-16,-2 3-6 0,0 1-7 16,1 3-6-16,0 2-4 0,-2-1-5 0,-1 2 48 15,-2-1-59-15,-2 2 43 0,-3-2-61 16,0 2 53-16,-4-4-57 0,-1 1 51 0,-2 1-58 15,-2-3 54-15,-3 1-58 0,-2-2 54 0,-2 0-58 16,0-2 55-16,-3-2-54 0,-1-2 46 0,-1 0-70 16,0-2 24-16,0-2-93 0,-2-2 19 0,0-1-96 15,3-1-75-15,1-2-48 0,2-1-42 0,3 0-71 16,3 1-336-16,2-3-272 0</inkml:trace>
  <inkml:trace contextRef="#ctx0" brushRef="#br1" timeOffset="-205081.17">25250 8307 397 0,'9'-3'588'0,"-9"3"-111"16,0 0-55-16,0 0-31 0,14-1-73 0,-14 1-45 16,0 0-34-16,4 7-34 0,-4-7-25 0,2 11-37 15,-2-11 9-15,3 18-23 0,-3-6 19 0,2 1-38 16,0 3 18-16,-2 1-43 0,0 1 19 0,1 0-39 15,0 1 11-15,1 0-10 0,-1-1-16 0,3 1-1 16,-4 0-13-16,2 0-14 0,2-2-32 0,0-1-75 16,0 1-82-16,0-2-43 0,1-1-209 15,1-1-135-15,2-2-509 0,-2-2-681 0</inkml:trace>
  <inkml:trace contextRef="#ctx0" brushRef="#br1" timeOffset="-204696.84">25493 8563 678 0,'0'0'514'0,"0"0"-116"15,0 0-56-15,0 0-34 0,5-10-53 0,-5 10-48 16,0 0-36-16,0 0-30 0,13 0-26 0,-13 0-22 16,14 1 28-16,-14-1-68 0,13 1 39 0,-13-1-61 15,16-1 46-15,-16 1-55 0,17-3 45 16,-17 3-62-16,16-5 6 0,-9-2-5 0,-7 7 3 15,13-12 3-15,-8 4 4 0,-5 8 2 16,7-17 1-16,-7 17 1 0,4-19 2 0,-4 19 2 16,-2-19 6-16,2 19-1 0,-6-19 1 0,3 9 3 15,-4 1 2-15,1 1 0 0,6 8 0 0,-14-11-1 16,14 11-6-16,-18-7-1 0,18 7-24 0,-17 0 21 16,17 0-7-16,-16 6 10 0,7 1-27 0,0 0 30 15,-1 2-23-15,2 3 29 0,1 1-2 16,2 2-3-16,0-2-4 0,3 2-2 0,2 0-4 0,0-2-1 15,1 2-2-15,3 1 1 0,3-1 0 16,0-2-5-16,3 2 1 0,4-3-17 0,2 2-39 16,4-5-9-16,-2 0-137 0,4-1-59 0,3-3-148 15,-6-3-74-15,3 0-97 0,2-6-256 16,-1-1-354-16</inkml:trace>
  <inkml:trace contextRef="#ctx0" brushRef="#br1" timeOffset="-204064.44">25915 8435 105 0,'0'0'560'0,"3"-11"-105"0,-3 11-47 16,0 0-35-16,0-13-43 0,0 13-55 0,0 0-42 16,0 0-30-16,5-8-31 0,-5 8-19 0,0 0-17 15,8 7-13-15,-8-7-8 0,4 11 1 16,-4-11-10-16,5 17-4 0,-3-6-6 0,0-2-4 16,0 2-3-16,1 1-4 0,-3-1-10 0,1 0-8 15,-1 1-8-15,0-12-8 0,0 22-14 0,0-22 6 16,-1 20-11-16,1-20 1 0,-3 17-7 0,3-17 0 15,-2 14-5-15,2-14-1 0,-4 11-1 16,4-11 0-16,0 0-3 0,-9 8-2 0,9-8-6 16,0 0 3-16,0 0-6 0,-9-8-3 0,9 8-1 15,-4-13-10-15,4 13-7 0,0-20-25 0,0 8 29 16,0-2-28-16,4 0 24 0,-1-1-23 0,3-2 29 16,3-2-5-16,0 4 9 0,2 0-2 0,0 1 1 15,-1 1-1-15,3 2-1 0,-2 3-1 16,3-1 1-16,-1 4 0 0,3 0 2 0,-3 1-4 15,-1 3-23-15,1 1 30 0,0 3-19 0,3 0 30 16,-3 4-33-16,-1 2 32 0,-1 0-27 0,1 2 28 16,-4 3-2-16,1-2 4 0,-2 3 0 0,0-1 1 15,-2 2 3-15,-1-2-4 0,0 2 2 0,-4-3 4 16,0 1-6-16,0-3 11 0,0 1-8 0,-2-1-7 16,0 0 7-16,2-11-2 0,-6 17 0 15,6-17 1-15,-8 12-2 0,8-12 3 16,-6 8-6-16,6-8 0 0,0 0-1 0,0 0-5 0,-12-2 5 15,12 2-10-15,-2-10-6 0,2 10 3 16,-4-15-1-16,6 5-2 0,-2-2-2 0,3-3-31 16,1-1 32-16,2-1-29 0,1-3 30 0,2 2-21 15,0 0 21-15,2-1 0 0,3 4-4 0,-3 0 1 16,2 4 3-16,1 0 1 0,-3 4 1 0,3-1-1 16,-3 5-3-16,0-1 2 0,-11 4 3 0,24 0 6 15,-14 4-27-15,-1 0 34 0,2 3-26 0,1 1 21 16,-6 3 5-16,3 0 0 0,-3 1 0 15,2 0 5-15,-4 1 1 0,1-1 2 0,-1 3-3 0,-2-1 4 16,0-1-1-16,-2 0-6 0,0-1-2 0,2 0 0 16,-2-12-33-16,-2 21-44 15,2-10-161-15,-4-1-116 0,4-10-153 0,-4 15-529 16,4-15-644-16</inkml:trace>
  <inkml:trace contextRef="#ctx0" brushRef="#br1" timeOffset="-203665.75">26636 8548 30 0,'0'0'578'0,"0"0"-172"0,0 0-89 0,0 0-4 15,0 0-102-15,16-1 34 0,-16 1-85 0,0 0 28 16,20 0-74-16,-20 0 31 0,18-1-62 15,-18 1 34-15,18-3-55 0,-6 0 43 0,-12 3-47 16,19-7 40-16,-12 2-48 0,2 1 46 0,-2-3-56 16,-1 0 5-16,-1-2 4 0,-1 0 5 0,0-2 1 15,-4 11 1-15,2-21-6 0,-4 10 6 0,-2 0-2 16,0 1 2-16,2-1-3 0,-5 1 7 0,-1 1-14 16,1 0-2-16,-3 2-7 0,0 1-7 0,1 2-5 15,-3 2-3-15,1 1-3 0,11 1-1 16,-21 5-6-16,11 0-4 0,1 3 8 0,-3 2 5 0,5 1-9 15,-1 4 11-15,3 0-2 0,0 0 1 16,1 2 2-16,0 0-2 0,3-2 45 0,1 2-60 16,1-1 46-16,3-1-52 0,2 1 48 0,2-1-53 15,3-1 34-15,0 0-73 0,7-2 1 0,-3 0-124 16,4-2-45-16,1-3-163 0,0-1-52 16,0-2-113-16,3-3-350 0,-4-2-449 0</inkml:trace>
  <inkml:trace contextRef="#ctx0" brushRef="#br1" timeOffset="-203230.48">27030 8428 137 0,'0'0'576'15,"0"0"-93"-15,4-12-51 0,-4 12-32 0,0 0-53 16,0 0-61-16,9-5-42 0,-9 5-38 0,0 0-29 16,11 6-18-16,-11-6-21 0,9 11-1 0,-9-11-26 15,7 14 4-15,-3-5-6 0,-2 0-2 0,3 1-4 16,-3 2-8-16,0-2-11 0,1 0-10 15,-1 1-5-15,-2 0-12 0,0-11-6 0,3 19-7 16,-3-19-7-16,-3 17-3 0,3-17-6 0,-5 14-3 16,5-14-3-16,-4 11-1 0,4-11-4 0,-5 10 2 15,5-10-6-15,0 0-5 0,-13 5-6 0,13-5-5 16,0 0-17-16,-11-7-12 0,11 7-5 16,-9-11-2-16,9 11-8 0,-7-17 2 0,3 6 6 15,2 0 2-15,0-2-13 0,2 0 29 0,2-3-18 16,0 0 31-16,4 1 3 0,-1-1 2 0,5 0-2 15,0 1-1-15,3 0 3 0,1 4 0 0,-1 1-4 16,0 2 11-16,2 1 3 0,0 2 0 0,1 2-2 16,-1 2-3-16,-1 1 1 0,-1 1 4 0,3 4-15 15,-1 0 28-15,0 2-27 0,-4 2 30 0,2 2-5 16,-4 2 1-16,0-1-4 0,-1 3-4 0,-2 1-6 16,0-1 1-16,-1 0 1 0,-3 0-2 15,2 1 1-15,-4-2 0 0,1 1-2 0,-2-2 1 16,-1 1-5-16,0 0-32 0,0-2-51 0,0-1-133 15,1 2-49-15,-3-3-168 0,4 1-118 16,0-11-421-16,0 17-563 0</inkml:trace>
  <inkml:trace contextRef="#ctx0" brushRef="#br1" timeOffset="-202964.1">27591 8285 223 0,'2'-12'695'0,"-2"12"-126"16,4-17-146-16,-4 17-4 0,2-10-121 16,-2 10 11-16,0 0-92 0,0 0 28 15,0 0-83-15,0 0 35 0,7 7-69 0,-7-7 9 16,2 19 10-16,-1-6-20 0,1 3 24 0,0 3-29 16,-1 0 20-16,-1 1-9 0,0 2-20 0,0-2-13 15,0 4-13-15,-1 1-14 0,-1-3-15 0,-1 1-15 16,-1 0-8-16,4-3-5 0,-2-1-6 0,0 0-7 15,2 1-20-15,0-2-28 0,0-3-61 0,0-1-83 16,0 0-20-16,2-2-108 0,-2-12-55 0,2 19-161 16,-2-19-163-16,0 13-278 0,0-13-545 0</inkml:trace>
  <inkml:trace contextRef="#ctx0" brushRef="#br1" timeOffset="-202782.23">27532 8446 732 0,'-2'-14'576'0,"2"14"-117"16,5-9-66-16,-5 9-69 0,10-7-56 0,0 4-52 15,-1 0-42-15,4 0-33 0,1 3-31 0,4 1-22 16,2 1-26-16,2-1-49 0,2 3-67 0,1-1-79 16,0 0-94-16,1 0-48 0,1-1-75 0,-2 3-447 15,-1-3-322-15</inkml:trace>
  <inkml:trace contextRef="#ctx0" brushRef="#br1" timeOffset="-201916.25">27934 8494 152 0,'0'0'503'0,"0"0"-74"0,0 0 13 16,0 0-94-16,0 13 0 0,0-13-108 0,0 0-7 15,9 8-81-15,-9-8 11 0,12 6-74 0,-12-6 28 16,13 6-67-16,-13-6 36 0,17 4-60 0,-17-4 42 15,15 2-55-15,-15-2 45 0,15-1-54 16,-15 1 47-16,14-6-42 0,-14 6 47 0,14-9-49 0,-14 9 52 16,8-13-51-16,-8 13 8 0,4-12 1 15,-4 12 2-15,0-16 7 0,0 16-5 0,-5-15 0 16,0 7 1-16,-2 0-1 0,0 1 0 0,-4 0-4 16,2 0-4-16,-3 3-3 0,1 0-2 15,-1 2 0-15,12 2-2 0,-23 1 5 0,11 1-4 16,1 3-1-16,0 2 5 0,-1 2 1 0,3 2 51 15,1-1-51-15,-1 2 51 0,4 2-58 0,1-1 49 16,2 1-60-16,-1-2 54 0,3 1-59 0,1 0 54 16,3 1-59-16,0 0 51 0,5-2-56 0,1 1 29 15,4-1-83-15,2 1 15 0,2-2-96 0,1 0-3 16,4-3-63-16,0-1-57 0,2-2-28 0,2-3-28 16,2 0 0-16,1-4-3 0,4-1 23 0,-1-4 30 15,1 0 44-15,-3-3 40 0,-1 0 77 16,-2-1 68-16,-2-3 72 0,-2 1 51 0,-8 1 30 15,-1 0 33-15,-5 2 26 0,-4-3 39 0,1 0-29 16,-6 2 23-16,-1 11 21 0,-3-20 20 16,-2 9 1-16,0 1-1 0,-1 1-25 0,-1 1-27 15,-2 0-26-15,0 0-25 0,2 2-21 0,-1 1-19 16,-1 0-19-16,9 5-9 0,-16-4-7 0,16 4-9 16,-21 3-2-16,10 0-7 0,-2 1 0 0,0 4 39 15,-1-1-63-15,0 2 49 0,0 1-65 16,-1 3 52-16,4-3-59 0,-1 2 55 0,3-1-63 0,1 0 56 15,0 2-54-15,0-2 52 0,4-1-49 0,1 1 48 16,3-11-54-16,-2 18 51 0,2-18-57 16,7 17 53-16,-1-10-58 0,2-1 56 0,0 0-56 15,1-3 53-15,1 1-55 0,2-1 57 0,-1-2-47 16,2-2 49-16,0-1-51 0,1-3 58 0,-2 1-54 16,4-5 55-16,-3 0-56 0,-1-4 55 15,2-2-53-15,-1-3 51 0,0 0-50 0,-1-6 5 16,-2 0 5-16,1-2 50 0,-3 4-56 0,0-6 52 15,-3 4-54-15,2 1 53 0,-2 0-55 0,1 1 64 16,-3 4-49-16,0 1 59 0,0 3-57 0,0 1 45 16,-1 1-56-16,-2 12 55 0,3-13-57 15,-3 13 61-15,0 0-33 0,0 0 54 0,0 0-43 16,0 0 57-16,0 0-43 0,-8 12 5 0,5 0 5 16,0-1 10-16,1 4-12 0,-1 2 25 0,1 1-6 15,-1 2-4-15,2 3-4 0,1-2-6 0,-1-1-8 16,1 1-8-16,1 0 5 0,0 1-18 0,2 1 22 15,1-3-33-15,1 1 28 0,-1-4-36 16,4 1 29-16,-1-3-33 0,1 0 20 0,1-2-24 0,3 0 27 16,1-1-34-16,0-1 10 0,0-3-57 15,1 1 8-15,0-3-84 0,0-1 15 0,1-2-102 16,-2-1-4-16,3-2-91 0,1-1-108 0,1-1-98 16,-4-2-471-16,5-1-593 0</inkml:trace>
  <inkml:trace contextRef="#ctx0" brushRef="#br1" timeOffset="-201763.15">28937 8582 35 0,'0'0'819'0,"0"0"-235"0,11-6-44 0,-11 6-140 16,0 0-31-16,11-5-130 0,-11 5-4 0,0 0-102 15,11-3-35-15,-11 3-204 16,0 0-168-16,0 0-272 0,0 0-254 0,0 0-325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3T02:37:05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15420 4456 241 0,'0'0'296'0,"0"0"-58"15,0 0-5-15,0 0-35 0,0 0 14 0,0 0-62 16,0 0 36-16,-2-9-80 0,2 9-2 0,0 0 0 15,0 0 51-15,0 0-66 0,0 0 48 16,0 0-58-16,0 0 42 0,0 0-60 0,0 0 46 16,0 0-59-16,0 0 39 0,8-5-55 0,-8 5 39 15,0 0-54-15,0 0 44 0,0 0-47 0,0 0 47 16,0 0-45-16,0 0 45 0,0 0-47 0,7 7 47 16,-7-7-51-16,0 0 48 0,0 0-50 0,5 12 49 15,-5-12-48-15,0 0 10 0,3 11 6 16,-3-11-1-16,0 0 1 0,3 13-3 0,-3-13 6 15,0 0 1-15,4 16-3 0,-4-16 0 16,0 0 1-16,1 16-3 0,-1-16 1 0,0 0 8 16,2 15-7-16,-2-15-10 0,0 0 2 0,2 13-4 15,-2-13 3-15,0 0-2 0,1 12-1 0,-1-12 0 16,0 0-5-16,0 0 3 0,1 12-3 0,-1-12 13 16,0 0-9-16,0 0-5 0,0 0-2 0,0 0 0 15,2 11 1-15,-2-11-1 0,0 0-1 0,0 0 0 16,0 0-4-16,0 0 4 0,0 0 1 0,0 0-1 15,6 6 4-15,-6-6-7 0,0 0-2 0,12-4 1 16,-12 4 4-16,14-5 0 0,-5 1-3 0,2-1 3 16,2-1 4-16,1-1 9 0,5 0 4 15,0-3-2-15,2 2 6 0,-1-1-7 16,2-1 6-16,0 2 1 0,-1 0 0 0,0 1 6 0,-1-1 2 16,2 0-4-16,-2 1 4 0,-3 2 0 15,0-1-2-15,-2 0 2 0,0 3-4 0,-2-2-5 16,0 1-1-16,-3 0-2 0,0 1-7 0,-10 3-10 15,18-5 5-15,-18 5 0 0,13-5-2 0,-13 5-4 16,13-5-13-16,-13 5-60 0,9-3-70 0,-9 3-41 16,0 0-159-16,0 0-71 0,9-5-117 0,-9 5-421 15,0 0-527-15</inkml:trace>
  <inkml:trace contextRef="#ctx0" brushRef="#br0" timeOffset="25871.1">15747 7953 146 0,'0'0'291'15,"0"0"-47"-15,0 0-40 0,0 0 10 0,0 0-11 16,0 0-20-16,0 0-61 0,0 0-15 0,0 0-13 16,0 0-13-16,0 0-7 0,5-6-4 15,-5 6 2-15,0 0 0 0,0 0 8 0,0 0-6 16,0 0-2-16,0 0 51 0,0 0-57 0,0 0 42 16,0 0-56-16,0 0 41 0,0 0-53 0,0 0 47 15,0 0-45-15,0 0 45 0,0 0-54 0,0 0 44 16,0 0-52-16,5 8 44 0,-5-8-54 15,0 0 46-15,0 0-50 0,0 15 48 0,0-15-54 16,0 0 47-16,0 15-54 0,0-15 47 0,0 0-46 16,0 17 50-16,0-17-50 0,0 12 46 0,0-12-54 15,2 13 52-15,-2-13-57 0,2 11 53 0,-2-11-54 16,1 12 53-16,-1-12-55 0,0 0 53 0,3 14-53 16,-3-14 53-16,0 0-50 0,1 13 47 0,-1-13-52 15,0 0 49-15,0 0-51 0,3 12 53 0,-3-12-51 16,0 0 52-16,0 0-53 0,2 10 55 15,-2-10-52-15,0 0 69 0,0 0-59 0,12 4 62 16,-12-4-53-16,14-2 53 0,-14 2-55 16,20-6 6-16,-8 2 5 0,0-1 11 0,6-2 6 15,1-1 7-15,1-1 4 0,1-1 0 0,5-2-4 16,-1 0 2-16,1 2 11 0,0-2-3 0,0 0 12 16,1 2-8-16,-4 0-5 0,-2 2-1 0,0-1-4 15,1 1 0-15,-4 1-3 0,-1 1-6 0,-3-1-2 16,0 2-5-16,-1 0-4 0,-2 0-5 0,-1 2 2 15,-10 3-24-15,16-8 21 0,-16 8-35 0,15-6-30 16,-15 6-65-16,9-5-61 0,-9 5-70 0,0 0-91 16,9-7-58-16,-9 7-75 0,0 0-449 0,0 0-492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15:31.9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879 877 90 0,'0'0'280'0,"0"0"-4"0,0 0-58 0,0 0 27 16,0 0-49-16,0 0-14 0,0 0-2 0,0 0 2 15,0 0-7-15,0 0-14 0,0 0-11 0,0 0-7 16,0 0 0-16,0 0-12 0,0 0 0 0,0 0-7 16,0 0-3-16,0 0-15 0,0 0-13 0,0 0-14 15,0 0-18-15,0 0-13 0,0 0-9 16,0 0-9-16,0 0-10 0,0 0-8 0,-3 12 16 15,3-12 14-15,0 0 16 0,3 17-4 0,-3-17 4 16,0 17 8-16,0-6 25 0,2 1-4 0,-2 3-5 16,0 1 5-16,0 1-1 0,0 1 19 15,0-1-53-15,0 0 23 0,0 1-34 0,0 0 36 16,0 0-23-16,0 0 24 0,-2-1-25 0,2-3 8 16,0 0-27-16,0-3 10 0,0-11-15 0,0 22 9 15,0-22-19-15,0 18 6 0,0-18-8 0,0 14 1 16,0-14-35-16,0 13-16 0,0-13-63 0,0 0-31 15,0 12-55-15,0-12-56 0,0 0-85 16,0 0-70-16,0 0-91 0,0 0-42 0,0 0-342 0,0 0-419 16</inkml:trace>
  <inkml:trace contextRef="#ctx0" brushRef="#br0" timeOffset="610.29">1079 703 204 0,'0'0'421'0,"0"0"-64"15,-2-13-31-15,2 13-41 0,0 0-38 0,0 0-38 16,-1-10-33-16,1 10-45 0,0 0-25 15,0 0-22-15,0 0-22 0,0 0-10 0,0 0-9 16,3-11-2-16,-3 11-9 0,0 0-49 0,16-3 51 16,-16 3-2-16,15-1 3 0,-2 1-2 0,-1-2-2 15,3 2 6-15,1-1-10 0,0 1-1 0,2-1-3 16,1 1-3-16,-5 0-5 0,1-1-3 0,0 1 4 16,-2-1-4-16,-13 1 1 0,22 0 2 0,-22 0 10 15,19 0 7-15,-19 0 4 0,13 1 0 0,-13-1 0 16,0 0-8-16,18 0-5 0,-18 0-3 0,0 0-2 15,13 5 14-15,-13-5 1 0,5 8 10 0,-5-8 10 16,5 12-2-16,-5-12 11 0,2 19 14 16,0-7 3-16,-2 1 3 0,0 2-11 0,0 1-4 15,1 2 0-15,0 0 8 0,-1 2 11 0,3 2-4 16,-3 3 18-16,4-3-31 0,-3 2 12 0,1 0-32 16,1 1 14-16,0-2-30 0,-1 1 18 15,1 0-21-15,2 0 7 0,-3 0-16 0,2 0 19 16,-1-1-26-16,1-1 16 0,-2 1-3 0,0-4-4 15,1-1-10-15,0-1-6 0,-2-1 7 0,1 1-6 16,0-2 0-16,-2-1 10 0,3-2-19 0,-1 0 13 16,-2-12 0-16,1 22 0 0,-1-22 11 0,0 16-4 15,0-16 3-15,-3 15 2 0,3-15 2 16,-5 15-3-16,1-8-2 0,-3 1 0 0,-2-1-5 16,-5-1 0-16,1 0-8 0,-5 0-5 0,-2 0-19 0,-2-1-22 15,-1 0-47-15,-2-1-68 0,1 0-89 16,-1 0-53-16,0-1-89 0,4 1-135 0,-1-1-127 15,2-2-285-15,4-1-505 0</inkml:trace>
  <inkml:trace contextRef="#ctx0" brushRef="#br0" timeOffset="1492.26">2205 873 187 0,'0'0'362'16,"0"0"-52"-16,0 0-27 0,0 0-26 0,0 0-24 15,0 0-14-15,0 0-16 0,0 0-8 16,0 0-8-16,0 0-9 0,0 0-7 0,0 0-6 16,0 0 8-16,0 0-12 0,0 0 3 0,0 0-28 15,0 0 7-15,0 0-30 0,0 0 7 0,0 0-37 16,0 0 8-16,0 0-36 0,0 0 17 0,0 0-31 15,0 0 26-15,0 0-30 0,21 1 17 0,-9 1-33 16,3-2 23-16,4 1-34 0,0-1 23 0,3 0-31 16,-1 1 17-16,0 2-29 0,2-2 27 15,0-1-20-15,-1 1 20 0,-2 0-32 0,0 0 30 16,0 0-38-16,-5-1 8 0,0 1-56 0,-2-1-16 16,-1 2-37-16,-12-2-15 0,20 0-24 0,-20 0-28 15,17-2-26-15,-17 2-36 0,11-1-38 0,-11 1-9 16,0 0-4-16,0 0 43 0,8-4-42 0,-8 4 51 15,0 0-31-15,0 0 69 0,-10-5-139 0</inkml:trace>
  <inkml:trace contextRef="#ctx0" brushRef="#br0" timeOffset="1807.32">2565 871 583 0,'0'0'-57'0,"-12"-4"106"16,12 4-10-16,-13-1 88 0,13 1-6 0,-10-3 36 15,10 3 23-15,0 0 0 0,-13 0-3 0,13 0-14 16,0 0 6-16,0 0-11 0,-14-2-19 16,14 2-15-16,0 0-25 0,0 0-11 0,0 0-19 15,-10 2-15-15,10-2-12 0,0 0 0 0,0 0-4 16,-7 7 5-16,7-7 16 0,0 0 8 0,-3 13 15 15,3-13 25-15,0 14 4 0,0-14 3 16,0 19-4-16,0-7-1 0,0 2-16 0,0-3 1 16,0 4-20-16,3 2-4 0,-1 0-23 0,-1 1 13 15,-1 0-24-15,0-2 6 0,0 3-18 16,0 0 11-16,0-2-18 0,0 0 9 0,0-3-12 16,-1 0 13-16,1-1-16 0,-2 1 18 0,1-3-18 15,-1 0 18-15,2-11-15 0,0 20 21 0,0-20 6 16,-3 15-1-16,3-15-7 0,-6 13 0 0,6-13-4 15,-7 10 7-15,7-10-5 0,-10 6-24 0,10-6-18 16,-16 2 41-16,16-2-9 0,-20-2-37 0,9-1 25 16,-1 0-47-16,0 0 10 0,0-3-41 0,0 2-30 15,0 0-53-15,3-1-56 0,0 0-62 0,-1 1-91 16,10 4-93-16,-13-9-66 0,13 9-246 0,-5-9-282 16</inkml:trace>
  <inkml:trace contextRef="#ctx0" brushRef="#br0" timeOffset="2055.38">2819 1003 160 0,'0'0'667'0,"0"0"-173"16,0 0-103-16,0 0-41 0,0 0-23 0,0 0-41 15,0 0-42-15,0 0-54 0,0 0-27 16,0 0-30-16,14 2-17 0,-14-2-23 0,15 0-2 0,-15 0-31 16,26 0 4-16,-10 1-22 0,-2-1 1 0,4 2-35 15,-4-2-37-15,2 0-81 0,-3 0-78 16,2 0-83-16,-2 0-115 0,-13 0-124 0,21 1-260 16,-21-1-287-16</inkml:trace>
  <inkml:trace contextRef="#ctx0" brushRef="#br0" timeOffset="2227.96">2814 1101 342 0,'0'0'400'0,"-9"7"-42"0,9-7-16 15,0 0-24-15,-7 7-22 0,7-7-22 0,0 0-38 16,7 8-10-16,-7-8-25 0,10 4-25 0,0 0-43 16,-10-4-13-16,19 5-26 0,-6-3-10 0,1 1-20 15,4 0-16-15,0-2-69 16,2 1-85-16,-1-1-92 0,2-2-126 0,2 1-161 15,-1-1-329-15,3-4-349 0</inkml:trace>
  <inkml:trace contextRef="#ctx0" brushRef="#br0" timeOffset="2625.77">3384 906 283 0,'0'0'634'0,"0"0"-154"0,0 0-90 0,0 0-35 0,-2-11-42 15,2 11-57-15,0 0-44 0,0 0-53 0,0 0-36 16,0 0-37-16,0 0-1 0,0 0 18 16,0 0 16-16,-7 10-29 0,7-10 0 0,-5 14-19 15,5-14-1-15,-3 19-15 0,1-7 29 0,2 0-29 16,-2 0 4-16,1 1-36 0,1-1 20 0,0 3-28 16,0-2 24-16,1 0-26 0,1-1 24 0,0 4-31 15,2-3 19-15,0 1-13 0,1 0 23 0,0-3-23 16,3 2 18-16,-1-2 9 0,5-3-1 0,-2 2-1 15,3-3-8-15,-2-3-1 0,2 1-4 16,1-2-3-16,-2-1 4 0,-12-2-5 0,24-1 3 16,-13-3-1-16,2-2-17 0,-1-2 3 15,-2-1-2-15,0-2-13 0,-2-2 18 0,-2-2-34 16,-1-1 35-16,0 0-16 0,-2-2 14 0,-3 2-29 16,0-3 20-16,-5 1 1 0,1 1-6 0,-2-2 0 0,-2 0-6 15,-2 3-8-15,-2-1 0 0,1 2-11 16,-2 3-6-16,1 1-59 0,0 2-34 0,-2 4-74 15,2 2-63-15,-1 0-30 0,2 2-64 0,-1 2-26 16,0 3-74-16,1-1-322 0,2 1-302 0</inkml:trace>
  <inkml:trace contextRef="#ctx0" brushRef="#br0" timeOffset="2872.82">3902 1162 342 0,'9'3'608'0,"-9"-3"-156"16,0 0-115-16,11 5-56 0,-11-5-39 16,0 0-46-16,0 0-42 0,11 6-33 0,-11-6-22 15,0 0 1-15,5 9 7 0,-5-9-11 0,3 12-10 16,-3-12-13-16,2 16-3 0,-2-16-8 0,2 20 0 15,-4-8-40-15,1-1-86 0,-1 0-96 0,-1 0-123 16,-2 0-109-16,-1-1-432 0,-1 1-362 16</inkml:trace>
  <inkml:trace contextRef="#ctx0" brushRef="#br0" timeOffset="3471.56">4728 882 485 0,'0'0'492'16,"3"-13"-47"-16,-3 13-32 0,0 0-20 16,2-14-59-16,-2 14-36 0,0 0-56 0,0 0-34 0,1-12-56 15,-1 12-19-15,0 0-45 16,0 0-20-16,0 0-36 0,0 0-7 0,0 0-19 0,0 0 16 15,0 0 6-15,0 0 42 0,4 13-3 16,-2 0 20-16,-1-1-28 0,0 4 57 0,0 1-1 16,1 1-22-16,-2 1-23 15,1 1 2-15,-1 1-6 0,0 1-1 0,0-1-12 0,-1 3-2 16,1-3-15-16,0-1-16 0,-2 0 0 0,1 0 25 0,0-2-33 16,1-2-29-16,-1 0-65 0,-1-3-83 15,2 0-102-15,-1-1-89 0,1-12-104 0,-1 18-71 0,1-18-439 16,0 15-562-16</inkml:trace>
  <inkml:trace contextRef="#ctx0" brushRef="#br0" timeOffset="3803.18">5112 971 379 0,'7'-5'521'0,"-7"5"-112"0,0 0-92 0,8-7-20 0,-8 7-46 15,0 0-46-15,0 0-50 16,0 0-29-16,-9-3-26 0,9 3-22 0,-14 2-9 0,14-2-14 16,-18 1-11-16,6 1-9 0,0-1-7 15,0 2-4-15,-1-1-7 0,-1 0 1 0,1 0-9 0,-2 1 1 16,1 1-6-16,1-2 0 0,1 1-8 0,0 0-2 16,1-1 3-16,11-2-5 15,-18 7-3-15,18-7 0 0,-17 3-6 0,17-3-1 0,-12 4-6 16,12-4 15-16,-10 6-5 0,10-6 9 15,-6 6 7-15,6-6 5 0,0 0 2 0,-1 13 6 0,1-13-1 16,5 11-1-16,-5-11 3 16,10 13-3-16,-4-7-1 0,2 1 4 0,2 2-4 0,3-1 2 15,0 1 2-15,2-3-23 0,3 4-33 16,1 0-49-16,3-2-96 0,0-1-82 0,-1 2-127 0,4-3-304 16,-1 0-205-16</inkml:trace>
  <inkml:trace contextRef="#ctx0" brushRef="#br0" timeOffset="4028.94">5467 977 163 0,'0'0'593'0,"0"0"-158"16,0 0-105-16,0 0-41 0,0 0-44 15,0 0-32-15,0 0-47 0,6-9-34 0,-6 9-27 16,13 0-18-16,-13 0-20 0,22 1-13 16,-9-1-23-16,2 1-49 0,-1 0-93 0,1-1-94 15,2 1-133-15,1 1-373 0,-4 0-215 0</inkml:trace>
  <inkml:trace contextRef="#ctx0" brushRef="#br0" timeOffset="4204.25">5526 1069 305 0,'0'0'456'0,"-8"5"-58"0,8-5-52 0,0 0-30 16,-9 6-51-16,9-6-50 0,0 0-29 15,0 0-24-15,5 7-24 0,-5-7-25 0,19 5-19 16,-6-4-19-16,4 1-32 0,1-1-62 0,2-1-98 16,3 0-98-16,-2-1-160 0,5-1-383 0,2-3-269 15</inkml:trace>
  <inkml:trace contextRef="#ctx0" brushRef="#br0" timeOffset="4571.59">6093 882 349 0,'0'0'574'0,"0"0"-106"0,1-11-75 0,-1 11-53 0,0 0-56 16,0 0-71-16,0 0-53 0,0 0-45 0,0 0-35 0,0 0-20 15,0 0-30-15,0 0 21 16,0 0 11-16,-7 6-7 0,7-6 3 0,-8 14 1 0,4-4 12 15,2-1 4-15,-2 2 2 0,0 0-12 16,0 1-1-16,1 2-14 0,1-3 1 0,-1 1-18 0,1 1-3 16,1-2-6-16,-1 0 4 15,2 1-7-15,0-12 9 0,0 22-13 0,3-12 11 0,-1 1-23 16,2-1 31-16,1 0-16 0,2-1 25 0,0 0-15 0,4-1 18 16,0-1-1-16,-2-2-7 0,4 0-2 15,-3-3-7-15,2 0-5 0,-12-2 2 0,24-1 2 0,-11-2-3 16,-3-2-2-16,0-1-4 15,2-2-2-15,-3-2-2 0,-3-2-12 0,-1-1-23 0,-1-3 26 16,-2 0-12-16,-2-3-24 0,-3 2 0 16,-1-5 19-16,-1 2 6 0,-2 1 12 0,0 0-23 0,-4 1-8 15,2 2-23-15,-2 2-19 16,-3 1-19-16,1 3-40 0,-1 1-26 0,1 3-52 0,-1 1-64 16,3 1-34-16,-2 4-82 0,13 0-47 0,-24 4-335 0,13-2-279 15</inkml:trace>
  <inkml:trace contextRef="#ctx0" brushRef="#br0" timeOffset="4811.64">6571 1127 452 0,'0'0'607'0,"10"6"-163"0,-10-6-108 0,7 5-68 0,-7-5-57 16,0 0-60-16,7 8-27 16,-7-8-19-16,3 9 3 0,-3-9-10 0,2 12-14 0,-2-12-14 15,0 15-6-15,0-15-9 0,-1 19-30 16,-1-8-53-16,-2 0-84 0,-1-2-90 0,-2 3-128 0,-2-1-471 16,-1-1-327-16</inkml:trace>
  <inkml:trace contextRef="#ctx0" brushRef="#br0" timeOffset="5931.92">7354 950 333 0,'7'-6'398'0,"-7"6"-4"15,0 0-47-15,0 0-5 0,1-12-29 0,-1 12-52 0,0 0-24 0,-4-11 3 16,4 11-8-16,-6-8-28 15,6 8-13-15,-10-7-13 0,10 7 3 0,-12-9-21 0,12 9-29 16,-13-6-21-16,13 6-2 0,-20-4-27 16,20 4-10-16,-24 0-13 0,12 3-9 0,-2-1-10 15,0 3-9-15,0 1-10 0,0 0-9 16,2 1-2-16,0 3-3 0,0-1-6 0,2 4 5 0,0 0-2 16,2 0 2-16,2 1 0 0,-1 0 1 0,2 3 0 0,3-3 7 15,-1 1-2-15,2-1 3 16,1-1-6-16,1-1 29 0,0 1-11 0,3 0 23 15,0 0-8-15,4-1 15 0,-1-1-15 16,2 2 21-16,1-5-24 0,1 3 19 0,2-4-25 0,-1 0 13 16,2 0-32-16,2-2 7 0,-1-2-47 15,3 1-8-15,-3-2-46 0,2 0-54 0,-3-2-57 0,2 0-68 16,-1-2-58-16,4 0-76 0,-4 0-72 0,2-1-46 16,-2 1-400-16,3-2-482 0</inkml:trace>
  <inkml:trace contextRef="#ctx0" brushRef="#br0" timeOffset="6261.84">7666 1016 172 0,'0'0'464'0,"0"0"-60"0,0 0-38 0,0 0-34 16,7-6-39-16,-7 6-44 0,0 0-47 0,0 0-38 0,0 0-33 16,0 0-20-16,0 0-19 0,0 0-9 15,0 0-1-15,14 2-10 0,-14-2-12 0,14 1-7 16,-14-1-6-16,23 0-8 0,-9 1-14 15,1-1-2-15,3 0-32 0,1 1-47 0,0-1-60 0,1 0-63 16,-1 0-101-16,-4 0-53 16,0 0-103-16,-2 1-212 0,0-2-158 0</inkml:trace>
  <inkml:trace contextRef="#ctx0" brushRef="#br0" timeOffset="6431.96">7641 1078 294 0,'-11'6'328'0,"11"-6"-6"16,0 0-50-16,-6 8-29 0,6-8-44 0,0 0-4 0,9 8-42 16,-9-8-11-16,15 6-39 0,-2-3-7 15,0-1-38-15,5 0 4 0,0 0-58 16,1-1-32-16,2 0-89 0,0-1-73 0,1-1-122 0,1 0-257 16,2-2-85-16</inkml:trace>
  <inkml:trace contextRef="#ctx0" brushRef="#br0" timeOffset="6955.34">8232 855 329 0,'0'0'543'16,"0"0"-109"-16,7-8-42 0,-7 8-23 0,0 0-53 0,0 0-51 0,0 0-61 15,5-9-42-15,-5 9-34 16,0 0-28-16,0 0-25 0,0 0-11 0,0 0 1 0,0 0 5 15,0 0-16-15,5 11 11 16,-5-11-26-16,4 10 6 0,-4-10-18 0,2 12 11 0,-2-12-11 16,3 12 10-16,-3-12-15 0,3 12 16 15,-3-12-15-15,1 13 4 0,-1-13-18 0,2 11 4 0,-2-11-23 16,0 0 6-16,3 11-15 0,-3-11 5 0,0 0-6 0,0 0 16 16,4 12 1-16,-4-12 14 0,0 0-11 15,0 0-3-15,0 0-26 0,0 0 20 16,0 0 2-16,0 0-17 0,0 0 14 15,0-13 16-15,0 13-3 0,0-11-16 0,0 11 21 0,-4-13 23 16,4 13-5-16,0-16-9 0,0 16 3 16,-1-15 18-16,1 15 16 0,-2-11 6 0,2 11-10 15,-2-10-9-15,2 10-13 0,0 0-6 0,0 0-9 0,0-15-12 0,0 15-8 16,0 0-8-16,0 0 1 16,0 0-4-16,0 0 20 0,0 0 21 0,0 0 22 0,0 0 20 15,-1 15 6-15,1-15 11 16,-2 21 13-16,2-9-9 0,0 3-8 0,-1 0-11 0,1 3 2 15,-3 0 11-15,2 0-17 0,0 2 12 16,0-1-27-16,-1 0 9 0,1-2-23 16,0 2 9-16,-2-3-21 0,3 0 11 0,0-2-23 15,-1-1 17-15,1-1-24 0,0 0 18 0,0-12-17 16,0 20 18-16,0-20-29 0,0 17-1 0,0-17-59 16,1 14-48-16,-1-14-100 0,0 0-101 0,0 16-89 15,0-16-108-15,0 0-142 0,0 0-318 0,0 13-563 16</inkml:trace>
  <inkml:trace contextRef="#ctx0" brushRef="#br0" timeOffset="7992.52">8897 1173 418 0,'0'0'409'16,"0"0"-93"-16,0 0-23 0,0 0-35 0,0 0-14 16,0 0-43-16,0 0-33 0,0 0-33 0,0 0-26 15,0 0-31-15,8 6-9 0,-8-6-17 0,0 0-2 16,0 0 5-16,0 0 3 0,2 12 31 0,-2-12 9 16,3 11 7-16,-3-11-16 0,2 12 2 0,-2-12-1 15,5 17-8-15,-5-17-6 0,2 19-4 0,-1-8-7 16,-1-11-13-16,-1 19-52 0,-3-10-35 0,0 3-47 15,-2-3-88-15,-1 1-108 0,-2-2-159 16,-2 2-450-16,1-3-445 0</inkml:trace>
  <inkml:trace contextRef="#ctx0" brushRef="#br0" timeOffset="9781.73">8839 923 312 0,'0'0'349'0,"8"-7"-68"0,-8 7 6 0,0 0-57 0,0 0-16 16,0 0-36-16,0 0-18 0,0 0-32 16,0 0-7-16,9-4-19 0,-9 4-10 0,0 0-19 0,0 0-5 15,0 0-22-15,0 0-1 0,0 0-17 0,0 0-4 0,0 0-14 16,0 0-1-16,0 0-12 16,0 0 10-16,-5 8-8 0,5-8 7 0,-6 7-11 15,6-7 4-15,-7 8-14 0,7-8 12 16,-5 10-5-16,5-10-14 0,-4 10 18 0,4-10 8 0,-2 10-8 15,2-10 16-15,-3 9-4 16,3-9 17-16,0 0-7 0,3 14 3 0,-3-14 3 0,5 10 7 16,-5-10-1-16,9 7 4 0,-9-7-6 15,11 5 3-15,-11-5-2 0,13 4 10 0,-13-4 0 0,14 1-2 16,-14-1-7-16,17-5-1 0,-8 1 3 0,-2 0-5 0,2-2-3 16,-1 0-17-16,-2-3 8 0,1 0 6 15,-1 0-4-15,-1-1-1 0,0 2 11 0,-1-2 1 16,0 2 12-16,-4 8-2 0,4-13-1 15,-4 13-21-15,1-14-7 0,-1 14-20 0,-1-13-8 0,1 13-24 16,-8-10-17-16,8 10-16 16,-14-8-36-16,14 8-25 0,-19-6-59 0,19 6-14 0,-20 0-67 15,20 0-41-15,-20 4-49 0,9 0-165 16,3 1-36-16</inkml:trace>
  <inkml:trace contextRef="#ctx0" brushRef="#br0" timeOffset="10352.15">9009 1230 301 0,'0'0'451'0,"4"-10"-84"0,-4 10-32 16,0 0-54-16,0 0-30 0,0 0-48 0,0 0-34 0,0 0-43 15,-6-8-24-15,6 8-28 16,0 0-12-16,0 0-18 0,-10 2-10 0,10-2-11 0,-7 9-5 0,7-9-10 16,-9 8 2-16,9-8-5 15,-10 13 6-15,5-6-2 0,0 2 5 0,1 0 2 0,0 1 14 16,0-1 10-16,1 1-2 0,1 1 12 0,2-11 8 0,-2 19 10 16,2-19-1-16,1 17 7 0,-1-17 0 15,8 17-6-15,-3-9-18 0,1 0 13 0,2-2-18 16,2 2 7-16,-1-4-7 0,0 2 5 15,2-2-12-15,0-1 10 0,-11-3-12 0,18 2 18 0,-7-4-20 16,-11 2 3-16,17-7-3 16,-7 3 12-16,-2-2 2 0,-2-3 4 0,0 1-3 0,1-1 25 15,-4 0-16-15,1-2-5 0,-1 0-2 16,-2 0-17-16,-2 0-8 0,0-1-6 0,-3-1-8 0,0 2-5 16,-1-2-12-16,-1 2-29 0,-1 1-28 0,-1 0-44 0,-2 1-59 15,1 3-70-15,0 1-49 16,0 0-85-16,9 5-63 0,-19-3-86 0,19 3-240 0,-16-2-270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09T03:59:58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8399 43 0,'0'0'272'0,"0"0"-54"0,0 0-25 16,-17 0-10-16,17 0-15 0,0 0-10 0,0 0-19 15,-14-1-11-15,14 1-2 0,0 0-21 0,0 0-2 16,-12 1-11-16,12-1 3 0,0 0 4 15,0 0-9-15,0 0 9 0,-11 3-19 0,11-3 12 16,0 0-3-16,0 0-4 0,0 0-3 0,0 0-4 16,0 0-4-16,0 0-1 0,0 0-5 0,0 0 3 15,0 0-10-15,0 0 1 0,8 8-6 0,-8-8-9 16,15 0-3-16,-15 0-2 0,18 1-5 0,-4-2-8 16,-1 2-3-16,1-1-3 0,3 0-2 15,-1 0 0-15,2 0 6 0,1 2-1 0,-1-2-5 0,3 1-16 16,-1 0 19-16,1-1-22 0,-1 1 17 15,2 0-19-15,-2-1 16 0,2 1-17 0,0 1 16 16,1-2-19-16,-1 1 16 0,-1-1-10 0,2 1 6 0,-1-1 3 16,1 1-4-16,-1 0 0 0,1-1-2 15,-1 1 0-15,-1 0-1 0,2 1 0 0,-2-2 4 16,0 1-1-16,1 1-1 0,0-1-3 0,-2-1-3 16,2 0 0-16,0 1 1 0,-3 1-4 0,1-1 6 15,2-1-2-15,-3 2 0 0,2-2 2 0,0 1 1 16,-1-1 2-16,1 1 0 0,0-1-2 0,-2 0 0 15,3 1-4-15,-2-1 2 0,1-1-1 0,-1 2 2 16,2-1-18-16,-3 0 19 0,1 0-17 0,1 0 19 16,-2 1-18-16,1-1 20 0,-2 1-18 0,3-1 19 15,-2 0-19-15,-1 2 20 0,1-2-19 0,-4 0 20 16,2 0-20-16,2 1 30 0,-4-1-29 0,4 0 18 16,-3 0-21-16,0 0 21 0,0 0-7 0,3 0-1 15,-5 3 1-15,3-3-1 0,-1 0-1 16,1 0 0-16,0 1 5 0,2-1-7 0,-1 0 0 15,0 0 5-15,1 1-5 0,-1-1 6 0,2 0-5 16,0 0-2-16,0 0 3 0,0 0-4 0,2 0 5 16,-3 1-5-16,1-2 2 0,1 1 2 0,-1 0-1 15,2-1 0-15,-2 1-1 0,1 0 0 0,1-1-16 16,-2 1 20-16,-1 0-16 0,3 0 19 16,-2-3-18-16,1 3 20 0,-1 0-16 0,1 0 22 15,-1 0-20-15,2 0 34 0,0 0-40 0,-1 0 19 16,0 0-16-16,-1 0 19 0,1-1-19 0,-2 2 24 15,1-2-21-15,0 2 22 0,0-1-18 16,-1 0 18-16,-2 0-16 0,-1 0 20 0,0 0-1 16,-1 3-5-16,-1-3 2 0,1 1-4 0,-2-1-1 15,1 1-1-15,-14-1-3 0,22 0 1 0,-22 0-1 16,19 1 2-16,-19-1-4 0,16 1 6 0,-16-1-9 16,15 0 7-16,-15 0-32 0,11 1-22 0,-11-1-77 15,0 0-122-15,13-1-92 0,-13 1-168 0,0 0-369 16,0 0-424-16</inkml:trace>
  <inkml:trace contextRef="#ctx0" brushRef="#br0" timeOffset="1648.21">5271 10256 281 0,'0'0'288'0,"0"0"-14"0,0 0-45 0,-13 1 33 16,13-1-84-16,0 0-4 0,-11 2-12 0,11-2-9 15,0 0-12-15,-12 1 45 0,12-1-83 16,0 0 43-16,0 0-71 0,0 0 37 0,-11 1-67 0,11-1 42 15,0 0-52-15,0 0 48 0,0 0-46 16,0 0 48-16,0 0-46 0,0 0 44 0,0 0-38 16,0 0 47-16,8 7-59 0,-8-7 50 0,13 2-61 15,-13-2 53-15,20 1-61 0,-7 0 53 0,1 1-59 16,0-2 58-16,2 1-59 0,1-1 53 0,3 0-62 16,2 1 57-16,-1-1-62 0,2 0 56 0,0 1-62 15,0-1 7-15,-2 0 15 0,4 0-7 16,-1 0 3-16,0 1 5 0,3-1-6 0,-1 0 5 0,1 0 4 15,1 0 5-15,-2 0-6 0,1 0 1 16,0 0-2-16,1 0-4 0,0 0 0 0,0 1-1 16,-1-1 2-16,0 0-1 0,1 0-2 0,0-1-1 15,-1 2 0-15,-3-1-3 0,1 0 3 0,-2 0-1 16,1 0 4-16,-1 0-3 0,1 0 1 0,-2 0 2 16,0 0 2-16,1 0 1 0,0 0-1 0,-3 0 2 15,2 0-2-15,1 0 0 0,-3 0 4 0,1 0 1 16,2 0 4-16,-3 2-1 0,3-2 0 0,0 0-1 15,0 0-6-15,-1 0 0 0,1 0-2 0,0-2 1 16,0 2-3-16,-1 0 1 0,1 2-1 0,0-4-4 16,0 2-1-16,-1 0 1 0,-1 0 0 0,1 0-4 15,-2 0 4-15,1-1 1 0,0 1-1 0,-1 0-2 16,1-1 1-16,1 0 0 0,-1 1 1 0,2-1-1 16,-2 1 3-16,1-1-8 0,-1 1 1 15,0-2 4-15,1 2 0 0,-1-1 0 0,0 1-1 16,0 0 1-16,-1-1 0 0,1 1 5 15,-1 0-2-15,-1-1 0 0,2 1-1 0,-1 0-6 16,-1 0 1-16,0 0 1 0,1-1 2 16,-1 1 0-16,1 0 0 0,-2-1 0 0,3 1-5 0,-2 0 4 15,0 0 1-15,0-2-1 0,-1 2 0 0,2 0 0 16,-1-1-3-16,0 1 3 0,0-2-2 0,0 2 3 16,-1-1 0-16,1 0-1 0,-2 1 0 0,2-1 0 15,0 0 0-15,-3 1 0 0,3-1 1 0,0 0 1 16,0-1-4-16,0 1 3 0,-1 0 0 0,1 0-1 15,-1 1 0-15,1-1 0 0,-2 0 8 16,2 1-5-16,0 0 1 0,-1-2-1 0,0 2-5 16,0-1-3-16,-1 1 11 0,3-2-6 0,-5 2-1 15,0 0 1-15,1-1-3 0,0 1 3 0,0 0-5 16,-1-1 4-16,0 1 2 0,0 0-2 0,1-1-1 16,-1 1 2-16,1 0-3 0,-1-1 5 0,-1 1-1 15,2-1-1-15,-1 1 2 0,0 0-1 0,-1-2-1 16,1 2 1-16,-1-1-1 0,2 1 0 15,-1-1 0-15,-1 1 1 0,2 0-1 0,-2-1 1 16,1 1 0-16,-1 0-2 0,1 0 11 0,-1 1-5 16,2-2-3-16,-2 1 13 0,0 0-41 0,0 1 23 15,1-1 1-15,-2 0 1 0,2 0 3 0,-2 0 0 16,0 0 0-16,0 1-1 0,0-1-3 0,-13 0 2 16,22 0 0-16,-22 0 1 0,20 0 1 0,-20 0-1 15,16 0-2-15,-16 0-31 0,17-1-48 0,-17 1-77 16,13-1-117-16,-13 1-124 0,11-2-161 0,-11 2-337 15,0 0-456-15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17:47.7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4359 3493 220 0,'0'0'222'0,"0"0"-34"0,0 0-20 0,0 0-5 16,0 0-3-16,0 0-16 0,-3-12-17 15,3 12-5-15,0 0-3 0,0 0-26 0,0 0 43 16,0 0-35-16,0 0 32 0,-1-13-30 0,1 13 15 0,0 0-46 0,0 0 11 16,-3-11-6-16,3 11 2 0,0 0 26 0,-2-9-20 0,2 9-9 15,0 0-32-15,-3-10 12 16,3 10-8-16,0 0 25 0,-2-11-11 0,2 11 13 0,0 0-12 15,0 0 14-15,-3-12-13 0,3 12 8 16,0 0-18-16,0 0 5 0,0 0-21 0,-2-10-3 0,2 10-16 16,0 0 0-16,0 0-16 15,0 0 8-15,0 0-19 0,0 0 7 0,0 0-19 0,0 0 7 16,0 0-15-16,0 0 12 0,0 0-9 0,0 0 11 0,0 0-11 16,0 0 18-16,0 0-7 15,0 0 18-15,-3 11-13 0,3-11 17 0,0 12-6 0,0-12 13 0,0 13-16 16,0-13 17-16,0 17 6 15,0-17 12-15,0 23-6 0,0-11 10 0,0 1-10 16,0 0 12-16,-1 0-17 0,2 1-3 16,-1-1-4-16,0 1 3 0,1 1-2 0,-1-2 0 0,0 2-2 15,0-1 1-15,0-1 3 16,0 1-2-16,0-1-57 0,2 2 66 0,-2-1-47 0,0 1 64 16,1 2-4-16,-1-3 3 0,0-1-6 0,0 4-19 0,1 0 22 15,-1-2-6-15,0 2 1 0,0 0-6 16,0-3 4-16,0 3-5 0,1 0-4 0,-1 0 0 0,0 0-9 15,2-1-3-15,-2 1-2 16,0-1-2-16,0 0-1 0,1-1 1 0,-1-1-2 0,1 0-4 16,-1 0 7-16,0 0-1 15,2 0-2-15,-2 0 0 0,0-2-1 0,1 1 0 0,-1 0-4 16,1-1 2-16,-1 0 3 0,0 3-2 0,1-4-11 0,-1 2 10 0,0-13-1 16,2 22-3-16,-2-22 4 15,1 22-1-15,-1-10 6 0,0-12-55 0,1 22 66 0,-1-22-60 16,0 21 63-16,3-9-60 0,-3-12 60 15,0 22-54-15,1-10 60 0,-1-12-57 0,0 22 56 0,1-11-54 16,-1-11 50-16,0 21-51 16,2-10 48-16,-2-11-46 0,0 21 60 0,0-21-58 0,1 22 59 15,-1-22-56-15,0 22 55 0,0-11-54 16,1 0 55-16,-1-11-47 0,0 22 40 0,0-22-47 0,0 23 47 16,1-12-54-16,-1-11 56 0,0 21-45 0,0-21 54 0,0 22-62 15,0-10 59-15,0-12-66 16,0 22 57-16,2-9-53 0,-2-2 59 0,0 2-55 0,0 0 59 15,0-1-60-15,0 0 59 16,0 0-59-16,1 1 57 0,-1-1-56 0,0 1 59 0,0-1-58 0,0 1 54 16,0 0-57-16,0-2 63 15,0 1-61-15,1 1 58 0,-1-2-52 0,0 1 46 16,0-12-43-16,0 22 49 0,0-22-54 0,0 21 54 0,2-10-51 0,-2-11 54 16,-2 18-58-16,2-18 52 15,0 17-54-15,0-17 52 0,0 15-51 0,0-15 54 0,0 14-52 16,0-14 53-16,0 12-50 0,0-12 49 15,0 0-50-15,0 15 53 0,0-15-54 16,0 0 52-16,0 0-51 0,0 12 55 16,0-12-57-16,0 0 45 0,0 0-82 0,0 0 11 0,0 0-105 15,0 0-11-15,0 13-72 0,0-13-122 0,0 0-110 0,0 0-564 16,0 0-641-16</inkml:trace>
  <inkml:trace contextRef="#ctx0" brushRef="#br0" timeOffset="995.66">4363 3512 117 0,'0'0'188'0,"0"0"-22"0,0 0-28 16,-4-8-28-16,4 8-11 0,0 0-9 16,0 0 8-16,0 0 22 0,-5-11 5 0,5 11-8 15,0 0 1-15,0 0 10 0,0 0-2 0,-4-8-35 16,4 8 38-16,0 0-5 0,0 0-5 0,0 0-11 16,0 0-19-16,0 0-2 0,0 0-9 15,0 0-4-15,0 0-2 0,-3-10-6 0,3 10-9 16,0 0-4-16,0 0-5 0,0 0-6 0,0 0-6 15,0 0-7-15,0 0-2 0,0 0-8 0,0 0 2 16,0 0-3-16,0 0 0 0,0 0-2 16,0 0 1-16,0 0-1 0,0 0 0 0,0 0 3 15,0 0 6-15,0 0 0 0,0 0 2 0,14-1-13 16,-14 1 18-16,0 0-9 0,16-1 16 0,-16 1-15 16,17 0 15-16,-17 0-15 0,22 0 12 0,-6 0-14 15,-2 0 1-15,2 0-14 0,5-2 17 0,-2 2-13 16,3 2 9-16,-1-4-10 0,2 2 8 0,0 2-15 15,0-2 8-15,0 0-10 0,-1 0 9 0,0 0-10 16,-1 0 15-16,0 1-17 0,-1-1 10 0,1 0-14 16,-2 0 8-16,0 0-5 0,2 0 13 0,-3 0-14 15,1 0 10-15,-1 0-8 0,2 0 8 16,-1 0-10-16,1 0 11 0,0 0-14 0,0 0 13 16,0 0-15-16,0 0 12 0,0 0-7 0,-2 0 10 15,3 0-13-15,-3 0 15 0,1 0-13 0,0-1 11 16,-1 1-12-16,0 1 13 0,-2-1-13 0,1-1 15 15,-3 1-14-15,3-2 13 0,-2 2-12 0,0-1 10 16,-2 1-14-16,2 0 15 0,-2-1-5 0,2 0 5 16,-2 1-11-16,3 0 10 0,-4-1-11 0,1 1 11 15,0-1-16-15,-13 1 13 0,23 0-11 0,-23 0 14 16,18-2-10-16,-18 2 8 0,19 0-8 16,-19 0 10-16,16-1-3 0,-16 1 8 15,15-1-16-15,-15 1 11 0,13 0-13 0,-13 0 14 16,0 0-9-16,16-2 4 0,-16 2-8 0,0 0 11 15,12-1-14-15,-12 1 12 0,0 0-13 0,0 0 15 16,0 0-15-16,15 0 1 0,-15 0-34 0,0 0-16 16,0 0-51-16,0 0-46 0,0 0-100 0,0 0-44 15,0 0-73-15,0 0-447 0,0 0-352 16</inkml:trace>
  <inkml:trace contextRef="#ctx0" brushRef="#br0" timeOffset="2215.55">4369 5024 64 0,'0'0'193'15,"0"0"-43"-15,0 0-14 0,0 0-23 0,0 0-1 0,0 0-10 16,0 0 18-16,0 0-15 0,0 0 29 16,0 0-35-16,-9-3 31 0,9 3-26 0,0 0 29 0,0 0-42 15,0 0 10-15,0 0 4 16,0 0-12-16,0 0-8 0,0 0 0 0,0 0 0 0,0 0-18 15,0 0-5-15,0 0-14 0,0 0-6 0,0 0-1 0,0 0-3 16,0 0-4-16,0 0 2 16,0 0 3-16,0 0 1 0,0 0 6 0,0 0 6 0,0 0 4 0,0 0 18 15,-10 3-9 1,10-3 8-16,0 0 3 0,0 0 6 0,0 0-6 0,0 0-7 0,0 0-4 16,0 0-7-16,0 0-10 15,0 0-19-15,0 0 8 0,0 0 4 0,14 0-2 0,-14 0-6 16,14 0 0-16,-14 0-8 0,23-1 3 0,-10 0-8 0,1 0 0 15,1-1-5-15,0 2 0 16,2-1-2-16,2 0 0 0,0-2 0 0,1 2-2 0,-1 0-1 0,0 0 0 16,3 0-1-16,-2 0 0 15,-1-1-3-15,3 1 1 0,0 0-7 0,-3 0 3 0,1 1-2 16,1-1 4-16,-2 0-2 16,1-1 1-16,1 1-5 0,-2 0-13 0,1 1 20 0,1-2-1 0,-2 1 1 15,2 1-4-15,-1-1 5 16,-2 1 1-16,2-1 2 0,-2 1 5 0,0-1 9 15,1 1 12-15,-2-1 10 0,1-1-51 0,0 1 72 0,0 0-63 16,1 1 59-16,-3-2-51 0,2 1 44 16,0 1-55-16,0-2 60 0,0 1-58 0,0-2 59 0,-2 2-60 15,0 0 53-15,-1 0-64 16,-2 1 51-16,1-1-55 0,0 0 54 0,-2-1-53 0,0 1 50 16,1 0-52-16,-13 1 51 15,23-1-56-15,-11 0 54 0,-12 1-57 0,21-3 52 0,-21 3-54 0,22-1 54 16,-22 1-56-16,19-2 54 15,-19 2-54-15,21-1 52 0,-21 1-55 0,23 0 58 0,-23 0-49 0,20-1 38 16,-7 0-36-16,-13 1 43 0,20 0-49 0,-20 0 46 0,23-1-33 16,-23 1 38-16,23 0-51 15,-23 0 50-15,21 0-56 0,-21 0 50 0,19 0-48 0,-19 0 51 16,19 1-49-16,-19-1 49 16,18 0-49-16,-18 0 49 0,17 0-49 0,-17 0 49 0,12 0-52 0,-12 0 51 15,0 0-51-15,17 1 51 16,-17-1-62-16,0 0 25 0,14-1-104 0,-14 1 5 0,0 0-69 15,0 0-68-15,14 1-62 0,-14-1-45 16,0 0-33-16,0 0-75 0,0 0-321 0,0 0-310 0</inkml:trace>
  <inkml:trace contextRef="#ctx0" brushRef="#br0" timeOffset="3853.12">5478 3467 9 0,'0'0'255'0,"0"0"-18"16,0 0-30-16,0 0-39 0,0 0-20 0,0 0-13 0,0 0-16 15,0 0-11-15,0 0-4 0,0 0-5 0,0 0-2 0,0 0-9 16,0 0-28-16,0 0 32 16,0 0-35-16,0 0 39 0,0 0-36 0,0 0 41 0,0 0-12 15,0 0-28-15,0 0 17 16,0 0 0-16,0 0 2 0,0 0 8 0,0 0-4 0,0 0-25 16,12 3 10-16,-12-3-20 15,0 0 18-15,16 0-10 0,-16 0 11 0,15-1-25 0,-15 1 7 16,17 0-21-16,-17 0 8 0,17-2-22 0,-17 2 12 0,18 0-17 0,-18 0 10 15,18 0-15-15,-18 0 16 0,16 1-15 16,-16-1 10-16,18 1-22 0,-18-1 18 0,17 2-17 0,-17-2 10 16,18 3-18-16,-18-3 20 15,18 6-14-15,-18-6 15 0,19 6-12 0,-10-3 12 0,1 1-4 16,-1 1 2-16,1-1-13 0,0 1 3 16,-1 0 3-16,3 1 3 0,-2-1-13 0,-1 1 32 0,0 1-22 15,0-1 20-15,1 2-9 16,-1 1 9-16,1-1-14 0,-1 0 10 0,0 2-17 0,-2-2 11 15,0 1-6-15,3 1 11 0,-3-1-13 0,-1 1-2 0,1-2 3 16,0 2-1-16,0-2-3 0,-1 3 2 16,-1-1 0-16,2-1 4 0,-1 2 0 0,-1 0 8 15,1 1-40-15,0 0 43 16,-1-2-7-16,-1 3 15 0,2 0 3 0,-2 0-2 0,0 1 14 16,-1 2 4-16,0 0 3 0,1-1 1 15,-2 1 0-15,1 0-9 0,-2-1-6 0,3 2-2 0,-3-1-6 16,1-1 1-16,0 1-3 0,-2-2-2 0,1 0-1 0,-1 0-7 15,2 0 1-15,-2-1-2 16,0 2-1-16,0-3 2 0,0 2-2 0,-2-1 1 0,2 1 0 16,-1-1-4-16,0 0 2 0,1 1 4 15,-1 0-5-15,-2 1 0 0,2-1-1 0,-3 0 0 0,3-1 1 16,-2 2-3-16,2-3-2 0,-2 4 4 16,1-1 4-16,-1 0-51 0,1-1 43 0,0-2-34 0,0 2 61 15,-1-3-62-15,1 2 65 16,-1-1-58-16,-1-2 62 0,2 3-62 0,-1-2 62 0,1-1-59 15,-1 1 65-15,0 0-66 0,1-2 62 16,-2 2-61-16,1-1 59 0,1-1-59 0,2-9 56 16,-6 18-49-16,2-8 2 0,1-1 6 0,3-9-3 0,-5 17 0 15,1-8 57-15,2 0-56 0,-2 0 0 16,0-1 64-16,4-8-66 0,-8 17 48 0,5-7-54 0,-1-2 60 16,4-8-67-16,-7 17 60 15,7-17-61-15,-6 15 64 0,6-15-58 0,-9 14 60 0,9-14-63 16,-6 15 58-16,6-15-60 0,-7 13 57 15,7-13-57-15,-6 14 62 0,6-14-67 0,-7 11 62 0,7-11-56 16,-7 14 57-16,7-14-59 0,-8 13 61 0,8-13-55 0,-6 13 47 16,6-13-50-16,-7 11 56 15,7-11-59-15,-9 12 65 0,9-12-60 0,-7 13 58 0,7-13-61 16,-8 12 48-16,8-12-50 0,-6 12 54 16,6-12-54-16,-8 11 58 0,8-11-58 0,-6 10 56 15,6-10-58-15,-7 8 58 0,7-8-58 16,-6 9 61-16,6-9-61 0,-5 7 58 0,5-7-58 15,-7 7 55-15,7-7-54 0,-5 7 57 0,5-7-59 0,-5 7 60 16,5-7-60-16,0 0 59 16,-8 10-51-16,8-10 49 0,-6 6-51 0,6-6 57 0,-6 7-59 15,6-7 55-15,-5 7-62 0,5-7 68 16,-7 6-58-16,7-6 56 0,-6 7-58 0,6-7 53 0,-8 8-52 16,8-8 55-16,-8 5-57 15,8-5 57-15,-7 8-61 0,7-8 61 0,-8 6-56 0,8-6 54 16,-8 4-56-16,8-4 9 0,0 0-35 15,-8 6 30-15,8-6-99 0,0 0 12 0,-8 6-54 0,8-6-50 16,0 0-52-16,0 0-69 0,0 0-76 0,-11 3-72 0,11-3-263 16,0 0-253-16</inkml:trace>
  <inkml:trace contextRef="#ctx0" brushRef="#br0" timeOffset="3993.14">5625 4956 116 0,'0'0'197'0,"0"0"-80"0,0 0-76 0,0 0-89 0,0 0-90 15,0 0 40-15</inkml:trace>
  <inkml:trace contextRef="#ctx0" brushRef="#br0" timeOffset="6045.36">4446 7190 65 0,'0'0'124'0,"-4"-10"-4"0,4 10-14 0,0 0-1 0,0 0 5 16,-3-10 4-16,3 10 5 15,0 0 10-15,0 0 7 0,0 0 5 0,0 0-3 0,0 0 8 16,0-11 9-16,0 11 10 0,0 0 6 15,0 0 0-15,0 0-6 0,0 0-21 0,-1-13-16 16,1 13-18-16,0 0-12 16,0 0-9-16,-1-11-4 0,1 11-3 0,0 0-1 0,-3-9-17 15,3 9-2-15,0 0 3 0,-2-12 2 0,2 12 6 0,0 0-50 16,-4-8 65-16,4 8-62 0,0 0 59 16,0 0-65-16,-3-10 57 0,3 10-63 0,0 0 51 0,0 0-63 15,0 0 52-15,0 0-65 16,0 0 55-16,-2-10-66 0,2 10 55 0,0 0-62 0,0 0 48 15,0 0-64-15,0 0 59 0,0 0-60 16,0 0 60-16,0 0-54 0,0 0 61 0,0 0-5 0,0 0-2 16,0 16 7-16,0-16 1 15,1 13-3-15,-1-13-4 0,1 19 3 0,-1-19 2 0,1 20 8 16,-1-8-43-16,2 2 51 0,-2-1-63 0,1 1 65 0,-1 2-61 16,0 0 58-16,1 1-50 15,-1 2 60-15,2-1-57 0,-1-1 58 0,-1 2-57 0,1 0 61 16,0 1-61-16,-1-2 65 0,2 2-58 15,-1-1 9-15,0 1 9 0,1 0 1 0,-1 0 1 0,-1-3 3 16,1 2 3-16,0 0 2 16,1 1 51-16,-2-1-57 0,1-1 37 0,0 1-40 0,-1-1 42 15,3 1-55-15,-2-3 43 0,-1 2-46 0,1-1 53 0,1 1-48 16,-2-1 40-16,0 0-49 0,1-1 40 16,0 0-46-16,0 0 53 0,1 2-53 0,-2-3 40 0,1 2-39 15,0-1 40-15,-1-1-40 16,2 0 41-16,-1 2-47 0,0-2 47 0,0 2-40 0,-1-1 38 15,2-1-49-15,-1 0 49 16,0 0-43-16,1-1 35 0,-1 1-35 0,-1-2 8 0,1 1 3 16,0 2 2-16,1-3 1 0,-1 2 5 15,0-2-18-15,-1 0 26 0,3 0-3 0,-2 1 1 0,0 0-3 16,-1-1 2-16,1-1-2 0,1 3 2 0,-2-3-32 0,1 1 36 16,-1 0-45-16,1 0 52 0,-1 0-34 15,0-1 33-15,0 1-26 0,0 0 28 0,2-2-4 0,-2-11-3 16,0 23 0-16,0-23-2 15,0 23-1-15,0-23 3 0,0 22-3 0,0-22 3 0,1 22-3 16,-1-22 1-16,0 18-1 0,0-18 0 16,0 20-6-16,0-20-15 0,0 17 20 0,0-17-4 0,0 18 0 15,0-18 0-15,0 17 1 0,0-17-2 0,0 17 1 0,0-17 0 16,0 18 1-16,0-18-2 16,-1 18 1-16,1-18-2 0,0 16 0 0,0-16 1 0,0 16-1 15,0-16-2-15,0 15 1 16,0-15 0-16,0 15-1 0,0-15-5 0,0 14 6 0,0-14 0 15,0 13 0-15,0-13-1 16,-2 13 1-16,2-13 0 0,-1 14 0 0,1-14-1 0,0 0 7 16,0 16-3-16,0-16 4 0,0 0-2 15,-1 12 1-15,1-12 2 0,0 0-7 0,0 0-18 0,-2 13-25 16,2-13-38-16,0 0-39 0,0 0-59 0,0 0-17 0,0 0-119 16,0 0-14-16,0 0-108 0,0 0-14 15,-3-14-18-15,3 14-410 0,1-19-425 0</inkml:trace>
  <inkml:trace contextRef="#ctx0" brushRef="#br0" timeOffset="6885.67">4453 7202 17 0,'0'0'131'0,"-1"-12"-8"0,1 12 0 15,0 0-31-15,0 0 7 0,-5-10-11 16,5 10 10-16,0 0-8 0,-4-9 20 0,4 9-9 0,0 0 21 16,-5-8-24-16,5 8 3 15,0 0 3-15,-5-9-2 0,5 9-3 0,0 0-4 0,0 0-2 16,-5-7-9-16,5 7-7 0,0 0-2 0,0 0-9 0,0 0-5 16,-5-7-8-16,5 7-8 0,0 0 3 15,0 0 3-15,0 0 0 0,0 0 7 0,0 0 4 0,0 0 5 16,0 0 4-16,7-5 2 15,-7 5 5-15,0 0-3 0,13-1-1 0,-13 1-6 0,14-2-5 16,-14 2-7-16,18-1-4 0,-18 1-4 16,23-1-6-16,-23 1-5 0,27-1-4 0,-14 1-4 15,2 0-3-15,0-1-5 16,1 1-2-16,-1 0 0 0,2 0-5 0,1 0 2 0,1 0-3 16,1 0-1-16,1 0 0 0,0 0-6 0,1 0 3 0,1 0-50 15,-1 0 60-15,1 0-3 0,1 0-6 16,3 0 1-16,0 0-1 0,0 0-5 0,1 1 3 0,0-2-1 15,-1 1 1-15,1 0-3 16,0 0 1-16,-1-1 1 0,1 1-6 0,-5 0 8 0,1 0-1 16,3 0-1-16,-3 0 0 0,-1 0-1 15,0 0 0-15,0-1 2 0,0 1 2 0,1-1 7 16,-2 1 0-16,1 0-49 0,2 0 56 0,1-2-54 0,-3 1 60 16,1 1-38-16,0-1 39 0,-1 1-60 15,0-1 62-15,-3 1-57 0,1-2 57 0,-1 2-58 0,-3-1 62 16,-2 1-58-16,-1 0 55 15,-2-2-57-15,-12 2 54 0,23 0-54 0,-23 0 56 0,17-1-60 16,-17 1 55-16,15 0-63 0,-15 0 35 16,13 0-89-16,-13 0 4 0,0 0-116 0,13-1 10 0,-13 1-85 15,0 0-18-15,0 0-54 16,0 0-405-16,0 0-263 0</inkml:trace>
  <inkml:trace contextRef="#ctx0" brushRef="#br0" timeOffset="8155.85">4508 8726 132 0,'0'0'241'0,"-14"0"-55"0,14 0 21 16,0 0-62-16,-14 0-6 15,14 0-13-15,0 0-9 0,0 0-12 0,-15 0-16 0,15 0-2 16,0 0 2-16,0 0-3 0,0 0-4 16,-13 0-5-16,13 0-11 0,0 0-2 0,0 0 14 0,0 0-19 15,0 0 3-15,0 0-1 16,0 0 3-16,0 0 6 0,0 0 9 0,0 0 3 0,0 0 2 16,0 0 1-16,0 0 2 0,13 5-3 0,-13-5-8 0,13-2 1 15,-13 2-4-15,19 0-1 0,-19 0-2 16,23 0-6-16,-10 0-5 0,2-1-9 0,0 1 3 0,4 0-8 15,1 0-3-15,0 0-7 16,0 0-12-16,1 0 5 0,2 0-3 0,-1 0-50 0,1 0 55 16,-2 0-52-16,4-2 54 15,-2 2-56-15,1 0 57 0,-1 0-58 0,1 0 53 0,3 0-53 16,1 0 58-16,-1 0-5 0,0 0-7 0,0 0 0 16,-2-1-3-16,0 2-1 0,-1-1 1 15,-1-1 1-15,0 2-2 0,-1-1-48 0,1 0 58 0,-2 0-51 16,0-1 50-16,-1 1-53 0,1 1 61 15,-2-1-59-15,1 0 60 0,-2 0-58 0,3 0 63 0,-1 0-61 16,-1 0 64-16,2 2-57 16,0-2 58-16,-1 0-59 0,1 0 60 0,0 0-63 0,-1 0 63 15,-1-2-68-15,2 2 69 0,-3 0-65 16,1 0 61-16,-4 0-62 0,2 0 63 0,-1 0-63 0,-3 0 61 16,1 0-62-16,-14 0 63 0,25 0-66 0,-13-1 61 0,-12 1-60 15,20 0 60-15,-20 0-56 16,20 0 55-16,-20 0-58 0,17 0 58 0,-17 0-66 0,17 0 76 15,-17 0-75-15,17-1 69 0,-17 1-70 16,17-1 61-16,-17 1-64 0,16 0 62 0,-16 0-59 0,16 0 61 16,-16 0-60-16,15-1 60 15,-15 1-65-15,13 0 65 0,-13 0-63 0,0 0 62 0,18-1-62 16,-18 1 64-16,0 0-68 0,14 0 64 0,-14 0-64 0,0 0 66 16,15-1-63-16,-15 1 59 0,0 0-60 15,0 0 64-15,15 0-61 0,-15 0 63 0,0 0-58 0,0 0 57 16,16 0-58-16,-16 0 59 15,0 0-66-15,0 0 63 0,0 0-59 0,12-2 65 0,-12 2-68 16,0 0 63-16,0 0-76 0,0 0 54 16,0 0-70-16,13 0 42 0,-13 0-74 0,0 0 34 0,0 0-76 15,0 0 30-15,0 0-21 16,0 0-29-16,0 0-24 0,0 0-33 0,0 0-40 0,0 0-4 16,0 0-41-16,0 0-66 0,0 0-222 0,0 0-97 0</inkml:trace>
  <inkml:trace contextRef="#ctx0" brushRef="#br0" timeOffset="9936.27">5646 7107 6 0,'-8'4'177'0,"8"-4"-7"0,0 0-31 16,0 0-6-16,0 0-9 0,0 0-9 0,0 0 1 0,0 0-5 16,0 0-6-16,0 0-6 0,0 0-6 0,0 0-3 0,0 0-2 15,0 0-2-15,0 0-1 16,0 0-3-16,0 0 6 0,0 0-44 0,0 0 62 15,0 0 3-15,0 0-3 0,0 0-8 16,0 0-5-16,8 4-5 0,-8-4-3 0,0 0-7 0,14 2-3 16,-14-2-3-16,0 0-6 15,18 0 2-15,-18 0-11 0,15-2-2 0,-15 2-47 16,14 0 49-16,-14 0-48 0,19 2 46 0,-19-2-55 0,17 0 48 16,-17 0-52-16,20 1 50 0,-20-1-53 15,19 2 51-15,-19-2-56 0,20 1 53 0,-9 1-6 0,-11-2-3 16,21 3-4-16,-10-1 1 0,-1 0 6 15,3 0-8-15,-3 2-5 0,1-1-3 16,0 1-2-16,-1 0-15 0,1 0 17 0,1 1-52 16,-2-2 59-16,1 2-5 0,0 1-3 0,1-1-3 15,-1 1 7-15,3-1-6 0,-2 2 6 0,0-1-3 16,0-1 1-16,0 1-2 0,-1 1-2 0,1 0-9 16,0-2 11-16,-1 2 1 0,0 0-53 15,0 0 63-15,1-2-59 0,-3 1 61 0,4 1-60 16,-4-1 62-16,0 0-60 0,1 0 60 0,0 2-59 15,-1 0 61-15,0-1-54 0,0 1 59 0,0 0-64 0,0 1 59 16,1 0-59-16,-4-2 60 0,2 1-62 0,-1 1 63 16,0-1-62-16,1 0 59 0,-2 1-57 15,-1 1 56-15,3-2-53 0,-2 3 53 0,0-1-56 16,-3-2 59-16,3 0-59 0,-1 1 59 0,0-1-57 16,-2 1 59-16,1 0-59 0,0 0 6 0,-4-9 2 0,7 19 3 15,-7-19 6-15,6 17 2 0,-3-6 4 0,0-2 0 0,0 2 0 16,-3-11-3-16,4 20 9 0,-3-9 6 15,0 0 50-15,1 0-63 0,0 0 56 0,-2 1-65 0,1-1 55 16,1 1-61-16,-2 0 64 16,1 0-71-16,-1-1 72 0,0 1-70 0,0 0 60 0,0-12-57 15,1 23 62-15,-2-11-65 16,1 0 63-16,0 0-62 0,-1 0 59 0,1 0-60 0,-2-1 64 0,2 1-64 16,-1-1 64-16,0 2-53 0,0-1 57 0,-1 1-57 0,1-1 49 15,-2 0-50-15,2 0 52 16,0 1-58-16,-2-2 51 0,1 1-48 0,-1 0 45 15,1 0-51-15,-1 0 53 0,-1-1-47 16,2 1 46-16,-1-1-58 0,-1-1 55 0,2 1-57 0,-1 0 54 16,-2 2-54-16,3-4 31 15,-2 3-24-15,0-3 47 0,1 2-44 0,0-2 51 0,-1 2-56 16,0-1 4-16,0 0 8 0,-1 0 0 16,1 0 3-16,0-1 0 0,0 1 2 0,1 0 3 0,-1-2-1 15,0 2 1-15,4-10 4 0,-8 16-1 0,5-7 3 0,-1-1-1 16,4-8-3-16,-7 17 11 0,2-9-3 15,5-8-1-15,-8 17-2 0,3-10-34 0,2 2 38 16,-3-2-32-16,1 3 33 0,5-10-31 16,-9 15 36-16,4-6-34 0,0-2 30 0,1 1 0 0,-1-1-1 15,0 2-1-15,5-9 3 16,-9 16-2-16,3-9 22 0,1 0-64 0,-1 0 40 0,1 1-1 16,0-1-4-16,-1 0 2 0,1 0 0 0,5-7-2 0,-10 14-3 15,10-14 1-15,-11 11-1 0,5-3 2 16,6-8-3-16,-10 11 2 0,10-11-3 0,-11 11 1 0,11-11 1 15,-11 12-2-15,11-12 6 16,-9 10 0-16,9-10-2 0,-9 10-1 0,9-10-6 0,-11 10 4 16,11-10-1-16,-9 11 6 0,9-11-3 15,-12 10 3-15,12-10-2 0,-11 11-4 0,11-11-1 16,-11 9 0-16,11-9 2 0,-10 10 1 16,10-10-2-16,-10 8 0 0,10-8 1 0,-8 8-2 0,8-8 1 15,-9 8 2-15,9-8-2 0,-9 7 0 0,9-7-1 0,-11 10 0 16,11-10 1-16,-8 7-2 15,8-7 2-15,-9 6-1 0,9-6-2 0,-9 6 2 0,9-6-2 0,-9 7 1 16,9-7 2-16,-7 6 7 16,7-6-2-16,-8 7-3 0,8-7-1 0,-9 6 1 0,9-6-10 15,-9 5-3-15,9-5-1 0,-10 6-8 16,10-6-9-16,-10 6-12 0,10-6-19 0,-9 4-27 16,9-4 20-16,-11 5-98 0,11-5 15 0,-10 3-109 0,10-3 3 15,-11 3-87-15,11-3-48 0,-12 3-80 16,12-3-234-16,0 0-214 0</inkml:trace>
  <inkml:trace contextRef="#ctx0" brushRef="#br0" timeOffset="10097.79">5785 8743 78 0,'0'0'312'0,"0"0"-87"15,0 0-54-15,0 0-39 0,0 0-36 0,0 0-55 0,0 0-54 16,0 0-79-16,0 0-44 0,0 0-119 16,0 0 79-16</inkml:trace>
  <inkml:trace contextRef="#ctx0" brushRef="#br0" timeOffset="11661.77">6048 4014 106 0,'0'0'154'0,"0"0"-19"0,0 0 0 16,0 0-17-16,0 0 5 0,0 0-18 15,0 0 23-15,0 0-16 0,0 0 17 16,0 0-42-16,0 0 17 0,0 0-30 0,0 0 21 0,0 0-39 16,0 0 26-16,0 0-35 15,0 0-3-15,0 0-2 0,0 0-3 0,0 0 4 0,0 0-1 16,-10 3 1-16,10-3-1 0,0 0 2 0,-8 8-2 15,8-8 13-15,-6 9 9 0,6-9-4 16,-8 11-3-16,8-11-4 0,-9 13-2 0,9-13-2 0,-9 13-8 16,9-13-1-16,-7 16-2 0,0-9-5 15,4 3 17-15,3-10-3 0,-7 16 2 0,3-6-7 0,4-10-4 16,-5 18 1-16,5-18-5 16,-2 19-3-16,2-19-2 0,-2 17-2 0,4-6 3 0,-2-11 1 15,3 18 10-15,1-7 8 0,0-3 6 0,0 2 4 0,2-2 2 16,3-1-21-16,0 2 12 0,2-1 2 15,0-2 9-15,1 0 0 0,-1 0-4 0,2-1-8 0,-2-2-2 16,1 1 5-16,-1-1 11 16,0 0 10-16,1-2 5 0,-12-1-59 0,20 2 65 0,-20-2-64 15,21-3 58-15,-10 0-56 0,0-1 48 16,-1-1-58-16,-1 0 51 0,4-3-67 0,-4 0 49 0,1-3-57 16,0 0 46-16,0-1-48 15,-2 0 53-15,1 0-51 0,-1 0 58 0,-2 0-55 0,1-1 44 0,-4-1-53 16,4 2 41-16,-5 1-51 0,0 0 53 0,-1-1-54 0,-1 0 46 15,-3 0-55-15,1 0 52 16,-3 1-61-16,1-1 56 0,-3 0-53 0,0 1 56 0,-3 2-60 16,1-1 60-16,-2 2-60 0,-1 0 53 15,-1 2-76-15,0 0 29 0,-2 3-46 0,2 0-50 16,-4 1-50-16,2 2-62 16,-2 1-62-16,2 0-54 0,-2 3-58 0,2 1-420 0,0-1-384 15</inkml:trace>
  <inkml:trace contextRef="#ctx0" brushRef="#br0" timeOffset="12881.76">6423 7752 89 0,'0'0'310'15,"0"0"-66"-15,0 0-30 0,0 0-42 16,0 0-2-16,0 0-58 0,0 0 3 0,0 0-43 0,0 0 14 15,0 0-32-15,0 0 28 16,-10 6-38-16,10-6 36 0,0 0-50 0,-7 11 43 0,7-11-46 16,-4 11 50-16,4-11-45 0,-5 13 60 15,5-13-68-15,-5 17 78 0,5-17-70 0,-5 17 62 0,4-5-58 16,1-12 66-16,-3 19-73 16,3-6 56-16,0-13-67 0,0 22 57 0,1-12-60 0,2 0 54 15,1 1-47-15,0-2 54 0,1 1-53 0,1-1 61 0,1-1-43 16,4 2 53-16,-1-3-51 15,3-2 45-15,1 2-60 0,0-3 48 0,3-1-62 0,-2 1 58 16,2-1-67-16,-3-2 54 0,1-1-59 16,-2-1 61-16,2 0-50 0,-3-3 69 0,-1 0-57 0,2 0 61 15,-1-2-66-15,-2-4 59 0,0 1-49 16,-4-1 43-16,1-3-60 0,-2-1 0 0,-1-1-6 0,-2-1 0 16,-2-1 9-16,-1 0 8 15,0 0-8-15,-4-1 20 0,1 2-19 0,-1 1-30 0,0-1 28 16,-2 3-29-16,-2-1 27 0,2 1-26 0,-1 2 24 0,-1 1-29 15,-1 1 22-15,-1 2-4 0,1 0-3 16,-2 2-1-16,1 1-6 0,0 2-22 0,11 2-46 0,-26 0-56 16,13 1-69-16,2 0-84 15,-2 3-28-15,2 0-29 0,-1 1-82 0,-1 1-295 16,6-2-227-16</inkml:trace>
  <inkml:trace contextRef="#ctx0" brushRef="#br0" timeOffset="14479.73">6782 7855 113 0,'-10'3'73'0,"10"-3"2"15,0 0-17-15,0 0 10 0,-11 3-20 0,11-3 18 0,0 0-12 16,-10 4 19-16,10-4-10 16,0 0 21-16,-10 2 5 0,10-2-3 0,0 0-7 0,0 0-5 15,-13 4 0-15,13-4-6 0,0 0 2 16,-9 4-11-16,9-4 16 0,0 0-20 0,0 0 19 0,0 0-25 16,-10 2 29-16,10-2-37 0,0 0 35 0,0 0-41 0,0 0 0 15,0 0-5-15,0 0-2 16,0 0-4-16,-9 5 2 0,9-5 0 0,0 0 0 0,0 0 3 15,0 0-6-15,0 0 9 0,0 0 3 16,0 0 3-16,0 0 6 0,0 0-2 0,0 0 3 0,0 0-2 16,0 0 7-16,0 0 5 15,0 0 2-15,0 0 49 0,0 0-59 0,0 0 47 16,14 1-64-16,-14-1 48 0,14-1-68 0,-14 1 52 0,19-3-57 16,-19 3 51-16,23-2-51 15,-10 1 53-15,2 0-60 0,0 0 50 0,1-2-55 0,0 2 51 16,1 0-51-16,0 1 42 0,2-2-49 0,-1 1 49 0,0 1-53 15,1-1 53-15,-2 1-50 0,2 0 51 16,0-1-51-16,-1 1 47 0,1-1-50 0,-1 1 49 0,1 0-54 16,0 0 53-16,1 0-52 15,-1 0 49-15,0 0-47 0,1-2 52 0,1 2-53 0,-1 0 56 16,1-1-53-16,0 1 54 0,0-2-55 16,1 2 59-16,1-1-58 0,-2 1 3 15,0-1 44-15,-1 0-47 0,2 1 49 16,-3-1-51-16,2 1 50 0,-1 0-53 0,-2-1 52 0,1 1-49 15,-1 0 50-15,1-1-54 0,0 1 50 16,-1 0-53-16,1 0 54 0,-1-1-54 0,3 1 56 16,-1 0-55-16,-1-1 56 0,2 1-53 0,0-3 52 15,0 3-56-15,2-1 54 0,-1 1-54 0,-1 0 56 16,1-1-56-16,0 1 55 0,-1-2-50 0,1 1 54 16,0 0-58-16,0 1 55 0,-2-1-56 0,2 1 51 15,-2-1-51-15,0 1 50 0,1-2-51 16,0 2 54-16,-2 0-58 0,1 0 61 0,1 0-56 0,-2-1 8 15,3 1 5-15,-2 0 3 0,1 0 0 16,2 0-2-16,-2 0 7 0,2 0 46 0,-1 0-52 16,1 1 45-16,0-1-49 0,1 0 51 0,-2 0-54 15,5 0 51-15,-3 0-41 0,-1 0 39 0,-1 0-56 16,1 0 54-16,-1-1-55 0,1 2 57 0,-3-2-52 16,3 1 55-16,0 0-56 0,-2 0 53 0,2 0-58 15,-2 0 51-15,2 0-46 0,-1 0 51 0,0 0-52 16,1 0 53-16,-3 0-52 0,3 0 49 0,-1 0-50 15,0 0 55-15,-2 0-52 0,2 0 54 0,-1 1-52 16,-1-1 3-16,0 0 8 0,2 0 8 0,-3 2 9 16,1-2 2-16,0 0 3 0,-1 0 0 0,0-2-2 15,0 2-4-15,0 2 5 0,0-4 4 16,-3 4 3-16,0-2 0 0,-1 0-2 0,0-2-1 0,-1 2-3 16,1 2-1-16,-15-2 1 0,23 0 0 15,-23 0-3-15,22 0 0 0,-22 0-6 0,18 0 2 16,-18 0-1-16,14 0 1 0,-14 0 2 0,13-2-1 15,-13 2-5-15,0 0-6 0,14 0-23 0,-14 0-36 16,0 0-48-16,11-1-88 0,-11 1-87 0,0 0-65 16,0 0-118-16,0 0-243 0,0 0-216 0</inkml:trace>
  <inkml:trace contextRef="#ctx0" brushRef="#br0" timeOffset="16487.24">6328 4076 160 0,'0'0'156'16,"0"0"-18"-16,0 0-35 0,-10-2 3 15,10 2-28-15,0 0 8 0,0 0-19 0,0 0 12 0,-10 2-20 16,10-2 13-16,0 0-20 0,0 0 22 16,0 0-28-16,0 0 13 0,-12 4-15 0,12-4 20 0,0 0-23 15,0 0 26-15,0 0-23 16,0 0 27-16,0 0-14 0,0 0 25 0,0 0-43 0,0 0 27 16,0 0-34-16,0 0 30 0,0 0-37 0,0 0 1 0,0 0 0 15,0 0 0-15,0 0 3 0,0 0 13 16,0 0-1-16,0 0 9 0,0 0 34 0,0 0-24 0,0 0 11 15,7 8-19-15,-7-8 20 16,0 0-27-16,15 3 19 0,-15-3-26 0,15 2 16 0,-4 0-14 16,-11-2-7-16,22 3 6 0,-9-2-3 15,3 0-7-15,0 2-4 0,2-1-2 0,0-1 2 16,2 2-1-16,0-2-3 0,-1 1-2 16,3-1-2-16,-1 0 2 0,0 1 1 0,0-1 0 15,0 0 0-15,1 0-4 0,5 0 4 0,-5 1 1 0,4-2-5 16,1 1-3-16,0 0 1 0,-5-1-2 15,4 1 2-15,1-1 3 0,0 2 0 0,-3-2-3 0,-2 0-2 16,2 0-5-16,3 1 6 16,-4-1-1-16,1 0 1 0,-2 1-1 0,1-1 4 0,1 0 3 15,-1 0-3-15,0 0-1 0,0 0-8 16,-1 0 1-16,1 0-2 0,-2 0 2 0,2 0 1 0,-3 0-2 16,1 0 2-16,-1 0-2 0,2-1-1 0,-2 0-1 0,1 1-1 15,-1-2 2-15,-1 2-1 16,3 0-1-16,-2-1-6 0,0 0 7 0,0 1-2 0,0-1-7 15,-3-1 5-15,2 1 7 0,-1 0 2 16,1 0-3-16,0-2-5 0,1 2 1 0,1 0 0 0,1-1 2 16,0 1-2-16,2-2-2 15,2 1 3-15,-1-1-6 0,1 1 0 0,-3-1-1 0,2 1 3 16,-3 1-1-16,0-1 1 16,-2-1 0-16,1 2 3 0,-1-1 0 0,-1 1 0 0,0-2-1 0,1 0-2 15,-1 2 2-15,0-1-2 0,0 0-1 0,-1 0 0 0,0 0-2 16,0 1 4-16,0-1 0 15,-2 0-2-15,1 0 2 0,-2-1 3 0,3 2-6 0,-4-1 4 16,3-1-2-16,-2 2 3 0,3-2-4 16,-3 2 0-16,2-2-3 0,-3 1 4 0,0 0-3 0,0 1 3 15,0-1 7-15,-1 1-3 16,1-1-6-16,-1 1 1 0,-2 0-7 0,3 0 3 16,-2 0 2-16,1 0-3 0,-2-1 5 0,1 1-4 0,0-1 4 15,-12 2 1-15,26-1 1 16,-14 0-3-16,0 0 3 0,1 0-1 0,1 1 1 0,0-1 0 15,0-1-1-15,1 1-2 0,0 0-1 16,-1 1 0-16,0-1-8 0,-14 1 10 16,24-1 2-16,-24 1-2 0,23-1 0 0,-23 1 1 15,18 0 1-15,-18 0 0 0,18-1 5 0,-18 1-4 16,14 0-1-16,-14 0-1 0,14-2 2 0,-14 2 1 16,11-1-3-16,-11 1 1 0,12-2 1 0,-12 2-3 15,0 0 4-15,18 0 0 0,-18 0-2 0,0 0-3 16,18-1-2-16,-18 1-1 0,0 0 2 0,15 0 2 15,-15 0 1-15,0 0 1 0,17 0 0 0,-17 0-1 16,0 0-3-16,14 0 3 0,-14 0-1 0,11-1 3 16,-11 1 0-16,0 0-1 0,16 0 4 0,-16 0 1 15,0 0-5-15,14-1 1 0,-14 1 0 0,0 0-1 16,0 0 1-16,16 0 0 0,-16 0-1 0,0 0-1 16,13-1 1-16,-13 1-2 0,0 0 1 15,14 0 3-15,-14 0-1 0,0 0 2 0,14-1 0 16,-14 1-2-16,0 0 0 0,14 0 0 0,-14 0 0 15,0 0 0-15,12-2 1 0,-12 2-1 0,0 0 1 16,0 0-2-16,0 0 3 0,15 0 0 16,-15 0 1-16,0 0-7 0,0 0 1 0,0 0 2 15,0 0 0-15,0 0 0 0,0 0 2 0,14 0 0 16,-14 0-1-16,0 0 1 0,0 0 2 0,0 0 1 16,0 0-1-16,0 0-1 0,0 0 2 0,0 0-2 15,0 0 2-15,0 0 2 0,0 0-2 16,0 0 1-16,0 0 1 0,0 0-2 0,0 0-1 15,13 0 0-15,-13 0-1 0,0 0-2 0,0 0 1 16,0 0-22-16,0 0-41 0,0 0-48 0,0 0-70 16,0 0-86-16,0 0-77 0,0 0-79 0,0 0-348 15,0 0-282-15</inkml:trace>
  <inkml:trace contextRef="#ctx0" brushRef="#br0" timeOffset="18017.03">8986 3732 160 0,'0'0'193'0,"0"0"-31"16,0 0-11-16,0 0-15 0,2-11 5 0,-2 11 5 0,0 0-10 16,0 0-5-16,0 0 10 15,0-12 11-15,0 12-2 0,0 0-2 0,0 0-11 0,0 0 9 16,0 0-6-16,0-12-10 0,0 12-11 16,0 0-12-16,0 0-16 0,0 0-11 0,0 0-19 15,0 0-8-15,0 0-9 0,0 0-7 0,0 0-13 0,0 0-9 16,0 0-7-16,0 0-8 15,0 0-7-15,0 0-4 0,0 0 1 0,0 0-4 16,0 0 5-16,0 0 1 0,0 0 2 16,0 0 5-16,0 0 6 0,0 0 0 0,0 12 2 0,0-12-3 15,0 12 6-15,0-12-51 16,1 14 66-16,-1-14-45 0,0 18 59 0,1-5-46 0,-1-13 56 0,0 23-8 16,2-11-7-16,-1 1-4 15,-1 1 13-15,1 1-11 0,0-1-2 0,-1 2-3 0,2 0-1 16,-1 0 0-16,-1 0-4 0,1 0 5 0,-1 1-8 0,2-1-1 15,-1 0-1-15,0 1-1 0,0-2-3 16,1 1-3-16,-1 0 1 0,1 1-2 0,0-2 0 0,-1 1 4 16,0-1 3-16,0 1-3 0,1-3-1 15,-1 1-3-15,0 0 1 0,-1-1 4 0,2 0-4 16,-1 1 3-16,-1 0-54 0,1-1 57 16,-1 0-52-16,1 1 60 0,-1 0-53 0,2-1 56 0,-1 1-47 15,-1 1 52-15,1 0-55 0,1 1 58 0,-2 0-53 0,1 1 58 16,0-2-56-16,-1 0 7 15,2 1 3-15,-1 0 8 0,-1-2 0 0,1 3 4 0,-1-3-2 0,1 1 55 16,-1-1-63-16,-1 0 57 16,1 0-56-16,0 0 55 0,0 1-57 0,0-1 51 15,0 0-64-15,0 1 61 0,0-1-64 16,0 1 62-16,1-3-58 0,-1 3 56 0,-1-2-63 0,1 1 60 16,0-1-59-16,1-1 61 15,-1 0-59-15,0 1 61 0,0-13-61 0,0 22 63 0,-1-11-63 16,1 2 63-16,0-13-65 0,0 20 65 0,0-20-62 0,-1 17 55 15,1-17-62-15,0 16 62 0,0-16-62 16,-1 14 65-16,1-14-67 0,0 12 60 0,0-12-59 0,-2 13 57 16,2-13-60-16,0 0 63 15,0 17-63-15,0-17 61 0,-1 10-62 0,1-10 62 0,0 0-60 16,0 17 61-16,0-17-57 16,0 0 57-16,0 16-60 0,0-16 60 0,-1 10-59 0,1-10 63 0,0 0-60 15,-2 14 58-15,2-14-54 0,0 0 53 0,0 0-59 0,0 13 65 16,0-13-65-16,0 0 59 15,0 0-58-15,0 0 59 0,-1 12-63 0,1-12 63 0,0 0-64 16,0 0 61-16,0 0-63 0,0 0 36 16,0 0-28-16,0 0 59 0,0 12-61 0,0-12 59 0,0 0-54 15,0 0 54-15,0 0-62 16,0 0 60-16,0 0-41 0,0 0 44 0,-1 11-69 0,1-11 64 16,0 0-61-16,0 0 63 0,0 0-64 15,0 0 60-15,0 13-60 0,0-13 60 0,0 0-58 0,0 0 60 16,0 0-59-16,-2 11 60 0,2-11-55 0,0 0 56 15,0 0-63-15,0 0 68 16,-1 11-64-16,1-11 61 0,0 0-57 0,0 0 60 0,0 0-70 16,0 0 38-16,0 0-91 0,0 0 23 15,0 0-88-15,0 0 0 0,0 0-117 0,0 0-29 0,0 0-69 16,0 0-86-16,-4-10-276 16,4 10-234-16</inkml:trace>
  <inkml:trace contextRef="#ctx0" brushRef="#br0" timeOffset="18880.75">8946 3695 146 0,'0'0'136'0,"0"0"-1"16,0 0-32-16,0 0 5 0,0 0-21 16,0 0 3-16,0 0-23 0,0 0 7 0,0 0-22 15,0 0 8-15,0 0-18 0,0 0 15 0,0 0-19 16,0 0 23-16,0 11-25 0,0-11 20 0,0 0-18 15,0 0 21-15,0 0-17 0,0 0 1 0,0 0 3 16,0 0 4-16,0 0 1 0,0 0 2 0,0 0 4 16,0 0 5-16,0 0 12 0,0 0 15 15,0 0-20-15,0 0 7 0,0 0 10 0,0 0 1 16,8 7 2-16,-8-7 12 0,0 0 6 0,15 0 3 16,-15 0-15-16,17 0-10 0,-5-1-6 0,2 1-3 15,0-2-8-15,4 2-8 0,-1-1-10 0,2-1-4 16,-1 1-6-16,2 0-2 0,2-1 2 0,-2 1-8 15,2-1-3-15,5 0 0 0,0 0-4 0,1 1 0 16,1-2-6-16,2 2-2 0,-1-2 2 0,6 2-9 16,-4 0 4-16,4-1-2 0,1 0 5 0,3 1 0 15,-2 0 1-15,2-1 2 0,-2 2-1 16,2-3 0-16,-3 3-5 0,-2-1 1 0,-4 0 4 0,-1 1-3 16,-1-1-6-16,-1 1 4 15,-1-2-3-15,-5 2 0 0,1 0 1 0,0-1-11 16,-3 1 10-16,-1 0-1 0,-1-1-2 0,-1 1-1 15,-1 0-1-15,-2-1-3 0,0 1 3 0,-1 0-6 16,1-1-1-16,-14 1 0 0,22 0-9 0,-22 0-24 16,19 0-29-16,-19 0-34 0,14 0-42 0,-14 0-49 15,14 0-67-15,-14 0-45 0,0 0-5 0,13 2-77 16,-13-2-300-16,0 0-189 0</inkml:trace>
  <inkml:trace contextRef="#ctx0" brushRef="#br0" timeOffset="20051.53">9068 5116 37 0,'0'0'234'0,"0"0"-37"0,0 0-27 0,0 0-23 16,0 0-14-16,0 0-14 15,0 0-10-15,0 0-16 0,0 0 2 0,0 0-20 0,0 0 23 16,0 0-29-16,0 0 36 0,0 0-40 16,0 0 37-16,0 0-49 0,0 0 52 0,0 0-67 0,0 0 74 15,0 0-80-15,0 0 75 16,0 0-71-16,0 0 71 0,0 0-50 0,0 0 53 0,0 0-42 16,0 0 35-16,0 0-62 0,0 0 59 0,0 0-61 0,0 0 47 15,0 0-55-15,0 0 47 0,0 0-58 16,0 0 44-16,0 0-49 0,0 0 48 0,0 0-58 0,0 0 54 15,0 0-55-15,0 0 55 16,0 0-58-16,0 0 61 0,0 0-47 0,0 0 62 0,0 0-59 16,0 0 66-16,0 0-56 15,0 0 53-15,0 0-62 0,0 0 50 0,0 0-69 0,0 0 60 16,0 0-65-16,0 0 63 0,0 0-70 16,0 0 61-16,0 0-62 0,0 0 59 0,0 0-65 0,0 0 63 15,0 0-66-15,0 0 60 0,0 0-60 0,0 0 61 0,0 0-65 16,0 0 62-16,0 0-63 15,0 0 63-15,0 0-58 0,0 0 61 0,0 0-60 0,0 0 58 16,0 0-47-16,0 0 54 0,0 0-54 16,0 0 53-16,0 0-60 0,0 0 61 0,0 0-63 15,0 0 56-15,0 0-61 0,0 0 58 16,0 0-63-16,0 0 62 0,0 0-60 0,12-3 59 0,-12 3-63 16,0 0 61-16,16-2-60 0,-16 2 63 0,16-1-63 15,-16 1 61-15,24-1-58 0,-10 1 57 16,1 0-54-16,3-1 52 0,3 1-59 0,0-1 62 0,0 1-58 15,2 0 56-15,5 0-59 16,0 0 61-16,0 0-61 0,0 0 58 0,-1 0-61 0,3 0 67 16,-1 0-63-16,0 0 62 0,1-1-63 15,-1 1 60-15,1 0-59 0,-1 0 57 0,-1 0-60 0,1 0 63 16,1 0-54-16,-2 0 53 0,0 1-63 16,0-1 59-16,0 1-58 0,0 0 7 0,-1 0 4 15,1 0 4-15,1 1 3 0,-3-1 56 0,2 2-61 0,-1-2 59 0,-1 0-64 16,1 1 59-16,-3 0-58 15,-1-1 60-15,0 0-64 0,-1 0 63 0,0 0-62 0,-2 0 59 16,1 2-52-16,-2-3 45 0,1 3-47 16,-3-3 54-16,-2 1-60 0,-1 0 65 0,0-1-67 0,-1 1 63 15,-13-1-58-15,21 1 60 16,-21-1-60-16,18 0 52 0,-18 0-81 0,14 1 29 0,-14-1-102 16,12-1 4-16,-12 1-113 0,0 0-4 0,15 0-108 0,-15 0-69 15,0 0-469-15,8-4-445 0</inkml:trace>
  <inkml:trace contextRef="#ctx0" brushRef="#br0" timeOffset="21521.28">10091 3646 47 0,'-2'11'188'0,"2"-11"-4"0,0 0-35 0,0 0-9 0,0 0 4 15,0 0-23-15,0 0 0 0,0 0-7 0,0 0-8 0,0 0 0 16,0 0 22-16,0 0-20 0,0 0 3 15,0 0-18-15,0 0-2 0,0 0-2 0,0 0-15 0,0 0-2 16,0 0-13-16,0 0-7 16,0 0-4-16,0 0-1 0,0 0 4 0,0 0 3 0,13 3-2 15,-13-3-7-15,0 0 4 0,13 1 1 16,-13-1-4-16,0 0-1 0,18 0-7 0,-18 0 8 0,14 0-4 16,-14 0 0-16,18 0 0 0,-18 0-8 0,21 0-4 0,-9-1-3 15,-12 1-8-15,22 1-1 16,-22-1-1-16,23 0 1 0,-23 0-6 0,19 1-4 15,-19-1-1-15,22 1 3 0,-22-1-4 16,23 3-2-16,-23-3 8 0,20 3-11 0,-7-2 6 0,-3 2-3 16,2-1 2-16,-1 1-3 15,1 0 2-15,-1 0 1 0,1 0-3 0,-2 1 1 0,1 0 1 16,1-1-1-16,-2 2 5 0,3-1-2 16,-3 2-3-16,0-2 0 0,2 1 1 0,-1 3 6 0,2-1 6 15,-1-2-41-15,-1 3 56 0,2 0-43 0,-2 0 58 0,2 1-53 16,-1-1 51-16,-1 1-52 15,3 0 48-15,-4 1-51 0,2-1 46 0,1 2-5 0,-3 0 4 16,1 0-3-16,0 0-10 16,-2 0 0-16,2 1 0 0,-3 1-1 0,1-1 1 15,0 0 3-15,-1 1-5 0,0 0 0 0,-1 0-3 16,-1 1 4-16,2-1 0 0,-2 0-4 0,0 1 5 0,1 0 0 16,-2 0 5-16,1 0 2 0,-1 1 2 0,1-1-55 0,-1 1 66 15,-1-1-50-15,-1 0 53 0,0 0-53 16,2 0 56-16,-3 0-66 0,1 1 65 0,0-3-60 15,-2 1 65-15,0 0-63 16,3 0 59-16,-4 2-62 0,1-2 58 16,-1 1-55-16,2 0 64 0,-2 0-53 0,0-1 54 15,0 1-62-15,0 1 5 0,0-2 1 0,0 1 5 16,0 0 2-16,-2-1 12 0,1 0 5 0,1 0-1 16,0 1 0-16,-2-2 4 0,0 2 1 15,1-2-2-15,-2 0-4 0,1 0-4 0,0 0-2 0,0 0-1 16,-2 0 10-16,2 0-1 0,-1-1-14 15,-1 1 10-15,2-2-7 0,-2 1 0 0,0 0 2 16,0 0 1-16,0 0-4 0,-2 0 0 0,2 1-7 16,-1-3-1-16,1 2 4 0,-1 0-4 0,0-1 0 15,-1 1 1-15,-1-1-1 0,2 0 0 0,0-2 4 16,0 2-3-16,-3-1 3 0,2 0-2 0,1 0 1 16,-2 0 40-16,1-1-51 0,-2-1 45 0,2 2-52 15,-1-1 47-15,1-1-54 0,0 1 43 0,-1 0-36 16,1-1 37-16,-1 0-38 0,1 0 43 0,0 0-41 15,-3 1 2-15,2-2-2 0,1 1 45 0,0-1-51 16,-2 1 49-16,2-1-48 0,-2 0 45 0,1 1-48 0,-3-1 47 16,3 1-51-16,-1-2 7 0,1 2 3 15,-1 0 0-15,0-1 11 0,0 0-4 0,0 1 4 0,0 0 2 16,0-1-1-16,0 0 7 16,2 0-3-16,-3 0-7 0,1 0 4 0,2 0 0 0,-2-1 2 15,1 1 0-15,7-6 1 0,-13 9 2 0,13-9-4 0,-14 10 6 16,14-10-4-16,-16 8 1 0,16-8 1 15,-15 9 2-15,5-6-1 0,1 2-3 0,-1-1 0 16,-2 0 0-16,1 0-4 0,0 1-9 16,-1-2-25-16,-1 1-45 0,-1-1-46 0,0 2-54 0,-3-2-20 15,3 0-127-15,-1-1-45 16,2 0-48-16,-2-1-107 0,1-1-262 0,-2-1-312 0</inkml:trace>
  <inkml:trace contextRef="#ctx0" brushRef="#br0" timeOffset="22455.54">10938 4248 193 0,'0'0'243'0,"0"0"-19"0,0 0-25 0,0 0-4 16,-5-9-8-16,5 9-25 0,0 0-19 0,0 0-18 0,0 0-26 0,0 0-9 15,-10-4 9-15,10 4-3 16,0 0 3-16,-13 3-10 0,13-3-9 0,-12 5-8 0,12-5 10 0,-14 8-5 15,14-8 2-15,-14 11-6 16,6-4 0-16,1 3 3 0,-1-2-3 0,1 3-51 0,0-2 50 16,-2 4-56-16,4-2 58 15,0 1-57-15,1 0 46 0,0 0-47 0,2-2 47 0,0 2-47 0,1 0 50 16,1-12-47-16,1 22 10 0,2-11 16 0,0-2 11 0,2 1 9 16,1-2 1-16,4 1-4 15,1-2-1-15,0 0-1 0,3-1-7 0,0-1-8 0,1-1 7 16,0-3-6-16,-1 0-8 0,-2-1 3 15,2 0 11-15,-1-2 5 0,1-4-2 0,-1 1-7 16,-3-2-5-16,2-3-10 16,-5-1 41-16,1-2-59 0,-1-2 51 0,-3 0-72 0,-1 1 37 15,0-3-41-15,-2 4 35 0,-1-2-49 16,-4-2 48-16,2 3-61 0,-3 0 56 0,-2-1-61 0,1 2 51 16,-3 2-61-16,-1 0 44 0,-1 2-73 0,-1 0 35 0,0 3-96 15,0 1 6-15,0 2-47 16,2 0-52-16,10 3-46 0,-22 0-45 0,22 0-39 0,-16 7-60 15,6-3-287-15,10-4-218 0</inkml:trace>
  <inkml:trace contextRef="#ctx0" brushRef="#br0" timeOffset="23555.54">11145 4431 28 0,'0'0'287'0,"-14"1"-49"16,14-1-24-16,0 0-23 0,0 0-28 0,0 0 8 0,0 0-49 16,0 0 26-16,0 0-52 0,-13 0 45 15,13 0-66-15,0 0 62 0,0 0-83 0,0 0 68 0,0 0-80 16,0 0 64-16,0 0-69 0,0 0 50 0,0 0-65 0,0 0 65 16,0 0-68-16,0 0 58 15,0 0-62-15,0 0 63 0,0 0-61 0,0 0 57 0,0 0-54 16,-10 3 67-16,10-3-62 0,0 0 53 15,0 0-56-15,0 0 47 0,0 0-56 0,0 0 46 16,0 0-54-16,0 0 43 16,0 0-55-16,0 0 45 0,0 0-48 0,0 0 54 0,0 0-55 15,-13-1 54-15,13 1-56 16,0 0 53-16,0 0-60 0,0 0 50 0,-9-4-52 0,9 4 51 16,0 0-49-16,0 0 49 0,-9-5-56 0,9 5 54 0,0 0-51 15,0 0 51-15,-11-3-49 16,11 3 58-16,0 0-51 0,0 0 51 0,0 0-46 0,-9-5 43 15,9 5-59-15,0 0 48 0,0 0-51 16,0 0 47-16,0 0-47 0,0 0 46 0,0 0-51 0,0 0 53 16,0 0-52-16,0 0 55 15,-9-4-50-15,9 4 51 0,0 0-52 0,0 0 56 0,0 0-49 0,0 0 52 16,14 1-52-16,-14-1 52 0,0 0-50 0,19 0 51 0,-19 0-53 16,23 0 53-16,-10 0-52 15,1 0 53-15,5 2-51 0,0-2 49 0,2 0-51 0,0 0 51 16,1 0-53-16,0 0 59 0,1-2-56 15,1 2 55-15,4 2-57 0,-1-4 54 0,2 2-50 16,-2 0 52-16,0 0-55 16,1 0 55-16,1 0-54 0,-1 0 55 0,1 0-57 0,-4 2 55 0,4-2-53 15,-2 0 55-15,0 0-52 16,0 0 48-16,0 1-55 0,0-1 59 0,1 0-58 0,0 0 56 16,3 1-51-16,-4-1 49 0,2 1-47 0,-1-1 51 0,1 2-55 15,-2-2 60-15,2 0-52 0,-1 0 56 16,0 0-60-16,1-2 62 0,-2 4-62 0,2-4 60 0,-2 2-63 15,1-1 59-15,1 1-62 16,-3-1 59-16,2 1-57 0,-1-1 63 0,1-1-54 0,-1 1 61 16,2 0-65-16,-3 1 47 0,1-1-49 15,1 1 59-15,-2-1-58 0,1 1 58 0,-1-1-56 0,-4 1 50 16,1-2-54-16,2 2 56 0,-3-1-57 0,0 1 67 0,3-1-61 16,1 1 67-16,1 0-63 15,2-1 54-15,-2 1-58 0,1 0 56 0,-1 0-57 0,2 0 53 16,-1 1-58-16,-2-1 56 15,1 0-60-15,-4 0 61 0,1 0-63 0,-1 0 65 0,0 1-65 0,-1-1 58 16,0 0-60-16,-3 0 63 16,3-1-67-16,-4 1 55 0,0 0-47 0,-3-1 60 0,2 1-61 15,-2 0 62-15,1 0-60 0,-3 0 52 16,1-1-53-16,-1 1 54 0,1 0-60 0,-1-2 61 0,0 2-62 16,-13 0 62-16,21 0-63 0,-21 0 62 0,18-1-64 15,-18 1 64-15,15-1-61 16,-15 1 60-16,14 0-63 0,-14 0 62 0,11-1-61 0,-11 1 64 15,13 0-64-15,-13 0 64 0,14 0-62 16,-14 0 60-16,13-2-62 0,-13 2 62 0,14-1-60 0,-14 1 61 16,13 0-62-16,-13 0 62 15,0 0-63-15,17 0 61 0,-17 0-53 0,0 0 61 0,13 0-61 16,-13 0 55-16,0 0-65 0,0 0 61 0,14-1-76 0,-14 1 49 16,0 0-85-16,0 0 25 0,0 0-99 15,0 0 13-15,13-2-111 0,-13 2 29 0,0 0-71 0,0 0-36 16,0 0-72-16,0 0-301 15,0 0-214-15</inkml:trace>
  <inkml:trace contextRef="#ctx0" brushRef="#br0" timeOffset="25305.93">9283 7050 104 0,'0'0'164'0,"0"0"-17"0,4-12-14 0,-4 12-17 0,0 0-12 15,2-13 11 1,-2 13 4-16,0 0 6 0,3-12 1 0,-3 12-15 0,0 0-1 16,2-11 2-16,-2 11-7 0,0 0 2 0,0 0 0 0,2-13-9 15,-2 13 3-15,0 0-4 0,0 0-5 16,1-11-10-16,-1 11-12 0,0 0-15 0,0 0-15 0,0 0-17 15,0 0-8-15,0 0-12 16,0 0-5-16,0 0 1 0,0 0-5 0,0 0 4 0,0 0 10 16,0 0-1-16,0 0 2 0,0 0 2 15,0 0-5-15,4 10 7 0,-4-10 4 0,1 10 2 0,-1-10 3 16,0 15 2-16,0-15-2 0,3 18 0 0,-3-18 47 0,2 20-60 16,0-8 55-16,-1-1-55 15,0 1 54-15,0 0-61 0,1 1 53 0,-1 1-50 0,-1-1 46 16,2 0-54-16,0 0 53 0,-1 1-51 15,0 0 54-15,-1-2-58 0,1 4 52 0,1-1-58 0,-2 0 54 16,1 0-54-16,0 1 4 16,-1-1 4-16,2-1 2 0,-2 1 0 0,1-1 2 0,-1-1 0 15,0 2 2-15,1-2 0 0,-1 1-1 16,1-1-2-16,-1 0 3 0,2 0 4 0,-2-1 3 0,0 0 1 16,0 1-2-16,1-1-9 0,-1-12 15 0,1 23-13 0,-1-11 12 15,0 0-12-15,0-12 15 16,0 23-4-16,2-13 0 0,-2-10-1 0,0 23 20 0,0-23-18 15,1 22-8-15,-1-22-1 0,1 22-2 16,-1-11 2-16,0-11-7 0,2 23 4 0,-2-23 1 0,1 21-3 16,-1-21 6-16,1 22-4 15,-1-22 6-15,1 21-3 0,-1-21-3 0,2 22 4 0,-2-22 2 16,0 20 3-16,2-9 1 0,-2-11 51 0,1 22-62 0,-1-22 55 16,0 21-64-16,0-21 61 0,0 22-64 15,0-22 58-15,0 21-59 0,-1-10 7 0,1-11 53 0,0 20-61 16,0-20 58-16,0 20-61 15,0-20 57-15,0 19-58 0,0-19 58 0,0 17-38 0,0-17 32 16,0 18-54-16,0-18 58 16,0 17-59-16,0-17 5 0,-2 15 0 0,2-15 4 0,-2 16 3 0,2-16 25 15,0 14-24-15,0-14 2 16,-1 13-1-16,1-13 4 0,0 14 3 0,0-14 1 16,0 11-1-16,0-11 1 0,0 0-1 0,0 16 2 0,0-16 2 15,0 0-1-15,0 16-1 0,0-16 6 16,0 0-3-16,-1 14 1 0,1-14 1 0,0 0 1 0,0 17-2 15,0-17 5-15,0 0-2 16,1 17 1-16,-1-17 7 0,0 0 1 0,0 15-2 0,0-15 1 0,0 0-8 16,0 16 3-16,0-16-4 15,0 0 0-15,-2 11 0 0,2-11 2 0,0 0 2 0,0 0 0 16,0 13 1-16,0-13 2 0,0 0 1 0,0 0-1 0,0 0-10 16,0 0-31-16,0 0-53 15,0 0-83-15,0 0-129 0,0 0-67 0,0 0-89 0,0 0-424 16,-4-11-423-16</inkml:trace>
  <inkml:trace contextRef="#ctx0" brushRef="#br0" timeOffset="25975.92">9278 6974 57 0,'0'0'215'0,"0"0"-33"16,0 0-28-16,0 0-21 0,-1-13-12 15,1 13-8-15,0 0-6 0,0 0-15 0,-2-12-7 0,2 12-3 16,0 0-3-16,0 0-8 0,0-13-12 0,0 13 5 0,0 0 8 16,2-12 0-16,-2 12 14 15,0 0-16-15,1-14 8 0,-1 14 9 0,0 0 2 0,1-14 22 16,-1 14-3-16,0 0 11 0,0-13-9 15,0 13-5-15,0 0-3 0,0-15-8 0,0 15-4 0,0 0-6 16,0-11-7-16,0 11-8 16,0 0-8-16,0 0-11 0,1-11-13 0,-1 11-14 0,0 0-13 15,0 0-9-15,0 0-4 0,0 0 0 16,0 0 1-16,0 0-1 0,0 0 4 0,0 0 3 16,0 0 12-16,0 17-5 0,0-17 3 0,2 15 2 0,-2-15 2 15,0 22 1-15,0-10 1 16,0 0-4-16,1 0-3 0,-1 1 50 0,1 1-61 0,-1 0 55 15,3 1-67-15,-2 3 52 0,0-3-84 16,0 0-28-16,1 2-144 0,-1-2-64 0,0 1-54 0,1-1-91 16,0-3-325-16,0 2-254 15</inkml:trace>
  <inkml:trace contextRef="#ctx0" brushRef="#br0" timeOffset="26676.24">9293 6891 212 0,'0'0'247'0,"0"0"-37"0,0 0-34 0,-10-3-16 0,10 3-20 0,0 0-22 16,0 0-19-16,0 0-9 15,0 0-7-15,0 0-7 0,-10-3 7 0,10 3-8 0,0 0-10 16,0 0 43-16,0 0-59 16,0 0 12-16,0 0 23 0,0 0-21 0,0 0 17 0,0 0-11 15,0 0 12-15,0 0-12 0,0 0 12 16,0 0-11-16,0 0 15 0,0 0-3 0,0 0-2 0,14-6-14 16,-14 6-11-16,15-1-1 0,-15 1-5 0,24-2-6 0,-9 1-1 15,2-1-9-15,1 1-4 16,3 0-2-16,2 0-3 0,-2-1-1 0,5 1-2 0,0-1-2 15,0 1 3-15,2 1 8 0,1-3 0 16,-1 2-3-16,1 0-7 0,0 1-3 0,1-1-1 0,-1 0-1 16,1 0 0-16,0 1 0 15,0-2-3-15,0 1 5 0,0 0-6 0,-1 1-2 0,1-2 0 16,-1 1-2-16,2 0 1 0,-2 0-1 16,-1 0 0-16,2-1-1 0,-2 1 0 0,0 0 4 0,0-1 1 15,0 1 5-15,-1 0-2 0,1-1-8 0,-2 1 1 0,0 0 1 16,0-1-1-16,1 1-1 15,1 0-1-15,-3 0 2 0,2 0 1 0,-1 0-2 0,1-1-1 16,-2 1-2-16,2 0-2 16,-4 0 2-16,-2 0 0 0,0 0-1 0,0 0 3 0,-2-1 0 0,0 2-2 15,-1-2 2-15,-4 2-2 0,0-1 7 16,-1 1 0-16,-13 0 0 0,21-3-6 0,-21 3-19 16,17-1-29-16,-17 1-43 0,13-3-56 0,-13 3-86 0,0 0-43 15,14-2-42-15,-14 2-41 16,0 0-410-16,0 0-280 0</inkml:trace>
  <inkml:trace contextRef="#ctx0" brushRef="#br0" timeOffset="27617.76">9374 8215 13 0,'0'0'279'0,"0"0"-54"0,0 0-33 0,0 0-22 0,0 0-13 16,0 0-17-16,-12 2-15 0,12-2-12 0,0 0-11 15,0 0-3-15,0 0-3 0,0 0-5 16,0 0-2-16,0 0 0 0,0 0 3 0,0 0 4 0,0 0-6 16,0 0-5-16,0 0-9 0,0 0-4 15,0 0-4-15,0 0-5 0,18-2 1 0,-18 2-7 16,0 0-1-16,17-1 0 0,-17 1-3 0,16-1 0 15,-16 1-4-15,17-1-2 0,-17 1 1 0,23-2 11 16,-12 0-6-16,5 1-5 0,-2 0 2 0,4-2-7 16,0 2-4-16,2 0 45 0,2-1-63 0,-2-1 20 0,6 2-30 0,-1-3-3 15,2 3-2-15,1-1 2 0,-1-1 0 16,1 1 0-16,0 0 0 0,-1-1-2 0,1 1 2 0,1 0 0 16,-1-1-1-16,-2 0 0 15,2 1 5-15,1-1 0 0,-1 1 0 0,0 0 5 16,1 0-3-16,1-1-1 0,-2 1 55 15,0-1-67-15,0 1 56 0,1 1-56 0,1-2 60 0,-1 2-66 16,1-2 58-16,-1 3-61 0,0-3 63 0,-1 3-58 16,2-2-2-16,-1 1 5 15,-1 1 2-15,0-1 6 0,-1 0 2 0,-1-1 2 0,1 1-1 16,-6 1 2-16,2-2-1 0,-3 1 0 16,-1 0 0-16,0 0-4 0,-5 0 4 0,1-1 5 15,-2 1-2-15,-13 1-3 0,24-1-3 16,-24 1-14-16,21-2-25 0,-21 2-27 0,18-3-29 0,-18 3-19 15,16-3-24-15,-16 3-24 0,14-3-22 0,-14 3-27 0,16-2-2 16,-16 2 2-16,15-2 5 0,-15 2 0 16,10-3-4-16,-10 3-20 0,13-3-16 0,-13 3-79 0,9-2-138 15,-9 2 70-15</inkml:trace>
  <inkml:trace contextRef="#ctx0" brushRef="#br0" timeOffset="28837.88">10681 6807 15 0,'0'0'231'16,"-6"-5"-41"-16,6 5-14 0,0 0-13 0,0 0-10 0,0 0 3 16,0 0-22-16,0 0 13 15,0 0-39-15,0 0-4 0,0 0-10 0,0 0-6 0,0 0-3 16,-7-8-3-16,7 8-7 15,0 0 3-15,0 0-2 0,0 0 6 0,0 0-9 0,0 0-8 16,13-3 7-16,-13 3-7 0,0 0-4 16,13 0-6-16,-13 0-1 0,14 1-5 0,-14-1 4 0,14 1-8 15,-14-1 3-15,19 2-9 0,-9 0 6 0,1 2 0 16,0-2 0-16,1 1-1 0,0 0 1 16,0 1-3-16,-1 0 0 0,3 0-10 0,1 0-5 0,-2 2 5 15,0 1-1-15,1-1-2 16,-1-1 1-16,-1 2-4 0,2 0-3 0,-1 0-3 0,0 1 3 15,0 1 2-15,1 0-4 0,-2-1-1 0,1 4 1 0,-1-3-5 16,1 1 55-16,0 0-61 16,-1 0 55-16,-1 2-54 0,0-1 53 0,1 0-59 0,-2 1 60 15,2 0-66-15,-3 0 52 0,0-1-45 16,2 3 60-16,-4-1-64 0,2-1 56 0,0 0-60 0,-3 1 54 16,1 0-65-16,-1 1 66 0,1 0-61 15,-2-1 65-15,2 0-67 0,-2 2 64 0,0-1-59 0,0 2 58 16,0-2-57-16,2 2 9 0,-4-1 2 0,1 2 11 0,2-2 14 15,-4 0-4-15,2 1 7 16,0 1 3-16,0-2 5 0,-2 3-33 0,-1-3 38 0,2 0-36 16,-1 0 37-16,1 1-35 0,-3-3 32 15,2 0-30-15,-2 2 38 0,2 0-42 0,-2-2 4 0,0 2 30 16,1-1-32-16,-2-1 27 16,1 2-33-16,0-1 35 0,-2-2-34 0,2 4 28 0,0-3-33 15,-2 0 31-15,2 0-33 0,-3-1 32 16,1 2-33-16,0-3 23 0,0 1-23 0,1 1 32 15,-3-2-26-15,1 0 26 0,1 0-26 0,-1 1 24 0,0-1-7 0,0 0-11 16,-1 0-13-16,0-1 22 16,-1 0-3-16,0 0-2 0,1 0 0 0,-2-1-3 0,1 1-2 15,-2 0 0-15,2 1-1 0,-2 0-1 16,0-1 1-16,-1 0-1 0,1 0 3 0,-1 2-5 0,0-3-1 16,1 0 0-16,-2 0-3 15,1 1-16-15,-1-1 19 0,0 0-17 0,0-1 15 0,0 0-19 16,2 1 23-16,-1-2-19 0,-1 1 18 0,0 0-18 0,0 0 21 15,-1 1-21-15,1-2 21 0,0 1-26 16,-1-1 26-16,1 1-20 0,-1-2 21 0,-1 2-22 0,0-1 21 16,1 0-20-16,-1 1 23 15,0 0-23-15,-1 0 23 0,0-3-27 0,0 2 28 0,-1 0-20 16,1-1 20-16,-1 1-32 0,-1-1 33 16,1-1-34-16,-1 0 0 0,0 0-64 0,0-1-17 0,-3 0-81 15,1-2-16-15,-2 0-49 16,0 1-45-16,-1-2-56 0,-2-1-21 0,0 1-9 0,0-1-7 15,-1-1-42-15,-1 1-338 0,4-1-278 0</inkml:trace>
  <inkml:trace contextRef="#ctx0" brushRef="#br0" timeOffset="29838.41">11388 7296 179 0,'0'0'297'0,"0"0"-39"0,0 0-43 16,0 0 12-16,0 0-68 0,0 0 22 15,0 0-73-15,0 0 25 0,0-13-66 0,0 13 52 0,0 0-71 16,0 0 58-16,0 0-68 16,0 0 8-16,-14 3 13 0,14-3 69 0,-8 5-66 0,8-5 56 15,-10 7-61-15,10-7 45 0,-15 11-60 16,8-5 45-16,-1 1-58 0,-2 2 56 0,1-1-56 0,2 2-3 15,-1-1-2-15,0 1 1 0,1-1 1 0,1 2 1 16,0-3-1-16,2 1-2 0,-2 1-3 16,2-1 1-16,0 1-2 0,4-10 0 0,-3 16 15 15,3-16-11-15,-2 16 4 16,2-16 1-16,2 13 1 0,-2-13 0 0,3 16 3 0,-3-16 1 16,8 12 2-16,-1-5 1 0,0-2 0 15,-7-5-2-15,15 10-3 0,-5-6-2 0,-1-1 13 0,0 0-14 16,3 0-2-16,-12-3-5 0,19 2 1 0,-19-2-1 0,19 1 2 15,-19-1 1-15,19-2-2 16,-8-1 0-16,-1 1-1 0,1-3-3 0,-2 0 1 0,0-2-5 16,0 2 0-16,2-4-3 0,-4-1-2 15,1 0 0-15,-1-1-3 0,0-1 0 16,-2 0-4-16,1-1 2 0,-4 2-5 0,-1-2 3 16,0 3 51-16,-1 10-67 0,0-22 55 0,-1 11-60 0,-2 1 54 0,1 0-68 15,-2 3 59-15,0-2-69 16,4 9 37-16,-10-15-95 0,5 9 3 0,5 6-108 0,-18-8-3 0,18 8-104 15,-18-3-26-15,18 3-45 16,-19 3-410-16,19-3-318 0</inkml:trace>
  <inkml:trace contextRef="#ctx0" brushRef="#br0" timeOffset="31078.72">11594 7380 97 0,'-13'1'190'16,"13"-1"-12"-16,0 0-34 0,0 0-14 0,0 0-24 0,-13 1-3 15,13-1-9-15,0 0-15 0,-14 1 0 16,14-1-16-16,0 0 1 0,-17 3-10 0,17-3 17 0,-12 3-19 16,12-3 20-16,-12 2-23 15,12-2 1-15,0 0-3 0,-16 2 3 0,16-2 2 0,0 0-2 16,-12 3-3-16,12-3-3 0,0 0 6 15,-10 4-7-15,10-4-1 0,0 0-15 0,0 0 0 0,-11 2-2 16,11-2 2-16,0 0 10 0,0 0 1 0,0 0 15 0,0 0 3 16,0 0 17-1,0 0 4-15,0 0 8 0,0 0 5 0,0 0 0 0,12 7-2 0,-12-7-3 16,18 0-5-16,-18 0-1 16,27 0-3-16,-12 0-6 0,3-2-2 0,1 2-8 0,0-1-5 15,2 0-5-15,-1 0-11 16,1 0 0-16,2 0-2 0,-2-1-2 0,1 2-6 0,-1-4-1 15,3 3-3-15,-4 0 0 0,2 0-2 16,1 0 52-16,-3 0-69 0,0 0 58 0,1 0-64 0,1 1 56 16,-2-1-63-16,1-1 61 0,1 2-65 0,-1-1 59 0,1 1-61 15,-1 0 61-15,1-2-58 16,0 2 54-16,-1 0-59 0,1-1 11 0,-2 1-1 0,2 0 4 16,-1 0 3-16,-1 0 4 0,2 0 2 15,-1 0 0-15,-2 0-3 0,0 0 4 0,-1 0 1 16,-2 0-1-16,2 0-1 15,-3 0-1-15,1 0 3 0,-3 1 6 0,4-1-2 0,-3 0 3 0,3 0-12 16,-2 0 1-16,1 0-2 0,-1-1 5 0,2 2-1 0,-2-1 8 16,4-1 4-16,-2 2-4 15,1-2 3-15,3 2-4 0,-2-1-2 0,0 0 0 0,1 0-1 16,0 0 7-16,-2-1 1 16,0 1 0-16,2 0 1 0,-1-1-1 0,0 1-2 0,-1 0-3 15,1-1 5-15,0 1-3 0,-2-2-10 16,2 2 9-16,-1 0-4 0,0-1-4 0,0 1-2 0,1 0 5 15,-2 0 4-15,2 0 0 0,0 0 2 16,-1 0-1-16,1-1 0 0,2 1-2 0,-2 0 1 16,1 1 1-16,-6-1-3 0,6 0 6 0,-5 0 1 0,1 0 1 15,0 0 8-15,0 1-11 0,-1-1 4 16,1 0-2-16,-3 0-22 0,3 2 30 0,-2-2 6 0,2 0-31 16,-3 0 24-16,3 0-27 0,-3 0 21 15,0 0-30-15,3 0 30 0,-3 0-30 0,1 0 28 16,1 0-29-16,0 0 31 0,0 1-30 15,-1-1 30-15,-1 0-3 0,-13 0-1 0,25 1 1 0,-25-1-2 16,25 0-2-16,-25 0-1 0,19 1 1 0,-19-1-3 0,19 0 0 16,-19 0 0-16,18 2-3 0,-18-2 0 15,15 0-13-15,-15 0 10 0,14 0 0 0,-14 0-2 16,13 0 2-16,-13 0 3 0,0 0-6 16,17 0 3-16,-17 0-1 0,0 0-10 0,13 0-15 0,-13 0-8 15,0 0-21-15,0 0-31 16,15-2-43-16,-15 2-52 0,0 0-41 0,0 0-22 0,0 0-155 15,0 0-24-15,0 0-50 0,0 0-57 16,0 0-275-16,0 0-324 0</inkml:trace>
  <inkml:trace contextRef="#ctx0" brushRef="#br0" timeOffset="32318.73">14131 4290 39 0,'0'0'462'0,"0"0"-84"15,-1-12-36-15,1 12-36 16,-6-9-17-16,6 9-24 0,-7-6-29 0,7 6-44 0,-7-6-38 16,7 6-30-16,-9-3-30 0,9 3-17 15,0 0-18-15,-18 0-8 0,18 0-15 0,-15 6-8 0,8-2-5 16,-3 3-9-16,0 2 0 0,1 1 5 15,-1 3-27-15,-1 0 54 0,2 2-53 0,0-3 51 0,2 3-53 16,-1 0 53-16,4 0-53 0,-1 0 8 0,0-1 6 0,3 0 9 16,2-2 14-16,0 1 1 15,0-1 4-15,2 1 10 0,3-3 11 0,1 2 10 16,1-1 2-16,0-1-5 0,4-2 4 16,-2-1-4-16,4-1-16 0,-1-1-6 0,-1-1-10 0,0-2-9 15,3-2-8-15,-1-2-12 16,5-2-18-16,-4-2 2 0,1-2-12 0,-2-1-3 0,1-2 50 15,-1-4-60-15,-2 0 41 0,1 0-64 16,-3-2 66-16,-3 3-59 0,2-2 65 16,-5 2-51-16,1-2 56 0,-2 4-61 0,0-1 50 15,-2 0-56-15,-2 0 57 0,0 3-53 0,0-1 54 16,-3 2-10-16,-2 0-9 0,2 2 0 0,-1 0 0 16,-3 1 0-16,9 6 0 0,-16-7-1 0,16 7-4 15,-15-4-1-15,15 4 1 0,-16 1-1 0,16-1 1 16,-13 5 3-16,3 0-4 0,10-5 0 0,-9 14 7 15,5-6 1-15,1 2-44 0,1 1 65 0,0 1-52 16,4 1 59-16,-1 3-53 0,0 1 9 0,2 1 5 16,1 1 4-16,2 2 16 0,2 2 27 0,1 3 15 15,1 2 48-15,3-2-65 0,-3 2 46 16,1 0-58-16,1-2 49 0,-3-1-54 0,2 0 49 16,-2-2-56-16,0-2 22 0,-2-1-98 0,-1-1-4 15,-1 0-116-15,-1-3-34 0,-3 1-48 0,-1-3-84 16,-2 1-342-16,-4 0-213 0</inkml:trace>
  <inkml:trace contextRef="#ctx0" brushRef="#br0" timeOffset="33264.5">14288 7383 2 0,'-3'-12'419'0,"-1"2"-110"15,2 0-19-15,0-1-79 0,-3 2-41 0,0-2-9 16,1 0-20-16,-1 1-9 0,1 1-23 0,-1 0-10 16,-2 2-9-16,3-1-18 0,-3 0-14 0,7 8-11 15,-12-11-17-15,12 11-3 0,-13-4-5 0,13 4 7 16,-17 0 0-16,17 0 63 0,-19 7-58 0,9-3 59 16,-2 2-72-16,1 2 46 0,0 1-66 0,2 0 55 15,0 1-58-15,2 1 6 0,-1 0 2 16,0 0-1-16,4 2 4 0,1-3 5 0,-1 1 0 15,4 0 4-15,-2 0 0 0,2-11 9 0,2 21 6 16,0-12 7-16,1 1 6 0,3-1 6 0,2 0-1 16,2-2-5-16,2 1-9 0,2-2-3 0,0 0-4 15,1-1-6-15,-2-3-11 0,1 0-7 0,-1-2-4 16,0-1-5-16,1-1-10 0,-1-3-10 0,1-2-16 16,-3-1-9-16,1-3-8 0,-2-2-12 0,-3 0 13 15,1-2 2-15,-2 0 4 0,-4-3 7 16,1 1 9-16,-1 1 9 0,-2-1 0 0,-2 2 14 0,-1-2-4 15,1 3 8-15,-3 0 1 0,2 0-2 16,-1 4-2-16,-2 1-8 0,3 2-6 0,3 7 8 16,-13-13 2-16,13 13 3 0,-12-5 4 0,12 5 1 0,0 0 0 15,-15 4 61-15,15-4-57 0,-10 10 54 0,4-2-55 16,2 1 45-16,1 2-47 0,0 1 16 16,0 3 4-16,3 2 8 0,0 1 14 0,-2 2-2 0,4 1 0 15,-2 2 6-15,3 1 1 16,0 2-13-16,0-1 19 0,1 1-13 0,1-1 5 0,-1 3-7 0,3-3-4 15,-2-1-8-15,1 1-2 16,-1-4-2-16,1-1 11 0,-2-2-11 0,2-1-1 0,-4-2-2 16,2-1-25-16,-1-2-32 0,-1-2-23 0,0-1-23 0,-2-9-36 15,4 16-45-15,-4-16-39 0,0 0-38 16,0 13-63-16,0-13-60 0,0 0-188 0,0 0-69 0</inkml:trace>
  <inkml:trace contextRef="#ctx0" brushRef="#br0" timeOffset="33644.58">14034 7036 224 0,'0'0'319'0,"0"0"-74"0,-9-5-25 0,9 5-26 15,0 0-33-15,0 0-17 0,-7-5-4 16,7 5-1-16,0 0-6 0,0 0 17 0,14-4 8 0,-14 4 0 16,19-2-10-16,-4 0 4 0,2 1-1 15,6 0-10-15,4 0-3 0,2 0-11 0,3-1-11 0,5 1-9 16,-1 0-6-16,5 0-3 15,-5-1-10-15,0 1-15 0,-5-1-9 0,-1 2-4 0,-1-1-8 16,-3 1-6-16,-5-1-11 16,1 1-7-16,-3-1-4 0,-4 1-8 0,1-2-2 0,-3 2-31 15,-13 0-56-15,21-1-66 0,-21 1-93 0,17-1-93 0,-17 1-72 0,14-1-100 16,-14 1-290-16,0 0-309 16</inkml:trace>
  <inkml:trace contextRef="#ctx0" brushRef="#br0" timeOffset="35884.41">8336 4670 34 0,'0'0'306'0,"0"0"-55"0,0 0-37 0,0 0-12 15,-14 0-44-15,14 0-5 0,0 0-47 16,0 0 11-16,0 0-44 0,0 0 28 0,0 0-49 0,0 0 3 16,0 0-3-16,-12 1 2 0,12-1-2 0,0 0 24 0,0 0-16 15,0 0 7-15,0 0-2 16,0 0 0-16,0 0-6 0,0 0 0 0,0 0-8 0,0 0 0 16,0 0 4-16,0 0 48 0,0 0-55 15,0 0-3-15,0 0 15 0,0 0-2 0,0 0-7 0,12 2-3 16,-12-2 0-16,13-2 3 15,-13 2-1-15,16 0 1 0,-3-1 41 0,-13 1-63 16,26-1 46-16,-11 0-64 0,2 0 51 16,2 0-57-16,0-1 52 0,-1 1-62 0,2-1 51 0,1 2-58 15,-3-1 57-15,2 0-59 0,-2 0 55 0,1 0-57 0,0 0 54 16,-1 0-56-16,0 1 58 16,0-2-57-16,-3 1 54 0,1 0-53 0,-1 1 50 15,0-1-57-15,2 0 57 0,-3 1-55 16,1-1 53-16,-2 1-54 0,2 0 51 0,0-2-54 0,0 2 56 15,0-1-59-15,-1 1 50 0,0 0-45 16,1 0 53-16,-2 0-57 0,1 0 58 0,-1 0-57 0,-13 0 56 16,24 0-53-16,-24 0 55 0,22 0-56 0,-22 0 4 0,19 0 17 15,-19 0-7-15,17 0-4 16,-17 0 5-16,15 0 3 0,-15 0 1 0,14 0 1 0,-14 0-1 16,13 0 7-16,-13 0-3 0,0 0-2 15,18 0 0-15,-18 0 1 0,0 0 1 0,15 0 2 0,-15 0 2 16,0 0-1-16,13-2-1 15,-13 2 2-15,0 0-1 0,0 0 0 0,15 0 3 0,-15 0 2 0,0 0 1 16,0 0 1-16,0 0-4 16,12-1-1-16,-12 1-17 0,0 0-30 0,0 0-40 0,0 0-55 15,0 0-87-15,0 0-39 0,0 0-54 0,0 0-84 0,8-6-304 16,-8 6-213-16</inkml:trace>
  <inkml:trace contextRef="#ctx0" brushRef="#br0" timeOffset="37101.18">8285 4631 142 0,'0'0'255'0,"0"0"-40"0,0 0-29 0,0 0-25 0,0 0-12 0,0 0-30 15,0 0-6-15,0 0-29 16,0 0 7-16,0 0-27 0,0 0-6 0,0 0-1 0,0 0-6 16,0 0 2-16,0 0 0 0,0 0-1 15,0 0 3-15,0 0 5 0,0 0-6 0,0 0-3 0,0 0-1 16,0 0-5-16,0 0-5 15,0 0-1-15,0 0 4 0,0 0 10 0,0 0 7 0,0 0 5 16,0 0-8-16,0 0 51 0,0 0-60 16,2 11 47-16,-2-11-55 0,0 0 42 0,2 15-34 0,-2-15 40 15,1 12-51-15,-1-12 50 0,3 15-50 0,-3-15 47 0,1 17-57 16,-1-17 51-16,1 21-58 16,0-11 50-16,1 3-56 0,-1-2 55 0,1 1-59 15,-2 1 50-15,2 1-56 16,-1-1 63-16,-1 2-66 0,2 0 53 0,-2 2-53 0,2 0 66 15,-1-1-61-15,0 1 59 0,1 0-64 16,-2 0 59-16,1 1-63 0,0-1 61 0,-1 1-63 0,1-1 59 16,-1-1-64-16,0 1 60 0,0 0-58 0,2-1 3 0,-2 1 2 15,0-1 4-15,0-1 2 0,0-1 3 16,0 1 1-16,1-3-2 0,-1 2-1 0,0-1 0 16,0 0-23-16,0 0 32 0,0 1-23 15,0-3 28-15,-1 1-4 0,1 2 5 0,0-3-5 0,-2 2 1 16,2-1-3-16,0 0-10 15,0 0 1-15,0 0 8 0,0 0 3 0,0 0-17 0,2 0 5 0,-2-12-5 16,0 23 3-16,1-13 0 16,-1 2 2-16,0-12 0 0,1 22-3 0,2-10 4 0,-3-12-1 15,1 22 0-15,-1-22 1 0,2 21-1 0,-2-21 2 0,1 20 0 16,-1-20-1-16,0 22 0 16,0-22 0-16,1 18 2 0,-1-18-3 0,1 19 0 0,-1-19 0 15,0 18 0-15,0-18-2 0,0 16 3 16,0-16-1-16,-1 17 6 0,1-17 0 0,-1 13-1 0,1-13-2 15,0 13-5-15,0-13-3 0,-1 12 13 16,1-12-4-16,0 0 0 0,0 16-3 0,0-16-2 16,0 0 4-16,-2 11-2 0,2-11 3 0,0 0-1 0,0 0 2 15,0 14 1-15,0-14-1 16,0 0 1-16,0 0-3 0,0 0 1 0,0 0 0 0,0 0-1 0,0 12-1 16,0-12 0-16,0 0-6 15,0 0-10-15,0 0-17 0,0 0-17 0,0 0-25 0,0 0-24 16,0 0 27-16,0 0-98 0,0 0 19 15,0 0-111-15,0 0-24 0,0 0 4 0,0 0 16 0,0 0 5 16,0 0-5-16,0 0 0 0,0-12-33 0,0 12 31 16,0 0-174-16,0 0 90 15</inkml:trace>
  <inkml:trace contextRef="#ctx0" brushRef="#br0" timeOffset="37981.18">8315 5673 253 0,'0'0'70'0,"0"0"22"15,0 0-13-15,0 0 10 0,0 0 6 0,0 0 7 0,0 0-3 16,0 0 3-16,0 0 8 0,0 0-1 15,0 0 10-15,0 0-20 0,0 0 30 0,0 0-35 0,0 0 37 16,0 0-54-16,0 0 5 16,0 0 5-16,0 0 6 0,0 0 5 0,0 0 4 0,0 0 45 15,0 0-66-15,0 0 45 0,0 0-63 16,0 0 45-16,0 0-59 0,0 0 43 0,0 0-57 0,0 0 45 16,0 0-61-16,0 0 47 0,0 0-60 0,0 0 53 0,0 0-50 15,0 0 49-15,0 0-52 16,0 0 48-16,0 0-50 0,0 0 51 0,0 0-55 0,10-5 49 15,-10 5-56-15,0 0 51 0,16-1-61 16,-16 1 54-16,12-1-57 0,-12 1 55 0,16-1-54 0,-16 1 51 16,21 0-53-1,-21 0 55-15,25-1-57 0,-10 1 59 0,-2-1-58 0,4 1 58 0,1 0-57 16,1-2 60-16,1 2-59 16,-2 0 59-16,4-1-64 0,0 1 58 0,-2 0-54 0,3-1 55 15,-1 1-61-15,1 0 54 0,0 0-54 0,1 0 56 0,0 0-54 16,-2 0 56-16,1-1-54 15,0 1 53-15,0 0-57 0,-1 0 56 0,1 0-52 0,0-2 53 16,-1 2-55-16,0 0 53 0,0 0-55 16,0-1 56-16,0 1-55 0,1 0 55 0,0 0-42 0,1 0 42 15,-1 0-55-15,2 0 56 0,-1 1-59 16,1-1 57-16,-2 2-57 0,3-2 57 0,1 1-55 0,0-1 55 16,-1 0-55-16,1 1 56 0,-3-1-54 0,2 1 52 0,-4-1-51 15,2 2 54-15,-1-2-57 16,0 0 57-16,-1 0-58 0,2 0 56 0,-1 0-56 15,0 0 56-15,-2 0-52 0,2 0 58 16,-1 1-62-16,-1-1 55 0,2 0-59 0,-1 1 61 0,1-1-60 16,-3 1 59-16,2 0-54 15,1-1 58-15,-1 1-59 0,-1-1 55 0,2 2-57 0,-1-1 58 16,0 0-58-16,0-1 59 0,0 1-57 16,-1 0 56-16,1-1-57 0,-1 2 58 0,0-2-57 0,1 1 57 15,-2-1-57-15,2 1 58 0,-4-1-61 0,2 0 61 0,-1 0-58 16,2 1 60-16,-1-1-59 0,-1 0 59 15,3 0-65-15,-2 0 59 0,0 2-57 0,1-2 59 0,1 0-59 16,-3 1 58-16,3-1-59 16,0 0 59-16,-2 1-53 0,2-1 56 0,-2 1-50 0,1-1 48 15,1 0-58-15,-1 0 59 0,1 1-59 16,-1-1 60-16,1-1-58 0,0 1 57 0,0 0-57 0,1 0 57 16,0-1-61-16,-1 1 61 0,-1 0-47 0,2 0 47 0,0 0-56 15,0-1 58-15,-2 1-60 16,2 0 59-16,0 0-55 0,0 0 60 0,-1 0-56 0,-1 0 64 15,4-1-57-15,-3 2 66 0,0-2-63 16,1 1 62-16,0 1-54 0,-1-1 58 0,0 0-49 0,-1 0 64 16,0 0-63-16,-1 0 57 15,-1 1-65-15,-3-1 62 0,0 0-62 0,-1 0 57 0,-1 0-55 16,-14 0 57-16,23 0-64 16,-23 0 58-16,19 0-61 0,-19 0 53 0,18 0-60 0,-18 0 55 0,12 1-55 15,-12-1 49-15,0 0-50 0,18 0 47 0,-18 0-56 0,0 0 54 16,14 0-46-16,-14 0 3 15,0 0 0-15,0 0-20 0,13-1 28 0,-13 1-106 0,0 0-10 16,0 0-125-16,0 0-52 0,12-2-112 16,-12 2-112-16,0 0-313 0,0 0-374 0</inkml:trace>
  <inkml:trace contextRef="#ctx0" brushRef="#br0" timeOffset="39954.85">11357 5668 9 0,'0'0'162'0,"0"0"-17"0,-5-7-21 16,5 7-9-16,0 0 3 0,0 0-7 0,-8-7-7 15,8 7-5-15,0 0-3 0,0 0 4 0,0 0-1 16,-5-8-16-16,5 8 26 16,0 0-23-16,0 0 40 0,0 0-41 0,-5-9 72 0,5 9-83 15,0 0 69-15,0 0-78 0,0 0 65 16,0 0-70-16,-8-6 45 0,8 6-65 0,0 0 54 16,0 0-70-16,0 0 59 0,0 0-62 0,0 0 53 15,0 0-59-15,0 0 53 0,0 0-58 0,0 0 57 16,0 0-65-16,0 0 56 0,0 0-53 0,0 0 36 15,0 0-37-15,0 0 50 0,0 0-53 0,0 0 58 16,0 0-47-16,0 0 61 0,0 0-54 0,-3 11 48 16,3-11-56-16,2 10 48 0,-2-10-51 0,3 12 55 15,-3-12-58-15,6 14 52 0,-6-14-53 0,5 20 59 16,-1-11-61-16,0 2 52 0,1 0-58 16,0 3 57-16,0-1-57 0,0 1 56 0,2-2-59 15,-3 2 62-15,2 0-59 0,-1 0 2 0,0 0 3 16,2 1 4-16,-2 0 2 0,2-1 2 0,-2 0 7 15,1 1-7-15,0-1-5 0,1 1 4 0,0-1-22 16,0 0 23-16,-1 1-14 0,1-1 17 0,0 0-1 16,0 1-6-16,0 0-1 0,1-1 1 15,-2-1-1-15,3 1 0 0,-1 1-4 0,-1-2 2 16,1 1 10-16,0 1-5 0,-1-1-1 16,1 1 2-16,0-1-8 0,2 3 4 0,-3-3-5 15,1 1 2-15,2-2-1 0,-1 1 2 0,-2 1 1 16,1-1-2-16,0 1 1 0,0-3 0 0,1 3-3 15,-4-1 2-15,4-1 2 0,-1 0-1 0,-2 0 5 16,2 0 0-16,-1-1-4 0,0 1 3 0,0 1 1 16,1-1 0-16,0 0-1 0,-2 0 0 15,2 1 0-15,0-1-2 0,1 1 3 0,-2 0-6 16,2 2 9-16,1 0 0 0,-1-2-1 0,-1 0-3 0,0 0-7 16,-1-2-21-16,2 2 25 0,-4-2-22 15,3 1 33-15,-3-1-31 0,4 0 31 0,-4-1-28 16,1 0 27-16,0 0-24 0,-1 0 26 0,0-1-24 15,2-2 24-15,-3 4-24 0,0-3 23 0,1 1-25 0,1 0 4 0,-1 3 26 0,1-2-28 16,-1-1 26-16,0 0-26 16,2 1 23-16,-1 1-8 0,-1 0 13 0,0-1-34 0,1-1 29 15,-3 0-30-15,1 0 33 0,2 0-30 16,-3 1 28-16,4-2-26 0,-4 2 27 0,1-2-28 0,0 2 31 16,0-2-4-16,0-1-1 15,-1 2-4-15,2 0-3 0,-1-1-7 0,0 1 8 0,-4-10-2 16,7 17 2-16,-4-9-1 0,-3-8-2 0,8 17 0 0,-8-17 13 15,6 15-11-15,-6-15 1 16,6 16-7-16,-6-16-1 0,6 15-1 0,-6-15 4 0,5 12-4 16,-5-12 6-16,5 13-3 0,-5-13-1 0,5 12 18 0,-5-12-45 15,6 12 30-15,-6-12 1 0,6 10-2 16,-6-10 0-16,5 11-1 0,-5-11 0 0,5 11 0 0,-5-11 0 16,6 10-1-1,-6-10 0-15,5 9 0 0,-5-9 2 0,3 7 2 0,-3-7-1 16,4 9 6-16,-4-9-13 0,0 0-2 15,6 10 3-15,-6-10 12 0,0 0-10 0,4 13 3 0,-4-13-6 16,0 0 3-16,5 12 0 16,-5-12 2-16,0 0-2 0,5 12-1 0,-5-12 1 0,0 0 0 15,7 12 1-15,-7-12-9 0,0 0 10 0,6 11-3 0,-6-11 3 16,0 0 0-16,4 10-5 0,-4-10 6 16,0 0 12-16,5 10-9 0,-5-10-5 0,0 0 0 15,5 9-35-15,-5-9 28 0,0 0 16 16,0 0-2-16,4 10-2 0,-4-10-31 0,0 0 32 0,0 0-1 15,5 10-3-15,-5-10 2 0,0 0 0 16,0 0-1-16,2 10-10 0,-2-10 12 0,0 0-29 0,0 0 33 16,0 0-24-16,0 0 34 0,4 7-32 0,-4-7 26 0,0 0-28 15,0 0 33-15,0 0-30 16,0 0 37-16,0 0-36 0,0 0 32 0,0 0-31 0,0 0 31 16,0 0-30-16,3 11 28 0,-3-11-32 15,0 0 30-15,0 0-33 0,0 0 31 0,0 0-30 0,0 0 34 16,0 0-35-16,0 0 38 15,0 0-13-15,0 0 9 0,0 0-33 0,0 0 33 0,0 0-33 16,0 0 31-16,0 0-24 16,0 0 27-16,0 0-31 0,0 0 29 0,0 0-40 0,0 0 31 15,0 0-29-15,0 0 35 0,-7-5-37 0,7 5 34 0,0 0-42 0,0 0 34 16,0 0-33 0,0 0 30-16,0 0-28 0,0 0 48 0,0 0-50 0,0 0 30 0,13 1-31 15,-13-1 33-15,0 0-30 16,9 4 29-16,-9-4-27 0,9 5 31 0,-9-5-30 15,7 5 35-15,-7-5-24 0,6 7 32 16,-6-7-30-16,0 0 31 0,7 11-36 0,-7-11 38 0,0 0-33 16,2 10 41-16,-2-10-33 0,0 0 31 0,-4 8-31 0,4-8 35 15,0 0-31-15,-8 4 30 16,8-4-33-16,0 0 31 0,-14 0-34 0,14 0 30 0,-12-2-33 16,12 2 33-16,-15-8-38 0,7 3 36 15,0-1-33-15,2 1 28 0,-1-2-34 0,7 7 32 0,-12-12-34 16,12 12 16-16,-8-14-34 15,8 14 33-15,-3-11-34 0,3 11 30 0,0 0-1 0,0-16-4 16,0 16-1-16,9-8 1 0,-9 8-3 16,9-6 1-16,-9 6 0 0,13-2-2 0,-13 2 2 0,13 0 1 15,-13 0-1-15,12 1 0 0,-12-1 4 0,13 5 5 0,-13-5 2 16,12 4 6-16,-12-4 0 16,9 6-9-16,-9-6 5 0,6 7 9 0,-6-7 2 0,0 0-2 0,7 7-1 15,-7-7-4-15,0 0-15 16,0 0-25-16,0 0-46 0,0 0-58 0,-6 8-87 0,6-8-104 15,0 0-72-15,-13-6-106 0,13 6-275 16,-12-12-305-16</inkml:trace>
  <inkml:trace contextRef="#ctx0" brushRef="#br0" timeOffset="41366.25">8445 7295 204 0,'0'0'239'15,"-15"1"-31"-15,15-1-37 0,-13-1-20 0,13 1-12 0,-15 0-9 16,15 0-14 0,0 0-2-16,-16 1-10 0,16-1-7 0,0 0-3 0,-13 0-9 15,13 0-8-15,0 0-15 0,0 0-3 16,-14 0 4-16,14 0 10 0,0 0 1 0,0 0 0 0,0 0-11 15,0 0 3-15,0 0 12 0,-10 2-5 0,10-2 4 0,0 0 4 16,0 0-4-16,0 0 3 16,0 0 3-16,15 4-3 0,-15-4-3 0,12 1-2 0,-12-1-3 15,20 1-4-15,-7 1-1 0,2-2-9 16,-1 1-7-16,5 0-8 0,-1-1-5 0,3 1-4 0,0 0-8 16,0 0 5-16,1 1 49 15,-1-1-67-15,1 0 0 0,0 1-8 0,1-1-1 0,-3-1 1 16,2 1 1-16,0 1-2 0,-1-1 0 15,0 0-1-15,-1 1 3 0,1 0-3 0,-3-2 2 0,2 2-2 16,-2 0-1-16,1-1 1 16,-1 0-3-16,0 0-1 0,0 1 1 0,-1-1 1 15,-1 0-1-15,-2 0 2 0,1 0 0 0,0 1-1 16,0-1 2-16,-2-1-1 0,1 2 1 0,-2-2 0 16,0 1-1-16,-12-1 1 0,22 0-1 0,-22 0 1 15,19 1 3-15,-19-1 2 0,14 0 2 0,-14 0-4 16,14 1-6-16,-14-1 0 0,0 0-1 0,17 0 1 15,-17 0-1-15,0 0 1 0,15 0 0 16,-15 0 1-16,0 0-2 0,0 0-1 0,14 0 4 0,-14 0-2 16,0 0-1-16,0 0 2 0,14 1-5 0,-14-1 2 15,0 0 1-15,0 0 0 0,13 0 0 16,-13 0 0-16,0 0-1 0,0 0-1 0,0 0 1 0,16 0 1 16,-16 0 1-16,0 0-2 0,0 0-2 15,16 1 3-15,-16-1-2 0,0 0 3 0,15 0 0 16,-15 0 15-16,0 0-13 0,14 1-1 0,-14-1 1 15,0 0 2-15,14 0-7 0,-14 0 4 0,0 0 4 16,0 0 3-16,0 0-2 0,16 0-16 0,-16 0-25 16,0 0-36-16,0 0-52 0,0 0-74 0,0 0-77 15,0 0-47-15,0 0-55 0,0 0-430 0,0 0-338 16</inkml:trace>
  <inkml:trace contextRef="#ctx0" brushRef="#br0" timeOffset="42653.84">8379 6172 367 0,'0'0'292'0,"-6"-13"-51"15,6 13-20-15,-5-8-17 16,5 8-36-16,0 0-15 0,-5-11-42 0,5 11-15 0,0 0-27 16,-7-7-10-16,7 7-17 0,0 0 3 0,0 0-7 0,0 0 10 15,0 0 12-15,0 0 29 0,0 0 13 16,-3 9 23-16,3-9-6 0,-2 11-6 0,2-11-15 0,-1 14-3 16,1-14 2-16,-1 17 3 15,-1-7-4-15,1 2 49 0,0 0-76 0,0 0 44 0,-1 1-66 16,1 2 53-16,0 1-62 0,-1 0 63 15,1 1-76-15,0 0 63 0,0 1-63 0,-2-1 51 0,1 1-64 16,2 0 9-16,-2-1 3 0,1 0 6 0,0 1 2 0,0 1-4 16,-1-1-2-16,1-2 1 15,0 4 1-15,1-4 0 0,-2 2-3 0,2-1-6 0,-1 1-2 16,1-1-29-16,-1 0 31 0,1-1-30 16,0 1 29-16,1 1-27 0,-1-4 30 0,0 1-31 0,0 0 28 15,0-1-27-15,-1 2 38 16,1-2-24-16,0 0 25 0,0 1-30 0,1-2 28 0,-1 2-38 0,0-3 33 15,1 2-31-15,-1-1 37 16,2-1-40-16,-2 1 39 0,1 0-36 0,-1 0 30 0,0-2-33 16,1 0 29-16,-1 1-30 0,2 0 36 15,-1-2-33-15,-1 3 35 0,0-13-31 0,1 20 28 16,-1-20-33-16,1 19 33 0,-1-19-31 0,2 19 33 0,-2-19-36 16,2 18 32-16,-2-18-28 15,1 16 29-15,-1-16-35 0,2 16 36 0,-2-16-36 16,1 16 34-16,-1-16-26 0,0 13 31 15,0-13-36-15,1 15 30 0,-1-15-35 0,0 13 42 0,0-13-39 16,1 13 38-16,-1-13-42 0,0 0 34 0,2 16-34 0,-2-16 34 16,0 0-33-16,0 17 32 15,0-17-30-15,0 0 33 0,1 15-33 0,-1-15 32 0,0 0-33 16,0 17 37-16,0-17-39 0,0 0 39 16,0 13-37-16,0-13 36 0,0 0-35 0,0 12 34 0,0-12-34 15,0 0 33-15,0 0-35 16,0 11 33-16,0-11-32 0,0 0 35 0,0 0-36 0,0 0 35 15,0 14-31-15,0-14 31 0,0 0-30 16,0 0 29-16,0 0-38 0,0 0 55 0,0 12-59 0,0-12 45 16,0 0-38-16,0 0 36 0,0 0-44 0,0 13 45 0,0-13-36 15,0 0 29-15,0 0-34 16,0 0 33-16,0 12-19 0,0-12 20 0,0 0-32 0,0 0 34 16,0 0-33-16,0 12 36 0,0-12-35 15,0 0 37-15,0 0-37 0,0 0 38 0,0 0-30 0,0 0 29 16,1 11-35-16,-1-11 38 15,0 0-37-15,0 0 34 0,0 0-35 0,0 0 33 0,0 0-37 0,0 0 39 16,0 0-37-16,0 0 33 0,0 0-36 0,0 0 36 0,0 0-38 16,0 0 33-16,0 0-24 15,0 0 30-15,0 0-34 0,2 11 38 0,-2-11-7 0,0 0-10 16,0 0-62-16,0 0-20 0,0 0-103 16,0 0-55-16,0 0-166 0,0 0-110 0,0 0-575 0,0 0-704 15</inkml:trace>
  <inkml:trace contextRef="#ctx0" brushRef="#br0" timeOffset="44925.78">8278 6123 4 0,'0'0'252'0,"0"0"-25"15,0 0-28-15,0 0-17 16,-7 5-16-16,7-5-7 0,0 0-13 0,0 0-6 15,0 0-5-15,0 0-4 0,0 0-7 0,0 0-18 0,0 0-6 16,0 0-11-16,0 0 0 0,0 0-3 16,0 0-9-16,0 0-6 0,0 0-6 0,-10 4-15 0,10-4-3 15,0 0-7-15,0 0-3 16,0 0-11-16,0 0 1 0,0 0-9 0,0 0 3 0,0 0-2 16,0 0 3-16,0 0 0 15,0 0 1-15,0 0 8 0,3 8 0 0,-3-8 4 0,0 0 5 16,0 0 2-16,10 4 2 0,-10-4-4 15,0 0-2-15,11 3 1 0,-11-3 2 0,0 0 2 0,14 4-2 0,-14-4 0 16,14 2-1-16,-14-2 0 0,15 1 1 16,-2 1 0-16,-1-1-6 0,3 0-2 0,-1 0-6 0,4-1 1 15,0 1-6-15,1 0-2 16,3-1-4-16,-3 2-4 0,3-2 1 0,0 0-2 0,0 1-1 0,1-1 1 16,2 0-3-16,-3 0-1 15,2 2 0-15,0-2-2 0,3 0-1 16,-3 0 19-16,0 0-25 0,-2 0 0 0,2 0 7 15,1 0-1-15,-3 0 0 0,3 0-7 0,-3 0 2 0,1-2 2 16,1 2-1-16,-2 0-2 0,1 0 1 16,1 2 2-16,-1-2-2 0,-1 0 0 0,1 0 1 15,0 0 1-15,-1 1 0 0,0-1 6 0,1 0-9 0,0 1-1 0,0-1 3 16,-1 0-2-16,1 1-1 0,-1-1 3 16,1 1-1-16,-3 1 0 0,2-2 1 0,0 0 2 0,-3 2 3 15,3-1-2-15,-2 0-6 16,1-1 2-16,-1 0 5 0,2 1-3 0,-2 0 1 0,2 0-2 15,-1 1 2-15,1-2-4 16,0 1 2-16,1 1 5 0,0-1-3 0,-2 0-1 16,1 0-3-16,0-1 3 0,-1 1-6 0,0 0 8 15,1-1-3-15,-3 2 1 0,3-1 1 0,-3-1-1 0,0 1 1 0,2 0 0 16,-2-1-1-16,-1 1 0 0,1-1-3 0,-1 1 3 16,0-1 1-16,1 0 0 15,-1 1 1-15,1-1 3 0,-2 2 0 0,2-2-3 0,0 0 0 16,-4 2-5-16,2-2-1 15,-2 0 2-15,0 0 0 0,1 0 1 0,0 1 3 0,-1-1-6 16,1 0 1-16,-2 0 4 0,1 0 1 0,0 0-2 0,0 0-2 16,-1 0 1-16,1 0-1 15,-2 0-6-15,1 1 6 0,2-1-1 0,-2 0 2 0,1 1 1 0,-1-1 1 16,1 0-5-16,-1 1 3 16,0-1 0-16,2 0 0 0,-1 0 3 0,-1 1-2 0,1-1 1 15,-2 0-2-15,3 0 2 0,-2 1 0 16,1-1 3-16,-2 0 2 0,1 0-3 0,0 2-1 0,-1-2-5 15,2 0 1-15,-15 0 0 16,26-2 2-16,-26 2-2 0,24 0 2 0,-24 0 0 0,23-1-3 16,-23 1 3-16,23 0-1 0,-23 0 2 0,23 0-2 0,-23 0-2 15,20 0 4-15,-20 0-4 0,22-1 2 16,-22 1 0-16,22 0 0 0,-22 0 0 0,18 0 0 0,-18 0-1 16,16 0 1-16,-16 0 0 15,14-1-1-15,-14 1 1 0,16 0 1 0,-16 0-2 0,14 0 2 16,-14 0 18-16,14-1-23 15,-14 1-1-15,13 0 0 0,-13 0 10 0,17 0-3 0,-17 0 1 0,13 0-2 16,-13 0-5-16,16 0 2 0,-16 0-2 0,14 0-1 0,-14 0 5 16,0 0-1-16,19 0 2 15,-19 0-1-15,0 0 17 0,16 0-18 0,-16 0 4 0,0 0-3 16,0 0 0-16,16 0 0 0,-16 0-2 16,0 0 0-16,0 0-1 0,14 0 2 0,-14 0 0 0,0 0 0 15,0 0 0-15,13-1 1 16,-13 1 0-16,0 0-2 0,0 0 2 0,15 0-3 0,-15 0 4 15,0 0-1-15,0 0-1 0,15-1 1 16,-15 1 0-16,0 0-1 0,0 0 6 0,0 0-1 0,17-2-2 16,-17 2 0-16,0 0-6 0,0 0 0 15,15 0 0-15,-15 0 2 0,0 0 1 16,0 0-1-16,16 0 2 0,-16 0-1 0,0 0 0 16,14 0 1-16,-14 0 1 0,0 0 0 0,12 2 3 15,-12-2-6-15,0 0 0 0,0 0 2 0,17-2 0 16,-17 2-1-16,0 0-1 0,0 0 3 0,14 0 0 15,-14 0 0-15,0 0 1 0,0 0-2 0,0 0 21 16,13 2-28-16,-13-2 3 0,0 0 1 16,0 0 2-16,0 0-1 0,0 0 15 0,0 0-9 15,0 0-4-15,13-2 3 0,-13 2-8 0,0 0-2 16,0 0 2-16,0 0 4 0,0 0-2 0,0 0 0 16,0 0 0-16,0 0-1 0,0 0 2 0,0 0-1 15,0 0 1-15,0 0 3 0,0 0-1 0,0 0-1 16,0 0-2-16,0 0 0 0,0 0 1 15,0 0 0-15,0 0 0 0,0 0 2 0,0 0 1 0,0 0-5 0,0 0 2 16,0 0 1-16,0 0-1 16,0 0 0-16,0 0-1 0,0 0-1 0,0 0 2 0,0 0 0 15,0 0 14-15,0 0-11 0,0 0 0 16,0 0 1-16,0 0-7 0,0 0 0 0,0 0 3 0,0 0 1 16,0 0 16-16,0 0-17 0,0 0-1 0,0 0 1 0,0 0 1 15,0 0-1-15,0 0 4 16,0 0-3-16,0 0-1 0,0 0 3 0,0 0-1 0,0 0-2 15,0 0 1-15,0 0 0 0,0 0-1 16,0 0 0-16,0 0 2 0,0 0-1 0,11 3 1 0,-11-3 0 16,0 0 3-16,0 0-3 15,0 0 0-15,0 0 1 0,0 0-1 0,14-1 2 0,-14 1 13 16,0 0-11-16,16 0-1 0,-16 0-1 0,12-2-6 0,-12 2 1 16,16-2 2-16,-16 2 0 0,16-1 0 15,-16 1 2-15,17-1-2 0,-17 1 3 0,19-1-2 0,-19 1 1 16,22-1 1-16,-22 1 1 15,20-1 0-15,-7 0-1 0,-1-1-2 0,0 1-1 0,1 0 1 16,0 0 1-16,1 0-1 0,-3 0 0 16,2-2 2-16,1 1-3 0,-2 1 2 0,3-1 1 0,-3 1 0 15,2 0 3-15,2-1-2 16,-3 0 1-16,0 0 2 0,-2 1-1 0,2 0 0 0,-13 1 6 16,24-5 0-16,-24 5-2 0,20-2-2 0,-8 1-28 0,-12 1 26 15,20-4-22-15,-20 4 28 0,17-2-24 16,-17 2 24-16,16-2-25 0,-16 2 28 0,16-1-28 0,-16 1 23 15,15-3-20-15,-15 3 23 16,13-1-24-16,-13 1 23 0,13-3-20 0,-13 3 24 0,14 0-22 16,-14 0 21-16,0 0-22 0,17-2 24 15,-17 2-25-15,0 0 24 0,15-1-26 0,-15 1 26 0,0 0-25 16,14 0 24-16,-14 0-25 0,0 0 27 0,14-1-26 16,-14 1 25-16,0 0-25 15,0 0 24-15,17 0-23 0,-17 0 23 0,0 0-11 0,0 0 15 16,15 0-26-16,-15 0 25 0,0 0-26 15,12-2 20-15,-12 2-25 0,0 0 25 0,11 2-24 0,-11-2 27 16,0 0-28-16,0 0 25 16,14-2-24-16,-14 2 23 0,0 0 1 0,0 0-19 0,13 2 20 15,-13-2-25-15,0 0 17 16,0 0-7-16,0 0-13 0,0 0-21 0,0 0-24 0,0 0-29 0,0 0-24 16,14 0-74-16,-14 0-57 0,0 0-4 0,0 0-60 15,0 0-44-15,0 0-80 0,0 0-174 16,0 0-121-16</inkml:trace>
  <inkml:trace contextRef="#ctx0" brushRef="#br0" timeOffset="46595.68">12207 4498 9 0,'0'0'147'0,"0"0"-2"0,0 0-17 0,0 0-8 16,1-10-4-16,-1 10-10 15,0 0-2-15,0 0 0 0,0 0 14 0,4-11 6 0,-4 11-4 16,0 0-1-16,0 0 5 0,0 0 4 16,0-14-45-16,0 14 65 0,0 0-4 0,0 0-4 0,-4-11-10 15,4 11-19-15,0 0-12 16,0 0-3-16,-1-11-4 0,1 11 0 0,0 0-13 0,0 0 4 16,0 0-2-16,-2-11-4 0,2 11-5 0,0 0-2 0,0 0-1 15,0 0-1-15,0 0-1 16,0 0 1-16,-2-9-61 0,2 9 53 0,0 0-65 0,0 0 50 15,0 0-57-15,0 0 43 16,0 0-58-16,0 0 45 0,0 0-7 0,0 0-52 0,0 0 57 16,0 0-51-16,0 0 61 0,-6 7-49 15,6-7 68-15,-3 9-53 0,3-9 61 0,-2 13-55 0,2-13 57 16,-4 15-59-16,4-15 57 0,-4 19-56 0,4-19 17 0,-3 21 56 16,-2-10-61-16,3 0 56 15,-1 3-55-15,1-1 66 0,0 2-54 0,-2 1 49 0,1-1-56 16,-1 2 59-16,2-1-65 15,-2 1 54-15,0 1-60 0,1-1 51 0,0-1-54 0,1 2 50 16,-2-1-53-16,2 1 49 0,-1-1-49 16,1 1 48-16,0-1-46 0,-2 0 47 0,1-1-50 0,0 1 49 15,1-1-62-15,0-1 54 0,-2 2-51 16,2-1 50-16,0-2-50 0,1 2 42 0,-1 0-46 0,0-5 53 16,2 4-53-16,-4-1 8 0,3 1 5 0,-1 0 5 15,0-2 2-15,2 3-4 16,-5-2 9-16,5 0-7 0,-3 2 3 0,1-2 2 0,1-2 1 15,-2 1 1-15,3 0 3 16,-2 0-34-16,0 0 41 0,0-1-31 0,-1 0 33 0,2 0-30 16,-2 0 31-16,3 1-31 0,-2-2 33 15,-2 1-28-15,3-1 25 0,-2 1-29 0,2-1 33 0,0 0-39 16,-1 1 32-16,0-1-34 0,-1-1 37 0,1 0-6 0,1 1 2 16,-2 0-3-16,3-11-5 0,-2 20 2 15,0-10-6-15,0 0 2 0,0 1 3 0,0-1-4 0,2-10 6 16,-4 19-2-16,4-19 1 15,-4 19-9-15,4-19 1 0,-4 19-3 16,4-19 1-16,-3 19 3 0,3-19 0 0,-2 18-2 16,2-18 2-16,-4 20-1 0,2-10 1 0,2-10-1 0,-3 18-1 15,3-18-29-15,-1 18 38 0,1-18-3 0,-3 19-1 0,3-19 4 16,-3 18-5-16,0-9 8 0,3-9-1 16,-2 18-8-16,2-18 0 0,-3 16 0 0,3-16 1 0,-3 16 0 15,3-16 0-15,-2 13-1 16,2-13 1-16,0 15-2 0,0-15-1 0,-4 12 2 0,4-12 1 15,-3 14-1-15,3-14-1 16,-1 12 0-16,1-12 5 0,-3 14-12 0,3-14 8 0,0 13-2 16,0-13-26-16,0 13 36 0,0-13-29 15,-2 12 30-15,2-12-32 0,-4 12 38 0,4-12-35 0,-2 12 36 16,2-12-34-16,-2 12 33 0,2-12-31 0,-2 12 32 0,2-12-29 16,-4 12 29-16,4-12-37 15,-1 11 38-15,1-11-36 0,-3 12 41 0,3-12-35 0,-2 11 34 16,2-11-40-16,-1 11 34 0,1-11-38 15,-2 10 35-15,2-10-23 0,0 0 26 0,-2 16-30 0,2-16 26 16,0 0-29-16,-2 14 31 16,2-14-30-16,0 0 32 0,-1 15-33 0,1-15 34 0,0 0-35 15,-3 14-1-15,3-14 10 0,0 0 2 16,-1 12 8-16,1-12-2 0,0 0 1 0,-1 12-3 0,1-12-6 16,0 0 14-16,-4 12-7 0,4-12 3 0,0 0-2 0,0 13 3 15,0-13 7-15,0 0 2 16,-4 13-1-16,4-13-6 0,0 0 0 0,-1 14 1 0,1-14 1 15,0 0-1-15,-3 13 4 0,3-13 5 16,0 0-8-16,-2 12 0 0,2-12 0 0,0 0-3 0,0 12 3 16,0-12-1-16,0 0 5 15,-3 10-7-15,3-10-1 0,0 0 2 0,-2 10-2 16,2-10 2-16,0 0-3 0,-2 11 5 0,2-11 1 16,0 0 20-16,-4 11-24 0,4-11 18 0,0 0-24 15,-2 9 21-15,2-9-24 0,0 0 28 0,0 0-41 0,-3 10-19 0,3-10-20 16,0 0-41-16,0 0-9 0,0 0-75 15,0 0-28-15,0 0-85 0,0 0-95 0,0 0-68 16,0 0-58-16,-10-5-389 16,10 5-466-16</inkml:trace>
  <inkml:trace contextRef="#ctx0" brushRef="#br0" timeOffset="47375.95">12239 4535 148 0,'0'0'163'16,"0"0"-36"-16,0 0-20 15,0 0-8-15,0 0-9 0,-13-4-13 0,13 4 5 16,0 0 12-16,0 0 6 0,-9-5-1 0,9 5-11 0,0 0 3 15,0 0 7-15,-9-7-7 0,9 7-15 0,0 0-3 16,-3-10-5-16,3 10-37 0,0 0 26 16,2-11 12-16,-2 11-1 0,0 0-38 0,3-13 68 0,-3 13-1 15,0 0-8 1,5-12-14-16,-5 12-14 0,0 0-15 0,5-8-10 0,-5 8-15 16,0 0-7-16,0 0-12 0,4-9-5 0,-4 9-3 0,0 0 1 15,0 0 3-15,0 0-2 0,0 0 4 16,0 0-1-16,11 3-55 0,-11-3 69 0,0 0-49 0,9 7 61 15,-9-7-66-15,0 0 63 16,3 9-56-16,-3-9 72 0,0 0-57 0,0 0 74 0,2 11-57 16,-2-11 79-16,0 0-44 0,0 0 68 15,-5 9-51-15,5-9 67 0,0 0-48 0,0 0 55 16,-16 0-43-16,16 0 60 0,0 0-53 0,-9-4 45 0,9 4-67 16,0 0 45-16,-9-7-76 0,9 7 43 15,0 0-69-15,-3-12 53 0,3 12-75 0,0 0 54 0,3-13-67 16,-3 13 51-16,7-9-58 15,-7 9 50-15,4-7-10 0,-4 7-8 0,0 0-7 0,9-7-1 0,-9 7-3 16,0 0 6 0,14-1-2-16,-14 1-20 0,0 0-66 0,11 5 7 0,-11-5-56 15,7 6-63-15,-7-6-89 16,4 8-59-16,-4-8-483 0,0 0-376 0</inkml:trace>
  <inkml:trace contextRef="#ctx0" brushRef="#br0" timeOffset="49035.98">3891 4611 153 0,'0'0'226'0,"-17"2"-32"0,17-2-17 0,0 0-14 16,-19 1-7-16,19-1-5 0,0 0-15 0,-16 1 0 0,16-1-4 15,0 0-8-15,-17 1 1 0,17-1 2 16,0 0 9-16,0 0 6 0,-13 1-8 0,13-1-7 0,0 0-14 15,0 0-15-15,0 0-3 16,-12 1-9-16,12-1-6 0,0 0-13 0,0 0-5 0,0 0-8 16,0 0 0-16,0 0 1 0,0 0-1 15,0 0-6-15,0 0-7 0,0 0-3 0,12 2 4 0,-12-2 0 16,14-2-53-16,-14 2 58 0,22-1-54 0,-9 0 57 0,2 1-63 16,-1-1 63-16,5 1-58 15,-1-1 58-15,1 0-57 0,3 1 55 0,-3-2-62 0,4 2 57 16,-1-1-59-16,0 0 59 0,-3 1-63 15,1-1 61-15,0-1-57 0,-3 2 57 0,0-1-60 0,-3 1 62 16,0 0-57-16,0-1 65 16,-14 1-64-16,24-1 62 0,-11 1-63 0,-13 0 60 0,23-1-64 15,-23 1 57-15,21-2-61 0,-21 2 57 16,15 0-60-16,-15 0 57 0,17-1-60 0,-17 1 58 0,12-1-63 16,-12 1 63-16,0 0-61 0,18 0 62 0,-18 0-62 0,0 0 63 15,13 0-61-15,-13 0 61 16,0 0-62-16,0 0 61 0,13-1-55 0,-13 1 58 15,0 0-66-15,0 0 61 0,0 0-59 16,0 0 63-16,15 0-66 0,-15 0 62 0,0 0-61 0,0 0 62 16,0 0-59-16,0 0 62 15,0 0-64-15,0 0 61 0,0 0-62 0,13 0 54 0,-13 0-76 16,0 0 37-16,0 0-83 0,0 0 10 0,0 0-108 0,0 0-6 16,0 0-101-16,0 0-57 0,0 0-86 15,0 0-270-15,8-6-225 0</inkml:trace>
  <inkml:trace contextRef="#ctx0" brushRef="#br0" timeOffset="49903.2">3835 4585 122 0,'0'0'174'0,"0"0"-30"16,0 0-22-16,0 0-11 0,0 0-9 16,0 0-4-16,0 0 6 0,-8 6-1 0,8-6-10 0,0 0-9 15,-11 2-6-15,11-2 5 16,0 0 1-16,-16 3-3 0,16-3-4 0,0 0-5 0,-16 1-8 15,16-1-5-15,-14 2 16 0,14-2-13 0,-13 1-17 0,13-1 8 16,-14 2 2-16,14-2-7 0,-14 1-15 16,14-1 12-16,-13 1-9 0,13-1-8 0,-13 1-6 0,13-1 8 15,0 0-1-15,-14 1 1 16,14-1-6-16,0 0 0 0,-14 2-2 0,14-2-1 0,0 0 2 16,0 0-4-16,-11 1 6 0,11-1 3 15,0 0 0-15,0 0 0 0,0 0 1 0,0 0-3 16,-11 2-2-16,11-2-1 15,0 0-4-15,0 0-4 0,0 0-3 0,0 0-5 0,0 0 2 0,0 0 1 16,0 0-1-16,0 0-1 0,0 0 1 0,0 0-3 0,0 0 10 16,16 3-6-16,-16-3-2 15,15 1-7-15,-15-1-13 0,17 1-12 0,-17-1-13 0,16 1-32 16,-16-1-54-16,16 1-52 0,-16-1-45 16,15 0-47-16,-15 0-49 0,0 0-211 0,15-1-31 15</inkml:trace>
  <inkml:trace contextRef="#ctx0" brushRef="#br0" timeOffset="51874.94">3665 4616 21 0,'0'0'286'0,"0"0"-46"0,0 0-31 16,0 0-25-16,-14 0-16 0,14 0-17 0,0 0-15 16,0 0-9-16,0 0 17 0,0 0-29 0,0 0-2 15,0 0-6-15,0 0-6 0,0 0-11 0,0 0-9 16,0 0-7-16,0 0-13 0,0 0-8 0,0 0-8 15,0 0-12-15,-12 4-5 0,12-4-5 0,0 0-2 16,0 0-6-16,0 0-1 0,0 0 4 0,0 0 2 16,0 0 6-16,-2 10 5 0,2-10 3 0,0 0 3 15,-2 11-1-15,2-11-7 0,0 0 10 0,-1 16-11 16,1-16-6-16,-1 13 0 0,1-13 21 16,0 16-10-16,0-16 12 0,-1 18-16 0,1-18 16 15,0 21-10-15,-2-10 11 0,2-11-13 16,-1 24 12-16,1-12-15 0,-1 1 12 0,1 1-21 15,-2 0 11-15,1-1-15 0,1 0 5 16,-1 1-15-16,0 0 14 0,-1 0-11 0,1 1 12 16,-1-2-11-16,0 1 10 0,2 1-14 0,-1-2 2 15,0 2 0-15,0-3-1 0,-1 3-3 0,1-1-5 16,1 0 9-16,-1 1-1 0,-1 1 0 0,1-1 0 16,0 0 0-16,-1-2 0 0,1 1-1 0,0 0 2 15,1 0-3-15,-1 1-1 0,-1-1-48 0,1-1 60 16,0 0-49-16,-1 0 56 0,1 2-60 0,0-2 59 15,0 3-50-15,-1-2 54 0,-1 1-53 0,1 1 56 16,2-1-57-16,-1-2 57 0,0 1-6 0,1 0-3 16,-1 1-2-16,1-1-4 0,-2 0-4 0,2 1-3 15,0 0 2-15,0-1-2 0,-1 1 3 0,1 1-4 16,0 0 10-16,0-1-7 0,0 0 1 0,0-1-1 16,0 0-7-16,0 2 5 0,0-1-2 0,0-1 6 15,0 1-2-15,0-1 1 0,0-1-10 16,0 1 4-16,1 1 1 0,-1-1-2 0,0-1 2 15,0 1-4-15,0 0 3 0,2-1-3 0,-2 2 1 16,1-2 1-16,-1 1 0 0,1-1 0 0,0 1-1 16,-1 0-57-16,2 1 67 0,-1-1-55 0,-1 0 62 15,2 1-57-15,0-3 64 0,-2 3-58 0,1-2 61 16,0 2-58-16,0-2 59 0,-1 0-60 0,2 0 61 16,-2 0-52-16,1 1 59 0,-1-1-60 0,1 0 58 15,-1 0-63-15,0 1 60 0,2-1-57 0,-2 0 66 16,1 0-67-16,-1 0 61 0,1-1-62 15,0 1 62-15,-1 1-59 0,2-1 59 0,-1 0-58 16,-1 1 61-16,1-1-64 0,-1-1 65 0,2 2-63 16,-2-1 65-16,0 1-64 0,1 0 64 0,-1-1-62 15,-1 0 64-15,1 1-64 0,0 1 69 0,0-1-70 16,0 0 62-16,0 0-65 0,0 0 63 16,0 1-61-16,0-1 61 0,0 1-68 0,0-1 68 15,0 0-60-15,0 1 63 0,0-1-69 0,1 1 62 16,-1-1-66-16,0 1 68 0,0-1-64 0,0-1 65 15,1 2-66-15,-1-2 65 0,0 1-65 0,0-1 65 16,0 0-63-16,2 1 64 0,-2-2-65 0,0 1 67 16,0 0-66-16,0-1 64 0,0 1-65 0,0-1 6 15,1 1 3-15,-1 0 7 0,0-2 3 0,1 2 2 16,-1-1 9-16,0 1 2 0,1-1-1 0,-1 1-9 16,0 0 0-16,2-1 1 0,-2 0 1 15,0 1 3-15,2-2 60 0,-2 1-71 0,0 0 56 16,1 0-66-16,-1-12 57 0,2 23-56 0,-2-23 57 15,0 22-59-15,0-22 62 0,-2 22-63 0,2-22 59 16,0 22-64-16,0-22 68 0,0 20-68 0,-1-8 59 16,1-12-56-16,0 21 55 0,0-21-57 0,0 20 60 15,0-20-62-15,-2 18 60 0,2-18-62 0,-2 20 60 16,2-20-57-16,0 19 54 0,0-19-47 0,0 17 56 16,0-17-62-16,-1 18 56 0,1-18-57 0,-1 18 66 15,1-18-65-15,-1 18 54 0,1-18-57 0,0 17 58 16,0-17-57-16,-2 16 56 0,2-16-56 0,-1 16 63 15,1-16-64-15,-1 17 62 0,1-17-61 0,-2 15 55 16,2-15-58-16,0 16 60 0,0-16-59 0,-1 15 59 16,1-15-57-16,-1 15 61 0,1-15-60 15,-2 15 56-15,2-15-58 0,0 15 58 0,0-15-52 16,-1 15 48-16,1-15-49 0,-1 16 49 0,1-16-52 16,-1 13 6-16,1-13 14 0,-2 14-3 0,2-14-3 15,-1 13 7-15,1-13-3 0,-1 12 1 0,1-12 2 16,-2 12 1-16,2-12-1 0,0 0 3 0,-1 14 0 15,1-14 1-15,-1 11 1 0,1-11 2 0,-1 10-2 16,1-10 5-16,0 0-7 0,-2 15 4 0,2-15-5 16,0 0 5-16,-2 12-1 0,2-12 0 0,0 0 6 15,0 0-4-15,-3 13-2 0,3-13-1 0,0 0 13 16,0 0-7-16,0 0 1 16,-1 11-1-16,1-11-8 0,0 0-1 0,0 0 2 15,0 0 5-15,0 0 0 0,0 0 1 0,-1 11-3 16,1-11-2-16,0 0 1 0,0 0 0 0,0 0 0 15,0 0 0-15,0 0 2 0,0 0-1 0,0 0-1 16,0 0-3-16,0 0 1 0,0 0-1 0,0 0-2 16,0 0 0-16,0 0-2 0,2 10 3 0,-2-10 0 15,0 0-3-15,0 0 0 0,0 0-1 0,16-2 2 16,-16 2 1-16,0 0 1 0,16-1 5 0,-16 1 2 16,14-1-1-16,-14 1-1 0,18-1-8 0,-18 1 1 0,22-3 3 0,-8 2 0 15,-3-1 0-15,2 2-1 16,1-2 0-16,-1-1-2 0,1 2 4 0,0 0 1 0,1 0 2 15,0 0-4-15,2-1 1 0,-2 2 1 16,0-1-2-16,0 0 2 0,2-3 0 0,-3 4 0 0,1-2 2 16,-2 1-1-16,2 0 2 15,-2 0 1-15,0 0-3 0,1-1 1 0,-1 1 0 0,1-1-5 16,-3 0 5-16,-11 2-1 0,26-1 1 0,-15 0-1 0,2 1 3 16,-13 0 2-16,22-4-2 15,-9 3 0-15,-13 1-7 0,21-1 1 0,-21 1 10 0,21-2-9 0,-21 2 1 16,19 0 0-16,-19 0-1 15,18-1-1-15,-18 1 3 0,19-1 2 0,-19 1-8 0,18-2 9 16,-18 2-1-16,15 0 0 0,-15 0-1 16,17-1 1-16,-17 1-1 0,14-1 3 0,-14 1-4 0,14-3 1 15,-14 3-1-15,13-1 2 0,-13 1-3 0,0 0-1 0,16-2 4 16,-16 2-1-16,0 0-1 16,13-2-1-16,-13 2 0 0,0 0 7 0,0 0-3 0,13-1-2 15,-13 1 2-15,0 0-9 0,0 0 1 16,0 0 5-16,14-1-3 0,-14 1 3 0,0 0 0 0,0 0-1 15,0 0-1-15,13 0 0 16,-13 0 2-16,0 0-1 0,0 0 1 0,14-1 0 0,-14 1-1 16,0 0 1-16,0 0-2 15,14-2 0-15,-14 2 2 0,0 0-1 0,0 0 1 0,13-2 1 0,-13 2-1 16,0 0 0-16,0 0 0 0,0 0-1 0,0 0 1 0,11-1-2 16,-11 1 3-16,0 0 2 15,0 0 3-15,0 0-2 0,0 0-1 0,0 0-6 16,0 0 0-16,0 0 1 0,0 0 3 15,0 0 1-15,0 0-2 0,13 0-22 0,-13 0-19 0,0 0-19 16,0 0-20-16,0 0-30 16,0 0-39-16,0 0-59 0,0 0-82 0,0 0-53 0,6-7-88 15,-6 7-380-15,0 0-343 0</inkml:trace>
  <inkml:trace contextRef="#ctx0" brushRef="#br0" timeOffset="53674.86">2669 5931 102 0,'0'0'201'0,"-15"0"-15"0,15 0-32 15,-12 1 11-15,12-1-33 0,0 0 8 16,-17 0-44-16,17 0 15 0,-13 0-36 0,13 0 21 0,0 0-33 15,-19 2 25-15,19-2-34 16,-15 0 3-16,15 0 1 0,-17 1-2 0,17-1-3 0,-22 0 4 16,10 1-2-16,0-1 5 0,12 0 0 0,-26 0 5 0,12 0-5 15,14 0 4-15,-24 1-2 0,24-1-1 16,-23 0 21-16,23 0-30 0,-21 2 21 0,21-2-29 0,-16 0 23 16,16 0-24-16,-14 0 17 15,14 0-12-15,-13 1 7 0,13-1-14 0,0 0 13 0,-14 1-21 16,14-1 18-16,0 0-19 15,0 0 16-15,-14 0-18 0,14 0 16 0,0 0-15 0,0 0-1 16,0 0 2-16,0 0 4 0,0 0 8 16,0 0 10-16,0 0 2 0,0 0-7 0,0 0-4 0,15 1-3 15,-15-1 1-15,22-1-3 0,-7 0-9 0,0 0 1 16,6 1-15-16,-1 0 10 0,2 0-4 16,2 0-5-16,4 0 0 0,0-2-4 0,2 2-1 0,-1 0-1 15,2 0-3-15,-2 0-2 0,2 0 0 16,0 0-1-16,-1 0-1 0,1 0 2 0,1 0-1 0,-1 0 0 15,-1 0-1-15,0 0 0 16,-2 0-56-16,1-1 73 0,0 0-61 0,-3 1 62 0,2 0-58 16,-5 0 58-16,4-1-60 0,-5 1 65 0,0-2-63 0,-1 2 61 0,-1 0-59 15,1-1 63-15,-2 1-62 16,1-1 61-16,-1 1-59 0,0 0 60 0,-4-1-62 0,1 1 62 16,-1 0-63-16,-1 0 63 15,0-1-61-15,-1 1 61 0,1 0-7 0,-2-1-2 0,-12 1-4 0,21 0-5 16,-21 0-56-16,18-2 65 15,-18 2-60-15,15-1 64 0,-15 1-4 0,16 0-1 0,-16 0-62 16,13 0 63-16,-13 0-8 0,0 0-2 16,16 0-3-16,-16 0-58 0,0 0 70 0,14 0-62 0,-14 0 62 15,0 0-58-15,13 0 63 0,-13 0-5 0,0 0-2 16,14 0-5-16,-14 0 0 0,0 0-58 16,0 0 63-16,14 0-3 0,-14 0-2 0,0 0-5 0,0 0 2 15,0 0-57-15,13-1 66 0,-13 1-60 16,0 0 64-16,0 0-60 0,0 0 56 0,0 0-3 0,0 0 0 15,0 0-5 1,11 1-5-16,-11-1-3 0,0 0-61 0,0 0 64 0,0 0-5 16,0 0-8-16,0 0-3 0,0 0-7 0,0 0 12 0,0 0-55 15,0 0 56-15,0 0-3 0,0 0-4 16,0 0-1-16,0 0 3 0,0 0 1 0,-7-6 4 0,7 6 1 16,0 0 1-16,0 0 0 15,-9-5 3-15,9 5-2 0,0 0 7 0,0 0-4 0,-9-4 12 16,9 4 2-16,0 0-2 0,0 0-5 15,-4-9-2-15,4 9 3 0,0 0-2 0,0 0-10 0,5-7 3 16,-5 7-3-16,0 0-1 16,11-6 0-16,-11 6-2 0,0 0-2 0,13-3-2 0,-13 3-3 15,0 0-2-15,14-2-1 0,-14 2 0 0,0 0 2 0,12 2 5 16,-12-2-3-16,0 0 3 0,12 5 4 16,-12-5-1-16,7 6 4 0,-7-6 4 0,0 0-8 0,5 11 2 15,-5-11 1-15,0 0 4 16,0 14-2-16,0-14 1 0,0 0 5 0,-4 11-50 0,4-11 68 15,0 0-54-15,-7 10 63 16,7-10-56-16,0 0 62 0,-9 5-51 0,9-5 56 0,0 0-56 0,-13 1 59 16,13-1-65-16,0 0 64 15,-11-4-62-15,11 4 66 0,0 0-58 0,-8-6 47 0,8 6-66 16,0 0 58-16,-4-12-7 0,4 12-5 0,0 0-6 0,3-12-7 16,-3 12-4-16,5-8 1 15,-5 8-4-15,7-8-5 0,-7 8-7 0,10-5-2 0,-10 5 4 16,9-4-6-16,-9 4-2 0,0 0 4 15,15-1-2-15,-15 1 4 0,0 0 3 0,16 5 1 0,-16-5 3 16,8 5-4-16,-8-5 6 0,5 9 1 16,-5-9-1-16,6 8 3 0,-6-8 4 0,0 0-49 0,1 14 65 15,-1-14-50-15,0 0 65 0,-1 11-52 0,1-11 66 16,0 0-63-16,-9 8 62 0,9-8-68 16,0 0 12-16,-12 2-119 0,12-2-19 0,-12-2-116 15,12 2-112-15,-14-7-102 16,14 7-310-16,-14-11-309 0</inkml:trace>
  <inkml:trace contextRef="#ctx0" brushRef="#br0" timeOffset="54274.77">2269 5564 403 0,'0'-16'328'0,"0"16"44"0,-1-17-51 0,1 17-22 16,-6-17 4-16,6 17-39 15,-5-16-28-15,1 8-59 0,-1 0-20 0,-2 3-24 0,2-3-16 16,-4 3-9-16,9 5-11 0,-14-8-16 16,5 5-15-16,9 3-8 0,-20-4 12 0,20 4-21 0,-21 0 4 15,10 1-18-15,0 3 6 0,-3 1-22 0,3 2-2 0,-2 1 1 16,3 2 2-16,-2-1-18 16,2 3 15-16,1 0-16 0,3 2 9 0,-3-2-5 0,4 3 10 15,1-2-12-15,0 1 11 0,3-3-3 16,0 2 17-16,1-1-4 0,0-12 19 0,2 21-2 0,1-10 21 15,2-1 21-15,2-2 13 16,2 0-5-16,3 1-10 0,3-4-4 0,1 2-13 0,2-4-6 16,1 1-15-16,2-3-6 0,0-1-17 0,2 1-85 0,-4-2 33 15,3 0-39-15,-4 1-51 0,1-3-49 16,-3 2-44-16,-2 0-82 0,-2-1-52 0,1 0-124 16,-3-1-460-16,-2-2-506 0</inkml:trace>
  <inkml:trace contextRef="#ctx0" brushRef="#br0" timeOffset="55866.31">1633 4181 241 0,'0'0'270'0,"0"0"-42"16,-13 2-32-16,13-2-1 0,0 0-30 0,-15 2-17 16,15-2-17-16,0 0-6 15,-13 3-5-15,13-3 3 0,0 0-13 0,0 0-1 0,-15 2-10 0,15-2-6 16,0 0-6-16,0 0-1 15,-9 2-2-15,9-2 4 0,0 0-4 0,0 0 0 16,0 0-5-16,0 0-7 0,0 0-7 16,0 0 0-16,-11 4-7 0,11-4-7 0,0 0-2 15,0 0-2-15,0 0 3 0,0 0 3 0,0 0 11 16,0 0 9-16,9 5-18 0,-9-5 5 0,14 2-12 16,-14-2 6-16,20 2-12 0,-9-1 4 0,3 1-13 15,-1-1 10-15,7 0-14 0,-3 0 11 0,3 1-11 16,1-1 10-16,-1 1-11 0,1-1 6 0,3 0-10 15,2 0 1-15,0-1 2 0,-1 1-3 16,2 0 9-16,2-1-2 0,0 2 1 0,1-2-7 0,-1 0 1 16,2 0-9-16,-1 0-9 0,1 1 8 15,1-2-5-15,-1 1-1 0,-1 0 2 0,1-2-5 0,-1 2 3 16,-1 0-9-16,-2 0 1 0,-1-1 3 0,-4 1-1 16,1 0 2-16,0-1-2 0,0 1-2 15,-1 0 5-15,1 0-5 0,-1 0 1 0,2 0-3 16,-2 0 2-16,5-1 0 0,-1 1 1 0,3 0 2 15,-1-1 8-15,0 1-10 0,-1 0 0 0,1 0 3 16,-3 0-4-16,4 0-2 0,-3 1 1 0,-3-1 0 16,1-1-4-16,-2 2 3 0,3-2 1 0,-4 1-2 15,2 0 3-15,-2 0 1 0,0 0 1 0,0 0-2 16,-1-1-3-16,2 1 3 0,0-2-1 16,-2 1-3-16,1 1 4 0,0-2 1 0,0 2-16 15,1 0 12-15,-1-1-1 0,1 1-1 0,-3-1 2 0,3 1 2 16,-4 0 2-16,1 0 2 0,0 0 3 0,-1-1-11 0,1 1 6 15,0 0 1-15,-1 0-4 16,1 0-1-16,1-1 1 0,1 1 0 0,0 0 0 0,-2-1-2 16,1 1 1-16,1 0-4 15,-3 0 5-15,1 0 2 0,-1-1-1 0,1 1 2 0,1-2 1 16,-2 2-9-16,3-1 7 0,-1 1-1 16,0-1-3-16,-1 1 0 0,0 0-1 0,-4-1 2 0,2 1 5 15,-2 0-8-15,0 0 9 0,-1-1-1 0,2 1 0 0,-2 0-2 16,-1 0-5-16,1 0 3 15,-1 0-1-15,0 0-1 0,-13 0 5 0,22-1-3 0,-22 1-1 16,25-2-2-16,-25 2 0 0,23 0 4 16,-23 0-54-16,22 0 66 0,-22 0-58 0,21-1 62 0,-21 1-56 15,20-2 60-15,-20 2-58 16,20 0 63-16,-20 0-59 0,16-1 48 0,-16 1 6 0,17 0-6 16,-17 0-3-16,17 0 3 0,-17 0-5 0,16 0 1 0,-16 0-4 15,17 0 0-15,-17 0-6 0,18 0 1 16,-18 0 1-16,15 1-5 0,-15-1 3 0,17 0-1 0,-17 0 2 15,15 0-1-15,-15 0 1 16,15 0 4-16,-15 0-3 0,14 0-2 0,-14 0 3 0,14 0 1 16,-14 0-18-16,13-1 18 0,-13 1-1 15,0 0-2-15,15 1 5 0,-15-1-7 0,0 0-1 0,0 0-1 16,15 0 0-16,-15 0 4 16,0 0-2-16,0 0 8 0,0 0-10 0,15-1 10 0,-15 1-8 15,0 0-4-15,0 0-2 0,11 1 2 0,-11-1 0 0,0 0 1 16,0 0 2-16,0 0 2 0,16 0-6 15,-16 0 5-15,0 0-3 0,0 0-15 0,0 0-21 0,11-1-28 16,-11 1-44-16,0 0-57 16,0 0-49-16,0 0-92 0,0 0-76 0,0 0-53 0,0 0-456 15,0 0-456-15</inkml:trace>
  <inkml:trace contextRef="#ctx0" brushRef="#br0" timeOffset="56542.4">838 3627 471 0,'0'0'451'0,"0"0"-81"16,0 0-31-16,0 0-59 0,-13-1 22 0,13 1-29 16,0 0-42-16,0 0-30 0,0 0-38 0,0 0-15 15,0 0-34-15,0 0-9 0,0 0-17 0,0 0-7 16,0 0-4-16,0 0-14 0,0 0 18 15,0 0 0-15,13 1-5 0,1-1-8 0,-1 0-8 16,6-1-12-16,0 1-4 0,1 0-11 0,1-1-5 16,-3 0-4-16,4 0-5 0,-3 1 1 0,0-2-5 15,0 2-20-15,-2-1-55 0,1 1-48 0,-4-1-42 16,-14 1-47-16,24-1-45 0,-24 1-27 0,19-1-56 16,-19 1-1-16,0 0-45 0,17-1-5 0,-17 1-228 15,0 0-116-15</inkml:trace>
  <inkml:trace contextRef="#ctx0" brushRef="#br0" timeOffset="56854.18">1085 3625 163 0,'-15'1'153'0,"15"-1"3"16,-14 2 22-16,14-2-27 16,-11 3 26-16,11-3-34 0,0 0 15 0,-14 2-47 0,14-2 13 15,0 0-41-15,-8 4 14 0,8-4-39 16,0 0 20-16,0 0-31 0,-10 4 27 0,10-4-11 16,0 0 33-16,0 0 2 0,-6 10 29 0,6-10-11 15,0 0 15-15,-2 15-1 0,2-15 21 0,-2 14 13 16,2-14 0-16,0 20-18 0,0-6-31 0,0-1 1 15,0 0-1-15,0 2-11 0,0 1-9 0,0 2-10 16,2-1-17-16,-2 0-13 0,0 2-3 0,2-1-4 16,-2 2-9-16,2-2-6 0,-1-2-5 0,1 1-5 15,-2-3-5-15,0 1-2 0,1-2 5 0,-2-2 9 16,2 1-8-16,-1-12 12 0,0 20 1 16,0-20 3-16,-3 17 27 0,3-17-16 0,-5 15 11 0,-1-8-22 15,-2-2 8-15,1 1-18 0,-2-3 12 16,-4 1-24-16,0-3-18 0,13-1-16 0,-26-1 48 15,9-2-41-15,-1 0-44 0,0-2-68 0,0-2-115 16,-2 0-79-16,3-2-153 0,-2 1-123 0,3-1-369 16,3 1-547-16</inkml:trace>
  <inkml:trace contextRef="#ctx0" brushRef="#br0" timeOffset="58797.78">1454 8133 38 0,'0'0'315'16,"0"0"-68"-16,0 0-20 0,-11 3-37 0,11-3-25 0,0 0-36 15,0 0-18-15,0 0-23 0,0 0-10 16,-9 3-6-16,9-3-3 0,0 0-2 0,0 0-9 0,0 0-1 15,0 0-5-15,0 0-3 0,0 0 0 0,0 0-6 0,0 0 3 16,0 0-8-16,0 0-1 16,0 0-3-16,0 0 1 0,0 0 3 0,0 0 5 0,0 0 22 15,6 10 29-15,-6-10 17 0,11 3 7 16,-11-3-15-16,19 2 3 0,-6-2-24 0,3 2 6 0,2-2-22 16,0 1 7-16,3 0-23 15,0-1 5-15,2 0-8 0,-1 0 14 0,7 0-19 0,-1-1 1 16,-2 1-14-16,4 0 4 0,0 0-14 15,-2 0 8-15,4-1-11 0,-3 1 5 0,0 0-16 0,2 0 14 16,-2-2-15-16,2 1 15 0,-1 1-18 0,0 0 14 0,1-1-16 16,-2 1 13-16,2 0-11 15,-1-1 1-15,-1-1-3 0,3 2 1 0,-3-1 1 0,0 2-3 16,1-2-1-16,-1 0 6 0,-1 1 2 16,2-1 0-16,-1 0-1 0,-2 1 0 0,2-2-1 0,-1 2 1 15,1-1 0-15,-3-1 1 16,2 2 4-16,1-1-1 0,-3 1 0 0,2-1-5 0,1-1 0 0,-1 1 4 15,-1 0-1 1,1 0 0-16,0 0 0 0,1 0-2 0,-2-1 2 0,0 1-2 16,-4-1 1-16,0 1 3 0,-1 0 0 0,1 1 0 0,-2-2 0 15,0 2-3-15,-1-2 0 16,2 1-3-16,-3 0-2 0,2 0 4 0,0 0 1 0,0 0-3 16,1 1-1-16,-1-1-2 15,0 1 1-15,2-1 1 0,0 1 1 0,1-2 1 0,-2 2 0 0,1 0-1 16,0-1-3-16,-2 1-6 15,1 0 10-15,0 0 1 0,0 0 0 0,-3 0-2 0,3 0 1 16,-2 0-1-16,-2 0 0 0,2 0 1 0,-3-2 1 0,2 2-3 16,0 0 1-16,-1-1-1 0,1 1 1 15,-1-1-2-15,1 1 0 0,0-1-6 0,0 1 6 0,1-1-5 16,-1 1 5-16,-1 0 2 16,1-1-1-16,-1 2-1 0,-1-2 0 0,-2 1 5 0,2 0 0 15,-3 0-54-15,2 0 65 0,-2-2-63 16,3 2 66-16,-3 0-58 0,3 0 63 0,-3 0-40 0,1-1 40 15,-1 1-61-15,1 0 61 0,1 0-59 0,-1 0 59 0,-1 0-55 16,1-1 57-16,-2 1-56 16,2-2 57-16,-2 2-61 0,1 0 65 0,-14 0-41 0,23-1 32 15,-23 1-58-15,25 0 61 0,-25 0-4 16,24 0-59-16,-24 0 62 0,22 0-59 0,-11-1 63 0,-11 1-62 16,19 0 63-16,-19 0-1 15,18 0-6-15,-18 0 0 0,19 0-10 0,-19 0-5 0,18 0-2 16,-18 0 2-16,19 0-58 0,-19 0 68 15,20-2-60-15,-20 2 64 0,16-2-5 0,-16 2-2 0,18 0-2 16,-18 0 1-16,16 0-3 0,-16 0-1 0,15-1-1 0,-15 1-1 16,13 0 3-16,-13 0-54 15,14 0 66-15,-14 0-58 0,0 0 66 0,16-2-61 0,-16 2 64 16,0 0-59-16,17 0 61 0,-17 0-63 16,0 0 64-16,14-1-58 0,-14 1 55 15,0 0-52-15,15 0 56 0,-15 0-63 0,0 0 64 0,13-1-63 16,-13 1 72-16,0 0-72 15,13 0 65-15,-13 0-64 0,0 0 63 0,14 0-59 16,-14 0 58-16,0 0-58 0,12-1 60 0,-12 1-63 0,0 0 64 16,0 0-67-16,12-2 66 0,-12 2-66 0,0 0 60 0,0 0-72 15,0 0 59-15,0 0-71 16,13-2 48-16,-13 2-79 0,0 0 38 16,0 0-33-16,0 0-34 0,0 0-36 0,0 0-55 15,0 0-55-15,13-4-64 0,-13 4-55 0,0 0-88 16,0 0-188-16,0 0-159 0</inkml:trace>
  <inkml:trace contextRef="#ctx0" brushRef="#br0" timeOffset="59513.88">1123 7604 334 0,'0'0'536'0,"-2"-12"-111"0,2 12-84 0,-2-9-45 16,2 9-33-16,0 0-55 0,0 0-19 15,0-13-49-15,0 13-12 0,0 0-41 0,0 0-9 0,0 0-36 16,0 0 6-16,0 0-24 16,0 0 24-16,0 0-2 0,0 0 20 0,0 0-9 0,4 12 39 15,1-3 6-15,-4 2 6 0,1 1-8 16,0 0-2-16,2 4-12 0,-2-1-6 0,1 2-4 0,1-2-9 15,-2 3-7 1,1-1-11-16,2-1-5 0,-3 1-9 0,0-2-9 0,2 2-6 16,-3-2 1-16,2-1 1 0,-1 0-5 0,1-3-23 0,-1 1-61 15,-2-12-67-15,4 20-92 0,-4-20-88 16,3 18-86-16,-3-18-60 0,5 11-437 0,-5-11-461 0</inkml:trace>
  <inkml:trace contextRef="#ctx0" brushRef="#br0" timeOffset="59923.8">1441 7579 230 0,'0'0'558'16,"0"0"-128"-16,2-9-129 0,-2 9-27 0,0 0-63 0,0 0-13 15,0 0-64-15,0 0-13 16,0 0-46-16,0 0 2 0,-2-10-38 0,2 10 14 0,0 0-27 15,-13 5 10-15,13-5-21 0,-12 8 19 16,1-3-27-16,1 0 23 0,0 1-25 0,-2 0 18 0,-2 0-29 16,1 0 23-16,-3 1-26 0,3-1 24 0,-3 0-21 0,3 1 22 15,-1-1 3-15,0 0 3 16,2-1 2-16,0 0 4 0,3-1-2 0,1 1-5 0,8-5 1 16,-17 5-6-16,17-5 1 0,-10 6-3 15,10-6-2-15,-10 6-3 0,10-6-12 0,0 0 23 16,-9 6-14-16,9-6 23 15,0 0 4-15,6 11-9 0,-6-11 18 0,13 9-15 0,-5-5 11 16,1 1-21-16,5 1 18 0,-3 0-20 0,5-1 12 0,-1 2-18 16,1 0 15-16,4 2-13 0,-1-2 13 15,0 1-17-15,1 0 15 0,1-2-14 0,-1 2 9 0,2-1-59 16,-1-1-33-16,0 0-76 16,-6 0-45-16,3-1-103 0,-3-2-77 0,1 3-395 0,-5-3-284 15</inkml:trace>
  <inkml:trace contextRef="#ctx0" brushRef="#br0" timeOffset="61326.54">3702 3789 49 0,'0'0'320'0,"-17"2"-56"0,17-2-31 16,0 0-24-16,-16 1-23 0,16-1-36 0,0 0-19 16,-13 0-1-16,13 0 4 0,0 0 3 0,0 0-9 15,-17 1-10-15,17-1 2 0,0 0-29 0,0 0 1 16,0 0-4-16,-13 0 0 0,13 0 1 0,0 0-6 16,0 0-2-16,0 0-3 0,0 0-5 0,0 0-1 15,0 0-2-15,0 0-4 0,-12 1 0 0,12-1-7 16,0 0 0-16,0 0-2 0,0 0 3 0,0 0 4 15,0 0 9-15,0 0-51 0,0 0 69 16,12 4-56-16,-12-4 67 0,13 1-66 0,-13-1 64 16,21 1-71-16,-8-1 62 0,2 0-51 0,0 0 39 15,4 0-55-15,2-1 41 0,-1 1-60 0,3 0 54 16,-1 0-64-16,0 0 48 0,1 0-60 0,-2-1 56 16,-1 1-59-16,0 0 55 0,0-2-55 0,-2 4 54 15,-1-4-53-15,0 1 55 0,-2 2-56 0,0-1 53 16,-1 0-49-16,0-1 50 0,2 1-46 0,-2 0 46 15,0 0-54-15,-1-1 49 0,1 0-47 0,-2 1 50 16,0-1-51-16,-12 1 49 0,24 0-52 16,-11-1 40-16,-13 1-32 0,18-2 38 0,-18 2-42 15,18 0 44-15,-18 0-49 0,15-1 47 0,-15 1-43 16,15-1 47-16,-15 1-50 0,12-1 47 16,-12 1-51-16,0 0 53 0,15 0-55 0,-15 0 42 15,0 0-75-15,12-1 31 0,-12 1-96 0,0 0 22 16,0 0-101-16,0 0-4 0,11-3-82 0,-11 3-107 15,0 0-83-15,0 0-399 0,0 0-437 0</inkml:trace>
  <inkml:trace contextRef="#ctx0" brushRef="#br0" timeOffset="62344.27">3641 2598 179 0,'0'0'396'0,"-2"-12"-72"0,2 12-33 0,0 0-37 15,0 0-35-15,0 0-35 16,-2-10-40-16,2 10-33 0,0 0-29 0,0 0-18 0,0 0-20 16,0 0-27-16,0 0-14 0,0 0-5 15,0 0 1-15,0 0-1 0,0 0 16 0,0 0 30 0,0 0 18 16,-2 13 19-16,2-13-5 0,-1 16 5 15,1-16 2-15,-2 19-8 0,0-8-8 0,2-11-16 0,-1 22-6 16,0-9-8-16,-1 1 2 16,2 0-6-16,-1 2-5 0,1 0-1 0,-1 2-13 15,1-2 18-15,0 4-13 0,-1-2 18 0,1 1-12 0,0 1 23 16,1-1-11-16,-1 2 1 16,0-1-12-16,0 0 11 0,1 1-17 0,-1 0 10 0,0-1-17 15,1-1 10-15,-1 2-15 0,2-1 16 16,-1-1-8-16,0 0 13 0,-1 0-14 0,2 1 18 0,-1-1-13 15,0 0 11-15,0-1-10 16,-1-1 9-16,2 1-15 0,-1-2 13 0,0 1-14 0,1-2 6 0,-1-2-14 16,0 2 11-16,0-2-16 0,1-1 11 0,-1 1-13 15,-1-1 10-15,1 0-8 0,3 0 9 16,-3-1-10-16,0 1 6 0,1-1-4 0,-1 0 4 0,0 0-8 16,-1-11 11-16,3 21-13 0,-3-21 17 15,4 20-20-15,-4-20 11 0,2 19-8 0,-2-19 10 16,3 18-9-16,-3-18 11 0,3 18-11 15,-3-18 11-15,1 16-12 0,-1-16 10 0,2 16-12 0,-2-16 10 16,3 14-8-16,-3-14 13 16,2 15-10-16,-2-15 11 0,2 16-9 0,-2-16 3 0,2 16-2 15,-2-16 2-15,1 15-2 0,-1-15-2 0,3 17 3 0,-3-17 4 16,3 15-6-16,-3-15-2 0,1 14 2 16,-1-14-1-16,1 13 3 0,-1-13-1 0,1 13-2 0,-1-13 3 15,2 12-1-15,-2-12 2 16,0 0 0-16,1 16-3 0,-1-16 5 0,0 0 2 0,1 14-1 15,-1-14-4-15,0 0 4 0,0 13 2 16,0-13 8-16,0 0-60 0,3 11 64 0,-3-11-54 0,0 0 59 16,0 12-56-16,0-12 67 0,0 0-60 0,0 0 66 0,0 15-67 15,0-15 64-15,0 0-64 16,0 0 62-16,0 0-55 0,0 12 56 0,0-12-64 0,0 0 66 16,0 0-66-16,0 0 65 15,0 0-59-15,0 0 60 0,0 0-63 0,0 0 61 0,-1 11-65 16,1-11 63-16,0 0-59 0,0 0 55 15,0 0-81-15,0 0 15 0,0 0-106 0,0 0-1 0,0 0-62 16,0 0-69-16,0 0-84 16,0 0-69-16,0 0-395 0,-8 5-352 0</inkml:trace>
  <inkml:trace contextRef="#ctx0" brushRef="#br0" timeOffset="65220.64">3584 2593 111 0,'0'0'229'0,"0"0"-18"16,0 0-55-16,0 0-1 0,0 0-46 0,0 0 11 0,0 0-41 16,0 0 18-16,0 0-36 0,-10 2 21 15,10-2-36-15,0 0 9 0,0 0-4 0,0 0-8 0,0 0-3 16,0 0 3-16,0 0 0 15,0 0-4-15,0 0-2 0,0 0 3 0,0 0 4 0,0 0 11 16,0 0 13-16,0 0 12 0,0 0 12 16,0 0 2-16,8 6 6 0,-8-6 7 0,0 0 10 0,16 1 7 15,-16-1-13-15,17-1-16 0,-17 1-19 0,23 0-8 16,-23 0-9-16,27 0-10 0,-13 0-6 16,5 0-4-16,1 1-4 0,0-1-6 0,1 0-1 0,2 0 1 15,5 0-4-15,1 0-13 0,0 0 10 16,2 0-16-16,-1-1 10 0,2 1-12 0,0 0 10 15,-1 0-18-15,0 0 15 0,-1 0-13 16,1-1 12-16,-2 1 3 0,1-1-2 0,-2 1-3 0,1-1 3 16,-1 1-3-16,-1-2-18 0,1 1 20 0,0 0 3 15,1 0-10-15,-1 0 12 0,0 0-15 16,0-1 12-16,0 1-14 0,1 0 15 0,0 0-17 0,0-1 15 16,0 1-14-16,1 0 14 15,-1 0-17-15,-1 1 15 0,0-1-10 0,-1-1 8 0,1 2-14 16,-1-1 16-16,-1 1-14 15,-1-1 13-15,0 1-13 0,1-1 10 0,-3 1-10 0,4 0 16 0,0 0-10 16,0-1 9-16,0 1-12 16,1-1 10-16,-1-1-14 0,1 2 10 0,0 0-10 0,-1-1 14 15,-1 1-14-15,3 0 15 0,-4-1-14 0,3 1 14 16,-1 0-15-16,1 0 13 0,-3 0-9 16,1 0 13-16,1-1-10 0,-1 1 11 0,1-1-14 15,1-1 11-15,-1 2-15 0,-1-1 14 16,1 0-12-16,-2 1 12 0,-1-1-11 0,3-1 17 15,0 1-19-15,-1 0 14 0,1 0-15 0,0 0 12 16,0 0-18-16,-3-2 12 0,3 2-10 0,-4 1 14 16,0-1-12-16,-1 0 13 0,-2 0-11 0,1-1 12 15,-1 1-8-15,-1 1 7 0,0-1-10 0,-2-1 10 0,0 2-12 16,-1-1 17-16,1 1-16 0,-2-1 14 0,1 1-14 0,0 0 13 16,2-1-11-16,1 0 10 15,-1 0-11-15,3 1 12 0,-1-3-14 0,1 2 12 0,-1 0-10 0,2 0 14 16,-1 1-13-16,5-3 11 15,0 2-14-15,-1-2 15 0,1 2-15 0,-1 0 12 0,-2 1-12 16,-1-1 14-16,1 0-9 0,-1 1 11 16,1-1-14-16,-2 1 14 0,1-2-14 0,-3 2 13 0,3 0-11 15,0-1 12-15,-3 1-14 0,3-1 12 0,-2 1-9 16,-1-1 13-16,2 0-6 16,-2 0 13-16,3-1-12 0,-2 1 12 0,2-1-14 0,-3 1 9 15,1 0-13-15,2 0 12 0,-3 0-16 16,2-1 12-16,-3 0-9 0,1 1 6 0,0 1-7 0,-2-1 8 15,-1 1-14-15,-3-1 11 16,2 1-8-16,-2-1 11 0,0 1-11 0,0-1 16 0,-13 1-14 16,25-2 13-16,-25 2-16 0,26-3 12 0,-13 2-15 0,-1-1 18 15,4 1-17-15,-1-2 14 0,2 1-15 16,-1 1 17-16,1-1-13 0,2-1 11 0,0 0-15 0,0 1 11 16,2 1-11-16,-2 0 14 15,1 0-6-15,0-1 9 0,1 1-8 0,1 0 9 0,0 1-13 16,-2-1 13-16,2 0-17 15,-2 1 14-15,1 0-11 0,-1 0 10 0,1-1-11 0,-1 1 12 0,1 0-10 16,-1-2 12-16,1 2-15 16,-1 0 15-16,2-1-14 0,-3 1 12 0,3 0-12 0,-1 0 12 15,0 0-9-15,2 0 10 0,0 0-13 0,0 0 10 0,-1 0-8 16,2 0 6-16,-1-1-4 0,1 2 7 16,-2-1-11-16,2 0 16 0,-1 0-16 0,0 0 14 0,0 0-15 15,0 0 15-15,4 1-13 16,-3-1 11-16,3 2-9 0,-5-2 12 0,5 0-16 0,-3 0 9 15,-1 1-9-15,0-1 13 0,4 1-8 16,1-1 12-16,0 1-15 0,-1-1 12 0,1 1-16 0,0 0 14 16,1-1-13-16,-1 2 15 0,1-1-11 0,0 0 8 0,-2 0-11 15,2 0 14-15,1 0-12 16,0 1 15-16,0-1-16 0,-1 1 10 0,2 0-13 16,-2-1 11-16,1 1-11 15,-2-1 10-15,1 1-8 0,-2-1 12 0,0 1-13 0,0-1 13 0,-3 0-10 16,-1 1 14-16,0-1-12 15,-1 1 11-15,-1-2-14 0,2 1 14 0,-1 0-15 0,1 0 18 16,-1 0-13-16,1 0 7 0,0 1-7 16,2-1 6-16,0 1-15 0,-2-2 16 0,2 2-15 0,-2-2 15 15,-1 1-13-15,1 2 8 0,-1-3-9 0,1 2 12 0,-3-1-11 16,2 0 16-16,0-1-17 16,-3 0 16-16,1 1-12 0,1 0 12 0,-2-1-12 0,1 0 13 15,1 1-15-15,-2-1 12 0,0 0-14 16,0 2 14-16,2-2-8 0,0 0 5 0,-1 1-9 0,1-1 8 15,0 0-15-15,-2 0 10 0,1 0-9 16,1 0 17-16,-2 0-14 0,1 0 11 0,0 0-10 16,-2 0 10-16,-2 0-8 0,2 0 14 0,0-1-15 0,1-1 10 15,-2 2-12-15,1-1 15 0,-4 0-16 16,2 1 11-16,-2-1-11 0,4 0 14 0,-2 0-16 0,-1-1 11 16,-1 1-12-16,1 1 10 15,-2-2-3-15,-1 1 11 0,0 0-12 0,0 0 14 0,-12 1-15 16,24-1 14-16,-12 0-24 15,2 0 9-15,0-1-12 0,1 1 7 0,1-1-6 0,1 1 9 0,0 0-10 16,0-1 17-16,0-1-12 16,-1 2 15-16,-1 0-13 0,-1 0 15 0,-1 0-13 0,1-2 16 15,0 3-14-15,0-1 12 0,-2 0-15 0,0 0 16 0,0 0-13 16,1 1-11-16,1-2 4 0,0 0 4 16,1 2-11-16,-1-1 12 0,3-1-12 0,0 2 17 15,0-1-12-15,0 0 11 16,2 0-9-16,-2 1 9 0,-3-1-12 0,4 0 18 0,-4-1-14 15,2 1 14-15,-2 1-13 0,2-1 16 16,-2 0-14-16,-1 1 17 0,1-1-15 0,-2 1 14 0,1-1-12 16,-13 1 17-16,26-2-15 0,-26 2 11 0,23 0-17 0,-23 0 16 15,25-1-17-15,-11 1 13 16,-1 0-13-16,0 0 10 0,1 0-13 0,-1 0 17 0,2-1-16 16,-2 1 13-16,1 0-18 0,0-1 19 15,0 1-18-15,-1 0 21 0,0 0-18 0,1-2 18 0,-1 2-17 16,0 0 19-16,0 0-20 15,0-1 24-15,0 1-20 0,0 0 20 0,1 0-16 0,-14 0 16 16,24 0-23-16,-13-1 22 16,-11 1-18-16,25 0 15 0,-25 0-13 0,24-1 18 0,-24 1-8 0,21 0 11 15,-21 0-15-15,22 0 14 0,-22 0-21 0,22-1 20 0,-22 1-21 16,22 0 24-16,-22 0-22 16,24 0 19-16,-24 0-16 0,23 0 16 0,-23 0-17 15,24 0 18-15,-24 0-19 0,25 0 22 0,-12 0-21 0,-13 0 17 16,25 0-18-16,-13 1 20 0,-12-1-18 15,25 0 17-15,-12 0-16 0,-13 0 16 0,26 0-17 0,-26 0 21 16,25 0-16-16,-12 0 14 16,1 0-18-16,-1 0 18 0,3 0-18 0,-3-1 16 0,1 1-14 15,-1 0 10-15,1 0-15 0,0-2 16 16,1 2-17-16,-1 0 18 0,-1 0-21 0,4 0 21 0,-3 0-16 16,2 0 20-16,-1 0-23 0,1 0 16 0,0 0-19 0,0 0 18 15,0 2-13-15,-1-2 15 16,1 1-16-16,2-1 18 0,-4 1-12 0,2 0 10 15,-1-1-17-15,-1 1 18 0,-1-1-14 16,1 0 19-16,0 2-20 0,-14-2 16 0,26 0-16 0,-26 0 17 16,24 1-15-1,-24-1 19-15,24 1-19 0,-24-1 15 0,24 1-18 0,-24-1 17 0,26 2-16 16,-26-2 15-16,23 0-14 0,-9 1 17 0,-14-1-16 0,24 1 19 16,-12 0-17-16,-12-1 13 15,25 1-19-15,-25-1 21 0,22 0-20 0,-8 1 21 0,-14-1-22 16,23 2 20-16,-23-2-18 0,21 1 19 15,-21-1-18-15,18 1 25 0,-18-1-28 0,16 0 4 0,-16 0-1 16,22 1 18-16,-22-1-20 16,18 1 18-16,-18-1-16 0,20 3 17 0,-20-3-15 0,18 1 20 15,-18-1-24-15,18 2 21 0,-18-2-18 16,18 1 15-16,-18-1-12 0,19 1 12 0,-19-1-14 16,19 1 21-16,-19-1-21 0,17 1 19 0,-17-1-18 0,17 0 19 0,-17 0-24 15,18 1 11-15,-18-1-11 16,16 0 18-16,-16 0-22 0,18 1 23 0,-18-1-25 0,13 0 22 15,-13 0-21-15,16 2 22 16,-16-2-19-16,13 0 16 0,-13 0-15 0,0 0 21 0,17 1-18 16,-17-1 20-16,0 0-20 0,14 1 16 15,-14-1-18-15,0 0 15 0,17 1-14 0,-17-1 21 0,0 0-14 16,11 2 22-16,-11-2-18 0,0 0 18 0,0 0-23 0,14 0 18 16,-14 0-22-16,0 0 24 15,0 0-23-15,0 0 18 0,11 3-15 0,-11-3 12 0,0 0-19 16,0 0 14-16,0 0-51 0,0 0-19 15,0 0-109-15,0 0-52 0,0 0-86 0,14 0-400 0,-14 0-219 16</inkml:trace>
  <inkml:trace contextRef="#ctx0" brushRef="#br0" timeOffset="66291.05">12634 2463 80 0,'0'0'218'0,"0"0"-28"16,0 0-21-16,0 0-17 0,0 0-10 0,0 0-7 0,0 0-29 16,0 0 13-16,0 0-34 0,0 0 20 15,0 0-32-15,0 0 25 0,0 0-27 0,0 0 22 0,0 0-39 16,0 0 42-16,0 0-35 0,0 0 32 0,0 0-45 0,0 0 24 16,0 0-30-16,0 0 22 15,0 0-33-15,0 0 23 0,0 0-21 0,0 0 35 0,0 0-14 16,14 5 20-16,-14-5-26 0,11 1 12 15,-11-1-25-15,18 1 11 0,-18-1-19 0,16 1 14 16,-16-1-25-16,16 2 17 0,-16-2-24 16,13 1 14-16,-13-1-21 0,0 0 18 0,18 2-22 0,-18-2 17 15,0 0-24-15,13 0 12 16,-13 0-46-16,0 0-4 0,0 0-64 0,14-2-18 0,-14 2-64 16,0 0-13-16,0 0-51 0,0 0-37 0,0 0-258 0,0 0-62 15</inkml:trace>
  <inkml:trace contextRef="#ctx0" brushRef="#br0" timeOffset="67551.05">12767 2474 137 0,'0'0'345'0,"0"0"-58"15,0 0-62-15,0 0-1 0,0 0-68 0,0 0 5 0,-7 6-56 16,7-6 13-16,0 0-49 0,0 0 15 16,0 0-48-16,0 0 23 0,0 0-46 0,0 0 21 0,0 0-39 15,0 0 23-15,0 0-29 16,0 0 25-16,0 0-34 0,-2 11 35 0,2-11-18 0,0 0 41 16,0 13-27-16,0-13 58 0,0 13-7 0,0-13 23 0,-3 15-29 15,3-15 27-15,-1 20-24 0,1-20 18 16,-3 21-16-16,3-11 7 0,-2 2-27 0,2-1 17 0,0 1-27 15,-2 1 25-15,0 1-25 16,2-2 24-16,-4 4-17 0,3 0 16 0,1 0-14 0,-2 0 15 16,0 2-25-16,-1 0 2 0,1 0 0 15,0 1-5-15,0-1-2 0,1 1-6 0,-1-1-2 0,0 0-46 16,2 0 50-16,-2 1 2 16,0 0-6-16,2-1-2 0,-2 1 1 0,0-1-3 0,1 2-5 15,1-4-2-15,0 2-3 0,-2-1 0 0,2 0 2 0,-2-1-2 16,2 0 3-16,0 1-1 0,-2 0 4 15,2-1 1-15,-2 0 1 0,2 0 0 0,-2-1-1 0,2 2-4 16,-1-1-1-16,1 1 0 16,-1-2 2-16,-1-2-2 0,2 2 6 0,0-1-2 0,0 2 5 15,-2-1 1-15,2 0-1 16,-2 1 5-16,2 1-6 0,0-1 4 0,0 1-4 0,0-3-1 16,0-1 11-16,-2 2-65 0,2-1 62 0,-2 1-4 0,2-1-57 15,0 0 64-15,-1 1-56 16,1-1 64-16,0 0-52 0,-1 1 54 0,1-1-60 0,-1 1 60 15,1-1-58-15,-2-1 58 0,2 2-58 16,0-3 57-16,-2 2-55 0,2-1 4 0,0-1 7 0,0 1 5 16,0 1-2-16,0-2 1 15,0-1 49-15,0-11-56 0,-2 24 57 0,2-24-61 0,0 22 54 16,0-22-57-16,0 23 56 0,0-23-59 16,0 23 57-16,0-23-59 0,0 21 58 0,0-21-58 0,0 21 58 15,0-21-59-15,0 19 56 0,0-19-47 0,0 20 49 0,0-20-56 16,0 16 55-16,0-16-59 15,2 18 62-15,-2-18-56 0,0 17 57 0,0-17-59 0,0 17 62 16,0-17-61-16,2 15 62 0,-2-15-60 16,0 16 53-16,0-16-59 0,0 15 58 0,0-15-61 0,2 13 64 15,-2-13-58-15,0 15 58 16,0-15-59-16,1 13 57 0,-1-13-58 0,0 14 59 0,0-14-59 16,1 11 61-16,-1-11-58 0,1 14 53 0,-1-14-55 0,0 13 61 15,0-13-47-15,2 12 46 0,-2-12-57 16,2 12 56-16,-2-12-61 0,0 10 60 0,0-10-59 0,0 0 63 15,0 15-63-15,0-15 64 16,0 0-64-16,0 12 62 0,0-12-55 0,0 0 53 0,0 0-55 16,2 12 55-16,-2-12-57 15,0 0 56-15,0 0-57 0,0 0 60 0,0 0-61 0,0 12 58 0,0-12-60 16,0 0 58-16,0 0-60 16,0 0 57-16,0 0-60 0,0 0 59 0,0 0-63 0,0 0 55 15,0 0-57-15,0 0 55 0,0 0-60 0,0 0 56 0,0 0-63 16,0 0 53-16,0 0-63 0,0 0 48 15,0 0-59-15,0 0 41 0,0 0-45 0,0 0 56 16,0 0-50-16,0 0 53 16,0 0-47-16,0 0 53 0,0 0-53 0,-9-5 62 0,9 5-49 15,0 0 55-15,-10-5-53 16,10 5 58-16,0 0-54 0,-10-6 57 0,10 6-55 0,0 0 58 16,-16-3-57-16,16 3 57 0,-16 0-53 0,16 0 59 0,-13 1-58 15,13-1 62-15,-20 3-44 16,11 2 39-16,9-5-56 0,-18 7 63 0,9-3-51 0,0 3 57 0,-3 0-49 15,1 1 58-15,1 2-44 16,-2 0 46-16,1 2-55 0,2 0 54 0,-1 1-59 0,2 1 53 0,-1-1-56 16,3 2 12-16,-4-2 14 15,3 3 11-15,3 1 7 0,-2-1 9 0,4 1-4 0,-1-1-2 16,0-1-3-16,1-1-1 0,2-1 1 0,0 1 5 0,0-3 4 16,2 2 9-16,2-2 4 0,0-2 3 15,0 1 1-15,2-2-11 0,3-1 3 0,1 0-5 0,1-1-4 16,0 0-23-16,3-2 18 15,-3-2-27-15,3 2 23 0,-3-3-22 0,1 1 18 0,-12-2-21 16,25 0 19-16,-25 0-21 0,23-1 21 16,-23 1-28-16,21-1 15 0,-21 1-24 0,19-3 14 0,-19 3-29 15,15-4 14-15,-15 4-24 16,12-5-3-16,-12 5-34 0,11-4-14 0,-11 4-40 0,10-4-30 16,-10 4-29-16,0 0-19 0,11-7-11 0,-11 7-5 0,0 0-34 15,6-9-17-15,-6 9-39 0,0 0-150 16,0 0 48-16</inkml:trace>
  <inkml:trace contextRef="#ctx0" brushRef="#br0" timeOffset="70250.53">12764 4678 342 0,'0'0'152'0,"0"0"-9"0,-2-9-23 0,2 9-5 0,0 0-7 16,0 0-6-16,0 0-12 0,-2-11-19 0,2 11-6 0,0 0-18 15,0 0-5-15,0 0 1 16,-2-12-13-16,2 12-4 0,0 0 5 0,0 0 6 0,-5-10 10 15,5 10 8-15,0 0 2 0,-4-8 12 16,4 8-2-16,0 0 1 0,0 0 3 0,0 0 9 0,-4-8 12 16,4 8-6-16,0 0 1 15,0 0-6-15,0 0-1 0,0 0-6 0,0 0-6 0,-5-9-2 16,5 9-12-16,0 0-4 0,0 0-2 16,0 0 2-16,0 0-1 0,0 0 4 0,0 0 4 0,0 0 3 15,0 0 7-15,0 0 0 0,0 0-4 0,0 0 1 16,0 0-4-16,-4-8-1 15,4 8 1-15,0 0-3 0,0 0-4 0,0 0-1 0,0 0-16 16,0 0-2-16,0 0-8 16,0 0-2-16,0 0-3 0,0 0 2 0,0 0-1 0,0 0 1 15,0 0 1-15,0 0 1 0,0 0 2 16,0 0 1-16,0 0 1 0,0 0 10 0,0 0-13 0,0 0-8 16,0 0 1-16,0 0-4 0,0 0-2 0,0 0 1 0,0 0 1 15,0 0 0-15,0 0-4 0,0 0 0 16,0 0 4-16,0 0 2 0,0 0 2 0,0 0 9 0,0 0-6 15,0 0-5-15,0 0 6 16,0 0-31-16,0 0 33 0,0 0-30 0,0 0 35 16,0 0-29-16,0 0 33 0,0 0-32 15,0 0 31-15,0 0-33 0,0 0 26 0,0 0-30 0,0 0 34 16,0 0-35-16,0 0 25 16,0 0-43-16,0 0 31 0,0 0-40 0,0 0 31 0,0 0-12 15,0 0-5-15,0 0-5 0,0 0-2 0,0 0 1 0,0 0 0 16,0 0 1-16,0 0 8 0,0 0 7 15,-3 12-4-15,3-12 6 0,-2 10 3 0,2-10-2 16,0 15 3-16,0-15 9 0,0 19 4 16,0-7 2-16,0 1 7 0,0-1-2 0,0 3 1 0,-2 2-4 15,2 1 9-15,0 0-9 16,-2 1 6-16,2 0 0 0,-1 2 1 0,1-2-3 0,-2 2-7 0,0 0-1 16,2-1 5-16,-2 4-1 0,0-1 3 0,0 0-5 0,-1-4 0 15,3 0-1-15,-4 0-33 16,4 0 41-16,-4 1-29 0,1-1 28 0,2 0-33 0,-1-1 35 15,-2 0-33-15,2 0 30 16,-1 0-28-16,2 0 32 0,-2-1-33 0,1 2 35 0,0-2-32 16,0 1 30-16,0-1-33 0,0 0 32 15,1 1-34-15,-2-2 34 0,1 1-27 0,0 0 29 0,0 1-30 16,-1-1 25-16,1 0-32 16,0-1 33-16,0 1-34 0,0 1 33 0,-1-1-36 0,1 0 35 15,0 1-34-15,0-2 31 0,0 1-30 0,2 1 34 16,-5-1-34-16,4 0 34 0,-1 1-34 15,2-1 34-15,0 1-34 0,0-1 34 0,0 1-33 0,-2-1 38 16,2 1-39-16,0 0 36 0,0 0-35 16,0-1 36-16,-2 0-30 0,2 0 28 0,-2 0-33 0,2-2 6 15,0 1-3-15,0 0 1 16,-2-4 4-16,2 3 5 0,-2-2-4 0,1 1 7 0,1 0 1 16,-1-1-1-16,1 0-4 0,-1 0 1 0,1-1 1 0,-2 3-2 15,2-2 1-15,0 0 1 16,0-1 1-16,0 2 0 0,0-1-1 0,-2-1 0 0,2 1 2 15,-2 0 0-15,2 0 34 0,0 1-41 16,0 0 32-16,-2-1-38 0,0 0 41 0,2 1-42 0,-1 0 36 16,-1-1-40-16,1 0 37 15,1 1-37-15,-2-1 36 0,2-1-36 0,0 2 36 0,0-2-37 0,-2 1 38 16,2 1-39-16,0-2 42 16,-2 1-43-16,2 0 40 0,0 0-37 0,0-1 37 0,-2 0-37 15,2 1 37-15,0-1-42 0,0 0 43 0,-2 1-40 0,2-1 38 16,0 1-34-16,0-2-2 0,0 2 10 15,0-1 0-15,0-1 17 0,0 2-14 0,0-1 0 0,2-1-1 16,-2 2 3-16,0-13-8 16,0 22-1-16,2-11-1 0,-2-11 1 0,0 22-2 0,0-22 1 15,0 21-1-15,2-10 0 16,-2-11-6-16,2 22 2 0,-2-22 3 0,0 20 0 0,0-20 0 0,2 22-41 16,-2-22 49-16,1 21-46 0,-1-9 50 0,0-12-41 0,2 22 44 15,-2-22-36-15,1 22 32 16,-1-22-2-16,2 21-2 0,-2-21-3 0,2 18 1 0,-2-18-3 15,0 19 2-15,0-19-3 0,2 19 6 16,-2-19-6-16,0 17 2 0,0-17 3 0,2 16-1 0,-2-16-4 16,0 17 1-16,0-17 1 15,0 16-5-15,0-16 2 0,2 15-2 0,-2-15 4 0,0 16 1 16,0-16 2-16,1 14 0 0,-1-14 18 16,0 15-26-16,0-15 2 0,1 13 0 0,-1-13 28 0,0 11-33 15,0-11 27-15,1 11-30 0,-1-11 28 0,0 0-29 0,0 17 29 16,0-17-29-16,0 0 27 15,2 14-29-15,-2-14 14 0,0 0-28 0,0 14 31 0,0-14-26 16,0 0 29-16,0 15-26 0,0-15 27 16,0 0-23-16,0 13 22 0,0-13-19 0,0 0 25 0,0 12-23 15,0-12 27-15,0 0-24 16,-2 14 41-16,2-14-36 0,0 0 25 0,-2 14-26 0,2-14 29 16,0 0-34-16,-1 14 26 0,1-14-22 0,0 0 26 0,-2 14-25 15,2-14 28-15,0 0-29 0,0 14 24 16,0-14-22-16,0 0 24 0,-2 13-17 0,2-13 15 0,0 0-25 15,0 14 23-15,0-14-22 16,0 0 23-16,-2 14-28 0,2-14 26 0,0 0-22 16,0 13 23-16,0-13-21 15,0 0 21-15,0 14-20 0,0-14 23 0,0 0-22 0,0 0 20 0,0 12-19 16,0-12 21-16,0 0-21 16,0 0 20-16,0 13-23 0,0-13 18 0,0 0-17 0,0 0 27 15,0 0-26-15,0 13 24 0,0-13-24 0,0 0 22 0,0 0-29 16,0 0 20-16,0 13-19 0,0-13 21 15,0 0-22-15,0 0 23 0,0 0-21 0,-2 13 24 0,2-13-20 16,0 0 19-16,0 0-13 16,-2 13 9-16,2-13-24 0,0 0 15 0,0 0-22 0,-1 10 14 15,1-10-21-15,0 0 13 16,0 0-19-16,0 0 14 0,0 0-17 0,-3 10-5 0,3-10 2 16,0 0-5-16,0 0-9 0,0 0 3 0,0 0 6 0,0 0 5 15,0 0 4-15,0 0-2 0,0 0-2 16,0 0 8-16,0 0 9 0,-11-4 8 0,11 4 0 0,0 0 7 15,0 0-1-15,0 0-1 16,0 0 0-16,-4-10-3 0,4 10 0 0,0 0 1 0,0 0 3 16,0 0 9-16,2-13-5 0,-2 13 1 15,0 0 2-15,3-8-8 0,-3 8 2 0,0 0-1 0,8-5 1 16,-8 5-6-16,0 0 6 16,10-5 0-16,-10 5 0 0,0 0 7 0,0 0 2 0,11-1-1 15,-11 1 5-15,0 0 1 0,0 0 0 0,11 1 1 0,-11-1 5 16,0 0 6-16,0 0-1 0,10 5 2 15,-10-5-2-15,0 0 2 0,0 0 0 0,0 0 2 0,8 6 4 16,-8-6 5-16,0 0-1 16,0 0 3-16,0 0-4 0,0 0 4 0,0 0 4 0,0 0-6 15,-7 7-2-15,7-7 0 0,0 0-4 16,0 0 0-16,0 0 4 0,-14 0 1 0,14 0 9 0,0 0-18 16,0 0 0-16,-6-4-31 0,6 4-9 0,0 0 1 0,0 0 7 15,-6-9 2-15,6 9-4 16,0 0-1-16,0 0 8 0,0 0 1 0,1-13 1 0,-1 13 9 15,0 0-11-15,0 0 0 0,9-7 4 16,-9 7 0-16,0 0-1 0,0 0 0 16,14-3 13-16,-14 3-10 0,0 0 13 0,0 0-9 15,11 4 36-15,-11-4-30 0,0 0 25 0,9 7-5 16,-9-7 13-16,0 0-13 0,4 8 18 0,-4-8-10 16,0 0 1-16,0 0 7 0,-2 15 6 0,2-15 7 15,0 0 8-15,-4 11-5 0,4-11 1 0,0 0 3 16,-9 7 10-16,9-7-22 0,0 0 10 0,-13 5-22 15,13-5 11-15,0 0-30 0,-16 0 9 0,16 0-43 16,-9-4-29-16,9 4-71 0,-10-4-63 0,10 4-11 16,-8-5-57-16,8 5-9 0,-5-8-119 15,5 8-236-15,0 0-129 0</inkml:trace>
  <inkml:trace contextRef="#ctx0" brushRef="#br0" timeOffset="74008.35">13097 4429 52 0,'0'0'212'0,"0"0"-24"0,0 0-12 15,0 0-27-15,0 0-16 0,0 0-9 0,0 0-17 0,0 0-14 16,0 0-19-16,0 0-19 16,0 0-12-16,0 0-3 0,0 0-2 0,0 0-8 15,0 0 1-15,0 0 5 16,0 0-7-16,0 0 7 0,2-11 0 0,-2 11 4 0,0 0-2 0,0 0-6 16,0 0-7-16,0 0-11 0,0 0-4 0,0 0-12 0,0 0 2 15,0 0-15 1,0 0-3-16,0 0-2 0,4-7 5 0,-4 7 2 0,0 0 1 0,0 0-2 15,0 0 3-15,0 0-2 16,0 0 5-16,8 6 6 0,-8-6-10 0,0 0 7 0,0 0 4 0,0 0 1 16,0 0 2-1,0 0 6-15,4 8-7 0,-4-8 3 0,0 0 2 0,0 0 0 0,0 0 8 16,0 0-4-16,0 0 1 0,-8 7 3 0,8-7 5 0,0 0 1 16,0 0 9-1,0 0 9-15,0 0 4 0,0 0-4 0,-10-3-2 0,10 3 16 0,0 0-44 16,0 0 48-16,-6-8-54 15,6 8 52-15,0 0 12 0,0 0-19 0,0 0 1 0,0-15-3 16,0 15-7-16,0 0-11 16,0 0-8-16,4-10-11 0,-4 10-3 0,0 0-8 0,0 0-2 15,10-5-10-15,-10 5 6 0,0 0-2 16,13-2-5-16,-13 2-5 0,0 0-40 0,18 4 51 16,-18-4-43-16,9 2 47 0,-9-2-40 0,0 0 36 0,10 6-9 0,-10-6-10 15,0 0 27-15,9 6-21 0,-9-6 7 16,0 0 8-16,0 0 1 0,0 0 11 0,8 7 5 15,-8-7-32-15,0 0 49 0,0 0-44 16,0 0 54-16,0 0-37 0,0 0 73 0,0 0-61 16,0 0 65-16,-12-2-1 0,12 2-1 15,0 0-2-15,0 0 0 0,-7-6-13 0,7 6 3 0,0 0 2 16,0 0 1-16,-6-8-10 0,6 8-10 0,0 0-7 0,0 0-4 16,0 0-10-16,0 0-5 15,-5-7-4-15,5 7-5 0,0 0-2 0,0 0-2 0,0 0 0 16,0 0-2-16,0 0-3 15,0 0 8-15,0 0-10 0,0 0 0 0,0 0 3 0,0 0-6 16,0 0 1-16,0 0-3 0,0 0 1 16,0 0-3-16,0 0-1 0,0 0 0 0,0 0 0 0,0 0 1 15,0 0-6-15,0 0 3 16,0 0 2-16,0 0 5 0,0 0-3 0,0 0-5 0,0 0-2 16,0 0 3-16,-9 5 7 0,9-5 5 0,0 0 4 0,0 0-5 15,-2 14 0-15,2-14-44 0,0 0 63 16,0 17-47-16,0-17 66 0,-1 14-57 0,1-14 58 0,0 15-53 15,0-4 18-15,0-11 6 16,-2 22 0-16,2-22 12 0,-2 22 46 0,2-9-56 0,-2-1 45 16,2 1-54-16,-2-1 53 15,2 1-46-15,0-1 41 0,-2 0-57 0,0 1 56 0,2 0-51 16,-1-1 48-16,1 2-53 0,0-1 63 0,-2 0-62 16,0 0 51-16,0 2-59 0,0-1 58 15,2 0-51-15,0 2 44 0,-2 0-54 0,0 1 54 0,0-2-48 16,2 0 52-16,0 0-59 0,0 2 56 15,-2-1-57-15,0-2 59 0,2 0-53 0,0 2 54 0,-2-1-56 16,2 0 55-16,0 0-58 16,-2-2 58-16,2 2-60 0,0-2 56 0,0 2-54 0,0-1 59 15,0-1-59-15,0 1 56 16,0-1-58-16,0 1 62 0,0-1-58 0,0 1 60 0,0 0-58 0,0-1 4 16,-2 0 6-16,2 1 4 0,0-1 7 0,0 0 6 15,0 1-1-15,-2-1 3 0,2 2 6 16,0-1 0-16,-1 1-1 0,1-1-1 0,0 1-2 0,0 1 14 0,-2 1-13 15,0-1 3-15,2-1-2 16,-2 2-9-16,0-1 2 0,0-1-6 0,0 2 5 0,1-1-4 16,1-1 58-16,-2 1-70 15,2 1 53-15,-3-2-63 0,3 1 64 0,-2 1-65 0,2-2 64 16,-2 2-65-16,2-1 66 0,0 0-66 0,-2 0 58 0,2 0-53 16,-1-1 52-16,1 0-63 15,-2-1 10-15,2 2 4 0,0-2 4 0,0 0 2 0,0 2 0 16,-2-1 0-16,2-1 4 0,0 0 4 15,-2 1 0-15,2-1 9 0,0 1-8 0,0-1-2 0,-2 1 6 16,2 0-34-16,0 0 35 0,0-3-28 16,0 3 32-16,0-1-29 0,-2 0 30 0,2-1-29 15,0 0 30-15,0 0-30 0,0 0 33 16,0 0-32-16,0 1 43 0,-2-3-38 0,2 3 26 0,0-1-35 16,0 1 34-16,-1-2-33 0,1 1 34 0,0 0-36 0,0 0 32 15,0-1-30-15,0 1 31 16,0-1-30-16,0 1 28 0,0 0-2 0,0-1-1 0,0 2-4 15,0-1 1-15,1-1 6 0,-1 1-12 16,0 0 6-16,0 1-3 0,0-3-1 0,0 3-3 0,0-2 1 16,2 1 0-16,-4-1-3 15,2 0 3-15,0 0-1 0,2 0-1 0,-2 0 1 16,-2-1 3-16,2-11 0 0,0 21-7 0,0-21 7 0,0 22 0 16,0-22-2-16,-1 20-4 0,1-20 1 15,0 20 1-15,0-20-1 0,-2 20 0 0,2-20 2 0,0 21-1 16,0-21-3-16,0 19 3 15,0-19-31-15,0 18 39 0,0-18-29 0,0 16 30 0,0-16-28 16,0 20 30-16,0-20-22 0,0 16 26 16,0-16-35-16,-2 18 47 0,2-18-46 0,0 16 37 15,0-16-37-15,0 15 32 0,0-15-33 16,0 17 34-16,0-17-30 0,-2 17 33 0,2-17-33 0,0 14 32 16,0-14-32-16,-2 15 32 0,2-15-32 0,0 15 31 0,0-15-32 15,0 14 4-15,0-14 11 16,0 16-1-16,0-16-4 0,-3 13 2 0,3-13 1 0,-2 14 2 15,2-14-1-15,0 15 0 0,0-15 2 16,-1 15 1-16,1-15-3 0,0 14 3 0,0-14-1 0,0 12-3 16,0-12 5-16,0 14-1 15,0-14-1-15,-2 13 0 0,2-13 3 0,0 12-6 16,0-12 0-16,0 13 3 0,0-13 2 0,0 13-1 0,0-13 2 16,-2 11 29-16,2-11-19 0,0 12 8 15,0-12-25-15,0 13 28 0,0-13-30 0,-2 12 24 0,2-12-33 16,-2 12 31-16,2-12-32 0,0 13 36 15,0-13-37-15,0 10 40 0,0-10-41 0,0 12 34 16,0-12-33-16,0 12 32 0,0-12-31 0,-3 11 29 16,3-11-29-16,0 12 33 0,0-12-34 0,0 12 32 15,0-12-33-15,0 12 31 16,0-12-31-16,0 13 29 0,0-13-38 0,0 0 32 16,0 15-36-16,0-15 36 0,0 0-33 0,0 15 35 15,0-15-33-15,0 0 31 0,0 14-24 0,0-14 26 16,0 0-31-16,0 11 34 0,0-11-30 0,0 0 27 15,0 0-32-15,0 12 22 0,0-12-32 0,0 0 37 16,0 0-32-16,0 0 34 0,0 13-31 0,0-13 36 16,0 0-34-16,0 0 32 0,0 0-30 0,3 11 34 15,-3-11-30-15,0 0 30 0,0 0-29 0,0 0 30 16,0 12-34-16,0-12 32 0,0 0-31 0,0 0 32 16,0 13-31-16,0-13 29 0,0 0-30 0,2 10 30 15,-2-10-28-15,0 0 31 0,2 13-33 0,-2-13 26 16,0 0-32-16,4 10 27 0,-4-10-29 15,0 0 27-15,1 10-29 0,-1-10 33 0,0 0-4 16,0 0 0-16,5 10-1 0,-5-10-11 0,0 0 5 16,0 0 2-16,0 0 1 0,0 0-23 0,0 0 30 15,2 10-25-15,-2-10 32 0,0 0-31 0,0 0 25 16,0 0-1-16,0 0-10 0,0 0-5 16,0 0-2-16,0 0-2 0,0 0 3 0,0 0-4 15,0 0-1-15,0 0-6 0,0 0-1 0,0 0 0 16,0 0-2-16,0 0 4 0,0 0 3 0,0 0 3 15,0 0 0-15,-5-10 1 0,5 10-2 0,0 0 2 16,0 0 2-16,-7-8 12 0,7 8-7 0,0 0 1 0,-9-4 2 16,9 4-6-16,0 0 1 0,-8-6 2 0,8 6 1 0,0 0 1 15,-12-4 2-15,12 4 0 0,0 0 1 16,-13-1-1-16,13 1-1 0,0 0 5 0,-16 1-1 0,16-1-1 16,0 0 2-16,-14 5-5 15,14-5 5-15,-10 5 2 0,10-5 2 0,-12 5 4 0,12-5 2 16,-11 9-1-16,11-9 2 15,-12 11-1-15,12-11-2 0,-13 10-3 0,13-10 8 0,-9 13 2 0,9-13-2 16,-12 13-23-16,8-5 21 0,-2-1-15 0,6-7 20 0,-7 15-14 16,3-6 17-16,4-9-13 0,-6 16 17 15,6-16-18-15,-2 15 22 0,2-15-26 0,0 16 20 16,0-16-20-16,2 16 19 16,-2-16-10-16,8 17 23 0,-6-8-19 0,5-1 16 0,-3 0-19 15,3 1 21-15,2-1-22 16,0-1 0-16,0 2-1 0,3-2-1 0,-2 0 2 0,1 0 0 15,1-1 2-15,-3-1 0 0,0 0 0 0,2 0-5 0,-2-1 1 16,0-1 2-16,2 0-1 0,-11-3 2 16,16 5 0-16,-16-5 0 0,14 2-1 0,-14-2-6 0,13 0-2 15,-13 0-18-15,13-2 2 16,-13 2-6-16,14-7 13 0,-14 7-25 0,11-4 15 0,-11 4-16 16,12-7 23-16,-12 7-14 0,10-6 17 15,-10 6-18-15,9-4 22 0,-9 4-16 0,0 0 16 0,10-6-17 16,-10 6 18-16,0 0-18 0,0 0 18 15,11-4-17-15,-11 4 20 0,0 0-15 0,0 0 21 16,0 0-16-16,0 0 25 0,0 0-20 0,11-2 26 0,-11 2-21 16,0 0 18-16,0 0-15 0,0 0 16 15,0 0-17-15,2 11 21 0,-2-11-14 0,0 0 23 0,2 11-25 16,-2-11 8-16,0 0 3 16,2 16 5-16,-2-16 2 0,0 11 1 0,0-11 6 0,0 15 1 0,0-15 2 15,0 13-4-15,0-13 1 16,-2 15-5-16,2-15-2 0,-2 16-5 0,2-16-1 0,0 18 4 15,0-18 3-15,-2 20-1 0,2-20-4 0,0 21 11 0,0-21-11 16,-3 22-1-16,3-22 1 16,0 22-3-16,0-11 29 0,0-11-38 0,0 23 31 0,-2-12-21 15,2 2 29-15,0-1-37 0,-2-1 26 16,2 1-28-16,0-1 26 0,0-11-31 0,-2 22 35 0,2-22-31 16,0 21 34-16,0-8-36 15,-2-3 39-15,2-10-43 0,-2 22 34 0,2-22-13 0,0 22 8 16,-3-10-33-16,3 0 35 0,0-1-31 15,-2 1 5-15,2-2-7 0,0-10 7 0,-2 22 3 0,0-10-8 16,2-1 7-16,0-11-1 0,-3 19-3 0,3-19 0 0,-3 18 1 16,3-18-2-16,0 19 4 15,0-19-4-15,-2 17 0 0,2-17-1 0,-2 18 11 0,2-18-11 16,0 18 5-16,0-18-4 0,-2 20-5 16,2-20 3-16,-2 18 3 0,2-18 6 0,-2 19 0 0,2-19-3 15,-3 15 0-15,3-15-55 16,0 17 58-16,0-17-49 0,0 15 64 0,0-15-67 0,-2 16 64 0,2-16-59 15,-2 15 63-15,2-15-60 0,0 13 57 0,0-13-51 16,0 16 58-16,0-16-56 0,0 15 49 16,0-15-50-16,0 14 57 0,0-14-53 0,0 15 50 0,0-15-54 15,-2 15 56-15,2-15-53 16,0 15 50-16,0-15-50 0,0 14 52 0,0-14-52 0,-2 16 52 16,2-16-54-16,0 13 53 15,0-13-54-15,0 12 54 0,0-12-52 0,0 0 52 0,0 17-50 16,0-17 55-16,2 11-56 15,-2-11 56-15,0 0-55 0,-2 13 56 0,2-13-58 0,0 0 56 16,0 0-53-16,0 13 45 0,0-13-67 0,0 0 32 0,0 0-65 16,0 0 0-16,4 10-40 0,-4-10-51 15,0 0-51-15,0 0-96 0,0 0-12 0,0 0-92 0,0 0-475 16,0 0-456-16</inkml:trace>
  <inkml:trace contextRef="#ctx0" brushRef="#br0" timeOffset="75618.5">3482 8485 13 0,'0'0'229'0,"-14"2"-27"15,14-2-28-15,-15 2-19 0,15-2-17 16,-13 1-13-16,13-1-13 0,-14 3-8 0,14-3-8 0,-12 2-7 15,12-2 17-15,-10 2-50 0,10-2 25 0,0 0-49 0,-13 2 37 16,13-2-43-16,0 0 53 16,-9 4-55-16,9-4 86 0,0 0-85 15,0 0 66-15,0 0-65 0,-7 5 89 0,7-5-61 16,0 0 75-16,0 0-58 0,0 0 56 0,9 4-57 16,-9-4 50-16,0 0-55 0,18 0 44 0,-18 0-62 15,17 0 45-15,-17 0-63 0,23-1 51 0,-10 2-57 16,1-1 49-16,0-1-56 0,3 0 53 0,0-1-62 15,2 1 49-15,-1 0-61 0,2-1 57 0,0 1-63 16,0 0 58-16,0 0-60 0,0-2 55 0,-1 2-62 16,1-1 59-16,0 1-55 0,-2-1 54 0,1 0-57 0,-2 1 53 15,2-1-58-15,-1 0 54 0,-1 0-59 0,-1 0 58 0,1 0-56 16,-3 1 57 0,0-2-57-16,1 3 56 0,-2-1-57 0,0 1 56 0,1-2-59 15,-1 0 59-15,-13 2-53 16,24-1 4-16,-9 0 15 0,-2-1-2 0,-13 2-2 0,26-1 2 0,-13 0-3 15,-1 0 4-15,-12 1 2 0,22 0 56 0,-22 0-65 0,22-3 57 16,-22 3-63-16,23-1 56 16,-23 1-60-16,20-1 48 0,-20 1-42 0,19-1 52 0,-19 1-55 15,18-2 51-15,-18 2-57 0,18 0 59 16,-18 0-62-16,17-1 62 0,-17 1-59 0,15-1 58 0,-15 1-59 16,17-1 55-16,-17 1-56 15,15-1 57-15,-15 1-55 0,17-1 58 0,-17 1-58 0,15-1 57 16,-15 1-56-16,15-3 9 15,-15 3 57-15,15 0-62 0,-15 0 53 0,16-1-62 0,-16 1 63 0,13-2-60 16,-13 2 60-16,14-1-60 0,-14 1 58 0,13-1-58 0,-13 1 59 16,11-1-58-16,-11 1 58 15,0 0-57-15,17-2 55 0,-17 2-59 0,0 0 58 0,13-2-58 16,-13 2 58-16,0 0-58 16,0 0 57-16,16 0-57 0,-16 0 60 0,0 0-59 0,0 0 59 0,14-1-58 15,-14 1 58-15,0 0-58 16,0 0 59-16,0 0-59 0,16-2 61 0,-16 2-57 0,0 0 58 15,0 0-58-15,0 0 52 0,0 0-59 0,12 0 64 0,-12 0-60 16,0 0 58-16,0 0-80 0,0 0-27 16,0 0-42-16,0 0-66 0,10-2-71 0,-10 2-59 0,0 0-102 15,0 0-334-15,0 0-259 16</inkml:trace>
  <inkml:trace contextRef="#ctx0" brushRef="#br0" timeOffset="76816.64">3368 8573 106 0,'0'0'187'0,"-3"-8"-33"15,3 8-27-15,0 0-9 0,0 0-9 16,0 0-3-16,0 0-3 0,0 0-4 0,0 0-1 0,0 0-11 15,-4-9-8-15,4 9 0 0,0 0-3 0,0 0-3 0,0 0 4 16,0 0 0-16,0 0 2 16,0 0-43-16,0 0 47 0,0 0-53 0,0 0 65 15,0 0-72-15,0 0 75 0,0 0-12 16,0 0-1-16,0 0-11 0,0 0-4 0,0 0-8 0,0 0-7 16,0 0-10-16,0 0-8 0,0 0 4 0,0 0-16 0,0 0-5 15,0 0 0-15,0 0-14 16,0 0 10-16,0 0-1 0,0 0 12 0,-2 11 13 0,2-11 8 15,3 12 3-15,-3-12-6 16,3 14 1-16,-3-14 4 0,3 21 2 0,-1-10-6 0,1 1-2 16,-1 0 17-16,0 0-10 15,1 1-4-15,-1 1 6 0,0 2-2 0,0 1 3 0,1-2 6 16,-1 2-7-16,0 0-60 16,0 1 68-16,1-1-66 0,-1 0 68 0,0 3-55 0,1-1 59 15,0 1-63-15,-2-2 49 0,2 1-61 16,-1 3 60-16,1-2-62 0,-1 1 8 0,1 1 0 0,0 0 61 0,-1 0-68 15,2 1 63-15,0 0-66 16,-2-2 60-16,1 2-62 0,-1-2 62 0,1 3-59 0,0-2 68 0,-1 1-60 16,-1 1 58-16,2-2-60 0,-2 2 55 0,2-2-57 15,-2 1 57-15,0-2-57 0,1 2 58 16,-1-3-64-16,-1 0 54 0,1 3-56 0,2 1 60 0,-2-4-57 16,0 1 54-16,0-1-54 0,-1 0 53 0,2-1-56 0,-1 0 55 15,0-1-56-15,-1-2 53 16,2 2-55-16,-1-1 6 0,-1-3 3 0,0 1 5 0,1 0 4 15,-1-2 4-15,2 0 5 0,-2 0-1 16,0 0 3-16,0 1 1 0,1-2 0 0,-1-1 6 0,0-11-33 16,1 24 12-16,-1-24 2 15,0 20 27-15,0-20-34 0,0 17 30 0,0-17-26 0,0 15 36 16,0-15-39-16,0 12 41 0,0-12-44 16,0 0 38-16,0 16-36 0,0-16 37 0,0 0-36 0,0 12 34 15,0-12-50-15,0 0-8 0,0 0-89 0,0 0-50 0,0 12-95 16,0-12-121-16,0 0-78 15,0 0-117-15,0 0-270 0,0 0-399 0</inkml:trace>
  <inkml:trace contextRef="#ctx0" brushRef="#br0" timeOffset="79018.8">3468 9864 167 0,'0'0'218'0,"0"0"-31"0,0 0-15 0,0 0-15 15,0 0-16-15,0 0 2 0,0 0-29 0,0 0 26 0,0 0-35 16,-4 10 53-16,4-10-68 0,0 0 8 16,0 0-8-16,0 0-3 0,0 0 2 0,0 0 19 0,0 0-7 15,0 0 42-15,0 0-63 16,0 0 46-16,0 0-59 0,0 0 56 0,0 0-52 0,0 0 50 15,0 0-54-15,0 0 46 0,0 0-60 16,0 0 55-16,4 9-70 0,-4-9 58 0,0 0-66 0,0 0 56 16,0 0-64-16,15 0 56 0,-15 0-66 0,0 0 59 0,19-1-64 15,-19 1 57-15,20-1-66 16,-6 0 60-16,0 0-58 0,4 0 56 0,-2-1-59 0,5 0 53 16,0 1-65-16,0-1 67 15,1 0-72-15,-1 1 64 0,1-2-69 0,-1 2 6 0,0-1 3 0,0 1 4 16,-1-2 3-16,1 2 2 15,-1 0 3-15,-1-1 2 0,2 0-3 0,-2 0 4 0,3 1-1 16,-2-2 2-16,2 2 2 0,-2 0-1 0,2-1-1 0,2-1-1 16,2 1 5-16,-2-1 0 15,3 1-1-15,0-1-1 0,0 1 56 0,1 0-66 0,0-1 56 16,0 1-66-16,1 0 58 16,-1-1-54-16,1 0 64 0,-1 1-78 0,0 1 63 0,-1 0-63 15,-1-1 63-15,0 0-63 0,-1 1 3 16,-3 0 8-16,1 0 1 0,-1 1 1 0,0-1 9 0,-2 0 1 15,1 1 1-15,0-2 1 16,-1 1 1-16,0 1 0 0,2-2 0 0,-3 2 1 0,3-1 3 16,-1 0-1-16,0 0 0 0,2 0 1 0,0 0-2 0,2-2 0 15,0 2 0-15,0 0 3 0,-2 0-4 16,3 0 1-16,-1 0-2 0,-3 1 2 0,2-2-6 0,-1 1 13 16,0-1 0-16,-1 2-3 15,1-1-1-15,0 1-6 0,0-1 2 0,-2 1 5 0,2 0-5 16,-2-1 2-16,0 1 0 0,2-1-6 15,-2 0 1-15,1 1 5 0,0-2 2 0,1 2-2 0,0-1 2 16,0 1 0-16,0-1-2 0,0 0 1 0,0 0-2 0,0 1 0 16,0-1 2-16,0 1-2 15,0-2 0-15,-1 1 1 0,1 0 0 0,1-1 0 16,-1 1 1-16,-1 0-1 0,1 1-1 16,0-1-2-16,-2 1 2 0,0-1-1 0,2 1 1 0,-2-1 7 15,0 1-1-15,1-2-3 0,-2 2-3 16,1 0-2-16,-1-1 2 0,0 1 2 0,0 0-2 15,1-1 1-15,0 1 1 0,-1-1-3 16,2 1 1-16,-2-1 0 0,1 0 8 0,1 1-9 0,-1-2-3 16,0 2 3-16,1-1 0 0,-1 1-1 0,1-1-3 0,-1 1 4 15,0-2 0-15,2 2-3 0,-2-1 1 16,0 1 5-16,1-1 1 0,-1 0-2 0,0 0 0 0,2 1 0 16,-1-1 0-16,0 1 1 0,-1-2-9 15,2 1 8-15,-2 1 3 0,2-1 4 0,0 0-1 16,2 0-1-16,1-2 0 0,-4 3-10 15,5-2 3-15,-1 1 0 0,0-1 0 0,-1 1-1 0,2 0 2 0,-1 0-3 16,0 0 3-16,2-1-2 16,-3 2 1-16,2-1 2 0,1 0-1 0,-1-1 1 0,-1 1 0 15,0-1 2-15,0 1-2 0,2 0 8 16,-1 0 4-16,0 0 9 0,0-1 0 0,-1 1-7 0,0 0 10 16,1-2-1-16,0 1 2 0,0 0-3 15,-1-1-2-15,1 2-1 0,0-1-4 16,-1 1 2-16,-1-1 16 0,1 0-24 0,-1 1 7 0,-2-1 3 15,-1 1-6-15,4-1-1 16,-5 1-6-16,2 0-3 0,-1-1 0 0,1 2 20 0,0-1-18 16,4 0-3-16,-5 0 0 0,1 0-5 0,1 1 1 0,0-1 1 15,-2 1-1-15,1 0 2 16,0-2-1-16,0 2-1 0,-1 0 3 0,-1 0 2 0,1-1-2 0,0 1 1 16,-2 0 1-16,2 0-2 15,0-2 6-15,-2 1-2 0,1 1-1 0,0-1-1 0,0 1-3 16,0-1 2-16,1 0-1 0,-1 0-1 15,0 1-2-15,1-1 2 0,1 1-1 0,-2-2 5 16,0 1-3-16,2 1 0 0,-2-1 1 0,0 1-5 0,2-1 1 0,-2 0 1 16,1 1-1-16,-1-1 7 15,1-1-2-15,0 1 1 0,1-1-1 0,0 1-4 0,-1 1-1 16,1-2 3-16,3 1 0 0,1 0 3 16,0-1 0-16,0 0 7 0,0 1 2 0,-2 0 2 0,4-1 1 15,-3 0 1-15,1 1 1 16,0-1 4-16,-2 1 1 0,1 0-4 0,-3 1 0 0,0-1-32 15,0 1 37-15,1 0-30 0,-2 0 36 16,1-1-36-16,0 1 37 0,0 0-36 0,-1 0 35 0,1 1-37 16,0-1 35-16,-3 1-36 0,3 0 38 0,-1-1-33 0,0 1 33 15,-3 1 1-15,3-2-3 16,-1 1-4-16,0-1-4 0,-1 2-2 0,1-2-3 0,-2 1-1 16,0-1-4-16,-1 1 2 15,1-1-2-15,-5 1 1 0,1-1-2 0,2 0 0 0,-2 1 3 16,1-1-3-16,-2 0 5 0,-1 1-2 15,1-1-2-15,-1 0 3 0,0 0 1 0,0 1-2 0,-13-1-3 16,26 0-2-16,-13 0 4 0,1 2-3 0,-14-2-3 0,26 0 1 16,-13 1-4-16,-13-1 1 0,26 0-1 15,-13 0-3-15,-13 0 4 0,25 1-3 0,-12 0 2 16,0 0-2-16,0 0-22 0,-1 1 10 16,2-1 18-16,0 2-16 0,-1-2-4 0,2 0 9 0,-2 0 18 15,1-1-20-15,0 3 22 0,-1-2-22 16,1 0 19-16,0 0-25 0,0 0 25 0,-1 0-19 0,1 0 22 15,-1-1-24-15,1 2 21 16,-14-2-20-16,24 1 19 0,-10-1-24 0,-1 2 25 0,-13-2-21 16,26 0 21-16,-26 0-24 0,25 0 23 0,-25 0-23 0,25 0 20 15,-25 0-24-15,23 0 16 16,-23 0-14-16,24-2 22 0,-24 2-26 0,20 0 24 0,-20 0-3 0,22 0-1 16,-22 0-2-16,21 2 4 15,-21-2-6-15,23-2 0 0,-23 2-2 0,24 0 1 0,-24 0-1 16,22 0-5-16,-22 0 3 0,24 0-13 15,-24 0 11-15,22 0 0 0,-22 0 0 0,19-1-3 16,-19 1 2-16,15 0-15 0,-15 0-1 0,15 0-16 0,-15 0-15 0,0 0-14 16,17 0-58-16,-17 0-44 15,0 0-49-15,13-2-27 0,-13 2-171 0,0 0-44 0,0 0-49 16,0 0-421-16,0 0-507 0</inkml:trace>
  <inkml:trace contextRef="#ctx0" brushRef="#br0" timeOffset="81037.39">10379 9622 19 0,'0'0'96'0,"0"0"23"0,-12 1-29 0,12-1 10 15,0 0-34-15,0 0 5 0,0 0-6 0,-13 1 2 16,13-1-7-16,0 0 11 0,0 0-4 0,0 0 5 16,0 0-1-16,0 0 4 0,0 0 1 15,-10 2-3-15,10-2 2 0,0 0-10 0,0 0 24 16,0 0-33-16,0 0 29 0,0 0-45 0,0 0 35 15,0 0-43-15,0 0 47 0,0 0-52 0,0 0 45 16,0 0-50-16,0 0 53 0,0 0-69 0,-8 6 67 16,8-6-62-16,0 0 2 0,0 0 5 15,0 0 2-15,0 0 0 0,0 0 8 0,0 0-7 16,0 0 8-16,0 0 5 0,0 0 12 0,13 2 67 16,-13-2-63-16,0 0 51 0,16-1-63 0,-16 1 60 15,14 0-59-15,-14 0 54 0,21-2-59 0,-8 0 45 16,-13 2-52-16,27-1 47 0,-13-1-52 0,3 0 44 15,0 1-58-15,0 0 50 0,0 0-60 0,0-1 51 16,1 1-56-16,-1 0 48 0,-1-1-54 0,0 2 49 16,-1-1-55-16,0-1 54 0,1 1-56 0,-2 1 55 15,2-1-58-15,-2-1 57 0,2 2-53 16,-1-1 53-16,2 0-54 0,-1 1 53 0,3-1-52 0,-1 0 52 16,0 0-51-16,3-1 56 0,-2 1-52 15,1 0 48-15,1 0-50 0,-2 1 49 0,3-1-52 16,-2 0 53-16,-1 1-52 0,3-2 50 0,-2 2-56 0,0 0 54 15,0-1-52-15,-1 1 55 0,0 0-51 16,1-1 53-16,-1 1-55 0,0 0 56 0,-1-2-61 16,0 2 55-16,0-1-51 0,1 0 50 0,-2 0-52 15,1 1 56-15,2-2-57 0,-4 2 55 0,2-3-57 16,2 3 57-16,0-1-55 0,-2 0 63 0,1 0-60 16,1 1 57-16,-2-1-56 0,4 1 55 0,-4-2-34 15,2 2 31-15,-1 0-56 0,2-1 57 0,-2 1-55 16,1 0 56-16,-1 0-57 0,1 0 60 0,0-1-57 15,0 1 57-15,-1 0-57 0,1 0 56 0,-1 0-57 16,0 0 57-16,2 0-59 0,-2-1 58 0,0 1-59 16,1 0 58-16,1 0-59 0,-3 0 60 15,0 0-58-15,2-2 56 0,-2 1-57 16,3 1 62-16,-1-1-59 0,-1 1 53 0,2-1-59 16,-1 1 62-16,2-1-63 0,-2 1 61 0,3-2-61 15,0 2 60-15,-3-1-61 0,3 1 63 0,-1 0-56 16,0 0 58-16,-1-1-62 0,2 1 60 0,-2 0-60 15,1-1 61-15,0 1-57 0,2-1 58 0,-5 1-60 16,3-1 58-16,-2-1-59 0,1 0 60 0,0 1-57 16,-2 0 59-16,0-1-58 0,0 1 60 0,1 0-54 15,-3 0 57-15,2-2-59 0,0 2 54 16,-2 0-59-16,0 0 60 0,1 0-62 0,-2-1 63 16,0 1-64-16,0 0 60 0,-3 0-60 0,2 1 58 15,1-1-57-15,-3-1 58 0,2 1-59 0,0 0 60 16,-1 1-61-16,1-1 61 0,-1-1-65 0,-1 1 68 15,1 0-65-15,-1 0 61 0,3 0-62 0,-16 1 59 16,24-1-60-16,-10 1 63 0,-3-2-64 0,3 1 62 16,-14 1-59-16,22-1 58 0,-22 1-59 0,20-1 56 15,-20 1-61-15,17-1 65 0,-17 1-65 0,17 0 66 16,-17 0-60-16,18 0 56 0,-18 0-59 0,18 0 59 16,-18 0-55-16,18 0 59 0,-18 0-62 0,16-1 63 15,-16 1-62-15,18 0 58 0,-18 0-56 16,15 0 63-16,-15 0-66 0,16 0 64 0,-16 0-63 15,0 0 64-15,19 0-58 0,-19 0 61 0,0 0-65 16,13-2 64-16,-13 2-58 0,0 0 63 0,0 0-69 16,16 0 63-16,-16 0-64 0,0 0 61 0,0 0-65 15,0 0 50-15,11-1-72 0,-11 1 43 0,0 0-78 16,0 0 34-16,0 0-88 0,0 0 16 0,0 0-128 16,0 0 2-16,8-4-74 0,-8 4-70 15,0 0-352-15,0 0-259 0</inkml:trace>
  <inkml:trace contextRef="#ctx0" brushRef="#br0" timeOffset="82091.88">13050 8429 21 0,'0'0'28'0,"0"0"43"0,0 0-30 0,0 0 35 16,0 0-35-16,0 0 27 15,0 0-29-15,0 0 20 0,-6-5-19 0,6 5 13 0,0 0-21 16,0 0 15-16,0 0-29 0,0 0 4 16,0 0-12-16,0 0 8 0,0 0-14 0,0 0 11 0,0 0-15 15,0 0 15-15,0 0-16 0,0 0 12 0,0 0-5 16,0 0 19-16,0 0-6 0,0 0 21 15,0 0-12-15,0 0 11 0,0 0-6 16,0 0 8-16,0 0-6 0,0 0-2 16,0 0-15-16,0 0 1 0,0 0-9 0,0 0 1 0,0 0-7 15,0 0 2-15,4-7-1 0,-4 7-7 16,0 0-5-16,0 0-3 0,0 0-11 0,0 0 13 0,0 0-6 16,0 0 8-16,0 0-2 15,0 0 3-15,0 0 1 0,0 0 0 0,0 0 7 0,0 0-6 16,0 0 6-16,0 0-5 0,0 0-18 0,0 0-20 0,0 0-31 15,0 0-7-15,0 0-48 0,9-6 11 16,-9 6-62-16,0 0 49 0</inkml:trace>
  <inkml:trace contextRef="#ctx0" brushRef="#br0" timeOffset="83503.67">13088 8392 32 0,'0'0'94'0,"0"0"-19"15,0 0-5-15,0 0-34 0,0 0 21 16,0 0-6-16,0 0 0 0,0 0-6 0,0 0-1 0,0 0 3 16,0 0 3-16,0 0-2 15,0 0 3-15,0 0 1 0,0 0-2 0,0 0 0 0,0 0 6 16,0 0-2-16,0 0 6 0,0 0 2 16,0 0 5-16,0 0 1 0,0 0 7 0,0 0-4 15,0 0 3-15,0 0-1 0,0 0-4 0,0 0-4 0,0 0-5 16,0 0-7-16,0 0-7 15,0 0-6-15,0 0-8 0,0 0-6 0,-10 4-5 0,10-4-10 0,0 0 5 16,0 0-10-16,0 0-4 16,0 0 2-16,0 0 3 0,0 0 0 0,0 0 2 0,0 0-2 15,4 10-2-15,-4-10 5 0,0 0 6 16,0 0 1-16,0 14-2 0,0-14-3 0,0 0 7 0,4 12-1 16,-4-12 1-1,0 0 1-15,0 17 6 0,0-17-11 0,2 10 12 0,-2-10 57 16,2 12-74-16,-2-12 55 0,1 12-68 0,-1-12 63 0,2 12-73 15,-2-12 68-15,2 12-66 0,-2-12 64 16,2 14-68-16,-2-14 62 0,2 12-62 0,-2-12 68 16,2 15-59-16,-2-15 58 0,2 13-59 15,-2-13 56-15,2 13-59 0,-2-13 62 0,2 14-8 0,-2-14-6 16,2 12-5-16,-2-12 0 16,2 14 1-16,-2-14-6 0,2 13-5 0,-2-13 6 0,0 12-4 0,0-12-7 15,2 12-1-15,-2-12 1 0,2 12 0 0,-2-12 1 0,0 11-1 16,0-11 0-16,3 11-1 15,-3-11 1-15,2 10 6 0,-2-10-9 0,0 0 4 0,0 16-3 16,0-16 0-16,2 11 1 16,-2-11 2-16,2 11-3 0,-2-11 4 0,0 10 1 0,0-10-3 0,0 0-2 15,2 16-47-15,-2-16 61 16,2 11-51-16,-2-11 53 0,0 11-56 0,0-11 55 0,1 11-53 0,-1-11 57 16,0 0-50-16,2 14 50 15,-2-14-51-15,3 11 62 0,-3-11-51 0,0 0 50 0,0 14-60 16,0-14 54-16,0 0-58 0,2 15 56 0,-2-15-51 0,0 0 57 15,2 15-53-15,-2-15 55 0,0 0-58 16,0 15 52-16,0-15-56 0,0 0 56 0,2 16-56 0,-2-16 55 16,0 11-56-1,0-11 56-15,3 11-53 0,-3-11 51 0,0 12-58 0,0-12 60 16,2 11-60-16,-2-11 59 0,2 12-59 16,-2-12 57-16,0 12-56 0,0-12 54 0,2 13-53 0,-2-13 54 15,0 11-57-15,0-11 57 0,4 12-57 0,-4-12 6 0,0 11 5 16,0-11 4-16,3 13 2 15,-3-13 5-15,0 12-2 0,0-12 1 0,2 10 3 0,-2-10 2 16,0 13 5-16,0-13-6 16,2 10 3-16,-2-10-4 0,2 12 3 0,-2-12 1 0,0 12 1 0,0-12 0 15,0 12 0-15,0-12-3 16,3 12 0-16,-3-12-1 0,2 12 0 0,-2-12-1 0,0 13-1 16,0-13 3-16,0 11 1 0,0-11 2 15,0 13-2-15,0-13-1 0,3 11 15 0,-3-11-18 0,0 12 7 16,0-12-7-16,2 14 1 0,-2-14-1 0,0 11 0 0,0-11 54 15,0 13-58-15,0-13 51 16,2 12-65-16,-2-12 59 0,2 13-60 16,-2-13 58-16,0 12-63 0,0-12 60 0,0 12-63 15,0-12 63-15,2 12-61 0,-2-12 60 0,2 13-63 16,-2-13 60-16,0 12-54 0,0-12 55 0,1 12-62 16,-1-12 63-16,2 12-63 0,-2-12 64 0,0 0-65 15,2 17 61-15,-2-17-59 0,0 10 59 0,0-10-59 16,0 0 58-16,2 16-56 0,-2-16 58 0,0 0-63 15,0 16 62-15,0-16-61 0,0 0 61 0,2 14-62 16,-2-14 63-16,0 0-64 0,0 13 68 16,0-13-59-16,0 0 55 0,2 12-62 0,-2-12 69 15,0 0-51-15,0 0 37 0,0 15-59 0,0-15 63 16,0 0-61-16,0 0 61 0,0 13-61 16,0-13 62-16,0 0-63 0,0 0 64 0,0 0-62 15,2 13 64-15,-2-13-63 0,0 0 62 0,0 0-63 16,0 0 64-16,0 0-63 0,1 13 63 0,-1-13-56 15,0 0 55-15,0 0-62 0,0 0 66 0,0 0-66 16,-1 13 65-16,1-13-64 0,0 0 57 0,0 0-54 16,0 0 58-16,0 0-59 0,0 0 58 0,0 0-61 15,1 10 62-15,-1-10-62 0,0 0 62 0,0 0-62 16,0 0 60-16,0 0-62 0,0 0 64 0,0 0-64 16,0 0 62-16,0 0-61 0,0 0 59 0,0 0-43 15,0 0 44-15,0 12-61 0,0-12 71 0,0 0-73 16,0 0 62-16,0 0-58 0,0 0 58 15,0 0-54-15,0 0 57 0,0 0-56 0,0 0 72 16,0 0-71-16,0 0 62 0,0 0-60 0,-3 11 58 16,3-11-74-16,0 0 21 0,0 0-125 0,-15 0-22 0,15 0-145 0,-23 0-35 15,8 0-130-15,-3-1-385 0,-3-1-409 16</inkml:trace>
  <inkml:trace contextRef="#ctx0" brushRef="#br0" timeOffset="94127.69">17590 1009 141 0,'-9'-4'384'0,"9"4"-73"16,0 0-14-16,0 0-13 0,-7-7-12 16,7 7-17-16,0 0-23 0,0 0-32 0,-2-10-30 0,2 10-5 15,0 0-21-15,0 0-24 16,-3-11-32-16,3 11-11 0,0 0-16 0,4-10-14 0,-4 10-15 15,5-9-6-15,-5 9-9 0,8-8-8 0,-8 8-9 0,10-8 3 16,-10 8-5-16,15-10-2 0,-15 10 0 16,16-7-3-16,-16 7-1 0,15-5 3 0,-15 5-9 0,14-4-2 15,-14 4-6-15,14 0 2 16,-14 0 3-16,13 2 0 0,-13-2 4 0,13 6-1 0,-13-6 6 16,10 9 1-16,-5 0 8 0,-1-1 2 15,-3 3 3-15,2-1 1 0,-3 3-2 0,0-1-1 16,-1 0-3-16,-2 2 7 0,-1 1-2 0,0-1 2 0,-2 0 0 15,-1-2 2-15,-1 1 0 16,0-2-2-16,-2 1 3 0,-1-1 3 0,1 0-3 0,1-1 2 16,-1-2 1-16,1-1 5 0,3 0 0 15,-2-1 2-15,8-6-7 0,-13 11 6 0,13-11-1 0,-7 7 6 16,7-7-5-16,-8 7 7 16,8-7-5-16,0 0 1 0,-9 9-9 0,9-9 8 0,0 0-10 15,0 0 1-15,-6 7-5 0,6-7 4 16,0 0-1-16,0 0-1 0,0 0-10 0,15 5 9 0,-15-5-5 15,18-1 2-15,-18 1-2 0,27-2-4 0,-15 0 3 0,4 1-5 16,2 0-19-16,0-2-28 16,-1 1-48-16,3-2-48 0,-1 0-77 0,4 1-60 0,-2-3-107 15,-3 3-389-15,3-5-298 16</inkml:trace>
  <inkml:trace contextRef="#ctx0" brushRef="#br0" timeOffset="94647.75">17910 751 28 0,'-5'-10'420'0,"5"10"-70"0,0 0-74 0,-2-9-4 0,2 9-64 15,0 0-16-15,0 0-61 0,-4-10-13 0,4 10-49 16,0 0 6-16,0 0-33 0,0 0 3 16,4-8-28-16,-4 8 17 0,0 0-28 0,15-5 17 0,-15 5-23 15,14 0 17-15,-14 0-19 16,15-1 18-16,-15 1-13 0,17 0 25 0,-17 0-21 0,18 0 13 16,-18 0-19-16,15 1 11 0,-15-1-22 15,16 1 14-15,-16-1-20 0,11 5 13 0,-11-5-17 0,12 4 21 16,-12-4-12-16,9 9 15 0,-9-9 5 0,6 16 28 0,-6-16-11 15,5 18 11-15,-2-6-5 16,-2-1 4-16,0 3 8 0,2 1 15 0,-2 2 13 0,-1 1 9 16,1-1-4-16,1 2-13 0,-2 1-7 15,0 0-1-15,1 0 7 0,-1 2-9 0,0 1 4 0,1 1-7 16,0 0 0-16,-1-2-10 16,2 3 2-16,-1 0-10 0,0-1 8 0,1-4-4 15,-1 0-8-15,0 0-3 0,0-1-2 16,-1 0-1-16,2-1-7 0,-1-3-1 0,-1-1-2 0,0-1 0 15,1-1 4-15,-1-12-1 0,0 22 8 0,0-22 5 0,-2 18 1 16,2-18 15-16,-8 16-12 16,2-9 3-16,-4 1-16 0,-1-1 2 0,-3-2-34 0,-1-1-14 15,-3-1-69-15,-1-1-37 0,0-2-64 16,-1 0-66-16,0-1-94 0,0-1-99 0,2-2-311 0,0-1-280 16</inkml:trace>
  <inkml:trace contextRef="#ctx0" brushRef="#br0" timeOffset="95507.28">18883 795 127 0,'-13'-5'370'0,"13"5"-80"0,0 0-15 0,-15-6-46 15,15 6-20-15,0 0-46 0,-10-2-7 0,10 2-29 16,0 0 3-16,0 0-29 0,0 0-12 0,-11-2-31 16,11 2 0-16,0 0-31 0,0 0 24 15,0 0-20-15,0 0 9 0,0 0-11 16,0 0 30-16,0 0 28 0,0 0 15 0,14 1-3 16,-14-1-11-16,26 2-11 0,-9 0-13 0,2 1-10 15,1-1-15-15,1-1-1 0,0 2-13 0,0-1-3 16,-1 0-4-16,0-1-6 0,0 1-18 15,-3-2-18-15,-2 1-20 0,-2-1-9 0,-2 1 11 16,-11-1 7-16,21 0 11 0,-21 0-1 0,15 0 3 16,-15 0-33-16,0 0 16 0,13-1 2 0,-13 1 8 15,0 0-3-15,0 0 14 0,0 0-8 0,0 0 10 0,0 0-9 16,0 0 9-16,-8-6-16 0,8 6 5 0,0 0 8 16,0 0-1-16,0 0-17 0,0 0 24 15,-8 8 1-15,8-8 16 0,-5 12 11 0,5-12 39 16,-5 15 15-16,3-5-1 0,-1 2 5 15,1 0 4-15,-2 0-2 0,1 5-1 0,1-2 4 16,-2 1 9-16,-1 2 8 0,1 2-14 16,0 2-11-16,0-1-17 0,2 1-7 0,-2 0-18 15,1-3 6-15,1 0-4 0,0 1 0 0,0-2-5 0,-2 2-7 16,3-2 0-16,-2-1-3 0,1-3 0 16,0-2-1-16,0-1 3 0,0-1 0 0,2-10 2 15,-2 18 7-15,2-18 7 0,-3 14 5 0,3-14-2 0,-4 11-6 16,4-11-6-16,-11 7 6 0,11-7-5 15,-13 2-3-15,13-2 1 0,-18-2 5 0,18 2-15 16,-18-7-31-16,7 3-49 0,1-3-54 0,-1 2-32 16,0-4-39-16,0 1-50 0,1-2-81 0,-1 2-79 15,2-2-457-15,1 2-406 0</inkml:trace>
  <inkml:trace contextRef="#ctx0" brushRef="#br0" timeOffset="95747.33">19436 1024 87 0,'0'0'655'0,"0"0"-194"0,0 0-128 0,0 0-59 0,0 0-29 16,0 0-41-16,0 0-44 0,0 0-32 0,0 0-28 0,11-2-14 15,-11 2-23-15,15 1-10 0,-3 0-9 16,0 0-13-16,-12-1-37 0,26 2-34 0,-13-1-60 16,1 0-43-16,0-1-100 15,-3 2-60-15,-11-2-74 0,23 0-158 0,-23 0-41 0</inkml:trace>
  <inkml:trace contextRef="#ctx0" brushRef="#br0" timeOffset="95917.31">19407 1116 130 0,'0'0'381'0,"-9"7"-60"16,9-7 16-16,0 0-28 0,-5 7-15 0,5-7-34 0,0 0-34 0,9 7-41 15,-9-7-31-15,19 4-34 16,-7-1-20-16,0-1-22 0,4-1-12 0,0 0-15 0,2 0-36 16,-1 1-68-16,-2-2-77 15,2 0-113-15,-3-2-95 0,1 2-381 0,-2-1-224 0</inkml:trace>
  <inkml:trace contextRef="#ctx0" brushRef="#br0" timeOffset="96457.17">18974 755 120 0,'0'0'356'0,"0"0"-87"16,0 0-15-16,0 0-41 0,0 0-20 0,0 0-35 0,0 0 17 15,0 0-5-15,0 0 21 0,0 0-14 0,8 5-14 0,-8-5-21 16,13 1 5-16,-13-1-31 15,17 1 23-15,-4 0-15 0,0-1-7 0,1 2-7 0,0-1-15 16,1-1-6-16,0 1 2 0,3-1 5 16,2 2-19-16,-1-2-17 0,2 0-9 0,-3 1-16 0,1-1-4 15,-2 0-1-15,0 1-7 16,-3-1-7-16,0 2-5 0,-14-2-8 0,24 0 8 0,-24 0-6 16,19 1-12-16,-19-1-24 0,19 1-31 15,-19-1-35-15,13 0-40 0,-13 0-36 0,0 0-38 16,18 0-19-16,-18 0-68 0,0 0 18 0,13 1-61 0,-13-1-61 15,0 0-156-15,6 6-72 16</inkml:trace>
  <inkml:trace contextRef="#ctx0" brushRef="#br0" timeOffset="97127.17">20134 871 145 0,'0'0'412'0,"0"0"-26"15,-4-14-56-15,4 14-33 0,0 0-33 0,-5-8-43 0,5 8-45 16,0 0-32-16,0 0-40 0,-5-8-19 16,5 8-24-16,0 0-3 0,0 0-9 0,-14 5-2 0,6 0 4 15,-2-1 1-15,1 2 3 16,-1 2-2-16,0 0-17 0,0 0-5 0,1 2-6 0,-2 1-1 16,2 1 4-16,0 0 8 0,3 2-6 15,-3 0-1-15,3-1-2 0,1 2-2 0,1-2 1 16,0 2 2-16,1-2-2 0,2-1-4 0,-1 0 4 0,2 0 3 15,2-1 14-15,1-1 23 0,-1 1 36 16,3 0 10-16,4 0 1 0,0-2 5 0,4 0-7 16,0-3-11-16,2 1-5 15,1-2 7-15,-1-3-21 0,0 1 9 0,0-3-12 0,1-4 12 16,0 1-28-16,0-3 21 16,0-2-44-16,0-3 25 0,-1-2-28 0,-3-1 11 0,0-2-26 0,-1-2 7 15,-4-1-22-15,-2-3 0 0,0 4-22 0,-3-1 14 0,-2 0-23 16,-2 0 2-16,-3-3-18 15,0 3-1-15,-2 0-29 0,-1 2-18 0,-4 1-34 0,3 5-42 16,-2-1-39-16,-2 5-45 0,2 0-25 16,-2 4-53-16,3 0-5 0,10 3-66 0,-25 1-21 15,15 4-322-15,0 0-248 0</inkml:trace>
  <inkml:trace contextRef="#ctx0" brushRef="#br0" timeOffset="97367.25">20491 1123 64 0,'0'0'613'0,"0"0"-181"15,12 6-114-15,-12-6-58 0,0 0-39 0,11 6-21 0,-11-6-39 0,0 0-33 16,6 6-29-1,-6-6 1-15,0 0-6 0,4 14-5 0,-4-14-8 0,0 14-2 16,0-14-11-16,-1 16-9 0,-2-6-10 16,-1 0-54-16,-1-1-78 0,1 3-111 0,-2-1-135 0,-2 0-464 15,2-3-317-15</inkml:trace>
  <inkml:trace contextRef="#ctx0" brushRef="#br0" timeOffset="97957.25">21151 863 197 0,'4'-11'447'0,"-4"11"-31"0,3-12-16 16,-3 12-30-16,4-10-23 0,-4 10-36 16,0 0-33-16,2-12-33 0,-2 12-29 0,0 0-35 0,0 0-29 15,4-10-30-15,-4 10-20 0,0 0-24 0,0 0-20 0,0 0-18 16,0 0-15-16,0 0-14 15,0 0-3-15,0 0 19 0,0 0 29 0,0 0 27 16,3 16 0-16,-5-5 1 0,1 3 0 16,1 4-7-16,-2-1-8 0,0 2-2 0,0 2-2 0,-1 1-4 15,1 1 10-15,-1 2-38 16,0-3 16-16,1 2-24 0,-2-1 7 0,0-1-21 0,3 2 21 16,-2-6-14-16,1 2 13 0,1-1-22 15,-1-1-2-15,1-1-69 0,1-2-55 0,-1-1-68 0,-1-2-89 16,1-1-62-16,1-11-86 0,-1 18-70 0,1-18-50 0,-1 15-294 15,1-15-375-15</inkml:trace>
  <inkml:trace contextRef="#ctx0" brushRef="#br0" timeOffset="98327.35">21502 915 130 0,'0'0'595'16,"7"-7"-158"-16,-7 7-119 16,0 0-58-16,0 0-53 0,5-10-35 0,-5 10-47 0,0 0-22 15,0 0-33-15,-11-2-9 0,11 2-19 16,-16 4 1-16,16-4-14 0,-21 6-2 0,8-3-19 0,-2 1 14 16,-1 1-14-16,0-2 3 15,0 3-7-15,0-1 4 0,-2 0-7 0,3-1 3 0,-1 0-4 16,2 1 8-16,3-2-16 15,-1 2 13-15,2-2-13 0,10-3 6 16,-18 5-8-16,18-5 13 0,-14 4 0 0,14-4 15 0,-10 6-16 0,10-6 10 16,0 0-4-16,-14 4 10 15,14-4-5-15,0 0 18 0,-5 7 5 0,5-7 11 0,0 0 0 16,5 12 0-16,-5-12-6 0,10 11-5 16,-1-5-6-16,0 1-4 0,1 1-4 0,3-1-1 0,0 0-1 0,1 4 1 15,2-2-4-15,3 1-1 0,-1 0 7 0,3 0-12 0,-1 1-33 16,0-1-39-16,-1-2-51 15,1 1-64-15,-5-4-114 0,2 2-92 0,-2-3-313 0,2 1-205 16</inkml:trace>
  <inkml:trace contextRef="#ctx0" brushRef="#br0" timeOffset="98607.35">21825 1019 524 0,'0'0'470'0,"4"-9"-123"16,-4 9-70-16,0 0-48 0,0 0-23 0,0 0-41 0,9-4-28 15,-9 4-31-15,0 0-20 0,20 0-20 16,-20 0-8-16,19 0-18 0,-5 2 1 0,-1-2-10 0,2 0-5 15,0 1-45-15,2 0-58 0,-1-1-114 0,0 0-76 0,-1 2-112 16,-2-1-209-16,-13-1-99 16</inkml:trace>
  <inkml:trace contextRef="#ctx0" brushRef="#br0" timeOffset="98777.42">21849 1085 85 0,'-11'7'361'0,"11"-7"-38"0,-9 3-53 0,9-3-16 16,0 0-49-16,-7 7 20 0,7-7-19 0,0 0-15 0,8 8-32 16,-8-8-26-16,18 7-24 15,-1-4-21-15,0 1-26 0,1-2-5 0,4 2-9 0,2-3-46 16,1 2-96-16,2-3-73 0,-1 0-139 16,1-1-395-16,1-2-208 0</inkml:trace>
  <inkml:trace contextRef="#ctx0" brushRef="#br0" timeOffset="99117.38">22532 841 85 0,'0'0'676'15,"1"-11"-152"-15,-1 11-86 0,0 0-30 0,1-11-22 0,-1 11-45 16,0 0-51-16,0 0-58 0,1-10-50 0,-1 10-46 0,0 0-52 15,0 0-7-15,0 0-25 16,0 0-21-16,0 0-15 0,0 0-9 0,0 0-2 0,0 0 15 16,0 0 19-16,0 0 15 15,2 12 8-15,-2-12 9 0,-2 22-1 0,2-8 8 0,-1 2-18 16,1 0-1-16,0 1 1 16,-1 2-7-16,1-1-5 0,0 1-9 0,-1-1 1 0,1 1-8 15,0 1-8-15,0-1-2 0,0-3-5 0,0 3-8 0,1-2 22 16,-1-2-27-16,1-2 24 0,-1 2-16 15,1-2 15-15,2-1-23 0,-2 0 9 0,1-1-59 0,-2-11-65 16,3 17-77-16,-3-17-89 16,3 16-97-16,-3-16-87 0,1 14-151 0,-1-14-291 0,3 10-470 15</inkml:trace>
  <inkml:trace contextRef="#ctx0" brushRef="#br0" timeOffset="99377.42">23008 1237 212 0,'12'-2'643'16,"-12"2"-173"-16,0 0-120 0,0 0-38 0,0 0-26 0,14 0-48 0,-14 0-43 15,0 0-46-15,0 0-32 16,0 0-35-16,0 0-15 0,9 6-12 0,-9-6-13 15,0 0-12-15,0 0-6 0,6 5-3 0,-6-5 3 0,0 0-9 16,5 12 4-16,-5-12 3 0,0 0 5 16,2 12-4-16,-2-12-30 0,-2 13-26 0,2-13-73 0,-8 14-82 15,1-7-122-15,-3 2-111 16,-2-3-328-16,0 1-259 0</inkml:trace>
  <inkml:trace contextRef="#ctx0" brushRef="#br0" timeOffset="100574.81">23554 859 78 0,'0'0'522'0,"-3"-16"-126"0,3 16-46 0,-5-13-75 15,5 13-31-15,-7-14-34 0,2 7-12 0,5 7-36 16,-12-11-24-16,12 11-19 0,-14-8-27 0,14 8-24 16,-13-6-16-16,13 6-14 0,-16-1-14 0,16 1 2 15,-20 4-12-15,7 1 1 0,1 3-5 0,-2 1 1 16,2 0 4-16,0 4 7 0,-2 1 14 15,2 2 14-15,1 0 13 0,0 3 8 16,4-2 0-16,-1 0-10 0,0-1 6 0,5 0-10 16,-1 0 24-16,1 0 11 0,2-1 5 0,1-1 9 15,1 0 3-15,0-3 5 0,5 3-5 0,-1-1 8 16,5-3-27-16,0 2 10 0,4-3-30 0,0-2-5 16,3-1-37-16,-1 1 21 0,2-3-42 0,-1 0-8 15,-1-2-38-15,-3 0-38 0,1 0-57 16,-14-2-59-16,25-2-39 0,-25 2-23 0,20 0-27 0,-20 0-84 15,19-4-151-15,-19 4-332 0,17-7-394 16</inkml:trace>
  <inkml:trace contextRef="#ctx0" brushRef="#br0" timeOffset="100803">23819 943 673 0,'0'0'484'0,"0"0"-117"0,0 0-64 0,0 0-51 15,6-8-49-15,-6 8-56 0,0 0-23 16,17-3-28-16,-17 3-17 0,21-4-20 0,-8 3-7 16,5 0-21-16,0 0-42 0,0 0-72 0,1-2-54 15,-5 2-94-15,1 0-62 0,-2 0-89 16,0-1-160-16,-13 2-48 0</inkml:trace>
  <inkml:trace contextRef="#ctx0" brushRef="#br0" timeOffset="100970.62">23814 1001 412 0,'-8'5'346'0,"8"-5"-4"0,0 0-56 15,0 0-34-15,6 9-54 0,-6-9-22 0,17 4-42 16,-6-3-14-16,5 0-38 0,2-1-5 15,3 0-52-15,1-1-79 0,2 0-155 0,2-3-122 16,-1 2-249-16,2-5-95 0</inkml:trace>
  <inkml:trace contextRef="#ctx0" brushRef="#br0" timeOffset="101257.16">24348 734 174 0,'0'0'658'0,"0"0"-170"16,0 0-108-16,0-15-57 0,0 15-42 0,0 0-49 16,0 0-41-16,0 0-42 0,0 0-34 0,0 0-34 0,0 0-14 15,0 0-3-15,0 0-4 0,0 0-2 16,-4 10 9-16,4-10 14 0,0 26 10 0,0-10 14 0,-1 3-10 16,1 2 7-16,0 1 0 15,0 4-5-15,-2-2-13 0,2 1-8 0,-1 0 7 0,0 1 10 16,1 0-4-16,-1-1-27 0,-1-1 4 0,2-4-37 0,0 1 22 15,-2-3-27-15,2 0 16 0,-2-3-18 16,2 0 8-16,0-3-55 0,-1 0-63 0,0-1-74 16,1-11-73-16,-1 18-83 15,1-18-73-15,0 13-73 0,0-13-54 0,0 0-306 0,0 13-360 16</inkml:trace>
  <inkml:trace contextRef="#ctx0" brushRef="#br0" timeOffset="101625.53">24771 792 664 0,'0'0'534'0,"1"-10"-138"15,-1 10-83-15,0 0-57 0,1-11-46 0,-1 11-45 0,0 0-48 0,0 0-38 16,0 0-25-16,0 0-17 0,4-11-18 0,-4 11 0 0,0 0-11 15,0 0 7-15,0 0-11 16,0 0 4-16,-10 10-9 0,10-10-6 16,0 0 5-16,-4 13 4 0,4-13-4 0,-2 9 4 15,2-9-6-15,0 0 6 0,-2 16-5 0,2-16 3 0,0 0-2 16,2 13 7-16,-2-13 5 0,5 10 7 0,-5-10-6 16,0 0 7-16,11 10-3 0,-11-10 9 15,0 0-4-15,9 5-6 0,-9-5-9 0,0 0-2 0,15-5-3 16,-15 5 3-16,9-8-1 15,-9 8-8-15,7-14-15 0,-7 14 9 0,4-13 2 0,-4 13 28 16,2-14-29-16,-2 14-26 0,-2-12-12 16,2 12-5-16,-6-13-34 0,6 13-4 0,-11-9-69 0,11 9-15 15,-12-6-93-15,12 6-42 16,-15 1-236-16,15-1-56 0</inkml:trace>
  <inkml:trace contextRef="#ctx0" brushRef="#br0" timeOffset="101995.53">24782 1137 346 0,'0'0'502'0,"0"0"-143"0,0 0-79 0,-5 7-79 16,5-7-38-16,0 0-51 0,-9 5-5 15,9-5-43-15,0 0 4 0,-5 11-32 0,5-11 14 16,0 0-30 0,-4 13 13-16,4-13-21 0,-1 12 13 0,1-12-7 0,0 12 21 15,0-12-9-15,5 12 19 0,-5-12-10 16,5 14 2-16,-5-14-4 0,12 11 4 0,-6-4-3 16,-6-7-2-16,13 8-1 0,-13-8 1 0,14 4 10 0,-14-4 14 15,13 3-3-15,-13-3-3 0,14-4 17 0,-14 4 21 16,13-7 1-16,-13 7-9 0,10-13 4 0,-5 6 29 0,0-2-14 15,-5 9-22-15,4-15-25 16,-4 15-54-16,0-16-33 0,0 16-44 0,-5-15-54 0,-3 10-52 0,8 5-96 16,-17-9-91-16,5 7-501 15,0 1-421-15</inkml:trace>
  <inkml:trace contextRef="#ctx0" brushRef="#br0" timeOffset="106033.36">19444 2791 93 0,'0'0'289'0,"0"0"-63"16,0 0 5-16,0 0-40 0,0 0 9 15,-2-11-54-15,2 11 35 0,0 0-32 0,0 0 10 0,0 0 26 16,0 0-21-16,0 0 6 15,-2-11-29-15,2 11 13 0,0 0-24 0,0 0 3 0,0 0-27 16,0 0 3-16,0 0-26 0,0 0 3 0,0 0-16 0,0 0-10 16,0 0-3-16,0 0-8 0,0 0-5 15,0 0-4-15,0 0-14 0,0 0 2 0,0 0-5 16,0 0-17-16,0 0 6 16,0 0-9-16,0 0-6 0,0 0-5 0,0 0-5 0,0 0 1 15,0 0-4-15,0 0 8 0,0 0-17 16,0 0 13-16,0 0-9 0,0 0 13 0,0 0-10 0,0 0 5 15,0 0 7-15,-1 16 6 0,1-16 6 0,0 12 4 0,0-12 5 16,1 16 1-16,-1-16-9 16,0 19 1-16,0-19 4 0,0 20 1 0,2-9-44 0,-2 1 57 15,0 0-51-15,1 1 57 0,0 1-50 16,-1 0 50-16,0-1-54 0,1 1 56 0,1 3-55 0,-2-1 57 16,0 1-51-16,0-1 52 15,2 1-4-15,-2 0 0 0,1 1-6 0,-1 0-7 0,2-2-5 16,-1 1 1-16,-1 0 1 0,1 1-2 15,0-1-3-15,1 0 0 0,-1 0-1 0,0 0 2 0,1 0 1 16,-1-1 0-16,0 1-1 0,0 0-6 0,1-2 0 0,-1 2-2 16,0-1-1-16,1 1 1 15,-1-2-4-15,0 0 3 0,1 1-53 0,-1 0 63 16,0 0-52-16,0 0 65 0,2 0-54 16,-2 1 58-16,-1-1-56 0,1 1 62 0,2 0-56 0,-3 1 54 15,1-1-52-15,0 0 57 16,2 1-57-16,-2 0 4 0,1 0 3 0,-1-1 10 0,0 1-6 15,-1 0 2-15,1-1 0 0,1 1 1 0,-1-2 5 0,0 1 1 16,1 0 0-16,-1-1 55 0,0 1-62 16,0 0 59-16,-1 0-61 0,2-1 59 0,-1 1-63 0,-1-1 64 15,1 0-68-15,-1 0 55 16,3 1-57-16,-3-2 59 0,0-1-67 0,1 0 66 0,-1 1-68 16,1-2 63-16,-1 2-64 0,2 2 66 15,-2-2-59-15,0-1 68 0,1 3-69 0,-1-2 59 0,0-1-60 16,1 0 58-1,-1-1-59-15,0 2 11 0,0 0 2 0,0-2 10 0,0 2 1 16,0 0 12-16,0-2-6 0,-1 1 4 0,1-1 4 0,0 1-3 16,0-1 0-16,0 0 1 0,-1 0-2 15,1-1-3-15,0-12 0 0,0 22-29 0,-2-12 31 0,2-10-21 16,-1 20 21-16,1-20-27 16,0 16 35-16,0-16-34 0,0 17 31 0,0-17-29 0,-1 16 28 15,1-16-28-15,0 12 29 0,0-12-28 16,0 12 31-16,0-12-26 0,0 0 28 0,0 14-38 0,0-14 36 15,0 0-35-15,0 15 32 0,0-15-30 0,0 0 29 0,0 0-30 16,0 14 32-16,0-14-31 16,0 0 31-16,0 0-31 0,-3 12 39 0,3-12-33 0,0 0 31 15,0 0-29-15,0 0 23 0,0 0-55 16,0 0-18-16,0 0-78 0,0 0-46 0,0 12-89 16,0-12-93-16,0 0-105 15,0 0-452-15,3-13-492 0</inkml:trace>
  <inkml:trace contextRef="#ctx0" brushRef="#br0" timeOffset="107058.06">19502 2869 32 0,'0'0'132'0,"-4"-9"-14"0,4 9 5 0,0 0-22 16,0 0 7-16,0 0-34 0,0 0 6 0,0 0-8 15,0 0 32-15,0 0-9 0,0 0 17 0,-4-8-30 16,4 8 6-16,0 0-25 0,0 0 33 0,0 0-26 16,0 0 40-16,-4-8-13 0,4 8-27 0,0 0 31 15,0 0-30-15,-5-7 17 0,5 7 13 16,0 0 1-16,0 0 13 0,0 0-37 0,-5-9 12 15,5 9-23-15,0 0 15 0,0 0-23 0,0 0 6 16,-8-6-26-16,8 6 10 0,0 0-24 16,0 0 16-16,0 0-21 0,0 0 21 0,0 0-23 15,0 0 18-15,0 0-16 0,0 0 15 0,0 0-14 16,0 0 8-16,0 0-22 0,0 0 21 0,0 0-23 16,0 0 14-16,0 0-17 0,0 0 14 0,0 0-21 15,0 0 18-15,0 0-19 0,0 0 17 0,0 0-15 16,0 0 16-16,0 0-14 0,12-3 19 0,-12 3-12 15,12 0 29-15,-12 0-12 0,22-2 7 16,-8 2-17-16,1-1 11 0,4 1-17 0,1 0 8 16,0 0-11-16,1 0 11 0,1 0-17 15,0 0 9-15,0 0-8 0,1 0 15 0,0 1-14 16,3 1 17-16,1-2-16 0,-3 1 11 0,2 0-8 16,-1 0 12-16,2 1-13 0,0-2 14 0,-4 1-13 15,1 1 15-15,3 1-9 0,-2-2 9 0,4 0-8 16,-3 0-3-16,0 0-2 0,2 0 1 0,-4 1-3 15,3-1 8-15,-1 0-9 0,-3 0 13 0,0 0-14 16,-1-1 10-16,-1 1-14 0,1 1 16 0,-2-2-15 16,2 1 12-16,0 0-10 0,-3-1 12 15,3 2-13-15,-1-2 13 0,0 1-12 0,1-1 11 0,-1 1-9 16,2 0 7-16,-1-1-13 0,1 1 12 0,-1-1-11 16,2 1 12-16,-2-1-7 0,1 2 14 15,0-2-7-15,0 0 7 0,-3 1-10 0,2-1 12 16,-2 1-9-16,0-1 0 0,1 1 7 0,0-1 3 15,-2 1 2-15,1-1-1 0,0 1 0 16,1-1 0-16,0 0-2 0,-2 2-1 0,1-2 2 16,-1 0-3-16,-2 1 3 0,0-2 0 0,-2 1-1 15,0 1-2-15,0-1 2 0,-3 1 1 0,-12-1 1 16,22 0-1-16,-22 0-3 0,18 0-1 0,-18 0 2 16,14 0-4-16,-14 0-9 0,14 0-27 0,-14 0-52 15,0 0-67-15,14 0-71 0,-14 0-127 16,0 0-85-16,0 0-523 0,0 0-532 0</inkml:trace>
  <inkml:trace contextRef="#ctx0" brushRef="#br0" timeOffset="108415.17">19484 4527 172 0,'0'0'295'0,"-14"0"-49"16,14 0-35-16,0 0-16 0,0 0-29 15,0 0-33-15,0 0-10 0,0 0-16 0,0 0-8 0,0 0-7 16,0 0-6-16,0 0 0 0,0 0 0 0,0 0 3 16,0 0 5-16,0 0-5 15,0 0 11-15,-9 4-10 0,9-4-5 0,0 0 2 0,0 0-13 16,0 0-2-16,0 0-10 0,0 0-9 15,0 0-10-15,0 0-6 0,0 0-3 0,0 0-1 0,0 0-2 16,0 0 7-16,13 1 2 16,-13-1 10-16,13 2 0 0,-13-2 2 0,21-2-3 0,-7 2-8 15,0 0-3-15,3-1-1 0,1 0-2 16,2 1-2-16,0-2 46 0,3 1-61 0,2 0 51 0,2 0-63 16,-2 0 50-16,2-2-65 0,-2 3 52 0,2-1-61 0,-5 0 58 15,0 0-55-15,1 0 57 16,-1 0-64-16,-1 1 69 0,1-2-72 0,0 2 58 0,-2-1-56 15,-1 1 57-15,2-2-58 16,-2 2 9-16,0 0 2 0,0-1 9 0,0 1 2 0,1 0 8 16,-1 0-3-16,0 0 4 15,1-1-6-15,0 1 7 0,-1 0-2 0,0-1 2 0,1 1 0 16,1 0 2-16,-2 0-3 0,1 0 1 0,0-1 0 0,-1 1 4 16,0 0-5-16,0-1 62 0,-1 1-71 15,1-1 52-15,-1 1-61 0,1 0 44 0,-3 0-50 0,0 0 57 16,1-2-59-16,-2 2 60 15,-1 0-60-15,2 0 59 0,-1 0-64 0,0 0 64 0,-1-1-64 16,0 1 57-16,1 0-60 16,-2 0 59-16,-13 0-60 0,25 0 58 0,-25 0-60 0,23 0 61 0,-23 0-59 15,20 0 59-15,-20 0-56 0,22 0 63 0,-22 0-65 0,22-1 59 16,-10 2-61-16,-12-1 59 16,23 0-58-16,-23 0 60 0,25 0-61 0,-13-1 61 15,1 1-60-15,-13 0 11 0,25 0-2 16,-13 1 8-16,1-2 8 0,-13 1 0 0,24 0-1 0,-11 0 3 15,-1 1 4-15,0-2 1 16,-12 1 4-16,25 0-1 0,-25 0 1 0,20 0 3 0,-20 0-6 16,21 0 3-16,-21 0 0 0,21 0-5 15,-9-1 2-15,-12 1-3 0,22 0 0 0,-22 0 1 0,19-1-1 16,-19 1-2-16,19 0 0 0,-19 0 5 0,19-1-7 16,-19 1 4-16,15 0-2 0,-15 0-2 15,18 0 2-15,-18 0 0 0,16-2-2 0,-16 2 3 0,16 0-4 16,-16 0 9-16,17 0 2 15,-17 0 11-15,16 0-2 0,-16 0 12 0,17 0-13 0,-17 0-3 0,17 2-4 16,-17-2 0-16,14 0-3 16,-14 0 0-16,14 0 0 0,-14 0-4 0,0 0 1 15,17 0 3-15,-17 0-27 0,0 0-15 0,0 0-34 0,15-2 19 16,-15 2-101-16,0 0-8 16,0 0-119-16,0 0-42 0,13-1-20 0,-13 1-76 0,0 0-403 15,0 0-354-15</inkml:trace>
  <inkml:trace contextRef="#ctx0" brushRef="#br0" timeOffset="110235.29">21108 2850 32 0,'0'0'57'0,"0"0"0"0,0 0 8 0,0 0 6 15,-8-5 13-15,8 5 4 0,0 0 18 16,0 0 4-16,0 0 5 0,0 0 0 0,0 0-22 0,0 0 16 15,0 0-22-15,0 0 28 16,0 0-32-16,0 0 28 0,0 0-29 0,0 0 26 0,0 0-31 16,0 0 29-16,0 0-34 0,0 0 32 15,0 0-40-15,0 0 26 0,0 0-27 0,0 0 19 0,0 0-32 16,0 0 16-16,0 0-17 0,0 0 20 0,0 0-12 0,0 0 18 16,0 0-11-16,0 0 19 15,14 0-26-15,-14 0 9 0,0 0-26 0,16-1 12 16,-16 1-21-16,11-2 8 0,-11 2-18 15,14-1 15-15,-14 1-13 0,16-1 8 0,-16 1-15 0,16 0 12 16,-16 0-18-16,18-1 11 16,-18 1-16-16,18-1 8 0,-18 1-10 0,18 0 8 0,-18 0-15 15,17 0 16-15,-17 0-15 0,19 1 10 0,-19-1-19 0,15 2 17 16,-15-2-14-16,18 1 10 16,-18-1-12-16,15 4 25 0,-15-4-17 0,18 5 17 0,-18-5-20 0,17 7 16 15,-8-3-12-15,-9-4 12 16,15 7-11-16,-5-2 5 0,-10-5-11 0,16 8 13 0,-9-2-10 15,2 0 7-15,-1 0-4 0,0 0 5 16,2 0 2-16,-3 1-1 0,4 1 6 0,-2 0 0 16,1 2-3-16,-1-2 2 15,0 1-2-15,1-1 9 0,-2 2 6 0,1-1-11 0,-2 0 1 16,2 0 1-16,-1 2-3 0,-2-2 2 0,2 2-5 0,-1-1 6 16,1 1-6-16,-1-1 10 0,-1 1-5 15,0-2 3-15,-1 1 11 0,1 0-17 0,-1 1 7 0,-1-1-7 16,1 0 9-16,0 1-8 15,0-2 16-15,-1 2-9 0,0 0 11 0,-1 0-11 0,1-2 6 16,0 2-5-16,0 0 10 16,1 1-11-16,-2-1 11 0,0-1-4 0,1 3 7 0,-1-2-1 0,-1-1-7 15,1 2-5-15,0-1 5 0,-1 0 1 0,1 2 6 0,0-2 3 16,-3 1-2-16,3 0-2 16,-2 0 5-16,2 0 1 0,-2 0-4 0,0 0 3 15,2 0-10-15,-2 0-3 0,1 0-4 16,-1-1 0-16,-1 1-1 0,1-1-53 0,0 0 62 0,1 0-46 15,-2-11 65-15,0 23-55 16,1-12 52-16,-1-11-55 0,0 21 36 0,0-21-27 0,0 21 49 16,0-21-50-16,0 21 49 0,0-21-54 15,0 21 51-15,0-21-49 0,-1 22 50 0,1-22-49 0,-2 20 3 16,2-20-1-16,-1 20 5 0,1-20 0 0,-1 17 0 0,1-17 7 16,-1 21-1-16,1-21-3 15,-2 19 4-15,2-19 0 0,-2 19-2 0,2-19 4 0,-3 18-3 16,3-18 1-16,-3 19 3 0,3-19 1 15,-2 19-2-15,2-19 3 0,-5 20-3 0,5-20 28 0,-3 19-43 16,1-10 48-16,2-9-42 16,-3 19 34-16,3-19-42 0,-4 18 37 0,4-18-38 0,-3 18 36 15,3-18-43-15,-4 18 45 0,4-18-42 0,-4 18 39 16,4-18-42-16,-4 17 41 16,4-17-37-16,-5 17 43 0,5-17-41 0,-5 17 37 0,5-17-32 15,-4 18 28-15,1-9-29 0,3-9 32 16,-5 17-34-16,5-17 26 0,-5 16-33 0,5-16 41 15,-5 16-43-15,5-16 38 0,-5 13-32 16,5-13 15-16,-5 14-16 0,5-14 36 0,-5 13-40 0,5-13 38 16,-5 14-36-16,5-14 36 15,-6 11-36-15,6-11 27 0,-5 12-23 0,5-12 33 0,-6 14-29 0,6-14 25 16,-6 13-31-16,6-13 37 0,-7 13-36 0,7-13 35 0,-8 15-31 16,8-15 29-16,-10 13-32 15,10-13 2-15,-9 14 3 0,9-14 0 0,-9 13 5 0,3-5-1 0,0-1-1 16,1 0 4-16,-2 0-1 15,1 0 2-15,-1 0 0 0,7-7-6 0,-12 14 9 0,12-14-5 16,-11 11 0-16,11-11 0 0,-11 10 2 16,11-10-4-16,-9 9 3 0,9-9 3 0,-9 8-2 0,9-8-3 15,-9 9-4-15,9-9 2 0,-11 8 2 0,11-8 5 0,-11 7-5 16,11-7-6-16,-10 7 0 16,1-2-1-16,9-5-3 0,-13 7 5 0,13-7-5 15,-16 9 0-15,7-6-4 0,9-3-1 16,-18 9-3-16,9-6-30 0,0 2 33 0,0-1-39 0,-1-1 20 15,10-3-62-15,-17 8-9 0,17-8-49 16,-16 7-60-16,16-7-79 0,-15 4-86 0,15-4-60 0,-13 5-66 16,13-5-345-16,-16-1-394 15</inkml:trace>
  <inkml:trace contextRef="#ctx0" brushRef="#br0" timeOffset="111355.38">21853 3509 58 0,'0'0'400'0,"0"0"-43"16,0 0-62-16,0 0-37 15,0 0-32-15,0 0-39 0,0 0-35 0,0 0-30 0,0 0-27 16,0 0-22-16,0 0-24 0,0 0-18 0,0 0-14 0,0 0 1 16,0 0-5-16,0 0-1 0,-6 7-12 15,6-7 8-15,-5 12-7 0,5-12 5 0,-8 15 2 0,5-5 6 16,-1 0 7-16,2 0 10 15,-1 2 1-15,0-1 9 0,0 2-4 0,1-1-45 0,2 0 68 16,-2 1-66-16,2 0 55 0,2 0-59 16,-2-13 58-16,1 23-56 0,0-12 5 0,2-1 17 15,0 1 65-15,1-1-39 0,0-1 60 0,1 0-46 0,0-2 55 16,2 0-43-16,2-1 60 16,0-1-58-16,1-2 48 0,-10-3-59 0,20 4-5 0,-20-4 2 15,21 1-5-15,-10-3-3 0,0-1-8 16,1 0 52-16,-2-2-68 0,2-1 50 0,1 0-66 0,-3-1 53 15,-1-1-66-15,2-2 62 16,-2 0-69-16,-1-1 61 0,1-1-61 0,-3 2 65 0,-1-3-57 16,-1 3 65-16,-1-2-43 0,-1 1 57 15,0-1-64-15,-2 12 63 0,-2-23-71 0,1 11 55 0,-3 1-57 16,0 1 41-16,-1-3-50 0,-2 2 46 0,-2 2-67 0,0-1 52 16,-2 3-6-16,-1 0-9 15,-2 1-6-15,-2 1-6 0,1 1-13 0,-1 1-13 16,0 1-1-16,0 2-28 0,1-2-34 15,0 4-40-15,1-1-39 0,0 1-24 0,1 1-53 0,0 0-32 16,2 1-31-16,2 1-16 16,0 0-52-16,1 0-302 0,8-5-193 0</inkml:trace>
  <inkml:trace contextRef="#ctx0" brushRef="#br0" timeOffset="111835.29">21794 3539 305 0,'0'0'335'0,"0"0"-93"0,0 0-13 15,0 0-69-15,0 0-15 0,-4-8-57 16,4 8 1-16,0 0-48 0,0 0 9 0,0 0-31 0,0 0 4 15,0 0-27-15,0 0 18 16,0 0-24-16,0 0 22 0,0 0-22 0,-3 14 23 0,3-14-3 16,-2 10 63-16,2-10-9 0,-1 15 12 15,1-15 15-15,-1 18-6 0,1-18-9 0,-3 19-9 0,3-19-11 16,-1 19-11-16,1-19-64 0,-1 19 63 0,-1-8-62 16,2-11 62-16,-1 21-67 15,1-21 68-15,0 16-59 0,0-16 64 0,1 20-90 0,-1-20-16 16,4 18-17-16,0-10 3 0,2-1-55 15,1 0-31-15,1 0-44 0,2-1-55 0,4-2-223 0,0 1 39 16</inkml:trace>
  <inkml:trace contextRef="#ctx0" brushRef="#br0" timeOffset="112672.35">22033 3662 8 0,'0'0'196'0,"0"0"-10"0,0 0-27 0,0 0-15 0,0 0-14 16,0 0-4-16,0 0-11 0,0 0 1 0,0 0-14 15,0 0-4-15,0 0-6 0,0 0-2 0,0 0-5 16,0 0-4-16,0 0-5 0,0 0-36 0,0 0 33 15,0 0-41-15,0 0 47 0,0 0-60 0,0 0 56 16,0 0-69-16,0 0 56 0,0 0-66 16,0 0 52-16,0 0-58 0,0 0 51 0,0 0-59 15,0 0 62-15,0 0-67 0,0 0 65 0,0 0-84 16,0 0 8-16,0 0-45 0,0 0-7 0,0 0-47 16,0 0-48-16,0 0-61 0,0 0-233 15,0 0 38-15</inkml:trace>
  <inkml:trace contextRef="#ctx0" brushRef="#br0" timeOffset="113927.79">22119 3646 43 0,'0'0'139'0,"0"0"1"0,0 0-16 0,0 0-3 0,0 0-1 16,-9 4-11-16,9-4-7 0,0 0-13 15,0 0-7-15,0 0-8 0,-14 4-6 16,14-4-5-16,0 0-8 0,-12 3-5 0,12-3 7 16,0 0-8-16,-14 3-1 0,14-3-3 0,0 0-9 15,-12 3-3-15,12-3-10 0,0 0 2 0,0 0 5 16,-13 3 3-16,13-3 12 0,0 0-11 0,0 0 5 16,0 0-1-16,-9 3 8 0,9-3-38 0,0 0 51 15,0 0-48-15,0 0 49 0,0 0-53 0,0 0 64 16,0 0-61-16,0 0 70 0,0 0-70 0,0 0 65 15,0 0-75-15,13 4 59 0,-13-4-10 0,0 0-9 16,19 2-3-16,-19-2-2 0,15 0-6 0,-15 0 7 0,22 0 0 16,-9 0-2-16,1 2-6 0,1-4 3 0,2 4-4 0,1-4-2 15,1 2-4 1,1 0-2-16,-1 0-2 0,2 0 1 0,-1 0-3 0,2-1-3 16,-2 1 1-16,3 0 1 15,-1-1 3-15,1 1-6 0,0 0-2 0,4-1-2 0,0 1 2 16,0-2-2-16,-3 2 1 0,3-1 3 15,1 1-3-15,-1 0 1 0,1-1 2 0,0 1 9 0,1-1-3 16,1 1-3-16,-1 0 2 0,-1 0-2 0,3-1 0 0,-2 1-1 16,0-2 1-16,0 2-4 15,-1 0-1-15,-1 0-2 0,-3 0 4 0,0 0-2 0,-1 0-3 16,2 0 1-16,-1 0 4 0,3 0 1 16,-1 0 6-16,1 0 7 0,-1-1-8 15,-2 1-2-15,3 0-1 0,0 0 2 0,0-1-4 16,0 1-2-16,-1 0-5 0,-2-1 0 0,0 1-4 15,-1 0 4-15,0-1 5 0,0 1-1 16,0 0-6-16,1-1 1 0,2 1 1 0,-3-2 2 16,4 2-5-16,-5 0 6 0,5-1-1 0,-4 0-1 15,0 1-1-15,0-1 1 0,2 1 5 0,-3-1-5 0,4 1 0 16,0-2-1-16,-1 1 2 16,2 0-1-16,-1 1-4 0,0-1 1 0,0-1 3 0,1 0 2 15,0 1 9-15,1 0 9 0,0 1-1 16,0-1 2-16,0-1-5 0,-1 1-4 0,0 1-3 0,0 0 3 0,-2-1 2 0,0 1-6 15,-2-1-3-15,1 1-1 16,-4-1 2-16,3 1-5 0,-1-2 0 0,-2 1-51 0,1 0 61 16,1 0 0-16,-1-1-3 0,1 0-4 15,1 1-1-15,3-1 1 0,-1-1 1 0,-2 2-2 16,4-1 1-16,-5 1 1 16,-1-2 0-16,1 2-2 0,0-1-1 0,0 1-1 0,0 0-2 15,-3 0-1-15,0-1-3 0,-1 0 6 16,-3 1-4-16,-1 0 7 0,1 1-8 0,1-1 5 0,-4 0-1 15,3 1 0-15,0-1-2 0,-1 1 1 0,1-2-1 0,1 1 0 16,1-1 0-16,0 2-2 16,1-1 3-16,0 0-4 0,-1 0 0 0,0 0-1 0,1 1-3 15,-2-1 4-15,-1 1-1 0,4-1 2 16,-3 1 3-16,1-2 3 0,-1 2 2 0,0-1 2 0,-1 0-1 16,-1 1 1-16,0-1-4 15,1 0-3-15,-2 0-2 0,1-1 5 0,0 1-11 0,0 1 9 16,1-2-2-16,-2 1 2 0,3 0-5 0,-3 0 6 15,5 0-3-15,-1 0 2 0,2-1-4 16,-4 1-2-16,2 0-1 0,-1 0 1 0,-1 0 2 0,2 0-5 16,0-2 3-16,-1 3 2 15,-1-1 0-15,3 1 9 0,-2-2-3 0,2 1 5 0,-4 1-13 16,6-1 4-16,-4 1 0 0,1-1-6 16,0 0 10-16,2 1-2 0,-3 0-1 0,2-1 1 0,0 1-7 15,-2-2 1-15,0 2 2 16,0 0 0-16,1 2-1 0,-3-2 1 0,1 0-1 0,-3 0-1 15,2-2 1-15,-14 2 1 0,22 2 3 0,-22-2-3 0,18 0 7 16,-18 0-5-16,16 0-3 0,-16 0 0 16,13 0-2-16,-13 0 2 0,0 0-1 0,18-2 0 15,-18 2 0-15,0 0 2 16,15 0 1-16,-15 0-2 0,0 0 1 0,0 0-6 0,15 2 0 16,-15-2-13-16,0 0-36 0,0 0-43 15,0 0-46-15,13-2-44 0,-13 2-100 0,0 0-72 0,0 0-63 16,0 0-408-16,0 0-365 0</inkml:trace>
  <inkml:trace contextRef="#ctx0" brushRef="#br0" timeOffset="115424.45">25927 3410 2 0,'0'0'254'0,"0"0"-30"0,0 0-24 0,2-11-6 0,-2 11-40 16,0 0 1-16,4-11-45 0,-4 11 29 0,0 0-11 0,3-13 33 15,-3 13-31-15,4-9 27 0,-4 9-29 16,4-11 16-16,-4 11-40 0,5-11 8 0,-5 11-30 0,1-13 29 16,-1 13-19-16,4-13 17 15,-4 13-24-15,2-15-2 0,-2 15-23 0,2-14 15 0,-2 14 13 16,2-14 6-16,-2 14-6 0,0-11 3 15,0 11-3-15,2-11 0 0,-2 11-5 0,0 0-1 0,0-12 0 16,0 12-7-16,0 0-2 16,0 0-6-16,0-12-5 0,0 12-12 0,0 0 0 15,0 0-17-15,0 0 6 0,0 0-65 0,0 0 55 0,0-11-8 16,0 11-9-16,0 0-9 0,0 0-8 16,0 0-6-16,0 0-6 0,0 0-4 0,0 0-2 0,0 0 0 15,0 0-2-15,0 0-4 16,0 0-9-16,0 0 11 0,0 0 0 0,0 0 0 0,0 0 7 15,0 0 5-15,0 0 14 0,2 11 1 16,-2-11 11-16,3 13-10 0,-3-13-3 0,4 21 5 16,-2-11 3-16,-2 2-1 0,3 1-1 0,0-1-3 0,1 3-1 0,-2-1 0 15,0 2 4-15,1 1-2 16,1-2 0-16,-2 2-1 0,2 0-1 0,-2 0 0 0,1 1 1 16,-1-1-1-16,3-1-4 15,-3 1 4-15,1 0-54 0,-1-1 67 0,2 2-57 0,-2-1 65 16,0 1-60-16,-1-1 67 15,3 0-61-15,-2 1 59 0,0-1-57 0,2 1 58 0,-2-1-60 16,2 0 58-16,-2-2-53 16,0 0 56-16,1 1-62 0,-1 0 64 0,0 0-63 0,0-1 64 15,0 1-58-15,0-1 59 0,0 1-59 0,0-1 63 0,2 1-62 0,-2-1 62 16,0 0-53 0,0-1 55-16,0 2-58 0,0 0 61 0,1-1-62 0,-1 1 62 0,0-2-67 15,0 2 66-15,0 0-60 16,1-1 67-16,-1 2-62 0,0 0 70 0,1 1-54 0,0 0 64 15,-2-2-73-15,4 2 53 0,-5-1-60 16,4 0 52-16,-2 1-53 0,0-1 56 0,1 0-54 16,-1-2 54-16,0 2-54 0,0-1 16 0,2 0-1 0,-3 0 9 15,2 0 0-15,-1-1-3 16,0 0 2-16,0 1 4 0,0-2 3 0,-1-1-7 0,1 0 6 16,-2-1-29-16,2 1 34 0,0-1-20 15,-2 0 20-15,0 1-26 0,0-13 30 0,2 23-33 16,-2-11 32-16,2-1-23 0,-2-11 29 15,0 21-33-15,0-21 35 0,1 20-37 0,-1-20 33 0,-1 17-25 16,1-17 25-16,1 15-8 16,-1-15 3-16,0 13-37 0,0-13 32 0,0 13-27 0,0-13 31 0,0 0-31 15,1 12 33-15,-1-12-45 0,0 0 10 0,0 0-30 16,0 13-27-16,0-13-39 0,0 0-30 16,0 0-38-16,0 0-30 0,0 0-43 0,0 0-51 0,0 12-36 15,0-12-64 1,0 0-446-16,0 0-391 0</inkml:trace>
  <inkml:trace contextRef="#ctx0" brushRef="#br0" timeOffset="116219.24">25944 3263 293 0,'0'0'263'0,"0"0"-8"0,-11 3-47 0,11-3 10 16,0 0-65-16,0 0 6 0,0 0-52 16,0 0 19-16,0 0-45 0,0 0 34 0,0 0-40 0,0 0 31 15,0 0-31 1,0 0 27-16,0 0-33 0,0 0 17 0,0 0-26 0,0 0 13 15,0 0-13-15,0 0 18 0,0 0-19 16,0 0 22-16,0 0-8 0,17-2 13 0,-5 0-21 0,-12 2 0 16,23-5-25-16,-8 3 14 0,0 0-15 0,2-1 14 15,3 1-15-15,1-1-4 0,-4 0-4 16,4 2 0-16,0-2-2 0,0 1-1 0,0 2 6 16,1-2-9-16,0 0-1 0,3 0-1 15,2 1 0-15,2 0 1 0,-1 0 13 0,9-2 1 0,1 1-2 0,1 2-6 16,1-3 0-16,1 3-5 15,2 0-5-15,-5 0-3 0,2 1 0 0,-2 1 3 16,-4-2 12-16,6 0 9 0,-4 1 8 16,2-1-12-16,-6 1-7 0,-1-1 2 0,1 1-1 15,-3-1-3-15,0 2 0 0,-2-2-8 16,0 1-2-16,-2 0-5 0,-5-1 0 0,4 0 2 16,-3 0-1-16,2 0-3 0,-1 0 1 0,0 1-4 15,-1-1 6-15,0 0-8 0,-2 0-3 0,-4 1-4 16,2-1-16-16,-5 0-20 0,2 0-37 0,-14 0-50 15,21-1-44-15,-21 1-103 0,15 0-83 0,-15 0-120 16,11 1-428-16,-11-1-469 0</inkml:trace>
  <inkml:trace contextRef="#ctx0" brushRef="#br0" timeOffset="116943.19">26176 4692 207 0,'0'0'236'0,"0"0"-22"15,0 0-7-15,0 0-28 0,0 0 10 0,0 0-67 16,0 0 36-16,0 0-53 0,0 0 4 0,0 0-5 16,0 0 6-16,0 0 2 0,0 0 4 0,0 0-1 15,0 0-3-15,0 0-2 0,0 0 2 0,0 0 2 16,0 0 37-16,0 0-53 0,0 0-7 0,0 0-11 16,0 0-7-16,0 0-6 0,0 0-12 15,13-3-3-15,1 2-4 0,-3 0-2 16,5 0-7-16,2 0 0 0,4 0 0 0,5-1 0 15,2 0 1-15,9 0 0 0,-2 0 5 0,7 1 1 16,4-1 7-16,3-1-1 0,-1 1 15 0,0 0-12 16,-8-1-7-16,2 0 4 0,-3 2-7 0,-2-1-4 15,-2 0 11-15,1 0-3 0,1 0-6 0,-7 1-8 0,-2 0-4 0,2 0-6 16,-5-2-4-16,-2 3-3 16,-4-2-5-16,1 2 2 0,-4-1 0 0,-1 1-7 0,-1-1-19 15,-1 1-44-15,-3-1-47 0,-11 1-50 16,21-1-51-16,-21 1-82 0,17-1-53 0,-17 1-61 0,14-3-91 15,-14 3-309-15,15-3-323 0</inkml:trace>
  <inkml:trace contextRef="#ctx0" brushRef="#br0" timeOffset="118332.46">27245 3230 87 0,'0'0'283'0,"0"0"-71"0,0 0-7 0,0 0-48 15,0 0 1-15,0 0-42 0,0 0 0 0,0 0-37 16,0 0 23-16,0 0-2 0,0 0 27 0,0 0-33 16,13-1 18-16,-13 1-32 0,0 0 19 0,19-1-27 15,-19 1 27-15,15 0-23 0,-15 0 20 0,20-1-21 16,-20 1 7-16,21 0-30 0,-8 0 13 0,0 1-17 15,-13-1 3-15,25 1-26 0,-13 0 19 16,1-1-25-16,0 2 10 0,-1 0-21 16,1-1 18-16,-1 1-18 0,-1 0 11 0,0 1-12 0,2 1 9 15,-2-1 14-15,3 2 11 0,-1 0-6 0,1 0 12 16,0 1-20-16,-2-2 12 0,2 3-11 16,-3-1 2-16,1-1-19 0,1 3 19 0,-2-1-9 15,1 0 7-15,-1 2-17 0,0-1 18 0,1 2-8 0,1-2 19 0,-1 3-11 16,-1-2 14-16,1 2-13 0,0 1 8 15,1 0-8-15,0-1 6 0,-3 1-10 16,-1 0 9-16,3 0-15 0,-1 0 1 0,-2 0 0 16,-1 0 0-16,2 1 8 0,-1 0-5 0,-3-1 2 15,3 1 3-15,-4 1 0 0,3-2-2 0,-3 1 3 0,3 0-50 16,-2 0 68-16,-1 1-57 0,-1-1 61 16,2-1-60-16,-2 0 58 0,-1-2-58 15,1 4 67-15,1-3-61 0,-1 3 57 0,-3-2-61 0,3 0 61 16,0 0-58-16,-2 0 52 0,-1 0-63 0,1 0 59 0,0 0-54 15,0 1 51 1,-2-1-56-16,2 1 58 0,-1 2-63 0,2-2 65 16,-3 0-53-16,1 1 53 0,-1-2-53 0,1 3 54 0,-1-2-60 15,0 0 63-15,0 0-48 0,-1 2 52 0,1-1-46 0,0-1 34 16,-1 1-50-16,-2 0 48 16,3 0-55-16,-1-2 55 0,-1 2-49 0,2-2 46 0,-4 1-44 0,4 0 26 15,-2 0-20 1,0-1 39-16,-1 0-43 0,1 0 38 0,0-1-34 0,0 0 28 0,-1 1-41 15,1-1 41-15,-3 0-39 0,5-11 38 16,-5 20-38-16,2-9 37 16,-2-2-37-16,1 1 24 0,1 0-21 0,1-1 41 0,-4 1-38 15,2-1 2-15,-2 1 8 0,1-1-6 0,0 1 2 0,0-1-3 16,-1 2 6-16,-2-2 2 16,2 2 1-16,-3 0-1 0,-1-2 0 0,3 1-3 0,1-2 2 0,-2 1-2 15,1-2 2-15,-1 0 10 0,2 0-4 0,-1 0-10 16,-1 0 3-16,0 1 1 15,1-1 0-15,-2-1 0 0,1 1 0 16,0-1 0-16,0 0-1 0,-1 0 0 0,0-1-1 0,0 1-21 16,2 0 23-16,-1-1-24 0,-2-1 32 0,-1 3-34 0,2-1 36 15,-2-2-30-15,-1 3 30 16,1-2-29-16,-2 0 32 0,0 1-30 0,1 0 27 0,-1-2-28 16,4 0 29-16,-3 0-24 0,3 1 23 0,-1-1-29 0,0-1 35 15,1 1-34-15,0-1 28 0,9-3-30 16,-22 6 31-16,13-2-29 0,-1-2 28 15,0 2-30-15,-1-2 32 0,-1 2-33 0,3-2 29 16,-2 2-24-16,-1-2 26 0,2 2-29 16,-1-2 33-16,-1 2-31 0,3 0 25 0,-4-1-31 15,1-1 31-15,1 2-28 0,1-1 27 0,-2 2-27 0,3-3 24 16,-3 1-38-16,1 1 18 0,0-1-42 0,-3 0 18 0,1 0-24 16,1 0-15-16,-1-2-23 15,0 0-24-15,-1 1-28 0,1-1-51 16,-3-1-34-16,1 0-27 0,-3 0-26 0,-1-1-8 15,1-2-20-15,-4 2-33 0,1-1-90 0,-5-1-183 16,3 0-133-16</inkml:trace>
  <inkml:trace contextRef="#ctx0" brushRef="#br0" timeOffset="119360.13">28063 3664 146 0,'0'0'355'0,"0"0"-79"0,0 0 4 0,4-8-53 15,-4 8-36-15,0 0-31 0,0 0-30 16,0 0-30-16,0 0-14 0,0 0-27 16,0 0-5-16,0 0-19 0,0 0-14 0,0 0-3 15,0 0-7-15,0 0 9 0,0 0 22 0,0 0 23 0,-12 11 12 16,4-4 16-16,3 0-52 0,-4 4 57 15,0-1-46-15,1 0 62 0,-2 0-56 0,3 2 37 16,-2-1-61-16,1 1 37 0,1-1-56 0,0-1 38 16,1 0-56-16,-1 0 47 0,5-2-13 15,-5 0-4-15,7-8-6 0,-5 16 1 16,5-16-6-16,-4 16 3 0,4-16 13 0,-1 13 18 16,1-13 9-16,3 14-35 0,-3-14 70 0,10 15-42 15,-4-10 64-15,2 3-66 0,4-1 53 0,0-1-65 16,2-1 46-16,0 0-62 0,0-2 56 0,0 0-63 15,-1-1 58-15,0 1-64 0,1-2 62 0,-14-1-59 16,24 0 73-16,-24 0-63 0,22-1 50 0,-22 1-61 16,21-7 54-16,-12 4-50 0,-9 3 39 0,16-9-55 15,-8 1 36-15,-3 0-42 0,1-1 39 0,2-1-48 16,-4-1 34-16,0 0-48 0,-3 0 51 0,1-1-56 16,0 0 59-16,-2 1-57 0,0-1 62 0,0 12-58 15,-2-20 44-15,2 20-63 16,-3-19 43-16,-1 9-76 0,-2 1 36 0,-1 3-40 15,-1-3-46-15,1 3-12 0,-2 0-26 0,-1 0-34 16,1 1-27-16,-1 0-41 0,0 2-15 0,0 1-30 16,0-1-22-16,-4 2-63 0,14 1-170 0,-19-3-88 15</inkml:trace>
  <inkml:trace contextRef="#ctx0" brushRef="#br0" timeOffset="120484.49">28204 3786 35 0,'0'0'195'16,"0"0"12"-16,0 0-72 0,0 0-21 16,0 0-16-16,0 0-8 0,0 0-6 15,0 0-4-15,0 0 2 0,0 0 1 0,0 0-1 0,0 0 7 16,0 0 4-16,0 0-1 0,0 0 7 16,0 0-31-16,0 0 45 0,0 0-44 0,0 0 60 15,0 0-59-15,0 0 66 0,0 0-61 16,0 0 56-16,0 0-60 0,0 0 55 0,0 0-43 0,0 0 51 0,0 0-56 15,0 0 37-15,15 3-59 0,-15-3 42 0,16-1-62 0,-16 1 47 16,23 0-53-16,-10-1 43 16,0 1-61-16,2-1 55 0,2 1-59 15,4-1 47-15,-1 1-61 0,0 0 51 0,2 0-63 0,-1-2 57 0,-1 2-58 16,-2 0 52 0,2 0-48-16,-2 0 50 0,-2 0-54 0,1 2 61 0,2-4-46 0,2 4 50 15,-2-4-54-15,4 4 60 16,-1-2-54-16,1-2 57 0,5 4-57 0,1-2 62 0,1 1-55 0,0-1 51 15,1 1-59-15,7 0 59 0,-1 0-63 16,-5-1 59-16,3 3-60 0,-3-2 61 0,-2-1-66 0,1 0 58 16,-3 1-55-16,0 0 58 15,-2-1-62-15,-2 0 62 0,-1 0-61 0,1 1 59 0,-1-1-65 16,-2-1 54-16,2 1-60 0,1-1 62 16,3 1-64-16,0-1 59 0,2 0-49 0,-2 0 41 15,3 1-58-15,-1 0 63 0,0 0-65 0,-1 0 63 16,0 0-56-16,1 0 59 0,-3 0-60 0,-3 0 64 0,0 0-63 15,0 0 65-15,2 1-52 0,-2-1 54 0,-1 0-63 16,0 0 64-16,1 0-67 16,0 0 60-16,1 0-56 0,2 1 60 15,1-1-66-15,-4 0 61 0,5 1-60 0,0-2 61 0,-1 2-57 0,0-1 57 16,0 0-62-16,-4 0 58 16,0 0-58-16,-4 1 62 0,1-1-60 0,-3 0 69 0,-4 0-64 15,0 0 62-15,1 0-55 0,-14 0 58 0,18 0-61 16,-18 0 68-16,18 0-68 0,-18 0 48 15,15 0-74-15,-15 0 38 0,11-1-90 16,-11 1 18-16,0 0-52 0,16 0-57 0,-16 0-61 0,0 0-73 16,12-1-57-16,-12 1-52 0,0 0-360 0,0 0-314 0</inkml:trace>
  <inkml:trace contextRef="#ctx0" brushRef="#br0" timeOffset="121270.23">30179 3773 93 0,'0'0'122'16,"0"0"-25"-16,0 0-10 16,0 0-16-16,0 0 26 0,0 0 9 0,0 0 19 0,0 0-12 0,0 0 22 15,9 5-9-15,-9-5 28 16,0 0-26-16,14 3 6 0,-14-3 10 0,15 2-7 0,-15-2 0 16,25 2-24-16,-11-1-12 0,2-1-31 15,2 1 7-15,0-1-6 0,1 1-6 0,-2-1-6 16,2 0-2-16,-2 1 7 0,-1-1-8 0,1 0-6 0,-2 2-2 15,-1-2 5-15,2 0-9 0,-4 0-6 16,-12 0-2-16,25 0-36 0,-25 0 61 0,19 0-37 16,-19 0 1-16,17 0-6 0,-17 0-10 0,13 0 0 0,-13 0-13 0,0 0-29 15,16-2-43-15,-16 2-46 0,0 0-49 16,14 0-45-16,-14 0-31 16,0 0-81-16,0 0-287 0,11-1-127 0</inkml:trace>
  <inkml:trace contextRef="#ctx0" brushRef="#br0" timeOffset="121972.24">31158 3546 448 0,'5'-10'398'16,"-5"10"-54"-16,0 0-45 0,4-9-49 0,-4 9-33 0,0 0-35 16,0 0-34-16,0 0-37 15,-3-13-26-15,3 13-16 0,0 0-17 0,-14 0-1 0,14 0 9 16,-14 6 3-16,6-1 5 0,-2 1-6 0,0 1 0 16,0 3-8-16,-3-1 5 0,3 2 4 0,0 2-11 15,-3 1 1-15,4-2-15 0,-1 4 6 16,1-3-16-16,1 0 5 0,2 1-14 0,0 1 13 0,1-2-6 15,2 1-4 1,0 1 3-16,2-2-2 0,1 0 12 0,1 0-12 0,2 1 12 16,3-1-6-16,0 0 11 0,3-2-9 0,4 1 12 15,0-3-12-15,2 2 9 0,1-3-9 16,1 1 13-16,-1-3-1 0,-1-1 50 16,-1-2-3-16,0-3 0 0,4-2-13 0,0-2-10 15,-3 0-10-15,4-7-2 0,-2 0-16 0,0-1-19 0,-3-4-8 0,2-4-17 16,-1-2-3-16,-5 2-8 0,-1 0-8 15,-2-2-3-15,-3-1-18 0,0 1 21 16,-3 3 1-16,-1 0-6 0,0 2 0 0,-1-1 3 0,-1 2-8 0,-4 1 1 16,1 1 1-16,-1 0 3 15,-1 2 1-15,-1 2 2 0,-1 1-2 0,0 1-7 0,0 2-1 16,0 1 7-16,9 5 7 0,-18-5-4 16,18 5 8-16,-19 1 2 0,19-1 1 0,-21 7-2 0,12-1 11 15,0 1-4-15,-2 1 1 16,3 3 3-16,0-1-14 0,1 1 17 0,-1 3-14 0,3-1 15 15,0 2-5-15,1 1 24 0,1 0 0 16,2 0-4-16,1 2-3 0,0 0 9 0,3 0-7 0,1 3 2 16,1 0-2-16,1 1-11 0,3 0 29 15,-1-1-25-15,3 3 23 0,2 0 7 0,-1 1-11 0,-1-3-17 16,3 1 28-16,-4-3-16 16,2-1 15-16,-2 1-22 0,-1-1 5 0,0-2-6 0,1 1 1 15,-3-3-24-15,-1 0 29 0,0-2-9 0,1 0 5 0,-2 0-8 16,-1-2-15-16,-2 0-39 15,2-2-70-15,-3 2-84 0,-1-11-52 0,2 17-79 0,-2-17-146 0,-2 14-392 16,2-14-425-16</inkml:trace>
  <inkml:trace contextRef="#ctx0" brushRef="#br0" timeOffset="124740.69">19592 6497 6 0,'0'0'250'0,"0"0"-24"16,0 0-26-16,0 0-9 0,0 0-14 0,0 0 18 15,0 0-45-15,0 0 44 0,0 0-63 0,0 0 5 16,0 0 0-16,0 0 55 0,0 0-78 0,0 0 38 16,0 0-63-16,0 0 29 0,0 0-60 0,0 0 42 15,0 0-69-15,0 0 45 0,0 0-62 16,0 0 44-16,0 0-60 0,0 0 46 0,0 0-54 15,0 0 53-15,0 0-42 0,0 0 53 16,5 8-49-16,-5-8 46 0,0 0-58 0,-1 13 56 16,1-13-38-16,0 12 49 0,0-12-51 0,-1 15 56 15,1-15-63-15,-1 16 45 0,1-16-52 0,0 22 51 16,0-22-46-16,0 23 5 0,0-10 2 0,0 0-2 16,0 1 7-16,0 0-1 0,0 0 7 0,0 1 4 15,0-1-16-15,0 2 11 0,0-1-14 0,0 2 14 16,0-3-17-16,0 3 20 0,0-3-6 0,0 4-2 15,-2-2-2-15,4-1-1 0,-4-1-1 0,2 2 0 16,2-2 1-16,-4 0-6 0,2 1 0 16,0-1-1-16,0 0 2 0,0 1 6 0,0-1-3 15,0 1 3-15,0-1 3 0,0 0 1 0,2 2-2 16,-2-3 4-16,0 0 2 0,0 2-1 16,0-1-5-16,0 1 0 0,0-2-1 0,-2 1-1 15,4 0-1-15,-4 0-3 0,4 1-1 0,-2-3 0 16,0 4 2-16,0-4-4 0,0 2 6 0,0 1 0 15,0-2-7-15,0 2-1 0,1-3 2 0,-1 2 1 16,0 0 3-16,0 0-4 0,1 0-2 0,-1-1 3 0,0 1-1 0,1-2 1 16,-1 3 0-16,0-2-13 0,0 1 18 0,0 0-18 15,0-1 20-15,0 2-19 0,0-2 22 16,2 0-20-16,-2 0 18 0,0 1-20 0,0-1 23 0,0-2-21 16,0 3 19-16,1-3-16 15,-1 2 19-15,0-13-25 0,1 22 26 0,-1-22-23 0,0 21 22 16,0-21-22-16,3 20 18 0,-3-20-3 15,0 17-1-15,0-17-3 0,0 20 2 0,0-20-1 16,1 20 4-16,-1-20-9 16,0 21 4-16,0-21-3 0,0 21 4 0,0-21-7 0,0 21 3 15,1-10 3-15,-1-11-4 0,0 21 2 16,0-21 1-16,0 19 0 0,0-19 7 0,0 17-9 0,0-17 3 16,0 18-2-16,0-18-1 0,0 19 2 0,0-19 0 0,0 18-5 15,0-18 3-15,0 16-1 16,0-16 2-16,0 16-2 0,0-16 2 0,-1 17 7 0,1-17-9 15,0 15 2-15,0-15-1 0,0 16 1 16,0-16 1-16,-1 14-2 0,1-14 1 0,-3 14-1 0,3-14-2 16,0 15 3-16,0-15-2 15,-1 14 7-15,1-14-4 0,-1 17-1 0,1-17 0 0,-3 15-1 16,3-15 2-16,-2 15-2 0,2-15 2 0,-2 15 1 0,2-15-3 16,-2 14-3-16,2-14 5 0,-2 14 5 15,2-14 9-15,-1 10-20 0,1-10 5 0,-2 12-5 16,2-12 1-16,-2 10-1 15,2-10 5-15,0 0-2 0,-2 15 0 0,2-15 1 16,0 0 0-16,-2 14-1 0,2-14-17 0,0 0 23 16,-1 12-22-16,1-12 27 0,0 0-24 0,-2 10 26 15,2-10-23-15,0 0 26 0,0 0-24 16,0 0 25-16,0 13-23 0,0-13 24 0,0 0-20 16,0 0 24-16,0 0-33 0,0 0 27 0,-3 9-28 15,3-9 27-15,0 0-26 0,0 0 23 0,0 0-25 16,0 0 25-16,0 0-24 0,0 0 25 0,0 0-24 15,0 0 30-15,0 0-31 0,0 0 28 0,0 0-26 16,0 0 25-16,0 0-22 0,0 0 23 0,0 0-26 16,0 0 24-16,0 0-24 0,4 9 23 15,-4-9-25-15,0 0 30 0,0 0-32 16,0 0 32-16,13-3-36 0,-13 3 30 0,0 0-25 16,16-1 32-16,-16 1-35 0,13-2 22 0,-13 2 1 15,19-1 1-15,-19 1-11 0,22-2 12 0,-22 2 0 16,26-1-8-16,-12 0 3 0,1 1-4 0,0-1 2 15,2 0-2-15,2 0 1 0,-1 1 0 0,1-2-1 16,0 1 0-16,-1 1 1 0,1-1-1 0,-1-1 4 16,1 1-6-16,1 0 0 0,-2 1 1 0,-1-1 3 15,1 1-2-15,1-1 0 0,1 0 1 0,-2-1 0 16,2 2-1-16,-1-1 1 0,-1 0 1 16,1-1 5-16,-1 2-8 0,3-1 2 0,-2 1-27 0,0-1 31 15,1 1-1-15,-2-1-5 0,3 1 3 16,-1-1 0-16,-1 1 1 0,2 0-2 0,-1-1-2 15,-1 1 8-15,2 0-1 0,-2 0-6 16,-2-1 0-16,2 1-2 0,-1 0 3 0,0 0-1 16,1-2-1-16,-3 2-1 0,3 0 1 0,-1-2 0 15,2 2 0-15,-1 0 0 0,-3 0 5 0,3 0-7 16,0 0 3-16,-3 0-1 0,-1 0 1 0,5-1 1 16,-6 1-2-16,2 0 2 0,1 0 1 0,-2 0-2 15,-1 0 2-15,3 0 0 0,-3 0 9 0,3 0-11 16,-2-1 3-16,0 1-3 0,-1-2 1 0,3 0 1 15,-1 2-1-15,-1-1 1 0,-1 1-3 0,2-1-1 16,-2 0 4-16,0 1-3 0,0-2 7 0,0 2-8 16,-1-1 6-16,1 0-6 0,-1 1-1 15,1-2-3-15,-14 2 2 0,23 0 2 0,-10 0 0 0,-13 0 1 16,22 0 0-16,-22 0 1 0,23 0 12 16,-11-2-9-16,-12 2-6 0,18 0 1 15,-18 0-2-15,21 0 5 0,-21 0-3 0,19 2 1 16,-19-2-1-16,19 0 2 0,-19 0-2 0,18 0 4 15,-18 0 2-15,14 0 5 0,-14 0 0 0,0 0-1 16,18 0-8-16,-18 0-44 0,0 0-57 16,13-2-93-16,-13 2-129 0,0 0-80 0,0 0-127 0,0 0-297 15,0 0-363-15</inkml:trace>
  <inkml:trace contextRef="#ctx0" brushRef="#br0" timeOffset="126048.77">19643 6557 38 0,'0'0'66'0,"0"0"-6"15,-11-4 22-15,11 4-20 0,0 0 15 0,-12-2-27 16,12 2 18-16,0 0-9 0,-12-3 3 0,12 3-2 15,0 0 15-15,-14-1-1 0,14 1 10 0,0 0 6 16,0 0 3-16,-13-1 10 0,13 1-13 0,0 0 20 16,0 0-18-16,0 0 39 0,0 0-59 0,-14 0 35 0,14 0-59 15,0 0 33-15,0 0-50 0,0 0 37 0,0 0-48 16,0 0 48-16,0 0-62 0,0 0 66 16,0 0-70-16,0 0 10 0,0 0 6 0,0 0 6 15,0 0 6-15,0 0 73 0,0 0-70 0,12-1 67 0,-12 1-62 16,16-2 55-16,-16 2-66 0,23-1 52 15,-23 1-66-15,27-1 52 0,-12-1-50 16,4 1 57-16,0-1-36 0,-1 1 27 0,4-2-54 16,0 2 51-16,0 0-55 0,-1 0 47 0,5-1-46 15,0-1 56-15,1 2-58 0,-2-1 46 0,2-1-53 0,1 2 51 16,0-1-59-16,-1 0 50 16,1 1-52-16,0 0 50 0,0 0-54 0,0 0 51 0,-1 0-51 0,1 0 52 15,-1-1-58-15,0 2 51 16,1-1-52-16,-1 1 53 0,-4 0-52 0,3-1 50 15,-4 1-49-15,1-1 50 0,0 1-52 0,-2-2 53 16,2 1-51-16,-2 1 51 0,1-2-50 0,-1 1 53 0,0 1-52 16,1-1 52-16,-1 0-51 15,0 0 47-15,1 0-43 0,0 0 52 0,-1-1-50 16,1 1 51-16,-3 0-49 0,3 0 51 0,-3 0-55 16,2 0 54-16,-2-1-51 0,-1 2 50 0,0-1-57 0,-1-1 55 15,0 2-56-15,1-1 52 16,-4 1-51-16,1-2 61 0,1 1-61 0,0 1 52 15,-2-1-60-15,2 1 59 0,-1 0-54 0,0-2 55 16,0 2-56-16,0-1 56 0,-1 1-53 0,1-1 53 0,-2 1-53 0,2-1 62 16,-2 1-58-16,-13 0 53 15,26 0-58-15,-15-1 59 0,-11 1-55 0,22-1 51 16,-22 1-56-16,20 0 53 0,-20 0-57 0,18-1 56 0,-18 1-57 16,19-2 59-16,-19 2-56 0,21 0 51 15,-21 0-56-15,18 0 58 0,-18 0-56 16,20 0 54-16,-20 0-59 0,19 0 64 0,-19 0-53 15,23-3 55-15,-23 3-54 0,19 0 61 16,-19 0-57-16,17 0 54 0,-17 0-58 0,14 0 61 0,-14 0-57 16,12-1 62-16,-12 1-62 0,0 0 58 0,15 0-63 15,-15 0 46-15,0 0-68 0,0 0 42 0,14 0-82 0,-14 0 28 16,0 0-76-16,0 0 17 0,0 0-97 16,0 0 30-16,14 0-64 0,-14 0-9 0,0 0-18 0,0 0-42 15,0 0-47-15,0 0-161 0,0 0-22 0</inkml:trace>
  <inkml:trace contextRef="#ctx0" brushRef="#br0" timeOffset="127113.03">21355 6470 130 0,'0'0'263'16,"0"0"-38"-16,0 0-7 15,0 0-13-15,0 0-38 0,0 0 20 0,0 0-57 0,0 0 27 16,0 0-69-16,0 0 45 16,0 0-72-16,0 0 58 0,0 0-79 0,0 0 65 0,0 0-72 15,0 0 59-15,0 0-78 0,9 6 61 0,-9-6-69 16,0 0 62-16,9 3-63 15,-9-3 61-15,9 5-60 0,-9-5 61 0,11 2-60 0,-11-2 59 0,12 5-56 16,-12-5 45-16,12 4-53 0,-12-4 58 16,13 7-62-16,-13-7 56 0,15 7-57 0,-15-7 55 15,16 8-56-15,-16-8 56 0,14 10-62 16,-14-10 53-16,14 9-49 0,-6-3 52 0,-1 0-40 0,0 0 43 16,1 1-55-16,0-1 49 0,-1 3-52 0,0-2 49 15,2 1-52-15,-2 0 61 16,2 1-60-16,-3 0 51 0,1 0-47 0,0 0 48 0,-1 1-43 15,0-2 52-15,1 1-53 0,-1 3 7 0,0-2 6 16,-1 1 0-16,0 1 6 16,0-1 8-16,1-1-8 0,-2 1-1 0,1 1 1 0,0 1 4 15,-1-1 1-15,0 0 0 0,0 1-4 0,2 0-5 0,-2 0 3 16,0 0-6-16,0 1 2 16,-2-1-2-16,2 1 11 0,-1 1-8 0,1-2 0 15,-1 0 54-15,0 0-61 0,-2-1 57 0,2 2-56 0,-1-1 56 0,0 1-62 16,0 0 51-16,0-1-57 15,-1 0 60-15,0 0-54 0,2 3 53 0,-2-3-63 16,0 1 66-16,-1 1-66 0,2 0 61 0,-1 0-62 16,0 1 57-16,0-1-58 0,-1 0 60 0,3 0-60 15,-3 2 60-15,0-2-52 0,0 0 1 16,0 1 5-16,0-2 6 0,0 0 2 16,0 1 1-16,0-1 1 0,0 1-1 0,-3-1 6 0,3 0 1 15,-1 0-1-15,1 0-1 0,-1 1 6 0,0-1-29 16,-1-1 26-16,1 0-28 0,0 0 29 15,-1 2-27-15,1-2 31 0,0-1-32 0,0 1 33 0,-2 1-29 16,2-1 25-16,-2-2-25 0,2 3 41 16,-2-3-36-16,1 2 23 0,-2-1-25 0,1 0 27 0,1 0-26 15,-1 0 29-15,1 0-32 0,-2-1 28 16,1-1-26-16,-1 2 27 0,2-1-2 16,-2-1-2-16,0 1 1 0,0-1-5 0,1 1 9 0,-1-3-43 15,0 2 30-15,0 0 0 0,0-2 2 16,0 2-1-16,-1-1-7 0,2-1 3 0,-1 1-5 0,-2-2 2 0,3 2 3 15,-3-1 0-15,1-1-4 16,-1 1 5-16,0-1-10 0,1 1 3 16,-1-1 1-16,0 1-4 0,-2 1 4 15,2-3 0-15,0 2-3 0,-1-2 2 0,1 0 1 0,-2 2 0 16,0-2-1-16,2 1 4 0,-2-1 0 0,0 2-37 0,0-3 38 16,0 2 0-16,0-2-3 15,0 1-30-15,0 1 35 0,0-1-32 0,-2-2 34 16,2 2-27-16,-1-1 28 0,2 0-35 0,-3 0 39 0,2 1-38 0,-1 0 37 15,0-1-38-15,0 1 34 0,1-2-33 16,1 1 34-16,-2 0-33 0,1 0 36 0,0 0-34 0,8-5 36 16,-14 8-37-16,14-8 43 15,-14 7-32-15,14-7 22 0,-13 8-33 0,13-8 35 0,-12 8-33 16,12-8 34-16,-12 6-36 16,4-1 37-16,8-5-48 0,-15 6 47 0,15-6-28 0,-15 8 26 15,5-4-31-15,2 0 35 0,-1 0-43 0,9-4 30 16,-18 8-38-16,9-4 22 0,-1-1-50 0,1 3 9 15,0-3-62-15,-1 1-11 16,0-1-63-16,1 1-66 0,0-1-93 0,9-3-46 0,-16 5-73 16,16-5-430-16,-14 4-455 0</inkml:trace>
  <inkml:trace contextRef="#ctx0" brushRef="#br0" timeOffset="128211.51">21799 7143 182 0,'0'0'250'15,"0"0"-19"-15,0 0-33 0,0 0 21 0,0 0-60 16,-2-11-23-16,2 11 5 0,0 0-20 0,0 0-13 0,-10-3-11 16,10 3-9-16,0 0-3 0,0 0-12 15,-13 2-2-15,13-2-9 0,0 0-3 0,-12 7-2 0,12-7-3 16,-9 8-3-16,9-8 2 0,-9 11 5 15,9-11 43-15,-7 14-62 0,7-14 1 0,-8 17 46 0,4-7-58 16,4-10 51-16,-5 19-57 16,4-9 50-16,0 1-52 0,-1 1 9 0,2-12-6 0,0 20 3 0,2-10 0 15,-2-10 13 1,4 20-3-16,-1-10 3 0,4-1 14 0,-2-1 8 16,2 1-2-16,1-3-5 0,4 1-3 0,-1 0 1 0,2-2-12 0,1 0-4 15,1-1-5-15,-1-3-4 16,1 0 2-16,0-1-4 0,-1 0 0 0,1-1-1 15,1-2 1-15,-1-2 1 0,-2 0 4 0,1-2 4 0,-3 1-5 16,-2-5-2-16,0 0 3 16,-1-1-3-16,-2-1 0 0,-2 0 0 0,0 0-5 0,-3-1 3 15,-1 3-1-15,0-2 0 0,-2 0-4 16,-2-1-3-16,-1 1 1 0,-1 1-13 0,1 0 0 16,-4 2-10-16,2 1-16 0,-2 1-12 0,0 4-21 15,-3-1-17-15,1 0-25 0,-2 4-30 0,0 0-38 16,2 0-43-16,-3 2-41 0,1 0-25 15,0 0-24-15,2 1-52 0,0 2-81 0,0 0-163 16,2-1-106-16</inkml:trace>
  <inkml:trace contextRef="#ctx0" brushRef="#br0" timeOffset="130035.81">21985 7274 97 0,'0'0'163'0,"0"0"-10"16,0 0-31-16,0 0-2 0,-8 4-18 0,8-4-1 15,0 0-5-15,0 0 1 0,0 0 2 0,0 0-10 16,0 0-8-16,0 0-6 0,0 0-2 0,-8 5-4 16,8-5-5-16,0 0 1 0,0 0 0 0,0 0-4 15,0 0 13-15,0 0-23 0,0 0 6 0,0 0-7 16,0 0 2-16,0 0 3 0,11 5 2 0,-11-5-6 16,0 0 2-16,0 0-3 0,14-2-3 0,-14 2-1 15,0 0 0-15,17 0-2 0,-17 0-6 0,16-1-2 16,-16 1 2-16,19-2-6 0,-7 1 19 15,2 1-22-15,-2-1-4 0,4 0-7 0,-1-1 5 16,3 1-5-16,0-1-2 0,1 1-1 16,-1-2-8-16,2 2 13 0,-1-1 1 0,1 0 42 15,1 1-56-15,0-2 44 0,-1 2-56 0,2-2 48 16,0 2-53-16,-2 0 47 0,1 0-53 0,0 0 50 16,1 0-51-16,-1 0 5 0,2 1 5 0,3-2-1 15,-3-1 9-15,2 3 0 0,0-1-1 0,2 0 1 16,-1-2 2-16,0 2 2 0,1-1 3 0,1 1 0 15,-3 0 3-15,2 0-2 0,-4 1 6 0,-1-1-7 16,-1-2 6-16,2 3-1 0,-1-3-3 0,1 2-2 16,-4 0 0-16,4 0-1 0,-1 0 42 0,-2 0-51 15,2 0 50-15,-1 0-61 0,0-1 50 16,1 0-55-16,1 1 51 0,-2-2-51 0,0 2 48 16,1 0-54-16,1-1 51 0,-3 0-52 15,2 1 53-15,1 0-49 0,-3-2 57 0,3 3-54 16,0-1 52-16,0-1-50 0,2 1 54 0,0 0-55 15,-2-1 5-15,3 0 10 0,-1 1-2 0,1 0 4 16,-2-2 2-16,2 2 1 0,-1-1 3 0,1 0-5 16,-1 1 4-16,0 0 1 0,2 0 4 0,-2-1 5 15,2 1 43-15,-2 0-57 0,2-1 52 0,-1 2-56 16,-1-1 50-16,2-1-47 0,-1 1 42 0,1 0-57 16,-2 0 56-16,2-1-58 0,-1 2 55 15,0-1-54-15,1 1 48 0,0-1-53 0,0 0 54 16,0 1-53-16,0-1 56 0,-1 1-53 0,0-2 52 0,1 1-60 15,-3 1 5-15,-1-1 6 16,1 1 6-16,-2 0 3 0,1 0-1 0,0-2 2 16,0 2 4-16,-1-1 2 0,1 1 3 0,1 0 1 15,-3-2 2-15,3 1-6 0,-2 1 0 0,-1-1 2 16,1 1 4-16,0-1-3 0,1 1 49 0,0 0-62 16,-3-1 44-16,3 0-49 0,0 1 52 0,0-2-59 15,-1 2 59-15,1-1-58 0,0 1 55 0,-1-1-63 16,-1-1 60-16,2 2-53 0,-2-1 56 0,2 1-57 15,0-1 56-15,1 1-56 0,-2-1 57 0,3 0-58 16,-3 1 59-16,4-1-60 0,0-1 4 16,0 1 5-16,-1 0 1 0,0-1 8 0,1 0-4 15,-4 2 4-15,0-1 1 0,3-1 2 0,-4 1 0 16,1-2 2-16,0 2 5 0,-3 0-4 0,1-2 0 16,-2 2-1-16,4-2 1 0,-5 2 2 0,2-1-3 0,0 0 0 15,0 1 61-15,-1-1-73 0,2 0 55 16,-2 0-59-16,1-1 56 0,0 2-56 0,0 0 47 0,1-2-60 15,-3 1 62-15,2 0-57 16,0 1 58-16,-2 0-60 0,1 0 58 0,-1-1-56 0,-3 2 56 16,0-1-56-16,2 0 61 0,-3 0-54 15,-1-2 54-15,5 2-58 0,-4 1 56 0,-1-1-59 0,1 1 57 16,1-2-55-16,-1-1 1 0,3 3 54 0,-3-1-58 0,0 0 56 16,3 0-52-16,-3 0 54 15,2 0-56-15,0-1 4 0,-1 1 2 0,-1 1 6 0,3 0 1 16,-3-1 6-16,-13 1 0 0,25-3 4 15,-14 2 3-15,3 0 2 0,-14 1 5 0,17 0-2 0,-17 0-10 16,18-1 5 0,-18 1-2-16,16-2 1 0,-16 2 0 0,16-1-3 0,-16 1-2 15,15-1 0-15,-15 1 2 0,19-2-1 16,-19 2-1-16,16 0 8 0,-16 0-7 0,15 0 2 0,-15 0 1 16,16 0-1-16,-16 0 2 0,13 0 2 0,-13 0 0 0,13-1 1 15,-13 1 2-15,0 0 0 16,17 0 2-16,-17 0 6 0,0 0 0 0,15 0-8 0,-15 0 3 15,0 0-4-15,0 0 0 0,14-1 0 16,-14 1-3-16,0 0-1 0,0 0-2 0,0 0 1 0,0 0 0 16,13 0 0-16,-13 0 6 15,0 0-8-15,0 0 2 0,0 0 1 0,0 0-2 0,0 0-5 16,0 0-24-16,0 0-24 0,12-2-38 0,-12 2-44 0,0 0-69 16,0 0-78-16,0 0-67 0,0 0-67 15,0 0-384-15,0 0-325 0</inkml:trace>
  <inkml:trace contextRef="#ctx0" brushRef="#br0" timeOffset="131706">26184 6202 100 0,'0'0'211'16,"-1"-11"-19"-16,1 11-13 0,-1-13-17 16,1 13-24-16,0 0-16 0,0-17-11 0,0 17-22 0,-2-10-7 15,2 10-6-15,0 0-7 16,2-16-4-16,-2 16-3 0,0 0-1 0,1-12-2 0,-1 12 1 16,0 0-1-16,0-12 0 0,0 12 2 0,0 0 1 0,1-11 1 15,-1 11 0-15,0 0 1 0,0 0 6 16,0-13 1-16,0 13 6 0,0 0-4 0,0 0-9 0,0 0 1 15,0-13-10-15,0 13-4 16,0 0-2-16,0 0 5 0,3-13-12 0,-3 13-7 0,0 0 1 16,0-12 2-16,0 12-2 0,0 0 8 15,2-12-12-15,-2 12 44 0,0 0-56 0,0-12 49 16,0 12-49-16,0 0 46 0,0 0-51 0,0-14 44 0,0 14-51 16,0 0 50-16,0 0-57 15,0 0 45-15,0-10-58 0,0 10 49 0,0 0-61 0,0 0 51 16,0 0-55-16,0 0 51 0,0 0-50 15,0 0 46-15,0 0-48 0,0 0 9 0,0 0 6 0,0 0 8 16,0 0 2-16,8 7 8 16,-8-7 1-16,0 0 0 0,2 13 10 0,-2-13 10 0,4 13 2 15,-4-13 6-15,4 13-7 0,-1-3-1 16,-3-10-4-16,4 21 5 0,-2-9 1 0,2 0 0 0,-1 2 8 16,0 2 40-16,1-1-61 0,0 2 52 0,-3 0-58 0,3 1 65 15,0-1-68-15,-2 1 54 16,0 1-59-16,1-1 58 0,-1 0-64 0,3 0 59 0,-5 0-54 15,4 0 53-15,-4 0-60 16,3-1 58-16,-1 0-59 0,-2 1 58 0,4-2-59 0,-4 1 51 16,2 1-56-16,-2-3 6 15,2 2 3-15,-1 0 1 0,1-1 6 0,0 1-3 0,-2 0 4 16,2-1 1-16,0 0-1 0,1-1 0 0,-3 2 4 0,3-1-6 16,-1 0 1-16,-2-1-23 0,2-1 30 15,0-2-27-15,-2 3 28 0,2-2-19 0,-2 1 20 0,2-2-20 16,-2 2 30-16,0-1-27 15,3-1 29-15,-3 1-30 0,0 0 27 0,0-2-26 0,2 2 25 16,-2-2-29-16,0 2 30 0,2-3-10 16,-2-10 1-16,0 22 4 0,2-11-1 0,-2 0-4 0,0-11-3 15,0 22 0-15,0-22-4 16,2 20 1-16,-2-20-2 0,0 21 2 0,2-10 1 0,-2-11 7 16,0 21-7-16,0-21-2 0,0 20 4 0,0-20-4 15,1 22-1-15,-1-22 1 0,0 20-1 16,2-9 3-16,-2-11-9 0,0 20 6 0,0-20 0 0,3 19 4 15,-3-19 3-15,0 18-5 16,0-18 6-16,0 15-1 0,0-15-6 0,0 17 1 0,0-17-4 16,2 14 3-16,-2-14 1 0,0 12-1 15,0-12 1-15,2 13-4 0,-2-13 7 0,0 11-2 0,0-11-4 16,0 13 3-16,0-13-7 0,0 0 5 0,0 16 0 0,0-16 0 16,2 11 0-16,-2-11 0 15,0 0-4-15,0 13 4 0,0-13 0 0,0 0 6 0,0 15-7 16,0-15 3-16,0 0 2 15,0 14-6-15,0-14 2 0,0 0-1 0,0 17 1 0,0-17-5 0,0 0 8 16,0 13-2-16,0-13 1 16,0 0 3-16,2 12 2 0,-2-12-6 0,0 0 6 15,-2 11-3-15,2-11-2 16,0 0 1-16,0 0 0 0,0 0 3 0,0 12-7 0,0-12 5 16,0 0-2-16,0 0 2 0,0 0 2 0,0 0 12 0,0 0-40 0,0 0 28 15,0 13-4-15,0-13-2 16,0 0-2-16,0 0 1 0,0 0-2 0,0 0 1 0,0 0 0 15,0 0-2-15,0 0 2 0,0 0 2 16,0 0-3-16,0 0 7 0,0 0-3 0,0 0-3 16,0 0 0-16,0 0 2 0,0 0 0 15,0 0 1-15,0 0-2 0,0 0 4 0,2 8 0 0,-2-8 3 16,0 0-1-16,0 0-4 0,0 0 7 0,14 4-8 0,-14-4 2 16,0 0 1-16,18 0-3 15,-18 0 0-15,15 0 0 0,-15 0-1 0,21-3 2 0,-8 3-1 0,3 0 3 16,4-1-4-16,0 1 5 15,3-1 1-15,0 1-7 0,6 0-1 0,0-1 2 16,2 0-5-16,-1 0 5 0,3 0-1 16,1 0-1-16,0 0-1 0,-1 1 7 0,-1 0-8 15,-3 0 13-15,2 0-8 0,1 0-6 16,-5 1 5-16,2-1-5 0,-2 0 7 0,-7 1 0 0,2-1-1 16,1 0-1-16,-3 1 1 0,-2-1 1 0,3 0 3 0,-8 0-24 15,3 1-24-15,-16-1-36 0,22 0-39 16,-22 0-39-16,20 0-9 0,-20 0-110 0,16 0-64 0,-16 0-42 15,11-1-64-15,-11 1-412 16,0 0-404-16</inkml:trace>
  <inkml:trace contextRef="#ctx0" brushRef="#br0" timeOffset="132626.07">26230 6053 122 0,'0'0'123'0,"0"0"4"0,0 0-26 0,0 0 9 16,0 0-11-16,-10-6 7 15,10 6-3-15,0 0-2 0,0 0 6 0,0 0-7 0,0 0 3 16,0 0-4-16,0 0 0 0,0 0 2 0,0 0-1 0,0 0 4 16,0 0-2-16,0 0 1 15,-8-4 3-15,8 4 1 0,0 0 7 0,0 0-16 16,0 0 5-16,0 0-5 0,0 0-6 15,0 0-4-15,0 0-8 0,0 0-3 0,0 0-5 0,0 0 1 16,0 0 2-16,0 0-12 16,0 0-2-16,14-1 0 0,-14 1 1 0,13-1 0 15,-13 1-5-15,18-2-10 0,-7 1-4 16,-11 1-7-16,25-1 0 0,-12 1-3 0,3-1 0 0,-3 1-10 16,4 0 0-16,2-1-2 0,1 1 1 0,-1 0 1 0,1-1-4 15,2 1-3-15,1 0 0 0,-3-2-3 16,4 2 52-16,-1 0-64 0,0 0 9 0,3-1 1 0,1 1-1 15,2-2-1-15,-2 2 0 16,2-1 0-16,-1 1 0 0,1 0-3 0,0-1 2 0,0 1-2 0,-1-1 4 16,1 0-3-16,-2 1 1 15,-1-1 4-15,3 1-7 0,-2-2 2 0,2 1 1 16,1 1-1-16,-3-1 4 0,2 1-1 0,2 0 53 0,-3-1-61 16,1 1 57-16,2-1-66 0,-4 1 56 15,3-1-52-15,-4 1 49 0,1-1-54 0,-2 1 49 0,-2 0-55 16,-1 0 50-16,-2 0-52 15,0-2 50-15,-4 2-55 0,0 0 55 0,-3 0-60 0,0-1 42 16,-13 1-74-16,20 0 6 0,-20 0-120 16,19 0-26-16,-19 0-150 0,14 0-41 0,-14 0-57 0,0 0-442 15,11 4-446-15</inkml:trace>
  <inkml:trace contextRef="#ctx0" brushRef="#br0" timeOffset="133506.07">27155 7371 78 0,'0'0'201'0,"0"0"-37"0,0 0-13 0,0 0-15 0,-11-1-9 0,11 1-8 16,0 0-4-16,0 0 0 15,0 0-19-15,0 0 15 0,0 0-28 0,0 0 37 0,0 0-3 0,0 0-41 16,0 0 9-16,0 0 2 15,0 0 11-15,0 0 0 0,0 0-2 0,0 0-3 0,0 0-4 16,0 0 0-16,14-3 41 16,-14 3-58-16,11-1 42 0,-11 1-61 0,16-3 37 0,-16 3-54 15,17-1 47-15,-17 1-47 0,25-1 53 16,-9 1-48-16,-3-1 52 0,8 1-63 0,-4-2 48 16,4 2-51-16,1-1 54 0,-4 1-58 0,3-1 54 0,-1 1-65 15,0 0 55-15,0-2-62 16,-2 2 53-16,-2 0-56 0,-1 0 48 0,1-1-61 0,-3 1 55 15,1 0-61-15,-14 0 57 0,25-1-59 16,-25 1 59-16,18 0-61 0,-18 0 44 0,16-1-101 0,-16 1 0 16,13-1-111-16,-13 1-19 15,14-2-97-15,-14 2-70 0,10-3-90 0,-10 3-257 0,9-6-227 16</inkml:trace>
  <inkml:trace contextRef="#ctx0" brushRef="#br0" timeOffset="134763.09">27509 6011 67 0,'0'0'175'0,"0"0"-14"0,0 0-17 16,0 0-11-16,0 0-11 0,0 0-2 15,0 0 0-15,0 0-6 0,0 0 10 0,0 0-30 0,0 0 13 16,0 0-25-1,0 0 39-15,0 0-50 0,0 0 40 16,0 0-44-16,0 0 61 0,0 0-63 0,12 5 64 0,-12-5-68 16,11 1 58-16,-11-1-52 0,13 0 42 15,-13 0-63-15,17 1 55 0,-17-1-63 0,20 1 48 16,-20-1-60-16,22 2 47 0,-22-2-57 0,23 3 47 16,-12-1-54-16,2-1 45 0,0 1-48 15,0 3 43-15,-2-3-47 0,1 1 46 0,0 1-51 0,-1 0 7 16,3 2 5-16,0-2 3 0,0 2 5 15,-4 2 7-15,3-2-5 0,1 1 43 0,-3 1-45 16,0-1 48-16,3 2-48 0,-1 0 55 0,-1 0-40 16,-2 0 49-16,2 2-59 0,2-1 60 0,-1 2-60 15,1-1 56-15,1 2-48 0,-3-2 49 0,-1 2-60 16,2-1 57-16,1 1-60 0,-1-2 51 16,-2 1-65-16,0-2 58 0,0 2-62 0,-1 1 64 15,1-2-59-15,-2 0 55 0,3 3-55 0,-3-3 53 16,-1 3-59-16,3-2 52 0,-3 1-54 0,0 0 53 15,-1 1-45-15,0-2 47 0,2 2-45 16,-3-1 45-16,1 2-44 0,-3-2 43 0,4 1-39 16,-4 1 41-16,2-1-40 0,-2 0 41 0,2 0-43 15,-3 1-2-15,1-1 1 0,0-1 1 0,0 2 2 16,-2-2 10-16,1-1-13 0,-3 2 9 0,2-1-1 16,0-1 0-16,-2 1-1 0,2-1 1 0,-2 1-26 15,0-1 33-15,2 1-24 0,-4 0 25 0,2-2-29 16,-2 2 31-16,2 0-28 0,0-1 30 0,-4 1-44 15,4-1 44-15,-1-1-1 0,-2 2-7 16,0 0 0-16,1-3-9 0,-2 1 3 0,3 1 5 16,-3-1-1-16,-1 2-5 0,3-3-5 0,-1 3 2 15,-1-4-3-15,0 3 1 0,1-1-1 16,0 0-1-16,-5 0 3 0,4 1 0 0,-1 0-3 16,-1 0-3-16,2-2 3 0,-1-1 0 0,-2 2 3 15,2-1-8-15,0-1 7 0,0 0-7 0,0-1 2 16,0 2-1-16,-2-2 0 0,2 1 1 0,-1-2 4 15,0 1-1-15,2-1-4 0,-4 1 1 0,3 0 2 16,5-8 1-16,-10 12-3 0,1-5 4 0,2-2-4 16,0 2-1-16,2-1-1 0,-3 1 0 0,-2-2 0 15,3 1 1-15,-1 1-1 0,1-2-1 0,-3-2 0 16,0 4 3-16,3-2-2 0,-2 1-3 0,-2-1 3 16,2 0 2-16,0 0 3 0,-1 0 0 0,-2 0-5 15,3 1 1-15,-5-2-2 0,3 2 2 0,-1-1-1 16,-1-1 0-16,-3 3 0 0,3-2 2 15,-2 0 0-15,-1 0-4 0,1-1-4 0,-4 1 2 16,2 0-2-16,-2-1-11 0,1 1-31 16,1-1-35-16,-2-1-69 0,0-1-81 0,0 1-30 15,0 0-164-15,-3 0-65 0,5-2-155 0,-4-2-290 16,4-1-511-16</inkml:trace>
  <inkml:trace contextRef="#ctx0" brushRef="#br0" timeOffset="135777.54">28314 6494 98 0,'0'-12'344'0,"0"12"-37"0,0 0-5 0,0 0-6 0,0 0-29 16,-1-11-12-16,1 11-17 0,0 0-20 0,0 0-35 0,0 0-20 15,-4-10-68-15,4 10 33 16,0 0-16-16,0 0-14 0,0 0-5 0,-13 0-7 0,13 0-2 16,0 0-56-16,-13 7 47 0,13-7-58 15,-11 8 51-15,11-8-54 0,-13 11 47 0,5-4-57 0,2 1 50 16,1 0-55-16,-1 0 44 16,1 1-46-16,-2 0 51 0,4 1-55 0,-1-1 53 15,0 1-56-15,1 0 52 0,2 0-49 0,1-10 50 16,-3 21-51-16,3-21 63 0,2 19-45 0,0-9 64 0,1 0-56 15,-3-10 61-15,8 16-58 0,-3-7 56 0,4-2-54 0,-2 0 6 16,2 0 11-16,3-1-15 16,-1 0 8-16,1 0-6 0,-1-1-1 0,1-1-5 15,0-2 4-15,-1 0 4 0,2 1-2 16,-13-3-3-16,25 0-1 0,-14-2-1 0,3 0 3 0,1-3-6 16,-1 0 4-16,-1-3-3 15,2 0-9-15,-5-2-3 0,7-1 2 0,-7-3 42 0,1 0-55 16,0 0 45-16,-4 1-50 0,0-2 43 0,-2 2-46 0,-1-1 36 15,-1 2-44-15,-1 0 41 0,-2 12-52 16,-2-23 43-16,-1 14-50 0,-1-1 47 0,-1 1-60 0,-2 0 45 16,-3 2-51-16,-1 0 15 15,-1 2-84-15,-1 0 11 0,1 3-107 0,1-1-2 0,11 3-53 16,-23 0-48-16,23 0-34 0,-21 3-40 16,10 0-58-16,1-1-221 0,10-2-187 0</inkml:trace>
  <inkml:trace contextRef="#ctx0" brushRef="#br0" timeOffset="137147.65">28651 6564 46 0,'0'0'111'0,"0"0"0"0,0 0-3 0,0 0-11 0,-13 3 2 16,13-3 0-16,0 0-4 0,0 0-8 0,0 0 0 0,-13 3 6 15,13-3-1 1,0 0 4-16,0 0-5 0,-10 2 3 0,10-2-7 0,0 0 14 16,0 0-15-16,0 0-3 0,-13 2-13 15,13-2-9-15,0 0-7 0,0 0-33 0,-12 2 39 0,12-2-44 16,0 0 52-16,0 0-56 16,-10 3 59-16,10-3-64 0,0 0 54 0,0 0-62 0,-11 2 61 15,11-2-65-15,0 0 66 0,0 0-57 16,-12 3 64-16,12-3-6 0,0 0-4 0,0 0-2 0,-9 4-1 15,9-4-3-15,0 0-4 0,0 0-1 0,0 0 4 0,0 0-2 16,-9 4 4-16,9-4 1 16,0 0 4-16,0 0 7 0,0 0-41 0,0 0 61 0,0 0-53 15,0 0 51-15,0 0-56 16,11 3 46-16,-11-3-54 0,17-1 46 0,-5-2-57 0,1 2 56 16,6 0-64-16,-1 0 48 15,2-2-48-15,7 1 56 0,0 1-61 0,2-1 54 0,3 1-60 16,4 1 57-16,1-2-57 0,3 1 55 0,-3 0-51 0,4 0 58 15,-2 1-57-15,3-2 54 0,-2 2-55 16,-1 2 52-16,1-2-61 0,0 0 56 0,-2 0-59 0,1 0 57 16,-1 0-58-16,-1 0 59 15,-4 0-60-15,-1 0 59 0,1 0-59 0,-1 0 62 0,-1-2-57 16,1 2 55-16,-1 0-57 0,-1 0 64 16,0-1-59-16,0 1 59 0,0 0-61 0,0 0 65 0,0-1-63 15,1 1 59-15,-2 0-62 16,0 0 53-16,2-2-49 0,0 2 54 0,-1 0-50 0,0 0 46 15,0 0-63-15,2-1 61 0,-1 1-58 0,1 0 61 16,-1-1-61-16,-1 0 64 0,2 0-66 16,-2 0 61-16,0-1-50 0,0 1 54 0,-1 0-56 0,-1-1 55 15,0 0-58-15,0 0 55 16,-2 1-55-16,2 0 52 0,-2-2-53 0,-1 2 60 0,2-1-60 16,-1 0 52-16,-2 1 2 15,2-1 0-15,-1 1-58 0,-2 0 56 0,0-1-7 0,-1 1-4 16,3 0 3-16,-2-1-10 0,-1 0-2 0,-1 1-7 0,0 0-1 15,1 0-37-15,0-1 58 0,-2 0-2 16,2 1-7-16,-2 0-1 0,1 0-3 0,0-2 7 0,-1 1-5 16,1 1-3-16,-2 0 3 15,1 0-8-15,0 0-7 0,-1 0 9 0,-2 1 3 0,0-1-3 0,-3 1-8 16,0 0 3 0,-2-1-1-16,-12 1 7 0,23-1-5 0,-23 1 0 0,17 0-1 15,-17 0 1-15,17-2-7 0,-17 2 7 16,13 0 1-16,-13 0-48 0,0 0 53 0,17-1-1 0,-17 1-2 15,0 0-2-15,16 0-1 0,-16 0-8 0,0 0 11 0,14 0-44 16,-14 0 43-16,0 0-41 16,11-1 53-16,-11 1-60 0,0 0 30 0,0 0-33 0,0 0-44 15,14-1-59-15,-14 1-53 0,0 0-45 16,0 0-80-16,0 0-38 0,9-5-73 0,-9 5-57 0,0 0-288 16,0 0-300-16</inkml:trace>
  <inkml:trace contextRef="#ctx0" brushRef="#br0" timeOffset="137777.67">31619 6292 517 0,'0'0'435'0,"-1"-10"-108"0,1 10-27 0,0 0-49 0,-1-12-2 15,1 12-49-15,0 0-22 0,0 0-53 0,-5-10-11 0,5 10-38 16,0 0 7-16,-13 3-21 16,13-3 17-16,-10 5-11 0,1 0 19 0,1 1-12 0,2 3 4 15,-3-1-17-15,0 3 3 16,1 0-22-16,2 0 18 0,-2 3 3 0,0-1 5 0,3 2-12 16,0-1 7-16,1 0-14 0,2 2 6 15,-1-2-16-15,2-1-2 0,1 1 2 0,0-1-2 0,1 0 7 16,2 0-7-16,1 0 4 0,1 0 2 0,1-2 6 0,4 0 3 15,-1 0-3-15,3-2-6 16,2-1 1-16,0 0-9 0,2-2-4 0,0-1-1 0,0-1 5 16,0-2-4-16,-1-1 5 0,2-3-10 15,-1-2-5-15,1-2-7 0,0-3-9 0,0-3-14 0,-3-2-4 16,2-2-29-16,-5-4 9 16,1-3-3-16,-3 1-2 0,-3-1-10 0,-2 0 4 15,-1-2 1-15,-3 1-20 0,0 4 25 16,-4-3-3-16,0 2 3 0,-1 1 5 0,-2 3 2 0,0 3-1 15,-1 1 4-15,0-1-4 0,-3 5 1 0,1 0 5 0,-2 2 0 16,-1 3 7-16,2 0-3 16,-3 1 5-16,1 3-2 0,-1 1 3 0,1 4 1 0,-1-1-3 15,0 2 6-15,2 3 2 0,0 1 10 16,3 2-10-16,0 2 14 0,2 0-8 0,1 1 18 0,2 2-11 16,2 0 12-16,2 3 6 15,0 0 14-15,0-1-12 0,4 4 10 0,1-1-8 0,2 1 3 16,1 0-8-16,0-1 3 0,1-1-8 0,3 2 1 0,-3-2-4 15,4-2-3-15,1 1-1 0,-3-2 5 16,1 0-14-16,-2-3 6 0,-2-1-1 0,2-1 2 16,-2-2-6-16,-2 0-17 15,1-3-35-15,-1 1-46 0,-1-2-49 0,-5-7-31 0,8 12-57 16,-8-12-48-16,6 10-18 0,-6-10-64 16,0 0-91-16,7 7-214 0,-7-7-176 0</inkml:trace>
  <inkml:trace contextRef="#ctx0" brushRef="#br0" timeOffset="138190.24">31273 5995 163 0,'0'0'367'0,"-18"-5"-79"0,18 5 15 0,-13-5-53 0,13 5-23 0,-10-3-1 16,10 3-57-16,0 0-5 16,-12-4-45-16,12 4 3 0,0 0-22 0,-10-4 19 15,10 4-17-15,0 0 24 0,0 0-1 16,0 0 26-16,0 0-13 0,9-7-4 0,-9 7 5 0,20-2-13 15,-3 0 13-15,1 0-5 0,8 0-7 0,2 0-6 0,7-2-10 16,3 3-9-16,0-2-8 16,3 1-15-16,-1 1-2 0,0 0-11 0,-1-1-7 0,-3 1-10 15,-6 0-2-15,1 1-6 0,-3-1-6 16,0 1-8-16,-5-1-1 0,-1 1-7 0,-3-2-5 0,-2 2 1 16,-3 0-4-16,0 0-19 15,-1 0-40-15,-13 0-71 0,20-1-67 0,-20 1-90 0,14-1-76 16,-14 1-113-16,0 0-91 0,0 0-396 0,0 0-536 0</inkml:trace>
  <inkml:trace contextRef="#ctx0" brushRef="#br0" timeOffset="139669.25">25199 4189 145 0,'0'0'254'0,"-13"1"-37"0,13-1-21 16,-14 0-16-16,14 0-19 0,-13 1-22 0,13-1-23 15,-14-1-9-15,14 1-9 0,0 0-6 16,-15 1 10-16,15-1-15 0,0 0 5 0,-13 0-9 16,13 0 1-16,0 0-8 0,0 0 1 0,-13 1-7 15,13-1 3-15,0 0-3 0,0 0-3 0,0 0-1 16,0 0-7-16,-11 1-4 0,11-1 1 0,0 0 2 15,0 0-5-15,0 0 2 0,0 0 6 0,0 0 12 16,0 0 8-16,0 0 1 0,13 0 3 0,-13 0-2 16,21-1-2-16,-8 0-12 0,3 0-9 0,0 0-53 15,4 0 50-15,0-2-57 0,-2 2 55 0,3-1-60 16,1 1 59-16,-2-2-52 0,1 0 54 0,1 2-61 16,-2-1 61-16,2 1-63 0,-1 0 51 15,0-1-59-15,0 1 57 0,0 0-63 16,-4 0 62-16,2 0-61 0,1 0 61 0,-3 0-55 15,2-1 50-15,-2 2-60 0,2-1 63 0,1-1-61 16,-3 2 53-16,0-1-2 0,-2 0-2 0,-1 1-56 16,1-1 69-16,-1 0-62 0,-1 0 63 0,0 1-58 15,1-2 53-15,-1 1-60 0,-13 1 59 0,23 0-60 16,-12-1 57-16,-11 1-58 0,23-1 57 0,-23 1-62 16,21-2 66-16,-21 2-62 0,24-2 59 0,-24 2-64 15,22 0 67-15,-22 0-67 0,23-1 59 16,-23 1-58-16,18-1 57 0,-18 1-59 0,18 0 63 0,-18 0-59 15,20-1 63-15,-20 1-57 0,15-2 49 16,-15 2-54-16,16-1 64 0,-16 1-67 0,13 0 65 16,-13 0-63-16,12-1 60 0,-12 1-61 15,0 0 62-15,14 0-63 0,-14 0 61 0,0 0-54 16,13-1 55-16,-13 1-6 0,0 0-60 0,0 0 60 16,13 0-58-16,-13 0 62 0,0 0-62 0,0 0 61 15,14-1-60-15,-14 1 59 0,0 0-43 0,0 0 43 16,14 0-60-16,-14 0 63 0,0 0-63 0,0 0 60 15,15-2-64-15,-15 2 65 0,0 0-60 16,14-1 65-16,-14 1-65 0,0 0 62 0,13 0-57 16,-13 0 59-16,0 0-64 0,12-1 67 0,-12 1-67 15,0 0 57-15,0 0-51 0,0 0 62 0,15 0-66 16,-15 0 51-16,0 0-80 0,0 0 29 0,0 0-37 16,0 0-49-16,0 0-42 0,0 0-51 0,12-1-61 15,-12 1-77-15,0 0-57 0,0 0-59 0,0 0-207 0,0 0-178 16</inkml:trace>
  <inkml:trace contextRef="#ctx0" brushRef="#br0" timeOffset="140848.09">25093 4216 93 0,'0'0'229'16,"5"-9"-44"-16,-5 9 8 0,0 0-32 15,0 0-12-15,0 0 1 0,0 0-10 0,0 0-10 0,0 0-7 16,0 0 0-16,0 0-4 0,0 0 2 16,0 0-7-16,6-7-5 0,-6 7-4 0,0 0-10 0,0 0-10 15,0 0-5-15,0 0-5 0,0 0-2 0,0 0-5 0,0 0-7 16,0 0-7-16,0 0-4 16,0 0-8-16,0 0-3 0,0 0-9 0,0 0-9 15,0 0-4-15,0 0-6 0,0 0-1 16,0 0 0-16,0 0 5 0,-2 10 1 0,2-10 6 15,0 0 5-15,-2 14 3 0,2-14-7 0,0 12 0 0,0-12 1 0,0 13-3 16,0-13-5-16,-2 15-1 16,2-15 2-16,2 17-7 0,-2-17 2 0,0 21-36 0,0-9 63 15,0-12-40-15,0 22 62 16,0-8-43-16,0-3 50 0,0 3-57 0,0-1 51 0,-2 0-56 16,2 0 54-16,0 0-60 15,-1 0-1-15,1-1 4 0,-2 1 3 0,2-1-1 0,0 1 1 16,-1-1 3-16,2 2 52 0,-2-3-56 15,1 3 60-15,0-1-54 0,0 0 50 0,-1 0-60 0,1 0 56 16,0 0-57-16,-2 1 60 0,2-1-61 0,0 0 54 16,0-1-61-16,0 1 57 15,0 1-60-15,0-14 57 0,0 22-60 0,0-10 54 0,0-1-60 16,0-11 62-16,0 22-60 0,0-22 57 16,0 20-57-16,0-9 67 0,0-11-70 0,0 17 58 0,0-17-59 15,0 18 60-15,0-18-54 16,2 17 64-16,-2-17-72 0,0 17 58 0,0-17-61 0,1 15 61 15,-1-15-62-15,0 15 64 0,0-15-59 0,1 17 63 0,-1-17-59 16,0 17 54-16,0-17-60 0,0 18 59 16,0-18-58-16,2 17 49 0,-2-17-49 0,0 17 57 0,0-17-63 15,0 17 61-15,0-17-60 16,1 15 52-16,-1-15-41 0,0 14 48 0,0-14-60 0,2 16 67 16,-2-16-64-16,0 15 54 0,0-15-52 15,0 15 52-15,0-15-52 0,2 14 54 0,-2-14-54 16,2 14 4-16,-2-14 9 15,0 12 4-15,0-12-5 0,0 13 4 0,0-13 5 0,0 12-1 0,0-12 11 16,2 11-11-16,-2-11 0 0,0 12 2 0,0-12-2 16,0 0 2-16,1 14 14 0,-1-14-1 15,0 0-14-15,1 13 2 0,-1-13-2 0,0 0 5 0,0 0 0 16,0 15-1-16,0-15 2 16,0 0 2-16,0 0 0 0,0 0-1 0,2 10 13 0,-2-10-9 15,0 0-4-15,0 0 3 0,0 0-6 16,0 0 4-16,0 0-4 0,0 0-4 0,0 0-29 0,0 13-41 15,0-13-55-15,0 0-60 0,0 0-92 0,0 0-53 0,0 0-55 16,0 0-97-16,0 0-277 16,0 0-278-16</inkml:trace>
  <inkml:trace contextRef="#ctx0" brushRef="#br0" timeOffset="144254.59">25142 5177 28 0,'0'0'233'0,"-12"1"-20"0,12-1-14 0,0 0-23 0,0 0-22 16,0 0-6-16,0 0-26 15,0 0 7-15,0 0-27 0,0 0 10 0,-10 2-37 0,10-2 40 16,0 0-51-16,0 0 46 0,0 0-60 16,0 0-5-16,0 0 6 0,0 0-6 0,0 0 4 0,0 0-4 15,0 0 10-15,0 0 44 16,0 0-67-16,0 0 64 0,0 0-66 0,0 0 66 15,0 0-64-15,0 0 50 0,0 0-55 0,0 0 49 0,0 0-51 16,0 0 54-16,0 0-48 0,0 0 46 16,7 5-52-16,-7-5 46 0,0 0-53 0,21 0 48 0,-21 0-53 15,19 0 50-15,-5 1-51 16,-1-1 56-16,1 0-56 0,0 0 48 0,6 0-57 0,-2 0 47 16,4 0-54-16,-2 0 48 0,2 0-55 15,1 0 53-15,0 0-51 0,4-1 51 0,2 1-53 0,-3-1 55 16,3 1-62-16,3 0 58 15,-3 0-59-15,1 0 54 0,0-2-56 0,0 2 53 0,1-1-54 16,-2 1 55-16,1 0-58 0,-1-1 55 0,0 1-55 16,-3-1 61-16,1 1-58 0,-3 0 56 15,-2-1-59-15,1 1 58 0,0-1-50 0,1 1 55 16,-2-2-54-16,-1 1 57 16,1 0-58-16,4-1 57 0,-3 0-51 0,2 1 48 0,2-1-62 0,-2 0 57 15,-2 1-58-15,1 0 56 16,-1 0-59-16,-1 0 58 0,-2 0-58 0,0 1 58 0,1-2-57 15,-2 1 56-15,0 0-51 0,1 0 52 0,-2 1-56 0,0-1 56 16,0 1-56-16,2-1 54 0,-1-1-55 16,0 1 57-16,0 0-55 0,1-1 58 0,-1 1-60 0,2 0 57 15,-3-1-51-15,2 1 49 16,3-1-52-16,-4 1 52 0,2 0-51 0,-1 0 51 0,2 0-55 16,-3 0 57-16,3-1-52 0,-2 1 54 15,0-2-57-15,-1 2 59 0,0 0-53 0,0 0 51 16,3 0-59-16,-4 0 54 0,2-1-52 15,-4 0 54-15,4 1-54 0,-2 0 53 0,-2 0-55 16,2-2 57-16,0 0-53 0,0 2 58 0,-1-1-59 0,2-1 52 16,1 1-58-16,-3 1 59 0,2-1-54 15,-2 1 57-15,2-2-58 0,-1 1 62 0,-2 0-59 0,2 0 61 16,-1-1-61-16,2 1 59 16,3 0-61-16,-4-1 58 0,2 2-60 0,1-3 59 0,-1 2-60 15,2 0 58-15,-1-1-58 0,-2 1 60 16,2 0-62-16,1-2 63 0,-4 1-62 0,2 1 63 15,-2 0-65-15,0-1 64 0,1 1-61 0,-2 0 58 0,-1 0-51 0,1 0 52 16,0 0-60-16,0-1 60 16,0 1-60-16,1-1 58 0,-5 2-53 0,2 0 55 0,1-1-61 15,2-1 62-15,-2 2-62 0,2 0 55 16,-2 0-58-16,2-1 56 0,-1 1-55 0,1-1 55 16,-4 0-59-16,0 2 60 15,-3-1-50-15,-11 1 54 0,25-1-56 0,-25 1 63 0,15-1-61 16,-15 1 60-16,18-1-59 0,-18 1 59 15,13 0-59-15,-13 0 60 0,12-1-58 0,-12 1 58 0,0 0-55 16,15-2 54-16,-15 2-59 0,0 0 63 16,0 0-61-16,15-2 58 0,-15 2-59 0,0 0 58 0,0 0-56 15,0 0 59-15,13-1-58 0,-13 1 60 16,0 0-55-16,0 0 51 0,0 0-57 0,0 0 56 16,0 0-59-16,11-2 56 0,-11 2-61 0,0 0 58 0,0 0-59 15,0 0 59-15,0 0-60 0,0 0 60 16,9-4-54-16,-9 4 52 0,0 0-58 0,0 0 58 15,0 0-57-15,0 0 58 0,0 0-59 0,0 0 60 16,0 0-62-16,0 0 63 0,0 0-60 16,0 0 63-16,0 0-57 0,0 0 55 0,0 0-55 0,10-3 62 15,-10 3-54-15,0 0 60 0,0 0-58 16,0 0 57-16,0 0-56 0,0 0 56 0,0 0-61 0,0 0 62 16,0 0-57-16,0 0 56 15,0 0-58-15,0 0 60 0,0 0-57 0,0 0 62 0,0 0-62 16,0 0 64-16,0 0-62 0,0 0 55 15,0 0-56-15,0 0 55 0,0 0-57 0,0 0 60 0,0 0-64 16,0 0 51-16,0 0-53 0,0 0 57 0,0 0-58 16,0 0 58-16,0 0-62 15,0 0 58-15,0 0-58 0,0 0 54 0,0 0-55 0,0 0 62 16,0 0-63-16,0 0 55 0,0 0-54 16,0 0 55-16,0 0-58 0,0 0 56 0,0 0-58 15,0 0 60-15,0 0-45 16,0 0 38-16,0 0-54 0,13 1 61 0,-13-1-58 0,0 0 58 15,0 0-59-15,15-1 55 0,-15 1-55 0,0 0 58 0,16 0-58 16,-16 0 62-16,13 0-61 0,-13 0 56 16,16-1-57-16,-16 1 63 0,13 0-62 0,-13 0 60 0,0 0-57 15,16 0 60-15,-16 0-57 16,0 0 59-16,13 0-61 0,-13 0 58 0,0 0-52 0,0 0 49 16,13 0-56-16,-13 0 61 0,0 0-63 15,0 0 55-15,0 0-55 0,0 0 59 0,0 0-61 0,14-1 58 16,-14 1-55-16,0 0 58 15,0 0-54-15,0 0 49 0,0 0-53 0,0 0 56 0,0 0-56 16,0 0 56-16,0 0-54 0,0 0 55 0,12 1-59 16,-12-1 56-16,0 0-54 0,0 0 57 15,0 0-54-15,0 0 49 0,0 0-50 0,0 0 53 0,0 0-56 16,0 0 54-16,0 0-54 16,0 0 51-16,0 0-53 0,0 0 58 0,0 0-62 0,0 0 57 15,0 0-53-15,0 0 53 0,0 0-56 16,0 0 55-16,0 0-57 0,0 0 57 0,0 0-60 0,0 0 61 15,0 0-61-15,0 0 60 0,0 0-59 0,0 0 55 0,0 0-57 0,0 0 63 16,0 0-65-16,0 0 65 16,0 0-66-16,0 0 59 0,0 0-56 0,8 5 63 0,-8-5-60 15,0 0 64-15,0 0-49 0,8 8 51 16,-8-8-60-16,7 9 67 0,-7-9-66 0,8 13 61 0,-2-6-58 16,0 2 59-1,0-1-62-15,1 2 63 0,3 0-64 0,-1 2 56 0,-1 1-47 16,1-2 55-16,1 1-59 0,-2 1 61 15,2-1-68-15,0 1 59 0,0-1-57 0,0 3 58 0,-1-3-57 16,2 0 7-16,-1 1 4 0,-2-1 6 0,4 2 7 0,-3-3-3 16,0 3 60-16,2-2-67 15,0 0 58-15,-1 2-64 0,2-2 61 0,-1 3-65 0,-1-2 59 16,3 1-59-16,-1 1 60 16,-1-1-63-16,2 0 64 0,-2 1-59 0,1 0 60 0,1 0-66 0,-1-1 61 15,0 0-59-15,0 1 55 16,0-1-57-16,-2-1 62 0,2 2-64 0,-3-2 62 0,2-1-57 15,0 0 57-15,-1 0-61 0,0 2 68 0,-1-3-70 0,4 4 60 16,-2-2-56-16,2 0 62 16,-1 1-60-16,0 1 60 0,1-2-62 0,0 1 69 0,1 0-66 15,-1 0 52-15,-2 0-58 16,2-2 62-16,-1 1-67 0,-2-3 64 0,-1 2-59 0,2 0 63 16,1-1-61-16,-3 0 61 0,-1-1-61 15,4 1 62-15,-3 1-57 0,0-2 54 0,-1 1-58 0,2-1 70 16,-1 2-70-16,-1-1 56 15,2-1-59-15,-1 1 9 0,0 1 1 0,0-1 6 0,1-2 4 16,-1 2 5-16,0 0 5 0,1 0 1 0,-1 0-5 0,-1-2 4 16,2 2-4-16,-3-2 3 0,1 1 1 15,0 1 51-15,1-3-65 0,-3 2 58 0,1-2-64 0,0 2 61 16,1-2-58-16,-2 1 54 16,1-1-56-16,-1 0 59 0,1 2-66 0,-1-2 61 0,1 1-60 15,0 0 63-15,-1-2-66 16,1 3 60-16,2-3-59 0,-4 2 63 0,1-2-59 15,-1 2 55-15,3-2-61 0,-3 0 61 0,-5-7-61 0,10 13 60 0,-5-6-61 16,-5-7 62-16,12 12-63 16,-12-12 66-16,9 12-61 0,-9-12 50 0,10 13-46 0,-10-13 57 15,9 11-59-15,-9-11 58 0,11 13-60 16,-11-13 61-16,8 10-63 0,-8-10 70 0,9 11-72 0,-9-11 60 16,10 9-59-16,-10-9 60 15,9 13-60-15,-9-13 75 0,8 11-75 0,-8-11 60 0,10 10-64 16,-10-10 57-16,10 12-68 0,-10-12 61 15,9 11-66-15,-9-11 60 0,8 10-65 0,-8-10 63 0,9 9-59 16,-9-9 63-16,8 9-62 0,-8-9 63 0,6 7-61 0,-6-7 62 16,5 7-61-1,-5-7 58-15,0 0-57 0,9 7 55 0,-9-7-47 0,0 0 40 16,5 7-64-16,-5-7 57 0,0 0-56 16,0 0 53-16,7 8-6 0,-7-8-3 0,0 0-3 0,0 0 4 15,6 8 1-15,-6-8 0 16,0 0 5-16,0 0-3 0,0 0 0 0,5 9 3 0,-5-9 2 15,0 0 2-15,0 0 1 0,0 0-2 0,5 8 4 0,-5-8 0 16,0 0 2-16,0 0 0 0,0 0 5 16,0 0-6-16,0 0 2 0,0 0-1 0,0 0 1 0,0 12-3 15,0-12 1-15,0 0 0 16,0 0 0-16,0 0-45 0,0 0 56 0,0 0 0 0,0 0-6 16,0 0-5-16,0 0-2 0,-11 4-6 15,11-4-1-15,0 0-5 0,0 0-2 0,-11-5-12 16,11 5-12-16,0 0-1 15,-10-7 8-15,10 7 11 0,0 0 2 0,-10-4 3 0,10 4 4 16,0 0 5-16,0 0-4 0,-9-7 2 0,9 7 2 0,0 0 0 16,0 0 1-16,0 0 6 0,0 0-3 15,0 0 2-15,0 0-1 0,0 0 2 0,0 0 8 0,0 0-5 16,0 0-3-16,0 0 0 16,0 0-7-16,10 4 7 0,-10-4 2 0,9 6 2 0,-9-6 0 15,6 7-6-15,-6-7-2 0,8 8 3 16,-8-8 3-16,7 10-6 0,-7-10 4 0,6 9 2 0,-6-9 2 15,6 11 0-15,-6-11-1 0,4 10 4 0,-4-10-6 0,3 9 8 16,-3-9 3-16,0 0 7 16,2 13 14-16,-2-13 2 0,0 0 7 0,0 0 4 15,0 12 1-15,0-12-2 0,0 0 0 16,0 0-7-16,-6 7-6 0,6-7-46 0,0 0 50 0,0 0 1 16,0 0-7-16,-13 1-2 15,13-1-2-15,0 0-5 0,0 0-1 0,-7-7-6 0,7 7 8 16,0 0-4-16,0 0 0 0,-3-10-5 15,3 10-3-15,0 0-4 0,3-11-3 0,-3 11-3 0,0 0-2 16,6-9-3-16,-6 9 1 0,0 0 1 0,10-5-2 0,-10 5-6 16,0 0 3-16,12-2-1 15,-12 2 3-15,0 0 1 0,13 3-2 0,-13-3 0 0,11 4 5 16,-11-4 1-16,10 6-6 16,-10-6-38-16,9 6 53 0,-9-6-5 0,9 9 5 0,-9-9 1 0,5 7 3 15,-5-7 1 1,5 8-44-16,-5-8 59 0,0 0-43 0,0 12 61 0,0-12-49 15,0 0 55-15,-8 11-58 0,8-11 57 0,-10 5-55 0,10-5 55 16,-12 4-57 0,12-4 55-16,-13 0-56 0,13 0 57 0,-16-3-61 15,16 3 59-15,-12-3-55 0,12 3 53 0,-13-7-58 16,13 7 62-16,-8-7-64 0,8 7 54 0,-4-9-62 16,4 9 58-16,0 0-59 0,2-15 54 0,-2 15-58 15,5-11 52-15,-5 11-53 0,8-8 49 0,-8 8-58 16,8-6 50-16,-8 6-47 0,11-3 46 0,-11 3 0 15,0 0 0-15,14-1-54 0,-14 1 60 0,11 2-55 16,-11-2 66-16,10 5-58 0,-10-5 29 0,0 0-56 16,11 8-66-16,-11-8-60 0,0 0-95 15,3 10-87-15,-3-10-116 0,-7 7-224 16,7-7-215-16</inkml:trace>
  <inkml:trace contextRef="#ctx0" brushRef="#br0" timeOffset="145622.62">25187 6553 43 0,'0'0'265'0,"-15"1"-35"16,15-1-25-16,-13 1 6 0,13-1-46 0,0 0 12 16,-16 0-49-16,16 0 30 0,0 0-45 15,-14 2 60-15,14-2-65 0,0 0 7 0,-12 2 59 16,12-2-69-16,0 0 46 0,0 0-58 0,-13 0 43 16,13 0-58-16,0 0 39 0,0 0-56 0,0 0 44 15,0 0-55-15,0 0 43 0,-13 0-50 0,13 0 50 16,0 0-62-16,0 0 50 0,0 0-56 0,0 0 56 15,0 0-54-15,0 0 57 0,0 0-56 16,15 0 57-16,-15 0-57 0,16 0 57 0,-16 0-60 0,20 0 50 16,-20 0-57-16,25 0-3 0,-10 0 1 0,-1 0 1 0,3 0-6 15,-2 0 1-15,6 0-5 0,-2 0-2 0,1 0 10 0,3 0-9 16,-2 0 5-16,1 0-2 16,1 0 47-16,-1 1-66 0,0-1 58 0,3 1-61 15,-2-1 56-15,2 2-60 0,-1-1 57 0,-2-1-63 16,0 0 63-16,-1 1-62 0,1-1 57 15,-1 0-54-15,1 0 54 0,-2 0-53 16,0 0 54-16,-1-1-55 0,1 1 55 0,0 0-55 16,0-1 55-16,-4-1-58 0,4 1 58 0,-3 1-53 0,2-1 51 0,-3 1-52 15,-1 0 63-15,-2 0-62 16,2-2 54-16,-2 0-57 0,1 2 55 0,-3-1-53 0,-11 1 53 16,24-1-54-16,-24 1 53 15,21-1-51-15,-21 1 46 0,15-1-48 0,-15 1 7 0,14-1 6 0,-14 1-2 16,13-2 1-16,-13 2 2 0,13-1 48 0,-13 1-56 0,0 0 2 15,18-1 2-15,-18 1-1 16,0 0 46-16,14-1-44 0,-14 1-2 0,0 0 5 0,14-2-4 16,-14 2 5-16,0 0-1 0,13 0 2 15,-13 0 0-15,0 0 1 0,14-1 1 0,-14 1-1 16,0 0 6-16,11-1-1 16,-11 1-4-16,0 0 3 0,16-1-4 0,-16 1 1 0,0 0 2 15,13 0-2-15,-13 0 1 0,0 0 0 16,14-1 0-16,-14 1 1 0,0 0-1 0,13 0 6 15,-13 0-7-15,0 0 3 0,0 0-6 0,11-1-4 0,-11 1 0 0,0 0-8 16,0 0 0-16,0 0 2 16,0 0 0-16,14-2 50 0,-14 2-59 0,0 0 52 0,0 0-56 15,0 0 58-15,0 0-59 0,0 0 0 16,13 2 57-16,-13-2-56 0,0 0 57 0,0 0-60 0,0 0 55 16,0 0-61-16,12-2 56 15,-12 2-50-15,0 0 49 0,0 0-51 0,0 0 59 0,0 0-63 16,13 0 58-16,-13 0-60 0,0 0 48 0,0 0-71 15,0 0 41-15,0 0-79 0,11-2 35 16,-11 2-82-16,0 0 25 0,0 0-69 0,0 0 21 0,0 0-85 16,11-4-12-16,-11 4-7 15,0 0-30-15,0 0-76 0,0 0-260 0,5-7-148 0</inkml:trace>
  <inkml:trace contextRef="#ctx0" brushRef="#br0" timeOffset="146922.9">25183 5688 167 0,'0'0'323'0,"0"0"-60"0,-10-9 0 0,10 9-50 0,0 0-5 16,-8-7-82-16,8 7 28 0,-7-6-69 15,7 6 51-15,0 0-52 0,-9-7 45 0,9 7-71 0,0 0 59 16,-9-6-64-16,9 6 59 16,0 0-51-16,-9-6 52 0,9 6-52 0,0 0 54 0,-8-5-55 15,8 5 40-15,0 0-51 0,0 0 46 16,0 0-57-16,-7-5 40 0,7 5-56 0,0 0 38 0,0 0-59 15,0 0 41-15,0 0-53 0,0 0 42 0,0 0-40 0,0 0 31 16,0 0-52 0,-10 4 54-16,10-4-49 0,0 0 58 0,-2 13-48 0,2-13 52 15,-2 13-47-15,2-13 58 0,-2 16-43 16,2-16 46-16,0 20-51 0,-2-7 53 0,2-13-48 0,-1 23 53 16,1-10-50-16,0 1 58 15,-2-1-59-15,2 1 63 0,-1 2-62 0,1-1 5 0,-1 2 6 16,1-1 0-16,0 1-1 0,-2-2 5 0,2 1 1 0,0-1-2 15,0 1-11-15,0 1 27 0,0-2-30 16,0 2 26-16,0 0-32 0,0-2 22 0,0-1 0 0,0 0-5 16,0 1-2-16,0-1-6 15,0-1 1-15,0 0 2 0,0 2 1 0,0-2 9 0,0 0 2 16,0 0-7-16,0 1 0 16,0-1-5-16,0 0-2 0,-2 0-3 0,2 0 2 0,0-1-1 15,0 1-1-15,0-13 1 16,0 22-1-16,0-10 1 0,-2-1 2 0,2-11-5 0,0 23 5 15,0-11-6-15,-2-1-4 0,2-11 4 0,0 23-1 0,0-23 1 16,-2 21 1-16,2-21 1 0,-2 22 3 16,2-22 0-16,0 20-2 0,2-8-7 0,-2-12 5 0,-2 17-6 15,2-17 0-15,0 18 0 16,0-18-3-16,-1 17 4 0,1-17 1 0,0 14-2 0,0-14 0 16,0 15 2-16,0-15 5 0,0 15-5 15,0-15 5-15,0 13-2 0,0-13-1 0,-1 14 1 0,1-14 0 16,0 0 1-16,0 15-1 0,0-15 3 0,0 0-3 0,0 12 3 15,0-12 3-15,0 0-4 16,0 0 4-16,0 12-3 0,0-12-4 0,0 0-1 0,0 0 1 16,0 0-2-16,0 0-2 15,0 12 0-15,0-12-1 0,0 0 1 0,0 0 2 0,0 0-6 16,0 0 6-16,0 0-5 16,-1 11-7-16,1-11-31 0,0 0-41 0,0 0-46 0,0 0-63 15,0 0-64-15,0 0-90 0,0 0-81 16,0 0-561-16,0 0-581 0</inkml:trace>
  <inkml:trace contextRef="#ctx0" brushRef="#br0" timeOffset="149576.04">25083 5686 228 0,'0'0'220'0,"0"0"-30"0,0 0-23 0,0 0-9 15,-8 5-24-15,8-5-5 0,0 0-35 16,0 0 5-16,0 0-28 0,0 0 20 0,0 0-31 0,-5 8 34 16,5-8-45-16,0 0 51 15,0 0-45-15,0 0 59 0,0 0-60 0,0 0 10 0,0 0 11 16,0 0 60-16,0 0-61 16,0 0 58-16,8 5-65 0,-8-5 41 0,0 0-63 0,15 0 45 15,-15 0-66-15,14-1 45 16,-14 1-58-16,20-1 47 0,-7 0-62 0,-13 1 49 0,22-1-54 15,-8 0 51-15,0 0-46 0,-1 1 44 0,3-2-49 0,-2 2 52 0,3-1-55 16,1 1 49 0,0-2-51-16,1 2 43 0,0 0-42 0,-1 0 47 0,0-1-49 15,1 1 48-15,1 0-48 16,-1 0 47-16,2-1-38 0,0 0 42 0,-1 0-53 0,4 1 52 16,-1-1-52-16,2-1 51 0,2 1-52 15,-1 0 54-15,1-1-51 0,0 1 48 0,0-1-49 0,0 0 52 16,0 1-50-16,0-1 49 0,-2 0-52 0,2 1 39 0,-1 0-39 15,0-1 48-15,-2 0-49 16,-1 1 50-16,-1 0-54 0,0 0 48 0,-1-1-48 0,1 0 46 0,0 2-42 16,-1-3 45-16,-2 2-51 15,2 0 50-15,0 0-51 0,-2 0 51 0,4-1-51 0,-4 0 54 16,2 1-55-16,0 0 58 0,1 0-56 16,1-2 51-16,-1 2-46 0,3 0 47 0,0 0-51 15,0-1 50-15,-2 1-51 0,-2 0 49 16,2 0-51-16,-3-1 55 0,2 1-54 0,-3 1 53 0,1-1-53 15,-3 0 52-15,2 1-49 0,0-1 48 0,-2 1-52 0,-2-1 51 16,-1 1-51-16,3-2 53 16,-3 1-49-16,1 1 53 0,2-1-58 0,0 0 54 0,1 0-53 15,1 1 51-15,0-1-53 0,0-1 52 16,0 1-52-16,0 1 54 0,1-1-53 0,-3-1 51 0,0 2-38 16,-2 0 37-16,1 0-49 15,0-1 46-15,2 1-47 0,-3 0 60 0,1 0-56 0,0 0 57 16,0 0-53-16,-1 0 52 0,5 0-52 0,-1 1 50 0,0-1-49 15,0-1 50-15,1 2-54 16,-2-1 53-16,5 0-51 0,-3 0 50 0,0 0-58 0,2 0 56 16,-1 0-53-16,1 0 52 15,0 0-51-15,-1 0 56 0,0-1-55 0,0 1 49 0,-2 0-51 16,0 0 53-16,1 0-50 16,-1 0 49-16,-2-1-51 0,-1 1 51 0,0 1-51 0,0-2 54 15,-3 1-52-15,5 0 54 0,-4-1-59 16,2 1 54-16,-1-1-55 0,1 1 54 0,0 0-51 0,0-1 52 15,-1 1-53-15,1 0 52 0,-3-2-53 16,3 2 54-16,-3 0-54 0,1 0 57 0,-1-1-57 0,-13 1 54 16,23 0-55-16,-23 0 56 0,20 0-50 15,-20 0 49-15,20-1-51 0,-20 1 49 0,17 0-52 0,-17 0 52 16,14 0-46-16,-14 0 49 0,15-1-57 0,-15 1 55 16,0 0-54-16,17 0 54 15,-17 0-51-15,0 0 49 0,14 0-55 0,-14 0 54 0,0 0-55 16,0 0 54-16,16 0-50 0,-16 0 54 0,0 0-56 0,0 0 55 15,18 0-54-15,-18 0 56 16,0 0-57-16,15 0 55 0,-15 0-55 0,14 0 57 0,-14 0-55 16,15 0 58-16,-15 0-49 15,14 1 53-15,-14-1-59 0,13 0 55 0,-13 0-55 0,14 0 55 16,-14 0-54-16,0 0 53 0,18 1-55 16,-18-1 53-16,13-1-43 0,-13 1 40 0,14 0-49 0,-14 0 50 15,15 0-54-15,-15 0 55 0,20 0-55 16,-20 0 52-16,19-1-55 0,-19 1 54 0,22 0-53 0,-22 0 52 15,24-1-52-15,-24 1 53 0,19 0-52 0,-19 0 50 0,17 0-50 16,-17 0 55-16,15 0-49 16,-15 0 50-16,13-1-53 0,-13 1 52 0,0 0-56 15,15 0 51-15,-15 0-54 16,0 0 57-16,11-2-55 0,-11 2 46 0,0 0-49 0,0 0 50 0,12 2-49 16,-12-2 48-16,0 0-50 15,0 0 53-15,0 0-5 0,0 0-49 0,13-2 53 0,-13 2-47 16,0 0 46-16,0 0 1 0,0 0-50 0,0 0 54 0,0 0-46 15,0 0 47-15,0 0-49 16,0 0 51-16,0 0-49 0,0 0 49 0,0 0-3 0,13 2 1 0,-13-2-9 16,0 0-2-16,0 0-50 15,0 0 57-15,0 0-47 0,0 0 51 0,0 0-8 0,0 0-2 16,0 0-49-16,0 0 55 0,0 0 0 16,0 0-52-16,0 0 51 0,0 0-2 0,0 0-7 0,0 0 3 15,0 0-2-15,0 0-3 16,0 0-1-16,0 0 1 0,0 0-3 15,0 0 1-15,0 0-45 0,0 0 51 0,0 0 0 0,0 0-49 16,0 0 56-16,0 0-2 0,0 0-6 16,0 0-3-16,0 0 0 0,0 0 0 0,0 0-2 0,0 0 4 15,0 0-2-15,0 0-6 16,0 0 1-16,0 0-47 0,0 0 58 0,0 0-3 0,0 0-2 16,0 0-47-16,0 0 57 0,0 0-46 15,0 0 55-15,0 0-48 0,0 0 51 0,0 0-49 0,0 0 51 16,0 0-52-16,0 0 55 0,0 0-56 0,0 0 54 0,0 0-53 15,0 0 54-15,0 0-54 16,0 0 51-16,0 0-50 0,0 0 47 0,0 0-51 0,0 0 52 16,0 0-49-16,0 0 49 0,0 0-53 15,0 0 53-15,0 0-51 0,0 0 49 0,0 0-50 16,0 0 60-16,0 0-53 16,0 0 50-16,0 0-53 0,0 0 53 0,0 0-48 0,0 0 49 15,0 0-55-15,0 0 54 0,0 0-55 16,0 0 55-16,0 0-55 0,0 0 55 0,0 0-56 0,0 0 54 15,0 0-55-15,0 0 54 0,0 0-52 0,0 0 49 0,0 0-52 16,0 0 53-16,0 0-53 16,0 0 54-16,0 0-56 0,0 0 58 0,0 0-59 0,0 0 57 15,0 0-56-15,0 0 55 0,0 0-51 16,0 0 50-16,0 0-54 0,0 0 56 0,0 0-54 0,0 0 53 16,0 0-52-16,0 0 55 15,0 0-57-15,0 0 54 0,0 0-57 0,0 0 58 0,0 0-55 16,0 0 54-16,0 0-53 0,0 0 54 0,0 0-53 15,0 0 51-15,0 0-53 0,0 0 55 16,0 0-54-16,0 0 54 0,0 0-52 16,0 0 52-16,0 0-55 0,0 0 52 0,0 0-50 15,0 0 51-15,0 0-52 0,0 0 52 0,0 0-50 16,0 0 50-16,0 0-51 0,0 0 53 0,0 0-51 16,0 0 56-16,0 0-52 0,0 0 59 15,0 0-51-15,12-3 58 0,-12 3-58 0,0 0 59 16,0 0-57-16,12-1 48 0,-12 1-61 0,0 0 58 15,15-3-54-15,-15 3 51 0,9-2-59 0,-9 2 56 16,14-1-55-16,-14 1 56 0,14-3-59 0,-14 3 60 16,16-2-61-16,-16 2 57 0,19-3-56 0,-8 1 57 15,-11 2-54-15,23-3 53 0,-11 1-60 0,2 1 59 16,-1 0-56-16,2-1 54 0,-2 0-43 16,1 1 45-16,-1 0-63 0,0 1 57 0,1-1-54 15,-1 0 62-15,-13 1-54 0,25-1 56 16,-11-1-57-16,-1 1 53 0,-2 1-55 0,3-2 58 15,1 1-52-15,-1 0 54 0,-1 1-60 0,1-1 58 16,-1 0-58-16,1 1 55 0,-1-1-57 0,0-1 57 16,1 2-59-16,-1-1 59 0,-1 0-57 0,1 1 57 15,1-1-54-15,-14 1 53 0,23 0-56 0,-9-1 58 16,-14 1-57-16,23 0 56 0,-23 0-56 0,25-1 55 16,-25 1-56-16,21 0 58 0,-21 0-57 0,21-1 58 15,-21 1-51-15,18 0 51 0,-18 0-54 0,17-2 53 16,-17 2-49-16,17 0 49 0,-17 0-58 0,19-1 58 15,-19 1-59-15,18-2 59 16,-18 2-57-16,18 0 59 0,-18 0-56 0,18-1 49 16,-18 1-55-16,15 0 58 0,-15 0-54 0,18-1 51 0,-18 1-51 15,16 0 56-15,-16 0-57 0,18 0 58 0,-18 0-57 16,16-1 60-16,-16 1-60 0,17 0 60 16,-17 0-61-16,13 0 56 0,-13 0-52 0,12-1 54 15,-12 1-60-15,0 0 51 0,14 0-88 0,-14 0 12 16,0 0-62-16,0 0-64 0,14-1-81 0,-14 1-75 15,0 0-107-15,0 0-312 0,0 0-269 0</inkml:trace>
  <inkml:trace contextRef="#ctx0" brushRef="#br0" timeOffset="151103.99">29287 3868 204 0,'0'0'215'0,"0"0"-12"0,0 0-36 15,5-6 6-15,-5 6-37 0,0 0-5 0,0 0-38 16,0 0-16-16,5-8-6 0,-5 8 13 0,0 0 9 15,0 0 13-15,0 0-2 0,5-9 0 0,-5 9-1 16,0 0 12-16,0 0 7 0,0 0 0 0,7-8-5 16,-7 8-3-16,0 0-3 0,0 0-18 0,0 0-12 15,0 0-14-15,0 0-10 16,0 0-15-16,0 0-6 0,0 0-13 0,0 0-6 16,0 0-5-16,0 0-3 0,0 0 0 0,0 0-4 15,0 0-2-15,0 0-1 0,5-7 1 0,-5 7 0 16,0 0 2-16,0 0 2 0,0 0-4 0,0 0 0 15,0 0-2-15,0 0 3 0,0 0-6 0,0 0-4 16,0 0 7-16,0 0 6 0,0 0 10 16,-2 12 10-16,2-12 16 0,0 0-1 0,-2 14 3 0,2-14 5 15,-3 15 0-15,3-15-4 0,-5 16-15 16,5-16-1-16,-3 19 6 0,1-8 2 0,0-1-1 0,0 2 7 16,-1 0-6-16,0 3-1 0,-1-1 5 15,1 2-4-15,2-3 8 0,0 2-15 0,-3 1-5 16,0 0 0-16,2-1-5 0,-1 1-2 15,1 0 2-15,-1 0-2 0,1 1-3 0,-1-1 3 16,0 2-2-16,1-1 6 0,-1-1 0 0,2 2-4 16,-2-1-1-16,0 0 4 0,1 1-1 0,1-1-47 15,-1 0 56-15,0 0-51 0,1 1 66 0,0-1-55 16,-1 0 54-16,1 0-56 0,0 0 62 0,0 0-56 16,-1-1 59-16,1 0-57 0,0-1 45 15,-1 1-46-15,2 0 52 0,-1-2-53 0,0 0 47 0,0-2-61 16,-1 2 57-16,1-1-55 0,1 0 51 0,-1-1-50 15,-2 3 57-15,2-3-52 0,0 2 50 0,0 2-44 16,-1-1 47-16,1-1-45 0,0 0 47 0,-1 1-52 16,1-1 49-16,0 1-41 0,-1-1 42 0,2 0-41 15,-1 0 44-15,0 0-45 16,1-2 25-16,-1 3-24 0,1-3 33 0,-2 1-36 16,2 0 35-16,-1-1-29 0,1 1 22 0,0-1-37 15,0 1 36-15,-1-2-33 0,1 1 37 0,0-12-38 16,0 23 37-16,0-23-38 0,0 22 13 0,0-22-10 15,0 19 27-15,-2-8-23 0,2-11 34 0,0 17-25 16,0-17 28-16,-2 17-35 0,2-17 35 0,0 16-35 16,0-16 27-16,0 16-30 0,0-16 31 0,0 15-30 15,0-15 31-15,-3 16-31 0,3-16 23 16,0 15-26-16,0-15 7 0,-1 14 0 0,1-14-3 16,-1 15 1-16,1-15 7 0,-3 14-6 0,3-14 2 15,-1 13-2-15,1-13 3 0,0 12 2 0,0-12 2 16,-1 13-11-16,1-13 10 0,-1 11 2 0,1-11 1 15,-2 12 2-15,2-12-6 0,0 12 2 0,0-12 0 16,-1 12-4-16,1-12 2 0,-1 12 0 16,1-12 3-16,0 12 0 0,0-12-1 0,-2 13 0 15,2-13-4-15,-1 14 3 0,1-14 0 0,-1 14 5 16,1-14-6-16,-1 13 2 0,1-13 1 0,-3 16-2 16,3-16-3-16,-1 14 2 0,1-14 0 0,-2 14 1 15,2-14 0-15,-1 15-3 0,1-15-1 0,-1 13 1 16,1-13-1-16,0 15 5 0,0-15-4 0,-1 10-1 15,1-10 1-15,0 0-1 0,-2 16 2 0,2-16-2 16,0 0 0-16,-1 13 3 0,1-13-2 16,0 0-2-16,-3 12-1 0,3-12 4 0,0 0 0 15,-1 12-2-15,1-12-5 0,0 0-1 0,0 0 1 16,-2 12 0-16,2-12-1 0,0 0 3 0,0 0-1 16,-2 11 2-16,2-11 2 0,0 0-3 0,0 0-1 15,0 0-2-15,0 0 0 0,0 0-8 0,-1 11-16 16,1-11-13-16,0 0-20 0,0 0-31 15,0 0-33-15,0 0 22 0,0 0-87 0,0 0 15 16,0 0-88-16,0 0-15 0,0 0-111 0,0 0-25 0,0 0-54 0,0 0-377 16,1-15-391-16</inkml:trace>
  <inkml:trace contextRef="#ctx0" brushRef="#br0" timeOffset="152154.07">29306 3864 65 0,'0'0'109'0,"0"0"17"0,0 0-5 16,0 0 19-16,0 0-9 0,0 0 13 0,0 0-19 0,0 0 16 15,0 0-32-15,0 0 2 16,0 0-30-16,0 0 10 0,0 0-36 0,-5-9 2 15,5 9-9-15,0 0 2 0,0 0-13 16,0 0-11-16,-1-10-1 0,1 10-6 0,0 0-6 0,0 0 1 16,2-13 4-16,-2 13 5 0,0 0-19 0,7-8 4 0,-7 8-2 15,7-6-2-15,-7 6-5 16,12-4-3-16,-12 4-6 0,13-3-3 0,-13 3-4 0,10-2 5 16,-10 2 2-16,0 0-5 0,15 0 3 15,-15 0 7-15,9 5 5 0,-9-5-1 0,9 8 24 0,-9-8-28 16,8 10 28-16,-8-10-12 15,6 11 7-15,-6-11-21 0,4 11 22 0,-4-11-24 0,2 10 28 16,-2-10-17-16,0 0 43 0,-2 14-27 0,2-14 31 16,-8 7-16-16,8-7 5 0,-7 5 4 15,7-5-4-15,-12 2 2 0,12-2-12 0,-14 1 6 0,14-1 7 16,0 0 13-16,-17-2-1 16,17 2-6-16,-11-3 2 0,11 3 10 0,-9-4 2 0,9 4-12 15,-6-6-7-15,6 6-10 0,-4-8-16 16,4 8-1-16,0 0-5 0,0-13-12 0,0 13-2 0,2-9-4 15,-2 9-6-15,0 0-3 16,7-11-3-16,-7 11-5 0,6-6 4 0,-6 6-5 0,0 0 1 16,12-3 5-16,-12 3-1 0,0 0 5 0,11 1 0 0,-11-1 4 15,0 0 5-15,12 6-3 0,-12-6-6 16,8 6 14-16,-8-6-5 0,0 0-5 0,8 9-2 0,-8-9 5 16,0 0 14-1,5 9-10-15,-5-9 4 0,0 0 1 0,0 0 4 0,0 0-2 16,-3 9 10-16,3-9-1 0,0 0 5 15,0 0-2-15,-13 0 0 0,13 0-3 0,0 0 1 0,-14-4 1 16,14 4-1-16,-9-5-2 0,9 5 5 0,-8-6 0 0,8 6-8 16,-6-7-1-16,6 7-7 15,0 0-4-15,-5-11-6 0,5 11-12 0,0 0-29 0,1-11-51 16,-1 11-31-16,5-7-43 0,-5 7-38 16,9-6-83-16,-9 6-52 0,9-4-154 0,-9 4 9 0</inkml:trace>
  <inkml:trace contextRef="#ctx0" brushRef="#br0" timeOffset="153962.4">19002 4095 252 0,'-13'1'232'0,"13"-1"-36"15,0 0-20-15,-18 0-29 0,18 0-20 0,-16 0-12 0,16 0-15 16,-16 0-8-16,16 0-4 16,-16 0-4-16,16 0-5 0,-13 0-14 0,13 0 2 0,0 0-36 0,-17 2 44 15,17-2-41-15,0 0 60 0,-11 1-68 0,11-1 60 0,0 0-61 16,0 0 60-16,0 0-72 16,-13 1 63-16,13-1-61 0,0 0 62 0,0 0-56 0,0 0 71 15,0 0 0-15,0 0-6 0,0 0-15 16,17 0-5-16,-17 0-7 0,20-1-1 0,-7 0 3 15,1 1-12-15,4-2 5 0,1 2 0 16,4-1 0-16,-1 1-51 0,3-1 53 0,3 0-52 16,0 1 55-16,1-1-50 0,-1 1 53 0,0 0-48 15,0-1 43-15,-1 1-48 0,-2-2 55 16,0 2-60-16,-4-1 54 0,1 1-60 0,-1 0 58 0,-2-1-60 16,-4 1 63-16,0 0-63 15,-1 0 55-15,-14 0-57 0,25-1 55 0,-25 1-60 0,20-1 57 0,-20 1-61 16,16 0 54-16,-16 0-54 15,15 0 54-15,-15 0-64 0,11-1 53 0,-11 1-53 0,0 0 58 16,14 1-60-16,-14-1 60 0,0 0-62 16,12-1 60-16,-12 1-59 0,0 0 59 0,0 0-51 0,0 0 49 15,14 0-59-15,-14 0 59 0,0 0-59 0,0 0 60 0,0 0-64 16,0 0 45-16,0 0-77 0,13-2 31 16,-13 2-74-16,0 0 31 0,0 0-88 0,0 0 23 15,0 0-85-15,0 0 11 16,0 0-25-16,0 0 10 0,0 0-19 0,0 0-21 15,0 0-43-15,13 0-190 0,-13 0 3 16</inkml:trace>
  <inkml:trace contextRef="#ctx0" brushRef="#br0" timeOffset="156391.91">18824 4092 279 0,'0'0'340'0,"0"0"-39"0,0 0-25 15,0 0-86-15,-2-10 43 0,2 10-98 0,0 0 46 16,0 0-25-16,0 0-20 0,0 0-19 16,0 0-20-16,0 0-11 0,0 0-5 0,0 0-7 15,0 0-8-15,0 0 1 0,0 0-3 0,0 0-4 16,0 0-13-16,0 0-1 0,0 0-4 0,0 0-4 16,0 0-7-16,0 0-6 0,0 0-2 15,0 0-7-15,0 0-4 0,0 0-2 0,0 0 0 16,0 0-4-16,0 0-3 0,0 0-1 0,0 0-2 15,0 0 0-15,0 0-2 0,0 0 4 0,0 0-4 16,0 0-5-16,0 0 5 0,0 0 7 0,0 0-6 16,0 0-3-16,0 0 0 0,0 0-1 0,0 0 0 15,0 0-1-15,0 0 2 0,0 0 0 0,0 0-4 16,0 0 0-16,0 0 0 0,0 0 3 16,0 0-3-16,0 0-2 0,0 0 0 0,0 0-3 15,0 0 0-15,0 0 0 0,0 0 6 16,0 0 1-16,0 0 1 0,5 12 4 0,-5-12 7 15,1 11 2-15,-1-11-2 0,1 14 3 0,-1-14 18 16,2 18 12-16,0-7 2 0,-1 0-3 16,1 2-5-16,-1-1 3 0,-1 3-48 0,1-1 61 15,0 3-46-15,1-2 47 0,-1 3-49 0,0 0 54 16,1-1-53-16,-2 1 46 0,1 1-45 0,-1-1 3 16,1 0-4-16,-1 2 3 0,0-2 3 0,0 1 8 15,0 0-1-15,0 0-5 0,0 0 0 0,0 2-2 16,1-2-1-16,-1 1 54 0,0 2-60 0,0-2 62 15,0 1-65-15,-1 1 60 0,1-1-59 0,0 3 55 0,0 0-55 0,0-1 54 16,0-2-57-16,0 1 56 16,0-1-60-16,0 1 61 0,0 0-58 0,0-2 53 0,0 2-58 15,0-1 59-15,0 0-63 0,0 0 6 16,0-1 0-16,1 0 3 0,-1 0 7 0,2 1 12 0,-2-1 3 16,1 0 6-1,-1 1 10-15,1 1-26 0,-1-2 20 0,2 0-26 0,-2 2 34 16,0-2-32-16,1 1 28 0,-1 2-29 0,1 0 27 0,-1-3-31 15,0 0 31-15,2 4-9 0,-2-2 13 16,0-1-8-16,0 3-6 0,0 0 2 0,0 1-4 0,-2-3-1 16,2 1-4-16,0-1 0 0,0-1 2 15,-1-1-5-15,1 2 3 0,0-2 1 0,-1 4 20 0,-1-3-45 16,1 2 24-16,-2-1-27 16,2-1 36-16,-1 0-39 0,0 1 36 0,0 1-29 0,-1-3 31 15,2 0-31-15,-2-1 31 0,0 0-32 0,0 0 30 0,2 0-23 16,-2 1 2-16,1-1-6 0,-1 0 5 15,2 0-1-15,-2 0 4 0,1 0 0 0,-1-1 0 16,1 2 32-16,-1-1-36 0,-2 1 32 16,2 2-32-16,1-3 28 0,-2 0-27 0,1 0 24 15,1 0-11-15,-1-1 17 0,1 0-45 16,-1 1 34-16,2 0-33 0,-2-1 33 0,-2 0-30 0,4 0 31 16,-1 0-31-16,-1 0 35 0,0-1-29 0,2 1 28 0,-2-1-34 15,1-1 37-15,-1 1-38 16,2-1 34-16,-2-1-32 0,2 2 31 0,-1-1-33 0,-1-3 36 15,1-1-35-15,0 1 34 0,0 0-35 16,1 0 36-16,-1 0-36 0,0 0 9 0,0-1-1 0,1 1 0 16,-1 0 0-16,0-1 5 15,1 0-3-15,0 1 2 0,-1 1 4 0,1-3-3 0,0 2 5 16,-1 0-2-16,1-1 10 16,1 0-52-16,-1-1 60 0,0-1-59 0,-1 2 53 0,2-12-41 0,-2 18 46 15,2-18-44-15,-3 20 48 0,3-20-47 0,0 16 47 0,0-16-47 16,-1 14 48-1,1-14-44-15,0 13 53 0,0-13-57 0,-1 14 52 0,1-14-51 16,-1 10 49-16,1-10-46 0,0 0 44 16,-2 15-45-16,2-15 47 0,0 0-48 0,0 15 45 0,0-15-2 15,0 0-4-15,-1 10 3 16,1-10-9-16,0 0 0 0,0 0-4 0,-1 12 0 0,1-12-5 16,0 0-1-16,0 0 0 0,0 0 0 15,0 0-1-15,0 0 0 0,0 13 1 0,0-13-1 0,0 0 6 16,0 0-10-16,0 0 10 0,0 0-57 0,0 0 54 0,0 0-1 15,0 0-2-15,0 0 1 16,-2 10-4-16,2-10 1 0,0 0-2 0,0 0 2 0,0 0-2 16,0 0 7-16,0 0 0 0,0 0-9 15,0 0 2-15,0 0-1 0,0 0 1 0,0 0 0 0,0 0 3 16,0 0-1-16,0 0 1 16,0 0 0-16,0 0-1 0,0 0 2 0,0 0 6 15,2 12 0-15,-2-12-7 0,0 0 2 0,0 0-2 0,0 0 2 16,0 0 0-16,0 0-4 0,0 0 4 15,0 0-1-15,0 0 2 0,0 0 0 0,2 8-1 0,-2-8 8 16,0 0-3-16,0 0-6 16,0 0 2-16,0 0-2 0,3 12 0 0,-3-12 1 0,0 0 1 15,0 0 1-15,2 10-1 0,-2-10 1 16,0 0 0-16,0 0 0 0,0 0 6 0,0 0 1 0,3 10-12 16,-3-10 6-16,0 0-3 15,0 0 1-15,0 0 1 0,0 0-2 0,0 0 1 0,0 0 2 16,0 0-2-16,2 11 2 0,-2-11-3 0,0 0 7 0,0 0 0 15,0 0-10-15,0 0 4 0,0 0-2 16,0 0-2-16,0 0-2 0,0 0-2 0,0 0-2 0,0 0 1 16,0 0-3-16,0 0-10 15,0 0 13-15,0 0 6 0,0 0-1 0,8 5-8 16,-8-5-2-16,0 0-1 0,0 0-1 16,12-3-1-16,-12 3 3 0,0 0-1 0,16-2 1 0,-16 2 0 15,14-2 4-15,-14 2 1 0,17-3 7 0,-17 3 2 0,19-2-8 16,-19 2 1-16,21-2 1 15,-21 2 2-15,21-3 1 0,-11 0 0 0,-10 3-1 0,23-2 1 16,-23 2 0-16,21-2-1 0,-21 2 3 16,24-1 7-16,-11 0-10 0,-13 1 7 0,23-4-4 0,-9 3-1 15,-1 0 3-15,3 1-1 16,-1-2-4-16,0 2 2 0,0-1 0 0,2 0 1 0,-3 1 1 16,1-1-1-16,-1 1 5 0,2-2-8 15,-2 2 2-15,0 0 1 0,0-1 1 0,1 1 2 0,-1 0-3 16,0 0-1-16,2 0 4 0,-4 0-2 0,4-1 0 0,-2 1 2 15,0 0-1 1,-1 0 7-16,1-1-9 0,-2 1-3 16,2 0 5-16,-2-1-4 0,-12 1 6 0,24 0-3 0,-24 0 1 15,20-2-2-15,-20 2 3 0,19 0 0 0,-19 0 0 0,15 0-1 16,-15 0 7-16,15-1-8 16,-15 1 0-16,0 0 1 0,18 0-3 0,-18 0 3 0,0 0 0 15,15-2-2-15,-15 2 18 0,0 0-22 0,16 0 1 0,-16 0 1 16,0 0 1-16,0 0 7 15,15 0-9-15,-15 0 2 0,0 0 0 0,0 0 1 0,14 0 2 16,-14 0-8-16,0 0 7 0,0 0 2 16,0 0-2-16,16 0 1 0,-16 0 1 0,0 0-1 0,0 0 8 0,0 0-9 15,0 0-3-15,0 0 2 16,11-1 0-16,-11 1-1 0,0 0-1 0,0 0 0 0,0 0-2 16,0 0-1-16,0 0 3 0,0 0-1 15,13 1 2-15,-13-1 7 0,0 0-8 16,0 0 1-16,0 0 2 0,10 3 0 0,-10-3 2 15,0 0-1-15,0 0-1 0,0 0 2 16,0 0 0-16,12 3 18 0,-12-3-19 0,0 0 1 0,0 0 9 0,0 0-15 16,0 0-26-16,0 0-43 15,0 0-54-15,0 0-64 0,11-4-99 0,-11 4-41 0,0 0-65 16,0 0-114-16,0 0-235 0,-3-13-251 16</inkml:trace>
  <inkml:trace contextRef="#ctx0" brushRef="#br0" timeOffset="157961.91">17686 5401 137 0,'0'0'264'15,"-15"1"-53"-15,15-1-29 16,-15 2-9-16,15-2-7 0,-11 2-15 0,11-2-14 0,0 0-20 16,-16 2-25-16,16-2-16 0,0 0-7 15,-11 1-6-15,11-1-5 0,0 0 2 0,0 0 2 0,-12 2 2 16,12-2 7-16,0 0 4 0,0 0 4 0,0 0-4 0,0 0 8 15,0 0-4-15,-10 5 5 16,10-5 1-16,0 0 3 0,0 0 4 0,0 0-4 0,10 3-2 16,-10-3-3-16,12 1 1 15,-12-1 2-15,21 3-6 0,-8-3-5 0,6 1-4 0,1 0-6 16,1-1-11-16,2 0-12 16,4 1-3-16,2-1-7 0,1 0-4 0,2-1-1 0,0 1-3 15,5 0 3-15,0-1-10 0,0 1-2 0,1-1 0 0,-6 1 0 16,5-2 5-16,-3 2-4 0,1-1 2 15,-3 1-2-15,0 0-2 0,0-1-1 0,-1 1-22 0,-2 1 31 16,2-2-30-16,-3 1 24 16,0 0-24-16,0-1 22 0,0 1-22 0,-3 0 23 0,-3 0-4 15,0 0-2-15,0-1-1 0,-3 1-2 16,1 0 1-16,-3 0 11 0,-2 0-9 0,-1 0-7 0,-14 0 2 16,24 0-3-16,-24 0 2 15,19 0 0-15,-19 0-3 0,17-1 2 0,-17 1-1 0,15 0-2 16,-15 0 0-16,13 0-2 0,-13 0 10 0,0 0-8 15,18 0 2-15,-18 0-1 0,0 0-6 16,15 0 4-16,-15 0 0 0,0 0 0 0,19 0 1 0,-19 0 1 16,13 0 1-16,-13 0 1 15,18 0 3-15,-18 0 0 0,16 1-5 0,-16-1 0 0,17 0-1 16,-17 0 2-16,17 0-3 0,-17 0 0 16,12 0 1-16,-12 0 1 0,13 0 2 0,-13 0-1 0,0 0 3 15,16 1 2-15,-16-1-8 0,0 0 2 0,11-1-3 0,-11 1 3 16,0 0-4-16,0 0-5 15,13 1-5-15,-13-1-2 0,0 0-4 0,0 0-3 0,0 0 12 16,0 0-10-16,0 0-4 0,13 0 3 16,-13 0 1-16,0 0 5 0,0 0 2 0,0 0-2 0,0 0 2 15,0 0 2-15,0 0-3 16,0 0-1-16,0 0 9 0,0 0-8 0,0 0-4 16,0 0 2-16,0 0 2 0,0 0 3 15,0 0 0-15,0 0-2 0,0 0 5 0,0 0-2 0,0 0 1 16,0 0 3-16,0 0 14 0,0 0-8 0,0 0-4 0,0 0 1 15,0 0 2-15,-8-5 0 16,8 5 3-16,0 0-5 0,0 0 1 0,-9-6 1 0,9 6-1 16,0 0 1-16,0 0-1 15,-8-7 7-15,8 7-8 0,0 0-2 0,0 0-3 0,0 0 4 16,0 0 0-16,-7-5-4 0,7 5-4 16,0 0 1-16,0 0-2 0,0 0-2 0,0 0 4 0,0 0 4 15,0 0-6-15,0 0 2 0,0 0 3 0,0 0 2 0,0 0 1 16,0 0-1-16,4 8 1 15,-4-8 2-15,0 0 2 0,0 0 1 0,3 11 2 16,-3-11 5-16,0 0-4 0,0 0-3 16,-2 13 4-16,2-13 7 0,0 0-4 0,-8 9 0 0,8-9 0 15,-8 5 4-15,8-5 1 0,-11 4-1 16,11-4 2-16,-12 1 5 0,12-1-4 0,-12 2 1 16,12-2-2-16,-13-3 4 0,13 3-2 15,-10-2-3-15,10 2-2 0,-9-5-4 0,9 5-5 0,0 0-3 16,-9-11 0-16,9 11 3 0,0 0-8 0,2-11-2 0,-2 11 1 15,5-9-3-15,-5 9 3 16,8-7-6-16,-8 7-1 0,8-5-1 0,-8 5 1 0,9-4 0 16,-9 4 1-16,0 0 4 0,16 0-2 15,-16 0-1-15,11 2 1 0,-11-2 2 0,11 7 6 0,-11-7-1 16,9 8 3-16,-9-8 3 16,6 10 1-16,-6-10 3 0,4 10 2 0,-4-10 8 15,0 13-5-15,0-13 1 0,-4 11 4 0,4-11 0 0,-9 9 3 16,9-9-10-16,-14 8-32 0,14-8-50 15,-16 5-72-15,16-5-90 0,-21-1-72 0,10-3-94 0,-3 2-358 16,0-5-274-16</inkml:trace>
  <inkml:trace contextRef="#ctx0" brushRef="#br0" timeOffset="158541.93">17767 5059 21 0,'3'-11'358'0,"-3"11"-62"0,0 0 34 0,0-14-76 0,0 14-28 16,-1-11-20-16,1 11-9 0,-4-11 50 0,4 11-70 0,-7-10 37 15,7 10-75-15,-8-10 33 0,8 10-70 16,-11-8 39-16,11 8-62 0,-11-8 32 0,11 8-68 0,-16-3 45 16,16 3-64-16,-20 1 51 15,10 1-56-15,-2 1 50 0,-2 4-63 0,1-1 49 16,2 2-61-16,-3 1 53 0,2 1-59 16,1 1 56-16,1 1-55 0,-1 0 59 0,1 1-61 0,2 1 57 15,2-2-54-15,0 3 2 0,-1-3 7 0,4 2 6 0,0-4 5 16,2 2 11-16,1-12 18 15,0 21 17-15,0-21 11 0,5 18-7 0,1-10 43 0,0 0-27 16,3-1 34-16,4 0-35 0,1 0 15 16,3-4-42-16,2 1 21 0,0-2-43 0,0-1 21 0,3-1-43 15,0 1 6-15,-3-2-60 16,0 0-4-16,-1 0-40 0,-3 0-40 0,-1 0-48 0,-2-1-66 16,0 0-104-16,-1 0-84 0,-2-2-105 15,-9 4-279-15,13-6-355 0</inkml:trace>
  <inkml:trace contextRef="#ctx0" brushRef="#br0" timeOffset="160069.37">17095 3689 53 0,'0'0'203'0,"0"0"-28"0,-12 2-22 0,12-2 4 15,0 0-16-15,-15 2-15 0,15-2-13 0,0 0-8 16,-15 2-10-16,15-2 4 0,-13 1-11 0,13-1-31 16,-13 0 28-16,13 0-32 0,0 0 38 15,-19 0-46-15,19 0 54 0,-11 1-51 0,11-1 66 16,0 0-71-16,-16 1 64 0,16-1-68 0,0 0 53 15,0 0-73-15,-15 1 64 0,15-1-74 0,0 0 55 16,0 0-66-16,0 0 61 0,-13 1-59 0,13-1 62 16,0 0-62-16,0 0 68 0,0 0-53 0,0 0 53 15,0 0-50-15,0 0 59 0,0 0-51 0,0 0 59 16,0 0-38-16,0 0 49 0,0 0-50 0,0 0 49 16,19 0-57-16,-19 0 41 0,25 0-63 15,-10-1 46-15,3 0-54 0,1 1 39 0,2-1-53 16,0 1 51-16,2-1-59 0,-2 2 53 15,2-2-56-15,1 0 63 0,-1 1-64 0,-1-2 51 16,1 2-55-16,0-1 57 0,-2 1-50 0,1-1 59 16,1 1-52-16,0-2 64 0,-1 1-59 0,4 0 54 15,-4 0-65-15,3 0 61 0,-2 1-63 0,2-1 61 16,-2 1-66-16,2-2 59 0,-2 2-57 0,0-1 56 16,4 1-58-16,-2-1 55 0,2 0-60 0,-2 0 58 15,2 0-53-15,-1-1 53 0,-4 1-62 0,1 0 64 16,3 0-60-16,0 1 50 0,1-2-45 0,-3 1 55 15,-1 0-61-15,0 0 60 0,0 0-59 0,-1-1 61 16,0 1-54-16,0 1 51 16,-1-1-56-16,1 0 59 0,1 0-57 0,-2 0 52 0,1 1-58 15,0-2 57-15,1 1-59 0,-3 0 60 16,2 1-58-16,1-1 62 0,-1 0-62 0,-2 1 58 16,3-2-60-16,0 2 59 0,-2-1-56 0,2 0 53 15,0 0-55-15,0 1 57 0,-1-2-58 0,-1 1 62 16,1 1-60-16,-2-1 62 0,2 0-62 0,0 0 61 15,-2 1-61-15,3-1 56 0,-1-1-55 0,0 2 57 16,-2-1-60-16,2 0 63 0,-1 0-63 0,1 0 60 16,0 1-6-16,1-2-5 0,0 1-7 0,-1 1-2 0,-1-1-3 15,2 1 1-15,-1-1-1 0,1 1-5 0,-1-2 4 0,0 1-58 16,-3 1 64-16,0-1-1 16,-1 1 1-16,0-1-3 0,-2 1-55 0,0-1 66 15,-1 1-57-15,0 0 62 0,1-1-60 16,-2 1 61-16,2-2-60 0,-2 1 72 0,2 1-71 0,-3-1 61 15,1 0-60-15,0 1 65 16,-3-1-66-16,3 0 60 0,-14 1-57 0,22-2 60 0,-9 1-62 16,-13 1 61-16,23-1-60 0,-23 1 59 0,19-2-62 0,-19 2 66 15,18-1-58-15,-18 1 55 0,15-1-61 16,-15 1 62-16,17-1-63 0,-17 1 61 0,14-1-60 0,-14 1 39 16,18-1-35-16,-18 1 59 15,15 0-61-15,-15 0 59 0,18-3-58 0,-18 3 59 0,14 0-7 16,-14 0-52-16,15-1 54 0,-15 1-55 15,0 0 63-15,16 0-63 0,-16 0 59 0,0 0-57 0,15-1 59 16,-15 1-61-16,0 0 64 16,0 0-59-16,14 0 60 0,-14 0-58 0,0 0 63 15,0 0-61-15,0 0 66 0,0 0-56 0,14 0 46 0,-14 0-58 16,0 0 60-16,0 0-63 0,0 0 62 16,0 0-61-16,0 0 56 0,10-2-60 0,-10 2 25 0,0 0-102 15,0 0 6-15,0 0-56 16,0 0-48-16,0 0-60 0,0 0-55 0,0 0-62 0,0 0-81 15,0 0-213-15,0 0-183 0</inkml:trace>
  <inkml:trace contextRef="#ctx0" brushRef="#br0" timeOffset="161126.57">16717 3175 78 0,'-14'-4'271'0,"14"4"-54"16,-12-2-6-16,12 2-27 0,-11-4 8 0,11 4 9 15,-12-2-5-15,12 2-9 0,0 0-6 0,-13-3-15 16,13 3-12-16,0 0-19 0,0 0-9 16,-12-3-17-16,12 3-8 0,0 0-7 0,0 0-6 15,0 0-7-15,0 0-5 0,0 0-6 0,-12-2-11 16,12 2 0-16,0 0 4 0,0 0-1 0,0 0 4 15,17-2-2-15,-17 2-4 0,19-1-2 16,-5 0-6-16,0 1-52 0,5-1 55 0,-1 0-58 0,4 0 58 16,-1-1-62-16,1 2 61 0,1-1-68 15,0 0 55-15,-1-1-63 0,-1 2 58 0,-2-1-58 16,-4 1 58-16,0-1-54 0,-2 1 46 0,-13 0-80 0,23-1 16 16,-23 1-40-16,18-1-40 0,-18 1-51 15,14 0-37-15,-14 0-46 0,0 0-28 0,13-3-14 16,-13 3-7-16,0 0 13 0,0 0 36 15,0 0 39-15,-15 0 29 0,15 0 33 0,-12 2 28 16,12-2 28-16,0 0 26 0,-19 0 35 0,19 0 29 16,-13 0 40-16,13 0 33 0,0 0 23 0,-15 1 8 15,15-1 3-15,0 0-3 0,-12 1-10 0,12-1-7 16,0 0-9-16,0 0 1 0,-14 1-17 0,14-1-5 16,0 0-15-16,0 0 0 0,0 0-1 0,-9 5 11 15,9-5 30-15,0 0 25 0,-4 10 3 16,4-10 21-16,0 0 9 0,-2 15 5 0,2-15-2 15,-2 17-6-15,2-17-20 0,0 18-19 0,2-7-13 16,-2-11-7-16,1 22-6 0,-1-10-4 0,1 1-4 16,1-2-6-16,-1 3-12 0,0-2 0 0,0 0-4 15,1-1-4-15,-2 1-4 0,0-12-3 0,0 20 0 16,0-20 6-16,0 17 2 0,0-17 5 16,-2 16 11-16,2-16-50 0,-5 15 64 15,5-15-59-15,-6 13 64 0,6-13-65 0,-11 11 58 16,11-11-63-16,-15 10 58 0,15-10-59 0,-19 4 53 15,8-2-66-15,11-2 64 0,-26 0-70 0,13 0 56 16,-3-2-7-16,0-1-15 0,-1-1-34 0,0 1-11 16,0-3-43-16,2 2-42 0,1-1-48 0,-1 2-58 15,4-3-75-15,1 3-76 0,0-1-75 0,10 4-350 16,-15-5-322-16</inkml:trace>
  <inkml:trace contextRef="#ctx0" brushRef="#br0" timeOffset="162836.71">17089 7626 187 0,'0'0'251'0,"-21"-2"-52"0,21 2 19 0,-16-3-45 15,16 3 5-15,-16-1-41 0,16 1-6 0,-13-3-23 16,13 3-1-16,-12-1-30 0,12 1-2 0,0 0-12 16,-13-1-14-16,13 1-23 0,0 0 9 15,0 0 3-15,-15 0-16 0,15 0-6 0,0 0 8 0,0 0 7 16,0 0 4-16,0 0 7 0,0 0 9 16,0 0 4-16,8 6 14 0,-8-6-9 0,12 3 5 15,-12-3-7-15,19 4 12 0,-7-3-9 16,2 1 12-16,-1-1-19 0,4 1 16 0,3-1-26 15,0 2 6-15,-1-2-8 0,4 2-3 0,3-1-6 16,-1-1-3-16,1 1-4 0,-2 1-1 0,3-1-1 16,0 0-2-16,-2-1-2 0,2 0 2 0,0 0 0 15,0 0-13-15,0 0 15 0,-2-1-17 0,4 1 14 16,-1-1-15-16,-2 0 13 0,4 0-13 0,-2 0 11 16,1-1-14-16,1 0 14 0,-2 1-15 15,2-1 12-15,0 0-17 0,0 1 17 0,0-1-17 16,-1 0 15-16,1 1-4 0,0-1-2 0,0 1 0 15,-3 0-1-15,1-1 3 0,0 1-2 0,-1 0-5 16,-3 0 2-16,0 0-1 0,-1 0 3 0,2 0-14 16,-1-2 14-16,0 2-15 0,2 0 16 0,-1-1-15 15,2-1 15-15,-4 2-13 0,3-1 19 16,0 0-19-16,0 0 37 0,-2 0-42 0,1 1 17 16,0-3-15-16,1 2 14 0,-2 1-14 0,0-1 15 15,-1-1-13-15,0 1 14 0,-1 0-17 0,0 1 27 16,1-1-24-16,-2 0 15 0,-1 0-17 15,1 1 18-15,1-2-10 0,-1 1 10 0,-1-1-16 16,2 1 38-16,-2 1-44 0,3-1 17 0,-1-1-14 16,1 1 13-16,-3 0-14 0,3-1 16 0,-1 1-12 15,1 0 14-15,-1 1-16 0,0-2 14 0,-1 2-12 16,-1-1 12-16,1 0-14 0,-3 1 16 0,1 0-13 16,-2 0 15-16,-2-1-14 0,-1 1 19 0,0 0-20 15,-1-1 14-15,-13 1-13 0,23 0 15 0,-23 0-14 16,24-2 16-16,-24 2-20 0,22 0 17 0,-9-1-17 15,-13 1 18-15,20 0-17 0,-20 0 16 0,21 0-16 16,-21 0 11-16,18-1-8 0,-18 1 13 16,20-2-15-16,-20 2 21 0,18 0-24 15,-18 0 17-15,18-1-14 0,-18 1 13 0,18 0-13 16,-18 0 16-16,14 0-12 0,-14 0 15 0,0 0-26 16,19 0 24-16,-19 0-18 0,0 0 16 0,17-1-14 15,-17 1 12-15,0 0-16 0,16 0 18 0,-16 0-16 16,0 0 14-16,16 0-14 0,-16 0 19 0,0 0-19 15,15-1 15-15,-15 1-17 0,0 0 18 0,13 0-14 16,-13 0 19-16,0 0-18 0,0 0 16 0,11-1-17 16,-11 1 39-16,0 0-41 0,0 0 16 0,0 0-16 15,0 0 9-15,0 0-23 0,16 0-1 0,-16 0-27 16,0 0 5-16,0 0-32 0,0 0 3 0,0 0-26 16,0 0 0-16,0 0-7 0,0 0 18 15,0 0 7-15,12 0 15 0,-12 0 2 16,0 0 14-16,0 0-3 0,0 0-9 0,14 0 6 15,-14 0-23-15,0 0 1 0,0 0-61 0,0 0-55 16,0 0-79-16,0 0-247 0,0 0-21 0</inkml:trace>
  <inkml:trace contextRef="#ctx0" brushRef="#br0" timeOffset="163634.5">16963 6890 477 0,'-3'-12'394'0,"3"12"-73"0,0 0-67 0,-3-11-44 16,3 11-20-16,0 0-45 0,0 0-27 0,-5-10-35 16,5 10-9-16,0 0-3 0,0 0 6 0,0 0-8 15,0 0 24-15,1 13-7 0,-1-13 26 0,4 18 11 16,-3-6 8-16,1 4 4 0,-1 2-1 0,1 0 7 16,0 2-19-16,0 3-10 0,1 0-10 0,-1 1-11 15,0 1-12-15,0-3-6 0,1 2-10 0,-1-1-9 16,0 0-9-16,1-3-6 0,0-1-7 15,-2-2-2-15,0 0 1 0,2 1-10 0,-2-3 1 16,1-1-52-16,-1-2-30 0,0-1-56 0,1 0-72 16,-2-11-87-16,1 15-45 0,-1-15-37 0,0 12-68 15,0-12-391-15,0 0-350 0</inkml:trace>
  <inkml:trace contextRef="#ctx0" brushRef="#br0" timeOffset="164022.17">17229 6958 164 0,'0'0'316'0,"0"0"-71"16,0 0-44-16,0 0-29 0,-1-12-25 0,1 12-29 15,0 0-24-15,0 0-18 0,-10 4-11 0,10-4-12 16,-9 5-9-16,9-5-16 0,-14 7 4 15,6-2-1-15,-1 0-5 0,-1 0 4 0,1 1 1 16,-1-1 4-16,-2 0 4 0,3 0 9 0,-1 1-8 16,-1 1-5-16,0-3-3 0,2 1 0 0,0 0-4 15,1 0-7-15,0 0-7 0,8-5-4 16,-14 9-1-16,14-9-1 0,-12 9 11 0,12-9-9 0,-6 7 10 16,6-7 20-16,-5 10 5 0,5-10 13 0,0 0 2 15,0 16 5-15,0-16 5 0,5 11 8 16,-5-11 6-16,9 13-2 0,0-8 2 0,-2 3-2 15,1-2-7-15,4 0 40 0,3 1-66 0,-1 0 43 16,4-2-64-16,4 1 46 0,-2 0-65 0,6 0 49 16,-3 1-62-16,0-4 25 0,0 1-103 0,-3 0-2 15,-1 0-118-15,-1-2-40 0,0 1-40 16,-4 0-51-16,0-2-403 0,-2 0-240 0</inkml:trace>
  <inkml:trace contextRef="#ctx0" brushRef="#br0" timeOffset="165369.03">18764 3096 79 0,'0'0'316'0,"0"0"-38"16,0 0-27-16,0 0-19 0,-8 4-26 0,8-4-21 15,0 0-71-15,0 0 39 0,0 0 4 0,0 0-46 16,0 0-6-16,-7 5-16 0,7-5-12 0,0 0-4 16,0 0-4-16,0 0 1 0,0 0 2 0,0 0 0 15,0 0-3-15,0 0 4 0,0 0 6 16,0 0 13-16,0 0 12 0,0 0 13 0,0 0-44 15,6 9 55-15,-6-9-50 0,0 0 66 0,14 2-65 16,-14-2 45-16,17 3-75 0,-17-3 61 0,20 1-81 16,-20-1 50-16,22 1-62 0,-8-1 59 0,0 1-66 15,1-1 57-15,1 1-65 0,2 0 57 16,1-1-60-16,0 0 57 0,1 1-54 0,0-1 48 16,0 0-56-16,0 2 50 0,0-2-60 0,0 0 57 15,-1 0-53-15,1-2 51 0,-1 2-50 0,-1 0 40 16,1 0-49-16,-3 0 55 0,0 0-56 0,-1 0 52 15,-1 0-54-15,-1 0 49 0,1 0-47 0,-1-1 52 16,1 1-60-16,-3-1 56 0,-11 1-47 0,23 0 46 16,-23 0-47-16,23 0 47 0,-23 0-53 15,18-1 51-15,-18 1-51 0,19 0 54 0,-19 0-54 16,17-1 54-16,-17 1-56 0,18 0 39 0,-18 0-29 16,14 0 46-16,-14 0-53 0,14 0 54 0,-14 0-58 15,12-1 55-15,-12 1-49 0,0 0 51 0,13 0-52 16,-13 0 53-16,0 0-59 0,0 0 41 15,13-1-61-15,-13 1 47 0,0 0-81 0,0 0 36 16,0 0-76-16,13-2 24 0,-13 2-85 0,0 0 15 16,0 0-42-16,0 0-51 0,0 0-77 0,0 0-2 15,0 0-89-15,0 0-276 0,0 0-215 0</inkml:trace>
  <inkml:trace contextRef="#ctx0" brushRef="#br0" timeOffset="166626.84">18719 2161 17 0,'0'0'327'15,"0"0"-79"-15,2-11-40 0,-2 11-19 0,0 0-25 16,0 0-58-16,0 0 1 0,0 0-40 16,0 0 10-16,0 0-33 0,0 0 18 0,0 0-30 15,2-9 34-15,-2 9-21 0,0 0 53 0,0 0-24 16,0 0 57-16,0 0-45 0,-1 11 17 0,1-11-33 15,0 0 17-15,-1 14-38 0,1-14 23 0,-2 11-28 16,2-11-1-16,-1 14 1 0,1-14-1 0,0 16 12 16,0-16-10-16,0 21 6 0,0-9 29 0,0 1 0 15,0 1 8-15,0 2-18 0,0-1 21 0,-1 3-25 16,1-2 8-16,0 3-18 0,0-1 9 16,0 0-12-16,0 0 4 0,0-2-13 0,0 2 9 15,0-1-15-15,0 0 10 0,0-1-6 0,0 1 0 16,1-1 0-16,-1-1-5 0,0 1-3 15,0-1-6-15,1-2-9 0,1 1-2 0,-2-2 0 16,0 2 5-16,1 0 3 0,-1-1 8 0,1 1-7 16,1-2 5-16,-2 2-5 0,1-1-3 0,-1-1-2 15,1 1-3-15,0-1-2 0,-1 0-53 0,2-1 68 16,-2 1-59-16,1-1 67 0,-1-11-64 0,1 21 71 16,-1-21-69-16,2 20 58 0,-2-20-57 15,1 21 58-15,-1-21-55 0,0 19 56 0,0-19-55 16,1 18 59-16,-1-18-52 0,1 17 46 0,-1-17-54 15,4 18 56-15,-4-18-59 0,1 16 53 0,-1-16-54 16,0 15 54-16,0-15-55 0,2 15 56 0,-2-15-56 16,1 13 53-16,-1-13-52 0,0 13 52 0,0-13-40 15,1 12 41-15,-1-12-60 0,0 12 62 16,0-12-59-16,1 11 55 0,-1-11-56 0,2 12 55 16,-2-12-54-16,1 11 43 0,-1-11-33 0,1 11 45 15,-1-11-50-15,0 0 53 0,0 13-58 16,0-13 55-16,0 0-55 0,2 13 55 0,-2-13-55 0,0 0 53 15,2 10-52-15,-2-10 51 0,0 0-50 0,0 0 58 16,1 11-59-16,-1-11 53 0,0 0-54 16,0 0 56-16,0 0-57 0,3 11 56 0,-3-11-54 15,0 0 54-15,0 0-46 0,0 0 44 0,0 0-52 16,0 0 57-16,0 0-57 0,0 0 52 0,1 11-54 16,-1-11 53-16,0 0-52 0,0 0 26 0,0 0-18 15,0 0 53-15,0 0-51 0,0 0 47 0,0 0-51 16,0 0 55-16,0 0-57 0,0 0 48 15,0 0-50-15,0 0 58 0,0 0-48 0,0 0 48 16,8 5-77-16,-8-5 22 0,0 0-95 0,13-1 4 16,-13 1-112-16,11-2-23 0,-11 2-98 15,16-3-91-15,-16 3-99 0,16-5-260 0,-16 5-320 16</inkml:trace>
  <inkml:trace contextRef="#ctx0" brushRef="#br0" timeOffset="168251.31">18714 2153 72 0,'0'0'177'0,"0"0"-18"16,0 0-22-16,0 0-9 16,0 0 1-16,0 0-18 0,0 0-7 0,0 0-22 15,0 0 26-15,0 0-24 0,0 0 20 16,0 0-12-16,0 0 18 0,0 0-27 0,0 0 29 0,0 0-40 15,0 0 39-15,-9-4-43 16,9 4 44-16,0 0-31 0,0 0 28 0,0 0-27 0,0 0 16 16,0 0-32-16,0 0 15 0,0 0-26 0,0 0 5 0,0 0-27 15,0 0 12-15,0 0-23 0,0 0 8 16,0 0-24-16,0 0 21 0,0 0-19 0,0 0 12 0,0 0-18 16,0 0 20-16,0 0-23 15,0 0 21-15,0 0-11 0,0 0 24 0,0 0-10 0,0 0 23 16,0 0-11-16,0 0 17 15,0 0-13-15,14 2 15 0,-14-2-17 0,15 0 13 16,-15 0-16-16,21 1 5 0,-21-1-12 0,26 0 6 0,-12 0-14 16,1-1 11-16,3 1-19 0,1 0 16 15,0 0-12-15,1-1 9 0,1 1-16 0,2 0 8 0,-1-1-12 16,5 1 9-16,0 0-11 16,1-1 14-16,0-1-14 0,0 2 15 0,1-1-13 0,2 0 8 15,-2 0-12-15,3 0 16 0,4-2-16 16,0 2 6-16,0 0-11 0,0 0 15 0,2-1-14 0,-2 1 12 15,-1 0-17-15,-3 0 19 16,4 0-10-16,-4-1 6 0,-1 1-14 0,0 1 12 0,-1-1-16 16,0 1 20-16,-2-1-15 0,0 1 14 0,-3 0-13 0,0 0 13 15,-4-1-11-15,1 1 9 0,1 0-11 16,-2-1 13-16,0 1-17 0,1 0 15 0,0 0-11 16,-2 0 10-16,2-2-9 0,0 2 11 15,-2 0-16-15,2-1 17 0,-1 1-11 0,0 0 11 0,2 0-12 16,-1 0 0-16,-1 0 2 15,0-1 10-15,1 1-15 0,-1 0 16 0,-1 0-13 0,1-1 14 16,0 1-9-16,-1 0 9 0,1 0-13 0,0 0 13 0,0-1-14 16,0 1 13-16,1-2-11 15,0 2 15-15,1-1-17 0,3-1 15 0,-1 2-17 0,1-3 15 0,-5 2-15 16,6 0 16-16,-1 0-13 16,-1 0 9-16,1-2-13 0,-1 2 16 0,0-1-14 0,0 0 13 15,-2 1-14-15,-1 0 9 0,-1 0-4 16,0-1 12-16,2 1-13 0,-2 0 11 0,2 0-12 15,-2 0 12-15,4 0-12 16,-1-2 10-16,2 2-11 0,-1 0 8 0,1-1-4 0,-3 2 9 16,1-3-12-16,3 2 13 0,0-1-15 0,-2 1 9 0,2 0-12 15,-4 0 13-15,4 1-10 0,-5-1 10 16,1 0-14-16,-2-1 17 0,0 1-14 0,0 1 17 0,1-1-12 16,-3 0 10-16,3 1-12 15,-2-1 10-15,1 1-10 0,-1-3 13 0,2 3-13 0,-1-1 10 16,2-1-7-16,-2 1 7 15,2 1-13-15,-1-1 12 0,0 0-12 0,-1 0 12 0,1 1-9 0,0-1 12 16,0 0-13-16,-1-1 15 0,-1 1-12 0,1 0 14 0,1 0-15 16,-1 0 15-1,0 1-17-15,0-1 10 0,-1-1-8 0,1 1 12 0,0-2-16 16,0 2 14-16,2 0-12 16,2-1 7-16,1 0 1 0,-1 0 8 0,1 1-14 0,1-1 9 0,-2 1-7 15,1-2 13-15,-1 1-6 16,1 0 10-16,-5 1-7 0,0 0 13 0,1 0-3 0,-2-1 6 15,3 1-9-15,-1 0 9 0,1 0-13 16,-1 0 6-16,1 0-5 0,2-1 8 0,2 1-3 0,0 0 8 16,-1-1-4-16,2 1 1 0,0 0 5 0,0 1 2 0,-1-1-3 15,0 0-6-15,-3 1-6 16,-2-1 4-16,-1 1 2 0,1-2 5 0,-3 1-1 0,2 0-4 16,-3 1-3-16,-3 0-7 0,0-1 7 15,-2 1-10-15,-13 0 3 0,24 0-4 0,-24 0 4 16,22-1-4-16,-22 1 2 15,17-1-4-15,-17 1 2 0,16 0-13 0,-16 0 14 0,14-2-6 0,-14 2 11 16,14 2-14-16,-14-2-3 16,0 0-30-16,14-3-46 0,-14 3-45 0,0 0-87 0,0 0-62 15,13-1-110-15,-13 1-120 0,0 0-418 16,0 0-492-16</inkml:trace>
  <inkml:trace contextRef="#ctx0" brushRef="#br0" timeOffset="171130.75">22918 1996 43 0,'0'0'100'0,"0"0"6"0,0 0 5 0,0 0 3 15,0 0-3-15,0 0-8 0,0 0-4 16,0 0 1-16,0 0-7 0,0 0 0 0,0 0 2 15,0 0-1-15,0 0-5 0,0 0 9 0,0 0-6 16,0 0 3-16,0 0 0 0,0 0-2 0,0 0-31 16,0 0 30-16,0 0-8 0,0 0-7 0,0 0-14 15,0 0-5-15,0 0-11 0,0 0-3 0,0 0-6 16,0 0 11-16,0 0-1 0,0 0 2 16,16 2-4-16,-16-2 1 0,14-2-8 0,-14 2-4 15,22-2-7-15,-10 1-28 0,2 0 22 0,-3 0-2 16,2-1-1-16,2 1-7 0,-2 0 1 0,1 0 0 15,0-1-2-15,0 1-1 0,0 1 3 0,1-1-5 16,-2 0-1-16,3 0-2 0,-4-1 2 16,4 2-1-16,-1-1 2 0,2 1 3 0,-1-1 1 15,5 0-6-15,-3 0 5 0,3 1-3 0,0-1-5 16,-1 1 4-16,2 0-1 0,0-2 0 0,-2 2-1 16,2 0 1-16,0-1-6 0,-1 1 4 0,-1-1 3 15,1 1 0-15,-3-1-2 0,3 1-5 0,-2 0 1 16,-1 0 2-16,0 0-4 0,-3 0-1 15,2 0 1-15,-2-2 6 0,2 2-2 0,-3 0 5 16,3 0-2-16,1 0-1 0,2-1 0 0,-1 1 1 16,1 0 5-16,-1 0-3 0,3 0-4 0,-3 0-5 15,2 0 4-15,0 0-1 0,0 0 6 0,-2 0-2 16,1 0-1-16,0 0-2 0,-1 0 4 16,1 0-1-16,-2 0 3 0,3 0-4 0,-2-1 3 15,0 2-2-15,0-1 4 0,3 0 3 0,-3 0-12 16,3 0 7-16,1 0 1 0,-1 1 1 0,2-1-1 15,3-1 1-15,1 2-4 0,0-1-1 0,0 0-1 16,1 0 3-16,-2 0-7 0,0 0 2 0,1 0 2 16,0 0 1-16,0-1 0 0,0 2-2 15,2-1-6-15,-3 0 3 0,1 0 0 0,-1 0 1 16,1 0 6-16,-3 0 1 0,5 0 5 0,-5 0 1 16,2 0-1-16,2 0 4 0,-3 0 4 0,1-1 0 15,0 1 3-15,-2-1 3 0,2 0 6 0,0 1 0 16,0-1-2-16,0 1 2 0,-1-2-2 15,2 1-3-15,0-1-4 0,-2 1-7 0,1-2 3 16,0 2-5-16,-4 0-4 0,0 1-1 0,-1-1-14 16,2 0 14-16,-4 1 0 0,2 0-1 0,1-2 7 15,0 2 3-15,-3-1-5 0,2 1 0 0,1-1-2 0,0 0-2 0,0 1 3 16,3 0 3-16,-2-2-1 16,-1 2-10-16,0 0 8 0,2-1 1 0,1 1-1 0,-4-1-7 15,2 1-1-15,0 0 5 0,-2-1 0 16,3 1-1-16,0 0 0 0,-3 0-1 0,1-1-3 0,1 1-3 15,-1 0 6-15,0 0-2 16,-2 0-30-16,2-1 35 0,0 1 0 0,0 0-1 0,-2-2 3 16,2 2-12-1,-2 0 7-15,2 0-7 0,-2 0 6 0,0-1-11 0,1 1 14 16,-2-1-11-16,3 1 6 0,-5 0-7 0,1 0 4 0,2 0 7 16,0-1-3-16,-2 1 10 0,2 0-9 15,-1-1 1-15,2 1-1 0,-1 0-7 0,-1-1 1 0,2 1 3 16,-2-2-3-16,-1 2 6 15,0-1 1-15,0 1 1 0,-4 0-4 0,1 0 9 0,-3-1 5 16,3 1 4-16,0-2 1 0,-2 1-1 16,1 0-2-16,3 0-2 0,2 0-5 0,0 0 3 0,3-1-22 15,0 0 11-15,1 1-1 0,3 0 0 0,0 0-5 0,0-1 3 16,2 1-4-16,0 1 1 16,-1-1-4-16,1 1 5 0,0 0 1 0,-2 0-4 15,-1 0-3-15,-3 0 5 0,-2 0-5 16,0 1 4-16,-2-1-3 0,1 0 8 0,-3 0-9 0,0 0 5 15,2 1 1-15,0-1 7 0,-1 0-6 16,2 2 3-16,2-2-1 0,-1 0 3 0,1 0-4 0,0 1-5 16,1-1 1-16,-2 0-6 15,0 1 3-15,0-1 9 0,0 1 1 0,0-1-5 0,-2 0-1 16,3 1 2-16,-4-1-2 0,3 0-1 0,-4 1 4 0,5-1-1 16,-3 0-6-16,-1 0 8 0,0 2-14 15,2-2 13-15,-2 0-8 0,0 0 6 0,0 0 5 0,0 0-5 16,2 0 3-16,-2 0-5 15,2 0-1-15,-2 0 1 0,3 0 3 0,-3 0-4 0,1 0-3 16,-3 0 2-16,2-2 5 16,-2 2-3-16,0 0 4 0,2 0-5 0,-2-1 2 0,-1 1-7 15,3 0 6-15,-3 0 7 0,4 0-1 16,-1 0-4-16,2 0-5 0,0 0 4 0,-4-1-2 0,2 1 2 16,-1 0 0-16,2 0-3 0,-2 0-4 0,-1 0 4 0,3 0 4 15,-1 0 1-15,1 0 2 16,0 0-1-16,0 0-3 0,1 0 0 0,-2 1 0 0,-3-1-2 15,3-1 7-15,0 2-8 0,-3-1 10 16,5 0-4-16,-1 0-2 0,-4-1-5 0,3 1 0 0,-1 0 4 16,-1 0-6-16,-2 0 7 15,3 0 0-15,1 0-4 0,1-1-4 0,0 1 7 0,-4 0 3 16,1 0-7-16,0 1 2 0,1-1 4 0,-3-1-1 16,3 1 1-16,-5 0 1 0,4-1-4 15,-3 1-2-15,3 0-1 0,-2 0 4 0,-1 0 6 0,1 0-9 16,-1 0-5-16,1 0 10 15,-1-1-1-15,1 1-4 0,-14 0 1 0,24 0-1 0,-24 0-3 16,26-2 6-16,-12 2-3 16,-14 0 0-16,23 0-2 0,-23 0 2 0,24-1 3 0,-24 1-3 0,23 0 5 15,-11-1-6-15,-12 1 0 16,21 1 0-16,-21-1 1 0,18-1 3 0,-18 1-4 0,17 0-2 16,-17 0 3-16,15 0 3 0,-15 0 0 0,15 0 1 0,-15 0-4 15,18 0 1-15,-18 0-5 16,16 0 8-16,-16 0 0 0,17 1-1 0,-17-1-3 0,16 0 1 15,-16 0-3-15,17 1 4 16,-17-1-2-16,17 0-1 0,-17 0-3 0,16 0 2 0,-16 0 2 16,14 2 3-16,-14-2-2 0,0 0-5 15,16 0 6-15,-16 0-2 0,0 0 3 0,13 1 0 0,-13-1-1 16,0 0-7-16,0 0 6 0,15 0 3 0,-15 0-2 0,0 0 1 16,0 0 2-16,0 0-2 15,0 0-1-15,13 0 1 0,-13 0-1 0,0 0 1 0,0 0-3 16,0 0 5-16,0 0 0 0,0 0-4 15,0 0-2-15,0 0 5 0,0 0 0 0,13 0-1 16,-13 0 1-16,0 0 0 0,0 0-3 16,0 0 6-16,0 0-2 0,0 0-3 0,0 0-5 15,0 0 7-15,0 0-3 0,0 0 2 16,0 0-5-16,0 0 3 0,0 0 0 0,0 0-3 0,0 0 10 16,15 0 4-16,-15 0-2 0,0 0-7 0,14 1 4 0,-14-1-2 15,12 2 2-15,-12-2-2 16,13 0 1-16,-13 0-12 0,16 1 11 0,-16-1-4 0,18 2 0 15,-18-2-3-15,17 1 4 0,-17-1-1 16,18 1 8-16,-18-1-7 0,16 1 1 0,-16-1-11 0,18 0 11 16,-18 0 2-16,16 1 0 15,-16-1 0-15,16 1-1 0,-16-1-3 0,16 0 8 0,-16 0-4 16,15 0-4-16,-15 0 3 0,15 2-2 0,-15-2-2 0,15 0 1 16,-15 0 2-16,13 1-1 15,-13-1 1-15,13 1-2 0,-13-1 2 0,0 0-3 0,15 0 4 16,-15 0-2-16,0 0-10 15,14 2 13-15,-14-2-1 0,0 0 5 0,0 0 0 0,14 1-2 16,-14-1 1-16,0 0 1 16,0 0-2-16,0 0 5 0,0 0-2 0,13 0-6 0,-13 0 3 0,0 0-2 15,0 0-2-15,0 0-9 16,0 0-3-16,0 0-2 0,0 0 0 0,0 0-1 0,0 0 1 16,0 0-3-16,14 0-1 0,-14 0 4 0,0 0-4 0,0 0-1 15,0 0-9-15,0 0-5 16,0 0-5-16,0 0-6 0,0 0-6 0,0 0-3 0,0 0-1 15,0 0 1-15,0 0-4 16,0 0-3-16,0 0 0 0,0 0 2 0,0 0 0 0,0 0-6 16,0 0-5-16,0 0-16 15,0 0-14-15,0 0-36 0,0 0-22 0,0 0-66 0,0 0-39 0,0 0-101 16,0 0-243-16,0 0-116 0</inkml:trace>
  <inkml:trace contextRef="#ctx0" brushRef="#br0" timeOffset="172180.53">29505 1926 9 0,'0'0'143'0,"0"0"-35"0,0 0 10 0,0 0-38 0,0 0 17 16,-11 1-21-16,11-1 25 15,0 0-23-15,0 0 39 0,0 0-29 0,0 0 21 0,0 0-29 16,-13 1 20-16,13-1-25 0,0 0 22 16,0 0-24-16,0 0 16 0,0 0-27 0,0 0 15 0,0 0-27 15,0 0 28-15,0 0-31 16,0 0 19-16,0 0-20 0,0 0 0 0,0 0-5 0,0 0-2 16,0 0-1-16,0 0 17 0,-7 5-13 0,7-5 8 0,0 0 7 15,0 0-23 1,0 0 17-16,16 2-1 0,-16-2-8 0,0 0 6 0,17 2-1 0,-17-2 1 15,15 1-5-15,-15-1-5 16,14 1-6-16,-14-1 1 0,15 1-3 16,-15-1 6-16,15 1 3 0,-15-1-2 0,16 1-5 0,-16-1-5 15,14 2-6-15,-14-2-3 0,12 1-3 0,-12-1 2 16,0 0-2-16,15 1-3 0,-15-1-4 16,0 0-14-16,0 0-24 0,14 0-31 0,-14 0-36 15,0 0-46-15,0 0-43 0,0 0-49 0,14 0-90 16,-14 0-37-16,0 0-187 0,0 0-61 0</inkml:trace>
  <inkml:trace contextRef="#ctx0" brushRef="#br0" timeOffset="174097.52">29623 1949 106 0,'0'0'320'0,"0"0"-4"0,0 0-41 16,0 0-13-16,0 0-35 0,0 0-33 0,0 0-16 16,0 0-29-16,0 0-9 0,0 0-22 15,0 0-17-15,0 0-14 0,0 0-11 16,0 0-11-16,0 0-6 0,0 0-16 0,-8 4-9 16,8-4-4-16,0 0-1 0,0 0-8 0,0 0-1 15,0 0 4-15,0 0 0 0,0 0 1 0,0 0 8 16,0 0 10-16,2 13 12 0,-2-13 10 0,0 0-14 15,1 12-5-15,-1-12 2 0,1 11 4 0,-1-11-1 16,1 12-2-16,-1-12-1 0,2 15-4 0,-2-15-9 16,1 16-7-16,-1-16 12 0,1 21-15 0,-1-21 11 15,0 23-13-15,0-11 15 0,0 0-24 0,2 0 21 16,-2 0-20-16,-2 1 11 0,4 0-4 16,-2 1 4-16,0 1 5 0,0 2-11 15,-2 0-3-15,2-3 5 0,0 1 2 0,0 0-12 16,0-1 9-16,0 2-11 0,0-3 4 0,0 1-11 15,0 2 13-15,0-1-5 0,-1-1-3 0,1 0 0 16,-1 0 9-16,1 1-5 0,-2 0 5 0,1-1-7 16,1 0 4-16,-1 0-3 0,0 1 8 0,-1 0 0 15,1 1 0-15,0 0-4 0,-2 0 4 0,2-1-1 16,-1 1 3-16,0-1-11 0,1 0 5 0,-2-1-7 16,2 2-4-16,0-3 3 0,-2 0 4 0,2 0-9 15,0 1 0-15,-1-1 1 0,0 0 1 0,0 0-4 16,1-1 2-16,0 1-1 0,0-1 2 15,1 0-6-15,-2 0 5 0,1 1 0 0,-1-3 3 16,2 2-5-16,-2-1 1 0,1 1-1 16,1-12 0-16,-1 21-2 0,1-21 1 0,0 21 2 15,0-21-2-15,-1 20 2 0,1-20-55 0,0 19 69 16,0-19-66-16,0 22 68 0,1-11-2 0,-2 0 1 16,1-11-2-16,0 21-2 0,1-8-8 0,-1-13-7 15,0 21 9-15,0-9-1 0,0-12 4 0,0 23-6 16,0-23-3-16,1 21 2 0,-1-21-1 0,0 23 0 15,0-23 3-15,0 22 0 0,1-11-1 0,-1-11-2 16,0 21 1-16,2-10-2 0,-2-11 2 0,0 20 1 16,2-9 2-16,-2-11-3 0,1 19-3 15,-1-19 4-15,0 18-2 0,0-18 0 0,2 17 1 0,-2-17-1 16,1 16 2-16,-1-16-3 16,1 17 1-16,-1-17 0 0,1 14 0 0,-1-14-4 15,0 15 5-15,0-15-4 0,2 14 1 0,-2-14 2 16,1 13 2-16,-1-13-4 0,1 12 1 0,-1-12-4 15,2 11-1-15,-2-11 2 0,0 0-1 0,1 13-3 16,-1-13 3-16,0 0-4 0,1 12 2 0,-1-12-3 16,0 0 2-16,0 0-8 0,2 13-1 0,-2-13-3 15,0 0 4-15,0 0 3 0,1 12 1 16,-1-12 0-16,0 0-1 0,0 0-2 0,1 11 4 16,-1-11-4-16,0 0-5 0,0 0-1 0,0 0 12 15,3 11-6-15,-3-11 13 0,0 0-11 0,0 0 9 16,0 0-5-16,0 0 4 0,1 11-5 0,-1-11 11 15,0 0-9-15,0 0-5 0,0 0 9 16,1 12-7-16,-1-12 9 0,0 0-13 0,0 0 7 0,2 11-15 0,-2-11 6 16,0 0-10-16,0 0 17 0,2 9-9 15,-2-9 4-15,0 0-2 0,0 0 13 0,4 10-14 16,-4-10 14-16,0 0-13 0,0 0 14 16,0 0-8-16,2 10 8 0,-2-10-9 0,0 0 16 0,0 0-18 15,0 0 10-15,2 11-18 0,-2-11 14 0,0 0-18 0,0 0 11 16,0 0-14-16,2 10 19 15,-2-10-15-15,0 0 14 0,0 0-10 0,0 0 10 0,0 0-5 0,0 0 14 16,4 9-12-16,-4-9 15 16,0 0-13-16,0 0 15 0,0 0-8 0,0 0 6 0,0 0-18 15,3 11 11-15,-3-11-16 16,0 0 5-16,0 0-17 0,0 0 6 0,0 0-22 0,3 11 11 16,-3-11-20-16,0 0 19 15,0 0-19-15,0 0 20 0,0 0-7 0,4 9 22 0,-4-9-14 16,0 0 17-16,0 0-16 0,0 0 26 0,0 0-16 0,4 11 20 15,-4-11-12-15,0 0 18 16,0 0-18-16,0 0 21 0,0 0-6 0,0 0 9 0,0 0-20 16,0 0 20-16,0 0-17 0,3 10 22 15,-3-10-21-15,0 0 23 0,0 0-22 0,0 0 16 0,0 0-15 16,0 0 18-16,0 0-17 16,0 0 16-16,0 0-20 0,0 0 20 0,0 0-20 0,0 0 20 15,0 0-16-15,0 0 10 0,0 0-11 0,0 0 16 0,0 0-8 16,0 0 10-16,0 0-24 15,0 0 23-15,0 0-20 0,0 0 20 0,0 0-8 0,0 0 6 16,0 0-21-16,0 0 16 16,0 0-20-16,0 0 24 0,0 0-17 0,0 0 13 0,0 0-20 0,0 0 20 15,0 0-20-15,0 0 20 16,0 0-13-16,0 0 13 0,0 0-16 0,0 0 17 0,0 0-4 16,0 0 9-16,1 11-25 15,-1-11 25-15,0 0-20 0,0 0 22 0,0 0-22 0,0 0 23 16,0 0-23-16,0 0 19 0,0 0-18 0,0 0 22 0,0 0-21 15,0 0 16-15,0 0-18 0,0 0 21 16,0 0-20-16,0 0 20 0,-5 8-13 0,5-8 18 0,0 0-18 16,0 0 19-16,0 0-17 15,0 0 24-15,0 0-22 0,0 0 20 0,0 0-14 0,0 0 14 16,0 0-10-16,0 0 22 16,0 0-21-16,0 0 16 0,0 0-17 0,0 0 16 0,0 0-14 15,0 0 12-15,0 0-16 0,0 0 17 0,0 0-10 0,0 0 19 16,0 0-3-16,0 0 15 0,0 0-16 15,0 0 0-15,0 0 18 0,0 0-11 0,0 0 4 0,0 0-11 16,0 0-3-16,0 0-4 16,0 0-5-16,0 0 0 0,0 0-15 0,0 0 0 0,0 0 0 15,0 0-6-15,0 0 0 16,0 0-5-16,13-3 0 0,-13 3-2 0,0 0 1 0,11 3-2 16,-11-3 0-16,9 4 3 0,-9-4-5 15,0 0 1-15,14 6 2 0,-14-6 4 0,10 6 2 16,-10-6 5-16,14 9-1 0,-6-4 0 0,-2 1-2 0,-6-6 2 15,16 11 5-15,-10-4 2 16,-6-7 11-16,12 13 6 0,-6-4-1 0,0-1 1 0,-1 0-3 16,1 0-50-16,-1 1 60 0,-1 0-52 15,0 0 58-15,-4-9-53 0,7 18 54 0,-4-8-56 0,-3-10 56 16,2 19-51-16,-1-8 55 16,-1-11-57-16,2 18 57 0,-2-18-61 0,0 17 58 0,0-17-59 0,-3 19 56 15,3-19-48-15,-4 18 55 0,4-18-59 0,-6 17 58 16,6-17-59-16,-6 15 60 0,6-15-58 15,-8 15 57-15,8-15-57 0,-8 13 59 0,8-13-61 0,-10 11 61 16,10-11-58-16,-9 9 58 16,9-9-63-16,-10 9 59 0,10-9-59 0,-13 6 56 15,13-6-60-15,-11 6 61 0,11-6-63 16,-13 3 58-16,13-3-59 0,-15 3 60 0,15-3-62 0,-15 1 61 16,15-1-59-16,-15 1 49 15,15-1-58-15,-14 1 56 0,14-1-68 0,-14 0 46 0,14 0-16 16,-12 1-13-16,12-1-16 0,0 0-36 0,-16 0-55 0,16 0-53 15,0 0-65-15,-12-1-48 0,12 1-43 16,0 0-64-16,0 0-285 0,0 0-200 16</inkml:trace>
  <inkml:trace contextRef="#ctx0" brushRef="#br0" timeOffset="176587.07">29696 4059 91 0,'0'0'263'16,"0"0"-60"-16,0 0 8 0,5-8-35 0,-5 8 25 15,0 0-55-15,0 0 6 0,0 0-45 0,0 0 7 16,0 0 0-16,0 0 11 0,0 0-10 16,4-10-13-16,-4 10-11 0,0 0-3 0,0 0-9 15,0 0-6-15,0 0 2 0,0 0-2 0,0 0 13 16,0 0-5-16,-3-11-6 0,3 11 4 16,0 0 3-16,0 0 1 0,0 0 4 0,0 0 4 15,0 0 0-15,0 0 1 0,0 0 0 0,0 0-5 16,0 0-6-16,0 0-3 0,0 0-7 0,0 0-4 15,0 0-7-15,0 0-7 0,-2-10-8 0,2 10-7 16,0 0-10-16,0 0-5 0,0 0-9 0,0 0-9 16,0 0-3-16,0 0-5 0,0 0-2 0,0 0-5 15,0 0-3-15,0 0-1 0,0 0 1 0,0 0-1 16,0 0-5-16,0 0 3 0,0 0-3 0,0 0 2 16,0 0 2-16,0 0 6 0,-7 5-6 15,7-5 11-15,0 0 4 0,0 0 5 0,0 15 7 16,0-15-3-16,-1 13 5 0,1-13 0 15,-1 18-3-15,1-5 5 0,-1-2 9 0,1 3-5 16,-2 0-9-16,2 0 1 0,0 3-1 0,-1 0 5 16,0 1-5-16,1 0 7 0,-2 1-58 0,1 0 65 15,1 0-57-15,-1-1 60 0,-1 0-63 0,1 0 64 16,1-1-62-16,-1 0 65 0,1 1-60 0,-1-1 59 16,-1 0-60-16,2 0 64 0,-1-2-63 0,-1 2 60 15,2 0-62-15,-2-1 62 0,2 0-61 0,-1 1 63 16,0 0-61-16,1-2 66 0,-1 2-52 0,1 0 48 15,-2 0-61-15,2-1 64 0,-1 0-66 0,1 1 64 16,-1 0-64-16,1 0 65 0,-2-1-65 16,2 1 60-16,-1 0-58 0,1 1 63 0,0 1-55 15,-1-1 57-15,2 2-60 0,-1 0 59 0,0-1-69 0,0 1 62 16,0 1-58-16,1-1 61 0,-1 1-61 16,2-1 61-16,-2-1-62 0,0 2 64 0,0-1-59 0,1 0 54 15,-1-1-56-15,0 1 62 16,0-1-63-16,0-1 7 0,0 1 2 0,0-1 4 0,-1-1 5 15,1 1 3-15,0-1-1 0,0 1 2 0,0-1 7 0,-2-2-7 16,2 2 5-16,0-1 1 16,0-1-2-16,0 2-1 0,0-1-1 0,-1-1 53 0,1-1-62 15,0 1 58-15,0-1-65 0,0 3 60 16,0-2-56-16,0-1 48 0,-1 1-55 0,1 0 57 0,0-1-64 16,-1 0 52-1,1 0-52-15,0-1 63 0,-2 0-58 0,2 0 56 0,0 2-57 16,-1-2 59-16,0 1-56 15,1-2 51-15,-2 2-54 0,1-1 52 0,0 0-56 0,0 1 64 0,1-1-63 16,-2 0 58-16,1 0-56 0,0 0 56 0,-1-1-59 0,0 1 57 16,1-1-50-16,-1 1 49 15,1-1-55-15,0 1 57 0,0-1-56 0,-1-1 7 0,1 2 2 16,0-2 5-16,-1 0 0 0,1 0 4 16,1 1 1-16,-1-1 3 0,0 1 5 0,-1-1-4 0,1 0 5 15,0-1 1-15,-1 2-4 0,2-12-1 16,-1 22 3-16,0-10 1 0,1-12-25 0,-1 22 30 0,-1-12-3 15,2-10 0-15,-1 23 9 0,0-12-5 0,-2 0-5 0,2-1 4 16,1 3-7-16,-1-2 2 16,1 0-1-16,0-11-1 0,-1 21 2 0,-1-10-2 15,2-11 3-15,0 21 1 0,0-21 10 16,-1 20-8-16,1-20-4 0,-1 18 1 0,1-18-3 0,0 16 2 16,0-16 0-16,0 16 2 15,0-16-5-15,-2 13 0 0,2-13 1 0,0 13 0 0,0-13 1 16,0 13 5-16,0-13-7 15,0 12 6-15,0-12-2 0,0 12-9 0,0-12-3 0,0 0-2 0,0 17-1 16,0-17-3-16,3 10 0 0,-3-10-2 0,0 0 1 0,1 14 45 16,-1-14-52-16,0 0 55 15,0 13-65-15,0-13 57 0,0 0-60 0,2 13 62 0,-2-13-62 16,0 0 61-16,0 0-59 0,1 13 63 16,-1-13-64-16,0 0 63 0,0 0-62 0,0 16 51 0,0-16-46 15,0 0 59-15,1 12-69 16,-1-12 52-16,0 0-68 0,1 11 61 0,-1-11-66 15,0 0 56-15,4 10-56 0,-4-10 63 0,0 0-59 0,0 0 65 16,1 12-60-16,-1-12 63 0,0 0-55 16,0 0 60-16,2 12-57 0,-2-12 67 0,0 0-64 0,0 0 63 15,2 14-60-15,-2-14 61 16,0 0-62-16,0 0 62 0,1 11-60 0,-1-11 61 0,0 0-58 16,3 9 58-16,-3-9-61 0,0 0 58 15,0 0-61-15,3 12 59 0,-3-12-45 0,0 0 47 0,0 0-62 16,1 10 62-16,-1-10-63 15,0 0 62-15,0 0-55 0,4 10 51 0,-4-10-57 0,0 0 57 16,0 0-64-16,0 0 58 0,2 11-54 0,-2-11 57 0,0 0-62 16,0 0 58-16,0 0-59 15,0 0 58-15,0 0-57 0,2 12 59 0,-2-12-54 16,0 0 59-16,0 0-55 0,0 0 60 16,0 0-53-16,1 11 52 0,-1-11-55 0,0 0 54 0,0 0-51 15,0 0 52-15,1 10-53 0,-1-10 52 0,0 0-51 0,0 0 53 16,0 0-55-16,1 11 54 15,-1-11-54-15,0 0 48 0,0 0-54 0,0 0 53 0,0 0-55 16,0 0 52-16,0 0-56 0,0 13 55 16,0-13-53-16,0 0 54 0,0 0-53 0,0 0 51 0,0 0-45 15,0 0 50-15,0 0-53 16,0 0 53-16,0 0-53 0,0 0 54 0,0 0-52 0,0 0 52 16,0 0-53-16,0 0 54 0,2 12-51 0,-2-12 53 0,0 0-51 15,0 0 49-15,0 0-52 0,0 0 47 16,0 0-42-16,0 0 40 0,0 0-56 0,0 0 53 15,0 0-50-15,0 0 53 16,0 0-50-16,0 0 62 0,0 0-64 0,0 0 54 0,0 0-44 16,0 0 44-16,0 0-46 0,0 0 51 15,0 0-61-15,0 0 62 0,12 1-56 0,-12-1 57 16,0 0-51-16,0 0 56 16,0 0-56-16,0 0 54 0,8 5-48 0,-8-5 49 0,0 0-50 0,0 0 52 15,0 0-55-15,0 0 56 0,8 5-54 0,-8-5 55 16,0 0-54-16,0 0 60 0,0 0-57 15,0 0 55-15,0 0-49 0,0 0 50 16,0 0-50-16,0 0 50 0,0 0-53 0,0 0 51 0,-3 9-53 0,3-9 53 16,0 0-50-16,0 0 53 0,0 0-57 15,0 0 47-15,-11 3-55 0,11-3 42 0,0 0-55 16,0 0 34-16,0 0-70 0,0 0 43 16,-7-6-71-16,7 6 4 0,0 0 12 0,0 0 20 0,2-12 3 15,-2 12 15-15,0 0 13 0,5-10-4 0,-5 10 6 0,0 0 8 16,6-8 6-16,-6 8 4 15,0 0 6-15,7-6 7 0,-7 6 5 0,0 0 8 0,0 0 6 16,12-4 13-16,-12 4 47 16,0 0-66-16,0 0 69 0,12 3-73 0,-12-3 59 0,0 0-61 0,9 5 62 15,-9-5-64-15,0 0 60 16,7 8-65-16,-7-8 60 0,0 0-56 0,4 7 57 0,-4-7-51 16,0 0 5-16,0 0 3 15,-1 13 3-15,1-13-2 0,0 0 52 0,-8 6-59 0,8-6 57 0,0 0-63 16,-11 5 51-16,11-5-51 0,0 0 47 0,-13 0-52 15,13 0 45-15,-11-2-59 16,11 2 50-16,-11-6-69 0,11 6 48 0,-9-8-64 0,9 8 53 16,-7-13-60-16,7 13 65 15,-5-10-51-15,5 10 55 0,-3-12-52 0,3 12 59 0,0 0-59 0,0-16 66 16,0 16-55-16,0 0 64 16,4-12-62-16,-4 12 66 0,0 0-64 0,9-8 62 0,-9 8-53 15,0 0 52-15,10-6-57 0,-10 6 59 0,0 0-61 0,0 0 59 16,15 2-59-16,-15-2 58 15,0 0-96-15,0 0 20 0,16 3-119 0,-16-3-78 0,0 0-140 16,0 0-225-16,0 0-120 0</inkml:trace>
  <inkml:trace contextRef="#ctx0" brushRef="#br0" timeOffset="179874.87">30274 3810 57 0,'0'0'155'0,"0"0"9"0,0 0-38 0,0 0 2 16,0 0-20-16,0 0 15 0,0 0-12 0,0 0 15 15,0 0-33-15,-12-3 3 0,12 3-26 0,0 0 16 16,0 0-27-16,-9-4 17 0,9 4-6 0,0 0 54 15,-6-7-18-15,6 7-10 0,0 0-14 16,0 0-5-16,-7-7 8 0,7 7 5 0,0 0 8 16,0 0-30-16,0 0 7 0,0 0-35 0,-2-9 9 15,2 9-33-15,0 0 12 0,0 0-28 16,0 0 11-16,0 0-17 0,0 0-14 0,0 0-6 16,0 0-4-16,0 0-5 0,0 0 0 0,0 0 0 15,0 0 10-15,0 0-2 0,0 0 15 0,0 0 3 16,5 8-4-16,-5-8 6 0,4 8-8 0,-4-8-2 15,4 10 0-15,-4-10 1 0,2 10 7 0,-2-10-4 16,0 0 7-16,4 12 4 0,-4-12 8 0,0 0 13 16,0 0-6-16,4 10-1 0,-4-10 0 0,0 0 4 15,0 0-8-15,-13 5-5 0,13-5 16 0,0 0-1 16,-17-2 7-16,17 2-22 0,-11-4 24 0,11 4 10 16,-9-3 2-16,9 3-2 15,-8-5-2-15,8 5 6 0,-7-6 4 0,7 6-15 16,0 0-9-16,-5-7-17 0,5 7-8 0,0 0-8 15,0 0 1-15,0 0-8 0,3-11-6 0,-3 11 1 16,0 0-1-16,0 0 2 0,0 0 5 0,13 1 5 16,-13-1-3-16,9 4 7 0,-9-4-10 0,10 7 5 0,-10-7-8 15,13 10 5-15,-13-10-13 0,12 9-11 0,-12-9-14 0,8 9 25 16,-8-9-30-16,7 7 16 16,-7-7-22-16,5 7 32 0,-5-7-19 0,0 0 31 0,5 7-29 15,-5-7 19-15,0 0-19 0,0 0 22 16,0 0-2-16,-10 4 26 0,10-4-22 0,0 0 27 0,-13-5-17 15,13 5 25-15,0 0-10 0,-10-9 48 0,10 9 2 16,0 0 24-16,-8-10-26 16,8 10-7-16,0 0 3 0,-5-11 13 0,5 11 8 0,0 0-8 15,-4-10-18-15,4 10 1 0,0 0-5 16,0 0-6-16,-3-8-5 0,3 8-6 0,0 0-2 0,0 0-6 16,0 0-10-16,0 0-1 15,0 0-11-15,0 0-6 0,0 0-4 0,-6-7 2 0,6 7 1 16,0 0-3-16,0 0 7 0,0 0-1 15,0 0 0-15,0 0 9 0,0 0-2 0,0 0 5 0,2 10 1 16,-2-10 5-16,4 9 6 0,-4-9 4 0,3 11 5 0,-3-11 32 16,8 13-13-16,-8-13 19 15,5 17-24-15,-2-7 17 0,0 0-28 0,0 0 23 16,0 2-23-16,-2 0 26 0,1 0-24 16,1 1 21-16,-1 1-22 0,0 1 12 0,-1 0-19 0,0 2 23 15,1-2-27-15,-2 3 25 16,1-1-14-16,-1 1 3 0,0 0-4 0,0 2 22 0,0-1-22 15,1-1 12-15,-2 1-12 0,0 0 28 16,1 0-11-16,-2 2 5 0,1-2-18 0,0-1 10 0,-1 1-14 16,2-1 0-16,-2 0 2 0,-1 0-7 15,2 1-2-15,0-2-5 0,0 1 8 0,-2-1 5 0,2 0 1 16,-1 0-5-16,1 0 1 0,0-2-3 0,1 0-4 0,-1 1 2 16,-1-2 4-16,1 2 2 15,1 0-3-15,-1 0-4 0,-1-1 3 0,1 1-1 16,1-1-4-16,-1 0 2 15,1-1-4-15,0 0 2 0,-1 3 0 0,1-1-1 0,-2 1-6 16,2-2 13-16,0 2-11 0,0 1 8 0,-1 0-1 0,1 0 17 16,0 2-12-16,0-1 0 0,0 0 0 15,0 0-1-15,0 0 5 0,-1 0-3 0,1 2 1 0,-3-3-2 16,3 0-4-16,0 0 1 16,0-1-8-16,-1-1 6 0,1 1 4 0,-1-3 2 0,1 2 1 15,-1 1-2-15,-1 0-47 0,1-1 56 16,0-1-54-16,-1 0 57 0,1 1-51 0,0 0 54 0,0-1-54 15,-1 2 56-15,0-2-56 16,0 1 56-16,1 1-55 0,-2-1 63 0,2 1-65 0,-1-2 61 16,-1 2-59-16,1 0 57 0,-1-2-56 0,2 1 55 15,0-1-58-15,-2 1 58 0,2-1-59 16,-1-3 59-16,1 2-6 0,0-1-2 0,0 0-59 0,-2 0 62 16,3 1-6-16,-1-2-6 15,-1 1 0-15,1-1-2 0,0 0-4 0,1 0 0 0,-1 0-2 16,-1-2-2-16,1 2 0 0,0 0-2 15,1-12 1-15,-2 21 0 0,2-21-2 0,-3 22 5 0,3-22-58 16,-2 21 65-16,1-10-2 0,1-11-5 0,-1 22-2 0,1-22-49 16,-1 21 60-16,1-21-59 15,-2 22 63-15,2-10-60 0,-1-1 61 0,1-11-55 0,-1 21 58 16,1-21-57-16,0 22 60 0,0-22-61 16,0 20 61-16,0-20-54 0,-2 21 54 0,2-21-57 0,0 19 64 15,0-19-63-15,0 20 57 16,0-20-54-16,0 21 60 0,0-21-60 0,0 18 59 15,2-7-60-15,-2-11 59 0,-2 18-55 16,2-18 56-16,0 16-62 0,0-16 6 0,0 18 6 0,0-18 5 16,0 18 0-16,0-18 3 0,0 18 54 0,0-18-60 0,0 19 55 15,0-19-49-15,0 20 41 16,0-20-58-16,-1 18 63 0,1-18-65 0,0 18 60 0,0-18-61 16,0 16 61-16,0-16-62 0,0 16 63 15,0-16-61-15,0 16 60 0,0-16-55 0,0 16 54 0,0-16-58 16,0 15 61-16,0-15-69 15,0 14 63-15,0-14-58 0,1 15 59 0,-1-15-59 0,0 14 59 16,0-14-61-16,2 14 62 0,-2-14-58 0,1 12 59 0,-1-12-61 16,0 14 60-16,0-14-56 0,1 12 52 15,-1-12-55-15,2 10 62 0,-2-10-65 0,0 0 62 16,1 15-60-16,-1-15 60 16,0 0-57-16,1 13 56 0,-1-13-63 0,0 0 65 0,1 12-62 15,-1-12 59-15,0 0-59 0,2 13 44 16,-2-13-42-16,0 0 61 0,1 10-64 0,-1-10 62 0,0 0-68 15,0 0 59-15,2 12-69 16,-2-12 53-16,0 0-56 0,0 0 53 0,0 0-54 0,0 0 62 16,3 12-55-16,-3-12 57 0,0 0-53 0,0 0 62 0,0 0-60 15,0 0 62-15,0 0-63 0,0 0 61 16,0 0-54-16,0 0 51 0,1 11-54 0,-1-11 58 0,0 0-58 16,0 0 56-16,0 0-53 15,0 0 55-15,0 0-61 0,0 0 60 0,0 0-59 0,0 0 60 16,0 0-55-16,0 0 56 15,0 0-54-15,0 0 54 0,0 0-58 0,0 0 55 0,0 0-56 16,0 0 48-16,2 11-57 16,-2-11 51-16,0 0-58 0,0 0 53 0,0 0-10 0,0 0-3 15,0 0-3-15,0 0-7 0,0 0-8 16,0 0-13-16,0 0-6 0,0 0-8 0,0 0 2 16,0 0 5-16,0 0 7 0,0 0 4 0,0 0-2 15,-3-10-1-15,3 10 3 0,0 0 9 0,0 0 4 16,-6-8 4-16,6 8-56 0,0 0 67 0,-8-9 2 15,8 9 0-15,0 0 4 0,-10-7-5 0,10 7 1 16,-12-4-1-16,12 4 3 0,-10-3 0 0,10 3 0 16,-12-1 4-16,12 1-4 0,-12-1 8 0,12 1 1 15,-12 1 6-15,12-1 2 0,-14 3 0 16,14-3 0-16,-15 5 2 0,15-5 1 0,-14 10 0 16,14-10 14-16,-16 12-1 0,10-4-7 15,0-2-1-15,-2 3 5 0,3-1 5 0,0 1-5 16,0 2-1-16,-1-3 13 0,3 3-50 0,0 0 52 15,-2 0-49-15,3 0 52 0,-1-1-56 0,0 2 50 16,2-2-53-16,0 1 59 0,0 0-54 0,1 1 53 16,0-12-49-16,1 20 51 0,0-9-54 0,0 0 52 15,1-1-41-15,0 1 42 0,1-1-57 0,-1 0 54 16,3-2-55-16,-1 2 59 0,0-2-57 0,-4-8 51 16,9 15-53-16,-9-15 55 0,13 12-53 0,-7-7 52 15,-6-5-48-15,14 10 46 0,-14-10-54 0,18 7 54 16,-18-7-56-16,19 5 55 0,-7-2-56 15,-2-1 52-15,-10-2-54 0,22 1 54 16,-22-1-55-16,19 2 54 0,-19-2-50 0,17 2 51 16,-17-2-56-16,14 0 59 0,-14 0-53 0,14 2 55 15,-14-2-59-15,0 0 57 0,15-2-56 0,-15 2 55 16,0 0-56-16,14-2 58 0,-14 2-56 0,0 0 49 16,0 0-56-16,12-1 56 0,-12 1-52 0,0 0 53 15,0 0-61-15,0 0 57 0,0 0-56 0,14-1 56 16,-14 1-55-16,0 0 57 0,0 0-59 0,0 0 56 15,0 0-55-15,0 0 53 0,0 0-48 16,0 0 48-16,0 0-50 0,0 0 60 0,10 2-54 0,-10-2 60 16,0 0-53-16,0 0 63 0,0 0-59 0,0 0 60 15,0 0-53-15,0 13 59 0,0-13-59 16,0 0 55-16,-1 12-53 0,1-12 5 16,-2 10 11-16,2-10 6 0,-2 13 3 15,2-13 6-15,-2 16-7 0,2-16 5 0,-1 18 5 0,0-8 3 16,1-10 7-16,0 23 0 0,0-12-3 15,0 1-4-15,0 0-1 0,1 1-3 0,-1-2 3 16,0 2 3-16,1 1-9 0,-1 1 10 0,2-2-7 16,-2 0-1-16,1 4-1 0,0-4-4 0,-1 2-2 15,2-3 1-15,-2 1-1 0,0 1 0 0,1 0-2 16,-1-3 0-16,0-11-5 0,0 23 4 0,0-23-8 16,1 18 0-16,-1-18-6 0,-1 16 8 0,1-16-5 15,0 15 0-15,0-15-1 0,1 13-9 0,-1-13 6 16,-1 11 5-16,1-11-7 0,0 0 5 15,0 14-5-15,0-14 0 0,0 0-1 0,0 12 1 16,0-12-5-16,0 0-26 0,0 0-41 0,0 0 18 16,-1 12-108-16,1-12-2 0,0 0-119 0,0 0 8 15,0 0-146-15,0 0-129 0,0 0-308 0,0 0-402 0</inkml:trace>
  <inkml:trace contextRef="#ctx0" brushRef="#br0" timeOffset="181457.67">18746 8050 145 0,'0'0'197'0,"0"0"-32"0,0 0-38 0,0 0-18 15,-14-2-11-15,14 2 4 16,0 0-5-16,0 0 4 0,-13 0-8 0,13 0-22 0,0 0-1 15,-12 2-5-15,12-2-1 0,0 0-1 16,-16 2 1-16,16-2 1 0,-11 2 0 0,11-2 7 0,-14 2-7 16,14-2-12-16,-12 2-3 15,12-2 3-15,0 0 4 0,-15 4 10 0,15-4 10 0,0 0-5 16,-14 2-8-16,14-2 2 0,0 0-1 0,-12 2 6 0,12-2 2 16,0 0-1-16,0 0-6 0,0 0-7 15,-10 2-5-15,10-2-2 0,0 0-9 0,0 0-1 0,0 0 3 16,0 0 3-16,0 0 2 15,12 2-2-15,-12-2 13 0,18-2-5 0,-18 2-4 0,25-2-5 16,-9 1-3 0,3-1 0-16,2 0-9 0,4-1-2 0,0 1-3 0,3-2-2 15,0 0-3-15,2 2-3 0,-2-1 3 0,1-1-9 0,-1 2 0 16,-1-2-2-16,0 2-2 16,-1-1 3-16,-1-1-6 0,-1 2-2 0,-3 0-1 0,-1 1-1 0,0-3 0 15,0 4-3-15,-3-2 5 16,0 0-9-16,-2 1 4 0,0 0-2 0,-2 0 0 0,1 0 2 15,-1 0 1-15,-1-1-4 0,1 1 2 16,-13 1-1-16,26-1 0 0,-26 1 3 0,21-2 3 0,-21 2 2 16,22-2-6-16,-22 2 0 15,20-3-1-15,-20 3 8 0,19-1-7 0,-19 1-2 0,17-1 2 16,-17 1-1-16,14-1-1 0,-14 1 2 0,18-1-2 0,-18 1 5 16,14-2-4-16,-14 2-1 0,16-1-1 15,-16 1 3-15,13-3-3 0,-13 3 0 0,15-1-1 16,-15 1 0-16,13-2 1 15,-13 2-1-15,12-1 2 0,-12 1 5 0,0 0-5 0,14-1 0 16,-14 1 2-16,0 0 0 0,12-1 2 16,-12 1-1-16,0 0-1 0,0 0 2 0,13-2-2 0,-13 2 1 15,0 0-1-15,0 0 3 0,0 0-5 0,0 0 1 0,11-2-5 16,-11 2 0-16,0 0 1 16,0 0-3-16,0 0-1 0,0 0 1 0,0 0-2 0,0 0-6 15,0 0-12-15,0 0-13 0,0 0-30 16,0 0-39-16,13-1-44 0,-13 1-74 0,0 0-43 0,0 0-41 15,0 0-69-15,0 0-355 16,0 0-238-16</inkml:trace>
  <inkml:trace contextRef="#ctx0" brushRef="#br0" timeOffset="182567.99">18607 8138 150 0,'0'0'210'16,"0"0"-33"-16,-5-7-9 15,5 7-15-15,0 0-4 0,0 0-6 0,0 0-10 0,0 0-7 16,0 0-5-16,0 0 0 0,0 0-11 15,0 0-3-15,0 0-2 0,0 0 0 0,0 0 0 0,0 0-8 16,0 0 4-16,0 0-16 0,0 0-7 0,0 0-6 0,0 0-6 16,0 0-7-16,0 0-13 15,0 0-3-15,0 0-7 0,0 0-9 0,0 0-3 0,0 0-6 16,0 0-6-16,0 0-1 16,0 0 3-16,0 0-1 0,0 0-1 0,0 0-2 0,0 0 3 15,1 9 0-15,-1-9 1 16,0 0 2-16,4 14 13 0,-4-14 7 0,4 14 2 0,-4-14 10 15,4 20 16-15,1-9-10 0,-3 1 12 0,1 2-6 0,1 0 18 16,0 2-27-16,-2 0-5 0,2 1 21 16,0 2-26-16,-2-1 19 0,3 1-23 0,-1 1 20 15,0 2-29-15,0-1 23 0,-2 0 1 16,2 1-2-16,0-2 6 0,-1-1-19 0,-1-1 13 0,2 1-38 16,-1 0 37-16,-1 0-5 15,1-1 2-15,-1 0-34 0,0 1 37 0,1-1-33 0,0 1 31 16,0 1-28-16,-1-1 34 0,1 0-38 0,0-1 29 0,1-1-38 15,-1 0 37-15,-2-1-38 0,2 1 28 16,-2-3-34-16,2 1 32 0,-1-3-36 0,-1 1 32 16,1-3-33-16,0 1 34 15,-2-11-37-15,3 18 39 0,-3-18-31 0,2 15 28 0,-2-15-29 16,2 12 29-16,-2-12-34 0,2 10 33 16,-2-10-39-16,0 0 20 0,3 13-62 0,-3-13-3 0,0 0-75 15,0 0-27-15,1 11-53 16,-1-11-70-16,0 0-65 0,0 0-43 0,0 0-33 0,0 0-76 15,-1 12-233-15,1-12-239 0</inkml:trace>
  <inkml:trace contextRef="#ctx0" brushRef="#br0" timeOffset="183538.13">18790 8974 6 0,'0'0'136'0,"0"0"-4"0,0 0-11 15,0 0-15-15,0 0-15 16,0 0 4-16,0 0-12 0,0 0-1 0,0 0-7 0,0 0 1 15,0 0-6-15,-11 2-2 0,11-2-5 0,0 0-5 0,0 0-4 0,0 0 0 16,0 0-13-16,0 0-2 16,0 0-1-16,0 0 1 0,0 0 1 15,0 0 7-15,0 0 1 0,0 0 7 0,-1 12 5 0,1-12 9 16,0 0-12-16,-1 11 6 0,1-11 3 0,0 0-6 0,-1 16 7 16,1-16 0-16,0 11 0 15,0-11-10-15,0 15 7 0,0-15-8 0,0 15-3 16,0-15-4-16,0 14-1 15,0-14 0-15,1 13-4 0,-1-13-10 0,0 0-3 0,0 16 1 16,0-16-2-16,0 0-5 0,0 12-3 0,0-12-2 0,0 0-4 16,1 10 1-16,-1-10 0 0,0 0-1 15,0 0 3-15,0 0-28 0,-1 11-27 0,1-11-36 16,0 0-31-16,0 0-22 0,0 0-23 16,0 0-29-16,0 0-78 0,0 0-15 0,0 0-48 0,0 0-147 15,5-8 53-15</inkml:trace>
  <inkml:trace contextRef="#ctx0" brushRef="#br0" timeOffset="184357.81">18806 9097 26 0,'0'0'305'0,"0"0"-93"0,0 0 7 16,0 0-55-16,0 0 22 15,0 0-52-15,0 0 3 0,0 0-40 0,0 0 5 0,-10 5-26 0,10-5 4 16,0 0-17-16,0 0 12 15,0 0-11-15,0 0 9 0,0 0-1 0,0 0 9 0,0 0-8 16,0 0 2-16,0 0-14 0,0 0 12 0,0 0-15 0,9 5 12 16,-9-5-8-16,0 0 5 0,15-1-7 15,-15 1 17-15,18 0-20 0,-18 0 8 0,26-1-23 16,-11 1 6-16,4-2-18 16,1 1 9-16,0 1-19 0,2-1 12 0,0 1-13 0,4-1 10 15,1 0-22-15,0-1 19 0,1 1-19 16,0 0 11-16,-1 0-14 0,1 0 10 15,-2 0-15-15,1-1 15 0,-1 1-14 0,1 0 13 0,0 0-19 0,0 0 16 16,-2-1-12-16,0 0 11 0,2 1-12 16,-1-1 15-16,1 0-11 0,1 1 10 0,-1 0 0 0,2-2 1 15,0 2 0-15,0 0 1 16,0 0 1-16,2-2-5 0,-3 2 1 0,3-1-4 0,-2 0 0 16,2 0 0-16,-2 1-1 0,1-1-2 15,-1 0 0-15,1 1 0 0,-1 0-2 0,-1-1-2 0,-1 1 6 16,1-1-5-16,-1 1 2 15,1-1-2-15,-1 0 1 0,0 1-11 0,1 0 13 0,0-1-2 16,0 0 1-16,1 1 2 0,1-1-1 0,-1 1-1 0,-1-2 1 16,2 2-2-16,-2-2 0 0,-1 1 0 15,1 1 0-15,-1-2 1 0,1 2-4 0,-1-1 1 0,-1 1-1 16,1-1 1 0,0 0 0-16,0 1-1 0,-2-1 5 0,1 1-2 0,1 0-4 15,-2 1 4-15,2-1 0 0,0-1 5 16,0 0-7-16,2 1 2 0,-3 0-1 0,1 0 0 0,0 0 2 15,-1-2-1-15,1 2 4 0,0-2 0 0,0 2-7 0,-3 0 0 16,3-1 0-16,0 1 3 0,-2-1-1 16,-3 1-1-16,5 0 0 0,-3-1-2 0,3 1 3 15,0 1 1-15,0-3 13 0,0 2-13 16,-1-2-4-16,3 1 2 0,-1 1-1 0,0-2 3 0,-1 1 1 16,1 0-4-16,1-1 2 15,1 1-7-15,-2-1 5 0,1 1 2 0,-1 0 13 0,2-1-7 16,-1 1 7-16,2 0 5 0,-1 0 3 15,1 0 6-15,0 1 6 0,1 0-3 0,3-2 3 0,-4 2 4 16,1 0 3-16,4-1 4 0,0 0-2 0,-6 1 3 16,2 0-8-16,-1 0-6 15,2-1-1-15,-2 1 0 0,-1 0 7 0,-1-1-7 0,0 0-3 16,-1 1 0-16,0-1 2 0,-1 0 3 16,-4 1-4-16,0 0 2 0,-2 1-11 0,-1-1 2 0,0 1-3 15,0-1-6-15,-3 1 0 0,-1 0-3 16,0 0-4-16,-3 1 2 0,2-2-2 0,-2 1 0 0,-13 0-18 15,22 0-35-15,-22 0-61 0,15 0-53 0,-15 0-67 16,17 0-91-16,-17 0-45 0,0 0-74 16,15-1-411-16,-15 1-394 0</inkml:trace>
  <inkml:trace contextRef="#ctx0" brushRef="#br0" timeOffset="187172.37">22514 8942 106 0,'0'0'158'0,"0"0"-39"0,0 0-14 0,0 0-31 0,0 0 0 16,0 0-28-16,-12-2 2 0,12 2-20 0,0 0 9 0,0 0-13 15,0 0 10-15,0 0-7 0,0 0 2 16,0 0-12-16,-11-3 12 0,11 3-6 16,0 0 14-16,0 0 0 0,-10-3 3 15,10 3 2-15,0 0 13 0,-12-3 6 0,12 3-6 0,0 0 16 16,-14-3-5-16,14 3 16 0,0 0-18 15,-12-1-11-15,12 1-7 0,0 0-13 0,0 0 23 16,-12-1-37-16,12 1-2 0,0 0-2 0,0 0 6 0,0 0 4 0,0 0 9 16,0 0 3-16,0 0 14 15,0 0 0-15,0 0 0 0,0 0 20 0,0 0 1 16,0 0-1-16,6 8-4 0,-6-8 2 16,0 0-4-16,15 3-4 0,-15-3-4 0,16 0-7 15,-16 0-5-15,16 0-7 0,-16 0-1 0,25-1-9 16,-25 1 2-16,25-2-6 0,-12 1-1 0,2 0-2 15,-1 0 3-15,4 1-1 0,-1-3 0 0,1 2-2 16,0-1-4-16,0 1-4 0,1-2 3 16,-3 2-6-16,3-1 2 0,0-1-3 0,0 1-2 15,0 0-1-15,0 0-1 0,0 1-2 16,-1-1-3-16,2 0 3 0,1 0 2 0,-2 1 0 0,2 0 0 16,0 0 45-16,1-2-44 15,0 1 39-15,1 1-53 0,2 0 47 0,2-1-51 0,-2 1 51 16,0 0-53-16,2-1 62 0,-2 0-61 0,2 1 53 0,-1 0-52 0,-2 0 53 15,2-1-47-15,-1 1 46 16,-2-1-51-16,-1 1 51 0,1-1-49 0,0 2 51 0,0-1-54 16,-1 0 5-16,1-1 4 0,0 1 0 15,0 0 2-15,1-1-2 0,3 0 5 0,-2 2 1 0,1-2-2 16,-4 1 16-16,4-1-19 16,-1 1 48-16,2 0-57 0,-2 0 55 0,1 0-57 15,-1 0 52-15,1-1-49 0,-1 1 51 0,1 0-50 0,1 0 53 16,0-1-52-16,-1 0 52 15,1 0-55-15,1 0 53 0,-2 1-58 0,2-1 59 0,-1 1-62 16,1 0 56-16,-1-1-59 0,1 1 58 16,0 1-56-16,0-1 54 0,-1 0-58 0,0-1 54 0,1 2-57 15,-1-2 58-15,0 1-40 16,-2 0-6-16,2-1 0 0,0 1 1 0,-2 0 57 0,1 0-61 0,1 0 55 16,-2 0-58-16,2-1 57 15,0 1-58-15,0-1 56 0,-3 2-57 0,3-1 55 0,0 0-52 16,-2-1 48-16,2 1-54 0,0 0 58 0,0 0-61 0,1-1 59 15,-2 2-57-15,1-1 57 0,1 0-57 16,0 1 55-16,-1-1-55 0,0 0 58 16,0 1-56-16,0-2 54 0,-2 2-53 15,2-1 54-15,-5 0-52 0,1 1 52 0,-1-1-57 0,0 1 54 16,1-1-54-16,-3 1 56 16,2-1-55-16,-1-1 58 0,0 1-54 0,0 0 52 0,2 0-62 15,-2 0 62-15,0 1-56 0,2-2 54 0,0 0-57 0,1 2 56 0,2-1-57 16,-2-1 57-16,0 1-57 15,-1 0 63-15,0 0-58 0,-1 0 52 0,0 1-57 0,3-1 58 16,-4-1-56-16,1 2 57 0,2-1-54 16,-3 0 54-16,0-1-58 0,2 2 60 0,0-2-58 15,-3 0 60-15,2 1-61 0,1-1 61 16,0 0-60-16,-1 1 55 0,2 0-53 0,-3-2 51 0,4 1-57 16,-6 0 59-16,4 1-58 15,0-2 58-15,-4 2-60 0,2-1 63 0,-3 0-59 0,2 0 56 16,-2 2-57-16,0 0 57 0,0-1-55 0,0-1 56 0,0 0-57 15,-2 1 59-15,1 0-57 0,2 0 56 16,-4-1-58-16,3-1 59 0,1 2-59 0,-2 0 57 0,1 0-58 16,-2-1 56-16,4 1-54 15,-1-1 53-15,-2 1-55 0,2 0 55 0,0 0-54 0,-1 0 52 16,1 0-53-16,0-1 59 0,0 2-61 16,-2-2 61-16,2 1-61 0,1 1 57 0,-3-1-50 15,2 1 53-15,-2-1-57 0,2 0 57 0,-1 0-54 0,-1 0 56 16,2 1-51-16,-4-2 54 15,3 1-58-15,0 0 61 0,0 0-63 0,1 0 61 16,-4-1-58-16,3 0 56 0,1 1-58 16,-2-1 55-16,2 1-58 0,-2 1 60 0,3-1-55 0,-2 0 54 15,0 0-57-15,-1 0 57 0,2-1-58 16,-1 1 60-16,-1 0-58 0,2 1 56 0,0-1-54 16,-2 0 51-16,0 1-53 0,3-1 58 15,-1-1-55-15,0 2 53 0,0 0-58 0,1-1 60 0,-2 0-60 16,2 1 56-16,1 0-55 0,-1-2 57 0,0 2-59 0,0-1 60 15,3 0-61-15,-1 1 59 0,-1-1-52 16,1 0 51-16,0 1-60 0,-1-2 65 0,1 1-64 0,0 1 60 16,1-1-58-16,4 0 67 15,-2 0-68-15,1-1 59 0,-1 0-59 0,2 1 55 0,-2-1-48 16,2 0 52-16,-4 0-60 16,3 1 61-16,1 0-61 0,0-2 58 0,0 2-60 0,0-1 64 15,0 1-63-15,0-2 60 0,0 1-58 0,-3 0 59 0,1 1-53 16,2-1 51-16,-4 1-58 15,2-2 63-15,-1 2-64 0,1-1 62 0,1 1-63 0,-1-1 62 16,1 0-60-16,-2 1 59 0,2 0-59 16,-1-3 60-16,-2 4-57 0,2-1 56 0,-3-1-58 15,0 1 55-15,-1 1-52 0,0-1 56 16,1 0-59-16,0-1 60 0,-2 0-58 0,1 2 61 0,-2-1-60 16,0 0 57-16,-1-1-54 0,0 1 56 15,1-1-59-15,0 1 52 0,-1 0-53 0,0-1 57 16,0 0-57-16,-2 1 59 0,2 0-59 0,-1-2 57 0,1 1-61 0,-2 1 62 15,2-1-56-15,-5 0 51 16,1 1-57-16,0-1 62 0,1 1-63 0,0-1 58 0,0 0-57 16,-2 2 59-16,1-1-59 15,-1-1 61-15,2 2-61 0,-4-1 63 0,4 0-57 16,-2 0 55-16,0 0-55 0,1 0 61 16,-1-1-68-16,1 2 61 0,0-1-58 0,0-1 60 0,2 1-60 15,-2 0 59-15,1 0-60 0,-1 0 59 0,1 1-54 0,0-1 56 16,0 1-61-16,-1-2 61 15,1 2-61-15,-1 0 57 0,3-1-55 0,-3 1 56 0,0 0-58 0,1 0 58 16,2 0-56-16,-3 0 58 16,1 0-61-16,-2 0 64 0,2 0-60 0,0 1 63 0,0-1-63 15,-2 0 57-15,-1 2-61 0,4-2 64 16,-3 0-60-16,2 1 60 0,-1-1-60 0,0 0 59 0,-1 1-58 16,1-1 59-16,0 1-58 15,1-1 64-15,-2 1-65 0,1 0 58 0,1 1-57 0,1-1 58 16,-1 1-60-16,-1-2 64 0,1 1-60 0,1 0 61 15,-1 0-62-15,-1-1 61 0,0 1-60 16,-2 0 65-16,-12-1-62 0,24 2 57 0,-12-1-59 0,0-1 59 16,-12 0-59-16,20 2 61 15,-20-2-62-15,19 0 57 0,-19 0-59 0,16 1 57 0,-16-1-58 16,17 0 67-16,-17 0-69 16,16 1 58-16,-16-1-58 0,16 0 62 0,-16 0-64 0,18 0 65 0,-18 0-64 15,16 0 62-15,-16 0-58 0,17 1 65 0,-17-1-59 0,15 0 67 16,-15 0-62-16,17 2 56 15,-17-2-52-15,14 0 54 0,-14 0-60 0,15-2 56 0,-15 2-57 16,16 0 54-16,-16 0-57 0,15 0 50 16,-15 0-49-16,15 0 55 0,-15 0-59 0,18-1 55 0,-18 1-55 15,16-1 54-15,-16 1-54 16,17-1 55-16,-17 1-54 0,18 0 56 0,-18 0-52 0,19-2 43 16,-19 2-47-16,20 0 59 15,-20 0-62-15,16 0 57 0,-16 0-57 0,19 0 56 0,-19 0-54 16,17 0 54-16,-17 0-50 0,18-1 51 0,-18 1-45 0,14 0 40 15,-14 0-40-15,17-2 54 0,-17 2-57 16,12 0 51-16,-12 0-52 0,14-1 51 0,-14 1-54 16,12-1 50-16,-12 1-51 0,0 0 48 15,15 0-48-15,-15 0 47 0,0 0-45 0,13-1 43 0,-13 1-61 16,0 0 42-16,0 0-82 16,14 0 23-16,-14 0-97 0,0 0-12 0,0 0-77 0,0 0-94 15,13-2-88-15,-13 2-132 0,0 0-291 0,0 0-388 0</inkml:trace>
  <inkml:trace contextRef="#ctx0" brushRef="#br0" timeOffset="189082.43">30274 7147 50 0,'10'3'161'16,"-10"-3"-23"-16,0 0-17 0,0 0-26 0,0 0 0 0,0 0-21 15,0 0 5-15,0 0-17 0,0 0 13 16,0 0-13-16,0 0 13 0,0 0-20 0,0 0 26 0,0 0-20 16,0 0 18-16,0 0-17 15,0 0 5-15,0 0 1 0,0 0 3 0,0 0 5 0,0 0-7 16,0 0 2-16,0 0-4 0,0 0-2 16,0 0 3-16,0 0 4 0,0 0 3 0,7 6 2 15,-7-6-8-15,0 0-3 0,0 0-4 0,0 0-5 0,0 0-7 16,0 0-7-1,0 0 0-15,0 0-16 0,0 0-3 0,0 0 0 16,0 0 0-16,0 0-3 0,0 0 12 0,0 0-8 0,3 10 3 16,-3-10-2-16,0 0-2 15,0 0 4-15,0 13 2 0,0-13 4 0,0 0 6 0,-1 11 4 16,1-11 5-16,0 0 0 0,0 14-3 0,0-14-11 0,0 13 3 16,0-13-2-16,0 11-2 15,0-11-3-15,1 14-5 0,-1-14-3 0,0 14 0 0,0-14-1 16,0 14-3-16,0-14-6 0,1 15 7 0,-1-15-3 0,1 14-1 15,-1-14-3-15,3 18 1 16,-3-18-1-16,1 16-3 0,2-6 2 0,-3-10-1 0,3 18 0 16,-3-18-2-16,2 17 4 15,-2-17-49-15,3 18 58 0,-1-8-52 0,-2-10 57 0,3 19-48 16,-2-8 50-16,3-1-50 16,-4-10 55-16,2 19-55 0,1-9 56 0,-3-10-49 0,2 20 53 15,-2-20-59-15,4 19 54 0,-4-19-54 16,3 19 52-16,-1-10-53 0,-2-9 56 0,3 19-57 0,0-9 57 15,-2 1-55-15,2-2 55 0,-3-9-52 0,3 20 58 0,0-10-62 16,-2 1 60-16,0 0-59 16,-1-11 60-16,3 21-60 0,-1-11 59 0,0 2-59 0,-2-12 57 15,4 21-56-15,-3-10 54 0,0 1-50 16,0-1 47-16,1 1-56 0,-1-1 60 0,0 2-62 0,1-2 60 16,-1 0-57-16,0 0 57 15,0 0-59-15,3 0 60 0,-3-1-58 0,1 1 60 0,-2-11-1 16,1 22-7-16,-1-22-56 0,2 20 63 0,0-9-55 0,-2-11 46 15,1 19-46-15,0-8 62 16,1 0-59-16,-2-11 60 0,2 19-61 0,-2-19 62 0,2 20-57 16,-2-20 52-16,1 21-65 0,-1-21 66 15,2 20-59-15,-2-20 58 0,2 20-61 0,-1-9 62 0,-1-11-61 16,3 21 55-16,-3-21-56 16,1 18 58-16,0-7-59 0,0 0 64 0,-1-11-64 0,3 20 57 15,-2-8-58-15,-1-12 63 0,1 20-63 16,-1-20 65-16,2 20-64 0,-2-20 60 0,2 21-59 15,-2-21 58-15,1 19-59 0,-1-19 6 0,2 19 11 0,-2-19 2 0,1 21 3 16,-1-21 3-16,1 19-1 16,-1-19 5-16,2 21 5 0,-1-10-3 0,-1-11-2 15,0 21 6-15,1-11-8 16,-1-10 7-16,0 21-6 0,1-10 0 0,-1-11 0 0,2 18 48 0,-2-18-58 16,1 21 49-16,-1-21-50 15,1 18 48-15,-1-18-55 0,2 17 45 0,-2-17-40 0,1 16 48 16,-1-16-50-16,1 15 50 0,-1-15-51 0,3 14 48 0,-3-14-49 15,1 14 55-15,-1-14-57 0,1 12 47 16,-1-12-50-16,3 10 41 0,-3-10-37 0,0 0 42 0,2 14-44 16,-2-14 42-16,0 0-49 15,2 13 53-15,-2-13-54 0,0 0 49 0,0 0-49 0,2 14 48 16,-2-14-44-16,0 0 43 0,0 0-45 16,1 10 49-16,-1-10-42 0,0 0 39 0,0 0-47 0,0 0 4 15,0 0 47-15,2 11-46 16,-2-11 36-16,0 0-38 0,0 0 49 0,0 0-46 15,0 0 36-15,0 0-39 0,0 0 48 0,0 0-48 0,0 0 45 16,1 11-40-16,-1-11-1 0,0 0 43 16,0 0-44-16,0 0 3 0,0 0 8 0,0 0-3 15,0 0 7-15,0 0-6 0,0 0 15 0,0 0-8 16,0 0-5-16,0 0 40 0,-8 6-52 0,8-6 8 0,0 0 4 16,-12 1 1-16,12-1 4 15,-12 1 1-15,12-1-2 0,-19-1-21 0,19 1 7 0,-28-1-99 16,10 0 13-16,-5-2-97 0,-5 2-16 0,-3 0-116 0,-5-2 23 15,0 0-69-15,1-2-49 0,-3 2-434 16,3-1-406-16</inkml:trace>
  <inkml:trace contextRef="#ctx0" brushRef="#br0" timeOffset="193401.84">18715 8901 141 0,'0'0'105'0,"0"0"6"0,0 0-50 0,0 0 5 0,0 0-30 15,12 1 12-15,-12-1-26 0,0 0 15 0,0 0-16 0,0 0 18 16,0 0-13-16,0 0 14 15,0 0-6-15,0 0 15 0,0 0-1 0,0 0 16 0,0 0-5 16,0 0 11-16,0 0 12 16,0 0-3-16,0 0 8 0,0 0-11 0,0 0 18 0,0 0-23 0,0 0 34 15,0 0-43-15,0 0-3 16,0 0 20-16,0 0-21 0,0 0-12 0,0 0-5 0,0 0 2 16,0 0-2-16,7 6-6 0,-7-6-2 15,0 0-5-15,0 0-1 0,0 0 8 0,0 0-10 0,0 0 2 16,0 0-3-16,0 0-2 0,1 12 7 0,-1-12 1 0,0 0-13 15,0 0 8-15,1 13-3 16,-1-13-1-16,0 0-2 0,3 13 0 0,-3-13 0 0,0 0 4 16,2 16-3-1,-2-16 3-15,0 0-2 0,1 16 3 0,-1-16 10 0,0 0-2 16,3 15 4-16,-3-15-1 0,0 0 0 16,0 17-3-16,0-17 0 0,-1 11-3 0,1-11-4 0,0 12 1 15,0-12-5-15,0 0-1 0,-2 16-1 0,2-16-2 0,0 0-1 16,-1 15-1-16,1-15 0 15,0 0-1-15,0 13 3 0,0-13-11 0,0 0 14 0,-2 12-14 16,2-12 13-16,0 0-11 0,-2 12 16 16,2-12-14-16,0 0 16 0,0 12-16 0,0-12 15 0,0 0-15 15,-1 11 9-15,1-11 1 16,0 0 0-16,0 12 0 0,0-12-1 0,0 0-6 0,0 0-2 16,0 13 0-16,0-13 0 0,0 0-3 15,0 0 1-15,0 12 0 0,0-12 5 0,0 0-3 0,0 0 0 16,0 0 6-16,3 12 1 0,-3-12 8 0,0 0 3 0,0 0-1 15,6 9 4-15,-6-9-1 16,0 0 2-16,8 6-3 0,-8-6-4 0,0 0 0 16,11 3-11-16,-11-3-31 0,13 3-26 15,-13-3-35-15,13 2-31 0,-13-2-47 0,19 1-60 0,-19-1-18 16,22 0-58-16,-8-1-49 0,-1-1-96 16,3 0-161-16,-1-1-111 0</inkml:trace>
  <inkml:trace contextRef="#ctx0" brushRef="#br0" timeOffset="194291.9">18649 8122 97 0,'0'0'167'0,"-5"-8"-17"0,5 8-11 15,0 0-10-15,0 0-11 0,0 0-5 0,0 0-7 0,0 0-6 16,0 0-14-16,0 0 9 16,0 0-26-16,0 0 8 0,0 0-23 0,0 0 13 0,0 0-22 15,0 0 6-15,0 0-26 16,0 0 18-16,0 0-29 0,0 0 23 0,0 0-32 0,0 0 17 16,0 0-21-16,0 0 28 15,0 0-21-15,0 0 28 0,0 0-30 0,0 0 36 0,0 0-30 16,0 0 41-16,0 0-37 0,0 0 39 0,-8-6-43 0,8 6 40 0,0 0-59 15,0 0 62-15,0 0-56 16,0 0 70-16,0 0-61 0,-5-8 10 0,5 8 36 0,0 0 19 16,0 0-64-16,0 0 65 15,-5-7-54-15,5 7 55 0,0 0-61 0,0 0 56 0,0 0-78 16,0 0 51-16,0 0-69 0,0 0 54 16,0 0-70-16,-5-7 65 0,5 7-66 0,0 0 68 15,0 0-54-15,0 0 54 0,0 0-56 0,-1 11 70 0,1-11-70 16,0 0 12-16,-4 13 1 15,4-13 4-15,0 0 3 0,-3 12 3 16,3-12 4-16,0 0 3 0,0 0 11 0,-2 13 48 0,2-13-57 0,0 0 1 16,0 0 9-16,0 0 56 0,-1 11-57 0,1-11 57 0,0 0-57 15,0 0 57 1,0 0-56-16,0 0 49 0,0 0-56 0,0 0 14 0,0 0-95 16,0 0-73-16,0 0-52 0,0 0-93 15,0 0-114-15,0 0-161 0,0 0-82 0</inkml:trace>
  <inkml:trace contextRef="#ctx0" brushRef="#br0" timeOffset="205654.09">2425 11284 30 0,'0'0'458'0,"-14"1"-96"0,14-1-29 0,0 0-26 15,0 0-8-15,-14 1-14 0,14-1-22 16,0 0-41-16,0 0-26 0,0 0-28 0,0 0-16 0,-13 3-16 16,13-3-10-16,0 0-4 0,0 0 2 15,0 0-5-15,0 0-69 0,12 3 57 0,-12-3-67 0,15 2 53 16,-15-2-72-16,24 2 63 15,-8-1-73-15,0 0 61 0,3 1-72 0,-1-1 60 0,4-1-70 16,0 1 60-16,-2 0-57 0,1 0 39 0,-1-1-102 0,-1 1 7 16,1 1-63-16,-6-2-60 15,1 1-60-15,-15-1-61 0,24 0-47 0,-24 0-28 16,17 0-58-16,-17 0-234 0,0 0-182 16</inkml:trace>
  <inkml:trace contextRef="#ctx0" brushRef="#br0" timeOffset="205954.07">2582 11327 363 0,'0'0'303'0,"-9"3"-37"16,9-3-9-16,0 0-19 0,0 0-19 0,-14 5-25 0,14-5-25 15,0 0-18-15,0 0-1 0,-9 4-7 16,9-4-7-16,0 0 12 0,0 0 1 0,-4 11 1 0,4-11-12 16,0 0-50-16,-2 14 68 15,2-14-58-15,0 12 66 0,0-12-71 0,1 16 57 0,0-5-62 16,-1-11 52-16,2 22-65 15,-1-10 47-15,0 1-66 0,-1-1 40 0,2 3-50 0,-2 1 38 16,0 1-60-16,0-1 41 0,0 1-46 0,-2 1 39 0,1-1-51 0,-2-2 44 16,2 1-48-16,-1 0 42 15,-3-2-41-15,1 0 38 0,-1-2-39 0,0 1 40 0,-1-1-39 16,-1-2 37-16,-2 1-40 16,-1-1 37-16,-2-2-38 0,-1-1 36 0,2-1-38 0,-3-1 31 15,2 0-43-15,-1-3 14 0,2-1-73 16,-1 1-22-16,12-2-49 0,-24-3-66 0,14 1-57 0,-1-2-67 15,3-1-102-15,8 5-36 0,-12-10-497 16,12 10-557-16</inkml:trace>
  <inkml:trace contextRef="#ctx0" brushRef="#br0" timeOffset="206245.66">2963 11524 553 0,'0'0'382'0,"0"0"-19"0,0 0-131 15,0 0 62-15,0 0-85 0,0 0 39 16,5-7-104-16,-5 7 22 0,0 0-74 0,16-2 25 0,-16 2-64 15,16-1 37-15,-3 0-62 16,0 0 39-16,1 1-88 0,0-1 13 0,1 0-146 16,-1-1-33-16,0 2-22 0,-2-1-53 15,-1 0-83-15,-11 1-234 0,20-1-93 0</inkml:trace>
  <inkml:trace contextRef="#ctx0" brushRef="#br0" timeOffset="206414.26">2966 11585 193 0,'0'0'425'0,"-14"6"-114"0,14-6-23 0,-12 5-8 16,12-5 7-16,0 0-5 0,-6 7-11 0,6-7-38 0,0 0-31 16,11 6-35-16,-11-6-29 15,21 2-24-15,-6-2-26 0,3 0-67 0,4 0 8 0,3-2-112 16,3 0-16-16,0-2-129 0,7-2-59 16,-2 0-103-16,7-3-322 0,-7 1-217 0</inkml:trace>
  <inkml:trace contextRef="#ctx0" brushRef="#br0" timeOffset="206764.18">3510 11404 104 0,'0'0'565'0,"-8"-7"-72"16,8 7-128-16,0 0 29 0,-11-7-89 0,11 7 6 0,0 0-99 16,-9-4 27-16,9 4-88 0,0 0 28 15,-12 6-75-15,12-6 61 0,-8 11-70 0,8-11 5 0,-9 16 3 16,5-5-6-1,0 2 37-15,0 1-67 0,0 0 52 0,2 2-64 0,-2 1 45 16,1 0-54-16,3-1 48 0,0 2-59 0,2 0 44 0,0 0-48 16,3-1 34-16,0 2-46 15,3 0 39-15,1-2-41 0,2 0 36 0,1-3-34 0,3-1 33 16,1 1-36-16,2-3 28 0,1-3-38 16,0-1 22-16,-1-2-38 0,1-3 27 0,0-2-44 0,-1-1 7 15,0-4 1-15,2-3 0 16,-3-3-5-16,0-3-3 0,-3-3 6 0,0-5 3 0,-4 2 5 0,-2 0 3 15,-2-4-32-15,-3 3 38 16,-3 1 1-16,-4-2 14 0,-1 1-14 0,-4 0-9 0,-7 0 1 16,0 0-12-16,-5 3-4 0,-2 3 25 0,1 0-85 0,1 4 6 15,-1 3-122-15,3 1-25 16,0 3-149-16,1 3-14 0,3 0-66 0,-2 3-480 0,4 1-513 0</inkml:trace>
  <inkml:trace contextRef="#ctx0" brushRef="#br0" timeOffset="207520.7">4970 11312 219 0,'0'0'654'16,"0"-11"-191"-16,0 11-27 0,0 0-108 15,1-14 9-15,-1 14-93 0,0 0 31 0,0 0-92 0,1-12 23 16,-1 12-80-16,0 0 50 0,0 0-64 0,0 0 12 0,0 0 11 16,0 17 13-16,0-17-41 0,-1 23 41 15,0-6-36-15,-1 2 12 0,0 3-44 0,-1 1 20 0,-1 2-33 16,2 0 15-16,-1 1-15 15,-1 0-11-15,2 0-10 0,-1 0-7 0,0-2-8 0,0 0-5 16,2-1-5-16,-2-4-3 0,2-1-3 16,1-2-4-16,-1-2-15 0,1-1-40 0,-2 0-79 0,2-13-89 15,0 19-10-15,0-19-104 16,-1 15-23-16,1-15-115 0,0 0-106 0,4 11-370 0,-4-11-521 16</inkml:trace>
  <inkml:trace contextRef="#ctx0" brushRef="#br0" timeOffset="207900.69">5320 11399 375 0,'0'0'392'16,"7"-5"-84"-16,-7 5-31 0,0 0-20 0,0 0 4 0,0 0-32 16,0 0-36-16,0 0-39 15,-10 6-28-15,10-6-20 0,-16 10-18 0,4-3-13 0,-1-1-15 16,1 1-7-16,-5 0-11 0,3-1-7 15,-3 2-3-15,1-1-5 0,-1-1-3 0,0 0-4 0,1 1-3 16,-1-2-3-16,1 1 18 16,-1-1-26-16,2 0 2 0,1 0 0 0,0-2 0 0,2 1-3 15,1-2 2-15,2 1-1 0,9-3-1 16,-16 6 2-16,16-6-6 0,-14 3-4 0,14-3 1 0,-9 4-4 16,9-4 3-16,0 0-5 0,-6 5 2 0,6-5 3 0,0 0 4 15,5 9-2-15,-5-9-1 16,12 9 44-16,-5-1-59 0,5-1 50 0,-2 1-57 0,3 2 48 15,-2-1-51-15,2 1 53 0,2 2-50 16,-2 0 52-16,2 1-55 0,0 0 58 0,0-2-53 0,-4-1 54 16,2 1-51-16,-1-3 56 15,-1 2-60-15,0-2 15 0,0-1-123 0,-2-1 0 0,1-1-104 16,-1-1-57-16,1-2-104 0,2 0-268 0,-12-2-173 0</inkml:trace>
  <inkml:trace contextRef="#ctx0" brushRef="#br0" timeOffset="208150.72">5628 11523 366 0,'0'0'466'0,"0"0"-100"15,6-6-66-15,-6 6-24 0,0 0-15 16,12-4-20-16,-12 4-43 0,14-2-37 0,-14 2-27 0,16-1-32 16,-16 1-17-16,25-3-18 0,-10 2-10 15,-1 1-15-15,5-1-26 0,-2 1-50 0,2-1-72 0,-1 0-67 16,1 1-47-16,-4-2-43 0,-1 2-73 0,-1 0-295 0,-13 0-143 16</inkml:trace>
  <inkml:trace contextRef="#ctx0" brushRef="#br0" timeOffset="208320.72">5629 11626 342 0,'-8'6'416'0,"8"-6"-53"15,-8 7 40-15,8-7-74 16,0 0 34-16,0 0-104 0,5 14 13 0,-5-14-95 0,16 5 24 16,-5-2-90-16,4-2 31 0,3 0-75 0,2-1-16 0,3 1 18 15,4-3-123-15,1 1-32 16,0-3-161-16,7 0-63 0,-2-4-67 0,-1 2-77 0,1-4-187 15,-1 1-154-15</inkml:trace>
  <inkml:trace contextRef="#ctx0" brushRef="#br0" timeOffset="208700.72">6273 11399 507 0,'0'0'478'0,"0"0"-66"0,-5-11-41 16,5 11-30-16,0 0-37 0,-6-7-52 15,6 7-29-15,0 0-25 0,-12 2-13 0,12-2-5 0,-11 9-10 16,3-3-48-16,2 2 18 0,1 1-38 16,-3 1 18-16,-1 2-17 0,3 2-3 0,-1 0-10 0,1 0-13 15,1 1-15-15,0-1-5 16,2 2-12-16,1 0-4 0,-1 0-5 0,4 0-5 0,1 1-1 16,0-2-3-16,3 1 4 0,1 0 5 0,3-1 8 0,4 1 6 15,3-3-3-15,1 0-1 0,3-1-6 16,3-2-3-16,0-3-5 0,-2 0-6 0,4-2-1 0,-4-4 3 15,1-1-7-15,-3-2-1 16,4-4-3-16,0-3-24 0,-3-2 25 0,1-3-27 0,-4 0 30 16,-3-3-23-16,-1 0 19 0,-3-1-25 15,-4-1 2-15,-2 1 2 0,-3 1-8 0,-3-2 20 16,-3 0-28-16,-4-2 14 0,-4 3-39 0,-2-2 11 0,-5 1-59 16,-1 2 22-16,0 2-54 0,1 5-55 15,-2 0-49-15,3 3 3 0,-2 3-121 0,2 2-29 0,0 2-12 16,0 1-16-16,1 2-41 15,-2-1-296-15,2 3-248 0</inkml:trace>
  <inkml:trace contextRef="#ctx0" brushRef="#br0" timeOffset="209689.24">8294 11363 76 0,'-4'-8'499'16,"4"8"-103"-16,-8-16-28 0,3 9-39 0,-1 0-34 0,-2 0-32 15,2-1-43-15,-2 2 10 0,0 2-91 16,-2 0 18-16,1 0-76 0,-1 2 30 0,10 2-73 0,-22 1 39 15,11 1-62-15,-3 5-4 16,0 0 5-16,-3 4 2 0,2 1-2 0,-2 2-3 0,3 0 3 16,1 2 4-16,3 2 0 0,0-1 0 0,0 2 0 0,3-1 0 15,2-2 3-15,1 0 4 0,2 1 1 16,0-1 65-16,2-2-64 0,3 2 60 0,-1-2-46 16,4 0 4-16,1 0 0 15,2-3 1-15,4-1-2 0,0 0-7 0,2-2-6 0,3 0-7 16,0-2-15-16,1-3-19 0,0 0-12 15,0-3-5-15,1-3-5 0,-3 0-4 0,1-3-3 0,-2-1-6 16,1-2 4-16,-2-2 4 0,-3-2-18 0,0-2 22 0,-3-1-8 16,-3-2 27-16,1 1-13 15,-4-1 17-15,-1 0-3 0,-1 0-2 0,-2 0 1 0,-1 1-4 16,0 0 3-16,-2 2-1 0,-1-1 5 16,3 5-5-16,-2 0-3 0,-2 2-1 0,1 0-4 0,5 9 2 15,-12-9 5-15,12 9 8 16,-12-1-1-16,3 4 2 0,9-3-1 0,-16 11 1 0,7-2 2 15,1 1 2-15,-1 3-11 0,1 2 24 16,2-1 7-16,-1 6 7 0,2 0 5 0,0 0 0 0,2 1-3 16,0 1-7-16,2-2 1 0,1 0 52 0,0 0-63 0,0 2 58 15,1-1-68-15,2 1 60 16,-1 0-61-16,3-1 52 0,-1 0-58 0,0-3 7 0,0 0-7 16,1-3-3-16,0 1-43 15,0-2-71-15,0-2-81 0,0-2-84 0,0 0-72 0,0-3-85 0,-5-7-306 16,12 11-263-16</inkml:trace>
  <inkml:trace contextRef="#ctx0" brushRef="#br0" timeOffset="209929.26">8663 11472 98 0,'0'0'534'0,"0"0"-154"0,8-7-78 0,-8 7-42 16,0 0-28-16,13-6-3 0,-13 6-38 0,11-2-16 0,-11 2-40 15,18 0-14-15,-18 0-32 0,23-2-5 16,-12 4-26-16,5-2 3 0,-2 0-24 0,1 0-21 16,2 1-81-16,-1-1-74 15,1 0-32-15,-2 1-76 0,-2-1-57 0,-13 0-351 0,23 1-165 16</inkml:trace>
  <inkml:trace contextRef="#ctx0" brushRef="#br0" timeOffset="210099.31">8659 11582 282 0,'-7'5'355'0,"7"-5"-55"0,-12 9 4 16,12-9 1-16,-6 7-5 0,6-7-6 0,0 0-39 0,4 11-42 15,-4-11-34-15,15 7-35 16,-4-5-26-16,6 1-22 0,0-1-20 0,4-1-25 0,2-2-57 15,5 0-75-15,6-4-102 0,-1 1-43 16,3-5-102-16,-2 1-102 0,5-4-205 0,0-2-147 0</inkml:trace>
  <inkml:trace contextRef="#ctx0" brushRef="#br0" timeOffset="210449.47">9251 11373 408 0,'0'0'354'0,"0"0"-41"16,-6-9-32-16,6 9-27 15,0 0-6-15,-8-4-14 0,8 4-22 0,0 0-27 0,-9 5-29 0,9-5 1 16,-9 11-14-16,9-11 16 16,-8 16-25-16,3-5 14 0,0 1-29 0,0 0 28 0,-1 2-58 15,1 0 26-15,-1 1-30 0,3 2 24 16,-1-1-45-16,1 0 14 0,2 0-17 0,0 0-12 0,1 1-4 16,1 0 3-16,0-1-43 0,3 0 42 0,1-3-36 15,2 2 44-15,4 1-38 0,1-3 37 16,2-1-35-16,3-1 29 0,3-2-35 0,-2 0 34 15,-1-3-38-15,0-4 31 16,2 0-34-16,-1-3 33 0,-1-2-36 0,1-2 34 0,0-5-39 16,-2 0 32-16,0-5-38 0,-3-1 37 0,-2-1-32 0,-2-2-2 15,-2-1 5-15,-3-2-5 0,-3 0 0 16,-1 1 0-16,-3-1 25 0,-4 0-35 0,0-1 26 0,-4 0-50 16,-3 2 6-16,-1-1-56 15,0 5-5-15,-1 3-25 0,0 1-51 0,-1 2-53 0,-2 1-39 16,3 4-50-16,-1 3-10 0,0 1-14 15,2 0-17-15,1 4-55 0,-6 1-264 0,6 1-182 0</inkml:trace>
  <inkml:trace contextRef="#ctx0" brushRef="#br0" timeOffset="211639.4">11344 11327 196 0,'0'0'423'0,"-7"-12"-64"0,2 5-5 15,-1 0-35-15,1 0-22 0,5 7-25 0,-15-10-47 16,15 10-43-16,-13-9-35 16,13 9-30-16,-15-4-20 0,15 4-14 0,-16 0-9 0,5 2-7 15,1 3-1-15,-2 1-1 0,0 1-5 16,1 3-7-16,1-1-3 0,-1 3-15 0,0 1 26 0,3-2-24 15,-1 4 23-15,1-1-26 16,3 1 23-16,-1-1-25 0,0 0 23 0,2 1-28 0,3-2 29 16,-1-1-24-16,2 1 38 0,0-1-26 0,2 0 38 0,2-1-27 15,2 1 33-15,1-1-37 0,0 0 27 16,4-3-39-16,3 0 26 0,0-2-44 0,2-1 19 0,0 0-52 16,3-4 13-16,-2-1-46 15,-1-1 17-15,2-3-38 0,-3-2 10 0,4-1-28 0,-2-4 17 16,-2-1-8-16,-1-2 24 0,-2 0-22 15,-3-3 27-15,-1-1 3 0,-3 1-4 0,0 0 5 0,-3 0 3 16,-2 0-3-16,-5 1 8 16,3 0 4-16,-2 2 0 0,-1 1 3 0,0 0-3 0,-1 4-2 15,-1 0 0-15,2 3 2 0,5 6 6 0,-17-4 3 0,17 4 1 16,-18 3 9-16,9 2 8 0,0 4 2 16,-1 0 8-16,2 3-13 0,2 2 18 0,0 1-9 0,-1 0 17 15,5 3 3-15,-3 0 6 16,2 4 2-16,2-2-5 0,-1 5 0 0,4-3-3 0,-1 3 2 15,2-1-2-15,-1 1-1 0,3-2 0 16,0 1-4-16,2 0-3 0,-1-3-1 0,1 1 2 0,-1-3 0 16,2 0-8-16,-2-3-41 0,2-4-62 0,-2 2-71 15,2-3-96-15,-2-3-54 0,-1 0-67 16,-5-8-439-16,10 8-358 0</inkml:trace>
  <inkml:trace contextRef="#ctx0" brushRef="#br0" timeOffset="211929.47">11127 11037 334 0,'0'0'379'0,"-6"-8"-84"15,6 8-41-15,0 0-46 16,-7-7-12-16,7 7-10 0,0 0-5 0,0 0-3 0,0 0-3 16,0 0 38-16,9-3-57 0,-9 3 53 0,18 3-69 0,-5-1 46 15,2 0-77-15,3 0 42 0,3 0-76 16,3 3 41-16,3-4-58 0,-2 1 26 0,2 2-71 0,1-2 47 16,0 0-88-16,-1 1-28 15,0-1-138-15,-2 1-94 0,-4-1-53 0,-1 0-59 0,1 2-70 16,-6-2-220-16,3 1-198 0</inkml:trace>
  <inkml:trace contextRef="#ctx0" brushRef="#br0" timeOffset="212200.77">11761 11385 334 0,'0'0'366'0,"0"0"-73"0,-4 11-30 0,4-11-30 0,0 0-3 15,8 7-18-15,-8-7-39 16,9 3-28-16,-9-3-19 0,20 3-42 0,-8-2 4 16,2 0-35-16,-1 0 2 0,3-1-18 15,1 0 1-15,1 0-37 0,0 0-29 0,-2 0-51 0,1 0-35 16,-4-1-20-16,-1 1-76 15,1-1-72-15,-13 1-63 0,17-1-139 0,-17 1 30 0</inkml:trace>
  <inkml:trace contextRef="#ctx0" brushRef="#br0" timeOffset="212359.87">11803 11496 249 0,'-6'8'391'0,"6"-8"-79"0,0 0-27 16,4 8-20-16,-4-8-37 0,9 5-17 0,-9-5-50 0,18 5-8 15,-18-5-34-15,25 2-41 16,-10-2 3-16,3 0-40 0,3 0-21 0,-1-1-79 0,7-1-50 16,0-2-33-16,0 0-110 0,0-1-87 15,0 2-191-15,3-6-32 0</inkml:trace>
  <inkml:trace contextRef="#ctx0" brushRef="#br0" timeOffset="212619.87">12380 11251 384 0,'0'0'437'0,"3"-10"-35"16,-3 10-34-16,0 0 30 16,2-13-96-16,-2 13-7 0,0 0-106 0,0 0 19 0,2-10-79 15,-2 10 42-15,0 0-48 0,0 0 22 0,0 0 15 0,2 14 17 16,-2-14-26-16,-2 19 39 16,2-6-30-16,0-1 20 0,-4 4-31 0,4 2 2 0,-3 1-12 0,1-1-12 15,0 2-3-15,0 0-27 16,0 3-2-16,0-3-29 0,0 0 1 0,2 0-24 15,-1 0 5-15,1 1-19 16,0-3 7-16,0 1-21 0,0-2-7 0,1 0-83 0,-1-1-65 16,2-3-136-16,-2 1-75 0,4-2-113 15,-4-2-104-15,2 1-146 0,-2-11-278 0,2 15-590 0</inkml:trace>
  <inkml:trace contextRef="#ctx0" brushRef="#br0" timeOffset="-214689.79">8382 12477 20 0,'0'0'307'0,"0"0"-61"0,0 0-26 16,0 0-20-16,-3-12-16 0,3 12-33 16,0 0-10-16,-5-9-14 0,5 9-16 0,0 0-11 0,-8-7-12 15,8 7-20-15,0 0 0 16,-11-3-2-16,11 3-1 0,0 0-7 0,-15 1-2 16,15-1-7-16,-14 7-8 0,6-2 0 0,2 2-1 15,-3 1-6-15,-1 3 0 0,2 0-5 0,0 1-7 0,-1 0 7 16,3 3-3-16,-1-2 5 0,1 2 9 0,1 1 19 0,1-1 7 15,0 1-1-15,2 1-9 16,0-3-1-16,2 0-1 0,0 0 5 0,2-1 10 0,0-1 8 16,2 0 8-16,0 0 1 0,2 0 14 15,2-2-23-15,1-1-3 0,2-2-8 0,2-1-5 0,2 0-9 16,0-3-9-16,2-1-6 16,-1-1-6-16,2-2-2 0,-2-3-3 0,3-1-3 0,1-4-8 15,-2 0-17-15,-1-5-12 0,-1 0-15 0,-1-1-5 0,-2-4 3 16,0 0-12-16,-4-1 3 0,0-2 9 15,-3 0-1-15,0 1 4 0,-2-1 6 0,-3 4 7 0,-1 0 3 16,0 1-1-16,-1 1-1 16,-1 0-1-16,-2 3 0 0,-3 0 2 0,0 1 0 0,0 1 3 15,-2 1-6-15,1 4-1 0,-1 1-5 16,-1 0 1-16,10 5-1 0,-16-1 2 0,16 1 2 16,-18 6 1-16,8-1 2 15,2 2 2-15,0 4 1 0,2 2 4 0,0-1 4 0,1 4 5 16,1 0 6-16,2 1 7 0,1-1 7 0,-1 4 3 0,3-2 4 15,0 1 3-15,2 0 9 0,-1 0 0 16,2 3-1-16,0-1-3 0,1 0-2 0,0-1-4 0,-1 0-1 16,1-2-4-16,-1-1-21 15,0 0 20-15,1-1-23 0,0-1 21 0,-1 0-21 0,0-2 22 16,-2-1-19-16,1-2-1 0,-1 0-51 16,-2-10-19-16,3 20-66 0,-3-20-48 0,1 14-67 0,-1-14-20 15,-2 12-92-15,2-12-52 0,0 0-282 0,-3 13-201 0</inkml:trace>
  <inkml:trace contextRef="#ctx0" brushRef="#br0" timeOffset="-213939.77">8805 12545 87 0,'0'0'424'0,"0"0"-47"0,0 0-106 0,0 0-24 0,0 0-4 0,0 0 18 16,0 0-90-16,0 0-21 0,0 0-20 15,0 0 26-15,0 0-69 0,0 0 31 0,14-4-68 0,-14 4 38 16,17-1-63-16,-17 1 48 16,23 0-48-16,-11-1-30 0,1 1-39 0,3 0-53 0,-4-1-43 15,4 0-32-15,-16 1-32 0,24-1-64 0,-24 1-38 0,19-1-239 16,-19 1-56-16</inkml:trace>
  <inkml:trace contextRef="#ctx0" brushRef="#br0" timeOffset="-213769.79">8778 12654 126 0,'-8'6'330'0,"2"0"-68"0,6-6 23 16,-9 10-47-16,9-10-7 15,-4 8 0-15,4-8-9 0,5 9-20 0,-5-9-22 0,13 7-36 16,-3-4-26-16,2-1-22 0,3-1-22 0,3 0-13 0,0-1-19 15,2-1-46-15,2-1-50 0,3-2-59 16,1 0-44-16,0-1-34 0,-1 0-63 16,1-3-65-16,2 0-227 0,-6-2-57 15</inkml:trace>
  <inkml:trace contextRef="#ctx0" brushRef="#br0" timeOffset="-213389.72">9288 12475 423 0,'0'0'373'0,"0"0"-53"0,-1-10-30 16,1 10-27-16,0 0-21 0,0 0-34 16,0 0-13-16,0 0-26 0,0 0-10 0,0 0 0 0,-8 7-4 15,8-7-1-15,-4 14-6 16,2-4 21-16,-1 1-34 0,-1 2-6 0,0 3-3 0,1-2-12 16,0 1-9-16,-2 2-13 0,4 0-14 15,0 0-41-15,-1 0 22 0,1 0-35 0,2-1 28 0,-1 1-38 16,3-2 31-16,1 1-35 0,1 0 37 0,1-2-34 0,0 0 33 15,3-3-35-15,3-1 34 16,1 0-37-16,1-2 29 0,1-2-45 0,0-1 26 0,-1-2-37 16,2-1 29-16,-2-2-32 0,1-4 36 15,0-1-32-15,0-2 28 0,0-3-5 0,-2-3-1 0,-1-1-2 16,-3-4 5-16,-2-1-9 16,-1 0 6-16,-2-1 2 0,-4 0-1 0,-1 1 0 0,-4-3-8 15,-2 0-1-15,0 3-28 0,-5 0 30 0,-2 2-29 0,-1 3 29 16,-2 1-36-16,-2 1 7 15,1 2-59-15,-1 4-20 0,1 2-69 0,0 2-62 0,-1 3-81 0,1 0-26 16,0 4-49-16,3 1-109 16,-3 0-238-16,4 1-250 0</inkml:trace>
  <inkml:trace contextRef="#ctx0" brushRef="#br0" timeOffset="-212589.78">11367 12618 483 0,'0'0'396'0,"-5"-12"-44"0,5 12-53 15,-5-8-27-15,5 8-27 0,-7-8-30 0,7 8-31 0,-13-7-25 16,13 7-22-16,-14-2 29 0,14 2-74 15,-20 5 38-15,10 0-69 0,-1 2-7 0,0 3-11 0,-1-1-7 16,2 3-3-16,-2 2 2 16,4 1 6-16,-1-1 4 0,4 2 2 0,0 0 1 0,1 1 1 15,2-2-3-15,0 2-3 16,2-3 1-16,2 2-23 0,2-2 23 0,-1 0-21 0,3 0 25 0,0-1-24 16,4-1 26-1,1-1-29-15,0 0 24 0,5-3-31 0,-3-1 19 0,5-1-36 16,-1-1 16-16,0-3-35 0,-1-1 11 0,1-3-18 0,0-1-13 15,-1-3-14-15,0-4-2 0,-1-4-13 16,-2 1 8-16,-1-6 14 0,-2 0 5 0,0-1 4 0,-6 1 9 16,0 1 6-16,-3 0 2 15,-1 1 54-15,-1 1-61 0,-1 2 54 0,-2-1-57 0,-1 3 50 16,-2 3-55-16,1 0 53 0,0 2-55 16,6 7 57-16,-16-7-52 0,16 7 51 0,-14 0-49 0,5 5 55 15,0-1-51-15,3 5 54 0,-2 1-51 0,2 4 12 0,1 0 9 16,0 2 12-16,1 2 7 15,2 0 9-15,0 0 5 0,1 1 4 0,1 2-15 0,1-2 25 16,1 1-16-16,0-1 15 0,-1 3-7 16,3-1-3-16,3 0 0 0,-4-4-2 0,2-1-3 0,0 0-2 15,2-1-14-15,0-3-29 16,-2 1-49-16,1-3-54 0,-1-2-87 0,1-3-81 0,-6-5-70 16,14 9-101-16,-14-9-269 0,12 1-233 15</inkml:trace>
  <inkml:trace contextRef="#ctx0" brushRef="#br0" timeOffset="-212319.79">11215 12355 141 0,'0'0'456'0,"-9"-8"-131"15,9 8-60-15,0 0-44 0,0 0-11 0,0 0 10 0,5-11-3 0,-5 11-12 16,17-2-21-16,-17 2-24 16,24 1-10-16,-7 0-15 0,-2 0-15 0,6 1-11 15,0 0-19-15,0 0-15 0,4 1-13 16,0-1-10-16,2 1-11 0,-2 0 0 0,1 0-23 0,-1-1-57 16,2 1-78-16,0 0-104 15,-4 0-66-15,-1-1-67 0,-4 0-102 0,1 2-181 0,-3-2-148 16</inkml:trace>
  <inkml:trace contextRef="#ctx0" brushRef="#br0" timeOffset="-212099.79">11822 12610 596 0,'0'0'450'0,"0"0"-89"15,0 0-60-15,0 0-23 0,0 0-26 0,6 11-42 0,-6-11-42 16,0 0-34-16,18 1-26 0,-18-1 25 16,22 1-74-16,-8 0 32 0,2-1-92 0,0 0-5 0,1 0-116 15,1 0-49-15,3-1-35 16,-5 1-26-16,3-1-50 0,-5 1-74 0,0 0-195 0,-14 0-62 16</inkml:trace>
  <inkml:trace contextRef="#ctx0" brushRef="#br0" timeOffset="-211929.87">11810 12764 313 0,'0'0'366'0,"-4"9"-58"16,4-9-19-16,0 0-40 0,9 12-18 16,-9-12-35-16,15 7-32 0,-6-4-34 0,5 0-26 0,1 0-23 15,3-1-9-15,3 0-44 0,-2-2-60 0,4 0-63 0,4-1-67 16,-1-2-75-16,1-1-116 0,-1 0-164 15,3-3-17-15</inkml:trace>
  <inkml:trace contextRef="#ctx0" brushRef="#br0" timeOffset="-211699.79">12489 12507 443 0,'0'0'517'0,"5"-14"-68"0,-5 14-72 0,6-9-28 16,-6 9-33-16,0 0-53 0,6-10-40 0,-6 10-26 0,0 0 1 15,0 0-2-15,0 0 2 0,0 0 0 16,5 13 21-16,-5-13-39 0,-2 20 14 0,0-7-26 0,1 4-16 16,-1 1-23-16,0 2 7 15,0 4-30-15,0 0-1 0,0 3-30 0,0-2 2 0,1 1-23 16,-1 1 7-16,0 0-29 0,2 0-2 16,-3-2-7-16,3 0-34 0,0 0-54 0,3-4-128 0,-3-1-131 15,2-2-138-15,0-1-134 0,-2-4-672 0,0 0-877 0</inkml:trace>
  <inkml:trace contextRef="#ctx0" brushRef="#br0" timeOffset="-210369.7">8698 14157 170 0,'5'-11'433'0,"-5"11"-66"15,5-17-8-15,-5 17-43 0,2-15-42 16,-2 15-12-16,2-14-32 0,-2 14-33 0,0-11-29 0,0 11-29 16,-2-12-26-16,2 12-20 15,0 0-20-15,-6-11-17 0,6 11-7 0,0 0-2 0,-18-1-5 16,18 1 1-16,-19 8 0 0,7-2-1 16,0 1-51-16,-2 3 57 0,1 2-57 0,-2 1 54 0,2 1-56 15,-1 2 53-15,3 1-49 0,1 1 55 0,1 0-52 0,2 0 56 16,1-1-51-16,4-1 56 15,-2-1-40-15,3 3 35 0,1-4-58 0,2 2 6 0,2-2 5 16,0-1 7-16,4-1 3 16,2 1 1-16,0-3 1 0,3-1 0 0,2-3 2 0,2 0-1 0,1 0 0 15,2-5-2-15,-1-1-4 16,4-4 42-16,2-2-80 0,1-4 35 0,0-4-69 16,-3-3 42-16,4-6-61 0,-3 0 52 15,-2-4-45-15,-7 4 59 0,0-2-42 0,-3 1 52 0,-3 2-46 16,-1 2 53-16,-6 2-50 0,1 0 59 0,-3 3-57 15,-2-2 56-15,-1 4-58 0,-2 1 52 16,-2-1-54-16,1 5 53 0,-2 0-51 0,-1 4 49 16,9 4-4-16,-16-4-3 0,16 4-3 15,-20 4 5-15,11 0 9 0,0 4 4 0,-1 1 3 0,1 3 3 16,2 1 3-16,0-1 9 0,1 5 6 16,1-1-44-16,0 2 77 0,2 1-43 0,2 1 60 0,0 0-53 15,-1 0 67-15,2 2-70 0,2 1 56 0,-1 1-62 0,1-2 11 16,1 0-10-16,1 2-2 0,0-3 43 15,1-3-63-15,-2-1 55 0,1-1-70 0,2 0 62 0,-3-2-102 16,3-1 16-16,-3-3-107 16,2 0-9-16,0-2-149 0,2-2-47 0,-7-6-99 0,11 10-427 15,-11-10-430-15</inkml:trace>
  <inkml:trace contextRef="#ctx0" brushRef="#br0" timeOffset="-210139.78">9228 14207 212 0,'0'-14'606'16,"0"14"-125"-16,0 0-164 0,5-9-7 0,-5 9-97 0,10-5 27 15,-10 5-44-15,17-3-32 0,-17 3-31 0,22-4-18 0,-8 4-24 16,0 0-16-1,5-2-18-15,-2 2-11 0,2 0-11 0,0 0-14 0,-1 0-47 16,1 0-54-16,-4 2-63 0,1-2-60 16,-2 0-48-16,-14 0-43 0,24 0-47 0,-24 0-280 0,13 4-131 15</inkml:trace>
  <inkml:trace contextRef="#ctx0" brushRef="#br0" timeOffset="-209969.79">9293 14265 19 0,'-10'4'386'0,"1"0"-78"0,9-4-68 0,-13 7 9 0,13-7-71 15,-10 8 61-15,10-8-51 16,-5 7 75-16,5-7-60 0,0 0 26 0,5 12-76 0,-5-12 21 16,13 9-66-16,-4-5 24 0,2-1-74 15,5 1 38-15,-1-1-67 0,3-1 40 0,2-1-66 0,-1-1-9 16,2 0-142-16,4-2-50 16,2-3-114-16,0 0-101 0,4-4-301 0,-1-1-218 0</inkml:trace>
  <inkml:trace contextRef="#ctx0" brushRef="#br0" timeOffset="-209749.8">9830 14055 27 0,'0'0'610'0,"0"0"-138"15,3-14-78-15,-3 14-53 16,0 0-40-16,0 0-42 0,2-9-39 0,-2 9-51 0,0 0 62 0,0 0-64 16,0 0 55-16,-1 12-44 15,1-12 37-15,-3 18-79 0,1-5 46 0,-1 1-61 0,1 1 33 16,-1 2-59-16,2 1-14 0,-2 1-11 0,0 0-16 15,1 5-9-15,1-4-25 0,-3-1 13 16,3 3-42-16,-1 0-10 0,2-2-93 0,0 1-49 0,0-1-91 16,0-2-118-16,0-1-64 15,2-4-133-15,-2-1-336 0,0-12-466 0</inkml:trace>
  <inkml:trace contextRef="#ctx0" brushRef="#br0" timeOffset="-208865.93">7813 11778 346 0,'0'0'342'0,"0"0"0"0,0 0-105 0,0 0 32 16,0 0-90-16,-7-6 40 0,7 6-81 0,0 0 38 15,0 0-82-15,-13 0 42 0,13 0-57 0,-11 4 46 16,11-4-57-16,-15 6 59 0,6-1-57 0,0 1 60 16,-2 1-57-16,1 0 46 0,-2 3-59 0,-1-1 54 15,0 3-51-15,-2 1 57 0,2 1-68 0,-2 0-3 16,2 1 3-16,-1 2 1 0,1 1 1 0,1 0 2 16,-1 0 5-16,0 4-28 0,-2 0 34 0,6-2-27 15,-1-1 30-15,1 3-35 0,1-2 25 16,3 1-37-16,0 0 31 0,1 1-29 0,1-1 46 15,0 0-43-15,3-1 34 0,0 1-33 0,3 2 39 16,0-1-43-16,2 1 48 0,0 0-30 0,2 0 32 16,0-2-31-16,5 4 33 0,-1 0-3 0,2-3-7 15,1 1-2-15,3-1-5 0,-1-1-5 0,3-1-4 16,-2 0-7-16,4-4-2 0,-2 1-11 0,-4-3 0 16,3-1-5-16,-3-2-3 0,0 0-3 0,-2-2-5 15,-1 0-15-15,1-2 15 0,-4-2-15 0,0 2 18 16,-1-3-15-16,-8-4 15 0,13 9-14 0,-13-9 18 15,12 7-16-15,-12-7 7 0,10 5-21 16,-10-5-11-16,0 0-59 0,9 4-26 0,-9-4-85 0,0 0-10 16,0 0-42-16,0 0-55 0,9-5-22 15,-9 5-115-15,0 0-19 0,1-13-18 0,-1 13-7 16,0 0-292-16,0-15-285 0</inkml:trace>
  <inkml:trace contextRef="#ctx0" brushRef="#br0" timeOffset="-208342.87">7823 12543 415 0,'0'0'408'0,"-7"-6"-85"0,7 6-11 16,0 0-6-16,0 0 37 0,-5-8-80 0,5 8 25 0,0 0-77 16,0 0 47-16,0 0-78 0,0 0 36 15,-9-4-57-15,9 4-6 0,0 0-4 0,0 0-16 16,0 0-12-16,0 0-4 0,0 0-1 0,0 0-47 15,0 0 34-15,0 0-14 0,0 0-6 0,0 0-6 16,-9-4-3-16,9 4-3 0,0 0-10 0,0 0-4 16,0 0-4-16,0 0-2 0,0 0-4 0,0 0-3 15,0 0 0-15,0 0-2 0,0 0-2 0,0 0 1 16,0 0-3-16,0 0-4 0,0 0-2 16,0 0-7-16,-3 11-7 0,3-11 4 0,0 0-5 15,0 0-1-15,3 12-6 0,-3-12-1 0,1 11-2 16,-1-11-1-16,5 11-2 0,-5-11 0 0,7 16 0 15,-2-7 1-15,0 0-2 0,-1 0-3 0,2-2 5 16,0 1 0-16,1 1 0 0,-1-1 0 0,2 1-15 16,-2-1 16-16,2-1-16 0,-1 0 12 0,1 0-18 15,-3 1 7-15,2-2-16 0,0-1-2 0,-7-5 0 16,9 11 21-16,-9-11-21 0,8 9 16 0,-8-9-19 16,6 7 20-16,-6-7-21 0,0 0 21 15,7 11-17-15,-7-11 18 0,0 0-13 0,-4 13 22 16,4-13-18-16,-9 11 23 0,1-6-21 0,-2 1 19 15,-1 1-13-15,-2-1 14 0,-1 1-12 0,0 0 13 16,-2-1-12-16,2 1 13 0,-2 1-14 0,2-4 19 16,-2 2-23-16,2 1 23 0,3-2-20 0,-3 1 18 15,5 0-14-15,-3-3 10 0,12-3-61 0,-15 7-56 16,15-7-132-16,-14 6-40 0,14-6-55 0,-9 5-80 16,9-5-6-16,0 0-87 0,0 0-448 0,-8 5-546 15</inkml:trace>
  <inkml:trace contextRef="#ctx0" brushRef="#br0" timeOffset="-206760.4">11237 14134 58 0,'0'0'383'0,"1"-12"-63"16,-1 12-33-16,0 0-18 0,0-17-30 0,0 17-28 0,-4-9-25 15,4 9-20-15,-5-9-19 16,5 9-19-16,-9-5-22 0,9 5-10 0,-10-2-10 0,10 2-1 16,-14 2-7-16,4 2 1 0,1 1 1 0,-1 1-4 0,-2 2-11 15,1 2-5-15,-1 2-8 16,2-2-50-16,2 4 58 0,-3 1-50 0,2 0 56 0,0 0-55 16,2 1 48-16,2-2-55 0,0 3 57 0,2-2-56 0,0-1 54 15,3 0-58-15,-3-2 48 0,3 1-56 16,3-2 57-16,-2 0-55 0,3-1 14 0,2-1-3 15,2 0 0-15,1-1 2 0,1-1-2 16,4 0 52-16,-3-4-59 0,1-1 50 0,1-1-74 16,0-2 54-16,3-3-73 0,-1-1 51 15,-1-2-67-15,0-2 53 0,1-4-49 0,-2-1 42 0,-1-3-15 16,-1-1 7-16,-2-1-6 0,0-2 8 16,-4 1 1-16,0-2-3 0,-3 0 4 0,1 4 7 15,-3 1 1-15,0 0 0 0,-1 1-2 0,-1 3-2 0,-1 2-8 16,-1 0 1-16,0 3-1 0,4 8-1 15,-13-9 8-15,13 9 2 0,-14-2-4 0,14 2-4 0,-19 6 14 16,10 0-3-16,0 3 9 0,0 2 2 16,-1 1 9-16,3-1 6 0,1 4 4 0,0 0 5 15,2 1-45-15,0 1 58 0,1 1-42 16,3 0 51-16,0 0-46 0,0 1 48 0,2 1-50 0,-1-1 51 16,3 3-52-16,0 1 2 0,0 0 56 0,2-2-62 15,0 1 52-15,-2-1-57 16,3 0 57-16,-1 0-64 0,0-2 55 0,-2-3-59 0,1 0 62 15,-1-3-57-15,0 1 53 0,0-3-61 16,-2 0 15-16,1-3-96 0,-3-8-2 0,5 17-62 0,-5-17-93 16,2 11-50-16,-2-11-81 0,0 0-336 15,-2 10-233-15</inkml:trace>
  <inkml:trace contextRef="#ctx0" brushRef="#br0" timeOffset="-206420.4">11031 13830 145 0,'0'0'362'0,"0"0"-83"0,-4-12-42 0,4 12-25 0,0 0-24 15,0 0-5-15,3-10-7 16,-3 10-8-16,0 0 4 0,16-6-10 0,-16 6-11 0,20-2 35 16,-20 2-59-16,27-1 42 0,-8 1-63 15,-1-1 40-15,2 1-68 0,0 0 45 0,2 0-66 0,-1 0 40 16,2 1-64-16,-1-2 42 16,-2 1-66-16,0 0 49 0,1-1-64 0,-3 1 53 0,1 0-71 15,-5 0 22-15,2 0-102 0,-5-1-14 0,3 1-140 16,-14 0-43-16,18 0-48 0,-18 0-29 15,17 1-321-15,-17-1-207 0</inkml:trace>
  <inkml:trace contextRef="#ctx0" brushRef="#br0" timeOffset="-206140.39">11678 14055 17 0,'-3'10'443'0,"3"-10"-123"0,0 0-46 0,0 0-17 0,0 0-14 0,2 12-12 16,-2-12-16-16,0 0-17 16,0 0 0-16,7 6-19 0,-7-6-7 0,0 0-13 0,17 4-25 15,-17-4-10-15,15 3-65 0,-15-3 39 0,23 1-65 0,-23-1 42 0,26 1-16 16,-12-1-10-16,1 0-11 15,1 1-15-15,0-1-42 0,0 1-54 0,-2-1-60 0,-2 0-60 16,2 2-49-16,-14-2-35 0,23 1-24 16,-23-1-37-16,15 2-299 0,-15-2-147 0</inkml:trace>
  <inkml:trace contextRef="#ctx0" brushRef="#br0" timeOffset="-205970.31">11698 14223 58 0,'-7'4'355'15,"7"-4"-56"-15,-12 9-13 0,12-9 4 16,-6 8-68-16,6-8 68 0,0 0-4 0,2 8-69 0,-2-8 15 16,13 6-61-16,-13-6 0 15,21 4-77-15,-7-1 31 0,2-2-73 0,6 0 39 0,-2 0-70 0,2-1 7 16,5-1-63-16,0 0-87 16,1-3-105-16,5 1-96 0,0-4-108 0,2 0-249 0,-2 1-189 15</inkml:trace>
  <inkml:trace contextRef="#ctx0" brushRef="#br0" timeOffset="-205590.38">12333 14053 271 0,'0'0'460'16,"-2"-13"-76"-16,2 13-44 0,0 0-38 0,0 0-27 0,-5-7-22 0,5 7-28 16,0 0-24-16,0 0-22 0,0 0-5 0,-10 6 1 0,10-6-19 15,-7 11-54-15,3-3 66 16,-1 2-75-16,2 2 56 0,1 1-72 0,-2 2 20 0,1-1-12 15,0 1 43-15,0 1-59 16,3 1 31-16,-2 0-42 0,0-2-9 0,4 2-1 0,-2 0 2 0,2-1-7 16,1-1-5-16,0 1-6 15,2-2-6-15,1 0-1 0,2-2-2 0,1 1 4 0,1-3-7 16,1 0-27-16,3-1 29 0,-1-1-25 16,4-2 28-16,-1-2-29 0,-1-1 32 0,1-1-4 0,-2-4-4 15,4-1 0-15,-3-3 0 0,1-1-3 0,0-3 0 0,2-4-9 16,-5 0-4-16,1-2-6 15,-5-4 1-15,1 0-6 0,-1-2-2 0,-4-1 0 0,-2 0-3 16,-1-1-5-16,-4 0-1 16,-1 1-3-16,-4 1-12 0,-2 0-16 0,-2 0-24 0,-5 2 20 15,-1 5-90-15,-1 3 25 16,0 1-102-16,-2 3-25 0,1 5-47 0,-2 1-61 0,2 2-61 16,-4 4-77-16,-1-1-305 0,1 3-320 0</inkml:trace>
  <inkml:trace contextRef="#ctx0" brushRef="#br0" timeOffset="-204590.31">8851 15432 230 0,'0'0'397'0,"4"-11"-60"0,-4 11-39 0,0 0-7 0,1-14-32 16,-1 14-27-16,0 0-30 15,-5-14-29-15,5 14-26 0,0 0-16 0,-8-10-25 0,8 10-11 0,0 0-6 16,-16-1-6-16,16 1-4 16,-22 6 6-16,8 0 3 0,0 1 3 0,-3 4-1 0,1 1 0 15,-1 2-8-15,2 0-8 0,-2 1-8 0,3 2-5 0,0 0-11 16,4 1-5-16,-1-1-2 0,3 2-4 15,1-1-7-15,3-2-1 0,2 1-5 0,2-3 4 0,0-1 0 16,4 3-6-16,0-3-5 16,3-1 5-16,2 0-2 0,1-3-2 0,3 1-1 0,0-3 1 15,1 1-2-15,2-3 1 16,1-2 6-16,-2-1-11 0,2-2-3 0,0-2-17 16,-1-1-14-16,0-5-13 0,1-1-15 0,0-5-15 0,-2 0 5 0,-2-4-32 15,1-5-3-15,-2-1-5 16,-2 0 17-16,-2 2 13 0,-2 0 9 0,-1 0 8 0,-2 4 4 15,-1-1 4-15,-2 3 6 16,-1 2 3-16,0 0 3 0,-2 3 2 0,-1 0 4 0,-2 1-1 0,-2 3 1 16,1 2 1-16,-2-1 2 15,9 6 0-15,-22-2 4 0,22 2 1 0,-23 4 12 0,10 2 8 16,2 3 4-16,-2 1 1 0,0 4 28 16,0 0-11-16,2 4 25 0,2 2-6 0,-1 0 17 0,3 3-6 15,1 0 14-15,1 1-21 0,1 0-1 0,1 1 4 16,2 1-5-16,1-1 1 0,0 2 1 15,3-1 3-15,-2 1-12 0,3-3-5 0,-2 2-62 0,3-1 64 16,-1-2-62-16,0-1 65 16,1 0-63-16,0-1 57 0,-2-3-2 0,1-1-7 0,-2-3-3 0,1 0-14 15,-2-4-32-15,0 1-36 16,-1-11-45-16,2 18-50 0,-2-18-70 0,-3 14-89 0,3-14-84 16,-5 9-79-16,5-9-278 0,0 0-267 0</inkml:trace>
  <inkml:trace contextRef="#ctx0" brushRef="#br0" timeOffset="-204190.31">9358 15605 105 0,'0'0'414'0,"0"0"-118"0,0 0 7 15,-5-8-66-15,5 8-11 0,0 0-18 16,0 0-17-16,0 0-19 0,0 0 4 0,0 0-39 0,0 0 14 16,0 0-18-16,0 0 5 15,7-6-21-15,-7 6 2 0,12 0-25 0,-12 0 4 0,20 0-29 16,-20 0-1-16,25 0-23 0,-12 0 1 16,2 0-20-16,1 0 5 0,1-1-31 0,0 0-35 0,0 1-67 15,-2-1-40-15,0 1-104 0,0-1-39 0,-15 1-74 0,24 0-62 16,-24 0-213-16,15 0-141 15</inkml:trace>
  <inkml:trace contextRef="#ctx0" brushRef="#br0" timeOffset="-203970.3">9337 15722 167 0,'0'0'359'0,"-7"6"-62"16,7-6 40-16,0 0-56 0,0 0-16 0,-1 10-5 0,1-10-50 0,0 0-2 15,12 6-45-15,-12-6-9 16,16 3-44-16,-16-3-2 0,22 3-36 0,-9-2-3 0,-1 0-27 16,2-1 5-16,2 3-21 0,2-2-7 15,-2 0-59-15,1 0-32 0,-2 0-98 0,1-1-57 0,-1 0-91 16,0 1-103-16,-2-2-190 16,1 1-123-16</inkml:trace>
  <inkml:trace contextRef="#ctx0" brushRef="#br0" timeOffset="-203200.17">10043 15395 363 0,'6'-13'349'0,"-6"13"-77"0,2-13 23 0,-2 13-89 0,5-12 77 0,-5 12-62 16,3-10 43-16,-3 10-77 16,2-10 25-16,-2 10-72 0,0 0 30 0,3-12-69 0,-3 12 35 15,0 0-69-15,0 0 34 0,4-10-68 16,-4 10 37-16,0 0-62 0,0 0 44 0,0 0-58 0,0 0 55 16,0 0-32-16,0 0 61 0,0 0-41 0,0 15 63 0,-3-5-64 15,0 2 67-15,1 4-62 16,-2-1 71-16,-1 3-74 0,1 4 62 15,-1 0-70-15,0 2 67 0,1 1-62 0,-1-1 51 0,0 1-59 16,0 0 51-16,1-2-48 0,0 1 45 0,0-2-53 0,0 0 35 16,1-1-41-16,0-3 31 15,-1-1-45-15,2-1 42 0,0-1-44 0,0-2 37 0,1-1-37 16,-1 0 31-16,2-12-36 0,-2 20 24 16,2-20-89-16,-3 15-22 0,3-15-131 0,-1 13-29 0,1-13-112 15,-1 11-96-15,1-11-127 0,0 0-328 0,0 0-484 0</inkml:trace>
  <inkml:trace contextRef="#ctx0" brushRef="#br0" timeOffset="-202319.87">11537 15488 375 0,'0'0'340'0,"-6"-6"-84"0,6 6-27 0,-10-7-25 15,10 7-15-15,-12-7-9 0,12 7-18 0,-16-2-13 0,16 2-15 16,-20 0-12-16,9 2-11 15,0 2-6-15,-3 1-12 0,1 1 4 0,0 2-25 0,-1 2 6 16,0 2-12-16,1 1 16 0,1 1-17 16,1 3 12-16,2-1-8 0,1 1 2 0,2 0-16 0,3-2 8 15,-3 2-15-15,5 0 2 16,-1 0-16-16,4-1-1 0,-1 0-4 0,5 0-2 0,-3-2-1 16,3 1 0-16,1-2 0 0,3-1-1 0,0 0 0 0,0-2-1 15,4-3 3-15,0 1-2 0,2-2-6 16,-1-1 1-16,2-2 3 0,-4-2 4 0,1-2-9 0,0-1 4 15,0-4-18-15,1 0 7 16,1-5-9-16,-1-2-5 0,-3-3 3 0,0 0-9 0,-2-3-8 16,-1-2 4-16,1-1 4 0,-5 1-2 15,1-1 0-15,-3 1 3 0,0 3 1 0,-2-1-3 0,3 4-1 16,-4 0-1-16,0 4-6 16,0-1 0-16,0 12-4 0,-2-20-2 0,2 20-2 0,-3-13 2 15,3 13-2-15,0 0 5 0,-10-5-3 0,10 5 6 0,-10 9 3 16,5-1 3-16,-1 5 16 0,1 0-8 15,1 3 8-15,0 2-9 0,-1 3 17 0,0 0-8 0,3 3 19 16,0-1-7-16,0 1 1 16,2 0 0-16,0-2 1 0,0 1-5 0,2 2 0 0,-1-3-4 15,1 1-2 1,2-1-49-16,1-3 68 0,-3-1-60 0,1-2 62 0,1 2-10 16,-2-4-30-16,2-1-48 0,-1-2-44 15,0-1-43-15,-3-10-29 0,5 16-65 0,-5-16-87 0,5 9-90 16,-5-9-314-16,0 0-239 0</inkml:trace>
  <inkml:trace contextRef="#ctx0" brushRef="#br0" timeOffset="-201979.87">11364 15251 227 0,'0'0'347'16,"-7"-7"-68"-16,7 7-42 0,0 0-56 0,0 0 8 0,-5-7-55 16,5 7 61-16,0 0-61 0,0 0 66 15,15-1-56-15,-15 1 51 0,23 0-65 0,-10 0 36 0,6 1-54 16,2-1 37-16,-2 1-63 0,4-1 40 0,1 0-56 0,-2 0 27 15,1 0-60 1,0 2 44-16,-1-2-65 0,0 0 43 0,-2 0-54 0,-1 0 46 16,-1 0-67-16,-3 0 24 0,-1 1-100 15,-14-1-6-15,25 0-122 0,-25 0-19 0,20 0-69 0,-20 0-29 16,14 2-68-16,-14-2-204 16,12 2-121-16</inkml:trace>
  <inkml:trace contextRef="#ctx0" brushRef="#br0" timeOffset="-201689.78">12038 15523 135 0,'0'0'433'15,"0"0"-76"-15,0 0-66 0,0 0-39 16,0 0 9-16,10 7-54 0,-10-7-4 0,14 2-40 0,-14-2-8 16,15 1-32-16,-15-1-10 15,23 1-29-15,-23-1 2 0,25 1-28 0,-12-1 1 0,1 1-24 16,-1-1 4-16,0 1-37 0,3-1-26 16,-16 0-74-16,25 0-49 0,-25 0-93 0,20 1-64 0,-20-1-96 15,16 2-176-15,-16-2-90 0</inkml:trace>
  <inkml:trace contextRef="#ctx0" brushRef="#br0" timeOffset="-201519.87">12015 15675 275 0,'0'0'422'16,"-5"8"-59"-16,5-8 3 15,0 0-66-15,4 8-8 0,-4-8-44 0,9 4-19 0,-9-4-45 0,17 6-14 16,-17-6-49-16,24 3-12 0,-11-2-28 0,4 0-9 0,2 1-48 15,1-2-51-15,1 0-102 16,1-2-70-16,-1 1-119 0,3-1-99 0,-1 0-269 0,1-4-193 16</inkml:trace>
  <inkml:trace contextRef="#ctx0" brushRef="#br0" timeOffset="-201125.46">12677 15457 74 0,'0'0'522'0,"1"-13"-140"0,-1 13-76 0,0 0-60 15,0 0-36-15,0 0-23 0,0 0 6 16,0 0 1-16,0 0-10 0,0 0-10 16,-10 7-16-16,10-7-16 0,-9 16-17 0,5-6-14 0,-1 1-14 15,3 3-1-15,-5 0-11 0,2 2-1 0,3-3-13 0,0 3-1 16,0 0-5-16,0 0-3 15,0-2-4-15,2 0-4 0,0 0-6 0,4 2-1 0,-4-3-4 0,4 0 1 16,0 1-9-16,2-2 7 16,2 0-5-16,-1-1 0 0,4-2-4 0,1 0-5 0,1-1 0 15,5-2-4-15,-4-1-1 0,4-2-3 16,-1 0 4-16,-1-2-1 0,0-2-10 0,2-4-16 0,0 0 29 16,-2-4-9-16,2-3 4 0,-3-1-7 0,-1-4 3 0,-5-2-9 15,2 0 2-15,-2-1-12 16,-4-1 2-16,-3-2-4 0,0 4-59 0,-4 0 64 0,-4-4-53 15,-2 4 57-15,-3 1-55 0,0 0 51 16,-7 3-69-16,3 1 4 0,-2 2-117 0,-3 3-10 0,3 2-63 16,0 2-69-16,0 2-78 15,0 3-77-15,3 0-309 0,-3 4-310 0</inkml:trace>
  <inkml:trace contextRef="#ctx0" brushRef="#br0" timeOffset="-199545.54">7953 16902 156 0,'0'0'336'15,"-16"-3"-54"-15,16 3-67 0,-16-1 23 0,16 1-60 0,-16-3 8 16,16 3-51-16,-16-1 32 15,16 1-31-15,-15-1 8 0,15 1-34 0,-12-1 1 0,12 1-34 16,0 0 11-16,-14 0-31 0,14 0 12 16,0 0-29-16,0 0 21 0,-14 0-14 0,14 0 25 0,0 0-5 15,0 0 20-15,0 0-6 16,0 0 13-16,20 1-12 0,-20-1 12 0,27 0-14 16,-8 0 0-16,2 0-14 0,3 0 1 0,4 0-16 0,4 0 4 15,0 0-12-15,6 1-2 16,1-1-13-16,0 1-3 0,0 2 7 0,-2-2-15 0,0 1 10 15,-7-1-9-15,0-1 14 0,-2 1-6 16,-4-1 9-16,-1 0-3 0,-4 0 2 0,2 0-4 0,-3 0 5 16,-4 0-6-16,1 0 2 15,-15 0 1-15,22 0-3 0,-22 0-1 0,18-1-10 0,-18 1-4 16,14-3-6-16,-14 3-10 0,11-2-14 16,-11 2-16-16,0 0-2 0,8-7-2 0,-8 7-14 0,0 0-9 15,0 0-12-15,-3-13-17 0,3 13 0 0,-6-8-15 0,6 8 14 16,-12-9-11-16,12 9 24 15,-12-10-6-15,5 4 14 0,-2 1 13 0,2-1 10 0,-1 0 23 16,-1 2-10-16,0-3 20 16,0 3-14-16,0-1 20 0,-2 0-12 0,2 1 18 0,1 0-12 0,8 4 20 15,-16-7-13-15,16 7 19 16,-13-6-14-16,13 6 14 0,-11-4-11 0,11 4 15 0,0 0-13 16,-12-6 11-16,12 6-11 0,0 0 16 0,0 0-4 0,-11-3 21 15,11 3-5-15,0 0 11 0,0 0 12 16,0 0 5-16,0 0-1 0,12 2 1 0,-12-2-4 15,14 3-5-15,-14-3-3 0,18 5-8 16,-7-2-3-16,0 0-5 0,0 1-4 0,1-1-4 0,0 1-4 16,0 0-8-16,1 2-5 0,-3-3 1 15,1 2 2-15,0 0-10 0,-4 1 7 0,2-1-9 0,-9-5 9 16,14 10-2-16,-14-10 16 16,9 12 1-16,-9-12 11 0,3 16 5 0,-3-16 13 0,-7 18-13 15,1-8-7-15,-3 1 1 0,-2 1-7 0,-4 0 1 0,2-1-7 16,-2 0-8-16,0-1-35 15,2-1-86-15,-3 2-98 0,3-2-119 0,0 0-130 0,-2-1-587 0,3 0-659 16</inkml:trace>
  <inkml:trace contextRef="#ctx0" brushRef="#br0" timeOffset="-198190.63">9370 16839 117 0,'0'0'357'0,"0"0"-38"15,0-15-61-15,0 15-1 0,0 0-68 0,-1-12-19 0,1 12-25 16,0 0-23-16,0 0-27 0,1-11-14 15,-1 11-10-15,0 0 6 0,0 0-12 0,0 0 4 0,0 0 3 16,0 0 35-16,-1 12-18 16,1-12 24-16,-2 18-14 0,1-7 15 0,0 1-15 0,1 2 4 15,-3 2-16-15,2-1 2 0,-2 2-22 16,2 0 2-16,-2-2-16 0,2 3 5 0,0-2-9 0,-2 0-6 16,2-3-5-16,-3 0-3 0,3-1-5 0,1 0-7 0,0-12-11 15,-2 20 16-15,2-20-14 16,-2 15 10-16,2-15-1 0,-1 13 14 0,1-13-7 0,0 0 8 15,-1 11-25-15,1-11-24 0,0 0-24 16,0 0 2-16,0 0-22 0,0 0 22 0,2-16-20 0,1 6 5 16,-2 0-10-16,0-6 7 15,3 1-9-15,-1-3 16 0,-1-2-2 0,2-2 19 0,0 0-3 16,-2 1 21-16,2-1-14 0,-1 4 20 16,1 1-2-16,-2 2 22 0,2 0-9 0,-1 3 13 0,-1 1-16 15,-2 11 6-15,3-19-16 0,-3 19 5 0,2-13-18 0,-2 13 14 16,4-11-10-16,-4 11 14 15,0 0-1-15,0 0 27 0,0 0-7 0,0 0 6 0,14 4 7 16,-14-4 18-16,10 13-2 0,-5-5 7 16,2 1-2-16,-1 3 12 0,4 0-16 0,-2 0 3 0,1 1-8 15,3 3 6-15,-2-2-11 16,1 0 2-16,1 1-9 0,-1-1-3 0,0-2-10 0,0-1 6 16,-2-3-6-16,1 2-3 0,0-2-1 0,-2 0 2 0,0-1-1 15,1-3-9-15,-3 3-11 0,-6-7-5 16,12 5-20-16,-12-5-3 0,12 2-24 0,-12-2 4 15,12-4-17-15,-12 4 18 0,10-10-5 16,-5 3 10-16,2-2-12 0,-4-3 14 0,1-2-10 0,-1-3 14 16,-2 1 0-16,0-1 17 15,1-1-3-15,-2-1 8 0,-2 2-5 0,2-1 20 0,-1 1-10 0,-1 3 20 16,0 0-4-16,1 3 22 16,0-1-6-16,1 12 8 0,-3-18-22 0,3 18 4 0,-1-15-20 15,1 15 8-15,-3-10-13 0,3 10 13 16,0 0-3-16,0 0 18 0,0 0-2 0,0 0 24 15,-10 4 4-15,10-4 7 0,-2 19 11 0,-1-6 7 16,2 2 0-16,-1 0 9 0,1 2-3 0,0 3 7 0,0-2-8 16,-1 1-1-16,2-1-5 0,-1 1-13 15,1 0 2-15,0 0-10 0,-1-1-2 0,1 0-9 0,0-1-1 16,0-2-12-16,0-1 7 0,0-1-10 0,0 0-13 0,1 0-43 16,-1-13-60-16,1 20-62 15,-1-20-69-15,0 17-55 0,0-17-62 0,0 13-89 0,0-13-82 16,0 0-267-16,4 11-311 0</inkml:trace>
  <inkml:trace contextRef="#ctx0" brushRef="#br0" timeOffset="-197785.22">9903 17004 272 0,'0'0'466'0,"2"-12"-44"16,-2 12-71-16,0 0-22 15,1-13-58-15,-1 13-29 0,0 0-68 0,0 0-18 0,0 0-46 16,0-13 0-16,0 13-29 0,0 0 15 16,0 0-14-16,0 0 4 0,-3 11-13 0,3-11 23 0,-5 12-10 15,5-12-4-15,-2 15-22 16,2-15-1-16,-1 15-11 0,1-15 11 0,0 19-14 0,0-19 2 16,0 20-16-16,0-20 3 0,1 19-10 0,-1-19 4 0,3 18-9 15,-3-18-3-15,7 16-5 0,-7-16 22 16,10 14-11-16,-10-14 4 0,11 11-9 0,-2-6 6 0,-9-5-4 15,15 7 7-15,-15-7-7 16,18 1 2-16,-18-1-11 0,17-4-3 0,-8 0-8 0,0-3 8 16,-2 0-5-16,1-2 6 0,0-3-10 15,-2 0 4-15,-2-2-10 0,0 2 8 0,-3-1-5 0,0 1-4 16,-2 2-6-16,0-3-2 16,-3 3-2-16,-1 0 9 0,-4-1-9 0,0 2 1 0,-1 2-10 15,-2-1-10-15,-1 4-27 0,2 0-18 0,0 2-40 0,-1 1-22 16,12 1-39-16,-22 3-6 0,12 1-69 15,10-4-25-15,-17 8-43 0,10-1-66 0,7-7-259 0,-9 13-161 16</inkml:trace>
  <inkml:trace contextRef="#ctx0" brushRef="#br0" timeOffset="-197375.13">10874 16941 249 0,'0'0'455'16,"1"-17"-93"-16,-1 17-11 15,-1-15-79-15,1 15-13 0,-3-14-51 0,3 14-4 0,-6-12-55 16,6 12-2-16,-10-13-37 0,10 13-2 16,-13-9-33-16,13 9 4 0,-18-6-23 0,18 6 8 0,-18-1-20 15,8 3 9-15,-1 2-10 16,0 1 15-16,0 2-11 0,-1 0 14 0,2 2-4 0,-1 2 12 16,2 1 2-16,0 1 3 0,1 1-6 0,0-1 5 0,3 1-13 15,1 0 5-15,1 1-11 0,0-2 6 16,3 0-14-16,1 0 1 0,2-1-9 0,1 2 1 0,1-2 5 15,5-2-17-15,-1 2-2 16,3-3-13-16,1 0-59 0,2-2-68 0,2 0-72 0,-1-2-76 16,3-3-84-16,-1-1-78 0,1-2-55 15,0 0-318-15,-2-4-322 0</inkml:trace>
  <inkml:trace contextRef="#ctx0" brushRef="#br0" timeOffset="-196924.79">11052 16798 115 0,'0'-12'447'0,"1"0"-16"0,-1 12-53 0,0-16-15 16,0 16-50-16,0-15-24 0,0 15-71 0,1-10-33 0,-1 10-50 16,0 0-13-16,0-13-30 0,0 13-1 0,0 0-18 0,0 0 27 15,0 0-3-15,0 0 19 16,4 9 1-16,-4-9 5 0,4 15-4 0,-4-4 5 0,0 2-6 16,1-1-9-16,-1 3-5 15,0 3-11-15,0-1-13 0,0 2-10 0,-1-1-12 0,1 1-24 16,-3 0 3-16,2 0 2 0,0 0 3 0,0-1-22 0,-1-2 10 15,1-1-13-15,0-2 9 0,-1 0-15 16,1-2 12-16,1-11-14 0,-3 19 11 0,3-19-12 0,-1 14 8 16,1-14-22-16,-2 11 2 15,2-11-35-15,0 0-6 0,0 0-18 0,0 0 2 0,0 0-1 0,-8-5-26 16,8 5 4-16,0-15-4 16,0 15 10-16,3-20-15 0,-1 6 12 0,3 0 1 0,0 0 16 15,4-3 3-15,-2 4 3 0,3-2 21 0,-1-1-7 0,0 4 16 16,2 0-8-16,0 1 14 15,0 1-8-15,3 1 15 0,-1 2-12 0,0 1 16 0,-1 0-8 16,1 4 18-16,-1-1-11 16,1 3 16-16,-1 2-8 0,0 0 13 0,-1 2-8 0,2 2 11 15,-1 2-5-15,-1 1 13 0,-1 1-12 16,-2 2 22-16,1 3-17 0,-3-2 9 0,-1 2 1 0,-1 0-6 16,0 1 0-16,-4-3-2 15,0 1 0-15,0 2-3 0,-4-1-5 0,2 0-36 0,-1-1-58 16,-1-1-88-16,-1-1-93 0,3-2-88 0,-2 0-90 0,4-10-334 15,-5 15-302-15</inkml:trace>
  <inkml:trace contextRef="#ctx0" brushRef="#br0" timeOffset="-196394.78">11720 16956 5 0,'1'-11'473'0,"-1"11"-113"0,2-18 11 0,-2 18-75 0,0-15-20 15,0 15-52-15,-2-14-17 0,2 14-51 16,-6-17 81-16,6 17-142 0,-8-8-32 0,8 8 1 16,-9-5-28-16,9 5 11 0,-16 0-18 15,16 0 13-15,-18 7-10 0,6-1 22 0,2 1-20 0,1 2 14 16,-3 0-5-16,2 3 3 0,1-1-2 0,-1 1-5 0,4 1 0 15,-1-1-2-15,1 2-2 0,3-1-4 16,-2-2 3-16,3 1 4 0,1-2 3 0,1-10-6 0,3 21 3 16,0-12-5-16,2 0-3 15,0-1-3-15,3-1 3 0,3 0 2 0,-2-3-5 0,0-1 0 16,-9-3-3-16,21 1-19 0,-11-3-9 16,2-2-25-16,-4-2 10 0,3-3-12 0,0-2 10 0,-3 0-14 15,-1-3 18-15,-1 0-7 0,0 0 25 0,-1-3-17 0,0 1 15 16,-4 1-8-16,2 0 7 15,-2 2 11-15,1 1 6 0,-1 0 3 0,0 1-1 0,-1 11-1 16,2-16-6-16,-2 16-6 0,2-15-4 16,-2 15-11-16,0 0 0 0,1-14 3 0,-1 14-1 0,0 0 8 15,0 0 19-15,0 0-13 16,0 0 8-16,0 0-4 0,4 11 17 0,-4-11 2 0,1 16 8 16,2-5-11-16,-3 1 0 0,0 0 1 15,3 1 6-15,-1 1-10 0,-1 0 10 0,0-1-15 0,1 1 4 16,-1 1-8-16,0-2 6 0,2-1-4 0,-1 1 1 0,0-2-8 15,-1 1-27-15,-1-12-79 16,4 19-57-16,0-9-76 0,-4-10-97 0,9 15-121 0,-9-15-447 16,9 8-459-16</inkml:trace>
  <inkml:trace contextRef="#ctx0" brushRef="#br0" timeOffset="-195924.79">11937 16888 341 0,'0'0'486'16,"3"-12"-69"-16,-3 12-44 16,3-10-52-16,-3 10-40 0,0 0-66 0,5-11-29 0,-5 11-40 0,0 0-9 15,8-6-27-15,-8 6 9 16,0 0-21-16,12 5 6 0,-12-5-16 0,6 8 1 0,-6-8-13 16,9 14 6-16,-9-14-15 0,4 18 3 15,-4-18-12-15,4 19-2 0,-4-19-7 0,1 21-6 16,-1-21-9-16,-1 20-4 0,1-20-4 0,-2 17-1 0,2-17-5 15,-4 16 5-15,4-16-7 16,-4 13 9-16,4-13-5 0,-4 11 5 0,4-11-5 0,-5 8 3 16,5-8-3-16,0 0 0 0,0 0-7 15,-10 5-2-15,10-5-7 0,0 0 4 0,-8-8-22 0,8 8 8 16,-3-12-12-16,3 12-6 16,0-20-4-16,0 20-3 0,3-25-9 0,1 12 4 0,1-2-16 15,4 2 11-15,0-2-9 0,-1 2 16 0,3-1-12 0,2 1 16 16,-3 2-9-16,4 2 12 0,0 0-9 15,1 2 17-15,0 1-10 0,0 3 13 0,-2 0-6 0,-1 2 7 16,1 1-6-16,-1 2 9 16,0 1-6-16,0 2 10 0,-1 2-8 0,0 1 6 0,-4 3-4 15,1 0 13-15,2 2-11 0,-6 0 18 16,0 1-4-16,-1 0-1 0,-1 0 0 0,0 2 1 0,-1-3-2 16,-1 2 1-16,-1-2 2 15,1 0-2-15,-2 0 1 0,2-1-18 0,-2 0-58 0,-1-1-87 16,2 0-90-16,1-11-98 0,-3 16-92 0,3-16-340 0,-1 13-298 15</inkml:trace>
  <inkml:trace contextRef="#ctx0" brushRef="#br0" timeOffset="-195312.52">12630 16987 443 0,'0'-22'432'0,"0"22"-67"16,-2-18-39-16,2 18-45 0,-2-17-20 0,2 17-48 0,-5-17-29 0,1 9-46 15,4 8-12-15,-8-13-37 16,2 7 3-16,6 6-36 0,-15-10 6 0,15 10-24 0,-17-3 7 16,17 3-19-16,-22 0 11 15,11 2-21-15,0 2 13 0,-1 1-11 0,-1 2 11 0,0 0-15 16,1 1 12-16,1 2-1 0,1 0-3 0,2 1 1 0,-1-1-2 15,2 2-4-15,3-2 4 0,-1 0-2 16,1-1 2-16,4-9 4 0,-1 18-3 0,1-18 0 0,5 17-5 16,1-10 2-16,2 0-3 15,-8-7-4-15,15 10 3 0,-5-8-1 0,1 1 0 0,-11-3 1 16,23 0 1-16,-13-3-14 0,4-2 6 16,-3-1-5-16,0-1 13 0,1-2-10 0,-1-2 5 0,-3 0-5 15,2-2 7-15,-3 1 5 0,0 0 31 0,-1 1-6 0,-2 0-2 16,1 3-4-16,-2-2-5 15,1 2-5-15,-4 8-10 0,4-12-2 0,-4 12-8 0,2-11-5 16,-2 11-4-16,0 0-2 0,0 0-1 16,0 0 17-16,0 0-6 0,0 0 17 0,0 0-5 0,0 0 9 15,-8 6 3-15,4 2 6 16,4-8 7-16,-6 18 14 0,0-5 7 0,3-2-7 0,-1 4-2 16,0-1 1-16,2 2 11 0,-2-1-25 15,0 2 12-15,0 1-18 0,1-1 15 0,1 1-28 0,-2 0 17 16,2 1-19-16,-2-2 6 0,3 1-21 0,-1 0 16 0,0-1-18 15,0 0 13-15,0 0-17 16,2-3 11-16,-3-1-12 0,1-1 14 0,1 0-17 0,1-12 22 16,-2 19-15-16,2-19 16 0,-2 16-12 15,2-16 16-15,-2 13-12 0,2-13 11 0,-2 10-13 0,2-10 8 16,-9 7-16-16,9-7 13 16,-12 2-27-16,12-2-1 0,-19-2-56 0,10 0-33 0,-5-2-46 15,1-1-54-15,-14-7-400 0,15 6 200 0,-1-1-78 0,2 0-483 16,2 1-553-16</inkml:trace>
  <inkml:trace contextRef="#ctx0" brushRef="#br0" timeOffset="-194857.1">12860 17031 490 0,'0'0'385'0,"13"-7"-34"16,-13 7-56-16,10-7-35 0,-10 7-42 0,13-5-38 0,-13 5-36 16,14-4-30-16,-14 4-22 0,17-3-19 15,-17 3-7-15,17-4-14 0,-5 2-5 16,-12 2-7-16,20-4-1 0,-20 4 1 0,20-6 6 16,-9 3-3-16,-1-1 1 0,-2-1-3 0,1-1-3 15,-2 0-7-15,2-1-14 0,-2 0 17 0,-3-1-11 0,0-1 9 0,-1-1-14 16,1 1 11-16,-1-1-14 15,-3 10 17-15,0-19-7 0,0 19 7 0,-3-19-17 0,-1 9 9 16,1 2-13-16,-3-1 16 16,-1 1-10-16,-1 1 10 0,-2 0-5 0,-3 2-10 0,-3 0 17 0,3 4 5 15,-1 0-2-15,1 1-2 16,-4 2 12-16,2 2-10 0,-3 2 16 0,5 2-16 16,-3 2 16-16,0 3-4 0,2 1 15 0,3 0-4 15,1 3 9-15,0 0 4 0,3 1-3 0,-1-1 1 16,4-1 0-16,-1-1-4 0,3 1-7 0,0-1 21 0,2-1-19 0,2-2 13 15,0 1-36-15,2-1 23 16,3 0-27-16,2-2 14 0,3 2-23 0,1-4 11 16,5 0-30-16,-5-2 20 0,6 0-59 0,-2-1-59 0,3-2-67 0,-1-1-81 15,-4-1-106-15,3-1-123 16,-5-1-115-16,4-1-342 0,-5-2-505 0</inkml:trace>
  <inkml:trace contextRef="#ctx0" brushRef="#br0" timeOffset="-191274.46">3207 12397 111 0,'0'0'396'15,"0"0"-67"-15,-5-11-80 0,5 11 24 0,-6-8-89 0,6 8 60 0,0 0-28 16,-12-8-24-16,12 8-25 16,-9-4-33-16,9 4-19 0,0 0-8 0,-19 2-3 0,19-2-10 15,-16 7-3 1,5 0-3-16,-1 1 1 0,0 3 5 0,-1 2 8 0,0 2 1 15,2 0-5-15,-2 3 4 0,3 2-2 16,0 0-1-16,1 1-6 0,1 2 1 0,3 0-72 0,0 0 64 16,2-1-66-16,2-2 66 15,1 0-65-15,3 3 66 0,-1-5-53 0,5 2 54 0,-1-2-44 16,2-1 7-16,3-1 6 0,-1 0 13 0,4-5 6 0,0 1-3 16,1-3-3-16,1-2-8 0,2-1-10 15,-1-1-10-15,2-1-33 0,-1-2 12 0,-2 0-25 0,0-2-35 16,-2 0-39-16,0-1-57 15,-2 0 21-15,-12 1-116 0,21-2-9 0,-21 2-125 0,19-6-12 0,-19 6-69 16,13-4-86-16,-13 4-285 16,9-5-351-16</inkml:trace>
  <inkml:trace contextRef="#ctx0" brushRef="#br0" timeOffset="-190776.44">3644 12507 178 0,'0'0'410'0,"-3"-11"-45"0,3 11-33 0,-6-10-29 16,6 10-29-16,-7-9-32 0,7 9-31 16,-10-9-27-16,10 9-17 0,-12-4-21 0,12 4-14 0,-13-4-15 15,13 4-3-15,-16 1-13 0,16-1-10 16,-18 5-9-16,8-2-8 0,1 3 0 0,-2 3-16 0,0 0 9 15,1 2 0-15,1 1-5 16,0 1-1-16,0 3-56 0,0 1 63 0,1 1-63 16,2-2 64-16,1 2-67 0,1-2 69 15,0 1-73-15,3 1 69 0,-2-1-65 0,3-2 55 0,0 0-55 16,1-1 47-16,2-1-48 0,0-2 63 0,0 3-56 0,3-4 62 16,0-1-57-16,4-1 54 15,0-2-63-15,4-1 39 0,2-2-79 0,-1-3 14 0,0 0-110 16,3-1 4-16,-1-1-107 15,1-3-5-15,-1 0-69 0,0-1-65 0,-1-1-21 0,-1-1-74 0,0-3-241 16,-2 1-216-16</inkml:trace>
  <inkml:trace contextRef="#ctx0" brushRef="#br0" timeOffset="-190516.44">3840 12426 212 0,'0'0'563'0,"1"-12"-155"15,-1 12 19-15,0 0-85 16,1-13 30-16,-1 13-118 0,0 0 17 0,0 0-100 0,2-12 25 0,-2 12-88 16,0 0 45-16,0 0-55 15,0 0 52-15,0 0-44 0,0 0 48 0,0 17-69 0,0-17 69 16,0 20-32-16,0-7 28 0,0-1-48 0,-2 3 19 0,2 2-43 16,0 0 25-16,0 1-35 0,0 0 19 15,2 1-34-15,-2 0 12 0,0 0-36 0,0 0 15 0,1-2-26 16,-1 1 0-16,1 0-8 15,-1-3-4-15,2 0-28 0,-2-2-62 0,1 0-87 0,-1-13-34 16,1 21-128-16,-1-21-37 0,3 17-111 16,-3-17-90-16,4 12-387 0,-4-12-544 0</inkml:trace>
  <inkml:trace contextRef="#ctx0" brushRef="#br0" timeOffset="-190126.36">4039 12605 421 0,'0'0'515'0,"0"0"-98"0,0 0-59 0,0 0-28 16,0-12-18-16,0 12-49 0,0 0-82 15,0 0 28-15,0 0-75 0,0 0 54 0,0 0-72 0,0 0 58 16,-4 8-78-16,4-8 51 0,-2 13-64 0,2-13 46 0,-3 15-75 16,3-15 43-16,-1 21-72 15,1-21 50-15,-3 20-70 0,3-20 50 0,0 21-54 0,0-21 45 16,0 21-53-16,2-10 44 15,-2-11-48-15,5 18 56 0,-1-10-41 0,1-1 14 0,1 1 3 16,3-3 5-16,-1 2-4 16,2-4-7-16,3 1 1 0,-2-3-7 0,2 1 1 0,-13-2 1 15,22-1 0-15,-9 0-2 0,-3-3-4 0,-1-2-5 0,2-1 3 16,-2-2 41-16,-2-1-62 16,-2 1 48-16,0-5-60 0,-1 2 50 0,-4-1-52 0,1-1 51 0,-4-2-60 15,0 1 52-15,-2 0-59 16,-2-1 49-16,1 2-66 0,-6-2 49 0,3 4-56 0,-1 1 33 15,0 0-78-15,-2 1 24 0,2 3-83 16,1 1 32-16,-2 1-29 0,11 5-24 0,-18-3-17 16,18 3-38-16,-18 3-32 0,18-3-27 15,-13 8-64-15,5-2-289 0,8-6-174 0</inkml:trace>
  <inkml:trace contextRef="#ctx0" brushRef="#br0" timeOffset="-189766.34">4492 12579 23 0,'0'0'659'0,"-4"-10"-182"0,4 10-87 15,-5-8-40-15,5 8-31 0,0 0-45 16,-8-8-36-16,8 8-86 0,0 0 27 0,-9-7-83 0,9 7 38 15,0 0-69-15,-13 2 46 16,13-2-74-16,-11 8 48 0,11-8-59 0,-10 12 50 0,4-5-61 16,0 1 63-16,0 2-66 15,1 0 68-15,0 2-63 0,-1 0 59 0,2-2-63 0,1 3 58 16,-2-3-66-16,2 2 58 0,1 0-66 0,0-1 62 0,0 0-66 16,2-11 63-16,0 19-59 15,0-19 65-15,2 18-62 0,2-10 64 0,1 0-69 0,3-2 46 16,0-2-86-16,2 0 16 15,1 0-117-15,1-2 10 0,-1-1-104 0,-11-1 8 0,26-1-91 0,-12-2-26 16,0-2-45-16,0-1-64 16,-3-1-183-16,0-3-150 0</inkml:trace>
  <inkml:trace contextRef="#ctx0" brushRef="#br0" timeOffset="-189516.44">4654 12412 363 0,'0'0'405'0,"3"-17"-28"0,-3 17 39 0,1-12-78 15,-1 12 34-15,2-10-113 0,-2 10 13 16,0 0-96-16,3-12 10 0,-3 12-75 0,0 0 49 0,0 0-52 16,0 0 87-16,0 0-53 15,0 0 48-15,0 0-45 0,1 14 19 0,-1-14-6 0,0 19-5 16,-1-6 13-16,0 3-8 0,-2 1-24 0,2 1-20 0,-2 1-10 16,2 2-28-16,-2 2-13 15,2 2-9-15,-1-2-11 0,0 1-11 0,1-1-6 0,0-3-4 0,-1 1-5 16,1-2-24-16,0-1-47 15,0-1-56-15,1 0-75 0,-2-4-95 0,2-1-15 0,0-12-108 16,0 21-51-16,0-21 2 16,0 16-19-16,0-16-60 0,0 0-248 0,4 11-298 0</inkml:trace>
  <inkml:trace contextRef="#ctx0" brushRef="#br0" timeOffset="-189176.62">4892 12585 249 0,'0'0'433'0,"7"-10"-25"0,-7 10-119 16,6-7 52-16,-6 7-66 0,0 0 31 0,0 0-102 0,5-8 24 16,-5 8-75-16,0 0 18 0,0 0-83 15,0 0 37-15,-13 0-77 0,13 0 39 0,-13 4-64 0,13-4 46 16,-18 5-64-16,9-1 50 0,-1-1-61 0,0 1 50 0,1-1-60 16,-1 1 56-16,1 0-58 15,0-1 54-15,0 1-57 0,9-4 51 0,-18 6-57 0,18-6 63 16,-13 5-70-16,13-5 58 0,-13 6-56 15,13-6 58-15,-10 4-56 0,10-4 61 0,-6 7-54 0,6-7 61 16,-7 8-52-16,7-8 58 16,-2 9-55-16,2-9 57 0,0 12-57 0,0-12 55 0,6 14-58 15,-1-7 54-15,0 1-61 0,0-1 67 0,3 2-66 0,2 0 61 16,-1 0-60-16,2-1 58 0,0 0-59 16,1 0 60-16,0-1-58 0,2 0 2 0,-1-1-16 15,2 0-23-15,-2-1 11 0,2-1-100 16,-2-1-72-16,1-1-61 0,-2-1-58 0,1-1-77 0,2-1-325 15,-3-2-241-15</inkml:trace>
  <inkml:trace contextRef="#ctx0" brushRef="#br0" timeOffset="-188936.62">5290 12572 131 0,'0'0'623'16,"0"0"-118"-16,-1-11-181 0,1 11 5 0,0 0-84 0,0 0 29 0,4-10-97 15,-4 10 21-15,0 0-84 0,13-5 29 0,-13 5-77 0,15-3 41 16,-15 3-73-16,18-3 45 16,-18 3-62-16,22-2 22 0,-11 1-98 0,2 0-1 0,-1 0-129 15,-12 1 4-15,21-3-75 0,-21 3-38 16,17-3-89-16,-17 3-231 0,14-1-130 0</inkml:trace>
  <inkml:trace contextRef="#ctx0" brushRef="#br0" timeOffset="-188746.6">5271 12640 26 0,'0'0'416'0,"-13"7"-69"16,13-7-60-16,-6 6 68 15,6-6-83-15,0 0 44 0,0 0-86 0,0 0 16 0,3 11-91 16,-3-11 31-16,11 4-90 0,-11-4 30 15,21 2-68-15,-21-2 43 0,23 1-74 0,-8-2 35 0,-1 1-104 16,4-2 2-16,0 0-110 16,-2-3-10-16,3 2-103 0,0-2-51 0,2-2-104 0,1-2-184 15,-3 1-114-15</inkml:trace>
  <inkml:trace contextRef="#ctx0" brushRef="#br0" timeOffset="-188496.61">5784 12388 65 0,'0'0'491'0,"5"-9"-81"0,-5 9-19 0,0 0-24 16,6-9-19-16,-6 9-41 15,0 0-56-15,5-8-42 0,-5 8-23 0,0 0 2 0,0 0-6 16,0 0 10-16,0 0-3 0,3 10-2 0,-3-10 5 0,-3 15-2 16,1-6-13-16,1 2-19 0,-1 1-25 15,0 2-18-15,-2 1-9 0,1-1-22 0,1 2-5 16,-1 1-10-1,1-2-14-15,-1 2-9 0,-1-1-7 0,3-1-6 0,-1 1-3 0,2-3-10 16,-2 0 4-16,1-1-8 0,1-12-25 16,0 22-49-16,0-22-70 0,0 19-100 0,0-19-77 0,1 15-20 15,-1-15-155-15,4 10-71 0,-4-10-525 0,0 0-692 0</inkml:trace>
  <inkml:trace contextRef="#ctx0" brushRef="#br0" timeOffset="-188216.62">6101 12241 383 0,'6'-9'490'0,"3"0"-87"0,-4 2-51 0,2 0-20 0,-1 1-19 16,2 1-50-16,-8 5-37 15,15-8-40-15,-15 8-23 0,15-3-25 0,-3 6-16 0,-2 0-6 16,0 2 1-16,2 4 4 0,-1 2-2 15,2 1 11-15,-3 3 1 0,-1 3 5 0,1 0 20 0,-2 2-8 16,-2 2-37-16,0 0 1 16,-3-1-11-16,0 2-19 0,-2 0-15 0,-1-2-9 0,0 0-10 15,-2 3-8-15,-1 0-7 0,-2-1-6 0,-1-1-6 0,-1 2-36 16,-3-4-67-16,1 0-109 0,-1-1-118 16,-3-1-90-16,0 0-164 0,-6 2-594 0,4-6-771 0</inkml:trace>
  <inkml:trace contextRef="#ctx0" brushRef="#br0" timeOffset="-186564.94">19813 10676 85 0,'0'0'216'0,"-5"-7"-22"16,5 7-10-16,0 0-15 15,-7-8-2-15,7 8-9 0,0 0-16 0,-9-8-8 0,9 8 1 16,0 0-16-16,-14-6 11 0,14 6-3 16,0 0 0-16,-12-6 14 0,12 6-13 0,0 0 5 0,-13-4-23 15,13 4 0-15,0 0-29 16,0 0 3-16,-10-2-8 0,10 2 2 0,0 0 10 0,0 0 15 16,0 0 4-16,0 0 4 0,0 0-22 15,0 0 16-15,19-2-31 0,-19 2 16 0,26 0-35 0,-10 0 20 16,4 0-32-16,1 0 12 0,2-1-35 0,5 1 24 15,1 0-32-15,-1-1 24 16,0 0-32-16,0 1 27 0,0 0-30 0,-2-1 21 0,-3 0-56 16,0 1-9-16,-2-2-45 0,-3 2-3 15,-1 0-40-15,-4-1 2 0,-1 0-32 0,-12 1-12 0,18-1-52 16,-18 1 10-16,0 0 41 16,0 0 12-16,0 0 52 0,0 0-2 0,0 0 42 0,0 0-1 15,0 0 20-15,-14 0-6 0,14 0 14 0,-15 1 20 0,15-1 34 16,-16 2-6-16,16-2 15 0,-13 2-11 15,13-2 17-15,-12 3-11 0,12-3 14 0,-10 4 2 0,10-4 16 16,-12 6 8-16,12-6 15 16,-7 8 28-16,7-8-13 0,-7 12 14 0,7-12-2 0,-6 14 9 15,1-5 0-15,2 0-5 0,3-9 5 16,-4 21 5-16,2-9 5 0,2 0-2 0,-3 1 9 0,2 0-19 16,0 2-14-16,-2 2 10 15,2-2 0-15,-1 2-5 0,2 1-9 0,-1-2-6 16,0 1-7-16,0 0-12 0,-1-1-8 0,1-2-7 0,1-1-6 15,-4-1 2-15,3 2-4 0,0-4-31 16,-2 1 35-16,1-1-34 0,-1-1 31 0,-1 0-31 0,0-1 35 16,-1-1-29-16,-2 1 22 15,0-2-36-15,0-2 33 0,-1 2-37 0,-3-4 35 0,0 0-35 16,1 1 27-16,10-3-47 0,-24-2-2 16,10 0-66-16,2 0-9 0,-2-3-38 0,0 0-47 0,1 0-69 15,2 1-75-15,1-3-33 0,0 1-40 0,10 6-58 0,-12-11-335 16,12 11-321-16</inkml:trace>
  <inkml:trace contextRef="#ctx0" brushRef="#br0" timeOffset="-186284.94">20415 10851 435 0,'0'0'435'0,"0"0"-83"0,0 0-50 0,0 0-17 16,0 0-24-16,0 0-28 16,4-10-42-16,-4 10-36 0,0 0-23 0,17-2-20 0,-17 2-18 15,15-3-18-15,-15 3-10 0,24-1-12 0,-9 0-9 0,0 0-14 16,-1 1-14-16,1-1-48 0,2-1-68 15,-1 1-67-15,-1 0-41 0,-2-1-47 0,-13 2-62 0,22-1-79 16,-22 1-169-16,18-1-79 16</inkml:trace>
  <inkml:trace contextRef="#ctx0" brushRef="#br0" timeOffset="-186118">20424 10922 293 0,'-7'4'357'16,"7"-4"-72"-16,-12 6-6 0,12-6-1 0,0 0-4 0,-7 9-22 15,7-9-24-15,0 0-36 16,8 6-38-16,-8-6-28 0,16 2-25 0,-16-2-15 16,27 0-18-16,-10-1-33 0,3 0-47 0,1-2-70 15,5 0-66-15,1-2-49 0,-3 0-56 0,7-2-100 16,-3-2-264-16,1 1-128 0</inkml:trace>
  <inkml:trace contextRef="#ctx0" brushRef="#br0" timeOffset="-185738">20912 10712 271 0,'0'0'441'0,"0"0"-66"16,0 0-16-16,0-12-34 15,0 12-27-15,0 0-49 0,0 0-49 0,0 0-48 0,0 0 1 16,0 0-11-16,0 0 21 0,0 0-19 16,0 0 14-16,-3 8-1 0,3-8-19 0,-3 17-1 0,0-6-11 15,2 0-19-15,-1 3-14 16,2 0-10-16,-2 2-6 0,2 0-14 0,0 1-14 0,2 0 1 15,0 1-7-15,1-1 0 0,2 0 0 16,0 0-13-16,3 1 13 0,2-3-20 0,0 1 38 0,0-4-40 16,2 0 32-16,1-3-32 0,1 0 18 0,0-2-35 0,1-3 27 15,0-1-39-15,1 0 28 16,-2-4-30-16,-1-2 33 0,3-2-36 0,-3-1 26 0,1-4-31 16,0-3 38-16,-1-1-32 0,-3-3 25 15,-1-2-25-15,0 0 24 0,-3-2-33 0,-2-1 5 16,-2 3 6-16,-1-2-8 15,-4 2 4-15,-1-2-6 0,-1 2 25 0,-5 0-39 0,-1 2 3 16,-2 3-48-16,-5 0 11 0,-2 3-38 0,-2 3-2 0,-3 1-43 16,0 2-50-16,-1 3-54 0,3 2-70 15,1 1-2-15,0 0-43 0,-1 5-45 0,-2 1-355 0,5 0-288 16</inkml:trace>
  <inkml:trace contextRef="#ctx0" brushRef="#br0" timeOffset="-184738.01">22616 10595 434 0,'-1'-13'393'0,"1"13"-32"0,0 0-26 16,-3-10-23-16,3 10-16 0,0 0-36 0,0 0-34 16,0 0-31-16,-1-12-32 0,1 12-28 0,0 0-26 0,0 0-16 15,0 0-10-15,0 0-6 16,0 0 7-16,0 0 10 0,0 0 13 0,0 0 15 0,-1 18-21 16,1-18 43-16,0 23-18 0,1-9 33 15,-1 3-51-15,0 2 19 0,0 1-42 0,0 1 14 16,0 1-33-16,0 2 17 0,0 0-31 15,0 0 13-15,0 1-7 0,0-1-11 0,1-2-6 0,-1-2-4 16,0 0-29-16,0 1 3 0,2-4-84 0,-2-1-70 0,0-1-89 16,0-1-84-16,0-2-100 15,0-12-39-15,1 18-47 0,-1-18-485 0,1 12-584 0</inkml:trace>
  <inkml:trace contextRef="#ctx0" brushRef="#br0" timeOffset="-184368.02">22902 10633 253 0,'0'0'379'16,"0"0"-89"-16,0 0-21 0,0 0-50 0,-2-11-20 0,2 11-26 16,0 0-34-1,-14 0-13-15,14 0-29 0,-13 3-12 0,13-3-23 0,-19 6 0 0,8-1-15 16,-2 0 3-16,-2 1-14 0,0 1 5 15,0-1-10-15,0 0 4 0,-1 1-14 0,1-1 12 0,1 0 3 16,-3 0-10-16,4 0 3 0,-1 0 2 0,1-1-2 16,3-1-2-16,-1 1-1 15,3-1-4-15,8-4-7 0,-15 6 4 0,15-6 3 0,-14 6-6 16,14-6 13-16,-8 5-1 16,8-5 7-16,0 0 2 0,-5 9-5 0,5-9-1 0,5 8-1 0,-5-8-8 15,12 8-2-15,-12-8 7 16,17 9-10-16,-6-5-10 0,3 2 2 0,-2 0-3 0,1 0 3 15,3 1-2-15,-1-1-4 0,2 2 0 16,0-1 2-16,0 1 1 0,2-1 0 0,-3 0-1 0,1 0 2 16,-1-1-34-16,-1 1-46 0,1-2-62 0,-3 0-59 0,2-1-38 15,-3 0-46-15,0 0-71 16,-2-1-293-16,-10-3-153 0</inkml:trace>
  <inkml:trace contextRef="#ctx0" brushRef="#br0" timeOffset="-184107.92">23265 10707 592 0,'0'0'453'0,"0"0"-90"0,-3-11-35 16,3 11-41-16,0 0-11 0,0 0-60 0,-3-10-18 0,3 10-44 15,0 0-11-15,9-4-38 16,-9 4-4-16,11-2-34 0,-11 2 7 0,17-1-30 16,-17 1 7-16,22 0-23 0,-8 1 5 0,-14-1-60 0,24 0-51 15,-9 0-94-15,-3-1-62 0,2 1-40 16,-14 0-71-16,20 1-85 0,-20-1-183 0,17 0-126 0</inkml:trace>
  <inkml:trace contextRef="#ctx0" brushRef="#br0" timeOffset="-183928.01">23232 10785 189 0,'-8'4'388'0,"8"-4"-67"16,-11 9-8-16,11-9-12 0,-8 6-3 15,8-6-5-15,0 0-30 0,-2 10-43 0,2-10-21 0,7 5-30 16,-7-5-27-16,14 6-23 16,-14-6-27-16,23 4-15 0,-8-3-20 0,4 1-49 0,1-4-57 15,1 1-74-15,3-2-89 16,1 1-58-16,1-3-59 0,-3 1-86 0,1-2-232 0,-1-2-156 15</inkml:trace>
  <inkml:trace contextRef="#ctx0" brushRef="#br0" timeOffset="-183648.01">23742 10540 559 0,'4'-11'480'0,"-4"11"-73"0,4-8-41 16,-4 8-24-1,0 0-34-15,4-10-41 0,-4 10-18 0,0 0-11 0,0 0-8 16,0 0-1-16,0 0-40 0,2 11 27 0,-2-11-30 0,-1 15-12 16,0-3-14-16,-2 0-2 0,2 4-14 15,-2 1-10-15,1 2-11 0,-2 3 1 0,2-2-26 16,0 4 5-16,-2 0-24 16,1 1 0-16,1 0-28 0,-1-2 9 0,1 0-22 0,-1 1 11 0,2-1-23 15,0-2 11-15,-1-2-16 16,2-1 8-16,0 0-31 0,0-4-26 0,0-1-70 0,0-1-43 15,2-1-103-15,-2-11-48 0,0 19-58 16,0-19-73-16,1 13-89 0,-1-13-112 0,0 0-387 0,0 0-616 16</inkml:trace>
  <inkml:trace contextRef="#ctx0" brushRef="#br0" timeOffset="-182158.17">25960 10786 197 0,'0'0'215'15,"3"-13"-20"-15,-3 13-4 0,1-13-8 16,-1 13 10-16,0-16-16 0,0 16-1 0,-1-15-12 0,1 15 8 16,-3-14 0-16,-1 6-26 15,4 8 3-15,-7-14-16 0,7 14-15 0,-14-10-10 0,14 10-7 16,-15-9 5-16,5 6-8 0,10 3-14 15,-21-3-5-15,21 3-8 0,-25 0-19 0,8 4 14 0,3 0-26 16,-3 3 8-16,2 0-9 0,-1 3-7 0,0 0-5 0,1 4-5 16,3-1 2-16,-1 3-5 15,4-1 1-15,2-1 3 0,0 2 18 0,3 0 5 0,1-1 6 16,1 0 16-16,2 0 5 0,2-2-1 16,1 2-3-16,2-1-6 0,1-2 9 0,1 0-7 0,2-1 1 15,4-1-7-15,0-2-17 16,2-2-7-16,2 0-12 0,-1-3-14 0,0-1-10 15,0-2-7-15,1-2-15 0,1-1-14 0,-2-3-5 0,2-3-22 16,0-3-14-16,-4-1 2 16,2-1 5-16,-4-3-4 0,0-1 2 0,-1 0 12 0,-2-1-11 0,0 0 29 15,-2-1-13-15,-4 2 13 16,1 3 0-16,-2-2 5 0,0 4 1 0,-2 0 0 0,0 0 3 16,-4 3 5-16,2-1-1 0,-1 3-2 15,-4 0 5-15,0 2 6 0,7 6 0 0,-17-7 2 0,7 5 4 16,10 2 3-16,-19 2 1 15,5 1-4-15,3 3 10 0,0 1 7 0,-3 1-4 0,5 3 0 16,-2 2 1-16,2 3 7 0,0 2 9 0,3 1 3 0,1 1-1 16,0 1 60-16,2 1-61 0,2-1 53 15,1 0-52-15,1 4 58 0,2-1-52 0,2 0 51 16,-2 0-61-16,5 0 2 16,-3-1 0-16,3 1 2 0,-3-2 11 0,2 0-6 0,1-2-12 15,-1-1 1-15,0-1-4 0,0-2-24 16,-2-2-43-16,-1-4-55 0,0 0-62 0,-1-2-60 0,-3-8-55 15,6 13-75-15,-6-13-432 0,0 0-324 0</inkml:trace>
  <inkml:trace contextRef="#ctx0" brushRef="#br0" timeOffset="-180947.72">26456 10835 193 0,'0'0'260'0,"-13"-2"-26"0,13 2-30 0,0 0-13 16,0 0-10-16,-13-4-24 0,13 4-13 15,0 0-13-15,0 0-9 0,0 0-5 0,-11-3 4 0,11 3 2 16,0 0 6-16,0 0-13 0,0 0-18 0,0 0-2 0,0 0-5 16,13-2-15-1,-13 2-3-15,18-1-11 0,-18 1-10 0,23-2-9 0,-10-1-5 16,3 2-7-16,1 0-8 0,2 0-4 16,0-2-34-16,2 2-61 0,-3 0-62 0,2 1-38 0,-2-1-44 15,-2-1-46-15,-3 1-68 16,1 1-261-16,-1-1-109 0</inkml:trace>
  <inkml:trace contextRef="#ctx0" brushRef="#br0" timeOffset="-180747.72">26456 10919 305 0,'0'0'351'15,"-12"6"-63"-15,12-6-21 0,0 0-22 0,-10 6-4 0,10-6-10 16,0 0-23-16,0 0-23 15,0 0-47-15,16 4-22 0,-16-4-25 0,23 1-18 0,-10-1-14 16,3 0-12-16,1 0-8 0,4 0-8 0,-1 0-5 0,4-1-37 16,-3-1-61-16,4 1-56 0,2-1-61 15,-3 0-51-15,-1-1-93 0,2 0-285 0,-1-1-131 0</inkml:trace>
  <inkml:trace contextRef="#ctx0" brushRef="#br0" timeOffset="-180317.79">27076 10700 419 0,'0'0'411'16,"-4"-9"-49"-16,4 9-30 0,0 0-36 0,-6-9-14 0,6 9-33 16,0 0-50-16,0 0-37 15,-14 0 4-15,14 0-29 0,-9 8 0 0,4-1-22 0,1 1-8 16,-2 2-14-16,0 1-2 0,0 2-3 15,1 3-9-15,1-1-6 0,0 1-9 0,2 1-6 0,-1 1 0 16,-2 0 1-16,5 0-5 0,0 0-6 0,0-1 2 0,5-1 1 16,-2 1 9-16,1-1 5 15,2-1 5-15,1-2-8 0,2 1 3 0,2-4-39 0,0 0 27 16,3-2-39-16,-1 0 27 16,4-3-38-16,-4-2 27 0,3-1-1 0,-3-3-7 0,3 0 2 15,-3-5-5-15,3-1-7 16,-1-4-3-16,-2-1-25 0,1-4 25 0,-5 0-27 0,1-2 34 15,-4-1-39-15,-1-3 41 0,-1 2-39 16,-4 1 31-16,0 0-31 0,-2 0 27 0,-2 0-27 0,-1 0 24 16,-4 2-34-16,0-1 36 0,-4 4-42 0,-1 0 23 0,1 2-46 15,-1 4 9-15,-1 0-49 16,-2 4-8-16,2 1-42 0,-3 2-40 0,5 1-35 0,-6 4-41 16,4-1-27-16,-3 4-18 15,3 0-20-15,-2 3-66 0,2-2-309 0,-1 3-214 0</inkml:trace>
  <inkml:trace contextRef="#ctx0" brushRef="#br0" timeOffset="-179467.75">29074 10664 85 0,'0'0'441'0,"-3"-13"-106"16,3 13-39-16,-4-12-20 0,4 12-26 0,-5-9-25 0,5 9-16 16,-10-10 28-16,10 10-82 0,-12-6 26 15,12 6-72-15,-15-3-12 0,15 3-18 0,-19 0-9 0,19 0-6 16,-22 7-6-16,12-1-1 15,-3 1-6-15,2 3-6 0,0 2-9 0,0 0-4 0,2 1 0 16,1 0 1-16,-1 3 8 0,4-2 0 0,0 3 0 0,2-1 6 16,1 0 6-16,2 0 55 0,0 2-60 15,5-3 59-15,-1 0-62 0,5 0 53 0,2-3-62 0,3 2 53 16,3-2-73-16,2-4 47 16,2 1-73-16,0-3 54 0,-2-3-69 0,-1-2 57 0,1-1-59 15,-2-3 49-15,1-2-63 16,-1-4 57-16,1-2-62 0,-4-3 59 0,1-3-48 15,-3-1-9-15,-2-1 1 0,-3-1 5 16,0-2-1-16,-3 0 53 0,0 0-58 0,-3 2 47 0,-1 2-64 16,-1 2 57-16,-1 0-54 0,0 1 53 0,-2 1-53 0,-1 5 53 15,-1 0-57-15,0 2 54 0,-3 3-48 16,9 4 57-16,-16-5-50 0,16 5 55 0,-20 3-52 0,11 2 10 16,-1 2 11-16,0 2 22 15,2 1-3-15,1 4 5 0,-1-1-1 0,3 1 5 0,0 2 55 16,2 1-58-16,0 0 56 0,2 1-65 15,2 0 59-15,1 1-57 0,1 2 52 0,2 0-56 0,1 0 55 16,3-2-54-16,0 2 54 0,0-3-58 0,4 0 58 0,-2-1-55 16,4-2 52-1,-2 0-83-15,0-4 21 0,2 2-96 0,-3-3-5 0,1-2-121 16,-2-3-13-16,-2 1-65 0,1-3-68 16,-10-3-365-16,14 3-263 0</inkml:trace>
  <inkml:trace contextRef="#ctx0" brushRef="#br0" timeOffset="-179137.75">28855 10393 182 0,'-10'-3'398'0,"10"3"-70"16,-14-6-91-16,14 6 18 16,-11-4-87-16,11 4 66 0,0 0-61 0,0 0 63 0,0 0-42 15,0 0 37-15,0 0-60 0,17-5 39 16,-3 5-64-16,2-1 44 0,4 1-71 0,3 0 55 16,5-1-76-16,0 0 57 0,3-2-84 0,-1 2 47 0,1-1-79 15,-3 0 46-15,1-1-71 16,-3 2 51-16,-3-1-64 0,-1 1 58 0,-4 0-78 0,1 0 25 0,-5 1-115 15,0-1-12 1,-2 0-79-16,-12 1-70 0,21 0-67 0,-21 0-38 0,17 0-37 16,-17 0-384-16,15 2-321 0</inkml:trace>
  <inkml:trace contextRef="#ctx0" brushRef="#br0" timeOffset="-178867.79">29545 10696 259 0,'0'0'429'16,"0"0"-105"-16,0 0-49 0,0 0-32 0,0 0-21 0,0 0-24 15,0 0-33-15,18 0-31 0,-18 0-29 16,22 0-24-16,-9 0-16 0,3 0-12 0,2 0-11 0,2 1-34 16,-2 1-69-16,2-1-51 0,-1-1-64 0,-5 2-74 0,1-1-44 15,-3 0-240-15,-2 2-41 16</inkml:trace>
  <inkml:trace contextRef="#ctx0" brushRef="#br0" timeOffset="-178707.82">29515 10825 6 0,'-8'5'396'0,"8"-5"-55"0,-11 9-42 0,11-9 47 0,0 0-83 16,-2 11 29-16,2-11-80 0,9 5 12 15,0-1-97-15,4-2 19 0,-1 1-73 0,6 0 32 0,2-1-86 16,1-2 19-16,1 0-130 16,5-1-22-16,-2 0-105 0,4-4-91 0,-3 2-371 0,5-3-189 15</inkml:trace>
  <inkml:trace contextRef="#ctx0" brushRef="#br0" timeOffset="-178467.82">30110 10543 384 0,'5'-13'561'0,"-5"13"-123"0,5-8-72 16,-5 8-34-16,0 0-27 15,5-10-28-15,-5 10-25 0,0 0-71 0,0 0 40 0,0 0-66 16,9 5 60-16,-9-5-55 0,5 13 40 15,-5-13-41-15,4 21 9 0,-1-10-23 0,-2 5-28 0,0 2 12 16,2 0-22-16,-2 3-16 0,0 1-21 0,1 1-5 0,0 2-14 16,1-1-10-16,-1 2 18 15,1-1-34-15,2 0 14 0,-1 0-75 0,0-1-30 0,0-1-147 16,1-1-46-16,-1-2-102 0,-1-3-132 16,1-2-106-16,-1-1-426 0,-2-4-635 0</inkml:trace>
  <inkml:trace contextRef="#ctx0" brushRef="#br0" timeOffset="-177467.75">26346 12042 432 0,'-7'-6'360'0,"1"0"-54"0,6 6-24 0,-11-9-25 16,11 9-16-16,-10-7-23 0,10 7-8 15,-10-6-21-15,10 6-82 0,-13-4 27 0,13 4-67 0,-15 1 47 16,5 3-53-16,0 2 13 15,-1 1-13-15,0 3 15 0,-3 3-4 0,1 1-4 16,2 0 0-16,-3 3-3 0,5 1-3 0,1 0-6 0,0 0 3 16,0 3-3-16,3-4 8 0,1 1 8 15,2-2-1-15,2 1 0 0,0 0 1 0,2-2 21 0,2 1 6 16,1-1 3-16,3-3-15 16,4-2-13-16,-1 0-39 0,5-2 25 0,-1-2-50 0,2-1 26 15,2-2-51-15,0-2 17 0,-2-4-17 16,4 0-11-16,-5-3-2 0,3-4-6 0,-2-1-31 0,0-3 8 15,-3-3-27-15,-3-1 24 16,-2-3-2-16,0 1-6 0,-2-3-5 0,-3 2 54 0,-2 1-52 16,-2 0 52-16,0 1-53 0,-4 1 58 0,0 1-54 0,-1 2 54 15,-2 0-46-15,0 2 57 0,-2 2-50 16,-1 3 48-16,0 1-43 0,1 3 52 0,-1 2-42 0,10 2 59 16,-21 3-43-1,12 2 10-15,-1 2 14 0,0 4 4 0,3 0 13 0,0 2 7 16,0 1 3-16,3 2-11 0,2 1 20 15,1 1 7-15,2 0-4 0,3 1 4 0,3 1 0 0,0 2-2 16,2-3 1-16,2 1-4 0,5 3 2 0,-1-3-6 0,3-1 0 16,1-1-4-16,0-3-21 15,0-1-51-15,3-2-12 0,-4-2-118 0,0-1-32 0,-3-3-126 16,2 0-58-16,-5-2-75 0,1-3-338 16,-13-1-323-16</inkml:trace>
  <inkml:trace contextRef="#ctx0" brushRef="#br0" timeOffset="-176837.62">25240 11485 256 0,'0'0'304'0,"-3"-12"-52"15,3 12-27-15,0 0-27 0,-4-12-42 16,4 12-22-16,0 0-16 0,-6-8-14 0,6 8 26 0,0 0-51 16,-12-1 21-16,12 1 11 15,-12 6-11-15,5 0 4 0,1 0-5 0,-3 3 0 0,-4 4 9 16,2 1-4-16,-3 3 11 0,0 2 36 15,-2 4-60-15,1 1 46 0,-2 1-61 0,3 1 49 16,-1 1-66-16,2 0 53 0,2 0-68 0,-2 0 47 0,5 1-63 16,0 0 53-16,6-3-58 15,-2-1 15-15,4 1-2 0,4-1 7 0,-2-1 10 0,6-1 6 16,1 3-22-16,3-5 38 0,2 2-29 16,3-2 28-16,2-2-31 0,3-1 25 0,-1-1-37 0,1-4 2 15,-2-1-8-15,0-1 0 16,0-2-4-16,-4-2-2 0,0 0-2 0,0-1-2 0,-3 0 5 15,0-2-3-15,-3 1-4 0,0-1 4 16,0 0-4-16,-10-3 1 0,15 4 0 0,-15-4-1 0,14 4-3 16,-14-4-4-16,11 3-3 0,-11-3-25 0,0 0-35 0,11 2-29 15,-11-2-33-15,0 0-70 16,0 0-41-16,12 1-73 0,-12-1-47 0,0 0-11 0,0 0-77 16,9-3-400-16,-9 3-380 15</inkml:trace>
  <inkml:trace contextRef="#ctx0" brushRef="#br0" timeOffset="-176077.72">25336 12036 174 0,'0'0'394'0,"0"0"-96"0,0 0-27 0,-8-8-17 16,8 8-17-16,0 0-14 0,0 0-24 0,0 0-20 0,-4-7-25 15,4 7-23-15,0 0-17 16,0 0-16-16,0 0-13 0,0 0-9 0,0 0 33 0,0 0-59 16,0 0 0-16,0 0-10 0,0 0 2 15,0 0 0-15,0 0 5 0,4 7-1 0,-4-7-1 16,8 7 3-16,-8-7-6 15,11 10-3-15,-11-10 4 0,13 10-3 0,-4-4 0 16,0 1-6-16,2-2 0 0,1 1-9 0,-1 2-1 0,1-2-7 16,-1-1-1-16,2 2-3 0,-4-2 8 15,0-1-9-15,0 1-4 0,-9-5 1 0,16 7-1 0,-16-7 3 16,11 6 1-16,-11-6 1 0,11 5 4 16,-11-5 2-16,0 0 0 0,12 7 0 0,-12-7-10 0,0 0 23 15,0 0-30-15,2 14 29 0,-2-14-24 16,-7 9 26-16,7-9-27 0,-13 13 27 0,6-7-25 0,-2 3 25 15,-2-2-27-15,2 1 25 16,-2 1-28-16,-1-1 29 0,3 0-5 0,-4 0-5 0,2-1-5 16,2-1-5-16,0 0-3 0,1 0-1 0,-1-1-5 15,3 1 2-15,6-6-2 0,-16 8-2 16,16-8-15-16,-11 6-34 0,11-6-61 0,-9 6-73 0,9-6-76 16,0 0-80-16,-11 6-55 15,11-6-78-15,0 0-322 0,0 0-314 0</inkml:trace>
  <inkml:trace contextRef="#ctx0" brushRef="#br0" timeOffset="-173499.03">8089 14716 241 0,'0'0'249'0,"0"0"-20"16,0-12-15-16,0 12-11 0,0 0-11 0,-2-10-60 0,2 10 36 15,0 0-71-15,-8-10 34 0,8 10-66 0,0 0 60 0,-13-4-81 16,13 4 69-16,0 0-17 0,-16-1-10 16,16 1-11-16,-14 3-5 0,14-3-7 0,-18 9-2 15,9-3 12-15,-2 4-2 16,0-1-4-16,0 2-6 0,-1 2-5 0,-1 1 0 0,3 2 12 16,0 1-13-16,-2 0 7 0,2 1-7 15,1 3-1-15,0-2-1 0,3 2 3 0,-1 1-3 0,3 0 4 16,2 1-53-16,2-3 53 0,0 4-48 0,2-1 57 0,2 1-47 15,4 3 66-15,-1-4-67 16,3 3 51-16,0-1-59 0,3 1 62 0,1-3-61 0,0 0 59 16,2 0-66-16,1-2 61 0,2 1-67 15,2-3 59-15,-1 2-61 0,3-4 53 0,1 0-60 0,1-2 60 16,-1-1-58-16,0-2 53 16,2 0-57-16,-3-4 59 0,0-1-62 0,-3 0 65 0,2-2-63 15,-4-1 54-15,0-1-60 0,-2 0 64 16,-3-2-64-16,0-1 58 0,0 2-53 0,-2-1 55 0,-11-1-53 15,18-1 57-15,-18 1-61 0,16-2 52 0,-16 2-55 0,13-1 49 16,-13 1-54-16,11-3 54 16,-11 3-62-16,0 0 48 0,10-6-73 0,-10 6 49 0,0 0-64 15,0 0 56-15,6-11-58 0,-6 11 64 16,0 0-53-16,-5-11 54 0,5 11-62 0,-5-6 62 0,5 6-53 16,-6-10 60-16,6 10-55 15,-9-9 54-15,9 9-48 0,-12-8 56 0,12 8-47 0,-11-8 54 16,11 8-49-16,-11-7 56 0,11 7-55 0,-10-9 58 0,10 9-55 15,-7-6 56-15,7 6-55 0,-8-6 55 16,8 6-56-16,0 0 57 0,-9-7-56 0,9 7 56 0,0 0-54 16,0 0 56-16,-10-7-55 15,10 7 61-15,0 0-57 0,0 0 55 0,0 0-39 0,0 0 36 16,-9-4-54-16,9 4 61 0,0 0-50 16,0 0 58-16,0 0-56 0,0 0 62 0,0 0-60 0,0 0 59 15,0 0-51-15,5 11 57 16,-5-11-58-16,8 4 57 0,-8-4-65 0,10 6 60 0,-10-6-64 15,10 4 59-15,-10-4-60 0,12 6 57 0,-4-1-61 16,-8-5 60-16,16 7-61 0,-16-7 58 16,16 8-62-16,-16-8 59 0,15 8-54 0,-15-8 53 0,11 7-54 15,-11-7 56-15,10 5-63 16,-10-5 66-16,8 7-61 0,-8-7 68 0,6 7-67 0,-6-7 63 16,0 0-55-16,7 13 69 0,-7-13-55 15,-3 11 68-15,3-11-58 0,-5 16 65 0,0-8-58 0,0 1 56 16,-3 3-57-16,-1-1 52 0,0 0-57 0,-1 2 46 0,1-1-61 15,-4-1 48-15,2 4-56 16,-1-5 50-16,3 3-62 0,0-2 43 0,2-1-100 0,-2 1-30 16,2 0-111-16,1-3-104 0,2 0-116 15,2 2-133-15,2-10-307 0,-5 13-445 0</inkml:trace>
  <inkml:trace contextRef="#ctx0" brushRef="#br0" timeOffset="-172362.8">26836 12158 414 0,'0'0'396'15,"0"0"-78"-15,0 0-48 0,-9 2-25 0,9-2-12 0,0 0-12 16,0 0-28-16,0 0-36 0,0 0-20 15,0 0-9-15,0 0-12 0,0 0-4 0,0 0-21 0,7 7-18 16,-7-7-10-16,20 0-14 0,-7 1-12 0,1-1-23 0,1 0-46 16,0 1-63-16,-2-1-58 0,3-1-28 15,-3 1-58-15,1 0-38 0,-14 0-70 0,22 1-263 0,-22-1-122 16</inkml:trace>
  <inkml:trace contextRef="#ctx0" brushRef="#br0" timeOffset="-172182.8">26856 12244 414 0,'0'0'377'0,"-15"3"-64"16,15-3-37-16,-10 4-22 0,10-4-1 0,0 0-15 0,0 0-21 15,0 0-41-15,0 0-21 0,0 0-35 16,10 9-20-16,-10-9-20 0,22 2-16 0,-6-2-10 16,-1 1-13-16,4-1-31 0,1 0-42 15,0 0-51-15,3-2-67 0,3 1-59 0,0-3-54 0,0 1-83 16,0-3-303-16,0 2-160 15</inkml:trace>
  <inkml:trace contextRef="#ctx0" brushRef="#br0" timeOffset="-171743.23">27411 12015 115 0,'0'0'494'15,"4"-10"-98"-15,-4 10 34 0,0 0-95 16,2-12 46-16,-2 12-83 0,0 0 22 0,0 0-95 0,1-12 26 15,-1 12-84-15,0 0 24 0,0 0-78 0,0 0-2 0,0 0-7 16,0 0-1-16,0 0-11 16,0 0-14-16,0 0-9 0,-7 10-7 0,7-10-9 0,-4 14-3 15,0-4-2-15,1-1-24 0,-1 3 26 16,-1 2-31-16,2 0 31 0,-1 1-30 0,0 1 33 0,2 1-36 16,0 0 30-16,-1-2-35 15,1 2 29-15,2 0-33 0,0 0 28 0,2-1-34 16,1 0 35-16,0-2-31 0,0 2 35 15,3-2-25-15,-1 0 24 0,5-2 7 0,-2 0-5 0,3-2-3 16,1 0-5-16,1 0-2 0,1-2-3 0,1-2-6 0,2-1-7 16,-2-2 0-16,-1-2 1 15,1-2-26-15,1-1 24 0,-1-3-26 0,2-2 16 0,-2-4-26 16,1-2 29-16,-3-2-35 0,3-2-4 16,-5-1 22-16,0-1-26 0,-1-2 29 0,-2 2-25 0,-1 0 32 15,-3 2-8-15,-2 0-9 16,0 0-5-16,-4 4-3 0,0-3 0 0,-5 4-5 0,-1-2 1 15,-6 1-3-15,-1 2 0 0,-6 3-12 0,-1-1-14 0,0 2-15 16,-3 1-32-16,0 3-55 0,2 1-1 16,3 2-129-16,-2 2-43 0,3-1-17 0,0 1-21 0,1 2-52 15,0 0-393-15,4 1-350 16</inkml:trace>
  <inkml:trace contextRef="#ctx0" brushRef="#br0" timeOffset="-170843.06">29312 12108 327 0,'-5'-14'364'0,"5"14"23"16,-7-14-102-16,7 14 34 15,-10-11-87-15,10 11 30 0,-13-10-88 0,13 10 15 0,-18-6-79 16,18 6 27-16,-22 0-67 15,11 1 39-15,-2 2-57 0,-1 2 41 0,0 2-54 0,-2 0-2 16,4 3-5-16,-2-1 1 0,3 2-1 0,0 1 1 0,2 1-1 16,1 0 0-16,2 2 2 0,2-1 7 15,0 2 62-15,3-3-57 0,1 1 53 0,2 0-55 0,3 1 53 16,2-2-67-16,1 1 38 16,6-1-44-16,-2-1 55 0,6-1-57 0,0-2 39 0,1-1-72 15,-2-3 53-15,2 0-76 0,-1-3 47 16,-3-2-61-16,3-1 52 0,-4-2-67 0,2-3 49 15,-2-3-59-15,-4 0 7 0,1-3 14 0,-2-3 16 0,-2-1-1 16,-1 1 55-16,-2-3-56 16,-3 1 54-16,0-1-56 0,-1 0 56 0,-2 2-55 0,1-1 53 15,-4 2-56-15,2 2 50 0,-1 1-50 16,0 2 48-16,1 1-57 0,3 9 50 0,-8-12-49 0,8 12 53 16,-12-4-51-16,12 4 55 15,-11 5-46-15,11-5 56 0,-13 13-45 0,6-3 7 0,1 2 16 16,0 1 7-16,2 3 1 0,0 1 52 15,2 0-44-15,-1 3 39 0,1-3-58 0,4 4 51 0,-2 0-46 16,4 1 36-16,0 0-49 0,1-2 58 0,0 2-55 0,3-3 48 16,1 0-53-16,1-1 54 15,0-2-49-15,4-2 39 0,-1 0-80 0,0-4 18 0,0-1-48 16,-1-1-61-16,4-3-74 16,-1-2-83-16,-1 0-46 0,-1-3-78 0,1-3-225 0,-3 1-162 15</inkml:trace>
  <inkml:trace contextRef="#ctx0" brushRef="#br0" timeOffset="-170533.15">29035 11817 32 0,'-11'-4'469'16,"2"-1"-87"-16,9 5-106 0,-13-4 3 0,13 4-105 0,-11-6 55 16,11 6-95-16,0 0 54 0,0 0-68 15,0 0 52-15,0 0-17 0,11-3 3 0,-11 3 4 0,23 1-60 16,-8-1 43-16,6 1-63 16,-1-1 45-16,4 0-68 0,3 0 40 0,0 0-69 0,0-1 45 15,2 1-64-15,-3-1 48 0,-2 1-62 16,-1-1 39-16,-1 0-101 0,-2 1 3 0,0-1-61 0,-3-1-55 15,-2 1-69-15,-4 0-49 0,3 0-40 0,-14 1-79 0,22-1-225 16,-22 1-149-16</inkml:trace>
  <inkml:trace contextRef="#ctx0" brushRef="#br0" timeOffset="-170253.15">29944 12055 150 0,'-10'6'477'0,"10"-6"-85"0,0 0-132 0,-8 5 20 15,8-5-92-15,0 0 47 16,0 0-83-16,0 0 26 0,0 0-91 0,8 6 34 0,-8-6-77 15,19 3 43-15,-6-2-69 16,-1 0 52-16,5 0-28 0,2 0-36 0,-1 0-43 0,2-1-91 16,-2 2-22-16,0-1-39 0,0 1-47 0,-4-1-44 0,-2 0-272 15,0 0-62-15</inkml:trace>
  <inkml:trace contextRef="#ctx0" brushRef="#br0" timeOffset="-170083.14">29918 12202 275 0,'-7'5'326'0,"7"-5"-63"0,-9 8 55 0,9-8-97 0,0 0-19 16,0 0-15-16,5 13-13 0,4-9 28 15,2 0-98-15,5-2 29 0,3 0-78 0,2 1 36 16,1-2-61-16,5-1 17 16,2-1-125-16,0-1-55 0,1 1-60 0,2-3-74 0,1-2-349 15,-1-1-124-15</inkml:trace>
  <inkml:trace contextRef="#ctx0" brushRef="#br0" timeOffset="-169823.06">30522 11945 256 0,'0'0'471'16,"2"-17"-27"-16,-2 17-37 0,1-12-15 0,-1 12-36 0,0 0-71 0,2-14-47 16,-2 14-45-16,0 0-38 15,0 0-33-15,2-11-22 0,-2 11 2 0,0 0 3 0,0 0-34 16,0 0 71-16,-2 11-49 0,2-11 77 15,-3 17-42-15,2-7 47 0,-2 4-43 0,1 0-8 16,-1 3-7-16,0 0-4 0,1 1-3 0,-1 0-5 0,-2 3-26 16,3 0 3-16,-1 0-13 15,-1 1-11-15,3-3-11 0,-1 0-12 0,0 0-3 0,1-1-7 16,0 0-2-16,-1-1-6 16,2 0-19-16,0-2-57 0,0-3-91 0,0 2-105 0,-1-2-56 0,1-12-97 15,1 22-137-15,-1-22-128 16,-1 15-318-16,1-15-587 0</inkml:trace>
  <inkml:trace contextRef="#ctx0" brushRef="#br0" timeOffset="-168843.07">19998 11824 245 0,'0'0'391'0,"-2"-14"-90"16,2 14 52-16,-4-15-101 16,4 15 4-16,-6-16 44 0,6 16-80 0,-9-11 19 15,9 11-81-15,-11-10 28 0,11 10-73 16,-12-7 37-16,12 7-72 0,-14-3 47 0,14 3-57 0,-17 4 62 16,8 1-54-16,-3 2 61 15,1 2-52-15,-1 3-1 0,0 1 13 0,-1 4 2 0,2 1 8 16,1 0-14-16,1 3-18 0,0-1-7 15,4 2-32-15,-1 0 28 0,4-1-38 0,1-2 34 0,1 2-31 16,1-3-7-16,1 0 4 0,4 0-2 0,-1 1 9 0,4-1-4 16,0-1-4-16,1-1 5 15,4-2 20-15,-1-2-51 0,3-1-34 0,-2-4-34 0,3-1-81 16,-2-2-33-16,3 0-63 0,-2-1-65 16,0-3-48-16,0-3-41 0,0-1-35 0,-2-2-432 0,0 1-416 15</inkml:trace>
  <inkml:trace contextRef="#ctx0" brushRef="#br0" timeOffset="-168463.16">20222 11778 417 0,'0'0'457'0,"0"0"-60"15,3-13-42-15,-3 13 30 0,0 0-77 0,1-11 11 0,-1 11-89 16,0 0-35-16,0 0-25 15,0 0-33-15,1-11-21 0,-1 11-10 0,0 0-3 0,0 0 16 16,0 0-14-16,0 0 13 0,0 0-8 0,2 14 0 0,-2-14 11 16,1 13-34-16,-1-13-4 0,0 15-13 15,0-15-8-15,0 13-7 0,0-13-3 0,0 15-6 0,0-15-8 16,0 15-4-16,0-15-5 16,0 12-5-16,0-12 2 0,0 0-5 0,-1 14-1 0,1-14-1 15,0 0 0-15,0 12 9 0,0-12-6 16,0 0-7-16,0 0-1 0,1 11-1 0,-1-11-3 15,0 0-2-15,0 0 1 0,0 0-2 0,0 0-4 16,0 12-6-16,0-12-43 0,0 0 9 16,0 0-58-16,0 0-7 0,0 0-33 0,0 0-18 0,0 0-17 15,0 0-19-15,0 0 24 16,0 0-72-16,0 0-28 0,0 0-11 0,0 0-1 0,0 0 12 16,0 0-26-16,-4-9-44 0,4 9-29 15,0 0-193-15,0 0-72 0</inkml:trace>
  <inkml:trace contextRef="#ctx0" brushRef="#br0" timeOffset="-167893.16">20345 11806 47 0,'0'0'335'0,"-8"-6"-40"0,8 6-49 15,-7-6 23-15,7 6-73 0,-8-5-14 0,8 5-14 0,0 0-10 16,-14-6-6-16,14 6-12 16,0 0-11-16,-14-1-15 0,14 1 42 0,0 0-55 15,-15 5 44-15,15-5-48 0,-12 8 44 16,6-2-51-16,-1 1 51 0,0 2-51 0,0 0 69 0,0 3-75 15,0 0-4-15,1 0-2 0,-2 1 8 0,3 2 1 0,-1-1-5 16,0 1-3-16,3-1-4 16,-1-1-4-16,0 3-31 0,3-4 25 0,0 1-40 0,-1 0 28 15,2 1-31-15,2-3 28 0,0 1-31 16,3 1 27-16,0-2-26 0,2 0 4 0,0 0 6 0,2-1-1 16,3-2 4-16,-1 1-4 15,4-4 0-15,0 2-12 0,0-3 2 0,-1 1-7 0,1-3-24 16,-1 1-20-16,0-1 9 0,-1 0-58 15,0-2 1-15,-13 0-49 0,23 0-16 0,-23 0-60 0,20-3-67 16,-20 3-71-16,17-5-33 0,-17 5-36 0,13-7-66 0,-13 7-236 16,8-9-218-16</inkml:trace>
  <inkml:trace contextRef="#ctx0" brushRef="#br0" timeOffset="-167593.16">20558 11732 389 0,'0'0'391'0,"-5"-9"-16"0,5 9-147 0,0 0-35 16,-3-9 6-16,3 9-13 0,0 0 49 15,0 0-65-15,0 0 30 0,0 0-60 0,0 0 52 0,-4 13-63 16,4-13 53-16,1 20-52 15,-1-8 61-15,0 1-59 0,-1 4 51 0,1 0-57 0,-2 1-5 16,2 1-17-16,0 0-7 0,-1 1-12 0,1-1-45 0,-1 0 25 16,1 0-38-16,-1 0 21 0,1-1-33 15,0-1 26-15,0 0-37 0,-2-3-3 0,4-1-91 16,-2 1-68-16,0-3-99 16,1 2-70-16,-1-13-53 0,4 18-82 0,-4-18-462 0,6 14-496 15</inkml:trace>
  <inkml:trace contextRef="#ctx0" brushRef="#br0" timeOffset="-167223.22">20728 11925 238 0,'-2'-10'439'0,"2"10"-34"0,0 0-123 16,0 0 34-16,-4-10-70 15,4 10 50-15,0 0-69 0,0 0 34 0,0 0-78 0,-14 4 37 16,14-4-76-16,-6 9 49 0,6-9-78 15,-8 11 40-15,4-2-76 0,4-9-12 0,-6 17-13 0,3-8-5 16,-1 1-9-16,3 1-1 0,1-11-4 0,-1 19 11 16,2-8 7-16,-1-11 17 15,5 19-36-15,0-10 31 0,2 0-31 0,-1-1 25 0,4 0-31 16,2 0 23-16,-1-2-36 0,3-1 21 16,-1-2-41-16,-1 0 23 0,2-2-34 0,-14-1 37 0,24-1-39 15,-13-3 38-15,0 1-38 16,0-4 25-16,-1-1-3 0,-2-2-8 0,2-1-6 0,-5-2 3 15,-1 0-1-15,0 1-6 0,-4 0-2 0,0-1-6 0,-1 1-14 16,-4-1 38-16,-1-1-70 16,-1 2 49-16,-2-1-74 0,-1 2 42 0,-2 1-65 0,1 0 37 15,-2 3-80-15,-1 0 18 0,2 2-96 16,-2 3 29-16,3-1-62 0,-1 2 8 0,12 1-30 0,-23 1-51 16,13 2-332-16,-1-1-183 15</inkml:trace>
  <inkml:trace contextRef="#ctx0" brushRef="#br0" timeOffset="-166883.22">21201 11926 218 0,'0'0'473'15,"-10"-11"-95"-15,10 11-21 0,-10-8 4 0,10 8-91 0,-12-7 11 16,12 7-97-16,-11-4 14 16,11 4-82-16,-13 0 31 0,13 0-64 0,-14 4 40 0,14-4-60 15,-13 9 55-15,4-2-56 0,4 0 56 16,-1 2-61-16,1 0 3 0,-1 1-1 0,3 1 5 0,-2 0 1 16,2-1 0-16,2 1 10 15,0 1-1-15,1-12-6 0,0 22-9 0,1-10-1 16,1-2-28-16,1 0 27 0,2 0-46 15,1-2 24-15,3 1-58 0,3-1-27 0,1 0-51 0,-1-1-49 16,5-3-79-16,-3 0-51 0,3-1-22 0,-3-2-35 0,1 0-31 16,2-3-62-16,-1-4-239 15,-2 1-178-15</inkml:trace>
  <inkml:trace contextRef="#ctx0" brushRef="#br0" timeOffset="-166643.22">21374 11727 421 0,'0'0'406'0,"0"-21"-42"0,0 21-46 0,1-13-28 0,-1 13-31 16,0 0-34-16,1-14 6 0,-1 14-75 16,0 0 37-16,0 0-60 0,0 0 61 0,0 0-63 0,8 7 48 15,-8-7-54-15,4 17 56 16,-2-6-52-16,0 2 7 0,-1 1 6 0,-1 2-13 16,-1 0-1-16,2 3-29 0,-2 0-15 15,1 0-3-15,0 1-21 0,-2 1-42 0,0-2 23 0,2 1-33 16,-1-1 28-16,1-1-40 15,0 0-22-15,-2 0-109 0,2-3-63 0,0-2-92 0,2 0-98 16,-2-13-31-16,1 21-81 0,-1-21-422 0,4 15-492 0</inkml:trace>
  <inkml:trace contextRef="#ctx0" brushRef="#br0" timeOffset="-166343.1">21645 11842 222 0,'0'0'398'15,"0"0"-43"-15,5-11-90 0,-5 11 34 0,0 0-80 16,0 0 54-16,0 0-80 16,-8-6 22-16,8 6-77 0,0 0 32 0,-18 3-74 0,18-3 45 15,-18 4-62-15,6-1 44 0,0-1-64 16,-3 2 39-16,-1-1-53 0,1 2 41 0,0-1-60 0,-2-1 48 16,3 2-65-16,-1-1 51 15,3 0-62-15,1 0 50 0,-1 0-56 0,2-1 51 0,10-3-55 16,-16 7 60-16,16-7-56 0,-12 7 66 15,12-7-45-15,-5 9 57 0,5-9-58 0,0 0 64 0,4 15-68 16,2-10 56-16,3 0-64 0,1 0 58 0,3 0-69 0,2 0 50 16,1-2-63-16,1 1 25 15,0 1-93-15,2-2 11 0,-1 0-93 0,3 0 13 0,-1-1-107 16,-1 1-28-16,0-1-25 0,2-1-50 16,-3 0-376-16,1-1-257 0</inkml:trace>
  <inkml:trace contextRef="#ctx0" brushRef="#br0" timeOffset="-166123.1">22125 11885 178 0,'0'0'649'15,"10"-5"-118"-15,-10 5-154 0,0 0 5 0,0 0-86 0,9-6 16 16,-9 6-92-16,0 0 11 15,16-5-100-15,-16 5 26 0,16-3-82 0,-4 2 35 0,1 0-72 16,1-1 27-16,1 1-99 0,-1 0-1 0,1 0-115 0,3 0-6 16,-2-1-106-16,-2 1-15 0,1 0-37 15,-15 1-49-15,23-1-321 0,-23 1-192 0</inkml:trace>
  <inkml:trace contextRef="#ctx0" brushRef="#br0" timeOffset="-165953.22">22179 11922 197 0,'-14'6'371'0,"14"-6"-33"16,-9 5-29-16,9-5 12 0,0 0 9 16,0 0-89-16,0 0 7 0,10 8-100 0,-10-8 20 0,18 3-76 15,-7-1 25-15,2-1-68 0,3-1 34 16,-1 1-64-16,2-1 16 0,1 0-115 0,2-1 0 0,0 0-98 16,4-2-34-16,0-1-72 15,1 0-82-15,1-3-218 0,2-1-97 0</inkml:trace>
  <inkml:trace contextRef="#ctx0" brushRef="#br0" timeOffset="-165723.1">22738 11701 409 0,'5'-8'437'0,"-5"8"-78"0,6-12 3 0,-6 12-1 16,5-9 31-16,-5 9-121 0,0 0 8 16,5-11-92-16,-5 11-42 0,0 0 15 0,0 0-67 0,0 0 45 15,0 0-45-15,0 0 10 16,0 0 16-16,5 8 12 0,-5-8 10 0,-1 18-8 0,-2-7-9 15,2 1-10-15,-1 2-1 0,-1 2-15 0,0 1-15 0,1-2-15 16,-2 2-15-16,2 0-7 16,-1 0-6-16,1 0-6 0,0-2-6 0,1 1-6 0,0-2-7 0,1-1-48 15,0-1-103-15,0 0-56 16,1-1-74-16,0 0-91 0,-1-11-77 0,4 17-63 0,-4-17-513 16,8 10-615-16</inkml:trace>
  <inkml:trace contextRef="#ctx0" brushRef="#br0" timeOffset="-165453.22">23008 11530 519 0,'9'-12'459'16,"0"1"-41"-16,-1 1-36 0,0 2-21 0,-2 1-37 0,4 1-48 15,-10 6-28-15,17-7-16 0,-17 7-14 16,22 1-21-16,-10 4 13 0,4 2-33 0,0 4 16 0,1 2-40 15,-2 4 15-15,2 2-20 0,-2 3-11 0,1 1-10 0,-5 1-14 16,2 2-20-16,-3 0-13 16,-2 2-18-16,1-2-5 0,-6-1-9 0,1 1-10 0,-2 0-6 15,-2-1-7-15,-2 2-16 0,0-1-24 16,-2-1-87-16,-1-1-76 0,-5 3-113 0,-1-1-122 16,-1-3-111-16,-1-2-112 15,-4 0-407-15,3-5-658 0</inkml:trace>
  <inkml:trace contextRef="#ctx0" brushRef="#br0" timeOffset="-163742.52">26118 13252 212 0,'1'-11'345'0,"-1"11"-50"0,0 0-38 0,1-13 9 0,-1 13-85 16,0 0 45-16,-3-11-92 0,3 11 48 0,0 0-85 16,-10-5 51-16,10 5-66 0,0 0 61 15,-15 4-57-15,7 1 56 0,1 0-12 0,-3 1-12 16,2 3 6-16,-1 1-53 0,-1 0 52 16,2 4-55-16,1-1 51 0,-1 2-63 0,3-2 68 0,0 3-69 15,3 0 46-15,-1 0-65 16,1-1 50-16,2 0-62 0,2-2 54 0,1 1-53 0,2 1 43 15,2-3-56-15,1 1 55 16,3-2-59-16,3-1 62 0,1 0-67 0,6-2 15 0,-2 0-13 16,0-4 6-16,2 1-4 0,-1-3 7 0,-2 0 12 0,2-4-14 15,-2 1 46-15,2-3-55 0,0-2 55 16,-2-3-56-16,0-1 45 0,-3-4-57 0,0-2 45 16,-2 0-53-16,-1-2 31 0,-2-3-70 15,-3 0 47-15,-1-2-59 0,0 0 56 0,-2 0-55 0,-2 2 59 16,0 1-56-16,-4 1 4 0,2 4 5 15,-2-1 6-15,-2 2 16 0,-4 2-4 0,2 2-1 16,-3 2 6-16,-3 2 4 0,1 2 51 0,0 3-53 0,-3 1 53 16,3 1-57-16,-2 2 53 0,-1 1-52 15,3 4 59-15,-3 1-61 0,2 1 63 0,3 2-57 0,1 1 63 16,2 1-56-16,1 2 64 16,3 1-56-16,0-1 64 0,2 1-61 0,2 1 57 0,2 0-57 15,1 3 60-15,1-1-53 16,0 0 43-16,2 0-54 0,1-1 55 0,2-1-56 0,1 0 2 15,-1-1 6-15,1-2 0 0,1 1 6 16,-3-3 2-16,2-1-1 0,-1-1-2 0,-2-2-20 0,3 0-32 16,-1-1-52-16,-3-1-62 0,4 0-76 0,-3-3-61 0,-1 0-59 15,4-1-81-15,-12-3-311 16,18 6-269-16</inkml:trace>
  <inkml:trace contextRef="#ctx0" brushRef="#br0" timeOffset="-163462.5">26961 13392 28 0,'0'0'526'15,"0"0"-153"-15,-4-12-70 16,4 12-65-16,0 0-26 0,0 0-13 0,0 0-15 0,2-12-20 0,-2 12-21 16,0 0-21-16,10-6-22 0,-10 6-14 0,15-2-16 0,-15 2-12 15,23-1-9-15,-8 0-11 16,1 0-6-16,0-1-31 0,2 1-55 0,0 0-76 16,-2 1-67-16,0-2-54 0,-1 2-74 15,-15 0-294-15,25 0-130 0</inkml:trace>
  <inkml:trace contextRef="#ctx0" brushRef="#br0" timeOffset="-163275.66">27030 13444 287 0,'0'0'305'0,"-14"6"-45"16,14-6 1-16,-9 6 6 0,9-6-1 0,0 0-11 0,0 0-5 16,0 0-28-16,0 0-39 0,8 9-24 15,-8-9-74-15,15 3 35 0,-15-3-68 16,22 1 43-16,-8 1-71 0,0-2 38 0,3 0-13 15,2 0-30-15,2 0-70 0,2-2-98 0,4 1-110 0,-2-2-109 0,-1 2-392 16,3-2-273-16</inkml:trace>
  <inkml:trace contextRef="#ctx0" brushRef="#br0" timeOffset="-162935.72">27706 13181 577 0,'0'0'501'15,"0"-15"-136"-15,0 15 6 0,0-10-106 0,0 10 16 0,0 0-94 16,0-12 12-16,0 12-77 0,0 0 30 0,0 0-54 16,0 0 50-16,0 0-51 0,0 0 83 15,0 0-64-15,-2 19 63 0,1-8-69 0,-1 2 55 0,1 3-54 16,-1 0 41-16,0 2-50 15,-2 4 25-15,3 1-38 0,-3-1 21 0,0 0-43 0,0 0 21 16,0 1-32-16,1-4 2 16,0-1-7-16,1 0-13 0,-1-1 0 0,0-1-8 0,0-1-9 15,1-3 2-15,0 0-5 0,2-12 0 16,0 20-10-16,0-20-30 0,-3 16-44 0,3-16-68 0,-1 13-72 16,1-13-10-16,0 0-125 0,-2 13-61 0,2-13-94 0,0 0-105 15,0 0-290-15,0 0-451 16</inkml:trace>
  <inkml:trace contextRef="#ctx0" brushRef="#br0" timeOffset="-162096.04">29715 13337 167 0,'-10'-12'405'15,"10"12"-59"-15,-12-11-40 16,12 11-37-16,-14-8-27 0,14 8-27 0,-16-8-16 0,16 8-28 16,-18-3-23-16,18 3-12 0,-22 0-4 0,9 2-5 0,-1 4-1 15,1-2-11-15,-1 3-11 0,2 2-6 16,-2 0 3-16,1 3-5 0,0 2-9 0,1 1-6 0,3-1-10 15,-1 1-1-15,4-1-10 16,1 0-59-16,1 1 55 0,1 1-61 0,2-4 58 0,1 1-52 16,1 0 61-16,5 0-57 15,-1 1 58-15,6-3-58 0,-1 2 53 0,5-3-62 0,2 1 58 0,0-3-62 16,3 0 59-16,-1-2-59 0,-2-3 61 0,2-1-60 16,0-2 60-16,-2-1-58 15,1-2 53-15,-1-2-66 0,-1-5 50 0,0 0-66 0,-1-5 46 16,-2-2-65-16,-2-1 49 15,-1-2-17-15,-2-2-2 0,-3-1-13 0,0-1-4 0,0 1 2 0,-2 0 0 16,-3 3 7-16,0 2-53 16,-1 0 65-16,-3 3-54 0,-1 0 63 0,-2 5-51 0,0 1 49 15,-2 5-48-15,-3 1 54 0,12 3 3 16,-23 3-5-16,12 1-2 0,-2 5 2 0,2 1-2 16,-1 5 8-16,3 0 2 0,-1 1 3 0,2 2-1 0,3-1 1 0,1 1 1 15,2 0 4-15,0 0 0 16,4 0-45-16,-1 0 59 0,1 0-50 0,2-1 60 0,3 2-53 15,-1-1 56-15,4 0-50 16,1-2 50-16,0-1-53 0,3 1 59 0,0-3-61 0,1-1 58 16,1-1-59-16,0-3 35 0,-1 0-81 15,1-1 21-15,-3-1-85 0,1 0 14 0,-4-3-97 0,0 1 23 16,-10-4-60-16,20 3-10 16,-20-3-28-16,14 0-52 0,-14 0-260 0,12-1-114 0</inkml:trace>
  <inkml:trace contextRef="#ctx0" brushRef="#br0" timeOffset="-161756.03">29311 13085 37 0,'0'0'399'0,"-16"-6"-101"0,16 6-44 0,-8-5-5 0,8 5-52 16,0 0 57-16,0 0-65 0,0 0 53 15,6-6-59-15,-6 6 24 0,22-1-53 0,-7 1 38 0,5-2-56 16,0 2 53-16,2-1-67 0,5-2 59 0,1 2-68 0,-1 0 48 16,2-1-68-16,-1-1 57 15,1 0-77-15,-1 1 39 0,2 0-69 0,-3-1 42 0,-2 1-74 16,0-1 55-16,-4 0-63 0,-3 0 50 15,1 2-62-15,-1-1 38 0,-4 1-84 0,0-2-7 16,-2 2-121-16,-12 1-23 16,22-2-137-16,-22 2-21 0,19-1-45 0,-19 1-44 0,19 0-306 15,-19 0-272-15</inkml:trace>
  <inkml:trace contextRef="#ctx0" brushRef="#br0" timeOffset="-161495.96">30413 13272 323 0,'0'0'356'0,"0"0"-38"15,0 0-59-15,0 0-13 0,0 0-22 0,0 0-1 0,0 0-48 16,0 0 1-16,0 0-47 15,9 6-5-15,-9-6-37 0,17 1-2 0,-17-1-30 0,24 0 7 16,-10 1-25-16,0-1 8 0,2 0-27 16,-1-1-2-16,1 1-67 0,-2 0-28 0,1 0-88 0,-2 0-44 15,-13 0-80-15,21 0-61 16,-21 0-212-16,13 1-78 0</inkml:trace>
  <inkml:trace contextRef="#ctx0" brushRef="#br0" timeOffset="-161303.75">30369 13385 30 0,'0'0'395'0,"-11"10"-77"0,11-10 14 16,0 0-42-16,-4 9-6 0,4-9-39 15,0 0-18-15,10 9-51 0,-10-9-21 0,18 5-44 0,-6-3-2 16,-1 0-34-16,4-1 0 0,4 1-31 0,0-1 7 16,1 0-57-16,1-1-43 15,2 0-110-15,-2-1-49 0,1 0-84 0,0-2-94 0,3 1-182 16,-1-2-80-16</inkml:trace>
  <inkml:trace contextRef="#ctx0" brushRef="#br0" timeOffset="-160915.75">31015 13192 149 0,'0'0'489'16,"2"-10"-125"-16,-2 10-21 0,0 0-65 0,0 0-11 0,0-11-55 15,0 11-11-15,0 0-53 0,0 0-4 16,0 0-26-16,0 0 16 0,-15 4-16 0,15-4 6 0,-14 14-5 16,8-5 5-16,-3 3-11 15,0 0 3-15,0 2-9 0,0 2-1 0,0 0-14 16,0 2-11-16,1-1-13 0,3-1-6 0,0-1-8 0,1 2-3 16,0 0-4-16,3 0-2 0,1-1-11 15,1-1 0-15,3-1-10 0,0 1 6 0,2-2-2 0,2 1-4 16,1-4 0-16,2 1 0 15,2-2 2-15,3 0 2 0,-2-2-11 0,2 1-2 0,-2-4-3 16,4-1 9-16,-2-1 3 16,0-1 5-16,-2-2 7 0,3-2 4 0,-2-2 2 0,2-1-2 0,-4-4-4 15,3-1-9-15,-3-5-26 16,0 1 22-16,-4-3-7 0,0-1-1 0,-3-2 0 0,0 0-10 16,-3-1-3-16,-3 2-58 0,-1-3 48 0,-4 1-81 0,1-1 11 15,-3 3-45-15,-3 1-49 0,0 2-62 16,-2 3-54-16,0 1-44 0,-6 3-42 0,4 3-49 15,-4 3-454-15,0 2-434 16</inkml:trace>
  <inkml:trace contextRef="#ctx0" brushRef="#br0" timeOffset="-159619.1">25651 13864 43 0,'6'-9'329'0,"-6"9"-44"0,5-11-26 0,-5 11-51 16,2-12 24-16,-2 12-69 0,1-13 44 0,-1 13-61 15,0 0 51-15,-1-17-77 0,1 17 50 0,-2-9-71 16,2 9 43-16,-3-9-62 0,3 9 40 16,-6-9-61-16,6 9 38 0,-7-5-57 0,7 5 38 15,-10-6-50-15,10 6 45 0,-13 1-56 16,13-1 48-16,-21 8-42 0,8-1 52 0,-1 2-45 15,-2 1 54-15,-1 4-59 0,-2 2 55 0,0 3-59 16,4 1 63-16,-4 0-60 0,4 1 53 0,-1 0-59 16,3 1 58-16,-1 2-59 0,1 0 66 0,3 1-58 15,-1-2 54-15,5 1-51 0,-1-2 57 0,2 3-63 16,0-1 58-16,2-2-65 0,2 2 55 0,2 1-56 16,2-3 54-16,2 0-55 0,1-1 8 0,2 1 2 15,5 0 6-15,-1 0 0 0,4-2 5 0,3-1-4 16,2-3-4-16,3-1 5 0,1-2-7 15,4-2-2-15,0 0-5 0,3-3 1 0,-3-1 0 16,-2-2-4-16,-2-2 2 0,-3 3-1 16,-3-4 0-16,1 1 6 0,-5-2-3 0,1 0 3 15,-3-1 5-15,-13 0-9 0,23-1-3 0,-23 1-4 16,17-2-3-16,-17 2-1 0,15-7-1 0,-15 7-2 16,11-7-7-16,-11 7-2 0,9-9-4 0,-9 9 2 15,5-9-10-15,-5 9-8 0,2-10-11 0,-2 10 37 16,-1-11-45-16,1 11 47 0,-4-11-46 0,4 11 46 15,-7-8-46-15,7 8 13 0,-7-11-6 16,7 11 51-16,-11-8-45 0,11 8 45 0,-13-8-47 0,13 8 49 16,-10-5-50-16,10 5 53 0,-10-6-54 0,10 6 54 15,-12-4-54-15,12 4 44 0,-9-5-44 16,9 5 56-16,0 0-56 0,-13-3 51 0,13 3-57 16,0 0 54-16,0 0-55 0,-14-1 56 0,14 1-49 15,0 0 55-15,0 0-54 0,0 0 54 16,-2 10-50-16,2-10 65 0,5 7-51 0,-5-7 46 15,11 12-53-15,-6-7 49 0,3 1-48 0,1 1 53 16,-2-2-51-16,2 1 2 0,0 1 2 0,0-2 8 16,2 2-3-16,-4 0 1 0,1 0 1 0,2-1-2 15,-5 1 49-15,3-1-57 0,-8-6 61 16,9 11-50-16,-9-11 49 0,5 14-51 0,-5-14 56 0,0 14-42 16,0-14 47-16,-5 19-40 0,1-9 43 15,-3 0-47-15,-1 0 43 0,-2 0-48 0,1 1 42 16,0-3-48-16,-3 2 41 0,1 0-46 0,1 1 42 15,-2-3-48-15,1 2 35 0,0-1-43 0,0 0 25 16,2-1-121-16,2 0-29 0,-3-1-77 0,4 0-94 16,0 1-86-16,6-8-58 0,-5 14-48 0,5-14-320 15,4 13-371-15</inkml:trace>
  <inkml:trace contextRef="#ctx0" brushRef="#br0" timeOffset="-158983.5">26403 14476 115 0,'4'-8'375'0,"3"0"-52"0,-7 8-21 0,5-12-83 0,-5 12 49 16,6-12-26-16,-6 12-21 0,4-11-23 0,-4 11-31 15,3-10-17-15,-3 10-16 0,2-11-15 16,-2 11-9-16,0 0-14 0,-4-11-16 0,4 11-16 16,0 0-10-16,-11-4-49 0,11 4 58 15,-14 2-41-15,14-2 52 0,-14 8-59 0,4-3 49 16,2 3-46-16,-1-1 56 0,1 3-50 0,1 1 62 16,-2 1-64-16,4 1 56 0,1-1-51 0,-1 1 56 15,1 2-64-15,4-1 54 0,-2-1-60 0,2 0 56 16,2 1-61-16,0-2 58 0,1 2-62 0,1 0 57 15,4-3-59-15,-3 2 60 0,5-2-63 16,0-1 61-16,-1 0-70 0,3-2 54 0,-1-2-58 0,0 1 62 16,1-5-59-16,1 1 60 0,-1-2-62 0,0-2 54 15,-1-2-68-15,3-1 45 0,-3-3-72 16,3-3 18-16,-1-3-65 0,1-2 26 0,-5-3-59 0,4-1 41 16,-3-5-60-16,-1-1 68 0,-1 1 0 15,-3 0 6-15,-3 0 13 0,3 1 11 16,-5 3 3-16,0 2 10 0,-5 0-1 0,3 2 4 15,-5 2 5-15,1 3 1 0,-3 1 3 0,-1 3 3 16,1 4 5-16,-1 0 3 0,10 3 8 0,-25 3 5 16,11 0 5-16,3 4 9 0,-2 0-1 0,1 3-44 15,1 2 73-15,-3 2-44 0,5 1 54 0,1 1-35 16,3-1 51-16,1 2-53 0,-1 1 42 16,4 1 10-16,1-2-7 0,1 2-2 0,4 3-7 0,-1-2 1 15,1 2-5-15,3-1 3 0,1-1-4 0,1 0-1 16,0-1-4-16,2-2-4 0,1 0-1 15,0-2-10-15,2 0 2 0,0-1-7 0,1-2 0 16,-1-1 1-16,1 0-10 0,-3-4-23 0,1 2-37 16,0-3-41-16,0 1-34 0,-1-3-29 15,-3 2-75-15,2-4-60 0,-3 3-38 0,2-2-80 16,-11-3-271-16,18 3-189 0</inkml:trace>
  <inkml:trace contextRef="#ctx0" brushRef="#br0" timeOffset="-158723.1">27164 14538 128 0,'0'0'463'15,"-2"-10"-129"-15,2 10-51 0,0 0-36 0,0-13 33 16,0 13-88-16,0 0 32 0,7-7-91 0,-7 7 12 16,11-6-67-16,-11 6 34 0,18-2-74 0,-6 1 44 15,-12 1-69-15,26-1 41 0,-10 1-97 0,-1-1-4 16,-1 1-115-16,1 0-57 0,-1 1-95 16,0-1-322-16,-14 0-148 0</inkml:trace>
  <inkml:trace contextRef="#ctx0" brushRef="#br0" timeOffset="-158551.35">27185 14580 134 0,'-16'5'350'0,"16"-5"-47"0,-9 5-5 0,9-5-49 0,0 0 54 16,-7 9-6-16,7-9-27 0,0 0-36 0,9 5-44 16,-9-5-31-16,13 4-27 0,-1-3-20 15,-1 2-25-15,5-3-14 0,-1 1-19 0,3-1-35 16,2-1-67-16,1-1-88 0,1 1-90 0,3-1-85 0,-1-1-86 15,1-2-281-15,0 0-189 0</inkml:trace>
  <inkml:trace contextRef="#ctx0" brushRef="#br0" timeOffset="-158166.33">27769 14352 95 0,'0'0'452'0,"2"-9"-77"0,-2 9-46 16,0 0-58-16,0-12-41 0,0 12-42 0,0 0-36 15,0 0-15-15,0 0 9 0,0 0-15 0,0 0-7 16,-12 6 12-16,12-6 3 0,-9 14 0 16,2-4-1-16,1 1-56 0,-1 1 59 0,0 2-61 15,3 1 49-15,-3-1-69 0,3 1 53 0,-1 1-58 16,2-1 43-16,-1 1-61 0,4-1 55 16,-2-1-71-16,2 0 56 0,2-1-61 0,-2 0 54 15,4-1-63-15,0 1 60 0,2-1-65 0,1 0 51 16,3-3-53-16,0 1 55 0,1-2-58 0,2-2 49 15,1 1-51-15,-1-3 48 0,2-2-50 0,-2-1 52 16,2-1-41-16,1-3 42 0,0-3-57 16,-3 0 44-16,6-5-42 0,-3 1 38 0,-1-4-50 0,-2-4 2 15,-1 0 54-15,-3-2-59 0,-1-1 46 0,-1-2-51 16,-5 0 50-16,1-1-62 0,-3 3 60 0,-3-2-64 16,-3 1 48-16,-2 1-65 0,-2 2 36 15,-4 1-45-15,0 3-45 0,-3 0-39 0,-1 6-32 16,-2 1-21-16,1 2-59 0,2 4-52 0,-2 1-22 15,2 3-105-15,0 1-307 0,1 2-264 0</inkml:trace>
  <inkml:trace contextRef="#ctx0" brushRef="#br0" timeOffset="-157018.05">29771 14376 148 0,'0'0'421'16,"4"-10"-87"-16,-4 10-38 0,0 0-28 0,4-10-24 16,-4 10-27-16,0 0-35 0,0 0-20 0,-5-9-23 0,5 9-29 15,0 0-16-15,-14 2-2 0,14-2-12 16,-14 7-1-16,6-2-3 0,-2 3-6 0,2-1 6 16,-1 3 2-16,-1 1-56 0,2 1 54 0,1 1-47 15,1 1 53-15,1 1-3 0,-1 0-6 0,4 2-10 16,-1-3-1-16,2 1 0 0,1 0-4 0,0-2 0 15,2 1-4-15,2 0 1 16,2-1-9-16,2-1-11 0,1-1-1 0,1-1-2 0,3-1-2 16,0-4-7-16,2 1 1 0,1-1-2 0,1-3-11 15,-1-2-11-15,3-2-24 0,0-1-12 16,2-5-23-16,-1 0-14 0,-1-3-8 0,-1-2-5 16,1-3-2-16,-3-3 2 0,-1 2 11 0,-4 0 13 15,-2-1 9-15,0 0 8 0,-4 4 7 0,1 1 18 16,-4-3-10-16,-1 4 15 0,-1 1-16 0,-2 0 19 15,-1 1-19-15,-2 0 21 0,0 4-15 0,-3 0 15 16,8 6-16-16,-14-9 17 0,14 9-15 0,-16-1 5 16,16 1 1-16,-16 4 5 0,9 2 9 0,-1 1 4 15,3 1 0-15,0 3 20 0,2-1 4 0,1 6 0 16,0 0 14-16,2 0 0 0,2 2 2 0,-1-1 6 16,2 2 7-16,-1 1 6 0,2 1 9 0,0 0-14 15,1-1 6-15,0 1-17 0,0-1 3 16,0-4-20-16,0 1 10 0,0-2-16 0,4 1 4 15,-4-3-9-15,3 1-6 0,-1-1-49 0,0-2-40 16,-2-1-71-16,2-2-44 0,-1-2-98 0,1 1-44 16,1-3-125-16,-8-4-262 0,12 3-229 0</inkml:trace>
  <inkml:trace contextRef="#ctx0" brushRef="#br0" timeOffset="-156699.02">29540 14223 252 0,'-10'-7'426'0,"2"2"-120"0,8 5-24 15,-10-10-76-15,10 10 20 0,0 0-31 0,0 0 1 16,4-13-32-16,-4 13-6 0,16-6-30 0,-4 3 9 15,2 2-14-15,4-1 12 0,1 1-11 0,3-1 12 16,-1 1-9-16,6 1 0 0,0-2-9 0,0 0-24 16,1 0-1-16,0 1-15 0,0 0-11 0,-1-1-13 15,-3-1-10-15,2 2-11 0,-3 0-3 16,-3-2-4-16,0 2-32 0,0-1-45 0,-3 1-75 0,1 0-65 16,-3 0-104-16,-2-1-49 0,0 1-76 15,0 1-416-15,0 0-379 0</inkml:trace>
  <inkml:trace contextRef="#ctx0" brushRef="#br0" timeOffset="-156467.02">30455 14456 335 0,'0'0'488'0,"0"0"-126"0,0 0-81 16,0 0-46-16,0 0-33 0,0 0-34 0,0 0-30 15,12 3-29-15,-12-3-24 0,15 1-19 0,-15-1-10 16,22 4-27-16,-8-3-53 0,-1-1-61 0,2 0-62 16,-1 1-61-16,1 1-56 0,-1-1-306 0,0-1-85 15</inkml:trace>
  <inkml:trace contextRef="#ctx0" brushRef="#br0" timeOffset="-156290.5">30446 14558 145 0,'0'0'438'0,"-9"4"-80"0,9-4 3 16,0 0-52-16,0 0-33 0,0 0-39 0,5 10-37 15,-5-10-46-15,14 5-33 0,-14-5-23 0,21 4-19 16,-10-2-13-16,3 0-18 0,3 0-11 0,1 1-76 15,0 0-53-15,1-2-121 0,0 1-98 0,2-1-411 16,0-1-227-16</inkml:trace>
  <inkml:trace contextRef="#ctx0" brushRef="#br0" timeOffset="-155990.3">31084 14393 237 0,'0'0'581'0,"-1"-11"-117"0,1 11-123 15,0 0-41-15,-3-13-56 0,3 13-6 0,0 0-41 16,0 0-7-16,0 0-28 0,0 0 10 0,0 0-4 16,0 0-3-16,-8 6-13 0,8-6 12 0,-5 19-9 15,3-6-65-15,-1 2 62 0,-1 2-62 16,1 0 43-16,0 0-17 0,-1 5-12 0,1-1-17 0,0 3-6 15,0-3-12-15,0 2-12 0,2 0-10 16,-1-1-8-16,0-1-6 0,1-2-6 0,0 1-5 16,1-1-13-16,0-1-12 0,0 0-57 0,1-3-100 15,-1-1-66-15,1 0-107 0,2-1-127 0,-2-2-144 16,0 0-407-16,-1-11-617 0</inkml:trace>
  <inkml:trace contextRef="#ctx0" brushRef="#br0" timeOffset="-153774.3">24630 16247 6 0,'0'0'339'0,"-15"-3"-92"0,15 3-3 15,-16-4-48-15,16 4 21 0,-16-2-60 0,16 2 22 0,-16-4-36 16,16 4 27-16,-15-2-42 0,15 2 20 0,-13-3-29 15,13 3 7-15,-11-3-28 0,11 3 17 16,0 0-21-16,-14-2 16 0,14 2-23 0,0 0 7 16,-12-3-20-16,12 3 6 0,0 0-12 0,0 0-1 15,-11-2-15-15,11 2 0 0,0 0-10 0,0 0 13 16,0 0-4-16,0 0 11 0,0 0 14 0,10-7 1 16,-10 7-8-16,22-3-4 0,-4 2 0 0,3-2-4 15,3 0-3-15,4-1-7 0,6 0-5 0,-1 0 1 16,6 1-4-16,-2-1-6 0,1 0-7 0,0 0-5 15,2 1 1-15,-2 0-4 0,-1-1 3 0,1 1-2 16,-3 1-4-16,-6 0-5 0,-2-2-1 0,-2 3-48 16,-4-1 52-16,-1 1-51 0,-1-1 63 15,0 1-60-15,-6-1 61 0,-2 1-60 0,3 0 58 16,-14 1-57-16,18-1 61 0,-18 1-60 0,18-2 56 16,-18 2-57-16,13-1 59 0,-13 1-64 0,0 0 58 15,18-1-63-15,-18 1 55 0,0 0-59 0,11-1 58 16,-11 1-7-16,0 0-7 0,0 0-6 0,0 0 0 15,0 0-9-15,0 0-10 0,0 0-2 0,0 0-3 16,-6-8-1-16,6 8 1 0,-9-5 8 0,9 5-17 16,-18-4 17-16,9 1 3 0,0 1 2 15,-4-1 3-15,3-1-1 0,0 1 4 0,-3 0 1 16,3 0 1-16,-4-1 3 0,5 2 3 0,-4-1-1 16,2 0-5-16,11 3 6 0,-18-5-3 0,18 5 1 15,-15-3-2-15,15 3 0 0,-13-3 0 16,13 3-2-16,-12-4 3 0,12 4-6 0,0 0 5 15,-14-2 0-15,14 2 1 0,0 0 0 0,-9-3 2 16,9 3 5-16,0 0 0 0,0 0 2 0,0 0 7 16,-14-2 2-16,14 2 4 0,0 0 6 0,0 0 0 15,0 0 8-15,0 0-62 0,-11-3 60 0,11 3-53 16,0 0 60-16,0 0-58 0,-9-4 54 0,9 4-57 16,0 0 58-16,0 0-61 0,-12-3 56 0,12 3-51 15,0 0 55-15,-10-4-60 0,10 4 61 16,0 0-58-16,0 0 55 0,-12-4-51 0,12 4 60 15,0 0-62-15,0 0 62 0,0 0-64 0,-9-4 57 16,9 4-56-16,0 0 51 0,0 0-59 0,0 0 64 16,0 0-63-16,0 0 65 0,0 0-57 15,0 0 67-15,0 0-59 0,0 0 62 0,14 1-62 16,-14-1 59-16,16 1-56 0,-16-1 56 0,24 5-57 16,-9-4 60-16,2 1-65 0,3 1 59 0,-1 0-61 15,2 0 57-15,4-1-59 0,-5 0 56 16,0 1-55-16,1 0 52 0,-3 0-58 0,0-1 58 0,-6 0-60 15,2 0 57-15,-2 0-49 0,1-1 50 0,-13-1-55 16,16 4 57-16,-16-4-51 0,14 4 35 0,-14-4-19 16,7 8 51-16,-7-8-49 0,-2 12 56 15,2-12-56-15,-7 15 59 0,-1-6-10 0,0 0-6 16,1 2-4-16,-5-1-3 0,1 1-2 0,-1 1-5 16,-2 0 5-16,3-2-6 0,-2 0 2 0,1 1-7 15,1-3-5-15,1 2-1 0,-1-2-5 0,2 0-2 16,-1-2-13-16,4-1 10 0,0 2-9 0,6-7-48 15,-12 9-66-15,12-9-66 0,-9 8-72 0,9-8-59 16,-5 7-74-16,5-7-68 0,0 0-69 0,0 0-319 16,7 8-385-16</inkml:trace>
  <inkml:trace contextRef="#ctx0" brushRef="#br0" timeOffset="-153428.43">25711 15965 477 0,'4'-9'446'0,"-4"9"-13"0,5-11-67 16,-5 11-19-16,4-8-54 0,-4 8-39 0,0 0-51 15,4-10-27-15,-4 10-43 0,0 0-18 16,0 0-29-16,0 0 22 0,0 0 4 0,0 0 5 0,0 0 3 15,10 9 4-15,-10-9 4 0,0 14-36 0,0-3 66 0,0 2-37 16,2 0 28-16,-2 3-43 16,0 2 34-16,0 0-36 0,0 1 19 0,0 0-14 0,-2 0-19 15,2 1-7-15,0-1-14 16,0 0-10-16,-2 0-11 0,0-1-9 0,2-1-7 16,-2 0-7-16,-1-2-5 0,2 0-30 0,1-3-37 0,-1 0-53 0,1-12-60 15,-1 19-68-15,1-19-34 16,0 14-41-16,0-14-47 0,-2 11-78 0,2-11-36 0,0 0-26 15,0 0 8-15,0 0-243 0,0 0-230 0</inkml:trace>
  <inkml:trace contextRef="#ctx0" brushRef="#br0" timeOffset="-152980.4">25709 16056 2 0,'2'-16'369'16,"0"2"-76"-16,1-1-3 0,1 2-29 0,0-1 30 15,0-1-37-15,2 2 9 0,-2 1-40 0,1 0-12 16,1 0-36-16,-1 4-6 0,1-2-25 0,-1 2-9 15,2-1-29-15,-1 1-5 0,3 3-28 16,0-1-2-16,0 1-17 0,2 0 0 0,3 3-17 0,-3 0 4 16,3 0-18-16,-1 2 5 0,0 0-14 0,1 1 4 15,-1 1-15-15,1 0 10 0,-1 2-13 16,-2 0 10-16,1 4-11 0,-3-3 12 0,-3 4-16 16,2 0-2-16,-6 0 13 0,-2-9 2 0,2 19 1 15,-4-8 1-15,0 0-2 0,-6 0 0 0,2 1-3 16,-3-3 0-16,-3 1-1 0,1-1 2 0,1 0 5 15,-3-2 0-15,3 1-1 0,-3-3-4 0,1-1 2 16,1-1 0-16,2 2 2 0,-2-2 1 0,11-3-3 16,-16 5-2-16,16-5-3 0,-14 1-3 0,14-1-6 15,-9 5-7-15,9-5-3 0,0 0 1 0,-10 3 1 0,10-3-1 16,0 0-3-16,0 0 6 0,0 0 1 0,6 13 1 0,-6-13 4 16,7 10 13-16,-7-10 6 15,11 14 11-15,-2-6-5 0,-2 1 7 0,1 1-3 16,2-1 11-16,-3 2-9 0,1 0 14 0,1 0-5 15,1-1 11-15,-4 1-11 0,3 0 1 16,-2 0-10-16,2-1 4 0,-2-1-7 0,1 1 1 0,1-1-6 0,-1-1 3 16,-2-1-10-16,0 0-4 15,-6-7-52-15,12 12-53 0,-12-12-90 0,13 10-62 16,-13-10-123-16,11 6-102 0,-11-6-412 0,0 0-447 16</inkml:trace>
  <inkml:trace contextRef="#ctx0" brushRef="#br0" timeOffset="-152254.18">26160 16202 189 0,'0'0'491'0,"0"0"-152"0,0 0-23 15,0 0-80-15,0 0-8 0,0 0-59 16,7-8 3-16,-7 8-47 0,0 0-4 0,13-4-42 0,-13 4-2 15,14-1-30-15,-14 1 10 16,15-3-25-16,-15 3 16 0,14-5-26 0,-3 2 17 0,-11 3-23 16,13-7 16-16,-13 7-26 0,14-10 16 15,-9 4-22-15,-5 6 4 0,8-15 3 0,-3 8-5 0,-5 7 5 16,2-16-5-16,-2 16 1 0,0-16 3 16,0 16 8-16,-2-15-2 0,2 15-1 15,-5-14 4-15,5 14 0 0,-8-13 5 0,8 13-1 0,-12-8 3 0,12 8-4 16,-15-6 3-16,15 6 5 15,-19 0 13-15,9 5 4 0,-1-2-1 0,-1 3 12 0,-1 2 16 16,4 2 11-16,-5 1-17 0,5 1 19 0,-1 4-5 0,2-3 9 0,-1 2-1 16,5 0 1-16,-2-1-4 15,3 3 5-15,0-1-6 0,1-3-4 16,2 1-7-16,2 0-14 16,1-3 4-16,1 4-7 0,1-3 0 0,3 0-7 0,1-1-8 15,5-1-4-15,-3-2-9 0,5-1 0 0,-1-1-11 0,4-2-30 0,-2-2-32 16,2-1-28-16,1-2-37 15,0-1-25-15,0-4-18 0,3-2 14 0,-3 0-6 0,0-2 13 16,1-1-11-16,-4-2 33 16,-1 0-1-16,0-2 31 0,-2 1 2 0,-1 0 32 0,1-2-11 15,-6 3 37-15,-1-1-11 0,-1 1 3 16,-1-1 4-16,-2 4 10 0,-1-3 1 0,0 2 5 0,-2 11 1 16,-2-20 7-16,2 20 1 0,-7-17 2 0,7 17 0 0,-5-13 2 15,5 13 0-15,-8-11-3 16,8 11-1-16,-7-7 2 0,7 7 8 0,0 0 1 0,-14-4 8 15,14 4 11-15,0 0 4 0,-11 3-1 16,11-3-4-16,-6 7 7 0,6-7 5 0,-2 11 22 0,2-11-14 16,2 14 19-16,-2-14-18 0,2 17 12 15,2-7-16-15,0-1 9 0,-1 1-13 16,3 2 10-16,2 0-18 0,-2 0 6 0,1-1-15 16,1 1 7-16,0 0-15 0,-1-1 7 0,1 1-8 0,-1-2 2 15,-3-1-9-15,2 0 5 0,0 0-12 0,-6-9 12 0,7 14-6 16,-7-14 13-16,4 13-10 0,-4-13 5 15,-5 12-12-15,5-12 1 0,-8 10-28 0,8-10-9 0,-12 7-72 16,12-7-45-16,-15 4-100 16,15-4-44-16,-16 0-90 0,16 0-474 15,-16-4-406-15</inkml:trace>
  <inkml:trace contextRef="#ctx0" brushRef="#br0" timeOffset="-151796.72">26773 16231 245 0,'0'0'443'0,"0"0"-84"0,0 0-101 0,-4-7-8 0,4 7-54 15,0 0-4-15,0 0-56 0,0 0-9 0,8-8-44 0,-8 8 8 16,0 0-38-1,17-4 14-15,-17 4-25 0,10-4 13 0,-10 4-24 16,14-6 19-16,-14 6-17 0,13-7 16 0,-13 7-25 0,14-12 18 0,-14 12-23 16,9-12 13-16,-4 3-24 0,-1 1 14 15,0-2-18-15,-2 1 3 0,-2 9 3 0,4-19 4 0,-4 19 8 16,0-18 16 0,0 18-5-16,0-16-1 0,0 16-5 0,-6-13 10 0,6 13-23 0,-6-11 11 15,6 11-17-15,-13-6 2 0,13 6 4 16,-19-4 7-16,19 4 6 0,-22 4 9 0,11 0 15 15,0 2 2-15,-3 2 10 0,3 2 5 0,0 0 3 16,-1 2-4-16,4 2 6 0,1 0 4 0,-1 0 11 0,2 1 3 16,4 1-9-1,0-1-1-15,2 0 1 0,0-2 0 0,2 1-12 0,2 1 6 16,1-3-20-16,4 2 6 0,2-2-11 0,3 0-9 0,1 0-4 16,2-2-12-16,0-2-21 0,3-1-54 15,-2-3-56-15,0-1-83 0,1 0-43 0,-2-2-80 0,1-1-52 16,0-2-70-16,0-1-27 0,-3-1-361 15,2-3-358-15</inkml:trace>
  <inkml:trace contextRef="#ctx0" brushRef="#br0" timeOffset="-151456.65">27103 15885 75 0,'0'0'475'0,"-2"-10"-76"0,2 10-83 0,0 0-25 0,-2-13-58 15,2 13-9-15,0 0-48 16,0 0 6-16,0 0-28 0,0 0 6 0,0 0-1 0,0 0 9 16,0 17-10-16,0-17 3 0,0 18-2 0,0-6 2 0,0 1-52 15,0 1 54-15,2 4-56 0,-2-2 44 16,0 2-56-16,0 2 40 0,2-1-59 0,-1 1 40 0,0-1-14 16,-1 1-13-16,1-1-12 15,1 1-6-15,-2-2-12 0,4 0-17 0,-4 0 3 16,0-1-9-16,4-1-7 0,-2-2-6 0,-1-1-2 15,0 0-6-15,1-1 1 0,2-1-5 0,0-1 0 0,-2 0-46 16,3-1 14-16,1-1-9 16,0 0-28-16,3-1-19 0,-1-1-44 0,3-1-22 15,-1-2-42-15,1 1-23 0,1-2-48 0,-12-2-7 0,21 3-33 16,-21-3-51-16,21-2-12 0,-10 0-33 16,-1-1-58-16,0-2-183 0,-3 0-142 0</inkml:trace>
  <inkml:trace contextRef="#ctx0" brushRef="#br0" timeOffset="-151218.08">27030 16062 458 0,'0'0'509'0,"-10"-7"-86"0,10 7-55 0,0 0-23 0,-5-10-32 15,5 10-45-15,0 0-29 0,5-6-30 0,-5 6-26 0,14-3-12 16,-14 3-71-16,23-3 44 0,-10 1-68 0,0 2 49 0,3-1-71 16,4 1 49-16,-2 0-78 0,3 0 50 15,-2-1-69-15,2 1 55 0,-1 0-88 0,-2 0-14 16,0 0-82-16,-5 0-100 0,1-1-151 16,-14 1-160-16,25-1-386 0,-25 1-492 0</inkml:trace>
  <inkml:trace contextRef="#ctx0" brushRef="#br1" timeOffset="-142495.4">2931 3688 167 0,'0'0'374'0,"0"0"-61"0,0 0-66 0,-6-6 17 0,6 6-65 16,0 0 18-16,0 0-53 0,0 0-2 15,-9-3-50-15,9 3-4 0,0 0-27 0,0 0 3 0,0 0-29 16,-14 1 5-16,14-1-23 16,0 0 14-16,-10 4-22 0,10-4 5 0,-7 8 16 0,7-8 22 15,-9 10-21-15,4-3 22 0,5-7-14 0,-10 13 16 0,5-4-17 16,1-1-1-16,-2 2-3 0,2-2-5 15,1 3 14-15,-1-2-20 0,2 1 2 0,-1 1-14 0,3-11 1 16,-2 20-21-16,2-20 19 16,-2 18-16-16,4-7 20 0,-2-11-13 0,2 17 20 0,-2-17-10 15,7 17 15-15,-3-9 7 0,1-1 21 16,-5-7-7-16,14 12 2 0,-7-4-1 0,2-4 4 0,3 1-1 16,-3-2-5-16,1 1 0 0,1 0-2 0,1-2-4 0,-12-2-7 15,23 4-6-15,-11-3-52 16,-12-1 49-16,20 1-31 0,-20-1 47 0,17-1-32 0,-17 1 44 15,17-2-46-15,-17 2 31 0,17-6-43 16,-17 6 32-16,14-9-34 0,-7 3 26 0,-1 0-30 0,0-1 27 16,-1-1-31-16,-1-2 35 15,-1 1-28-15,1-1 12 0,-2-3-29 0,0 3 27 0,0-2-31 16,-2 0 26-16,1-1-36 0,-1 1 36 16,-1-1-11-16,1 1-1 0,-2-2-7 0,0 3 2 0,0-2-5 15,-2 2 0-15,1 1-3 0,-1-1 3 0,0 1-3 0,-1 1 1 16,0 0 2-16,0 2-14 15,0 0 1-15,-3 0 6 0,1 1-19 0,-2 1-22 0,0 0-30 16,0 2-31-16,-4 0-37 0,3 1-37 16,-4-1-57-16,1 3-33 0,0 0-43 0,1 1-82 0,0 1-42 15,12-2-421-15,-20 3-415 16</inkml:trace>
  <inkml:trace contextRef="#ctx0" brushRef="#br1" timeOffset="-141305.08">2866 7683 137 0,'0'0'352'0,"0"0"-49"0,0 0-26 0,0 0-85 0,0 0 41 16,-4-10-93-16,4 10 38 0,0 0-87 16,0 0 49-16,0 0-12 0,-14-1-20 0,14 1-14 0,-11 3 2 15,11-3-21-15,-13 8-6 0,13-8-8 0,-15 10-4 0,8-3-4 16,-1 0-3-16,2 1-6 15,-3 2-4-15,3-2-4 0,1 3-4 0,-1-2-5 0,1 1-2 16,0 1 13-16,2-2-25 0,0 3 16 16,0-4-18-16,2 3 18 0,1-11-12 0,-2 19 10 0,2-19-13 15,2 19 20-15,-2-19-5 16,5 18 20-16,-1-10-4 0,4-1 6 0,-2 1 15 0,2-2 1 16,2-1-5-16,1 0-7 0,2 0-10 0,3-1 0 0,-2-3-1 15,1 0-8-15,-1-1-4 0,3-1-2 16,-3 0 0-16,0-2 0 0,1 0 3 0,-2-2-4 0,2 0 0 15,-3-2-3-15,0 0-58 16,-1-2 81-16,-3 0-77 0,0-1 74 0,-1 1-65 0,-2-1 65 16,-1 0-56-16,-2-3 58 15,0 2-59-15,-2 0 60 0,-2-3-65 0,1 2 62 0,-2 1-65 16,-2-2 56-16,0 0-66 16,-2 4 61-16,0-3-69 0,-2 3 58 0,0-1-70 0,-2 3 44 15,-1-1-94-15,1 4 9 0,-3 1-107 0,2 0-5 0,-2 0-110 16,14 3-24-16,-24 2-63 0,12 0-412 15,2 1-344-15</inkml:trace>
  <inkml:trace contextRef="#ctx0" brushRef="#br1" timeOffset="-139814.99">4018 4760 222 0,'0'0'329'0,"0"0"-50"0,0 0-22 0,0 0-19 16,0 0-31-16,8-5-20 0,-8 5-19 15,0 0-14-15,0 0-10 0,0 0-20 0,0 0-21 0,0 0-16 16,0 0-16-16,0 0-13 16,0 0-15-16,0 0 8 0,0 0-10 0,6 8 13 0,-6-8 4 15,0 0 5-15,0 11 1 0,0-11 5 16,0 12 11-16,0-12-7 0,0 15-9 0,0-15-3 0,0 17 4 16,0-17 13-16,0 19 1 0,0-19 2 0,0 22-11 0,0-22-6 15,0 20-6-15,0-20 2 16,0 19-7-16,0-19-4 0,0 18-9 0,0-18-6 0,0 16-7 15,0-16 2-15,1 13-62 0,-1-13 66 16,0 12-63-16,0-12 63 0,0 0-6 0,0 14-54 0,0-14 65 16,0 0-59-16,1 13 67 15,-1-13-60-15,0 0 66 0,0 0-60 0,0 0 67 16,-1 11-56-16,1-11 63 0,0 0-56 16,0 0 51-16,0 0-74 0,0 0 46 0,0 0-85 0,0 0 51 15,1-13-68-15,-1 13 45 0,1-14-2 0,1 3-8 0,0 0 8 16,0-1 12-16,-1 0-41 15,0 1 52-15,0 0-51 0,1-1 60 0,-2 12-50 0,1-20 80 16,-1 20-33-16,0-16 69 0,0 16-48 16,1-14 61-16,-1 14-61 0,0-12 53 0,0 12-64 0,3-10 48 15,-3 10-65-15,0 0 47 16,1-11-67-16,-1 11 49 0,0 0-63 0,0 0 52 0,0 0-58 16,0 0 65-16,0 0-51 0,0 0 54 0,0 0-37 0,0 0 57 15,1 11-46-15,-1-11 48 0,-1 19-45 16,1-8 78-16,0 2-39 0,-1 1 39 0,1 3-51 0,-3-2 29 15,3 2-49-15,-1-1 39 16,1 1-33-16,-1-2 25 0,1 0-41 0,-2-1 36 0,2-1-34 16,0 2 31-16,0-3-44 15,0-1 7-15,0 2 0 0,0-13 2 0,0 19 3 0,0-19-3 0,0 17-13 16,0-17-47-16,0 11-7 16,0-11-109-16,2 13 3 0,-2-13-117 0,0 0-13 0,0 13-90 15,0-13-44-15,0 0-89 0,0 0-248 0,0 12-298 0</inkml:trace>
  <inkml:trace contextRef="#ctx0" brushRef="#br1" timeOffset="-138814.78">4048 7042 95 0,'0'0'372'0,"-2"-8"-69"0,2 8-86 16,0 0-8-16,0 0-74 15,0 0 0-15,0 0-54 0,0 0 26 0,0 0-43 0,0 0 30 0,0 0-58 16,0 12 37-16,0-12-55 0,1 11 48 0,-1-11-48 15,4 13 63-15,-4-13-58 0,1 15 68 16,-1-15-73-16,1 14 61 0,-1-14-14 0,3 13-5 0,-3-13 1 16,1 14-3-16,-1-14-12 15,0 0-57-15,1 16 65 0,-1-16-7 0,0 0-3 0,0 12-4 16,0-12 6-16,0 0 3 16,0 0 15-16,2 11 12 0,-2-11 2 0,0 0-49 0,0 0 56 0,0 0-57 15,0 0 49-15,0 0-62 0,0 0 43 0,-4-8-57 0,4 8 48 16,-1-15-59-16,1 15 57 15,-3-17-59-15,3 17 58 0,-1-22-50 0,-2 11 51 0,3-2-45 16,0 13 76-16,-1-20-49 16,1 20 57-16,0-17-66 0,0 17 51 0,0-14-67 0,0 14 51 0,0-12-71 15,0 12 51-15,0 0-68 16,0-14 56-16,0 14-62 0,0 0 60 0,0 0-54 0,0 0 63 0,0 0-49 16,0 0 70-16,0 0-52 15,5 9 73-15,-5-9-60 0,3 14 64 0,-3-14-56 0,1 20 78 16,0-7-52-16,0-1 47 0,1 3-58 0,-1 0 63 0,0-1-55 15,-1 2 52-15,0-1-61 0,0-1 6 16,2 1 2-16,-2-1 0 0,0 0-2 0,0-2-4 0,0 0-9 16,0 0 2-16,0-12-7 15,0 19-2-15,0-19-2 0,0 18-2 0,0-18 0 0,0 13-4 16,0-13 2-16,0 11-3 16,0-11-5-16,0 0-15 0,1 14-39 0,-1-14-64 0,0 0-7 15,0 0-123-15,0 12-23 0,0-12-155 0,0 0-53 0,0 0-124 0,0 0-266 16,0 0-413-1</inkml:trace>
  <inkml:trace contextRef="#ctx0" brushRef="#br1" timeOffset="-135854.36">18328 3199 329 0,'0'0'298'0,"0"0"3"0,0 0-47 16,7-6-25-16,-7 6 6 0,0 0 1 0,0 0-11 0,0 0-11 0,4-10-24 15,-4 10-17-15,0 0-19 16,0 0-13-16,0 0-33 0,-4-9-23 0,4 9-17 0,0 0-14 16,-10-5-8-16,10 5-11 0,0 0-7 15,-20-2-3-15,20 2-7 0,-16 2-6 0,16-2-3 16,-22 4-1-16,12-1-1 16,-2 2 3-16,-1 1-2 0,3 0-7 0,-4 2-1 0,4 1 4 15,0 0 3-15,0 1 10 0,1 0-13 0,1 1 15 16,-1 1-10-16,3-1 14 0,2-1-7 15,0 1 8-15,0-2 4 0,3 2 7 0,-1 0 3 0,2-11 9 16,0 19 13-16,3-9 8 0,0-1 9 16,0 0 2-16,4-1-2 0,2 0 5 0,-2 0-5 0,4-1-69 15,0 0 59-15,3-2-56 16,-1 0 58-16,2-2-57 0,1 1 53 0,-1-3-50 0,-1-2 48 16,3-1-50-16,-1-1 29 0,1-2-14 15,-3-2 27-15,1 0-37 0,0-1 57 0,-3-2-30 0,0 0 28 16,-2-1-35-16,0-1 41 0,-2 1-34 0,-2 0 18 15,-1-2-29-15,-1 2 15 0,-1-3-39 16,-3 14 28-16,-2-22-47 0,-3 9 22 0,0 1-35 0,-1-1 21 16,-2 3-54-16,-3-1 11 15,0 1-91-15,1 2 1 0,-2 1-112 0,-1 1-22 0,-1 2-85 16,1 1-83-16,1 0-63 0,-2 2-476 16,1 1-567-16</inkml:trace>
  <inkml:trace contextRef="#ctx0" brushRef="#br1" timeOffset="-134863.43">18270 7217 507 0,'0'0'447'0,"0"0"-39"0,0 0-38 0,0 0-15 15,0 0-23-15,0 0-39 0,0 0-27 0,-2-11-31 16,2 11-37-16,0 0-28 0,0 0-24 0,0 0-24 0,0 0-23 16,0 0-17-16,0 0-17 15,0 0-13-15,0 0-1 0,0 0 19 0,0 0 17 0,-5 8 5 16,5-8-25-16,-5 14 27 0,1-4-23 0,0 3 13 0,-1-2-31 16,0 4 33-16,1-1-40 15,-1 2 25-15,1-2-39 0,0 2 18 0,1-1-18 0,-1 0 18 16,0-1-22-16,2 0 16 0,-1-2-19 15,0 1 11-15,1-1-21 0,-1-2 0 0,3-10 4 0,-2 19-3 16,2-19 4-16,-3 12-8 0,3-12-26 0,-1 14-54 0,1-14-78 16,0 0-85-1,0 15-63-15,0-15-110 0,0 0-77 0,-1 12-59 0,1-12-470 16,0 0-614-16</inkml:trace>
  <inkml:trace contextRef="#ctx0" brushRef="#br1" timeOffset="-133809.33">19242 4272 45 0,'0'0'343'0,"0"0"-49"0,0 0-23 0,0 0-4 0,0 0 0 16,0 0-46-16,0 0-8 0,0 0-26 15,0 0-9-15,0 0-22 0,0 0-16 0,0 0-15 0,0 0-15 16,0 0-17-16,0 0-20 16,0 0-14-16,0 0-10 0,0 0 0 0,-8 7 8 15,8-7 16-15,0 0-33 0,-3 16 57 16,3-16-54-16,-3 16 51 0,1-5-52 0,0 1 48 0,1 0-61 15,0 3 59-15,-1 1-53 0,1 0 2 0,0-3 2 0,0 3-1 16,1-2 0-16,0 0 2 16,0 0 1-16,-2-1 2 0,4-1 0 0,-2 0-7 0,0-12 0 15,0 22-2-15,0-22-7 16,0 18-3-16,0-18-1 0,1 14-1 0,-1-14-2 0,0 12 1 16,0-12-8-16,0 0-46 0,1 14-61 15,-1-14-77-15,0 0-92 0,0 0-86 0,3 12-70 0,-3-12-99 16,0 0-290-16,0 0-339 0</inkml:trace>
  <inkml:trace contextRef="#ctx0" brushRef="#br1" timeOffset="-132899.04">19210 6484 16 0,'0'0'291'0,"0"0"-47"0,-2-12-20 0,2 12-44 16,0 0 2-16,0 0-40 0,-2-12 17 16,2 12-47-16,0 0 46 0,0 0-60 0,0 0 58 0,-2-9-70 15,2 9 73-15,0 0-78 16,0 0 54-16,0 0-58 0,0 0 46 0,0 0-54 0,0 0 48 16,0 0-58-16,-3-11 45 0,3 11-56 15,0 0 46-15,0 0-59 0,0 0 44 0,0 0-66 16,0 0 40-16,0 0-54 0,0 0 51 0,0 0-41 0,0 0 47 0,0 0-45 15,-2 14 53-15,2-14-47 16,-3 15 69-16,3-15-50 0,-4 20 64 0,3-7-48 16,-2-2 59-16,1 4-71 15,-2-1 6-15,1 3 9 0,1-2 10 0,-1 1-1 0,1 0-4 16,-2-1 0-16,2 1-33 0,-1-1 41 16,2-3-30-16,-2 1 22 0,0-1-37 0,2-2 34 0,0 1-43 15,1-11 25-15,-3 18-31 16,3-18 29-16,-2 14-32 0,2-14 23 0,0 11-68 0,0-11-30 15,0 0-88-15,-2 14-77 0,2-14-110 0,0 0-71 0,0 11-154 16,0-11-324-16,0 0-456 0</inkml:trace>
  <inkml:trace contextRef="#ctx0" brushRef="#br2" timeOffset="-125840.28">14482 4413 104 0,'0'0'319'0,"0"0"-36"0,0 0-46 0,0 0 36 16,0 0-58-16,0 0-35 0,0 0-4 16,-8 6 12-16,8-6 45 0,0 0-73 0,0 0 28 0,0 0-71 15,0 0 32-15,0 0-70 0,0 0 29 0,0 0-64 16,0 0 38-16,0 0-67 0,0 0 45 15,0 0-51-15,5 9 48 0,-5-9-47 0,0 0 45 0,14 1-53 16,-14-1 50-16,14-1-58 16,-14 1 54-16,19-1-57 0,-19 1 53 0,22-2-60 0,-22 2 52 15,25-1-57-15,-12 0 33 16,-13 1-75-16,21-1 11 0,-21 1-104 0,18-1 10 0,-18 1-79 0,13-3-6 16,-13 3-20-16,0 0-34 0,16-1-21 0,-16 1-246 0,0 0-63 15</inkml:trace>
  <inkml:trace contextRef="#ctx0" brushRef="#br2" timeOffset="-125660.2">14479 4471 8 0,'0'0'383'0,"-9"3"-108"0,9-3-50 0,0 0-16 0,-9 7-12 16,9-7-7-16,0 0 1 0,0 0 2 16,0 0-1-16,6 9-15 0,-6-9-27 0,16 5-20 0,-5-2-20 15,1-2-18-15,2 1-9 0,3-1-20 0,3-1-6 0,0 1-11 16,1-1-29-16,2-1-52 15,-4 0-66-15,8 0-58 0,-2-3-51 0,0 0-55 0,0 0-71 16,-3-2-253-16,2-2-103 0</inkml:trace>
  <inkml:trace contextRef="#ctx0" brushRef="#br2" timeOffset="-125321.55">14966 4331 193 0,'0'0'419'15,"0"0"-23"-15,0 0-114 16,-2-10 39-16,2 10-31 0,0 0-35 0,0 0-44 0,0 0-48 0,0 0-40 15,0 0-15 1,0 0-11-16,0 0-16 0,0 0-26 0,-15 6 52 0,15-6-52 16,-5 13 52-16,0-4-49 0,3 0 56 15,-1 2-49-15,-1 1 60 0,0 0-59 0,3 1 1 0,0 0 11 16,1 2 6-16,-2-1 3 16,4 2-4-16,0 0 2 0,0 0 4 0,4-1 1 0,-1 1-30 15,2-1 27-15,4 0-36 0,0 1 29 0,2-3-40 0,4-1 28 16,-2-2-39-16,3-2 23 0,0-2-40 15,-1-1 24-15,0-2-41 0,-1-2 33 0,0-4-41 16,1-1 25-16,-1-2-29 0,-1-2 4 16,0-4 39-16,-5 1-38 0,-1-2 37 0,0-1-34 0,-2-2 47 15,-4 0-8-15,0-1-7 0,-3 1-10 0,-1-1-17 0,-4 0-5 16,-2-2-1-16,-4 2-34 16,-1 1-13-16,-1 1 11 0,-2 1-121 0,1 3-39 0,-1 3-164 15,2 3-41-15,-4 1-72 0,2 4-513 16,1 0-595-16</inkml:trace>
  <inkml:trace contextRef="#ctx0" brushRef="#br2" timeOffset="-124561.77">14510 7495 21 0,'0'0'568'0,"-11"1"-160"0,11-1-77 0,0 0-35 16,-16 1-34-16,16-1-7 16,0 0-31-16,-9 4-40 0,9-4-29 0,0 0-18 0,0 0-12 15,0 0-17-15,0 0-19 0,0 0-16 0,0 0-12 0,13 4-10 16,-13-4-10-16,23 1-6 0,-9-1-7 16,1 1-34-16,-1-1-42 0,3-1-54 0,-2 1-67 0,-1 0-48 15,1-1-36-15,-15 1-36 16,22-1-76-16,-22 1-265 0,18-2-142 0</inkml:trace>
  <inkml:trace contextRef="#ctx0" brushRef="#br2" timeOffset="-124391.78">14418 7572 148 0,'0'0'405'0,"-9"9"-76"16,9-9-28-16,0 0-19 0,0 0-32 15,6 11-31-15,-6-11-33 0,17 5-14 0,-6-2-53 16,4-2-11-16,1 1-30 15,6 2 0-15,-4-3-25 0,5-1 5 0,0 0-35 0,4-1-46 16,-2 0-84-16,1-3-75 0,-1 1-34 16,-1-1-116-16,-3 0-280 0,1-2-124 0</inkml:trace>
  <inkml:trace contextRef="#ctx0" brushRef="#br2" timeOffset="-123921.78">14997 7346 367 0,'0'0'454'16,"0"0"-79"-16,0 0-58 0,0 0-31 15,0-13-26-15,0 13-30 0,0 0-53 0,0 0-29 0,0 0 21 16,0 0-72-16,0 0-2 0,0 0-15 0,0 0-4 0,-4 12-2 16,4-12-4-16,0 11-6 15,0-11-8-15,0 14-5 0,0-14-7 0,0 12-4 0,0-12 10 16,-2 13-15-16,2-13-6 15,0 14-3-15,0-14-2 0,-1 12 2 0,1-12-1 0,0 0-3 16,-1 13 0-16,1-13 3 16,0 0 3-16,1 11 3 0,-1-11 4 0,0 0 1 0,0 0 0 15,0 0-6-15,0 0-6 0,0 0 6 0,0 0-14 0,0 0-2 16,-5-7-5-16,5 7 4 0,-1-13 0 16,1 13-7-16,-3-15-2 0,3 15 23 0,0-17 32 0,0 17 15 15,-2-15 6-15,2 15-4 16,0-12-6-16,0 12-13 0,0 0-22 0,0-15-7 0,0 15-18 15,0 0-12-15,0 0-5 0,0 0 1 16,0-11-2-16,0 11 6 0,0 0 10 0,0 0 5 0,2 18-16 16,-2-18 45-16,3 18-23 15,-3-4 57-15,0-1-20 0,0 1 0 0,0 3-9 0,0-1-4 16,0 2 1-16,0 1-6 0,0 0-5 0,1 0-2 0,-1 0 0 16,0 0 18-16,1 1-27 0,-1-2 12 15,2-1-51-15,-1 0-63 0,-1-3-129 0,1 0-65 0,0-2-115 16,-1-12-107-16,2 21-98 15,-2-21-409-15,-2 14-603 0</inkml:trace>
  <inkml:trace contextRef="#ctx0" brushRef="#br2" timeOffset="-121341.28">4002 8863 150 0,'0'0'401'0,"0"0"-74"0,0 0-37 0,0 0-39 0,-8-6-25 0,8 6-30 16,0 0-27-16,0 0-4 0,-12 6-16 16,12-6-23-16,-8 6-12 0,8-6-8 0,-8 10-11 0,8-10-13 15,-6 14 0-15,1-5-6 16,2 0-7-16,1 1-53 0,2-10 54 0,-3 21-51 0,2-11 55 15,1 2-55-15,0 0 55 16,1 0-62-16,1-1 51 0,0 0-56 0,2 0 3 0,1 0 10 16,0-2 5-16,2 0 3 15,-1-1 4-15,5 0 5 0,0 0 5 0,0-1 5 0,4-2 3 16,0-1-1-16,1-1 0 0,-2-1-5 0,1-2-1 0,0 0 13 16,-1 0 26-16,-2-2 16 0,1-1 29 15,-1-1 5-15,-2-3-7 0,-1 0-15 0,0-2-17 0,-4-3-15 16,-1 2-8-16,-3-3-15 15,-1-1-5-15,-2-2-17 0,-4-1-6 0,0-2-7 0,-5 0-11 16,0 1-10-16,-3 1-3 0,0 1 18 16,0 2-37-16,-2 1 18 0,-2 2-72 0,2 1 11 0,0 3-97 15,0 2 14-15,0 3-53 0,2 2-58 0,-2 1-56 0,4 1-55 16,-1 3-63-16,0 1-65 16,3 0-297-16,2 1-320 0</inkml:trace>
  <inkml:trace contextRef="#ctx0" brushRef="#br2" timeOffset="-119204.09">3951 3089 309 0,'0'0'348'16,"0"0"-83"-16,0 0 16 0,0 0-64 0,0 0-32 0,10-4-45 15,-10 4-34-15,0 0-30 16,0 0 23-16,0 0-51 0,0 0 15 0,0 0-41 0,8 7 37 16,-8-7-43-16,0 0 36 0,0 0-43 15,1 12 30-15,-1-12-36 0,0 0 29 0,0 0-37 0,2 13 34 16,-2-13-33-16,0 0 34 0,0 0-30 0,0 0 33 0,0 0-23 15,1 11 34-15,-1-11-6 16,0 0 45-16,0 0-3 0,0 0 16 0,0 0-22 16,0 0 5-16,0 0-29 0,0 0 6 15,0 0-13-15,0 0 8 0,-4-9-10 0,4 9 12 0,0 0-22 16,-1-15 11-16,1 15-14 16,0 0 4-16,-3-15 8 0,3 15 10 0,0 0 4 0,-1-12-3 15,1 12-11-15,0 0-11 0,0 0-11 16,-2-11-9-16,2 11-6 0,0 0-8 0,0 0-9 0,0 0-8 15,0 0 2-15,0 0 4 0,0 0 6 0,0 0 17 0,0 0-15 16,0 0 14-16,3 13-13 0,-3-13 18 16,3 13-12-16,-3-13 12 0,2 13-14 0,-2-13 14 0,3 15-13 15,-3-15 16-15,2 13-13 16,-2-13 14-16,2 13-12 0,-2-13 12 0,2 11-12 0,-2-11 15 16,3 10-2-16,-3-10 9 0,0 0-9 15,1 10 17-15,-1-10-5 0,0 0 21 0,0 0-7 16,0 0 1-16,0 0-21 0,0 0 5 0,0 0-13 0,0 0-1 15,0 0-2-15,0 0-5 16,-1-18-2-16,1 18-1 0,-3-15 6 0,3 15 4 0,-1-16 14 16,1 16 5-16,-3-13 7 0,3 13 2 15,-1-11-8-15,1 11-14 0,0 0-9 0,0-15-13 0,0 15 2 16,0 0-24-16,0 0-1 16,0 0 9-16,0 0 8 0,0 0 0 0,0 0 8 0,3 11 17 0,-3-11 8 15,1 22 11-15,0-9 17 16,1 3 16-16,-1 1-2 0,0 1-3 0,-1 0-6 0,1 0-1 15,1-1-4-15,-1 1-5 0,-1 0-2 16,2-1-6-16,0 0-5 0,-1-3-4 0,-1-1-9 0,1-1-2 16,-1 0-2-16,0-12-8 15,3 18 9-15,-3-18 6 0,1 16-5 0,-1-16 0 0,0 0-1 16,1 16-9-16,-1-16-28 0,0 0-40 0,0 12-73 0,0-12-110 16,0 0-107-16,0 0-173 15,0 0-150-15,0 0-277 0,0 0-531 0</inkml:trace>
  <inkml:trace contextRef="#ctx0" brushRef="#br2" timeOffset="-115574.02">7169 4104 13 0,'0'0'263'0,"0"0"-55"0,0 0-10 16,0 0-43-16,0 0-21 0,0 0-14 0,0 0-19 0,0 0 2 15,0 0-32-15,0 0 16 0,0 0-36 0,0 0-5 0,0 0-2 16,0 0-4-16,0 0-1 16,0 0 0-16,0 0-4 0,0 0-4 0,0 0-3 0,0 0 4 15,0 0-8-15,0 0 0 16,0 0-5-16,0 0-2 0,0 12 7 0,0-12 0 0,0 0-6 16,0 0 0-16,0 0 9 0,0 0 27 15,0 0-16-15,0 0 28 0,0 0 21 0,0 0-2 0,0 0-15 16,0 0-16-16,-3-11-6 0,3 11 10 0,0 0 9 0,0 0 1 15,-1-13-6-15,1 13-1 16,0 0 3-16,0 0-3 0,-2-14-6 0,2 14-10 0,0 0-9 16,0 0-14-16,0 0-13 15,0 0-8-15,-4-10-8 0,4 10-2 0,0 0-2 0,0 0-2 16,0 0 13-16,0 0-6 0,0 0 1 16,0 0-1-16,0 0 1 0,0 0 3 0,0 0 3 0,0 0 0 15,-1 10 4-15,1-10 1 16,0 0 2-16,0 0-2 0,-2 13-1 0,2-13 8 0,0 0-4 0,0 0-3 15,0 0 3-15,-1 12-1 0,1-12 3 0,0 0 2 16,0 0 4-16,0 0 6 16,0 0 3-16,0 0-4 0,0 0 0 0,0 0-1 0,0 0-1 15,0 0-5-15,0 0 2 0,0 0 0 16,-5-11 1-16,5 11-1 0,0 0 0 0,-3-15 13 0,3 15 15 16,0 0-34-16,-2-13 50 15,2 13 7-15,0 0-61 0,-1-11 54 0,1 11-69 0,0 0 52 16,0 0-17-16,-3-11-11 0,3 11-16 0,0 0-3 0,0 0-2 15,0 0 3-15,0 0 10 16,0 0 13-16,0 0 13 0,-3 15 3 0,3-15 8 0,-1 16 3 16,0-5-56-16,-2-1 64 0,2 2-53 15,-3 0 56-15,3 2-61 0,-2 2 55 0,1-1-59 0,-1-1 57 16,2-1-61-16,-2-1 65 16,2 0-110-16,0 0-12 0,-2-1-135 0,3-11-40 0,-2 19-106 0,2-19-106 15,-3 15-445-15,3-15-462 16</inkml:trace>
  <inkml:trace contextRef="#ctx0" brushRef="#br2" timeOffset="-115063.7">7283 3560 85 0,'0'0'462'0,"5"-12"-50"0,-5 12-52 0,0 0 3 0,4-9-36 16,-4 9-13-16,0 0-62 15,0 0-24-15,0 0-45 0,4-8-30 0,-4 8-31 0,0 0-24 0,0 0-24 16,0 0-10-16,0 0-18 0,0 0-4 0,0 0 12 0,0 0 4 15,2 12 16-15,-2-12 24 16,-1 17-3-16,1-17-64 0,0 22 57 0,0-9-58 0,0-1 59 16,-1 1-62-16,1-1 54 15,0 1-65-15,0 1 50 0,0-1-59 0,0-1 50 0,0 0-57 16,1-1 1-16,-1-11 53 16,0 21-57-16,0-21 4 0,2 18 0 0,-2-18-1 0,0 16-42 15,0-16-23-15,2 14-131 0,-2-14-46 16,0 13-148-16,0-13-62 0,0 12-525 0,0-12-568 0</inkml:trace>
  <inkml:trace contextRef="#ctx0" brushRef="#br2" timeOffset="-113673.77">7367 7787 168 0,'0'0'310'0,"0"0"-81"16,0 0-54-16,0 0-16 0,0 0 0 0,0 0-20 0,0 0-29 15,0 0-5-15,0 0-11 0,3 11-7 16,-3-11-9-16,0 0-4 0,1 10-16 0,-1-10-7 0,0 0-6 15,0 0-5-15,1 14-7 0,-1-14-5 0,0 0 0 0,0 0-4 16,0 0 5-16,3 11 1 16,-3-11 7-16,0 0 10 0,0 0 20 0,0 0 22 0,0 0 20 15,0 0 2-15,0 0-18 0,0 0-14 16,0 0-14-16,0 0-11 0,0 0-9 0,4-12-3 0,-4 12-3 16,0-14 0-16,0 14 3 15,1-14 6-15,-1 14 6 0,1-13 0 0,-1 13-2 0,0-12-6 16,0 12-9-16,0 0-12 0,1-14-7 15,-1 14-11-15,0 0-6 0,0 0-5 0,0 0-1 16,0 0-1-16,0 0 7 0,0 0 1 0,0 0 3 0,0 0 0 0,0 0 4 16,0 15 2-1,0-15 1-15,0 13 3 0,0-13-2 0,0 14-1 0,0-14 0 0,0 12-1 16,0-12-2-16,-1 13 0 16,1-13-1-16,0 0 4 0,-1 15 0 0,1-15 4 0,0 0 5 15,0 0-3-15,0 15 5 0,0-15 6 16,0 0 4-16,0 0 4 0,0 0-1 0,0 0-7 0,0 0-6 15,0 0-2-15,0 0-4 0,0 0-3 0,0 0 2 0,-3-11 4 16,3 11 0-16,0 0-1 16,0 0-3-16,0-15-4 0,0 15-10 0,0 0-6 0,0 0-8 15,0 0-7-15,0 0-3 0,0 0 7 16,0 0-6-16,0 0 7 0,0 0 2 0,0 0-2 0,0 0 6 16,0 0-1-16,3 15 0 15,-3-15-12-15,2 15-36 0,-2-15-59 0,2 21-81 0,0-12-66 16,0 2-48-16,-1 0-69 0,-1 1-445 0,1 0-363 0</inkml:trace>
  <inkml:trace contextRef="#ctx0" brushRef="#br2" timeOffset="-113113.78">7436 8432 54 0,'0'0'544'15,"0"0"-129"-15,0-12-52 0,0 12-23 16,0 0-19-16,0 0-49 0,-1-14-30 0,1 14-48 0,0 0-17 16,0 0-55-16,0 0-9 15,0 0-42-15,0 0-7 0,0-11-28 0,0 11 7 0,0 0-22 16,0 0 11-16,0 0-17 0,0 0 14 0,1 11-15 0,-1-11 20 15,0 0-16-15,0 16 18 0,0-16-21 16,3 10 18-16,-3-10-5 0,0 0-4 0,0 17-4 0,0-17 1 16,0 0-2-16,-3 12 0 15,3-12 8-15,0 0 0 0,0 0 0 0,-2 13-21 0,2-13 22 16,0 0-23-16,0 0 18 0,0 0-32 16,0 0 10-16,0 0-27 0,0 0 23 0,0 0-9 0,1-15 10 15,-1 15-19-15,0-19 27 16,1 8-23-16,-1-1 23 0,0 12-10 0,0-22 34 0,0 22-7 0,-1-23 44 15,1 23-19-15,0-15 31 16,0 15-27-16,0-14 25 0,0 14-45 0,0-13 18 0,0 13-39 16,0 0 23-16,1-13-37 15,-1 13 31-15,0 0-26 0,0 0 45 0,0 0-21 0,0 0 40 0,3 12-27 16,-3-12 22-16,0 17 16 0,1-5-12 0,-1 0 17 16,0 1 6-16,0 2 30 15,-1 3-29-15,1-1 37 0,0 3-27 0,0-1 1 0,0-1-26 16,0 2 6-16,0-2-24 0,1 1 6 0,-1-1-20 0,0-1 3 15,0-2-19-15,1-1 10 16,-1 0-20-16,0-2 12 0,0-12-18 0,1 21 1 0,-1-21-41 0,0 17-39 16,0-17-50-1,2 13-41-15,-2-13-121 0,0 0-62 0,0 0-141 0,1 12-100 0,-1-12-626 16,0 0-819-16</inkml:trace>
  <inkml:trace contextRef="#ctx0" brushRef="#br2" timeOffset="-104832.35">7935 7078 6 0,'0'0'375'0,"-8"-10"-83"0,8 10-49 16,0 0-18-16,-5-8-32 0,5 8-23 16,0 0-15-16,-9-6 7 0,9 6-54 0,0 0-7 0,-9-4-18 15,9 4-15-15,0 0-15 0,-13 1-5 0,13-1 1 0,-11 6 0 16,11-6-12-16,-13 11 1 0,7-4 51 16,-1 1-63-16,-1 2 76 0,1 1-59 0,-2 0 53 0,2 3-62 15,0-1 45-15,0 1-56 16,1 0 48-16,0 0-59 0,0 1 47 0,3-1-52 0,-1 0 48 15,1 1-58-15,2-2 47 0,0-1-50 16,1-12 51-16,0 22-46 0,1-12 18 0,3 0 18 0,0 0 69 16,1-2-63-16,3-1-2 0,0-1-3 0,1 1-7 15,2-4-1-15,0 0-2 0,1 0-2 16,0-2 54-16,2 0-70 0,-1-2 56 0,2 0-62 0,0-3 60 16,1 1-62-16,-3-1 59 0,2-3-62 15,-2 1 57-15,-1-3-55 0,0 1 67 0,-1-1-64 16,-4-2 69-16,2-1-40 15,-2 1 6-15,-1-3-6 0,-3 2-4 0,-1-2-2 0,-2 2-3 16,0-4 3-16,-2 2-1 16,-1 1-4-16,-2-3-5 0,0 4-13 0,-2-2-2 0,0 4-12 0,-1-3-11 15,-1 4-24-15,1-1-39 0,-2 3-45 0,1 0-53 0,0 5-60 16,-2-3-62-16,-1 3-25 16,12 2-46-16,-23 0-78 0,12 2-220 0,-2 1-183 0</inkml:trace>
  <inkml:trace contextRef="#ctx0" brushRef="#br2" timeOffset="-103221.93">8043 4768 245 0,'0'0'213'0,"0"0"-29"16,0 0-12-16,0 0 1 0,0 0-3 0,-5-7-8 0,5 7-15 15,0 0-47-15,0 0 29 0,0 0-55 0,0 0 47 0,-5-8-65 16,5 8 57-16,0 0-74 0,0 0 59 16,0 0-76-16,0 0 63 0,0 0-73 0,0 0 56 0,0 0-68 15,0 0 57-15,-4-8-48 16,4 8 34-16,0 0-11 0,0 0-12 0,0 0-13 0,0 0-65 15,0 0 65-15,0 0-61 16,0 0 67-16,0 0 5 0,0 0 1 0,-2 11-4 16,2-11-7-16,0 0-2 0,-2 15-3 0,2-15 4 0,0 12 2 15,0-12 2-15,-1 15 1 0,1-15 1 16,0 13 1-16,0-13-1 0,0 15 3 0,0-15 1 0,0 12-5 16,0-12-2-16,-2 11 9 15,2-11 2-15,0 0 4 0,0 12 3 0,0-12 9 0,0 0 18 16,0 0 21-16,-2 12 17 0,2-12 18 15,0 0 10-15,0 0-7 0,0 0-81 0,0 0 42 0,0 0-68 16,0 0 48-16,2-11-58 16,-2 11 50-16,2-13-58 0,-2 13 49 0,1-18-52 0,-1 18 57 0,2-20-32 15,-2 20 48-15,1-20-52 0,-1 20 61 0,1-17-46 0,-1 17 67 16,0-14-67-16,0 14 50 16,1-12-77-16,-1 12 45 0,2-11-69 0,-2 11 47 0,0 0-50 15,0 0 47-15,0 0-57 0,0 0 59 16,0 0-53-16,0 0 60 0,1 11-43 0,-1-11 67 0,0 23-56 15,0-10 73-15,0 2-47 16,0 2 61-16,0-1-64 0,-1 2 54 0,1 1-56 0,-2-2 57 16,2 1-58-16,-1 0 42 0,0 0-47 15,0 0 53-15,-1 0-51 0,-1 0 33 0,1-2-47 0,1-1-2 16,-1-1-132-16,-1 0-33 0,0-2-131 0,1-2-68 0,-2 1-126 16,1 1-441-16,-2-4-515 15</inkml:trace>
  <inkml:trace contextRef="#ctx0" brushRef="#br2" timeOffset="-101851.85">15505 4320 300 0,'0'0'275'15,"0"0"-21"-15,0 0-18 0,0 0-21 16,0 0-28-16,0 0-20 0,0 0-17 0,0 0-22 15,0 0-13-15,0 0-23 0,0 0-7 16,0 0-16-16,0 0-21 0,0 0-2 0,0 0-1 0,0 0 10 16,0 0 16-16,-1 11 10 0,1-11 0 0,-5 14 12 0,2-4-34 15,-1 3 66-15,-1 1-40 16,-1 2 59-16,-2 2-48 0,1 2 4 0,-2 1 11 0,1 2 9 16,-2-2 6-16,0 4-32 0,-1-1-6 15,1-2 3-15,1-1-14 0,0 0-14 0,-2-2-6 0,6-1-11 16,-3 0-3-16,1-2-9 15,2-3-6-15,-1 0-5 0,2-2-2 0,0-2-3 0,1 0-1 16,-1-1 2-16,4-8-3 16,-5 15-27-16,5-15-31 0,-7 10 4 0,7-10-109 0,-5 9 0 0,5-9-94 15,0 0-2-15,-2 8-116 0,2-8-54 0,0 0-58 16,0 0-285-16,0 0-269 16</inkml:trace>
  <inkml:trace contextRef="#ctx0" brushRef="#br2" timeOffset="-101431.93">15694 4560 431 0,'0'0'404'0,"0"0"-56"0,4-9-51 16,-4 9-32-16,0 0-34 15,0 0-28-15,0 0 4 0,0 0-91 0,0 0-23 0,0 0-16 16,0 0 0-16,0 0-5 15,0 0 1-15,0 0-8 0,-12 10-13 0,8-2 6 0,0 1 43 16,0-1-61 0,-1 3 46-16,1 2-34 0,-2 0 42 0,2 0-59 0,0 2 40 0,0 0-59 15,2-4 47-15,0 3-63 0,1-2 56 0,-1-1-61 0,2 2 51 16,0-13-53-16,2 22 57 16,2-12-49-16,0 1 61 0,3 0-53 0,3-2 65 0,1 0-65 15,3-2 61-15,-1-2-71 16,1 2 62-16,1-4-50 0,-2 0 57 0,2-2-63 0,-1-2 61 15,3-2-66-15,-2-1 59 0,2-3-59 16,-1-3 4-16,2-1 8 0,-4-1 23 0,0-1 0 0,-2-3 2 16,-1 2-7-16,-3-1-14 0,-2 1 38 0,-2 0-35 0,-1-1 24 15,-3 2-39-15,0-1 24 16,-4-1-13-16,-1 1-21 0,-2-1-13 0,-4 1-17 0,-2 1-19 0,-1 2 27 16,0 1-101-16,1 2-9 15,-2 1-108-15,2 2-2 0,-2 2-89 0,2 1-9 0,-1 2-32 16,1 2-87-16,3 0-221 15,-4 1-193-15</inkml:trace>
  <inkml:trace contextRef="#ctx0" brushRef="#br2" timeOffset="-100561.79">15375 7258 26 0,'3'-11'410'0,"-3"11"-75"0,0 0-37 0,1-11-12 16,-1 11-16-16,0 0-15 0,6-9-27 15,-6 9-32-15,0 0-38 0,0 0-25 0,0 0-22 0,3-9-22 16,-3 9-16-16,0 0-9 0,0 0-5 0,0 0 44 0,0 0-49 16,0 0 24-16,0 0 8 15,-4 8 15-15,4-8 4 0,-9 17 16 0,4-5 0 0,-2 4-9 16,-1 2 1-16,-1 1-27 15,-2 5 39-15,0 1-41 0,-2 1-10 0,0 1 5 0,1 1 3 0,-1-1-13 16,1 1-7-16,-1 0-6 16,2 0-3-16,-2 0-7 0,2 1-2 0,3-3 20 15,-2 1-33-15,1-1 20 0,2-4-35 0,1 1 26 0,-2-2-31 0,2-1 25 16,2-3-32-16,0-2 26 16,-1 0-58-16,4-1-18 0,-2-4-107 0,1 1-54 0,2-11-68 15,-6 17-79-15,6-17-75 0,-2 10-69 16,2-10-73-16,0 0-241 0,0 0-344 0</inkml:trace>
  <inkml:trace contextRef="#ctx0" brushRef="#br2" timeOffset="-100231.8">15586 7624 496 0,'0'0'427'0,"0"0"-80"0,0 0-50 16,5-10-31-16,-5 10 0 0,0 0-28 0,0 0-24 15,0 0-45-15,0 0-12 0,0 0-47 0,0 0-3 0,0 0-21 0,0 0 15 16,0 0-12-16,0 0 23 16,0 0-19-16,-1 16 30 0,-2-7-27 0,-1 1 30 0,2 4-26 15,-4 0 33-15,3 1-25 0,-4 0 30 16,1 4-33-16,1-3 21 0,-2 3-37 0,2 1 21 0,-1-3-35 15,1-1 7-15,1 1-29 16,0-2 9-16,0 0-25 0,0-1 12 0,2-3-33 0,-1 1 16 16,1-2-63-16,2-10-33 15,-5 16-119-15,5-16-58 0,-4 13-109 0,4-13-159 0,0 0-154 16,0 0-335-16,0 0-597 0</inkml:trace>
  <inkml:trace contextRef="#ctx0" brushRef="#br2" timeOffset="-99071.75">14953 4396 139 0,'0'0'192'15,"0"0"-31"-15,0 0-17 16,0 0-23-16,0 0-11 0,0 0-6 0,0 0-9 0,0 0-8 16,0 0-1-16,0 0-7 15,0 0-1-15,0 0 7 0,0 0-4 0,0 0 5 0,0 0-5 16,0 0-42-16,0 0 23 16,0 0-27-16,0 0 54 0,0 0-46 0,8-5 48 0,-8 5-60 15,0 0 59-15,0 0-70 0,0 0 55 0,5-7-9 0,-5 7-72 16,0 0 65-16,0 0-9 15,6-9-11-15,-6 9-7 0,0 0-12 0,7-5 10 0,-7 5-21 16,10-6 0-16,-10 6-1 16,9-5-4-16,-9 5 7 0,8-4-4 0,-8 4-5 0,0 0 0 0,10-5-2 15,-10 5-5-15,0 0-3 0,11-4-2 0,-11 4 15 0,0 0-11 16,0 0 1-16,14-1-7 16,-14 1-84-16,0 0 3 0,15 4-69 0,-15-4-58 15,11 3-73-15,-11-3-250 0,13 5-54 16</inkml:trace>
  <inkml:trace contextRef="#ctx0" brushRef="#br2" timeOffset="-96411.7">31590 3742 458 0,'0'0'459'16,"0"0"-90"-16,0 0-96 15,0 0-8-15,0 0-23 0,0 0 3 0,0 0-48 0,-13-1-19 16,13 1-49-16,0 0-13 0,0 0-34 0,0 0-5 0,0 0-36 16,17 0 7-16,-17 0-22 0,16-1 8 15,-2 1-18-15,-14 0 4 0,27 0-49 0,-14 0-20 0,1 0-41 16,-1 0-42-1,0 0-51-15,-1-1-44 0,-12 1-48 0,22 0-64 0,-22 0-14 0,14 0-148 16,-14 0 5 0</inkml:trace>
  <inkml:trace contextRef="#ctx0" brushRef="#br2" timeOffset="-96271.7">31579 3781 111 0,'-12'4'231'0,"12"-4"-11"0,0 0-16 16,-9 4 26-16,9-4-19 0,0 0 0 0,0 0-47 0,11 9 7 15,-11-9-61-15,22 6 13 16,-9-5-51-16,5 3 15 0,0-3-81 0,2 0-48 0,1 0-108 16,-2 0-74-16,4-1-317 15,-2 0-52-15</inkml:trace>
  <inkml:trace contextRef="#ctx0" brushRef="#br2" timeOffset="-95861.7">32039 3655 454 0,'1'-14'386'0,"-1"14"-69"0,0 0-36 16,0 0-24-16,0 0-37 0,1-13-33 0,-1 13-40 0,0 0-16 15,0 0-9-15,0 0-10 0,-9 4-1 0,9-4-21 0,-8 7 10 16,3 0-2-16,-1 1-11 0,2 0-13 16,-1 0-16-16,0 3-21 0,1-1 7 0,0 3-18 15,-1 0 14-15,1 2-22 16,2-1 9-16,1-1-18 0,1 2 14 0,0-2-14 0,1 0 14 15,1 1 5-15,3 1 10 0,0-1 6 16,1-1-9-16,3-1 12 0,1 1-19 0,0-2 11 0,2 0-12 16,1-2 5-16,0-1-15 15,3-2 10-15,-2-1-8 0,0-1 14 0,0-4-11 0,-1 0 5 16,3-4 2-16,-3-2 11 0,2-1-2 0,-3-3 5 0,2-3-6 16,-3-1 2-16,0-4-12 15,-3-2 3-15,-1 0 4 0,-2 0-3 0,-2 0-2 0,-2 1-3 16,-2 0-9-16,-2-1-8 0,-2 0-2 15,-3 2-6-15,-2 0-4 0,0 3-3 0,-3 2-7 16,-1 0-9-16,1 4-25 16,-1 2-48-16,-1 1-52 0,0 2-52 0,2 3-45 0,-3 2-75 0,2 0-40 15,-1 4-100-15,0 1-326 0,-2-1-304 0</inkml:trace>
  <inkml:trace contextRef="#ctx0" brushRef="#br2" timeOffset="-95041.74">32022 6364 333 0,'0'0'301'0,"0"0"-45"0,-12-2-5 0,12 2-32 15,0 0 24-15,0 0-56 0,0 0-6 0,0 0-55 16,-9-3 7-16,9 3-53 0,0 0 3 16,0 0-38-16,16 0 20 0,-16 0-39 0,15 0 17 0,-15 0-40 15,24 1-3-15,-11-1-69 16,1 0-16-16,-1 0-64 0,1 1-32 0,-1-1-36 0,0 0-38 15,-13 0-252-15,21-1-4 0</inkml:trace>
  <inkml:trace contextRef="#ctx0" brushRef="#br2" timeOffset="-94861.74">31969 6413 253 0,'-9'3'355'16,"9"-3"-44"-16,0 0-49 0,0 0 3 15,0 0-65-15,0 0-5 0,3 10-58 0,-3-10 3 0,13 2-54 16,-2 1 3-16,-11-3-35 0,23 4 12 16,-7-4-31-16,0 3-2 0,1-1-74 0,1-1-16 0,-2 0-86 15,1 1-16-15,-3-2-50 0,1 1-67 0,1-1-225 0,-1-1 7 16</inkml:trace>
  <inkml:trace contextRef="#ctx0" brushRef="#br2" timeOffset="-94391.74">32449 6261 180 0,'0'0'412'0,"0"0"-84"0,5-7-51 0,-5 7-70 0,0 0 15 16,0 0-41-16,0 0-38 15,6-6-23-15,-6 6-36 0,0 0-19 0,0 0-13 0,0 0-5 16,0 0-9-16,0 0-3 0,0 0-6 15,0 0-5-15,4 10 1 0,-4-10 4 0,0 0-9 0,0 0-6 16,0 0-2-16,1 10-2 16,-1-10 1-16,0 0 5 0,0 0 3 0,0 0 1 15,0 0 2-15,0 0 5 0,0 0 13 0,0 0 14 0,0 0 6 16,0 0-2-16,0 0-5 0,0 0-14 16,0 0-8-16,0 0 6 0,0 0 7 0,0 0-17 0,2-13 17 15,-2 13-13-15,0 0 23 16,0-16 4-16,0 16 32 0,0 0 8 0,-2-14 24 0,2 14-15 15,0 0-9-15,0 0-16 0,0-14-9 16,0 14-26-16,0 0-10 0,0 0-22 0,0 0-3 0,0 0-13 16,0 0 6-16,0 0-8 15,0 0 16-15,0 0 9 0,-3 10 15 0,1 0 20 0,1 1 8 16,-2 5 18-16,2-1-2 0,-2 2 21 0,1 3-3 0,-1-4-10 16,0 3-14-1,0-1-9-15,2 2-8 0,-2-3-23 0,1 1 13 0,-1 0-11 0,2-1-6 16,0 0 5-16,-1-2-8 15,1-3 0-15,0 2-7 0,-1-3-32 0,2-11-51 0,-1 18-87 16,1-18-70-16,0 14-92 16,0-14-85-16,0 12-143 0,0-12-557 0,0 0-712 0</inkml:trace>
  <inkml:trace contextRef="#ctx0" brushRef="#br2" timeOffset="-90164.11">19158 2528 260 0,'0'0'364'0,"0"0"-72"0,0 0 24 15,0 0-70-15,0 0 14 16,0 0-54-16,8-5 0 0,-8 5-44 0,0 0-5 0,0 0-35 16,0 0 9-16,0 0-27 0,0 0 10 15,0 0-30-15,0 0 2 0,0 0-20 0,0 0 5 0,0 0-19 16,0 0 2-16,0 0-21 0,0 0 5 0,0 0-19 0,0 0 5 15,0 0-15-15,0 0 9 16,0 0-15-16,0 0 13 0,0 0-14 0,0 0 13 0,0 0-10 16,0 0 6-16,0 0-9 15,0 0 15-15,0 0-11 0,0 0 14 0,0 0-11 0,0 0 18 16,0 0-11-16,0 0 9 0,0 0-14 16,0 0 5-16,7-7-11 0,-7 7 6 0,0 0-6 0,0 0 6 15,0 0-5-15,0-14 11 16,0 14-15-16,0 0 11 0,0 0-4 0,0 0 12 0,0-15 10 15,0 15 4-15,0 0-4 0,0 0-1 0,0 0-5 16,0 0-3-16,0 0-7 0,0 0-1 16,0-11-11-16,0 11-6 0,0 0-2 0,0 0-4 0,0 0-4 15,0 0-2-15,0 0 10 16,0 0-11-16,0 0 14 0,0 0-10 0,0 0 13 0,0 0-12 16,0 0 17-16,1 10-12 0,-1-10 13 15,0 0-13-15,0 0 12 0,2 12-9 0,-2-12 13 0,0 0-12 16,0 0 12-16,0 0-7 0,1 11 12 0,-1-11-14 0,0 0-1 15,0 0 4-15,0 0-10 16,0 0 2-16,0 0-1 0,0 0 2 0,0 0-4 0,0 0-4 16,0 0 5-16,0 0-17 0,0 0 15 15,0 0-6-15,0 0 12 0,-1-13-16 0,1 13 1 0,0 0 2 16,-2-15 1-16,2 15 9 16,0 0 11-16,-1-12 3 0,1 12 0 0,0 0-2 0,0 0-1 15,-1-12-1-15,1 12-3 16,0 0-3-16,0 0-5 0,0 0 1 0,0 0-5 0,0 0 12 15,0 0 3-15,0 0 7 0,0 0 16 0,-3 11 6 0,3-11 4 16,-1 16 7-16,1-16 2 16,0 22 2-16,0-9 4 0,-1 0-2 0,0 0 7 0,1 1-3 15,0 3 0-15,0 0-7 0,-2-1 1 16,2 1 2-16,0-1-46 0,0-2 48 0,0 1-47 16,0 1 48-16,0-3-60 0,0 0 58 15,0-1-56-15,0-12 47 0,0 21-48 0,0-21 46 0,2 18-56 16,-2-18 15-16,1 14-117 0,-1-14-12 0,0 11-97 0,0-11-106 15,0 0-129-15,0 0-154 0,1 14-279 16,-1-14-455-16</inkml:trace>
  <inkml:trace contextRef="#ctx0" brushRef="#br2" timeOffset="-88844.94">19229 8410 167 0,'0'0'264'0,"0"0"-16"0,0 0-66 0,0 0 13 15,0 0-47-15,0 0 3 0,0 0-36 0,0 0 9 16,0 0-21-16,0 0 6 0,0 0-1 0,0 0 5 15,0 0 11-15,0 0-16 0,-1-11 11 0,1 11-22 16,0 0 3-16,0 0-19 0,0 0-2 0,0 0-22 16,0 0 6-16,0 0-22 0,0 0 4 15,0 0-16-15,-13 3 8 0,13-3-16 0,0 0 10 16,-11 8-14-16,11-8 8 0,-10 8-3 0,10-8 3 16,-12 11-3-16,6-5 5 0,-2 2 11 0,2 2 2 15,-2 1 0-15,0 0 0 0,1 1-6 0,0-2-4 0,1 3-3 0,1-2-7 16,0 1 0-16,1 0-2 15,0-2 1-15,1 1 2 0,2-1 1 0,0 2 10 0,1-12 5 16,1 18 2-16,-1-18 4 0,5 18 5 16,-5-18 4-16,10 15-3 0,-2-9 3 0,0 0-4 0,3-1-6 15,1-1-4-15,-1-1-5 16,3-2 1-16,-1 0-4 0,1-1-9 0,0-1-2 0,0 0-6 16,0-2 1-16,2-1-2 0,-2-1 1 15,0-1 3-15,-3-1-28 0,1 0 29 0,-1-2-30 0,0 0 31 16,-4-2-19-16,0 0 20 0,-1 1-24 0,-1-3 29 15,-1 2-29-15,-2 1 51 16,1-2-39-16,-3-1 27 0,0 2-34 0,-1-2-1 0,-3 2-5 16,0-1 19-16,-2 2-37 0,-4-1 14 15,2 2-74-15,-3 0-22 0,0 1-66 0,1 2-63 0,-3 0-77 16,2 3-41-16,-1 1-25 16,-2 1-111-16,1 1-216 0,13 0-212 0</inkml:trace>
  <inkml:trace contextRef="#ctx0" brushRef="#br2" timeOffset="-86144">23067 3721 227 0,'0'0'211'0,"0"0"-23"0,0 0-18 0,0 0-6 16,-1-11-11-16,1 11 7 0,0 0 2 16,0 0-29-16,0 0 57 0,-3-12-78 0,3 12 58 0,0 0-2 15,0 0-23 1,-2-12-17-16,2 12-18 0,0 0 0 0,-3-11-11 0,3 11-6 16,0 0 2-16,-4-9-2 0,4 9-9 15,0 0-20-15,-1-11-9 0,1 11-15 0,0 0-3 0,-4-10-10 16,4 10 1-16,0 0-9 0,0 0-7 0,-2-10-5 0,2 10-8 15,0 0-2-15,0 0-6 16,0 0 1-16,0 0-6 0,0 0-8 0,-3-10 5 0,3 10-1 16,0 0 3-16,0 0 1 0,0 0 2 15,0 0 1-15,0 0 2 0,0 0 0 0,0 0 7 0,0 0 3 16,0 0-3-16,0 0 4 16,-1 12-4-16,1-12 3 0,0 0-2 0,0 0 1 0,0 0 2 15,1 12 1-15,-1-12 2 0,0 0 3 16,0 0 3-16,0 0-1 0,0 0 8 0,2 11-3 15,-2-11 5-15,0 0 4 0,0 0 2 0,0 0 0 0,0 0 0 16,0 0-7-16,0 0-5 16,0 0 11-16,0 0-9 0,0 0-8 0,0-12 3 0,0 12-3 15,0 0-1-15,0-13 8 0,0 13 15 16,0 0 8-16,1-11 7 0,-1 11-1 0,0 0-2 16,0 0-11-16,0 0-10 0,0-14-4 15,0 14-9-15,0 0-5 0,0 0-3 0,0 0-5 0,0 0 1 16,0 0 1-16,0 0 6 0,0 0 6 0,0 0-41 0,0 0 58 15,0 0-53-15,1 15 58 16,-1-15-57-16,0 12 62 0,0-12-56 0,-1 12 64 0,1-12-57 16,0 13 59-16,0-13-57 0,1 12 57 15,-1-12-59-15,-1 11 62 0,1-11-64 0,0 0 61 16,0 13-56-16,0-13 62 16,0 0-56-16,0 0 64 0,0 12-56 0,0-12 67 0,0 0-68 15,0 0 57-15,0 0-60 0,0 0 58 16,0 0-68-16,0 0 54 0,0 0-67 0,-3-12 60 0,3 12-51 15,-1-11 71-15,1 11-34 0,0 0 41 0,0-14-57 0,0 14 34 16,0 0-53-16,0 0 46 16,-1-13-67-16,1 13 51 0,0 0-67 0,0 0 52 0,0 0-61 15,0 0 63-15,0 0-52 0,0 0 62 16,0 0-43-16,0 0 54 0,0 0-49 0,0 0 58 0,2 10-43 16,-2-10 55-16,2 12-51 15,-2-12 7-15,1 14 0 0,-1-14 3 0,0 14 3 0,0-14-1 16,1 15-5-16,-1-15-60 0,0 15-49 0,0-15-67 15,-1 13-63-15,1-13-107 0,1 11-48 16,-1-11-74-16,0 0-402 0,-1 13-419 0</inkml:trace>
  <inkml:trace contextRef="#ctx0" brushRef="#br2" timeOffset="-85371.34">23098 3128 241 0,'0'0'243'0,"0"0"-44"0,0 0-30 15,4-8-25-15,-4 8-30 0,0 0-22 0,0 0-24 0,0 0 5 16,0 0 3-16,0 0 9 16,0 0-14-16,0 0-6 0,4 10-10 0,-4-10-5 0,0 0-2 15,-2 10-1-15,2-10-7 16,0 0-4-16,0 0-12 0,0 13 11 0,0-13-13 0,0 0 2 15,0 0 0-15,0 0-1 0,0 0 7 0,-1 14 0 0,1-14 22 16,0 0 31-16,0 0 26 16,0 0 27-16,0 0 21 0,0 0-8 0,0 0-15 0,0 0-18 0,0 0-18 15,0 0-21-15,0 0-5 16,-3-15-12-16,3 15 7 0,0 0-3 0,-1-17-1 0,1 17-9 16,0 0 1-16,0-15-49 0,0 15 60 15,0 0-57-15,-1-14 45 0,1 14-71 0,0 0 49 0,0 0-64 16,0 0 49-16,0-12-57 0,0 12 50 15,0 0-15-15,0 0-6 16,0 0 0-16,0 0 5 0,0 0 1 0,0 0 1 0,0 0 1 0,0 0 2 16,0 0 6-16,0 0 1 0,1 15 2 15,-1-15-3-15,0 0 3 0,0 13-4 0,0-13 2 0,0 0 1 16,1 11-4-16,-1-11 7 16,0 0 4-16,0 0 2 0,2 11 3 0,-2-11 3 0,0 0 7 15,0 0 8-15,0 0 2 0,0 0 2 16,0 0-8-16,0 0 0 0,0 0-10 0,0 0-3 0,0 0-56 15,0 0 58-15,-2-16-54 0,2 16 52 0,-1-16-44 0,1 16 63 16,-1-17-43-16,1 17 72 16,0-16-48-16,0 16 62 0,0-13-58 0,0 13 55 0,-1-12-71 15,1 12 43-15,0 0-59 16,0-13 45-16,0 13-67 0,0 0 48 0,0 0-67 0,0-13 59 16,0 13-53-16,0 0 69 15,0 0-45-15,0 0 54 0,-2 16-50 0,2-16 65 0,-1 18-45 16,1-18 59-16,-1 23-57 0,1-10 49 0,0 1-51 0,0-1 20 15,-2 2-9-15,2 2 39 0,0-3-53 16,0 3 47-16,0-3-49 0,0 1 30 0,2-1-90 0,-2 1-30 16,0-2-111-16,0 0-113 15,0 0-115-15,0 0-94 0,0-1-461 0,-2-1-578 0</inkml:trace>
  <inkml:trace contextRef="#ctx0" brushRef="#br2" timeOffset="-84176.98">23139 7126 95 0,'0'0'341'0,"0"0"-98"15,0 0-70-15,0 0-35 16,0 0-20-16,0 0-11 0,0 0-25 0,0 0 0 0,0 0-22 16,-7 6 10-16,7-6-20 0,0 0-4 0,-2 13-22 0,2-13 12 15,0 0-23-15,-3 14 17 0,3-14-21 16,0 0 14-16,-1 12-23 0,1-12 25 0,0 0-18 16,0 0 20-1,-3 12-19-15,3-12 42 0,0 0-23 0,0 0 10 0,0 0 17 0,0 0 8 16,0 0 0-16,0 0-5 15,-4 9-19-15,4-9 4 0,0 0-13 0,0 0 7 0,0 0 15 16,-1-12 19-16,1 12-3 0,0 0-9 16,0 0 0-16,1-13 2 0,-1 13 3 0,0 0-1 0,0 0-5 15,0 0-11-15,0 0-9 0,0-13-14 0,0 13-10 16,0 0-5-16,0 0-8 0,0 0-6 16,0 0-6-16,0 0 1 0,0 0-4 0,0 0 13 0,0 0 40 15,0 0-62-15,0 0 11 0,0 0 4 16,0 0 4-16,3 13-1 0,-3-13 2 0,0 0 3 0,1 15-9 15,-1-15 7-15,0 0 2 16,0 14 1-16,0-14 4 0,0 0 45 0,0 12-53 16,0-12 2-16,0 0 50 0,0 0-50 0,2 12 50 0,-2-12-46 15,0 0 54-15,0 0-49 0,0 0 52 16,0 0-51-16,0 0 47 0,0 0-49 0,0 0 51 0,0 0-59 16,0 0 55-16,0 0-45 0,0 0 57 15,1-14-49-15,-1 14 63 0,1-11-42 0,-1 11-1 0,2-12 0 16,-2 12 2-16,0 0 4 15,0-13 2-15,0 13-6 0,0 0-6 0,0 0-12 0,1-11-9 16,-1 11-5-16,0 0-4 16,0 0 13-16,0 0 1 0,0 0-1 0,0 0 3 0,0 0 1 15,0 16 0-15,0-16 1 0,0 15 0 0,0-15 8 0,0 19-11 16,0-19 6-16,0 23-6 0,0-23 13 16,0 21-5-16,0-9-9 0,0 0 5 0,0-12-5 15,1 22-26-15,-1-22-66 16,0 21-79-16,0-21-99 0,1 16-80 0,-1-16-66 0,2 12-96 15,-2-12-281-15,0 0-297 0</inkml:trace>
  <inkml:trace contextRef="#ctx0" brushRef="#br2" timeOffset="-83426.9">23072 6555 253 0,'0'0'223'0,"0"0"-26"0,0 0-22 0,0 0-21 15,0 0-6-15,0 0-29 0,0 0 7 16,0 0-29-16,-2 11 22 0,2-11-43 0,0 0 31 0,0 0-53 16,-2 14 30-16,2-14-56 0,0 0 35 0,-1 10-51 0,1-10 37 15,0 0-48-15,0 0 48 16,-1 13-56-16,1-13 68 0,0 0-74 0,0 0 51 0,0 0-47 16,0 0 11-16,-3 11-1 0,3-11 33 15,0 0 17-15,0 0-54 0,0 0 30 0,0 0 68 16,-1-12-38-16,1 12 50 15,0-14-51-15,0 14 55 0,0-17-55 0,0 17 62 0,1-19-48 16,-1 19 44-16,3-20-62 0,-3 20 44 16,2-17-61-16,-2 17 38 0,3-12-64 0,-3 12 37 0,1-12-58 15,-1 12 38-15,0 0-60 0,4-12 51 0,-4 12-48 0,0 0 49 16,0 0-49-16,0 0 58 16,9 7-43-16,-9-7 57 0,4 13-49 0,-4-13 50 0,4 19-47 15,-2-8 51-15,0 0-49 0,0 1 57 16,-1 0-60-16,1 1 51 0,-1-1-55 0,0 1 57 0,1-4-56 15,-2-9 1-15,0 21 5 16,0-21 4-16,1 15 9 0,-1-15 1 0,1 13 8 0,-1-13 5 16,1 11 5-16,-1-11-5 0,0 0 1 0,0 0 3 0,0 0-6 15,0 0-9-15,0 0 38 16,0 0-50-16,0 0 54 0,0 0-57 0,-3-16 54 0,1 6-69 16,1-3 55-16,0 0-55 15,-1 0 56-15,1-2-45 0,0 3 68 0,0-2-53 0,-1 2 75 16,2 0-67-16,0 12 47 0,-1-18-69 15,1 18 42-15,-1-14-73 0,1 14 51 0,0 0-60 0,0-14 64 16,0 14-55-16,0 0 55 16,0 0-55-16,-3 12 72 0,3-12-50 0,0 15 67 0,-1-5-49 15,1 3 6-15,-1 1 8 0,1-2 5 0,-2 2 3 0,2 3-2 16,-1-1 0-16,1 0-2 0,0 0-34 16,-1 1 37-16,1-4-41 0,0 2-27 0,-3-2-102 0,3 0-87 15,0-13-113-15,0 21-69 16,0-21-103-16,0 17-332 0,0-17-394 0</inkml:trace>
  <inkml:trace contextRef="#ctx0" brushRef="#br2" timeOffset="-81957.11">24628 4154 9 0,'-4'-12'517'16,"4"12"-72"-16,0 0-132 0,-3-11 11 15,3 11-90-15,0 0 39 0,-2-9-91 0,2 9 6 0,0 0-88 16,0 0 24-16,0 0-83 15,0 0 42-15,0 0-65 0,0 0 54 0,0 0-4 0,0 0-14 16,0 0-2-16,-5 7-4 0,5-7-4 16,0 0-3-16,0 14-47 0,0-14 49 0,-2 11-54 0,2-11 50 15,0 0-51-15,0 16 53 0,0-16-56 0,0 0 52 0,-1 12-50 16,1-12 53-16,0 0-47 16,0 0 53-16,0 0-45 0,0 13 51 0,0-13-42 15,0 0 59-15,0 0-59 0,0 0 45 16,0 0-63-16,0 0 54 0,0 0-54 0,-3-10 52 0,3 10-47 15,0-14 52-15,0 14-53 16,0-19 60-16,-2 8-58 0,2 11 63 0,-1-22-45 0,1 22 70 16,0-19-48-16,0 19 64 0,-2-14-77 0,2 14 45 0,0-13-75 15,0 13 48-15,0 0-70 0,2-14 41 16,-2 14-61-16,0 0 62 0,0 0-50 0,0 0 81 0,0 0-39 16,3 10 69-16,-3-10-54 15,4 19 74-15,-1-7-43 0,-2 0 38 0,0 4-33 0,3-1 15 16,-4 2-10-16,4-2-5 15,-1 3 16-15,-2 0-15 0,0-1 2 0,2 1-10 0,-1 0-3 0,-2-1-8 16,2 0-6-16,-1-1-5 16,0 0-2-16,0-3-26 0,-1 0 23 0,2-1-30 15,-2-12 25-15,1 21-28 0,-1-21-4 0,1 17-71 0,-1-17-37 16,2 13-66-16,-2-13-69 0,0 0-79 16,2 16-87-16,-2-16-56 0,0 0-119 0,0 0-265 0,0 12-412 15</inkml:trace>
  <inkml:trace contextRef="#ctx0" brushRef="#br2" timeOffset="-79716.69">24700 6540 12 0,'0'0'319'0,"0"0"-48"0,0 0-37 0,0 0 15 16,0 0-55-16,-6-10 37 0,6 10-78 15,0 0-15-15,0 0-5 0,0 0-12 0,-7-6-10 0,7 6-8 16,0 0-12-16,0 0-7 0,-13-1 2 16,13 1 42-16,-9 4-63 0,9-4 0 0,-14 5 41 15,6 1-48-15,0-1-5 0,-1 2 37 0,-1 2-59 0,2-2-1 16,-3 3-3-16,2 0-2 16,0 1 3-16,1 1-9 0,1-1-6 0,-1 3-4 0,2-2 0 15,1-1 2-15,1 3-2 16,0-4-2-16,1 2-2 0,1-1-1 0,-1 1 0 0,3-12-9 0,0 22 14 15,0-22-10-15,3 19 18 16,-1-9 0-16,2-1 30 0,1 0-19 0,-1-2 20 0,3 2-17 16,1-3 14-16,1 1-21 15,0-1 15-15,3-2-22 0,-2 0 15 0,0-1-17 0,3 0 23 0,-13-3-25 16,21 1 18-16,-21-1-20 0,20-1 19 0,-10-2-19 16,2 0 16-16,-2-1-5 0,-2-1-2 15,4-4-5-15,-3 1-2 0,0-3 0 0,1-2 6 0,-1 2-15 16,-1-3 5-16,-3 0-2 15,4 2 55-15,-5-4-66 0,0 3 60 0,1 1-71 0,-5 1 60 16,2-2-67-16,-2 1 57 16,-2 1-64-16,-1 0 60 0,-2 2-67 0,0-1 67 0,-6 1-74 15,0 0 54-15,-1 1-68 0,0 2 32 0,-1 0-95 0,2 2-10 16,-1 1-120-16,0 0-48 0,0 1-35 16,12 2-47-16,-19 1-413 0,19-1-314 0</inkml:trace>
  <inkml:trace contextRef="#ctx0" brushRef="#br2" timeOffset="-78136.75">32605 3486 274 0,'0'0'348'0,"0"0"-43"0,0 0-34 0,0 0-16 0,5-8-42 16,-5 8-18-16,0 0-40 0,0 0-27 0,0 0-22 0,0 0-14 16,0 0-25-16,0 0 0 15,0 0-20-15,0 0 3 0,0 0 7 0,0 0 25 0,4 10 20 16,-4-10 10-16,-4 13-13 0,1-2-13 15,1 1 32-15,-2 2 4 0,-2 1 8 0,0 2-11 0,0 3-14 16,-1-1-1-16,1 3 3 16,-3 0 16-16,2-1-26 0,0 2-9 0,-1 3-4 15,-2 1-10-15,4-4-12 0,-1 0-26 0,1 0 12 0,0 0 8 16,-1-1-29-16,2 1 26 16,1-3-32-16,0 1 27 0,1-3-26 0,-1-1 11 0,0-1-23 15,2-2 19-15,-1 0-21 16,0-1 18-16,1-2-21 0,2-11 13 0,-4 18-15 0,4-18 12 15,-3 14-26-15,3-14 31 0,-2 12-39 16,2-12-25-16,0 0-60 0,-3 12-60 0,3-12-65 0,0 0-92 16,0 0-77-16,0 0-98 0,0 0-485 15,0 0-573-15</inkml:trace>
  <inkml:trace contextRef="#ctx0" brushRef="#br2" timeOffset="-77516.75">32969 3715 401 0,'0'0'357'0,"0"0"-98"0,0 0-6 0,0 0-58 0,0 0-6 16,0 0-41-16,0 0-15 15,0 0-37-15,0 0-3 0,-14 2-31 0,14-2-2 0,-7 8-17 0,7-8 12 16,-9 14-13-16,4-5 15 16,2 0-22-16,-1 1 8 0,-1 0-16 0,2 1 8 0,-2 2-11 15,2 0-11-15,-2 2-4 0,3-3 16 0,1 1-6 16,-1-1 1-16,2 0-7 16,0 0 8-16,2 0-5 0,-1-1 11 0,0 0 8 0,4 0 18 0,-1-1 11 15,2 2 16-15,2-1 0 16,2-1-10-16,0-1-8 0,2 0-11 0,-2-1 4 0,2-2-8 15,1 0 18-15,-1-2-5 0,1-2 7 16,1-1-10-16,-1-1 6 0,2-2-19 0,1-2 14 16,-1-1-9-16,-1-3 13 0,-1 0-21 15,-1-3 6-15,1-1-21 0,-1 0 15 0,-2-3-8 0,-2 1 0 16,-2 0-8-16,0-2 6 0,-2 2 9 0,-3-1-10 0,1 1-26 16,-4 1 6-16,-1-2-29 0,-1 1 19 15,-4 0-13-15,2 2 8 0,-3-2-16 16,1 3-5-16,-3 0-24 0,0 1-26 15,-1-1-36-15,0 2-22 0,-1 4-16 0,-1-1-30 0,1 1-76 16,0 2-24-16,0 2-43 16,0 0-79-16,0 2-297 0,2 0-207 0</inkml:trace>
  <inkml:trace contextRef="#ctx0" brushRef="#br2" timeOffset="-76576.38">32862 6157 142 0,'0'0'338'16,"0"0"-55"-16,1-13-26 15,-1 13-25-15,0 0-25 0,0 0-57 0,1-12 19 0,-1 12-25 0,0 0-19 16,0 0-10-16,0 0-14 16,0 0-13-16,1-11-15 0,-1 11-7 0,0 0-25 0,0 0 17 15,0 0 38-15,0 0-6 0,0 0 6 0,-7 11 10 0,1-4 6 16,1 0-8-16,-1 3-3 0,0 2 2 16,-2 2 8-16,-1 3 7 0,-4 1-7 0,3 3-15 0,-4 0-17 15,1 3-14-15,-1 0-5 16,0 0 0-16,1 0 10 0,-1 1 0 0,1-1 1 15,1 0-15-15,-1-1 1 0,3-4-14 16,-2 0 1-16,3 1-14 0,0-4 5 0,0 0-14 0,3-3 2 16,0 0-11-16,-1 1 15 15,2-5-14-15,0 1 11 0,1-2-15 0,4-8 8 0,-8 15-30 16,8-15-30-16,-5 9-43 0,5-9-62 0,-5 8-44 0,5-8-71 16,0 0-88-16,0 0-101 0,0 0-43 15,10 5-350-15,-10-5-385 0</inkml:trace>
  <inkml:trace contextRef="#ctx0" brushRef="#br2" timeOffset="-76046.38">33072 6423 346 0,'0'0'431'16,"0"0"-104"-16,6-9-32 0,-6 9-46 0,0 0-9 0,0 0-38 16,5-10-24-16,-5 10-50 0,0 0-42 15,0 0-20-15,0 0-7 0,0 0-14 0,0 0-4 0,0 0-9 16,0 0 9-16,0 0-8 0,0 0 4 0,0 0-5 0,5 9 1 16,-5-9-13-16,0 0 4 15,-3 10-3-15,3-10-2 0,0 0-2 0,0 0 1 0,-1 13-3 16,1-13 4-16,0 0-4 0,0 0 3 15,-3 10-5-15,3-10 6 0,0 0 4 0,0 0 0 16,0 0 10-16,0 0 0 16,0 0 6-16,0 0 7 0,0 0 3 0,0 0-6 0,0 0-5 15,0 0-9-15,0-11 11 0,0 11 6 0,2-13 17 0,-2 13 16 16,2-12 8-16,-2 12 6 16,2-11 2-16,-2 11-4 0,0 0-17 0,2-14-12 0,-2 14-6 15,0 0-12-15,0 0-16 16,4-11-10-16,-4 11-7 0,0 0 2 0,0 0 6 0,0 0 8 0,0 0 16 15,-4 12-6-15,4-12 13 16,-4 20 3-16,2-6 29 0,-2 1-14 0,0 2 8 0,0 0-9 16,0 3 19-16,0 2-22 15,-2 1 21-15,2-2-30 0,-1 1 10 0,0 0-10 0,1-1-9 0,0 1-5 16,2-3-23-16,-3-2 8 0,2 1-12 16,1-3-2-16,0 1 4 0,0-4-12 15,0-1-48-15,1 0-68 0,1-11-122 0,-1 16-98 0,1-16-130 16,-1 14-161-16,1-14-531 0,0 0-768 15</inkml:trace>
  <inkml:trace contextRef="#ctx0" brushRef="#br3" timeOffset="-65457.91">14631 5373 323 0,'0'0'461'0,"0"0"-104"0,0 0-66 16,0 0-32-16,-8 6-17 0,8-6-21 15,0 0-36-15,0 0-46 0,0 0-22 0,0 0-15 0,0 0-24 16,0 0-12-16,12 4-7 0,-12-4-13 0,17-2-5 16,-17 2-8-16,26-2-6 15,-14 0-4-15,3 1-18 0,1-1-27 0,-5 0-48 0,6 1-60 16,-7 0-17-16,-10 1-48 0,23-3-31 16,-23 3-43-16,15-1-27 0,-15 1-242 0,0 0-43 0</inkml:trace>
  <inkml:trace contextRef="#ctx0" brushRef="#br3" timeOffset="-65286.59">14631 5457 370 0,'0'0'349'0,"-6"5"-62"16,6-5-25-16,0 0-34 0,-7 6-21 0,7-6-13 0,0 0-4 16,0 0-17-16,0 0-31 0,9 5-11 15,-9-5-24-15,15 0-19 0,-15 0-18 0,25-1-11 0,-11 1-12 16,-1-1-29-1,3-1-58-15,-2 1-67 0,4-1-42 0,-1-1-50 0,-1 2-60 16,1-2-82-16,0 0-229 0,-2 2-86 16</inkml:trace>
  <inkml:trace contextRef="#ctx0" brushRef="#br3" timeOffset="-64767.48">15148 5238 170 0,'0'0'516'0,"0"0"-144"15,0 0-82-15,0 0-54 0,5-10-21 16,-5 10-25-16,0 0-20 0,0 0-40 0,0 0-39 0,0 0-14 16,0 0-4-16,0 0-14 15,0 0-7-15,0 0-6 0,0 0-6 0,5 7-5 16,-5-7-5-16,0 0-1 0,0 0-6 15,1 14-3-15,-1-14 1 0,0 0-3 0,0 0 8 0,2 11-12 16,-2-11 0-16,0 0 3 0,0 0 2 0,3 10 0 0,-3-10 5 16,0 0 5-16,0 0 6 15,0 0 8-15,0 0 22 0,0 0 23 0,0 0-4 0,0 0-3 16,0 0-5-16,0 0-7 0,0 0 6 16,0-13-7-16,0 13 2 0,0 0 19 0,-3-16 27 0,3 16 13 15,0 0 19-15,-2-13-52 16,2 13 15-16,0 0-36 0,0 0 14 0,0-13-52 0,0 13 27 15,0 0-41-15,0 0 24 0,0 0-47 16,0 0 23-16,0 0-38 0,0 0 34 0,0 0-20 0,0 0 44 16,0 0-35-16,0 0 38 0,-3 9-1 0,3-9 37 0,-1 17-9 15,0-6 7 1,1 1 5-16,-1 1 22 0,-1 1-25 0,1 1 6 0,-1 1-34 16,0-1 19-16,2 0-27 15,-1-1 6-15,-1-1-26 0,2 0 12 0,-1 1-18 0,1-2 7 0,0-1-11 16,-1 1 8-16,1-12-25 15,0 18-16-15,0-18-67 0,0 14-46 0,0-14-105 0,1 13-62 16,-1-13-94-16,0 0-104 0,1 13-92 16,-1-13-102-16,0 0-268 0,0 0-543 0</inkml:trace>
  <inkml:trace contextRef="#ctx0" brushRef="#br3" timeOffset="-63997.24">14544 8537 53 0,'0'0'427'0,"0"0"-120"15,-13 1-64-15,13-1-35 0,0 0-42 0,0 0-20 0,0 0-20 16,-14 1-24-16,14-1-8 0,0 0-12 15,0 0-6-15,0 0 5 0,7 9-7 0,-7-9-10 0,15 2 1 16,-15-2-22-16,21 3-9 16,-8-1-1-16,1-1-26 0,-1 0-38 0,3 0-46 0,-3 1-43 15,-2-1-45-15,-11-1-51 0,20 3-63 0,-20-3-206 0,16 3 28 16</inkml:trace>
  <inkml:trace contextRef="#ctx0" brushRef="#br3" timeOffset="-63837.26">14506 8665 335 0,'-13'7'275'16,"13"-7"-28"-16,-8 7-12 0,8-7-16 0,0 0-20 0,0 0 2 16,2 10-17-16,-2-10-14 0,14 6-20 0,-14-6-25 15,21 4-27-15,-8-2-18 16,5 1-17-16,-1-3-9 0,2 2-13 0,3-2-54 0,1 1-83 16,-1-1-69-16,1-1-78 0,-1 1-105 15,7-2-217-15,-5-1-80 0</inkml:trace>
  <inkml:trace contextRef="#ctx0" brushRef="#br3" timeOffset="-63417.24">15021 8535 413 0,'0'0'466'0,"-3"-13"-48"0,3 13-55 0,0 0-32 15,0 0-27-15,0 0-45 0,-6-8-30 16,6 8-29-16,0 0-27 0,0 0-23 0,-10 8-15 0,10-8-11 15,-5 11-7-15,1-2-4 16,4-9-13-16,-5 18-15 0,1-7-7 0,-1 0-3 0,3 0-12 16,1 3-9-16,-1-2-2 0,2 1-3 0,-2 0-1 0,2 0-9 15,2-1-2-15,-1 1-1 0,0-1 0 16,2 0 7-16,-1 1 8 0,5-4-25 0,-2 3 40 0,1-2-34 16,3-1 36-1,3 1-36-15,-1-3 29 0,3-2-39 0,-1 0 26 0,5-2-34 16,-2 0 22-16,0-3-27 0,0-1 15 15,3-3-31-15,-3-2 38 0,4-1-38 0,-2-2 20 0,-2-3-29 16,-1 0 31-16,-1-2-31 16,-5 0 7-16,2-3 0 0,-4 1 29 0,-3 0-33 0,-3 0 28 15,-1-1-31-15,-3-1 4 0,-1 3 2 0,-2-1-1 0,-4-1 1 16,-3 1 8-16,-1 2-7 0,0 0-7 16,-3 4-14-16,2 0-31 0,-2 4-40 0,2 2-24 0,-1 0-74 15,1 4-53-15,-1 1-73 16,2 3-49-16,-4 0-17 0,5 2-29 0,0 3-62 0,1-2-232 15,1 1-221-15</inkml:trace>
  <inkml:trace contextRef="#ctx0" brushRef="#br3" timeOffset="-62956.94">14568 8582 384 0,'0'0'319'0,"0"0"-49"0,0 0-26 15,0 0-52-15,0 0-30 0,0 0-27 0,0 0-19 0,0 0-16 16,0 0-8-16,0 0-10 16,0 0-14-16,11 1-8 0,-11-1-13 0,0 0-8 0,21 0-4 15,-21 0-11-15,16 0-4 0,-16 0 4 0,15 0-8 16,-15 0-8-16,17-1-45 0,-17 1-42 16,14-1-56-16,-14 1-48 0,11-2-56 0,-11 2-312 0,0 0-61 15</inkml:trace>
  <inkml:trace contextRef="#ctx0" brushRef="#br3" timeOffset="-58586.58">4696 6757 230 0,'0'0'253'0,"0"0"-36"15,0 0-37-15,0 0-18 16,0 0-36-16,0 0-11 0,0 0-30 0,0 0 16 0,0 0-35 0,0 0 18 16,12 4-36-16,-12-4 28 15,0 0-48-15,0 0 35 0,5 7-45 0,-5-7 36 16,0 0-39-16,0 0 37 0,2 9-41 0,-2-9-3 0,0 0-1 0,0 0 0 16,4 9 7-16,-4-9 1 15,0 0 1-15,0 0 6 0,0 0 3 0,0 0 9 0,0 0 18 16,4 8 10-16,-4-8 4 15,0 0-17-15,0 0 3 0,0 0 4 0,0 0 50 0,0 0-54 16,0 0 47-16,-2-12-52 0,2 12 54 16,0 0-43-16,-2-11 54 0,2 11-55 0,0 0 58 0,-2-13-52 15,2 13 51-15,0 0-68 0,0 0 59 0,0-13-76 0,0 13 47 16,0 0-70-16,0 0 47 16,0 0-65-16,0-12 46 0,0 12-61 0,0 0 56 0,0 0-57 15,0 0 56-15,0 0-57 16,0 0 64-16,0 0-52 0,0 0 62 0,5 9-64 0,-5-9 58 15,0 0-57-15,4 14 62 0,-4-14-58 16,3 11 8-16,-3-11 4 0,3 10 6 0,-3-10 0 0,2 11 7 16,-2-11-4-16,0 0 0 15,3 14 2-15,-3-14 0 0,0 0 2 0,3 12 3 0,-3-12 3 16,0 0 1-16,0 0 6 0,2 9-1 0,-2-9-4 0,0 0-1 16,0 0-5-16,0 0 0 15,0 0-1-15,0 0-5 0,0 0-1 0,-2-10 55 0,2 10-66 0,-3-12 52 16,3 12-51-16,-1-14-4 15,1 14 49-15,-2-15-60 0,2 15 59 0,-1-14-60 0,1 14 72 16,0-13-63-16,0 13 60 16,1-12-63-16,-1 12 61 0,0 0-64 0,0-13 53 0,0 13-69 0,0 0 59 15,0 0-58-15,2-12 54 0,-2 12-54 0,0 0 75 16,0 0-51-16,0 0 65 0,0 0-52 16,2 11 12-16,-2-11 13 0,2 13-1 0,-2-13 6 0,2 18 7 15,-2-6-17-15,0 0 48 0,1 0-31 16,-1 1 31-16,2 1-40 0,-2 0 30 0,0-1 0 0,0 0 1 15,0 1 2-15,1 0-14 0,-1 0-6 16,0-3-18-16,0 1 13 0,0-12-10 0,0 21-1 0,0-21-5 16,0 19-5-16,0-19 0 15,0 14-2-15,0-14 2 0,0 13-5 0,0-13 4 0,0 0-2 16,0 16-14-16,0-16-34 0,0 0-65 0,0 0-90 0,-1 13-73 16,1-13-57-16,0 0-178 0,0 0-109 15,0 0-462-15,0 0-683 0</inkml:trace>
  <inkml:trace contextRef="#ctx0" brushRef="#br3" timeOffset="-54536.37">4686 3021 156 0,'0'0'352'0,"0"0"-62"0,0 0-15 16,5-7-7-16,-5 7-23 0,0 0-29 0,0 0-21 0,0 0-21 16,0 0-24-16,8-7-28 15,-8 7-18-15,0 0-20 0,0 0-18 0,0 0-11 0,0 0-12 0,0 0-10 16,0 0-8-16,0 0-5 0,-5 8-4 0,5-8-3 0,-5 9-3 16,5-9 15-16,-6 12-12 15,6-12 31-15,-6 15-10 0,6-15 12 0,-4 18-18 0,2-8 4 16,2-10-22-16,-2 18 15 0,2-18-21 15,-1 18 17-15,1-18-18 0,1 18 20 0,-1-18-19 0,5 17 14 16,-2-8-10-16,1 0 17 16,1-2-8-16,0 1 9 0,3-2-10 0,-2 1 12 0,3-2-9 15,-1 1 22-15,3-1-13 0,-1-1 14 0,1-2-16 0,0 0 13 16,1 1-15-16,-12-3 9 0,25 0-10 16,-13-1-2-16,0-2 3 0,0 1 2 0,0-3 4 0,0 0-5 15,0-1-2-15,0-3 0 16,-1 0-11-16,-2 0 3 0,1-1 8 0,-2-1-6 0,-2 0 12 15,1 0-63-15,-2-1 59 16,0-1-67-16,-3 3 58 0,-1-4-2 0,-1 2-8 0,-1 1 1 16,0-2-6-16,-2 2-1 15,-3 0-4-15,1-1-2 0,-2 1 4 0,0 1-1 0,-2 2 0 16,0 0 9-16,-1 4-14 0,-3 0 10 0,-1 1-14 0,1 2 13 16,-5 0-13-16,3 1-1 0,-2 1 1 15,1 2 0-15,-1 1-33 0,0 0-62 0,2 4-57 0,-1-1-70 16,1 2-46-16,1-1-7 15,3 1-92-15,1 1-360 0,-1 0-245 0</inkml:trace>
  <inkml:trace contextRef="#ctx0" brushRef="#br3" timeOffset="-48240.49">4473 8994 50 0,'0'0'70'0,"0"0"-4"16,0 0-6-16,0 0-10 0,0 0-9 0,0 0-13 0,0 0-5 16,0 0-10-16,0 0-2 0,0 0-3 0,0 0-2 0,0 0 2 15,0 0-1-15,0 0 12 16,0 0-8-16,0 0 2 0,0 0 4 0,0 0-1 0,0 0 0 15,0 0 0-15,0 0 1 0,0 0 5 16,0 0 2-16,0 0 1 0,0 0-1 0,0 0 1 0,0 0-4 16,0 0 4-16,0 0-3 15,0 0 1-15,0 0-3 0,0 0 2 0,0 0-2 0,0 0 2 16,0 0-1-16,0 0 3 0,0 0 1 0,0 0 1 0,0 0 1 16,0 0-3-16,0 0 8 0,0 0 1 15,0 0-2-15,0 0-2 0,0 0 0 0,0 0-2 0,0 0 4 16,0 0-4-16,0 0-1 15,0 0-3-15,0 0 1 0,0 0-6 0,0 0-2 0,0 0 0 16,0 0-3-16,0 0 1 0,7 5-1 16,-7-5 2-16,0 0-1 0,0 0-2 0,0 0 3 15,0 0 5-15,0 0 0 0,0 0-6 16,0 0-7-16,0 0-2 0,0 0 0 0,0 0-3 0,0 0 0 16,0 0-3-16,0 0 6 0,0 0-4 0,0 0 2 0,0 0-5 15,0 0 3-15,0 0-1 0,0 0 0 16,0 0-1-16,0 0 0 0,0 0-1 0,0 0 1 0,0 0 0 15,0 0 2-15,0 0 4 16,0 0 0-16,0 0-1 0,0 0-5 0,0 0 0 16,0 0-1-16,0 0 2 15,0 0-2-15,0 0 4 0,0 0 1 0,0 0 0 0,0 0 0 16,0 0-1-16,0 0-1 0,0 0 4 0,0 0-4 0,0 0 1 16,0 0-4-16,0 0 4 15,0 0 0-15,0 0-1 0,0 0 0 0,0 0 27 0,0 0-25 16,0 0 0-16,0 0-8 0,0 0-1 15,0 0 2-15,0 0 2 0,0 0-1 0,0 0 0 0,0 0 3 16,0 0 2-16,0 0-1 0,0 0-4 16,0 0 3-16,0 0 0 0,0 0 3 0,0 0-4 0,0 0-1 15,0 0 5-15,0 0-12 16,0 0 11-16,0 0-2 0,0 0 7 0,0 0-2 0,0 0-2 16,0 0-7-16,0 0 1 0,0 0 0 0,0 0 3 0,0 0-1 15,0 0-3-15,0 0 5 16,0 0-1-16,0 0-1 0,0 0 0 0,0 0 0 0,0 0 0 0,0 0-2 15,0 0 1-15,0 0 4 16,0 0-1-16,0 0-1 0,0 0 0 0,0 0 0 0,0 0 6 16,0 0 1-16,0 0-9 0,0 0 2 15,0 0-5-15,0 0 2 0,0 0 1 0,0 0 1 0,0 0 1 16,0 0 1-16,0 0-1 0,0 0 2 0,0 0-4 0,0 0 1 16,0 0 0-16,0 0 1 15,0 0-2-15,0 0 2 0,0 0 0 0,0 0 0 0,0 0-1 16,0 0 0-16,0 0 4 0,0 0 2 15,0 0-8-15,0 0 0 0,0 0-1 0,0 0 3 16,0 0-6-16,0 0 7 16,0 0 3-16,0 0-2 0,0 0-1 0,0 0-1 0,0 0 1 15,0 0 0-15,0 0 1 0,0 0-4 16,0 0 4-16,0 0-1 0,0 0 2 0,0 0-4 0,0 0 3 16,0 0-1-16,0 0 9 0,0 0-2 0,0 0-8 0,0 0 0 15,0 0 0-15,0 0 0 16,0 0 1-16,0 0-1 0,0 0 1 0,0 0 1 0,0 0 2 15,0 0-3-15,0 0 0 0,0 0 0 16,0 0 0-16,0 0 0 0,0 0 1 0,0 0 0 0,0 0-1 16,0 0 0-1,0 0 5-15,0 0 5 0,0 0-18 0,0 0 17 0,0 0-7 16,0 0 2-16,0 0-2 0,0 0 0 0,0 0-1 0,0 0 0 16,0 0 3-16,0 0 1 15,0 0 0-15,0 0-4 0,0 0 1 0,0 0 1 0,0 0-1 0,0 0 2 16,0 0-4-16,0 0 3 15,0 0-8-15,0 0 9 0,0 0-3 0,0 0 0 0,0 0-10 16,0 0 22-16,0 0-11 0,0 0-3 16,0 0 6-16,0 0-17 0,0 0 15 0,0 0 2 0,0 0-10 15,0 0 10-15,0 0-10 16,0 0 8-16,0 0-9 0,0 0 12 0,0 0-2 0,0 0-6 16,0 0 4-16,0 0-10 0,0 0 14 0,0 0-14 0,0 0 13 15,0 0-1-15,0 0-15 0,0 0 22 16,0 0-1-16,0 0-21 0,0 0 16 0,0 0-21 0,0 0 22 15,0 0-5-15,0 0 2 16,0 0 1-16,0 0 1 0,0 0-5 0,0 0-8 0,0 0 10 16,0 0 16-16,0 0-30 0,0 0 16 15,0 0-14-15,0 0 12 0,0 0-1 0,0 0 1 0,0 0 1 16,0 0 6-16,0 0-20 16,0 0 19-16,0 0-8 0,0 0-1 0,0 0 0 0,0 0 3 15,0 0-1-15,0 0 0 0,0 0-11 0,0 0 17 0,0 0-14 16,0 0 24-16,0 0-22 0,0 0 10 15,0 0-10-15,0 0 13 0,0 0-15 0,0 0 16 16,0 0-15-16,10 4 17 0,-10-4-16 16,0 0 33-16,0 0-36 0,0 0 23 0,0 0-23 0,0 0 19 15,0 0-21-15,0 0 24 16,0 0-24-16,0 0 24 0,0 0-15 0,0 0 16 0,0 0-20 16,0 0 27-16,0 0-32 0,0 0 17 0,0 0-16 0,0 0 18 0,0 0-21 15,0 0 21-15,0 0-20 16,0 0 16-16,0 0-16 0,0 0 18 0,0 0-15 0,0 0 25 15,0 0-30-15,0 0 18 0,0 0-22 16,0 0 28-16,0 0-25 0,0 0 23 0,0 0-13 16,0 0 11-16,0 0-13 0,0 0 30 15,0 0-32-15,11-3 18 0,-11 3-19 0,0 0 23 0,0 0-23 16,0 0 19-16,0 0-18 0,0 0 18 16,0 0-18-16,0 0 19 0,0 0-10 0,0 0 16 0,0 0-31 15,0 0 22-15,0 0-19 0,0 0 24 0,0 0-30 16,0 0 28-16,0 0-19 15,0 0 23-15,0 0-26 0,0 0 38 0,0 0-37 0,0 0 22 16,0 0-13-16,0 0 23 0,0 0-29 16,0 0 32-16,0 0-25 0,0 0 25 0,0 0-29 0,0 0 31 15,0 0-34-15,0 0 42 16,0 0-41-16,0 0 27 0,0 0-34 0,0 0 43 0,0 0-54 16,0 0 39-16,0 0-36 0,0 0 29 0,0 0-26 0,0 0 26 15,0 0-24-15,0 0 28 16,9 6-29-16,-9-6 30 0,0 0-30 0,7 8 30 0,-7-8-26 15,0 0 30-15,8 8-32 0,-8-8 26 16,0 0-24-16,6 7 35 0,-6-7-31 0,0 0 41 0,7 6-44 16,-7-6 40-16,0 0-37 0,0 0 49 15,0 0-49-15,7 6 50 0,-7-6-46 0,0 0 51 16,0 0-53-16,0 0 56 0,0 0-52 16,0 0 9-16,0 0 7 0,0 0 5 0,0 0-3 0,0 0-6 15,0 0 1-15,12-1 0 0,-12 1 2 0,0 0-1 0,0 0 69 0,4-12-87 16,-4 12 79-16,0 0-68 15,4-12 77-15,-4 12-64 0,0 0 74 0,5-11-23 0,-5 11 15 16,0 0-59-16,5-11 52 0,-5 11-64 16,0 0 59-16,2-9-65 0,-2 9 50 0,0 0-70 0,0 0 53 15,4-9-64-15,-4 9 52 16,0 0-75-16,0 0 71 0,0 0-60 0,0 0 59 0,0 0-52 16,0 0 60-16,0 0-55 0,10 4 61 0,-10-4-58 0,0 0 56 15,3 9-54-15,-3-9 63 16,0 0-62-16,4 12 65 0,-4-12-59 0,0 0 53 15,2 13-55-15,-2-13 53 0,0 0-51 16,3 9 49-16,-3-9-51 0,0 0 51 0,0 0-52 0,4 10 57 16,-4-10-53-16,0 0 54 15,0 0-55-15,0 0 58 0,0 0-53 0,0 0 54 0,2 9-53 16,-2-9 49-16,0 0-57 0,0 0 52 16,0 0-58-16,0 0 49 0,3-10-51 0,-3 10 53 0,0 0-53 15,1-11 50-15,-1 11-56 0,0 0 59 0,0-13-60 0,0 13 60 16,0 0-60-16,3-10 58 0,-3 10-54 15,0 0 57-15,0 0-57 0,0 0 49 0,1-12-50 16,-1 12 53-16,0 0-56 0,0 0 59 16,0 0-50-16,0 0 61 0,0 0-44 0,0 0 61 0,0 0-49 15,0 0 57-15,1 12-53 16,-1-12 62-16,-1 13-57 0,1-13 13 0,-1 18 6 0,1-6 2 16,-3-1 4-16,2 1 2 0,-1 1-1 0,1 0-2 0,-1 2-7 15,-2-1 2-15,3-1 43 0,-1 1-62 16,0-3 48-16,1 0-68 0,-1 2 59 0,1-3-63 0,1-10 61 15,-3 19-72-15,3-19 66 16,-1 15-66-16,1-15 63 0,-2 13-64 0,2-13 67 0,-2 11-62 16,2-11 58-16,0 0-90 0,-1 12-3 15,1-12-97-15,0 0-21 0,0 0-164 0,0 0-64 0,0 0-122 16,0 0-304-16,0 0-356 16</inkml:trace>
  <inkml:trace contextRef="#ctx0" brushRef="#br3" timeOffset="-40680">7722 3498 148 0,'0'0'149'0,"0"0"-17"16,0 0-16-16,0 0-2 15,0 0-28-15,0 0 12 0,0 0-22 0,0 0 15 0,0 0-23 0,0 0 17 16,0 0-24-16,0 0 14 16,0 0-26-16,0 0 23 0,0 0-29 0,0 0 8 0,0 0-27 15,0 0 22-15,0 0-34 0,0 0 24 0,0 0-31 16,0 0 21-16,0 0-29 0,0 0 22 15,0 0-22-15,0 0 26 0,0 0-11 0,-1 13 36 16,1-13-12-16,-2 9 35 16,2-9-26-16,-7 12-9 0,7-12 3 0,-5 15 3 0,1-7 1 15,-1 1-12-15,1 0 21 0,0 1 5 16,-1 2 6-16,-2 0-2 0,-1 1-2 0,2-1-5 0,0 2-53 16,-1-1 74-16,-1 1-56 0,2-1 61 0,-1 0-52 0,1 2 60 15,-2-2-56-15,2 0 47 16,-2-1-55-16,2 2 48 0,-2-3-51 0,2 1 45 0,0-1-55 0,0 1 53 15,1-2-57-15,-1-2 47 16,1 0-56-16,1 1 45 0,4-9-52 0,-8 13 47 0,8-13-55 16,-6 12 52-16,6-12-55 15,-5 10 55-15,5-10-55 0,-5 8 50 0,5-8-49 0,0 0 51 0,-7 10-52 16,7-10 56-16,0 0-54 16,-4 8 49-16,4-8-49 0,0 0 54 0,0 0-57 0,0 0 48 15,-5 9-42-15,5-9 49 0,0 0-69 0,0 0 16 0,0 0-108 0,0 0 1 16,0 0-101-16,0 0-36 15,0 0-66-15,0 0-383 0,0 0-216 0</inkml:trace>
  <inkml:trace contextRef="#ctx0" brushRef="#br3" timeOffset="-38892.74">7974 3675 63 0,'0'0'261'0,"7"-6"-48"16,-7 6 1-16,0 0-37 0,0 0 17 15,0 0-38-15,0 0-13 0,0 0-7 0,0 0-11 0,0 0-12 16,0 0-10-16,0 0-15 15,0 0-12-15,0 0-16 0,0 0-11 0,0 0-14 0,0 0 2 16,0 0-13-16,0 0-1 0,0 0-18 0,0 0 3 16,0 0-1-16,0 0-7 15,0 0 0-15,0 0 1 0,0 0-1 0,9 5 1 0,-9-5 1 16,0 0 3-16,0 0-1 16,0 0 3-16,0 0 3 0,0 0 1 0,0 0 0 0,0 0 2 15,0 0 6-15,0 0 3 0,0 0 16 16,0 0 27-16,0 0-9 0,0 0 15 0,0 0 21 0,0 0 17 0,0 0 13 15,0 0 5-15,0 0-1 16,0 0-16-16,0 0-11 0,0 0-16 0,-3-10-13 0,3 10-13 16,0 0-9-16,0 0-4 15,-1-10-5-15,1 10-12 0,0 0-4 0,0 0-9 0,0 0-6 0,0-13-2 16,0 13-11-16,0 0-7 0,0 0-8 0,0 0 0 16,0 0-7-16,0 0-1 15,0 0-4-15,0 0 8 0,0 0 9 0,0 0-7 0,0 0 7 16,0 0 3-16,0 0 7 0,0 0 2 15,4 8-1-15,-4-8 5 0,0 0 1 0,3 14 0 0,-3-14 1 16,0 0 1-16,3 15 1 0,-3-15 1 0,0 0-2 0,2 11 2 16,-2-11 1-16,0 0 1 15,3 10 1-15,-3-10 2 0,0 0 4 0,0 0 7 0,0 0 7 16,0 0 2-16,1 11-49 0,-1-11 55 16,0 0-18-16,0 0-5 0,0 0-1 0,0 0-3 0,0-15-1 15,0 15-8 1,-1-13 1-16,1 13-1 0,0-15 5 0,0 15 1 0,-1-13 2 15,1 13 6-15,0-12 1 0,0 12-2 16,0 0-8-16,0-14-7 0,0 14-9 0,0 0-7 0,0 0-6 16,-2-11-4-16,2 11 4 0,0 0 3 0,0 0 15 0,0 0 13 15,0 0 15-15,6 10 12 16,-6-10 4-16,2 16 10 0,1-6-49 0,-3-10 66 0,4 21-63 16,-2-9 66-16,1 2-54 0,1 1 60 15,-1 1-61-15,0 1 54 0,-1-1-44 0,2 1 45 0,-1 0-57 16,1 1 47-16,-2-2-64 15,1 0 18-15,-1 0-114 0,1-3-20 0,-2-1-84 0,3 0-74 16,-3 0-93-16,-1-12-55 0,1 18-495 0,-1-18-492 0</inkml:trace>
  <inkml:trace contextRef="#ctx0" brushRef="#br3" timeOffset="-36712.72">7761 8270 16 0,'0'0'114'0,"0"0"-21"0,0 0 0 0,0 0-21 16,0 0-12-16,0 0-6 0,0 0-1 0,0 0-2 0,0 0 4 0,0 0-9 15,0 0 13-15,0 0 5 16,0 0 11-16,11-2 7 0,-11 2 4 0,0 0 5 0,0 0-6 16,0 0 0-16,0 0 3 0,0 0 1 15,0 0 3-15,0 0-1 0,0 0 4 0,0 0 27 0,0 0 4 16,0 0-30-16,0 0 15 15,0 0-1-15,0 0-5 0,0 0 0 0,0 0-7 0,0 0-11 16,0 0-10-16,0 0-7 0,0 0-9 0,0 0-6 0,0 0 8 16,2 13 8-1,-2-13-3-15,-4 9-4 0,4-9-7 0,-5 14 12 0,1-4-14 0,0 2 24 16,-1 1-27-16,1 1 16 16,-2 2-25-16,-1 1 24 0,1 0-7 0,-1 3-4 0,1 0 1 15,-1 0-2-15,-1-1-8 0,1 1-2 16,1-1-2-16,-2 0-4 0,2-1 2 0,0-1-4 0,2-2 7 15,-3 1-12-15,1-2-2 16,2-1-6-16,-1 0-2 0,1-2-9 0,0 0-2 0,-1-3-1 16,5-8 4-16,-6 17-34 0,6-17 37 0,-7 12-33 0,7-12 33 0,-3 11-33 15,3-11 25-15,0 0-30 16,-4 10-39-16,4-10-53 0,0 0-51 0,-4 9-66 16,4-9-89-16,0 0-52 15,0 0-46-15,0 0-448 0,0 0-413 0</inkml:trace>
  <inkml:trace contextRef="#ctx0" brushRef="#br3" timeOffset="-36112.72">8062 8463 330 0,'0'0'349'0,"0"0"-96"0,4-9-11 0,-4 9-53 16,0 0-17-16,0 0-24 0,0 0-27 15,0 0-19-15,0 0-13 0,0 0-9 0,0 0 16 0,0 0 10 16,0 0-22-16,0 0 4 0,0 0-16 0,0 0-4 0,2 11-5 16,-2-11-9-16,0 0-2 15,-3 10-12-15,3-10-4 0,0 0-10 0,0 0-4 0,-3 13-3 16,3-13-3-16,0 0-2 16,0 0 0-16,0 0 2 0,-1 10-2 0,1-10 5 0,0 0 1 15,0 0 2-15,0 0 3 0,0 0-2 16,0 0-3-16,0 0-1 0,0 0-4 0,0 0 4 0,-1-11-12 15,1 11 23-15,0-12-2 16,0 12 17-16,0-14 1 0,0 14 42 0,1-15-17 0,-1 15 19 16,0-11-22-16,0 11 26 0,1-11-29 0,-1 11 23 0,0 0-40 15,0-11 19-15,0 11-44 0,0 0 20 16,0 0-39-16,0 0 32 0,0 0-34 0,0 0 31 0,0 0-27 16,0 0 32-16,0 0-24 15,0 13 35-15,0-13-36 0,0 20 52 0,-1-8-29 0,1 1 32 16,-1 0-35-16,1 1 34 15,0 2-31-15,-2 0 36 0,2 1-31 0,-1-1 27 0,0-1-40 0,1-1 27 16,-1 0-40-16,1-1 32 0,0-1-39 0,-3-1 33 0,3-11-30 16,-1 19 14-16,1-19-61 15,0 14-44-15,0-14-96 0,0 12-84 0,0-12-148 0,0 0-104 16,0 0-581-16,0 0-710 0</inkml:trace>
  <inkml:trace contextRef="#ctx0" brushRef="#br3" timeOffset="-27972.15">8880 6834 80 0,'0'0'143'0,"0"0"-17"0,0 0-25 0,0 0-6 0,0 0-10 15,0 0-9-15,0 0-14 16,0 0-3-16,0 0 2 0,0 0 10 0,0 0 1 0,0 0 4 16,0 0-1-16,0 0 11 0,0 0-1 15,0 0 0-15,0 0-2 0,0 0-2 0,0 0 3 0,0 0 0 16,0 0-7-16,0 0 6 15,0 0-14-15,0 0-1 0,0 0-8 0,0 0-7 0,0 0-1 16,0 0-12-16,0 0 6 0,0 0 5 16,0 0-5-16,2-12-4 0,-2 12-7 0,0 0-2 0,0 0 12 15,0 0 11-15,0-15-3 0,0 15 1 0,0 0 2 0,0 0 2 16,0 0 2-16,0-13-1 16,0 13-2-16,0 0-6 0,0 0-11 0,0 0-9 0,0 0-9 15,0 0-6-15,0-12-9 0,0 12-6 16,0 0-5-16,0 0-5 0,0 0 0 0,0 0 4 0,0 0 2 15,0 0 8-15,0 0 2 16,2 10-2-16,-2-10 1 0,0 0 1 0,4 13 2 0,-4-13 5 16,0 0 0-16,1 16-10 0,-1-16 20 0,0 0-3 0,3 14-1 15,-3-14-3-15,0 0-2 16,1 13-1-16,-1-13-1 0,0 0 0 0,0 0 0 0,1 13 2 16,-1-13 3-16,0 0 2 0,0 0 3 15,0 0 13-15,0 0-5 0,0 0-1 0,0 0-6 0,0 0-19 16,0 0 18-16,0 0-5 15,0 0 2-15,0 0 1 0,-10-8-2 0,10 8 12 16,-4-10 10-16,4 10 0 0,-2-13 0 16,2 13 5-16,-3-11 1 0,3 11 8 0,-2-12-4 0,2 12-10 15,0 0-13-15,-3-12-14 0,3 12-14 0,0 0-2 0,0 0-11 16,-2-10 6-16,2 10-12 16,0 0 6-16,0 0 5 0,0 0 4 0,1 10 7 0,-1-10-5 15,1 15 37-15,0-3-16 0,-1-12 32 16,2 24-28-16,-1-11 38 0,-1 3-6 0,1-3 0 15,-1 3 1-15,2 0-4 0,-2 2-9 16,1-3-3-16,-1-1-9 0,0 1-4 0,0-2-2 0,0 1 0 16,0-3-7-16,0-11-4 0,0 21-23 0,0-21-46 0,0 17-50 15,0-17-48-15,0 14-2 0,0-14-97 16,-1 12-56-16,1-12-25 0,0 0-46 0,1 10-102 0,-1-10-297 16,0 0-299-16</inkml:trace>
  <inkml:trace contextRef="#ctx0" brushRef="#br3" timeOffset="-24772.19">8779 5074 252 0,'0'0'238'0,"0"0"-23"0,0 0-22 0,0 0-13 0,-3-8 6 16,3 8-58-16,0 0-5 16,0 0-10-16,0 0-17 0,0 0-9 0,-7-6-9 0,7 6-59 15,0 0 39-15,0 0-8 0,0 0-40 0,0 0 46 0,0 0-52 16,-13 5 55-16,13-5-53 0,-6 7 56 16,6-7-55-16,-8 11 77 0,3-4-67 0,1 2 69 15,-2-1-36-15,1 1 24 16,0 0-61-16,1 2 54 0,0-2-56 0,0 1 49 0,0 1-57 15,1-2-12-15,0 1 10 0,3-10 3 16,-2 18 4-16,2-18 2 0,-2 17-5 0,2-17 2 0,2 13 4 16,-2-13 2-16,1 13 0 0,-1-13-2 0,5 12-1 0,-5-12 5 15,6 10 1-15,-6-10 5 16,9 7 4-16,-9-7 3 0,12 4 4 0,-12-4-3 0,14 3-5 16,-14-3 1-16,14 0 2 0,-14 0 7 15,16-3 0-15,-16 3-1 0,13-2 47 0,-13 2-59 0,14-4 51 16,-14 4-54-16,12-6 45 15,-12 6-56-15,11-8 54 0,-11 8-52 0,12-9 52 0,-12 9-55 16,7-12 62-16,-7 12-61 16,8-14 57-16,-8 14-66 0,5-15 49 0,-5 15-61 0,4-17 55 0,-4 17-54 15,0-18 55-15,0 18-53 0,-4-18 52 0,2 8-60 0,2 10 57 16,-5-18-39-16,1 10 35 16,0-1-64-16,-1 2 56 0,0 1-54 0,-2-2 53 0,7 8-60 15,-11-12 52-15,11 12-57 0,-12-8 53 16,12 8-62-16,-15-6 31 0,15 6-89 0,-14-4 18 0,14 4-36 15,-17 0-47-15,17 0-83 16,-16 1-34-16,16-1-71 0,-18 5-377 0,18-5-241 0</inkml:trace>
  <inkml:trace contextRef="#ctx0" brushRef="#br3" timeOffset="-23492.21">15494 5202 204 0,'0'0'380'0,"0"0"-85"0,0 0 24 16,4-9-91-16,-4 9-14 0,0 0-15 15,0 0-18-15,0 0 35 0,0 0-98 0,0 0 23 0,0 0-76 16,0 0 35-16,0 0-73 16,0 0 60-16,0 0-44 0,0 0 65 0,0 0-40 0,-3 13 8 15,-1-4 11-15,-2 0-9 0,1 5 0 0,-4 2-14 0,0 1 10 16,0 3-7-16,-1 0-6 0,-2 4 15 16,1 1-4-16,0 0-8 0,1 1 6 0,-1 0-11 0,1 0 2 15,-2 0 1-15,5-5-3 16,-1 2-11-16,0-3 2 0,0 1-5 0,1-1-7 15,3-4-3-15,-4 1-6 0,4-3-1 16,-1 0-7-16,1-1 1 0,0-2 0 0,1-1-8 16,0 0-35-16,3-10-51 0,-6 14-57 0,6-14-54 0,-4 11-51 0,4-11-83 15,0 0-57-15,0 0-47 16,0 0-430-16,0 0-399 0</inkml:trace>
  <inkml:trace contextRef="#ctx0" brushRef="#br3" timeOffset="-23161.82">15762 5408 174 0,'8'-6'551'16,"-8"6"-135"-16,0 0-67 0,9-6-47 0,-9 6-24 0,0 0-27 15,0 0-40-15,10-5-33 0,-10 5-27 16,0 0-32-16,0 0-28 0,0 0-20 0,0 0-13 0,0 0-5 15,0 0-1-15,9 5 19 0,-9-5 6 16,-3 12 0-16,3-12 4 0,-2 19-2 0,0-8 2 16,1 1-1-16,0 1 58 0,-2 2-69 15,0 2 6-15,0-2 7 0,2 2-2 0,-2-1-7 0,2 1-20 16,0-1 1-16,-1-1-4 0,1-1-12 0,0-1-4 16,1 0-3-16,-1 1-8 0,1-14 2 15,0 22 0-15,-2-11-3 0,2-11-7 0,2 18-38 16,-2-18-62-16,0 14-82 0,0-14-32 15,0 14-140-15,0-14-71 0,0 0-115 0,2 10-413 0,-2-10-513 16</inkml:trace>
  <inkml:trace contextRef="#ctx0" brushRef="#br3" timeOffset="-22291.82">15618 8488 285 0,'0'0'366'0,"0"0"-54"0,1-13-19 16,-1 13-26-16,0 0-23 0,1-11-33 15,-1 11-33-15,0 0-27 0,0 0-17 0,0 0-20 0,0 0-3 16,0 0-8-16,0 0 1 15,0 0 8-15,-10 12 2 0,6-1-4 0,0-1-11 0,-2 4 58 16,0 0-58-16,-1 4 65 16,-1 3-56-16,0-1 12 0,0 2-3 0,0-1-3 0,0 2-14 15,-2 2-12-15,0 0-5 0,4-2-6 0,-2-1-5 0,0-1-34 16,1 1 31-16,0-2-40 16,1 1 27-16,-2-2-37 0,2-4 29 0,2 1-38 0,-1-2 31 15,0 0-35-15,1-1 32 0,-1-2-37 16,1-2 3-16,2 1-85 0,2-10-42 0,-7 14-86 0,7-14-47 15,-2 11-106-15,2-11-50 16,0 0-128-16,0 0-395 0,0 0-512 0</inkml:trace>
  <inkml:trace contextRef="#ctx0" brushRef="#br3" timeOffset="-21851.82">15771 8731 91 0,'0'0'547'0,"0"0"-134"16,0 0-69-16,0 0 2 0,0 0-94 0,-5-8 30 0,5 8-92 15,0 0 21-15,0 0-80 0,-9 9 32 0,9-9-80 16,-6 10 28-16,6-10-68 0,-9 17 35 16,6-8-64-16,-1 2 46 0,-1 3-57 0,1-1 43 0,2-1-57 15,-2 0 51-15,1 0-55 16,2 1 4-16,0-2 0 0,0 1 6 0,1 0 6 0,0-12-1 15,1 21 13-15,1-11 13 0,1 0 11 16,-3-10 7-16,9 16 0 0,-3-8-4 0,1-2-4 0,2-2-1 16,2 1-7-16,-1-3 0 15,4 1-4-15,-1-3-2 0,0 0-1 0,4-3-3 0,-2-1-4 16,3-1-6-16,-2-2 5 0,0-4-6 0,0 0-3 0,0-2 0 16,-1-1 2-16,-3-2-2 0,-2 1 1 15,-1 2 6-15,-3-1 14 0,-3 0 6 0,-1 0 1 0,-2 3 12 16,-1-3-7-16,-3 0-4 15,-2 3-2-15,-4 0-4 0,-2 1 0 0,-1-1-4 0,0 4-6 16,-2-2-6-16,0 3-4 0,-1 2-4 16,0-1-3-16,0 3-7 0,2 0-18 0,2 2-10 0,-2 1-125 15,2 1-21-15,-1 2-145 0,4 0-39 0,0 2-63 0,-2 1-426 16,5-1-400-16</inkml:trace>
  <inkml:trace contextRef="#ctx0" brushRef="#br3" timeOffset="-17701.47">31805 4475 270 0,'0'0'518'0,"0"0"-117"16,-13 3-118-16,13-3-29 0,0 0-40 0,0 0 2 0,-9 4-51 16,9-4-13-16,0 0-39 0,0 0 2 15,0 0-32-15,10 3 5 0,-10-3-28 0,19 3 8 0,-7-2-32 16,2 0 13-16,-1 0-33 0,2 0-15 0,0-1-53 0,-1 1-21 16,-1 1-90-16,1-2-33 15,-2 1-88-15,-12-1-90 0,20 2-242 0,-20-2-127 0</inkml:trace>
  <inkml:trace contextRef="#ctx0" brushRef="#br3" timeOffset="-17521.47">31720 4587 87 0,'0'0'409'0,"0"0"-94"0,0 0 7 0,4 10-63 0,-4-10 7 0,10 3-58 15,-10-3-7-15,17 3-53 16,-5-1-7-16,0-1-53 0,2 2 1 0,0-2-37 0,2 0 6 15,-1 1-66-15,2-1-58 0,-1-1-137 16,0 1-120-16,-1-1-321 0,0 0-154 0</inkml:trace>
  <inkml:trace contextRef="#ctx0" brushRef="#br3" timeOffset="-16411.39">32230 4467 58 0,'0'0'73'0,"0"0"9"0,0 0 6 15,0 0 1-15,0 0-1 16,0 0 0-16,0 0-5 0,0 0-6 0,0 0-16 0,0 0-10 15,0 0-7-15,0 0-6 0,0 0-10 16,0 0-8-16,0 0-4 0,0 0-4 0,0 0-3 16,0 0 0-16,0 0-6 15,0 0 2-15,0 0-2 0,0 0 8 0,0 0-7 0,0 0 4 16,0 0 1-16,0 0 5 0,0 0 12 0,0 0-1 0,0 0 5 16,0 0 1-16,0 0 4 15,0 0-4-15,0 0-1 0,0 0-3 0,0 0 1 0,0 0 0 0,0 0 7 16,0 0-12-16,0 0 6 15,0 0-5-15,0 0 1 0,0 0 1 0,0 0-2 0,0 0 7 16,0 0 5-16,0 0 7 16,0 0 11-16,0 0-3 0,0 0 13 0,0 0 2 0,0 0 11 0,0 0-20 15,0 0 43-15,0 0 7 0,0 0 1 0,0 0-1 16,0 0 11-16,0 0-8 16,0 0-3-16,0 0-11 0,0 0 16 0,0 0-17 0,0 0 11 15,0 0-20-15,0 0 5 0,0 0-23 16,0 0 4-16,0 0-19 0,0 0-2 0,0 0-24 0,0 0 3 15,0 0-19-15,0 0 4 16,0 0-15-16,0 0 12 0,0 0-13 0,0 0 15 0,0 0-13 16,0 0 20-16,1 14-12 15,-1-14 20-15,0 0-14 0,2 15 13 0,-2-15-9 0,0 14 12 16,0-14-26-16,1 14 20 0,-1-14-15 0,1 14 10 0,-1-14-10 16,1 13 7-16,-1-13-11 0,2 12 10 15,-2-12-6-15,0 0 5 0,1 15-7 0,-1-15 9 0,0 0-1 16,0 0 9-16,1 13-5 15,-1-13 7-15,0 0 4 0,0 0 10 0,0 0-16 16,0 0-2-16,0 0-5 0,0 0 0 16,0 0-3-16,0 0 1 0,2-14-1 0,-2 14-9 0,0-16-4 15,0 16 1-15,-2-19 11 0,2 19 2 0,-1-17 1 0,1 17 9 16,-1-15-2-16,1 15 8 0,0-12-7 16,0 12 4-16,0 0-11 0,-2-15-4 0,2 15-39 0,0 0 29 15,0 0-3-15,0-15-8 16,0 15-2-16,0 0 8 0,0 0 5 0,0 0 11 0,0 0 6 15,0 0 2-15,0 0 14 0,-2 17 7 16,2-17 13-16,0 21-44 0,-1-10 47 0,1 2-3 0,-2 3 5 16,1 1-2-16,1 0-6 15,-4 1-9-15,4 0-3 0,-1 0-11 0,0-1-2 0,0 1-7 16,-1-1-1-16,2 0-6 0,-1-2-8 0,1 1 1 16,-1-2 2-16,1 1 2 0,-2-3 2 15,2 2-5-15,0-2-13 0,0-12-46 0,0 22-71 0,0-22-75 16,0 18-93-16,0-18-90 15,0 15-125-15,0-15-136 0,-1 13-330 0,1-13-561 0</inkml:trace>
  <inkml:trace contextRef="#ctx0" brushRef="#br3" timeOffset="-15731.4">31941 7235 467 0,'0'0'438'0,"0"0"-79"0,0 0-108 16,-11-1 1-16,11 1-40 0,0 0-1 0,0 0-60 0,0 0-15 15,0 0-47-15,0 0 1 16,0 0-36-16,10 2 9 0,-10-2-25 0,19 2 12 0,-6-1-15 16,1 2-28-16,-1-2-24 0,0 2-51 15,1-2-103-15,-3-1-37 0,2 3-86 0,-3-1-78 0,-10-2-181 16,17 2-66-16</inkml:trace>
  <inkml:trace contextRef="#ctx0" brushRef="#br3" timeOffset="-15591.37">31922 7293 72 0,'0'0'333'0,"0"0"-35"16,-10 5-13-16,10-5-33 0,0 0-5 0,0 0-54 0,8 10-2 15,-8-10-60-15,16 6 6 0,-4-3-51 0,3 0 7 0,2 0-39 16,2 1 9-16,1-2-68 0,1 0-44 16,4 0-129-16,1-1-94 0,1 1-333 0,1-5-120 0</inkml:trace>
  <inkml:trace contextRef="#ctx0" brushRef="#br3" timeOffset="-15191.25">32471 7207 411 0,'0'0'446'0,"0"0"-76"0,0 0-52 0,1-11-24 16,-1 11-23-16,0 0-26 0,0 0-36 15,0 0-4-15,0 0-24 0,0 0-7 0,-9 8-17 0,9-8-20 16,-7 13 7-16,2-6-24 15,1 1-14-15,-2 1-21 0,1 2-8 0,-1 1-12 0,-1 1-5 16,2 0-22-16,-1 0-4 0,1 2-9 16,1-2-1-16,-1 1-10 0,2-1 3 0,0 0-7 0,2-2 5 15,0 2-1-15,1-13 4 0,1 24 7 0,2-14 9 16,1 1-1-16,-1-2 1 16,5 3 3-16,1-5-3 0,1 2 1 0,1-3-8 0,2 0-9 15,-1-2 0-15,1-1 0 0,0-2-4 16,1-2 8-16,0 0-9 0,0-4 9 15,2 0-10-15,-1-3 7 0,0-3-14 0,-2-2 11 0,2-1-13 16,-5-2 4-16,0 0 0 0,1 0 17 0,-6 0-19 0,-1 1 17 16,-1 0-27-16,-1-2 11 15,-4 4-15-15,0-3 15 0,-2 2-19 0,-1 1 2 0,-4-2-22 0,0 4-13 16,-3 0-23-16,0 1-40 0,0 2-33 0,-2 1-41 16,-1 1-48-16,1 2-34 15,-2 0-49-15,2 3-52 0,0 1-49 0,0 3-403 16,-1-2-352-16</inkml:trace>
  <inkml:trace contextRef="#ctx0" brushRef="#br3" timeOffset="-10732.57">19725 8417 194 0,'0'0'277'0,"0"0"-43"15,0 0-32-15,0 0-22 0,0 0 12 0,0 0-56 16,8-7 2-16,-8 7-42 0,0 0 6 0,0 0-23 0,0 0 5 16,0 0-9-16,0 0 15 0,0 0 6 15,-1 13 4-15,1-13 13 0,-7 12 11 0,7-12 2 0,-7 19-8 16,1-7-3-16,0 1 1 16,0 2-6-16,-4 1-3 0,0 1-5 0,1 1 0 0,-1 0-13 15,1 0-3-15,0 0-5 16,0-3-12-16,1 3-7 0,0-4-8 0,1 0-9 0,0-2-3 0,0 1-4 15,1-1-8-15,1-2-3 16,1 0-2-16,0-2 5 0,4-8-11 0,-9 14-45 0,9-14-57 16,-6 13-63-16,6-13-60 0,-4 8-84 0,4-8-46 0,0 0-40 15,0 0-82-15,0 0-234 0,0 0-199 16</inkml:trace>
  <inkml:trace contextRef="#ctx0" brushRef="#br3" timeOffset="-10222.57">19891 8638 326 0,'0'0'347'0,"0"0"-78"16,13-3-39-16,-13 3-35 0,0 0-15 0,0 0-16 0,0 0-19 0,0 0-22 15,0 0-18-15,14 2-14 16,-14-2-10-16,0 0 0 0,0 0-13 0,4 9-4 0,-4-9-7 15,0 0 50 1,1 11-64-16,-1-11 48 0,0 0-63 0,0 12 46 0,0-12-61 0,0 0 50 16,0 0-62-16,0 14 52 0,0-14-53 0,0 0 51 0,0 0-55 15,0 0 53-15,0 12-47 16,0-12 51-16,0 0-42 0,0 0 47 0,0 0-48 0,0 0 50 16,0 0-50-16,0 0 56 0,0 0-59 15,0 0 59-15,0 0-55 0,-5-12 58 0,5 12-59 0,0 0 60 16,0-18-51-16,0 18 12 15,0-13 12-15,0 13 15 0,0-12 9 0,0 12 4 0,0-12-7 16,0 12 5-16,0 0-17 0,1-14-9 0,-1 14-14 0,0 0-5 16,0 0-9-16,2-10-7 15,-2 10-2-15,0 0 2 0,0 0 7 0,0 0 8 0,0 0 4 16,0 0 15-16,-3 14 6 16,3-14 7-16,-2 16 1 0,0-5 3 0,1 1 16 15,-3 0 3-15,3 1-6 0,0 2-5 16,-2-1-6-16,1 1-8 0,0-2-4 0,1 1-1 0,-2-1-5 15,2-1-3-15,0 0-5 0,0 0-28 16,-1 0 23-16,1-1-29 0,1-11 32 0,-1 18-29 0,1-18 23 16,-2 15-23-16,2-15 23 0,-1 13-31 0,1-13 4 15,0 0-55-15,0 14-12 0,0-14-87 0,0 0-49 16,3 9-76-16,-3-9-124 0,0 0-82 0,0 0-96 0,7-4-374 16,-7 4-542-16</inkml:trace>
  <inkml:trace contextRef="#ctx0" brushRef="#br3" timeOffset="-5317.2">4411 8850 26 0,'0'0'286'16,"0"0"-54"-16,0 0-27 0,0 0-29 0,0 0-2 0,0 0-42 0,0 0-6 15,0 0-39-15,0 0 10 0,0 0-42 0,0 0 17 0,0 0-35 16,0 0 33-16,0 0-37 16,0 0 55-16,0 0-53 0,0 0 57 0,0 0-53 0,0 0 14 15,0 0-8-15,0 0 13 0,0 0 4 16,0 0 63-16,0 0-60 0,3 13 48 0,-3-13-54 16,0 0 53-16,-3 12-61 0,3-12 59 15,-1 11-56-15,1-11 49 0,-3 13-61 0,3-13 44 0,-3 12-56 16,3-12 4-16,-4 15-4 0,4-15 2 15,-6 17-1-15,6-17 0 0,-6 18-2 0,4-9 3 0,-1 1-2 16,1-1-1-16,-2 1-2 0,1-1-1 0,1 1-1 0,-2 0-2 16,0 0 4-16,1-1-23 15,1 2 25-15,-3 0-2 0,2-1-7 0,-1 1-4 0,0-1 3 16,2 1 1-16,-2-1-1 16,1 0 0-16,0 1 0 0,0-2-3 0,-1 3 3 0,2-3 1 15,-2 1-3-15,1-1-1 16,3-9 1-16,-5 18-3 0,5-18 0 0,-5 16 1 0,5-16-3 15,-4 13 1-15,4-13-1 0,-4 13 1 0,4-13-2 0,-5 12-2 16,5-12 1-16,-3 11-2 0,3-11 1 16,-3 9-2-16,3-9-4 0,0 0 3 0,-6 13-1 0,6-13 5 15,0 0 1-15,-4 9-3 16,4-9-9-16,0 0 1 0,-4 10 0 0,4-10-2 0,0 0-16 16,-8 7-34-16,8-7-43 0,0 0-56 15,0 0-74-15,0 0-77 0,-7 4-51 0,7-4-81 0,0 0-355 16,0 0-311-16</inkml:trace>
  <inkml:trace contextRef="#ctx0" brushRef="#br3" timeOffset="-3948.21">4318 2921 10 0,'0'0'187'0,"5"-8"-13"0,-5 8-27 16,0 0-10-16,0 0-14 0,0 0 1 16,0 0-4-16,0 0-1 0,0 0-22 0,0 0 18 0,0 0-26 15,0 0 19-15,0 0-32 0,0 0 21 16,0 0-38-16,0 0 22 0,0 0-38 0,0 0 19 0,0 0-27 15,0 0 3-15,0 0-41 0,0 0 32 0,0 0-33 0,0 0 28 16,0 0-17-16,0 14 58 16,0-14-12-16,-2 11 4 0,2-11-1 0,-3 17-3 0,0-5 10 15,1 1 9-15,-1 1 31 0,-2 2-23 16,1 0 16-16,0 2-25 0,-1 0 12 0,-1 2-17 0,1 1 5 16,0-2-24-16,-1 0 4 15,0 0-16-15,1 2 15 0,0-4-11 0,0-1 11 16,0 1-18-16,1-1 8 15,-2-1-16-15,2-2 6 0,0 1-27 0,1-2 25 0,-1-1-21 0,2-2 16 16,-1 1-14-16,3-10 10 0,-5 17-13 0,5-17 11 0,-4 13-4 16,4-13 2-16,-3 12-11 15,3-12 8-15,-4 11-14 0,4-11 14 0,0 0-12 0,-4 12 12 16,4-12-11-16,0 0 13 16,-3 10-15-16,3-10 6 0,0 0-37 0,0 0-41 0,-3 9-80 0,3-9-40 15,0 0-105-15,0 0-61 16,0 0-453-16,0 0-345 0</inkml:trace>
  <inkml:trace contextRef="#ctx0" brushRef="#br3" timeOffset="-1198.23">19706 2311 28 0,'0'0'350'16,"-1"-11"-25"-16,1 11-75 0,0 0 4 0,0 0-58 0,0 0-22 15,0-12-21-15,0 12-29 0,0 0-17 16,0 0-27-16,0 0-17 0,0 0-9 0,0 0-3 0,0 0 17 16,0 0 11-16,-8 11 34 0,8-11-11 15,-9 18 39-15,3-6-13 0,-1 3 3 0,0 1-28 0,-5 1 4 16,5 2-16-1,-1-1 7-15,-2 1-22 0,2-1 8 0,0-1-8 0,1 1 10 16,-2 0-15-16,2-3-6 0,1 0-8 0,-1-1-6 0,2 0-6 16,-2-2-10-16,2 1-3 0,0-2-4 15,1-2-11-15,0 1 3 0,0-1-1 0,4-9-4 0,-8 13-3 16,8-13 0-16,-3 13-10 16,3-13-39-16,-4 11-49 0,4-11-45 0,-4 8-74 0,4-8-33 15,0 0-76-15,-4 10-27 0,4-10-76 16,0 0-346-16,0 0-277 0</inkml:trace>
  <inkml:trace contextRef="#ctx0" brushRef="#br3" timeOffset="-768.23">19966 2446 541 0,'0'0'436'0,"0"0"-109"0,0 0-37 0,0 0-60 16,0 0-11-16,0 0-52 0,0 0-5 0,-3-9-48 0,3 9 8 16,0 0-34-16,-9 8 8 15,9-8-30-15,-8 10 1 0,8-10-28 0,-10 13 6 0,10-13-21 16,-8 16 17-16,5-8-23 0,-1 1 13 16,0 0-23-16,0 1 11 0,0 0-25 0,4-10 15 0,-4 18-11 15,4-18 18-15,-2 15-13 16,2-15 19-16,0 15-16 0,0-15 19 0,4 16-11 0,-4-16 29 15,7 16-4-15,0-9 19 0,-1 0-8 0,3-1 9 0,2 0-4 16,0-1 13-16,2-1-9 16,-1-1 10-16,1 0-5 0,1-3 1 0,0 0 4 0,2-4 3 15,-1 1 4-15,0-3-3 16,-2 0 11-16,0-2 10 0,0 0-17 0,-3-4-23 0,0 0-10 16,-1-3 2-16,-3 1 2 0,0-1-12 15,-3-2-63-15,-1 0 51 0,-2-1-57 0,-2 1 51 0,-1 0-56 16,-3 0 52-16,1 3-70 15,-1 1 40-15,-3 0-27 0,0 2-49 0,0 0-60 0,-1 2-61 16,-3 4-55-16,0 1-62 0,13 4-60 0,-24-1-81 0,11 2-340 16,0 1-343-16</inkml:trace>
  <inkml:trace contextRef="#ctx0" brushRef="#br3" timeOffset="2142.04">23449 2972 234 0,'0'0'244'0,"0"0"-6"0,0 0-44 0,0 0 15 16,2-10-41-16,-2 10-24 0,0 0-8 0,0 0-10 0,0 0 0 16,0 0-4-16,0 0-7 0,0 0-5 15,0 0-4-15,0 0-6 0,0 0-3 0,3-10-4 0,-3 10-4 16,0 0-2-16,0 0 1 16,0 0 4-16,0 0-8 0,0 0-1 0,0 0-7 0,0 0-7 15,0 0-4-15,0 0-6 0,0 0-2 16,0 0-13-16,0 0-6 0,0 0-7 0,0 0-3 0,0 0-6 15,0 0-4-15,0 0-2 16,0 0-2-16,0 0-9 0,0 0 3 0,0 0 2 0,0 0-5 16,0 0 0-16,0 0-2 0,0 0-1 0,0 0-1 15,0 0 0-15,0 0 0 16,0 0-1-16,0 0 0 0,0 0 0 0,0 0 3 0,0 0-4 0,0 0-1 16,0 0-2-1,0 0 2-15,0 0-2 0,0 0-2 0,0 0-2 0,0 0-1 0,0 0 1 16,0 0 3-16,0 0 0 15,0 0 1-15,-6 10 4 0,6-10-3 0,-4 9-1 0,4-9 8 16,-5 14 0-16,0-5 7 0,1 2 12 0,-1 2 11 0,-3 0-1 16,2 1-1-16,-2 2 0 0,2-2-5 15,-3 3 6-15,0 1 3 0,0 0-1 0,1-1-11 0,0-2 2 16,1 0 1-16,-1-2 5 16,3 1 10-16,-2 0-12 0,2-1 12 0,-2-1-18 0,3 0 6 15,-2-1-10-15,2-2-7 0,-2 1 7 16,2-2-7-16,0 1-2 0,4-9 11 0,-6 13-11 15,6-13-3-15,-7 12 0 16,7-12 0-16,-6 11 1 0,6-11 1 0,-5 9-4 0,5-9-5 16,-5 9 4-16,5-9-3 0,0 0-19 0,-6 8-41 0,6-8-58 15,0 0-64-15,-5 7-49 0,5-7-97 16,0 0-50-16,0 0-82 0,0 0-360 0,0 0-352 0</inkml:trace>
  <inkml:trace contextRef="#ctx0" brushRef="#br3" timeOffset="9262.16">23746 3171 185 0,'0'0'262'0,"0"0"-59"0,0 0 17 0,0 0-38 0,0 0-8 16,0 0-30-16,0 0-16 0,0 0-15 15,0 0-6-15,0 0-3 0,0 0 5 0,0 0-2 0,0 0-3 16,6-6 5-16,-6 6-7 0,0 0 1 0,0 0-10 0,0 0-2 16,0 0-3-1,0 0-5-15,0 0-1 0,0 0-6 0,0 0 2 0,0 0-4 16,0 0-4-16,0 0-2 0,0 0 2 16,0 0-2-16,0 0 2 0,0 0-3 0,0 0-1 0,0 0 0 15,0 0-3-15,0 0 1 16,0 0-2-16,0 0-2 0,0 0-66 0,0 0 57 0,0 0-8 15,0 0-11-15,0 0-11 0,0 0-10 16,0 0-9-16,0 0-5 0,0 0-9 0,0 0 2 0,0 0-11 16,0 0 2-16,0 0-4 0,0 0 2 0,0 0 2 0,0 0 5 15,0 0 2-15,0 0 2 16,0 0 3-16,0 0 2 0,3 10 5 0,-3-10-2 0,0 0 2 16,0 0-3-16,0 0 2 0,1 11 2 15,-1-11 2-15,0 0 0 0,0 0 2 0,0 0 1 16,0 0-3-16,0 0 6 15,0 0-1-15,0 0 2 0,0 0 4 0,0 0 0 0,0 0 6 16,0 0-10-16,0 0 7 0,0 0-12 0,0 0-8 0,0 0-1 16,0 0 11-16,0 0-12 0,0 0 2 15,3-11 0-15,-3 11 0 0,0 0-3 0,2-13-1 16,-2 13 0-16,0 0 1 0,3-11 2 16,-3 11-2-16,0 0-3 0,0 0 0 0,2-11-7 0,-2 11-1 15,0 0-3-15,0 0-1 0,0 0-1 16,0 0-4-16,0 0 2 0,1-10-2 0,-1 10 1 0,0 0 0 15,0 0 4-15,0 0 0 16,0 0 6-16,0 0 1 0,0 0 2 0,0 0 2 0,0 0-1 16,0 0 1-16,0 0 3 0,0 0 3 0,0 0 1 15,0 0 6-15,0 0-1 0,0 0-4 16,0 0 2-16,0 0 2 0,0 0 0 0,0 0 1 0,0 0 4 16,0 0 2-16,4 8 14 15,-4-8-5-15,0 0 10 0,0 0 6 0,0 0-3 0,0 0 1 16,0 0-7-16,0 0-12 0,0 0 8 15,0 0-6-15,2-13-4 0,-2 13 0 0,0 0 6 0,2-9 3 16,-2 9-42-16,0 0 58 0,0 0-52 0,0 0 65 0,3-12-59 16,-3 12 62-16,0 0-62 15,0 0 57-15,0 0-64 0,0 0 55 0,0 0-62 0,0 0 54 16,0 0-59-16,0 0 49 0,0 0-66 16,2-10 52-16,-2 10-4 0,0 0-8 0,0 0-2 0,0 0-3 15,0 0 0 1,0 0 1-16,0 0 5 0,-1 10 8 0,1-10 0 0,-1 11 12 15,1-11-4-15,0 13 4 0,0-13 6 16,-2 14 4-16,2-14 5 0,-1 18 4 0,1-18 1 0,-1 21 0 16,1-21-7-16,-1 20 2 0,1-20-1 0,-2 21 3 0,2-21-8 15,-1 20-9-15,1-20 6 16,-1 21 9-16,1-21-1 0,-2 20 4 0,2-20-1 0,-1 19-6 16,1-19-5-16,0 18-2 0,0-18 0 15,0 16 1-15,0-16-58 0,-1 14 56 0,1-14 2 0,0 12-53 16,0-12 58-16,0 0-59 15,-1 15 65-15,1-15-57 0,0 0 52 0,0 11-48 0,0-11 57 16,0 0-55-16,0 0 34 0,0 0-104 0,0 14 7 0,0-14-70 16,0 0-76-16,0 0-61 15,0 0-129-15,0 0-133 0,0 0-326 0,0 0-435 16</inkml:trace>
  <inkml:trace contextRef="#ctx0" brushRef="#br3" timeOffset="11992.1">23545 6479 163 0,'0'0'221'0,"0"0"-34"0,0 0-20 0,0 0-17 16,0 0-18-16,0 0 2 0,0 0-29 16,0 0 2-16,0 0-23 0,0 0 15 0,0 0-29 0,0 0 23 15,0 0-40-15,0 0 33 0,0 0-48 16,0 0 39-16,0 0-60 0,0 0 37 0,0 0-44 0,0 0 59 15,0 0-43-15,0 0 80 16,-7 8-56-16,3 0 61 0,0 1-50 0,-1 0 61 16,0 5-44-16,-4-1 50 0,2 1-45 0,-2 3 45 0,0 1-57 15,-1 0 1-15,0 0-11 0,1 0 1 16,-2 0 0-16,2-1-6 0,-1 1-6 0,0-3-7 0,3 1-14 16,-1-3 8-16,0 0-22 15,0-1 14-15,1 0-19 0,2 1 14 0,0-4-6 0,0-1 0 16,0 0-4-16,5-8-1 0,-8 14 11 15,8-14-14-15,-5 11-11 0,5-11-3 0,-5 8-50 0,5-8-21 16,-6 8-51-16,6-8-22 0,0 0-78 0,0 0-34 0,0 0 1 16,0 0-57-16,0 0-16 15,0 0-10-15,8-10-155 0,-8 10 11 0</inkml:trace>
  <inkml:trace contextRef="#ctx0" brushRef="#br3" timeOffset="12532.19">23711 6637 175 0,'0'0'279'0,"0"0"-40"0,0 0-7 0,0 0-36 16,8-5-24-16,-8 5-26 0,0 0-12 0,0 0-20 0,0 0-14 16,0 0-3-16,0 0-24 0,0 0-20 15,0 0 7-15,0 0 11 0,0 0 6 0,-5 6-1 0,5-6-1 16,-7 9-1-16,7-9-3 16,-10 16 1-16,5-7-12 0,0-1-3 0,0 2-5 0,0 0-4 15,1 0-4-15,-2 2-3 0,1-1-17 16,2 1 17-16,0-1-19 0,2 1 7 0,0-1-13 0,0 2 7 15,1-13-13-15,1 22 14 16,0-11-18-16,2-1 17 0,-1 0 3 0,2-2 6 0,2 0 7 16,1 1 6-16,-1-3 0 0,3 1-3 0,1-2-3 0,1-1 0 15,-1 0 0-15,4-1-6 16,-1-3 12-16,1 0-7 0,-2-2-14 0,4 0 25 0,-3-4-18 16,-1 0 32-16,1-1-16 15,-3-2 23-15,1-1-9 0,-1-1 10 0,-4-1-2 0,1-1 2 16,-2-1 5-16,0 1-5 0,-4 0-6 15,-1 2-13-15,-1-3-12 0,-3 2-12 0,0-1-6 0,-1 0-6 16,0 0-8-16,-3 1-6 0,-1 3-11 0,2 0-21 0,-2-2-23 16,0 6-24-16,-3-1-50 15,2 0-6-15,0 4-96 0,10 2 2 0,-22-3-82 0,22 3-35 16,-23 1-37-16,13 2-68 0,0 0-227 16,-1 1-183-16</inkml:trace>
  <inkml:trace contextRef="#ctx0" brushRef="#br3" timeOffset="22163.88">33031 7220 209 0,'0'0'245'0,"4"-10"-56"0,-4 10 13 0,0 0-40 0,0 0 22 16,0 0-42-16,3-8 19 0,-3 8-24 15,0 0 0-15,0 0 1 0,0 0 14 0,0 0-13 0,0 0-2 16,2-10-20-16,-2 10-3 15,0 0-11-15,0 0-10 0,0 0-21 0,0 0 5 0,0 0-16 16,0 0-12-16,0 0-7 0,0 0-11 16,0 0 0-16,0 0-9 0,0 0 2 0,0 0 1 0,0 0 0 15,-6 7 3-15,6-7 13 16,-8 10 5-16,8-10-3 0,-9 15 2 0,4-5 13 0,-1 2 3 16,-2-1-3-16,2 2 7 0,-2 0 0 0,-1 3 2 0,-2 2-9 15,2-2 4-15,0 1 7 16,-3 1-5-16,3 0-1 0,-1-1-9 0,0 0 6 0,1-1-3 15,0 0-9-15,1-2 0 16,0-1-5-16,0 1-20 0,1-2 9 0,1 0-3 0,0-2 3 16,1-1-10-16,-1-1-4 0,3 1-2 15,3-9 0-15,-7 12-1 0,7-12-10 0,-6 11-32 0,6-11-46 16,-7 9-40-16,7-9-73 0,0 0-39 0,-6 10-71 0,6-10-34 16,0 0-90-16,0 0-46 15,0 0-325-15,0 0-312 0</inkml:trace>
  <inkml:trace contextRef="#ctx0" brushRef="#br3" timeOffset="23814.18">33221 7428 261 0,'0'0'204'0,"0"0"-4"0,0 0-47 16,0 0 23-16,0 0-52 15,6-7 1-15,-6 7-49 0,0 0-3 0,0 0-27 0,0 0 31 16,0 0-26-16,0 0 31 0,0 0-24 0,0 0 31 0,0 0-33 16,0 0 22-16,0 0-30 0,0 0 18 15,0 0-20-15,0 0 24 0,0 0-35 0,0 0 26 0,0 0-31 16,0 0 18-16,0 0-44 15,0 0 27-15,0 0 17 0,0 0-10 0,0 0 12 16,0 0-7-16,0 0 12 0,0 0-7 16,0 0 5-16,0 0-9 0,0 0-4 0,0 0-8 0,0 0-4 15,10-2-9-15,-10 2 3 16,0 0-9-16,0 0 4 0,0 0-4 0,4-12 3 0,-4 12-5 16,0 0 10-16,0 0-2 0,6-10 3 0,-6 10-8 15,0 0-4-15,4-7 1 0,-4 7-1 16,0 0-1-16,0 0 2 0,0 0-4 0,4-10 3 0,-4 10-5 15,0 0 0-15,0 0-5 0,0 0 0 16,0 0-2-16,0 0-1 0,0 0 3 0,0 0-1 0,4-9 0 16,-4 9 1-16,0 0-3 15,0 0 2-15,0 0 1 0,0 0 1 0,0 0-7 0,0 0 6 0,0 0 2 16,0 0 2-16,0 0-5 0,0 0 10 0,0 0-8 0,0 0 3 16,0 0 2-1,0 0 2-15,0 0-6 0,0 0 7 0,0 0-1 0,0 0-1 16,0 0 0-16,0 0 4 15,0 0-2-15,0 0 2 0,0 0-1 0,0 0 2 0,0 0-4 0,0 0-6 16,0 0 4-16,0 0 0 16,0 0-2-16,0 0 2 0,0 0 0 0,5-6-3 0,-5 6 2 15,0 0-3-15,0 0-1 0,0 0-1 16,0 0 1-16,0 0-5 0,0 0 6 0,0 0-1 0,0 0 0 16,0 0-1-16,0 0-4 0,0 0 4 0,0 0 3 0,0 0-3 15,0 0-3-15,0 0 8 16,0 0-7-16,0 0-12 0,0 0 12 0,0 0 2 0,4-9 0 15,-4 9 0-15,0 0 0 16,0 0 1-16,0 0-5 0,0 0 4 0,0 0 0 0,0 0-3 16,0 0 3-16,0 0 2 15,0 0-2-15,0 0 3 0,0 0 0 0,0 0 0 0,0 0 0 16,0 0-1-16,0 0 2 0,0 0-3 0,0 0 6 0,0 0 1 16,0 0 2-16,0 0-3 0,0 0 0 15,0 0-2-15,0 0 1 0,0 0-1 0,4-8 2 16,-4 8-4-16,0 0-1 0,0 0 7 15,0 0 2-15,0 0 1 0,0 0 4 0,0 0-12 0,0 0 17 16,0 0-5-16,2-10 4 0,-2 10-5 16,0 0 6-16,0 0 1 0,0 0 8 0,0 0-6 0,0 0 6 15,0 0-6-15,0 0 4 16,0 0-8-16,0 0 4 0,0 0-8 0,0 0 3 16,0 0-8-16,0 0 5 0,0 0-9 0,0 0 3 0,0 0-11 15,0 0 2-15,0 0-13 0,0 0 12 16,0 0-14-16,0 0 7 0,0 0-10 0,0 0 8 0,0 0-4 15,0 0 5-15,0 0-1 16,0 0 2-16,0 0-3 0,0 0 12 0,0 0-4 0,5 9 4 16,-5-9-5-16,0 0 3 15,0 0 1-15,0 0 5 0,0 0-5 0,0 11 7 0,0-11-1 0,0 0 3 16,0 0-7-16,0 0 10 0,0 0-7 0,0 0 7 0,0 0-2 16,0 0 8-16,0 0-6 15,0 0 11-15,0 0-4 0,0 0-1 0,0 0-3 16,0 0 1-16,0 0-3 15,0 0-2-15,0 0-16 0,0 0 14 0,0 0-24 0,0 0 23 16,4-10-12-16,-4 10 9 0,0 0-15 16,4-9 15-16,-4 9-11 0,0 0 12 0,0 0-15 0,3-10 8 15,-3 10-4-15,0 0 5 0,0 0-7 16,0 0 7-16,3-9-7 0,-3 9 5 0,0 0-6 0,0 0 10 16,0 0-10-16,0 0 8 0,0 0-3 0,0 0 6 0,0 0-7 15,3-10 10-15,-3 10-10 16,0 0 9-16,0 0-12 0,0 0 18 0,0 0-13 0,0 0 7 15,0 0-12-15,0 0 10 0,0 0-8 16,0 0 7-16,0 0-6 0,0 0 9 0,0 0-15 0,0 0 16 16,0 0-9-1,0 0 8-15,0 0-14 0,0 0 14 0,0 0-10 0,0 0 12 16,0 0-12-16,0 0 7 0,0 0-7 0,0 0 5 0,0 0-4 16,0 0 9-16,0 0-14 15,0 0 9-15,0 0-5 0,0 0 9 0,0 0-8 0,0 0 1 0,0 0 0 16,0 0 5-16,0 0-7 15,0 0 13-15,0 0-13 0,0 0 2 0,0 0-4 0,0 0 9 16,0 0-8-16,0 0 9 0,0 0-10 16,0 0 8-16,0 0-13 0,0 0 16 0,0 0-14 0,0 0 15 15,0 0-12-15,0 0 12 16,0 0-6-16,0 0 7 0,0 0-9 0,0 0 5 0,0 0-11 16,0 0 14-16,0 0-38 0,0 0 47 0,0 0-15 15,0 0 7-15,0 0-7 0,0 0 5 16,0 0-10-16,0 0 4 0,0 0-12 0,0 0 7 0,0 0-11 15,0 0 4-15,0 0-4 16,0 0-10-16,0 0 9 0,0 0 6 0,0 0-4 0,0 0 4 16,0 0-1-16,0 0 3 0,0 0-7 15,0 0 9-15,0 0-2 0,0 0 5 0,0 0-8 0,0 0 11 16,0 0-5-16,0 0 6 0,0 0-4 0,0 0 4 0,0 0-10 16,0 0 8-16,0 0-10 15,0 0 2-15,0 0-9 0,0 0-22 0,0 0 28 0,0 0 0 16,0 0-8-16,0 0-5 15,0 0-10-15,0 0-3 0,0 0-11 0,0 0-4 0,0 0 4 16,0 0 0-16,0 0 4 16,0 0-7-16,0 0 12 0,0 0-12 0,0 0 15 0,0 0-13 15,0 0 9-15,0 0-11 16,0 0 15-16,0 0-11 0,0 0 11 0,0 0-20 0,3-10 13 0,-3 10-32 16,0 0 16-16,0 0-27 0,0 0 0 0,0 0-50 0,0 0-5 15,0 0-31-15,0 0-36 16,0 0-25-16,0 0-176 0,0 0 129 0</inkml:trace>
  <inkml:trace contextRef="#ctx0" brushRef="#br3" timeOffset="28063.47">33332 7354 37 0,'0'0'39'0,"0"0"8"0,0 0-3 0,0 0 8 0,0 0 3 15,0 0 2-15,0 0-6 16,0 0-8-16,0 0 10 0,0 0-11 0,0 0-7 16,0 0-1-16,0 0-4 0,0 0-5 15,0 0 8-15,0 0-17 0,0 0 3 0,0 0 1 0,0 0 4 16,0 0-3-16,0 0 5 0,0 0 0 0,0 0 2 16,0 0 12-16,1-9-10 0,-1 9 4 15,0 0 1-15,0 0 5 0,0 0-7 0,0 0 1 0,0 0 0 16,0 0-4-16,0 0 2 0,0 0-8 15,0 0 0-15,0 0-9 0,0 0 0 0,0 0-1 0,0 0-6 16,0 0 1-16,0 0 5 16,0 0 16-16,0 0 3 0,0 0 19 0,-8 6-23 15,8-6 34-15,0 0-28 0,-6 6 20 16,6-6-14-16,0 0 0 0,-9 8-28 16,9-8 25-16,-9 6-22 0,9-6 29 0,-8 6-31 0,8-6 24 15,-6 8-26-15,6-8 25 0,-8 7-25 16,8-7 20-16,-7 5-24 0,7-5 19 0,-8 7-24 0,8-7 19 15,0 0-28-15,-8 7 27 0,8-7-27 16,0 0 25-16,-7 4-21 0,7-4 24 0,0 0-24 0,0 0 34 16,0 0-26-16,-8 7 31 15,8-7-14-15,0 0 33 0,0 0-19 0,0 0 17 0,0 0-26 16,0 0-14-16,0 0 6 0,0 0 8 0,0 0-16 16,0 0 15-16,5-9-17 0,-5 9 8 15,7-7-19-15,-7 7 18 0,5-9-15 0,-5 9 14 0,7-6-11 16,-7 6 9-16,8-9-14 0,-8 9 16 15,8-8-9-15,-8 8 8 0,6-7-11 0,-6 7 11 0,6-6-16 16,-6 6 15-16,7-7-13 16,-7 7 14-16,0 0-15 0,6-6 18 0,-6 6-8 0,0 0 5 0,8-6-14 15,-8 6 11-15,0 0-10 0,0 0 8 0,0 0-36 0,6-6 42 16,-6 6-17 0,0 0 6-16,0 0-6 0,0 0 11 0,0 0-15 0,0 0 10 0,0 0-12 15,0 0 15-15,0 0-6 16,0 0 17-16,0 0-5 0,0 0 6 0,0 0 1 15,8 4 13-15,-8-4 4 0,0 0 10 16,1 14-2-16,-1-14 0 0,-1 12 0 0,1-12-1 0,0 14 1 16,0-14-3-16,-1 17-2 15,1-17 2-15,-2 22 2 0,1-12-3 0,1 3-5 0,0-2-4 16,-1 0-5-16,1-11-5 0,-1 23-1 0,1-23-4 0,0 21-6 0,0-9 1 16,1-1-2-16,-1-11-8 15,0 22 3-15,0-22 2 0,1 17 0 0,-1-17 0 0,1 13-3 16,-1-13 1-16,0 13 1 15,0-13-1-15,2 11 3 0,-2-11-1 0,0 0 1 0,0 14 2 0,0-14-7 16,0 0 8-16,0 0 3 16,1 12-1-16,-1-12 1 0,0 0 0 0,0 0 0 0,0 0 4 15,1 12 0-15,-1-12 5 0,0 0-7 0,0 0-2 16,0 0 4-16,0 0-8 16,0 0 0-16,0 0-3 0,0 0 1 0,0 0-3 0,0 0 0 0,7-6-1 15,-7 6 2-15,0 0-3 16,5-9-1-16,-5 9 2 0,0 0-5 0,0 0 2 0,2-13-4 15,-2 13 3-15,0 0-2 0,0 0-1 16,4-10 2-16,-4 10 2 0,0 0-3 0,0 0-2 0,0 0-4 16,3-10 0-16,-3 10 2 15,0 0-2-15,0 0-1 0,0 0 3 0,0 0-8 0,0 0 1 16,0 0-4-16,0 0 1 0,0 0 0 0,4-9-1 0,-4 9 3 16,0 0 2-16,0 0 3 0,0 0 4 15,0 0 7-15,0 0 0 0,0 0-4 0,0 0 3 0,-3 12 2 16,3-12 0-16,0 0 0 15,-4 12-1-15,4-12-3 0,0 0 11 0,-4 14-6 0,4-14 7 16,-1 10-2-16,1-10-1 16,-3 11 4-16,3-11 0 0,-3 10-4 0,3-10-4 0,0 0 4 15,-3 12-2-15,3-12 2 0,0 0-1 0,-1 12 0 0,1-12-6 16,0 0 6-16,0 0 3 16,-4 9-16-16,4-9 22 0,0 0-4 0,0 0 3 0,0 0 0 15,0 0-17-15,0 0-38 0,0 0-61 16,0 0-82-16,0 0-111 0,0 0-127 0,0 0-494 0,0 0-483 15</inkml:trace>
  <inkml:trace contextRef="#ctx0" brushRef="#br3" timeOffset="30751.64">32536 4521 127 0,'0'0'423'0,"0"0"-73"0,0 0-15 0,0 0-27 16,0 0-14-16,0 0-10 0,3-10-19 0,-3 10-34 0,0 0-21 16,0 0-25-16,0 0-14 0,0 0-35 15,0 0 1-15,0 0-20 0,0 0 5 0,0 0-20 0,0 0 0 16,0 0-13-16,0 0-4 15,0 0-12-15,0 0-6 0,0 0-4 0,0 0-14 0,0 0-5 16,0 0-12-16,0 0-1 0,0 0-8 16,0 0-3-16,0 0-8 0,0 0 0 0,0-11-14 0,0 11 12 15,0 0-5-15,0 0 4 0,0 0-9 0,0 0 1 0,0 0 1 16,0 0-3 0,0 0-2-16,0 0 2 0,0 0-3 0,0 0 2 0,0 0-4 0,0 0 7 15,0 0-5 1,0 0-7-16,0 0 0 0,0 0-5 0,0 0 5 0,0 0-6 0,0 0 8 15,0 0 2-15,-5 11 2 16,5-11 6-16,-6 14 7 0,1-5 3 0,1 0 2 16,-2 4 11-16,-2-1-3 0,2 1 1 15,-2 2-11-15,-1 2 5 0,0-2-8 0,0 3 4 16,1 0-3-16,1-1 8 0,-3 1-9 0,1-1 3 16,1 1-5-16,-2-3 5 0,3 1-7 0,0-1 4 15,0-3-1-15,1 2 0 0,0-1-14 0,-1-2 16 16,3-2-7-16,-1 1 12 0,1-2-15 0,4-8 20 15,-6 14-17-15,6-14 9 0,-6 10-32 0,6-10-23 16,-6 10-34-16,6-10-43 0,0 0-38 0,-6 11-45 16,6-11-31-16,0 0-33 0,0 0-38 15,0 0-51-15,0 0-49 0,0 0-386 0,0 0-317 16</inkml:trace>
  <inkml:trace contextRef="#ctx0" brushRef="#br3" timeOffset="31323.06">32903 4698 227 0,'0'0'446'0,"0"0"-86"16,0 0-24-16,7-6-20 0,-7 6-14 0,0 0-20 0,0 0-41 0,0 0-37 15,0 0-28-15,0 0-34 0,5-7-23 0,-5 7-22 0,0 0-18 16,0 0-21 0,0 0-16-16,0 0-13 0,0 0-2 0,-9 4-4 0,3 2-3 15,6-6-7-15,-12 10-1 16,6-4-1-16,-3 0-5 0,1 2 0 0,1 2 1 0,-1-2-10 0,-1 3 3 15,3-1 5-15,-2 0-1 16,2 1 1-16,-2 2-6 0,3-2 6 0,1 0 0 0,1 0 0 16,1 0 5-16,-1 0 4 0,3-11 8 0,0 21 17 0,3-10 11 15,-1-1 4-15,4-1-2 0,-1 1 0 16,4 0-18-16,0-1 18 0,0-1 3 0,2 0 4 16,1-2-7-16,-2-2-7 0,4-2 2 15,-1 0-12-15,1-2 0 0,-2-3 2 0,5 0-5 0,-3-3-12 16,3 0 0-16,-1-4 5 0,1 0 7 15,-3 0 7-15,1-2 7 0,-3 1-2 0,-3-1-10 16,1-1-7-16,-2 0 7 16,-2-2 21-16,-1 1-15 0,-1-1 11 0,-4 3-29 0,0-2 7 15,-2-2-16-15,-2 3 12 0,-1 0-33 0,-2 0 19 0,1 1-24 16,-4 1 11-16,-1 1-29 16,0 2 7-16,-3 1-37 0,1 0-28 0,-1 2-53 0,1 0-73 15,-1 4-70-15,1-1-65 0,-1 4-80 16,-2-1-71-16,-2 3-379 0,4-1-437 0</inkml:trace>
  <inkml:trace contextRef="#ctx0" brushRef="#br3" timeOffset="35823.83">9190 17509 2 0,'0'0'316'0,"0"0"-39"0,0 0-31 0,-14 0-28 0,14 0-25 16,0 0-23-16,0 0-12 0,-13-1-8 0,13 1-18 0,0 0-11 16,0 0-5-16,0 0-12 0,-14-2-6 15,14 2-8-15,0 0-16 0,0 0-1 0,0 0-8 0,0 0-2 16,0 0-4-16,-12-1-5 15,12 1-3-15,0 0-4 0,0 0-4 0,0 0-4 16,0 0-4-16,0 0-6 0,0 0-6 16,0 0-3-16,0 0-3 0,0 0-2 0,0 0-3 0,0 0 2 15,0 0 7-15,0 0 12 16,0 0-11-16,0 0 20 0,17-3-20 0,-17 3 11 0,20-4-14 16,-8 3 13-16,4-2-22 0,-1 2 27 0,2-1 0 0,0-1-8 15,3 1-2-15,-1 0-4 0,1-1-2 16,0 1-6-16,2-1 0 0,-3 1-7 0,3 0 1 15,-1-1-4-15,1 1 1 0,0 1-1 16,0-2 0-16,1 2-1 0,0 0 2 0,2-2-5 0,-2 2 1 16,1 1-2-16,1-2-1 0,2 2 8 15,-2-3-8-15,0 3 2 0,0-1-1 0,-1 1 0 16,-2-1 0-16,2 1 3 0,2-1 1 0,-3 1-5 0,-2-1 2 16,1 1-10-16,0-1 14 0,-1 1-2 15,-1 0 3-15,-1-2-3 0,0 1 3 0,1 1-1 0,0-1-1 16,-2 1 0-16,2-1-2 0,1 1-2 15,-2-1 0-15,3 1 2 0,1-2-2 0,-3 1-2 0,2 0 2 16,1 0 0-16,4-1-2 16,-3 1-1-16,2 0 2 0,-1 0 2 0,-1 0-1 0,-1 0-2 15,-1 1 1-15,0-2-4 0,1 2 4 16,-1-1-2-16,-1 1 1 0,1-1 5 0,0 1-2 0,-2-1 2 16,2 1-3-16,0 0 1 0,-2 0 0 0,2-1 1 0,-1 1-4 15,1 0 4-15,1 0 0 16,2 0 0-16,-3 0-1 0,2 0-1 0,2 1 0 15,-1-1 1-15,2 0 1 0,1 0 3 16,0 0 1-16,-1 0-2 0,-1 0-2 0,1 1-5 0,-2-1 6 16,1-1-2-16,-3 2 2 15,3-1 0-15,-6-1 0 0,7 1-1 0,-4 0 3 0,0 0-3 16,0 1 0-16,0-1 2 0,0 0 4 0,1-1-6 0,-2 1 4 16,3 0 0-16,-2 0 0 0,1 0 0 15,3 0 2-15,-4 0 5 0,0 0-2 0,1 0-2 0,-1 0 2 16,-1 0-3-16,-1-1 2 15,3 1-2-15,-4 0 0 0,3 0-2 0,-1 0 5 0,-1-1-7 16,-1 1-1-16,2 0 0 0,-1 0 0 16,0 0 0-16,0 0 2 0,1 1-13 0,-2-1 14 0,3 0-1 15,0 0-5-15,0 0 2 16,0 0-2-16,4 1 1 0,0-1-4 0,-4 0 9 0,2 0-2 16,-4 1 0-16,3 0-2 0,-1-2 2 0,-1 1 3 0,0 0-3 15,2 0 0-15,-1 0 2 0,0 0-9 16,-1 0 9-16,-1 0-3 0,3 0 1 0,-4-1 1 0,2 1-1 15,-1 0 0-15,2 0-1 16,-3-1-1-16,2 1-1 0,-1 0-10 0,5-1 7 0,-5 1 6 16,3 0 1-16,-1-2-3 0,-2 2 7 15,5-1-7-15,-3-1-1 0,1 2-1 0,-2-1-2 0,1 1 1 16,1-1 1-16,-1 1 0 0,1 0-6 0,-1 0 5 0,0-1-1 16,1 1 6-16,-2 0-1 15,6-1 4-15,-2 0 1 0,1 1 0 0,1-1 2 0,-5 1-1 16,4-2-3-16,-2 2 1 15,1-1 7-15,1 0-3 0,2-1-11 0,-2 1 19 0,2-2 0 16,-2 1 6-16,0 0-7 16,-3 1 4-16,3-1-5 0,0 0 1 0,-4 0 4 0,-2 1-9 15,0 0 18-15,-2 0-2 0,1 0 8 16,-4-1-1-16,0 2 0 0,-3-1-7 0,0-1 3 0,-1 1-12 16,-12 1 2-16,19-1-7 0,-19 1 0 0,16 0-8 0,-16 0-1 15,17-1-33-15,-17 1-77 16,10-1-84-16,-10 1-103 0,0 0-130 0,14-3-152 0,-14 3-338 15,0 0-476-15</inkml:trace>
  <inkml:trace contextRef="#ctx0" brushRef="#br3" timeOffset="37303.87">26014 16690 167 0,'0'0'239'0,"-20"0"-30"0,20 0-24 0,-21-2-23 15,21 2-12-15,-21-1-18 0,21 1-5 16,-21-1-21-16,21 1-7 0,-23-3-32 0,23 3 18 0,-22-2-36 16,22 2 25-16,-24-1-32 0,12 0 30 0,-3-1-31 0,1 1 50 15,0 0-29-15,-1 1 32 16,1-1-31-16,-1 1 27 0,-1-1-28 0,1 1 24 0,-1 0-28 15,4-2 17-15,-2 2-17 16,14 0 5-16,-22 0-21 0,22 0 14 0,-18-1-25 0,18 1 18 16,-16 0-17-16,16 0 12 15,0 0-17-15,-17 0 15 0,17 0-18 0,0 0 13 0,-14 0-15 16,14 0 17-16,0 0-6 0,0 0 16 0,0 0-7 0,0 0 17 16,0 0-15-16,16 3 7 0,-16-3-8 15,23 2 5-15,-8-2-20 0,3 1 16 0,2 0-14 0,3-1 9 16,4 2-17-16,2-1 7 15,0 0-13-15,1-1 9 0,1 1-11 0,0 0 5 0,1-1-11 16,-1 1 11-16,-2-1-11 16,3 0 11-16,-1 0-12 0,-2 0 8 0,-1 0-8 0,3 0 8 0,-2 0-8 15,0-1 10-15,1 1-5 16,-2 0 4-16,1-1-6 0,0 1 9 0,1-1-7 0,-1 1 12 16,0-1-3-16,1 1 5 0,-1-1-9 0,-2 1 4 0,2-2-7 15,-2 2 3-15,0-1-7 0,2 1 1 16,-2-1-1-16,-5 1 3 0,5 0-1 0,0-1-1 0,0 1-5 15,0-1 2-15,-1-1-3 16,-3 2 3-16,0-1-6 0,0 0 5 0,0 1 3 0,0-1 1 16,0 1 3-16,0-2-6 0,0 2 6 15,0 0 0-15,0-1 0 0,0 1 14 0,0 0-6 0,1 0-1 16,-1-1 5-16,1 1-5 0,-1 1 6 0,1-2 1 0,-3 1-5 16,3-1-3-16,-1 1 8 15,-1 0 0-15,0-1-6 0,-1 1 11 0,-1-1-1 0,0 1-2 16,1-2 6-16,-2 2-3 0,-2-1-6 15,-2 1-2-15,1-1-1 0,-1 1 0 0,-3-1-4 0,1 1-1 16,1-1 3-16,-14 1 2 16,22-1 2-16,-22 1-6 0,18 0 2 0,-18 0-5 0,15 0-15 15,-15 0 11-15,14-2-2 0,-14 2-4 16,0 0-4-16,16-1 6 0,-16 1-23 0,0 0-46 0,12-2-78 16,-12 2-91-16,0 0-108 0,0 0-149 0,13-2-173 15,-13 2-357-15,0 0-624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24:02.8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32231 4477 78 0,'0'0'133'16,"0"0"16"-16,0 0-39 0,0 0 17 16,0 0-26-16,0 0-3 0,0 0 4 0,0 0 3 0,0 0-5 15,0 0 3-15,0 0-6 0,0 0-2 0,0 0-3 16,0 0-9-16,0 0-1 0,0 0 12 0,0 0 3 16,0 0 0-16,0 0-19 0,0 0-17 0,-6-7 30 15,6 7-1-15,0 0-1 16,0 0-11-16,0 0-4 0,-6-7-8 0,6 7-6 0,0 0-4 15,0 0-3-15,-8-6-5 0,8 6-9 16,0 0-3-16,0 0-2 0,0 0-8 0,-10-3-3 16,10 3-6-16,0 0-3 0,0 0-2 0,-12-2-2 15,12 2 1-15,0 0-2 0,0 0-4 0,-14 1 4 16,14-1 2-16,0 0-1 0,-14 2-2 0,14-2 2 16,0 0-1-16,-11 2-1 0,11-2-1 0,-9 4 5 15,9-4-4-15,-10 4-2 0,10-4-4 0,-9 5 0 16,9-5 17-16,-8 4-23 0,8-4 19 0,-10 6-14 15,10-6 18-15,-9 5-8 0,9-5 8 0,-9 6-17 16,9-6 12-16,-8 8-13 0,8-8 18 16,-9 7-16-16,9-7 16 0,-9 7-18 15,9-7 18-15,-8 8-17 0,8-8 19 0,-7 9-16 16,7-9 10-16,-9 9-15 0,9-9 14 0,-6 10-11 0,6-10 11 16,-7 10-12-16,7-10 14 0,-5 9-16 15,5-9 12-15,-6 10-7 0,6-10 13 0,-5 10-14 16,5-10 13-16,-4 10-12 0,4-10 15 0,-4 12-13 15,4-12 13-15,-3 10-14 0,3-10 10 0,-2 11-13 16,2-11 16-16,-3 10-11 0,3-10 8 0,-1 11-13 16,1-11 12-16,-1 11-10 0,1-11 5 0,0 0-7 15,0 17 14-15,0-17-16 0,1 11 11 0,-1-11-8 16,1 10 10-16,-1-10-14 0,0 0 12 0,1 16-15 16,-1-16 15-16,2 11-13 0,-2-11 12 15,0 0-14-15,4 13 14 0,-4-13-3 16,0 0-1-16,3 12-4 0,-3-12 3 0,3 10-12 15,-3-10 11-15,4 8-2 0,-4-8 0 0,0 0-12 16,5 13 15-16,-5-13-2 0,5 8 1 0,-5-8 2 16,0 0-3-16,6 11 3 0,-6-11 1 0,4 8-3 15,-4-8-2-15,5 8 1 0,-5-8 1 0,0 0-1 16,7 9-2-16,-7-9-1 0,0 0 0 0,7 9-1 16,-7-9 1-16,0 0 6 0,8 9-6 0,-8-9 4 15,0 0 3-15,6 10 1 0,-6-10-2 0,0 0-1 16,8 8 0-16,-8-8 3 0,0 0 3 0,9 8 3 15,-9-8 0-15,0 0-2 0,8 7 1 16,-8-7 2-16,0 0-1 0,9 6 2 16,-9-6-9-16,0 0 8 0,9 6-9 0,-9-6 15 15,0 0-7-15,9 6 10 0,-9-6-6 0,0 0 5 16,0 0-13-16,10 5 17 0,-10-5-7 0,0 0 5 16,0 0-1-16,10 4-1 0,-10-4-10 0,0 0 14 15,0 0-4-15,10 4 1 0,-10-4-4 0,0 0 9 16,0 0-3-16,11 3-1 0,-11-3 5 0,0 0-4 15,0 0-1-15,0 0-1 0,12 0 8 0,-12 0-15 16,0 0 5-16,0 0-8 0,12-3 18 0,-12 3-20 16,0 0 8-16,0 0-11 0,0 0 10 0,11-5-18 15,-11 5 19-15,0 0-15 0,0 0 14 16,12-5-19-16,-12 5 15 0,0 0-21 0,9-4 15 16,-9 4-13-16,0 0 11 0,9-8-7 15,-9 8 10-15,0 0-19 0,12-7 26 0,-12 7-19 16,7-6 22-16,-7 6-14 0,6-6 19 0,-6 6-17 15,7-7 14-15,-7 7-13 0,6-7 17 0,-6 7-16 16,8-9 17-16,-8 9-19 0,5-7 2 0,-5 7 0 16,5-8 20-16,-5 8-26 0,4-8 21 0,-4 8-17 15,4-10 13-15,-4 10-17 0,2-10 14 0,-2 10-19 16,3-10 13-16,-3 10-15 0,1-10 14 0,-1 10-24 16,0 0 15-16,1-16 6 0,-1 16-2 0,0 0-6 15,3-15 6-15,-3 15 2 0,0 0-3 16,0-16-2-16,0 16-2 0,0 0-4 0,0-15 7 15,0 15 0-15,0 0-1 0,-3-16-6 0,3 16 5 16,0 0-1-16,-1-13-1 0,1 13 0 16,0 0 1-16,0-16-1 0,0 16 1 0,0 0 8 15,-1-15-26-15,1 15 31 0,0 0-15 0,-1-12-3 16,1 12-4-16,0 0-1 0,-2-15 13 0,2 15 0 16,0 0-7-16,-1-14 3 0,1 14 0 0,0 0 2 15,-3-14-5-15,3 14 3 0,0 0-5 0,-2-13 1 16,2 13-1-16,-4-9-6 0,4 9-1 0,0 0 5 15,-4-12-1-15,4 12 0 0,-4-9 2 16,4 9-9-16,-5-8 6 0,5 8 2 0,-6-7-1 16,6 7-1-16,-7-7 3 0,7 7-1 0,-6-9-14 15,6 9 7-15,-8-6 7 0,8 6 3 0,-9-6-3 16,9 6 0-16,-7-6-4 0,7 6 7 0,-9-6 1 16,9 6 1-16,-9-5-2 0,9 5 1 0,-10-4-2 15,10 4-9-15,-8-6 13 0,8 6-5 16,0 0 1-16,-12-4-1 0,12 4 0 0,0 0 3 15,-12-4-1-15,12 4-1 0,0 0 0 0,-13-2-5 16,13 2 3-16,0 0 7 0,-13-1-5 0,13 1 9 16,0 0-3-16,-13-1-1 0,13 1 1 15,0 0 0-15,-13-1 2 0,13 1 0 0,0 0-4 16,-14-2 0-16,14 2-7 0,0 0 8 0,0 0-17 16,-12 0 19-16,12 0-1 0,0 0-4 0,0 0-3 15,-17 2 2-15,17-2 2 0,0 0-2 0,-12 2-3 16,12-2-2-16,0 0-2 0,-12 2 5 0,12-2 5 15,0 0-32-15,-12 5 35 0,12-5-3 0,0 0 4 16,-11 6-4-16,11-6 0 0,0 0-4 0,-12 5 0 16,12-5-6-16,-7 5 7 0,7-5 3 0,0 0-2 15,-9 6-5-15,9-6 2 0,0 0 0 16,-10 9 1-16,10-9 1 0,-7 6-4 0,7-6 5 16,-4 9-11-16,4-9 8 0,-5 8 7 0,5-8 1 15,-4 8-5-15,4-8 4 0,-5 9-2 0,5-9 0 16,-4 9 0-16,4-9 1 0,-3 9-6 15,3-9 5-15,-3 9-10 0,3-9 13 0,-3 10 3 16,3-10-7-16,-1 11 1 0,1-11 6 0,-2 9-7 16,2-9 2-16,-3 11-1 0,3-11 1 0,0 0 0 15,-1 17-9-15,1-17 4 0,-2 11 11 0,2-11-5 16,0 12-15-16,0-12 15 0,0 12-12 0,0-12 9 16,0 12-8-16,0-12 11 0,0 0-2 0,2 17-13 15,-2-17 3-15,1 12 18 0,-1-12-14 0,3 9 14 16,-3-9-13-16,1 11 12 0,-1-11-19 15,2 11 18-15,-2-11-13 0,4 9 15 16,-4-9-18-16,3 11 10 0,-3-11-1 0,5 10 16 16,-5-10-21-16,5 9 11 0,-5-9-10 0,4 9 11 15,-4-9-12-15,5 8 12 0,-5-8-11 0,5 9 9 16,-5-9-21-16,7 8 23 0,-7-8-11 0,6 9 12 16,-6-9-13-16,6 7 12 0,-6-7-13 0,5 7 13 15,-5-7-10-15,0 0 10 0,8 9-16 0,-8-9 9 16,5 7-2-16,-5-7 16 0,8 7-20 0,-8-7 14 15,6 6-12-15,-6-6 14 0,7 5-15 0,-7-5 13 16,0 0-11-16,10 8 12 0,-10-8-16 0,7 6 11 16,-7-6-13-16,8 4 24 0,-8-4-19 15,8 5 12-15,-8-5-10 0,0 0 12 16,10 6-14-16,-10-6 15 0,0 0-16 0,11 5 1 0,-11-5-4 16,0 0 21-16,9 5-13 0,-9-5 15 15,0 0-15-15,0 0 16 0,14 3-20 0,-14-3 19 16,0 0-17-16,0 0 19 0,13 3-31 0,-13-3 28 15,0 0-38-15,0 0 47 0,0 0-17 0,16 0 17 16,-16 0-20-16,0 0 18 0,0 0-20 0,12-4 17 16,-12 4-20-16,0 0 14 0,11-3-25 0,-11 3 27 15,0 0-20-15,11-5 18 0,-11 5-16 0,0 0 17 16,9-4-16-16,-9 4 9 0,0 0-12 0,0 0 16 16,12-5-12-16,-12 5 9 0,0 0-13 0,8-6 23 15,-8 6-27-15,0 0 26 16,8-5-22-16,-8 5 20 0,0 0-19 0,8-8 17 15,-8 8-14-15,0 0 14 0,8-8-15 0,-8 8 5 16,0 0-6-16,8-8 18 0,-8 8-26 0,0 0 21 16,7-9-15-16,-7 9 19 0,0 0-17 0,8-9 15 15,-8 9-19-15,0 0 19 0,6-11-16 0,-6 11 9 16,5-8-9-16,-5 8 18 0,0 0-31 0,6-11 32 16,-6 11-21-16,4-9 21 0,-4 9-18 0,4-9 16 15,-4 9-14-15,3-12 14 0,-3 12-17 16,2-9 13-16,-2 9 2 0,3-11-26 0,-3 11 23 15,2-10 6-15,-2 10-4 0,2-13-1 0,-2 13-6 16,1-13 3-16,-1 13 0 0,3-13-1 0,-3 13-33 16,0-13 21-16,0 13 14 0,2-15 2 0,-2 15 0 0,0-14-24 15,0 14 34-15,0-13-5 16,0 13-2-16,-1-13-2 0,1 13-1 0,-1-14 3 16,1 14-7-16,-3-12-6 0,3 12 5 0,-5-14-11 15,5 14-9-15,-9-14-18 0,9 14-36 0,-12-12-67 16,12 12-76-16,-10-11-105 0,10 11-89 0,-8-8-109 15,8 8-507-15,-9-7-635 0</inkml:trace>
  <inkml:trace contextRef="#ctx0" brushRef="#br0" timeOffset="13383.65">31981 4689 111 0,'0'0'139'0,"0"0"-43"15,0 0 6-15,0 0-30 0,0 0 20 0,0 0-24 16,0 0 34-16,0 0-29 0,0 0-2 0,0 0-1 15,-12 2-1-15,12-2-8 0,0 0-5 16,0 0-1-16,0 0-4 0,0 0 11 0,0 0-4 16,0 0-3-16,0 0-2 0,0 0 4 15,0 0 0-15,0 0-3 0,0 0-4 16,0 0-2-16,0 0-3 0,0 0 4 0,-7 4 3 0,7-4 9 16,0 0-7-16,0 0 5 0,0 0 0 0,0 0 6 15,0 0 18-15,0 0-1 0,0 0 3 0,11 3-4 16,-11-3-11-16,0 0-17 0,18 1 16 0,-18-1 1 15,17 2-1-15,-17-2-13 0,22 2-4 0,-22-2-5 16,25 1-3-16,-12-1-3 0,2 1 1 0,-1 0-12 16,3 0-4-16,-2-1-4 0,3 2-4 0,-1 0-3 15,-1-2-3-15,1 1-3 0,-2 0-5 16,1 0 6-16,-1 1-4 0,0 0 2 16,1-1 0-16,-2 1-1 0,1-1-1 0,0 1 3 15,1-1-7-15,-2 2 3 0,1-2-4 0,-1 0 4 16,1 0 0-16,0 2 3 0,1-2-1 0,-2 1 0 15,4-1 1-15,-2 2 5 0,1-1-2 0,0 0 3 16,1 0-6-16,-2-1 0 0,1 1-3 0,0 1 5 16,-3-2-6-16,0 0 9 0,-1 2-7 0,1-2 5 15,0 0-4-15,-1 0 0 0,-1 1-2 0,1-2 6 16,0 1-1-16,-2 0 4 0,1 0-6 16,-12-1 9-16,24 1-8 0,-24-1 3 0,22 1-7 15,-22-1 4-15,18 2-4 0,-18-2 4 0,18 1-8 16,-18-1 8-16,17 1-7 0,-17-1 5 15,16 0-5-15,-16 0 6 0,13 1-5 0,-13-1 8 16,15 1-10-16,-15-1 9 0,14 0-6 0,-14 0 3 16,14 0-4-16,-14 0 6 0,13 1-14 0,-13-1 16 15,0 0-7-15,18 0 5 0,-18 0-8 0,0 0 7 16,15 2-6-16,-15-2 9 0,0 0-10 0,0 0 6 16,17 1-10-16,-17-1 11 0,0 0-7 15,0 0 6-15,0 0-6 0,13-1 7 0,-13 1-13 0,0 0 9 16,0 0-16-16,0 0-7 0,0 0-55 0,0 0-62 15,12 1-66-15,-12-1-99 0,0 0-73 16,0 0-86-16,0 0-240 0,0 0-207 0</inkml:trace>
  <inkml:trace contextRef="#ctx0" brushRef="#br0" timeOffset="13933.57">31674 5340 212 0,'0'0'379'0,"0"0"-18"0,0 0-45 16,0 0-36-16,0 0-21 0,0 0-28 0,0 0-13 16,0 0-56-16,0 0-5 0,0 0-34 0,0 0-17 15,0 0-3-15,0 0-20 0,9-5 1 16,-9 5-27-16,13-3 3 0,-13 3-24 0,22-3 7 0,-11 2-23 15,3-2 8-15,-2 2-13 0,3 0 5 0,-2 0-19 16,1 0 12-16,0-1-14 0,-1 1-17 0,-1 0-24 16,-12 1-45-16,22-1-39 15,-22 1-27-15,18-2-56 0,-18 2-5 0,15-1-43 16,-15 1-20-16,0 0-5 0,15 1-250 0,-15-1-36 16</inkml:trace>
  <inkml:trace contextRef="#ctx0" brushRef="#br0" timeOffset="14141.96">31704 5406 126 0,'0'0'267'15,"-7"5"-45"-15,7-5-28 0,0 0 36 0,0 0-22 16,0 0 24-16,0 0-32 0,4 10 16 16,-4-10-42-16,13 2-2 0,-13-2-41 15,14 2 0-15,-14-2-34 0,22 1 1 0,-22-1-35 16,26 1 2-16,-11-1-20 0,0 0-1 0,0 0-28 15,3-1-18-15,-2 1-79 0,1-1-27 0,2 0-91 16,-4 0-41-16,-1 1-81 0,1-2-302 0,-2 0-133 16</inkml:trace>
  <inkml:trace contextRef="#ctx0" brushRef="#br0" timeOffset="14876.33">32281 5282 308 0,'0'0'308'0,"0"0"-31"0,0 0-20 0,0 0-38 15,0 0-66-15,0 0-4 0,0 0-61 0,0 0 9 16,0 0-55-16,3-9 27 0,-3 9-50 0,0 0 28 15,0 0-45-15,0 0 30 0,0 0-34 0,0 0 27 16,0 0-28-16,0 0 24 0,0 0-30 16,0 0 35-16,0 0-33 0,0 0 39 15,0 0-40-15,0 0 37 0,0 0-31 0,0 0 48 16,0 0-18-16,0 0 49 0,0 0 12 0,0 0 24 16,0 0 15-16,0 0 3 0,0 0 28 0,0 0-27 15,0 0-13-15,0 0-27 0,0 0 9 0,0 0 2 16,3-10 37-16,-3 10-18 0,0 0-20 0,0 0-4 15,0-14 1-15,0 14 15 0,0 0-7 0,0 0 4 16,0-14-31-16,0 14-8 0,0 0-25 0,0 0 0 16,0 0-49-16,0 0 30 0,-2-11-29 0,2 11 10 15,0 0-20-15,0 0 1 0,0 0-10 0,0 0 9 16,0 0-3-16,0 0 8 0,0 0-1 16,0 0 2-16,0 12-3 0,0-12 4 15,0 0-1-15,0 16 7 0,0-16 1 0,0 12-2 16,0-12 0-16,0 12 2 0,0-12 2 0,-1 12-1 15,1-12 0-15,0 0 1 0,0 15 0 0,0-15 3 16,0 0 4-16,0 11 12 0,0-11-2 0,0 0 4 16,0 0-4-16,0 0-2 0,0 0 2 0,0 0 4 15,0 0-9-15,0 0-2 0,0 0-14 0,-1-12 7 16,1 12 0-16,1-13 12 0,-1 13-19 0,0-14-9 16,0 14 20-16,0 0-13 0,-1-16 17 0,1 16-28 15,0 0 15-15,1-13-27 0,-1 13 9 0,0 0-11 16,0 0 4-16,0 0-7 0,0 0 12 15,0 0-2-15,0 0 10 0,0 0 2 0,0 0 14 16,-1 12-8-16,1-12 33 0,-2 19 2 16,1-8 9-16,1 1 1 0,-1 1-3 0,1 1 4 15,-2 0 0-15,2 0-5 0,-1-1-5 0,1 2-6 16,-1 0-2-16,0-3 2 0,1 2-10 0,-2-1-1 16,2-1-4-16,-1-1-3 0,1-11-22 0,-1 19-29 15,1-19-33-15,0 16-54 0,0-16-55 0,-2 11-44 16,2-11-65-16,0 0-49 0,2 15-106 0,-2-15-96 15,0 0-375-15,10 2-485 0</inkml:trace>
  <inkml:trace contextRef="#ctx0" brushRef="#br0" timeOffset="15205.29">32670 5199 189 0,'0'0'543'0,"0"0"-151"16,0-15-58-16,0 15-51 0,0 0-29 0,0 0-24 15,0-15-41-15,0 15-46 0,0 0-35 0,0 0-31 16,0 0-7-16,0 0 5 0,0 0-6 0,0 0 1 16,0 0-4-16,-5 9 22 0,5-9 21 15,-7 15 1-15,4-4 4 0,-1 1-10 0,0 3 13 16,-3 0 4-16,1 3-12 0,-2 2-5 15,2 0-16-15,-2 0 14 0,2 1-19 0,-3 0 15 16,1-2-28-16,2 2 5 0,-2-3-27 0,2-3 11 16,-2 1-30-16,3 1 9 0,-1-4-18 0,0 0 9 15,1 0-21-15,0-2 21 0,2-1-29 0,0-1-29 16,3-9-61-16,-6 15-61 0,6-15-46 0,-4 12-62 16,4-12-45-16,-4 9-64 0,4-9-95 0,0 0-472 15,0 0-512-15</inkml:trace>
  <inkml:trace contextRef="#ctx0" brushRef="#br0" timeOffset="15658.29">32883 5360 575 0,'0'0'433'0,"0"0"-94"0,0 0-63 16,1-11-30-16,-1 11-42 0,0 0-31 0,0 0-31 15,0 0-16-15,0 0-13 0,0 0-15 16,0 0-21-16,-7 6-6 0,7-6-5 0,-8 11-4 16,8-11-6-16,-6 16-1 0,2-6 0 0,0 0-14 15,1-1-5-15,0 3-3 0,0-1-2 0,-1-1 4 16,2 2 0-16,1 0-1 0,-1 0-8 16,1-1 2-16,0 1-10 0,2-1-3 0,0-1 10 15,-1-10-6-15,3 21 7 0,-1-12-5 0,3 0 13 16,-1-1 19-16,3-1 11 0,-1 1 6 0,3-3 11 15,1-1-5-15,0 0-2 0,2-1 1 0,1-2-1 16,0-1 3-16,1-1-26 0,-3-2 38 0,4-2-12 16,-1-1-4-16,-1-1 16 0,1-1-51 15,0-5 33-15,0 1-31 0,-2-3 11 0,-1 0-16 0,-3 2 20 16,-1-1-24-16,-1 0 4 0,-3-1-23 0,-1 2 6 16,-1 0-18-16,-2 1 8 0,-3-3-15 15,0 2 0-15,-2 1-16 0,-2 1 24 0,-3 2-25 16,-1 0 24-16,-1 1-23 0,-2 2 13 0,-3 1-29 15,3 1-9-15,-3 2-57 0,1 1-57 16,-2 0-60-16,4 2-78 0,-3 1-95 0,3 1-93 16,-2 2-509-16,4-1-594 0</inkml:trace>
  <inkml:trace contextRef="#ctx0" brushRef="#br0" timeOffset="19159.58">32028 4567 109 0,'0'0'188'16,"0"0"-37"-16,0 0-24 0,0 0-12 15,0 0-17-15,0 0 5 0,-10 2-6 0,10-2 4 0,0 0-3 16,0 0-4-16,0 0-4 0,0 0 1 16,0 0 1-16,0 0-27 0,0 0 30 0,0 0-29 15,0 0 26-15,0 0-26 0,0 0 32 0,0 0-32 16,0 0 26-16,0 0-24 0,0 0 19 0,0 0-29 15,0 0 20-15,0 0-25 0,0 0 18 0,0 0-26 16,0 0 13-16,0 0-18 0,0 0 15 0,0 0-20 16,0 0 12-16,0 0-21 0,0 0 13 0,0 0-21 15,0 0 13-15,0 0-18 0,0 0 4 0,0 0 3 16,0 0 28-16,0 0-9 0,10 6 11 0,-10-6-12 16,13 2 12-16,-13-2-18 15,19 2 7-15,-19-2-14 0,22 3 4 0,-22-3-18 16,22 3 16-16,-8-1-13 0,-1-1 12 0,4 2-17 15,0-1 14-15,1 0-18 0,1 0 12 0,-1 0 0 16,1 1-2-16,0-2-3 0,0 1-6 0,1 1 1 16,-2 0-1-16,1 0-1 0,0-2-2 0,-3 1 0 15,4 1-2-15,-5-2 0 0,3 1 1 0,-3 0 2 16,-1 0-4-16,0 1 1 0,2-2-5 0,-4 1 2 16,2-1 0-16,-1 0 1 0,0 2 2 0,1-2 2 15,-1 1-6-15,1-1 4 0,0 2 2 0,1 0-3 16,2-1 1-16,-2 0-1 0,1 1-9 0,-2-1 9 15,-2-1-5-15,1 1 4 0,1 1-4 16,-2 0 8-16,2-2-6 0,-3 1 8 16,3 0-6-16,-2 1 2 0,-12-3-3 0,22 3 4 15,-11-2-17-15,-11-1 6 0,21 3 10 0,-21-3 3 16,16 4-4-16,-16-4 8 0,18 2-5 0,-18-2 2 16,17 4-7-16,-17-4 2 0,16 3 0 0,-16-3-9 15,13 2 11-15,-13-2 7 0,14 2-9 0,-14-2 6 16,12 2-7-16,-12-2 9 0,12 1-6 0,-12-1 5 15,11 4-8-15,-11-4 8 0,0 0-5 0,14 1 4 16,-14-1 0-16,0 0 3 0,11 3-7 16,-11-3 7-16,0 0-18 0,0 0 33 0,13 1-11 15,-13-1 6-15,0 0-3 0,0 0 6 0,0 0-9 16,0 0 5-16,13 2-7 0,-13-2 7 16,0 0-2-16,0 0 3 0,0 0-8 0,0 0 5 15,0 0-6-15,0 0 9 0,0 0-12 0,10 2 8 16,-10-2-8-16,0 0 8 0,0 0-17 0,0 0 15 15,0 0-11-15,0 0 3 0,0 0-8 0,0 0 9 16,0 0-12-16,0 0 12 0,0 0-11 0,0 0 7 16,0 0-12-16,0 0 13 0,0 0-11 0,0 0 12 15,0 0-22-15,0 0 19 0,0 0-2 16,0 0 1-16,0 0-3 0,0 0 9 0,12 2-7 0,-12-2 7 16,0 0-1-16,0 0 4 0,0 0-12 15,0 0 6-15,0 0-6 0,0 0 8 0,0 0-11 16,0 0 14-16,0 0-9 0,0 0 8 15,0 0-18-15,0 0 19 0,0 0-10 0,11 2 9 16,-11-2-11-16,0 0 11 0,0 0-19 0,0 0-47 16,0 0-79-16,0 0-96 0,0 0-100 0,0 0-182 15,0 0-327-15,0 0-385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25:48.3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809 898 149 0,'0'0'460'0,"0"0"-134"0,0 0-61 0,0-12-37 16,0 12-16-16,0 0-36 0,2-10-32 16,-2 10-38-16,8-10-24 0,-8 10-20 0,10-11-12 0,-5 5-12 15,-5 6-10-15,16-9-6 0,-7 3-3 16,1 2-10-16,0 1 0 0,-1-1-8 0,-9 4-1 0,20-5 3 15,-8 3-5-15,-12 2-8 0,17-2 1 0,-17 2 6 0,18 2-1 16,-18-2 2-16,18 2 2 16,-18-2 2-16,14 9-2 0,-14-9 5 0,11 10 1 0,-11-10 1 15,5 12 1-15,-5-12 2 0,0 14 1 16,0-14-2-16,-5 14 3 0,0-6 1 0,5-8 3 0,-8 13 0 16,3-5 0-16,5-8-5 15,-14 10 3-15,14-10 7 0,-9 9 6 0,9-9-1 0,-8 8 5 16,8-8 1-16,-9 7 9 0,9-7 10 15,0 0 16-15,-10 5 10 0,10-5-1 0,0 0-14 0,0 0-18 16,0 0-12-16,0 0-12 0,0 0-8 0,0 0-6 0,0 0-7 16,16-1-1-16,-16 1-4 15,13-1-35-15,-13 1 31 0,16 0 15 0,-16 0-13 0,14 1-2 16,-14-1 1-16,18 4-1 0,-18-4 0 16,19 5 1-16,-9 0 3 0,-1-1 1 0,-9-4 2 0,15 9 8 15,-7-2 0 1,0 0-1-16,-3 0 6 0,1 0 4 0,-6-7 6 0,8 16 9 15,-8-16 3-15,2 16 3 0,-2-16-1 0,0 14 3 0,-5-5 3 16,0-1-2-16,-1 0-7 0,-5 0-1 16,-1-2 1-16,1 1 0 0,-5-2-7 0,3-1-5 15,-2-1-17-15,-2 0-31 0,3-1-44 16,-1-1-48-16,-2-2-55 0,3-1-66 0,-1-1-64 0,1 0-160 16,-2-3-188-16,2 0-164 15</inkml:trace>
  <inkml:trace contextRef="#ctx0" brushRef="#br0" timeOffset="550.02">1105 648 419 0,'0'0'445'0,"0"0"-80"0,0 0-69 0,0-13-31 0,0 13-45 0,0 0-52 16,0 0-43-16,0 0-25 16,5-9-27-16,-5 9-19 0,0 0-12 0,13-5-9 0,-13 5-8 15,18-1-6-15,-18 1-3 16,19-1-5-16,-19 1-1 0,24-2-4 0,-24 2-2 0,25 0-1 0,-25 0-1 16,25 0-1-16,-11 2-3 15,-14-2-1-15,21 1-4 0,-21-1 1 0,19 2-6 0,-19-2 2 16,15 2 5-16,-15-2 2 0,14 4 0 15,-14-4 1-15,13 5 2 0,-13-5 0 0,9 7 3 0,-9-7 8 16,10 8 5-16,-10-8 1 0,6 11 10 0,-6-11 8 0,6 15 9 16,-4-5 9-16,-1 0 3 15,1 2 3-15,-2 0 1 0,2 2-3 0,2 2-6 0,-4-1-9 16,1 3-3-16,-1-1-3 0,2 1-4 16,-2 0-1-16,1 1 2 0,-1 1 2 0,1-1 4 0,0 2-5 15,1-2-4-15,-2 0-5 16,2 1 0-16,-2 0-17 0,0-1 14 0,2 2-4 15,-1-2-1-15,3-1-4 0,-3-1-5 0,2 1 0 0,-3 0 11 0,2-2-5 16,-2 1-6-16,3-2 9 16,-2-2-6-16,0 0 8 0,-1-13-4 0,3 21 14 0,-3-21-3 0,1 17 22 15,-1-17-6-15,-1 13 20 16,1-13-17-16,-4 14 16 0,4-14-22 0,-9 13 11 0,3-7-27 16,-6 1 4-16,-1-1-35 15,-2 0-34-15,-3-1-72 0,-5 0-76 0,1-1-90 16,-2-2-120-16,-2 1-169 0,4-3-248 15,-5 0-350-15</inkml:trace>
  <inkml:trace contextRef="#ctx0" brushRef="#br0" timeOffset="1510.1">2279 784 37 0,'0'0'428'0,"-11"1"-88"16,11-1-35-16,0 0-53 15,-13 2-8-15,13-2-20 0,0 0-25 0,0 0-24 0,0 0-29 16,-11 3-28-16,11-3-12 0,0 0-22 0,0 0-9 0,0 0-15 16,0 0-5-16,0 0-13 0,0 0-1 15,-8 4 1-15,8-4 6 0,0 0-7 0,0 0 5 0,13 5-1 16,-13-5 1-16,11 3-6 16,-11-3-2-16,19 4-2 0,-19-4-15 0,22 4 1 0,-10-2-4 15,-1 0 3-15,3 0-9 0,-2 0 0 16,2-1-3-16,-3 0 2 0,2 0-17 0,-13-1-2 0,19 2-1 15,-19-2 2-15,18 0 6 0,-18 0 3 0,13 0 2 16,-13 0-7-16,0 0 0 16,16-2-5-16,-16 2-7 0,0 0-3 0,0 0-1 0,11-3 4 0,-11 3 3 15,0 0 1-15,0 0 1 16,0 0 3-16,0 0 5 0,0 0 5 0,0 0-4 0,0 0 5 16,0 0-13-16,0 0 3 0,10-2-3 15,-10 2-4-15,0 0 3 0,0 0 11 0,0 0 9 0,-2 12 12 16,2-12 10-16,-4 10 13 15,4-10 0-15,-6 15 6 0,3-7-11 0,0 2 2 0,-1 1-4 16,0 2 2-16,-1 2-8 0,3 0 4 0,-3 1-12 0,2-1 0 16,-1 3-10-16,2-1 9 0,-1 2-10 15,1-1 5-15,-1-1-12 0,0 3 5 0,1-2-6 16,-1-1 7-16,1 1-5 0,1-1 8 16,-1 0-10-16,0-3 9 0,0-1-17 0,1-1 16 15,1-12-10-15,-2 22 16 0,2-22-9 16,-3 18 13-16,3-18-12 0,-4 14 16 0,4-14-39 15,-7 13 37-15,7-13-10 0,-9 9 16 0,9-9-8 0,-13 6-11 16,13-6 10-16,-17 4-15 0,17-4 7 16,-18-1-13-16,7-2-4 0,-1 0-24 0,2 1 7 0,-1-2-23 15,11 4-3-15,-18-5-27 0,18 5-25 16,-18-6-53-16,18 6-56 0,-13-4-68 0,13 4-44 0,-9-6-60 16,9 6-406-16,-5-8-304 0</inkml:trace>
  <inkml:trace contextRef="#ctx0" brushRef="#br0" timeOffset="1985.03">2441 796 178 0,'0'0'310'0,"0"0"-46"16,0 0-34-16,0 0-34 15,0 0-49-15,0 0-36 0,0 0-40 0,0 0 10 0,0 0-33 16,0 0 23-16,0 0-35 0,0 0 45 16,0 0-4-16,0 0 39 0,0 0-15 0,12 4 12 0,-12-4-25 15,16 0-2-15,-16 0-12 16,17 0-3-16,-17 0-17 0,18 1-4 0,-18-1-16 0,20 0 7 15,-20 0-20-15,20 0 6 0,-20 0-8 16,21 0 4-16,-21 0-6 0,19 0-2 0,-19 0-11 0,16-1-10 16,-16 1-43-16,16 0-37 15,-16 0-88-15,11-1-56 0,-11 1-129 0,13-1-254 0,-13 1-124 16</inkml:trace>
  <inkml:trace contextRef="#ctx0" brushRef="#br0" timeOffset="2245.03">2773 979 378 0,'0'0'358'0,"-5"7"-73"16,5-7-27-1,0 0-42-15,0 0-34 0,0 0-37 0,-4 10-28 0,4-10-4 16,0 0 6-16,9 3-8 0,-9-3-21 0,13 3-19 0,-13-3-16 16,16 0-6-16,-4 1-6 0,-12-1-10 15,25 0-7-15,-11 2-8 0,0-2-33 0,0 0-50 0,-1 0-60 16,-13 0-74-16,23 0-88 16,-23 0-46-16,17 1-182 0,-17-1-12 0</inkml:trace>
  <inkml:trace contextRef="#ctx0" brushRef="#br0" timeOffset="2415.12">2740 1121 10 0,'0'0'368'15,"-8"6"-57"-15,8-6-22 0,0 0-3 16,-5 8-19-16,5-8-26 0,0 0-18 0,7 6-27 0,-7-6-29 16,15 4-34-16,-15-4-23 15,21 2-22-15,-8-1-20 0,4-1-17 0,-3-1-83 0,6 0-85 16,-1-1-145-16,2-1-140 0,3-2-226 15,2-1-138-15</inkml:trace>
  <inkml:trace contextRef="#ctx0" brushRef="#br0" timeOffset="2901.37">3256 906 104 0,'0'0'687'0,"0"0"-185"0,0 0-108 15,0 0-42-15,-2-12-24 0,2 12-61 0,0 0-39 0,0 0-57 16,0 0-34-16,0 0-43 0,0 0-23 16,0 0-22-16,0 0-13 0,0 0-4 0,0 0 4 0,0 0-2 15,0 0 4-15,4 11-14 16,-4-11 6-16,2 11-3 0,-2-11 6 0,2 13-15 0,-2-13 7 16,3 14-6-16,-3-14 2 0,2 15-7 15,-2-15 5-15,0 11-11 0,0-11 15 0,3 11-3 0,-3-11 2 16,0 0-7-16,3 14 14 15,-3-14-10-15,0 0 19 0,0 0-6 0,1 9 17 0,-1-9-36 16,0 0 1-16,0 0-19 0,0 0 14 0,-3-12-7 0,3 12 6 16,-4-17-17-16,2 8 45 0,2 9-2 15,-3-21 46-15,2 10 4 16,1 11-2-16,-1-19-1 0,1 19 8 0,-3-14 2 0,3 14-15 0,-1-14-17 16,1 14-29-16,0 0-12 15,-2-13-6-15,2 13-10 0,0 0-13 0,0 0-4 0,-2-10 0 16,2 10 8-16,0 0 12 0,0 0 12 15,1 15 11-15,-1-15 20 0,3 19 15 0,-1-8-8 0,0 2 1 16,0 3 11-16,1 0 2 16,-2 1-6-16,2 1-9 0,-2 2-6 0,2-1-7 0,-1-1-10 15,-1 2-4-15,2-2-7 0,-1 1 16 0,0-1-18 0,-1 2-3 16,1-4-54-16,0 1-46 0,0-1-75 16,0-3-82-16,-1 1-112 0,0 0-93 0,0-2-154 0,1-1-539 15,-1 0-755-15</inkml:trace>
  <inkml:trace contextRef="#ctx0" brushRef="#br0" timeOffset="3161.37">3855 1209 400 0,'0'0'541'16,"0"0"-133"-16,0 0-106 0,0 0-56 0,14 0-52 0,-14 0-34 0,0 0-42 15,0 0-30-15,0 0-23 0,9 4-8 0,-9-4-17 0,0 0 0 16,5 8-7-16,-5-8 3 16,4 9-6-16,-4-9 1 0,4 9-7 0,-4-9-2 0,1 11-34 15,-1-11-35-15,-2 12-86 0,2-12-86 16,-9 15-171-16,2-9-251 0,-3-2-151 0</inkml:trace>
  <inkml:trace contextRef="#ctx0" brushRef="#br0" timeOffset="3741.55">4747 798 430 0,'0'0'402'15,"0"-13"5"-15,0 13-50 0,0 0-13 0,0-16-24 0,0 16-37 0,0 0-53 16,2-11-34-16,-2 11-34 0,0 0-28 16,0 0-29-16,0 0-33 0,0 0-10 0,0-12-17 0,0 12-17 15,0 0 0-15,0 0 3 16,0 0 10-16,0 0 20 0,0 13 16 0,0-13 10 16,1 19-1-16,-1-7 4 0,1 1-10 0,-1 4 1 15,1 1-4-15,-1 1 6 0,0 1-13 16,0 1-7-16,0 0-6 0,0 0-13 0,0-2-7 0,0 2-6 15,0 1-4-15,0-2-4 16,0-1-5-16,0 0 0 0,0-1-2 0,0 0-12 0,0-3-20 16,0-2-54-16,0-1-64 0,0 0-75 0,0-12-78 0,0 19-74 15,0-19-32-15,-1 15-79 0,1-15-428 16,0 0-464-16</inkml:trace>
  <inkml:trace contextRef="#ctx0" brushRef="#br0" timeOffset="4111.46">5037 848 245 0,'0'0'515'0,"8"-8"-151"0,-8 8-64 16,0 0-69-16,0 0-16 0,6-7-50 0,-6 7-27 0,0 0-42 15,0 0-9-15,0 0-30 16,0 0-2-16,-12 5-15 0,12-5 1 0,-18 9-19 0,6-4 9 15,0-1-20-15,-3 3 7 16,-1-3-11-16,2 3 9 0,-1-3-16 0,0 3 5 0,-1-1-18 16,3 0 16-16,-2-1-6 0,4-1 14 0,1 2-16 0,-1-3 11 15,11-3-9-15,-16 6 4 16,16-6-5-16,-12 6 12 0,12-6-10 0,-9 3 10 0,9-3-11 16,-8 5 10-16,8-5-13 0,0 0 15 15,-8 7-9-15,8-7 15 0,0 0-9 0,0 0 15 0,4 11-11 16,-4-11 11-16,9 9-14 15,-9-9 6-15,13 12-5 0,-4-6 10 0,0 1-3 0,1 1-2 16,3-1-5-16,-3 1 5 0,4 1-6 16,-1-1 11-16,0-1-7 0,2 1 8 0,-1 0-17 0,3-1-28 15,-3 1-68-15,2-2-62 0,0 0-119 0,-1 0-97 0,0-2-249 16,2 1-132-16</inkml:trace>
  <inkml:trace contextRef="#ctx0" brushRef="#br0" timeOffset="4361.46">5354 909 509 0,'0'0'496'0,"0"0"-128"0,0 0-70 0,0 0-44 16,0 0-30-16,0 0-48 0,0 0-37 15,0 0-32-15,0 0-11 0,0 0-23 0,12-6-10 0,-12 6-14 16,16 0-7-16,-16 0-11 16,22 0-13-16,-22 0-30 0,27-1-40 0,-12 1-81 0,0-1-58 15,0 1-105-15,-2-1-82 0,0 1-210 0,-1-2-104 0</inkml:trace>
  <inkml:trace contextRef="#ctx0" brushRef="#br0" timeOffset="4521.46">5350 981 148 0,'0'0'390'0,"-11"7"-69"0,11-7 5 16,0 0-65-16,-9 7 0 0,9-7-20 0,0 0 0 0,0 0-8 15,5 10-39-15,-5-10-29 16,17 5-28-16,-6-2-22 0,6-1-25 0,1 0-26 0,1 1-32 16,1-3-73-16,0 0-67 0,3 0-121 15,1-4-103-15,1 2-462 0,1-3-320 0</inkml:trace>
  <inkml:trace contextRef="#ctx0" brushRef="#br0" timeOffset="4911.46">5834 817 600 0,'-5'-9'445'0,"5"9"-95"0,0 0-48 15,0 0-53-15,0 0-40 0,0 0-52 16,-8-6-39-16,8 6-25 0,0 0-11 0,0 0-10 0,-7 12-6 15,7-12 4-15,-5 15 2 16,5-15 6-16,-6 18-6 0,3-8 3 0,1 3-18 0,-1-2-1 16,1 0-10-16,0 2-6 0,1-2-7 0,0 2-6 0,1 0 0 15,0-2-5-15,0 3-6 0,2-3 6 16,1 1-10-16,0-1 11 0,-1 0 5 0,2-1 17 0,2-1 6 16,3 0 11-16,0-1-9 15,3 1 9-15,0-3-16 0,0 0 7 0,3-1-12 0,-3-3 27 16,2-1-19-16,0-1 11 0,4-2-22 15,-3-3 30-15,2 0 0 0,-2-2-1 0,0-1-8 0,1-3 5 16,-2-1 7-16,-1-1 11 16,-4 1 1-16,-1-2 6 0,-1 0 0 0,-3-1-20 15,-2 0-25-15,-2-2 2 0,-4 2-25 0,-1-1 4 0,-4-3-17 16,-3 5-1-16,-1-1-20 16,-2 1 4-16,-1 3-64 0,-3 2-59 0,-1 3-73 0,-1-1-72 15,-1 5-84-15,1 1-136 0,0 2-106 16,-1 0-319-16,-2 2-492 0</inkml:trace>
  <inkml:trace contextRef="#ctx0" brushRef="#br0" timeOffset="14152.17">6531 990 152 0,'0'0'410'0,"0"0"-88"0,0 0-86 0,0 0-19 0,0 0-53 16,0 0-2-16,0 0-44 15,0 0-2-15,0 0-35 0,11 4 7 0,-11-4-20 0,0 0 9 0,8 5-23 16,-8-5 15-16,8 7-19 16,-8-7-1-16,8 9-9 0,-8-9 6 0,8 13-32 0,-8-13 35 15,8 16-4-15,-4-8 9 0,-1 3 7 0,-2 1-3 0,0 0-9 16,-1 0 2-16,0 0-15 0,-2 3-40 16,-2-1-63-16,-1-1-67 0,-1-1-132 0,-1 1-118 15,2-2-273-15,-1-2-166 0</inkml:trace>
  <inkml:trace contextRef="#ctx0" brushRef="#br0" timeOffset="14852.08">7450 763 271 0,'0'0'464'0,"-4"-12"-90"0,4 12-39 16,-5-13-47-16,5 13-55 0,-10-10-50 0,10 10-18 0,-10-11-46 15,10 11-17-15,-17-8-25 0,17 8-12 16,-15-4-20-16,15 4-3 0,-20 0-16 0,8 1 5 0,-3 3-10 16,1 3 4-16,-3 0-13 15,2 3-2-15,-3 1-12 0,4 1 7 0,-3 2 3 0,4 0 8 16,-1 2-6-16,3-1-3 0,4 0 10 0,-2 2 9 0,2-2 1 16,2-1 13-16,1 3 0 0,1-3 0 15,2-1 10-15,1 0 15 0,0-1 20 0,2 1 0 0,2-2 4 16,2 2 5-16,4-2 11 15,0-3-13-15,1 2-2 0,5-2-17 0,-1-3-21 0,2 1-31 16,-2 0-70-16,3-3-19 16,0-2-26-16,-4 0-58 0,1-1-61 0,1-1-62 0,1-1-112 0,-1-2-50 15,-1 0-310-15,0-3-253 0</inkml:trace>
  <inkml:trace contextRef="#ctx0" brushRef="#br0" timeOffset="15072.08">7674 845 331 0,'-10'2'576'0,"10"-2"-149"0,0 0-101 0,0 0-48 16,0 0-49-16,0 0-32 15,0 0-39-15,0 0-25 0,0 0-24 0,14 2-20 0,-14-2-13 16,27 0-16-16,-12-1-15 0,0 1-14 15,2 0-42-15,-2 0-41 0,2-1-82 0,-3 1-55 0,2 0-114 16,-3 0-85-16,-13 0-237 16,23-1-137-16</inkml:trace>
  <inkml:trace contextRef="#ctx0" brushRef="#br0" timeOffset="15232.08">7680 925 312 0,'-7'4'330'15,"7"-4"-29"-15,0 0-53 0,0 0-24 16,-7 6-39-16,7-6 5 0,0 0-22 0,14 3-19 0,-14-3-36 16,26 0-5-16,-8 0-57 15,0 0-54-15,2-3-95 0,2 2-118 0,-3-1-89 0,5-1-244 16,2-1-58-16</inkml:trace>
  <inkml:trace contextRef="#ctx0" brushRef="#br0" timeOffset="15502.57">8193 703 644 0,'0'0'518'0,"0"0"-103"0,0 0-43 0,2-9-18 16,-2 9-54-16,0 0-30 0,0 0-58 0,0 0-30 0,0 0-42 16,0 0-20-16,0 0-26 0,0 0-24 0,0 0-13 0,0 0-7 15,0 0 20-15,0 0 43 0,6 15 22 16,-6-3 4-16,0 1-12 0,0 4-13 0,0 1-10 0,1 1 1 15,-1 2-10 1,0-2-19-16,0 1-8 0,0 1-13 0,0-1-3 0,1 1-5 0,-1-1-3 16,0 2-5-1,0-2-5-15,-1 2 14 0,2-2-36 0,-1-1 20 0,0-1-44 16,1-1-23-16,-1-2-93 0,2-1-112 0,-2-1-120 0,2-3-112 0,-2-10-193 16,1 20-394-16,-1-20-676 15</inkml:trace>
  <inkml:trace contextRef="#ctx0" brushRef="#br0" timeOffset="17412.62">2898 3072 47 0,'8'-8'239'0,"-8"8"-27"0,0 0-12 0,0 0-22 0,0 0-23 16,0 0 22-16,9-5-38 0,-9 5 33 16,0 0-39-16,0 0 38 0,0 0-40 0,0 0 25 0,0 0-39 15,0 0 10-15,0 0-36 16,0 0 8-16,0 0-31 0,0 0 8 0,7-5-22 16,-7 5 7-16,0 0-20 0,0 0 7 0,0 0-27 0,0 0 17 15,0 0-25-15,0 0 16 16,0 0-18-16,0 0 26 0,0 0-7 0,4 8 16 0,-4-8-19 0,0 0 15 15,0 0-11-15,0 15 14 16,0-15-11-16,0 0 9 0,0 17-14 0,0-17 16 0,-1 15-13 16,1-15 19-16,-1 22-15 15,1-22 2-15,0 22-18 0,-2-8 6 0,2-3-12 0,0 3 11 16,-1-1-16-16,2 0 15 0,-2 0-15 0,1 2 13 0,0-2-14 16,0 1 9-16,0 0-9 0,0-1 9 15,0 0-12-15,0 1 11 0,0 0-9 0,1-1 11 0,-2 1-8 16,2 0 9-16,-1 1-7 15,0 1 9-15,0 1-6 0,0-1 7 0,0 1-9 0,2 0 10 16,-2-1-16-16,0 1 9 0,1 0-12 16,-1-1 12-16,0 1-10 0,1-2-2 0,-1 2 0 0,1-3-1 15,-1 0-1-15,2 0 0 16,-2-1 3-16,0-1 0 0,1 1 0 0,-1 0 0 0,1 1 3 16,-1-1-4-16,2-1 0 0,-2 0 2 0,1 1 4 0,-1-1-5 15,0 0 1-15,1 1 0 16,-1-1 1-16,1 1 2 0,-1 0-3 0,0 1 2 0,2-2-3 0,-1 1-1 15,-1-1-10-15,0 1 9 16,1-1 2-16,-1 2-1 0,0-3 2 0,3 3 0 0,-3-1 8 16,0 1-2-16,0-1-1 0,1 1 0 15,-1 0-6-15,0-2-3 0,0 1 3 0,1 1 0 0,-1-3-1 16,0 3 0-16,0-2 4 0,0 1-2 0,1-1 2 0,-1 0-3 16,0 0-2-16,0 0 3 15,0-12 1-15,0 21-2 0,0-21-5 0,0 22 1 16,2-11-2-16,-2-11 2 0,0 18-1 15,0-18-1-15,0 17 2 0,0-17-2 0,0 15 1 0,0-15 2 16,0 13 2-16,0-13-2 16,0 13-2-16,0-13 5 0,0 0 2 0,0 13 0 0,0-13 4 15,0 0 1-15,0 0 6 0,0 13-4 16,0-13-6-16,0 0-8 0,0 0-8 0,0 0-26 0,0 0-23 16,1 12-15-16,-1-12-26 0,0 0-7 0,0 0-27 0,0 0-13 15,0 0-43-15,0 0-19 16,0 0-84-16,0 0-44 0,0 0-134 0,0 0-232 0,0 0-207 15</inkml:trace>
  <inkml:trace contextRef="#ctx0" brushRef="#br0" timeOffset="18282.99">2982 4269 54 0,'0'0'176'0,"0"0"-19"0,0 0-27 16,0 0-22-16,0 0-23 15,0 0-12-15,0 0-7 0,0 0 5 0,0 0-2 0,0 0 4 16,0 0-14-16,0 0 28 0,0 0-25 15,0 0 34-15,0 0-24 0,0 0 23 0,0 0-34 0,0 0 40 16,0 0-31-16,0 0 45 16,0 12-36-16,0-12 35 0,0 0-13 0,-1 11 22 0,1-11-53 15,0 0 9-15,-1 15-31 0,1-15 25 16,-2 13-16-16,2-13 31 0,-1 14-24 0,1-14-9 0,-1 15-6 16,1-15 16-16,-1 18 15 0,1-18-2 0,-2 19-13 15,2-19-4-15,-2 19 1 0,2-19 9 16,0 19-12-16,0-19-10 0,2 21-9 0,-2-21-49 0,0 20 57 15,0-20-59-15,2 20 58 16,-2-20-56-16,1 20 58 0,-1-20-56 0,1 16 49 16,-1-16-55-16,1 16 58 0,-1-16-58 15,0 14 55-15,0-14-59 0,2 12 61 0,-2-12-60 0,0 0 63 16,1 14-60-16,-1-14 59 0,0 0-63 0,1 10 53 0,-1-10-81 16,0 0 17-16,0 0-97 15,0 0-16-15,-1 12-80 0,1-12-94 0,0 0-70 0,0 0-428 16,0 0-344-16</inkml:trace>
  <inkml:trace contextRef="#ctx0" brushRef="#br0" timeOffset="19594.41">2930 3119 242 0,'0'0'237'0,"-9"-4"-28"0,9 4-24 0,0 0-11 0,0 0-13 15,0 0-19-15,0 0-8 16,0 0-18-16,0 0 18 0,-9-5-44 0,9 5 32 0,0 0-30 16,0 0 18-16,0 0-32 0,0 0 6 0,0 0-48 0,0 0 34 15,-10-4-27-15,10 4 13 0,0 0-24 16,0 0 35-16,-10-4-11 0,10 4 21 0,0 0-21 0,0 0 15 15,-9-4-23-15,9 4 13 16,0 0-22-16,0 0 15 0,0 0-17 0,0 0 19 16,0 0-9-16,-12-2 14 0,12 2-8 15,0 0 9-15,0 0-24 0,0 0 10 0,0 0-23 0,0 0 7 16,0 0-21-16,0 0 10 0,0 0-15 0,0 0 13 0,0 0-12 16,0 0 19-16,0 0-11 0,17 0 18 15,-17 0-15-15,23 0 13 0,-9 0-17 0,1 0 11 16,6 0-17-16,0 0 9 0,1 0-13 15,0 0 14-15,1 0-14 0,0 0 9 0,2 0-9 0,-2 1 7 16,4-1-12-16,-4 1 12 0,1-1-12 16,-2 1 10-16,1 0-12 0,0-1 6 0,0 2-8 15,-2-1 13-15,2 0-9 0,0 0 10 16,0-1-12-16,0 1 14 0,1-1-17 0,-1 0 15 0,4 1-14 16,-5 1 12-16,1-2-11 0,-2 0 17 0,2 1-17 0,-2-1 16 15,0 2-10-15,0-2 18 16,-1 1-13-16,1-1 4 0,0 1-3 0,-1-1 7 0,0 0-15 0,2 1 12 15,-4-1-9-15,2 1 13 16,1-1-13-16,-2 3 13 0,1-2-8 0,1-1 1 16,-2 0 0-16,1 1 2 0,2-1 0 15,-1 1 1-15,0-1 4 0,0 0-2 0,-1 1-3 0,1 0 0 16,-1-1 0-16,-1 0-1 0,0 1 3 0,-1 1-1 0,1-2 2 16,-1 1-1-16,-2-1 0 15,-1 2-4-15,-1-2 4 0,-1 1-5 0,-13-1 2 0,24 1 7 16,-24-1-1-16,22 0 7 0,-22 0-10 15,18 1 0-15,-18-1-4 0,16 1 4 0,-16-1-10 0,14 0 7 16,-14 0-4-16,13 0 0 16,-13 0 0-16,0 0 1 0,18 0-2 0,-18 0-4 0,0 0 1 15,14 0-2-15,-14 0-4 0,0 0-14 16,13 0-6-16,-13 0-10 0,0 0-4 0,0 0-10 0,14 0 5 16,-14 0-17-16,0 0 8 0,0 0-17 0,0 0 17 0,0 0-9 15,13 0 17-15,-13 0-8 16,0 0 17-16,0 0-9 0,0 0 18 0,0 0-7 0,0 0 17 15,0 0-13-15,0 0 19 0,0 0-10 16,0 0 16-16,12-1-12 0,-12 1 16 0,0 0-12 16,0 0 16-16,0 0-10 0,0 0 10 15,0 0-14-15,0 0 12 0,0 0-13 0,0 0 15 0,0 0-16 0,0 0 13 16,0 0-10-16,0 0 13 0,0 0-11 0,0 0 14 0,0 0-15 16,0 0 16-16,0 0-17 15,0 0 15-15,0 0-11 0,0 0 10 0,0 0-14 0,0 0 19 16,0 0-13-16,0 0 15 0,0 0-14 15,15 0 12-15,-15 0-11 0,0 0 3 0,0 0-23 0,0 0-7 16,0 0-44-16,0 0-25 16,12-1-60-16,-12 1-36 0,0 0-95 0,0 0-43 0,0 0-94 15,0 0-180-15,0 0-120 16</inkml:trace>
  <inkml:trace contextRef="#ctx0" brushRef="#br0" timeOffset="20843">3018 4620 168 0,'0'0'251'16,"0"0"-50"-16,0 0-41 15,0 0-11-15,0 0-10 0,-11 2-11 0,11-2-13 16,0 0-12-16,0 0-6 0,0 0-3 0,0 0-1 0,0 0-9 16,0 0 9-16,0 0-5 0,0 0-2 15,0 0-9-15,0 0-4 0,0 0-9 0,0 0-13 0,-12 2-6 16,12-2-1-16,0 0 1 15,0 0 2-15,0 0-4 0,0 0-7 0,-9 4-7 0,9-4 2 16,0 0 14-16,0 0 10 16,0 0 9-16,0 0 4 0,0 0 13 0,0 0 3 0,0 0-1 15,0 0-3-15,0 0-8 0,0 0-9 16,0 0-8-16,0 0-11 0,0 0-13 0,0 0-1 0,0 0-3 16,0 0-6-16,0 0 4 0,0 0-2 0,0 0 0 0,11 5-3 15,-11-5 4-15,15 1-5 0,-15-1 7 16,19 1 9-16,-5 0-10 0,-1 1-56 0,3-2 62 15,1 1-58-15,3 0 57 0,0 0-55 16,0-1 55-16,2 1-58 0,-1 0 59 0,1-1-3 0,0 2-4 16,1-1-5-16,1-1-5 15,-2 2-3-15,4-1-3 0,-5 0-1 0,2 0-1 0,-2-1 0 16,0 1-3-16,1 0-1 0,-3-1 1 0,3 2 4 0,-2-2-2 16,0 1-2-16,1-1 2 0,-2 1 0 15,2-1 0-15,-1 1-54 0,2 0 66 0,-3-1-59 0,3 0 64 16,-2 0-52-16,-1 0 55 0,2 0-61 15,0 0 66-15,-1 0-60 0,1 0 60 0,-1 0-57 0,-2 0 62 16,2 0-62-16,-2 0 59 16,1 0-59-16,0 0 58 0,0 0-61 0,0 0 61 0,-3 0-60 15,1 0 60-15,-1 0-62 16,0 0 56-16,-1 0-48 0,0 0 54 0,1 0-57 0,-2 0 58 0,0 0-64 16,0 0 62-16,-1 1-60 0,2-1 64 0,-2 1-64 0,1-1 61 15,-1 0-62-15,-13 0 61 16,25 0-62-16,-13 2 59 0,2-2-55 0,-1 0 61 15,-1 1-63-15,1-1 52 16,0 0-49-16,-13 0 59 0,26 0-59 0,-13 0 56 0,-13 0-59 0,26 0 61 16,-14 2-58-16,-12-2 61 15,25 0-48-15,-25 0 45 0,23 1-58 0,-23-1 56 0,25 0-61 16,-25 0 59-16,21 1-59 0,-21-1 61 0,19 1-59 0,-19-1 57 16,17 1-59-16,-17-1 60 0,18 1-56 15,-18-1 56-15,14 0-56 0,-14 0 57 0,14 0-59 0,-14 0 60 16,11 2-58-16,-11-2 57 15,0 0-58-15,17 0 59 0,-17 0-58 0,0 0 63 0,13 0-64 16,-13 0 46-16,0 0-101 0,0 0 4 16,13-2-61-16,-13 2-57 0,0 0-96 0,0 0-21 0,0 0-78 15,0 0-369-15,0 0-275 16</inkml:trace>
  <inkml:trace contextRef="#ctx0" brushRef="#br0" timeOffset="22302.93">4314 3141 2 0,'0'0'265'16,"0"0"-27"-16,0 0-22 0,0 0-45 15,0 0 14-15,0 0-41 0,0 0 10 0,0 0-42 16,0 0 37-16,0 0-37 0,0 0 17 0,0 0-40 0,0 0 19 0,0 0-37 16,0 0 34-16,0 0-34 15,15 0 20-15,-15 0-19 0,0 0 7 0,14-1-34 0,-14 1 11 16,0 0-23-16,18 0 19 0,-18 0-25 15,13 0 22-15,-13 0-26 0,18 0 17 0,-18 0-27 0,17 1 20 16,-17-1-25-16,19 3 22 0,-19-3-27 16,16 4 18-16,-16-4-20 0,21 3 12 0,-21-3-11 0,19 5 17 15,-9-3-16-15,-1 2 18 16,3-1-16-16,-3 1 20 0,0 1-13 0,0-1 15 16,2 1-13-16,-2 1 17 0,1 0-18 0,2 1 14 15,-2 1-16-15,1 0 14 0,0 1-13 16,-1-1 17-16,1 1-16 0,-2 0 15 0,2 0-8 0,0 0 9 15,-1 2-14-15,1-2 16 16,-1 1-5-16,-1-1 15 0,0 2-15 0,0-1 11 0,1 0-17 16,-1 0 7-16,-2 0-11 0,2-1 13 15,-2 1-9-15,0 1 17 0,1-2-8 0,0 3 9 0,-2-2-14 16,1 0 9-16,-1 1-8 0,-1-1 10 0,1 0-17 0,-1 2 4 16,1 0 4-16,-1 1 0 15,-1-1 1-15,1 0 9 0,-1 0 10 0,2 1 1 0,-1 1-5 16,-1-2 0-16,0 2-63 0,-2-2 71 15,1 0-62-15,1 0 65 0,-2 0-61 0,1 1 62 0,-1-1-57 16,1 0 56-16,-2 0-56 16,2 0 54-16,-2 0-62 0,0 0 56 0,1 0-60 0,-2 0 56 15,1 0-59-15,0 0 55 0,-1 0-53 16,1 1 57-16,-1-1-54 0,0 1 57 0,-1 1-56 0,1-1 54 16,0 0-56-16,-1-1 49 0,1 1-43 0,-1 1 46 0,-1-1-49 15,1 0 54-15,-2 0-39 16,2-1 39-16,0 1-50 0,-2 1 43 0,1-1-54 0,-2-1 51 15,0 2-47-15,2 1 51 0,-2-3-53 16,1 1 44-16,-1-1-46 0,0 0 47 0,1 0-50 0,0-1 49 16,-2-1-49-16,1 1 49 15,0 0-47-15,0 0 41 0,2-2-40 0,-2 2 48 0,0-2-49 16,0 3 48-16,-1-1-48 0,2-2 49 0,-3 1-51 0,3 0 41 16,-1 0-39-16,0-1 46 0,0 1-47 15,-1 0 49-15,0-1-50 0,1 1 50 0,-1 0-47 0,0-1 44 16,1 0-42-16,-1-1 43 15,0 1-50-15,1 0 46 0,-1 0-42 0,0-1 44 0,-1 2-37 16,1-2-4-16,-1 2 3 16,1-2 6-16,1 0-2 0,-1 1 4 0,0-2 0 0,0 1 1 15,5-8 3-15,-10 13-2 16,10-13 2-16,-8 13 2 0,8-13 1 0,-7 11 0 0,7-11 3 16,-6 11-1-16,6-11-3 0,-9 10 2 0,9-10 3 0,-6 10-1 15,6-10 2-15,-8 10 7 0,8-10-11 16,-9 11 7-16,9-11-4 0,-11 11-4 0,11-11 3 15,-12 12-3-15,12-12 1 0,-13 10 0 16,13-10-3-16,-11 11 1 0,4-5-1 0,7-6 2 0,-12 10 0 16,12-10 0-16,-12 9-4 0,12-9 4 15,-11 9 0-15,11-9-1 0,-13 8-1 0,13-8 0 0,-12 7 0 16,12-7 0-16,-12 10 0 0,12-10 3 0,-12 7 2 0,12-7-8 16,-10 8 2-16,10-8-7 15,-12 7-9-15,12-7-13 0,-11 5-26 0,11-5-41 0,-9 6 19 16,9-6-112-16,-13 4-12 0,13-4-135 15,-13 3-42-15,13-3-99 0,-15 1-481 0,15-1-546 0</inkml:trace>
  <inkml:trace contextRef="#ctx0" brushRef="#br0" timeOffset="23292.93">5017 3745 74 0,'0'0'393'0,"0"0"-69"0,0 0-43 0,0 0-6 16,0 0-25-16,-10-5-28 0,10 5-24 15,0 0-30-15,0 0-12 0,-17 0-21 0,17 0-16 0,0 0-14 16,-15 2-12-16,15-2-15 0,-12 4-7 0,12-4-11 0,-11 6-9 16,11-6-3-16,-14 8-54 15,6-1 54-15,2 0-54 0,-1-1 47 0,1 2-2 0,0 0-8 16,0 1-3-16,0 2-1 0,1 0-4 15,1-2-2-15,-1 2-1 0,2 1-1 0,0-1 0 0,1 1 3 16,1-2-11-16,0 1 13 16,1-11 9-16,0 21 10 0,1-10 14 0,0-1 8 0,-1-10 16 15,7 18 5-15,-1-8-53 0,0-2 67 16,1-1-66-16,1 1 67 0,4-1-64 0,0-1 56 0,1 0-61 16,2-3 45-16,-1 1-55 0,1-2 36 0,-2-1-48 0,1-1 49 15,0-1-43-15,0-1 48 16,2-2-53-16,-2-1 44 0,-2-3-52 0,1 1 52 0,-1-3-60 15,-2 1 55-15,-2-1-36 16,0-2 4-16,-2-1-3 0,-1 0-3 0,-3 1-3 0,0-1 10 16,-4 0 2-16,1 2-2 15,-2 0-7-15,1-1 28 0,-3 0-50 0,0 2 25 0,-3-2-60 16,0 3 29-16,1 0-61 0,-1 2 35 0,-2 0-97 0,1 2 7 16,0 0-112-16,-3 3-22 15,2-1-91-15,10 3-63 0,-23-1-74 0,23 1-352 0,-24 4-391 0</inkml:trace>
  <inkml:trace contextRef="#ctx0" brushRef="#br0" timeOffset="24622.79">5153 3921 156 0,'0'0'237'15,"0"0"-29"-15,0 0-18 0,0 0-10 16,0 0-12-16,0 0-11 0,0 0-14 0,0 0-3 0,0 0-4 15,0 0 1-15,0 0-8 16,0 0-10-16,0 0-13 0,0 0-5 0,0 0-12 0,0 0-7 16,0 0-10-16,0 0-10 0,0 0-13 15,0 0-11-15,0 0-9 0,0 0-7 0,0 0 1 16,0 0-4-16,0 0 3 0,0 0-1 0,0 0 2 0,0 0 1 0,0 0 5 16,0 0-1-16,0 0-4 15,0 0-4-15,0 0-2 0,0 0 0 0,0 0 7 0,8 5-6 16,-8-5 3-16,0 0 2 15,14 0-2-15,-14 0 0 0,16 0-3 0,-16 0 0 0,22 0 3 0,-9-1-4 16,2 1 0-16,1 0-4 16,0 0-3-16,3 0-2 0,-1 0 1 0,2 0-1 0,2 1 4 15,-2-2-1-15,3 2 1 16,0-1 1-16,0 0 2 0,-1 0-10 0,1 1 1 0,0-1-4 16,0 0 1-16,-1 0 1 0,1 1-1 0,-2-1-1 0,2-1 0 15,-2 2 0-15,1-1 1 0,-1 0 0 16,0 0-2-16,1 0 2 0,0 2 4 0,-1-2-3 0,2 0 1 15,0 1 0-15,0-1-6 16,-1 0 0-16,2 1 0 0,-1-1 0 0,0 1-1 0,-1 1 4 16,3-1 2-16,0 0 0 0,-3-2-2 15,2 1 3-15,1 1 1 0,2 1 4 0,0-2-3 16,0 2 4-16,-1-1 3 0,3 0 3 0,-3 0-4 0,0-1-2 16,2 1 0-16,-1-1 3 15,0 0-4-15,1 0-1 0,-1 1-6 0,-3-1-48 0,-1-1 58 16,0 1-51-16,0 0 55 0,0 0-52 15,-2 0 54-15,0 0-4 0,0 0-1 0,-1 0-3 0,1-1-2 16,0 1 0-16,-1 0-54 0,1-1 59 16,2 1-2-16,-2 0 0 0,2-1-5 0,0 1-1 0,0 0-3 15,-2-1-1-15,4 1 0 16,-2-2-2-16,0 2 0 0,-2 0 6 0,1-1-1 0,1 1-1 16,-2-1-9-16,-1 1 4 0,0-1 1 0,-2 1 1 0,2-1-2 15,-3 1 0-15,-1-2 1 0,-1 2 5 16,0-1-4-16,2 1 0 0,-2-1 0 0,3 1-2 0,-2 0-49 15,1-1 59-15,-1 1-52 16,2-2 61-16,-3 2-58 0,2-1 62 0,-3 1-56 0,2-1 56 16,0 1-56-16,-1 0 59 0,-2-1-56 15,1 1 56-15,-1 0-52 0,-13 0 59 0,20 0-57 0,-20 0 68 16,16-1-51-16,-16 1 59 0,15 0-59 0,-15 0 57 0,0 0-57 16,16 0 49-16,-16 0-55 15,0 0 56-15,14-1-62 0,-14 1 58 0,0 0-58 0,0 0 49 16,15 0-51-16,-15 0 53 0,0 0-56 15,0 0 56-15,0 0-60 0,12-2 59 0,-12 2-61 0,0 0 54 16,0 0-64-16,0 0 49 16,0 0-66-16,0 0 44 0,0 0-79 0,12-1 23 0,-12 1-87 15,0 0 28-15,0 0-81 0,0 0 8 16,0 0-52-16,0 0-28 0,0 0-52 0,0 0-32 0,0 0-140 16,0 0 0-16</inkml:trace>
  <inkml:trace contextRef="#ctx0" brushRef="#br0" timeOffset="25392.8">7455 3737 26 0,'0'0'156'0,"3"-10"-14"0,-3 10-5 15,0 0 26-15,4-13-14 0,-4 13 0 0,2-10-25 0,-2 10-17 16,0 0-15-16,3-16 39 0,-3 16-14 16,2-10 21-16,-2 10-1 0,2-11-7 0,-2 11 2 0,0 0 17 15,0-16 9-15,0 16-11 16,0 0-4-16,1-10-4 0,-1 10-11 0,0 0-9 0,0 0-3 16,1-13-6-16,-1 13 0 0,0 0-4 0,0 0-5 0,0 0-8 15,0 0-10-15,0 0-8 0,0-11-10 16,0 11-9-16,0 0-10 0,0 0-8 0,0 0-9 0,0 0-8 15,0 0-10-15,0 0-3 16,0 0-7-16,0 0-9 0,0 0 0 0,0 0 10 0,0 0-4 16,0 0 1-16,0 0 8 0,0 0-1 15,3 14-51-15,-3-14 63 0,1 14-46 0,-1-14 61 0,0 19-53 16,1-6 63-16,-1-2-55 0,0 3 65 0,0 0-58 16,2 1 59-16,-2 3-59 15,0 0 59-15,0 1-62 0,0-1 57 0,0 2-65 0,0-1 60 16,0 1-65-16,0 0 61 0,0-1-65 15,-2 0 63-15,2 1-57 0,0-1 49 0,0-1-52 0,-1 0 54 16,1 0-62-16,0-1 66 16,-1 1-64-16,1-1 60 0,-2-1-61 0,2 2 62 0,-1-1-58 15,0 0 58-15,1-1-55 0,-3 1 57 16,1 0-58-16,1 0 58 0,-1 0-60 0,1 0 58 16,0-1-60-16,-2 1 59 0,2 0-56 0,0 0 58 0,-1-2-59 15,1 2 7-15,0-1 2 0,0 0 4 16,-1-1 0-16,1 0 6 0,0 0-2 0,-1-2 0 0,2 0 10 15,-1 0-1-15,0 1-2 16,1-1 2-16,0 0-9 0,-2-1 2 0,2 2 9 0,-1-4-4 16,1 2-7-16,0 0 6 0,-1 1-1 15,1-1 3-15,0 0-3 0,0 1 3 0,0 0-1 0,0-2 54 16,0 1-64-16,0-12 51 0,0 23-56 0,0-11 56 0,1-1-59 16,-1 1 57-16,1 0-60 15,1-1 58-15,-2-11-58 0,1 21 59 0,0-10-54 0,1 0 56 16,-2-11-60-16,1 20 57 0,-1-20-56 15,3 18 54-15,-3-18-51 0,1 15 44 0,-1-15-46 0,1 13 51 16,-1-13-57-16,1 12 59 16,-1-12-56-16,2 11 58 0,-2-11-59 0,0 0 59 0,0 13-60 15,0-13 55-15,0 0-52 0,0 0 55 16,1 13-54-16,-1-13 51 0,0 0-52 0,0 0-13 0,0 0 20 16,3 10-115-16,-3-10-24 0,0 0-138 0,0 0-63 0,0 0-136 15,0 0-476-15,0 0-555 16</inkml:trace>
  <inkml:trace contextRef="#ctx0" brushRef="#br0" timeOffset="26393.1">7489 3617 31 0,'0'0'244'0,"0"0"-58"0,0 0-16 0,0 0-43 0,0 0-3 0,0 0-34 16,0 0 3-16,0 0-29 16,0 0 9-16,0 0-28 0,0 0 10 0,0 0-24 15,0 0 17-15,0 0-23 0,0 0 36 16,0 0-32-16,0 0 25 0,0 0-27 0,0 0 12 0,0 0 10 16,0 0 15-16,0 0 16 0,0 0 2 0,0 0 10 0,11 4-1 15,-11-4 3 1,0 0 7-16,17 2-9 0,-17-2-1 0,18 0-11 0,-7-2-16 0,3 2 0 15,3 0 1-15,2-1-1 16,0 0 14-16,2 1-22 0,1-1 10 0,3-1-21 0,2 2 6 16,0-3-13-16,-1 3 12 0,2-1-10 15,1-1 21-15,0 1-17 0,2 0-5 0,-1 0-7 0,2 1-1 16,5-1-1-16,1 1-5 16,1-1 5-16,1 1 0 0,-1 0 0 0,1 0-4 0,2 1-4 15,-1-1-4-15,0 0 7 0,0 1 1 0,0-1-3 0,-2 1 0 16,2 0-2-16,-4-1-2 0,-5 0-1 15,0 0 0-15,-2 3-4 0,-1-5-4 0,0 2 13 0,-2 0-8 16,0-1-3-16,-1 1 3 16,-3-1-1-16,-2 1-9 0,0 0 3 0,-3-1 0 0,-2 1-3 15,-3 0-2-15,1-1-12 0,-14 1-34 16,21 0-43-16,-21 0-56 0,19-1-66 0,-19 1-75 16,13 0-61-16,-13 0-90 0,0 0-324 0,0 0-270 0</inkml:trace>
  <inkml:trace contextRef="#ctx0" brushRef="#br0" timeOffset="27943.36">7490 4800 200 0,'0'0'228'0,"-5"-9"-28"0,5 9-27 0,0 0-15 0,0 0-8 0,0 0-11 16,0 0-23-16,0 0-38 0,0 0 10 0,0 0-30 0,0 0 22 15,0 0-34-15,0 0 33 16,0 0-35-16,0 0 50 0,0 0-54 0,0 0 58 0,0 0-67 15,0 0 58-15,0 0-73 0,0 0 61 16,0 0-74-16,0 0 55 0,0 0-72 0,0 0 62 0,0 0-69 16,0 0 56-16,0 0-56 15,0 0 59-15,0 0-54 0,0 0 50 0,0 0-55 0,0 0 70 16,0 15-65-16,0-15 77 16,0 0-67-16,-2 15 72 0,2-15 6 0,0 14-3 0,0-14 5 15,0 15-8-15,0-15-2 0,0 17-4 0,0-17-7 0,2 18 7 16,-2-18-3-16,-2 19-5 0,2-19-54 15,0 19 52-15,0-19-56 0,0 18 55 0,0-18-54 0,-1 18 49 16,1-18-46-16,0 18 51 0,0-18-53 16,0 18 52-16,0-18-59 0,-1 17 46 0,1-17-46 0,1 15 49 15,-1-15-52-15,0 14 47 16,0-14-54-16,0 12 53 0,0-12-52 0,0 0 52 16,0 15-54-16,0-15 56 0,0 0-54 0,1 13 52 0,-1-13-50 15,0 0 60-15,0 0-62 16,-1 11 58-16,1-11-59 0,0 0 52 0,0 0-53 0,0 0 55 15,1 11-55-15,-1-11 53 0,0 0-52 16,0 0 52-16,0 0-52 0,0 0 54 0,0 0-53 0,0 0 58 16,0 0-57-16,0 0 54 15,0 13-54-15,0-13 57 0,0 0-51 0,0 0 54 0,0 0-56 16,0 0 58-16,0 0-54 0,0 0 56 16,0 0-59-16,0 0 59 0,0 0-55 0,0 0 56 0,0 0-58 15,0 0 56-15,0 0-62 0,0 0 57 0,8 5-59 0,-8-5 61 16,0 0-57-16,0 0 61 0,0 0-63 15,15 0 60-15,-15 0-61 16,0 0 60-16,18 0-59 0,-18 0 60 0,17 0-64 0,-17 0 63 0,22-1-61 16,-22 1 60-16,24 0-60 0,-10-1 58 0,0 1-59 15,3 0 67-15,1-1-51 0,2 1 61 16,0 0-66-16,1 0 58 0,1 0-64 0,1 0 59 16,-2 0-60-16,1 1 50 0,0-1-57 0,1 1 66 0,0-1-66 15,0 1 66-15,4-1-53 0,0 2 48 16,-1-1-68-16,1 0 64 0,0-1-57 0,-1 1 58 0,-1 0-59 15,-1-1 61-15,-1 1-60 16,-1-1 60-16,3 0-59 0,-2 0 64 0,1 1-60 0,0-1 58 16,-1 0-57-16,0 0 49 0,1 0-57 15,-1 0 60-15,-1 0-53 0,1 0 55 0,-1 0-64 0,2 0 61 16,-2 0-59-16,2-1 57 16,0 2-58-16,1-1 56 0,0-1-55 0,-2 1 60 0,0 0-60 15,0 0 53-15,-1 0-48 0,0 0 57 0,-1-1-54 16,0 1 54-16,-1 0-60 0,1-1 59 15,-2 1-51-15,3-1 57 0,-1 1-62 0,1-1 49 0,-3 1-56 16,4 0 54-16,-1-1-53 16,-1 1 54-16,0 1-54 0,1-2 24 0,-2 1-13 0,1 0 54 15,-1 0-59-15,0 0 54 0,-3 0-56 16,1-2 5-16,-2 2 6 0,-4 0 4 0,2 0 5 0,-14 0 2 16,23-1 3-16,-23 1 11 0,17 0-3 0,-17 0-7 0,17 0 7 15,-17 0-4-15,12-1 0 0,-12 1-5 16,0 0-11-16,16 0-23 0,-16 0-33 0,0 0 15 0,0 0-109 15,13-2-2-15,-13 2-123 16,0 0-4-16,0 0-86 0,0 0-57 0,0 0-392 0,7-6-361 16</inkml:trace>
  <inkml:trace contextRef="#ctx0" brushRef="#br0" timeOffset="29290.19">8833 3595 43 0,'0'0'262'15,"0"0"-38"-15,0 0-46 0,0 0-6 0,0 0-35 0,0 0 6 16,0 0-38-16,0 0 7 16,0 0-32-16,0 0 27 0,0 0-22 0,0 0 38 0,0 0-21 15,0 0 3-15,0 0-2 0,8 6 11 16,-8-6 15-16,0 0-32 0,15 1 18 0,-15-1-19 0,14 3 5 16,-14-3-27-16,17 1-13 0,-17-1-5 0,16 2-6 15,-16-2-7-15,22 2-5 16,-22-2-2-16,19 4-4 0,-7-1-10 0,-2-1 2 0,0 0-5 15,2 2 3-15,-1-2-1 0,2 2 6 16,-2 1 0-16,1 0-1 0,3-1 3 0,-1 1 2 0,0 1 1 16,1 0-5-16,0 1-52 15,-1-1 55-15,1 1-46 0,-2-1 49 0,2 3-53 0,-3-2 53 16,-1 2-47-16,3-1 45 16,-2 1-40-16,-1 0 48 0,0 2-46 0,0-1 51 0,1 1-53 15,-3 1 53-15,1 1-49 0,2 1 54 0,-1 1-61 0,-1 0 54 16,-1-2-56-16,1 2 61 0,-1 1-59 15,0-1 57-15,-1-1-58 0,-2 0 58 0,1 1-60 0,-1-1 63 16,2 0-56-16,-2 0 61 16,-1 1-53-16,0 0 55 0,0-1-59 0,-1 0 60 0,1 1-61 15,-1-1 57-15,0 1-57 0,-2-1 59 16,2 2-58-16,-1-2 59 0,0 2-61 0,-1 0 65 0,1-1-59 16,0 0 51-16,-1 1-63 0,-1 0 63 0,0-2-69 0,0-1 60 15,1 0-66-15,-1 2 60 16,0-3-59-16,-1 1 58 0,2 0-60 0,-2 0 61 0,1-2-62 15,-1 3 61-15,0-2-56 16,0-12 10-16,0 24 7 0,-1-12 9 0,1-1 0 0,-2 2 5 16,2 0-5-16,-1-1 3 15,-2 0 2-15,2 1 3 0,0-1-7 0,0 1 0 0,-2 2 1 16,-1-2 2-16,2 1-3 0,-1-2-1 16,1 1-1-16,-1-1 2 0,0 0-2 0,1 0-2 0,-1-1 2 15,-1 1-1-15,2-1 1 0,-2 0 1 0,0-1 5 0,2 1 0 16,-2 0-5-16,0 0 0 15,0 0-1-15,0-1 6 0,1 0-4 0,-1 2-1 0,-3-2 0 16,4 0 0-16,-1 0-3 0,0-1 1 16,0 1-1-16,0-2 1 0,-1 2 0 0,0 0 1 0,1 0-3 15,-1-2 2-15,1 0 1 16,0 1-1-16,0-1-2 0,-1 0 6 0,5-8-2 0,-8 17-5 16,8-17 12-16,-8 16-9 0,3-9-1 0,1 2-1 0,0-1-3 0,-2-1 0 15,2 1 2-15,4-8-1 16,-9 15 1-16,9-15 0 0,-9 15 1 0,9-15-1 0,-9 13 0 15,9-13 3-15,-9 15-2 0,9-15 2 16,-8 13-2-16,8-13 0 0,-7 12 2 0,7-12 0 0,-10 13 7 16,10-13-3-16,-9 13 1 15,9-13 0-15,-10 11-3 0,10-11 9 0,-10 11-5 16,10-11-4-16,-10 12 3 0,10-12-3 0,-13 11-2 0,13-11 4 0,-15 11-7 16,6-5-17-16,9-6-28 15,-18 9-48-15,9-6-67 0,0 1-37 0,9-4-149 0,-20 4-28 16,20-4-82-16,-21 1-462 15,11-3-489-15</inkml:trace>
  <inkml:trace contextRef="#ctx0" brushRef="#br0" timeOffset="29980.81">9542 4241 115 0,'0'0'402'0,"0"0"-62"0,0 0-5 0,-2-10-49 0,2 10-26 0,0 0-35 16,0 0-32-16,0 0-41 16,0 0-36-16,0 0-21 0,0 0-17 0,-14 0 0 0,14 0-7 15,-10 6-8-15,10-6-5 0,-13 11-3 16,5-5 1-16,0 1-3 0,1 1-13 16,-1 2-5-16,-1-1-48 0,3 2 48 0,-2 1-47 0,2 0 55 15,-1 0-51-15,2 1 50 0,0-1-52 0,1 2 57 0,0-1-46 16,2-1 57-16,0 0-43 0,2-12 2 15,0 23 13-15,3-12 5 0,0-1 13 0,0 0 3 0,1-1-1 16,2 1 2-16,4-2 0 0,0 1-5 0,0-2 0 16,4 1-1-16,2-4-2 15,-1 0-4-15,0-1 1 0,2-2-4 0,-3-1-3 16,4-2 11-16,-2-1-3 0,1-2-8 16,-3-2 13-16,0 1-14 0,-2-4 62 0,0 0-69 0,-3-2 41 15,-2-2-63-15,-1 0 42 16,-2-2-57-16,-3-1 50 0,-1 0-63 0,-2-1 50 0,-2 0-59 15,-3-1 57-15,1 0-63 0,-5 1 57 16,0 1-70-16,1 3 52 0,-3-1-83 0,3 4 28 0,-2 3-79 16,0 1 7-16,0 1-39 0,0 4-31 0,0-1-36 0,12 3-49 15,-24 1-32-15,12 2-43 16,2 1-409-16,0 2-281 0</inkml:trace>
  <inkml:trace contextRef="#ctx0" brushRef="#br0" timeOffset="31180.8">9742 4403 318 0,'0'0'307'16,"0"0"-29"-16,0 0-13 15,0 0-76-15,0 0 33 0,0 0-82 0,0 0 51 0,0 0-83 16,0 0 57-16,-9 3-77 0,9-3 49 15,0 0-72-15,0 0 51 0,0 0-72 0,0 0 52 0,0 0-70 16,0 0 50-16,0 0-52 0,0 0 47 0,0 0-56 0,0 0 54 16,15 1-56-16,-15-1 49 15,14 0-50-15,-14 0 45 0,19 2-52 0,-6-2 49 0,-1-2-52 16,3 4 50-16,-2-2-50 16,2 0 51-16,1 0-49 0,0 0 44 0,2 1-41 0,1-1 46 15,0 0-52-15,-1 1 50 16,1-1-59-16,-1 1 51 0,1-1-56 0,0 1 54 0,0 0-56 0,0-1 57 15,1 2-56-15,-2-1 58 16,2-1-55-16,0 1 53 0,-1 0-55 0,2-1 52 16,-1 2-55-16,0-2 59 0,0 1-52 0,0 0 64 0,0-1-49 0,2 0 53 15,-2 1-62-15,1-1 56 16,0 1-64-16,0-1 62 0,-1 0-55 0,2 2 53 0,-1-2-62 16,0 0 59-16,1 0-63 0,0 1 61 15,-2-1-63-15,1 0 63 0,-1-1-53 0,-1 2 57 0,2-2-59 16,-3 2 53-16,2-2-60 15,-1 2 63-15,-1-1-68 0,1 0 59 0,-1 0-58 0,-1 0 55 16,1 0-57-16,-3-1 64 0,2 1-60 0,-2 0 64 0,1 1-64 16,0-1 63-16,0 0-65 0,0-1 59 15,0 1-63-15,-1 0 62 0,1 0-60 0,-2-2 64 16,3 2-63-16,-3 0 59 0,1-1-59 16,1 1 49-16,0-1-45 0,0 1 54 0,0-1-56 0,-2 1 51 15,3-1-57-15,-3 1 71 0,6-2-70 16,-7 1 65-16,4 1-67 0,-1-1 58 0,1 1-62 0,-2-1 61 15,1 1-59-15,-1-2 63 16,0 2-61-16,1 0 59 0,1-1-61 0,-4 1 68 0,4 0-68 16,-2 0 62-16,3-1-61 0,-5 1 60 0,2 0-62 0,1-1 64 15,-1 1-58-15,0-1 61 0,3 1-61 16,-5 0 57-16,4 0-59 0,-2-1 51 0,3 1-43 0,-2 0 49 16,2-2-52-16,2 2 48 15,-3 0-55-15,2-1 70 0,-1 1-70 0,-4 0 62 0,3 0-59 16,-1 0 52-16,0-1-57 0,-2 2 60 15,1-1-57-15,-1 0 54 0,2 0-53 0,-3 0 56 0,2 0-61 16,-1 0 64-16,-1 0-62 0,-13 0 58 0,25 0-58 0,-25 0 56 16,25 0-55-1,-25 0 59-15,24 0-61 0,-24 0 60 0,23 0-60 0,-23 0 64 16,24 0-64-16,-11 1 60 0,-13-1-53 16,23 0 46-16,-9 2-44 0,-14-2 48 0,25 1-54 0,-25-1 52 15,24 0-52-15,-12 1 63 16,-12-1-66-16,23 1 59 0,-23-1-60 0,23 1 57 0,-23-1-55 15,23 1 58-15,-9 1-56 0,-14-2 61 16,24 1-59-16,-10 0 59 0,1-1-61 0,-3 1 59 0,1 1-60 16,3-2 59-16,-4 1-59 0,1-1 56 0,1 0-51 0,0 1 54 15,0-1-56-15,2 1 56 16,-4-1-58-16,1 1 53 0,1-1-48 0,-1 2 50 0,-13-2-51 16,22 0 53-16,-11 1-57 0,-11-1 60 15,25 1-56-15,-25-1 57 0,25 1-60 0,-12-1 59 0,-13 0-64 16,27 1 61-16,-27-1-56 15,25 0 55-15,-14 1-55 0,-11-1 53 0,25 0-52 0,-25 0 54 16,23 2-53-16,-23-2 52 0,19 0-54 0,-19 0 57 0,19 0-57 16,-19 0 54-16,17 0-54 0,-17 0 25 15,16 0-21-15,-16 0 59 0,16-2-60 0,-16 2 52 0,13 0-56 16,-13 0 55-16,0 0-50 16,19 0 50-16,-19 0-49 0,0 0 48 0,15 2-54 0,-15-2 61 15,0 0-52-15,13-2 54 0,-13 2-59 16,0 0 58-16,0 0-69 0,14 0 32 0,-14 0-106 0,0 0-10 15,0 0-153-15,9-3-108 16,-9 3-116-16,0 0-453 0,0 0-531 0</inkml:trace>
  <inkml:trace contextRef="#ctx0" brushRef="#br0" timeOffset="31911.02">13023 4328 249 0,'0'0'407'16,"0"0"-46"-16,3-12-31 0,-3 12-34 0,0 0 3 0,0 0-18 15,-1-14-37-15,1 14-38 0,-4-7-31 16,4 7-21-16,-7-8-15 0,7 8-14 0,-11-5-16 0,11 5-25 16,-11-4-19-16,11 4-13 0,-16-1-6 0,16 1-7 0,-16 2-4 15,4 0-7-15,2 2-6 16,1 1 3-16,0 1-3 0,-2 0-56 0,2 2 50 0,0 2-46 16,1 0 56-16,0-1-45 0,1 3 62 15,3-2-49-15,-1 3 61 0,2-2-46 0,1-1 50 0,0 2-47 16,4 0 57-16,3-1-58 15,0 1 7-15,1 0 3 0,1-1-1 0,2-1 3 0,2 1-10 0,1-2 4 16,1-1 1-16,0 0-1 16,-2 0 2-16,4-3 2 0,-2-1-2 0,3 0-2 0,-3-1 5 15,3-2-1-15,-1-2 10 0,1-2-8 16,0-2 4-16,0 1-7 0,1-5 36 0,1-2-44 16,1-1 23-16,-6-2-65 0,2-2 61 0,-1 0-82 0,-5-1 50 15,0-2-59-15,0 1 29 0,-4 1-6 16,-1 0 5-16,0 1 2 0,-4 2-2 0,2 2 3 0,-4 0 1 15,2 0 0-15,0 12 0 16,-4-19-2-16,4 19 4 0,-7-17 6 0,7 17-2 16,-12-12 2-16,12 12 0 0,-13-8 2 0,13 8 2 0,-15-4 5 15,15 4-1-15,-16 0-4 16,16 0 5-16,-18 5-3 0,11 0 2 0,-2-1 3 0,1 4 0 16,0 0 1-16,2 0 6 0,1 2 1 15,-1 1 3-15,2 2-50 0,1-1 60 0,1 0-56 0,-1 1 65 16,3 0-49-16,0 2 56 15,5 1-52-15,-4-1 56 0,3 0-52 0,0 1 56 0,3 0-46 16,-1-1-1-16,0 1 55 0,2-1-60 0,-3 1 56 0,3-1-63 16,-3 0 62-16,2 0-57 0,0-2 52 15,-3 0-61-15,2 0 54 0,-1 0-54 0,-1-1 57 0,1 1-56 16,0-3 58-16,-1 1-59 16,-2-2 58-16,0 2-57 0,-2-11 59 0,5 17-50 0,-5-17 44 15,2 15-84-15,-2-15-12 0,-2 13-152 16,2-13-71-16,-5 11-138 0,5-11-456 0,-13 5-445 0</inkml:trace>
  <inkml:trace contextRef="#ctx0" brushRef="#br0" timeOffset="34381.03">3008 6802 24 0,'0'0'184'0,"0"0"-22"0,0 0-34 16,0 0-8-16,0 0-6 0,0 0-8 0,0 0-1 0,-1-11 2 15,1 11 5-15,0 0 1 0,0 0-2 16,0 0 13-16,0 0 7 0,0 0 18 0,0 0-8 0,0 0 7 15,0 0 4-15,0 0-4 16,0 0-6-16,0 0-3 0,0 0-1 0,0 0-2 0,-2-12-11 16,2 12-6-16,0 0-9 0,0 0-10 0,0 0-7 0,0 0-12 15,0 0-8-15,0 0-13 0,0 0-61 16,0 0 54-16,0 0-10 0,0 0-11 0,0 0-8 0,0 0-7 16,0 0-3-16,0 0-7 15,0 0-4-15,0 0-2 0,0 0-4 0,0 0-4 0,0 0-6 16,0 0-2-16,0 0 3 15,0 0 7-15,0 0-5 0,-5 9-50 0,5-9 62 0,0 0-50 16,0 0 60-16,-2 15-44 0,2-15 57 0,-3 12-54 0,3-12 60 16,-2 13-60-16,2-13 63 0,-3 17-61 15,3-17 60-15,-3 19-3 0,1-8-4 0,1 1 0 16,-1 0-4-16,1 1-4 0,-2 0-3 16,2 1-3-16,-1 1 1 0,0 1-2 0,-1-2 1 15,1 1 1-15,0 2 1 0,1-1-4 16,-2-1 1-16,0 2 1 0,2-2 1 0,-1 2-2 0,0-2 0 15,0 1-3-15,0 0-2 16,1 0 2-16,0 0-3 0,-2-1-2 0,2-1 0 0,0 3-1 16,-2-3 1-16,2 2-2 0,0-3 3 0,-1 1-2 0,1-1 1 15,0-1-2-15,1 3 1 0,-1-2-1 16,-1 1 0-16,2-2-5 0,-1 2-48 0,0 0 61 0,-1-2-50 16,1 2 63-16,0 0-59 15,1 0 60-15,-1-1-59 0,-1 2 69 0,1 1-64 0,0 0 61 0,-1 0-62 16,2-2 62-16,-1 0-62 15,0 0 60-15,1 2-56 0,-1 0 60 0,-1-2-61 0,2 0 58 0,-1-1-62 16,1 3 61-16,-1-2-1 16,1 1-6-16,-3 0-4 0,3 2-3 0,0-3-2 0,-1 0-2 15,1 1-3-15,-1-1 2 0,1 2 1 16,0-1-4-16,-2-2-1 0,2 1 1 0,-1 0-2 16,1 0-1-16,0-1-4 0,-1-1 2 0,1-1 4 0,-1 2-1 15,1 0 1-15,0 0-5 0,-2-1 0 16,2 1 0-16,-1 0-23 0,1-2 26 0,-1 0 2 0,1 0-2 15,0 2 0-15,-2-2-1 16,2 1-1-16,-1 0 3 0,1-12-2 0,-1 21 1 0,1-21-2 16,0 22 0-16,0-22-3 0,-1 19 2 0,1-19-57 0,-2 18 71 15,2-18-47-15,0 15 55 0,0-15-59 16,-1 17 62-16,1-17-63 0,0 12 66 0,0-12-63 0,-1 13 67 16,1-13-63-16,-2 11 63 15,2-11-64-15,0 0 64 0,0 16-62 0,0-16 63 0,0 0-62 16,-1 13 63-16,1-13-65 0,0 0 64 15,0 12-65-15,0-12 65 0,0 0-66 0,0 0 67 0,-1 14-66 16,1-14 65-16,0 0-64 0,0 0 64 0,0 0-65 16,0 11 65-16,0-11-63 15,0 0 61-15,0 0-57 0,0 0 60 0,0 0-62 0,-1 12 58 16,1-12-62-16,0 0 75 0,0 0-77 16,0 0 72-16,0 0-69 0,0 0 66 0,0 0-64 0,0 0 63 15,0 0-62-15,0 0 67 16,0 0-69-16,0 0 64 0,0 12-66 0,0-12 65 0,0 0-65 15,0 0 63-15,0 0-65 0,0 0 66 16,0 0-66-16,0 0 65 0,0 0-65 0,0 0 64 0,0 0-65 16,0 0 65-16,0 0-63 0,0 0 36 0,0 0-25 0,0 0 63 15,0 0-66-15,0 0 63 16,9 3-63-16,-9-3 64 0,0 0-68 0,14-1 65 0,-14 1-65 16,15 1 60-16,-15-1-60 15,18 0 64-15,-18 0-67 0,19 1 59 0,-7-2-56 0,-12 1 61 0,23 0-63 16,-9 1 63-16,-14-1-60 15,24 0 57-15,-10 0-59 0,0 0 63 0,1 0-63 0,-2 0 62 16,4 0-61-16,-3 0 60 0,0 0-61 0,0 1 61 0,1-2-51 16,-1 1 51-16,0 0-65 0,0 0 65 15,-1 0-63-15,1 1 64 0,-1-1-63 0,1 0 67 0,-1 0-65 16,2-1 66-16,-1 1-69 16,2 0 66-16,-2 0-67 0,1 0 63 0,0 0-61 0,3-1 63 15,-2 1-63-15,1 0 63 0,-1 0-65 16,3-1 65-16,-4 1-64 0,2 0 65 0,-2 0-66 0,3 0 63 15,0 0-61-15,0 0 64 16,1-1-65-16,-2 1 62 0,2 0-62 0,0 0 66 0,-2 0-64 16,2 0 66-16,-1 0-66 0,1 0 63 0,0 0-63 0,0 0 58 15,0 0-58-15,1 0 68 0,0 0-68 16,0-1 71-16,0 1-73 0,0 0 6 0,-1 0 4 0,1 0 4 16,0 0 8-16,-1 0 1 15,-1 0 2-15,2 0 2 0,-2-1-1 0,3 1 2 0,-2 0-1 16,-1 0 1-16,1 0 1 0,-1 0 0 15,-1 0 2-15,-1 0 56 0,-1-3-69 0,1 3 59 16,-2 3-63-16,-1-3 59 0,-13 0-64 0,23 0 62 0,-23 0-48 16,19 0-11-16,-19 0 9 15,14 0-6-15,-14 0-32 0,14 0 9 0,-14 0-117 0,0 0-1 16,14-3-126-16,-14 3-43 0,0 0-32 16,13 0-46-16,-13 0-339 0,0 0-250 0</inkml:trace>
  <inkml:trace contextRef="#ctx0" brushRef="#br0" timeOffset="35731">2994 6731 1 0,'0'0'15'0,"0"0"-7"0,0 0 0 16,0 0-3-16,0 0 3 15,0 0-7-15,0 0 13 0,0 0 0 0,0 0 10 0,-3 9 1 16,3-9 1-16,0 0-7 0,0 0-1 0,0 0-7 0,0 0 1 16,-6 8-6-16,6-8-1 0,0 0-7 15,0 0 6-15,0 0-6 0,0 0 13 0,0 0 0 0,-4 8 6 16,4-8 5-16,0 0 28 16,0 0 12-16,0 0 27 0,0 0 7 0,0 0 25 0,0 0-9 15,0 0 27-15,0 0-21 0,0 0 10 16,0 0-6-16,0 0-1 0,0 0-1 0,-3 9 5 0,3-9-4 15,0 0-2-15,0 0-13 16,0 0-5-16,0 0-4 0,0 0-7 0,0 0-14 0,0 0-6 16,0 0-6-16,0 0-1 0,0 0 6 0,0 0 5 0,0 0 2 15,0 0 1-15,12 5-2 0,-12-5-6 16,0 0-9-16,20-2-4 0,-20 2-6 0,18-1-4 0,-18 1-5 16,23-3-4-16,-23 3 1 15,26-1 2-15,-14 0-4 0,1 1-1 0,0-1-3 0,1-1 3 16,2 1-6-16,-1 1 0 0,3-1-11 15,0 0 2-15,-4 1-2 0,4-2-3 0,0 1-4 0,-2 1 1 16,3-1 6-16,2 0 4 0,-1 1-2 0,3-1 0 0,-1 1-4 16,1 0 1-16,1-1-4 15,3 1 1-15,0 0 1 0,1 0-4 0,-2 0-1 0,1-1-1 16,1 1-55-16,-2 0 62 16,3 0-54-16,-3 1 63 0,2-1-57 0,-1 0 60 15,-4 0-54-15,2 0 59 0,-2 0-60 16,0 0 57-16,-2 0-54 0,2 0 57 0,-1 0-62 0,-1 0 59 15,0 0-58-15,2 0 59 16,-2-1-61-16,-1 1 65 0,2 0-63 0,0-1 59 0,-2 1-58 16,1 0 57-16,-2 0-55 0,-1 0 54 0,1 0-58 0,-4 0 58 15,4 0-61-15,-5 0 61 0,3 1-59 16,-2-2 62-16,1 1-57 0,-2 0 49 0,0-2-52 0,0 2 57 16,1 0-56-16,-2 2 61 15,1-2-62-15,-1 0 60 0,0 0-60 0,1 0 57 0,-2 0-52 0,1 1 57 16,-13-1-63-16,21 0 60 15,-21 0-59-15,18 0 60 0,-18 0-62 0,14 0 64 0,-14 0-62 0,14 0 58 16,-14 0-60-16,0 0 57 16,15 1-54-16,-15-1 57 0,0 0-60 0,15 0 60 0,-15 0-59 15,0 0 60-15,13 0-60 0,-13 0 59 16,0 0-60-16,15 1 61 0,-15-1-60 0,0 0 62 16,13 0-63-16,-13 0 61 0,0 0-58 0,0 0 59 0,17 0-58 15,-17 0 63-15,0 0-56 0,0 0 58 16,0 0-63-16,13 0 62 0,-13 0-60 0,0 0 62 0,0 0-64 15,0 0 63-15,0 0-65 16,0 0 60-16,0 0-71 0,0 0 44 0,12 1-74 0,-12-1 21 16,0 0-85-16,0 0 12 0,0 0-49 0,0 0-97 0,0 0-5 15,0 0-39-15,0 0-45 0,0 0-357 16,0 0-217-16</inkml:trace>
  <inkml:trace contextRef="#ctx0" brushRef="#br0" timeOffset="36681">4490 6750 161 0,'0'0'247'16,"0"0"-29"-16,0 0-8 0,0 0-7 0,0 0-7 0,0 0-20 15,0 0-1-15,0 0-64 16,0 0 40-16,0 0-71 0,0 0 70 0,0 0-35 0,0 0-18 15,0 0-18-15,0 0-17 0,0 0-7 16,0 0 5-16,0 0-16 0,0 0-5 0,0 0-8 0,0 0-4 16,0 0-2-16,13 1-3 0,-13-1-57 0,0 0 69 0,13 6-57 15,-13-6 68 1,10 6-61-16,-10-6 60 0,12 7-53 0,-12-7 57 0,14 7-56 0,-14-7 57 16,14 10-52-16,-8-4 55 0,-6-6-58 15,14 11 60-15,-7-4-57 0,-1-1 12 0,2 1 50 16,-2 1-53-16,0 2 47 0,0-2-52 15,0 1 44-15,2 2-54 0,-1 0 55 0,0 0-48 0,-1 3 51 16,2-2-53-16,-2 1 44 0,1 0-53 0,-2 1 50 0,1-1-5 16,2 2-3-16,-3 0-52 0,0-1 55 15,0 2-6-15,0-2 0 0,0 4-2 0,0-3 0 0,0 0-2 16,-1 1 1-16,1 0 2 16,-1-1-1-16,-1 1 6 0,1-1-55 0,-2 0 62 0,2 2-53 15,0-2 58-15,-2 2-56 0,1-1 59 16,-2-2-38-16,2 1 33 0,-2 1-53 0,2-1 56 0,-2 2-57 15,0-2 60-15,1 0-57 16,-1 1 55-16,0 0-58 0,0-2 58 0,-1 1-59 0,2-2 6 16,0 2 4-16,-2-1 5 0,0 0 2 0,0 0 1 0,0 1 5 15,0-2 0-15,0 0 0 16,0 1 5-16,-1 0-1 0,1 0 56 0,-3 2-66 0,2-3 56 16,0 2-49-16,-2 0 45 15,1-1-58-15,-1 0 55 0,2 1-70 0,-2-1 65 0,1-1-59 16,-2 1 59-16,1-2-68 0,1 0 67 15,-2 0-71-15,0 2 62 0,2-1-56 0,-2-2 55 0,1 2-62 16,1-2 65-16,-2 0-63 0,1 1 65 0,-1-1-63 0,1 2 65 16,-1-2-66-16,1 0 65 15,-1 0-64-15,2-1 66 0,-2 0-68 0,1 1 66 0,-1-2-67 16,1 1 66-16,-2-2-68 0,2 2 61 16,-1-1-52-16,0-1 54 0,4-8-56 0,-7 15 59 0,7-15-65 15,-7 15 67-15,7-15-64 16,-9 13 67-16,9-13-67 0,-9 13 66 0,9-13-70 0,-6 11 61 15,6-11-59-15,-9 9 60 0,9-9-60 16,-9 10 60-16,9-10-58 0,-8 10 61 0,8-10-64 0,-9 8 60 16,9-8-57-16,-10 8 54 0,10-8-57 0,-10 9 60 0,10-9-59 15,-12 8 58-15,12-8-59 16,-11 8 56-16,11-8-57 0,-11 7 59 0,11-7-56 0,-12 7 53 16,12-7-48-16,-11 7 51 15,11-7-58-15,-12 7 59 0,12-7-50 0,-13 6 53 0,13-6-61 0,-10 7 59 16,10-7-63-16,-10 5 57 15,10-5-54-15,-13 7 49 0,13-7-48 0,-11 4 57 0,11-4-56 16,-12 5 56-16,12-5-58 0,-14 6 59 0,14-6-61 0,-13 5 56 16,13-5-53-16,-15 4 55 0,15-4-58 15,-14 4 59-15,14-4-54 0,-17 5 2 0,17-5 6 0,-18 5 2 16,18-5 2-16,-19 5 3 16,9-2 5-16,10-3 0 0,-19 5 0 0,19-5 2 0,-19 5-6 15,10-1-1-15,-2-2 3 0,11-2-21 16,-19 4-35-16,19-4-47 0,-15 4-12 0,15-4-146 0,-14 1-88 15,14-1-83-15,-14 3-497 16,14-3-512-16</inkml:trace>
  <inkml:trace contextRef="#ctx0" brushRef="#br0" timeOffset="37661.28">4892 7433 45 0,'0'0'399'0,"0"0"-93"0,0 0 10 16,-6-8-87-16,6 8 20 15,0 0-98-15,0 0 38 0,0 0-89 0,-12-2 55 0,12 2-88 16,0 0 59-16,-9 4-82 0,9-4 56 16,-8 6-70-16,8-6 52 0,-9 10-53 0,9-10 60 0,-9 13-49 15,5-5 45-15,1 0-52 16,-3 2 1-16,3 1 6 0,-2 0 2 0,2 1 1 0,-1 0 9 15,2-1-2-15,-1 2-6 0,2-2-3 16,0 2 56-16,-1 0-60 0,1-2 54 0,2 1-55 0,-1 0 69 16,2-2-51-16,0 0 63 0,2 0-50 0,0-1 66 0,3-1-51 15,1-1-6-15,1 1-6 16,1-2-7-16,3 0-7 0,0-2 4 0,3 0-17 0,-3-3-5 16,2-1-7-16,1 0-4 15,0-3-1-15,1 0-6 0,0-3-35 0,-2-2 39 0,3-1-26 0,-1 0 29 16,-2-2-28-16,-1-1 28 15,-1 1-1-15,-4 0-7 0,0-1 4 0,-1 0-2 0,-1-1-7 0,-2-2-2 16,-2 3 3-16,-2 0-1 16,-1-1-3-16,0-1 0 0,-3 3 4 0,-2-3-6 0,0 1-6 15,-4 0-2-15,0 3-1 0,0-3-3 16,-2 2-5-16,-2 3-1 0,1 0-7 0,-1 2-18 16,-2 1-24-16,1 2 19 0,2 2-101 0,-4 1 23 15,2 2-114-15,-2 1-5 0,1 2-125 16,1 1-17-16,-1 1-57 0,2 1-424 0,1 1-409 0</inkml:trace>
  <inkml:trace contextRef="#ctx0" brushRef="#br0" timeOffset="39427.55">5209 7521 61 0,'0'0'169'0,"0"0"-29"0,-11 3-18 0,11-3-25 0,0 0-4 15,0 0-18-15,-15 3 0 0,15-3-17 0,0 0-5 0,-10 4-12 16,10-4 5-16,0 0-7 16,0 0 1-16,-10 5 20 0,10-5 1 0,0 0 5 0,0 0-6 15,-9 6-2-15,9-6-3 16,0 0 0-16,0 0 10 0,-8 5 1 0,8-5 4 0,0 0-2 15,0 0-2-15,-8 6-7 0,8-6 1 16,0 0-5-16,-9 4 1 0,9-4 0 0,0 0-5 16,0 0 4-16,-14 4 0 0,14-4-8 0,0 0-2 0,-9 3-11 15,9-3-9-15,0 0-4 0,0 0-5 16,0 0-5-16,-10 4 20 0,10-4-28 0,0 0 3 0,0 0 6 16,0 0 11-16,0 0 13 0,0 0 11 15,0 0 13-15,0 0 1 0,0 0-4 0,0 0-2 0,0 0-8 16,0 0-4-16,0 0 4 15,0 0-8-15,12 5-3 0,-12-5-7 0,0 0-6 0,18 0-3 16,-18 0 1-16,16-1-3 0,-16 1-3 16,23-1-1-16,-23 1-3 0,23-1 1 0,-7 1-5 0,-2-2 1 15,0 2-3-15,1 0-1 0,0-1 0 0,-1 1 0 0,2-2 0 16,-2 1 0-16,1 0 2 16,-1 1-1-16,3-1 2 0,-2 0-1 0,3 1-3 0,-1-1 2 15,1 0 0-15,2 0 3 0,-2 0-2 16,2 1-1-16,2-1 0 0,-1-1-2 0,0 2 0 0,1-1 0 15,-2 1 0-15,2-1 1 16,0 1 3-16,-2 0-5 0,2 0-4 0,-2 0-1 0,1 0 6 16,-1 0-3-16,1 0 3 0,-2 0 0 0,1 1-1 0,2-1 3 15,-1 1-2-15,0-1 4 0,1 2 1 16,0-2 1-16,0 1 2 0,2-1-2 0,-1 0 0 0,1 0-3 16,-1 0 7-16,0 0-3 15,1 1-2-15,1-1-3 0,-2-1-1 0,0 1-4 0,0 1 3 16,0-1-2-16,-3 0 0 0,3 0 0 15,-1 0 4-15,-2 1-2 0,2-1 0 0,-2 0 1 0,1 0 3 16,1 1 1-16,-1-1 0 16,0 0-1-16,-1 0-2 0,3 0 0 0,-2 0 1 0,-2 0-3 15,3 0 1-15,-2 0 2 0,-1 0-2 0,2 0 0 0,-3 0 1 16,2 0 1-16,-1 0 2 0,-1 0 1 16,3 1-1-16,-2-1 2 0,-3 0-2 0,3 0-1 15,-1 0 2-15,2 0 5 16,-1 1-5-16,-1-1 17 0,1 0-19 0,0 0-9 0,0 1 5 15,0-1-4-15,1 0 4 0,-1 0 5 16,0 1-2-16,-1-1 2 0,1 0-2 0,-4 0-2 0,3 1 1 16,-4-1 2-16,3 0 0 0,-2 2 1 0,0-2-2 0,1 0 0 15,-1 0 0-15,-1 0-1 16,1 1-1-16,1-1 0 0,-1 0-1 0,-1 0 0 0,1 0-1 16,1 2 4-16,-1-2-2 0,-1 0 3 15,2 0-1-15,-2 0 1 0,1 1-1 0,-2-1-1 16,0 0 1-16,-13 0 11 0,23 1-7 15,-23-1 1-15,21 0-1 0,-21 0 0 0,16 0-7 0,-16 0 0 16,16 1-1-16,-16-1 1 0,14 0-4 16,-14 0 1-16,14 0 1 0,-14 0 18 0,13 1-21 0,-13-1 0 15,14 0 2-15,-14 0 1 0,14 0-3 0,-14 0 5 0,15 2-22 16,-15-2 21-16,15 0 0 16,-15 0 1-16,15 1 1 0,-15-1 1 0,0 0 3 0,18 0-2 15,-18 0 1-15,0 0-4 0,16 0 3 16,-16 0-3-16,0 0 2 0,15 0 0 0,-15 0-1 0,0 0-2 15,14 0-3-15,-14 0 4 16,0 0-2-16,15 1 8 0,-15-1-2 0,0 0-1 0,16-1-3 16,-16 1-8-16,0 0 3 0,17 0 1 0,-17 0 4 0,0 0 4 15,18 0-1-15,-18 0 1 0,0 0-1 16,13 0 2-16,-13 0-2 0,0 0 1 0,14 0-1 0,-14 0-3 16,0 0 1-16,13 0-3 15,-13 0-1-15,0 0 0 0,14-1 0 0,-14 1 0 0,0 0 1 16,14 0-2-16,-14 0-1 0,0 0 3 15,14 1-1-15,-14-1 3 0,0 0 1 0,15 0 2 0,-15 0-1 16,0 0 6-16,0 0 1 16,14 0 7-16,-14 0-3 0,0 0 2 0,0 0 8 0,0 0-4 15,14 0 0-15,-14 0-5 0,0 0-8 0,0 0-3 0,0 0 0 16,0 0 2-16,0 0-4 0,0 0 1 16,0 0-2-16,0 0-1 0,0 0-3 0,13 0-22 0,-13 0-24 15,0 0-40-15,0 0-46 16,0 0-53-16,0 0-65 0,0 0-61 0,0 0-31 0,0 0-48 15,0 0-412-15,0 0-330 0</inkml:trace>
  <inkml:trace contextRef="#ctx0" brushRef="#br0" timeOffset="40655.83">7817 6765 182 0,'0'-14'194'0,"0"14"-22"0,1-12-11 0,-1 12-3 15,2-11-6-15,-2 11-3 16,0 0-9-16,0-15-33 0,0 15 24 0,0 0-43 0,1-14 48 16,-1 14-55-16,0 0 65 0,1-11-70 15,-1 11 69-15,0 0-70 0,0 0 53 0,0-13-65 0,0 13 50 16,0 0-58-16,0 0 49 15,0 0-47-15,-1-13 30 0,1 13-56 0,0 0 47 0,0 0-57 16,0 0 51-16,0 0-60 0,0 0 50 0,0 0-58 0,1-10 41 16,-1 10-57-16,0 0 42 15,0 0-48-15,0 0 42 0,0 0-33 0,0 0 31 0,0 0-53 16,0 0 64-16,0 0-50 0,0 11 52 16,0-11-43-16,3 11 44 0,-3-11-42 0,2 11 53 0,-2-11-43 15,3 15 71-15,-1-5-53 16,1 0-2-16,1 1-1 0,-2 0 4 0,1 0 6 0,-1 1-4 15,1 2-2-15,0 2 5 0,-1-1 1 16,-1 0-6-16,1 3 55 0,0-3-56 0,0 3 49 16,-2-2-63-16,1 2 62 0,-1-1-66 0,1 1 53 0,-1-1-64 15,1 2 46-15,-1-2-48 16,0 1 55-16,0 1-63 0,2-3 57 0,-2 2-60 0,0-1 60 16,-2-1-61-16,2 0 68 0,0 1-58 15,0 0 57-15,0 0-61 0,0-3 61 16,-1 1-62-16,1 0 59 0,0 0-63 0,0 0 62 15,-1-1-64-15,1 1 63 0,0-2-57 0,0 1 52 0,0 0-61 16,-1 0 2-16,1-2 5 0,0 1 4 0,0 1 9 0,0-3-3 16,0 2 3-16,0-13 1 0,0 23 0 15,0-12 0-15,0-11 2 0,0 22 2 16,0-22 0-16,0 21 0 0,0-21-5 0,0 22 7 16,0-22 1-16,0 21-25 0,-2-11 30 0,2-10-25 15,-1 20 26-15,1-20-1 0,-1 22-2 0,1-22 2 0,-2 21-2 16,2-21 2-16,-1 19-2 15,0-8 1-15,1-11-3 0,-3 19 0 0,3-19-1 0,-1 20-3 16,1-20 6-16,-3 17-1 0,3-17-1 0,-1 18 3 0,1-18-7 0,-2 17 1 16,2-17-5-16,-3 18 10 15,3-18-1-15,-4 17 0 0,4-17-2 0,-2 17-3 0,2-17 0 16,-2 15 1-16,2-15-1 0,-1 17 53 16,1-17-68-16,-1 15 59 0,1-15-62 0,-1 17 58 0,1-17-62 15,-3 15 59-15,3-15-61 0,-1 17 57 16,1-17-56-16,-2 17 2 0,2-17 57 0,0 15-59 15,0-15 58-15,-1 15-59 0,1-15 60 16,-1 15-58-16,1-15 54 0,-1 14-51 0,1-14 48 0,-2 14-47 16,2-14 44-16,0 0-52 0,-1 15 60 0,1-15-54 0,0 0 57 15,-1 14-58-15,1-14 58 16,0 0-59-16,0 0 56 0,0 14-51 0,0-14 3 0,0 0-1 16,0 0-20-16,0 0 20 0,-3 9-101 15,3-9 7-15,0 0-116 0,0 0-3 0,0 0-105 0,0 0-32 16,0 0-47-16,0 0-403 0,-5-8-348 15</inkml:trace>
  <inkml:trace contextRef="#ctx0" brushRef="#br0" timeOffset="41111.35">7760 7589 75 0,'-10'3'278'0,"10"-3"-46"16,0 0-30-16,0 0-21 0,0 0-25 15,0 0-16-15,0 0-18 0,0 0-5 0,0 0-13 0,0 0-3 16,0 0-7-16,0 0-2 15,10 7-15-15,-10-7-1 0,0 0-13 0,12 2-12 0,-12-2-8 16,14 0-6-16,-14 0 2 0,17-1-18 16,-17 1 7-16,19-1-19 0,-19 1-24 0,21-3-36 0,-21 3-51 15,15-3-51-15,-15 3-98 0,14-4-300 0,-14 4-63 0</inkml:trace>
  <inkml:trace contextRef="#ctx0" brushRef="#br0" timeOffset="41661.32">7855 6678 37 0,'0'0'178'0,"0"0"-14"15,0 0-17-15,0 0-3 16,2-11-16-16,-2 11 1 0,0 0 6 0,0 0 8 0,0 0-3 16,2-11 13-16,-2 11-35 0,0 0 56 15,0 0-68-15,0 0 69 0,0 0-69 0,3-9 57 0,-3 9-26 16,0 0-5-16,0 0-30 15,0 0-18-15,0 0-15 0,0 0-13 0,0 0-14 0,0 0-5 16,0 0-3-16,0 0-44 0,0 0 68 16,0 0-48-16,-7 9 64 0,7-9-50 0,-2 11 56 0,2-11-44 15,-3 13 43-15,3-13-52 0,-4 17 50 0,4-17-63 0,-2 19 49 16,1-7-63-16,-1-2 9 16,2-10-5-16,-1 23-1 0,0-12-7 0,1 2-51 0,0-2-79 15,0 2-91-15,1-2-64 0,0 0-56 16,-1-11-455-16,3 22-328 0</inkml:trace>
  <inkml:trace contextRef="#ctx0" brushRef="#br0" timeOffset="42331.61">7877 6654 141 0,'-13'-4'303'0,"13"4"-43"0,0 0-18 0,0 0-17 0,-10-3-25 16,10 3-69-16,0 0 27 0,0 0-67 0,0 0 42 0,-9-4-75 16,9 4 52-16,0 0-71 0,0 0 61 0,0 0-71 0,0 0 60 15,0 0-69-15,0 0 61 0,0 0-62 16,0 0 60-16,0 0-9 0,0 0 12 0,0 0-9 0,0 0 3 16,0 0 8-16,0 0 8 15,0 0-59-15,12-1 54 0,-12 1-58 0,17 0 43 16,-17 0-53-16,24 0 44 15,-9 1-54-15,0-1 50 0,3-1-53 0,2 2 51 0,-1-1-52 0,2 0 46 16,1 0-54-16,-2 2 51 16,3-2-52-16,0 0 53 0,0 0-55 0,-1 0 53 0,2 0-54 15,3 0 55-15,0 0-59 0,1 1 55 0,0-1-45 0,0 0 35 16,-1-1-57-16,1 2 56 16,1-1-56-16,-3 0 60 0,2 0-58 0,-1 0 52 0,0 0-56 15,1 0 60-15,-5 0-59 0,4 0 58 16,0 0-60-16,0 0 60 0,0 1-56 0,1-1 56 0,-2 0-53 15,1 0 52-15,0 0-54 0,-4 0 45 16,2 0-47-16,1 2 61 0,-3-2-61 0,0 0 57 16,-1 0-57-16,1 0 58 0,-2 0-59 0,0 0 59 0,1 0-60 15,-2 0 59-15,-2 0-60 0,-1 0 61 16,-2 0-60-16,2 0 64 0,-3 0-58 0,0-2 56 0,-14 2-62 16,23 0 57-16,-23 0-56 0,20 0 58 15,-20 0-62-15,17 0 50 0,-17 0-48 0,14 0 55 0,-14 0-57 16,12 0 53-16,-12 0-55 15,0 0 45-15,18 0-71 0,-18 0 36 0,0 0-72 0,15 0 33 16,-15 0-70-16,0 0 12 16,14 0-111-16,-14 0-33 0,0 0-44 0,0 0-67 0,0 0-346 15,12-1-223-15</inkml:trace>
  <inkml:trace contextRef="#ctx0" brushRef="#br0" timeOffset="43512.78">7825 7984 145 0,'0'0'171'0,"0"0"-19"0,0 0-8 16,-13 1-12-16,13-1-10 0,0 0-1 0,0 0-1 0,0 0 2 0,-14 1 13 16,14-1-45-16,0 0 23 15,0 0-35-15,0 0 44 0,0 0-53 0,0 0 63 0,-12 2-67 16,12-2 61-16,0 0-76 15,0 0 62-15,0 0-76 0,0 0 59 0,0 0-64 0,0 0 65 0,0 0-51 16,0 0 62-16,0 0-57 16,0 0 51-16,0 0-58 0,0 0 54 0,0 0-62 0,8 4 48 15,-8-4-58-15,0 0 46 0,12 1-55 0,-12-1 46 0,12 1-58 16,-12-1 52-16,14 1-58 16,-14-1 51-16,17 1-51 0,-17-1 50 0,19 2-54 0,-19-2 53 15,23 2-53-15,-9-2 58 0,0 2-52 16,2-1 60-16,2 0-65 0,1 1 58 0,0-1-59 15,3 0 58-15,-1-1-57 0,2 1 57 16,-1-1-63-16,4 1 58 0,0 0-62 0,1-1 59 0,0 2-60 16,0-2 57-16,0 1-58 0,-2-1 56 0,2 1-64 15,0-1 60-15,-4 0-60 0,4 0 61 16,0 3-66-16,-5-3 65 0,4 1-59 0,-1-1 56 0,-3 0-59 16,2 1 58-16,-1-1-59 15,1 0 60-15,-1 1-58 0,-3-1 60 0,3 1-58 0,-1-1 62 16,0 0-60-16,0 1 63 15,-2-1-61-15,2 0 62 0,-3 1-54 0,1-1 62 16,-2 0-45-16,0 1 48 0,1-1-59 0,-3 0 60 0,0 0-68 0,0 0 65 16,0 2-65-16,0-4 63 15,0 2-67-15,0 0 63 0,-1 0-66 0,-1 0 61 0,2 0-64 16,-1 2 60-16,0-4-58 0,0 2 8 0,0 0 8 0,0 0 1 16,-1 0 1-16,0 2 2 0,0-2 5 15,-2 0 3-15,1 0 3 0,-13 0 4 0,25 0-3 0,-25 0 5 16,24 0 0-16,-24 0 4 15,19 0-4-15,-19 0 1 0,18 0 2 0,-18 0-1 0,16 0-3 16,-16 0-1-16,13 0-3 0,-13 0 12 16,0 0-11-16,18 0 1 0,-18 0-9 0,0 0-8 0,13-2-23 15,-13 2-13-15,0 0-17 0,0 0-27 0,13-1-26 0,-13 1 9 16,0 0-97-16,0 0 2 16,10-3-106-16,-10 3-16 0,0 0-37 15,5-7-54-15,-5 7-295 0,0 0-209 0</inkml:trace>
  <inkml:trace contextRef="#ctx0" brushRef="#br0" timeOffset="44754.61">9151 6685 69 0,'0'0'209'0,"0"0"-33"0,0 0-24 0,0 0-17 0,13-4-30 15,-13 4-15-15,0 0-7 0,0 0-2 0,13-2 1 0,-13 2-6 16,0 0-5-16,0 0-15 0,10-3 5 16,-10 3-9-16,0 0 15 0,0 0-16 0,0 0 28 0,13-2-28 15,-13 2 41-15,0 0-48 16,0 0 51-16,0 0-62 0,10-4 60 0,-10 4-67 0,0 0 64 16,0 0-69-16,13-2 71 0,-13 2-57 15,0 0 62-15,14 2-70 0,-14-2 54 0,0 0-59 0,14 2 49 16,-14-2-66-16,13 3 61 0,-13-3-51 0,10 2 57 0,-10-2-59 15,15 4 47-15,-15-4-51 16,16 8 56-16,-7-5-49 0,1 1 45 0,-3 0-51 0,4 0 59 16,0 1-55-16,-1 1 51 0,1-1-49 15,1 0 54-15,1 1-62 0,-1-2 47 0,-2 3-55 0,2 0 53 16,-2-3-58-16,0 2 3 16,-1 0 0-16,2 1 16 0,0 0-3 0,-2 1 7 0,2 0-5 15,-2 1-2-15,0 0 2 0,0 0 3 16,1 0 2-16,-2 2-1 0,1-3 0 0,0 3 4 0,-2 0 0 15,1 2 51-15,0-2-64 0,-1 0 46 0,0 1-52 0,-1 1 69 16,1 0-47-16,-1 0 48 16,0 1-59-16,-1-1 55 0,-1 1-63 0,1 1 63 15,-1-1-70-15,1 0 61 0,0 1-65 16,-2 0 64-16,1 1-65 0,0-1 61 0,-2 0-67 0,1 2 63 16,-1-1-62-16,2-1 59 15,-1 0-61-15,-1 0 60 0,2 2-67 0,-1-2 59 0,-2 2-58 16,0-2 59-16,0 2-50 0,1-1 2 0,-1-1 2 0,0 0 7 15,-1 0 7-15,0-1-8 0,0 1 4 16,2-1-4-16,-2-1 3 0,0 0 6 0,0 2-1 0,-2-2 1 16,2 0-26-16,-1 1 32 15,1-1-25-15,-1 1 29 0,1-2-30 0,-2 2 28 0,1-2-28 16,-1 0 32-16,0-1-31 16,1 1 29-16,-3 0 1 0,2 1-4 0,0-3-1 0,0 3-2 15,-1-3 1-15,3-10-3 0,-5 20-2 16,3-8 1-16,-2-4 3 0,1 4-2 0,-1-2-4 0,-1 0-1 15,2 0-6-15,-3-1 7 0,2 1-1 0,-1-1-8 0,1 2 1 16,-1-1 2-16,0 0 0 16,-1 1-5-16,1-1 4 0,0 1 3 0,-1-1 0 0,0-2 0 0,1 2 3 15,-1 0-5-15,1-2 1 16,-1-1 3-16,1 2 1 0,-1-1-1 0,1 0-4 0,0-1 4 16,0 0-2-16,5-7 1 0,-11 13 0 15,5-5-6-15,1-1 9 0,-1-1 3 0,0 2 0 0,0-3-2 16,-2 2-1-16,2 0-7 0,-2-1 14 0,-1 2-11 0,0-1-4 15,2-2-1-15,-2 3 2 16,-3 1 0-16,3-3 1 0,-1 2-2 0,-1-1 4 0,2 1 1 16,0-3-5-16,0 1 6 0,-1 0 1 15,1-1-3-15,0 0-6 0,-1 0-15 0,0-1-34 0,0 0-57 16,0 0-63-16,-1-2-74 16,-1-1-83-16,12-1-41 0,-23 0-80 0,10-2-439 0,2-1-452 15</inkml:trace>
  <inkml:trace contextRef="#ctx0" brushRef="#br0" timeOffset="45524.63">9877 7307 19 0,'0'0'263'0,"0"0"-33"0,0 0-25 0,-2-12-11 0,2 12-4 15,0 0-31-15,0 0 21 0,-3-10-56 16,3 10 38-16,0 0-62 0,0 0 60 0,-6-9-78 0,6 9 55 16,0 0-81-16,-9-4 66 0,9 4-83 15,0 0 71-15,-14-2-64 0,14 2 52 0,0 0-59 0,-21 1 52 16,21-1-61-16,-16 4 48 16,16-4-57-16,-17 4 47 0,17-4-59 0,-19 6 51 0,10-1-64 15,0 0 56-15,0 0-56 0,0 2 50 16,0-1-47-16,0 1 49 0,3 0-60 0,-2 2 53 0,3 0-52 15,-1-2 56-15,2 3-42 0,-1-1 53 0,2 2-55 0,1-1 59 16,0 1-54-16,4 0 11 16,-1-1 2-16,1 1 5 0,5 0 1 0,-1 1 1 0,2-2 4 15,1 1-2-15,2-1 0 0,-1 0-1 16,3-2-3-16,3 1-1 0,-2-3 0 0,2 1-1 0,0-1-3 16,2-2-1-16,-1-1 1 15,0 0 1-15,0-1 1 0,-2-1 12 0,0-1 8 0,2-3 17 16,-1 0 11-16,0-1-4 0,-2-4 0 0,-1 0-1 0,-2-1-2 15,1-3-3-15,-3 0-8 0,-2-1-12 16,0-2-10-16,-4 0-8 0,-1-2-13 0,-4 1 3 0,0-2-9 16,-3 3-7-16,-1-2 2 15,-2 1-3-15,-1-2-8 0,-4 4 41 0,2-1-75 0,-3 4 23 16,1 1-116-16,-5 2 0 16,1 2-125-16,-1 2 10 0,2 1-93 0,-2 2-46 0,0 2-84 15,1 2-279-15,1 1-270 16</inkml:trace>
  <inkml:trace contextRef="#ctx0" brushRef="#br0" timeOffset="46873.63">10045 7414 126 0,'0'0'194'16,"0"0"-19"-16,0 0-19 0,0 0-16 0,0 0-12 0,0 0-9 16,0 0-11-16,0 0-4 0,0 0-5 15,0 0 1-15,0 0-2 0,0 0 1 0,0 0-4 0,0 0 0 16,0 0-2-16,0 0 6 16,0 0-3-16,-6 7 3 0,6-7-4 0,0 0 1 0,0 0 1 15,0 0-11-15,0 0-7 0,0 0-2 0,0 0-8 0,0 0 13 16,10 3-26-16,-10-3-2 15,0 0-2-15,15 1-5 0,-15-1-1 0,14 2 1 16,-14-2-4-16,20 0-6 0,-7 0-4 16,1 0-3-16,2 0 2 0,0 0 52 0,1 0-52 0,3 0 54 15,2 0-60-15,-2 0 52 16,3 0-66-16,0 0 51 0,0 0-65 0,3-2 60 0,1 2-59 16,1-1 55-16,0 1-57 0,1 0 4 0,3 0 0 0,0-1 4 15,0 1-6-15,5-1 0 16,2 1 5-16,-6 0-1 0,4 0 2 0,-5 0 3 0,1 0-3 15,-1 0-1-15,0 0-1 0,0 0-1 16,-1 0 0-16,-1 0 0 0,1 0 2 0,-2-1 1 0,1 1-2 16,-1-1 1-16,-1 1-1 15,0-1 0-15,0 1 3 0,-1-2-3 0,2 0 7 0,-5 2 1 16,3 0-14-16,-3 0 4 0,1-1 0 16,1 0-1-16,-3-1 1 0,0 1-1 0,0 1 2 0,0-1-1 15,0 1 2-15,0-2-1 0,0 2 1 0,-1 0 19 0,-2-1-23 16,4 1 2-16,-2 0-1 0,-1-1 3 15,2 1 3-15,-2 0-2 0,0-1 2 0,0 1 0 16,-1 0-1-16,1-1 6 0,-1 1-2 16,0 0 0-16,1-1-1 0,-2-1-6 0,2 2 1 0,-3 0 1 15,4 0-1-15,-2-3-4 0,1 2 2 16,1 0 1-16,-1 0 53 0,2 1-66 0,0 0 59 16,-2-1-67-16,0 0 60 0,0 1-47 0,2 0 41 0,-1-1-61 15,-1 1 58-15,-1-1-44 0,1 1 42 16,1 0-52-16,-4 0 53 0,2 0-60 0,0 0 6 15,0 0 6-15,0 0 7 0,0-1-2 16,-1 1 3-16,1 0 2 0,-2 0 0 0,0 0 3 16,0 0 1-16,-1 0 5 0,0 0-1 15,-2 0-1-15,1-1 1 0,-2 1 1 0,0 0-3 0,3 0 2 16,-4 0-1-16,1 0-1 16,-1 0 0-16,1 0 1 0,-1 0 0 0,1 0-1 0,-1 0 1 15,0 0 0-15,3 0-4 0,-3 0 3 0,2 0 0 0,-3 0 2 16,2 0 0-16,-1 1 1 0,-13-1-3 15,25 0 14-15,-25 0-8 0,21 0 2 0,-21 0 0 0,17 1 1 16,-17-1-5-16,14 0 1 16,-14 0 1-16,0 0-1 0,13 0-9 0,-13 0-17 0,0 0-21 15,11-1 19-15,-11 1-104 0,0 0-2 16,0 0-118-16,0 0-45 0,0 0-10 0,12-3-27 0,-12 3-39 16,0 0-360-16,0 0-234 0</inkml:trace>
  <inkml:trace contextRef="#ctx0" brushRef="#br0" timeOffset="47523.61">13122 7203 360 0,'0'0'317'0,"-2"-11"-25"16,2 11-63-16,-3-10 33 0,3 10-103 0,-8-8 42 0,8 8-104 0,-8-7 48 15,8 7-88-15,-10-4 52 16,10 4-76-16,0 0 61 0,-19 0-66 0,19 0 59 0,-15 6-65 16,8-1 79-16,-5 2-60 0,1 2 45 0,1 1-56 0,0 0 55 15,1 3-54-15,-1 0 50 16,-2 3-59-16,5-1 52 0,0-1-51 0,3 2 50 0,-2 1-48 15,2-2 48-15,4 2-54 0,-2-3 0 16,4 0 0-16,-2 0 2 0,6 0 4 0,-2-1 1 0,3-1 1 16,1 0 3-16,4-2-7 15,-1 2-5-15,4-5 3 0,-1 1 0 0,2-1-3 0,2-2-2 0,0-2 4 16,-2 1-2-16,2-4 0 16,-3 0-1-16,4-2 1 0,-4-3 2 0,3-1-13 0,-1-4 46 15,-2 0-72-15,-2-4 37 0,1-1-70 0,-3-3 41 0,-3-1-63 16,2 0 47-16,-6-2-65 15,1-1 58-15,-3-1-48 0,-2 3 58 0,0 1-46 0,-2 0 60 16,0 1-52-16,-1 0 62 0,-1 3-57 16,0-1 59-16,-2 4-51 0,0-1 51 0,1 4-47 0,-1 2 47 15,-1 1-54-15,7 6 61 16,-14-9-54-16,14 9 59 0,-13 0-60 0,13 0 64 0,-16 5-62 16,9 1 62-16,-1 2-52 0,3 0 61 0,-2 2-50 0,3 4 71 15,1-1-45-15,-1 2 67 0,2 2-54 16,2 0 66-16,0 2-55 0,0 0 59 0,2 0-58 15,2 4 51-15,-1 1-58 16,3-3 5-16,-1 2-5 0,2-1 5 0,-1-2-3 0,1 1 2 16,0 0-2-16,2-1 0 0,0 1-4 15,-3-2-2-15,2-2-6 0,-2-2 1 0,1 1-2 0,-1-3-1 16,-1 1 0-16,2-3-4 16,-2-1-18-16,-3-1-44 0,2 0-58 0,-4-9-59 0,7 14-47 15,-7-14-37-15,6 9-49 0,-6-9-127 0,0 0-199 0,0 0-142 0</inkml:trace>
  <inkml:trace contextRef="#ctx0" brushRef="#br0" timeOffset="47893.54">12886 6919 41 0,'0'0'384'0,"-16"-4"-79"16,16 4-38-16,-14-5-17 0,14 5-30 16,-10-3-22-16,10 3-15 0,0 0-25 0,-11-4-8 0,11 4 7 15,0 0-1-15,0 0-1 0,0 0 3 0,0 0 8 16,13-4 1-16,1 4-16 15,1-2 4-15,6 2-9 0,6-1-2 0,4 0-2 0,3-2-40 0,6 2 27 16,-2 0-38-16,3 0 30 16,-1-1-40-16,-2 1 11 0,0-2-41 0,-1 2 28 0,-6 0-44 15,0-2 27-15,-7 2-50 16,-1 0 25-16,0 1-31 0,-6-1 23 0,-1-1-39 0,-3 1-24 16,1 1-115-16,-14 0-76 0,21 0-135 0,-21 0-57 0,0 0-108 15,0 0-433-15,0 0-543 0</inkml:trace>
  <inkml:trace contextRef="#ctx0" brushRef="#br0" timeOffset="49273.58">6593 4527 218 0,'0'0'272'0,"-13"0"-30"0,13 0-32 16,-13 1-33-16,13-1 2 0,0 0-56 0,-15 0 23 0,15 0-53 15,0 0 29-15,-13 2-60 16,13-2 42-16,0 0-57 0,0 0 54 0,0 0-69 0,-11 1 69 16,11-1-61-16,0 0 71 0,0 0-53 0,0 0 65 0,0 0-49 15,0 0 50-15,0 0-50 0,17 1 40 16,-17-1-55-16,17 2 54 0,-17-2-52 0,24 0 37 15,-11 0-58-15,1 0 47 16,2 0-59-16,-1 0 45 0,2 0-57 0,2 0 48 0,0 0-59 0,0 0 51 16,1 0-58-16,1 0 54 0,1 0-55 15,2 1 56-15,-1-1-60 0,0 0 55 0,1 0-62 16,-1 1 59-16,1-1-59 0,-2 0 53 16,0 1-62-16,-2-1 59 0,2 1-61 0,-4-1 61 15,1 0-63-15,-2 1 58 0,-1-1-55 0,-1 2 56 0,0-2-57 16,-2 1 57-16,1-1-56 0,-3 1 59 15,2-1-56-15,-13 0 57 0,26 0-56 0,-26 0 53 0,25 0-56 16,-25 0 56-16,24 1-56 16,-24-1 57-16,23 0-60 0,-23 0 58 0,17 1-54 0,-17-1 54 15,18 0-54-15,-18 0 55 0,13 1-60 16,-13-1 62-16,0 0-57 0,17 2 50 0,-17-2-46 0,0 0 60 16,13 0-64-16,-13 0 57 0,0 0-58 0,0 0 52 0,13-2-56 15,-13 2 54-15,0 0-59 16,0 0 42-16,0 0-74 0,12 2 34 0,-12-2-74 0,0 0 30 15,0 0-65-15,0 0 42 0,0 0-58 16,0 0 57-16,0 0-51 0,0 0 11 0,12 0 18 0,-12 0 25 16,0 0 15-16,0 0 15 15,0 0 11-15,0 0 10 0,0 0 12 0,0 0 7 0,0 0 8 16,0 0 15-16,0 0 1 0,0 0 3 16,13 1 54-16,-13-1-68 0,0 0-4 0,0 0-31 0,0 0-41 15,0 0-56-15,0 0-89 0,0 0-377 0,0 0-123 0</inkml:trace>
  <inkml:trace contextRef="#ctx0" brushRef="#br0" timeOffset="50483.75">6534 4510 228 0,'0'0'266'0,"0"0"-39"16,0 0-22-16,0 0-19 0,0 0-39 15,0 0 0-15,0 0-43 0,0 0 20 0,0 0-48 0,0 0 32 16,0 0-55-16,0 0 40 0,0 0-57 0,0 0 49 0,0 0-64 15,0 0 56-15,0 0-68 0,0 0 62 16,0 0-59-16,0 0 69 0,0 0-64 0,-5 9 63 0,5-9-71 16,0 0 60-16,0 0-56 15,0 12 55-15,0-12-52 0,0 0 48 0,0 17-45 0,0-17 49 16,1 14-46-16,-1-14 62 0,1 19-46 16,-1-7 56-16,2 0-51 0,-2 0 43 0,1 1-54 15,-1-1 48-15,1 2-6 0,1 0-5 0,-2 1-3 0,1 0-1 0,-1-1-9 16,1 2-2-16,0 1-62 15,1-1 56-15,-2 1-5 0,0-2-2 0,0 1 0 0,1 1-53 16,-1-2 56-16,0 2-58 16,0-2 54-16,0 2-58 0,0-3 58 0,2 3-57 0,-2-1 64 15,2 0-57-15,-2 0 62 0,0-1-64 16,0-1 60-16,1-1-58 0,-1 2 60 0,1-2-58 0,-1 0 61 16,1 0-63-16,1 1 66 0,-2-3-56 15,1 1 59-15,-1 2-57 0,1-4 58 0,-1 3-58 0,0-1 6 16,0-12 2-16,2 21 3 0,-2-21 0 0,0 23-2 0,1-12 0 15,-1-11-1-15,0 21 3 16,0-9 3-16,0-12-1 0,0 22-2 0,0-22-5 0,0 23-2 16,1-13-1-16,-2 1 5 0,2 0 4 15,-1-11 3-15,0 23-2 0,-1-12 3 16,1-11-6-16,0 21-2 0,0-21 3 16,-1 22 0-16,1-22 2 0,-2 21 0 0,2-21 3 0,-1 20 0 15,1-20 3-15,-1 21-2 0,-1-10 3 0,2-11-6 0,-1 21 2 16,0-11-1-16,1-10-1 0,-1 21-5 15,-1-10-1-15,2-11-1 0,-2 21 3 0,1-10 1 0,-1 1-33 16,1-1 45-16,0 1-4 16,0-1-5-16,-1 0-3 0,1-1-1 0,0 1 5 0,1-11 0 15,-3 22-8-15,3-22 1 16,-2 19-2-16,2-19 1 0,-3 19 7 0,3-19-5 0,-3 16 0 0,3-16-1 16,-1 14-1-16,1-14 1 15,-2 14-7-15,2-14 2 0,-2 14-2 0,2-14 2 0,-1 12-1 16,1-12 1-16,-1 10 0 0,1-10 4 0,0 0-5 0,-3 15 1 15,3-15 0-15,0 0 2 0,-1 11-1 16,1-11-6-16,0 0 8 0,0 0 0 0,0 0-17 0,0 11-38 16,0-11-47-16,0 0-55 15,0 0-4-15,0 0-121 0,0 0-55 0,0 0-130 0,0 0-119 16,0 0-353-16,0 0-504 0</inkml:trace>
  <inkml:trace contextRef="#ctx0" brushRef="#br0" timeOffset="53643.93">6438 5764 24 0,'0'0'296'16,"0"0"-50"-16,0 0-28 0,0 0-24 0,0 0-19 0,0 0-24 15,0 0-20-15,-10 3-16 0,10-3-11 0,0 0-15 0,0 0-6 0,0 0-6 16,0 0 0-16,0 0-48 15,0 0 62-15,0 0 0 0,0 0 3 0,0 0-1 0,0 0-6 16,0 0-8-16,0 0 7 16,0 0-1-16,9 4-6 0,-9-4-6 0,0 0-6 0,16 0-10 15,-16 0-6-15,16 1-1 16,-16-1-1-16,20 0-49 0,-20 0 55 0,26 0-50 0,-13 0 54 16,2 0-50-16,1 0 59 0,4 0-52 15,-1 0 60-15,3 0-60 0,0 0 50 0,0 0-53 0,3 0 47 16,-1 1-54-16,4-2 52 0,-1 1-57 0,1 0 58 0,0 1-59 15,-2-1 54-15,2 1-65 16,0-1 60-16,-1 0-64 0,1 1 56 0,-1-1-53 0,-1 2 56 16,1-2-54-16,-1 0 59 0,1 1-61 15,0-1 59-15,-4 0-62 0,1 1 56 0,0-1-57 0,-1 0 63 16,0 0-62-16,5-1 61 16,-5 1-59-16,0 0 59 0,2 0-61 0,-2 0 60 0,-1 0-64 15,0 0 61-15,3 0-60 0,-2-1 59 0,-1 1-53 0,0 0 48 16,1 0-61-16,0 0 63 0,0 0-62 15,-2 1 68-15,2-1-69 0,1 0 59 0,-1 0-60 0,-1 0 57 16,1 0-59-16,0 0 61 16,0 1-61-16,-1-1 61 0,-1 0-60 0,1 0 62 0,0 1-62 15,-1-1 61-15,1 0-63 16,1 0 64-16,-2 0-62 0,0 1 65 0,1-1-63 0,-1 0 61 16,0 1-55-16,1-1 52 0,-2 2-55 15,3-2 59-15,-1 0-60 0,1 1 72 0,0-1-74 0,0 0 68 16,1 0-70-16,1 0 61 0,-2 0-61 0,0 0 59 0,1 0-62 15,0 0 61-15,-2 1-58 0,1-1 60 16,0 0-61-16,0 0 60 0,-2 0-60 0,1 0 62 16,0 0-63-16,0 0 57 0,0 0-56 15,1 0 61-15,-2 0-63 0,1 0 64 0,1-1-60 0,0 1 58 16,0 0-60-16,-1 0 60 0,1 0-46 16,1 0 45-16,-1-1-55 0,-1 1 48 0,1 0-53 0,1 0 61 15,-1-2-53-15,-1 2 52 0,1 0-58 16,-2-1 61-16,0 1-64 0,-1-1 57 15,1 1-56-15,-3 0 56 0,1-1-55 0,-1 1 53 0,1-1-52 16,-1 1 57-16,0-1-57 0,1-1 57 16,-2 2-58-16,0-1 59 0,0 0-60 0,0-1 60 0,1 1-59 15,-3-1 57-15,3 1-63 16,-3-2 60-16,2 2-63 0,-3 0 61 0,1 0-60 0,1 0 61 16,-1 0-61-16,-1-1 59 0,1 1-51 15,-1 0 50-15,2 0-59 0,-4 0 62 0,4 0-63 0,-3-1 66 16,-1 1-69-16,5-1 60 0,-3 2-74 0,1-1 58 0,1 0-67 15,3 1 61-15,-1-1-56 16,-3 1 60-16,4 0-57 0,-3-1 61 0,0 1-56 0,0 0 61 16,0 0-54-16,0 0 61 0,-1 0-56 15,-1 0 62-15,0 0-59 0,0-1 58 0,-14 1-51 0,26-1 61 16,-26 1-61-16,22-2 61 16,-22 2-61-16,22-1 61 0,-22 1-56 0,22-2 55 0,-22 2-58 15,23-1 47-15,-23 1-57 0,22-3 60 0,-22 3-61 0,19-3 60 16,-19 3-61-16,18-2 59 0,-18 2-58 15,17-1 59-15,-17 1-53 0,13-1 58 0,-13 1-52 0,13-2 56 16,-13 2-56-16,12-3 59 16,-12 3-57-16,0 0 60 0,11-1-61 0,-11 1 58 0,0 0-58 15,0 0 58-15,13-2-59 0,-13 2 59 16,0 0-61-16,0 0 61 0,0 0-62 0,13-1 62 0,-13 1-47 16,0 0 40-16,0 0-46 15,0 0 57-15,0 0-56 0,0 0 60 0,0 0-56 0,0 0 69 16,0 0-62-16,0 0 68 0,0 0-65 0,11-2 64 0,-11 2-61 15,0 0 60-15,0 0-67 0,0 0 59 16,0 0-57-16,0 0 61 0,0 0-62 0,0 0 58 16,0 0-62-16,0 0 59 0,0 0-59 15,0 0 51-15,0 0-54 0,0 0 47 0,0 0-49 0,0 0 54 16,0 0-56-16,0 0 55 16,0 0-54-16,0 0 54 0,0 0-46 0,0 0 39 0,0 0-50 0,0 0 12 15,0 0-6-15,0 0 50 0,0 0-54 0,0 0 55 16,0 0-59-16,0 0 56 0,0 0-60 15,0 0 48-15,0 0-53 0,0 0 55 0,0 0-62 16,0 0 60-16,0 0-56 16,0 0 55-16,0 0-57 0,0 0 59 0,7 6-61 0,-7-6 61 15,0 0-51-15,0 0 55 16,0 0-57-16,0 0 56 0,0 0-54 0,4 9 54 0,-4-9-54 16,0 0 57-16,5 9-56 0,-5-9 60 15,0 0-59-15,2 11 44 0,-2-11-41 0,0 0 49 0,5 13-47 16,-5-13 53-16,4 10-61 0,-4-10 57 0,5 12-54 0,-5-12 57 15,5 13-61-15,-5-13 7 0,8 14 3 16,-8-14 4-16,6 16 5 0,-2-8 2 0,-4-8 5 16,7 16-2-16,-3-8 4 0,1 1-2 15,0-1 0-15,-2 1 2 0,3 0 2 0,-3 0 2 0,3-1-3 16,-2 1 2-16,1-1 0 0,1 1-1 16,-1 0 1-16,-1-1 1 0,1-1-5 0,0 2-21 15,0-1 31-15,0 0-27 0,0 1 31 0,1-1-28 0,-1 0 29 0,0 2-13 16,0-2 16-16,1 2-28 15,1-2 29-15,-2 2-29 0,1-1 21 0,1 0 1 0,0 2-4 16,0 0 3-16,-1 0-3 16,1-1 0-16,0 1 1 0,1 1-5 0,-1-1 1 0,1 1-2 15,1 0 2-15,-1 0 0 0,1 1-3 16,-2-1 0-16,2 0 1 0,0 1-1 0,-1-2 2 0,2 4 52 16,-1-3-66-16,-1 0 54 15,-1 1-56-15,4-1 56 0,-4 1-59 0,4 0 55 0,-3 0-59 16,1-2 55-16,-1 3-56 0,0 0 55 0,1-3-59 0,-2 2 57 15,2-1-51-15,-2 0 47 0,2 0-50 16,-2 1 49-16,1-1-54 0,-2 0 58 0,3 0-58 0,-2 0 10 16,-1 0 3-16,1 0 3 15,1 0 4-15,-1 0-1 0,-1 0 4 0,1 0 2 0,-1 0 2 16,2 0 2-16,-2 0-3 0,0 2-2 16,2-3 5-16,0 1 0 0,-1 1 1 0,0-2-2 0,-1 0 1 15,1 2-26-15,0 0 32 0,1-2-25 0,-2 0 29 0,1 1-26 0,0 0 29 16,1 0-28-16,-2-1 29 15,1-1-29-15,-2 3 30 0,1-3-28 0,1-1 29 0,-3 1-29 16,1-1 36-16,0 1-34 16,0-1 31-16,1 1-30 0,1-1 23 0,-2 1 20 0,0-2-56 0,-1 2 34 15,2-2-2-15,-1 1 0 16,0-1-4-16,0 2-1 0,1-1-5 0,-1-2 2 16,1 2 1-16,-1 1 1 0,-1-2 0 15,1 1-1-15,0 0-1 0,-1-2 0 0,4 1 0 0,-5 1 1 16,-3-9-1-16,10 15 2 0,-10-15-2 0,7 15 2 15,-2-8-1-15,-5-7 1 0,9 15-2 16,-4-8-1-16,-5-7 2 0,8 15 2 0,-3-9-5 0,-5-6 4 16,9 15 0-16,-9-15-2 0,6 14 12 15,-6-14-10-15,6 13 1 0,-6-13 1 0,6 11-7 0,-6-11 2 16,6 13-1-16,-6-13 10 16,8 10-9-16,-8-10 1 0,5 12 0 0,-5-12 0 0,5 11-2 15,-5-11 0-15,7 11 0 0,-7-11 1 0,5 11 1 0,-5-11-1 16,5 10 1-16,-5-10-2 15,5 9 3-15,-5-9 0 0,5 11 2 0,-5-11-3 0,4 9 2 0,-4-9-4 16,4 8 4-16,-4-8 0 16,4 9 0-16,-4-9-1 0,0 0 0 0,6 11-1 0,-6-11 0 15,0 0 2-15,6 12-1 0,-6-12-1 16,0 0-2-16,5 11 14 0,-5-11-7 0,0 0 0 16,4 12-2-16,-4-12-1 15,0 0-2-15,5 11-30 0,-5-11 33 0,0 0-26 0,4 10 32 0,-4-10-31 16,0 0 37-16,5 12-34 0,-5-12 32 0,0 0-31 15,7 10 32-15,-7-10-30 0,0 0 30 16,5 11-30-16,-5-11 29 0,4 9-29 0,-4-9 29 0,0 0-29 16,5 10 31-16,-5-10-32 15,0 0 36-15,5 10-33 0,-5-10 31 0,0 0-32 0,4 9 29 0,-4-9-29 16,0 0 30-16,0 0-30 16,4 10 27-16,-4-10-27 0,0 0 33 0,5 8-33 0,-5-8 31 15,0 0-31-15,0 0 32 0,2 11-26 0,-2-11 29 0,0 0-31 16,0 0 29-16,4 9-37 15,-4-9 32-15,0 0-30 0,0 0 41 0,0 0-41 0,0 12 35 0,0-12-34 16,0 0 36-16,0 0-36 16,0 0 35-16,0 0-30 0,0 0 32 0,2 11-29 0,-2-11 29 15,0 0-29-15,0 0 25 16,0 0-36-16,0 0 25 0,0 0-33 0,0 0 27 0,0 0-33 16,0 0 30-16,-13-2-27 0,13 2 33 15,0 0-29-15,0 0 29 0,-7-9-30 0,7 9 31 0,0 0-30 16,0 0 33-16,-4-8-29 0,4 8 34 0,0 0-32 0,0 0 31 15,0 0-26-15,-2-10 34 0,2 10-32 16,0 0 27-16,0 0-30 0,0 0 19 0,4-9-27 16,-4 9 27-16,0 0-28 0,0 0 31 15,0 0-29-15,0 0 27 0,10-3-28 0,-10 3 25 0,0 0-24 16,0 0 44-16,12 3-40 16,-12-3 23-16,0 0-23 0,6 6 26 0,-6-6-24 0,0 0 23 15,5 7-24-15,-5-7 27 0,0 0-25 0,3 10 28 0,-3-10-25 16,0 0 27-16,0 0-27 0,0 0 22 15,-1 12-20-15,1-12 27 0,0 0-22 0,0 0 26 0,0 0-23 16,-7 8 25-16,7-8-15 16,0 0 13-16,-12-2-27 0,12 2 28 0,-10-4-22 0,10 4 26 15,-10-6-31-15,10 6 27 16,-8-7-27-16,8 7 18 0,-9-9-24 0,9 9 26 0,-6-10-6 0,6 10-2 16,-3-10 10-16,3 10-44 15,-2-9 29-15,2 9-3 0,0 0-2 0,0-13-3 16,0 13 1-16,0 0-4 0,0 0-1 0,4-10 1 0,-4 10-5 0,0 0 5 15,0 0 1-15,0 0 2 0,12 0-1 16,-12 0 2-16,0 0 1 0,9 4-2 0,-9-4-1 0,0 0 0 16,8 6 0-16,-8-6 3 15,0 0-20-15,7 10 26 0,-7-10-17 0,0 0 29 0,1 12-21 16,-1-12 33-16,0 0-19 16,-4 14 38-16,4-14-29 0,-8 6 31 0,8-6-28 0,-9 6 23 0,9-6-31 15,-11 4 29-15,11-4-31 0,-14 1 35 0,14-1-40 16,-17-1 36-16,17 1-38 0,-14-4 31 15,14 4-34-15,-12-6 56 0,12 6-59 16,-10-7 25-16,10 7-32 0,-5-11 28 0,5 11-36 0,-2-10 26 16,2 10-32-16,2-11 27 0,-2 11-7 0,3-8-8 15,-3 8-7-15,6-7-21 0,-6 7-18 16,9-6-24-16,-9 6-6 0,0 0-74 0,13-2-58 0,-13 2-67 16,0 0-25-16,13 0-66 0,-13 0-84 15,0 0-249-15,0 0-221 0</inkml:trace>
  <inkml:trace contextRef="#ctx0" brushRef="#br0" timeOffset="55343.93">6685 6964 17 0,'0'0'140'0,"0"0"-18"0,-14 1 14 0,14-1-21 0,0 0 11 16,-18 2-20-16,18-2 2 15,-13 2-7-15,13-2-5 0,-14 1 1 0,14-1-11 0,-14 1-1 16,14-1-18-16,-17 1 17 16,17-1-22-16,-15 1 5 0,15-1 0 0,-15 1-11 0,15-1-2 0,-12 1-4 15,12-1-6-15,-11 3-4 0,11-3 0 0,0 0-1 16,-13 1 0-16,13-1 1 15,0 0 0-15,0 0-4 0,-12 3 7 0,12-3 1 0,0 0 9 16,0 0 2-16,0 0 7 0,0 0 6 16,0 0 1-16,8 6 3 0,-8-6 21 0,12 1-18 0,-12-1-2 15,16 1 4-15,-4 0-5 16,0 0-4-16,1 0-8 0,1 1-7 0,3-2-8 0,2 1 1 16,-1 0 44-16,2 0-64 15,2 0 43-15,-1 1-59 0,2-1 50 0,2 0-60 0,1 0 54 0,-5 1-56 16,5 1 53-16,-3-2-59 0,-1 0 49 0,-1 0-57 15,2 1 55-15,-1-1-57 0,-3 0 55 16,3 0-57-16,-2 0 60 0,0 2-62 0,0-2 60 0,0 1-57 16,-3-1 60-16,2 0-60 15,-2 0 56-15,-2 0-58 0,1 1 62 0,-2-1-62 0,0 0 57 16,0 1-50-16,-1-1 46 16,1-1-57-16,-2 1 59 0,1 1-61 0,1-1 61 0,-14-1-62 15,26 1 62-15,-13 0-63 0,-1 0 60 0,1 2-33 0,0-2 26 0,0 0-55 16,-2 1 7-16,2-1 3 15,-13-1 2-15,22 3 5 0,-22-3 6 0,20 1 52 0,-20-1-68 16,18 2 63-16,-18-2-59 0,14 1 58 16,-14-1-59-16,15 2 56 0,-15-2-59 0,0 0 55 0,17 0-55 15,-17 0 45-15,0 0-47 16,15 4 61-16,-15-4-57 0,0 0 57 0,13 1-58 0,-13-1 57 16,0 0-66-16,0 0 60 15,12 0-58-15,-12 0 61 0,0 0-61 0,0 0 63 0,0 0-63 16,12 1 60-16,-12-1-60 0,0 0 59 0,0 0-54 0,0 0 53 0,0 0-56 15,0 0 55-15,13 2-57 16,-13-2 59-16,0 0-59 0,0 0 60 0,13 1-60 0,-13-1 60 16,0 0-60-16,0 0 59 15,14 2-58-15,-14-2 58 0,0 0-58 0,14 0 57 0,-14 0-53 0,0 0 54 16,12 1-57-16,-12-1 58 16,0 0-53-16,12 1 54 0,-12-1-57 0,0 0 34 0,0 0-35 15,16 0 60-15,-16 0-59 0,0 0 59 0,13 0-62 0,-13 0 62 16,0 0-62-16,13 2 58 15,-13-2-51-15,0 0 47 0,13 0-55 0,-13 0 59 0,0 0-58 16,14 0 58-16,-14 0-58 16,0 0 58-16,0 0-58 0,14 0 58 0,-14 0-58 0,0 0 58 15,0 0-57-15,13-2 57 16,-13 2-59-16,0 0 59 0,0 0-53 0,14 2 56 0,-14-2-56 0,0 0 53 16,0 0-55-16,16 0 55 15,-16 0-57-15,0 0 62 0,14 0-62 0,-14 0 62 0,0 0-64 16,0 0 59-16,15-2-53 0,-15 2 55 0,0 0-58 0,0 0 58 15,13 2-57-15,-13-2 62 0,0 0-57 16,0 0 63-16,0 0-59 0,0 0 60 0,0 0-65 0,14-2 60 16,-14 2-62-16,0 0 59 15,0 0-65-15,0 0 63 0,0 0-66 0,0 0 66 0,0 0-65 16,0 0 63-16,0 0-55 0,0 0 55 16,13 2-57-16,-13-2 54 0,0 0-61 0,0 0 66 0,0 0-64 15,0 0 50-15,0 0-49 0,0 0 62 0,0 0-62 16,0 0 34-16,0 0-76 0,0 0 28 15,0 0-83-15,0 0 21 0,0 0-83 0,0 0 22 0,0 0-92 16,0 0-10-16,0 0-46 0,0 0-72 16,0 0-271-16,-7-7-165 0</inkml:trace>
  <inkml:trace contextRef="#ctx0" brushRef="#br0" timeOffset="56393.83">6607 6270 170 0,'0'0'288'0,"0"0"-47"0,-5-13-8 0,5 13-31 0,0 0-21 16,-4-10-19-16,4 10-19 0,0 0-16 0,0 0-18 0,0 0-12 15,-3-11-15-15,3 11-15 0,0 0-9 16,0 0-9-16,0 0 3 0,0 0-4 0,0 0 12 0,0 0-5 16,0 0 0-16,0 0 51 15,0 0-45-15,0 0 63 0,-6 7-55 0,6-7 47 0,0 0-59 16,-3 16 44-16,3-16-60 16,-2 13 43-16,2-13-58 0,-3 17 48 0,2-6-57 0,0 0 52 15,-2-1-53-15,1 4 52 0,-1-3-55 0,2 4 51 0,-2 1-54 16,2-2 57-16,-2 1-55 15,1 0 65-15,0-1-57 0,0 2 51 0,-1 0-60 0,2-2 53 16,0-1-58-16,-1 3 58 0,1-2-58 16,0 1 63-16,-2 0-62 0,1-1 53 0,1 1-62 0,-1-2 10 15,2 0-1-15,-1 1 4 0,0-2-1 16,1 0-7-16,-1 2 0 0,2-1 3 0,-1-2 0 16,-1 1 1-16,1 0-1 0,0-12 1 15,0 22-27-15,0-22 30 0,0 21-26 0,0-21 29 0,0 20-24 16,0-20 28-16,0 20-28 0,0-20 27 0,0 17-28 0,0-17 30 15,0 16-4-15,0-16-2 16,0 17-1-16,0-17-6 0,0 15 7 0,0-15-2 0,0 14-2 16,0-14-4-16,1 15 4 0,-1-15-1 15,0 14-3-15,0-14 0 0,0 14-1 0,0-14 3 0,0 12 4 16,0-12 0-16,0 13-1 16,0-13-1-16,-1 13-4 0,1-13 2 0,0 11 1 0,0-11 6 0,0 12-1 15,0-12 2-15,0 13 0 0,0-13-3 0,0 0-2 16,0 16 3-16,0-16-4 15,0 0 2-15,0 13 0 0,0-13 1 0,0 0 0 0,1 11 1 16,-1-11 2-16,0 0-3 16,0 0 3-16,0 0 2 0,-1 12 0 0,1-12-2 0,0 0-2 0,0 0-5 15,0 0-19-15,0 0-39 16,0 0-49-16,0 0-50 0,0 0-64 0,0 0-72 0,0 0-64 16,0 0-42-16,0 0-47 0,0 0-390 15,1-14-365-15</inkml:trace>
  <inkml:trace contextRef="#ctx0" brushRef="#br0" timeOffset="57773.99">6577 6254 17 0,'0'0'284'0,"0"0"-40"15,0 0-18-15,-10-5-28 0,10 5 7 0,0 0-57 0,0 0 17 0,0 0-60 16,0 0 34-16,0 0-68 16,0 0 46-16,-9-4-66 0,9 4 64 0,0 0-77 0,0 0 10 15,0 0 64-15,0 0-68 0,0 0 60 0,0 0-63 0,0 0 57 16,0 0-58-16,0 0 48 0,0 0-52 15,0 0 52-15,13-2-53 0,-13 2 58 0,0 0-56 0,17 0 50 16,-17 0-55-16,15 0 51 16,-15 0-58-16,19 0 42 0,-19 0-54 0,24 0 52 0,-24 0-53 15,27 0 58-15,-13 0-56 0,2 0 52 16,2-1-55-16,2 1 52 0,2 0-59 0,-2 0 59 0,3 0-61 16,1 0 56-16,4 0-55 15,1-1 53-15,0 1-59 0,-1 1 50 0,2-1-60 0,-1 0 60 16,2 0-62-16,-2 0 62 0,1 0-62 0,-1 0 57 0,2 1-58 15,-2-2 55-15,0 2-56 16,1-1 54-16,0 0-57 0,0 0 6 0,0 0 54 0,1 0-63 0,0-1 62 16,-2 1-60-16,2 0 58 15,-1 0-62-15,0 0 63 0,-1 0-61 0,2 0 61 0,-2 0-60 16,1 0 59-16,0 0-56 16,0 0 63-16,0 0-61 0,1 0 60 0,-2 0-54 0,2-1 56 0,0 1-61 15,-1 0 55-15,1 0-60 0,1-1 56 0,-1 1-55 0,-1 0 4 16,1 0 4-16,0 0 8 15,-1 0-1-15,0 0 2 0,-1 0 1 0,-2 0 6 0,1 0 2 16,-1 1-2 0,0-1 0-16,-4 0 3 0,4 0 1 0,-3 0 1 0,-2 0-2 15,1 0 0-15,0 1-4 0,-1-2 57 16,1 2-63-16,0-1 55 0,1 0-61 0,-2 0 56 0,1 0-58 16,1 0 41-16,-1 0-40 15,-1 0 50-15,1 0-62 0,0 0 56 0,-2 0-54 0,1-1 6 16,0 1 4-16,-2 0 4 0,-1-1 7 0,2 1 0 0,-2 0 0 15,0-1-1-15,0 1 2 0,-1-1-4 16,1 1 1-16,2-2 2 0,-2 1-1 0,1 1 0 0,1-1 0 16,-2-1 0-16,3 1-1 0,-1 0 2 15,-1 1-1-15,1-1-1 0,0 0 2 0,-1 1-1 0,1-1 4 16,-1 1-1-16,-1-2 0 16,1 2-2-16,0-1-6 0,-3 1 1 0,2-1 1 0,-5 1 9 15,1 0-6-15,1-1 0 0,-1 1-2 0,0-1-2 0,3 0 1 16,0 1 1-16,1 0 0 0,0 0-1 15,-1-2 1-15,1 2 1 0,1 0-1 0,0-1-2 0,0 1-4 16,1-1 4-16,-1 1-4 16,3 0 4-16,0-2-3 0,-2 2 0 0,2 0 0 0,0 2 1 15,-1-2 1-15,-1 0 3 16,2 1 2-16,-2 0-1 0,-2-1-1 0,1 0 0 0,-2 2 2 16,0-2 12-16,1 1-7 0,-3-1-1 15,0 0 0-15,0 0-1 0,0 1-7 0,0-1 0 0,0 0 4 16,0 0 1-16,0 1-1 0,-2-1-1 0,3 0-2 0,-3 0 1 15,1 0 2-15,-1 0-2 0,1 1 2 16,-2-1-1-16,1 0 1 0,-1 0 1 0,-13 0-1 0,24 0 1 16,-24 0 1-16,20-1-1 15,-20 1 0-15,19-1 1 0,-19 1-2 0,18 0 0 16,-18 0 0-16,18-1 0 0,-18 1-3 16,19 0 3-16,-19 0-1 0,20 0-3 0,-20 0 2 0,21 0 1 0,-21 0 1 15,23-1 13-15,-23 1-12 0,20 0-1 0,-20 0 2 0,18 0-9 16,-18 0 7-16,19-2 2 15,-19 2 6-15,16 0-7 0,-16 0-3 0,15-1 3 0,-15 1-2 16,13 0-1-16,-13 0 2 0,15-1 2 16,-15 1-4-16,13 0 2 0,-13 0-1 0,15 0-1 15,-15 0 0-15,15-2-1 16,-15 2 4-16,19-1-1 0,-19 1 0 0,17 0 0 0,-17 0 0 16,18 0-1-16,-18 0 2 15,17-1 2-15,-17 1 0 0,16 0 0 0,-16 0 1 0,13 0-1 0,-13 0-1 16,14 0 4-16,-14 0 5 0,0 0-2 0,16-1-7 0,-16 1 0 15,0 0-2-15,16 0-3 16,-16 0 3-16,0 0 8 0,16-1-5 0,-16 1-2 0,0 0 0 16,19 0-2-16,-19 0 0 0,0 0 1 15,15 0 0-15,-15 0 1 0,0 0-2 0,14 0-1 0,-14 0-15 16,0 0-10-16,0 0-44 16,12-1-38-16,-12 1-6 0,0 0-113 0,0 0-62 0,0 0-13 15,0 0-34-15,0 0-66 0,-12-4-362 0,12 4-280 0</inkml:trace>
  <inkml:trace contextRef="#ctx0" brushRef="#br0" timeOffset="59383.89">10808 4453 52 0,'0'0'235'16,"0"0"-38"-16,0 0-18 0,-3-11-18 15,3 11-4-15,0 0-21 0,0 0-7 0,0 0-9 0,0 0 0 16,-1-11 2-16,1 11 8 0,0 0-46 0,0 0 57 0,0 0-4 15,0 0-6-15,0 0-9 0,0 0-11 16,0 0-15-16,0 0-8 0,0 0-10 0,0 0-11 0,0 0-9 16,0 0-6-16,0 0-8 15,0 0-12-15,0 0-9 0,0 0 3 0,0 0-4 0,0 0 0 16,0 0 0-16,0 0-1 16,0 0-1-16,0 0-51 0,0 0 67 0,-4 10-42 0,4-10 61 15,0 0-28-15,0 18 54 0,0-18-52 0,0 16 45 0,0-16-37 16,0 21 14-16,0-9 59 0,-1 0-61 15,1 2 51-15,-2 0-53 0,2-1 42 0,0 1-70 0,0 3 58 16,0-1-68-16,0 1 61 16,0 0-67-16,2 0 55 0,-2 1-61 0,0 0 59 0,1-1-55 15,-1 1 60-15,1-1-61 16,-1 1 60-16,1 0-64 0,-1-1 60 0,0 0-51 0,0 1 44 16,0 0-53-16,0-3 61 15,-1 2-58-15,1 0 47 0,0-1-53 0,0 0 48 0,0 1-43 16,0-2 43-16,0-2-49 0,0 2 53 0,0 1-51 0,0-3 4 15,0 1 6-15,1 1-1 0,-1-1 9 16,2 1-1-16,-2-3 4 0,0 3 0 0,0-2 8 0,0 1-5 16,0-1-32-16,-2 0 32 15,2-1-26-15,0 1 42 0,0-1-30 0,-1 0 29 0,1 0-28 0,-1 1 30 16,1-13-36-16,0 23 29 16,-1-12-34-16,1 1 30 0,-2-1-43 0,2-11 46 0,-1 21-35 15,1-21 32-15,-1 22-35 0,1-22 33 0,-3 21-33 0,2-10 33 16,1-11-36-16,-3 21 30 0,2-10 2 15,0-1-7-15,0 1 5 0,1-11-2 0,-3 21-3 0,2-10-2 16,-2-2-2-16,2 2-3 16,1-11 1-16,-3 19-13 0,1-10 15 0,2-9-5 0,-3 21 7 15,-1-11 0-15,4-10-2 16,-3 19-3-16,3-19 1 0,-4 20-3 0,4-20 1 0,-3 18-1 16,3-18 0-16,-1 19-1 0,1-19-2 15,-3 16 14-15,3-16-6 0,-2 16 2 0,2-16-3 0,-3 16-1 16,3-16 1-16,-2 16-1 0,2-16-8 0,-3 14 3 0,3-14-1 15,-1 16 1-15,1-16 3 16,-3 16-1-16,3-16 0 0,-1 14 0 0,1-14 0 0,-4 14 1 16,4-14 2-16,-1 15-3 0,1-15 0 15,-1 14 0-15,1-14 1 0,-2 15-1 0,2-15-1 0,0 13 1 16,0-13 0-16,-1 13 0 0,1-13-1 16,-1 13 0-16,1-13-1 0,-1 13 1 0,1-13 1 0,-2 12 0 15,2-12 0-15,-2 13-27 0,2-13 31 0,-2 12-27 16,2-12 31-16,0 13-32 0,0-13 34 15,-1 12-32-15,1-12 31 0,-1 10-30 0,1-10 33 0,-1 12-29 16,1-12 30-16,0 0-33 16,-2 17 35-16,2-17-32 0,0 0 32 0,0 17-27 0,0-17 24 0,0 0-25 15,-1 14 24-15,1-14-26 16,-1 11 24-16,1-11-25 0,0 0 23 0,0 15-27 0,0-15 3 16,0 0 3-16,-2 12 1 15,2-12 3-15,0 0 1 0,0 15 7 0,0-15 1 0,0 0 0 16,-1 13-2-16,1-13 0 0,0 0 1 0,0 13-1 0,0-13 0 0,0 0-3 15,0 11-2 1,0-11 2-16,0 0 0 0,0 12 1 0,0-12 2 0,0 0-3 16,0 0-1-16,0 14-2 0,0-14 1 15,0 0-2-15,0 0 1 0,-1 10-1 0,1-10 30 16,0 0-36-16,0 0 33 0,0 0-35 16,0 14 34-16,0-14-36 0,0 0 34 0,0 0-32 0,-1 10 32 15,1-10-33-15,0 0 34 0,0 0-35 0,0 0 38 0,0 0-36 16,-2 12 30-16,2-12-33 15,0 0 27-15,0 0-43 0,0 0 25 0,0 0-39 0,-7 9 10 0,7-9-41 16,0 0 21-16,-11 3-32 16,11-3 30-16,-11 4-27 0,11-4 26 0,-17 2-11 0,17-2-11 15,-20 5-21-15,20-5-26 16,-19 2-35-16,19-2-46 0,-19 3-64 0,19-3-24 0,-16 3-25 16,16-3-57-16,-18 2-359 0,18-2-244 15</inkml:trace>
  <inkml:trace contextRef="#ctx0" brushRef="#br0" timeOffset="60264.04">10824 4457 46 0,'0'0'204'16,"0"0"-28"-16,0 0-23 15,0 0-22-15,0 0-14 0,-7 6-4 0,7-6-4 0,0 0 2 16,0 0-9-16,0 0-12 0,0 0-4 0,0 0-9 15,0 0 1-15,0 0-6 0,-13 0 15 16,13 0-12-16,0 0-8 0,0 0-34 0,0 0 58 0,0 0-57 16,-12-4 58-16,12 4-68 15,0 0 63-15,0 0-19 0,0 0-11 0,0 0-3 0,-4-9-4 16,4 9 2-16,0 0-16 0,0 0-8 16,0 0-8-16,4-8-7 0,-4 8 0 0,0 0-8 0,0 0-10 15,0 0 5-15,8-7-2 0,-8 7-9 0,0 0-3 0,0 0 6 16,0 0 1-1,15 2-2-15,-15-2-56 0,0 0 78 0,13 5-67 0,-13-5 71 0,9 5-65 16,-9-5 74-16,6 7-61 16,-6-7 58-16,7 6-61 0,-7-6 71 0,0 0-64 0,7 7 71 15,-7-7-67-15,0 0 68 16,0 0-63-16,-8 10 62 0,8-10-69 0,-12 3 69 0,12-3-61 16,-15 0 70-16,15 0-60 0,-16-2 56 15,16 2-56-15,-14-3 65 0,14 3-14 0,-10-2-9 16,10 2-10-16,-9-5-3 0,9 5-8 0,0 0-10 0,-4-8-1 15,4 8-2-15,0 0-4 16,7-12 1-16,-7 12 2 0,9-7-4 0,-9 7-4 0,11-5 14 16,-11 5-12-16,10-5-5 0,-10 5 0 15,11-2 2-15,-11 2-1 0,0 0 3 0,16 1-2 0,-16-1 1 16,10 4-73-16,-10-4 38 16,9 3-79-16,-9-3-37 0,8 6-59 0,-8-6-91 0,0 0-203 0,1 11-13 15</inkml:trace>
  <inkml:trace contextRef="#ctx0" brushRef="#br0" timeOffset="61784.23">2511 4203 108 0,'0'0'252'0,"0"0"-35"0,-14 0-17 0,14 0-13 0,0 0 8 16,-12 2-20-16,12-2-49 0,0 0 28 0,0 0-42 0,-18 0 39 15,18 0-41-15,0 0 19 0,0 0-31 16,-15 1 14-16,15-1-38 0,0 0 24 0,0 0-27 0,-15-1 25 16,15 1-15-16,0 0 12 15,0 0-24-15,0 0 13 0,-14 0-17 0,14 0 16 0,0 0-6 16,0 0 13-16,0 0-1 0,0 0 2 16,0 0-21-16,0 0 4 0,-13 1-14 0,13-1-1 0,0 0-13 15,0 0 7-15,0 0-11 0,0 0 12 0,13-1-11 0,-13 1-3 16,15 0-8-1,-15 0 1-15,23-3-11 0,-10 3 3 0,1-1-4 16,1 0 0-16,3 1-12 0,0-1 6 0,2 0-9 0,1 1 8 16,-1-2-12-16,3 2 8 0,-1-1-8 0,1-1 8 15,-1 1-8-15,-1 1 9 16,2-1-8-16,0 0 9 0,-1 0-7 0,0-1 4 0,0 0-9 0,-2 1 9 16,1 0-11-16,-1 0 9 15,-2 1-7-15,0-1 4 0,-3 1-4 0,0-1 2 0,0-1-2 16,-15 2 7-16,25-1 4 0,-25 1-7 0,20 0 4 0,-20 0-5 15,18-2 4-15,-18 2-10 16,16 0 11-16,-16 0-8 0,11-1 8 0,-11 1-7 0,0 0 9 16,17 0-9-16,-17 0 9 0,0 0-10 15,0 0 8-15,15-1-7 0,-15 1 9 0,0 0-10 0,0 0 7 16,0 0-8-16,14-1 6 16,-14 1-7-16,0 0-18 0,0 0-32 0,0 0-42 0,0 0-85 15,0 0-48-15,0 0-92 0,10-4-58 0,-10 4-118 0,0 0-295 16,0 0-315-16</inkml:trace>
  <inkml:trace contextRef="#ctx0" brushRef="#br0" timeOffset="62349.39">2029 4236 186 0,'0'0'215'0,"0"0"8"0,0 0-45 15,0 0 15-15,-14 0-35 0,14 0-12 0,0 0-9 0,0 0 0 16,0 0 3-16,0 0-12 0,0 0 10 16,0 0 1-16,0 0 1 0,-11 1-3 0,11-1 3 0,0 0-9 15,0 0-15-15,0 0-13 16,0 0-18-16,0 0-10 0,0 0-2 0,0 0-1 0,0 0 4 16,0 0 7-16,0 0 0 0,21 0-15 15,-21 0 11-15,26-1-24 0,-10 0 3 0,5 0-25 0,-2-1 8 16,5 2-19-16,-1-1 7 0,4 1-14 0,1-3 8 0,-1 2-15 15,-1 1 10-15,3-1-16 16,-2 1 6-16,-4-1-36 0,0 1-29 0,-3 0-67 0,-1 0-34 16,-2 0-72-16,-3 0-26 15,-1-1-75-15,1 1-44 0,-2 1-366 0,-12-1-249 0</inkml:trace>
  <inkml:trace contextRef="#ctx0" brushRef="#br0" timeOffset="64684.98">2011 4267 167 0,'0'0'380'15,"0"0"-63"-15,0 0-22 0,0 0-30 0,0 0-35 0,0 0-26 16,0 0-31-16,0 0-21 16,0 0-16-16,8-6-23 0,-8 6-7 0,0 0-11 0,0 0-8 0,0 0-9 15,0 0-2-15,0 0-3 16,0 0 0-16,0 0 2 0,0 0 2 0,0 0-7 0,0 0-2 16,0 0-5-16,0 0-4 0,0 0-3 15,0 0-3-15,0 0-5 0,0 0-9 0,0 0-6 0,0 0-18 16,0 0-7-16,0 0 11 0,0 0-18 0,0 0 9 0,0 0-7 15,0 0-6-15,0 0-3 16,0 0 0-16,3 10 7 0,-3-10 4 0,0 0 3 16,0 0 13-16,2 13-6 0,-2-13 18 15,0 0-15-15,0 15 13 0,0-15-4 0,0 16 19 0,0-16-14 16,1 19 11-16,-1-19-7 0,0 24 1 16,0-12-4-16,0 2 12 0,0 0-14 0,0-1-1 15,0 3-3-15,0 0-5 0,0 0-3 16,0 0-9-16,1 2 7 0,-1 0 2 0,2-1-3 0,-2 1-2 15,0-1-1-15,0 0-4 0,0 0 3 0,0 0-4 0,0 1 3 16,0 0-4-16,0-1 5 0,0 1-6 16,0-2 1-16,0 2 0 0,0 1-2 0,0-1 0 0,0 0-6 15,0 0 6-15,0 0-6 16,0 0 7-16,0 2 5 0,1-1 7 0,-1 0-5 0,0-1-3 16,0 1-4-16,0 0 6 15,0 0-10-15,0 1 4 0,-1-1 2 0,1-1 3 0,-2 1-4 16,2-1 1-16,-1-1-2 0,1 1 0 0,-1-1-3 0,-1 0 1 15,2 1-23-15,-1-1 24 16,0-2-53-16,0 3 66 0,-3-1-58 0,4-1 67 0,-1 1-11 16,-1 0 1-16,1 1-11 15,0-1 1-15,-2 1 2 0,2 0 2 0,-1 0-1 0,0 1 0 0,2-1 6 16,-1 1-8-16,0 1-7 16,-1 0-2-16,0-1 7 0,0 0-5 0,1 2-2 0,-1-2 0 0,0-1 6 15,1 2-2-15,0-1-3 16,-2 1 0-16,2-1 2 0,0 2 3 0,-2-2-9 0,1 1 7 15,2 0 0-15,-2-1 1 0,1 0-5 16,0 1 3-16,-1-1 0 0,1 1-3 0,0-1-6 0,0-1 2 16,-1 1 7-16,0 0-51 0,2-1 62 15,0 1-53-15,-2-1 67 0,1 2-61 0,0-2 54 16,0 0-54-16,1 0 54 0,-2 0-54 0,0-1 62 0,2-1-59 16,-1 1 63-16,-1 1-7 15,0-1-7-15,2-1 0 0,0 1-5 0,0 0-2 0,-1 0 0 0,-1 0-4 0,1-1 1 16,1 0-3-16,-1 0 0 15,1 0-3-15,0-1-1 0,-2-1-12 0,2 1 16 0,-1-2-5 16,1 1 6-16,-1 1-1 0,1-2 0 16,-2 1 3-16,2 0 1 0,-2 0-3 0,2-3-20 15,0 2 15-15,-1 0 5 0,-1 0-5 0,2-1-1 0,-1 1-6 16,0-1 13-16,-1 1-3 16,2-1 1-16,-1-1 1 0,0 2-7 0,-1-2 3 0,-1-1-2 15,3-10 0-15,0 20 0 0,0-20 2 16,-3 20 0-16,2-9 4 0,1-11-57 0,-1 20 40 0,0-10-17 15,1-10 46-15,-3 20-49 0,3-20 54 0,-3 18-58 0,3-18 64 16,-1 17-59-16,1-17 61 16,-1 16-60-16,1-16 53 0,-3 20-55 0,3-20 59 0,-2 18-56 15,2-18 58-15,-2 19-59 0,2-19 58 16,-1 18-57-16,1-18 57 0,-2 18-57 0,2-18 58 16,-2 18-59-16,2-18 63 15,-1 16-60-15,1-16 54 0,-4 17-54 0,4-17 54 0,-1 15-53 16,1-15 51-16,-1 13-51 0,1-13 47 0,-3 14-47 0,3-14 46 15,0 11-50-15,0-11 57 0,0 13-59 16,0-13 65-16,-2 11-63 0,2-11 58 0,0 13-59 0,0-13 58 16,-2 13-57-16,2-13 60 15,-1 15-59-15,1-15 56 0,-3 15-55 0,3-15 56 0,-1 13-56 16,1-13 56-16,-1 12-56 0,1-12 59 16,-1 13-59-16,1-13 58 0,-2 12-58 0,2-12 57 0,-2 11-64 15,2-11 67-15,0 11-61 16,0-11 57-16,0 0-58 0,-2 15 54 0,2-15-47 0,0 0 47 15,-1 13-53-15,1-13 58 0,0 0-58 0,-1 10 64 0,1-10-61 16,0 0 57-16,0 0-64 0,0 0 61 16,0 13-60-16,0-13 55 0,0 0-49 0,0 0 52 0,0 0-55 15,0 0 58-15,0 0-56 16,-1 11 53-16,1-11-57 0,0 0 59 0,0 0-60 0,0 0 54 16,0 0-61-16,0 0 58 0,0 0-5 15,0 0-66-15,0 0 61 0,0 0-6 0,0 0-7 0,0 0-2 16,0 0-3-16,0 0 2 0,0 0-4 0,0 0 12 0,0 0-1 15,0 0-2 1,5 7 1-16,-5-7-5 0,0 0 1 0,0 0-1 0,15-1 4 16,-15 1-1-16,14-2 1 0,-14 2-1 15,13-1 6-15,-13 1-4 0,18-1 1 0,-18 1-10 0,20-2 10 16,-20 2-55-16,25-2 62 0,-13 1-57 16,1 0 70-16,0 0-59 0,1 1 62 0,-1-2-62 15,1 1 59-15,0 0-50 0,1 1 55 16,-1-2-51-16,2 1 56 0,-2 0-62 0,1 1 69 0,-1-1-65 0,-2 0 63 15,4-1-66-15,-2 1 58 0,2 0-57 0,-2 1 56 0,1-2-55 16,-1 2 55-16,3-1-56 16,-1 0 61-16,2 0-64 0,-1 0 62 0,-3 0-65 15,4 1 67-15,-3-1-63 16,0 1 65-16,1-1-66 0,-1 1 61 0,-1-1-59 0,-1 1 59 16,2-3-59-16,-2 3 60 0,0-1-59 15,0 1 57-15,-13 0-49 0,24 0 42 0,-24 0-41 0,23-1 41 16,-23 1-47-16,22 0 68 0,-22 0-69 0,21-2 59 0,-21 2-62 15,21-1 54-15,-21 1-58 16,18 0 62-16,-18 0-57 0,19-2 58 0,-19 2-58 0,19-1 52 16,-19 1-53-16,15-1 60 0,-15 1-59 15,17 0 60-15,-17 0-60 0,13-1 59 0,-13 1-61 0,14 0 58 16,-14 0-57-16,13 0 62 0,-13 0-63 16,11-1 62-16,-11 1-55 0,0 0 49 0,17-1-50 0,-17 1 49 15,0 0-55-15,15 0 62 16,-15 0-61-16,0 0 62 0,14 0-63 0,-14 0 57 0,0 0-58 15,13 0 62-15,-13 0-63 0,0 0 61 0,15 1-58 0,-15-1 57 16,0 0-59-16,14 0 49 0,-14 0-44 16,0 0 57-16,15 0-62 0,-15 0 64 0,0 0-62 0,16 0 60 15,-16 0-61-15,0 0 60 16,14 1-59-16,-14-1 64 0,0 0-60 0,0 0 57 0,15 0-49 16,-15 0 47-16,0 0-46 0,0 0 60 15,0 0-63-15,0 0 61 0,16 0-62 0,-16 0 29 16,0 0-98-16,0 0 21 0,0 0-110 0,0 0 18 0,0 0-56 0,7-5-72 15,-7 5-94 1,0 0-84-16,0 0-376 0,0 0-384 0</inkml:trace>
  <inkml:trace contextRef="#ctx0" brushRef="#br0" timeOffset="66510.88">884 5630 26 0,'0'0'331'16,"0"0"-84"-16,-17 0 16 0,17 0-45 0,0 0-7 0,0 0-22 16,-15-1-18-16,15 1-10 0,0 0-8 15,0 0-6-15,-11 1-8 0,11-1-17 0,0 0-19 0,0 0-8 16,0 0-6-16,0 0-7 16,0 0-1-16,0 0 1 0,0 0-1 0,0 0-9 0,-12 1-1 15,12-1-5-15,0 0-3 0,0 0-5 16,0 0-6-16,0 0-2 0,0 0-7 0,0 0-4 0,0 0 2 15,0 0 0-15,13 3 0 0,-13-3-6 0,19 1 1 0,-6 0-3 16,5-1-6-16,1 1-7 16,0 1-3-16,2-1-7 0,3 1-3 0,-3-2 6 0,5 3-3 15,1-2 1-15,1 0 0 0,0 0-2 16,0 0-14-16,4 0 17 0,-1 1-11 0,0-2 15 0,0 0-18 16,1 1 15-16,0-1-16 15,-1 0 12-15,-2 0-6 0,1 0 8 0,-2 0-8 0,-1 0 7 16,1 0-10-16,-6 0 10 0,0-1-11 0,-1 1 12 0,1-2-15 15,-2 2 11-15,-1 0-15 0,-2-1 16 16,2 1-10-16,-5-1 12 0,3 0-15 0,-3 0 10 0,0 1-11 16,0-1 13-1,0 1-14-15,1-2 16 0,1 2-14 0,-4-1 10 0,1 1-11 16,1-1 14-16,-1 1-14 0,0-1 7 16,-13 1-1-16,22-1 6 0,-22 1-11 0,19 0 13 0,-19 0-14 15,16-2 15-15,-16 2-21 16,14-1 7-16,-14 1-22 0,0 0 14 0,17 0-17 0,-17 0 10 15,0 0-16-15,13-1 13 0,-13 1-18 0,0 0 19 0,0 0-13 16,13 0 13-16,-13 0-11 0,0 0 13 16,0 0-10-16,0 0 5 0,0 0 1 0,12-1 15 0,-12 1-10 15,0 0 19-15,0 0-11 16,0 0 12-16,0 0-14 0,0 0 15 0,0 0-13 0,0 0 16 16,11-2-15-16,-11 2 18 15,0 0-15-15,0 0 11 0,0 0-10 0,0 0 6 0,0 0-20 16,0 0 11-16,0 0-18 0,0 0 13 0,0 0-19 0,0 0 16 0,0 0-17 15,0 0 18-15,0 0-17 16,0 0 21-16,0 0-15 0,0 0 22 0,0 0-13 0,0 0 22 16,0 0-13-16,0 0 16 15,0 0-15-15,0 0 19 0,0 0-15 0,0 0 23 0,0 0-16 16,0 0 23-16,0 0-13 0,0 0 21 16,0 0-19-16,0 0 10 0,7-5-20 0,-7 5 15 15,0 0-15-15,0 0 11 0,0 0-22 0,0 0 16 0,0 0-20 16,0 0 13-16,0 0-18 0,9-5 17 15,-9 5-18-15,0 0 16 0,0 0-17 0,0 0 11 0,13 0-9 16,-13 0 14-16,0 0-23 0,0 0 22 0,9 2-20 0,-9-2 18 16,0 0-10-16,0 0 20 15,11 5-14-15,-11-5 18 0,0 0-12 0,0 0 15 0,3 10-17 16,-3-10 19-16,0 0-15 0,-5 7 18 16,5-7-17-16,0 0 13 0,-10 7-11 0,10-7 22 15,0 0-16-15,-13 2 17 16,13-2-12-16,0 0 7 0,-17 0-2 0,17 0 8 0,-10-2-7 15,10 2 26-15,0 0-4 0,-14-5 19 16,14 5-21-16,-8-7-2 0,8 7-33 0,-3-9 8 16,3 9-22-16,0 0 8 0,1-12-32 0,-1 12 30 0,9-10-12 0,-9 10 14 15,10-8-17-15,-10 8 15 16,11-8-14-16,-11 8 11 0,14-5-36 0,-14 5-32 0,12-2-83 16,-12 2-47-16,0 0-91 0,0 0-55 15,14 2-447-15,-14-2-323 0</inkml:trace>
  <inkml:trace contextRef="#ctx0" brushRef="#br0" timeOffset="67010.89">924 5948 256 0,'9'-5'353'0,"-9"5"-30"0,0 0-24 15,7-8-43-15,-7 8-3 0,0 0 10 0,2-12-23 0,-2 12-10 16,0 0-23-16,-7-12-43 0,7 12-21 0,-7-8-14 0,7 8 0 16,-11-8-11-16,11 8-11 15,-16-6-16-15,5 3-17 0,0 2-13 0,-3 0-7 0,14 1-11 16,-24 0-20-16,12 2 5 0,-6 0-19 16,7 3 8-16,-5 2-13 0,3 0 7 0,0 2-12 0,1 0 8 15,1 2-10-15,3 0 19 16,-2 1-11-16,3 0 21 0,3 0-11 0,0 2 25 0,2-2 5 15,-1 0 19-15,3 1 3 0,3-3 4 16,-1 1 5-16,2-2 3 0,0 1-8 0,3 0-3 0,4-2-2 16,0-1-9-16,2 1-5 0,4-4-3 0,1 1-10 0,-2-1-11 15,2-2-26-15,2 0-28 16,-3 2-35-16,-3-4-46 0,2 1-34 0,-3-1-48 0,-13 0-40 16,22 0-79-16,-22 0-44 0,17-1-133 15,-17 1-433-15,15-2-489 0</inkml:trace>
  <inkml:trace contextRef="#ctx0" brushRef="#br0" timeOffset="68720.73">643 3830 42 0,'0'0'223'0,"0"0"0"15,0 0-65-15,0 0 4 0,0 0-42 0,-14-1 24 16,14 1-34-16,0 0 26 0,0 0-35 0,0 0-1 0,0 0-5 0,0 0-7 16,0 0-3-16,0 0 5 15,-13 0-1-15,13 0-7 0,0 0-3 0,0 0-4 0,0 0-8 16,0 0-5-16,0 0-7 0,0 0-5 16,0 0-2-16,0 0 3 0,0 0-2 0,-11 1-6 0,11-1-3 15,0 0-1-15,0 0-3 16,0 0 4-16,0 0 1 0,0 0 0 0,0 0-1 0,0 0-3 15,0 0 2-15,0 0-1 0,0 0 4 16,0 0 6-16,0 0 0 0,0 0 1 0,0 0-1 0,0 0-1 16,0 0 1-16,0 0-4 0,0 0-3 0,0 0-7 0,0 0-7 15,0 0-4-15,0 0-7 16,0 0 1-16,0 0-1 0,0 0-3 0,0 0-4 0,0 0 4 16,9 4 0-16,-9-4 0 0,0 0 3 15,15 1-4-15,-15-1-6 0,20 0-8 0,-6-1 15 0,0 1-6 16,4 0 4-16,0 1-3 15,2-1-3-15,-1 1 0 0,2-1-3 0,0 1 7 0,0 0-3 16,0-1-1-16,2 2 0 0,1-1-8 0,-4-1 7 0,3 1 1 16,0-1 0-16,-1 1-1 0,0 1 1 15,1-2 0-15,-2 1 3 0,0 0-18 0,2-1 16 16,0 1-16-16,0-1 17 16,-2 1-15-16,2-1 13 0,0 1-8 0,-2-1 10 0,2 2-8 15,-1-2 6-15,1 0-13 16,-3 0 19-16,1 1-18 0,-1-1 13 0,0 0-14 0,0 0 17 15,0 1-14-15,-1-1 12 0,0 0-11 16,1 0 16-16,-1 0-19 0,-1 0 15 0,2 0-15 0,-2 0 16 16,4 0-15-16,-4 0 13 0,2 0-14 0,2-1 16 0,-3 1-17 15,3 0 16-15,-3 0-15 16,3 0 12-16,-1 0-4 0,1 0 8 0,-1 0-14 0,0 0 15 0,0 0-12 16,-1 0 4-16,0 0-10 15,0 0 16-15,-2 0-16 0,-1 0 9 0,0 0-7 0,1 0 14 16,-3 0-10-16,4 0 12 15,-1 0-15-15,2-1 15 0,-1-1-14 0,-1 2 14 0,2 0-16 16,0-1 16-16,-1 0-16 0,2 0 14 0,-1 1-14 0,0-1 16 16,0 1-15-16,1 0 6 0,-3-1 0 15,1-1 3-15,-1 2-9 0,1 0 0 0,0-1 2 0,-5 1 0 16,2-1 0-16,-1 1 0 16,0 0 0-16,0 0 1 0,1 0 1 0,-2 0 0 0,2 0 2 15,1 0-3-15,1-3 2 0,0 3-2 16,1-1 3-16,-4 1-1 0,4 0 1 0,-2 0 0 0,0-1 0 15,-1 1 1-15,0 0-3 16,0 0-1-16,-2 0 2 0,0 0 9 0,0 0-5 0,-14 0-2 16,25-1 1-16,-25 1-6 0,20 0 1 0,-20 0 4 0,17 0-3 15,-17 0 1-15,18 0-1 0,-18 0 5 16,15 1-7-16,-15-1 2 0,18 0 3 0,-18 0-5 0,15-1 1 16,-15 1 1-16,17-1-1 15,-17 1 2-15,14 0 4 0,-14 0-4 0,14 0-1 16,-14 0 1-16,14-2-3 0,-14 2 4 15,0 0-1-15,19 0 0 0,-19 0 4 0,0 0 0 0,14 0-2 16,-14 0-4-16,0 0 1 0,14 0 0 0,-14 0 0 0,0 0 2 16,0 0 0-16,16 0-1 0,-16 0-1 15,0 0 2-15,15 2-1 0,-15-2 0 0,0 0 1 0,14-3 0 16,-14 3-1-16,0 0-5 16,14 0 6-16,-14 0 1 0,0 0-1 0,0 0 2 0,14 0-1 15,-14 0 2-15,0 0 0 16,0 0 1-16,0 0 9 0,0 0-7 0,13-1 0 0,-13 1-2 0,0 0-8 15,0 0-5-15,0 0-7 16,0 0-8-16,0 0-13 0,0 0-19 0,0 0-24 0,0 0-32 16,0 0-26-16,0 0-82 0,13-1-59 0,-13 1-37 0,0 0-76 15,0 0-304-15,0 0-200 16</inkml:trace>
  <inkml:trace contextRef="#ctx0" brushRef="#br0" timeOffset="69931">719 3195 363 0,'0'0'426'0,"0"0"-78"16,0 0-40-16,0 0-55 0,-9-6-18 16,9 6-41-16,0 0-23 0,0 0-40 0,0 0-20 0,0 0-26 15,0 0-6-15,0 0-8 16,0 0-2-16,0 0 1 0,0 0 6 0,15-2-4 0,-15 2 3 15,14 0 1-15,-14 0-3 0,19 1-3 16,-8-2-10-16,-11 1-6 0,25 0-9 0,-12 0-7 0,-13 0-11 16,24 0-3-16,-24 0-6 0,25 0 3 0,-25 0-10 0,16-1 6 15,-16 1-9-15,16 0 5 16,-16 0-6-16,0 0 4 0,19 0-15 0,-19 0-4 0,0 0-11 16,15-1-5-16,-15 1-11 15,0 0-5-15,0 0-9 0,13-2-10 0,-13 2-8 0,0 0-5 0,0 0 3 16,0 0-11-16,0 0-8 15,13-2-25-15,-13 2 1 0,0 0-24 0,0 0 29 0,0 0-19 16,0 0 37-16,-13-4-13 16,13 4 40-16,0 0-11 0,0 0 36 0,-12-1-4 0,12 1 18 15,0 0-20-15,0 0 32 0,0 0-18 0,-12-1 32 0,12 1-17 16,0 0 38-16,0 0-17 16,0 0 33-16,0 0-18 0,0 0 28 0,0 0-29 0,-12 1 22 15,12-1-23-15,0 0 16 0,0 0-23 16,0 0 16-16,0 0-27 0,0 0 23 0,0 0-30 15,0 0 34-15,-6 7 5 0,6-7 40 16,0 0 3-16,-5 13-3 0,5-13-7 0,-4 11 12 0,4-11 12 16,-1 15 10-16,1-15-9 0,-2 19-11 0,0-8-13 0,2-11-12 15,-3 21-7-15,3-9-10 16,-2 1 0-16,2-2-15 0,0 1 1 0,0 2-7 0,0-1 1 16,0 0-9-16,0-1 6 0,2 1-8 15,1-1 2-15,-3 0-10 0,0 0 9 0,2-1-9 0,-2-11 8 16,2 19-5-16,-2-19 4 15,1 16-4-15,-1-16 5 0,0 13 3 0,0-13 1 0,2 12-3 16,-2-12 6-16,0 0 2 0,0 14 4 0,0-14-3 0,0 0 16 16,0 0-1-16,0 15 17 0,0-15 1 15,0 0 17-15,0 0-6 0,0 0-14 0,-5 8-7 0,5-8-15 16,0 0-5-16,-16-1-15 16,16 1 11-16,-17-4-22 0,7 1-11 0,10 3-45 0,-19-6-33 15,7 1-37-15,1 1-52 16,2 1-32-16,-3-2-53 0,2 1 11 0,1 1-43 0,-3 0-47 15,12 3-353-15,-15-4-208 16</inkml:trace>
  <inkml:trace contextRef="#ctx0" brushRef="#br0" timeOffset="71751.07">792 7702 116 0,'0'0'279'0,"0"0"-31"0,-19 0 3 0,19 0 7 0,0 0-62 16,-17 0 12-16,17 0-80 0,0 0 14 0,-14 1-56 0,14-1 13 15,0 0-18-15,0 0-5 16,-13 0-6-16,13 0-8 0,0 0-9 0,0 0-6 0,0 0-26 16,-12 1 4-16,12-1 24 15,0 0-6-15,0 0-1 0,0 0 2 0,0 0 3 0,0 0 12 16,0 0 3-16,0 0 8 15,0 0-2-15,14 3 1 0,-14-3-6 0,15 0-12 16,-15 0 16-16,27 0-19 0,-11 0 7 0,0 0-10 0,4 0 9 0,3 0-13 16,-1 0 8-16,5-1-24 15,2 1 21-15,2-2-22 0,-1 2 9 0,1 0-13 0,1-1 9 16,-1 1-23-16,2 0 10 0,-3 0-9 16,1 0 12-16,-1-1-12 0,-1 1 16 0,0 0-15 0,0-1 7 15,-1 1-13-15,-2 0 11 16,3-1-13-16,-9 1 1 0,8 0 1 0,-1-2 1 0,0 2-1 15,-3 0-1-15,3-1 1 0,1 1-1 16,-2-1 0-16,1 1 2 0,-1-3-1 0,1 3 0 0,-1-1-2 16,-2 1 1-16,-2-2 1 0,1 1 0 0,-2 1 1 0,0 0-1 15,0 0 0-15,0-1 1 16,-4 1 1-16,3 0-3 0,-1 0 6 0,-1 0-1 0,-3 0-1 16,4 0-5-16,0-1-2 0,-3 1 3 15,2 0-1-15,2-1 3 0,-2 0-3 0,0 1 2 16,0 0-2-16,0-1 1 0,1 1 2 15,-3-1-2-15,0 1 0 0,-2-1 0 0,2 1 3 0,-1-1 1 16,-1-2-2-16,0 3-1 0,-1 0 1 0,1-1 0 0,0 1-53 16,0-2 63-16,0 1-56 0,0 0 59 15,2 1-55-15,1-1 61 0,0 0-62 0,2-1 69 0,0 2-58 16,-2-1 58-16,3 0-64 16,-2-1 60-16,-1 2-59 0,0-1 60 0,0 1-56 0,0-1 59 15,-4 1-59-15,1 0 58 0,-1-3-47 16,-13 3 52-16,21 0-57 0,-21 0 57 0,17-1-61 0,-17 1 58 15,17 0-58-15,-17 0 59 16,14-1-62-16,-14 1 61 0,15 0-60 0,-15 0 61 0,13-2-60 16,-13 2 57-16,0 0-59 0,19 0 58 0,-19 0-57 15,0 0 59-15,15-1-49 0,-15 1 51 16,0 0-61-16,14 0 61 0,-14 0-63 0,0 0 57 0,0 0-57 16,13-1 61-16,-13 1-60 15,0 0 60-15,0 0-61 0,0 0 60 0,13-1-53 0,-13 1 51 16,0 0-55-16,0 0 57 0,0 0-60 15,14 0 60-15,-14 0-60 0,0 0 59 0,0 0-58 0,0 0 61 0,15 0-60 16,-15 0 60-16,0 0-59 16,0 0 59-16,14 0-60 0,-14 0 59 0,0 0-60 0,0 0 63 15,12 1-57-15,-12-1 60 0,0 0-61 16,0 0 59-16,0 0-65 0,0 0 62 0,14-1-60 16,-14 1 59-16,0 0-60 0,0 0 60 0,0 0-61 0,0 0 59 15,11 2-56-15,-11-2 55 0,0 0-54 16,0 0 57-16,17-1-59 0,-17 1 60 0,0 0-61 0,18-1 60 15,-18 1-59-15,15 1 59 16,-15-1-59-16,0 0 61 0,18 0-60 0,-18 0 60 0,0 0-58 16,17 0 59-16,-17 0-62 0,0 0 44 0,0 0-73 0,13 0 38 15,-13 0-83-15,0 0 25 0,0 0-53 16,0 0-115-16,0 0-16 0,0 0-69 0,0 0-108 0,0 0-212 16,0 0-162-16</inkml:trace>
  <inkml:trace contextRef="#ctx0" brushRef="#br0" timeOffset="72361.14">695 7123 500 0,'0'0'407'16,"-5"-11"-27"-16,5 11-65 0,0 0-30 0,-3-12-44 16,3 12-32-16,0 0-46 0,0 0-31 0,-2-11-29 0,2 11-34 15,0 0-12-15,0 0-17 0,0 0-8 16,0 0-8-16,0 0-2 0,0 0 22 0,0 0 102 0,3 13 3 16,-3-13-6-16,7 19-42 15,-2-6 21-15,-1 2-38 0,0 0 50 0,1 1-6 0,-1 2-10 16,-2-1-3-16,4 5-18 0,-2-1-3 15,0 0-33-15,-4-2 3 0,4 0-29 0,-2-2 5 0,1 1-19 16,-1 0 20-16,0-2-4 0,-2 0-7 0,4-1-21 0,-3-3-54 16,1 1-67-16,-2-13-79 15,3 20-53-15,-3-20-73 0,0 16-12 0,0-16-70 0,0 0-31 16,0 17-429-16,0-17-406 0</inkml:trace>
  <inkml:trace contextRef="#ctx0" brushRef="#br0" timeOffset="72761.13">946 7171 298 0,'0'0'344'0,"0"0"-89"0,9-8-42 16,-9 8-27-16,0 0-36 15,0 0-29-15,0 0-24 0,7-6-11 0,-7 6-10 16,0 0-23-16,0 0-4 0,0 0 4 15,-5 7-2-15,5-7-16 0,-11 8 5 0,11-8 8 0,-16 9-4 16,9-5-11-16,-3 3 1 0,0-3-2 0,1 3 4 0,-2-3-8 16,-2 3-1-16,1 0-8 0,-1-2 3 15,2 1-9-15,2-2-1 0,1 1-5 0,0 0-3 0,8-5-5 16,-13 7 1-16,13-7 0 16,-12 7-3-16,12-7 3 0,-9 5 13 0,9-5 19 0,0 0 11 15,-6 10 14-15,6-10 7 0,0 0 9 16,6 8-3-16,-6-8 2 0,9 8-2 0,-9-8-9 0,16 7-4 15,-5-3-9-15,-1 1-6 16,3-2-1-16,1 2-5 0,1 0-1 0,1-2-6 0,2 2-7 16,-2 0-1-16,4 0-4 0,-4 0-4 0,1-1-2 0,1 0-6 15,-3-1-21-15,0 1-40 0,-3 0-48 16,-1 0-56-16,-1-2-59 0,-1 1-25 0,-9-3-12 0,16 6-77 16,-16-6-298-16,9 6-143 15</inkml:trace>
  <inkml:trace contextRef="#ctx0" brushRef="#br0" timeOffset="74171.39">2193 3377 260 0,'0'0'289'16,"0"0"-67"-16,-13 1 1 0,13-1-43 0,0 0 12 0,-13 1-43 15,13-1-10-15,0 0-17 0,0 0-18 16,-12 1-13-16,12-1-9 0,0 0-11 0,0 0-8 0,0 0-4 16,-10 2-7-16,10-2-5 15,0 0-2-15,0 0-4 0,0 0 3 0,0 0 8 0,0 0-13 16,0 0-2-16,0 0-7 0,0 0 4 15,0 0 10-15,0 0 16 0,0 0 2 0,0 0 21 0,0 0 4 16,8 7 6-16,-8-7-6 16,13 3-1-16,-13-3-2 0,18 2-10 0,-18-2-4 0,25 1-8 15,-12-1-12-15,3 0-11 0,-1 1 0 0,2-1-17 0,0 0 10 16,5 0-16-16,-2 0 10 0,1 0-17 16,-1 0 8-16,2 0-12 0,-3 0 9 0,1 0 0 0,0 0-3 15,-2 1-18-15,1-1 17 16,-4 0-3-16,0 0-1 0,1 0-3 0,-2 0 2 0,-1 1-5 15,1-1 4-15,-14 0 1 0,23 0-3 16,-9 0 0-16,-3 1-20 0,-11-1 20 0,23 0 3 0,-11 1-10 16,-12-1 14-16,23 0-18 0,-23 0 15 0,19 2-14 0,-19-2 13 15,18 1-2-15,-18-1-11 16,19 0 14-16,-19 0-12 0,14 0 13 0,-14 0-1 0,14 0-14 16,-14 0 15-16,0 0-13 0,17 0 13 15,-17 0-12-15,0 0 13 0,14 1-15 0,-14-1 13 16,0 0-8-16,0 0 7 15,14 0-8-15,-14 0 9 0,0 0-14 0,0 0 14 0,0 0-10 16,14 0 10-16,-14 0-10 0,0 0 11 16,0 0-12-16,0 0 10 0,0 0-8 0,0 0-2 0,0 0-2 15,0 0 11-15,13 0-12 0,-13 0 12 0,0 0 0 0,0 0-11 16,0 0 17-16,0 0-14 16,0 0 8-16,0 0-10 0,0 0 4 0,0 0-32 0,0 0-15 15,0 0-23-15,0 0-31 0,0 0-34 16,0 0-27-16,0 0-41 0,0 0-45 0,0 0-46 0,0 0-32 15,0 0-384-15,0 0-217 16</inkml:trace>
  <inkml:trace contextRef="#ctx0" brushRef="#br0" timeOffset="75231.81">2783 3404 43 0,'0'0'161'0,"0"0"-38"0,0 0 4 0,0 0-33 16,0 0 18-16,0 0-38 0,0 0 23 16,0 0-30-16,0 0 16 0,0 0-28 0,0 0 19 0,0 0-29 15,0 0 5-15,0 0 2 0,0 0 3 0,0 0 4 0,0 0 5 16,0 0 8-16,0 0-1 16,0 0-4-16,0 0 20 0,13 2-9 0,-13-2 4 0,0 0-14 15,13 0-6-15,-13 0-2 0,0 0-3 16,17-1-9-16,-17 1-1 0,13-1-3 0,-13 1-4 0,14-1-5 15,-14 1-3-15,14 0-5 16,-14 0-6-16,12-1-3 0,-12 1-7 0,0 0 5 0,15-2 0 16,-15 2-3-16,0 0-21 0,0 0-49 0,13-2-48 0,-13 2-71 15,0 0-77-15,0 0-345 16,0 0-111-16</inkml:trace>
  <inkml:trace contextRef="#ctx0" brushRef="#br0" timeOffset="76232.16">2181 2291 231 0,'0'0'278'0,"0"0"-37"0,0 0-24 15,0 0-20-15,0 0-25 0,0 0-23 16,1-11-10-16,-1 11-10 0,0 0-14 0,0 0-17 0,0 0-17 16,0 0-21-16,0 0-16 15,0 0-16-15,0 0-13 0,0 0-12 0,0 0-3 16,0 0 7-16,0 0 0 0,0 0 2 0,4 11 15 0,-4-11 24 16,0 14 9-16,0-14-3 0,0 21-6 15,-2-11-8-15,2 3 7 0,0 2 15 0,0 2-5 0,0-1-14 16,-2 2-3-16,2 0-7 15,-1 1 20-15,1 0-9 0,-1 1-1 0,-1-2-17 0,2 1 2 16,0 1-9-16,0-3-1 0,-1 1-2 16,1 0-4-16,0 0 5 0,0 0 3 0,0 0 3 0,0 0 0 15,0-1 3-15,-1 1 2 0,1 0 0 0,0 0-4 0,0-1 3 16,-1 0-6-16,1 0-4 16,0-3-2-16,0 0-2 0,-2 1-16 0,2-2 16 0,0 0-15 15,0 1 23-15,0 0-17 0,2-1 11 16,-2-1-18-16,0 1 13 0,0-1-9 0,0 1 8 0,0-1-12 15,0-12 13-15,0 25-9 16,0-12 12-16,1-3 3 0,-1 2 2 0,0 0-5 0,1-1-1 16,-1-11 0-16,0 22 2 0,0-22-3 15,1 22-1-15,-1-22 3 0,0 20-2 0,0-20-3 0,0 18 0 16,0-18-4-16,0 18 3 0,0-18-2 0,2 17-1 0,-2-17 0 16,0 15-2-16,0-15-2 15,0 16-3-15,0-16 3 0,0 14 2 0,0-14-5 0,1 15 5 16,-1-15 0-16,0 12-3 15,0-12 8-15,1 14-1 0,-1-14-1 0,2 12 1 0,-2-12-1 16,0 13 3-16,0-13-7 0,0 12 9 16,0-12-5-16,0 13-1 0,0-13 4 0,2 13 0 15,-2-13-2-15,1 11-4 0,-1-11 1 0,2 11 0 0,-2-11 0 16,0 0-2-16,1 13-3 0,-1-13 1 16,0 0 2-16,0 0-5 0,-1 12 10 0,1-12-4 0,0 0 6 15,0 0-3-15,1 11 0 16,-1-11-3-16,0 0 3 0,0 0-4 0,0 0 1 0,0 0 0 15,0 0-1-15,1 11-3 0,-1-11 7 16,0 0-4-16,0 0-3 0,0 0 5 0,0 0 0 0,0 0 4 16,0 0-3-16,0 0 0 15,0 0-17-15,0 0-48 0,0 0-61 0,0 0-73 0,0 0-101 16,0 0-105-16,0 0-429 0,0 0-369 0</inkml:trace>
  <inkml:trace contextRef="#ctx0" brushRef="#br0" timeOffset="78022.16">2166 2278 139 0,'0'0'231'0,"0"0"-81"0,0 0 4 0,0 0-41 16,0 0 24-16,0 0-28 0,0 0 4 0,0 0 2 0,0 0-10 0,0 0-6 16,0 0-4-16,0 0-7 15,0 0-4-15,0 0-3 0,0 0-6 0,0 0 0 0,0 0-4 16,0 0-7-16,0 0-9 0,0 0-17 15,0 0 2-15,0 0-2 0,0 0-12 0,0 0 2 0,7 6-3 16,-7-6 0-16,0 0 7 16,0 0 13-16,0 0 8 0,0 0 4 0,14 2 10 15,-14-2 3-15,13-2-6 0,-13 2-6 0,19-1-7 16,-19 1-8-16,23 0-5 0,-11-1-7 16,1 0-6-16,-1 1-15 0,4-1 20 0,-2 1-12 0,4-2 22 0,0 2-17 15,1 0 0-15,0 0-15 16,3-1 18-16,-2 1-24 0,2 0 14 0,0 0-13 0,1 0 12 0,-2 0-17 15,0 1 18-15,2-1-18 16,0 0 14-16,0 0-18 0,-3-1 17 0,3 1-19 0,-1-1 17 16,0 2-13-16,1-1 20 0,1 0-15 15,0 0 18-15,3-1-19 0,-1 2 16 0,1-1-20 0,-1-1 19 16,1 1-8-16,1 0 9 0,-4 0-20 0,0 0 12 0,0 0-13 16,-1 1 13-16,0-2-11 15,0 2 17-15,0-1-14 0,0-1 16 0,0 2-14 0,0-2 16 16,1 1-17-16,0 0 14 15,1 0-18-15,-1 0 16 0,-1 0-15 0,4 0 12 0,-3 0-9 16,0 0 8-16,1 0-16 0,-3 0 17 16,2 0-14-16,3 0 17 0,-3 1-14 0,0-1 8 15,-2 0-12-15,2 0 18 0,-1 0-18 0,1 0 10 0,-2 1-10 16,0-1 10-16,1 0-11 0,-3 0 10 16,1-1-7-16,0 2 12 0,0-2-14 0,-1 1 14 15,2 0-15-15,-1 0 19 0,0 0-18 16,1 0 18-16,0 0-19 0,-2 0 13 0,2 0-15 0,1-1 19 15,-3 2-12-15,3-2 13 0,-1 1-18 16,1 0 14-16,-1 0-18 0,0 0 14 0,-1 0-15 0,0 0 14 16,-1 0-13-16,1 0 17 15,-2 0-12-15,1 0 13 0,1 0-10 0,-1 0 11 0,2-1-11 16,-1 1 11-16,0-1-16 0,1 1 16 0,-2 0-18 0,1 0 16 16,0-1-13-16,0 1 16 0,-2-2-17 15,3 2 15-15,-2-1-23 0,-2 0 25 0,1 1-19 0,0 0 15 16,-3 0-12-16,0-1 15 15,-2 1-12-15,3 0 12 0,-2 0-14 0,2-1 10 0,-3 1-12 0,3-2 16 16,-3 2-12-16,2 0 11 16,0-1-14-16,1 0 15 0,2 1-15 0,-2-1 12 0,0-1-10 15,1 1 13-15,-3 1-11 0,4-1 7 16,-1 1-14-16,-4-1 10 0,2 0-14 0,-2 0 13 0,0 1-8 16,-3-2 16-16,-11 2-16 0,24-1 13 0,-11 1-10 0,0-1 11 15,-13 1-12-15,23-1 16 16,-9 1-14-16,-1 0 19 0,1-1-20 0,1 1 14 0,4-2-15 15,-1 1 14-15,2 0-17 16,1 1 16-16,-1-1-16 0,1-1 15 0,1 2-14 0,-2-1 10 0,2 0-10 16,0 1 10-16,-2-1-10 15,2 1 6-15,-2-1-2 0,-2 0 15 0,3 1-16 0,-3-2 16 16,0 2-15-16,-1-1 12 0,-2 0-12 0,1 0 12 0,-2 1-12 16,3-1 12-16,-3 0-14 0,1-1 14 15,-1 2-14-15,4-1 13 0,-1 0-12 0,1-2 12 16,0 2-14-16,1 1 11 0,0-1-10 15,-1 1 6-15,2-1-15 0,-1 0 19 0,1 1-15 0,0 0 14 16,-1 0-13-16,0-2 15 0,0 2-12 16,0 0 13-16,-3 0-21 0,-2 0 22 0,4-2-16 0,-4 2 19 15,3 0-16-15,-3 0 14 0,2 0-14 0,2-1 18 0,-1 2-18 16,-1-1 8-16,2 0-9 16,1 0 17-16,-2 0-19 0,2 0 19 0,-1 0-15 0,0 0 15 15,1 1-15-15,-1-1 16 0,1 1-17 16,-1-1 18-16,3 0-13 0,-2 2 13 0,-1-2-16 0,1 0 18 15,1 1-11-15,0-1 18 16,0 1-12-16,0-1 9 0,-2-1-15 0,3 1 16 0,-5 1-17 16,1-1 13-16,-3 0-14 15,1 0 12-15,-2 0-11 0,-13 0 10 0,23 0-12 0,-23 0 8 0,18-1-30 16,-18 1-3-16,14 0-33 0,-14 0-28 0,13 1-79 0,-13-1-55 16,0 0-97-16,15 0-61 15,-15 0-378-15,0 0-269 0</inkml:trace>
  <inkml:trace contextRef="#ctx0" brushRef="#br0" timeOffset="80102.03">6344 2210 13 0,'0'0'169'0,"0"0"-11"0,0 0-28 16,0 0-15-16,0 0-9 0,0 0-13 0,0 0-2 0,0 0 2 15,0 0-4-15,0 0-3 0,0 0 1 16,0 0-7-16,0 0-2 0,0 0 0 0,0 0-20 0,0 0 27 15,0 0-24-15,0 0 29 16,0 0-34-16,0 0 26 0,10 3-32 0,-10-3 32 0,0 0-25 16,16 0 32-16,-16 0-27 0,16 0 17 15,-16 0-34-15,21-1 20 0,-21 1-29 0,27 0 15 0,-13 0-20 16,5-2 24-16,1 2-11 0,-1 0 7 0,1-1-25 0,2 1 16 16,-1 0-24-16,1-2 18 15,0 4-21-15,0-4 16 0,1 2-20 0,1 0 18 0,-1 2-18 16,4-2 14-16,-1-2-22 15,1 4 19-15,1-2-15 0,0 1 19 0,0 1-17 16,1 0 13-16,-1-1-23 0,2 0 18 16,-2 0-21-16,0 2 20 0,0-2-18 0,-2 1 17 15,-1-1-21-15,1 2 20 0,-3-2-11 0,-2 2 10 0,0-2-20 16,1 0 20-16,-1 1-16 0,-1 0 19 16,1-1-13-16,0 0 17 0,-1 0-16 0,2 0 14 0,-1 0-14 15,0 1 13-15,1-1-20 0,1 0 17 16,0 0-18-16,1 2 17 0,2-2-14 0,0-1 16 0,1 2-18 15,0 1 15-15,1-2-14 16,-1-1 12-16,-1 2-18 0,1-1 16 0,-5-1-14 0,1 2 14 16,3-1-18-16,-4 0 21 0,1 2-14 15,0-2 18-15,0 0-21 0,1 0 22 0,2 0-21 0,-3 1 12 16,0-1-15-16,1 0 16 0,-1 0-14 0,2 1 16 0,2 0-8 16,-1-1 14-16,1 0-15 15,-2 0 11-15,3 0-12 0,-1 1 9 0,1-1-17 0,0 0 16 16,-1 0-17-16,0 1 15 15,0-1-15-15,-1 0 16 0,-1 0-15 0,1 0 15 0,-3 0-16 0,0 1 20 16,-3-1-16-16,3 0 15 16,0 0-20-16,0 0 20 0,-2 1-17 0,2-1 19 0,-2 0-21 0,1 2 17 15,4-2-14-15,-5 1 14 0,2-1-12 0,-1 0 13 0,1 1-16 16,0-2 15-16,3 2-14 16,-1-1 16-16,1 0-18 0,-1 0 17 0,1 1-13 0,1-1 14 15,-3 2-18-15,-2-2 17 0,1 0-16 16,-2 0 14-16,0 0-11 0,1 0 11 0,1 1-11 15,-2-1 14-15,0 0-20 16,-1-1 15-16,2 1-15 0,-2 0 14 0,1 0-13 0,-1 2 14 16,0-3-11-16,0 2 15 15,0-1-11-15,1 0 11 0,-1-1-16 0,2 1 17 0,-1-1-16 16,0 1 12-16,1 0-14 0,-2 1 14 0,3-2-15 0,-1 1 16 16,0 0-16-16,0 0 16 0,-1 0-15 15,1 1 18-15,-1 0-14 0,0-2 16 0,1 3-16 0,-2-3 15 16,1 1-11-16,0 0 13 15,-1 0-13-15,1 0 16 0,0 0-10 0,-1 1 7 0,1-1-12 0,0 0 12 16,0 0-16-16,-1-1 14 16,1 1-16-16,-2 0 19 0,1-1-12 0,-1 2 15 0,1-1-17 0,-1 0 14 15,0-1-15-15,-2 2 12 16,-2-1-10-16,0-1 15 0,1 1-12 0,-2-1 9 0,-1 1-18 16,2 0 14-16,-2-1-15 0,1 1 18 0,0 1-17 0,1-2 17 15,2 1-15-15,2 0 12 16,1 0-9-16,0 0 8 0,1 0-12 0,1 1 10 0,-3-1-8 15,0 0-1-15,-1-1-3 0,1 1 15 16,0 1-12-16,-3-1 13 0,-1-1-15 0,-2 1 14 0,0 0-14 16,-13-1 15-16,22 1-9 15,-22-1 12-15,23 0-11 0,-23 0 5 0,24 2-10 0,-11-1 12 16,2-1-11-16,2 1 12 0,2 0-15 0,-1 0 14 0,2 0-12 16,0 2 6-16,0-2-9 0,0 0 12 15,0 1-15-15,-1-1 13 0,1 0-10 0,-2 0 12 0,0 2-11 16,-1-2 13-16,-2 0-12 15,-1 0 10-15,0 0-8 0,-14-1 11 0,24 1-14 0,-12 1 16 16,0-1-8-16,1 0 8 16,-13-1-16-16,23 1 13 0,-10-1-13 0,0 1 8 0,1-1-12 15,-3 2 12-15,3-1-14 0,-1 0 9 0,1-1-8 0,-2 1 10 16,-12-1-12-16,23 2 16 16,-23-2-14-16,21 1 16 0,-21-1-13 0,17 0 16 0,-17 0-11 15,15 1 12-15,-15-1-12 0,12 1 12 16,-12-1-6-16,0 0 5 0,19 0-11 0,-19 0 8 0,0 0-14 15,15 0 10-15,-15 0-11 16,14 1 14-16,-14-1-14 0,14 1 14 0,-14-1-9 0,16 0 8 16,-16 0-9-16,14 0 11 0,-14 0-14 15,13 0 13-15,-13 0-12 0,12 2 13 0,-12-2-11 0,0 0 13 16,15-2-13-16,-15 2 0 0,0 0-1 0,0 0 17 0,17 0-17 16,-17 0 15-16,0 0-8 15,0 0 5-15,13 2-13 0,-13-2 12 0,0 0-13 0,0 0 18 16,15 0-18-16,-15 0 13 0,0 0-11 15,0 0 10-15,0 0-9 0,15 0 12 0,-15 0-14 0,0 0 14 16,0 0-13-16,0 0 15 16,0 0-25-16,0 0 9 0,0 0-38 0,13 0-22 0,-13 0-65 15,0 0-42-15,0 0-102 0,0 0-56 0,0 0-474 0,0 0-338 16</inkml:trace>
  <inkml:trace contextRef="#ctx0" brushRef="#br0" timeOffset="82422.86">11264 2392 163 0,'0'0'186'0,"0"0"-28"0,0 0-8 0,0 0-9 0,0 0-4 0,0 0-10 16,0 0-4-16,0 0-9 16,0 0-3-16,0 0-36 0,0 0 25 0,0 0-31 0,0 0 25 15,0 0-34-15,0 0 20 0,0 0-42 16,0 0 21-16,0 0-42 0,0 0 22 0,0 0-33 0,0 0 15 15,0 0-23 1,0 0 33-16,-3 10-25 0,3-10 25 0,0 0-17 0,0 0 37 0,0 0-21 16,0 16 58-16,0-16-8 15,0 0 24-15,1 18-10 0,-1-18-6 0,0 15-3 0,0-15-7 16,0 19 0-16,2-8-10 0,-2 2-3 0,0-13-23 0,0 22 19 16,1-10-22-16,-1 0 8 15,0 0-18-15,0 0 5 0,1 0-13 0,-1 0 16 0,0 0-17 16,0 1 17-16,3 0-16 15,-3-1-8-15,0 1 5 0,0 0 15 0,0 0-6 0,0 0 11 16,0 2-13-16,0-2 9 16,0 0-16-16,0 1 17 0,0 0-17 0,0 0 7 0,0 0-10 15,0-1-4-15,0 1 4 0,0 0 1 0,0-1-5 0,0 1 1 0,0 2-1 16,-3-2 2-16,6-1 3 16,-3-1-52-16,0 1 58 0,0 0-6 0,0 0-3 0,0 0 0 15,0-1 3-15,0 2-6 16,0-2 0-16,0 1 3 0,0 0-3 0,0-1-6 0,0 1 0 15,0-13 2-15,0 24-2 0,0-24-2 16,0 23 1-16,0-11 3 0,0 1-5 0,0-1 2 0,0 1 2 16,0-2-5-16,0 1 5 15,-3 0-2-15,3 0 5 0,0 0-2 0,0-12 0 0,0 22-2 0,0-10-1 16,0-12 2-16,-1 21-1 0,1-21-2 0,0 21-2 16,0-21 0-16,0 19-2 0,0-19 1 15,-1 17 0-15,1-17 1 0,0 18-1 0,0-18 1 0,1 17 3 16,-1-17-5-16,0 15 4 0,0-15-2 15,0 16 2-15,0-16 1 0,0 15 3 0,0-15 1 0,0 16-6 16,0-16 1-16,1 16 2 16,-1-16 1-16,0 17-5 0,0-17 1 0,3 15 2 15,-3-15 2-15,0 16-2 0,0-16-5 0,0 15 0 16,0-15-2-16,2 15 2 0,-2-15 0 0,0 14 1 0,0-14 3 0,2 14-4 16,-2-14 0-16,0 14 3 15,0-14 1-15,2 14 0 0,-2-14-1 0,2 15-1 0,-2-15 0 16,1 14 2-16,-1-14-54 0,1 13 64 0,-1-13-54 0,3 16 63 15,-3-16-45-15,0 14 49 16,0-14-57-16,2 16 57 0,-2-16-60 0,0 15 59 16,0-15-60-16,0 16 63 0,0-16-60 15,2 15 63-15,-2-15-62 0,0 17 59 0,0-17-53 0,2 16 55 16,-2-16-57-16,0 16 56 0,0-16-58 0,1 14 63 0,-1-14-59 16,0 15 58-16,0-15-63 15,2 15 61-15,-2-15-57 0,1 14 59 0,-1-14-58 0,0 15 60 16,0-15-61-16,0 15 60 15,0-15-62-15,1 17 63 0,-1-17-58 0,0 16 54 0,0-16-55 0,0 17 52 16,0-17-57-16,0 15 66 16,0-15-66-16,0 16 65 0,0-16-64 0,0 14 58 0,0-14-58 0,0 14 61 15,0-14-57-15,0 14 54 16,0-14-60-16,0 0 62 0,0 17-60 0,0-17 61 0,0 0-61 16,0 14 56-16,0-14-57 0,0 0 61 0,0 14-61 0,0-14 62 15,0 0-60-15,0 13 59 16,0-13-63-16,0 0 64 0,-1 14-49 0,1-14 47 0,0 0-57 15,0 14 56-15,0-14-63 0,0 0 63 16,-1 13-58-16,1-13 64 0,0 0-65 0,0 15 65 0,0-15-67 16,-2 11 62-16,2-11-59 15,0 0 59-15,0 13-43 0,0-13 38 0,0 0-57 0,0 13 59 16,0-13-58-16,0 0 62 0,0 13-61 0,0-13 63 0,0 0-64 16,0 12 62-16,0-12-61 0,0 0 61 15,0 12-60-15,0-12 60 0,0 0-60 0,0 0 60 0,0 12-56 16,0-12 58-16,0 0-58 15,0 0 54-15,-1 11-60 0,1-11 66 0,0 0-69 0,0 0 67 16,0 0-65-16,0 0 62 0,0 12-63 16,0-12 58-16,0 0-54 0,0 0 59 0,0 0-61 0,0 0 60 15,0 0-60-15,0 12 61 16,0-12-60-16,0 0 62 0,0 0-62 0,0 0 56 0,0 0-55 16,0 12 62-16,0-12-57 0,0 0 55 0,0 0-63 15,0 0 66-15,0 0-66 0,1 11 62 16,-1-11-60-16,0 0 60 0,0 0-61 0,0 0 62 0,0 0-62 15,0 0 62-15,0 0-61 16,0 0 61-16,0 0-58 0,0 0 55 0,0 0-54 0,2 10 53 16,-2-10-61-16,0 0 58 0,0 0-59 15,0 0 60-15,0 0-61 0,0 0 66 0,0 0-62 0,0 0 62 16,0 0-60-16,0 0 64 0,0 0-59 0,0 0 65 0,0 0-57 16,0 0 61-16,0 0-63 15,0 0 61-15,0 0-65 0,0 0 59 0,0 0-59 0,0 0 59 16,0 0-59-16,0 0 57 15,-7-8-68-15,7 8 58 0,0 0-65 0,0 0 65 0,-7-6-59 16,7 6 57-16,0 0-64 0,0 0 63 16,-11-5-65-16,11 5 61 0,0 0-62 0,-12-1 63 0,12 1-62 15,0 0 63-15,-14 0-60 16,14 0 58-16,-12 2-60 0,12-2 59 0,-13 4-60 0,13-4 61 16,-13 7-54-16,13-7 57 0,-15 10-59 0,9-4 61 0,-2 1-59 15,2 2 58-15,-2-1-53 16,0 2 55-16,2 0-58 0,2 1 59 0,-5 1-57 0,4-2 56 15,1 0-55-15,0 1 57 0,1 0-57 16,1 1 6-16,-2-1 9 0,2 0 6 0,2-11 0 0,-4 20-3 16,4-20 6-16,-4 19 3 15,4-19 5-15,-1 18 1 0,1-18 2 0,0 16 4 0,0-16 1 16,4 15 3-16,-4-15 5 0,5 14 5 0,-5-14 1 0,10 13 0 16,-3-7 3-16,-1 0-3 0,4-2-2 15,-10-4-3-15,17 8 6 0,-6-4-2 0,-1-1-9 0,0 1 7 16,1-2-4-16,-11-2-1 15,19 4-1-15,-19-4-5 0,22 2-3 0,-22-2 1 0,19 1 0 16,-19-1 1-16,17 2-4 0,-17-2 0 16,15 1-2-16,-15-1 0 0,14 0-1 0,-14 0 1 0,15 0-1 15,-15 0-1-15,0 0 1 16,16 0 1-16,-16 0 0 0,0 0 0 0,15-1 0 0,-15 1 1 16,0 0 0-16,0 0-2 0,13 0 1 0,-13 0 12 0,0 0-32 15,0 0-28-15,0 0-34 0,0 0-42 16,13 0-34-16,-13 0-53 0,0 0-39 0,0 0-38 0,0 0-25 15,0 0-43-15,0 0-362 16,0 0-224-16</inkml:trace>
  <inkml:trace contextRef="#ctx0" brushRef="#br0" timeOffset="85252.67">11381 4640 138 0,'0'0'141'0,"0"0"-15"0,0 0-30 16,0 0 3-16,0 0-19 0,0 0 0 15,0 0-4-15,0 0 7 0,0 0 3 0,0 0 2 0,0 0 8 16,0 0-6-16,0 0 11 16,0 0-23-16,0 0 23 0,0 0 8 0,0 0-5 0,0 0-48 15,-3-9 4-15,3 9 5 0,0 0 5 16,0 0 7-16,0 0 10 0,0 0 22 0,0 0-16 0,0 0 10 16,0 0-4-16,0 0-11 0,0 0-6 0,0 0-8 0,0 0-4 15,0 0-6-15,0 0 1 16,0 0 0-16,-2-11-5 0,2 11 0 0,0 0 48 15,0 0-60-15,0 0 4 0,0 0-4 16,0 0-1-16,0 0-2 0,0 0 2 0,0 0-2 0,0 0-7 0,0 0 1 16,0 0-9-16,0 0-11 15,0 0-4-15,-1-11 1 0,1 11-2 0,0 0 2 0,0 0-7 16,0 0-1-16,0 0-8 0,0 0 3 0,0 0 2 0,-1-11 1 16,1 11 1-16,0 0-3 15,0 0-2-15,0 0 1 0,0 0 14 0,0 0-13 0,0-13 1 16,0 13-7-16,0 0 1 15,0 0-1-15,0 0-3 0,0 0 5 0,0 0-3 0,0 0-3 16,0 0-3-16,0 0 16 0,0 0-25 16,0 0-1-16,0 0-2 0,0 0-1 0,0 0 5 0,0 0-1 15,0 0-1-15,0 0-1 16,0 0 0-16,0 0 2 0,0 0 2 0,0 0 5 0,0 0 1 16,0 0 8-16,0 0-1 0,0 0 52 0,-2 12-56 0,2-12 53 15,0 0-53-15,0 14 55 0,0-14-57 16,-2 13 58-16,2-13-51 0,-1 16 59 0,1-16-68 15,-2 18 66-15,1-7-60 0,1-11 60 16,-2 22-67-16,0-10 62 0,1-1-58 0,-2 3 58 0,2-1-65 16,0 2 59-16,-2 0-66 15,1 0 66-15,-2 1-69 0,4 0 64 0,-4 0-58 0,2-1 55 0,-1 2-55 16,1-2 53-16,0 1-60 0,-3 1 59 0,2-1-62 16,1-1 61-16,-1 0-47 0,1 1 46 15,-3 0-61-15,2-1 62 0,1 1-64 0,-2 0 61 0,1-2-58 16,1 0 62-16,-1 2-61 15,-1-1 3-15,2-2 12 0,-1 2 1 0,-1 0-6 0,2-1 5 16,-2-1 6-16,3 1 1 0,-2 1 3 16,0-1-2-16,1-1 1 0,2 1 2 0,-4-1 0 0,3 0 2 15,-1 0 0-15,0 1 0 16,1 0 5-16,-3 2 2 0,3-1-10 0,-2-1 3 0,1 2 2 16,0 0-6-16,1 0 3 0,-1-3 1 0,2 3 0 0,-3 0-1 15,3 1 58-15,-1-2-67 16,-1 1 58-16,2-2-66 0,-1 2 61 0,1 1-68 0,-1-3 65 15,1 1-58-15,0-1 53 0,0-1-62 16,0 2 62-16,-2-1-61 0,2-1 6 0,0 1 5 0,-1 0 3 16,1 0 0-16,-1-1 4 15,1 0 2-15,-1 1 1 0,-1-1 2 0,2-1 0 0,-1 1 2 16,1-1 7-16,-1 0 3 0,1 0-5 0,-3 0-1 0,2 0-7 16,1 0 0-16,-1-1 2 0,-1 1 2 15,2 0-4-15,-1 0 3 0,1-1 1 0,0 0 2 0,-2 1-24 16,0 0 27-16,1-1-23 15,1 2 26-15,-1-3-16 0,-1 2 17 0,1-1-23 0,0 0 25 16,1 1-28-16,-1-2 30 16,-1 1-21-16,2-11 27 0,0 22-37 0,0-22 28 0,-4 20-24 15,4-20 26-15,-1 21-26 16,0-10 25-16,0 0 0 0,1-11-2 0,-2 21-7 0,2-21 4 16,-3 19 0-16,3-19-4 0,-2 21-1 0,2-21 2 0,0 19 0 15,-2-9 0-15,2-10-2 0,-1 20 0 16,1-20-2-16,-2 21 11 0,2-21-5 0,-1 20 1 0,1-20-10 15,-1 20 2-15,1-20 1 16,-2 21 1-16,2-21-2 0,-1 20 1 0,1-20 1 0,-1 21 2 16,1-21-1-16,-2 20-1 0,2-20 0 15,0 20 0-15,0-20-1 0,0 20 1 0,0-20 1 0,-2 22 1 16,4-10 0-16,-4-2 0 0,2-10-1 0,0 22 0 0,0-10 1 16,0-1-1-16,0 2 7 15,0-2-1-15,2 1-2 0,-4 2 0 0,2-2-8 0,-1 1 1 16,1-1-24-16,0 1 30 15,0 0-24-15,0-1 28 0,0 0-23 0,0 0 27 0,0 2-26 0,1-3 26 16,-1 2-26-16,0-1 29 16,0-1-29-16,0 1 29 0,0 0-26 0,0 0 0 0,2 1 3 15,-2-13 2-15,0 23 3 0,0-12 0 16,2 1 0-16,-2-12 3 0,0 23 25 0,1-11-32 0,0 1 28 16,1-3-32-16,-1 2 35 0,-1-12-30 0,1 23 26 0,1-13-29 15,-2 3 17-15,1-3-22 16,1 1 30-16,-2-11-29 0,0 23 32 0,0-23-33 0,0 20 33 15,0-20-35-15,2 21 30 0,-2-21-28 16,2 21 28-16,-2-21-27 0,1 19 28 0,-1-19-26 0,3 21 27 16,-3-21-33-16,2 19 31 15,0-8-28-15,-2-11 29 0,2 20-4 0,-2-20-27 0,3 19 29 16,-3-19-1-16,2 16-28 0,-2-16 29 0,3 15-28 0,-3-15 29 16,3 13-3-16,-3-13-28 0,2 12 30 15,-2-12-24-15,1 11 23 0,-1-11-28 0,0 0 45 0,3 12-41 16,-3-12 27-16,0 0 1 15,1 11-30-15,-1-11 22 0,0 0-29 0,0 0 30 16,0 12-26-16,0-12 33 16,0 0-33-16,0 0 32 0,4 10-28 0,-4-10 27 0,0 0-27 0,0 0 25 15,0 0-27-15,1 10 30 16,-1-10-30-16,0 0 30 0,0 0-31 0,0 0 30 0,3 10-31 16,-3-10 31-16,0 0-30 0,0 0 30 0,0 0-31 0,0 0 31 15,0 0-31-15,1 13 31 0,-1-13-23 16,0 0 28-16,0 0-31 0,0 0 31 0,0 12-37 0,0-12 31 15,0 0-29-15,0 0 38 16,1 12-40-16,-1-12 34 0,0 0-32 0,0 0 30 0,0 0-28 16,2 12 28-16,-2-12-29 0,0 0 29 15,0 0-30-15,0 0 32 0,1 12-31 0,-1-12 30 0,0 0-30 16,0 0 31-16,0 0-30 0,1 11 29 0,-1-11-27 0,0 0 25 16,0 0-21-16,0 0 30 15,3 13-33-15,-3-13 24 0,0 0-31 0,0 0 28 0,0 0-29 16,0 0 35-16,1 11-34 15,-1-11 31-15,0 0-31 0,0 0 32 0,0 0-29 0,0 0 29 0,2 12-30 16,-2-12 30-16,0 0-29 16,0 0 31-16,0 0-32 0,0 0 31 0,0 0-31 0,0 0 28 15,2 9-31-15,-2-9 33 0,0 0-32 16,0 0 30-16,0 0-31 0,0 0 31 0,0 0-29 16,1 11 31-16,-1-11-25 0,0 0 30 0,0 0-30 0,0 0 19 15,0 0-25-15,0 11 30 16,0-11-32-16,0 0 27 0,0 0-27 0,0 0 24 0,0 0-27 0,0 0 27 15,0 0-28-15,2 11 29 16,-2-11-26-16,0 0 28 0,0 0-26 0,0 0 26 0,0 0-26 16,0 0 27-16,0 0-25 0,0 0 25 15,0 0-27-15,0 0 41 0,0 0-43 0,0 0 23 0,0 0-31 16,0 0 23-16,0 0-32 0,0 0 21 0,0 0-21 16,0 0 23-16,0 0-22 15,0 0 19-15,0 0-24 0,0 0 17 0,0 0-14 0,0 0 10 16,0 0-21-16,0 0 15 0,0 0-21 15,0 0 12-15,0 0 5 0,0 0 0 0,0 0 7 0,1-12 5 16,-1 12 2-16,0 0 1 16,4-9 3-16,-4 9 5 0,0 0 0 0,7-10-1 0,-7 10 3 15,0 0-1-15,8-6 1 0,-8 6 2 16,0 0 1-16,9-5 3 0,-9 5-2 0,0 0 1 0,13-3 5 16,-13 3-1-16,0 0-2 0,12 0 1 0,-12 0-6 15,0 0 3-15,12 1 0 0,-12-1 1 16,0 0 2-16,0 0 0 0,13 4 3 0,-13-4 2 0,0 0 2 15,6 5 1-15,-6-5 6 0,0 0 1 16,0 0 1-16,0 0 18 0,0 0-18 0,-4 13 2 16,4-13 0-16,0 0 0 0,-9 6 0 15,9-6-13-15,0 0 19 0,-11 3-18 0,11-3 17 0,0 0 1 16,0 0-4-16,-14 1-16 0,14-1 11 0,0 0-1 0,-12-5-3 16,12 5-14-16,0 0-8 15,-6-9-1-15,6 9-1 0,0 0 2 0,-3-10 0 0,3 10 5 0,0 0-2 16,0 0 1-16,3-11-1 15,-3 11 4-15,0 0-3 0,6-9 4 0,-6 9 0 0,0 0-2 16,8-5 3-16,-8 5-3 16,0 0-1-16,9-4 5 0,-9 4 1 0,0 0-2 0,11 1 0 15,-11-1 5-15,0 0 0 0,13 5 2 16,-13-5 4-16,0 0-1 0,9 5 5 0,-9-5 6 0,0 0 2 16,8 10 1-16,-8-10 8 0,0 0 6 0,5 11 5 0,-5-11 3 15,0 0 3-15,0 11-14 0,0-11 17 16,-6 7-17-16,6-7 23 0,-7 5-25 0,7-5 16 0,-9 7-16 15,9-7 16-15,0 0-26 16,-14 5 23-16,14-5-28 0,0 0 22 0,-13 1-33 16,13-1 0-16,0 0-44 0,-10-6-10 15,10 6-44-15,-6-8-7 0,6 8-30 0,0 0-22 16,0-13-26-16,0 13-25 0,2-9-30 0,-2 9-48 0,2-11-62 0,-2 11-252 16,5-9-114-16</inkml:trace>
  <inkml:trace contextRef="#ctx0" brushRef="#br0" timeOffset="87113.05">2025 7982 2 0,'0'0'276'0,"0"0"-43"0,0 0-25 0,0 0-20 16,-15 0-4-16,15 0-23 15,0 0-29-15,0 0 3 0,0 0-57 0,0 0 37 0,-14 0-54 16,14 0 34-16,0 0-40 0,0 0 38 15,0 0-39-15,0 0 38 0,0 0-40 0,0 0 40 0,0 0-37 16,0 0 30-16,0 0-29 16,0 0 21-16,-13 2-23 0,13-2 13 0,0 0-26 0,0 0 12 15,0 0-23-15,0 0 14 0,0 0-24 16,-12 1 13-16,12-1-23 0,0 0 17 0,0 0-17 0,-12 1 18 16,12-1-18-16,0 0 21 0,0 0-10 0,0 0 8 0,-13 2-18 15,13-2 12-15,0 0-20 16,0 0 18-16,0 0-16 0,0 0 17 0,0 0-17 0,0 0 21 15,0 0-13-15,0 0 19 16,0 0-13-16,0 0 19 0,-10 2-18 0,10-2 16 0,0 0-11 16,0 0 13-16,0 0-8 0,0 0 15 15,0 0-11-15,0 0 14 0,0 0-16 0,14-1 10 0,-14 1-20 16,16-1 12-16,-16 1-15 0,22-2 7 0,-10 1-19 0,-1 0 13 16,4-1-16-16,-2 1 19 15,2-1-22-15,1 2 11 0,-1-1-14 0,2 0 14 0,-2-1-15 0,2 1 15 16,1 1-26-16,-3-2 25 15,2 2-14-15,-4-1 11 0,4 1-8 0,-1 0 9 0,-1 0-8 16,2 0-2-16,3-1-2 16,-3 1 4-16,-2 0-1 0,4-2-1 0,-2 2 1 15,2 0 0-15,-4 0 0 0,2 0-1 16,-3 0-1-16,1-1 3 0,1 1 3 0,-2 0-1 0,0-1 1 16,0 0-2-16,-1 1 1 0,-1-1-1 0,0 0 1 0,-1-1 3 15,2 1-7-15,-1-1 3 16,-12 2-3-16,21-1 0 0,-21 1 1 0,18-1 6 0,-18 1-2 15,18-1 2-15,-18 1-4 0,19-3-1 16,-19 3 1-16,18-1 2 0,-18 1-1 0,19-1-1 0,-19 1-2 16,18-1-1-16,-18 1 2 15,18 0-1-15,-18 0 0 0,17-1 1 0,-17 1 1 0,14-1-1 16,-14 1 1-16,13-1 1 0,-13 1-2 0,12-1 3 0,-12 1 0 16,0 0-1-16,16-3 2 0,-16 3-3 15,0 0-1-15,0 0 4 0,14 0 5 0,-14 0-2 0,0 0-2 16,0 0-4-16,0 0-8 15,11-2 8-15,-11 2 3 0,0 0-2 0,0 0 0 0,0 0-2 16,0 0 0-16,0 0-2 0,0 0-7 16,0 0-11-16,13-1-17 0,-13 1-22 0,0 0-30 0,0 0-22 15,0 0-68-15,0 0-30 16,0 0-104-16,0 0-73 0,0 0-427 0,0 0-345 0</inkml:trace>
  <inkml:trace contextRef="#ctx0" brushRef="#br0" timeOffset="88103.06">1969 8075 52 0,'0'0'118'16,"0"0"17"-16,-9-9-6 0,9 9-6 16,0 0-1-16,-10-8-4 0,10 8 9 0,0 0 3 0,-8-7 3 15,8 7-3-15,0 0-4 16,-8-6 5-16,8 6-28 0,0 0 43 0,0 0-29 0,-6-7 31 16,6 7-35-16,0 0 18 0,0 0-42 0,0 0 15 0,0 0-39 15,0 0 18-15,-8-6-30 16,8 6 7-16,0 0-26 0,0 0 12 0,0 0-27 0,0 0 16 15,0 0-24-15,0 0 9 0,0 0-27 16,0 0 21-16,0 0-22 0,0 0 22 0,0 0-23 0,0 0 27 16,-3 10-15-16,3-10 27 15,0 0-11-15,1 14 19 0,-1-14-18 0,0 12 23 0,0-12-10 16,0 19 16-16,0-19-17 0,1 19 14 0,-1-7-19 0,1 1 11 16,-1-2-14-16,0 1 9 0,0 2 1 15,2 1 20-15,-2 4-15 0,0-2-2 0,0 0 0 0,0 2-3 16,1-1-2-16,-1 1-7 15,0-1 0-15,0 1-3 0,0 1-1 0,0 0 17 0,3 0-14 16,-3 1 16-16,2 0-11 16,-1-1 10-16,-1 4-14 0,1-2 8 0,1-1-6 0,-1 1 0 15,0-1-4-15,1 0 9 0,-1-1-8 16,1 2 5-16,0-3-4 0,-1 2 4 0,0 0-4 16,1-1-6-16,-1 0 0 0,-1 0-3 0,1-1 1 0,1 1 2 15,-2-2-4-15,0 1 3 0,1 0-2 16,-1-2 1-16,0 0 6 0,0 1 0 0,0 0-69 15,0-1 70-15,0 0-61 0,0 0 65 16,-1-2-58-16,1 2 60 0,0-2-59 0,0 0 63 0,0 0-56 16,0-1 52-16,0 0-53 15,-2-1 54-15,2 1-63 0,0-2 64 0,0 0-1 0,2 0-64 16,-2-12 66-16,-2 21-11 0,2-21-9 0,0 17-6 0,0-17 9 16,0 17-3-16,0-17 0 0,0 13-3 15,0-13 0-15,0 0-3 0,0 16 1 0,0-16 0 0,0 0-1 16,0 14 0-16,0-14 0 15,0 0 3-15,0 0-5 0,0 12 2 0,0-12-3 0,0 0 2 16,0 0-54-16,0 0 62 0,0 12-56 16,0-12 26-16,0 0-60 0,0 0-61 0,0 0-103 0,0 0-60 15,0 0-122-15,0 0-125 16,0 0-341-16,0 0-449 0</inkml:trace>
  <inkml:trace contextRef="#ctx0" brushRef="#br0" timeOffset="90843.05">1943 9231 279 0,'0'0'260'0,"0"0"-8"16,-4 8-50-16,4-8 16 0,0 0-53 16,0 0 21-16,0 0-59 0,0 0-6 0,0 0 1 0,0 0 16 15,-6 6-36-15,6-6 12 16,0 0-41-16,0 0 24 0,0 0-36 0,0 0 16 0,0 0-30 16,0 0 18-16,0 0-29 0,0 0 16 0,0 0-27 0,0 0 19 15,0 0-25-15,0 0 19 0,0 0-24 16,0 0 22-16,0 0-18 0,4 8 22 0,-4-8-18 0,0 0 28 15,0 0-8-15,12 2 7 16,-12-2-16-16,13 1 13 0,-13-1-19 0,17 0 10 0,-17 0-20 16,23 0-2-16,-6 0 4 15,-3 1 3-15,5-1-4 0,0-1 0 0,2 1-2 0,0 0-3 16,1-1-1-16,4-1 1 0,-3 2-3 0,3-1-2 16,0 0 0-16,3 0-1 0,-2 1-2 15,1-1 0-15,1 1 3 0,-1-2-2 0,0 1 1 0,1 0 2 16,0 0 1-16,1 0 3 15,1-2-3-15,-2 2 2 0,2 0-8 0,-1 0 0 0,0 0 1 16,0-2-52-16,1 2 63 0,0 0-58 16,-1-2 60-16,2 2-56 0,-1 0 63 0,1-1-53 0,-1 0 54 15,-1 1-57-15,1-1 58 16,3-2-56-16,-4 3 56 0,-1 0-54 0,2-1 57 0,-2 1-57 16,2 0 56-16,-2-1-54 0,2 1 57 0,0-1-58 0,-1 1 58 0,0 1-59 15,0-1 57-15,1 0-54 16,0 0 58-16,-1 1-60 0,1-3 59 0,0 2-61 0,-1 1 56 15,0-2-56-15,-1 2 58 0,1-1-57 16,-3 1 57-16,2-1-59 0,-2 1 58 0,1-1-54 0,0 1 54 16,-1-1-53-16,1 1 55 15,-1-1-56-15,0 1 3 0,-2-1 4 0,2 1 4 0,0-2 4 16,0 2 4-16,0-1-1 0,-1 0 2 0,2 0 1 0,1 1 1 16,-1-1 0-16,-1-2-1 0,1 3 3 15,1-1 0-15,-1-1 0 0,0 1 1 0,0 0-1 0,1 1 6 16,-1-1-2-16,0 0-4 15,-1 1-1-15,1-1 2 0,-3-1 2 0,2 2 0 0,0-1 0 16,-1 0-2-16,0 0 0 0,0 0 1 16,-2 0 1-16,-1-2-3 0,0 2 9 0,0-1-3 0,-1 1-4 15,0 0 2-15,1 0-5 16,-2 0 2-16,1 0-1 0,1-1-1 0,-1 1-1 0,0 0 2 16,-1 0 0-16,2 1 1 0,-1-1-1 0,0 1-1 0,-1-1 1 15,4 1 3-15,-5 0-2 0,5-2-1 16,-3 2 0-16,1 0-2 0,-1 0 2 0,1-1 4 0,0 1-1 15,-1 0 2-15,0 0 0 16,-1 0-5-16,2 0 3 0,-2-1-1 0,1 1-1 0,1 0 1 16,-2 0 2-16,2-2-4 15,0 2 1-15,0 0-2 0,2 0 4 0,-4-1-1 0,4 1 1 16,-2 0-1-16,0 0-3 0,-2-1 0 0,4 1 2 0,-4 0-2 16,2 0 1-16,-1 0 0 15,0 0 1-15,-1 0 1 0,0 0 1 0,1 0-1 0,1 0 0 16,-3-1 1-16,2 1 0 0,1 0-1 15,1-1 2-15,3 0-2 0,-1-1 0 0,-1 2 28 0,3-1-29 16,-1 0-2-16,1 0 2 16,-1 1-3-16,0-1-2 0,0 1-1 0,-4 0 3 0,0-1 1 0,1 1 2 15,-1 0 3-15,-1 0 0 16,2 0 5-16,0 0 6 0,1 0 6 0,1 0 1 0,0 0-3 16,1 0-4-16,1 0-4 0,0 0-3 0,0 0 0 0,0-2 1 15,0 2-3-15,0 0 0 16,1 0 0-16,-1 0-1 0,0 0-3 0,-1 0 0 0,0 0-2 15,-3 0 4-15,3 0-1 0,-3 0 4 16,-1 2 4-16,1-2 0 0,1 0 0 0,1 0-1 0,1 1 7 16,0-1-4-16,-1 0-1 15,2 0-2-15,-1 0-7 0,1-1 2 0,-1 1-1 0,1 0-3 16,0 0 4-16,0-2 0 0,-1 2 2 0,0-1 0 0,2 0 3 16,-1 0 0-16,0-1 4 0,0 1-3 15,0-1 1-15,1 1-2 0,0-2 0 0,-1 2-2 0,1-1-1 16,-1-1 0-16,2 1 2 15,-2 1-4-15,1-2 3 0,0 1 0 0,0-1 0 0,-1 1 2 16,2 0-1-16,0 1-1 0,0-2-1 16,-1 2-1-16,0-1-2 0,1 0 4 0,-1 2-4 0,0-1 5 15,1 0 0-15,-1 1-3 16,1-1-1-16,-1 1-9 0,0-2 3 0,1 2-3 0,-1 0 5 16,-1 0-5-16,2 0 0 0,-2 0 2 0,0-1 1 0,1 1 0 15,0 0 0-15,-1 0 0 0,0 0 3 16,-1 0-1-16,1-1 0 0,-4 1-1 0,-2 0 0 0,2-1 1 15,0 1-1-15,-1 0 1 16,-1-1-1-16,2 1-1 0,1 0 1 0,-3-1-1 0,5 1 1 16,-4 0 1-16,4-2 0 0,0 1-3 15,0 0 19-15,0 1-26 0,-4 0 4 0,0-1 2 0,1 1-1 16,-1 0 16-16,4-1-12 0,-4 1 0 0,0 0-2 0,-1 0 1 16,1 0-6-16,-3 0 0 15,1 0 6-15,0 0 3 0,-1 0 0 0,1 0-2 0,-1 0 4 16,1 0 2-16,-1 0-4 15,1 0 2-15,-1 0 0 0,2 0 0 0,-2 0-4 0,1 1 4 16,1-1 1-16,-1 0-5 16,0 0-2-16,1 0 1 0,-1 0-2 0,1 0 4 0,0 0-1 15,0-1 0-15,0 2-1 0,-1-1 6 16,2 0-5-16,-1 0 1 0,-3 0 2 0,3 1-2 0,-1-1 2 16,0 0 1-16,-2 0 2 0,3 0-1 0,-1-1 5 0,-1 1-1 15,1 0-3-15,1-1 1 16,-3 1-10-16,2-2 1 0,0 0-1 0,-1 1 4 0,-1 1-2 15,-1-2 2-15,2 2 0 0,-1-1 0 16,-1 0 0-16,1 1 0 0,-2-1 2 0,1 0 0 0,1 1 2 16,-5-1-1-16,3 1-1 15,-2-2 1-15,0 2-1 0,1-1 2 0,1 0-1 0,-1 0-1 16,2 1 0-16,-2-1-1 0,4 0 1 0,-1 1-3 0,-1-2 1 16,1 1-2-16,-1 1 0 0,1-2 2 15,0 1 0-15,-1 1 0 0,1-1 0 0,0 1 0 0,0-1 4 16,0 1 0-16,1 0-1 15,-1-1-1-15,0 1-6 0,-1-1 1 0,1 1 0 0,-1 0 3 16,1-1-1-16,-1 1-1 0,0 0 1 16,1-2-6-16,-2 2 3 0,2-1 1 0,-2 1-1 0,2-1-1 15,-1 0 1-15,-3 1-3 16,0 0 2-16,1-1-1 0,0 1 0 0,0-1-2 0,0 1 2 16,-2 0-1-16,3-2 0 0,-2 1 0 0,2 1 0 0,-3-2 0 15,2 2-1-15,-1 0 1 0,0-1 0 16,0 1 0-16,-1 0 15 0,0 0-12 0,2 0 1 0,-2-1 1 15,0 1-9-15,0 0 3 16,0-1-1-16,1 2 5 0,-3-2-1 0,3 1-1 0,-1 0 2 16,1 0 4-16,0-1-5 0,-1 1 2 15,0-1 1-15,1 1-2 0,-1 0-2 0,1-2-4 0,-2 2 2 16,1 0 2-16,0 0 1 16,1-1-5-16,0 1 4 0,-1 0 2 0,1 0-2 0,-1 0-2 15,1 0 3-15,0 0 0 0,1 0-1 0,-3 0 5 0,1 0 1 16,0 0-6-16,1 1 0 0,-2-1 3 15,0 0 1-15,1 2-1 0,0-2 0 0,0 0-1 0,-1 0 0 16,-13 0 1 0,25 0 0-16,-12 1 5 0,-13-1 0 0,25 0-4 0,-13 1-2 15,-12-1 0-15,23 0 0 0,-10 1 3 16,-1 0-3-16,2-1 2 0,-14 0-1 0,24 1 0 0,-24-1 0 16,25 0 3-16,-11 2-2 0,-14-2-1 0,24 0-2 0,-10 1 6 15,-1 1-2-15,1-2 1 16,-3 1-1-16,3-1-2 0,-1 1-2 0,0-1 0 0,2 1 3 15,-2 0 3-15,1-1-1 0,-1 1 1 16,0 1 2-16,0-2 1 0,1 1 3 0,-1-1-2 0,0 1 1 16,0 0-1-16,-13-1 1 15,24 1-1-15,-24-1 2 0,24 1 1 0,-24-1 1 0,21 0 1 16,-21 0 1-16,21 1 0 0,-21-1-2 0,18 0 1 0,-18 0 0 16,20 0 2-16,-20 0 1 0,19 0-1 15,-19 0 2-15,18 0-2 0,-18 0 2 0,17 2-3 0,-17-2 0 16,17 0 0-16,-17 0-8 15,14-2 0-15,-14 2 18 0,13 0-19 0,-13 0 0 0,0 0-1 16,16 0-2-16,-16 0-3 0,0 0-8 16,13 0-31-16,-13 0-49 0,0 0-56 0,0 0-110 0,9-2-52 15,-9 2-75-15,0 0-454 16,0 0-380-16</inkml:trace>
  <inkml:trace contextRef="#ctx0" brushRef="#br0" timeOffset="93503.47">12004 4502 65 0,'0'0'214'0,"0"0"-32"16,0 0-35-16,11-1-8 15,-11 1-20-15,0 0-18 0,0 0 10 0,0 0-9 0,0 0-2 0,-5-10-19 16,5 10 31 0,0 0-21-16,-6-8 56 0,6 8-55 0,0 0 55 0,-5-8-77 15,5 8-1-15,0 0 1 16,-5-8 62-16,5 8-67 0,0 0 51 0,0 0-98 0,0 0 60 16,0-13-80-16,0 13 58 0,0 0-63 0,5-8 57 0,-5 8-68 15,0 0 55-15,6-6-67 0,-6 6 61 16,0 0-70-16,0 0 61 0,9-5-55 0,-9 5 53 0,0 0-64 15,0 0 59-15,0 0-60 16,14 0 72-16,-14 0-70 0,0 0 67 0,0 0-61 0,9 7 66 16,-9-7-63-16,0 0 9 0,4 8 1 15,-4-8 11-15,0 0 4 0,0 0 14 0,2 11 3 0,-2-11 1 16,0 0-1-16,0 0 10 16,-2 10-2-16,2-10 15 0,0 0-19 0,0 0 6 0,-8 6 0 15,8-6 1-15,0 0-1 0,0 0 2 0,0 0 54 0,-14-3-60 16,14 3 50-16,0 0-62 15,-9-7 71-15,9 7-23 0,0 0 58 0,-6-10-72 16,6 10 35-16,0 0-61 0,-2-11 43 16,2 11-54-16,0 0 46 0,0-12-62 0,0 12 46 0,0 0-58 15,3-10 50-15,-3 10-58 16,0 0 48-16,7-6-52 0,-7 6 53 0,0 0-56 0,0 0 54 16,15-1-56-16,-15 1 54 0,0 0-61 0,13 2 52 0,-13-2-57 0,0 0 40 15,10 8-78-15,-10-8 60 16,6 5-78-16,-6-5 82 0,0 0-81 0,6 9 66 0,-6-9-40 15,0 0 66-15,0 0-45 16,0 12 66-16,0-12-52 0,0 0 11 0,0 0 7 0,-12 6 7 0,12-6 13 16,0 0 5-16,-12 1 7 15,12-1-1-15,0 0 8 0,-10-4 74 0,10 4-57 0,0 0 73 16,-11-7-65-16,11 7 54 16,-4-8-76-16,4 8 64 0,0 0-41 0,-1-12 74 0,1 12-57 15,0 0 46-15,0 0-69 0,0-15 46 0,0 15-57 16,0 0 43-16,0 0-63 0,0 0 46 15,2-10-60-15,-2 10 47 0,0 0-55 0,0 0 47 0,0 0-55 16,0 0 50-16,0 0-50 16,0 0 50-16,0 0-56 0,0 0 60 0,0 0-53 0,0 0 55 0,0 0-50 15,0 0 61-15,0 0-52 16,0 0 52-16,5 9-40 0,-5-9 51 0,0 11-48 0,0-11 61 16,0 14-50-16,0-14 10 0,2 18 6 0,-4-6 3 0,2-12 6 15,0 24-1-15,0-11-1 16,0 0 6-16,0 1 4 0,0-1 57 0,-2 4-57 0,0 0 56 15,1 1-65-15,0-1 55 0,0 1-63 16,-1 1 62-16,2 0-60 0,-4 2 58 0,3 0-70 0,-2 2 57 16,2 0-62-16,-1 0 59 0,0-1-60 15,-1 2 51-15,1 1-60 0,0-2 55 0,-1 2-59 16,2 0 61-16,0 1-56 16,-1 0 6-16,0 0 3 0,-1 0 6 0,1-1 6 0,-1-1 6 15,0 1-25-15,1 0 38 0,-3 1-21 0,2-1 33 0,1 0-33 16,-2-1 38-16,0 0-34 0,1-1 25 15,-1 1-34-15,0-1 30 0,1 0-34 0,-2-1 37 0,1 0-39 16,0 0 37-16,1 1-38 16,-1-2 33-16,0 1-38 0,0-1 34 0,1-3-36 0,0 1 36 15,-1-1-38-15,1 0 34 0,1 2-29 16,0-2 31-16,-2-2-29 0,3 1 27 0,-1 0-40 0,0-2 34 16,-2 1-31-16,4 0 37 0,-2-1-45 0,-1-1 42 0,1-2-37 15,1 1 30-15,-1 0-37 16,2-1 40-16,-2 1-42 0,0 0 35 0,0-1-28 0,1 1 36 15,-1 0-37-15,1-2 6 0,0 3 1 16,0-2 6-16,0 1 4 0,-1 0-7 0,-1-1 0 0,2 0 3 16,0 0 6-16,-1 1-61 15,1-1 66-15,0 0-52 0,-1 2 60 0,-1-3-5 0,3 1 0 16,-3 1-3-16,2-2-1 0,0 0-2 16,0 2 5-16,-1-3-9 0,2 2-1 0,-1-1 2 0,1 0-2 15,-2 1 2-15,0-2 0 0,2 3 6 0,-2-3-3 0,2 3 1 16,-2-3 21-16,1 2-24 15,0-1-17-15,-1 0 15 0,1 1-7 0,1-1-11 0,0 0 16 16,-2 2 0-16,0-3 1 16,2 1-4-16,-3 1 3 0,3-12-1 0,-2 21-2 0,1-11 3 15,0 3 3-15,0-1-2 16,-1-2 0-16,2 2 7 0,-2-1-12 0,0 0 3 0,2 0 0 16,0-11 4-16,-4 21-1 0,4-21 3 0,-1 21 0 0,0-11-1 15,1-10-3-15,-3 20 4 0,3-10 1 16,0-10 3-16,-4 19-10 0,4-19-5 0,-1 19 3 0,1-19-1 15,-2 18-1-15,2-18 3 16,-2 18-1-16,2-18 0 0,-2 18 1 0,2-18 0 0,-1 18-2 16,1-18 4-16,-2 19 1 0,2-19-57 15,0 20 66-15,0-20-59 0,0 17 67 0,0-17-61 16,-2 17 68-16,2-17-66 0,0 17 67 16,0-17-58-16,0 15 61 0,0-15-65 0,0 15 66 0,0-15-64 15,0 15 66-15,0-15-67 0,0 15 63 0,0-15-63 0,0 14 65 16,0-14-62-16,0 15 61 0,0-15-60 15,0 16-2-15,0-16 69 0,0 16-68 0,0-16 59 0,0 15-60 16,0-15 62-16,0 17-45 16,0-17 51-16,0 15-71 0,0-15 68 0,0 15-69 0,0-15 69 15,0 14-64-15,0-14 57 0,0 11-64 16,0-11 61-16,2 13-59 0,-2-13 73 0,0 0-79 0,0 15 68 16,0-15-67-16,0 0 70 0,2 17-64 0,-2-17 59 0,1 11-59 15,-1-11 60-15,0 0-56 16,2 18 60-16,-2-18-61 0,0 12 59 0,0-12-61 0,2 13 62 15,-2-13-58-15,1 14 60 0,-1-14-7 16,1 11-6-16,-1-11-2 0,0 13-2 0,0-13-3 0,1 11-2 16,-1-11-4-16,0 0 0 15,4 15 1-15,-4-15-3 0,0 0 0 0,0 14-2 0,0-14 1 16,0 0-2-16,4 13-1 0,-4-13 1 16,0 0-2-16,0 0 0 0,1 13-2 0,-1-13 2 0,0 0 0 15,0 0 10-15,4 10-6 0,-4-10 0 0,0 0 0 0,0 0-2 16,0 0 1-16,2 12-7 15,-2-12 0-15,0 0 0 0,0 0 18 0,0 0 16 0,-2 10-83 16,2-10 59-16,0 0 1 0,0 0-6 16,0 0 14-16,0 0-19 0,0 13 1 0,0-13 1 0,0 0 0 15,0 0 0-15,0 0 4 16,0 0-4-16,0 14 2 0,0-14 2 0,0 0-2 0,0 0-1 16,0 10 2-16,0-10 0 0,0 0 2 0,-2 11 0 0,2-11-3 15,0 0 1-15,0 12 6 0,0-12-1 16,0 0-2-16,0 0 1 0,-2 11-2 0,2-11-9 0,0 0-11 15,0 0-12-15,0 0-7 16,0 0-7-16,-1 12-4 0,1-12-5 0,0 0-6 0,0 0 3 16,0 0-2-16,0 0-5 0,0 0-11 15,0 0-1-15,0 0-47 0,0 0-31 0,0 0-49 0,0 0-52 16,0 0-22-16,0 0-41 16,0 0-122-16,0 0-300 0,0 0-244 0</inkml:trace>
  <inkml:trace contextRef="#ctx0" brushRef="#br0" timeOffset="94688.83">11856 7272 219 0,'5'-10'219'0,"-5"10"-21"0,0 0-22 16,0 0-7-16,0 0-23 0,0 0-10 15,3-10-15-15,-3 10-10 0,0 0-8 0,0 0 0 16,0 0-5-16,0 0-15 16,-3-11-11-16,3 11-15 0,0 0-11 0,0 0-2 0,-8-9 3 15,8 9 10-15,0 0 0 0,-14-6-6 0,14 6 3 0,-9-3 2 16,9 3 2-16,-10-3-2 15,10 3-7-15,-13-5 4 0,13 5-16 0,0 0-9 0,-17-1-7 16,17 1-2-16,-12 1-5 16,12-1-7-16,-13 3 4 0,13-3-4 0,-18 7-2 0,9-3 0 0,-1 2-4 15,1 1 0-15,-3 1 3 16,3 0 6-16,-1 2 4 0,0 2 3 0,1 1 4 0,0 0 3 16,0 0 4-16,2 1 0 0,-1 1 2 15,1-1 1-15,1 1 2 0,2 1 12 0,-2-2 4 0,3 3 6 16,-1-1-11-16,4 0 24 0,-2-1-17 0,2 0 18 0,0-1-21 15,2 1 19-15,0-1-19 0,1 0 17 16,1 0-24-16,2-1 26 0,1-1-19 0,0-1 21 0,2 0-26 16,-1 0 27-16,4-2-30 15,-2 0 28-15,2-2-34 0,2 0 26 0,0 0-37 0,2-3 28 16,-2 2-39-16,3-2 29 16,-2-1-36-16,1 0 30 0,-3 0-33 0,0-2 27 0,-1 2-30 0,2-2 34 15,-14-1-29-15,20 1 29 0,-20-1-55 0,16 1-1 0,-16-1-69 16,15-1-28-16,-15 1-72 15,12-1-57-15,-12 1-69 0,11-4-69 0,-11 4-45 0,0 0-394 16,11-3-363-16</inkml:trace>
  <inkml:trace contextRef="#ctx0" brushRef="#br0" timeOffset="96589.07">11835 7707 67 0,'-2'-9'350'0,"2"9"-42"15,0 0-70-15,0 0-5 0,0 0-38 16,-3-9-25-16,3 9-25 0,0 0-20 0,0 0-18 0,0 0-13 16,0 0-17-16,0 0 4 15,0 0-27-15,0 0 3 0,0 0-18 0,0 0 4 16,0 0-21-16,-2-11 9 0,2 11-20 0,0 0 14 0,0 0-14 15,0 0 6-15,0 0-10 0,0 0 5 0,0 0-7 0,0 0 10 16,0 0-13-16,0 0 9 16,0 0-11-16,0 0 10 0,0 0-13 0,0 0 3 0,0 0-9 15,0 0 6-15,0 0-12 0,0 0 10 0,0 0-5 0,0 0 8 16,0 0-3-16,0 0 4 16,0 0 0-16,14 3 10 0,-14-3-12 0,0 0 9 0,0 0-15 15,0 0 9-15,0 0-7 0,13 1 13 0,-13-1-22 0,0 0 19 16,0 0-12-1,0 0 17-15,0 0 2 0,13 0 8 0,-13 0-2 0,0 0 9 16,0 0-9-16,0 0 15 0,0 0-12 16,12 1 4-16,-12-1-11 0,0 0 9 0,0 0-8 0,0 0 12 15,0 0-11-15,0 0 15 16,0 0-11-16,0 0 14 0,11 2-3 0,-11-2 13 0,0 0-14 16,0 0 7-16,0 0-22 0,0 0 13 15,0 0-16-15,0 0 13 0,0 0-18 0,7 4 11 0,-7-4-15 16,0 0 10-16,0 0-13 0,0 0 11 0,0 0-26 0,7 7 26 15,-7-7-14-15,0 0 12 16,0 0 5-16,5 7 0 0,-5-7 6 0,0 0 8 0,0 0 9 16,4 9 4-16,-4-9 3 0,0 0 4 15,2 13 1-15,-2-13 1 0,0 0-3 0,2 14-1 0,-2-14 0 16,0 12-4-16,0-12 1 16,0 14-1-16,0-14 2 0,0 17-2 0,0-17-1 0,0 20-4 15,0-20-5-15,0 21-2 0,0-21-2 0,0 23 9 0,0-12 7 16,0 4 0-16,-2-3 6 0,2 1-8 15,-2 1-3-15,1 0-1 0,0 1 15 0,-2 0-45 0,2 1 33 16,0 1-33-16,-1-2 27 16,-1 2-35-16,0 0 34 0,2-1-31 0,-2 1 33 0,1 1-35 15,0 0 30-15,0 0-31 0,-1 0 30 16,1 1-28-16,0-1 1 0,0 2 1 0,0-1 2 0,-1-1 1 16,-1 2-2-16,1-1 0 15,1 1 1-15,2-2 1 0,-4-1-1 0,1 2 2 0,2-1 13 16,0-2 23-16,-1 1-35 0,0 0 29 0,2-2-32 0,-3 2 24 15,1-3-30-15,0 1 34 0,0 0-25 16,2-1 29-16,-2-1-39 0,-1 2 39 16,-1-2-39-16,3 0 36 0,0-1-37 0,-1 1 34 0,1 1-37 15,-1-1 34-15,0-1-37 0,2 0 35 0,-2 0-37 16,-1 0 37 0,2-1-38-16,-1 2 36 0,1-3-38 0,1 1 38 0,0-11-41 0,-2 22 40 15,0-11-37-15,2 0 36 0,0-11-24 0,-3 18 23 0,1-7-30 16,2-11-1-16,-1 18 6 15,1-18-10-15,-1 16 6 0,1-16 2 0,-3 16 2 0,3-16 4 16,0 15 1-16,0-15 1 0,-2 14 0 16,2-14 1-16,-2 14-5 0,2-14 0 0,0 13 2 0,0-13-4 15,0 14 3-15,0-14 4 16,0 0-1-16,0 16-1 0,0-16 0 0,0 0 0 0,0 14 0 16,0-14 1-16,0 0 0 0,2 14-1 15,-2-14 2-15,0 0 0 0,0 14-4 0,0-14 5 0,0 0-2 16,2 14 0-16,-2-14 1 0,0 0-2 0,0 12 1 0,0-12 1 15,0 0 6-15,0 13-3 16,0-13 2-16,0 0-10 0,0 0 1 0,0 11 1 0,0-11-5 16,0 0 9-16,0 0-1 0,0 0-2 15,0 11 1-15,0-11-3 0,0 0-4 0,0 0 15 0,0 0-17 16,0 0 1-16,0 0-2 16,0 0 4-16,2 10-1 0,-2-10 1 0,0 0-1 0,0 0 1 15,0 0 0-15,0 0 0 0,0 0 2 0,0 0 2 0,0 0-2 16,0 0-1-16,0 0 0 0,0 0-1 15,1 11-1-15,-1-11-3 0,0 0 2 0,0 0-2 0,0 0 16 16,0 0-15-16,0 0-6 16,0 0-3-16,0 0-5 0,7 7 0 0,-7-7-6 0,0 0 0 15,0 0 3-15,0 0 7 16,0 0-3-16,0 0-2 0,0 0 2 0,0 0-1 0,0 0 1 16,0 0 2-16,0 0-2 0,0 0 3 15,0 0 0-15,2 10 1 0,-2-10-1 0,0 0-4 0,0 0 0 16,0 0-2-16,0 0-4 0,0 0-4 0,0 0-1 0,0 0-9 15,0 0-2-15,0 0-3 16,0 0-4-16,0 0 2 0,0 0 1 0,0 0 4 0,0 0 3 16,0 0 7-16,0 0 3 0,0 0 5 15,0 0 1-15,0 0 4 0,0 0 0 0,0 0 2 0,0 0 2 16,0 0 1-16,0 0-1 16,0 0 6-16,0 0 3 0,0 0 1 0,0 0 2 0,0 0 1 15,0 0 24-15,0 0-24 0,0 0 2 0,0 0 2 0,0 0 2 16,0 0-2-16,0 0 0 0,0 0 0 15,0 0 0-15,0 0-3 0,0 0 1 0,0 0-1 0,11-3 1 16,-11 3 1 0,0 0-2-16,0 0 2 0,0 0 10 0,0 0 4 0,7-4-20 15,-7 4 18-15,0 0-19 0,0 0 16 16,0 0-19-16,12-2 23 0,-12 2-26 0,0 0 23 0,0 0-23 16,0 0 19-16,0 0-16 15,12 3 18-15,-12-3-3 0,0 0 4 0,0 0-13 0,0 0 9 16,7 7 5-16,-7-7 7 0,0 0 5 0,0 0 1 0,0 0 1 15,-3 11-2-15,3-11 3 0,0 0-5 16,0 0-3-16,-8 8 2 0,8-8-1 0,0 0-1 0,0 0-5 16,-14 2 6-16,14-2-2 15,0 0-4-15,0 0-6 0,-11-3-1 0,11 3-12 0,0 0-3 16,-7-9-7-16,7 9 3 0,0 0-1 16,-4-12 20-16,4 12-23 0,0 0 23 0,0-13-26 0,0 13 22 15,0 0-22-15,4-10 18 0,-4 10-20 0,0 0 19 0,7-8-18 16,-7 8 19-16,0 0-18 15,8-4 19-15,-8 4-16 0,0 0 21 0,0 0-15 0,17 2 20 16,-17-2-20-16,0 0 19 0,9 3-17 16,-9-3 13-16,0 0-13 0,9 7 20 0,-9-7-17 0,0 0 20 15,9 9-16-15,-9-9 3 16,0 0 1-16,5 11 4 0,-5-11 3 0,0 0 19 0,0 0-16 16,0 13 3-16,0-13 1 0,0 0-1 15,0 0 2-15,-7 10-4 0,7-10 10 0,0 0-1 0,0 0-1 16,0 0-6-16,-10 3-2 0,10-3-15 0,0 0-23 0,-9-6-29 15,9 6-21-15,0 0-27 0,-3-12-39 16,3 12-53-16,-1-12-23 0,1 12-62 0,1-12-32 0,-1 12-430 16,1-12-249-16</inkml:trace>
  <inkml:trace contextRef="#ctx0" brushRef="#br0" timeOffset="100128.33">2274 10524 156 0,'0'0'383'0,"0"0"-86"0,-12-2 15 16,12 2-76-16,0 0-7 0,0 0-7 0,-13-3-12 16,13 3 10-16,0 0-42 0,0 0-2 0,-13-1-26 0,13 1-4 15,0 0-27-15,0 0-18 0,0 0-16 16,0 0-16-16,0 0-10 0,0 0-12 0,0 0-7 0,0 0-6 16,0 0 5-16,0 0 6 0,9 5 8 0,-9-5 9 0,22 2 5 15,-10-1-4-15,8-1 3 16,-1 0-62-16,4 0 60 0,1 0-67 0,4 0 61 15,-1-1-6-15,2 0-71 0,-2 1 57 16,1-1-2-16,-1 0-62 0,-1 0 65 0,-5-1-67 0,0 1 59 16,-2 0-87-16,-5 0 23 0,2 1-52 15,-5-2-42-15,-11 2-50 0,22-2-44 0,-22 2-48 0,15-4-85 16,-15 4-31-16,0 0-60 16,0 0-170-16,0 0-127 0</inkml:trace>
  <inkml:trace contextRef="#ctx0" brushRef="#br0" timeOffset="100468.32">2568 10512 245 0,'0'0'351'0,"-11"3"-46"0,11-3-4 15,0 0-37-15,0 0-40 0,-11 4-37 16,11-4-34-16,0 0-29 0,0 0-15 0,0 0-8 0,-8 7 0 16,8-7-7-16,0 0 10 0,-2 11 19 0,2-11 12 0,2 13-3 15,-2-13-49-15,5 15 50 0,-5-15-65 16,5 20 50-16,-1-10-62 0,0 1 44 0,-1 2-70 0,1 1 48 15,1 1-64-15,0-1 57 16,-1 2-66-16,0-2 57 0,-1 3-12 0,0-1-10 0,0 1-5 16,0-3-2-16,-1 3-6 0,-1-3-3 15,1 2 0-15,-1-3-1 0,-1 0-1 0,1 0 9 0,-2-2-62 16,1 1 66-16,0-12-6 16,-4 20-1-16,2-11-5 0,2-9 7 0,-8 17-65 0,1-10 70 15,-1-1-73-15,0-1 74 0,-2-1-71 0,-3 0 69 0,1-2-69 16,0 0 69-16,-4-4-67 15,2 2 67-15,-2-2-12 0,3 0-5 0,-4-1-9 0,3-1-19 0,0 0-37 16,3 0-54-16,0-1-60 16,0 2-64-16,2-1-61 0,9 4-69 0,-10-8-63 0,10 8-440 15,-4-10-408-15</inkml:trace>
  <inkml:trace contextRef="#ctx0" brushRef="#br0" timeOffset="100768.32">2971 10650 282 0,'0'0'480'0,"0"0"-187"0,0 0 5 0,0 0-111 0,0 0 57 0,0 0-96 16,0 0 40-16,0 0-85 0,0 0 54 16,0 0-69-16,14-3 55 0,-14 3-64 0,15 0 36 0,-15 0-71 15,26-1 41-15,-11 1-60 16,1 0 41-16,1-2-60 0,0 1 16 0,1 0-119 0,-3 0-64 16,1-1-40-16,-4 1-64 0,1 0-94 0,-13 1-260 0,18 0-131 15</inkml:trace>
  <inkml:trace contextRef="#ctx0" brushRef="#br0" timeOffset="100938.33">2940 10762 326 0,'0'0'399'16,"0"0"-38"-16,-5 10-32 16,5-10-32-16,0 0-36 0,5 7-29 0,-5-7-39 0,13 2-35 15,-13-2-23-15,17 1-23 0,-5 0-19 0,1-1-61 0,6-1 40 16,2 0-79-16,-1-1-2 0,4-1-150 15,2-1-72-15,-2 0-97 0,-1-1-392 0,2 0-225 0</inkml:trace>
  <inkml:trace contextRef="#ctx0" brushRef="#br0" timeOffset="101268.33">3510 10517 78 0,'0'0'701'0,"1"-13"-200"0,-1 13-115 0,0 0-49 16,0 0-12-16,3-11-34 15,-3 11-29-15,0 0-96 0,0 0 24 0,0 0-76 0,0 0 42 16,0 0-74-16,0 0 49 0,0 0-71 16,0 0 60-16,10 6-61 0,-10-6 62 0,5 13-56 0,-5-13 65 15,4 20-48-15,-1-9-2 0,-1 1 12 0,1 4 10 0,-2 0 2 16,2 1-5-16,-2 1-6 15,2-2-9-15,-2 2-4 0,0 0-9 0,-1 0-5 0,1 0-9 16,-2 0 8-16,2-1-34 16,-1 1 11-16,2-2-23 0,-2-2 18 0,0-1-21 0,0 0 13 0,1 0-22 15,-1-13 18-15,0 21-38 16,0-21-23-16,1 19-116 0,-1-19-72 0,0 15-147 0,0-15-40 16,3 12-120-16,-3-12-107 0,0 0-356 0,0 0-591 0</inkml:trace>
  <inkml:trace contextRef="#ctx0" brushRef="#br0" timeOffset="102028.48">4430 10774 395 0,'0'0'317'0,"0"0"-80"15,0 0-18-15,0 0-27 0,0 0-20 0,0 0-13 0,0 0-1 16,13 4-9-16,-13-4-8 16,0 0 52-16,9 9-82 0,-9-9 43 0,5 9-57 0,-5-9 46 15,4 10-57-15,-4-10 45 0,4 12-61 16,-4-12 50-16,2 14-63 0,-2-14 49 0,0 15-68 0,0-15 54 16,-2 14-75-16,2-14 5 0,-7 17-130 0,2-8-27 0,-1-2-143 15,6-7-63-15,-12 13-123 16,12-13-250-16,-12 10-221 0</inkml:trace>
  <inkml:trace contextRef="#ctx0" brushRef="#br0" timeOffset="102348.42">4892 10472 575 0,'0'0'523'0,"0"0"-190"0,5-11-10 16,-5 11-97-16,0 0 24 0,0 0-91 0,5-9 16 0,-5 9-74 15,0 0 44-15,0 0-49 16,0 0 57-16,9 8-38 0,-9-8 56 0,6 13-62 0,-3-4 14 16,-1 2-3-16,2 1 7 0,0 4 1 0,-1-1-27 15,1 2 33-15,-2 2-44 0,3 3 16 16,-2-1-50-16,0 1 23 0,0 1-42 0,-2-4 23 0,1 1-6 15,0 0-7-15,-1-1-6 16,1-1-11-16,-1 0-27 0,0-5-12 0,-1 1-84 0,2 0-103 16,-2-3-66-16,0-11-156 0,1 18-48 15,-1-18-122-15,0 0-280 0,1 14-421 0</inkml:trace>
  <inkml:trace contextRef="#ctx0" brushRef="#br0" timeOffset="102708.51">5221 10526 60 0,'0'0'531'0,"8"-5"-86"0,-8 5-150 0,0 0 33 15,9-6-69-15,-9 6 46 0,0 0-91 16,0 0 17-16,0 0-84 0,8-5 33 0,-8 5-76 0,0 0 38 16,0 0-73-16,-8 5 38 0,8-5-70 0,-13 6 45 0,13-6-64 15,-18 7 51-15,8-3-67 16,-4 0 0-16,1 2-1 0,-1-1-1 0,0 1 9 0,-1-1-7 15,2-1-3-15,-1 3 2 0,-1-2-1 16,2-1-3-16,-1 1-3 0,4 0-1 0,-1-1-2 0,1-1-7 16,10-3 5-16,-15 7 0 15,15-7 7-15,-13 8 10 0,13-8 4 0,-8 7 8 0,8-7 4 16,-5 8 5-16,5-8 3 16,0 0-18-16,4 13 22 0,-4-13 2 0,9 11 2 0,0-5-4 0,-1-1-6 15,2 2-7-15,1-1-4 0,2 1 15 0,1-1-20 0,2 1 0 16,-2 0 2-16,2 0-1 15,1-2-3-15,3 2 0 0,-2-1-10 0,0-2-40 0,0 2-50 16,0-3-71-16,0 2-89 16,0-3-65-16,-3 0-50 0,0 1-91 0,-1-2-285 0,-1-1-248 15</inkml:trace>
  <inkml:trace contextRef="#ctx0" brushRef="#br0" timeOffset="102968.42">5708 10586 12 0,'0'0'621'16,"-3"-10"-185"-16,3 10-90 0,0 0-38 0,0 0-20 0,0 0-25 15,0 0-49-15,6-7-34 0,-6 7-25 0,0 0-24 0,14 0-14 16,-14 0-16-16,13-1-20 0,-13 1-12 15,21 0-12-15,-21 0-9 0,27 0-13 0,-13 0-35 0,4-1-47 16,1-2-77-16,-2 1-93 16,1 0-50-16,-3 1-53 0,-1-1-95 0,-2 0-239 0,-2 0-163 15</inkml:trace>
  <inkml:trace contextRef="#ctx0" brushRef="#br0" timeOffset="103128.42">5742 10617 171 0,'-9'5'403'15,"9"-5"-83"-15,-13 8-14 0,13-8-11 16,-9 6-13-16,9-6 6 0,0 0-22 0,-4 11-38 0,4-11-24 16,0 0-27-16,10 10-29 15,-2-5-25-15,2-1-38 0,4-2 4 0,3 2-51 0,3-3-50 16,2 0-74-16,4-2-116 16,3 0-52-16,3-4-141 0,0 0-389 0,5-3-305 0</inkml:trace>
  <inkml:trace contextRef="#ctx0" brushRef="#br0" timeOffset="103498.42">6299 10410 446 0,'0'0'456'0,"-9"-8"-22"0,9 8-100 0,0 0 23 0,-10-6-94 16,10 6 2-16,0 0-81 0,0 0 36 0,-17 3-69 0,17-3 35 15,-10 8-73-15,3-1 56 0,2 1-51 16,-2 3 55-16,0 1-71 0,1 1-3 0,-1-1-12 0,2 3-4 15,-1-1-7-15,1 1-38 16,1 0 26-16,0 0-36 0,2 1 26 0,0 1-40 0,1-1 28 16,1-2-32-16,1 2 35 0,1-1-25 15,3 0 46-15,0-1-23 0,4 1 36 0,1-3-27 0,3 2 25 16,3-2-35-16,0-2 23 16,3 0-29-16,1-3 18 0,-2-3-27 0,1 0 17 0,-1-3-25 15,1-1 18-15,1-2-17 0,0-5 12 0,-1-1-19 0,0-3 5 16,-2-2-8-16,-2-1 15 0,-2-4-16 15,-3 0 13-15,2-1-19 0,-6-2 15 0,-1 0-2 0,-3 2-14 16,-2-1-3-16,-3 2-6 16,-2-3-15-16,-4 2-15 0,-5 1-22 0,0 2-31 0,-7 0-53 15,-1 2 3-15,-4 3-113 0,3 4 2 16,-1 2-120-16,-1 2-1 0,2 3-62 0,2 1-62 0,-4 1-380 16,1 3-431-16</inkml:trace>
  <inkml:trace contextRef="#ctx0" brushRef="#br0" timeOffset="104248.47">2954 11557 370 0,'0'0'387'0,"4"-9"46"16,-4 9-131-16,0 0 40 0,-1-15-80 0,1 15 34 0,-4-9-83 16,4 9 23-16,-7-9-85 0,7 9 28 15,-10-7-88-15,10 7 37 0,-10-4-76 0,10 4 44 0,-14-3-68 16,14 3 55-16,-19 3-62 0,9 0 53 16,-4 2-59-16,1 2 62 0,-2 2-70 0,0 1 56 0,0 1-6 15,2 2-5-15,-1 2-6 0,3 0-5 0,0 0-2 0,1 1-3 16,4-1-5-16,0 0 0 15,0 0-6-15,4-1-4 0,-1 2-5 0,2-3 12 0,0-1 4 16,3 1 0-16,1-1 9 16,1 1-2-16,3-1-48 0,1 1 62 0,3-4-65 0,2 1 37 0,3-2-103 15,2 0 0-15,2-1-84 16,2-3-68-16,-3 1-79 0,3-2-86 0,-2-1-66 0,1-1-425 16,-1-1-444-16</inkml:trace>
  <inkml:trace contextRef="#ctx0" brushRef="#br0" timeOffset="104578.56">3354 11664 182 0,'0'0'492'0,"-1"-10"-38"0,1 10-112 0,-3-12 19 0,3 12-82 15,-4-12 30-15,4 12-83 0,-6-10 28 0,6 10-87 0,-7-11 28 16,7 11-86-16,-8-9 40 0,8 9-80 15,-10-8 45-15,10 8-78 0,-14-6 50 0,14 6-74 16,-13-2 52-16,13 2-71 16,-19 2 52-16,19-2-61 0,-21 6 54 0,12-1-60 0,-1 2 54 15,0 3-12-15,0-1-6 0,1 3 0 16,0-2-5-16,0 2-2 0,2 2-1 0,1-3-1 0,2 3 0 16,0-1 5-16,-1-1 4 0,4 0 9 0,0-2 9 0,1 4 8 15,1-3-43-15,3-1 74 16,-1 0-61-16,4-1 65 0,1 0-73 0,3-1 39 0,1 0-108 15,2-4-5-15,2 1-125 0,1-3-26 16,2-2-102-16,0 0-87 0,1-2-81 0,1-3-322 0,-1-2-345 16</inkml:trace>
  <inkml:trace contextRef="#ctx0" brushRef="#br0" timeOffset="104808.47">3513 11567 215 0,'-2'-19'483'0,"2"19"-92"0,0-13-42 16,0 13 27-16,0 0-67 15,0-16 24-15,0 16-109 0,0 0 13 0,-1-12-102 0,1 12 25 16,0 0-73-16,0 0 47 0,0 0-46 16,0 0 59-16,0 0-51 0,0 0 75 0,0 16-61 0,0-16 48 15,-1 18-62-15,1-5 44 16,-1 0-49-16,1 3 17 0,-2 1-26 0,2 1 23 0,-1 0-46 16,1 0 20-16,0 1-40 0,0 0 22 0,-1-1-37 0,1 1 26 15,0-1-36-15,0 0 24 0,1-1-64 16,-1-3-22-16,1 0-150 0,-1-1-38 0,0 0-104 0,2-2-121 15,0-2-103-15,-2-9-470 16,3 17-647-16</inkml:trace>
  <inkml:trace contextRef="#ctx0" brushRef="#br0" timeOffset="105208.47">3690 11747 498 0,'0'0'469'0,"0"0"-88"0,0 0-51 0,2-14-9 0,-2 14-7 16,0 0-36-16,0 0-40 16,0 0-41-16,0 0-37 0,0 0-29 0,0 0-19 0,0 0-8 15,0 0-1-15,0 0-72 0,0 0 64 16,-7 7-13-16,7-7-13 0,-1 12-11 0,1-12-6 0,-3 15-13 16,3-15-4-16,-2 15-3 0,2-15-64 0,0 15 66 0,0-15-60 15,2 16 68-15,-2-16-60 16,4 16 72-16,0-8-54 0,-4-8 62 0,9 13-51 0,-2-7 64 15,1-1-66-15,1 0 59 0,2-2-65 16,0 1 51-16,-1-2-54 0,-10-2 38 0,22 0-53 16,-10-2 45-16,-2-2-59 15,1 0 58-15,-1-2-47 0,-1-3 46 0,2 0-62 0,-5-2 63 0,0 0-61 16,-2 0 56-16,-1 0-61 16,-2 1 60-16,-1 10-57 0,-1-22 56 0,-2 11-58 0,-2 0 57 15,-1 0-60-15,-3 1 61 0,-1 2-64 0,-2-2 56 0,-1 3-71 0,2 1 34 16,-2 1-99-16,-1 2 16 15,2 1-55-15,-2 1-47 0,14 1-43 0,-23 1-31 0,12 1-15 16,1 2-28-16,-1 1-57 16,11-5-320-16,-15 9-210 0</inkml:trace>
  <inkml:trace contextRef="#ctx0" brushRef="#br0" timeOffset="105559.85">4162 11717 556 0,'0'0'495'0,"1"-12"-121"16,-1 12 22-16,0 0-68 16,0-15 44-16,0 15-92 0,0 0 26 0,-4-12-110 0,4 12 16 15,0 0-92-15,-7-9 29 0,7 9-84 0,0 0 44 0,-13-2-82 16,13 2 57-16,-12 4-76 0,12-4 53 15,-11 8-67-15,3-2 57 0,2 1-64 0,0-1 63 0,0 2-66 16,1 2 61-16,0-1-68 16,0 1 65-16,1-1-69 0,2 2 70 0,-1-1-55 0,1 1 63 15,2-11-55-15,-2 19 65 16,5-9-51-16,-3-10 60 0,5 18-49 0,0-10 51 0,3 1-54 0,-1-2 39 16,5-1-63-16,2 0 24 0,0 0-92 0,1-3 7 0,1 0-103 15,1-1-3-15,-1-2-44 16,3-1-62-16,-2-3-80 0,1 0-14 0,2-4-26 0,-3-1-32 15,0-3-232-15,-2-1-171 0</inkml:trace>
  <inkml:trace contextRef="#ctx0" brushRef="#br0" timeOffset="105788.36">4375 11493 205 0,'-2'-17'432'0,"1"2"-111"0,1 4 49 16,-2 0-113-16,1 0 46 0,1 11-101 0,0-14 22 15,0 14-101-15,-1-14 26 0,1 14-72 0,0 0 47 0,0 0-44 16,0 0 57-16,0 0-41 15,0 0 63-15,0 0-34 0,4 9 2 0,-4-9-7 0,2 19-8 16,-1-7 62-16,-1 2-54 16,2 2 14-16,-2 2-2 0,1 0-16 0,-1 2-30 15,0 1-14-15,0 0 25 0,0 3-46 16,-1 1-16-16,1-2 32 0,0-1-43 0,-2-2-4 0,2 1-16 0,-1-2-37 16,1-2-13-16,-1-1-129 0,0-1-28 0,1-2-143 15,-2-1-28-15,2-12-66 0,-1 19-60 16,1-19-368-16,0 12-421 0</inkml:trace>
  <inkml:trace contextRef="#ctx0" brushRef="#br0" timeOffset="106108.37">4593 11622 442 0,'0'0'397'0,"6"-8"-14"0,-6 8-125 0,0 0 54 15,9-7-57-15,-9 7 35 0,0 0-99 0,0 0 30 0,0 0-73 16,0 0 32-16,0 0-69 0,0 0 37 15,0 0-75-15,0 0 43 0,-13 2-71 0,13-2 49 0,-13 5-70 16,3-1 53-16,10-4-71 16,-18 5 53-16,8 0-66 0,-3-1 56 0,3 1-64 0,-3-2 55 15,1 2-64-15,-1 1 56 0,0-1-49 16,3 0 44-16,1-2-57 0,-1 1 54 0,1 1-63 0,9-5 61 16,-17 7-56-16,17-7 66 0,-11 7-59 0,11-7 73 0,-8 7-59 15,8-7 62-15,0 0-61 16,-4 12 63-16,4-12-57 0,5 9 61 0,-5-9-63 0,14 9 58 15,-2-4-72-15,0 1 63 0,4-1-70 16,0-2 55-16,2 2-78 0,0 0 40 0,1-1-86 0,4-1 26 16,-1 2-87-1,2-2 12-15,-1-2-107 0,0 0 5 0,0-1-55 0,2 0-57 16,0-1-396-16,1-1-268 16</inkml:trace>
  <inkml:trace contextRef="#ctx0" brushRef="#br0" timeOffset="106348.4">5106 11654 282 0,'0'0'548'16,"0"0"-79"-16,0 0-160 0,0 0 15 0,0 0-72 0,0 0 20 15,7-8-103-15,-7 8 23 0,0 0-84 16,16-2 28-16,-16 2-76 0,17-2 35 0,-5 0-68 0,-12 2 41 15,26-1-78-15,-12 1 13 16,2 0-102-16,-1-1-2 0,1 1-96 0,-1-1-4 0,-2 1-43 16,1 0-48-16,-14 0-73 0,20 0-198 15,-20 0-78-15</inkml:trace>
  <inkml:trace contextRef="#ctx0" brushRef="#br0" timeOffset="106488.45">5169 11711 282 0,'-15'6'416'0,"15"-6"-125"15,-9 5 47-15,9-5-88 0,0 0 64 0,0 0-83 16,-7 6 22-16,7-6-93 16,0 0 22-16,12 5-80 0,-12-5 28 0,19 1-70 0,-7 0 35 15,1-1-101-15,3 0-7 0,2-1-138 16,1 0-17-16,3-2-89 0,3 0-66 0,-1-1-370 0,3-1-199 16</inkml:trace>
  <inkml:trace contextRef="#ctx0" brushRef="#br0" timeOffset="106748.37">5738 11476 323 0,'0'0'464'0,"2"-11"-39"0,-2 11-41 0,0 0-14 16,5-11-32-16,-5 11-73 0,0 0-55 16,0 0-42-16,3-10-30 0,-3 10-15 0,0 0-7 0,0 0 4 15,0 0 1-15,-1 13-3 0,1-13 2 0,-7 14 2 0,7-14 5 16,-5 19-17-16,3-8-8 15,-1 0-6-15,1 1-19 0,-2 1-11 0,1 1-11 0,-1 1-3 16,2-1-8-16,-3 0-11 0,2 1-7 16,1-2-7-16,0 0-1 0,1-1-7 0,0 1-39 0,-1-2-76 15,2 0-31-15,0-11-152 16,0 19-53-16,0-19-108 0,2 15-103 0,-2-15-350 0,2 11-465 16</inkml:trace>
  <inkml:trace contextRef="#ctx0" brushRef="#br0" timeOffset="106998.39">5993 11327 87 0,'11'-13'627'0,"-4"2"-102"16,2 0-168-16,0 2 14 0,-1 1-76 16,-2 1 16-16,4 1-78 0,-2 0 38 0,2 4-64 0,-10 2 29 15,22-1-88-15,-9 3 37 0,2 3-77 0,1 3 9 0,1 2-7 16,0 3 7-16,0 1 2 0,2 4-33 15,-4 2 23-15,2 1-41 0,-3 2 22 0,-4 1-40 0,1 1 22 16,-2 0-10-16,-3 1-10 16,-3-1-9-16,-1 1-7 0,-1 1-9 0,-2-2-4 0,-1 2-17 15,-1-2-56-15,-3-3-25 0,1 1-82 16,-2-3-45-16,-3 1-157 0,-1-5-76 0,0 1-119 0,-3-5-480 16,-2 1-647-16</inkml:trace>
  <inkml:trace contextRef="#ctx0" brushRef="#br0" timeOffset="107928.34">7245 10768 496 0,'0'0'365'0,"0"0"-67"16,11-5-42-16,-11 5-21 0,0 0-8 15,12-1-32-15,-12 1-8 0,0 0-34 0,10 2 3 0,-10-2 6 16,7 6-11-16,-7-6-19 16,7 10-16-16,-7-10-16 0,6 13-13 0,-6-13-12 0,4 16-6 15,-4-16-10-15,1 16-10 0,-1-16-21 0,-2 19-50 0,-1-8-64 16,-2-1-73-16,1 1-80 0,-5-1-45 15,2-1-65-15,-1 1-430 0,0-4-298 0</inkml:trace>
  <inkml:trace contextRef="#ctx0" brushRef="#br0" timeOffset="108728.42">8172 10478 130 0,'0'0'354'0,"4"-11"-54"0,-4 11-15 0,4-11-18 0,-4 11-36 16,2-11 4-16,-2 11 1 0,-1-10-7 15,1 10-15-15,-2-11 34 0,2 11-63 0,-7-9 42 0,7 9-92 16,-9-7-15-16,9 7-12 16,-11-5-8-16,11 5-11 0,-18-1-4 0,18 1-15 0,-20 1-12 15,8 1-6-15,-1 3-9 0,-1 2-7 0,1-2-4 0,-1 3-7 16,3 2-5-16,-1 1 4 0,0 0-4 15,3 1-1-15,0 0 0 0,1 1-18 0,3 2 39 0,0-1-24 16,2 0 43-16,2-1-27 16,1 1 38-16,1-1-31 0,2-1 32 0,1 0-29 0,2 0 26 15,3 0-39-15,0-3 32 0,3 1-38 16,0-3 13-16,1 1-16 0,2-4-3 0,-1 0-13 0,2-2-13 16,-2-2-23-16,2-2-20 0,0-3-19 0,0-2-6 0,0-4-39 15,-1-1 29-15,-2-3-37 16,-2-2 13-16,-1-1 3 0,-1 0 15 0,-1 0 12 0,-3 0 15 15,0 1 8-15,-2 1 5 0,-2-1 7 16,-1 4 4-16,-1-1 6 0,0 2 57 0,-2 0-56 0,-2 1 56 16,0 1-59-16,-2 3 61 15,1 0-57-15,-2 2 55 0,8 5-49 0,-17-3 49 0,17 3-63 16,-20 3 63-16,11 2-59 0,0 2 61 16,-2 4-49-16,5 0 9 0,-2 3 11 0,1 1 14 0,4 0 14 15,-2 2 1-15,3 1 6 0,1 1 28 0,1 1-16 0,3 1 13 16,0 1-2-16,1 1-2 15,1-1-1-15,3 0-2 0,0-1-2 0,1 1-3 0,1-1-1 16,0-2-7-16,4-1 0 0,-2-3-8 16,2 1-28-16,-2-2-54 0,1-2-62 0,0-2-80 0,0-3-103 15,2-2-41 1,-3-2-109-16,-2 0-381 0,4-3-370 0</inkml:trace>
  <inkml:trace contextRef="#ctx0" brushRef="#br0" timeOffset="109008.33">8694 10500 372 0,'0'0'388'0,"0"0"-89"0,0 0-32 0,0 0-22 0,0 0 0 16,-8-4-17-16,8 4-25 16,0 0-31-16,0 0-25 0,0 0-10 0,0 0-18 0,18 0-15 15,-18 0-20-15,19 0-12 0,-5 0-13 16,-1 0-25-16,4 0-38 0,-1-2-68 0,2 2-83 0,-1-1-53 16,-1 0-53-16,-3 1-68 0,1-1-349 0,-1-1-189 0</inkml:trace>
  <inkml:trace contextRef="#ctx0" brushRef="#br0" timeOffset="109208.42">8681 10618 248 0,'-7'6'394'16,"7"-6"-52"-16,-7 9-3 0,7-9 5 16,0 0-26-16,6 11-8 0,-6-11-73 0,14 6-25 0,-3-3-53 15,3-2-13-15,1 1-42 0,4-1-5 0,0-1-35 0,2 2 7 16,1-2-32-16,0 0 15 15,-1 0-40-15,-1-2-21 0,1 2-70 0,-4 0-58 0,-1-1-80 16,-3 0-31-16,1 0-114 0,-14 1-418 16,17-3-297-16</inkml:trace>
  <inkml:trace contextRef="#ctx0" brushRef="#br0" timeOffset="110258.51">9776 10705 141 0,'0'0'376'0,"0"0"-114"0,0 0 4 0,0 0-72 0,0 0-17 15,0 0-33-15,0 0-8 0,0 0-16 0,0 0-10 0,0 0-1 16,9 5-5-16,-9-5 10 15,0 0-11-15,0 0 13 0,-1 16-19 0,1-16 7 0,-1 12-8 16,1-12-8-16,-4 13-10 0,4-13-8 16,-9 16-11-16,5-8-8 0,-1-1-3 0,0 2-9 0,-2-1-7 15,1-1-6-15,0 1-35 16,0-1-48-16,6-7-79 0,-9 9-55 0,9-9-52 0,-8 7-50 16,8-7-102-16,0 0-212 0,0 0-121 0</inkml:trace>
  <inkml:trace contextRef="#ctx0" brushRef="#br0" timeOffset="110798.37">10112 10463 24 0,'0'0'470'0,"3"-18"-97"0,-3 18-20 0,1-13-25 0,-1 13-18 15,0-12-29-15,0 12-42 0,0 0-38 0,-4-12-30 0,4 12-27 16,0 0-26-16,-6-7-18 0,6 7-18 15,0 0-13-15,-13 4-6 0,13-4-7 0,-10 9-5 0,4-2-5 16,0 0-3-16,1 3-2 16,-1 1 1-16,0 1 8 0,1 1 6 0,-1 1-27 0,2-1 20 15,1 3-27-15,0-1 22 0,0 0-28 16,2 0 22-16,1-1-29 0,0 0 28 0,1-2-24 0,2 1 23 16,0 0-25-16,0-2 29 0,3 0-26 0,0 0 31 0,3-1-30 15,1-2 26-15,0-1-34 16,3-1 21-16,0-1-38 0,2-1 21 0,-2-3-40 15,0-2 32-15,3-3-51 0,0-1 13 16,-3-3-25-16,2-3 14 0,-1-2-29 0,-1-4 13 0,-2 0 1 0,-2-3 6 16,0 0 10-16,-2-2 7 15,-2 0 62-15,-2-1-61 0,0 1 57 0,-3 3-60 0,0-2 59 0,-1 3-55 16,-3-1 53-16,-2 2-56 16,1 3 6-16,-2-1 2 0,-1 3 0 0,-1 1 3 0,-2 4 6 15,2 1-1-15,-4 4 5 0,2 1 2 0,11 1 0 16,-22 2 0-16,10 3 1 15,2 1-1-15,0 3 5 0,1 1 6 0,1 2 2 16,2 1 6-16,0 2 5 0,2 2 17 0,3-1 11 0,1 4-10 0,1 0 31 16,3 3-17-16,2-1 20 15,2 2-27-15,-1 2 20 0,4-1-25 0,1 0 19 16,0-2-4-16,3 0-6 0,-1-1-3 0,3-1-3 0,-2 0-4 16,2-5-11-16,-3-2-38 0,1 0-61 0,-2-2-61 0,-3-2-83 15,2-1-55-15,-5-3-52 0,0 0-67 16,-2 1-364-16,-5-7-279 0</inkml:trace>
  <inkml:trace contextRef="#ctx0" brushRef="#br0" timeOffset="111408.45">9247 10424 187 0,'0'0'355'15,"0"0"-70"-15,-9-5-39 0,9 5-15 0,0 0-41 16,0 0-18-16,-15 1-20 15,15-1-6-15,-9 6 1 0,9-6-2 0,-10 10-8 0,4-3-8 16,-1 1-8-16,2 2-7 0,-2 1-7 16,2 0-2-16,0 3 3 0,1-1-4 0,-1 1-27 0,1 1 16 15,2 0-14-15,1 1 23 16,-1 0-23-16,2-2 26 0,3 1-23 0,-1 1 40 0,2 1-30 16,1-3 23-16,2-1-16 0,0 1 36 0,4-2-54 0,1-2 24 15,1 0-45-15,5-1 23 0,-2-2-44 16,1-1-6-16,0-4 1 0,1 0-6 0,-2-2-1 15,0-2-2-15,0-1-5 0,-2-4-3 16,-1-2-1-16,1-3-2 0,-2-2-6 0,-2-2 2 0,-2-1 25 16,-3 0-34-16,-3-1 25 0,0 0-31 15,-2 1 27-15,-2-1-38 0,-2 0 33 0,-1 1-42 0,-1-1 23 16,-3 2-38-16,-1 2 17 16,0-1-52-16,-2 3 11 0,1 1-37 0,-1 3-44 0,-1 1-42 15,0 1-54-15,1 2-47 0,-1 1-65 0,13 3-15 0,-24 0-53 16,12 2-432-16,0 1-401 0</inkml:trace>
  <inkml:trace contextRef="#ctx0" brushRef="#br0" timeOffset="111968.68">10062 10076 26 0,'0'0'404'0,"-13"-1"-84"16,13 1-50-16,0 0-28 0,-15-1-39 0,15 1-20 0,0 0-38 16,0 0-15-16,-15 0-3 0,15 0 11 15,0 0 5-15,0 0 5 0,0 0 10 0,0 0 0 0,0 0-3 16,0 0-5-16,0 0 0 16,8 10 4-16,-8-10 0 0,15 1-8 0,-15-1-12 0,24 2-14 15,-11 0-10-15,2-2-15 0,1 0-15 0,3 0-11 0,-1 0-14 16,1 0-4-16,0-2-6 0,-1 2-13 15,1 0-7-15,-3 0-6 0,-1 0-14 0,0 0-40 0,1 0-74 16,-4 0-89-16,-12 0-104 16,26 2-93-16,-26-2-70 0,23 1-487 0,-23-1-535 0</inkml:trace>
  <inkml:trace contextRef="#ctx0" brushRef="#br0" timeOffset="112258.76">10620 10440 335 0,'-7'6'351'15,"7"-6"-56"-15,0 0-9 0,0 0-17 0,0 0-29 0,9 8-13 16,-9-8-19-16,11 2-22 0,-11-2-28 16,16 2-21-16,-16-2-18 0,24 2-18 0,-11-2-18 0,1 1-16 15,3-1-10-15,1 0-12 16,0 0-7-16,1 0-32 0,0 0-66 0,0 0-98 0,-1 1-61 16,-3-2-66-16,-1 1-97 0,-1 0-283 15,-13 0-173-15</inkml:trace>
  <inkml:trace contextRef="#ctx0" brushRef="#br0" timeOffset="112458.76">10643 10569 182 0,'-9'5'408'0,"9"-5"-79"16,-9 6-8-16,9-6 5 0,-5 8-14 16,5-8-24-16,0 0-33 0,0 0-37 0,5 12-44 0,-5-12-10 15,14 6-43-15,-14-6-5 0,23 5-36 0,-8-4 0 0,2 0-29 16,3 0 5-16,1-1-42 0,1-1-32 15,0 0-82-15,4 0-63 0,-1-3-57 0,0 1-71 0,1-4-62 16,-2 2-80-16,-1-2-168 16,0-2-114-16</inkml:trace>
  <inkml:trace contextRef="#ctx0" brushRef="#br0" timeOffset="112678.76">11260 10320 157 0,'0'0'616'0,"6"-13"-45"0,-6 13-144 15,5-10 22-15,-5 10-115 0,0 0 16 16,4-10-109-16,-4 10-30 0,0 0-16 0,0 0-2 0,0 0-1 16,0 0 0-16,0 0-18 15,7 9-23-15,-7-9-11 0,2 18-4 0,-2-6-10 0,-2 1-10 16,2 4-32-16,0 1 3 0,0 2-22 16,0 1 3-16,0 3-22 0,0 0-10 0,0 2-5 0,0 1-7 15,2-2-1-15,-2 2 13 0,4-1-24 0,-3 0-17 0,2-2-113 16,-1 0-107-16,2-1-116 15,-1-2-142-15,-1-3-129 0,1-1-549 0,-2-4-776 0</inkml:trace>
  <inkml:trace contextRef="#ctx0" brushRef="#br0" timeOffset="113778.6">7894 11251 212 0,'0'0'382'16,"-8"-14"-9"-16,8 14-108 0,-8-11 17 0,8 11-107 0,-11-9 55 16,11 9-99-16,-12-6 47 0,12 6-83 0,-15-3 42 0,15 3-51 15,-22 4 34-15,8 2-54 0,0 1 57 16,-2 4-54-16,-1 1 4 0,-3 5-2 0,2 1 1 0,-2 1-2 15,1 2-14-15,3 1 9 16,-1 2-8-16,2 1 7 0,1 0-19 0,1 2 3 0,3 0-11 16,0 1-6-16,2 0-8 0,3-3-2 15,1 0 4-15,2 0 1 0,2 0 55 0,2 0-65 16,2-1 66-16,1-1-60 0,3-1 9 16,2-2 11-16,0 1 17 0,5-2-18 0,4 1 1 0,2-5-5 15,1-1-2-15,3-2-7 0,2-1-1 0,-3-2-6 0,0-2-6 16,2-1-5-16,-3-3-2 15,-2 1-1-15,-2-3-1 0,-3 0-1 0,1 0 1 0,-3-1-1 0,-14 0-4 16,24-2-4-16,-24 2-7 16,21-3-7-16,-21 3-6 0,13-8-11 0,-13 8 45 15,9-8-69-15,-9 8 45 16,3-11-70-16,-3 11 54 0,-1-13-65 0,1 13 60 0,-5-14-49 16,5 14 61-16,-8-16-47 0,8 16 61 0,-9-15-46 0,2 8 57 15,7 7-51-15,-12-12 57 0,6 6-54 16,6 6 58-16,-13-10-54 15,13 10 60-15,-9-8-53 0,9 8 61 0,-8-6-52 0,8 6 55 0,-7-5-50 16,7 5 55-16,0 0-58 0,-9-7 57 16,9 7-58-16,0 0 57 0,0 0-47 0,0 0 55 0,0 0-55 15,0 0 56-15,0 0-60 0,0 0 66 0,0 0-55 0,0 0 69 16,0 0-62-16,9 11 64 16,-9-11-70-16,12 7 57 0,-4-2-59 0,1 0 50 15,-1 0-58-15,-1-1 55 0,2 2-61 0,0 0 60 0,-1-1-67 16,0 1 63-16,-1 1-61 0,1-2 68 15,-2 1-68-15,1 2 62 0,-7-8-57 0,9 13 72 0,-9-13-53 16,7 15 74-16,-7-15-53 16,3 16 10-16,-3-16 11 0,-4 19 12 0,-1-8 1 0,0 0-5 15,-2 1-7-15,0-2-12 0,-2 1-9 16,1 2-2-16,1-4 0 0,-3 2-5 0,2-1-22 0,0 0-71 16,2-2-85-16,0 1-77 0,1-2-89 0,5-7-40 15,-7 13-62-15,7-13-455 0,0 0-451 16</inkml:trace>
  <inkml:trace contextRef="#ctx0" brushRef="#br0" timeOffset="114338.61">8484 11837 520 0,'0'0'473'0,"-2"-12"-55"0,2 12-40 0,-2-11-33 0,2 11-46 0,-2-9-41 16,2 9-38-16,0 0-40 16,-5-11-37-16,5 11-27 0,0 0-22 0,0 0-18 0,-14 1 6 15,14-1-34-15,-13 9-6 0,5-2-2 16,0 1 2-16,-2 3 4 0,3 1 3 0,-2 2-5 0,0-1-1 16,-1 3 0-16,1 1-1 0,2 1-4 0,-2-1-2 0,4 0-5 15,0-2-28-15,0-1 31 16,2 2-12-16,-1-1 14 0,3-2-23 0,1-1 40 0,0 0-12 15,1-1 5-15,2-1 11 0,1 0 2 16,2-2 11-16,2 0-11 0,2 0-10 0,3-2-7 0,1-3-11 16,-1 0-18-16,2-2-4 15,-1-2-16-15,3-3 27 0,-2-2-45 0,2-2 6 0,-2-3-46 16,0-3 32-16,-2-2-11 0,-3-1-2 16,1-2-1-16,-4 0 6 0,-2-2 2 0,-2 3 5 0,-2 0 2 15,-1-1-4-15,-2 2 1 0,-2-1-2 0,-1 3 6 0,0-1 5 16,-4 3-5-16,1 0 6 15,-1 2-7-15,0 1 5 0,-1 2 0 0,1 2 15 0,9 6-11 16,-18-7 0-16,18 7 4 0,-15 0 1 16,15 0-4-16,-18 4-1 0,11 3 6 0,0-1 0 0,0 4 4 15,1 0 2-15,1 2-2 16,0 3 3-16,2 0 3 0,2 2 4 0,0 0-3 0,1 1 10 16,1 0 8-16,1 1 0 0,2 2-20 0,2 0 23 0,-1 0-21 15,3 0 23-15,0 1-19 0,2-2 21 16,1-2-23-16,0 0 26 0,1 0-5 0,0-2 1 0,1-2-1 15,1-1-9-15,-4-1-35 16,2-2-38-16,1-2-62 0,-3-2-78 0,0-1-78 0,2-2-76 16,-2 0-100-16,-10-3-316 0,19-2-292 15</inkml:trace>
  <inkml:trace contextRef="#ctx0" brushRef="#br0" timeOffset="114568.68">8981 11953 559 0,'0'0'418'0,"0"0"-69"0,11-8-46 0,-11 8-15 0,10-2-33 0,-10 2-35 15,16-2-45-15,-16 2-34 16,20-2-30-16,-8 1-18 0,-12 1-17 0,26 0-17 0,-12-1-16 15,0 1-59-15,-1 0-78 0,0-1-87 16,-13 1-49-16,21 0-60 0,-21 0-88 0,17 0-218 0,-17 0-108 16</inkml:trace>
  <inkml:trace contextRef="#ctx0" brushRef="#br0" timeOffset="114718.61">9022 12016 111 0,'-13'8'377'0,"13"-8"-65"0,-7 6-31 16,7-6-21-16,0 0-5 15,0 0-10-15,1 11-23 0,-1-11-30 0,11 6-42 0,-11-6-25 16,19 4-25-16,-7-2-17 0,1-1-18 16,2-1-36-16,3 0-72 0,3-1-67 0,-1-1-76 0,2-2-87 15,2-1-103-15,0-2-192 16,1 0-82-16</inkml:trace>
  <inkml:trace contextRef="#ctx0" brushRef="#br0" timeOffset="114978.59">9513 11786 322 0,'0'0'462'16,"0"0"-72"-16,1-15-56 0,-1 15-30 15,0 0-26-15,2-11-45 0,-2 11 3 0,0 0-67 0,0 0 41 16,0 0-68-16,0 0 65 16,5 8-60-16,-5-8 4 0,1 11 2 0,-1-11 0 0,1 21 7 15,-1-9 0-15,0 2-3 0,0 3-47 0,0 1 22 0,0 0-40 16,-1 3 17-16,0-1-40 0,1 0 14 15,-2 1-38-15,2 0-5 0,0 1-9 0,-1-1 1 0,1 0-6 16,-1-1 0-16,2 1-11 16,-1-2-51-16,1-2-88 0,-1 0-81 0,2-3-114 0,-2-1-103 15,1-2-37-15,0 0-129 0,-1-11-359 16,2 14-530-16</inkml:trace>
  <inkml:trace contextRef="#ctx0" brushRef="#br0" timeOffset="115208.68">10045 12187 539 0,'0'0'580'0,"0"0"-154"0,16 3-89 0,-16-3-66 15,9 3-47-15,-9-3-20 0,7 7-32 0,-7-7-8 0,6 9-39 16,-6-9 0-16,6 13-41 15,-6-13 6-15,4 17-34 0,-4-17 11 0,0 19-15 0,0-19-37 16,-2 20-76-16,-2-11-82 0,-1 1-101 16,-2-2-77-16,1 1-92 0,-2-2-334 0,-2-1-254 0</inkml:trace>
  <inkml:trace contextRef="#ctx0" brushRef="#br0" timeOffset="115968.92">10699 11850 307 0,'0'0'405'0,"0"-19"-112"0,0 19-29 16,0-14-11-16,0 14-3 0,-3-14-12 0,3 14-37 0,-3-13-36 15,3 13-38-15,-6-8-23 0,6 8-16 0,-9-6-13 0,9 6-7 16,-13 2 42-16,13-2-66 16,-19 8 41-16,8-1-62 0,0 3 51 0,-1 0-52 0,-2 3 57 15,1 3-52-15,1 1 8 0,0-1 0 0,2 2 1 0,-2 0 4 16,5 0 8-1,0 1 8-15,2-2 5 0,1 0 12 0,2-1-15 0,0 1 33 16,2-4-32-16,3 2 33 0,2 0-31 16,1-2 30-16,2-1-41 0,2 0-10 0,3-2-6 0,1-3 22 15,3 0-42-15,-2-2-12 16,3-1-12-16,-1-2 16 0,-1-2-42 0,0-2 8 0,1-3-37 16,0-3 14-16,-2-2 0 0,1-4-18 15,-2-1-7-15,-3-2-1 0,1-3-7 0,-5-2 11 16,1 1 11-16,-3-2 7 0,-1 0 6 0,-3 2 1 0,-1 2 2 15,-1 0 6-15,-3 1-2 0,0 3 4 16,-1 0 5-16,-1 2 1 0,-2 4 5 0,-1 1-3 0,0 2 2 16,0 3 4-16,9 3 51 15,-19 1-50-15,9 2 51 0,1 2-49 0,-1 4 53 0,2 0-42 16,0 2 59-16,2 2-43 0,0 1 13 16,2 2 10-16,3 1 7 0,-1 0 8 0,1 1 2 0,4 0 1 15,-2 0-3-15,3 0-3 0,2-1-20 0,0 2 19 0,1-1-20 16,2-1 19-16,1 1-22 15,2-2 19-15,-1-1-22 0,0-3-3 0,0 0-61 0,0-3-38 16,1 0-80-16,1-2-79 16,-1 0-39-16,-1-5-97 0,-11-2-82 0,15 3-188 0,-15-3-164 0</inkml:trace>
  <inkml:trace contextRef="#ctx0" brushRef="#br0" timeOffset="116258.92">10318 11555 435 0,'0'0'345'0,"-13"-6"-84"0,13 6-25 15,0 0-46-15,-9-7-6 0,9 7 19 0,0 0-10 0,11-4-12 16,-11 4-5-16,15-1-12 15,-1 1-8-15,-1-1-11 0,2 1-9 0,3 0-4 0,2-1-9 16,0 1-12-16,1 0-10 0,2-2-11 16,4 1-15-16,0 0-15 0,-1 1-11 0,1-1-10 0,-1 0-29 15,1 0 14-15,-4 1-58 16,0-2-45-16,-4 2-89 0,3 0-90 0,-4-1-38 0,-3 1-102 16,-1 1-419-16,-1 2-351 15</inkml:trace>
  <inkml:trace contextRef="#ctx0" brushRef="#br0" timeOffset="116558.9">11158 11830 341 0,'0'0'410'0,"0"0"-77"15,0 0-31-15,0 0 0 0,0 0-10 16,0 0 20-16,0 0-109 0,5 11 7 0,-5-11-86 0,13 2 27 16,-13-2-77-16,20 1 36 15,-20-1-69-15,24 0 39 0,-10 0-65 0,1 2 24 0,0-2-114 16,-1 0-14-16,1 0-131 0,-2 0-50 0,-13 0-71 0,22 0-88 15,-22 0-171-15,14 1-114 16</inkml:trace>
  <inkml:trace contextRef="#ctx0" brushRef="#br0" timeOffset="116708.99">11108 11965 104 0,'0'0'409'15,"-12"10"-76"-15,12-10-29 0,-5 7-10 0,5-7-12 0,0 0-19 16,5 10-37-16,-5-10-42 15,18 5-39-15,-7-3-33 0,6 0-21 0,1 1-29 0,4-3-44 16,2 0-87-16,6-1-71 0,-1-2-65 16,4-1-72-16,1-4-112 0,-1 2-156 0,1-3-56 0</inkml:trace>
  <inkml:trace contextRef="#ctx0" brushRef="#br0" timeOffset="117084.06">11714 11734 507 0,'0'0'394'16,"0"0"-63"-16,0 0-43 0,2-13-35 0,-2 13-35 0,0 0-31 16,0 0-14-16,0 0-16 15,0 0-16-15,0 0-3 0,-7 6 13 0,7-6-11 16,-6 12 33-16,3-4-59 0,-3 2-10 0,3 1-5 16,-4 1-8-16,4 2-12 0,-3 0-6 0,2 1-8 0,1 0-9 15,-1 1-3-15,1 1 0 0,0-2-5 16,0 1-8-16,0 0-1 0,3-4-2 0,0 2-27 0,0-1 37 15,6 2-12-15,-2-2 46 0,3-1-34 0,1 0 31 0,3 0-35 16,1-3-2-16,3 2-3 16,4-2 1-16,-1-4-2 0,-3 0 23 0,4-1-42 15,0-3 29-15,2-2-34 16,-2-3 33-16,2-1-38 0,-1-4 35 0,2-2-25 16,-4-1 17-16,1-5-3 0,-2-2 5 0,-3 3-10 0,-4-2 5 0,1 0-1 0,-6-1-5 15,-2 3-3-15,-2-1-8 16,-3 0-10-16,-2 1-27 0,-5 2 24 15,-1-3-27-15,-3 4 27 0,-6 0-37 0,1 2 0 0,-3 1-94 0,2 2-59 16,-4 2-83-16,5 2-108 0,-2 3-74 16,3 1-66-16,-3 1-469 0,1 2-585 0</inkml:trace>
  <inkml:trace contextRef="#ctx0" brushRef="#br0" timeOffset="118214.14">8273 13487 327 0,'3'-10'409'16,"-3"10"-109"-16,4-16 18 16,-4 16-106-16,0-14 51 0,0 14-91 0,-2-11 35 0,2 11-89 15,-4-9 27-15,4 9-30 0,-7-7-28 16,7 7-12-16,-12-1-12 0,12 1-1 0,-15 4 0 0,5 1-4 16,-2 3-4-16,0 0-44 15,0 2 65-15,-1 1-50 0,-1 4 59 0,3-1-54 0,-2 2 49 16,3 0-56-16,1 0 44 0,1 0-54 0,1-2 1 0,1 2 0 15,2-2 6-15,3 2 5 0,0-4 4 16,2 1 65-16,2-1-39 0,2 1 43 0,3-1-68 0,2-1 3 16,1-2 0-16,3-1-1 15,2-2-5-15,1-1-2 0,3-2 0 0,-1 0-3 0,4-5 5 16,0-1-4-16,3-2-3 16,-2-3-14-16,3-4-26 0,-3-3-21 0,-4-1 55 0,1-2-77 0,-5-3 36 15,-3 3-67-15,-4 0 62 0,0-1-43 0,-3 1 60 0,-3 1-51 16,-2 1 59-16,-1 2-57 15,-2 0 57-15,-3-1-55 0,-3 3 54 0,0 0-44 16,-1 3 52-16,-1 0-45 16,-3 2 49-16,3 2-54 0,-1 3 55 0,0 0-54 0,0 3 54 15,11-1-45-15,-22 6 54 16,13-1-50-16,-2 3 55 0,3 1-47 0,-1 3 56 0,3 1-44 16,-2-1 56-16,3 3-48 0,0 1 55 15,1-1-41-15,1 1 9 0,1 1 3 0,0-2 7 0,2 2 0 16,0 0-1-16,0 0-2 0,3-2-6 0,-2 1 49 0,2-2-57 15,1 1 52-15,1-2-58 0,1-1 50 16,2 0-58-16,1-1 29 0,0-3-107 0,4 1-27 0,-2-2-152 16,2-3-72-16,1 1-97 15,-1-3-361-15,1-1-319 0</inkml:trace>
  <inkml:trace contextRef="#ctx0" brushRef="#br0" timeOffset="118444.14">8848 13552 448 0,'0'0'485'0,"0"0"-64"0,-5-11-156 0,5 11 2 16,0 0-88-16,0 0 35 15,4-8-84-15,-4 8 28 0,12-5-69 0,-12 5 31 0,18-2-69 16,-6-1 40-16,1 2-69 0,2 0 44 0,2-1-70 0,1 1 6 15,-4 0-135-15,1 0-22 0,-1 0-77 16,0 1-75-16,-2-1-95 0,-12 1-151 0,19-2-68 16</inkml:trace>
  <inkml:trace contextRef="#ctx0" brushRef="#br0" timeOffset="118624.15">8828 13627 163 0,'0'0'382'0,"-13"7"-75"15,13-7-21-15,0 0-4 0,-5 8-11 0,5-8-24 0,0 0-33 16,9 6-37-16,-9-6-41 0,18 2-28 16,-7-1-10-16,5-1-22 0,-1 1-15 0,4-2-22 0,2 1-64 15,1-1-75-15,3-1-60 16,-1-2-61-16,2 1-104 0,-2-1-310 0,-1-1-145 0</inkml:trace>
  <inkml:trace contextRef="#ctx0" brushRef="#br0" timeOffset="118994.14">9596 13418 15 0,'0'0'547'0,"5"-11"-49"0,-5 11-77 15,4-9-48-15,-4 9-30 0,0 0-79 16,4-9 17-16,-4 9-103 0,0 0 16 0,0 0-92 0,5-7 34 16,-5 7-69-16,0 0 43 15,0 0-50-15,0 0 84 0,1 13-59 0,-1-13 64 0,0 16-58 16,-1-4 60-16,0 1-63 0,-1-1 8 0,1 4-5 0,-1 1-6 15,0 1-7-15,0-1-38 16,0 2 25-16,1-1-40 0,-2 1 27 0,2 0-26 0,0-1 11 0,0 2-27 16,1-2 18-16,1-1-38 15,0-2-95-15,0 3-103 0,1-4-61 0,2-4-195 0,-2 2-140 16,2-4-416-16,1 1-629 0</inkml:trace>
  <inkml:trace contextRef="#ctx0" brushRef="#br0" timeOffset="119524.23">10230 13720 167 0,'0'0'401'0,"0"0"-112"16,0 0-61-16,0 0-37 0,0 0-32 0,0 0-9 0,0 0-13 15,0 0-12-15,9 3-10 0,-9-3 2 16,0 0 12-16,6 13-5 0,-6-13-22 0,3 11-11 0,-3-11-8 16,1 12 44-16,-1-12-65 15,-1 15 39-15,1-15-60 0,-5 16 42 0,5-16-66 0,-9 15 46 16,4-7-59-16,0-2 5 16,-2 2-144-16,7-8-60 0,-11 12-61 0,11-12-102 0,-8 6-329 0,8-6-196 15</inkml:trace>
  <inkml:trace contextRef="#ctx0" brushRef="#br0" timeOffset="120074.52">10635 13498 379 0,'-1'-15'432'0,"1"15"-113"0,-4-10 29 16,4 10-42-16,-6-11-28 0,6 11-37 0,-7-8-41 0,7 8-27 0,-10-6-40 15,10 6-24-15,0 0-16 16,-17 0-11-16,17 0-54 0,-15 8 47 0,7-2-45 16,2 1 54-16,-2 3-48 0,-1 0 53 15,3 0-55-15,0 2 52 0,0 0-53 0,1 1 53 0,3-2-59 16,-3 1-4-16,3 1 2 16,1-1-3-16,1-12-2 0,1 23 6 0,3-11-2 0,1-1 1 15,0 0-5-15,4-1-1 0,0 1-2 16,5-1 0-16,1-2-1 0,1-1-1 0,-1 0 2 0,3-3 3 15,1 0 2-15,-2-2-1 0,2-2 6 0,-2-1-27 0,2-2 19 16,-2-3-18-16,1-3-1 16,-1-2-13-16,-1-2-4 0,2-1-6 0,-7-3 56 0,1-1-76 15,-4-1 60-15,0-2-65 0,-1 0 51 16,-3-1-62-16,-2 3 57 0,-2 1-53 0,0-1 56 0,-2 1-53 16,-2 1 54-16,-1 2-58 15,-1 1 55-15,0 2-56 0,-4 2 57 0,0 3-53 0,1 3 57 16,-4 1-54-16,13 3 57 0,-24 1-52 0,12 3 52 0,0 2-46 15,-1 2 51-15,2 1-48 16,1 1 55-16,0 2-52 0,3 2 63 0,1 0-57 0,1 0 56 16,1 1-57-16,0 1 56 0,4 0-50 15,2 0 57-15,0 1-55 0,2-1 10 0,0 1 5 0,2-1 2 16,2 1 3-16,2-1 0 16,0 1 4-16,1-2 7 0,2-1-2 0,0-1 2 0,1-1-5 15,0 1 1-15,-2-4-1 0,2-1 0 16,-2 0-8-16,0-1-26 0,-3-2-32 0,0 1-45 0,1-2-70 15,-10-4-54-15,14 6-39 0,-14-6-53 0,10 4-100 0,-10-4-201 16,0 0-133-16</inkml:trace>
  <inkml:trace contextRef="#ctx0" brushRef="#br0" timeOffset="120404.55">10465 13100 228 0,'-6'-8'400'0,"-1"1"-79"0,7 7-50 0,-6-8-59 0,6 8-31 15,-4-9-16-15,4 9-9 0,0 0 14 16,0 0 10-16,7-8-15 0,-7 8-6 0,16-2 2 15,-16 2-10-15,26 0-10 0,-12-1-8 0,5 1-9 0,-1 0-7 0,3-2-3 16,0 2-6-16,1 0-7 16,-1-1-9-16,1 1-13 0,-1 0-11 0,0-1-13 0,0-1-8 15,-3 2-11-15,0-1-10 16,-4 0 0-16,0 1-14 0,-2-1-42 0,1 0-61 0,-13 1-66 0,19-1-75 16,-19 1-72-16,17 0-28 15,-17 0-14-15,14 1-32 0,-14-1-362 0,13 2-248 0</inkml:trace>
  <inkml:trace contextRef="#ctx0" brushRef="#br0" timeOffset="120664.52">11181 13420 87 0,'0'0'525'16,"0"0"-186"-16,0 0 23 0,0 0-111 16,11 6 39-16,-11-6-28 0,12 1-31 0,-12-1-42 0,19 0-30 15,-5 0-28-15,0 0-23 16,1 0-22-16,1-1-14 0,3 1-15 0,1 0-12 0,0-1-18 16,0 2-46-16,-2-1-57 0,-2 0-61 15,0 0-83-15,-1 0-21 0,-15 0-24 0,20 1-47 0,-20-1-23 16,11 2-171-16,-11-2-3 0</inkml:trace>
  <inkml:trace contextRef="#ctx0" brushRef="#br0" timeOffset="120804.52">11250 13504 281 0,'0'0'272'0,"-14"7"-31"0,14-7-12 16,-8 5-39-16,8-5 21 16,0 0-59-16,-5 8 72 0,5-8-78 0,0 0 27 0,11 8-86 15,-11-8 47-15,18 3-91 0,-4-1 50 16,-1 0-82-16,6-1 2 0,2 0-111 0,1-1-51 0,6-2-86 15,2 0-111-15,4-2-176 0,1-2-27 0</inkml:trace>
  <inkml:trace contextRef="#ctx0" brushRef="#br0" timeOffset="121174.6">11880 13278 208 0,'0'0'390'0,"0"0"-45"0,-10-8-98 0,10 8 21 15,0 0-94-15,0 0 50 0,-12 1-74 16,12-1 69-16,-8 7-83 0,8-7 52 0,-8 15-55 0,1-5 49 16,2-1-63-16,1 3 41 15,-1 3-58-15,1-3 44 0,0 4-70 0,-2-1 49 0,4 0-68 16,0 1 47-16,-2-2-64 0,4 2 48 16,0-2-65-16,0 0-2 0,0-2 0 0,2 1 0 0,3 1-1 15,2-1 2-15,0-1 0 16,3 0 2-16,2-1-4 0,2 0-3 0,3-1-2 0,-3-2-5 15,4-2 3-15,-1-2 1 0,1 1 5 0,0-3 3 0,0-2 1 16,0-2-4-16,0-2 54 16,-2 1-60-16,-2-4 44 0,4-3-54 0,-5-2 50 0,-2-2-47 0,1-2 47 15,-6 1-57-15,-1-1 54 16,-1 0-59-16,-4-2 43 0,-4-1-58 0,0 3 50 0,-3-4-56 16,-3 2 48-16,-3 2-91 0,0 0 6 15,-5 1-95-15,-1 4-17 0,1 1-129 0,-2 2-31 0,3 2-80 16,-3 3-118-16,-1 2-243 0,2 1-301 0</inkml:trace>
  <inkml:trace contextRef="#ctx0" brushRef="#br0" timeOffset="122321.78">8319 14562 207 0,'0'0'385'0,"0"-14"-70"0,0 14-35 0,-1-10-47 15,1 10-28-15,-3-11-28 16,3 11-28-16,-5-9-15 0,5 9 45 0,-7-5-84 0,7 5 42 16,-14 0-63-16,14 0 46 0,-16 5-52 0,5 0 45 0,-1 2-53 15,2 3 52-15,-3 0-6 0,2 2-8 16,-1 3-7-16,1 2-4 0,2-1-7 0,-3 2 1 0,5 1 1 16,0 0 1-16,2-1-11 15,3 0 0-15,0 0-5 0,1-1 2 0,2-1 1 0,2 0-9 16,1-1-5-16,2 1-61 0,2-4 61 15,3 2-61-15,2 0 60 0,4-3-60 0,1 0 53 0,2-4-59 16,2 1 56-16,1-3-57 16,1-1 54-16,-2-4-60 0,3-2 52 0,0-3-79 0,-2-4 42 15,2-2-95-15,-1-4 49 0,-3-4-10 0,-1-2-60 0,-3-2 49 16,-4-3-21-16,-3 3 57 0,-2 0-31 16,-5 1 54-16,0 3-48 0,-4 2 57 0,-2-1-54 0,-1 0 55 15,-6 2-51-15,2 2 54 16,-2 1-50-16,-2 3 46 0,-1 0-40 0,-1 3 51 0,0 3-47 15,-2 1 51-15,2 1-46 0,3 4 49 16,-3-1-51-16,1 2 48 0,0 3-41 0,2 2 52 16,-1 1-48-16,2 3 58 0,1 0 1 0,1 3-2 0,1 0 2 15,3 2 0-15,0 1 3 0,1 0 3 16,1 1 5-16,2 0-3 0,0 0 5 0,0 1 3 0,2 0-2 16,2 1-2-16,0 0-8 0,4 0-1 15,-1-2-57-15,1 0 62 0,1 1-65 0,2-2 65 0,0-1-63 16,-1-1 60-16,3 1-74 15,0-5 16-15,-1 2-114 0,0-5-22 0,-1 1-86 0,1-1-95 16,-1-3-75-16,1 1-473 16,-2-3-442-16</inkml:trace>
  <inkml:trace contextRef="#ctx0" brushRef="#br0" timeOffset="122571.69">8938 14723 501 0,'0'0'373'0,"0"0"-58"16,0-14-50-16,0 14-32 0,4-9-24 15,-4 9-24-15,7-5-28 0,-7 5-29 0,12-5-29 0,-12 5-17 16,14-4-14-16,-14 4-14 0,19-2-8 15,-7 4-12-15,-12-2-31 0,24 0-31 0,-11 1-79 0,-13-1-79 16,20 4-71-16,-20-4-75 16,19 4-244-16,-19-4-89 0</inkml:trace>
  <inkml:trace contextRef="#ctx0" brushRef="#br0" timeOffset="122731.99">8906 14816 126 0,'0'0'398'0,"-13"8"-110"0,13-8 24 0,-9 5-39 0,9-5-2 15,0 0-11-15,0 0-17 0,0 0-37 16,8 11-40-16,-8-11-32 0,18 4-29 0,-6-3-16 0,3-1-19 16,0 0-14-1,3 0-37-15,1 0-67 0,1 0-112 0,1-2-101 0,2-4-91 0,1 2-343 16,-2-4-204-16</inkml:trace>
  <inkml:trace contextRef="#ctx0" brushRef="#br0" timeOffset="123001.99">9475 14604 191 0,'3'-17'539'0,"-3"17"-90"0,4-11 9 0,-4 11-80 15,3-11 23-15,-3 11-121 0,0 0 7 0,2-13-106 0,-2 13 13 16,0 0-91-16,0 0 42 16,0 0-43-16,0 0 60 0,0 0-28 0,0 0 0 0,8 12 9 15,-8-12-17-15,1 19-8 0,-1-6 22 16,0 1-34-16,-1 2 13 0,1 1-30 0,-1 1 13 15,0 1-31-15,-1 0 0 0,1 0-27 16,-2-2 14-16,3 1-32 0,-1 1 20 0,0-1-31 0,0-2 18 16,-1 1-27-16,2-3 9 15,-1-1-75-15,1 1-33 0,0-14-127 0,0 23-47 0,0-23-88 16,1 18-128-16,-1-18-115 0,4 14-459 0,-4-14-675 0</inkml:trace>
  <inkml:trace contextRef="#ctx0" brushRef="#br0" timeOffset="123502.02">10207 14805 170 0,'0'0'415'0,"0"0"-95"0,0 0-44 0,13 1-32 0,-13-1-29 0,0 0-8 15,6 10-17-15,-6-10-9 16,5 8-29-16,-5-8-26 0,4 12-4 0,-4-12-1 0,4 14-6 16,-4-14-14-16,2 15-20 0,-2-15-10 15,0 15-11-15,0-15-11 0,-2 15-9 0,2-15-5 0,-4 14-22 16,4-14-50-16,-6 13-74 0,6-13-89 0,-9 12-102 0,9-12-108 16,-8 6-303-16,8-6-217 15</inkml:trace>
  <inkml:trace contextRef="#ctx0" brushRef="#br0" timeOffset="124091.85">10710 14566 412 0,'0'0'443'0,"6"-14"-45"16,-6 14-49-16,3-10-34 0,-3 10-44 0,0 0-54 0,4-11-41 15,-4 11-35-15,0 0-23 0,0 0 28 16,0 0-72-16,0 0 41 0,-11 5-61 0,11-5 46 0,-9 15-62 16,2-7 49-16,2 3-59 15,-1 1 51-15,2 1-50 0,-1 1 51 0,-1 1-11 0,2 0-8 16,1 0-4-16,1 0-5 0,0-1-4 0,1 1-2 0,1-2-7 16,1 1-3-16,2-2-5 0,0-1-2 15,4 0-1-15,1 2 2 0,1-4-57 0,2 1 63 16,2-1-60-16,0-4 64 0,1 1-59 15,0-2 61-15,-1 0-51 0,-1-4 47 0,5 0-74 0,-4-4 55 16,1-3-81-16,0 0 48 0,0-4-86 16,-1-4 40-16,-2-2-47 0,0-2 51 0,-1-1-53 15,-3-3 50-15,0 0-35 0,-3 1 16 0,1-2 5 0,-3 1 53 0,-2 4-48 16,-1 0 56-16,-3 3-52 16,2-1 55-16,-3 3-47 0,-2 3 51 0,1 1-50 0,-2 1 54 15,-1 5-50-15,9 4 55 0,-18-6-50 16,18 6 58-16,-19 4-51 0,10 0 9 0,-1 3 54 0,1 1-56 15,0 2 62-15,3 2-45 16,-2 2 65-16,4 0 2 0,2 1 10 0,-1 2-9 0,4 1 7 16,1 0 10-16,0 1 2 15,2 3-2-15,4-1-8 0,-2-1 0 0,0 3-3 0,2-1-3 16,2-2-5-16,-1 2-7 0,0-3 1 0,-1 0-59 16,2 2 53-16,-1-2-55 0,-1 1 56 15,-1-2-56-15,-2-2 57 0,1-1-60 0,-3-1 63 0,-1-1-59 16,0-1 57-16,-4 1-59 15,0-3 53-15,-1 1-77 0,-3-2 37 0,1 0-82 0,-3-2-1 0,1 0-102 16,-1-2 7-16,1 0-74 16,7-5-55-16,-16 3-54 0,16-3-93 0,-15-3-187 0,15 3-154 15</inkml:trace>
  <inkml:trace contextRef="#ctx0" brushRef="#br0" timeOffset="124421.86">10584 14315 282 0,'-9'-7'368'15,"3"1"-63"-15,6 6-36 0,-9-8-53 0,9 8-36 0,-8-6-22 0,8 6-3 16,0 0 6-16,0 0-6 15,0 0-10-15,0 0 4 0,10-8 7 0,-10 8-1 0,19 2-5 16,-5-2-12-16,2 1 0 0,2 0-57 16,3 1 56-16,2-2-70 0,-1 1 57 0,6-1-64 15,-1 0 44-15,1-1-67 0,0 1 47 0,0-2-68 0,0 1 51 16,-1 1-68-16,-5-1 53 16,0-1-63-16,-2 1 55 0,-1 0-80 0,-3 1 3 0,-3-1-121 15,1 1-26-15,-14 0-100 0,22 0-85 16,-22 0-80-16,19 1-391 0,-19-1-375 0</inkml:trace>
  <inkml:trace contextRef="#ctx0" brushRef="#br0" timeOffset="124671.84">11510 14558 58 0,'0'0'528'15,"0"0"-205"-15,0 0 11 0,0 0-121 0,0 0 45 0,0 0-86 16,16-1 33-16,-16 1-92 16,15 0 39-16,-15 0-85 0,18 0 48 0,-18 0-77 0,26 0 49 0,-11 0-71 15,-1 0 43-15,1 0-103 16,4 1 1-16,-2 0-106 0,-3-1-58 0,3 1-74 0,-4-1-353 15,1 1-145-15</inkml:trace>
  <inkml:trace contextRef="#ctx0" brushRef="#br0" timeOffset="124871.84">11478 14712 26 0,'0'0'426'0,"-11"10"-56"0,11-10-11 15,0 0-25-15,-1 11-16 0,1-11-35 0,7 6-29 0,-7-6-48 16,14 6-30-16,-3-3-32 0,3-1-26 16,1 0-22-16,3 0-18 0,2-1-16 0,0 1-25 0,1-2-60 15,1-2-79-15,0 1-98 0,2-1-99 0,0 0-75 0,1-1-354 16,-5-3-232-16</inkml:trace>
  <inkml:trace contextRef="#ctx0" brushRef="#br0" timeOffset="125251.84">12060 14476 170 0,'0'0'403'16,"0"0"-42"-16,0-12-98 0,0 12 15 0,0 0-98 0,0 0 55 16,-9-8-60-16,9 8 68 15,0 0-83-15,-11 8 34 0,11-8-56 0,-9 9 48 0,9-9-70 16,-10 16 37-16,4-5-64 0,1 0 49 15,1 2-59-15,-1 2 48 0,1-2-69 0,1 3 59 0,0-1-78 32,2 2 52-32,1-3-64 0,1 4 54 0,0-3-66 0,1 0 55 0,3 0-62 15,0 0 55-15,1 0-64 0,1-2 59 0,3-1-63 0,0 0 59 16,4-1-63-16,1 1 55 0,3-3-55 16,0-1 59-16,-2-1-62 0,4-3 59 0,-4 1-57 15,4-4 58-15,-2-1-56 0,-2-5 50 16,6 0-53-16,-3-4 43 0,0-3-44 0,-2-1 44 0,0-6-46 15,-1-1 52-15,-6 0-50 0,1-1-1 16,-5-2 2-16,-1 2 4 0,-2-3-9 0,-3 4 48 16,-3-2-61-16,-2-1 47 0,-4 5-68 15,-1-3 33-15,-3 4-100 0,-1 1 1 0,0 2-52 0,-1 3-61 16,0 4-62-16,-1 1-51 0,-1 2-48 0,2 3-59 0,0 0-314 16,-3 2-279-16</inkml:trace>
  <inkml:trace contextRef="#ctx0" brushRef="#br0" timeOffset="126591.86">7367 13593 130 0,'0'0'417'16,"13"-7"-105"-16,-13 7 26 0,8-8-109 0,-8 8 44 0,0 0-89 0,6-9 44 16,-6 9-79-16,0 0 37 15,0 0-76-15,3-10 32 0,-3 10-69 0,0 0 34 0,0 0-63 16,-9-4 51-16,9 4-43 15,-13 4 42-15,13-4-34 0,-19 11 64 0,5-4-61 16,-2 3 51-16,-2 1-54 16,0 3-4-16,-3 4 6 0,-1 0-1 0,2 2 42 0,-3 6-56 15,0 0 58-15,1 1-68 0,3 2 54 0,1 0-70 0,4-1 65 16,1-1-69-16,4 2 61 0,3 1-69 16,2-3 54-16,1-1-60 0,3 0 60 0,3 1-64 0,2 2 35 15,3-1-28-15,3 0 45 16,-1-1-53-16,3-1 56 0,4-2-49 0,-2 0 4 0,2-3 8 15,-1 1 1-15,3-3-2 0,1-1 2 16,-2-2-6-16,-1-3 4 0,0 0-7 0,1-2 1 0,1 0 0 16,-2-3 0-16,-1-1-30 15,0-1 33-15,0 1-32 0,-2-4 52 0,2 2-61 0,-5-2 27 16,1 0-8-16,0-1-4 0,-12-2-6 0,18 1-7 0,-18-1-20 16,18 0-29-16,-18 0-17 0,12-3 48 15,-12 3-73-15,11-7 38 0,-11 7-70 0,5-8 39 0,-5 8-42 16,3-13 57-16,-3 13-43 0,-1-13 59 15,1 13-34-15,-4-16 56 0,0 7-38 0,0 0 66 16,0 0 5-16,-1 0 5 0,1 1 7 16,0 0 2-16,1-1 12 0,3 9 12 0,-8-14 9 0,8 14 12 15,-9-11 23-15,9 11-11 0,-6-9 7 0,6 9 2 0,-5-8-51 16,5 8 56-16,-6-7-54 0,6 7 52 16,0 0-58-16,-7-7 56 0,7 7-58 0,0 0 57 0,0 0-53 15,0 0 59-15,-9-5-52 16,9 5 59-16,0 0-57 0,0 0 51 0,0 0-61 0,0 0 58 15,0 13-65-15,0-13 64 0,6 10-64 16,-6-10 64-16,10 11-67 0,-3-2 59 0,-1-2-66 0,4 3 59 16,-2 0-58-16,1-1 54 0,0 1-63 15,0-1 57-15,0 0-60 0,-1 0 60 0,-1 1-58 0,2-3 56 16,-2 2-63-16,-2-3 64 0,1 2-47 0,-6-8 20 16,10 14 19-16,-10-14 18 0,5 13 19 15,-5-13 15-15,0 14 5 0,0-14-33 0,-4 15 33 0,-2-5-44 16,-1 0 26-16,-1 0-42 15,-2 0 26-15,-2 1-13 0,2-1-24 0,-2 1-82 0,1 0-116 0,-2 2-66 16,2-3-196-16,-1 2-97 16,3-1-491-16,-1 1-653 0</inkml:trace>
  <inkml:trace contextRef="#ctx0" brushRef="#br0" timeOffset="127481.87">7008 15920 98 0,'5'-8'370'0,"2"1"-76"16,-4-2 19-16,-3 9-63 0,8-16-7 0,-4 8-19 0,-4 8 18 0,6-17-28 15,-6 17-21-15,3-17-36 16,-3 17 5-16,0-15-35 0,0 15 5 0,-3-16-29 0,3 16 2 15,-5-15-27-15,5 15 3 0,-9-13-23 16,3 6 0-16,-2 1-19 0,8 6 3 0,-18-7-15 0,8 4 3 16,10 3-12-16,-22-1 5 15,22 1-19-15,-24 2 11 0,13-1-17 0,-1 4 12 0,1-2-13 16,-1 3 12-16,-1 1-24 0,3 0 15 16,0 1 1-16,1-1 2 0,3 1 2 15,-1 1 7-15,3 0 12 0,0 1 9 0,2 0 0 0,2-10 13 16,-1 18 0-16,2-7-1 15,1-2 12-15,2 1-46 0,4 1 62 0,0 1-52 0,3-2 53 16,-1 2-59-16,6 0 44 0,-1 1-57 16,0-1 49-16,1 1-69 0,0-2 65 0,0 3-67 0,1-2 56 15,-2 0-9-15,-3-1-11 0,-1 1 3 0,-1-2-4 0,0 1-4 16,-4 0-2-16,1 0 3 0,-2-1 2 16,-2-1-6-16,-2 2 6 0,-1-11 0 0,-1 20 3 0,-3-9 2 15,-1-1 0-15,-3 0 4 16,-2 0-4-16,1-1 1 0,-3-2-1 0,-1 2-5 0,1-3 5 15,-4 0-13-15,2-1 7 0,-1-2 4 16,2 0-13-16,0-3-41 0,-2 0-57 0,2-3-61 16,-2 0-70-16,1-2-56 0,1-1-82 15,3-2-57-15,1 0-30 0,1 0-401 0,3-1-395 0</inkml:trace>
  <inkml:trace contextRef="#ctx0" brushRef="#br0" timeOffset="127961.93">7209 16067 167 0,'0'0'338'15,"0"0"-56"-15,0 0-38 0,14 2-38 16,-14-2-37-16,0 0-30 0,13 1-14 0,-13-1-24 0,0 0-13 15,16 2-15-15,-16-2-12 0,0 0-10 16,19 1-9-16,-19-1-4 0,0 0-3 0,18-1 3 0,-18 1-1 16,0 0-6-16,16-3 1 15,-16 3-6-15,10-5-7 0,-10 5-6 0,9-9 7 0,-9 9-10 16,7-14 2-16,-7 14-2 0,7-15 0 0,-7 15 24 0,2-15 6 16,-2 15 9-16,2-13-5 0,-2 13-4 15,-2-13-4-15,2 13 0 0,-3-11 19 0,3 11-25 0,-9-9 22 16,9 9-20-16,-12-7 19 15,12 7-15-15,-17-2 7 0,17 2-5 0,-17 2 10 0,8 2-2 16,-2 0 4-16,1 2 1 16,1 3 4-16,0 1 7 0,0 0 5 0,0 4-2 0,3-1 12 0,1 3 5 15,0-1-2-15,1 1 1 0,1 1 2 0,2-1-5 0,1 1 0 16,1-2-6-16,1 3-12 16,0-3-4-16,2 1-8 0,1-2-4 0,2 1-5 0,-1-2-3 15,4-3-4-15,-1 1-6 0,3-1-4 16,2-2-32-16,-1-1-45 0,0-1-47 0,2-3-38 0,0-1-67 15,-2-2-25 1,2-1-77-16,0-1-15 0,1-2-35 0,-2-2-27 0,-1-1-360 16,1-3-254-16</inkml:trace>
  <inkml:trace contextRef="#ctx0" brushRef="#br0" timeOffset="128322.03">7553 15786 292 0,'0'0'424'0,"0"0"-110"16,-2-15-11-16,2 15-89 0,0 0-4 0,-2-11-51 0,2 11 15 15,0 0-36-15,0 0 12 0,0 0-22 0,0 0 18 0,0 0-11 16,6 10 12-16,-6-10-2 16,4 13-5-16,-4-13-1 0,5 19 5 0,-3-8-3 0,0 2-10 0,-1 1-9 15,0 1-58-15,-1 2 62 16,2 1-62-16,-2 0 50 0,0 1-62 0,0 1 46 0,0-1-59 15,0 0 48-15,0-1-53 0,0 1 45 16,0 0-52-16,0-1 39 0,0-1-50 0,1 0 37 0,-1-2-45 16,0 0 30-16,1-3-38 15,-1 1 39-15,2 0-6 0,-2-13-15 0,1 22-34 0,-1-22 45 16,2 22-13-16,-2-22-6 0,4 18 11 0,-4-18-10 0,5 16-11 16,0-7-10-16,0-2-3 15,2-1-19-15,-1 0-27 0,2-1-24 0,2-1-22 0,0 0-19 0,1-1-10 16,1-1-42-16,0-1-24 15,-12-1-63-15,24 0-28 0,-10-2-89 0,2-3-55 0,-4 0-421 16,4-2-404-16</inkml:trace>
  <inkml:trace contextRef="#ctx0" brushRef="#br0" timeOffset="128531.97">7474 16010 466 0,'0'0'576'0,"-12"-4"-115"16,12 4-73-16,0 0-34 0,0 0-52 15,0 0-54-15,0 0-41 0,5-11-38 0,-5 11-25 0,16-2-29 16,-16 2-21-16,25 0-18 0,-11 0-15 0,2 0-13 0,4 0-7 16,0 1-15-16,0-1-41 15,1 1-72-15,-1 1-95 0,1-2-119 0,-2 0-110 0,-2 0-463 16,-3-2-431-16</inkml:trace>
  <inkml:trace contextRef="#ctx0" brushRef="#br0" timeOffset="129583.25">5942 16066 301 0,'0'0'365'0,"0"0"-93"0,-11-1-19 0,11 1-24 0,0 0-14 0,-17 0-7 16,17 0-8-16,0 0-5 0,-18 0-14 15,18 0-14-15,0 0-5 0,-15 0-12 0,15 0-7 16,0 0-7-16,-17 0-9 0,17 0 4 0,0 0-8 0,0 0-11 16,-14 0-70-16,14 0 31 15,0 0-52-15,0 0 53 0,0 0-63 0,0 0 58 0,0 0-54 16,0 0 69-16,0 0-52 15,24 0 57-15,-8 0-64 0,4-1 59 0,4 1-68 0,3 0 59 0,3 0-66 16,-1-1 57-16,4 1-64 16,4 0 55-16,2 0-59 0,1 1 48 0,-1-1-58 0,-1 1 50 15,1-1-56-15,-7 0 53 0,0 0-53 0,0 1 54 0,-3 0-54 16,-1-1 50-16,-2 2-51 0,-5-2 53 16,-1 0-52-16,-4 0 54 0,0 1-44 0,-3-1 52 0,-13 0-52 15,22 0 42-15,-22 0-50 16,17-1 28-16,-17 1-43 0,0 0 36 0,11-4-70 0,-11 4 58 15,0 0-66-15,0 0 55 0,0 0-59 16,-5-10 54-16,5 10-64 0,-7-7 60 0,7 7-57 0,-14-7 59 16,14 7-2-16,-16-8 0 15,7 4-6-15,-1-1 11 0,1 0 3 0,0-1 4 0,-2 2 2 16,0-1 2-16,2-1 6 0,-2 1 0 0,2-1-7 0,0 2 9 16,-2-2 0-16,2 1-1 0,0 2 5 15,1-1 1-15,8 4 2 0,-17-7-7 0,17 7 5 0,-12-6 0 16,12 6 6-16,-11-3-4 15,11 3-5-15,-9-4 2 0,9 4-3 0,0 0 2 0,-10-2 4 16,10 2 0-16,0 0 4 0,0 0 0 16,0 0 3-16,0 0 4 0,-12-1 3 0,12 1 7 0,0 0-1 15,0 0 6-15,0 0 7 0,0 0 2 0,8 8 1 0,-8-8 1 16,9 6-58-16,-9-6 62 16,13 9-54-16,-4-5 50 0,-1 1-58 0,2 0 53 0,-1 0-42 15,2 1 49-15,1-1-63 0,-1 0 58 16,1 1-65-16,-3 0 57 0,1 0-60 0,-1-2 63 15,0 0-59-15,-1 0 54 16,-8-4-55-16,12 7 55 0,-12-7-56 0,11 6 57 0,-11-6-55 16,7 5 61-16,-7-5-58 0,8 8 59 15,-8-8-58-15,4 8 59 0,-4-8-52 0,0 0 64 0,-4 16-58 16,4-16 49-16,-6 14-3 0,1-7-2 0,-1 1 5 0,1 1 5 16,-2 0-3-16,-2 1-19 15,0 0 22-15,0-1-5 0,1 1-1 0,-2-1-2 0,1-1 3 16,2 0-7-16,-1 1-6 0,1-3-6 15,1 0-3-15,6-6-4 0,-11 12-3 0,11-12-3 0,-8 8-22 16,8-8-59-16,-7 7-101 16,7-7-98-16,0 0-141 0,-5 9-147 0,5-9-578 0,0 0-753 15</inkml:trace>
  <inkml:trace contextRef="#ctx0" brushRef="#br0" timeOffset="137143.37">16790 753 351 0,'0'0'273'15,"0"0"-1"-15,0 0-47 0,0 0 5 16,0 0-49-16,0 0-13 0,0 0-14 0,0 0-16 0,0 0 4 16,-4-8-30-16,4 8-11 0,0 0-29 0,0 0-12 0,0 0-25 15,0 0 2-15,0 0-12 16,-5 11-15-16,5-11 26 0,-9 13 7 0,2-4-5 0,2 3 6 15,-2 1-9-15,0 2 2 16,-3 0-9-16,1 4 15 0,0-1-5 0,0-1-5 0,-1 2-8 16,2-1 0-16,-1-1 8 15,0 0 3-15,2-4-6 0,0 2 1 0,1-3-5 0,-2 0-3 16,3-2-1-16,1-2-1 0,-1 1 3 16,5-9 1-16,-6 13 4 0,6-13 3 0,-5 9 10 0,5-9 4 15,-7 9 20-15,7-9 6 0,0 0 6 0,-5 8-22 0,5-8-5 16,0 0-22-16,0 0 0 15,0 0-15-15,0 0 2 0,0 0-16 0,0 0 4 0,0 0-13 16,0 0 5-16,14 0-17 0,-14 0 18 16,0 0-9-16,18 0 8 0,-18 0-8 0,18 1 7 0,-18-1-6 15,22 4 8-15,-9-3-1 16,-1 1 9-16,2 1 1 0,-1-2-4 0,2 2 2 0,0-1-3 16,0 0-4-16,-2 0-13 0,1 1-4 0,-2-2-2 0,-12-1 4 15,21 2 7-15,-21-2 6 16,17 3 15-16,-17-3 6 0,16-3-18 0,-16 3-6 0,12-6-5 15,-12 6 6-15,9-9-3 16,-9 9 13-16,7-14-4 0,-7 14 13 0,3-15-3 0,-3 15 7 16,1-15 3-16,-1 15 1 0,-3-16 6 15,3 16 10-15,-2-14 17 0,2 14 1 0,-3-12-16 16,3 12-19-16,0 0-14 0,-1-15-15 16,1 15-6-16,0 0-4 0,0 0 4 0,0 0-1 0,0 0 0 15,0 0 0-15,-6 8 12 0,6-8 10 0,-1 14 2 0,-1-3 1 16,1 0-11-16,1 2 38 0,-3 0 13 15,3 0 1-15,-1 1-8 0,1 3-1 0,-1-1 7 16,0 1-5-16,1-3 1 0,-2 1-10 16,2-2 0-16,-1 0-11 0,1-1 1 0,-1 0-2 0,1-12-5 15,-2 20-17-15,2-20-35 16,0 16-67-16,0-16-47 0,-1 13-42 0,1-13-36 0,-1 11-31 16,1-11-33-16,0 0-49 0,0 0-71 0,0 0-336 0,0 0-257 0</inkml:trace>
  <inkml:trace contextRef="#ctx0" brushRef="#br0" timeOffset="137763.43">16963 724 167 0,'-3'-9'386'0,"3"9"-42"0,0 0-35 0,-4-11-19 0,4 11-49 0,0 0-35 15,0 0-43-15,-5-10-25 16,5 10-36-16,0 0-21 0,0 0-25 0,0 0-4 16,0 0-22-16,0 0 7 0,2-13-15 0,-2 13 11 0,12-2-12 15,-12 2 11-15,16-4-35 0,-4 2 33 16,1 0-7-16,-1 0-2 0,2 0-1 0,-1 1 10 0,3 0-5 15,-4 1 1-15,2-2-5 16,-2 1 4-16,-12 1-6 0,20-1 9 0,-20 1-5 0,16-1 2 16,-16 1 0-16,15 0-1 0,-15 0-3 15,12-1-2-15,-12 1-9 0,0 0 2 0,13 0-9 0,-13 0 1 16,0 0 11-16,11 6 16 16,-11-6 19-16,4 9 3 0,-4-9 13 0,4 15 5 0,-4-15-7 15,2 20 7-15,-2-7 3 0,1 2-7 0,-1 0-20 0,2 3 34 16,-2 2-7-16,2 0-6 0,-1 3-3 15,-1 0-1-15,2 3-3 0,-1-2-1 0,0 3-3 0,0-2-37 16,1 2 28-16,-2 0-9 16,1-1-7-16,0-1-5 0,1 0 0 0,-1 2 9 0,1-2-5 15,0 0 21-15,-1 0-27 16,2-2 4-16,-2 1-16 0,0-5 13 0,1 1-11 0,-2-2 10 16,1 1-3-16,0-1-2 0,0-3 0 15,2 1 0-15,-3-2-2 0,0-1-3 0,1-1 1 0,-1 0 4 16,1-1-6-16,-1-11 0 0,0 20-2 0,0-20-2 15,0 16 0-15,0-16 1 0,2 13-4 16,-2-13 1-16,-2 12 9 0,2-12 5 0,0 0-9 0,-2 17 7 16,2-17-5-16,-12 10-15 15,5-6 18-15,-4 1-14 0,-4 0-19 0,-2-1-50 0,-2-1-67 16,-1 0-62-16,-1-2-91 0,-4 1-88 16,2-2-125-16,0 2-125 0,4-4-283 0,-2 1-473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31:01.82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18202 811 37 0,'0'0'356'0,"0"0"-88"0,0 0-11 16,0 0-59-16,-7 7-15 0,7-7-54 0,0 0-10 15,0 0-35-15,0 0 0 0,0 0-35 16,0 0 11-16,0 0-30 0,0 0 23 0,0 0-12 0,4 10 28 15,-4-10-2-15,12 1 35 16,-12-1-8-16,21 0 3 0,-5 0-8 0,0-1-3 0,2 0-11 16,2 0-7-16,0-1-13 0,0 1-6 0,1-2-13 15,-2 2 2-15,1 0-13 0,-3 0 0 0,1 0-9 16,-3-1 6-16,1 1-6 0,-4 0-3 16,1 0-24-16,0 0 5 0,-13 1-20 0,22-2-44 15,-22 2-19-15,14-4-61 0,-14 4-20 0,14-1-67 16,-14 1-28-16,10-2-72 0,-10 2-173 0,0 0-8 15</inkml:trace>
  <inkml:trace contextRef="#ctx0" brushRef="#br0" timeOffset="353.6">18456 812 218 0,'-9'4'407'0,"9"-4"-110"16,0 0-8-16,0 0-66 0,0 0-7 15,0 0-62-15,-6 5-15 0,6-5-49 0,0 0 1 16,0 0-35-16,0 0 12 0,-4 12 1 0,4-12 11 16,-3 9-10-16,3-9 5 0,-5 14-25 15,5-14 20-15,-2 16-8 0,-1-5 6 0,1-2-8 0,0 4-7 16,0-3-9-16,-1 3-6 0,1 2-4 16,-1 0 0-16,2-2-8 0,-2 2-6 0,2 1-6 15,-2-1 1-15,0 1-8 0,1-1 6 0,0 0-3 16,1 0 3-16,-1-1-5 0,1-1 4 0,0-1-5 15,-1 0 2-15,0-1-4 0,2-11 0 0,-1 20 1 16,1-20 5-16,-3 14 1 0,3-14 2 0,-1 14 10 16,1-14 7-16,-3 10 9 0,3-10 6 0,-4 9-3 15,4-9-11-15,-7 6 4 0,7-6-4 0,-12 1-5 16,12-1-14-16,-16 0-10 0,16 0-25 16,-22-2-16-16,8-2-24 0,1-1-24 15,-2 0-27-15,2-1-57 0,-1 1-35 0,2 0-101 16,3 0-82-16,0 0-308 0,9 5-206 0</inkml:trace>
  <inkml:trace contextRef="#ctx0" brushRef="#br0" timeOffset="652.78">18774 985 234 0,'0'0'397'0,"0"0"-111"0,0 0-18 16,0 0-65-16,0 0-12 0,0 0-55 0,0 0-12 15,0 0-35-15,0 0 0 0,0 0-24 16,13-2 4-16,-13 2-11 0,18-2 8 0,-5 2-23 15,-13 0-2-15,25-1-19 0,-12 1 9 0,2-1-33 16,-2 1-42-16,1-1-47 0,-1 0-56 0,0 0-90 16,-13 1-80-16,24-2-177 0,-24 2 15 0</inkml:trace>
  <inkml:trace contextRef="#ctx0" brushRef="#br0" timeOffset="844.41">18823 1057 213 0,'-9'6'320'0,"9"-6"-79"0,0 0-2 0,-8 6-46 16,8-6 2-16,0 0-22 0,0 0 5 0,5 9-27 15,-5-9-22-15,13 4-11 0,-13-4-9 0,23 3-28 16,-9-1-11-16,2-2-25 0,3 1-32 0,-1-1-76 16,1 0-52-16,0-1-86 0,0-2-46 0,2 2-68 15,-2-1-165-15,0-2 34 0</inkml:trace>
  <inkml:trace contextRef="#ctx0" brushRef="#br0" timeOffset="1378.23">19324 898 366 0,'0'0'516'0,"0"0"-94"0,0 0-46 16,4-11-19-16,-4 11-39 0,0 0-59 0,0 0-56 15,0 0-39-15,0 0-43 0,3-10-18 0,-3 10-31 16,0 0-9-16,0 0-19 0,0 0-8 0,0 0-10 16,0 0-5-16,0 0-10 0,0 0-1 0,0 0-7 15,0 0 3-15,0 0-8 0,0 0 1 0,0 0-1 16,0 0-1-16,0 0 0 0,0 0 2 16,0 0-3-16,0 0-2 0,6-6 6 15,-6 6 5-15,0 0-3 0,0 0 3 0,0 0 1 16,0 0-4-16,0 0-3 0,0 0 10 0,0 0-1 15,0 0 2-15,0 0 0 0,0 0 4 0,0 0-4 16,0 0 8-16,0 0-7 0,0 0 7 0,0 0-7 16,0 0 4-16,0 0-5 0,0 0 6 0,0 0-4 15,0 0 5-15,0 0-5 0,0 0 11 0,-2-11-19 16,2 11 23-16,0 0-2 0,0 0-12 0,0 0 3 16,0 0-16-16,0 0 6 0,0 0-12 0,0 0 4 15,0 0-9-15,0 0 0 0,0 0-8 16,0 0 2-16,0 0-12 0,0 0 12 0,0 12 4 0,0-12 11 15,-1 11 12-15,1-11 20 16,-1 14-11-16,1-14 8 0,-3 21-10 0,2-11 8 16,0 3-15-16,-1-1 12 0,2 1-9 0,-2 0 12 15,1 0-14-15,-1 0 7 0,1 1-10 0,1-2 6 16,-1 1 0-16,0-1 1 0,1 0-4 0,-2-2-2 16,2-10-5-16,0 21 5 0,0-21 1 0,0 19 1 15,0-19 0-15,0 15-3 0,0-15 0 16,0 13 1-16,0-13-21 0,0 0-57 0,-1 14-66 0,1-14-58 15,0 0-79-15,1 12-60 0,-1-12-56 16,0 0-448-16,0 0-376 0</inkml:trace>
  <inkml:trace contextRef="#ctx0" brushRef="#br0" timeOffset="1799.38">19724 1197 139 0,'0'0'392'0,"0"0"-139"16,0 0-23-16,0 0-66 0,0 0-7 0,0 0-54 15,0 0-3-15,0 0-44 0,0 0 13 0,0 0-26 0,0 0 29 16,0 0-27-16,0 0 28 0,8 9-16 0,-8-9 19 15,0 0-25-15,2 12 18 0,-2-12-24 16,0 0 23-16,1 16-22 0,-1-16 7 0,0 12-20 16,0-12-4-16,-2 13-44 0,2-13-31 0,-3 12-75 15,3-12-84-15,-5 13-436 0,5-13-153 16</inkml:trace>
  <inkml:trace contextRef="#ctx0" brushRef="#br0" timeOffset="2228.25">20294 887 60 0,'0'0'495'15,"0"-11"-83"-15,0 11-13 0,0 0-39 0,1-13-20 16,-1 13-38-16,0 0-54 0,3-10-39 0,-3 10-18 16,0 0-29-16,0 0-24 0,0 0-26 0,0 0-24 15,0-12-21-15,0 12-19 0,0 0-15 0,0 0-9 16,0 0-4-16,0 0 14 0,-2 11 28 0,2-11 3 15,-1 19 5-15,0-7 8 0,0 1-6 0,-1 4-9 16,1 0 8-16,0 2 7 0,-2 1-8 0,2 3-40 16,0 0 22-16,-2 0-12 15,1 1-3-15,-1-2 2 0,1 2-17 0,0-5 9 0,2 1-27 16,-1-1 16-16,0-1-9 0,-1-1-1 0,1-4-50 16,0 1-66-16,1-1-90 0,-1-3-86 15,-1 1-51-15,2-11-50 0,-1 15-16 0,1-15-113 16,0 0-255-16,0 12-281 0</inkml:trace>
  <inkml:trace contextRef="#ctx0" brushRef="#br0" timeOffset="2596.19">20544 978 78 0,'8'-9'579'0,"-8"9"-159"0,0 0-98 16,9-8-35-16,-9 8-37 0,0 0-32 0,0 0-43 15,6-8-40-15,-6 8-38 0,0 0-16 0,0 0-25 16,0 0 0-16,0 0-60 0,0 0 42 16,0 0-7-16,-19 3 0 0,10 0-2 0,9-3-8 0,-21 7-8 15,9-4 2-15,-1 0-6 0,-1 3 2 16,3-3-4-16,-5 1-1 0,4 1-7 0,-2-1 2 16,2-1 5-16,-1 1-5 0,13-4-7 0,-16 5 2 15,16-5-9-15,-16 4 5 0,16-4-6 0,-11 5 8 16,11-5-7-16,0 0 2 0,-12 5 3 0,12-5 14 15,0 0 4-15,0 0 9 0,0 0-2 16,7 11 2-16,-7-11-8 0,15 6 1 0,-15-6-5 16,17 7-2-16,-8-3-12 0,1 0 10 0,0 0 1 15,0 0 0-15,2 2-6 0,-1 1 4 0,1-2-3 16,0 1 4-16,0 2 1 0,1-1-1 16,-3-1-24-16,2 1-44 0,-2-1-84 0,-1 0-55 15,0 0-102-15,-2 0-94 0,3-1-181 0,-2 0-96 16</inkml:trace>
  <inkml:trace contextRef="#ctx0" brushRef="#br0" timeOffset="2840.12">20818 1025 275 0,'0'0'527'0,"-7"-5"-121"0,7 5-95 0,0 0-28 16,0 0-31-16,0 0-38 0,-6-6-55 0,6 6-35 16,0 0-22-16,0 0-16 0,0 0-16 0,0 0-8 15,17-2-12-15,-17 2-6 0,21 0-10 0,-8 1-7 16,2-1-20-16,1 0 8 0,2 1-27 0,-1-1-35 16,2 1-56-16,-4-1-55 0,2 1-98 15,-1-1-72-15,-2 0-350 0,-1 0-187 0</inkml:trace>
  <inkml:trace contextRef="#ctx0" brushRef="#br0" timeOffset="3026.77">20895 1073 115 0,'0'0'368'0,"-9"3"-47"0,9-3-58 16,0 0-1-16,-8 5-42 0,8-5 9 0,0 0-21 15,0 0-13-15,8 9-28 0,-8-9-62 0,17 5 4 16,-5-3-13-16,1 1-16 0,1-2-18 15,0 0-47-15,5-1-59 0,0 0-101 0,-1-1-76 16,3 0-116-16,-1-2-315 0,-2 0-163 0</inkml:trace>
  <inkml:trace contextRef="#ctx0" brushRef="#br0" timeOffset="3299.33">21407 859 220 0,'0'0'623'0,"0"0"-165"0,0 0-94 16,4-10-21-16,-4 10-20 0,0 0-59 15,0 0-50-15,0 0-58 0,0 0-33 0,0 0-38 16,0 0-22-16,0 0-10 0,0 0 12 0,0 0 15 16,0 0 13-16,4 14 0 0,-3-3 22 0,-1 1-16 15,0 2 38-15,0 2-5 0,0 1-8 0,0 1-16 16,0 2-8-16,0 1-16 0,-1 1-21 15,2 2-6-15,-2-3-11 0,2 1 3 0,-1-2-29 16,1 0 23-16,-1 0-33 0,3 1 26 0,-2-4-27 16,0 0-26-16,2 0-98 0,-3-4-105 0,1 0-111 15,0-2-111-15,-1-11-77 0,3 15-483 0,-3-15-603 16</inkml:trace>
  <inkml:trace contextRef="#ctx0" brushRef="#br0" timeOffset="4393.96">20611 897 106 0,'0'0'383'0,"0"0"-93"0,0 0-3 16,0 0-62-16,0 0-29 0,0 0-56 0,0 0 0 15,0 0-53-15,0 0-2 0,0 0-41 16,0 0 13-16,0 0-35 0,0 0 12 0,0 0-26 16,0 0 7-16,0 0-23 0,0 0 28 0,0 0-30 15,0 0 23-15,0 0-20 0,-10 6 22 0,10-6-18 16,-7 6 19-16,7-6-22 0,-12 9 25 15,4-4-13-15,0 0 17 0,-2 1-23 0,-2 1 22 16,1 0-27-16,-2-2 31 0,0 1-29 0,2 1 20 16,-2-1-25-16,3 0 31 0,-2-1-32 0,2 0 29 15,0 1-17-15,0-3 10 0,1 2-19 0,9-5 17 16,-16 6-17-16,16-6 18 0,-14 6-21 0,14-6 23 16,-11 5-23-16,11-5 29 0,-12 4-28 15,12-4 20-15,0 0-16 0,-11 5 16 16,11-5-16-16,0 0 16 0,-9 3-21 0,9-3 19 0,0 0-18 15,-10 4 18-15,10-4-14 0,0 0 11 0,0 0-5 16,-12 4 4-16,12-4-15 0,0 0 14 0,0 0-13 16,-11 3 15-16,11-3-17 0,0 0 17 0,0 0-16 15,-10 3 13-15,10-3-10 0,0 0 13 0,0 0-11 16,0 0 7-16,0 0-14 0,-10 5 18 0,10-5-24 16,0 0 25-16,0 0-18 0,0 0 19 0,0 0-16 15,0 0 15-15,0 0-10 0,0 0 24 16,0 0 11-16,0 0 34 0,0 0-2 0,0 0 2 15,0 0-9-15,0 0-9 0,0 0-15 0,0 0 1 16,0 0-11-16,0 0-4 0,0 0-8 16,0 0-1-16,0 0-8 0,0 0 6 0,0 0-5 15,0 0 3-15,0 0-9 0,0 0 8 0,4 10-4 16,-4-10 9-16,9 4-3 0,-9-4 0 0,14 6-5 16,-5-2 5-16,1 0-2 0,1 0 0 0,2 1-5 15,0 1 5-15,0-2-7 0,1 2 0 0,-1 1-1 16,1-1 9-16,0-1-4 0,-1 1 3 15,2 0-4-15,-2-1 3 0,1 1 1 0,-1-1 2 16,0 0-3-16,-2 0 1 0,-2 0 2 0,3-2 5 16,-3 0-4-16,0 3 0 0,-9-6-4 0,15 6 2 15,-15-6 0-15,11 5 1 0,-11-5 0 0,11 4-2 16,-11-4-7-16,0 0 8 0,12 5 0 0,-12-5-1 16,0 0-3-16,9 5 5 0,-9-5-6 15,0 0 3-15,0 0-3 0,11 2 5 0,-11-2-3 16,0 0-2-16,0 0 2 0,0 0 3 15,0 0-4-15,10 5-10 0,-10-5-35 0,0 0-32 0,0 0-73 16,0 0-44-16,0 0-88 0,0 0-91 0,0 0-257 16,0 0-137-16</inkml:trace>
  <inkml:trace contextRef="#ctx0" brushRef="#br0" timeOffset="5713.2">21877 1190 371 0,'0'0'307'15,"0"0"-63"-15,14 1-77 0,-14-1-14 0,0 0-63 16,0 0 4-16,0 0-36 0,7 7 19 15,-7-7-26-15,0 0 9 0,2 12-26 0,-2-12 19 16,0 0-26-16,2 15 18 0,-2-15-25 16,0 0 19-16,0 14-21 0,0-14 28 0,-3 11-22 0,3-11 9 15,-4 12-3-15,4-12-1 0,-8 14-5 16,8-14-22-16,-10 12-44 0,4-6-54 0,6-6-58 16,-13 10-134-16,13-10-188 0,-14 9 37 0</inkml:trace>
  <inkml:trace contextRef="#ctx0" brushRef="#br0" timeOffset="6181.9">22326 1001 75 0,'0'0'312'0,"2"-13"-40"16,-2 13-28-16,0 0-40 0,3-11 9 15,-3 11-45-15,0 0-16 0,1-12-28 0,-1 12 29 16,0 0 12-16,-1-12 14 0,1 12-7 0,0 0-35 16,-3-11-23-16,3 11-14 0,0 0-8 0,-6-12-23 15,6 12-12-15,-6-6 3 0,6 6-4 0,-9-6-4 16,9 6-6-16,-8-6-17 0,8 6-9 0,-11-4-8 15,11 4 0-15,-16 0-10 0,16 0-5 0,-20 4 1 16,8-1-9-16,1 2 1 0,-3 1 1 0,1 1 0 16,-1 3-4-16,0 0 4 0,-3 3-5 0,4 0 11 15,2 2-4-15,-2-3 1 0,3 4 8 0,0 1-2 16,1-3 1-16,4 1 6 0,0 0 6 16,1-1 8-16,0 1 15 0,4-1 15 0,0-3 10 15,1 3 16-15,3-1 10 0,2-1 13 16,3 0 3-16,4-3-13 0,4 2-8 0,2-5-10 15,3 3-13-15,-2-4-14 0,3-1-2 0,-3-1-10 16,-3-1-7-16,1 0-12 0,-4 0-9 0,1-2-18 16,-2-2-47-16,1 1-61 0,-4-2-52 0,1 1-58 15,0 0-57-15,-3-3-88 0,-8 5-38 0,13-7-392 16,-13 7-334-16</inkml:trace>
  <inkml:trace contextRef="#ctx0" brushRef="#br0" timeOffset="6448.78">22585 1035 447 0,'0'0'485'0,"0"0"-95"0,0 0-70 0,0 0-48 15,0 0-37-15,0 0-44 0,0 0-50 0,0 0-31 16,0 0-13-16,7-8-22 16,-7 8-12-16,0 0-7 0,18 1-12 0,-18-1-9 15,20 0-3-15,-20 0-9 0,24 0-13 0,-11 0-38 16,-13 0-41-16,26 0-76 0,-13 0-43 0,-13 0-94 16,23-1-83-16,-23 1-247 0,19 0-124 0</inkml:trace>
  <inkml:trace contextRef="#ctx0" brushRef="#br0" timeOffset="6623.46">22589 1100 152 0,'0'0'350'0,"-6"6"-70"0,6-6 16 0,0 0-56 16,0 0-15-16,2 10-35 0,-2-10-7 0,13 4-41 15,-3-1-9-15,2 0-34 0,2-3-12 0,0 1-33 16,3 1-7-16,-2-2-58 0,4-2-73 0,0 1-144 15,-1 1-91-15,3-3-255 0,-5 0-87 0</inkml:trace>
  <inkml:trace contextRef="#ctx0" brushRef="#br0" timeOffset="7134.04">23037 916 89 0,'0'0'649'0,"0"0"-174"16,5-7-97-16,-5 7-39 0,0 0-18 0,0 0-57 16,0 0-51-16,4-8-56 0,-4 8-35 0,0 0-33 15,0 0-24-15,0 0-19 0,0 0-16 0,0 0-14 16,0 0-2-16,0 0-4 0,0 0 1 0,0 0-4 16,0 0 0-16,0 0-7 0,10 5 5 0,-10-5 1 15,0 0 1-15,0 0-4 0,3 9 7 0,-3-9-2 16,0 0 1-16,0 0-2 0,0 0 0 15,4 11-4-15,-4-11 3 0,0 0-1 0,0 0 5 16,0 0 1-16,0 0 14 0,0 0 5 16,0 0 9-16,0 0-13 0,0 0-7 0,0 0-14 0,0 0 14 15,0 0-7-15,7-10-9 0,-7 10 25 16,2-10 20-16,-2 10-1 0,2-10 16 0,-2 10 32 16,2-10 19-16,-2 10 8 0,0 0-15 0,3-12-3 15,-3 12-19-15,0 0-17 0,0 0-10 0,2-11-13 16,-2 11-14-16,0 0-10 0,0 0-8 0,0 0-13 15,0 0-14-15,0 0 8 0,0 0-8 0,0 0 25 16,0 0 6-16,5 13 2 0,-5-13 13 0,0 19 1 16,2-8-1-16,-2 3 0 0,0-1-4 15,0 2-2-15,0 2 7 0,0 1 3 0,1 0-9 16,-1 0 20-16,1 0-30 0,-1-1 23 0,1 0-31 16,-1-1 18-16,2-2-23 0,-2 0 19 0,1-2-20 15,0 1 18-15,1-1-17 0,-1-1 10 16,-1-11-17-16,1 16-2 0,-1-16-63 0,3 15-65 15,-3-15-102-15,1 12-63 0,-1-12-73 0,0 0-146 16,3 10-576-16,-3-10-710 0</inkml:trace>
  <inkml:trace contextRef="#ctx0" brushRef="#br0" timeOffset="16373.81">18372 2380 47 0,'-4'-10'311'0,"4"10"-30"0,0 0-45 15,0 0 18-15,0 0-51 16,0 0 4-16,0 0-51 0,0 0-29 0,0 0-20 15,0 0-19-15,0 0-18 0,0 0 14 0,0 0-46 16,0 0 22-16,0 0-46 0,0 0 30 0,0 0-29 16,0 0 11-16,0 0-40 0,0 0 36 0,0 0-41 15,0 0 18-15,0 0-21 0,0 0 33 0,0 0-30 16,0 0 33-16,0 0-33 0,0 0 43 0,-1 12-21 16,1-12 54-16,0 12-23 0,0-12 21 15,0 15-23-15,0-15 28 0,0 19-20 0,0-19 14 16,-1 23-25-16,1-23 10 0,0 23-13 0,0-11 12 15,1 1-16-15,-1 0 10 0,0-2-21 0,0 3 9 16,0-1 13-16,0 0 20 0,0-1-22 16,0 1 10-16,0 0-22 0,0-1 14 15,0 2-9-15,0-2 12 0,0 2-17 0,0-1 14 0,0 1-16 16,0-2 14-16,0 2-18 0,0-1 17 0,0 1-22 16,0 1 1-16,0-2 3 0,0 1-1 0,0 0-4 15,1 0 1-15,-1-1-3 0,0 1 2 0,1-2 1 16,-1 1-1-16,0-1 6 0,0-1-7 0,3 2-42 15,-3-2 53-15,1 0-46 0,-1 1 51 0,0-12-49 16,1 22 52-16,-1-22 0 0,2 20-3 0,-2-20-3 16,0 21 4-16,1-10-7 0,-1-11-3 0,0 20 0 15,1-9-1-15,-1-11-2 0,1 19-3 16,-1-19 1-16,0 20-2 0,2-9-1 0,-1 0 2 16,-1-11 4-16,0 22-2 0,1-12-8 15,-1-10 3-15,2 21 1 0,-1-10 3 0,0-1-3 16,0 1 9-16,-1-11-10 0,2 22 11 15,-1-11-8-15,-1-11 8 0,1 20-7 0,1-10-8 0,-2-10 5 16,1 21-3-16,-1-21 5 0,2 20-11 0,-2-20 14 16,2 20 2-16,-2-20 0 0,1 19 1 0,-1-19-1 15,2 19-1-15,-2-19-6 0,3 19 0 16,-3-19 1-16,1 18 0 0,-1-18 0 0,1 20 2 0,-1-20-6 16,2 18 3-16,-2-18 3 0,1 17 2 15,-1-17 1-15,1 16-2 0,-1-16 0 0,0 17-1 16,0-17 0-16,2 14 0 0,-2-14-2 0,1 16-1 15,-1-16-2-15,1 14 1 0,-1-14 0 16,2 15-48-16,-2-15 60 0,0 14-54 0,0-14 60 16,1 14-53-16,-1-14 60 0,0 15-58 0,0-15 59 15,0 15-57-15,0-15 58 0,1 13-59 0,-1-13 63 16,0 14-58-16,0-14 54 0,0 13-59 0,0-13 58 16,0 12-55-16,0-12 55 0,0 12-55 15,0-12 51-15,-1 11-52 0,1-11 56 0,0 0-54 16,0 17 64-16,0-17-60 0,0 12 59 0,0-12-62 15,0 12 56-15,0-12-53 0,-1 10 53 0,1-10-58 16,0 0 59-16,0 15-57 0,0-15 59 0,0 0-52 16,-2 12 6-16,2-12-1 0,0 0 5 0,-1 10 3 15,1-10 4-15,0 0 0 0,0 0 3 0,0 0 18 16,-1 14-20-16,1-14-1 0,0 0 1 16,0 0 8-16,0 0-1 0,0 0-5 0,0 0 3 15,-2 11 1-15,2-11-3 0,0 0-32 0,0 0-38 16,0 0-39-16,0 0-54 0,0 0-73 0,0 0-72 15,0 0-113-15,0 0-430 0,2-15-390 0</inkml:trace>
  <inkml:trace contextRef="#ctx0" brushRef="#br0" timeOffset="17321.99">18386 2417 21 0,'0'0'176'0,"0"0"8"16,0 0-35-16,0 0-18 0,0 0-16 0,-1-11 0 15,1 11-17-15,0 0 21 0,0 0-25 0,0 0-3 16,0 0-33-16,-2-12 29 16,2 12-25-16,0 0 43 0,0 0-28 0,0 0 34 0,-2-10-34 15,2 10 28-15,0 0-32 0,0 0 27 16,0 0-28-16,0 0 26 0,0 0-34 0,0 0 16 16,-2-12-20-16,2 12 24 0,0 0-21 0,0 0 16 15,0 0-29-15,0 0 28 0,0 0-20 0,-2-10 13 16,2 10-26-16,0 0 4 0,0 0-28 0,-3-11 4 15,3 11-9-15,0 0 17 0,-2-13-17 0,2 13 3 16,0 0-1-16,-4-11-9 0,4 11 8 0,0 0 4 16,-4-14-9-16,4 14-2 0,0 0 9 0,-4-12 1 15,4 12-1-15,0 0-4 0,-2-9 3 0,2 9-9 16,0 0-6-16,0 0-2 0,0 0-2 0,-3-11-7 16,3 11-4-16,0 0-8 0,0 0-3 0,0 0-4 15,0 0-5-15,0 0-3 0,0 0 3 0,0 0 4 16,0 0 4-16,0 0 4 0,0 0 14 0,0 0-10 15,-2 12 20-15,2-12-15 0,0 13 16 16,0-13-19-16,1 17 22 0,-1-17-17 0,0 21 19 16,1-10-14-16,0 3 17 0,-1-1-20 15,2 2-31-15,0 2-97 0,0-1-53 0,0-1-110 16,1 1-119-16,-1 0-231 0,2-2-158 0</inkml:trace>
  <inkml:trace contextRef="#ctx0" brushRef="#br0" timeOffset="18333.25">18330 2307 83 0,'0'0'265'15,"0"0"-66"-15,0 0-15 0,0 0-52 0,0 0 3 16,-8-5-33-16,8 5 10 0,0 0-32 16,0 0 14-16,0 0-28 0,0 0 24 0,0 0-36 0,0 0 29 15,0 0-38-15,0 0 23 0,0 0-33 0,0 0 27 16,0 0-38-16,0 0 30 0,0 0-37 15,0 0 37-15,0 0-40 0,0 0 7 0,0 0 4 0,0 0-1 16,8-7 8-16,-8 7 3 0,0 0 9 16,19-1 0-16,-19 1 0 0,20-2 0 0,-7 1-7 15,0-1 5-15,3 1-8 0,0-1 12 0,3 0-24 16,0 1 5-16,0 0-4 0,2-1 0 0,0 0-8 16,-1 1 1-16,1 0 2 0,0 0-13 15,-1 1-2-15,2-1 3 0,0 0 4 0,-2-1-4 0,2 2 6 16,-1 0 25-16,1-1-24 0,1 1 14 0,0-1-22 15,-1 1 17-15,0 0-19 0,-1-1 15 16,1 1-19-16,-1 0 19 0,-1 0-21 0,2 0 18 16,-2 0-14-16,2 0 21 0,0 0-17 0,-1 0 20 15,1 0-20-15,0 1 14 0,0-1-11 0,-2 0 1 16,1-1 2-16,0 1 1 0,-1 0 3 0,0 0 9 16,0 0-10-16,0-1 3 0,0 1-1 0,-1-2-2 15,-4 2-3-15,1 0-1 0,-1 0-1 0,-2-1-4 16,-13 1 0-16,26 0 1 0,-26 0 9 0,21 0-12 15,-21 0-3-15,18-1 7 0,-18 1 1 0,15 0 1 16,-15 0 2-16,13 0 3 0,-13 0 1 16,0 0 0-16,17 0-2 0,-17 0-5 0,0 0 0 15,0 0-3-15,16 0-2 0,-16 0 2 0,0 0-3 0,0 0 0 16,12-1-5-16,-12 1 5 0,0 0-2 16,0 0-4-16,0 0 4 0,0 0 2 0,0 0-2 15,13 0 0-15,-13 0-3 0,0 0 8 0,0 0 5 16,0 0 6-16,15 0 6 0,-15 0 6 0,0 0 1 15,17 0 0-15,-17 0-2 0,15 0-2 0,-15 0-2 16,15 1-2-16,-15-1-5 0,20 0-3 0,-20 0-1 16,19 1-1-16,-19-1-1 0,19 0-2 0,-19 0-1 15,19 0 0-15,-19 0-6 0,17 1 4 0,-17-1 1 16,16 0-2-16,-16 0 0 0,13 0 1 0,-13 0-2 16,14 0 1-16,-14 0 0 0,0 0 0 0,18 0-2 15,-18 0-1-15,14 0 1 0,-14 0 1 16,14 0 0-16,-14 0-5 0,18-1 16 0,-18 1-13 15,19 0 9-15,-19 0-16 0,19-1 10 0,-19 1-15 16,19 0 19-16,-19 0-11 0,16 0 12 0,-16 0-14 16,14 0 14-16,-14 0-13 0,0 0 12 0,17 0-10 15,-17 0 1-15,0 0 1 0,13 0 0 0,-13 0-6 16,0 0-23-16,0 0-39 0,12-1-36 0,-12 1-73 16,0 0-57-16,0 0-101 0,0 0-112 0,0 0-272 15,0 0-224-15</inkml:trace>
  <inkml:trace contextRef="#ctx0" brushRef="#br0" timeOffset="19878.12">18437 3809 113 0,'0'0'207'16,"0"0"-26"-16,0 0-18 0,0 0-18 0,0 0-11 15,0 0-11-15,0 0 6 0,0 0-25 16,0 0 13-16,0 0-36 0,0 0 33 0,0 0-39 15,0 0 41-15,0 0-55 0,0 0 0 0,0 0-2 16,0 0 2-16,0 0-5 0,0 0-1 0,0 0 1 16,0 0 7-16,0 0-11 0,0 0-1 0,0 0 2 15,0 0-2-15,0 0 4 0,0 0-4 0,0 0 1 16,0 0 0-16,0 0 2 0,0 0-3 0,0 0 46 16,0 0-54-16,0 0 38 0,0 0-51 0,0 0 42 15,0 0-52-15,0 0 46 0,0 0-38 0,0 0 30 16,11 1-52-16,-11-1 49 0,12-3-58 0,-12 3 48 15,17-1-56-15,-17 1 47 0,19-1-47 16,-8 0 47-16,2 0-50 0,1 1 48 16,0-2-52-16,1 1 50 0,2 0-52 0,2 1 54 15,-2-1-56-15,2 1 51 0,1-2-49 16,-1 2 49-16,2 0-48 0,-1-1 46 0,1 1-51 0,1-1 53 16,-1 1-51-16,0 0 51 0,1-1-48 0,-1 1 48 15,1 0-53-15,-1 0 52 0,0 0-52 16,2 0 55-16,-2 0-56 0,0 0 50 0,1 0-49 0,0 0 52 15,0 1-52-15,1-1 52 0,-2 0-50 0,1 0 49 16,0 0-51-16,-1 1 51 0,0-1-51 16,1 0 46-16,-2 0-50 0,-2 0 54 0,0 0-50 0,-3 0 51 15,1 0-50-15,-2 0 57 0,2 0-54 16,-2 0 52-16,3 0-57 0,-3 0 53 0,1-1-48 16,0 1 47-16,0 0-50 0,-1 0 53 0,0 0-56 15,-1-1 62-15,1 1-63 0,-2 0 53 16,1-1-56-16,-13 1 56 0,23 0-55 15,-23 0 58-15,22 0-48 0,-22 0 48 0,18-1-53 0,-18 1 51 16,19-2-49-16,-19 2 53 0,18 0-51 0,-18 0 55 16,15-1-62-16,-15 1 59 0,16-1-60 0,-16 1 57 15,14 0-56-15,-14 0 56 0,14-1-52 0,-14 1 53 16,13-1-54-16,-13 1 54 0,12-2-51 16,-12 2 49-16,0 0-53 0,18-1 53 0,-18 1-56 0,13-1 56 15,-13 1-56-15,14-1 56 0,-14 1-57 16,14 0 56-16,-14 0-55 0,14-2 57 0,-14 2-56 15,16-1 55-15,-16 1-57 0,15-1 58 0,-15 1-55 16,14-2 52-16,-14 2-53 0,14 0 51 0,-14 0-52 16,13-1 54-16,-13 1-54 0,0 0 56 15,16 0-57-15,-16 0 54 0,0 0-55 0,14-2 57 16,-14 2-52-16,0 0 51 0,14-1-56 0,-14 1 57 16,0 0-57-16,13 0 57 0,-13 0-51 0,0 0 53 15,12-1-58-15,-12 1 53 0,0 0-52 16,0 0 55-16,15 0-55 0,-15 0 55 0,0 0-55 15,0 0 54-15,13 0-56 0,-13 0 57 0,0 0-52 16,0 0 50-16,0 0-53 0,14 0 52 0,-14 0-48 16,0 0 49-16,0 0-53 0,0 0 55 0,0 0-35 15,14 0 30-15,-14 0-52 0,0 0 57 0,0 0-58 16,0 0 57-16,0 0-56 0,0 0 57 0,14 0-51 16,-14 0 51-16,0 0-55 0,0 0 55 0,0 0-54 15,0 0 53-15,0 0-60 0,0 0 18 16,0 0-98-16,0 0 11 0,0 0-109 0,0 0 4 15,0 0-51-15,0 0-66 0,0 0-99 0,0 0-191 16,0 0-127-16</inkml:trace>
  <inkml:trace contextRef="#ctx0" brushRef="#br0" timeOffset="21731.79">19826 2222 80 0,'0'0'201'16,"0"0"-26"-16,0 0-11 0,0 0-22 16,0 0-13-16,0 0-9 0,0 0-12 0,0 0-5 0,0 0-34 15,0 0 7-15,0 0-29 0,0 0 13 16,0 0-23-16,0 0 33 0,0 0-23 0,0 0 28 0,0 0-23 15,8 5 37-15,-8-5-30 0,0 0 25 0,11 5-35 16,-11-5 22-16,12 5-30 0,-12-5 14 16,11 4-21-16,-11-4 32 0,14 6-30 0,-6-1 22 15,-8-5-32-15,15 7 25 0,-15-7-22 0,17 8 24 16,-9-4-17-16,-8-4-4 0,16 7-24 0,-8-2 17 16,-8-5-24-16,14 8 20 0,-14-8-16 15,14 7 20-15,-14-7-24 0,12 7 20 0,-12-7-13 16,15 11 16-16,-15-11-21 0,13 10 22 0,-7-5-24 15,3 1 24-15,-3 1-18 0,1-2 16 0,-7-5-23 16,13 14 19-16,-6-6-19 0,0-1 22 16,-2 0-25-16,1 0 22 0,2 2-20 0,-2-1 19 0,-1 1-16 15,2-1 17-15,-2 0-14 0,0 2 18 16,1 0-17-16,-1-1 20 0,1 1-16 0,-3-1 15 16,3 3-18-16,-3-3 21 0,4 2-23 0,-2-2 15 15,-1 2-11-15,0 0 16 0,-1 0-13 0,3 2 25 16,-4-2-15-16,4 2 15 0,-2-1-20 0,1 1 14 15,-2-2-16-15,1 1 11 0,0-1-10 0,-2 0 15 16,1 0-16-16,-1 2 14 0,3-2-16 16,-2 0 11-16,-1 1-11 0,1-1 10 0,-2 1-15 15,2-1 10-15,-1 0-12 0,0 1 1 0,0-2 1 16,1 1 4-16,-2 0 4 0,0 0-3 0,-1-11 3 16,3 21-1-16,-1-10-1 0,-2-11 2 0,2 22-1 15,-1-10-4-15,-1-12 2 0,0 20-49 0,1-8 57 16,-1-12-53-16,0 22 57 0,0-22-48 15,-1 22 55-15,1-22-7 0,-1 21 1 0,1-21 1 16,-2 22-7-16,2-10-1 0,-2-2-2 0,1 1-4 16,1-11 0-16,-2 22-4 0,1-11 6 0,0-1 0 15,0 3-4-15,-2-3 7 0,2 2-3 0,-1 1 0 16,0-3-4-16,1 2-3 0,-1 0 0 0,0-1-2 16,0 0 2-16,0-1 1 0,2-10-2 0,-3 21-3 15,1-11 2-15,2-10 2 0,-4 18 1 16,1-9 1-16,3-9-1 0,-3 18 0 15,3-18 2-15,-3 18-1 0,3-18 1 0,-5 17-2 16,5-17-4-16,-4 16 3 0,4-16 1 0,-4 15 1 0,4-15-5 16,-5 17 1-16,5-17-6 0,-6 15 7 0,6-15 1 15,-5 15 5-15,5-15 4 0,-5 15 2 16,5-15-5-16,-7 15-3 0,7-15 5 0,-5 13 1 16,5-13 0-16,-8 13-4 0,8-13-1 0,-5 14 1 15,5-14-2-15,-6 12-6 0,6-12 3 0,-5 10 10 16,5-10-68-16,-5 12 66 0,5-12 1 0,-9 12-2 15,9-12-62-15,-7 11 67 0,7-11-58 0,-6 12 67 16,6-12-62-16,-9 13 61 0,9-13-61 0,-9 11 65 16,4-4-61-16,5-7 57 0,-8 13-59 15,8-13 64-15,-9 13-63 0,9-13 56 16,-10 10-62-16,10-10 71 0,-8 11-63 0,8-11 64 16,-7 11-65-16,7-11 55 0,-9 10-45 0,9-10 55 0,-9 9-61 15,9-9 55-15,-9 10-54 0,9-10 59 16,-10 11-62-16,10-11 65 0,-12 9-59 0,12-9 58 15,-9 11-64-15,9-11 61 0,-13 9-59 0,13-9 62 16,-12 10-62-16,12-10 56 0,-12 8-56 0,12-8 53 16,-14 10-55-16,14-10 57 0,-11 8-57 0,11-8 56 15,-11 7-57-15,11-7 58 0,-11 7-58 0,11-7 60 16,-10 7-58-16,10-7 52 0,-9 4-59 0,9-4 26 16,0 0-100-16,-12 7 11 0,12-7-97 0,0 0-15 15,-9 3-141-15,9-3-80 16,0 0-504-16,-10-3-507 0</inkml:trace>
  <inkml:trace contextRef="#ctx0" brushRef="#br0" timeOffset="22672.7">20387 2851 122 0,'-4'-11'343'0,"4"11"-39"0,0 0-67 15,0 0 3-15,-5-7-68 0,5 7 12 16,0 0-51-16,0 0-3 0,-10-3-9 0,10 3 1 0,0 0-44 15,0 0 2-15,-15 1-11 0,15-1-4 16,-13 4-7-16,13-4-10 0,-12 5-7 0,12-5-2 16,-12 10 5-16,4-4-4 0,0-2-6 0,2 4-5 15,-1-2 5-15,2 2-6 0,-2-1 2 0,2 3 3 16,0 0-3-16,-1-2-5 0,1 0 2 0,1 2 4 16,-1 0-44-16,2-1 54 0,0 1 4 15,3-10 2-15,-3 19-3 0,3-19 3 0,0 17 3 16,0-17 4-16,6 18 16 0,-3-10 6 0,5-1 2 15,-2 2-4-15,5-2-58 0,1 0 57 0,1-1-51 16,1-1 55-16,2-2-61 0,-2 1 57 0,0-1-60 16,-1-2 63-16,0 0-61 0,-1-2 67 15,1-2-60-15,1 0 52 0,-1-2-63 0,1-1 59 16,-4-1-55-16,1-2 45 0,0 0-61 0,-4-1 63 0,1-2-69 16,1 1 55-16,-4-1-61 0,-1 2 62 15,0-2-2-15,-2 0-9 0,-2 1-10 0,0-1-11 16,0 12 14-16,-2-22-13 0,-1 11-6 0,-1 1-13 15,-2-1-7-15,-3 1-13 0,0 0-19 0,-1 2-13 16,-3 0-12-16,0 2-21 0,-2 0-26 16,1 1-33-16,2 1-44 0,-2 2-79 0,3 1-56 15,11 1-85-15,-24 1-88 0,24-1-268 0,-22 2-279 16</inkml:trace>
  <inkml:trace contextRef="#ctx0" brushRef="#br0" timeOffset="24154.78">20530 2953 123 0,'0'0'238'0,"0"0"-37"0,0 0-50 16,0 0-18-16,0 0-41 16,0 0 3-16,0 0-22 0,0 0 16 0,0 0-26 15,0 0-8-15,-9 4-5 0,9-4-6 0,0 0 2 16,0 0-9-16,0 0 0 0,0 0-2 0,0 0 6 16,0 0 1-16,0 0 4 0,0 0 5 0,0 0 6 15,0 0 4-15,12 3 5 0,-12-3-10 0,0 0 1 16,0 0-7-16,14 2 4 0,-14-2 0 0,0 0 0 15,19 0-2-15,-19 0 6 0,16 1 8 0,-16-1 6 16,21 0-9-16,-21 0-11 0,24 0-10 0,-11 1-9 16,2-1-1-16,0 0-6 0,1 0-2 15,0 0-3-15,3 0-8 0,-1 0 0 0,0 1-1 16,-3-1 0-16,2 0-4 0,2 0 4 16,-1 0-4-16,1 1 4 0,-1-2-4 0,2 1 3 0,0 0 5 15,0 0 2-15,1 0 0 0,1 1 4 16,-1-1-3-16,0 0-14 0,2 0 5 0,-1 0 0 15,-3 0 8-15,3 0-6 0,0 0-3 0,-3 0 1 16,3 0-4-16,-1 0-3 0,-1 0 1 0,-1 0 3 16,1 0-3-16,-2 0 1 0,0 0 0 0,0-1-3 15,-2 1 7-15,0 0-4 0,2 0 2 0,-2 0 1 16,5 0 4-16,-2 0 0 0,0 0 1 0,1 1-5 16,1-1-7-16,-2 0 4 0,3 0 2 0,-1 1 3 15,0-1-5-15,2 0 0 0,0 0 0 0,0 2 0 16,-1-1 1-16,1-1 4 0,0 0 4 15,3 1-4-15,1-1-1 0,-4 0-1 16,0 1 2-16,0-1-1 0,0 0 0 0,-2 1-3 16,1-1 0-16,0 0-1 0,-1 0 10 0,1 0-5 15,-1 0-8-15,-1 0-3 0,0 0 1 0,-1 0 2 16,1-1-4-16,-1 1 4 0,0-1-2 0,-1 1 1 16,1 0 0-16,-1-1-1 0,1 1 3 15,0 0-3-15,-2-1 1 0,3 1-2 0,-2 0 1 0,1 0-4 16,0 0 3-16,-2-2 1 0,2 2-2 0,-1 0 2 15,1-1 0-15,-2 1 1 0,-2 0-2 16,2 0 0-16,-2 0 3 0,2 0 3 0,-1 0-2 16,1 0 0-16,-3 0-2 0,5 0-1 0,-3-1-8 0,-1 1 10 15,0 0 10-15,0 0-6 0,-2 0-4 16,3 0 0-16,-2 0-1 0,1-1 1 16,-1 1-3-16,1 0 2 0,-1 0-1 0,2 0-2 15,-2 0 2-15,-1 0 9 0,1 0-2 0,0 0-10 16,0 0 0-16,-14 0 3 0,25 0 1 0,-12 0 0 15,-13 0-3-15,26 0 0 0,-26 0 3 0,25-1-1 16,-25 1-2-16,23 0 8 0,-23 0-3 16,23 0-6-16,-23 0 2 0,21 0 1 0,-21 0 3 0,19 0-2 15,-19 0 3-15,19 0 0 0,-19 0 1 16,17-1-3-16,-17 1 6 0,15 0-2 0,-15 0-2 16,0 0-1-16,17-2 1 0,-17 2-1 0,0 0 2 15,14 0 1-15,-14 0 0 0,0 0 0 0,0 0 0 16,15 0 5-16,-15 0-4 0,0 0-6 15,0 0 0-15,0 0 1 0,12-1-3 0,-12 1-15 16,0 0-16-16,0 0-33 0,0 0-42 0,0 0-79 16,0 0-74-16,0 0-91 0,9-5-432 0,-9 5-304 15</inkml:trace>
  <inkml:trace contextRef="#ctx0" brushRef="#br0" timeOffset="25184.7">22864 2957 145 0,'0'0'221'0,"-9"6"-62"0,9-6-29 0,0 0-33 15,0 0-17-15,0 0-5 0,0 0-18 0,0 0-1 16,0 0-5-16,0 0-2 0,0 0-1 0,0 0 5 15,0 0 1-15,0 0-4 16,0 0-1-16,0 0 12 0,0 0 4 0,0 0 9 0,0 0 17 16,9 7 11-16,-9-7 11 0,0 0 2 0,19 0-11 15,-19 0-16-15,19-1-1 0,-19 1-19 16,22 0 1-16,-8 0-5 0,-1-2-9 0,1 2-1 16,0-1-2-16,3 1 4 0,-3-1-2 0,1 1-4 15,-1-1-1-15,1 0-2 0,-1 0-6 0,-1 1 2 16,1-2-10-16,-14 2-3 0,23-1-6 0,-23 1-2 15,18-2 0-15,-18 2-5 0,17 0 2 0,-17 0-4 16,11-1-3-16,-11 1-2 0,0 0 2 0,16-1-3 16,-16 1-21-16,0 0-32 0,0 0-38 0,14 0-49 15,-14 0-63-15,0 0-55 0,0 0-78 16,10-2-357-16,-10 2-193 0</inkml:trace>
  <inkml:trace contextRef="#ctx0" brushRef="#br0" timeOffset="26531.49">23196 2736 159 0,'0'0'255'16,"0"0"-45"-16,0 0-20 0,-1-12 2 0,1 12-24 15,0 0-21-15,-1-11-8 0,1 11-27 16,0 0 44-16,-4-12-50 0,4 12 18 0,0 0-35 15,-3-11 31-15,3 11-23 0,0 0 24 0,-2-9-22 16,2 9 15-16,0 0-19 0,0 0 11 0,-4-10-20 16,4 10 14-16,0 0-18 0,0 0 7 0,0 0-21 15,0 0 3-15,-3-9-18 0,3 9 2 0,0 0-23 16,0 0 3-16,0 0-24 0,0 0 2 16,0 0-21-16,0 0 3 0,0 0-16 0,0 0 13 15,0 0-20-15,0 0 14 0,0 0-15 16,0 0 23-16,0 0-8 0,0 0 8 0,0 0-8 15,0 0 24-15,-1 12-11 0,1-12 14 0,0 0-8 16,1 18 17-16,-1-18-13 0,0 16 20 0,0-16-8 0,0 19 5 16,0-19-7-16,2 23 14 0,-2-11-11 15,1 1 5-15,-1-1-16 0,1 0-1 0,-1 1 1 16,1-2 0-16,-1 3-2 0,2-2 8 0,-1 1 3 16,-1 0 7-16,1 0-1 0,1 0-49 0,-2 0 57 15,1 1-3-15,0 0-9 0,0-1 4 0,1 2-8 16,-1-1 3-16,0 0-2 0,-1 0-5 0,2 1 4 15,-1 0-3-15,0 0-1 0,0 1-2 16,1-1 1-16,-1 0 0 0,0-2 0 0,-1 2 4 16,3-1-2-16,-2 0 6 0,0 1 2 15,1-2-4-15,-1 0-1 0,0 3-2 0,-1-3-7 16,1 0-1-16,1 0 7 0,-1 1-2 0,-1-1 1 16,1 0 0-16,1 0 1 0,-2 0-1 0,1-1-1 15,0 1 5-15,0 1-5 0,-1-2 1 0,0 1-1 16,2-1 1-16,-2 0-3 0,1 0 6 0,-1 0-2 15,0 0 0-15,0 0 0 0,0-12-2 0,0 21-53 16,1-10 62-16,-1-11-58 0,0 22 64 0,0-22-67 16,-1 20 68-16,1-20-59 0,0 17 66 0,0-17-62 15,1 19 62-15,-1-19-61 0,-1 18 65 16,1-18-63-16,0 18 58 0,0-18-59 0,0 17 59 16,0-17-58-16,0 18 56 0,0-18-56 15,0 17 59-15,0-17-45 0,-1 17 40 0,1-17-52 0,0 16 59 16,0-16-59-16,0 17 8 0,0-17 2 0,-2 17 6 15,2-17 5-15,-1 16 8 0,1-16-7 16,0 17-1-16,0-17 5 0,-1 14 0 0,1-14-7 16,0 13 7-16,0-13-5 0,-1 13 1 0,1-13 0 15,0 14 0-15,0-14-1 0,-2 11 1 0,2-11 1 16,-1 14 49-16,1-14-52 0,-1 13 43 0,1-13-46 16,0 13-4-16,0-13 45 0,-2 13-53 0,2-13 51 15,-1 12-56-15,1-12 52 0,0 0-53 16,-1 15 53-16,1-15-55 0,0 0 46 0,0 13-45 15,0-13 59-15,0 0-56 0,-1 12 48 16,1-12-53-16,0 0 50 0,0 0-52 0,0 13 52 16,0-13-51-16,0 0 54 0,0 0-53 0,-2 13 45 15,2-13-43-15,0 0 53 0,0 12-57 0,0-12 52 16,0 0-50-16,-1 12 59 0,1-12-59 0,0 0 51 16,0 0-54-16,0 15 57 0,0-15-55 0,0 0 50 15,0 0-50-15,0 12 59 0,0-12-57 0,0 0 51 16,0 0-50-16,0 0 49 0,0 0-45 0,0 0 42 15,-1 11-77-15,1-11 28 0,0 0-87 0,0 0 14 16,0 0-102-16,0 0-16 0,0 0-148 0,0 0-64 16,0 0-103-16,-4-14-289 0,4 14-359 0</inkml:trace>
  <inkml:trace contextRef="#ctx0" brushRef="#br0" timeOffset="27327.12">23200 2680 57 0,'0'0'259'0,"0"0"-46"16,0 0-23-16,0 0-43 0,0 0-18 0,0 0-21 15,0 0-12-15,0 0-15 0,0 0-13 0,0 0-7 16,0 0 0-16,0 0-4 0,0 0 9 16,0 0-8-16,0 0 6 0,0 0-9 15,0 0-4-15,0 0-1 0,0 0-27 0,0 0 28 16,0 0-28-16,0 0 39 0,0 0-14 0,0 0 50 16,10 3-14-16,-10-3 25 0,0 0-37 0,18 1 18 15,-18-1-29-15,19 0 15 0,-19 0-22 0,26 0 14 16,-11 0-17-16,4 0 10 0,1 0-22 0,1-1 15 15,2 1-24-15,0 0 11 0,-1 0-22 0,6 0 17 16,-1 0-14-16,1 0 14 0,0-1-6 0,0 1 1 16,0 1-25-16,2-2 18 0,-2 1-16 0,0 0 11 15,-2 0-19-15,-2 0 17 0,-1 0-13 0,5 0 23 16,0 0-4-16,0 0 17 0,2 0-18 16,0 1 5-16,0-1-14 0,-3 1 4 0,1-1-9 15,1 1 18-15,-1 1-6 0,2-1 26 16,2-1-14-16,-2 1 4 0,6 1-9 0,-4-1 4 15,4 2-17-15,-6-2 12 0,1 2-16 0,-5-2 7 16,1 0-10-16,-2 0 10 0,-3 0-15 0,-3 1 12 16,-1-1-12-16,-4 0 14 0,0-1-10 0,-1 0 13 15,-13 0-15-15,20 2 12 0,-20-2-22 0,17 0-20 16,-17 0-63-16,14 0-43 0,-14 0-95 0,0 0-53 16,0 0-84-16,11 3-77 0,-11-3-296 0,0 0-243 15</inkml:trace>
  <inkml:trace contextRef="#ctx0" brushRef="#br0" timeOffset="28520.72">23243 4099 130 0,'0'0'179'16,"0"0"-32"-16,0 0-24 0,0 0-20 0,0 0-18 16,0 0-9-16,0 0-12 0,0 0-2 0,0 0-6 15,0 0 2-15,0 0 5 0,0 0 5 0,-6-6-4 16,6 6-4-16,0 0 5 0,0 0-6 0,0 0-6 15,0 0 4-15,0 0-8 0,-7-6-5 0,7 6-8 16,0 0-5-16,0 0-3 0,0 0-4 0,0 0-1 16,-6-7-5-16,6 7 3 0,0 0 4 15,0 0-10-15,0 0-1 0,0 0 0 0,0 0 4 0,0 0 1 16,-5-7 0-16,5 7 6 0,0 0-2 16,0 0 0-16,0 0 12 0,0 0-9 0,0 0 9 15,0 0-48-15,0 0 56 16,0 0-48-16,0 0 59 0,0 0-7 0,0 0 2 0,0 0-8 15,0 0 5-15,0 0 1 0,0 0-1 16,0 0-1-16,0 0-6 0,0 0 4 0,0 0-8 0,0 0-5 16,0 0 1-16,0 0-2 0,0 0 1 0,0 0 0 15,0 0 6-15,0 0-4 0,0 0-3 0,0 0-4 16,0 0 3-16,13-4-7 0,-13 4-2 0,0 0-2 16,19 0-3-16,-19 0-2 0,18-1-2 0,-6 0 1 15,-12 1-7-15,24-3 0 0,-11 3-1 0,2-1 4 16,-1 0-2-16,1-1-6 0,2 2-5 15,0-1 6-15,2 1 2 0,-3 0 0 0,2-1 0 16,1 1 4-16,1 0 0 0,-2 0 0 16,2 0-46-16,2 0 64 0,-2 0-59 0,3 0 51 15,0-1 0-15,-1 2-3 0,6-1-5 0,-1 1 2 16,0-1 1-16,1 1-1 0,-1-1-5 0,1 2 0 16,-1-1 0-16,1 0 4 0,-4 1-5 0,3-2 0 15,-3 1 2-15,-1 0 1 0,0-1 2 16,-1 1 0-16,1-1 4 0,0 1-4 0,-1-1-3 0,-1 1 1 15,1-1-1-15,-3 2 4 0,2-2-5 16,-2 0 3-16,-1 0-1 0,-3 0 3 0,-1 0-1 16,0 0 7-16,-1 0 6 0,-13 0-6 0,24 0-1 0,-24 0 0 15,22 0 4-15,-22 0-3 0,18-2-2 16,-18 2-3-16,19-1-3 0,-19 1-1 0,15 0-1 16,-15 0 2-16,16-1 0 0,-16 1-5 0,13-1-1 15,-13 1-3-15,13-1-14 0,-13 1-69 16,12-1 32-16,-12 1-35 0,13-2-26 0,-13 2-26 15,0 0-59-15,14-2 21 0,-14 2-24 0,0 0-30 16,13-3-41-16,-13 3-66 0,9-4-152 0,-9 4 19 16</inkml:trace>
  <inkml:trace contextRef="#ctx0" brushRef="#br0" timeOffset="29964.18">24415 2700 28 0,'0'0'206'0,"0"0"-28"0,0 0-28 16,0 0-13-16,0 0-9 0,0 0 2 16,0 0 13-16,0 0-9 0,11-5-20 0,-11 5-16 0,0 0-5 15,15-1-3-15,-15 1-22 0,0 0 25 0,18 0-29 16,-18 0 31-16,15 0-41 0,-15 0 16 16,17 1-26-16,-17-1 30 0,16 1-32 0,-16-1 28 0,18 4-36 15,-18-4 14-15,18 3-25 0,-18-3 19 16,19 5-35-16,-19-5 28 0,17 7-27 0,-17-7 25 15,18 8-28-15,-10-4 27 0,1 0-20 0,-2 1 19 16,3 1-19-16,-2-2 26 0,1 2-22 16,1 1 18-16,-1-2-19 0,0 1 16 0,3 2-14 15,-2 0 26-15,-1 0-11 0,1 0 11 0,0 0-24 16,-1 1 22-16,3 0-9 0,-3 1 7 0,0 1-17 16,2-2 13-16,-2 2-13 0,0-2-3 0,0 2 5 15,0 0-9-15,0 0 2 0,-1-2-2 16,-1 2 9-16,1 2 8 0,0-3-7 0,-2 0-3 15,1 0-6-15,0 1 3 0,-2-1-1 0,0 1-1 16,0-2 3-16,0 1-4 0,-2 1 4 0,3-1 0 16,-3 1-2-16,1 1-1 0,0-1 10 0,-2 0-8 15,3 1 11-15,-3 0-11 0,0 0 22 0,1 1 2 16,-1 2 6-16,1-2-9 0,-1 0-4 16,-2 0 2-16,2 0-16 0,-1 0 18 0,-1 1-14 15,1-2-4-15,-1-1-2 0,0 3-2 0,1-2-4 16,-1-12-3-16,0 23 9 0,0-11-2 0,-1-2-3 15,1 3 4-15,-1-2-3 0,1-11 0 0,-1 22 0 16,-1-10-2-16,2-12-2 0,-2 21 2 0,-1-9-4 16,2-1 2-16,0-1-4 0,-1 1-3 15,1 0 2-15,-1 0 1 0,0-1 7 0,0 0-5 0,-1 1 0 16,1-1 2-16,-1 0 0 0,0 1 3 16,0 0-58-16,0-1 67 0,-2 0-56 0,4 2 63 15,-4-2-57-15,0 1 62 0,2-2-60 0,-2 1 60 16,1 0-60-16,-1 0 53 0,-1 0-46 0,2-1 50 15,-1 1-58-15,-1 0 57 0,3-2-59 16,-4 2 59-16,2-1-57 0,1 1 11 0,-2-2 3 16,1 2 0-16,0-2 3 0,-2 1 8 0,3-1 2 15,-2 1 49-15,1-1-61 0,0-1 3 0,0 0 54 16,5-7-59-16,-10 15 58 0,10-15-60 0,-9 11 55 16,3-3-58-16,6-8 59 0,-9 10-57 0,9-10 46 15,-8 11-53-15,8-11 58 0,-11 11-57 16,11-11 54-16,-10 11-55 0,10-11 55 0,-11 10-56 0,11-10 59 15,-12 12-54-15,12-12 53 0,-15 11-52 16,9-6 51-16,-2 1-59 0,0-1 52 0,-1 1-52 16,1 0 54-16,-1-1-55 0,2 1 51 0,-3-1-52 15,2 1 55-15,-1-1-54 0,-1 1 58 0,1-1-56 16,1 0 48-16,-2 1-53 0,1-1 56 16,1 1-58-16,-1-1 52 0,9-5-54 15,-15 9 62-15,15-9-61 0,-13 9 61 0,13-9-59 0,-12 6 59 16,12-6-51-16,-11 7 48 0,11-7-41 15,-10 6 52-15,10-6-63 0,-10 6 56 0,10-6-57 16,-10 5 56-16,10-5-54 0,-11 4 51 0,11-4-56 16,-14 6 55-16,14-6-57 0,-15 4 45 0,15-4-59 15,-19 4 41-15,8-2-77 0,-1-1 30 0,12-1-93 16,-21 3 12-16,7-2-58 0,14-1-53 0,-23 0-74 16,23 0-65-16,-20-1-82 0,8-2-312 0,3 0-294 15</inkml:trace>
  <inkml:trace contextRef="#ctx0" brushRef="#br0" timeOffset="30864.99">25062 3247 93 0,'0'0'398'0,"-5"-10"-103"0,5 10-10 0,0 0-48 16,-6-7-15-16,6 7-17 0,0 0-22 16,0 0-27-16,-5-7-4 0,5 7-52 0,0 0-11 15,0 0-31-15,0 0 2 0,0 0-31 0,0 0 2 16,-7-5-25-16,7 5 22 0,0 0-26 0,-9 7 31 16,9-7-11-16,-9 11 22 0,3-3-19 0,-1-2 14 15,1 4-9-15,1-1 19 0,-4 2-25 0,4-1 17 16,-1 0-27-16,1-1 22 0,0 2-18 0,2 0 25 15,-1-1-7-15,0-1 15 0,0 2-11 0,4-11 20 16,-1 18 11-16,1-18-9 0,0 17 15 16,0-17-12-16,3 14 4 0,-3-14-9 0,6 15 8 0,-6-15-4 15,12 13-4-15,-6-8-1 0,2 1-10 16,3-2-3-16,-2 0-1 0,-9-4-2 0,22 5 12 16,-22-5-24-16,22 0-4 0,-22 0 3 0,23-4 0 15,-11 2 6-15,0-3-10 0,-2 0-8 0,3 0 7 16,-2-2 3-16,-2 0-7 0,1 0-11 0,-2-1 7 15,1 0 1-15,-5 0 1 0,1-2 2 16,1 3 14-16,-2-2 30 0,-4 9-66 0,4-16 43 16,-4 16-57-16,4-18 42 0,-4 18-54 0,-4-18 51 15,4 18-62-15,-4-17 56 0,0 8-60 0,4 9 44 16,-10-14-18-16,5 7-25 0,-3 1-20 0,1 1-17 16,-2-1-22-16,0 2-18 0,0 1-21 0,0 0-21 15,-3 0-71-15,12 3-13 0,-17-3-70 0,17 3-29 16,-20 1-79-16,20-1-312 0,-17 3-238 15</inkml:trace>
  <inkml:trace contextRef="#ctx0" brushRef="#br0" timeOffset="32126.34">25235 3318 289 0,'0'0'248'0,"0"0"-11"16,-13 0-49-16,13 0 0 0,0 0-52 0,0 0 18 15,0 0-22-15,0 0 33 0,0 0-49 16,0 0 14-16,0 0-47 0,0 0 17 0,0 0-40 15,0 0 27-15,0 0-36 0,0 0 14 0,0 0-24 16,0 0 25-16,0 0-25 0,0 0 31 0,0 0-9 16,0 0 22-16,0 0-18 0,11 5 14 0,-11-5-17 15,16 0 12-15,-5 1-19 0,-11-1 6 0,26 1-21 16,-11 0 7-16,-1 0-24 0,5-1 14 0,-1 1-15 16,4 1 13-16,-5-1-20 0,4 0 12 0,0 2-17 15,1-3 10-15,-2 2-7 0,2-1 14 16,-1 0-11-16,1 1 14 0,0-1-15 0,1-1 10 15,-1 1-14-15,1 0 10 0,-2 0-16 16,1 0 12-16,0 1-12 0,-2-1 9 0,3-1-11 0,-1 1 14 16,1-1-15-16,3 1 9 0,-2-1-12 15,0 0 13-15,2 0-12 0,-1 1 9 0,-2-1-13 16,0 2-3-16,-1-2 10 0,2 1-14 0,-1-1 20 16,0 0 0-16,2 0-3 0,-4 0 0 0,2 0 4 15,0 0 2-15,-1 1 8 0,-2-1-14 0,1 0 11 16,-2 0-17-16,2 0 12 0,-1 0-9 0,0 0 11 15,1 0-12-15,-1-1 12 0,2 1-13 0,-2-1 11 16,3 1-7-16,-5 0 6 0,4 0-6 0,-3 0 9 16,2 0-5-16,0 0-6 0,-1 0 1 15,0 0 7-15,-1 0 9 0,3 0-10 16,-2 0 6-16,2 1-5 0,1-1 4 0,0 0-7 16,-4 1-7-16,2-1 7 0,0-1-2 0,0 1-2 15,-2 0 1-15,0 0-2 0,4 0 5 0,-2 0-1 0,1 0-2 16,-2 0-1-16,0 1 11 0,-1-1-7 15,0 0-7-15,0 0 0 0,-4 0 0 0,1 0-4 16,-1-1 4-16,1 1 0 0,-2 0-1 16,2 0-1-16,-1 0 0 0,-1 0 2 0,-1 0 4 0,3 0-5 15,-2 0-6-15,1 0 6 0,-2 0 0 16,4-1 2-16,-4 1-4 0,2 0-4 0,1 0 4 16,1 0-3-16,0 0 6 0,-1 0-8 0,-3 0 3 15,5 1-5-15,-4-2 7 0,2 2-7 16,-3-1 6-16,0 0-4 0,1 0 6 0,-1 0-6 15,-13 0 2-15,23 0 6 0,-23 0 1 0,18 1-10 16,-18-1 9-16,15 0-7 0,-15 0 7 0,0 0-6 16,19 0 6-16,-19 0-7 0,0 0 1 0,15 0-1 15,-15 0 7-15,0 0-5 0,14 1 2 0,-14-1-7 16,0 0 11-16,13 0-6 0,-13 0 5 16,0 0-7-16,19 0 8 0,-19 0-5 0,0 0 2 0,15 2 4 15,-15-2 0-15,13 1-9 0,-13-1 3 16,0 0 0-16,14 0 6 0,-14 0-6 0,0 0 7 15,20 0-6-15,-20 0 3 0,13 0 0 0,-13 0 3 0,14 0-6 16,-14 0 6-16,15 1-9 16,-15-1 5-16,17 1-6 0,-17-1 6 0,17 0-1 15,-17 0-4-15,23 1 0 0,-12 0 3 0,-11-1 8 16,20 2-8-16,-20-2-1 0,18 1 3 0,-18-1 0 16,16 1 1-16,-16-1-3 0,13 0 5 0,-13 0-3 15,14 1-1-15,-14-1 1 0,0 0 7 0,15 0-7 16,-15 0-1-16,0 0 0 0,14 1 0 0,-14-1 2 15,0 0 0-15,17 0-4 0,-17 0 4 0,14 0-4 16,-14 0 2-16,0 0-1 0,18-1 3 0,-18 1-3 16,0 0 2-16,19 0-3 0,-19 0 0 15,0 0 1-15,16 0-2 0,-16 0 4 0,0 0-3 16,12-1 1-16,-12 1-1 0,0 0 3 0,0 0-2 16,14 0-4-16,-14 0 4 0,0 0-3 15,0 0-8-15,0 0-10 0,0 0-8 0,14-1-5 16,-14 1-34-16,0 0-25 0,0 0-56 0,0 0-41 15,0 0-89-15,0 0-50 0,0 0-91 0,0 0-421 16,0 0-384-16</inkml:trace>
  <inkml:trace contextRef="#ctx0" brushRef="#br0" timeOffset="32848.42">28219 3246 67 0,'0'0'371'0,"0"0"-34"0,1-11-55 0,-1 11 5 16,0 0-71-16,0 0 2 0,-1-15-55 0,1 15 4 15,0 0-46-15,-6-9 0 0,6 9-44 16,-7-6 12-16,7 6-40 0,-12-5 10 0,12 5-31 16,-11-1 14-16,11 1-20 0,-17 1 28 15,17-1-21-15,-20 6 15 0,6-2-21 0,5 0 10 16,-4 4-18-16,3-2 17 0,-1 2-17 0,1 0 14 16,0 0-18-16,1 2 28 0,1-1-6 0,1 2 24 15,2-2-15-15,1 1 12 0,1 1-4 0,1 0 19 16,4 1-13-16,0-2 11 0,3 4-12 0,2-3 9 15,2 0-19-15,2 2 7 0,2-2-13 0,1 1 2 16,4-2-5-16,-1 0 8 0,2-4-10 16,-1 2 18-16,-1-3-4 0,0-2 6 0,2-2-4 15,0-1 1-15,1-1 2 0,-2-2-7 0,1-2-3 16,0-3-12-16,-1 0-35 0,0-2 34 16,-4 0-7-16,-1-2-4 0,0-2-11 0,-4 0-27 15,-3 0-32-15,0-2-20 0,-2 1 4 0,-2-2-15 16,-4 0 17-16,0 1-4 0,-3-1 21 0,1 1-8 15,-1 1 13-15,-2 1-6 0,2 2 17 0,-4 1-11 16,4 2 14-16,-1 0-6 0,-2 3 9 0,2 0-13 16,-4 1 16-16,10 5-11 0,-13-4 13 0,13 4-9 15,-14 0 15-15,14 0-10 0,-13 3 15 0,13-3-11 16,-13 11 18-16,6-4-18 0,0 2 18 16,3 0-11-16,-1 2 20 0,1 1-13 0,3 0 16 15,0 2-15-15,1-1 13 0,1 3-10 0,0 2 20 16,3-1-14-16,1 0 9 0,-1 1-14 0,3 0 15 15,0 1-15-15,-1-1 13 0,1 0-15 16,-1-1 12-16,1-2-14 0,-1 0 16 0,0 0-12 16,1 1 17-16,-2-1-6 0,0-1-1 0,1 1-16 15,-2-1 12-15,1-1-10 0,-1-3 11 0,0 2-11 16,-2-3 1-16,1 1 5 0,-3-10 4 0,3 18-4 16,-3-18-29-16,-3 14-60 0,3-14-100 0,-7 15-124 15,7-15-170-15,-16 9-253 0,5-7-242 0</inkml:trace>
  <inkml:trace contextRef="#ctx0" brushRef="#br0" timeOffset="36595.11">18528 6288 244 0,'0'0'232'0,"0"0"-35"0,0 0-27 16,0 0-20-16,0 0-17 0,0 0-14 15,1-11-25-15,-1 11-9 0,0 0-9 16,0 0 2-16,0 0-3 0,0 0-2 0,0 0-6 0,0 0 2 15,-1-10-4-15,1 10-9 0,0 0 7 16,0 0 5-16,0 0 5 0,0 0 3 0,0 0 13 0,0-13 0 16,0 13 5-16,0 0 1 0,0 0-3 0,0 0-9 15,0 0-2-15,0 0-13 0,0 0-6 16,-2-11-6-16,2 11-9 0,0 0-8 0,0 0-8 16,0 0-4-16,0 0-8 0,0 0-7 0,0 0-3 15,0 0-7-15,0 0-2 0,0 0-8 0,0 0-2 16,0 0 0-16,0 0 6 0,0 0 2 0,0 0 7 15,0 0 6-15,-2 11 4 0,2-11-2 0,0 0 4 16,0 16 53-16,0-16-51 16,-1 14 48-16,1-14-53 0,-3 18 53 0,3-6-61 15,-1-1 53-15,0 3-56 0,-2-1 54 0,2 1-55 0,-2 1 49 16,2 2-56-16,-2-1 60 0,1 1-58 0,0-2 49 16,0 0-57-16,1 3 56 0,-2-2-56 15,-1 0 4-15,2 1 5 0,-1 0 9 0,1-1-1 16,0 2-1-16,0-2 7 0,-1 0 0 0,1 1 4 15,-1 0-3-15,2-1 4 0,-2 1-19 0,1-2 19 16,-1 2-20-16,-1 0 23 0,3-2-20 0,-1 0 29 16,0 0-31-16,0 1 25 0,-1 0-26 0,2 0 25 15,-2-1-22-15,2 0 20 0,0-1-4 0,-1 1-2 16,1-2-1-16,0 2-2 0,-1-1-3 0,0 3 8 16,2-3-11-16,-3 1 3 0,3-1 1 15,-1 0-4-15,-1 0 3 0,0-2-2 0,2 2 1 16,-1 0 3-16,0 1-3 0,1-2 3 0,0-1-2 15,-1 2 1-15,-1-2 4 0,2 2-8 16,-1-1 2-16,0 1-2 0,1-3-3 0,0 3 1 16,-2-2-1-16,2 1 1 0,0-1 0 0,0-1 0 15,0 2-1-15,0-13 1 0,0 23 6 0,0-11-3 16,0-12-6-16,0 21 7 0,0-21-2 0,2 21 2 16,-2-21 0-16,0 20-2 0,0-20-27 0,1 18 34 15,-1-18-28-15,0 19 30 0,0-19-28 16,1 17 36-16,-1-17-37 0,0 17 33 0,0-17-31 0,2 15 30 15,-2-15-27-15,1 17 29 0,-1-17-31 0,0 15 29 16,0-15-29-16,1 14 30 0,-1-14-30 16,0 14 34-16,0-14-28 0,1 14 18 0,-1-14-25 15,0 14 30-15,0-14-29 0,2 12 6 16,-2-12-4-16,0 13 4 0,0-13 2 0,0 11 2 16,0-11 0-16,2 13 3 0,-2-13 6 0,1 12-5 15,-1-12-2-15,0 13 32 0,0-13-37 0,0 12 27 16,0-12-27-16,0 12 28 0,0-12-33 0,2 10 31 15,-2-10-31-15,0 0 31 0,1 14-29 0,-1-14 31 16,0 0-36-16,0 12 41 0,0-12-35 0,0 0 30 16,0 0-25-16,0 0 26 0,0 13-31 0,0-13 31 15,0 0-32-15,0 0 31 0,0 0-32 0,0 0 24 16,0 0-39-16,0 0-4 0,0 13-60 16,0-13-21-16,0 0-67 0,0 0-74 0,0 0-84 15,0 0-97-15,0 0-106 0,0 0-258 0,-10-9-321 16</inkml:trace>
  <inkml:trace contextRef="#ctx0" brushRef="#br0" timeOffset="37310.17">18506 6373 126 0,'0'0'196'0,"0"0"-45"0,0 0-9 16,0 0-19-16,-1-11-11 0,1 11-16 0,0 0-12 16,0 0-5-16,0 0-16 0,0 0-5 0,0 0-15 15,0 0 10-15,0 0-13 0,0 0 9 16,0-12-9-16,0 12 13 0,0 0-8 0,0 0 22 16,0 0-17-16,0 0 32 0,0 0-42 0,0 0 48 15,0 0-49-15,0 0 0 0,1-10-1 0,-1 10 1 16,0 0 10-16,0 0 5 0,0 0-4 0,3-14 2 15,-3 14 20-15,0 0 19 0,1-10 16 0,-1 10 13 16,0 0-3-16,1-13 2 0,-1 13 9 0,0 0 4 16,1-11 0-16,-1 11-4 0,0 0-7 0,0 0-3 15,0-13-15-15,0 13-2 0,0 0-13 0,0 0-13 16,0 0-14-16,0 0-21 0,0-12-4 16,0 12-14-16,0 0-12 0,0 0-8 0,0 0-9 15,0 0 0-15,0 0 2 0,0 0-4 0,0 0 9 16,0 0 1-16,0 15 8 0,0-15 5 15,-1 17 4-15,1-5 1 0,0-1 6 0,-1 3-2 16,1-1-2-16,-1 4 0 0,-1 0 5 0,1 0-10 16,0 1 2-16,-1 0-26 0,1 2-71 0,0 0-66 15,0 0-95-15,-1-1-109 0,0 5-72 0,-3-2-130 16,2 0-256-16,-2-2-338 0</inkml:trace>
  <inkml:trace contextRef="#ctx0" brushRef="#br0" timeOffset="38498.74">18524 6270 54 0,'0'0'174'0,"0"0"-3"0,0 0-34 0,0 0-3 16,0 0-11-16,0 0 3 0,0 0 4 0,0 0-18 16,0 0-8-16,0 0-22 0,0 0 6 15,0 0-19-15,0 0 3 0,0 0 4 0,0 0 5 16,0 0 3-16,0 0-6 0,0 0-3 0,0 0 2 16,0 0-7-16,0 0 3 0,0 0-4 15,0 0 1-15,0 0-1 0,0 0 2 0,0 0 1 16,0 0-2-16,0 0-5 0,14 0-1 0,-14 0-2 15,13 0-4-15,-13 0 2 0,19-3-3 16,-19 3-4-16,24 0-3 0,-11 0-5 0,6-2-4 16,-2 1-6-16,2 0 0 0,1 1 47 0,1-2-62 0,1 1 47 15,-1 0-58-15,1 1 49 0,2-1-53 0,2 0 46 16,-2-1-55-16,3 2 55 0,0 0-55 0,0 0 51 16,0 0-53-16,1 0 51 0,0 0-60 15,0 0 52-15,0 2-56 0,-1-2 55 0,1 1-49 16,-1 0 51-16,1 0-56 0,-1-1 7 0,1 1 6 15,-1-1 3-15,2 2 1 0,-2-1 8 16,0-1-6-16,-1 0 55 0,1 1-63 0,-4-1 53 16,0 0-54-16,2 0 49 0,-2 0-57 0,-2 0 54 15,4-1-55-15,-2 1 57 0,1 0-58 0,-1 0 57 16,0-1-58-16,1 1 59 0,-1-2-62 0,-1 2 59 16,0 0-54-16,1-1 53 0,-2 1-61 0,0-1 63 15,-1 1-60-15,1 0 61 0,-2 0-54 0,1 0 55 16,-2-1-59-16,1 1 63 0,-1 0-60 0,0-1 57 15,-1 1-53-15,-3-2 61 0,1 2-57 0,-1 0 5 16,2-1 5-16,-4 1 2 0,-12 0 12 0,25-1-1 16,-25 1-6-16,20 0 0 0,-20 0 0 15,17 0 0-15,-17 0 1 0,15-1 1 16,-15 1-5-16,13-2-1 0,-13 2 7 0,0 0-10 16,15 0-2-16,-15 0 9 0,0 0-9 0,0 0 4 15,16-1-4-15,-16 1-1 0,0 0-21 0,0 0-32 16,0 0-39-16,14-1-54 0,-14 1-21 0,0 0-143 15,0 0-48-15,0 0-78 0,0 0-388 0,0 0-361 16</inkml:trace>
  <inkml:trace contextRef="#ctx0" brushRef="#br0" timeOffset="39812.97">18455 7677 19 0,'0'0'164'16,"0"0"-1"-16,0 0-44 0,0 0 12 0,0 0-11 15,0 0-14-15,-9 4 3 0,9-4-10 0,0 0-3 16,0 0-11-16,0 0-11 0,0 0-3 0,-9 3-6 16,9-3-1-16,0 0-3 0,0 0 4 0,0 0-1 15,0 0-4-15,0 0-3 0,0 0-1 16,0 0 0-16,0 0 5 0,0 0-13 0,0 0 3 16,-8 5-8-16,8-5 1 0,0 0-4 0,0 0 3 15,0 0 6-15,0 0-4 0,0 0 16 16,0 0-9-16,0 0 7 0,0 0 2 0,0 0 0 0,0 0 8 15,0 0 3-15,0 0 3 0,9 7 2 16,-9-7 2-16,0 0 3 0,0 0-5 0,14 2-4 16,-14-2-8-16,16 0-8 0,-16 0 0 0,15-1-13 15,-15 1-21-15,24 0 10 0,-12-1-21 0,3 1 14 16,-15 0-7-16,27-1 0 0,-13 1-3 0,0 0-7 16,0 0-1-16,1 0 17 0,0 0-18 0,1 0 1 15,2 0-5-15,1-2 0 0,-1 2-2 0,3 0 0 16,-1 0 2-16,1-1 11 0,0 1-11 0,1 0-5 15,-2-2 1-15,1 2 21 0,2 0-23 0,0 0 0 16,-1-1-1-16,1 1 2 0,-1 0-1 16,0 0 2-16,1 0 0 0,0-1 1 0,-1 1 5 15,-1 0-5-15,0 0 0 0,2 0 3 16,-2-1 5-16,-1 1-6 0,2 0-3 0,-2 0 1 16,2-1 0-16,0 1 1 0,-1 0 1 0,-1-1-16 15,1 1 23-15,0-1-23 0,-2 1 19 0,1 0-1 16,1-1-2-16,-2 1 2 0,0-1 1 0,-1 2-3 15,1-2 0-15,-2 1-1 0,-2 0-2 0,2-1 2 16,-2 1 11-16,2 0-10 0,-2 0-5 0,2 0 2 16,-2-3 1-16,0 3 6 0,1 0-2 0,0 0 2 15,0 0 2-15,0 0 1 0,0 0 0 16,-1 0 2-16,0-1-1 0,1 1 4 0,-2 0-8 0,1 0 0 16,-2 0 2-16,1 0 0 0,-1 0 5 0,-1-2-4 15,2 2-1-15,-1 0 2 16,-13 0-2-16,25 0-2 0,-14-1 0 0,-11 1 5 15,24 0-3-15,-24 0-1 0,23-1-2 0,-23 1 1 16,23 0-1-16,-23 0-2 0,21 0 0 0,-21 0-1 16,19 0 0-16,-19 0 1 0,19 0-1 0,-19 0 6 15,18 0-1-15,-18 0-6 0,18 0 1 0,-18 0-1 16,15 0 3-16,-15 0 2 0,17 0-3 16,-17 0 0-16,17 0 3 0,-17 0 4 0,16 1-20 0,-16-1 23 15,15 0-19-15,-15 0 18 0,18 0-22 0,-18 0 27 16,16 0-24-16,-16 0 25 0,16 0-26 15,-16 0 26-15,13 0-26 0,-13 0 26 0,0 0-26 16,18 0 23-16,-18 0-23 0,0 0 19 0,0 0-43 16,15 0 6-16,-15 0-42 0,0 0-20 0,0 0-51 15,12-2-80-15,-12 2-52 0,0 0-11 16,0 0-59-16,0 0-82 0,0 0-260 0,0 0-192 16</inkml:trace>
  <inkml:trace contextRef="#ctx0" brushRef="#br0" timeOffset="41297.78">20079 6239 124 0,'0'0'242'0,"0"0"-54"0,0 0-26 0,0 0-24 15,0 0-15-15,0 0-3 0,0 0-25 0,0 0 6 16,0 0-18-16,0 0 15 0,13 0-25 0,-13 0 29 15,0 0-38-15,15 1 41 0,-15-1-52 0,0 0 44 16,17 2-54-16,-17-2 56 0,13 1-70 16,-13-1 3-16,13 2 6 0,-13-2 2 0,13 2 3 0,-13-2 55 15,13 1-64-15,-13-1 46 0,14 2-57 0,-14-2 50 16,14 3-68-16,-14-3 53 16,13 5-59-16,-13-5 61 0,14 5-64 0,-14-5 55 15,14 7-57-15,-5-3 53 0,0 0-51 0,-1 2 51 16,0 0-54-16,2 0 57 0,-3 0-53 0,1 2 53 15,1-1-55-15,0 0 63 0,0 1-42 0,0 2 46 16,0-2-46-16,0 1 45 0,-1 0-49 0,2 1 45 16,-3 0-48-16,0-2 48 0,2 2-55 0,-2-1 53 15,1 0-54-15,0 2 52 0,-1-1-51 16,2-1 58-16,-2 3-57 0,0-2 43 0,0 0-51 16,0 1 56-16,0 1-54 0,-1-1 53 0,1-1-55 15,-2 2 57-15,1-1-55 0,0 1 56 0,0-1-56 0,-1-1 63 16,-1 1-55-16,1 0 53 0,0 0-53 0,-1-1 56 15,-1 3-54-15,0-2 53 0,1-1-64 16,0 2 12-16,-2-2 6 0,1 0 2 16,-1 0 1-16,1 3 10 0,1-3 1 0,-2 1-5 15,-1 0 4-15,2 0-2 0,-2-1-22 0,2 1 26 16,-2 0-2-16,-1-11 2 0,3 21-1 0,-2-10 2 16,0 0 3-16,1 0-4 0,-1 0 2 15,-1-11-8-15,1 20 4 0,-1-20 1 0,2 23 12 0,-2-23-20 16,0 20 3-16,1-9 0 0,-1-11-4 0,0 21-1 15,0-21 1-15,0 21-2 0,0-21 6 16,0 21-6-16,-1-9 12 0,1-12-12 0,0 21-8 16,0-21 2-16,-2 22-1 0,1-12 2 0,1 2 0 15,0-12 0-15,-1 22 2 0,1-9-4 0,-2-3 1 16,0 2 6-16,1-1-3 0,-1 1 3 0,1-1 2 16,0 0 1-16,-2-1 1 0,2 1-11 0,-2 0 2 15,1 0-1-15,-2-2-1 0,4-9 0 16,-4 21-1-16,2-12 5 0,-1 1-5 0,0 0-1 15,1-1-4-15,-2 0 4 0,0 0 0 0,2 1-3 16,-2-1 7-16,-1 0-8 0,1 0-1 0,0 0-25 16,0-1 32-16,0 2-29 0,0-2 31 15,1 0-29-15,-1 1 31 0,-1-1-33 0,1 1 34 16,-1-3-27-16,1 3 30 0,-3-1-35 0,7-8 46 16,-8 14-39-16,3-7 28 0,5-7-29 0,-8 14 29 15,8-14-32-15,-9 14 31 0,9-14-30 0,-10 12 29 16,10-12-32-16,-8 12 29 0,8-12-25 0,-9 11 1 15,9-11 8-15,-10 12-4 0,10-12 1 0,-12 11 10 16,12-11-8-16,-10 10 4 0,10-10-2 0,-11 9 2 16,11-9 0-16,-11 9 0 0,11-9 0 0,-9 9 2 15,9-9-3-15,-12 7-1 0,12-7-3 16,-11 8 5-16,11-8-2 0,-12 8-9 0,12-8 6 16,-14 5 1-16,14-5-9 0,-16 8 0 15,16-8-1-15,-18 5-3 0,18-5-2 0,-18 5 3 16,7-1 27-16,1-1-34 0,-2-1 34 0,2 1-31 15,0-1 28-15,-2 1-43 0,2 1 20 0,10-4-51 16,-20 4 9-16,20-4-61 0,-18 6-19 0,18-6-37 16,-16 3-42-16,16-3-54 0,-15 3-53 0,15-3-11 15,-13 1-75-15,13-1-455 0,-13 3-413 0</inkml:trace>
  <inkml:trace contextRef="#ctx0" brushRef="#br0" timeOffset="42815.01">20689 6848 296 0,'0'0'251'0,"0"0"-30"0,0 0-29 0,0 0-19 16,-5-8-24-16,5 8-34 0,0 0-5 15,0 0-24-15,0 0-14 0,0 0-2 0,0 0-7 0,-12 4-10 16,12-4-5-16,0 0 10 0,0 0-15 15,-7 6 4-15,7-6 5 0,-6 9-12 0,6-9 8 16,-6 9 3-16,6-9 1 0,-6 11 9 0,6-11-5 16,-5 16-1-16,5-16 2 0,-6 15-1 0,4-6 2 15,2-9-3-15,-3 19 0 0,3-19-4 16,-1 16 0-16,1-16 5 0,0 18 41 0,0-18-57 16,1 17 53-16,-1-17-55 0,5 17 59 0,-5-17-49 15,8 14 59-15,-8-14-52 0,11 14 52 0,-11-14-56 16,13 10 42-16,-13-10-57 0,16 9 54 0,-16-9-66 15,19 4 1-15,-19-4-2 0,22 0 1 0,-11-1-7 16,2-1-1-16,-2-1 1 0,1-1 0 0,1-1 1 16,-2-1-5-16,2 1 0 0,-3-2-1 0,0-1 2 15,1 1-1-15,-4-4-2 0,1 1-5 16,-2 0-23-16,1-3 27 0,-2 3-23 0,-3-1 24 16,0-1 5-16,-2 0-10 0,0 1-3 0,-2-1-3 15,0 1 0-15,-2 0-1 0,-1 1 2 16,1-1-5-16,-1 3 2 0,-1-2-1 0,-1 2-4 15,1 2-1-15,-3-1 5 0,1 2-8 0,-2 0 1 16,0 2-2-16,10 3-11 0,-22-5-12 0,22 5-23 16,-23-1-19-16,23 1-19 0,-24 3-18 0,13 0-27 15,-1-1-41-15,0 1-38 0,2 1-2 0,-1 0-49 16,0 4-43-16,2-2-91 0,-1-1-195 0,4 1-113 16</inkml:trace>
  <inkml:trace contextRef="#ctx0" brushRef="#br0" timeOffset="44641.38">20933 6882 63 0,'0'0'149'0,"0"0"-7"15,0 0-23-15,0 0-8 0,0 0-7 0,0 0-10 16,0 0-6-16,0 0-5 0,0 0-5 16,0 0-9-16,0 0 3 0,0 0-5 0,0 0-7 15,0 0 2-15,0 0-3 0,0 0-5 0,0 0-9 16,0 0 0-16,0 0 2 0,0 0 1 0,0 0 1 16,-8 6 0-16,8-6-3 0,0 0-2 0,0 0 5 15,0 0-3-15,0 0 5 0,0 0-13 0,0 0 3 16,0 0-12-16,0 0 3 0,0 0-3 15,-6 7 0-15,6-7 6 0,0 0-13 0,0 0 7 16,0 0-16-16,-9 4 10 0,9-4-1 0,0 0 3 16,0 0-2-16,-8 4 4 0,8-4-4 0,0 0 1 15,0 0-1-15,0 0 6 0,0 0-1 0,-9 6-8 16,9-6 0-16,0 0-2 0,0 0 3 0,0 0 0 16,0 0 3-16,0 0 4 0,0 0 5 15,0 0 6-15,0 0 5 0,0 0 3 0,0 0 1 16,0 0 5-16,0 0-13 0,0 0-6 0,0 0 2 15,9 6-2-15,-9-6 0 0,0 0 0 0,17 0 0 16,-17 0-4-16,16-1-2 0,-16 1-5 16,20-2-4-16,-20 2-5 0,25-2 2 0,-25 2-3 15,27 0-4-15,-12 0-2 0,1 0-12 0,2-1 13 16,0 1-2-16,1 0-2 0,0-2 3 0,0 2-4 16,1-1 1-16,0 1-3 0,1 0-1 0,2-2 4 15,-1 2-6-15,0 2 1 0,2-4 1 0,4 4 2 16,-1-2-1-16,0 0 0 0,0 0 1 0,-2 0 0 15,0 0-1-15,1 0 0 0,1 1 0 0,-3-1 4 16,1 0-5-16,-2 0 0 0,1 0 1 16,0 0-2-16,3 0 2 0,1 2 1 0,-2-2 3 15,2 0 0-15,-1 0-4 0,1 0 1 0,1 0-1 16,-1 0 3-16,2-2-1 0,-1 4-2 0,-1-2-2 16,2 0-3-16,-2 0 5 0,0 0-1 15,0 0 0-15,-1 0 1 0,0 0-3 0,0 0 1 16,-3 0 1-16,0 0 0 0,0 0 2 0,-2 1-2 15,1-1 0-15,0 0-1 0,-1 0 0 0,1 0 3 16,0 0-2-16,0 0 5 0,0 0-5 0,0 0 3 16,1 0 0-16,0 0-3 0,-2-1 6 0,3 1-5 15,-1 0 6-15,-1 0-3 0,0-2-2 0,-1 2-11 16,1-1 17-16,-2 1 6 0,0 0 0 0,0-2-4 16,0 2 0-16,-1-1 0 0,1 1 2 0,-1-1 1 15,0 1-9-15,0-1 1 0,1 1 10 16,0-1-13-16,1 0 0 0,-2-1-2 15,1 2 5-15,0-1 2 0,0 1-5 0,-2 0 0 16,1-1 1-16,1 1 2 0,-3-3-3 0,1 3-1 16,0 0 0-16,-4 0 1 0,2-1 1 0,-3 1 1 15,3 0 5-15,-3 0-4 0,1-1 1 0,-1 1 1 16,0 0-3-16,2 0 2 0,-16 0-4 0,26-1 0 16,-13 1-2-16,2 0 3 0,-2 0 0 0,1-1 1 15,-1 1 3-15,-13 0-1 0,26 0-7 0,-26 0 4 16,21-1 1-16,-21 1 1 0,18 0 0 0,-18 0-3 15,18-1 1-15,-18 1-1 0,16 0 0 0,-16 0-4 16,14-1 17-16,-14 1-11 0,12-2-5 0,-12 2 0 16,12-1 1-16,-12 1 0 0,13-1 0 15,-13 1-3-15,0 0 3 0,14 0-1 16,-14 0-1-16,0 0-1 0,15-2 2 0,-15 2 5 16,0 0-3-16,13 0 0 0,-13 0 1 0,0 0 1 15,14-1 1-15,-14 1-3 0,0 0-1 0,0 0 2 16,14 0-1-16,-14 0 0 0,0 0 1 0,0 0 10 15,0 0-12-15,14-1-3 0,-14 1 0 0,0 0 6 16,0 0-2-16,0 0-4 0,0 0 0 16,14-1 0-16,-14 1 0 0,0 0 3 0,0 0 0 15,0 0 0-15,0 0 5 0,14 0 0 0,-14 0-4 0,0 0-2 16,0 0 2-16,0 0-1 0,0 0 3 16,12-1 0-16,-12 1 1 0,0 0-3 0,0 0 0 15,0 0-2-15,0 0-8 0,0 0-10 0,0 0-12 16,0 0-18-16,11-2-23 0,-11 2-28 0,0 0-49 15,0 0-34-15,0 0-36 0,0 0-53 0,0 0-48 16,0 0-106-16,0 0-166 0,-5-6-104 0</inkml:trace>
  <inkml:trace contextRef="#ctx0" brushRef="#br0" timeOffset="46441.21">23571 6022 71 0,'0'0'252'0,"1"-11"-31"0,-1 11-17 16,0 0-30-16,1-14-3 0,-1 14-24 0,0 0 0 16,4-12-39-16,-4 12 28 0,0 0-47 0,1-11 50 15,-1 11-66-15,0 0 1 0,3-11 1 0,-3 11 0 16,0 0 52-16,0 0-77 0,1-14 69 0,-1 14-75 16,0 0 54-16,0 0-62 0,1-10 56 0,-1 10-40 15,0 0 24-15,0 0-63 0,0 0 47 0,0 0-65 16,0 0 45-16,0 0-59 0,-1-11 57 0,1 11-58 15,0 0 50-15,0 0-55 0,0 0 56 0,0 0-55 16,-2 9 57-16,2-9-51 0,0 0 54 0,-2 13-54 16,2-13 10-16,-1 11 10 0,1-11 6 15,0 13 5-15,0-13 1 0,-4 16 5 0,4-16 2 16,0 18 7-16,0-18 2 0,-1 20 2 16,0-9 5-16,1 2-6 0,-1-2 6 15,-1 1-2-15,2 0 0 0,-1 1 38 0,0 1-59 0,1 0 48 16,-2-2-56-16,1 2 49 0,1 1-57 15,-1 1 53-15,-1 0-56 0,1-1 43 0,0-1-53 0,0 1 54 16,-1-1-50-16,2 1 52 0,-1 0-53 16,0-2 50-16,1 2-54 0,-2-3 57 0,2 3-55 0,-1-2 62 15,1 1-52-15,-1-1 53 0,0-1-56 0,1 1 57 16,-2 0-58-16,1 0 52 0,1-1-62 16,-2 0 56-16,2 0-56 0,-2 1 53 0,2-2-56 0,0 2 57 15,-1-1-54-15,1-1 51 0,0-11-59 16,-1 23 57-16,1-23-52 0,0 23 54 0,0-23-60 15,0 22 59-15,0-22-57 0,0 21 4 16,0-21 6-16,0 22 10 0,0-22 1 0,-1 20-2 16,1-20 0-16,0 20 3 0,0-20 2 0,0 22 0 15,0-22-1-15,0 19 2 0,0-19 2 0,1 21 0 16,-1-21-2-16,-1 19 3 0,1-19-14 0,0 21 18 16,0-21-3-16,0 20 7 0,0-20-2 15,0 19 0-15,0-19-3 0,-2 20 1 0,2-20 3 0,0 17-1 16,0-17-1-16,-1 18-1 0,1-18 8 15,0 18-8-15,0-18-4 0,-1 16 1 0,1-16 0 16,-2 18 1-16,2-18-2 0,-1 16-1 0,1-16 1 16,0 16 1-16,0-16-1 0,-1 17 0 0,1-17 5 15,-1 16 1-15,1-16-9 0,-2 17-2 0,2-17 3 16,-1 15-4-16,1-15 60 0,0 17-66 0,0-17 57 16,-1 16-65-16,1-16 56 0,-2 17-59 15,2-17 61-15,0 15-60 0,0-15 54 0,-1 16-61 16,1-16 60-16,0 14-60 0,0-14 59 0,-1 14-59 15,1-14 61-15,-1 13-61 0,1-13 60 0,0 11-60 16,0-11 62-16,0 0-58 0,-2 17 57 16,2-17-59-16,0 0 57 0,0 11-57 0,0-11 59 0,0 0-60 15,0 0 59-15,0 15-62 0,0-15 63 16,0 0-61-16,0 0 58 0,0 0-53 0,-1 10 56 16,1-10-61-16,0 0 2 0,0 0 63 0,0 0-61 15,0 0 59-15,0 0-60 0,0 0 60 0,0 0-62 16,0 12 61-16,0-12-51 0,0 0 44 0,0 0-57 15,0 0 7-15,0 0 3 0,0 0 4 0,0 0 55 16,0 0-61-16,0 0 3 0,0 0 2 16,0 0 57-16,0 0-61 0,0 0 55 0,0 0-54 15,0 0 50-15,0 0-57 0,0 0 2 0,0 0 57 16,0 0-57-16,0 0 62 0,0 0-66 0,0 0 61 16,0 0-61-16,0 0 6 0,0 0 62 15,0 0-65-15,0 0 54 0,0 0-55 0,0 0 5 16,0 0 2-16,0 0 57 0,0 0-62 0,0 0 60 15,0 0-63-15,0 0 59 0,0 0-63 0,0 0 65 16,3 10-58-16,-3-10 54 0,0 0-61 0,0 0 8 16,0 0 2-16,11 1 6 0,-11-1 2 0,0 0 17 15,15 0-15-15,-15 0 2 0,13 1 2 0,-13-1 1 16,18 0 8-16,-18 0-7 0,21 0 6 0,-21 0-2 16,25 0-5-16,-8 0 3 0,-3 0-1 0,1-1 1 15,-1 1 0-15,4 0 1 16,0 0 0-16,1 0 0 0,-1-1 6 0,2 1 43 15,0 0-58-15,-1 0 60 0,1-1-67 0,1 1 58 16,-1 0-60-16,2-2 55 0,0 2-60 0,-2 0 60 16,3-3-63-16,0 2 57 0,-1 0-52 0,0 1 48 15,1 0-55-15,1-1 61 0,-1 1-63 0,-1-1 57 16,2 1-55-16,-1-1 58 0,1 1-63 0,-2 0 65 16,1 0-61-16,0-1 3 0,1 1 9 0,-5 0 9 15,2 0-4-15,0 0 5 0,-1 1-3 0,0-1 8 16,-1 0-5-16,-1 0 4 0,0 0-2 15,-3 0 3-15,1 0 2 0,-2 0 0 0,1 0 1 16,-2 0 7-16,-13 0-6 0,24 0 9 0,-24 0-6 16,18 1-15-16,-18-1-32 0,17-1-45 0,-17 1-22 0,13-1-138 15,-13 1-87-15,11-5-54 16,-11 5-74-16,5-8-344 0,-5 8-339 0</inkml:trace>
  <inkml:trace contextRef="#ctx0" brushRef="#br0" timeOffset="47270.91">23596 5937 163 0,'0'0'157'0,"0"0"-19"15,0 0-12-15,-5-8-9 16,5 8 0-16,0 0-15 0,0 0-1 0,0 0 0 0,0 0 2 16,-2-9-12-16,2 9-10 0,0 0 12 0,0 0-23 15,0 0 40-15,0 0-29 0,-2-11 44 0,2 11-38 16,0 0 43-16,0 0-67 0,0 0 73 0,0 0-77 16,-1-15 49-16,1 15-60 0,0 0 55 15,0 0-39-15,0 0 41 0,-1-12-54 0,1 12 43 16,0 0-52-16,0 0 48 0,0 0-49 0,0 0 47 15,-2-11-60-15,2 11 39 0,0 0-51 0,0 0 39 16,0 0-57-16,0 0 44 0,0 0-55 0,0 0 45 16,0 0-51-16,0 0 45 0,0 0-49 0,0 0 53 15,0 0-49-15,0 0 53 0,0 0-50 16,0 0 53-16,0 0-43 0,0 0 51 0,-1 14-44 16,1-14 48-16,1 11-56 0,-1-11 50 15,0 15-53-15,0-15 48 0,3 18-52 0,-2-7 5 16,1-1 3-16,-1 3 0 0,0-2-6 0,0 1-41 15,2 2-75-15,-2-1-72 0,1 0-46 0,-2 0-59 16,1 2-76-16,-2-1-334 0,1-2-222 0</inkml:trace>
  <inkml:trace contextRef="#ctx0" brushRef="#br0" timeOffset="48050.15">23553 5885 259 0,'0'0'243'16,"0"0"-30"-16,0 0-25 0,0 0-19 15,0 0-15-15,0 0-17 0,0 0-32 0,0 0 18 16,0 0-36-16,-7-8 37 0,7 8-51 0,0 0 60 15,0 0-75-15,0 0 66 0,0 0-75 0,0 0 63 16,0 0-65-16,0 0 67 0,0 0-75 0,0 0 56 16,0 0-55-16,11-5 50 0,-11 5-52 0,0 0 49 15,15-1-49-15,-15 1 48 0,15-2-48 0,-15 2 46 16,18-1-56-16,-18 1 50 0,25-2-54 0,-13 0 45 16,2 1-53-16,0-1 49 0,2 0-54 0,-1 2 48 15,3-1-51-15,1 0 55 0,-1 0-61 0,2-1 52 16,1 1-56-16,-1 0 51 0,3 0-55 15,0 0 41-15,0 1-48 0,2-3 55 16,0 2-56-16,2 1 51 0,-4-1-51 0,4-1 52 16,-5 4-59-16,5-4 56 0,-5 2-57 0,3-1 58 15,-2 1-60-15,-3-1 54 0,2 1-53 0,0 0 57 16,-3-1-54-16,3 1 56 0,-2-1-53 0,-1 1 55 16,3 0-62-16,-3-1 56 0,0 1-56 0,-1-2 56 15,0 1-56-15,1 1 56 0,0 0-58 0,-1 0 58 16,1 0-57-16,-3 0 53 0,2 0-50 0,-3 0 55 15,2 0-58-15,-2 0 56 0,2 0-56 0,-2 1 55 16,0-1-56-16,-1 0 55 0,2 0-54 0,-4 0 57 16,4-1-56-16,-3 1 56 0,1 0-52 0,-14 0 52 15,21 0-55-15,-21 0 57 0,23-1-58 16,-23 1 55-16,23 0-55 0,-23 0 58 0,17-1-58 16,-17 1 57-16,23-1-58 0,-23 1 58 15,18 0-54-15,-18 0 52 0,18-1-58 0,-18 1 59 16,16 0-61-16,-16 0 59 0,14-2-59 0,-14 2 58 15,16-1-57-15,-16 1 57 0,11-1-57 0,-11 1 67 16,0 0-64-16,17 0 51 0,-17 0-61 16,0 0 41-16,0 0-95 0,14-1 3 0,-14 1-77 15,0 0-73-15,0 0-80 0,0 0-49 0,0 0-68 0,0 0-299 16,0 0-235-16</inkml:trace>
  <inkml:trace contextRef="#ctx0" brushRef="#br0" timeOffset="49509.61">24790 5832 69 0,'0'0'294'15,"0"0"-59"-15,0 0-24 0,0 0-27 0,0 0-21 16,0 0-18-16,0 0-8 0,0 0-16 0,0 0 0 16,2-9-40-16,-2 9 38 0,0 0-61 15,0 0 55-15,0 0-68 0,11-2 56 16,-11 2-70-16,0 0 59 0,0 0-15 0,18 0-11 0,-18 0-8 15,0 0-5-15,16 1-8 0,-16-1 2 16,0 0-7-16,20 1 4 0,-20-1 4 0,15 1-1 16,-15-1-3-16,13 3-6 0,-13-3 0 0,15 4-4 15,-15-4-2-15,14 3-1 0,-14-3 1 0,14 5 0 16,-14-5-7-16,17 6-1 0,-17-6 3 0,17 6-4 16,-9-1 0-16,1-2-2 0,0 1-42 0,0 1 50 15,0-1-49-15,-1 1 49 0,-1 2-50 0,2-3 58 16,0 2-46-16,0 0 47 0,0-1-45 0,-1 2 47 15,0-1-50-15,-1 0 59 0,2 0-57 0,-1 0 47 16,-1 1-48-16,0-1 50 0,0 2-48 0,0-2 48 16,0 1-52-16,1-1 51 0,-4 1-47 0,4-1 6 15,-2 1 1-15,-1 0 7 16,0 1 3-16,0 0 1 0,3 0 0 0,-4 0 2 0,1 0 6 16,0 1-1-16,-1 0-2 0,2 0 4 0,-2-1-2 15,0 1 50-15,2 1-59 0,-3 0 52 16,1-1-50-16,-2 1 52 0,2-1-57 0,0 1 61 15,0 1-64-15,-2-1 55 0,2 0-52 0,-1 0 60 16,-1 0-63-16,0 1 56 0,0 0-60 0,2-1 54 16,-4 2-52-16,1-2 56 0,2 1-58 0,-2 1 57 15,0 0-61-15,2 0 57 0,0 1-60 0,-1-1 73 16,-2 1-78-16,1-1 62 0,-1 1-57 0,1-1 58 16,1 0-59-16,-2 0 55 0,1 0-55 0,-1 0 58 15,1 0-60-15,-1-12 53 0,0 22-57 0,3-9 56 16,-3-1-60-16,0-12 58 0,0 21-57 0,0-9 55 15,0-12-55-15,0 22 51 16,0-22-46-16,0 21 47 0,0-21-48 0,0 21 7 0,-3-11 2 16,3-10 5-16,-1 21-5 0,1-21 12 15,-1 20 1-15,1-20 3 0,-2 19 0 0,2-19-1 16,-2 18 0-16,2-18 6 0,-2 18-4 0,2-18-3 16,-3 20 8-16,3-20-8 0,-4 16 0 0,2-6-25 15,2-10 32-15,-3 14-33 0,3-14 36 0,-2 15-30 16,2-15 30-16,-2 14-29 0,2-14 30 0,-5 15-30 15,5-15 34-15,-4 15-28 0,4-15 23 16,-4 14-29-16,4-14 29 0,-5 15-27 0,5-15 27 0,-5 14-29 16,5-14 28-16,-5 13-27 0,5-13 31 0,-5 14-31 15,5-14 31-15,-3 14-33 0,3-14 33 16,-7 11-27-16,7-11 27 0,-7 14-37 0,7-14 40 0,-6 12-7 16,6-12-5-16,-5 14 0 0,5-14-2 15,-8 11 0-15,8-11-1 0,-5 13 0 0,5-13-1 16,-10 11-1-16,10-11 0 0,-6 11 0 15,6-11-1-15,-8 10 4 0,8-10 1 0,-8 10-11 16,8-10 3-16,-9 11-1 0,9-11-6 0,-9 9 9 16,9-9 0-16,-10 12 0 0,10-12-3 15,-13 10 5-15,7-4-1 0,6-6-3 0,-11 9 5 0,11-9-7 16,-14 11-1-16,14-11 2 0,-12 8 3 0,12-8-1 16,-14 10 1-16,14-10-2 0,-12 9 0 15,12-9-1-15,-11 7 1 0,11-7 0 0,-14 6 4 16,14-6-7-16,-12 5 0 0,12-5-2 0,-14 7 0 15,14-7 2-15,-13 6-2 0,13-6 1 0,-13 4 1 16,13-4-1-16,-14 6 2 0,14-6-3 0,-14 3 6 16,14-3 1-16,-14 5-8 0,14-5 1 0,-13 4 0 15,13-4-7-15,-16 4 8 0,16-4 2 0,-14 5-2 16,14-5 1-16,-14 2 2 0,14-2 1 16,-14 4-3-16,14-4 4 0,-16 2-11 0,16-2 3 15,-14 5 0-15,14-5 1 0,-15 3 1 16,15-3-1-16,-12 4 0 0,12-4 1 0,-13 3 1 0,13-3 7 15,-14 2-8-15,14-2 16 0,-12 4-16 16,12-4-6-16,-13 2-8 0,13-2-1 0,0 0-2 0,-15 3-1 16,15-3-2-16,-12 2-1 0,12-2 1 0,0 0 9 15,-15 1-3-15,15-1-4 0,-11 2 9 16,11-2-4-16,-14 2 0 0,14-2 0 0,-16 2 1 16,16-2-1-16,-18 1 2 0,18-1-3 0,-18 1-4 15,18-1-9-15,-20 3-9 0,7-2-28 0,13-1 38 16,-21 2-95-16,10 0 14 0,-2-1-106 0,13-1-14 15,-23 0-103-15,23 0-45 0,-24-1-68 16,24 1-320-16,-22-4-280 0</inkml:trace>
  <inkml:trace contextRef="#ctx0" brushRef="#br0" timeOffset="50752.92">25366 6368 71 0,'0'0'295'0,"0"0"-57"16,0 0-25-16,-3-9-38 0,3 9 1 15,0 0-41-15,0 0 7 0,-11-5-39 0,11 5 19 16,0 0-53-16,0 0 26 0,-13 1-47 0,13-1 33 16,0 0-31-16,-11 6 36 0,11-6-65 0,-8 7 71 15,8-7-73-15,-7 10 78 0,7-10-73 0,-8 13 64 16,2-6-58-16,2 2 54 0,0-1-60 0,0 0 58 15,1 1-57-15,-2-1 53 0,3 2-52 16,-2-2 44-16,4-8-58 0,-5 18 51 0,5-18-47 16,-4 18 50-16,4-18-35 0,-2 16 34 0,2-16-43 15,1 17 56-15,-1-17-47 0,1 14 52 0,-1-14-47 16,4 14 53-16,1-5-54 0,-5-9 51 0,9 13-57 16,-9-13 57-16,9 12-57 0,-9-12 56 0,13 10-66 15,-13-10 56-15,12 8-59 0,-12-8 51 16,12 6-60-16,-12-6 6 0,14 5 4 0,-14-5 8 15,14 2-1-15,-14-2-2 0,18 0-5 0,-18 0 52 16,15-3-67-16,-15 3 50 0,19-4-54 0,-19 4 52 16,20-6-66-16,-20 6 63 0,16-7-67 0,-5 3 57 15,-4-1-57-15,-7 5 56 0,17-8-57 16,-7 2 60-16,-10 6-62 0,13-11 63 0,-7 5-54 0,2 0 46 16,-8 6-54-16,11-13 61 0,-4 6-64 15,-1 0 60-15,-2-2-57 0,-4 9 55 0,10-15-58 16,-6 6 56-16,0 1-57 0,1 0 57 0,-1-1-50 15,-4 9 47-15,2-16-52 0,-2 16 58 0,3-13-64 16,-3 13 51-16,5-14-49 0,-5 14 54 0,-2-13-57 16,2 13 56-16,-3-14-57 0,3 14 56 15,-5-13-57-15,5 13 54 0,-8-13-53 16,8 13 58-16,-9-12-61 0,9 12 8 0,-14-11 1 0,14 11 2 16,-13-9 1-16,6 4-9 0,7 5-13 15,-18-8-20-15,9 5 40 0,9 3-88 0,-21-4 19 16,21 4-76-16,-20-2 14 0,20 2-100 0,-19 1-16 15,7 1-12-15,3 1-42 0,9-3-85 0,-21 6-230 16,10-2-149-16</inkml:trace>
  <inkml:trace contextRef="#ctx0" brushRef="#br0" timeOffset="52182.39">25600 6467 190 0,'0'0'248'0,"0"0"-38"16,0 0-34-16,0 0-20 0,0 0-21 0,0 0-20 15,0 0 3-15,0 0-23 0,0 0-24 0,0 0 11 16,0 0-27-16,0 0 31 0,0 0-36 0,0 0 38 16,0 0-47-16,-4 7 49 0,4-7-50 0,0 0 62 15,0 0-69-15,0 0 77 0,0 0-67 0,0 0 54 16,0 0-63-16,0 0 55 0,0 0-59 15,0 0 57-15,0 0-54 0,0 0 55 0,0 0-53 16,14 1 54-16,-14-1-61 0,13 0 45 0,-13 0-51 16,19 0 49-16,-6-1-55 0,3 1 49 0,1 0-54 15,2-2 48-15,1 2-51 0,2-1 47 16,1 1-48-16,-1-1 48 0,2 1-60 0,3 0 50 16,-1-1-57-16,2 1 54 0,0 0-52 0,-1-1 48 15,0 1-53-15,-3 0 50 0,1 0-52 0,-1 0 51 16,-1 0-49-16,5 0 52 0,-3 1-59 0,2-1 54 15,0 0-55-15,1 1 56 0,-1-1-55 0,4-1 54 16,-4 1-54-16,2 0 52 0,-1 0-55 0,1 0 55 16,0 0-47-16,0 0 51 0,-5 0-48 0,5 0 57 15,-1 0-50-15,1 0 56 0,-2 0-57 0,-2 0 54 16,2-1-55-16,0 1 58 0,-5-1-59 0,2 1 57 16,-1-1-57-16,0 1 52 0,-1-2-60 0,1 2 54 15,-1 0-52-15,0-3 53 0,1 3-57 16,-1-1 56-16,-1 1-59 0,1 0 59 0,0-1-57 15,-1 2 59-15,-1-2-53 0,2 1 51 16,1-1-58-16,-3 1 56 0,2-1-56 0,-1 1 54 0,2 0-56 16,-4-1 55-16,4 1-57 0,0-2 56 15,-4 1-51-15,4 1 57 0,0-1-56 0,0 1 53 16,-2-1-61-16,2 0 58 0,0 1-57 0,-2-1 56 16,2 1-58-16,0-2 58 0,-1 1-58 0,-2 1 58 15,1-1-59-15,-1 1 61 0,-1-1-61 0,2 1 59 16,-2 0-60-16,-2-2 59 0,2 2-57 0,-2-1 57 15,3 1-59-15,-4-1 59 0,2 1-57 0,1-1 54 16,-3 1-56-16,-1 0 59 0,0-1-59 16,1 1 59-16,0-2-60 0,0 2 56 0,-1 0-55 15,1 0 57-15,-1-1-57 0,0 1 55 0,-1 0-57 16,0 0 61-16,0 0-60 0,-2-1 59 16,2 1-58-16,-1 0 58 0,-1-2-59 0,-12 2 43 15,26 0-35-15,-26 0 50 0,23 0-52 0,-23 0 52 16,23 0-53-16,-10-1 53 0,1 1-55 0,-14 0 59 15,23 0-57-15,-10 0 54 0,-2 1-56 0,-11-1 56 16,27 0-5-16,-27 0-4 0,24 0-3 0,-24 0-3 16,23 2-6-16,-23-2 2 0,18-2 3 15,-18 2-15-15,19 2 11 0,-19-2 2 0,18 0-4 16,-18 0 0-16,15 0 0 0,-15 0-2 0,17 1 0 16,-17-1-2-16,14 0-1 0,-14 0 1 0,15 0 0 15,-15 0 3-15,13 0 3 0,-13 0-4 0,13 0-5 16,-13 0 6-16,14 0 0 0,-14 0-1 0,0 0 2 15,15 0 2-15,-15 0-2 0,0 0 3 16,14 0-1-16,-14 0-3 0,0 0 4 0,0 0-4 16,13-3-8-16,-13 3-17 0,0 0-28 0,0 0-44 15,0 0-64-15,0 0-62 0,13-3-74 0,-13 3-51 16,0 0-68-16,0 0-389 0,0 0-324 0</inkml:trace>
  <inkml:trace contextRef="#ctx0" brushRef="#br0" timeOffset="52858.15">28584 6199 297 0,'0'0'351'0,"-1"-11"-31"15,1 11-77-15,0 0 6 0,-3-12-90 0,3 12-26 16,0 0-22-16,-5-8 25 0,5 8-71 0,0 0 31 16,-14-2-76-16,14 2 65 0,-11 3-68 0,11-3 62 15,-13 7-57-15,5-1 68 0,2 0-11 0,-2 2-1 16,0 0-1-16,-1 2-2 0,2 0-4 0,0 2-4 16,1 0-1-16,-2 0-9 0,2 0-2 0,2 0-5 15,0 0-6-15,2 0-4 0,-2 0-7 16,1 0 9-16,3 0-9 0,-2-1 1 0,4 0-3 15,-2-11 12-15,5 20 7 0,-1-10 2 16,0 0 0-16,6-2-2 0,2 0-5 0,-2-1 0 16,0 0 4-16,4-2-6 0,0-1-2 0,0-2 0 15,1 0-6-15,1-4-52 0,-1 0 59 0,2-3-55 0,-2-1 53 16,3-5-55-16,-2-2 53 0,-2-1-59 16,-4-3 43-16,2-1-48 0,-4-2 56 0,-1-2-64 15,-3 0 41-15,-3 3-50 0,-2-1 49 0,-2-2-51 16,-1 0 56-16,-1 1-54 0,-2 2 55 0,0 1-55 15,1 3 64-15,-1 2-62 0,2 0 54 0,0 2-61 16,-1 3 50-16,1-1-53 0,-2 2 48 0,7 7-45 16,-13-9 50-16,13 9-47 0,-14-4 51 15,14 4-29-15,-15 1 36 0,15-1-56 0,-15 9 58 16,7-4-51-16,1 3 52 0,1 2-41 16,-1 3 45-16,1-2-47 0,3 4 53 0,0 0-45 15,0 3 57-15,3-1 4 0,-1 1 2 0,2 3-6 16,1-2-1-16,0 4-6 0,2-2-4 0,0 1-7 15,1 0 0-15,1-1-4 0,-1 0-9 0,2-2 3 16,-1 1-2-16,1-1 1 0,-1 0 4 0,0-1-55 16,0-1 62-16,-1-1-54 0,0-1 57 0,-1-3-51 15,1 3 53-15,-3-3-55 0,1-1 60 0,-1-1-58 16,-2-10 39-16,2 16-76 0,-2-16 21 0,0 14-89 16,0-14 1-16,-3 11-52 0,3-11-67 0,-6 7-52 15,6-7-48-15,0 0-98 0,-12 1-174 0,12-1-132 16</inkml:trace>
  <inkml:trace contextRef="#ctx0" brushRef="#br0" timeOffset="53371.78">28253 5867 193 0,'0'0'344'16,"-15"-6"-60"-16,15 6-24 0,-9-3-19 0,9 3-19 15,0 0-20-15,-14-4-22 0,14 4-22 0,0 0-12 16,0 0-2-16,0 0 5 0,0 0 14 0,0 0-10 15,0 0-4-15,12-5-10 0,1 5 0 0,0-2-4 16,9 2-9-16,1 0-9 0,4-1-1 0,2 1 4 16,1 0-61-16,1 0 61 0,-1 0-62 0,2 0 58 15,-2 0-60-15,0 0 48 0,-4 0-64 0,1 0 40 16,-4 0-61-16,-1 0 37 0,-4 0-51 16,3 0 41-16,-6 0-53 0,-1 0 32 0,-14 0-111 15,24 0-24-15,-24 0-107 0,17 1-118 0,-17-1-85 16,13 2-79-16,-13-2-439 0,0 0-513 0</inkml:trace>
  <inkml:trace contextRef="#ctx0" brushRef="#br0" timeOffset="55947.84">22505 3567 156 0,'0'0'229'0,"0"0"-52"15,0 0-1-15,-15 0-36 0,15 0 5 0,0 0-36 16,0 0 18-16,-13 1-35 0,13-1 24 16,0 0-35-16,0 0 25 0,0 0-30 0,-13 2 30 15,13-2-26-15,0 0 14 0,0 0-6 0,0 0-6 16,0 0 4-16,0 0-15 0,0 0-8 0,0 0-6 16,0 0-3-16,0 0 13 0,0 0-18 15,-10 2 22-15,10-2-20 0,0 0 24 0,0 0-10 16,0 0 18-16,0 0-27 0,15 1 23 0,-15-1-22 15,15 1-2-15,-15-1 2 0,22 0 3 0,-9 0-8 16,1 0-4-16,1 0-8 0,2 1-3 0,1-1 2 16,2 0-4-16,-1 0-4 0,1 0-5 0,0 0-4 15,2 0-3-15,-4 0 0 0,1 0 1 16,-1 0-6-16,-2 0 3 0,1 0-1 0,1 0-3 16,-2 0-1-16,-1 0-2 0,1 0-2 0,-2-1-4 15,0 1 3-15,0 0-1 0,-1 0 2 0,1 1-4 16,-14-1 0-16,24 0-3 0,-24 0 2 0,21 0-1 15,-21 0 0-15,19 0-2 0,-19 0 1 0,17-1 1 16,-17 1-5-16,18 0 5 0,-18 0-1 16,15 0 4-16,-15 0-6 0,15 1-3 0,-15-1 6 15,13 0-2-15,-13 0 1 0,13-1-4 0,-13 1 6 16,0 0-1-16,15 0 3 0,-15 0-3 0,0 0 1 16,14 1-2-16,-14-1-1 0,0 0 2 0,0 0-1 15,16 0 0-15,-16 0 1 0,0 0-2 16,0 0 0-16,0 0 3 0,13 0-3 0,-13 0 1 0,0 0 2 15,0 0-10-15,0 0 7 0,15 2 0 16,-15-2 0-16,0 0 0 0,0 0 0 0,0 0 0 16,14-2 3-16,-14 2-3 0,0 0 1 0,0 0 0 15,12 0-2-15,-12 0 2 0,0 0-2 0,0 0 1 16,12 2 0-16,-12-2 0 0,0 0 0 0,0 0 2 16,0 0 2-16,14-2-2 0,-14 2-2 15,0 0-1-15,0 0 1 0,13 2-1 16,-13-2 1-16,0 0 0 0,13-2-1 0,-13 2 1 0,0 0 3 15,0 0-1-15,15 0-3 0,-15 0 1 16,0 0-1-16,0 0 1 0,14 0-1 0,-14 0 1 0,0 0 2 16,0 0-2-16,0 0 0 0,0 0 7 15,13 0-11-15,-13 0-26 0,0 0-27 0,0 0-39 16,0 0-42-16,0 0-34 0,0 0-91 0,0 0-53 16,0 0-50-16,0 0-413 0,0 0-299 0</inkml:trace>
  <inkml:trace contextRef="#ctx0" brushRef="#br0" timeOffset="57296.81">22495 3589 49 0,'0'0'267'15,"0"0"-17"-15,0-12-62 0,0 12-4 0,0 0-51 16,0 0-5-16,0 0-43 0,0 0 7 16,0 0-31-16,0 0 14 0,0 0-9 0,0 0 5 15,0 0-37-15,0 0 41 0,0 0-48 0,0 0 32 16,0 0-31-16,0 0 26 0,0 0-37 0,0 0 29 0,0 0-29 15,0 0 18-15,0 0-37 16,0 0 30-16,0 0-28 0,0 0 1 0,0 0 2 16,-2 11 7-16,2-11-1 0,0 0 8 0,0 0 5 15,-1 13-6-15,1-13 10 0,0 0 21 16,-2 16 12-16,2-16-26 0,-2 11-5 0,2-11-3 0,-2 13 1 16,2-13-6-16,-2 14 0 0,2-14 5 15,-2 17-3-15,2-17-36 0,-3 17 69 0,2-6-49 16,0 1 70-16,-1-1-63 0,1 1 62 0,0 1-60 0,0-2 61 15,-1 3-59-15,1-2 57 0,0 2-8 16,-2-1-17-16,2 0-4 0,-1 3-2 0,2-2 0 16,-2-1-7-16,1 2-8 0,0-2-10 0,1 1 9 15,-3 2 0-15,3 0 2 0,-1-1-2 16,-2 1-9-16,2-1-2 0,0-1-4 0,1 0 1 16,-2 1-6-16,1-3 1 0,1 3 2 0,-1-2 1 15,-1 3-1-15,2-2 8 0,-1 1-2 0,0-1-6 16,0-1-2-16,1 1 0 0,-2 1 2 0,1-2-2 15,-1 1 2-15,2-2 6 0,0 2-6 0,-2-1-49 16,2 0 60-16,-1-1-51 0,1 2 53 16,-1-3-47-16,1 1 43 0,-1 2-27 0,-1-3 50 15,2 3-57-15,0-1 51 0,-1-1-52 0,0 0 52 16,1 1-50-16,-2-1 8 0,2 0 50 0,-1 0-59 16,1 0 4-16,-1 0 7 0,0 0 4 0,1 0 3 15,-2 0 2-15,2 1-1 0,-1-2 0 0,1-11-1 16,-1 22 51-16,1-22-58 0,0 22 52 15,0-22-64-15,-3 20 54 0,3-20-57 0,0 18 57 16,0-18-59-16,-1 18 51 0,1-18-53 0,0 16 59 16,0-16-59-16,-2 18 56 0,2-18-52 0,-1 18 51 15,1-18-54-15,0 17 54 0,0-17-55 16,-1 16 53-16,1-16-58 0,0 15 58 0,0-15-55 0,-1 12 55 16,1-12-54-16,0 0 63 0,0 14-56 0,0-14 52 15,0 0-56-15,-2 11 57 0,2-11-55 16,0 0 56-16,0 0-60 0,0 12 58 0,0-12-61 0,0 0 59 15,0 0-57-15,0 0 60 0,0 0-62 16,0 0 59-16,0 12-75 0,0-12 25 0,0 0-87 16,0 0-3-16,0 0-119 0,0 0-11 0,0 0-79 15,0 0-97-15,0 0-359 0,0 0-289 16</inkml:trace>
  <inkml:trace contextRef="#ctx0" brushRef="#br0" timeOffset="60154.65">22391 4749 111 0,'0'0'205'0,"0"0"-30"0,0 0-12 0,0 0-20 16,0 0-6-16,0 0-13 0,0 0-2 15,0 0-20-15,0 0-11 0,0 0-7 0,0 0-2 16,0 0-29-16,0 0 21 0,0 0-32 0,0 0 26 16,0 0-37-16,-2 10 36 0,2-10-46 0,0 0 35 15,0 0-47-15,0 0 62 0,0 0-61 0,0 0 60 16,0 0-54-16,0 0 69 0,0 0-63 0,0 0 73 15,10 5-63-15,-10-5 66 0,0 0-50 0,14 1 48 16,-14-1-64-16,14 0 59 0,-14 0-68 0,19 0 47 16,-19 0-55-16,23 1 49 0,-10-2-61 15,0 1 54-15,3 0-54 0,-2 0 48 16,3 0-51-16,3 0 51 0,-2 0-53 0,3 0 55 16,0-1-55-16,0 1 49 0,1 0-51 0,2 0 49 15,-1 0-54-15,4-1 52 0,0 1-53 0,1-2 45 16,0 1-48-16,-1 1 48 0,1-1-50 0,0 0 46 15,0-1-51-15,0 1 51 0,-1 0-50 0,0 0 52 16,1 0-51-16,0-1 59 0,-1 1-55 0,1 0 48 16,-1 0-48-16,0 1 47 0,-2-1-48 0,2 1 46 15,-3-1-52-15,-1 1 51 0,3-2-47 0,1 1 49 16,-2 0-52-16,-2 1 56 0,4-1-55 0,0-1 52 16,1 2-50-16,-1-1 54 0,1 0-50 0,0 1 46 15,-2 0-53-15,1-1 52 0,-3 1-55 16,0 0 51-16,-1 0-50 0,-1 1 53 0,1-1-58 15,-2-1 55-15,0 2-54 0,1-2 57 16,1 1-52-16,-3 0 51 0,3-1-53 0,1 1 51 16,-1 0-51-16,2-2 53 0,-3 2-50 0,1 0 49 15,1 0-54-15,-1 0 53 0,0 0-58 0,1 0 58 16,0 0-56-16,3 2 56 0,-4-2-53 0,4 1 55 16,-1-1-52-16,0 1 51 0,1 0-51 0,-1-1 54 15,1 1-55-15,-2 1 54 0,1-1-45 16,-2 0 47-16,2-1-52 0,0 1 55 0,-3-1-57 0,1 2 55 15,-3-2-56-15,3 1 60 0,-2-1-60 16,1 0 50-16,-2 1-56 0,1-1 58 0,-3 0-54 0,2 0 51 16,-4 0-54-16,2-1 56 0,0 1-56 0,2 0 58 15,-3-1-56-15,3 1 52 0,0-2-51 16,0 1 48-16,2 0-51 0,-2 1 52 16,2-1-46-16,0 1 46 0,4-2-54 0,-2 2 56 15,1 0-53-15,2-1 53 0,0 1-56 0,-1 0 62 16,-3 0-61-16,0 0 53 0,-2 0-54 0,-1 0 55 15,-1 1-49-15,-2-2 46 0,-3 1-47 0,1 0 57 16,-2-1-54-16,-14 1 53 0,25 0-54 0,-25 0 59 16,17-1-58-16,-17 1 55 0,18 0-56 0,-18 0 53 15,13-1-50-15,-13 1 49 0,14-2-58 16,-14 2 56-16,0 0-58 0,16-1 58 0,-16 1-58 16,0 0 62-16,14-2-62 0,-14 2 59 0,0 0-58 15,13-2 54-15,-13 2-52 0,0 0 52 0,0 0-53 16,11-2 58-16,-11 2-60 0,0 0 55 0,0 0-53 15,0 0 59-15,12-1-59 0,-12 1 57 16,0 0-55-16,0 0 55 0,0 0-51 0,0 0 53 16,0 0-52-16,0 0 53 0,0 0-52 0,10-2 55 15,-10 2-57-15,0 0 64 0,0 0-62 0,0 0 57 16,0 0-58-16,0 0 55 0,0 0-53 0,0 0 52 16,0 0-57-16,0 0 57 0,0 0-59 0,0 0 56 15,0 0-56-15,0 0 58 0,0 0-58 16,0 0 47-16,0 0-52 0,0 0 57 0,0 0-56 0,0 0 52 15,0 0-53-15,0 0 55 0,0 0-56 16,0 0 54-16,0 0-55 0,0 0 60 0,0 0-62 16,0 0 58-16,0 0-58 0,9 3 57 0,-9-3-52 15,0 0 53-15,0 0-54 0,0 0 53 0,0 0-55 16,0 0 58-16,5 9-55 0,-5-9 57 0,0 0-51 16,5 11 53-16,-5-11-57 0,4 9 56 15,-4-9-57-15,5 12 57 0,-5-12-58 0,8 16 55 16,-4-8-55-16,2 1 57 0,-3 0-55 15,1 1 58-15,2-1-55 0,-2 2 56 0,1 0-62 16,-1-1 57-16,1 2-55 0,0-1 56 0,1 2-54 0,-2-3 55 16,3 1-58-16,-3 1 56 0,2 0-55 15,-1 0 60-15,3 2-57 0,-4-3 55 0,1 3-57 16,2-1 58-16,-3 0-55 0,3 0 53 0,-2 2-56 16,1-4 53-16,2 3-55 0,-2-1 54 0,-1 0-53 15,3 0 66-15,-3 1-65 0,4-1 53 0,-5 0-51 16,3 0 7-16,-1 0 4 0,1 1-3 0,1-1 7 15,-2 1 3-15,1 1 3 0,1-3 1 0,0 3-2 16,0 1 5-16,-1-2 3 0,0 1 17 16,2 1 23-16,0 1-55 0,0 0 54 15,2 0-59-15,-2-1 53 0,0 1-59 0,-1 0 56 16,2 0-57-16,-1 0 58 0,-1-3-60 0,2 2 58 16,-1 0-53-16,-1-1 54 0,-1-1-60 0,3-1 56 0,-4 2-50 15,1-1 49-15,1 1-55 0,2-1 57 16,-1 0-57-16,-2 0 54 0,2 0-52 0,-2 0 58 15,2 2-53-15,1 1 51 0,-2-3-57 0,0 0 56 16,1 3-55-16,-2-5 57 0,2 3-58 0,-2-2 58 16,0 0-58-16,1 0 57 0,0 1-56 0,0-1 54 15,-1 0-47-15,-1-1 51 0,0 2-61 0,0-2 7 16,1 1 9-16,-1 0 1 0,-1-1 3 0,2 0 0 16,-2 0 0-16,3 0 4 0,-3 0 1 0,1-2 1 15,1 2 7-15,-2 1 0 16,2-3-6-16,-1 1 0 0,0 0 0 0,2 0 4 15,-4-1 1-15,1-1-4 0,1 2-2 0,-2-2 1 16,1 0 0-16,0 0 1 0,0 1 1 0,-1-2 2 16,2 3 0-16,-3-4-4 0,1 2 0 0,2 0 2 15,-2-1 1-15,0 1-1 0,0-1 0 0,1 1-1 16,-1-1 2-16,0 1-1 0,1-1 54 0,-5-8-61 16,9 16 53-16,-7-8-58 0,-2-8 51 0,9 16-61 15,-9-16 59-15,7 15-59 0,-7-15 54 16,7 12-58-16,-7-12 59 0,5 12-60 0,-5-12 58 0,8 12-59 15,-8-12 60-15,5 10-56 0,-5-10 53 16,4 8-58-16,-4-8 60 0,4 8-61 0,-4-8 58 16,3 10-57-16,-3-10 57 0,0 0-56 0,7 8 58 15,-7-8-59-15,0 0 57 0,4 13-57 0,-4-13 59 16,0 0-54-16,3 11 56 0,-3-11-56 16,0 0 52-16,6 10-58 0,-6-10 58 0,0 0-54 15,4 10 54-15,-4-10-57 0,0 0 61 0,5 9-61 16,-5-9 56-16,0 0-54 0,5 9 59 0,-5-9-60 15,0 0 58-15,0 0-54 0,4 8 52 0,-4-8-57 16,0 0 58-16,0 0-56 0,3 9 55 16,-3-9-58-16,0 0 59 0,0 0-59 0,0 0 58 15,4 9-59-15,-4-9 60 0,0 0-52 0,0 0 50 0,0 0-55 16,2 9 57-16,-2-9-59 0,0 0 59 16,0 0-58-16,0 0 57 0,4 9-58 0,-4-9 58 15,0 0-57-15,0 0 58 0,0 0-57 0,0 0 59 16,5 8-54-16,-5-8 49 0,0 0-54 0,0 0 57 15,0 0-56-15,0 0 57 0,0 0-56 0,0 0 56 16,0 0-56-16,0 0 58 0,0 0-61 0,0 0 51 16,0 0-62-16,0 0 51 0,0 0-70 15,0 0 55-15,0 0-56 0,0 0 57 0,0 0-44 16,0 0 54-16,0 0-54 0,0 0 54 0,0 0-59 16,-2-10 60-16,2 10-53 0,0 0 55 15,0 0-56-15,0 0 53 0,0 0-50 0,0-12 50 16,0 12-46-16,0 0 48 0,0 0-48 0,0 0 50 15,9-7-48-15,-9 7 51 0,0 0-47 0,0 0 50 16,9-3-55-16,-9 3 50 0,0 0-48 0,0 0 49 16,13 3-47-16,-13-3 47 0,0 0-48 0,0 0 54 15,10 6-50-15,-10-6 51 0,0 0-49 0,8 8 56 16,-8-8-53-16,0 0 51 0,0 11-51 0,0-11 53 16,0 0-46-16,-2 11 51 0,2-11-53 0,0 0 55 15,-4 11-49-15,4-11 56 0,0 0-51 0,-8 7 57 16,8-7-51-16,0 0 59 0,-10 5-57 15,10-5 51-15,0 0-58 0,0 0 53 0,-16 0-52 16,16 0 49-16,0 0-56 0,-9-6 49 0,9 6-61 16,0 0 51-16,-7-11-53 0,7 11 53 0,0 0-54 15,0-14 54-15,0 14-59 0,2-9 53 16,-2 9-54-16,3-10 58 0,-3 10-56 0,6-7 47 16,-6 7-51-16,10-7 52 0,-10 7-51 0,8-5 50 15,-8 5-49-15,0 0 54 0,14-4-56 0,-14 4 49 16,0 0-46-16,16 3 52 0,-16-3-51 0,10 6 51 15,-10-6-51-15,7 8 53 0,-7-8-46 0,8 9 52 16,-8-9-48-16,4 10 58 0,-4-10-54 0,2 13 55 16,-2-13-46-16,0 0 61 0,-2 17-47 0,2-17 58 15,-4 11-51-15,4-11 64 0,-5 9-58 0,5-9 55 16,-10 7-38-16,10-7-20 16,-12 4 49-16,12-4-63 0,-14 2 57 0,14-2-60 15,-11-3 52-15,11 3-61 0,-13-3 43 0,13 3-72 16,-10-8 36-16,10 8-68 0,-7-11 46 0,7 11-69 15,-4-13 28-15,4 13-80 0,-2-12-41 0,2 12-49 16,2-14-35-16,-2 14-46 0,4-9-63 0,-4 9-275 16,5-9-165-16</inkml:trace>
  <inkml:trace contextRef="#ctx0" brushRef="#br0" timeOffset="61782.34">22491 6230 178 0,'0'0'222'0,"0"0"-34"15,-8 5-18-15,8-5-13 0,0 0-17 0,0 0 9 16,0 0-35-16,0 0 19 0,0 0-34 16,-9 4-4-16,9-4-6 0,0 0-3 15,0 0 0-15,0 0-3 0,0 0 0 0,0 0-10 16,0 0-4-16,0 0-5 0,-11 3-8 0,11-3-17 0,0 0-4 16,0 0-6-16,0 0-3 0,-16 0-5 15,16 0 1-15,0 0-7 0,0 0 5 0,-14 3-2 16,14-3-3-16,0 0-3 0,0 0 8 0,0 0-10 15,0 0 0-15,-14 1 5 0,14-1-3 0,0 0 8 16,0 0 3-16,0 0 1 0,0 0-2 0,0 0 5 16,0 0 3-16,0 0-3 0,0 0 15 0,0 0 46 15,0 0-50-15,0 0 47 0,9 3-53 16,-9-3 53-16,17 0-54 0,-6 1 47 0,-11-1-57 0,27 0 53 16,-12 2-66-16,3-2 51 0,1 1-57 15,1-1 48-15,1 1-56 0,0 0 1 16,-1 1 3-16,2-2 2 0,1 1-1 0,-1 0 0 15,-2 0 1-15,3 0 2 0,-1 1 0 0,-1-2-2 16,0 2-1-16,-1 0 48 0,0-2-53 0,0 1 47 16,1 1-57-16,-3-1 53 0,2 0-55 0,-1 0 52 15,-1 0-55-15,0 1 57 0,0-1-55 0,-2 0 49 16,0 0-55-16,-1 1 54 0,-1-1-51 0,1 0 51 16,0 0-55-16,-1 0 56 0,-2 0-54 0,4 1 55 15,-5-1-56-15,2-1 59 0,0 1-62 0,-2 0 56 16,-11-1-52-16,23 1 53 0,-23-1-51 0,23 4 50 15,-23-4-54-15,20 0 50 0,-20 0-47 16,19 1 49-16,-19-1-54 0,19 2 56 0,-19-2-59 16,16 1 57-16,-16-1-53 0,17 1 54 0,-17-1-50 15,17 1 48-15,-17-1-51 0,15 1 53 16,-15-1-54-16,15 1 56 0,-15-1-51 0,16 2 58 16,-16-2-63-16,12 1 55 0,-12-1-54 0,0 0 52 15,20 0-51-15,-20 0 55 0,0 0-54 0,15 1 54 16,-15-1-55-16,0 0 57 0,0 0-45 0,16 0 43 15,-16 0-56-15,0 0 58 0,0 0-60 0,0 0 57 16,13 2-58-16,-13-2 57 0,0 0-57 0,0 0 56 16,0 0-58-16,0 0 51 0,0 0-45 15,13 1 49-15,-13-1-55 0,0 0 55 0,0 0-51 16,0 0 53-16,0 0-55 0,0 0 53 0,0 0-53 16,0 0 56-16,0 0-55 0,12 0 60 0,-12 0-57 0,0 0 52 15,0 0-55-15,0 0 55 16,0 0-51-16,0 0 50 0,0 0-55 0,14 0 55 15,-14 0-54-15,0 0 57 0,0 0-55 0,0 0 60 16,14 0-61-16,-14 0 56 0,0 0-53 0,0 0 50 16,0 0-49-16,14 0 51 0,-14 0-56 0,0 0 56 15,0 0-57-15,0 0 58 0,0 0-58 0,14 0 60 16,-14 0-61-16,0 0 58 0,0 0-57 0,0 0 57 16,0 0-55-16,0 0 55 0,0 0-59 0,11 0 58 15,-11 0-56-15,0 0 58 0,0 0-55 16,0 0 58-16,0 0-59 0,0 0 55 0,0 0-56 15,0 0 54-15,13 0-71 0,-13 0 22 0,0 0-89 16,0 0 10-16,0 0-116 0,0 0-25 0,0 0-33 16,0 0-40-16,0 0-89 0,-10-4-226 15,10 4-142-15</inkml:trace>
  <inkml:trace contextRef="#ctx0" brushRef="#br0" timeOffset="63068.11">22469 5361 76 0,'0'0'278'0,"0"0"-40"15,0 0-28-15,0 0-18 0,0-12-15 0,0 12-21 16,0 0-23-16,0 0-13 0,0 0-13 0,0 0-14 16,0 0-10-16,0 0-6 0,0 0-15 0,0 0-12 15,0 0-3-15,1-10-12 0,-1 10 0 0,0 0 8 16,0 0 9-16,0 0-1 0,-5 8-1 0,5-8 4 15,0 0 0-15,-2 12-6 0,2-12 10 0,-5 12 3 16,5-12 6-16,-3 15 45 0,0-5-63 0,3-10 41 16,-2 21-54-16,-1-10 44 0,2 2-51 15,-2-1 47-15,2 3-52 0,-1-1 50 16,-1 1-49-16,-1 1 46 0,3-1-47 0,-1 0 54 16,0 2-53-16,0-1 56 0,0 0-56 15,1-1 44-15,0 1-62 0,0 1 57 0,-2-2-56 0,2 1 48 16,-1-1-62-16,1 1 57 0,0-2-62 0,-1-2 55 15,1 3-55-15,0-2 54 0,1-1-59 0,-1 1 64 16,-1-1-65-16,2 0 59 0,-2 1-59 0,1 0 12 16,-1-2 0-16,1 1 4 0,1-12 8 0,-1 23-3 15,1-23 2-15,-1 22 0 0,-1-11 1 0,2-11 2 16,0 20-4-16,-1-9 9 0,1-11-28 0,-1 19 30 16,1-19-27-16,0 17 25 0,0-17-21 0,-2 16 20 15,2-16-22-15,0 16 26 0,0-16-25 16,-1 15 22-16,1-15-21 0,-1 14 28 0,1-14-24 15,0 15 15-15,0-15 2 0,-1 13-5 16,1-13 2-16,0 13-1 0,0-13-4 0,0 13 2 16,0-13-2-16,0 12 2 0,0-12 0 0,0 12 5 15,0-12 2-15,0 12-9 0,0-12 4 0,0 0-3 16,0 16 1-16,0-16 0 0,0 0-1 0,0 15 2 16,0-15-1-16,0 0 0 0,-2 13-1 0,2-13 11 15,0 0-7-15,2 13-6 0,-2-13 3 0,0 0 1 16,-2 11-2-16,2-11-1 0,0 0 0 0,0 0 2 15,0 15-3-15,0-15 3 0,0 0-2 16,2 11 2-16,-2-11 5 0,0 0-14 0,0 0 6 16,0 13-2-16,0-13 2 0,0 0 0 0,0 0-1 15,0 0-1-15,0 13 0 0,0-13 1 0,0 0-1 16,0 0 0-16,0 0 4 0,1 11-5 0,-1-11 1 16,0 0-1-16,0 0-2 0,0 0 2 15,0 0-1-15,0 0 1 0,0 12 0 0,0-12-1 16,0 0 0-16,0 0 3 0,0 0 6 0,0 0-8 15,0 0 2-15,0 0 0 0,0 0 1 0,2 10 2 16,-2-10-1-16,0 0 5 0,0 0-5 0,0 0-20 16,0 0-29-16,0 0-29 0,12-4-31 0,-12 4-47 15,10-5-37-15,-10 5-56 0,12-5-58 16,-12 5-41-16,14-9-50 0,-14 9-79 0,11-9-213 16,-11 9-191-16</inkml:trace>
  <inkml:trace contextRef="#ctx0" brushRef="#br0" timeOffset="64831.04">22492 5410 183 0,'0'0'204'0,"0"0"-41"0,0 0-6 0,0 0-16 15,0 0-18-15,0 0-11 0,0 0-15 0,-8-4-8 16,8 4-10-16,0 0 26 0,0 0-50 16,0 0-8-16,0 0 0 0,0 0-1 0,0 0 1 15,0 0 0-15,0 0 3 0,0 0-3 0,0 0 1 16,0 0 5-16,0 0-5 0,0 0-8 0,0 0 22 16,0 0-23-16,0 0-6 0,0 0 8 0,-11 1-2 15,11-1 5-15,0 0-6 0,0 0 2 16,0 0-1-16,0 0 0 0,0 0-1 0,0 0 8 0,0 0-9 15,0 0 8-15,0 0 4 0,0 0 6 16,0 0 5-16,0 0 8 0,0 0 4 0,0 0 6 16,0 0 1-16,0 0 10 0,0 0-8 0,0 0 2 15,0 0-5-15,0 0-3 0,0 0-7 0,0 0-11 16,0 0-6-16,0 0-6 0,0 0-1 0,0 0-3 16,0 0-5-16,0 0 5 0,0 0-8 0,0 0-7 15,0 0-3-15,0 0-5 0,0 0-2 16,0 0-6-16,0 0-3 0,0 0-2 0,0 0-3 15,0 0 1-15,0 0-4 0,0 0 5 0,0 0-6 16,0 0 0-16,-13 1-1 0,13-1 3 16,0 0-3-16,0 0 0 0,0 0 0 0,0 0 1 0,0 0 1 15,0 0 2-15,0 0 3 0,0 0 5 16,0 0-1-16,0 0-5 0,0 0 5 0,0 0 0 16,0 0-2-16,18 0 0 0,-18 0-4 0,0 0 1 15,18 0 1-15,-18 0-3 0,18-1 1 0,-18 1 5 16,21 0-6-16,-8 0 0 0,1 0-1 0,2 0 3 15,-1 0-1-15,2 0-2 0,2 0 0 0,-1 0 1 16,2 0 1-16,1-1-3 0,-2 2 2 0,3-1 7 16,-2 0-5-16,-1 0 2 0,2 0-5 15,-1 0-1-15,-1 0 1 0,3 0 1 0,-2 0-1 16,1 0 0-16,-1 0 0 0,2 0-2 0,-1 0 1 16,0 0 6-16,1 0-2 0,-2 0-6 15,1 1 3-15,0-1 0 0,0 0 1 0,1 0-4 16,-1 0 2-16,2 1-1 0,-1-1 3 0,1 0 1 15,0 0-2-15,0 1 5 0,-1-1-3 0,2 0-5 16,-1 0-3-16,1 1 8 0,0-1 0 0,0 0-1 16,3 0-1-16,-1 2 0 0,1-2 0 0,-4 0 1 15,4 1-2-15,0-1 1 0,-3 0 8 0,-1 0-10 16,-1 0 1-16,2 2 3 0,-1-2-1 0,1 0-1 16,1 0 3-16,-2 0-2 0,0-2-1 0,1 2 1 15,3 0 0-15,-4 0 0 0,1 0 5 0,-1 0-5 16,1 0 0-16,-2 0 0 0,1 0-4 15,0 0 2-15,-1 0-1 0,0-1 0 16,-1 1 2-16,1 0-2 0,-1 0 1 0,-1 0 1 16,2-2 2-16,-3 2-3 0,1 0 3 0,1 0-1 15,-2-1 1-15,0 1-1 0,2-1 0 0,-2 1-1 16,0 0-1-16,0-1 2 0,0 1 0 0,0 0-2 16,-2 0 7-16,2 0-2 0,0 0-6 0,-1-1 2 15,1 1 11-15,-1-1-14 0,2 1 1 0,-1-2-1 16,-3 2 2-16,3-1-2 0,-1 1 1 15,2-1 0-15,-3 1 1 0,-1 0 5 0,-1-1 0 16,0 0-6-16,2 1 0 0,-2 0 1 0,2 0 1 16,-3-1-2-16,4 0-1 0,0-1 2 0,-2 2 0 15,2 0-1-15,0-3 1 0,2 3-4 0,-1 0 5 16,0 0 12-16,-1 0-8 0,2-1-1 0,0 0-5 16,0 1 2-16,0-1 1 0,2 1-3 15,-3 0 1-15,3 0-1 0,-1-1 1 0,-2 1-1 16,2-1 3-16,-1 1 0 0,0-2 0 0,-1 2-1 15,0-1 2-15,-1 1 6 0,1 0-8 0,-5-1 1 16,3 1-1-16,-2-1 3 0,2 1-2 0,-2 0 0 16,2-1 0-16,-2 0 1 0,3 1 8 0,-5-2-31 15,3 2 25-15,0-1 4 0,-1 1-6 0,-1-1 1 16,4 1-1-16,-3-1-1 0,1-1 1 16,-2 2-3-16,2-1 1 0,-1 1 2 0,1-1 1 15,-3 1-5-15,2-1 6 0,-1 1 3 0,0-1 0 16,0 1-3-16,2-2-7 0,-1 2-1 0,1-2 5 15,-3 2 0-15,3-1 1 0,-2 1-3 0,1-1 4 16,-1 1-2-16,-1 0 3 0,3-1-5 0,-3 1-1 16,1 0 9-16,-1-2-10 0,-13 2 9 0,23 0-6 15,-10-2-2-15,-13 2 2 0,23 0-1 16,-23 0 2-16,22-1 1 0,-22 1 0 0,19 0 0 16,-19 0-1-16,19 0 5 0,-19 0-1 15,18-2-8-15,-18 2 3 0,18-1-2 0,-18 1 1 16,18 0 0-16,-18 0 1 0,15-1 0 0,-15 1 4 15,15 0 1-15,-15 0-4 0,13-1 6 0,-13 1 1 16,0 0-6-16,14 0 2 0,-14 0 1 0,0 0 0 16,0 0-6-16,17-1-7 0,-17 1-13 0,0 0-13 15,0 0-18-15,0 0-19 0,12-2-15 0,-12 2-30 16,0 0-39-16,0 0-47 0,0 0-53 0,0 0-20 16,0 0-14-16,0 0-39 0,0 0-76 0,0 0-201 15,-10-7-117-15</inkml:trace>
  <inkml:trace contextRef="#ctx0" brushRef="#br0" timeOffset="66928.72">26228 3431 54 0,'0'0'233'0,"0"0"-34"15,0 0-20-15,0 0-26 0,0 0-3 0,0 0-38 16,0 0 20-16,0 0-27 0,0 0 27 16,0 0-25-16,0 0 35 0,-2-11-33 0,2 11 41 15,0 0-25-15,0 0 23 0,0 0-27 16,0 0 9-16,0 0-23 0,0 0 17 0,0 0-23 16,0 0 10-16,0 0-17 0,0 0 4 0,0 0-17 15,0 0 10-15,0 0-11 0,0 0 9 0,0 0-14 16,-3-10 10-16,3 10-19 0,0 0 8 0,0 0-10 15,0 0 8-15,0 0-9 0,0 0-1 0,0 0-8 16,0 0-5-16,0 0-5 0,0 0 4 0,0 0-1 16,0 0-7-16,0 0-4 0,0 0-5 0,-3-10-6 15,3 10-6-15,0 0-1 0,0 0-3 16,0 0-4-16,0 0-9 0,0 0 14 0,0 0-4 16,0 0-3-16,0 0 2 0,0 0 5 15,0 0-1-15,0 0 2 0,0 0 2 0,0 0 2 16,0 0-12-16,0 0 12 0,0 0 1 0,0 0 0 15,0 0-2-15,0 0-4 0,0 0 0 0,0 0-5 16,0 0-1-16,0 0-3 0,0 0-4 0,0 0 0 16,0 0-12-16,0 0 7 0,0 0 2 0,0 0-2 15,0 0-7-15,0 0-6 0,0 0 2 0,0 0-1 16,0 0 2-16,0 0-6 0,0 0 4 0,0 0-6 16,0 0-1-16,0 0 1 0,0 0 3 0,0 0-5 15,0 0-1-15,0 0 6 0,0 0 5 16,0 0-2-16,0 0 1 0,-4 12 2 0,4-12-2 0,0 0 10 15,-2 15 0-15,2-15 2 16,-2 14 0-16,-1-4 4 0,1 1 0 0,2 1-1 0,-2 0-2 16,0 0 0-16,2 1-2 0,0-1-1 15,-2 2 6-15,2-1-55 0,-2 2 65 0,2 0-57 16,0 1 62-16,0 0-55 0,0 0 62 0,-2 1-47 16,2-2 48-16,0 2-57 0,0 1 59 0,-1-1-54 15,1 1 54-15,0-2-58 0,-2 2 65 0,2 0-60 16,0 0 56-16,0-1-59 0,0 1 56 0,0 0-57 15,0-1 59-15,0 0-59 0,0-1 58 0,0 1-53 16,0 0 52-16,0 0-56 0,-3-3 62 0,3 0-64 16,0 1 54-16,0 0-54 0,0-3 60 0,-2 3-55 15,2-1 57-15,0 0-54 0,0 0 58 16,0 0-49-16,0 1 53 0,0-2-53 0,0 1 49 16,0-1-55-16,0 2 57 0,-2-2-58 0,2 0 54 15,0 1-55-15,0-1 55 0,0 0-57 16,0-1 58-16,0 1-49 0,-3-1 47 0,3 1-42 15,0 1 49-15,0-2-53 0,-1 1 47 0,1 0-50 16,-1-1 53-16,1 1-53 0,0-1 11 0,0 0-6 16,-2 0 11-16,2 0-3 0,0 0-1 0,-2 0 8 15,2 0-3-15,0 0 0 0,-2 0 3 16,2 0-1-16,-2-1 4 0,2-11-2 0,0 22-2 0,0-22 2 16,-3 23 0-16,3-23 2 0,-1 21-3 0,1-21 6 15,-1 22-6-15,1-22 2 0,0 21 2 16,-2-10 0-16,2-11 1 0,-2 21-3 0,2-21-1 15,0 19 1-15,-2-9-1 0,2-10 2 0,-3 22-4 16,3-22 3-16,0 20 1 0,0-20-7 16,0 21 44-16,-3-11-50 0,3-10-1 0,-1 20 46 15,1-20-51-15,-1 19 44 0,1-8-45 0,0-11 38 16,0 19-39-16,-2-9 45 0,2-10-44 0,0 20 40 16,-2-9-36-16,2-11 37 0,0 18-45 0,0-18 42 15,0 18-41-15,0-18 43 0,0 17-45 0,0-17 27 16,-2 14-23-16,2-14 38 0,0 14-38 15,0-14 2-15,-2 13 0 0,2-13 5 0,0 14-1 16,0-14 6-16,0 13-1 0,0-13 1 0,-2 13 2 16,2-13 0-16,-1 13 2 0,1-13-3 0,-2 14 4 15,2-14 3-15,0 14-8 0,0-14-1 0,0 13 3 16,0-13-1-16,-2 12 0 0,2-12 19 0,-2 13-19 16,2-13 1-16,0 12 3 0,0-12-2 0,0 12 5 15,0-12-1-15,-2 12-2 0,2-12-4 16,-2 11 1-16,2-11 0 0,-1 11 0 0,1-11 0 15,0 0-1-15,0 13 1 0,0-13 4 0,0 0-1 16,-1 12-4-16,1-12 7 0,0 0-6 0,0 0-1 16,-2 12 2-16,2-12 1 0,0 0-1 0,0 0 0 15,-2 11-1-15,2-11-1 0,0 0 4 16,0 0-1-16,0 0-2 0,0 0 5 0,0 12 2 0,0-12-9 16,0 0 1-16,0 0 0 0,0 0-2 15,0 0 0-15,-2 11 3 0,2-11 1 0,0 0-1 16,0 0 4-16,0 0-6 0,0 0 16 0,-2 11-17 15,2-11-1-15,0 0 2 0,0 0 0 0,0 0 1 16,-2 11 1-16,2-11 0 0,0 0 1 0,0 0-30 16,-2 11 32-16,2-11-19 0,0 0 24 0,0 0-30 15,-2 11 32-15,2-11-35 16,0 0 34-16,0 0-30 0,-3 13 32 0,3-13-32 0,0 0 31 16,-2 11-30-16,2-11 32 0,0 0-26 0,-2 12 26 15,2-12-22-15,0 0 24 0,0 12-36 16,0-12 31-16,0 0-33 0,-2 12 33 0,2-12-34 15,0 0 30-15,0 0-29 0,-2 11 27 0,2-11-14 16,0 0 17-16,0 0-35 0,0 0 37 0,0 0-39 16,-1 12 32-16,1-12-34 0,0 0 29 0,0 0-37 15,0 0 32-15,0 0-30 0,0 0 28 0,0 0-31 16,0 0 33-16,0 0-29 0,0 0 34 0,0 0-35 16,-2 10 25-16,2-10-22 0,0 0 22 0,0 0-30 15,0 0 29-15,0 0-5 0,0 0-2 16,0 0-1-16,0 0 8 0,-12 3-1 0,12-3-6 0,0 0 4 15,-13 1-2-15,13-1-1 16,-16 2-8-16,16-2-10 0,-17 2-13 0,3-1-13 16,3 0-25-16,-3 0-33 0,1-1-30 0,-2 2-63 15,-1-2-32-15,3 1-81 0,-2-1-97 0,2 0-314 16,-3-1-245-16</inkml:trace>
  <inkml:trace contextRef="#ctx0" brushRef="#br0" timeOffset="68298.11">26230 3435 42 0,'0'0'138'0,"0"0"-21"0,0 0-30 0,0 0-13 16,0 0-12-16,0 0-7 0,0 0-8 15,0 0 1-15,-7-7 4 0,7 7 13 0,0 0 6 0,0 0 14 16,-5-7 14-16,5 7 14 0,0 0-2 0,0 0-26 16,-2-9-25-16,2 9 14 0,0 0-23 15,0 0 18-15,0 0-25 0,0 0 17 0,-2-13-35 16,2 13 16-16,0 0-28 0,0 0 24 0,0 0-26 15,0 0 17-15,0 0-29 0,0 0 19 16,0 0-10-16,0 0-1 0,0 0-26 0,2-11 19 16,-2 11-29-16,0 0 23 0,0 0-17 0,0 0 14 15,0 0-14-15,0 0 25 0,0 0-23 0,0 0 22 16,0 0-18-16,0 0 33 0,4 8-34 0,-4-8 27 16,0 0-14-16,0 0 14 0,0 0-18 0,0 0 26 15,0 0-20-15,0 0 25 0,0 0-21 0,0 0 31 16,0 0-21-16,0 0 36 0,0 11-5 15,0-11 24-15,0 0-40 0,0 0 19 0,0 0-31 16,0 0 42-16,0 0-29 0,0 0 44 16,0 0-30-16,-4-9 15 0,4 9-15 0,0 0 22 15,0 0-41-15,0 0 16 0,2-13-26 0,-2 13 22 16,0 0-38-16,2-11 20 0,-2 11-28 0,0 0 27 16,6-11-26-16,-6 11 26 0,0 0-33 0,6-7 23 15,-6 7-32-15,0 0 27 0,7-6-35 0,-7 6 20 16,0 0-35-16,0 0 40 0,0 0-29 0,0 0 35 15,13 1-28-15,-13-1 34 0,0 0-25 0,7 9 30 16,-7-9-30-16,0 0 30 0,3 10-26 0,-3-10 31 16,0 0-34-16,4 12 33 0,-4-12-28 15,0 0 40-15,-2 12-24 0,2-12 26 0,0 0-22 16,-5 10 28-16,5-10-33 0,0 0 31 16,-7 6-32-16,7-6 30 0,0 0-26 0,-9 4 9 15,9-4-9-15,0 0 45 0,-11-2-31 0,11 2 45 16,0 0-4-16,-11-7 8 0,11 7-33 0,0 0-5 15,-5-10-17-15,5 10 18 0,0 0-14 0,-4-14 12 16,4 14-25-16,0 0 15 0,0-14-21 0,0 14 16 16,4-10-27-16,-4 10 19 0,4-8-25 0,-4 8 19 15,0 0-23-15,6-10 20 0,-6 10-24 16,0 0 21-16,0 0-21 0,9-6 31 0,-9 6-25 0,0 0 24 16,10 4-23-16,-10-4 20 0,0 0-23 0,9 7 26 15,-9-7-30-15,7 7 23 0,-7-7-26 16,0 0 19-16,5 11-24 0,-5-11 17 0,0 0-35 15,0 0 46-15,2 12-25 0,-2-12 39 16,0 0-40-16,0 0 22 0,0 0-47 0,-7 8 10 16,7-8-96-16,0 0-44 0,0 0-81 0,0 0-253 15,-14 0-27-15</inkml:trace>
  <inkml:trace contextRef="#ctx0" brushRef="#br0" timeOffset="70326.08">17778 3362 100 0,'0'0'208'16,"0"0"-55"-16,0 0-6 0,0 0-36 15,0 0 2-15,-12 1-22 0,12-1 19 16,0 0-19-16,0 0 24 0,0 0-32 0,0 0 32 16,0 0-36-16,0 0 31 0,0 0-28 0,-13 1 16 15,13-1 4-15,0 0 8 0,0 0-1 0,0 0-18 16,0 0-15-16,0 0-20 0,0 0-6 0,0 0-11 16,0 0-3-16,0 0-5 0,0 0 4 0,0 0-5 15,12 3 1-15,-12-3-3 0,0 0 3 0,18 1 20 16,-18-1-21-16,18 0 14 0,-18 0-20 0,22 1 14 15,-9-1-12-15,1 0 12 0,0 0-23 0,3 0 20 16,-2 0-17-16,4 0 13 0,0 0-17 0,0 0 20 16,1 0-19-16,-2 0 15 0,2 0-12 0,-2 0 17 15,3 0-12-15,-2 0 11 0,-1 0-17 0,0-1 19 16,0 1-20-16,-2-1 14 0,1 1-14 16,-2 0 6-16,-1-1-17 0,2 1 12 0,-4 0-11 15,2 0 10-15,-1-2-16 0,1 2 13 16,-14 0-15-16,23 0 15 0,-23 0-16 0,25 0 16 15,-25 0-18-15,21-1 14 0,-21 1-15 0,19 1 10 16,-19-1-8-16,17-1 12 0,-17 1-11 0,17 0 11 16,-17 0-13-16,14 0 16 0,-14 0-14 0,0 0 9 15,19 0-16-15,-19 0 18 0,0 0-10 0,14 1 10 16,-14-1-15-16,0 0 18 0,0 0-16 16,15-1 12-16,-15 1-13 0,0 0 14 0,0 0-16 15,0 0 17-15,13 0-17 0,-13 0 10 0,0 0-6 0,0 0 10 16,0 0-11-16,0 0 8 0,0 0-7 15,14 0 10-15,-14 0-6 0,0 0 9 0,0 0-11 16,0 0 8-16,0 0-10 0,0 0 9 16,0 0-13-16,0 0 11 0,0 0-9 0,13 0 12 15,-13 0-12-15,0 0 4 0,0 0-19 0,0 0-31 16,0 0-25-16,0 0-62 0,0 0-59 0,0 0-49 16,0 0-29-16,0 0-75 0,0 0-312 0,0 0-171 15</inkml:trace>
  <inkml:trace contextRef="#ctx0" brushRef="#br0" timeOffset="71072.7">17733 3367 186 0,'0'0'290'0,"0"0"-68"16,0 0 2-16,0 0-40 0,0 0 13 15,0 0-48-15,0 0-19 0,0 0-9 0,0 0-4 16,0 0-19-16,0 0-4 0,0 0-9 0,0 0 9 15,0 0-12-15,0 0-11 0,10 7-11 0,-10-7-12 16,14 1-8-16,-14-1-10 0,15 2-3 0,-15-2-4 16,22 0-7-16,-22 0 0 0,21 1-6 15,-21-1-76-15,23 0-66 0,-23 0-54 0,24 0-94 16,-24 0-332-16,24-1-125 0</inkml:trace>
  <inkml:trace contextRef="#ctx0" brushRef="#br0" timeOffset="73872.13">17751 3354 122 0,'0'0'208'0,"0"0"-42"0,0 0 24 0,0 0-53 0,0 0 9 16,-7-6-34-16,7 6 21 0,0 0-28 15,0 0 26-15,0 0-30 0,0 0 7 0,0 0 2 0,0 0 0 16,0 0 6-16,0 0-7 0,0 0-2 0,0 0-8 15,0 0-13-15,0 0-14 0,0 0-12 16,0 0-13-16,0 0-12 0,0 0-9 0,0 0-4 16,0 0-6-16,0 0-8 0,0 0-11 0,0 0 4 15,0 0-4-15,0 0 4 0,0 0 1 0,-6 7 6 16,6-7 5-16,0 0 10 0,0 0 9 0,1 17 13 16,-1-17 4-16,3 12-2 0,-3-12-7 0,1 13 0 15,-1-13-3-15,1 16 10 0,-1-16-2 16,0 18-6-16,2-8-2 0,-2-10-3 15,1 21-6-15,0-10-2 0,-1-11 0 0,2 22-2 16,-2-10 0-16,0 0 3 0,0 0 0 0,0 0-2 16,1 0-45-16,-1 1 52 0,0 0-47 0,0-1 52 15,0 2-48-15,0-2 50 0,0 1-46 0,0-1 56 16,0 1-49-16,0 0 53 0,0 1-54 0,0-1 2 16,1 0 2-16,-2 0 0 0,0 1 14 0,1 0 42 15,0-1-63-15,0 0 54 0,0 1-62 0,0-1 53 16,0 0-57-16,-2 0 53 0,2-1-55 0,0 1 51 15,0-1-55-15,0 2 57 0,0-3-58 0,0 2 58 16,0-1-55-16,0 1 58 0,2-1-59 16,-2 0 57-16,0 1-56 0,0-1 58 0,0 2-56 0,-2-1 61 15,2 1-60-15,-1-1 56 0,1 0-61 16,0 1 62-16,-1 1-53 0,-1 1 62 0,2-1-60 0,-1 2 60 16,1 0-64-16,-1-1 62 0,-1 0-65 15,2 1 57-15,-1-1-60 0,0 0 65 0,0 1-63 16,1-1 58-16,-2-2-63 0,2 0 7 0,-1 0 3 15,0-1 3-15,1 0 5 0,-2-1 4 0,2 2-1 16,-1-3 3-16,1 1 0 0,-2-1 9 0,2 1-1 16,-2 0-1-16,1 0-1 0,-3 0-7 0,3 1 3 15,0-1-17-15,0 1 26 0,-1 1-24 0,1 0 25 16,-2 1 0-16,2 1-1 0,-1-1 2 16,0 0-6-16,0 1 0 0,0-1 2 15,0 2-3-15,0 0 3 0,0 0-1 0,-1 1-1 16,1-2-11-16,-1 0 9 0,1 0-2 0,-1 1 0 0,2-3-1 15,-2 2 10-15,2-1-10 0,-1-1 2 16,0-2-8-16,1 1 4 0,0-1 0 0,-1 0-1 16,1-1 2-16,-1 1 1 0,2-1 5 0,-2 0-2 15,1 1-1-15,0 1 7 0,-2 0-10 0,2-2-4 16,0 1 8-16,-1 2-2 0,2-3 4 0,-1 3-3 16,0-1 0-16,0 1-1 0,-1-3-1 15,1 3 0-15,1-2 0 0,-1 1 4 0,-1 0-3 0,1-1 2 16,0 1-4-16,0-1 2 0,1 2 0 15,-2-3-25-15,2 1 29 0,-1 1-25 0,1-13 29 16,-1 21-27-16,-1-9 28 0,2-12-22 0,-1 20 22 16,1-20-27-16,-1 22 32 0,1-22-32 0,-1 21 30 15,-1-11-28-15,2-10 29 0,-1 21-28 16,0-9 28-16,1-12-29 0,-3 20 29 0,2-9-24 16,1-11 27-16,-1 23-33 0,0-13 30 0,1-10-28 15,-2 23 27-15,2-23-27 0,-1 22 27 0,0-11-4 16,1-11-1-16,-2 23-1 0,2-23-1 0,-1 21-2 15,0-10 7-15,1-11-13 0,-3 20 4 0,3-20 1 16,-1 19-2-16,1-19 0 0,-3 21-2 0,3-21 0 16,-2 20 0-16,2-20-1 0,-2 22-2 0,1-12 4 15,0 1 26-15,0 0-28 0,-3 0-3 0,3 0 3 16,1-11-4-16,-2 21 2 0,1-10 0 16,0 0 1-16,0 0 0 0,-1-1 0 0,2-10 2 0,-1 22-5 15,-2-11 16-15,3-11-7 0,-1 22-4 16,0-11 2-16,0-1-4 0,-1 1 1 0,1 0-1 15,1-11-26-15,-4 20 31 0,4-20-26 16,-1 19 32-16,1-19-29 0,-4 19 30 0,4-19-22 16,-4 19 23-16,4-19-29 0,-2 17 34 0,2-17-33 15,-3 17 29-15,3-17-29 0,-2 16 34 0,2-16-33 16,-4 16 30-16,4-16-30 0,-3 14 30 0,3-14-22 16,-4 17 31-16,4-17-40 0,-4 16 33 15,4-16-34-15,-3 16 8 0,3-16 0 0,-3 18 1 0,3-18 1 16,-5 17 1-16,3-7 2 0,2-10 1 0,-3 18 27 15,3-18-28-15,-4 17 31 0,4-17-41 16,-4 17 36-16,4-17-36 0,-2 16 32 0,2-16-31 16,-2 15 32-16,2-15-33 0,-2 17 33 0,2-17-36 15,-3 16 32-15,3-16-32 0,-2 18 39 0,2-18-40 16,-3 18 39-16,3-18-37 0,-2 19 28 0,-1-9-28 16,3-10 31-16,-1 19-30 0,1-19 29 15,-1 18-31-15,-1-7 36 0,2-11-33 0,-2 20 37 16,2-20-40-16,-2 20 43 0,1-8-44 15,1-12 31-15,-1 20-28 0,1-20 30 0,-1 20-30 0,1-20 31 16,-2 21-30-16,2-21 32 0,-1 16-33 16,1-16 43-16,-1 16-38 0,1-16 26 0,-2 14-32 15,2-14 31-15,-1 15-29 0,1-15 20 0,-1 12-21 16,1-12 32-16,0 0-32 0,0 16 33 0,0-16-34 16,0 0 34-16,-2 13-25 0,2-13 22 0,0 0-27 15,-1 14 50-15,1-14-58 0,0 0 30 0,-1 12-28 16,1-12 31-16,0 0-31 0,0 0 31 0,0 15-30 15,0-15 31-15,0 0-21 0,0 0 26 16,-1 12-35-16,1-12 35 0,0 0-35 0,0 0 30 0,0 0-30 16,-2 11 30-16,2-11-32 0,0 0 32 15,0 0-30-15,0 0 30 0,0 0-32 16,0 0 38-16,0 0-38 0,0 0 35 0,0 0-35 16,0 0 30-16,0 12-28 0,0-12 29 0,0 0-29 15,0 0 30-15,0 0-31 0,0 0 31 0,0 0-32 16,0 0 39-16,0 0-34 0,0 0 25 0,0 0-29 15,0 0 29-15,0 0-30 0,-2 11 30 0,2-11-33 16,0 0 36-16,0 0-30 0,0 0 32 0,0 0-33 16,0 0 32-16,-1 11-25 0,1-11 21 0,0 0-29 15,0 0 36-15,0 0-36 0,0 0 32 0,-2 12-31 16,2-12 30-16,0 0-32 0,0 0 34 0,0 0-33 16,0 0 33-16,0 13-25 0,0-13 31 0,0 0-41 15,0 0 36-15,0 0-36 0,-1 9 34 16,1-9-30-16,0 0 30 0,0 0-31 0,0 0 32 15,0 0-30-15,-1 12 31 0,1-12-33 0,0 0 40 16,0 0-38-16,0 0 34 0,0 0-34 16,0 0 30-16,0 0-29 0,0 0 30 0,0 0-32 15,0 0 31-15,0 0-31 0,0 0 30 0,0 0-30 16,0 0 30-16,0 12-28 0,0-12 21 0,0 0-28 16,0 0 32-16,0 0-31 0,0 0 31 0,0 0-32 15,0 0 31-15,0 0-33 0,0 0 30 0,12 2-34 16,-12-2 32-16,0 0-23 0,13-1 22 0,-13 1-31 15,0 0 33-15,17-1-32 0,-17 1 35 16,14-3-28-16,-14 3 26 0,17 0-27 0,-17 0 31 16,19-3-32-16,-19 3 33 0,20-2-33 0,-8 1 41 0,-12 1-38 15,23-2 36-15,-9 1-35 0,-1-1 28 16,2 0-27-16,0 1 26 0,-1 1-27 16,2-1 27-16,-2-1-28 0,1 2 30 0,-1-1-30 15,1 1 31-15,0-1-24 0,-2 1 23 0,0-2-30 16,3 2 30-16,-4 0-28 0,1-1 31 0,1 1-31 15,0-1 43-15,0 1-45 0,-1 0 31 0,1-1-31 16,-1 0 32-16,1 1-30 0,-14 0 28 0,24-1-30 16,-11-1 32-16,0 2-30 0,-13 0 27 15,26-1-28-15,-26 1 28 0,24 0-30 0,-24 0 31 16,25 0-29-16,-25 0 30 0,23 0-24 0,-23 0 27 16,26 0-35-16,-26 0 32 0,24 0-33 0,-24 0 33 15,26 0-30-15,-26 0 30 0,23 1-29 0,-23-1 29 16,23 2-28-16,-23-2 29 0,21 0-30 0,-21 0 35 15,21 1-34-15,-21-1 31 0,17 0-34 0,-17 0 32 16,19 1-30-16,-19-1 30 0,15 0-29 16,-15 0 29-16,17 0-31 0,-17 0 27 0,15 0-26 15,-15 0 38-15,14 0-36 0,-14 0 26 0,13 0-30 16,-13 0 31-16,14 0-28 0,-14 0 30 0,0 0-33 16,18 0 32-16,-18 0-29 0,0 0 30 15,18 0-31-15,-18 0 30 0,0 0-25 0,14 0 24 16,-14 0-31-16,0 0 35 0,14 0-33 0,-14 0 30 15,0 0-33-15,13 0 33 0,-13 0-30 0,0 0 37 16,0 0-35-16,0 0 26 0,15 0-24 0,-15 0 30 16,0 0-30-16,0 0 29 0,0 0-29 0,0 0 27 15,11-1-30-15,-11 1 30 0,0 0-31 0,0 0 30 16,0 0-13-16,0 0 15 0,0 0-31 0,0 0 28 16,0 0-41-16,0 0 1 0,0 0-45 0,0 0-3 15,0 0-28-15,0 0-24 0,0 0-28 0,12-1-23 16,-12 1-52-16,0 0-24 0,0 0-3 0,0 0-76 15,0 0-95-15,0-12-208 0,0 12-145 16</inkml:trace>
  <inkml:trace contextRef="#ctx0" brushRef="#br0" timeOffset="75999.81">16823 5040 304 0,'0'0'291'0,"-13"-1"-29"0,13 1-59 16,-14-3 7-16,14 3-72 0,-13-2 22 15,13 2-37-15,-11-2 44 0,11 2-76 0,-12-2 58 0,12 2-85 16,0 0 62-16,-13-2-85 0,13 2 49 0,0 0-73 15,-16-3 54-15,16 3-68 0,-16-1 56 0,16 1-66 16,-20-3 62-16,20 3-56 0,-27-2 55 0,14 1-57 16,-2 0 70-16,2 1-59 0,-1-1 61 15,1-1-49-15,1 2 55 0,12 0-54 0,-22-1 47 16,22 1-46-16,-19-1 49 0,19 1-49 0,-14-1 52 16,14 1-45-16,-14 0 46 0,14 0-55 0,0 0 50 15,-14-1-58-15,14 1 42 0,0 0-54 0,0 0 57 16,0 0-61-16,-14 0 56 0,14 0-60 0,0 0 55 15,0 0-53-15,0 0 57 0,0 0-54 16,20 0 59-16,-20 0-54 0,20 0 55 0,-7 0-59 16,4 0 57-16,1 0-64 0,3 0 59 0,1 0-64 15,1 0 57-15,4 0-56 0,1 1 55 16,0-1-59-16,2 0 57 0,-2 0-58 0,1 0 58 16,1 0-58-16,-1 0 58 0,0 0-64 0,-1 1 60 15,2-1-60-15,-2 0 58 0,1 0-58 0,-2 0 55 16,0 0-61-16,-1 0 61 0,-2 0-57 0,-1 0 60 15,-1-1-56-15,-1 2 54 0,1-1-61 0,0-1 64 16,-2 2-65-16,-1-1 60 0,-1 0-59 0,0 0 59 16,-4-1-61-16,2 1 57 0,-2 0-55 0,0 0 60 15,-14 0-53-15,24 0 35 0,-24 0-40 0,19-1 57 16,-19 1-55-16,18 0 55 0,-18 0-59 16,13 0 60-16,-13 0-58 0,14 0 55 0,-14 0-56 15,0 0 62-15,14 0-58 0,-14 0 53 16,0 0-59-16,0 0 60 0,15 0-58 0,-15 0 54 0,0 0-54 15,0 0 58-15,0 0-60 0,13 0 58 16,-13 0-59-16,0 0 61 0,0 0-65 0,0 0 62 16,0 0-60-16,0 0 59 0,0 0-54 0,15 0 57 15,-15 0-59-15,0 0 60 0,0 0-60 0,0 0 60 16,13 1-62-16,-13-1 65 0,0 0-64 0,0 0 61 16,17 0-60-16,-17 0 58 0,0 0-58 0,14 1 51 15,-14-1-67-15,0 0 58 0,15 0-57 0,-15 0 64 16,0 0-54-16,18 0 52 0,-18 0-59 0,0 0 57 15,17 0-57-15,-17 0 57 0,0 0-55 16,13 0 58-16,-13 0-58 0,0 0 63 0,0 0-58 16,12 1 56-16,-12-1-52 0,0 0 51 15,0 0-54-15,0 0 56 0,0 0-58 0,0 0 56 16,16 0-55-16,-16 0 56 0,0 0-59 0,0 0 59 16,0 0-56-16,0 0 53 0,0 0-52 0,0 0 45 15,0 0-54-15,0 0 45 0,0 0-50 0,0 0 48 16,0 0-55-16,0 0 52 0,11-1-51 0,-11 1 51 15,0 0-48-15,0 0 55 0,0 0-49 0,0 0 54 16,0 0-47-16,0 0 54 0,0 0-45 0,0 0 50 16,0 0-48-16,0 0 53 0,0 0-49 0,0 0 49 15,0 0-53-15,0 0 53 0,0 0-56 0,0 0 52 16,0 0-48-16,0 0 46 0,0 0-48 0,0 0 48 16,3-9-51-16,-3 9 56 0,0 0-51 15,0 0 52-15,0 0-51 0,0 0 53 16,0 0-58-16,0 0 51 0,0 0-51 0,0 0 53 15,0 0-52-15,9-5 44 0,-9 5-51 0,0 0 53 16,0 0-53-16,0 0 52 0,0 0-49 0,0 0 52 16,0 0-58-16,0 0 54 0,0 0-53 0,0 0 49 15,0 0-53-15,0 0 58 0,0 0-48 0,0 0 50 16,-2 12-49-16,2-12 52 0,-9 4-51 0,9-4 49 16,-9 5-40-16,9-5 50 0,-9 4-51 0,9-4 60 15,0 0-52-15,-13 4 52 0,13-4-52 16,0 0 47-16,-13-2-43 0,13 2 48 0,0 0-49 15,-13-7 53-15,13 7-65 0,-6-7 51 0,6 7-45 16,-3-11 46-16,3 11-50 0,-1-11 39 16,1 11-45-16,1-13 57 0,-1 13-54 0,1-12 51 15,-1 12-57-15,5-11 44 0,-5 11-50 0,10-10 46 16,-10 10-52-16,10-7 49 0,-10 7-50 0,11-4 52 16,-11 4-52-16,14-1 53 0,-14 1-52 0,0 0 63 15,15 3-54-15,-15-3 55 0,11 6-47 0,-11-6 52 16,7 9-50-16,-7-9 50 0,2 10-49 15,-2-10 53-15,0 12-50 0,0-12 53 0,-6 14-58 0,6-14 61 16,-10 13-59-16,10-13 54 0,-10 12-52 16,10-12 55-16,-13 9-48 0,13-9 48 0,-14 8-47 15,14-8 52-15,-13 4-52 0,13-4 49 0,-14 0-55 16,14 0 52-16,-11-3-61 0,11 3 45 0,-12-7-66 16,12 7 35-16,-10-11-85 0,10 11 70 15,-6-14-64-15,6 14 35 0,-3-11-83 0,3 11 34 16,-1-11-58-16,1 11-5 0,0 0-35 0,1-14-41 15,-1 14-52-15,0 0-213 0,7-9-8 0</inkml:trace>
  <inkml:trace contextRef="#ctx0" brushRef="#br0" timeOffset="77365.86">16171 5313 68 0,'0'0'443'16,"0"0"-100"-16,-9-11-49 0,9 11-37 0,-11-9 10 16,11 9-53-16,-17-7 19 0,7 5-21 15,-2-1-16-15,1 0-18 0,-1 1-12 16,12 2-26-16,-24-1-20 0,10 2-17 0,1 0-22 0,-2 1-14 16,1 1-8-16,-3 2-23 0,3 0 6 15,0 2-24-15,1 0 10 0,2 1-22 0,-2 2 16 16,3 1-1-16,1 0 4 0,-1 2 0 0,2-1-1 15,1 1 2-15,2 2 9 0,-1-3-7 0,4 3 4 16,-1-2 10-16,3 0 11 0,0-1 4 0,3 1 9 16,2 0 22-16,1-1-1 0,3-1 15 0,1-1-42 15,4-1 29-15,0-2-37 0,8 0 21 0,1-2-40 16,0-2 25-16,4 0-40 0,-2-2 27 0,0-1-39 16,-1-1 26-16,-2 1-55 0,-1-1-5 0,0-2-67 15,-3 2-21-15,-3 0-47 0,-2 0-64 0,0-1-103 16,-2-3-77-16,-11 5-62 0,15-3-445 15,-15 3-483-15</inkml:trace>
  <inkml:trace contextRef="#ctx0" brushRef="#br0" timeOffset="79547.88">16129 2972 122 0,'0'0'138'0,"0"0"-13"0,0 0-20 16,-14 0 2-16,14 0-11 0,0 0-11 0,0 0 0 15,0 0-2-15,-13 1-4 0,13-1-2 16,0 0-8-16,0 0-8 0,0 0-8 0,0 0 3 0,-13 1-1 15,13-1 0-15,0 0 2 0,0 0 1 0,0 0 4 16,0 0 5-16,0 0-4 0,0 0-29 0,0 0 54 16,0 0-49-16,0 0 57 0,0 0-61 0,0 0 53 15,0 0-67-15,0 0 66 0,0 0-67 0,0 0 68 16,0 0-65-16,0 0 66 0,0 0-58 16,0 0 67-16,10 7-67 0,-10-7 53 0,13 0-7 15,-13 0-4-15,17 0-6 0,-17 0-4 0,20 0-9 16,-20 0-9-16,25 0-9 0,-11 0-4 0,-2 0-5 15,1 0-2-15,3 0-6 0,-4-1-5 16,4 1 0-16,-2 0-3 0,1 0 1 0,-1 0 8 16,1-2-9-16,1 2-7 0,-1-1-4 0,-1 1 4 15,1 0 4-15,0 0-9 0,0 0 3 0,-1 0 0 16,0-2 0-16,0 2 1 0,1 0 2 0,0 0-1 16,-3 0-4-16,2-1 0 0,1 1 5 15,0 0 2-15,0-1-2 0,0 1 1 0,1 0-2 16,2 0-4-16,-2-1 5 0,1 1 2 0,-2 0 3 15,4 0-7-15,0-1-2 0,-3 1 3 0,2 0-2 16,-3 0-47-16,2 0 55 0,-2 0-2 0,2 0-2 16,-2 0-1-16,0 0-2 0,1 0 5 0,-1 0-7 15,-1 1 0-15,1-1 0 0,0 0-1 0,0 0 3 16,-1 1-3-16,1-1 0 0,-1 0 3 16,3 0 2-16,-3 1-2 0,2-1 7 0,3 0-3 15,-2 0-3-15,1 1-3 0,1-1 3 0,-2 0-3 16,-2 0 2-16,3 2 1 0,-2-2-2 0,0 0 1 15,-2 0-2-15,3 0 8 0,-3 0-5 16,1 1-10-16,-1-1 5 0,2 0 0 0,-4 0 1 16,-12 0-2-16,25 0 0 0,-12 0 0 0,-13 0 2 15,23 2-1-15,-23-2 1 0,19 0 4 0,-19 0-5 16,19 0 1-16,-19 0 1 0,20 0 2 0,-20 0 1 16,22 0-3-16,-22 0 2 0,22 0-2 0,-10 2 0 15,-12-2 1-15,22-1 9 0,-22 1-12 0,23 0 1 16,-23 0-1-16,23 0-1 0,-23 0 4 0,22-1-3 15,-22 1 0-15,19 0 1 0,-19 0 2 16,21 0-1-16,-21 0 4 0,19 0-2 0,-19 0-3 16,20 0-44-16,-20 0 51 0,19 0-43 0,-19 0 51 15,22-2-50-15,-22 2 55 0,21 0-52 16,-21 0 62-16,21 0-63 0,-21 0 55 0,24 0-51 0,-24 0 52 16,21-1-6-16,-21 1-4 0,22 0-48 0,-22 0 57 15,23 0-6-15,-12-2-4 0,-11 2 0 16,25 0-5-16,-25 0-1 0,22 0-1 0,-22 0 4 15,22 0-7-15,-22 0 0 0,23-1 1 0,-23 1 2 16,22 0 2-16,-22 0-7 0,22 0 2 0,-22 0-2 16,20-1 0-16,-20 1-3 0,22 0 7 0,-22 0-5 15,19 0 0-15,-19 0 1 0,19-1-1 0,-19 1 2 16,18 0-3-16,-18 0 0 0,17 0 2 16,-17 0 2-16,18 0 3 0,-18 0 2 0,16-1-5 15,-16 1-4-15,17 0-1 0,-17 0 3 16,16-1 2-16,-16 1-2 0,16 0-1 0,-16 0 0 15,15-1-1-15,-15 1-1 0,13-2 5 0,-13 2 3 16,13-1-7-16,-13 1 2 0,0 0 1 0,19 1 2 16,-19-1-4-16,0 0 3 0,19 0-2 0,-19 0 9 15,0 0-9-15,15-2 3 0,-15 2 0 0,0 0-1 16,17-1-4-16,-17 1 1 0,0 0 1 0,14-2-4 16,-14 2 2-16,0 0-3 0,14-2 5 0,-14 2-12 15,0 0 13-15,13-1 2 0,-13 1-5 16,0 0-3-16,13-2 5 0,-13 2 0 0,0 0 2 0,0 0-11 15,18-1 11-15,-18 1-1 16,0 0-1-16,11-1 0 0,-11 1 7 0,0 0-5 16,13-1 0-16,-13 1 1 0,0 0 0 0,0 0 0 15,14-1-2-15,-14 1 0 0,0 0-1 0,0 0 2 16,0 0-2-16,14-1 1 0,-14 1-1 0,0 0 5 16,0 0-2-16,0 0-8 0,0 0 3 0,0 0 0 15,0 0 0-15,11-2 3 0,-11 2 0 0,0 0-1 16,0 0-2-16,0 0 2 0,0 0-2 0,0 0 3 15,12-1-2-15,-12 1 1 0,0 0 4 0,0 0-1 16,0 0-4-16,0 0 1 0,0 0 0 0,13-1-10 16,-13 1-22-16,0 0-40 0,0 0-50 0,0 0-72 15,0 0-64-15,0 0-90 0,0 0-440 16,0 0-310-16</inkml:trace>
  <inkml:trace contextRef="#ctx0" brushRef="#br0" timeOffset="80732.16">16001 2409 338 0,'0'0'341'0,"0"0"-85"16,0 0 26-16,0 0-85 0,0 0 2 0,-13 1-63 16,13-1-21-16,0 0-14 0,0 0-12 0,0 0 1 15,0 0 33-15,0 0-20 0,0 0 18 0,12 5-26 16,-12-5 14-16,15 0-17 0,-15 0 11 0,26 0-23 16,-12 0-2-16,1-1-23 0,1 1 6 15,3-1-25-15,0 1 7 0,-3-1-19 16,0-1 11-16,-2 2-23 0,-1 0 13 0,1-1-15 0,-14 1 15 15,21-1-15-15,-21 1 14 0,16-2-16 0,-16 2 8 16,14-1-24-16,-14 1 8 0,11-3-23 16,-11 3 8-16,0 0-13 0,13-1 15 0,-13 1-10 15,0 0 10-15,0 0-13 0,11-2 17 0,-11 2-14 16,0 0 14-16,0 0-11 0,0 0 6 0,0 0-21 16,0 0 21-16,12 2-21 0,-12-2 17 0,0 0-18 15,0 0 24-15,0 0-19 0,0 0 25 0,3 11-19 16,-3-11 24-16,0 0-19 0,-3 12 17 0,3-12-17 15,-3 10 26-15,3-10-22 0,-2 15 22 16,2-15-20-16,-3 18 22 0,2-7-18 0,0-1 23 16,-1 1-18-16,1 2 10 0,0-1-8 0,0 1 21 15,1 0-17-15,-2 0 14 0,2 0-22 16,0-1 22-16,0 0-22 0,0 0 21 0,0 0-16 0,0-12 18 16,-1 21-21-16,1-21 21 0,0 18-13 0,0-18 18 15,0 15-23-15,0-15 22 0,0 14-18 16,0-14 18-16,-2 13-16 0,2-13 22 0,0 0-18 15,-2 14 25-15,2-14-4 0,0 0 29 0,-1 11 1 16,1-11 22-16,0 0-19 0,-6 7-9 0,6-7-6 16,-11 2-6-16,11-2 4 0,-17 0-13 0,5-1-7 15,-2 0-4-15,-3-2-3 0,1-1-2 0,-2 0-5 16,0-1 11-16,1 1-22 0,-1-1 3 16,3 0-36-16,-3 0-19 0,3 2-51 0,2-2-31 15,2 2-89-15,-1 0-50 0,3-1-102 16,9 4-88-16,-11-4-206 0,11 4-179 0</inkml:trace>
  <inkml:trace contextRef="#ctx0" brushRef="#br0" timeOffset="81211.5">16257 2365 21 0,'0'0'317'0,"0"0"-46"0,0 0-62 0,0 0-7 15,0 0-54-15,0 0 7 0,0 0-56 16,0 0 9-16,0 0-43 0,0 0 20 0,0 0-36 16,0 0 26-16,0 0-38 0,0 0 36 0,0 0-35 15,0 0 30-15,0 0-27 0,0 0 39 0,9-3 4 16,-9 3 6-16,16-3 10 0,-16 3-31 0,21-2 21 15,-9 1-17-15,1 0 16 0,1 1-27 0,-1-1 11 16,0 0-32-16,0 0 13 0,-13 1-24 0,21-1 12 16,-21 1-23-16,17-2 15 0,-17 2-20 0,15-1 15 15,-15 1-17-15,12-1 14 0,-12 1-14 16,0 0-4-16,14-1-45 0,-14 1-25 0,0 0-86 0,0 0-70 16,14-1-27-16,-14 1-162 15,0 0-248-15,0 0-164 0</inkml:trace>
  <inkml:trace contextRef="#ctx0" brushRef="#br0" timeOffset="83134.14">16047 7157 248 0,'0'0'263'0,"0"0"-38"0,-15 2-24 16,15-2-22-16,0 0-21 0,-14 1-26 0,14-1-26 15,0 0-16-15,0 0-7 0,-13 1-8 0,13-1-10 16,0 0 3-16,0 0 3 0,0 0 0 0,0 0 0 16,-10 4-1-16,10-4 0 0,0 0 7 0,0 0-3 15,0 0 3-15,0 0-9 0,0 0 1 0,0 0-1 16,0 0-8-16,0 0-1 0,0 0-4 0,14 4 1 16,-14-4-3-16,14 0-4 0,-14 0-3 0,22 0-4 15,-10-2-8-15,4 2-3 0,3-1-1 0,0 0 4 16,1 0-4-16,1 1-8 0,3-1-4 0,2-2-2 15,1 2 1-15,-1 1 0 0,1-2-3 16,1 1 2-16,-2 1-6 0,1-3 2 16,1 3-1-16,-1-1 2 0,1-1-2 0,0 1-1 15,0-2-3-15,-1 2-1 0,1-1-2 0,-2 2 1 16,1-1 0-16,-1 0 2 0,0 0-1 0,1 0-1 16,-2 0 0-16,1-1 3 0,-3 1 0 0,-1 0-4 15,0 1-1-15,0-2-1 0,1 1 2 0,-1 0 6 16,0 0-6-16,0 0-2 0,-1 1 0 0,2-1-1 15,-1 0 1-15,1 1 1 0,0-1-2 0,0 1 4 16,-1-2-4-16,-1 1 0 0,1 1-1 0,0-1-2 16,-2 1 7-16,1-1-5 0,-1 1 2 0,-1-2-1 15,0 2 2-15,1-1-1 0,-1 1 0 0,-1 0 3 16,-3-2-4-16,2 2 0 0,-2 0 2 0,2-1-1 16,-2 1 8-16,0 0-10 0,1-1 1 15,-1 1 0-15,0 0 1 0,2-1 0 16,-2 1-2-16,0 0 1 0,1-1 4 0,-1 1-8 15,1 0 4-15,0 0-2 0,-2-1 1 0,2 1 6 16,-1-1-3-16,0 1-3 0,-1 0-1 0,3-1 2 16,-4 1 0-16,2 0-1 0,-1-1-1 0,1 1 6 15,-2 0-5-15,-13 0 0 0,26-1 0 0,-13 1-1 16,-13 0 4-16,25-2 0 0,-25 2-4 0,24 0 0 16,-12-1 3-16,-12 1 0 0,24 0-1 15,-12-1 16-15,-12 1-17 0,23-2 0 0,-23 2-3 16,23-1 0-16,-23 1 5 0,21 0-2 0,-9-1-2 0,-12 1 0 15,22-1-1-15,-22 1 1 0,20-1 1 16,-20 1 20-16,19-2-19 0,-19 2-5 0,19 0 1 16,-19 0 0-16,17-1 5 0,-17 1 2 0,19-1-6 15,-19 1 1-15,16-2 2 0,-16 2-2 16,17 0 1-16,-17 0-1 0,15-1 6 0,-15 1-7 16,15 0 2-16,-15 0 1 0,14-1-3 0,-14 1 8 15,14 0-7-15,-14 0 2 0,14-1 0 0,-14 1 0 16,15-1-1-16,-15 1 2 0,13 0 2 0,-13 0-3 15,14-1-3-15,-14 1 2 0,0 0 0 0,19-1 2 16,-19 1-3-16,14 0 1 0,-14 0 2 0,12-1-2 16,-12 1 0-16,0 0 3 0,15 0-2 15,-15 0 6-15,0 0-6 0,17 0-2 0,-17 0 4 16,0 0 3-16,15-1-2 0,-15 1-4 0,0 0 0 16,16-3 0-16,-16 3-1 0,0 0-1 0,15-1 3 15,-15 1 1-15,0 0-2 0,18 0-2 0,-18 0 2 16,0 0 0-16,16 0 2 0,-16 0 5 0,0 0-7 15,14 0 2-15,-14 0 1 0,0 0 2 16,0 0 0-16,13-1 5 0,-13 1-3 0,0 0-1 16,0 0 0-16,0 0-2 0,0 0 1 0,14 0-4 15,-14 0-1-15,0 0-1 0,0 0 0 0,0 0 0 16,0 0 23-16,0 0-24 0,0 0 2 16,0 0-5-16,12-2-1 0,-12 2 1 0,0 0 0 15,0 0-6-15,0 0-12 0,0 0-5 0,0 0-9 16,0 0-9-16,0 0-11 0,0 0-12 0,0 0-17 15,0 0-33-15,0 0-41 0,0 0-41 0,0 0-56 16,0 0-90-16,9-7-350 0,-9 7-206 0</inkml:trace>
  <inkml:trace contextRef="#ctx0" brushRef="#br0" timeOffset="83954.17">15597 6592 54 0,'0'0'485'16,"-1"-12"-151"-16,1 12 10 0,0 0-123 0,0-16 39 15,0 16-94-15,0 0 38 0,-1-11-96 0,1 11 42 16,0 0-84-16,0 0 51 0,0 0-51 0,0 0 55 16,0 0-55-16,0 0 57 0,0 0-49 0,2 12 58 15,-2-12-53-15,4 19 53 0,-4-7-53 0,1 1 9 16,1 1-6-16,-1 2-4 0,0 0-9 0,0 3 0 15,1-3-26-15,-2 1 14 0,1 1-22 0,0-1 15 16,1-1-28-16,-2 1 19 0,0-1-29 0,0-2 22 16,0 0-27-16,2-2 24 0,-2 1-25 0,0-1-6 15,0-12-72-15,0 20-70 0,0-20-70 16,0 16-80-16,0-16-12 0,-2 12-66 0,2-12-92 16,0 0-252-16,0 0-222 0</inkml:trace>
  <inkml:trace contextRef="#ctx0" brushRef="#br0" timeOffset="84393.33">15870 6646 372 0,'0'0'358'0,"0"0"-68"0,7-8-37 15,-7 8-31-15,0 0-17 0,0 0-35 0,6-6-30 16,-6 6-32-16,0 0-18 0,0 0-22 0,0 0-13 15,0 0 8-15,0 0 29 0,0 0-63 0,0 0-13 16,-12 6 0-16,4-1-4 0,8-5-1 0,-19 7-2 16,9-2 0-16,-2 1 2 0,-2 0-5 15,1-1 0-15,-2 0 1 0,2 0-1 0,0 1 0 16,1-3-1-16,0 2 7 0,1-2-12 0,2 1 4 16,0 0-4-16,0-1-3 0,9-3-2 0,-14 5-4 15,14-5 0-15,-12 5 0 0,12-5 6 16,-10 3 1-16,10-3 10 0,0 0 8 0,-8 9 9 15,8-9 8-15,0 0 5 0,0 0-6 0,-2 12 11 16,2-12-4-16,6 8 0 0,-6-8-2 0,12 10-1 16,-5-5-3-16,0 0 1 0,4 1 3 0,2 1 5 15,-1-1-11-15,4 0 11 0,-3 2-16 0,6-2 13 16,-1 2-21-16,4 0 12 0,-2-1-15 0,-1-1 9 16,3 1-15-16,-2-1 11 0,-1-1-17 0,-2 0 17 15,0-1-21-15,-2 1 16 0,-1-1-30 0,0-1-26 16,-3 1-54-16,0-1-40 0,-11-3-42 15,17 4-39-15,-17-4-1 0,14 5-90 16,-14-5-60-16,0 0-202 0,10 2-85 0</inkml:trace>
  <inkml:trace contextRef="#ctx0" brushRef="#br0" timeOffset="86438.06">17746 2600 145 0,'0'0'228'0,"0"0"-57"0,0 0 29 15,0 0-62-15,0 0 21 0,-13-1-24 16,13 1 6-16,0 0-36 0,0 0 22 0,0 0-35 16,0 0 24-16,-14-1-43 0,14 1 26 15,0 0-37-15,0 0 46 0,0 0-31 0,-13-2 31 16,13 2-17-16,0 0 3 0,0 0-26 0,0 0 18 16,0 0-20-16,-12-2 14 0,12 2-24 0,0 0 15 15,0 0-22-15,0 0 17 0,0 0-21 0,0 0 12 16,0 0-17-16,0 0 14 0,0 0-17 0,0 0 13 15,0 0-12-15,0 0 17 0,0 0-9 0,0 0 13 16,0 0-10-16,0 0 6 0,0 0-11 0,13 1-4 16,-13-1-4-16,18 0 0 0,-18 0-3 0,19 0-5 15,-5-1 11-15,-1 1-18 0,2 0 3 0,0 0-9 16,-1-1 6-16,2 1-5 0,1 0 12 16,2 0-14-16,0-1 9 0,-1 0-14 0,1 1 10 0,2-2-19 15,-5 2 9-15,1 0 0 16,-2 0 3-16,0 0-7 0,0-1 9 0,-1 1-17 15,-3-1 12-15,-11 1-8 0,24-1 6 0,-24 1-7 16,21-2 9-16,-21 2-10 0,18 0 3 0,-18 0-5 16,18-1 6-16,-18 1-7 0,14 0 4 0,-14 0-4 15,15-1 9-15,-15 1-9 0,0 0 8 16,18 0-8-16,-18 0 9 0,13-1-9 0,-13 1 7 0,0 0-8 16,15 0 8-16,-15 0-15 0,0 0 15 0,15-1-9 15,-15 1 7-15,0 0-6 0,0 0 10 0,16 0-11 16,-16 0 7-16,0 0-4 0,0 0 9 15,15 0-10-15,-15 0 5 0,0 0-3 0,0 0 3 16,14 0-4-16,-14 0 9 0,0 0-10 16,0 0 0-16,14-2 2 0,-14 2 10 0,0 0-8 15,0 0 6-15,0 0-9 0,14 2 8 0,-14-2-15 16,0 0 13-16,0 0-5 0,0 0 9 0,12-2-7 16,-12 2 4-16,0 0-1 0,0 0-5 0,0 0 6 15,14 2-8-15,-14-2 7 0,0 0-7 0,0 0 12 16,0 0-14-16,0 0 12 0,0 0-8 0,11-2 5 15,-11 2-5-15,0 0 12 0,0 0-21 0,0 0 17 16,0 0-10-16,0 0 8 0,0 0-10 0,14 0 6 16,-14 0-21-16,0 0-4 0,0 0-33 0,0 0-20 15,0 0-49-15,0 0-16 0,0 0-63 16,0 0-52-16,0 0-131 0,0 0-492 16,0 0-439-16</inkml:trace>
  <inkml:trace contextRef="#ctx0" brushRef="#br0" timeOffset="87862.5">17650 1742 6 0,'-3'-9'406'0,"3"9"-69"0,0 0-35 15,0 0-23-15,0 0-38 0,0 0-29 16,-4-10-20-16,4 10-34 0,0 0-28 15,0 0-18-15,0 0-29 0,0 0-19 0,0 0-16 0,0 0-8 16,0 0-24-16,0 0-5 0,0 0-14 0,0 0-4 16,0 0-4-16,0 0 0 0,0 0-2 0,0 0-1 15,0 0 5-15,0 0 4 0,0 0-2 0,0 0 13 16,-1 15-1-16,1-15 43 0,0 14 2 0,0-14 7 16,0 18-5-16,0-18-8 0,0 21 2 0,0-9 6 15,0 0-4-15,0 1-9 0,1 1-4 0,-1-1-7 16,0 0 1-16,0 0-14 0,2 2 24 15,-2-2-15-15,0 1 13 0,0 1-16 16,0-1 16-16,1 0-9 0,-1 1 11 0,0-1-13 0,0 3 18 16,1-2-20-16,-1-1 8 0,0 0-9 15,1 0-11-15,-1-1-1 0,2 0 0 0,-2 0 2 16,1-1-3-16,-1 1-3 0,1-1 5 0,-1 2 3 16,2-3 1-16,-1 1 0 0,-1 1 1 0,1-2-11 15,-1-11 3-15,1 22-2 0,1-11 1 0,-2-11-2 16,0 19-1-16,0-19 0 0,1 18-2 0,-1-18 2 15,1 16 0-15,-1-16 6 0,4 18-4 0,-4-18-4 16,1 16 2-16,-1-16 0 0,2 16-1 0,-2-16 2 16,1 17-1-16,-1-17-4 0,1 15 4 15,-1-15 5-15,1 18-1 0,-1-18-4 0,3 17-2 16,-3-17 2-16,1 16-2 0,-1-16 2 0,2 16 0 16,-2-16 1-16,1 15-1 0,-1-15 0 15,4 14-1-15,-4-14 9 0,1 14-12 0,-1-14 1 16,1 12 0-16,-1-12 0 0,2 11 0 0,-2-11 0 15,0 0 0-15,1 15 0 0,-1-15 0 0,0 0 6 16,2 12-4-16,-2-12-4 0,0 0 1 0,2 11 1 16,-2-11-2-16,0 0 1 0,0 0 0 0,1 12-5 15,-1-12 6-15,0 0 0 0,0 0 4 0,0 0-2 16,2 12-7-16,-2-12 4 0,0 0-3 0,0 0 3 16,0 0-3-16,0 0 4 0,3 11 0 15,-3-11-1-15,0 0-1 0,0 0 5 0,0 0-1 16,0 0-1-16,0 0-3 0,0 0-1 15,1 11 0-15,-1-11 0 0,0 0-1 0,0 0 1 16,0 0 2-16,0 0-4 0,0 0 9 0,0 0-3 16,0 0 0-16,0 0 0 0,0 0-2 0,0 0 0 15,3 9-3-15,-3-9 4 0,0 0-5 16,0 0 3-16,0 0 0 0,0 0 9 0,0 0-3 16,0 0 2-16,0 0-3 0,0 0-16 0,10 4-27 15,-10-4-50-15,0 0-58 0,12 1-61 0,-12-1-79 16,0 0-54-16,16-1-92 0,-16 1-316 0,12-2-259 15</inkml:trace>
  <inkml:trace contextRef="#ctx0" brushRef="#br0" timeOffset="91342.19">17651 1688 56 0,'0'0'140'0,"0"0"-39"0,0 0-5 16,0 0-12-16,0 0 4 0,0 0 6 16,0 0 0-16,0 0 5 0,0 0 11 0,0 0-4 0,0 0 6 15,0 0-5-15,0 0-1 0,0 0-1 0,0 0-1 16,0 0-3-16,0 0-10 0,0 0 4 16,0 0-8-16,0 0-8 0,0 0-7 0,0 0-13 0,0 0-8 15,0 0-6-15,0 0-6 0,0 0-10 0,0 0-2 16,-5 7-12-16,5-7-3 0,0 0-3 15,0 0-1-15,0 0-2 0,0 0-14 0,0 0 16 16,0 0-4-16,0 0 2 0,0 0-3 16,0 0 0-16,0 0 1 0,0 0 1 0,0 0 7 15,0 0-11-15,0 0-9 0,0 0-9 0,0 0 15 16,-7 6 0-16,7-6 1 0,0 0-5 0,0 0-2 16,0 0 6-16,0 0-1 0,0 0 5 15,0 0-3-15,0 0-2 0,0 0 6 0,0 0 0 0,0 0-6 16,0 0 1-16,0 0-3 0,0 0 6 15,0 0-1-15,0 0 0 0,0 0 0 0,0 0-1 16,0 0 5-16,0 0 3 0,0 0 1 0,0 0-1 16,0 0 6-16,0 0-3 0,0 0-8 0,0 0 0 15,0 0 0-15,0 0 1 0,0 0-3 0,0 0 2 16,0 0 1-16,0 0 0 0,0 0-1 0,0 0 4 16,0 0-2-16,0 0-1 0,0 0 4 0,0 0 1 15,0 0-5-15,0 0 1 0,0 0 2 0,0 0-1 16,0 0 1-16,0 0 0 0,0 0 2 15,0 0-3-15,0 0 2 0,0 0 2 0,0 0 8 16,6 8 9-16,-6-8 3 0,0 0 1 16,0 0 4-16,12 1-2 0,-12-1 2 0,13 1-6 0,-13-1 5 15,14 0 5-15,-14 0-2 0,18 1-7 16,-18-1-3-16,21 1 3 0,-21-1 8 0,25 1-5 16,-10-1-7-16,0 0-6 0,0 2-2 0,3-2-5 15,0 1 2-15,2-1-2 0,-2 1-3 0,2 0 0 16,0-1-4-16,0 1-1 0,2-1-1 0,-3 1 4 15,3-1-1-15,-1 2 2 0,-1-2-11 0,1 0 5 16,1 1 0-16,-2-1 1 0,0 0-4 0,1 2-2 16,0-2 3-16,-1 0-1 0,1 0 3 0,0 0-3 15,-1 0 1-15,3 0 2 0,-2 0-1 16,1 1 0-16,0-1 3 0,1 0-1 0,0 0-6 16,0 1 3-16,0-1 4 0,4 1-1 15,-3-1-3-15,3 1 1 0,-3 0-1 0,3-1 1 16,0 2-1-16,-2-1-1 0,-2-1 3 0,4 1 4 15,-2-1-4-15,-1 1-4 0,-1 0 2 0,0 0 0 16,-1-1 1-16,2 1 0 0,-1-1-1 0,0 2-1 16,-1-2 1-16,0 1 0 0,1-1 0 0,2 2-2 15,-3-2 4-15,0 0 2 0,3 0-4 0,-2 1-1 16,-1-1 1-16,2 0 1 0,-1 0 2 0,0 0-1 16,-1 0-1-16,4-1 1 0,-4-1-2 0,2 2 3 15,-3-1-3-15,2 1 4 0,0-2-3 0,-3 2-4 16,5-1 2-16,-2 1 3 0,-1-1-2 0,3 1 2 15,-1-1-3-15,3 0 0 0,0 1 1 16,1-1 0-16,-1 0 1 0,1-1 3 0,-1 2-5 16,1-1-1-16,-3 0 0 0,2 2-1 15,-3-2 1-15,-1 1 3 0,2-1-2 0,-3 1 3 16,0-1-2-16,0 0 0 0,0 1 2 0,2-2-3 16,-1 2 1-16,1-1 2 0,-2 1-3 0,5-2 1 15,0 2-1-15,-2-1 3 0,2 1 0 0,0-1 1 16,-3 1 0-16,-2-1-3 0,2 0 0 0,-1 1 0 15,2 0 4-15,-3-1-3 0,0 1-1 0,0 0 0 16,0-2-2-16,0 2 1 0,1 0 2 0,-2 0-2 16,0 0 0-16,2-1 3 0,-2 0-1 0,1 1 0 15,1-1-2-15,0 1 2 0,0-1-2 16,0 0-3-16,0 1 6 0,0-1-2 0,0-1 0 16,0 1 1-16,3-1 4 0,-1 1-4 0,2 0 2 15,-1-1 1-15,1 1 1 0,-2-2 4 16,2 1-6-16,-1 1 0 0,-3-2 0 0,-2 2 1 15,1 0 6-15,0-2-3 0,-1 2 2 0,0 0-2 16,-1-1-4-16,1 0 4 0,-2 1 2 0,1 0-4 16,0 0-2-16,-2 0 1 0,1 0-4 0,-3 1 2 15,4-2 0-15,-3 1 1 0,1 1-3 0,1 0 3 16,-1-1-1-16,3 1 2 0,0-1 5 16,0 1-5-16,2-2 3 0,1 2 5 0,3-1-6 15,-1 1 2-15,-1 0 2 0,0 0-3 0,3-1 1 16,-2 2 6-16,1-1 0 0,1-1-6 0,-1 1 0 15,0 1-1-15,-4-1 3 0,0 0-2 0,0-1-1 16,1 2-6-16,-2-1 5 0,1-1-1 16,0 1-2-16,-1 0 1 0,0-1-2 0,-2 1 4 15,2 0-2-15,-2 0 1 0,2-1-15 0,0-1 15 16,4 1-2-16,0 0-1 0,1 0 1 0,1 0 0 16,0 0-6-16,0-1 2 0,0 1-1 0,-2 1-1 15,-3-1 4-15,0 0-1 0,0 1 0 16,0-1-2-16,-1 1 4 0,1-2 3 0,-2 2-6 0,2 0 0 15,-1 0 3-15,0 0-1 0,-1 0 1 16,1 0 0-16,0 0-1 0,0 0-2 0,-1 0 1 16,-1 0 1-16,1 0 3 0,0 2 5 0,-3-4-9 15,2 2 1-15,1 0-2 0,-1 2 2 0,0-2 1 16,1 0-1-16,1 0 3 0,-1 0-1 16,2 1 0-16,-2-1-6 0,-1 0 3 0,2 0 1 15,-3 1 0-15,2-1-2 0,-1 0 4 0,-2 1 0 16,1-1 0-16,0 0 0 0,0 0 0 0,3 0 2 15,-3 0-5-15,2 0-2 0,-1 0-3 0,-4 0 6 16,0 0 3-16,-2 0-1 0,0-1 2 16,0 1-1-16,2 0-22 0,-2-1 24 0,4 1-3 0,0-1 1 15,1-1-1-15,-4 2 3 0,2 0-5 16,-2-1 0-16,2-1 2 0,-3 2-2 0,2-2-1 16,1 1-2-16,2 0 0 0,-1 1-2 0,0-1 0 15,-2 1 3-15,-1 0 0 0,1 0 3 0,2-1 3 16,1 1-6-16,-3 0 1 0,1 0 0 15,-1-1 0-15,0 1 6 0,1 0-3 0,-2 0-1 16,3-2-5-16,-2 2 1 0,0 0 1 0,0-1 3 16,-1 1-3-16,0 0 2 0,-1 0-1 0,0 0-7 15,2-1 9-15,-2 1-13 0,1 0 17 0,0 0-17 16,1 0 14-16,-2 0-1 0,1-1 3 0,0 1-1 16,2-1-3-16,0-1 0 0,0 2-1 15,2-1-24-15,-2 0 13 0,0 1-4 0,0-1 3 16,-3 1 1-16,1-2 4 0,-1 2 3 0,0-1-2 15,0 1 3-15,0-1-3 0,-1 1 4 0,1 0-6 16,-1 0 6-16,1-1 0 0,0 1 4 0,-1 0-3 16,2-1-1-16,-2 1 0 0,1-1 1 0,0 1 0 15,0 0 3-15,0-2-5 0,0 2-5 16,0-1 9-16,-1 1-4 0,2 0 2 0,-1-1-2 16,2 1 2-16,-3-1-2 0,2 1 2 0,-1 0 1 15,1-1-1-15,-1 1-1 0,5-1-14 0,-4 1 15 16,0 1-1-16,-1-1 1 0,2-1-1 15,-1 1 2-15,0 0-1 0,0 0-1 0,0 0 3 16,-2 0-2-16,3 0-3 0,-2 0 3 0,1 0 1 16,-1 0-4-16,3 0 1 0,-3 0 2 0,2-2-3 15,0 2-7-15,3 0 8 0,-1 0-3 0,2 0-1 16,-7 0-4-16,4 0 5 0,-3 0 1 0,1 0 2 16,-1 0 3-16,1 0-3 0,0 0 0 0,1 0-3 15,-3 0 2-15,3 0 6 0,-1 0-8 16,0 0-2-16,-1 0 2 0,1 2 1 0,-2-4 3 15,3 2-1-15,-3 0 0 0,3 0-2 0,-3 0-6 16,1-1 9-16,0 1-1 0,0 0-1 0,1 0-1 16,0 0 0-16,-1 0-5 0,1-1 4 0,0 1 0 15,-2 0 0-15,2 1-2 0,-1-1 6 16,1 0-1-16,-1 0-5 0,4 1-3 0,-5-1 1 16,4 2 1-16,-2-2 3 0,3 0-1 0,-3 1 2 15,-1-1-1-15,2 0 1 0,0 0 3 0,1 1-1 16,-2-1-5-16,1 0-3 0,0 1 2 0,0-1-1 15,0 0-1-15,-3 0 3 0,2 0-1 16,-1 0 1-16,2 0 3 0,-4 0 1 0,1 0-1 16,3 0-2-16,-3 0 1 0,1 0 2 0,-1 0 1 15,1 0 1-15,-14 0-3 0,22 0 0 0,-22 0-1 16,21 0 6-16,-21 0-6 0,18 0-1 0,-18 0 2 16,19 0 8-16,-19 0-2 0,23 0-4 0,-23 0-4 15,25 0 0-15,-12 0 7 0,-13 0-1 16,25 0 2-16,-11 0-2 0,1 1-4 0,-2-1-1 15,3 0 2-15,-3 1 2 0,2-1-5 0,-1 0 1 16,3 0 3-16,-2 2-4 0,-1-2 3 0,-1 0-2 16,1 0-8-16,-1 0 12 0,1 1 1 0,-1-1-1 15,0 1-1-15,1-1-3 0,-1 0 0 0,-1 1 2 16,-12-1 1-16,27 0-1 0,-27 0-3 16,24 0-2-16,-10 1 0 0,-14-1 3 0,25 0-5 15,-12 0 4-15,-13 0 0 0,25 0 0 0,-12 0-3 16,-13 0 1-16,23 0 1 0,-23 0 0 15,16 0 3-15,-16 0 5 0,18 0-2 0,-18 0-4 16,20 0 0-16,-20 0 1 0,15 1 2 0,-15-1 5 16,16 0-1-16,-16 0-3 0,13 0-2 0,-13 0-1 15,15 0 2-15,-15 0 2 0,13 0 4 0,-13 0 1 16,18 0-7-16,-18 0 0 0,13 0 1 0,-13 0-1 16,14 0-1-16,-14 0 2 0,0 0 8 0,17 0-6 15,-17 0-6-15,0 0 4 0,19 0-1 0,-19 0-2 16,0 0 3-16,17 2 5 0,-17-2-7 15,0 0-2-15,17 0 3 0,-17 0 4 0,0 0-4 16,17 1 1-16,-17-1 0 0,0 0 2 0,18 0-3 16,-18 0 5-16,16 1-3 0,-16-1-11 0,13 1 8 15,-13-1 4-15,13 2 1 0,-13-2-3 16,14 1 2-16,-14-1 0 0,13 1-1 0,-13-1 1 16,15 1 4-16,-15-1 0 0,17 1-1 0,-17-1 2 15,16 2 4-15,-16-2 0 0,17 0-3 0,-17 0 3 16,19 0-3-16,-19 0-14 0,18 1 20 0,-18-1-5 15,15 0-1-15,-15 0-6 0,17-1 1 0,-17 1 5 16,17 0-7-16,-17 0 1 0,16-2 6 0,-16 2-3 16,16-1-9-16,-16 1 6 0,16-2-4 15,-16 2-2-15,15-1 7 0,-15 1 4 0,12-2-4 16,-12 2 0-16,13-1-3 0,-13 1 0 0,0 0 1 16,13-1 0-16,-13 1-2 0,0 0-9 15,14-1 6-15,-14 1 5 0,0 0-1 0,15-2 1 16,-15 2-8-16,0 0 8 0,14-1-1 0,-14 1 0 15,0 0 3-15,13-1-3 0,-13 1 0 0,0 0 3 16,16-1 3-16,-16 1-3 0,0 0-2 0,0 0 0 16,16 0-1-16,-16 0 2 0,0 0 1 0,0 0-3 15,14-1 2-15,-14 1-2 0,0 0 7 0,0 0-2 16,0 0-5-16,0 0 2 0,15 0-1 0,-15 0 1 16,0 0 2-16,0 0 2 0,0 0-7 15,0 0-3-15,0 0 3 0,0 0 3 0,14-1-5 16,-14 1 3-16,0 0-2 0,0 0-1 0,0 0 4 15,0 0 2-15,11 1-5 0,-11-1-1 16,0 0 2-16,13 1 7 0,-13-1 1 0,0 0-6 16,0 0 1-16,16 1 1 0,-16-1-1 0,0 0-1 15,0 0 3-15,0 0 0 0,11 0-4 0,-11 0 6 16,0 0 0-16,0 0-1 0,0 0 0 0,0 0-3 16,0 0-4-16,0 0-22 0,0 0-45 0,0 0-63 15,0 0-93-15,14-1-113 0,-14 1-281 0,0 0-132 16</inkml:trace>
  <inkml:trace contextRef="#ctx0" brushRef="#br0" timeOffset="94065.62">26775 1592 80 0,'0'0'80'15,"0"0"38"-15,0 0-33 0,0 0 23 0,0 0-23 16,0 0 25-16,0 0-26 0,0 0 36 0,0 0-38 15,0 0 22-15,0 0-23 0,0 0 23 0,0 0-29 16,0 0 0-16,0 0-4 0,0 0 7 16,0 0 5-16,0 0-8 0,0 0 4 0,0 0-9 15,0 0 7-15,0 0-5 0,0 0-1 16,0 0-4-16,0 0-8 0,0 0-2 0,0 0-9 0,0 0-12 16,0 0-2-16,0 0-8 0,0 0-4 15,-9 4-10-15,9-4-5 0,0 0-3 0,0 0-4 16,0 0-4-16,0 0-4 0,0 0 2 0,0 0-6 15,0 0-5-15,0 0-28 0,0 0 40 0,0 0 3 16,0 0-3-16,0 14 6 0,0-14 2 0,0 0 0 16,0 13 8-16,0-13-2 0,-2 12-3 0,2-12 15 15,0 14 0-15,0-14-2 0,0 14 1 0,0-14 8 16,0 17 6-16,0-17 2 16,0 18-5-16,0-18-12 0,-2 20 5 0,2-20 1 0,0 21 0 15,0-21 0-15,0 23 4 0,-2-13-4 16,2-10 1-16,0 22 6 0,0-22-3 0,-2 20-6 15,2-20-6-15,0 20 4 0,0-20-1 0,-2 19-1 16,2-19-7-16,-1 20 0 0,1-20 1 0,-2 18-4 16,2-18 7-16,0 21-3 0,0-21-4 0,-2 20-1 15,2-20 2-15,0 21 1 0,0-21 0 0,0 22 0 16,-2-11-4-16,2-11 3 0,0 20-5 0,2-9-11 16,-2-11 21-16,0 20-15 0,0-20 21 0,0 20-12 15,0-20 19-15,0 23-17 0,0-23 15 0,0 16-19 16,0-16 15-16,0 17-19 0,0-17 20 15,2 17-20-15,-2-17 13 0,0 15-16 0,0-15 16 16,0 17-18-16,0-17 15 0,0 16-13 16,0-16 1-16,0 17 17 0,0-17-12 0,2 19 15 15,-2-19-19-15,0 19 14 0,0-19-7 0,0 20 16 16,0-20-12-16,0 21 12 0,0-21-16 0,0 18 12 16,0-18-13-16,0 20 15 0,0-20-11 0,-2 20 7 15,2-20-13-15,0 21 12 0,0-21-15 0,-2 20 14 16,2-20-15-16,-2 21 9 0,2-21-13 0,0 23 13 15,0-23-10-15,0 21 10 0,0-9-12 0,0-12 13 16,0 23-12-16,0-23 9 0,-3 23-9 0,3-23 9 16,0 23-13-16,0-23 15 0,0 20-17 15,-2-9 17-15,2-11-17 0,0 19-4 16,0-19 3-16,0 18 18 0,0-18-13 0,0 17 14 16,0-17-14-16,0 15 14 0,0-15-13 0,0 16 8 0,0-16-3 15,0 14 6-15,0-14-15 0,-2 15 14 16,2-15-13-16,0 13 10 0,0-13-7 0,-1 13 5 15,1-13-9-15,0 0 10 0,0 18-6 0,0-18 11 16,-2 11-14-16,2-11 13 0,0 11-10 0,0-11 16 16,0 0-14-16,-2 16 23 0,2-16-16 0,-2 13 11 15,2-13-11-15,0 12 7 0,0-12-3 0,-2 14-2 16,2-14-1-16,-2 14-1 0,2-14-2 0,0 15 2 16,0-15-2-16,-2 14 0 0,2-14-1 0,-1 16 1 15,1-16 6-15,-2 14-9 0,2-14 2 16,0 13-2-16,0-13-2 0,-2 12 1 0,2-12-1 15,-2 12-1-15,2-12 3 0,0 12 1 16,0-12-1-16,0 11 1 0,0-11-3 0,0 0-52 16,0 14 63-16,0-14-56 0,0 0 65 0,-2 14-60 15,2-14 59-15,0 0-58 0,0 11 62 0,0-11-59 16,0 0 65-16,0 0-59 0,0 14 54 0,0-14-57 16,0 0 58-16,0 0-54 0,0 13 55 0,0-13-57 15,0 0 57-15,0 0-58 0,0 14 63 0,0-14-62 16,0 0 68-16,2 10-66 0,-2-10 62 0,0 0-62 15,0 13 53-15,0-13-49 0,0 0 55 0,2 14-58 16,-2-14 59-16,0 0-7 0,2 14-3 0,-2-14 0 16,2 11-6-16,-2-11-4 15,0 0-55-15,3 15 57 0,-3-15-3 0,0 0-2 16,0 12-3-16,0-12-2 0,0 0 0 0,4 12 0 16,-4-12 0-16,0 0 5 0,2 14-2 0,-2-14 0 15,0 0-2-15,0 12-5 0,0-12-2 0,0 0 2 16,2 12 3-16,-2-12 0 0,0 0 0 0,3 9-2 15,-3-9 3-15,0 0-3 0,0 0 3 0,2 12-6 16,-2-12 4-16,0 0-1 0,0 0 1 0,0 0 0 16,5 11-2-16,-5-11 1 0,0 0 1 0,0 0 2 15,0 0-1-15,0 0 0 0,0 11 1 16,0-11-2-16,0 0 1 0,0 0-1 0,0 0-1 16,0 0-2-16,0 0 4 0,0 0-2 0,2 11 7 15,-2-11-3-15,0 0 3 0,0 0 2 16,0 0-3-16,0 0 1 0,0 0 2 0,0 0 1 15,0 0 3-15,0 0-3 0,0 0 5 0,0 0-1 16,0 0 1-16,0 0-2 0,0 0 2 0,0 0-7 16,0 0-9-16,0 0-5 0,0 0 0 0,0 0-2 15,0 0-1-15,0 0 0 0,-9-6-3 0,9 6 1 16,0 0-6-16,-9-10 4 0,9 10-3 0,-11-4 1 16,11 4-16-16,-10-4 19 0,10 4-5 0,-9-4 8 15,9 4 0-15,-12-3-2 0,12 3 3 0,-14-1-6 16,14 1 4-16,-16 1-1 0,16-1 0 0,-16 3-1 15,16-3 1-15,-17 4 1 0,17-4 1 16,-19 6 1-16,11-2-1 0,-2 1 8 16,3 0-1-16,-3 2-10 0,3-1 9 0,-1 1-2 15,0 3 2-15,-1-2-2 0,3 1-1 0,-2-1 2 16,2 2 1-16,1 0 0 0,-1-1 4 0,1 2 5 16,1-1-9-16,-1 1 7 0,0-1-4 0,3 1-4 15,0 0 6-15,0-2 6 0,2-9 1 0,-2 19-7 16,2-19-1-16,-2 17 1 0,2-17 15 0,2 16-7 15,-2-16 11-15,2 14 3 0,-2-14 9 0,6 13 7 16,-6-13 6-16,10 14-53 0,-10-14 72 0,15 11-65 16,-8-7 62-16,2 1-64 0,0-2 55 0,0 3-63 15,-1-3 67-15,2 1-70 0,1-1 65 16,-11-3-69-16,18 5 59 0,-18-5-61 0,16 5 62 16,-16-5-62-16,18 3 50 0,-18-3-44 15,20 3 51-15,-20-3-59 0,20 2 53 0,-20-2-64 16,19 2 61-16,-19-2-60 0,17 2 62 0,-17-2-63 15,14 1 61-15,-14-1-62 0,13 0 59 0,-13 0-58 16,14 1 60-16,-14-1-66 0,0 0 40 0,13 1-71 16,-13-1 18-16,0 0-45 0,0 0-48 0,15 0-51 15,-15 0-55-15,0 0-80 0,0 0-60 0,0 0-72 16,10-2-313-16,-10 2-292 0</inkml:trace>
  <inkml:trace contextRef="#ctx0" brushRef="#br0" timeOffset="96872.82">26812 3549 65 0,'0'0'191'0,"0"0"-22"0,0 0 2 16,0 0-26-16,0 0 6 0,0 0-26 0,0 0 26 15,0 0-57-15,0 0 14 0,0 0-25 16,0 0 12-16,0 0-28 0,0 0 28 16,0 0-31-16,0 0 41 0,0 0-46 0,0 0 6 0,0 0 8 15,0 0 5-15,0 0 11 0,0 0 19 0,0 0-26 16,0 0 19-16,0 0-12 0,0 0 24 0,0 0-16 15,0 0 18-15,0 0-10 0,0 0 12 16,0 0-16-16,0 0-1 0,0 0-11 0,0 0-6 0,0 0-11 16,0 0-10-16,0 0-10 0,0 0-9 0,0 0-5 15,0 0-10-15,0 0-11 0,0 0 2 16,0 0-2-16,0 0-11 0,0 0 2 0,0 0-2 16,0 0 0-16,0 0-1 0,0 0-2 0,0 0 0 15,0 0-3-15,0 0 3 0,0 0-7 0,0 0 11 16,0 0-10-16,0 0 4 0,0 0-3 15,0 0-3-15,0 0 0 0,0 0-4 0,0 0 2 16,0 0-1-16,0 0-3 0,-5 8 0 0,5-8 3 16,0 0-4-16,0 0 6 0,0 0 8 0,0 0 1 15,0 0 3-15,0 15 4 0,0-15 4 16,-1 11 5-16,1-11 7 0,0 12 6 0,0-12-6 0,-2 15 3 16,2-15-53-16,-2 17 52 0,2-17-56 15,-2 19 58-15,2-8-58 0,0-11 59 0,-2 21-59 16,2-21 52-16,-2 19-54 0,0-9 61 0,2-10-51 15,0 21 54-15,-3-10-62 0,3-11 58 0,-2 20-56 16,2-20 57-16,-2 21-58 0,2-21 65 0,-2 21-62 16,2-21 57-16,-2 22-60 0,2-22 64 15,-2 22-59-15,-2-11 58 0,4 0-61 0,-2 3 62 16,0-3-60-16,2 2 57 0,-2-1-60 0,0 1 63 16,-1-1-65-16,1 1 63 0,2-1-64 15,-2 1 69-15,0 2-58 0,0-1 62 0,0-1-67 16,1 0 59-16,-1 2-63 0,0-2 65 0,0 0-68 15,-1 0 65-15,1-1-61 0,0 4 63 0,-1-2-56 16,1 2 56-16,0 0-62 0,0-1 65 0,0 0-70 16,-1 0 66-16,1 1-64 0,-2-1 63 0,2 1-65 15,0-2 61-15,-1 2-61 0,0-2 68 0,3 2-58 16,-4-1 51-16,2 0-56 0,0-1 2 0,2 0 7 16,-1 0 2-16,-1 2 2 0,0-3-2 0,2-1 8 15,-2 1 4-15,0 0-4 0,2-1 18 0,0 2-11 16,-2-2-4-16,2 2 2 0,0-1-5 15,0 0 5-15,-2 0 0 0,2 1 1 0,-1 0 0 16,1 0 54-16,0 2-62 0,0-1 54 0,0 0-58 16,0 2 52-16,0-3-62 0,0 2 64 0,0-2-65 15,0 3 58-15,0-3-62 0,0 1 61 16,1-1-63-16,-1 0 58 0,0 0-58 0,0-1 63 16,2 0-57-16,-4 0 53 0,4 0-61 0,-2-1 66 15,0 1-66-15,0-1 61 0,0-1-68 0,0-11 67 16,0 23-61-16,0-11 65 0,2 1-59 0,-2-2 60 15,0 3-54-15,0-2 51 0,0 0-56 0,0 3 61 16,0-2-60-16,0 2 4 0,0-2 4 0,0 1 5 16,0 1 3-16,0-1 6 0,0 0-1 15,0 1 7-15,0-1-2 0,0 1-5 16,-2-1 2-16,2-1 2 0,0 1-25 0,0-1 29 16,0 0-25-16,0 0 28 0,0 0-24 0,0-1 28 0,0 1-32 15,0-13 31-15,0 23-23 0,0-23 24 16,0 23-2-16,0-11 1 0,0-12-3 0,0 23-2 15,0-11-1-15,0-12 0 0,0 23-1 0,0-23-3 16,0 22 2-16,0-10 3 0,0-12 1 0,0 23-8 16,0-11 4-16,0-12-9 0,0 23 24 0,-2-11-20 15,2-12 1-15,0 23 0 0,0-11-1 0,-1-1 1 16,1 1-1-16,0-12 1 0,0 22 7 0,-2-9-7 16,2-13 3-16,0 22-1 0,0-9-2 0,0-2 2 15,0 1-1-15,2 0 5 0,-2 1-3 16,0 0 0-16,1 0 0 0,1-1 1 0,-2 1 6 15,0 0 12-15,2 0-21 0,-2 1 2 16,4-1-4-16,-4-1 2 0,2 1-1 0,1 0 1 16,-3 0 1-16,2 0 0 0,0 0 2 0,0-1 0 15,0 1-21-15,-2-1 22 0,0-1-25 0,2 2 37 16,-2-1-34-16,1-2 29 0,-1-10-29 0,3 22 33 16,-3-22-30-16,0 21 30 0,0-21-28 0,0 19 27 15,0-19-26-15,2 16 35 0,-2-16-38 0,2 17 33 16,-2-17-34-16,0 18 31 0,0-18-29 0,0 15 25 15,0-15-27-15,2 12 29 0,-2-12-30 16,2 12 32-16,-2-12-14 0,0 11 17 0,0-11-36 0,0 0 37 16,0 15-34-16,0-15 31 0,2 11-29 15,-2-11 29-15,0 0-32 0,1 13 30 0,-1-13-32 16,0 0 30-16,0 13-28 0,0-13 37 16,0 0-39-16,2 12 36 0,-2-12-37 0,0 0 32 15,0 13-25-15,0-13 26 0,0 0-31 0,2 14 32 16,-2-14-31-16,0 0 33 0,2 13-32 0,-2-13 37 15,0 0-40-15,4 11 43 0,-4-11-44 0,0 0 32 16,0 13-2-16,0-13-2 0,0 0-3 16,2 13-2-16,-2-13 0 0,0 0-1 0,3 14 0 0,-3-14 6 15,0 0-1-15,0 15-5 0,0-15-2 16,2 11-3-16,-2-11-2 0,0 0 3 0,3 13 1 16,-3-13 0-16,0 0 1 0,0 14 1 0,0-14-3 15,0 0 8-15,2 14-6 0,-2-14-5 0,0 0 0 16,2 12-4-16,-2-12 4 0,0 0-6 0,0 13-3 15,0-13-2-15,0 0-3 0,0 11 1 0,0-11 8 16,0 0 7-16,2 10-2 0,-2-10-6 16,0 0 2-16,0 0 0 0,3 14 0 0,-3-14 5 15,0 0-2-15,0 0 3 0,0 11 0 0,0-11 1 16,0 0 0-16,0 0 6 0,2 10-2 0,-2-10-5 16,0 0 3-16,0 0-3 0,0 0 3 15,2 13-3-15,-2-13-2 0,0 0 0 0,0 0-1 16,0 0-2-16,2 13 0 0,-2-13 11 0,0 0-10 0,0 0-10 15,0 0 3-15,0 0-2 0,0 11-3 16,0-11 0-16,0 0 0 0,0 0 0 0,0 0-1 16,0 0 4-16,0 0 2 0,2 12 17 0,-2-12-10 15,0 0-8-15,0 0 1 0,0 0 3 0,-2 12 4 16,2-12 0-16,0 0-2 0,0 0-4 0,0 12 0 16,0-12 1-16,0 0 0 0,0 0 16 0,0 13-11 15,0-13-8-15,0 0-6 16,0 0 0-16,0 0 4 0,-2 10 1 0,2-10-1 0,0 0 3 15,0 0 1-15,0 0 3 0,0 0-3 16,0 0 16-16,0 0-19 0,0 0-3 0,0 0-1 16,0 0 4-16,-4 8 3 0,4-8 1 0,0 0-3 15,0 0-1-15,0 0-2 0,0 0 2 0,0 0-1 16,0 0 6-16,-7-6-7 0,7 6-6 0,0 0-3 16,0 0-3-16,0 0 8 0,0 0-4 0,-2-10-1 15,2 10 4-15,0 0 3 0,0 0 5 0,0 0 0 16,4-11 11-16,-4 11-9 0,0 0 0 0,0 0 4 15,7-6-3-15,-7 6 4 0,0 0-1 16,9-5-6-16,-9 5 3 0,0 0 0 0,0 0 0 0,16 0 4 16,-16 0 5-16,0 0-5 15,11 1-1-15,-11-1 7 0,0 0-5 0,10 5 6 0,-10-5 2 16,0 0-6-16,12 4 4 0,-12-4 2 16,0 0 3-16,7 4 2 0,-7-4 0 0,0 0 7 0,0 0-1 15,0 0 0-15,0 0-2 0,0 0 1 16,0 0 1-16,0 0-3 0,-7 9-4 0,7-9 3 15,0 0 0-15,-12-1-1 0,12 1-2 0,0 0 5 16,-12-2-6-16,12 2-11 0,0 0 1 0,-11-7 2 16,11 7 1-16,0 0-1 0,-8-8-15 0,8 8-7 15,0 0 3-15,-2-12 2 0,2 12 1 0,0 0 2 16,2-11 6-16,-2 11-3 0,0 0 0 0,2-10 1 16,-2 10 1-16,0 0 1 0,0 0-1 0,8-9-1 15,-8 9 3-15,0 0 1 0,0 0 3 16,11-2-2-16,-11 2 2 0,0 0 5 15,0 0 9-15,14 3 15 0,-14-3 4 0,0 0 0 16,10 7-2-16,-10-7-4 0,7 9-1 0,-7-9 20 16,4 9-20-16,-4-9 3 0,0 0 4 0,0 14 2 15,0-14 2-15,0 0-5 0,-4 12 0 0,4-12 0 16,-9 9-1-16,9-9 0 0,-11 8-5 0,11-8-1 16,-11 4 1-16,11-4 0 0,-11 4-7 0,11-4-7 15,-14 1-23-15,14-1-35 0,-11-3-38 16,11 3-58-16,-7-6-54 0,7 6-21 0,-7-9-16 15,7 9-20-15,-2-10-58 0,2 10-364 0,2-12-189 16</inkml:trace>
  <inkml:trace contextRef="#ctx0" brushRef="#br0" timeOffset="99219.7">17675 7449 67 0,'0'0'203'0,"0"0"-29"16,0 0-29-16,-15 0-15 0,15 0-17 0,0 0 6 16,-12 1-12-16,12-1-4 0,0 0-7 0,-14 2-10 15,14-2-2-15,0 0-2 0,-14 1-2 0,14-1-1 16,0 0-7-16,-13 3 14 0,13-3-2 0,0 0-5 16,0 0 3-16,-16 0-8 0,16 0-11 0,0 0-2 15,0 0 4-15,-14 0 7 0,14 0 0 0,0 0-6 16,0 0-10-16,-13 1-9 0,13-1-7 0,0 0-5 15,0 0-2-15,0 0-9 0,0 0-2 16,-11 1-6-16,11-1-4 0,0 0-7 0,0 0 5 16,0 0 2-16,0 0 7 0,0 0 1 0,0 0 5 15,0 0 5-15,0 0 14 0,0 0 1 16,0 0 5-16,0 0 7 0,0 0-6 0,0 0-3 0,19-1 0 16,-19 1-5-16,19-3-5 0,-6 2-6 0,0 0-5 15,-1-2 0-15,6 2-9 0,1-1-1 16,-2 1-6-16,1 0-1 0,0-1 0 15,0 0-1-15,-2 1-4 0,2 0-2 0,-1-1 4 0,-3 1-6 16,2 0 1-16,-2 1 0 0,2-1 4 0,-2 1-4 16,-1-1-3-16,1 1 2 0,0-1-2 0,0 1 6 15,-14 0-5-15,25-2 1 0,-25 2 1 0,25-1 2 16,-25 1-3-16,24-1 0 0,-24 1 4 0,23 0-1 16,-11-2-3-16,-12 2 0 0,19 0-1 15,-19 0-2-15,15-1 7 0,-15 1-2 0,17-1-2 16,-17 1-4-16,12 0 4 0,-12 0-1 0,13-1 2 15,-13 1 4-15,0 0-7 0,16 0 2 16,-16 0 0-16,0 0 0 0,0 0 3 0,15-1-5 16,-15 1 1-16,0 0 1 0,0 0-1 0,0 0 0 15,14 0 2-15,-14 0 3 0,0 0-3 0,0 0 0 16,0 0-2-16,14-1-1 0,-14 1 4 0,0 0-1 16,0 0-2-16,0 0 0 0,11 1 0 0,-11-1 1 15,0 0 1-15,0 0 3 0,0 0-6 0,0 0 1 16,17 0 0-16,-17 0 2 0,0 0 1 15,13 1-3-15,-13-1-1 0,0 0 5 0,16 0-1 0,-16 0 0 16,12 1 2-16,-12-1-4 0,0 0 6 16,19 0-7-16,-19 0 3 0,0 0 1 15,15 0-1-15,-15 0 6 0,0 0-5 0,16 1 0 0,-16-1 1 16,0 0-1-16,0 0 1 0,13 0-1 16,-13 0 6-16,0 0-7 0,0 0-2 0,0 0 2 15,0 0-1-15,12 0 2 0,-12 0-5 0,0 0-1 16,0 0 0-16,0 0-2 0,0 0-1 0,0 0 0 15,0 0 6-15,13 1-8 0,-13-1 4 0,0 0 1 16,0 0 1-16,0 0 1 0,0 0-2 0,0 0 2 16,13 0-1-16,-13 0 2 0,0 0-1 0,0 0 21 15,0 0-18-15,13 2-6 0,-13-2 1 16,0 0-1-16,0 0 3 0,0 0 2 0,12 0-2 16,-12 0-2-16,0 0 2 0,0 0 0 0,0 0-1 0,0 0 3 15,13 1 4-15,-13-1-8 0,0 0 2 16,0 0 0-16,0 0 0 0,0 0 0 15,13-1 0-15,-13 1 0 0,0 0-1 0,0 0 0 16,0 0 3-16,14 0 15 0,-14 0-14 0,0 0-1 16,0 0-8-16,0 0 4 0,14 0 1 0,-14 0 3 15,0 0-3-15,0 0 0 0,0 0-1 0,0 0 1 16,13 0-3-16,-13 0-12 0,0 0-17 0,0 0-27 16,0 0-36-16,0 0-41 0,0 0-79 0,0 0-24 15,0 0-93-15,0 0-79 0,0 0-276 0,0 0-197 16</inkml:trace>
  <inkml:trace contextRef="#ctx0" brushRef="#br0" timeOffset="105406.14">17564 7500 286 0,'0'0'277'0,"0"0"-44"0,0 0-26 0,0 0-29 16,0 0-23-16,0 0-19 0,0 0-20 0,-2-10-18 16,2 10-6-16,0 0-9 0,0 0 3 0,0 0 8 15,0 0 10-15,0 0 7 0,0 0 3 0,0 0-6 16,2-9-9-16,-2 9 0 0,0 0-13 16,0 0-9-16,0 0-8 0,0 0-12 0,0 0-10 15,0 0-8-15,0 0-10 0,0 0-3 0,0 0-8 0,0 0-8 16,0 0-2-16,0 0-2 15,0 0-3-15,0 0-3 0,0 0 0 0,0 0 0 16,0 0 1-16,0 0 6 0,4 9 7 0,-4-9 10 16,0 0 4-16,4 14-9 0,-4-14 14 0,2 12-8 15,-2-12 8-15,4 15-20 0,-4-15 15 0,4 21-12 16,-1-11 22-16,-2 2-12 0,0 2 23 0,2 0-13 16,-2 2 15-16,2 0-4 0,-1 2-4 15,-1-2 2-15,2 1-9 0,1 0-7 0,-3 1 3 0,0 0 5 16,2-2 0-16,-1 2-4 0,0 0-4 0,-1 0 6 15,0 0-11-15,1-1-1 0,-1 0-4 16,0 0 4-16,0 0 1 0,1 0-8 0,-1-1-1 16,0 0-1-16,2-1-1 0,-2 1-1 0,-1 1 1 15,1-1 10-15,2 0-8 0,-2 0-4 0,0-1-25 16,1 2 31-16,-1-2-29 0,0 0 30 16,-1 0-27-16,1-2 28 0,1 1-30 0,-1 0 29 15,0-3-30-15,-1 3 33 0,0-3-30 0,2 0 35 16,-2 2-38-16,0-13 34 0,1 19-35 0,-1-19 4 15,1 17 2-15,-1-17 1 0,1 14 3 0,-1-14 0 16,0 14 1-16,0-14 2 0,0 0 2 0,2 14-1 16,-2-14 8-16,0 0-10 0,1 12 7 0,-1-12-1 15,0 0-2-15,0 0 4 0,0 12-2 16,0-12-1-16,0 0-1 0,0 0 0 0,0 0 0 16,0 0 0-16,0 12 0 0,0-12 6 0,0 0-9 15,0 0 3-15,0 0 0 0,0 0-1 0,0 0 3 16,0 0-2-16,0 0-1 0,0 0 1 0,0 0 0 15,0 13-3-15,0-13 1 0,0 0 17 0,0 0-15 16,0 0-6-16,0 0 0 0,0 0 1 16,0 0 3-16,0 0-1 0,0 0-1 0,0 0 1 15,0 0 1-15,-4 7 0 0,4-7 1 0,0 0-1 16,0 0 7-16,-5 8-3 0,5-8-7 0,0 0 0 16,0 0-1-16,0 0 2 0,-5 9-9 0,5-9 9 15,0 0-1-15,0 0 1 0,0 0 1 16,-5 8-1-16,5-8 0 0,0 0-1 0,0 0 10 15,0 0-9-15,-6 10 0 0,6-10 0 0,0 0-1 16,0 0 2-16,0 0-2 0,-6 10 2 0,6-10-1 16,0 0 1-16,0 0 2 0,0 0-1 0,0 0 4 15,-2 8 1-15,2-8-4 0,0 0-5 0,0 0 1 16,0 0 6-16,0 0 2 0,0 0-6 0,0 0 0 16,0 0 0-16,0 0 0 0,0 0 0 0,-4 10-1 15,4-10 7-15,0 0-1 0,0 0-7 16,0 0 1-16,0 0-2 0,0 0 2 15,0 0 0-15,0 0-1 0,0 0 1 0,0 0-1 16,0 0 2-16,0 0-1 0,0 0 2 0,0 0 9 16,0 0-10-16,0 0 1 0,0 0-1 0,0 0 0 15,0 0 2-15,0 0-5 0,0 0 6 0,10 2-3 16,-10-2 1-16,0 0 0 0,13-1 0 0,-13 1 0 16,13-1 9-16,-13 1-5 0,16-1-5 0,-16 1-2 15,20-2 3-15,-8 1-2 0,0-1-2 16,-1 1 4-16,-11 1-1 0,26-4-1 0,-12 3 0 0,-1 1 0 15,1-1 1-15,-1 0-1 0,-1 0 18 16,2 1-21-16,1-1 5 0,-2 1-3 0,0-1-2 0,1 0 2 16,-1 1 1-16,2-1-2 0,-2 1 2 15,0-2-1-15,2 1 1 0,-1-1 0 0,2 2 1 16,-1-1 8-16,2 1-9 0,-1-1 1 0,2 0 1 16,3 0 0-16,-3 1 0 0,1-1-1 15,1-1 0-15,-2 2-3 0,2-1 2 0,-2 0-2 16,2 1 2-16,-1 0 8 0,-3-1-3 0,3 1-7 15,-1 0 2-15,0-1-1 0,1 1 1 0,-2 0 1 16,2 0-1-16,-1 0 1 0,3 0-1 0,-2-1 1 16,1 1 2-16,1 0 20 0,0 0-19 0,1-2-4 15,0 2 2-15,1 0-7 0,0 0 4 16,-1 0 0-16,2 0 2 0,0 0-1 0,3 0-1 16,0 0 0-16,0 0 1 0,0 0-1 0,-1 0 0 15,2 0 0-15,-3 0 2 0,-1 0 1 0,-1 0-4 16,1 0 4-16,2 0 1 0,1 2-3 0,-3-2 2 15,3 0-1-15,-4 1-3 0,1-1-4 0,-1 0 9 16,4 0 1-16,-4 0-1 0,0 1 8 0,1-1-2 16,3 0-9-16,0 0 2 0,1 0 0 15,-2 0-1-15,2-1 0 0,1 1 17 16,-1 1-23-16,0-2 2 0,2 1 1 0,-2 0 1 0,1 0-1 16,-1 0 6-16,0 0 2 0,0 0-8 0,-1 1 0 15,0-1 1-15,0 0 2 0,0 0-3 16,0 1 3-16,-3-1-2 0,0 0 2 0,3 0-1 0,-4 0 2 15,0 1 0-15,1-1 4 0,1 0 1 16,-3 0-7-16,2 0 0 0,-1 1 0 0,0 1-1 16,0-2 4-16,0 0-3 0,0-2 1 0,1 4 1 15,-2-2-2-15,2 0 1 0,0-2 1 0,3 4 7 16,-3-2-3-16,2 0-7 0,-2 0 1 0,3 0-2 16,1 0 2-16,-1 0 0 0,1 0 0 0,-1 0-4 15,-1 1 2-15,1-1-2 0,-1 0 0 0,-1 0 5 16,1 1 7-16,1 0-8 0,-1 0 37 0,-4-1-44 15,4 1 29-15,0 1-30 16,-3-2 29-16,4 0-31 0,-3 1 3 0,0 1 28 0,2-2-31 16,-2 1 26-16,0-1-23 0,2 0 6 15,2 0-7-15,-1 0 2 0,0 1-2 0,-4-1 4 16,1 0 3-16,-1 1 2 0,1-1-2 0,-1 0-1 16,0 1-1-16,0-1 0 0,0 1 2 0,0-1 1 15,0 1 7-15,-1 0 22 0,1 0-33 0,0-1 32 16,1 1-39-16,1-1 34 0,2 2-34 0,-1-2 31 15,2 0-33-15,-1 1 33 0,1-1-33 0,-1-1 32 16,1 2-27-16,-2-2 32 0,2 2-41 0,-4-1 36 16,1 0-36-16,-2 0 31 0,0 0-30 0,1 0 31 15,-1 0-31-15,1 0 30 0,-2 0-29 0,5 0 27 16,-4 1-27-16,1-1 9 0,-1 0 1 16,0 2-5-16,4-2 5 0,1 1-1 15,-1-1 3-15,0 2 0 0,1-1 28 0,-1-1-33 16,1 1 27-16,-3-1-31 0,4 1 29 0,-1 0-26 15,0-1 35-15,0 1-34 0,0 1 24 0,0-2-29 16,0 1 30-16,1-1-30 0,0 1 29 0,-4-2-31 16,3 2 30-16,1-1-30 0,-3 1 32 0,2-1-32 15,-2 1 29-15,-2-1-23 0,3 0 23 0,-1 1-27 16,1-1 34-16,-1 1-37 0,1-1 30 0,0 0-29 16,0 2 29-16,0-2-31 0,1 0 34 0,-3 0-35 15,4 0 55-15,-1 0-59 0,0 0 36 0,0 1-34 16,-1-1 35-16,1 0-37 0,0 0 32 15,-1 0-27-15,1 0 30 0,-1 0-29 0,0-1 31 16,1 1-30-16,0 0 30 0,0-2-30 0,-1 2 34 16,-1-1-29-16,3 1 24 0,-4-1-31 0,2 1 48 15,0-1-48-15,1 1 33 0,-4 0-34 16,3-1 32-16,0 0-31 0,-3 0 32 0,3 1-32 16,-4-2 30-16,0 1-22 0,1 0 22 0,-2 0-27 15,1 1 0-15,0-1 1 0,1 0 29 16,-2 1-28-16,1-2 26 0,0 1-27 0,1 1 28 0,1-2-30 15,2 1 30-15,-4 1-33 0,3-1 36 0,-3-1-40 16,-1 2 32-16,1 0-27 0,0-1 28 0,3-1-30 16,-5 2 31-16,2-1-27 0,0 0 26 0,2 1-25 15,-4-1 28-15,4 1-30 0,-2-1 37 16,0 1-33-16,-1-1 24 0,0 0-8 0,1 1 2 16,0-2-26-16,-1 1 30 0,1 1-30 0,0-2 32 15,-1 2-28-15,1-1 31 0,1 1-31 0,0 0 31 16,-3-1-30-16,2 1 32 0,0-1-39 0,0 1 48 15,-3-1-42-15,3 1 31 0,1 0-31 16,-3 0 31-16,1 0-28 0,1-1 27 0,-2 1-28 16,1 0 28-16,0 0-29 0,2-2 30 0,-3 2-28 15,-1-1 27-15,2 1-19 0,0 0 22 0,-2-1-33 16,1 1 37-16,0 0-38 0,0-1 34 16,0 1-32-16,1-1 29 0,-2 0-29 0,1 1 27 15,1-2-28-15,-2 2 31 0,2-1-30 0,-1 0 29 16,1-1-29-16,-1 1 28 0,1 0-28 0,-1 0 31 15,0 1-31-15,0-1 35 0,1-2-39 0,0 3 34 16,1-1-30-16,0 0 23 0,0 0-27 0,-3-1 29 16,4 1-30-16,-3-1 30 0,0 1-29 0,0 0 29 15,2-3-30-15,-1 4 29 0,-2-1-28 0,1 0 29 16,-1-2-22-16,-2 2 21 0,4 0-1 0,-4 0-1 16,2-2-2-16,1 2-3 0,-2-2 2 0,4 1-4 15,-4 1-1-15,0-2-2 0,3 1 3 0,-1 0-5 16,-1 0 1-16,0-1-6 0,3 1 11 15,-5 0-6-15,4 0 1 0,-3 1 6 0,2-2-7 16,0 2 1-16,-1-2-1 0,0 3 1 16,3-1-1-16,-3-1 2 0,0 1 1 0,1-1-1 15,1-1-1-15,1 2-6 0,-4 0 3 0,2-2 1 16,-1 2-10-16,0 0-2 0,1-2 1 0,1 2-2 16,-2 0 2-16,0-1 3 0,1 1-1 0,-3 0 2 15,2-3 4-15,-2 4-1 0,2-2 1 16,-2 0 9-16,0 1-5 0,0-1-3 0,-1 1 1 0,2-1 0 15,1-1 3-15,-2 2 54 0,0 0-67 16,0-1 55-16,2 0-61 0,-1 0 55 0,0 1-63 16,0-1 59-16,-2 1-56 0,1-1 52 0,-1 1-57 15,0 0 56-15,1 1-55 0,-5-1 60 0,3 1-60 16,-3-1 56-16,4 0-64 0,-2 1 55 0,-1-2-54 16,1 2 61-16,-2 0-59 0,1-1 61 0,1 1-57 15,0 0 56-15,0-1-54 0,1 1 58 16,-1 0-59-16,1 0 58 0,-1 0-58 0,0-2 52 15,0 2-47-15,1 0 59 0,-1-1-60 0,-1 1 58 16,1 0-58-16,0-1 54 0,-2 1-50 0,3 0 52 16,-1-2-54-16,-1 2 4 0,-3 0 5 0,2 0 4 15,3-1 2-15,-3 1 5 0,1 0 51 0,-1-1-63 16,1 1 57-16,-1-1-61 0,1 1 56 0,-14 0-59 16,24-1 56-16,-8 1-59 0,-3-1 58 15,-13 1-59-15,23-1 60 0,-9 1-55 0,-1 0 53 16,-2-1-59-16,3 1 59 0,-1-1-61 0,1 1 55 15,-14 0-53-15,22 0 59 0,-22 0-58 0,23-2 57 16,-23 2-57-16,24 0 53 0,-24 0-50 0,21-1 55 16,-21 1-57-16,20 0 56 0,-20 0-57 15,21-1 56-15,-21 1-57 0,17 0 58 0,-17 0-57 16,22-2 55-16,-22 2-56 0,19-1 56 0,-19 1-50 16,17 0 41-16,-17 0-45 0,19-1 56 0,-19 1-54 15,15 0 51-15,-15 0-55 0,18 0 54 0,-18 0-55 16,18 0 58-16,-18 0-58 0,14-1 61 0,-14 1-50 15,14 0 45-15,-14 0-57 0,0 0 56 0,19 0-52 16,-19 0 54-16,14 0-56 0,-14 0 55 16,0 0-54-16,18 0 55 0,-18 0-52 0,0 0 59 15,18 0-57-15,-18 0 53 0,0 0-62 0,15 1 59 16,-15-1-53-16,0 0 54 0,15 1-57 0,-15-1 59 16,0 0-50-16,15 0 54 0,-15 0-58 0,0 0 60 15,0 0-59-15,16 0 59 0,-16 0-56 16,0 0 55-16,0 0-55 0,0 0 55 0,13 1-58 15,-13-1 58-15,0 0-60 0,0 0 50 16,0 0-70-16,0 0 33 0,0 0-109 0,12-2-20 0,-12 2-132 16,0 0-72-16,0 0-144 0,0 0-274 0,0 0-280 15</inkml:trace>
  <inkml:trace contextRef="#ctx0" brushRef="#br0" timeOffset="107120.11">27546 3373 28 0,'0'0'148'0,"0"0"-4"16,0 0-22-16,0 0-8 0,0 0 0 0,0 0-4 15,0 0 1-15,0 0 8 0,0 0-8 0,0 0-2 16,-11-4-14-16,11 4 38 0,0 0-33 0,0 0 21 16,0 0-41-16,0 0 24 15,0 0-49-15,-3-8 21 0,3 8-35 0,0 0 44 16,0 0-44-16,0 0 24 0,0 0-51 0,0 0 36 15,2-11-51-15,-2 11 31 0,0 0-41 0,0 0 26 16,0 0-40-16,0 0 28 0,0 0-37 16,0 0 30-16,0 0-37 0,0 0 32 0,0 0-33 0,0 0 30 15,0 0-28-15,0 0 29 0,0 0-26 0,0 0 33 16,0 0-19-16,0 0 28 0,0 0-31 0,0 0 35 16,1 11-31-16,-1-11 27 0,0 0-28 0,0 0 24 15,0 0-24-15,-1 12 33 0,1-12-29 0,0 0 39 16,-6 7-26-16,6-7 33 0,0 0-31 15,0 0 33-15,-6 7-27 0,6-7 33 16,0 0-29-16,0 0 35 0,0 0-25 0,0 0 28 16,-14 1-11-16,14-1 23 0,0 0-28 0,0 0 36 15,-9-6-24-15,9 6 19 0,0 0-31 0,-3-9 23 16,3 9-34-16,0 0 14 0,-1-11-25 0,1 11 15 16,0 0-23-16,2-12 26 0,-2 12-30 0,0 0 19 15,4-9-32-15,-4 9 17 0,0 0-25 0,7-8 22 16,-7 8-28-16,0 0 27 0,0 0-31 0,11-3 27 15,-11 3-28-15,0 0 37 0,0 0-20 0,13 2 17 16,-13-2-32-16,0 0 38 0,9 6-32 0,-9-6 33 16,0 0-37-16,8 10 30 0,-8-10-42 15,0 0 40-15,4 11-26 0,-4-11 40 16,0 0-37-16,-4 11 43 0,4-11-32 0,-8 9 40 16,8-9-34-16,-9 6 43 0,9-6-37 0,-8 6 33 15,8-6-30-15,-12 4 32 0,12-4-33 0,0 0 38 16,-13 1-27-16,13-1 28 0,0 0-33 0,-16-4 31 15,16 4-38-15,-11-7 30 0,11 7-34 0,-7-8 26 16,7 8-16-16,-4-11 23 0,4 11-22 0,-4-11 20 16,4 11-22-16,-4-10 26 0,4 10-25 0,0 0 15 15,-2-12-32-15,2 12 25 0,0 0-42 0,6-8 28 16,-6 8-34-16,0 0 31 0,6-5-29 0,-6 5 34 16,0 0-34-16,0 0 42 0,13 0-37 15,-13 0 33-15,0 0-52 0,12 4-4 16,-12-4-60-16,0 0-20 0,8 7-36 0,-8-7-37 15,0 0-44-15,3 8-177 0,-3-8 103 0</inkml:trace>
  <inkml:trace contextRef="#ctx0" brushRef="#br0" timeOffset="108756.03">27497 3367 338 0,'0'0'300'0,"0"0"-1"15,0 0-62-15,0 0-3 0,0 0-60 0,0 0-2 16,0 0-62-16,0 0 10 0,2-10-55 0,-2 10 17 16,0 0-46-16,0 0 23 0,0 0-43 0,0 0 20 15,0 0-36-15,0 0 21 0,0 0-37 0,0 0 27 16,0 0-36-16,0 0 31 0,0 0-38 0,0 0 32 15,0 0-20-15,0 0 34 0,0 0-20 0,4 12 41 16,-4-12-29-16,0 0 36 0,0 13-38 0,0-13 20 16,0 0-27-16,0 17 46 0,0-17-6 0,0 16 24 15,0-16-28-15,0 18 20 0,0-18-28 16,0 22 24-16,-2-10-14 0,2 1 2 0,0 0-21 16,0 1 23-16,0-1-22 0,-2 4 2 15,2-2 5-15,0 1 4 0,0 0 3 16,0 1 8-16,-2 0-1 0,2 0 3 0,-1-1-2 0,0 1-47 15,-1 0 61-15,-1 0-62 0,3-1 51 16,-5 1-3-16,5-1-6 0,-2 1-3 0,0 0-7 0,1-1-5 16,-3 1-3-16,4 1-2 0,-2-2-2 15,0 0-3-15,0 1 3 0,2-1-3 0,-2 1-3 0,-1 1 0 16,1-1 3-16,2-1 0 0,-2 1-5 0,0 0-9 16,2-2 12-16,-2 2 0 0,2 0-3 0,-3-1 7 15,3 0-7-15,-1-4 2 0,-1 3-2 16,2-1 1-16,0 1 2 0,0-1 0 0,-2 0 0 15,2 0-1-15,0 0 1 0,0 0-1 16,0 1 4-16,0-1 0 0,0 2-7 0,-2-2 0 16,4 1-41-16,-4 0 53 0,2 0-46 0,0 2 54 15,0 0-49-15,0-1 54 0,0-2-50 0,0 3 50 16,0-1-48-16,0 0 3 0,0-2 6 0,0 0 37 16,0 1-33-16,0-1 43 0,-2 1-56 15,2-1 52-15,0-1-53 0,0 2 51 0,-1-2-52 0,1 1 56 16,0-2-55-16,0 3 47 0,0-2-47 0,0 0 50 15,-1 1-48-15,2 0 47 0,-2 0-48 0,2-1 52 16,-2 0-54-16,1 2 50 0,0-2-49 0,1 0 54 16,-1-1-59-16,0 1 54 0,-1 0-50 15,2 1 50-15,-1-1-48 0,0 0 51 16,0 0-54-16,0 1 54 0,0 0-51 0,0-1 51 16,1 0-42-16,-1 2 40 0,0-1-56 0,0-1 57 15,0 2-53-15,0-2 55 0,0 1-53 0,0 1 55 16,2 0-53-16,-2 0 52 0,0-2-52 0,0 1 53 15,-2 0-54-15,2-1 52 0,0 1-53 0,0-1 55 16,0 1-55-16,0-2 55 0,0 2-55 0,0-2 3 16,0 1 5-16,0 0 4 0,0-1 2 0,0 0 2 15,0 0 6-15,-1 0-1 0,1 0 1 0,0 0 1 16,-1 1-1-16,0-3 2 0,1 2-3 0,0-12 0 16,0 21 3-16,0-21-4 0,0 21 4 0,-2-10 15 15,2-11-15-15,-2 20-3 0,2-20 0 16,0 20 3-16,0-20 46 0,0 20-54 15,0-20 57-15,0 20-65 0,0-20 53 0,-2 18-61 16,2-18 57-16,0 18-53 0,0-18 54 0,-2 17-58 16,2-17 55-16,0 18-57 0,0-18 56 0,-2 18-53 15,2-18 51-15,-1 18-57 0,1-18 59 0,-1 18-58 16,1-18 56-16,-1 20-51 0,1-20 55 0,-2 19-64 16,2-19 62-16,-3 19-56 0,3-19 55 0,0 20-54 15,0-20 53-15,-2 19-57 0,2-19 57 16,-2 20-56-16,2-20 57 0,0 20-51 0,0-9 52 15,0-11-60-15,-2 22 62 0,2-22-60 0,-1 21 58 0,1-21-59 16,0 20 59-16,0-20-58 0,1 22 56 16,-1-22-58-16,0 21 59 0,0-21-54 0,0 20 52 15,0-20-57-15,0 16 59 0,0-16-51 16,0 17 0-16,0-17 3 0,0 17 3 0,0-17 5 16,0 15 1-16,0-15 2 0,2 15 1 15,-2-15 7-15,0 13-6 0,0-13 0 0,0 15 3 0,0-15 5 16,0 13-3-16,0-13-5 0,0 13 2 15,0-13-1-15,0 12 3 0,0-12 0 0,2 13-1 16,-2-13 4-16,2 12-5 0,-2-12 1 0,0 12-1 16,0-12 7-16,0 12-5 0,0-12-1 0,0 11 2 15,0-11 1-15,3 12-17 0,-3-12 20 0,0 0-18 16,2 17 25-16,-2-17-7 0,0 0 0 0,0 16-1 16,0-16-3-16,1 10 3 0,-1-10-3 0,0 0-1 15,1 12 2-15,-1-12-3 0,0 0 1 0,1 11 1 16,-1-11 5-16,0 0-5 0,2 11 2 0,-2-11-3 15,0 0-1-15,0 0 5 0,0 14-5 16,0-14 1-16,0 0 1 0,2 11-2 0,-2-11 1 16,0 0 1-16,2 11 4 0,-2-11-5 0,0 0 0 15,0 0 0-15,0 13 0 0,0-13 3 0,0 0-4 16,0 0 2-16,0 13-2 0,0-13 1 0,0 0 0 16,4 10 0-16,-4-10 4 0,0 0-4 0,0 0-2 15,0 12 1-15,0-12 0 0,0 0 4 16,0 0-3-16,0 14 1 0,0-14 0 0,0 0-2 15,1 12-1-15,-1-12 3 0,0 0 1 0,0 0-4 16,0 16 2-16,0-16 1 0,0 0-1 0,0 12 3 16,0-12-4-16,0 0 2 0,1 12 1 0,-1-12 1 15,0 0-1-15,0 0 3 0,1 12 4 16,-1-12-6-16,0 0 1 0,0 0 2 0,0 0-1 0,0 0 1 16,2 11-3-16,-2-11-6 0,0 0-8 15,0 0-6-15,0 0-8 0,0 0-12 0,0 0-11 16,0 0-28-16,0 0-31 0,0 0-46 0,0 0-67 15,0 0-38-15,0 0-45 0,0 0-96 16,0 0-278-16,0 0-184 0</inkml:trace>
  <inkml:trace contextRef="#ctx0" brushRef="#br0" timeOffset="109949.18">27503 6241 43 0,'0'0'201'0,"0"0"-17"0,0 0-17 16,0 0-13-16,11 1-10 0,-11-1-10 0,0 0-6 16,0 0-31-16,0 0-10 0,0 0-22 15,0 0 6-15,0 0-16 0,0 0 30 0,0 0-32 16,-7-4 29-16,7 4-40 0,0 0 31 15,0 0-34-15,-11-4 40 0,11 4-51 0,0 0 47 16,-13-4-56-16,13 4 3 0,-11-2 2 0,11 2-9 16,-11-3 0-16,11 3 3 0,-14-1-1 0,14 1-2 15,-16 1 3-15,16-1-2 0,-18 3-1 0,8-1 33 16,-2 0 18-16,1 2-69 0,2 0 7 16,-3-1 10-16,1 2 46 0,2 0-62 0,-2 0 59 15,0 2-67-15,0 0 61 0,1 2-59 0,-3 0 61 0,5 1-57 16,-4 0 66-16,3 0-64 0,0 1 57 0,0 0-59 15,0 0 56-15,4 0-55 0,-3 0 56 16,0 2-59-16,2-2 55 0,2 2-56 0,-1-2 56 16,1 1-51-16,0-2 66 0,3 1-50 0,-1 0 54 15,-1 0-37-15,3-11 56 0,5 21-43 16,-5-21 44-16,5 19-53 0,-1-9 62 0,2 0-52 16,1-1 59-16,3 1-58 0,1-1 57 0,0 0-60 15,0-2 47-15,2 0-64 0,1 0 56 0,0 0-64 16,2-2 53-16,-1 1-66 0,3-1 55 0,-2-1-64 15,2-1 58-15,-3 0-66 0,3 2 55 0,-2-3-57 16,-2-1 61-16,-1 1-63 0,1-1 53 0,-3 2-57 16,-11-3 59-16,24 2-67 0,-24-2 41 0,18 1-85 15,-18-1 25-15,17 0-94 0,-17 0 0 16,13-1-133-16,-13 1-11 0,11-5-83 0,-11 5-74 16,0 0-348-16,9-3-311 0</inkml:trace>
  <inkml:trace contextRef="#ctx0" brushRef="#br0" timeOffset="111798.13">27541 6674 28 0,'0'0'281'16,"0"0"-37"-16,0 0-27 0,0 0-7 0,0 0-38 15,0 0-1-15,5-10-43 0,-5 10 26 16,0 0-56-16,0 0 53 0,0 0-67 0,0 0 71 15,0 0-68-15,0 0 54 0,0 0-60 0,0 0 30 16,0 0-65-16,0 0 56 0,0 0-64 0,0 0 55 16,0 0-52-16,0 0 52 0,0 0-55 15,0 0 45-15,0 0-50 0,0 0 46 0,0 0-52 16,0 0 48-16,0 0-51 0,0 0 52 0,0 0-52 16,0 0 53-16,0 0-53 0,0 0 58 0,0 0-61 15,0 0 54-15,0 0-61 0,0 0 52 0,0 0-58 16,0 0 49-16,0 0-62 0,0 0 51 0,0 0-60 15,0 0 52-15,0 0-47 0,0 0 43 0,0 0-60 16,0 0 59-16,0 0-60 0,0 0 57 0,0 0-56 16,0 0 52-16,-1 13-52 0,1-13 56 15,0 0-50-15,-1 13 73 0,1-13-44 0,-1 10 62 16,1-10-48-16,-2 14 2 0,2-14-2 0,-2 14 1 16,2-14 3-16,-2 14 2 0,2-14-2 0,-2 16-5 15,2-16-3-15,-1 18-24 0,-1-7 40 16,1-1-30-16,0 2 23 0,-1-1-4 0,0 0-5 15,0 2-4-15,0-1-3 0,2-1-4 0,-3 0 6 16,0 2 0-16,3-1 1 0,-4 1 0 0,4-2-3 16,-3 2 7-16,1 1-6 0,0-3 3 0,0 2-3 15,0 0-5-15,0 0-3 0,0-1 4 0,1 2 2 16,-1-2-4-16,1 2-1 0,-2 0 0 16,1 0 0-16,-1-1 1 0,1 0-3 0,2 2 3 0,-2-2-1 15,0-1-7-15,-1 1 6 16,3 1-4-16,-2-1 2 0,2 0-2 0,-2-2-4 15,2 1 4-15,-2 0 0 0,2 1 3 0,0-2 2 16,0 1-5-16,0-1 5 0,-2 1-4 0,2 0-2 16,-1 0 0-16,1 0 0 0,0 1 1 0,-2-3-1 15,2 2 1-15,0 0-1 0,-2 0-20 0,2 0 30 16,0-1-34-16,0 2 40 0,0-1-34 0,0 0 29 16,0 0-28-16,0-12 28 0,0 23-29 0,0-11 31 15,-2-1-31-15,4 0 32 0,-4 1-28 0,2-1 34 16,0-11-35-16,0 23 34 0,0-23-33 0,2 22 28 15,-2-22-30-15,0 22 31 0,0-22-31 0,0 19 28 16,0-19-32-16,0 19 36 0,0-19-30 0,2 19 34 16,-2-19-30-16,2 17 25 0,-2-17 1 0,0 17-7 15,0-17-4-15,1 16 1 16,-1-16 1-16,0 17-3 0,0-17-1 0,2 17-4 16,-2-17 3-16,0 17-2 0,0-17 7 0,2 15-6 15,-2-15 4-15,0 16 1 0,0-16-8 0,2 17 3 16,-2-17-1-16,2 15-1 0,-2-15 1 0,0 14-1 15,0-14 1-15,3 14 1 0,-3-14 7 0,2 15-12 16,-2-15-3-16,2 13 13 0,-2-13-5 16,0 12-1-16,0-12 1 0,0 14-1 0,0-14-1 0,2 13-2 15,-2-13 5-15,0 11-2 0,0-11 6 0,0 0 0 16,3 17-6-16,-3-17 3 0,0 0-5 0,2 16 1 16,-2-16 0-16,0 10 0 0,0-10 2 15,0 0-2-15,3 14-6 0,-3-14 8 0,0 0-1 16,1 15 7-16,-1-15-8 0,0 0 6 0,2 13-5 15,-2-13-1-15,0 0-1 0,3 14 2 16,-3-14-1-16,0 0 0 0,2 11 3 0,-2-11-2 16,0 0-1-16,2 13 4 0,-2-13-3 0,0 0 5 15,4 11-2-15,-4-11-8 0,0 0 3 0,1 11 1 16,-1-11 1-16,0 0 0 0,2 12 0 0,-2-12-2 16,0 0 1-16,0 0 5 0,2 12 0 0,-2-12-4 15,0 0 6-15,2 11-9 0,-2-11 3 0,0 0 0 16,2 10 0-16,-2-10-2 0,0 0 2 0,0 0-1 15,3 11 1-15,-3-11 0 0,0 0 6 16,0 0-8-16,3 10 9 0,-3-10-10 0,0 0-1 16,0 0 3-16,0 0 1 0,2 12-3 0,-2-12 6 15,0 0-6-15,0 0 5 0,0 0-1 0,2 11 4 16,-2-11-7-16,0 0 6 0,0 0-1 0,0 0-5 16,0 0 0-16,0 0 0 0,0 11 1 15,0-11-1-15,0 0 1 0,0 0-2 0,0 0-1 16,0 0 2-16,0 0-2 0,0 0-5 0,0 0 1 15,4 9-11-15,-4-9 3 0,0 0 0 0,0 0 0 16,0 0-3-16,0 0 0 0,0 0-3 16,0 0 3-16,0 0-2 0,0 0 8 0,0 0-12 0,0 0 4 15,0 0-7-15,0 0-1 0,0 0 2 16,0 0-2-16,0 0-1 0,0 0 0 0,0 0 3 16,0 0 2-16,0 0 0 0,0 0 4 0,0 0-10 15,0 0 1-15,0 0 0 0,0 0 1 0,0 0 6 16,0 0-1-16,0 0 3 0,0 0 3 0,0 0-1 15,0 0 2-15,0 0 2 0,9-3 8 16,-9 3-5-16,0 0 0 0,0 0 2 0,0 0 1 0,10-2 2 16,-10 2-1-16,0 0-2 0,0 0 1 15,0 0 1-15,13 1 1 0,-13-1-2 0,0 0 7 16,0 0-5-16,9 4 2 0,-9-4 3 16,0 0 1-16,0 0 4 0,4 10-3 0,-4-10 4 15,0 0-1-15,0 0 2 0,5 11 0 0,-5-11-1 16,0 0 8-16,0 0-8 0,-3 9 0 0,3-9 1 15,0 0-2-15,-6 8 5 0,6-8-5 0,0 0 1 16,0 0-1-16,-12 1-2 0,12-1-1 0,0 0 0 16,-10-3 3-16,10 3-5 0,0 0-3 0,-12-8-6 15,12 8-9-15,-3-8-4 0,3 8-7 0,-3-10 4 16,3 10 3-16,0 0 54 0,1-12-58 0,-1 12 53 16,3-8-53-16,-3 8 47 0,8-6-58 0,-8 6 60 15,6-6-58-15,-6 6 52 0,10-4-53 16,-10 4 55-16,0 0-52 0,12-2 54 15,-12 2-51-15,0 0 56 0,11 4-48 0,-11-4 1 0,0 0 7 16,7 4 3-16,-7-4 9 0,0 0-6 16,7 6-10-16,-7-6-26 0,0 0-42 0,0 0-62 15,0 0-71-15,0 0-54 0,0 0-75 0,-3 10-414 16,3-10-278-16</inkml:trace>
  <inkml:trace contextRef="#ctx0" brushRef="#br0" timeOffset="118162.86">18231 9827 208 0,'0'0'246'0,"0"0"-32"16,-13-3-28-16,13 3-10 0,0 0-32 15,-14-4-6-15,14 4-11 0,0 0-1 0,-12-2-5 16,12 2-18-16,0 0-6 0,-12-3-10 0,12 3-6 16,0 0 0-16,0 0 0 0,0 0 3 0,-13-3-4 15,13 3 2-15,0 0-3 0,0 0-5 0,0 0-4 16,0 0-3-16,0 0-8 0,0 0-3 16,0 0-3-16,0 0-4 0,0 0 10 0,0 0 0 0,0 0 15 15,0 0 15-15,0 0 22 0,0 0 14 16,13 7 8-16,1-6-11 0,0 0-15 0,4 0-14 0,1 1-13 15,2-1-14-15,0-1-16 0,0 1-3 16,-1 0-42-16,1 0 29 0,-2 0-36 0,-1 1 30 16,-2-1-34-16,-3-1 31 0,-1 1-40 0,-12-1 12 15,21 0-22-15,-21 0-25 0,18 0-25 0,-18 0-25 16,13 0-27-16,-13 0-23 0,0 0-5 0,0 0 1 16,0 0 6-16,0 0 22 0,0 0 14 0,0 0 12 15,0 0 19-15,0 0 10 0,0 0 13 16,-14-2 13-16,14 2 4 0,0 0 9 0,-17 1 2 15,17-1 9-15,0 0 5 0,-14 1 6 0,14-1 12 16,0 0 3-16,0 0 6 0,-16 1 2 16,16-1 4-16,0 0 7 0,0 0 1 0,0 0-4 15,-13 2-3-15,13-2-7 0,0 0-4 0,0 0 4 16,0 0 3-16,-10 4 6 0,10-4 9 0,0 0 2 16,-4 9 6-16,4-9 21 0,0 0 13 0,-3 13 7 15,3-13-5-15,2 13 0 0,-2-13 0 0,0 17 3 16,1-6-2-16,0 0-9 0,1 0-4 0,-1 1-2 15,0 2-5-15,0 0 0 0,1-1-4 0,-2 3-9 16,1 0-8-16,1-2-1 0,-2 0-7 0,2-1 50 16,-2 2-66-16,1-2 52 0,-1 0-63 0,0-1 56 15,0-12-62-15,0 23 58 0,0-23-59 16,0 19 61-16,0-19-59 0,-3 17 64 0,3-17-46 16,-5 16-2-16,5-16-4 0,-7 12 12 0,0-6-5 15,7-6 1-15,-15 7-3 0,15-7 1 0,-18 4-3 16,18-4 0-16,-22-1 0 0,11 0 1 0,-3-2-7 15,2 0-3-15,-2-1-13 0,0-1-26 16,1 0-17-16,1 0-37 0,1 0-54 0,0 2-56 16,3-2-90-16,8 5-47 0,-13-8-60 0,13 8-459 15,0 0-409-15</inkml:trace>
  <inkml:trace contextRef="#ctx0" brushRef="#br0" timeOffset="118452.2">18710 9993 12 0,'0'0'479'0,"0"0"-123"15,0 0-59-15,0 0-24 0,0 0-27 0,0 0-27 16,11-4-26-16,-11 4-35 0,0 0-17 16,13 0-30-16,-13 0-18 0,16 0-20 0,-16 0-14 0,19 1-9 15,-19-1-9-15,26 0-9 0,-26 0-28 16,25 0-60-16,-25 0-60 0,25 0-50 0,-25 0-34 16,21-1-59-16,-21 1-57 0,16 1-222 0,-16-1-47 15</inkml:trace>
  <inkml:trace contextRef="#ctx0" brushRef="#br0" timeOffset="118627.7">18698 10073 304 0,'0'0'275'0,"-11"6"-31"0,11-6-20 0,-7 6-13 0,7-6-16 16,0 0-2-16,0 0-3 0,0 0-7 0,2 12-16 16,-2-12-22-16,13 4-34 15,-1-2-18-15,-12-2-20 0,28 1-21 0,-12-1-77 16,2-1-72-16,3-1-66 0,-1 1-67 0,1-2-70 15,-2-1-277-15,1 0-90 0</inkml:trace>
  <inkml:trace contextRef="#ctx0" brushRef="#br0" timeOffset="119104.3">19134 9917 352 0,'0'0'494'15,"2"-12"-82"-15,-2 12-56 0,0 0-19 0,0 0-27 16,5-9-54-16,-5 9-55 0,0 0-42 0,0 0-35 16,0 0-27-16,0 0-11 0,0 0-15 0,0 0-8 15,0 0-11-15,0 0-6 0,0 0-2 16,0 0-6-16,9 4-3 0,-9-4-2 0,0 0-5 16,3 12-7-16,-3-12-5 0,0 0 0 0,2 11 1 15,-2-11-4-15,0 0-2 0,1 12 1 16,-1-12 4-16,0 0 2 0,0 0 5 0,0 0 2 0,2 12 8 15,-2-12-1-15,0 0-10 0,0 0-3 0,0 0-5 16,0 0 2-16,0 0-15 0,0 0 19 0,-2-12-7 16,2 12-2-16,-1-11-2 0,1 11-2 0,0-13 5 15,0 13 28-15,-1-12 36 0,1 12 6 16,0-12 3-16,0 12-9 0,0 0-8 0,1-14-17 16,-1 14-10-16,0 0-15 0,0 0-12 0,0-13-7 15,0 13-3-15,0 0-3 0,0 0 8 0,0 0 7 16,0 0 30-16,0 0-18 0,0 15 49 0,0-15-20 15,0 19 38-15,1-6-20 0,-1 2 24 0,0 0-20 16,0 4 8-16,0-1-7 0,0 0-9 0,0 1-10 16,-1 0-1-16,1 0-6 0,0 1-4 15,-1 0-10-15,1-2-3 0,-1 1-3 0,1-2-10 16,0 1-3-16,-2-3-7 0,2 0-34 16,-1-3-58-16,1 1-64 0,-1-1-95 0,1-12-90 15,-2 21-35-15,2-21-130 0,0 13-58 0,0-13-102 16,0 0-263-16,0 14-485 0</inkml:trace>
  <inkml:trace contextRef="#ctx0" brushRef="#br0" timeOffset="119354.21">19553 10223 371 0,'0'0'662'0,"0"0"-128"16,13 0-172-16,-13 0-25 0,0 0-114 0,0 0 10 16,13 2-84-16,-13-2 26 0,0 0-73 0,8 8 36 15,-8-8-70-15,0 0 43 0,5 14-63 16,-5-14 50-16,3 12-66 0,-3-12 44 0,0 15-64 16,0-15 55-16,-3 16-78 0,3-16-2 0,-6 17-140 15,1-10-34-15,-2 1-137 0,0-1-104 0,0-1-418 16,0-2-389-16</inkml:trace>
  <inkml:trace contextRef="#ctx0" brushRef="#br0" timeOffset="120145.12">20167 9849 93 0,'2'-15'431'0,"-2"15"-99"0,1-12-9 16,-1 12-11-16,1-11-8 0,-1 11-24 15,0 0 9-15,2-11-109 0,-2 11 10 16,0 0-88-16,0 0 28 0,0 0-60 0,2-10 56 0,-2 10-49 15,0 0-4-15,0 0 19 0,3 10 11 16,-3-10 5-16,2 12 2 0,-2-12 15 0,4 20-15 0,-3-8 45 16,2 4-40-16,-1-1 23 0,0 2-38 0,-1 1 6 15,0 1-27-15,0 1 11 0,1-1-34 0,-1 1 21 16,2 0-12-16,-2 1-12 0,0-2-7 0,0 0-8 16,-1 0-4-16,2-1-7 0,-1 0-3 0,-1-2-8 15,1-3-25-15,-1 0-59 0,2-2-81 16,-2-11-72-16,1 19-12 0,-1-19-107 0,0 14-63 15,0-14-60-15,0 0-104 0,0 0-293 0,0 0-405 16</inkml:trace>
  <inkml:trace contextRef="#ctx0" brushRef="#br0" timeOffset="120521.13">20492 9843 408 0,'0'0'332'16,"0"0"-61"-16,6-7-30 0,-6 7-35 0,0 0-38 16,0 0-22-16,0 0-15 0,0 0-35 0,0 0-13 15,0 0-12-15,-16 0-6 0,16 0 0 0,-13 6-8 16,13-6-1-16,-19 8 0 0,9-3 6 0,-4 0-8 16,-1 0-11-16,0 3 10 0,1-1-12 0,-1-1 8 15,2 1 1-15,-2-1-14 0,1 0-8 0,2 1-6 16,-2-1-3-16,2 0-2 0,2-1-6 15,1 0-3-15,2 0 3 0,7-5-4 16,-16 8 2-16,16-8 3 0,-10 7 9 0,10-7 7 16,-9 6 9-16,9-6 9 0,-4 9 2 0,4-9 1 0,0 0-4 15,0 12 1-15,0-12 0 0,4 11-1 16,-4-11 1-16,8 10-3 0,-2-4 0 0,2 1 0 16,3 1-4-16,1 0 1 0,2-1-7 0,0 1-2 15,1 0-5-15,3-1-4 0,1 1 49 0,-1 1-63 16,1-2 54-16,-1-1-63 0,-2 0 37 0,0 0-86 15,-2-1-6-15,2-1-101 0,-2 1-13 0,-3-2-111 16,1 1-30-16,-12-4-47 0,19 3-107 0,-6-2-194 16,-13-1-170-16</inkml:trace>
  <inkml:trace contextRef="#ctx0" brushRef="#br0" timeOffset="120807.14">20801 9949 256 0,'0'0'392'0,"0"0"-89"0,0 0-30 0,0 0-28 15,0 0-6-15,0 0-14 0,0 0-34 0,0 0-20 0,0 0-23 16,0 0-16-16,0 0-8 0,17-5-15 0,-17 5-16 15,19 2-15-15,-7-1-20 0,0 1-8 16,2-1-8-16,1 0-33 0,0 0-57 16,-2-1-66-16,1 0-49 0,-2 1-55 0,-12-1-45 15,21 0-63-15,-21 0-305 0,15 1-143 0</inkml:trace>
  <inkml:trace contextRef="#ctx0" brushRef="#br0" timeOffset="121021.56">20732 10043 285 0,'0'0'403'0,"-6"8"-85"0,6-8-12 16,0 0-24-16,5 10-15 0,-5-10 31 0,10 6-97 15,-10-6 9-15,21 5-78 0,-6-3 19 0,2 0-72 16,2 0 30-16,1-1-68 0,2 1 46 0,1-2-111 16,1-2-73-16,2-1-77 0,-2 1-65 15,0-1-52-15,1-2-96 0,-1-1-229 0,-4 1-124 16</inkml:trace>
  <inkml:trace contextRef="#ctx0" brushRef="#br0" timeOffset="121270.92">21275 9846 260 0,'0'0'499'0,"4"-8"-78"0,-4 8-36 15,0 0-21-15,4-10 22 0,-4 10-120 0,0 0 15 16,0 0-93-16,4-8-17 0,-4 8-9 0,0 0-7 15,0 0-6-15,0 0-8 0,4 8-6 16,-4-8 7-16,0 0-23 0,2 17 20 0,-2-17-34 16,2 19 33-16,0-7-36 0,-1 0 23 0,1 1-25 15,-1 3 8-15,0-1-33 0,0 0 20 16,1 0-7-16,-1 1-2 0,0 1-10 0,1-1-9 16,-1-1-7-16,0 2-3 0,0-3-17 0,1 1-8 15,-1-2-2-15,2-1 0 0,-2 0 0 0,0 0-6 0,-1-12-4 16,3 19-8-16,-3-19-27 0,2 16-42 15,-2-16-48-15,3 12-62 0,-3-12-80 0,2 10-56 16,-2-10-30-16,0 0-139 0,3 10-45 0,-3-10-37 16,0 0-414-16,0 0-556 0</inkml:trace>
  <inkml:trace contextRef="#ctx0" brushRef="#br0" timeOffset="124456.11">18176 11092 309 0,'5'-12'313'0,"-5"12"3"16,4-10-60-16,-4 10-18 0,3-12 5 15,-3 12-19-15,0-12-14 0,0 12 0 0,-3-10-19 16,3 10-8-16,-4-12 34 0,4 12-65 0,-3-10-9 15,3 10-18-15,-8-9-6 0,8 9-14 0,-9-6-12 16,9 6-9-16,-15-6 1 0,15 6-11 0,-18 1-9 16,5 2-1-16,0 2-14 0,-1 2-9 0,0 2-9 15,-2 1-8-15,1 2-4 0,-1 3-1 0,2 0 0 16,0 1 7-16,2 1-14 0,1 1-1 16,0 0-3-16,2 1-19 0,2-1 27 0,2 1-31 15,-2-2 38-15,5 0-29 0,-1-2 31 0,2 1-25 16,1-2 36-16,0-1-27 0,3 1 7 0,-1-3 10 15,3 2 9-15,0-2 5 0,2-1 4 0,2 0-2 16,1-2-8-16,1 1 7 0,2-3-13 16,4-2-25-16,-2 1-19 0,2-2-20 0,-2-1-30 0,2-1-12 15,-3 1-49-15,1-1-18 0,-1-1-43 16,0-1-28-16,-1-1-61 0,1 1-30 0,-3-2 4 16,1 0-64-16,1-2-43 0,-13 5-264 0,19-7-182 15</inkml:trace>
  <inkml:trace contextRef="#ctx0" brushRef="#br0" timeOffset="124892.93">18563 11122 43 0,'2'-12'360'0,"-2"12"-63"0,1-12-36 0,-1 12-11 16,-1-12-23-16,1 12-13 0,-2-11 5 0,2 11-7 15,-3-11-4-15,3 11-20 0,-7-9-13 16,7 9-13-16,-6-8-11 0,6 8-11 0,-7-7-18 15,7 7-22-15,-10-2-14 0,10 2-13 0,-12 2-9 16,12-2-6-16,-17 9-10 0,7-3-11 0,1 2 8 16,-2 1-17-16,1 1-8 0,1 1 1 0,2 2 1 15,-1 0-1-15,0 1 0 0,2 0 1 0,1 0-3 16,1 1-2-16,0-2 1 0,1 2 2 0,2-2 1 16,0-1 1-16,1 0-17 0,2 0 42 15,0-1-37-15,0-1 33 0,4 0-29 0,-1-2 10 16,1 1-47-16,3-3-7 0,1-1-65 0,1 0-27 15,2-3-57-15,0-1-56 0,3-2-39 0,-1-1-55 16,1-3-41-16,-1 0-53 0,0-1-232 0,-1-2-164 16</inkml:trace>
  <inkml:trace contextRef="#ctx0" brushRef="#br0" timeOffset="125159.4">18736 11005 250 0,'0'0'437'0,"1"-11"-70"0,-1 11-26 16,0 0-18-16,0-12-20 0,0 12-32 16,0 0-49-16,0 0-38 0,2-13-35 0,-2 13-19 0,0 0-11 15,0 0 8-15,0 0 6 0,0 0 8 0,0 0-7 16,0 0 1-16,-2 14-8 0,2-14-13 0,-1 16-8 16,1-16-7-16,0 20-14 0,-1-9-2 0,1 3-12 15,0-1-8-15,0 4-24 16,-1 0 15-16,1-1-33 0,0 1 31 0,-2 0-43 15,2 0 32-15,0 1-36 0,0-1 22 0,0-3-88 16,0-1-43-16,0 0-97 0,0 0-75 0,0-2-97 16,0-11-56-16,2 19-58 0,-2-19-403 0,1 16-450 15</inkml:trace>
  <inkml:trace contextRef="#ctx0" brushRef="#br0" timeOffset="125592.5">18993 11136 28 0,'-8'-12'532'0,"8"12"-140"15,-5-8-50-15,5 8-26 0,0 0 39 0,-6-10-83 16,6 10 2-16,0 0-98 0,-7-7 16 0,7 7-77 16,0 0 26-16,0 0-69 0,-14 5 33 0,14-5-63 15,-7 7 44-15,7-7-63 0,-9 12 48 16,9-12-61-16,-9 16 3 0,4-8-2 0,1 2-5 15,0 1 2-15,1-2-1 0,1 2 4 0,1-1 0 16,-1 2 2-16,2 0 3 0,0-12 9 16,3 20 5-16,-2-9 30 0,3-2-20 0,1 1 15 15,4-2-13-15,-1 2 0 0,2-3-31 0,4-1 21 16,-1 0-27-16,1-3 20 0,0 0-4 0,-1-3-8 16,1 0-5-16,1-4-11 0,-1-2-4 0,0 1 0 15,-1-5 4-15,-2 0-2 0,-2-2 4 0,2-1 2 16,-5-1 0-16,-1-1 2 0,-1 0 49 0,-3-1-64 15,-1 3 76-15,0-1-74 0,-4-1 56 0,-1 2-65 16,-1-1 58-16,-3 3-61 0,0-1 58 0,0 2-69 16,-1 2 56-16,-3 2-63 0,1 1 58 15,0 1-60-15,0 2 38 0,1 1-83 0,-2 2 21 16,13-1-98-16,-22 4 4 0,13-1-119 0,0 1-18 16,2 2-6-16,7-6-38 0,-12 12-106 0,12-12-176 15,-6 10-133-15</inkml:trace>
  <inkml:trace contextRef="#ctx0" brushRef="#br0" timeOffset="125924.65">19425 11122 360 0,'-1'-12'492'0,"1"12"-85"0,0 0-43 15,-2-13-16-15,2 13-7 0,0 0-58 0,-5-11-55 16,5 11-49-16,0 0-39 0,0 0 20 0,-10-5-84 16,10 5 39-16,-9 4-70 0,9-4 45 0,-10 8-67 15,2-2 47-15,2 1-66 0,-1 2 52 0,1 0-61 16,-2 2-1-16,3 1 2 0,0 0 6 0,0 0 4 16,1 0 2-16,1 0 0 0,1-1 6 0,1 1 9 15,-1 0 11-15,4-1 1 0,-1-1 10 16,0 1-17-16,2-1 39 0,2-2-30 0,1 1 18 15,2-2-43-15,2-1 5 0,0-1-57 0,2-2-27 16,2-1-61-16,-1-2-48 0,2-1-54 16,-1-1-52-16,3-3-29 0,-3-2-39 0,0-1-77 15,0-3-251-15,1-3-189 0</inkml:trace>
  <inkml:trace contextRef="#ctx0" brushRef="#br0" timeOffset="126163.56">19620 10900 15 0,'0'0'486'0,"3"-17"-98"0,-3 17-27 0,3-12-28 16,-3 12-16-16,0 0-31 0,2-13-54 0,-2 13-46 16,0 0-32-16,0 0-20 0,1-11 4 15,-1 11 4-15,0 0 12 0,0 0-2 0,0 0-12 16,3 11-1-16,-3-11 15 0,0 13 7 0,0-13 4 16,0 23-5-16,0-11-22 0,0 2-16 15,-1 3-17-15,1 1-12 0,0 1-14 16,-2 1-13-16,1 0-17 0,1 1-3 0,-1 0-28 0,0-1 24 15,1 1-29-15,-2-1 18 0,1-1-41 0,0 0-6 16,1-1-93-16,-2-2-61 0,1-1-95 0,1-2-53 16,-1-1-100-16,0-1-5 0,1-11-55 0,-2 15-460 15,2-15-515-15</inkml:trace>
  <inkml:trace contextRef="#ctx0" brushRef="#br0" timeOffset="126505.65">19783 11063 196 0,'0'0'475'0,"7"-6"-154"0,-7 6 50 0,0 0-105 16,7-7 50-16,-7 7-75 0,0 0 13 0,0 0-81 15,0 0 36-15,0 0-68 0,0 0 34 0,0 0-78 16,0 0 40-16,0 0-74 0,0 0 42 0,0 0-70 16,-18 1 46-16,18-1-60 0,-14 7 41 15,2-3-60-15,2-1 55 0,0 1-70 0,-2 1 53 16,1 0-56-16,1-2 53 0,-2 2-60 0,2-1 55 15,0 1-58-15,0-2 57 0,1 2-60 16,9-5 59-16,-17 8-55 0,17-8 48 0,-13 7-54 16,13-7 25-16,-10 6 1 0,10-6 14 0,-9 8 7 15,9-8 3-15,0 0 6 0,-3 11 2 0,3-11 7 16,4 10-4-16,-4-10-3 0,12 10-1 0,-5-5 4 16,4-1-2-16,0 1-14 0,2 0-1 0,2 1-4 15,1-2-6-15,1 0-13 0,1 0-24 0,2 0-34 16,0-2-57-16,-2 1-65 0,2-1-73 0,1-1-53 15,-2-1-50-15,3 0-101 0,-4-1-261 0,1 0-231 16</inkml:trace>
  <inkml:trace contextRef="#ctx0" brushRef="#br0" timeOffset="126743.01">20190 11064 180 0,'0'0'524'0,"0"0"-134"0,0 0 4 0,0 0-87 16,0 0 29-16,0 0-103 0,0 0-9 0,0 0-85 15,0 0 23-15,0 0-63 0,5-7 34 16,-5 7-63-16,0 0 38 0,17 1-67 0,-17-1 43 0,18 0-64 16,-18 0 39-16,23 2-75 0,-23-2-9 15,23 0-116-15,-23 0-10 0,23-2-92 0,-23 2-32 16,22 0-39-16,-22 0-100 0,14 0-190 0,-14 0-115 15</inkml:trace>
  <inkml:trace contextRef="#ctx0" brushRef="#br0" timeOffset="126902.58">20213 11124 46 0,'0'0'412'0,"-11"8"-31"0,11-8-90 16,-9 5-1-16,9-5-16 0,0 0 42 0,-9 9-77 15,9-9 22-15,0 0-81 0,0 0 30 0,6 11-78 16,-6-11 30-16,11 3-82 0,-11-3-8 15,19 4-17-15,-8-3-24 0,-11-1 0 0,27 0-116 0,-11 0-27 16,3-3-141-16,0 1-60 0,0-1-66 16,1-1-359-16,3-2-244 0</inkml:trace>
  <inkml:trace contextRef="#ctx0" brushRef="#br0" timeOffset="127171.33">20764 10929 34 0,'3'-11'572'16,"-3"11"-147"-16,0 0 2 0,1-11-91 0,-1 11 36 15,0 0-103-15,0 0 3 0,0 0-81 0,0 0 37 16,0 0-78-16,0 0 55 0,0 0-69 0,0 0 44 16,0 0-70-16,-4 16 39 0,4-16-63 0,-4 18 4 15,2-8-9-15,-1 1-9 0,-1 1-7 16,2 1-8-16,-2 2-16 0,0 0-9 0,2-2-1 15,-1 2-1-15,-1 0-2 0,3-1-6 0,-2-1 16 16,2 0-44-16,0-1-66 0,0 0-74 0,-1-1-26 16,2-11-145-16,-1 19-72 0,1-19-55 0,0 15-97 15,0-15-293-15,3 9-373 0</inkml:trace>
  <inkml:trace contextRef="#ctx0" brushRef="#br0" timeOffset="127442.06">20978 10804 312 0,'5'-8'561'0,"-5"8"-143"0,10-14-83 0,-4 8-33 16,-6 6-16-16,13-9-40 0,-13 9-39 0,15-6-36 16,-15 6-21-16,16-1 1 0,-16 1-42 0,22 4-8 15,-10 4-7-15,1-1-4 0,1 5-1 0,1 1 4 16,-2 2 51-16,1 3-54 0,-2 4 51 0,-1 2-53 15,-1 1-4-15,-2 2-12 0,-1-3-7 16,-3 1-10-16,-1 1-8 0,1 1-5 0,-4-2-8 0,0 1-33 16,-2 1 32-16,-1-2-24 0,-1 0 15 0,0-2-58 15,1-1-26-15,-4-1-87 0,1-2-58 16,-2-1-108-16,2-3-78 0,-2-2-60 0,-1 2-502 16,-1-5-536-16</inkml:trace>
  <inkml:trace contextRef="#ctx0" brushRef="#br0" timeOffset="128818.51">22070 10188 311 0,'3'-9'407'0,"-3"9"-93"15,0 0-46-15,0 0-19 0,0 0 11 0,0 0-17 16,0 0-23-16,6-6-38 0,-6 6-26 0,0 0-20 16,0 0-15-16,0 0-5 0,11 5-12 0,-11-5-10 15,0 0-4-15,8 8 2 0,-8-8-6 0,5 8-8 16,-5-8 0-16,6 11-1 0,-6-11 1 15,2 12-4-15,-2-12-6 0,3 14 1 16,-3-14-11-16,0 13-6 0,0-13-5 0,-4 14-11 16,4-14-15-16,-7 16-39 0,4-8-55 0,3-8-63 15,-12 13-78-15,7-6-89 0,5-7-54 0,-10 11-66 16,10-11-416-16,-12 9-382 0</inkml:trace>
  <inkml:trace contextRef="#ctx0" brushRef="#br0" timeOffset="132258.01">22937 9886 100 0,'0'0'314'0,"4"-12"-49"0,-4 12-26 16,0 0-10-16,0 0-24 0,0-14-21 0,0 14-8 0,0 0 0 16,-3-11 0-16,3 11-6 0,0 0-9 0,-8-9-20 15,8 9-15-15,-8-4-9 0,8 4-14 16,-13-4-10-16,13 4-12 0,-16 1-11 0,16-1-8 0,-19 5-11 15,8-1-2-15,0 0-9 0,0 4-4 16,-2-1-7-16,2 1 0 0,-2 2 0 0,3 0-9 0,-1 2 0 16,0 1 0-16,3-2 1 0,1 3 0 15,-1-1-3-15,0 2 6 0,3-1-5 0,0-1 54 16,1 3-59-16,2-3 61 0,0 0-63 0,1 0 51 16,1 0-53-16,3-1 64 0,-1 0-57 0,2-1 62 15,3 0-60-15,0 0 6 0,2-1-6 16,1-1 7-16,3-1-10 0,-1-2-3 0,0-1-4 15,2-1-4-15,-1-3-4 0,1-1-4 0,-1-1-5 16,2-3-9-16,-1-2-5 0,-1-1 2 0,1-2-9 16,-2-5-8-16,0 0-7 0,-1-3-8 0,-2-1 11 15,1-1-11-15,-4-1 20 0,-1 1 5 16,-2 1 2-16,0 1 0 0,-2 0 3 0,0 1 1 16,-1 1 2-16,-1 0-8 0,-2 2 1 0,1-1-2 15,-1 4 0-15,-1-1 6 0,-1 3-6 0,0 0 2 16,5 8 0-16,-11-9 2 0,11 9 2 0,-13-4 3 15,13 4 5-15,-14 3-2 0,6 1-3 0,8-4 7 16,-13 12 2-16,6-3 6 0,2 3 10 0,-1 0-4 16,3 2 8-16,-1 2 6 0,1-1 6 0,1 2 6 15,0 0-5-15,2 1 9 0,0 1 47 16,2-1-65-16,0 1 44 0,1-1-63 0,1 4 58 16,1-3-58-16,0 2 50 0,-1-5-52 0,2 1 53 15,0-1-56-15,0-1 54 0,-1 0-52 0,-1-2 38 16,-1-1-76-16,2-3 7 0,-2 1-103 15,-1 0-25-15,-2-10-125 0,2 14-67 0,-2-14-130 16,-3 12-227-16,3-12-223 0</inkml:trace>
  <inkml:trace contextRef="#ctx0" brushRef="#br0" timeOffset="132686.87">23320 9989 54 0,'-13'0'452'0,"13"0"-106"15,0 0-31-15,0 0-36 0,0 0-15 0,0 0-26 16,0 0-29-16,0 0-26 0,0 0-25 0,0 0-21 15,0 0-8-15,13-2-17 0,-13 2-15 0,17-1-15 16,-17 1-12-16,22 0-12 0,-8 0-13 0,0 0-9 16,2 0-8-16,1 0-16 0,-2 0-47 0,1 0-65 15,-1 0-76-15,-1 1-29 0,0-1-64 0,-14 0-38 16,22 1-49-16,-22-1-224 0,14 1-95 16</inkml:trace>
  <inkml:trace contextRef="#ctx0" brushRef="#br0" timeOffset="132850.43">23311 10061 334 0,'0'0'366'0,"-14"6"-87"16,14-6-24-16,0 0-28 0,-7 7-5 0,7-7-6 15,0 0-28-15,10 8 25 0,-10-8-99 0,15 3 26 16,-3-2-74-16,2 0 43 0,2 1-75 16,3-1-16-16,2-1-46 0,-1 0-87 0,3-1-64 0,3-2-85 15,-2 1-111-15,-1-1-194 0,2-2-81 0</inkml:trace>
  <inkml:trace contextRef="#ctx0" brushRef="#br0" timeOffset="133285.44">23817 9917 437 0,'0'0'429'0,"0"0"-42"0,7-10-47 15,-7 10-25-15,0 0-37 0,0 0-42 0,0 0-29 16,0 0-17-16,0 0-13 0,0 0-12 0,0 0-27 15,0 0 7-15,0 0-37 0,-4 17 14 0,4-17-13 16,-3 17 0-16,1-7-8 0,1 1-17 0,-2 2-9 16,2 1-13-16,-1 1-12 0,0 1-7 0,2 0-6 15,-1 1-6-15,1-2-7 0,0 0-4 16,1 1-2-16,0-1 0 0,2-1 5 0,-1 1-7 16,1-3 4-16,2 1-6 0,1-2-3 0,2-1-2 15,0 0-3-15,3-2-13 0,1-1 9 0,-1-2-4 16,4-1 0-16,-2-2-1 0,1-2 4 0,-1-1-6 15,4-1 14-15,-3-4-10 0,1-2-6 16,0-1 0-16,2-4-4 0,-4 0-4 0,0-4 0 16,-2 0 3-16,-1-1 2 0,-1-1-3 0,-1 0-17 15,-3-2 26-15,-2 3-6 0,-2 0 2 0,-1 0-3 16,-1 0-2-16,-3 3-2 0,-3-2-4 0,0 0 0 16,-3 1 1-16,-3 2 5 0,-1 2-5 15,-3 1 2-15,2 3 5 0,-2 2-7 0,-1 2 2 0,-1 1 1 16,1 1 3-16,0 2 1 0,0 3-1 15,-1 0-2-15,3 1-26 0,-1 2-55 0,2 2-20 16,1 1-50-16,1 0-62 0,1 2-60 0,2 0-41 16,1 0-68-16,0 2-396 0,3-1-315 0</inkml:trace>
  <inkml:trace contextRef="#ctx0" brushRef="#br0" timeOffset="134583.31">24759 10183 116 0,'0'0'332'0,"0"0"-66"16,0 0 16-16,6-9-54 0,-6 9-32 16,0 0-26-16,0 0-37 0,0 0-26 0,6-7-23 15,-6 7-15-15,0 0 2 0,0 0-15 0,0 0-2 16,0 0 9-16,10 6-18 0,-10-6 8 0,5 7 16 15,-5-7 62-15,4 11-55 0,-4-11 56 0,5 13-55 16,-5-13 45-16,3 17-52 0,-3-17 43 0,3 18-62 16,-3-18 44-16,-2 18-59 0,2-18 45 0,-4 19-60 15,1-9 40-15,-2-2-88 16,1 2 18-16,0-3-110 0,-3 0-50 0,2 0-39 0,5-7-47 16,-10 10-61-16,10-10-105 0,-9 7-186 0,9-7-121 15</inkml:trace>
  <inkml:trace contextRef="#ctx0" brushRef="#br0" timeOffset="135175.28">25295 10042 329 0,'0'0'371'15,"0"0"-57"-15,0-17-20 0,0 17-28 0,0 0-12 16,-2-13-15-16,2 13-27 0,-5-8-37 0,5 8-34 16,-4-8-15-16,4 8-21 0,0 0-16 15,-13-3-12-15,13 3-19 0,-14 3-7 0,4 1-12 16,0 2-5-16,1 1-3 0,-2 1 0 0,-1 1 49 16,1 2-61-16,-1 1 47 0,-2 1-45 0,3 2 47 15,-1 0-49-15,3-2 50 0,2 0-60 0,0 2 64 16,1-1-63-16,0-1 61 0,2 2-52 0,0-3 65 15,2 0-52-15,2 0 69 0,0-12-49 16,4 22-4-16,-1-12 51 0,6 1-65 0,0-1-1 16,1-2-3-16,4-1-3 0,0-2-8 0,2 0-6 15,-3-3-4-15,0-1-14 0,4-3-18 0,-2-2-9 16,3 0-9-16,0-5-7 0,-3-3-8 0,2 0 0 16,-2-2 1-16,-1-2-2 0,-3-1 11 0,-1 0 8 15,0 1 10-15,-1-2 1 0,-5 2-9 16,0-1 5-16,1 2 5 0,-5-1 3 0,0 3 2 15,0 0-13-15,0-1 19 0,-4 4-1 0,1-1-1 16,1 1 1-16,-2 1 1 0,-3 2 1 16,7 7-3-16,-12-11 1 0,12 11 3 0,-14-4-2 15,14 4 1-15,-15 0-4 0,15 0 3 0,-13 7 1 0,7-1 4 16,0 2 1-16,0 1 56 0,1 2-42 16,2 1 45-16,0 1-47 0,1 3 62 0,2 0-53 15,-3 1 60-15,3 1-56 0,3 2 55 0,-1-2-60 16,0 1 55-16,-1 0-60 0,2 0 56 0,0 0-56 15,1-1 47-15,-2 2-59 0,3-4 4 0,-2 1 3 16,1-1 5-16,-1-2 0 0,-1-2 1 0,2-1-18 16,-2 0-36-16,-2-11-56 0,5 16-61 0,-5-16-93 15,5 13-65-15,-5-13-81 0,6 7-441 16,-6-7-385-16</inkml:trace>
  <inkml:trace contextRef="#ctx0" brushRef="#br0" timeOffset="135523.34">25120 9762 104 0,'-10'-5'457'16,"10"5"-163"-16,-13-6-4 0,13 6-84 16,-8-4 39-16,8 4-86 0,0 0 60 0,0 0-80 15,-11-5 49-15,11 5-63 0,0 0 58 0,0 0-36 16,0 0 39-16,19 2-63 0,-19-2 45 0,20 3-63 16,-8-2 41-16,1-1-70 0,6 1 42 0,-1 0-71 15,1-1 46-15,2 1-69 0,-3-1 47 0,2 2-53 16,-2-1-10-16,0-1 46 0,-2 1-76 15,-1-1 7-15,-1 0-112 0,-1 0-23 0,0 0-143 0,-13 0-48 16,21 1-60-16,-21-1-67 0,18 0-221 0,-18 0-197 16</inkml:trace>
  <inkml:trace contextRef="#ctx0" brushRef="#br0" timeOffset="135801.6">25648 9986 342 0,'0'0'405'0,"0"0"-98"0,-7 6-24 0,7-6-12 15,0 0 1-15,0 0-20 0,0 0-36 0,0 0-37 16,5 10-23-16,-5-10-21 0,13 4-21 15,-13-4-21-15,23 4 29 0,-10-3-67 0,-1 0 34 16,5 0-64-16,1 0 43 0,0 0-62 0,0 1 27 16,1-1-97-16,0-1-61 0,-3 0-69 0,-2 1-53 15,0-1-38-15,-14 0-70 0,21 1-326 0,-21-1-190 16</inkml:trace>
  <inkml:trace contextRef="#ctx0" brushRef="#br0" timeOffset="135969.25">25668 10085 318 0,'0'0'368'0,"-9"7"4"0,9-7-78 0,-5 8-6 16,5-8 41-16,0 0-83 0,5 10 14 15,-5-10-86-15,14 8 25 0,-5-5-78 0,1 1 22 16,5 0-72-16,2-1 32 0,4 1-64 0,-1-2 38 16,2-1-106-16,0-1-25 0,2 0-147 0,3-1-54 15,-3-2-68-15,3-1-77 0,0-2-277 0,-3 0-185 16</inkml:trace>
  <inkml:trace contextRef="#ctx0" brushRef="#br0" timeOffset="136237.01">26310 9864 2 0,'0'0'559'0,"8"-9"-131"0,-8 9-57 15,4-8-21-15,-4 8 25 0,0 0-94 0,5-9-9 16,-5 9-93-16,0 0 17 0,0 0-76 0,0 0 63 15,0 0-37-15,0 0-8 0,0 0 19 0,4 9-7 16,-4-9-53-16,-2 16 32 0,0-5-17 0,1 1-10 16,-1 1-40-16,0 3 15 0,-2 1-41 0,1 0 25 15,0 1-8-15,-1 0-9 0,2 1-10 0,0 0-1 16,0 0-3-16,2 0-11 0,-3 1-6 0,3-2 1 16,0 1-2-16,-2-1 1 0,2-2-11 0,2 0-37 15,-2-1-71-15,0-1-75 0,3-1-50 0,-3 0-169 16,0-13-59-16,2 19-127 0,-2-19-310 15,2 14-459-15</inkml:trace>
  <inkml:trace contextRef="#ctx0" brushRef="#br0" timeOffset="137475.71">22631 10837 126 0,'0'0'422'0,"0"0"-111"0,-9-8-59 0,9 8-29 15,-8-5-33-15,8 5-23 0,-12-3-20 0,12 3-14 16,-14-2-13-16,14 2-5 0,-15 0-14 0,15 0-14 16,-19 3-7-16,19-3-6 0,-20 6-11 15,9-2 0-15,-1 3 42 0,-1 0-50 0,1 1 35 16,0 2-51-16,-2 2 41 0,-1 2-44 0,2 2 49 15,2 1-55-15,0-1 48 0,0 4-51 16,1-1 56-16,2 2-47 0,-1 0 51 0,4 1-41 16,0 0 48-16,2 1-61 0,2 0-3 0,1-3 3 15,2 3-3-15,2 0 5 0,1-1 8 16,4 0 8-16,0-1 4 0,4 2-14 0,2-3 33 0,2-1-29 16,2 0 23-16,3-2-37 0,-2-2 26 0,1-4-36 15,0-1 25-15,0 0-36 0,-1-2 31 0,1-2-31 16,-4 0 15-16,0-2-32 0,-1-1 24 0,-2 0-33 15,-1-1 27-15,1-2-33 0,-14 0 20 0,20 0-40 16,-20 0 6-16,22-2-35 0,-22 2-1 0,18-6-29 16,-18 6 9-16,12-9-18 0,-5 3-8 15,-1 0-7-15,-6 6-2 0,10-13-7 0,-4 6 5 16,-6 7 7-16,5-14 2 0,-5 14 10 0,2-15 9 16,-2 15 12-16,0-14 18 0,0 14 19 15,-2-15 19-15,2 15 5 0,-9-13 22 0,9 13 24 16,-12-12 5-16,12 12 10 0,-11-10 15 0,11 10 1 15,-12-7 45-15,12 7-56 0,-11-4 42 0,11 4-67 16,-8-5 38-16,8 5-57 0,0 0 52 0,-9-5-56 16,9 5 41-16,0 0-49 0,0 0 9 0,0 0 8 15,0 0 9-15,-10 5 15 0,10-5-3 0,0 0 4 16,6 10 3-16,-6-10 4 0,7 9 5 0,-7-9 1 16,9 12-4-16,-3-6 1 0,2 1-1 15,-1 1-2-15,1 0 0 0,0 0-3 0,2 2-18 16,-1-2 12-16,0 1-18 0,0-1 12 15,0 0-15-15,-2 1 17 0,0-1-19 0,0-1 14 16,-2 2-15-16,1-1 18 0,-3 0-3 0,-3-8 31 16,4 20 1-16,-4-20 16 0,0 18-3 0,0-18 3 15,-2 20-7-15,0-9-4 0,-1-2-9 0,0 4-8 16,-1-5-8-16,0 2-3 0,-1-1-3 0,2 0-4 16,3-9-14-16,-7 15-49 0,7-15-68 0,-6 12-67 15,6-12-66-15,-4 11-39 0,4-11-29 0,0 0-53 16,1 10-410-16,-1-10-299 0</inkml:trace>
  <inkml:trace contextRef="#ctx0" brushRef="#br0" timeOffset="138086.07">23369 11267 17 0,'1'-16'512'0,"-1"16"-124"0,0-11-29 16,0 11 13-16,0 0-76 0,0-16 19 0,0 16-108 15,0 0 0-15,-4-12-88 0,4 12 21 0,0 0-70 16,-11-2 37-16,11 2-67 0,-12 3 44 0,4 2-56 16,-2 1 53-16,0 3-53 0,0 1 5 0,-4 2 7 15,1 2-2-15,-1 0 2 0,2 1-1 16,1-1 3-16,-2 2-29 0,3 1 13 0,1-1-20 15,0-1 18-15,4 0-1 0,-1-1-1 16,2 2-3-16,1-3-2 0,1 0 6 0,2-1 5 16,0 0 9-16,1 0 13 0,1-1 12 0,4-1-5 15,-1-1 3-15,2-1-7 0,4-1-9 0,0-3-8 16,1 0-10-16,2-2-16 0,-1-2-14 0,2-2-14 16,0-1-8-16,0-1-22 0,1-2 32 0,-2-2-25 15,0-1 9-15,-1-1-20 0,1-1 12 0,-4-2 1 16,1 1 2-16,-3-1-1 0,0-1 16 0,-1 0-25 15,-2 0 5-15,-1 0 3 0,0 1 55 0,-2-2-63 16,-2 2 45-16,-2 0-51 0,0 1 52 0,-1-1-44 16,-1 2 51-16,-3-1-51 0,0 2 49 15,1 2-46-15,-1 1 51 0,0 0-48 0,7 7 51 16,-17-7-52-16,17 7 45 0,-14 0-46 16,14 0 50-16,-15 5-45 0,15-5 48 0,-12 12-42 15,6-4 2-15,1 3 10 0,1 0 6 0,1 2 5 16,1 0 6-16,1 4 4 0,-1-1 24 0,2 2 6 15,0 0 4-15,0 1-5 0,2 0-6 0,0 1-2 16,1 2 3-16,-2-2 6 0,3 2 49 0,-2 0-63 16,3-1 52-16,-2 1-65 0,-1-4 56 0,1 0-65 15,0 0 61-15,-1-3-65 0,1 0 52 16,-2-2-74-16,0-2 15 0,2 0-101 0,-3-11 5 16,1 17-130-16,-1-17-61 0,2 10-90 0,-2-10-447 0,0 0-381 15</inkml:trace>
  <inkml:trace contextRef="#ctx0" brushRef="#br0" timeOffset="138367.76">23693 11378 458 0,'0'0'383'0,"0"0"-79"0,0 0-43 0,-5-9-13 16,5 9-10-16,0 0-28 0,0 0-19 0,9-5-33 15,-9 5-16-15,14-1-21 0,-14 1-8 0,22 1-20 16,-9-1-16-16,0 0-15 0,3 0-11 0,-2 0-7 16,3 1-8-16,-2-1-10 0,2 0-19 0,-4 2-47 15,1-2-61-15,-1 0-64 0,-13 0-54 16,20 0-45-16,-20 0-41 0,15 1-60 0,-15-1-186 15,0 0-61-15</inkml:trace>
  <inkml:trace contextRef="#ctx0" brushRef="#br0" timeOffset="138567.75">23665 11472 322 0,'0'0'339'0,"-10"8"-54"0,10-8-11 15,-5 8-24-15,5-8-26 0,0 0 8 0,0 0-13 16,4 13-19-16,-4-13-17 0,10 6-18 0,0-2-19 15,-10-4-16-15,21 4-19 0,-7-1-10 0,0-2-13 16,5 2-13-16,0-3-13 0,-1 1-16 0,2-1-12 16,0 0-14-16,0 0-39 15,-1-1-52-15,-1 0-80 0,1-1-66 0,-2 0-29 16,0-1-79-16,-3 1-98 0,2-2-225 0,-4 1-157 16</inkml:trace>
  <inkml:trace contextRef="#ctx0" brushRef="#br0" timeOffset="138879.19">24336 11215 403 0,'5'-12'535'0,"-5"12"-130"0,0 0 12 0,5-13-63 15,-5 13 20-15,0 0-111 0,5-11 6 16,-5 11-105-16,0 0 22 0,0 0-89 0,0 0 42 0,0 0-71 15,0 0 70-15,0 0-41 0,0 0 31 16,8 9-7-16,-8-9 2 0,2 17-6 0,0-5-23 16,-2 0 25-16,0 3-22 0,0 2 22 0,0 1-35 15,0 1-5-15,-2 1-13 0,0-1 10 0,2 0-29 16,-1 0 9-16,1 0-29 0,-1 1 16 0,-1-2-24 16,1-2 15-16,0 1-25 0,1-4 13 0,-2-1-48 15,1 1-16-15,1-3-100 0,0-10-52 16,-2 17-70-16,2-17-55 0,0 12-106 0,0-12-63 0,0 0-99 15,0 0-324-15,3 11-479 0</inkml:trace>
  <inkml:trace contextRef="#ctx0" brushRef="#br0" timeOffset="139118.24">24763 11535 265 0,'0'0'476'16,"0"0"-126"-16,14 1-73 0,-14-1-53 15,0 0-24-15,13 4-7 0,-13-4-19 0,6 6-31 16,-6-6-21-16,7 9-27 0,-7-9-8 0,5 13-11 16,-5-13-5-16,2 14-10 0,-2-14-7 0,0 15 43 15,0-15-80-15,-5 14-49 0,5-14-66 16,-7 16-81-16,7-16-71 0,-8 13-154 0,8-13-232 15,-10 10-146-15</inkml:trace>
  <inkml:trace contextRef="#ctx0" brushRef="#br0" timeOffset="139749.16">25507 11222 381 0,'0'0'385'0,"-1"-15"-89"0,1 15 18 16,-4-13-107-16,4 13 44 0,-5-11-101 0,5 11 34 15,-8-8-92-15,8 8 40 0,-12-4-81 16,12 4 55-16,-17 2-59 0,17-2 47 0,-21 7-52 0,10 0 51 15,-2 2-59-15,1 1 60 0,-2 3-34 0,1 1 9 16,0 2 16-16,-1 0-7 0,1 1 2 0,1 1-10 16,2 0-3-16,1 0-1 0,-1 2 2 15,3-2-3-15,3-1-5 0,-1-1-2 0,1 0-1 16,3 0 3-16,1-2 0 0,0 0 2 0,3-1 3 16,2 2-7-16,0-3 0 0,3 0-2 0,2-2-13 15,0-1-7-15,3 0-7 0,1-3-12 0,0-3-9 16,4 0-11-16,-3-3-21 0,2-2-13 0,3-2 0 15,-3-3-5-15,2-3-9 0,-2-3-27 16,-1 0 11-16,-1-3 16 0,-2-2-1 0,-1-1-2 16,-3-2 57-16,1 1-62 0,-6 0 53 15,0-2-60-15,-1 3 54 0,-3 1-47 0,-3 0 54 16,2 1-19-16,-2 2 58 0,-1 1-56 0,0 3 38 16,-2 0-59-16,2 3 57 0,-2 1-58 0,-1 1 53 15,7 6-54-15,-14-7 50 0,14 7-44 0,-13-1 49 16,13 1-48-16,-16 7 55 0,7-1-44 0,2 3 8 15,-1 1-1-15,0 3 16 0,0 0 8 0,3 3 9 16,-3 3 4-16,3 1-1 0,-1 1 19 0,1 1-4 16,2 0-6-16,-1 2-2 0,2-1 0 0,1 1 3 15,1 0-3-15,1 0 1 0,0 0 1 0,4-1 0 16,-2 1 2-16,2-2 48 0,3-1-62 0,-2 1 53 16,1-3-67-16,0-1 58 0,0-3-73 15,-2-1 18-15,1-2-109 0,-3-2-21 16,0 0-138-16,-3-10-71 0,8 12-110 0,-8-12-409 0,0 0-403 15</inkml:trace>
  <inkml:trace contextRef="#ctx0" brushRef="#br0" timeOffset="140080.41">25232 11004 218 0,'0'0'498'16,"-8"-7"-73"-16,8 7-134 0,0 0 44 0,-5-8-63 15,5 8 29-15,0 0-104 0,0 0 8 0,-6-9-85 16,6 9 24-16,0 0-48 0,9-4 67 0,-9 4-63 15,18-1 51-15,-7 0-56 0,3 1 32 0,3-1-62 16,-2 1 56-16,4-1-71 0,3 0 51 0,-4 1-71 16,3-2 48-16,-1 2-72 0,-2-1 56 0,1 0-67 15,-1 0 59-15,-2 1-73 0,-3-1 30 0,1 1-114 16,-14 0-25-16,23 0-134 0,-23 0-24 16,18-1-100-16,-18 1-65 0,18 1-394 0,-18-1-385 15</inkml:trace>
  <inkml:trace contextRef="#ctx0" brushRef="#br0" timeOffset="140380.26">25879 11235 372 0,'0'0'369'15,"0"0"-12"-15,-8 6-92 0,8-6 47 0,0 0-80 16,0 0 24-16,0 0-95 0,10 6 10 0,-10-6-74 16,12 2 26-16,-12-2-65 0,18 2 37 15,-6 0-68-15,1-1 43 0,1-1-60 0,0 1 35 16,3 0-87-16,-4-1 1 0,0 1-121 0,-13-1-29 15,25 0-56-15,-25 0-69 0,18 3-52 0,-18-3-149 16,13 1-18-16</inkml:trace>
  <inkml:trace contextRef="#ctx0" brushRef="#br0" timeOffset="140564.78">25809 11354 31 0,'0'0'390'0,"-12"9"-69"16,12-9-36-16,-6 9-25 0,6-9-10 15,0 0-15-15,5 9-20 0,-5-9-30 0,10 7-33 16,0-3-33-16,0 0-23 0,5-1-8 0,2-1-20 16,4 1-11-16,-1-1-17 0,3-2-34 0,1 0-76 15,3-1-51-15,0-1-23 0,0-1-64 0,-1-1-69 16,0-1-45-16,-3-3-196 0,1 1-19 0</inkml:trace>
  <inkml:trace contextRef="#ctx0" brushRef="#br0" timeOffset="140947.14">26312 11207 46 0,'0'0'406'0,"3"-10"-76"0,-3 10 45 16,0 0-105-16,5-11 33 0,-5 11-104 15,0 0 13-15,0 0-98 0,0 0 28 0,2-10-56 16,-2 10 56-16,0 0-58 0,0 0 56 0,0 0-53 16,-7 12 54-16,7-12-51 0,-7 15 45 0,3-7-63 15,-1 1-4-15,1 3-3 0,-2 2-12 0,3 0-3 16,-2-1-7-16,-1 3-4 0,3-2 1 15,1 2-23-15,-2 1 30 0,2-2-13 0,0 1-9 16,1-2-2-16,1-1-2 0,1 2 0 0,3-1 4 16,0-1 4-16,0 1 6 0,3-2 7 0,1 1 2 15,2-2-3-15,3-1 0 0,1-1-2 0,0-1-10 16,4 0-2-16,-3-4 1 0,3 0-4 0,1-3-3 16,-2-1-2-16,2-2 0 0,0-2 1 0,-2-1 0 15,3-3-29-15,-3-3 30 0,2-3-32 0,-4-1 27 16,-1-2 1-16,-3 0-6 0,-2-2-2 15,-2 0-6-15,-3 2 11 0,-1-2-30 16,-5 1 48-16,1 0-58 0,-6-2 49 0,-2 0-53 16,1 4 54-16,-6 0-54 0,3 3 45 0,-4 1-54 15,2 2 58-15,-2 3-76 0,1 1 16 0,1 2-117 16,-1 1-7-16,14 3-120 0,-24 0-27 0,10 3-71 16,1 0-85-16,-1 4-353 0,1-2-354 0</inkml:trace>
  <inkml:trace contextRef="#ctx0" brushRef="#br0" timeOffset="142317.99">23048 12532 234 0,'0'0'404'0,"-5"-12"-106"16,5 12-25-16,-8-11-36 0,8 11-16 16,-8-9-22-16,8 9-25 0,-12-8-20 0,12 8-18 15,-13-5-26-15,13 5-8 0,-17-1-12 0,17 1-15 16,-16 4 19-16,4-1 11 0,2 4-50 16,0 0 37-16,-3 0-58 0,3 2 48 0,0 3-54 15,-2-1 38-15,3 3-42 0,-1 1 59 0,0 2-38 16,1-1 50-16,2-1-59 0,2 1 51 0,1-1-60 15,-1 0 3-15,2 0 10 0,1-1 5 0,1 0 10 16,2-1 8-16,1-1 8 0,1-1 8 0,2 1 8 16,2-3-28-16,2 2 25 0,1-1-37 0,4-2 23 15,0-2-43-15,3-1 29 0,-1-1-36 0,0-3 27 16,0-2-10-16,2-3-7 0,0-1-10 16,0-3-14-16,0-3-7 0,-1-2-10 0,-2-3-13 15,-2 1 5-15,-1-2-4 0,-1-1 10 0,-4 0 2 16,1 0 2-16,-3 1-1 0,-1 1-1 0,-2 1 0 15,-2 1-1-15,-1 0-1 0,0 2 4 0,-3-1-8 16,-4 1 0-16,2 1-3 0,0 3 1 16,-2 0 0-16,-2 3 0 0,2 0-2 0,-2 3 0 15,10 2-1-15,-18-2-1 0,18 2 1 0,-18 5 8 16,8 1 51-16,1 3-61 0,1 0 2 0,-1 3 1 16,3 2 5-16,1 0 4 0,0 1 4 0,1 2 6 15,0 0 9-15,3 1 5 0,-1 1 0 0,1 0 16 16,1 0-9-16,1 1-4 0,1 0-25 0,-1-1 34 15,1 4-31-15,2-3 29 0,0 1-23 16,0 0 25-16,1-5-29 0,0 1 30 0,0-2-29 16,0 0 19-16,-1-2-37 0,0-2-43 0,0-1-39 15,0-1-41-15,-4-9-44 0,7 16-37 0,-7-16-54 16,4 11-25-16,-4-11-45 0,5 7-74 0,-5-7-281 16,0 0-209-16</inkml:trace>
  <inkml:trace contextRef="#ctx0" brushRef="#br0" timeOffset="142617.01">23415 12635 419 0,'0'0'317'0,"0"0"-6"0,0 0-71 0,4-9 27 16,-4 9-82-16,0 0 32 0,8-5-94 0,-8 5 53 15,11-3-89-15,-11 3 47 0,15-1-72 16,-15 1 42-16,19-1-70 0,-6 0 45 0,0 1-67 16,-13 0 49-16,27-1-56 0,-14 1 24 15,0 0-90-15,-1-2 3 0,-12 2-108 0,23 0-44 16,-23 0-57-16,17 0-51 0,-17 0-4 0,14 2-137 15,-14-2 59-15</inkml:trace>
  <inkml:trace contextRef="#ctx0" brushRef="#br0" timeOffset="142826.87">23383 12706 123 0,'-10'5'362'16,"10"-5"-21"-16,-17 7-69 0,17-7 38 0,-9 8-91 15,9-8 51-15,-6 7-57 0,6-7 37 16,0 0-68-16,4 11 31 0,-4-11-64 0,12 6 31 0,0-2-70 15,-1-3 36-15,3 2-72 0,3-2 37 16,1-1-71-16,-3 1 48 0,4-2-66 0,-1 1 42 16,1 0-65-16,1-1 52 0,-4-1-76 15,-1 1 11-15,0 0-92 0,-1 0-2 0,-3-2-110 16,-11 3-32-16,21-3-28 0,-21 3-31 0,15-4-45 16,-15 4-318-16,9-3-182 0</inkml:trace>
  <inkml:trace contextRef="#ctx0" brushRef="#br0" timeOffset="143569.34">24136 12461 52 0,'0'0'484'0,"0"0"-96"0,-2-14-33 0,2 14 10 16,0 0-77-16,-2-11 40 0,2 11-89 0,0 0 16 16,0 0-90-16,-3-11 20 0,3 11-84 0,0 0 24 15,0 0-77-15,0 0 41 0,0 0-73 0,0 0 44 16,0 0-54-16,0 0 61 0,0 0-36 16,5 11 89-16,-3 0-32 0,-2-11 70 0,1 24-47 15,-2-10 10-15,1 4 6 0,-2 1-10 0,1 4-10 16,0 0-13-16,-3 1-8 0,1 0-4 0,1 0-3 15,1 0-32-15,-2-1 10 0,2-4-30 0,-1 0 19 16,0-2-27-16,2 0 21 0,-1-4-26 0,-1 0 21 16,1-2-24-16,1-11 17 0,-1 20-48 0,1-20-10 15,-2 14-92-15,2-14-58 0,0 0-85 16,0 15-107-16,0-15-100 0,0 0-44 0,0 0-77 16,0 0-256-16,13-2-392 0</inkml:trace>
  <inkml:trace contextRef="#ctx0" brushRef="#br0" timeOffset="143923.06">24689 12829 246 0,'0'0'597'0,"0"0"-171"0,0 0-109 15,9 5-52-15,-9-5-40 0,0 0-12 0,6 6-26 16,-6-6-6-16,0 0-8 0,4 11-21 0,-4-11-22 15,0 0-15-15,3 13-22 0,-3-13-10 16,-3 12-20-16,3-12-9 0,-1 11-15 0,1-11-53 16,-5 12-66-16,5-12-103 0,-4 11-90 0,4-11-59 0,-9 11-137 15,9-11-231-15,-13 8-207 16</inkml:trace>
  <inkml:trace contextRef="#ctx0" brushRef="#br0" timeOffset="144915.79">25358 12605 301 0,'-2'-16'409'15,"2"16"-105"-15,-2-14 32 0,2 14-110 0,-3-13-15 16,3 13 47-16,-2-11-73 0,2 11 29 0,-6-10-77 16,6 10 25-16,-5-6-72 0,5 6 41 0,-12-3-64 15,12 3 39-15,-15 4-55 0,6-1 41 0,-2 2-54 16,-1 2 55-16,1 2-57 0,0 0 51 16,0 3-63-16,-3 0 51 0,3 3-53 15,0 0 53-15,0 1-48 0,4 0 38 0,-2 0-27 16,5 0 8-16,-2-2 7 0,4 1 7 15,1 0 0-15,-1-3 3 0,4 1 4 0,-1 0 6 0,4 0-29 16,2-2 33-16,2 0-29 0,2 0 19 0,0-1-35 16,3-3 23-16,4 0-41 0,-4-3 23 0,5-1-24 15,-1-1 5-15,0-3-54 0,1-2 21 0,2-4-15 16,0-3-25-16,0-6-21 0,0 0-4 16,-4-5 36-16,0 0-56 0,-1-3 52 0,-5-1-45 0,-1-1 62 15,-1 0-49-15,-5 3 57 0,0 2-45 16,-3 3 56-16,-1 0-56 0,-1 1 54 0,-1 1-46 15,-2 3 50-15,-2 1-50 0,1 2 55 0,-3 2-50 16,2 1 53-16,-3 2-50 0,0 1 52 0,9 4-49 16,-16 0 55-16,16 0-47 0,-20 7 52 0,11 1-49 15,-2 1 54-15,3 2-45 0,0 1 57 0,0 2-46 16,1 5 65-16,2 0-43 0,0 1 54 0,1-1-47 16,3 2 60-16,1 0-58 0,1 2 2 0,1 1 2 15,3-1 0-15,-2 0 2 0,3 0-1 16,-1-1-15-16,-2-1 18 0,6 0-18 0,-1-2 17 0,-2 0-2 15,1-4-2-15,-1 0-1 0,-1-2-13 16,2 0-40-16,-2-4-58 0,-1 1-70 0,-4-10-78 16,5 15-20-16,-5-15-71 0,6 10-86 0,-6-10-303 15,0 0-231-15</inkml:trace>
  <inkml:trace contextRef="#ctx0" brushRef="#br0" timeOffset="145326.94">25135 12279 334 0,'0'0'364'0,"0"0"-58"0,-12-5-24 16,12 5-49-16,0 0-12 0,0 0-27 0,0 0-5 16,0 0-20-16,4-10-20 0,-4 10-17 15,17-2-2-15,-3 1 0 0,-1 0-1 16,6 1-3-16,0-2 11 0,-1 2-5 0,4-1-2 15,0 1-4-15,-2 0-9 0,3-1-1 0,1 1-7 16,-4 1-3-16,1-1-37 0,-1-1 23 0,-1 1-41 16,0 0 25-16,-4-1-28 0,-1 1 5 0,-1 0-41 15,-13 0 31-15,25-1-42 0,-25 1-4 0,19-1-81 16,-19 1-49-16,17-2-85 0,-17 2-95 0,16-1-47 16,-16 1-48-16,16 0-62 0,-16 0-327 0,18-2-322 15</inkml:trace>
  <inkml:trace contextRef="#ctx0" brushRef="#br0" timeOffset="145651.12">26007 12514 227 0,'0'0'441'0,"-11"7"-55"16,11-7-110-16,0 0 34 0,0 0-74 0,0 0 44 16,0 0-85-16,0 0 8 0,7 8-68 0,-7-8 25 15,14 1-72-15,-14-1 29 0,21 0-67 0,-9 2 35 16,-12-2-61-16,27 1 43 0,-16-1-64 0,3 0 47 15,1 0-61-15,-2 2 18 0,2-2-84 16,-3 0-30-16,1-2-117 0,-13 2-34 0,19 2-59 16,-19-2-81-16,16 0-214 0,-16 0-123 0</inkml:trace>
  <inkml:trace contextRef="#ctx0" brushRef="#br0" timeOffset="145815.04">26028 12614 124 0,'-14'8'425'0,"14"-8"-87"0,-9 6-64 15,9-6 35-15,0 0-79 0,-5 7 37 0,5-7-82 16,0 0 23-16,10 7-95 0,-10-7 27 0,18 5-77 16,-5-2 38-16,0-2-72 0,4 0 17 0,0-1-117 15,4-1 3-15,2 0-94 0,1-3-44 0,4 0-67 16,0-2-74-16,3 0-191 0,-2-2-48 16</inkml:trace>
  <inkml:trace contextRef="#ctx0" brushRef="#br0" timeOffset="146196.15">26542 12458 12 0,'0'0'533'16,"4"-10"-159"-16,-4 10 43 0,0 0-92 0,1-9 34 15,-1 9-93-15,0 0-6 0,0 0-101 0,2-11 17 16,-2 11-70-16,0 0 37 0,0 0-52 0,0 0 56 16,0 0-60-16,-5 7 55 0,5-7-55 0,-6 12 48 15,2-4-69-15,0 2 56 0,0-1-74 0,0 2 55 16,-1 2-65-16,1 0 50 0,0 1-61 15,1-1 43-15,1 3-53 0,0-2 45 0,-1 1-54 16,1-1 44-16,4 0-50 0,-2 1 4 0,3-1 0 16,1 0 10-16,1 0-13 0,3-2 15 15,-1 2 1-15,5-2-4 0,-1 0 2 0,5-1 7 16,-1 0-3-16,3-4 0 0,-2-3-6 0,4 1-1 16,-2-2 2-16,0-3 0 0,3-3-1 0,-4-2 2 15,4-2 4-15,-1-3-2 0,-3 0-4 0,2-5-4 16,-6 1 0-16,1-3-3 0,-3-1 0 0,-3 0 0 15,-3 0-5-15,-5 2-3 0,0-2-4 0,-2 0-2 16,-5-3-5-16,-2 3-4 0,-5 0-9 0,-3-1-4 16,-2 2-12-16,-3 2-35 0,0 0-28 0,1 6 6 15,-3 0-105-15,4 3-16 0,-3 3-136 0,3 0-25 16,2 3-38-16,-2 2-101 0,2 0-242 0,4 3-273 16</inkml:trace>
  <inkml:trace contextRef="#ctx0" brushRef="#br0" timeOffset="149408.14">22580 13191 149 0,'0'0'265'0,"0"0"-37"15,0 0-25-15,3-11-7 0,-3 11-30 0,0 0 7 16,0 0-43-16,-1-11 31 0,1 11-62 0,0 0 82 16,-4-8-101-16,4 8 65 0,0 0-66 0,-7-7 41 15,7 7-82-15,0 0 57 0,-11-6-68 0,11 6 51 16,0 0-69-16,-17-2 54 0,17 2-58 0,-13 2 56 16,13-2-61-16,-16 7 58 0,5-4-50 0,0 3 64 15,-2 2-3-15,-1 0-4 0,1 2 1 0,-1 0-4 16,0 2-9-16,0 2-5 0,0-1-3 0,1 1-1 15,1 1-3-15,1 0-7 0,1 0 7 16,1 1-49-16,2 0 50 0,0-2-54 0,3 2 51 16,0 1-43-16,3-2 51 0,0 2-48 15,1 0 54-15,1 0-52 0,2-2 55 0,1 1-57 16,-1 1 60-16,4-1-47 0,3 1 55 0,-1 0-55 16,3-1 6-16,0-1 1 0,2 0 3 0,3 0-1 15,0-3 0-15,2-1 0 0,0 0-2 0,3 0 0 16,5 0-2-16,-5-3-3 0,3-1 10 0,-3-1-8 15,2 0-2-15,-1 0-9 0,-5-2 3 0,1-1 1 16,-1 0 0-16,-4 0 2 0,-1-2 0 0,1 2 1 16,-14-3 3-16,21 1 1 0,-21-1-2 0,17-1-3 15,-17 1-6-15,14-1 0 0,-14 1-6 16,9-4 1-16,-9 4-10 0,6-6-3 0,-6 6-3 0,0 0 0 16,4-11-3-16,-4 11 1 0,0 0 2 0,-5-13 0 15,5 13 53-15,-6-9-61 0,6 9 57 16,-9-10-56-16,9 10 53 0,-12-11-61 0,12 11 63 15,-11-9-65-15,11 9 58 0,-12-7-52 0,12 7 53 16,-9-6-61-16,9 6 57 0,-9-6-62 16,9 6 59-16,0 0-60 0,-9-6 60 0,9 6-56 15,0 0 54-15,-8-5-54 0,8 5 49 0,0 0-55 16,0 0 60-16,0 0-51 0,0 0 54 0,0 0-53 16,0 0 61-16,0 0-58 0,0 0 58 0,0 0-57 15,0 0 60-15,12 5-61 0,-12-5 59 0,11 6-57 16,-11-6 6-16,14 8 6 0,-14-8 2 0,17 7 3 15,-7-3 1-15,0 2 1 0,-1-2 1 16,1 2 1-16,0-1 1 0,-1 0 0 0,-1 1 6 16,1 0-6-16,-9-6 4 0,14 12 9 0,-8-6 11 15,-1 1 7-15,-5-7 7 0,9 14-1 0,-9-14 11 16,1 17 0-16,-1-17 8 0,-5 19 6 0,2-9 28 16,-1 1-21-16,-4 0-8 0,0 0 1 0,-1-2-7 15,0 2 27-15,2 0-46 0,-2-2 42 0,-1 1-52 16,1 0 40-16,0-2-51 0,0 0 35 15,1-1-50-15,2-1 41 0,-1 1-49 16,7-7 25-16,-11 9-115 0,11-9-24 0,-9 9-143 16,9-9-49-16,-8 7-111 0,8-7-91 0,0 0-417 0,-8 7-515 15</inkml:trace>
  <inkml:trace contextRef="#ctx0" brushRef="#br0" timeOffset="165910.07">23458 13677 163 0,'0'0'198'0,"0"0"-24"16,0 0-10-16,4-9-16 0,-4 9 0 0,0 0-13 16,0 0 5-16,0 0-29 0,-1-11 18 0,1 11-31 15,0 0 28-15,0 0-51 0,-3-10 42 0,3 10-60 16,0 0 62-16,-7-6-76 0,7 6 67 16,0 0-75-16,-11-5 55 0,11 5-70 0,0 0 55 15,-13-4-65-15,13 4 54 0,-12 1-59 0,12-1 59 16,-16 6-58-16,16-6 5 0,-17 7 0 0,8-2 6 15,0 2 2-15,-3 0 0 0,2 1 3 0,1 2 1 16,-1-1 44-16,1 2-55 0,1 1 45 0,-1 0-49 16,3 0 58-16,-1 1-52 0,2-1 46 15,0 1-59-15,1 0 49 0,-1-2-8 0,4 1 5 0,-1-2-10 16,0 1-4-16,2-11-2 0,0 20-1 16,2-9-2-16,0-1-1 0,-2-10 3 0,8 16 6 0,-3-9-5 15,1 1-3-15,1-1-2 0,0-1 1 16,3-2 0-16,-1-1-1 0,0 1-51 0,-9-4 57 15,23 1-48-15,-10-2 55 0,-1-2-53 0,1-1 54 16,0-3-55-16,2 0 47 0,-2-2-62 16,2-3 44-16,0-1-60 0,-1-2 51 0,0 1-65 15,-2-2 7-15,-2 1 7 0,0 1 7 0,-2 0 7 16,-2 0 45-16,-1-1-52 0,-1 1 56 0,-1 1-53 16,-1 1 51-16,-2 0-53 0,-2 2 51 0,-1-1-54 15,-1 2 51-15,0 0-55 0,4 9 53 16,-9-13-53-16,9 13 53 0,-14-7-52 0,14 7 59 15,-11-1-58-15,11 1 62 0,-13 4-44 0,4 2 57 0,3-1-48 16,1 2 14-16,-1 2 4 0,3 2 51 16,-4 1-52-16,4 1 52 0,0 1-39 0,2 1 54 15,-2 1-41-15,2 0 49 0,1 1-64 0,-1 1 56 16,1-1-56-16,0 0 53 0,1 0-1 0,0 1-53 16,0 0 59-16,1 0-60 0,-1-1 51 0,2 0-62 15,-2 0 54-15,1 0-59 0,0-2 54 16,0-2-61-16,-1 1 55 0,1-2-60 0,-1-1 57 15,0 0-64-15,-1-11 48 0,1 20-72 16,-1-20 41-16,0 14-79 0,0-14 19 0,0 14-48 0,0-14-55 16,0 0-69-16,-2 13-73 0,2-13-63 0,0 0-425 15,0 0-327-15</inkml:trace>
  <inkml:trace contextRef="#ctx0" brushRef="#br0" timeOffset="166161.16">23783 13822 264 0,'0'0'414'15,"0"0"-149"-15,0 0 9 0,9-6-86 0,-9 6-17 16,0 0-16-16,13-1-21 0,-13 1-19 0,12-1 42 15,-12 1-87-15,18 0 44 0,-18 0-80 0,22 0 51 16,-22 0-73-16,24 0 40 0,-11-1-115 0,0 1-15 16,0-2-79-16,-13 2-61 0,20 0-62 0,-20 0-254 15,18-1-39-15</inkml:trace>
  <inkml:trace contextRef="#ctx0" brushRef="#br0" timeOffset="166335.01">23764 13900 41 0,'-10'6'307'0,"10"-6"-51"0,-11 9-21 0,11-9 4 16,-6 9-33-16,6-9 34 16,0 0-65-16,4 12 41 0,-4-12-82 0,14 7 48 15,-4-3-36-15,3-2-28 0,1 0-29 0,4-1-10 16,1-1-15-16,1 0-14 0,3 0-36 0,2-1-65 16,1-3-111-16,0 0-42 0,-2 0-69 0,2-3-81 15,-1 1-191-15,0-1-56 0</inkml:trace>
  <inkml:trace contextRef="#ctx0" brushRef="#br0" timeOffset="166757.76">24257 13757 130 0,'0'0'400'0,"0"0"-91"16,-8-6-37-16,8 6-23 0,0 0-10 15,0 0 21-15,0 0-30 0,-11 3 24 0,11-3-85 16,-7 7 35-16,7-7-57 0,-6 11 40 0,0-4-51 15,2 1 49-15,0 2-70 0,-1 1 51 0,0 0-68 16,1 2 45-16,-1 0-77 0,0 1 53 0,1 0-73 16,0 2 41-16,1-1-58 0,0-1 55 0,1 1-71 15,1-1 51-15,0-1-61 0,2-1 53 16,-1 1-56-16,3-1 50 0,-1 0-55 0,2-1 56 16,1-2-61-16,3 0 53 0,1 1-50 0,0-1 50 15,2-2-49-15,5 0 44 0,-2-2-44 0,2-4 48 16,2 1-52-16,-3-4 41 0,5 1-61 0,-4-3 57 15,3-2-55-15,1-3 52 0,-3 0-52 0,1-3 53 16,0 0-46-16,-2-3 3 0,-4 1 4 0,1-2 5 16,-4-1-1-16,0 1-5 0,-2 0 9 15,-4 0-10-15,2 0-8 0,-2 1 3 0,-3 1-4 16,-4-1 5-16,-1 1 0 0,0 0-1 16,-2 2-4-16,-2-1 4 0,-2 4 0 0,1 1 2 15,-3 0 2-15,0 3-20 0,0-1-23 0,0 4-27 16,1 1-29-16,12 1 6 0,-24 1-108 0,12 1 1 15,-1 1-82-15,4 2-14 0,0-1-44 0,-2 3-449 16,5 0-334-16</inkml:trace>
  <inkml:trace contextRef="#ctx0" brushRef="#br0" timeOffset="167140.97">24947 14043 249 0,'0'0'388'16,"0"0"-102"-16,0 0-46 0,0 0-23 0,0 0-11 15,0 0-10-15,11 5-18 0,-11-5-14 0,0 0-24 16,0 0-17-16,2 9-11 0,-2-9-11 0,0 0 3 16,0 12-1-16,0-12-9 0,-5 11-10 15,5-11-10-15,-5 13-10 0,5-13-9 0,-8 15-9 16,3-8-7-16,0 1 0 0,-2 1-9 0,2-1-50 15,-2 0-89-15,1-2-101 0,-1 2-94 0,0-1-121 16,7-7-294-16,-13 13-225 0</inkml:trace>
  <inkml:trace contextRef="#ctx0" brushRef="#br0" timeOffset="173968.87">24938 14028 117 0,'0'0'101'16,"0"0"4"-16,0 0-25 0,0 0 8 0,0 0-13 15,0 0 13-15,0 0-20 0,0 0 11 0,0 0-12 16,0 0 11-16,0 0-19 0,0 0 16 16,0 0-19-16,0 0 20 0,0 0-25 0,0 0 11 15,0 0-27-15,0 0 15 0,0 0-22 0,0 0 4 16,0 0 2-16,0 0 5 0,-1 11 2 0,1-11 6 16,0 0 3-16,0 0-5 0,0 0 5 0,0 0-6 15,0 0-17-15,0 0-3 0,0 0-3 0,0 0-5 16,0 0 2-16,0 0-10 0,0 0-2 15,0 0-2-15,0 0-4 0,0 0-3 0,0 0-4 16,0 0 1-16,0 0 0 0,0 0-3 0,0 0 2 16,0 0 2-16,0 0 2 0,0 0 31 0,0 0-35 15,0 0 7-15,0 0-3 0,0 0 4 0,-3 9-7 16,3-9 5-16,0 0-5 0,0 0 2 0,0 0 2 16,2 10 0-16,-2-10 4 0,0 0 3 0,0 0 2 15,0 0 6-15,0 0 10 0,0 0-3 16,-2 11-1-16,2-11 0 0,0 0 7 0,0 0-4 0,0 0 1 15,-12 3 10-15,12-3 22 0,0 0-14 16,0 0 1-16,0 0-5 0,-11-4 6 0,11 4-3 0,0 0 2 16,0 0 2-16,0 0-1 0,-4-7-7 0,4 7-5 15,0 0-4-15,0 0-5 0,0 0-4 16,0 0-8-16,0 0-11 0,0 0-6 0,0 0-1 16,0 0-5-16,0 0-12 0,0 0-47 0,0 0-71 15,0 0-77-15,0 0-94 0,0 0-260 0,0 0-87 16</inkml:trace>
  <inkml:trace contextRef="#ctx0" brushRef="#br0" timeOffset="175131.12">25418 13691 309 0,'11'-6'269'16,"-11"6"-8"-16,0 0-36 0,8-7 36 0,-8 7-79 16,0 0-18-16,0 0-18 0,4-10-7 0,-4 10-9 15,0 0 2-15,0 0-13 0,-4-10-6 16,4 10-9-16,0 0 32 0,-11-6-67 0,11 6 40 0,-14 0-54 15,14 0 45-15,-19 6-54 0,5-2 3 16,0 2 8-16,0 2 0 0,-1 0-2 0,-1 2 44 16,0-1-60-16,0 3 48 0,2 0-58 0,0 0 52 15,3 3-62-15,-2-3 58 0,5 2-59 0,1-1 51 16,0 2-66-16,3-2 53 0,-1 2-59 16,3-4 57-16,2 1-59 0,0 0 56 0,2-1-57 15,3 0 57-15,2 1-59 0,-1-2 57 0,4 0-60 16,3-1 57-16,-2 0-60 0,3-3 59 0,-1 0-56 15,0-2 61-15,4-1-58 0,-4-1 59 16,2-4-72-16,3 0 35 0,-2-3-60 0,2-3 41 0,0-1-63 16,0-3 47-16,0-1-58 0,-4-2 53 15,-1 1-45-15,1 0 59 0,-5-2-44 0,-1 2 1 16,-3 1-2-16,2-1 14 0,-4 0 52 0,-2 2-52 16,-1 12 50-16,0-22-49 0,0 22 47 0,-4-18-50 15,4 18 46-15,-11-13-49 0,11 13 43 0,-14-7-37 16,14 7 7-16,-16-2 6 0,16 2 2 0,-19 6 3 15,9-1 6-15,1 0 45 0,-1 2-46 0,0 4 52 16,1 1-47-16,2-1 63 0,-2 4-49 0,2-1 58 16,0 2-38-16,1 3 50 0,1-1-54 0,1 1 64 15,-1 3-61-15,1-2 50 0,0 2-52 16,3-2 58-16,-1-1-61 0,2 2 54 0,-2-2-66 16,2 1 56-16,0-1-60 0,0-1 61 0,0 0-60 0,0 0 53 15,0-4-60-15,0-1 57 0,2 0-65 16,-2-13 49-16,0 22-101 0,0-22 21 0,0 17-90 15,0-17 1-15,0 14-143 0,0-14-43 0,0 0-77 16,-2 11-462-16,2-11-410 0</inkml:trace>
  <inkml:trace contextRef="#ctx0" brushRef="#br0" timeOffset="175499.03">25363 13533 208 0,'0'0'343'0,"-8"-6"-53"0,8 6-18 16,0 0-15-16,-6-8-80 0,6 8 42 0,0 0-24 0,0 0-10 15,0 0-6-15,0 0-16 0,0 0-1 16,0 0-44-16,11-5 56 0,-11 5-58 0,17 0 50 0,-17 0-64 16,24 2 47-16,-10 0-67 0,1-1 42 0,3 1-67 15,0-1 46-15,-1 0-71 0,2 0 50 16,1 1-70-16,0-1 56 0,0 0-69 0,1-1 55 16,-4 1-64-16,0-1 54 0,-2 0-56 0,-1 0 54 15,-14 0-80-15,22 0 13 0,-22 0-111 0,20 0-14 16,-20 0-79-16,14-1-103 0,-14 1-69 0,13-1-72 15,-13 1-279-15,0 0-263 0</inkml:trace>
  <inkml:trace contextRef="#ctx0" brushRef="#br0" timeOffset="175818.97">25927 13771 301 0,'0'0'341'0,"0"0"-23"0,0 0-55 0,0 0 44 16,0 0-81-16,0 0 38 0,0 0-72 0,6 9 24 0,-6-9-79 15,11 2 27-15,-11-2-68 0,18 2 34 16,-18-2-65-16,19 2 36 0,-6-1-66 0,0-1 34 16,1 0-61-16,1 2 54 0,-1-2-63 0,1 1 31 15,-1-1-90-15,-1 0 1 0,1 0-127 0,-14 0-32 16,22 0-26-16,-22 0-37 0,17 0-79 0,-17 0-241 16,0 0-113-16</inkml:trace>
  <inkml:trace contextRef="#ctx0" brushRef="#br0" timeOffset="175996.16">25893 13865 267 0,'-9'7'405'0,"9"-7"-32"15,0 0-13-15,-3 10-22 0,3-10-27 0,0 0-32 16,12 9-50-16,-12-9-26 0,17 6-34 0,-5-2-29 16,1-1-25-16,1-1-21 0,0 1-15 15,6-3-17-15,-3 0-32 0,2 2-62 0,-4-2-64 16,1 0-69-16,1-2-98 0,-2 1-54 0,-2-1-81 15,-1-2-294-15,-1 2-198 0</inkml:trace>
  <inkml:trace contextRef="#ctx0" brushRef="#br0" timeOffset="176515.44">25190 13568 186 0,'0'0'190'0,"0"0"-27"0,-14-3-12 0,14 3-20 0,0 0-12 15,0 0-7-15,-14 0-7 0,14 0-2 16,0 0-17-16,0 0-8 0,-17 1-1 0,17-1-5 16,0 0-7-16,0 0-3 0,-13 2-2 0,13-2 5 15,0 0-28-15,0 0 45 0,0 0-32 0,0 0 67 16,0 0-40-16,-3 8 69 0,3-8-59 16,0 0 54-16,16 3-64 0,-16-3 45 0,23 3-66 15,-9-2 41-15,0 0-64 0,4 1 45 0,1-2-63 16,3 0 43-16,0 0-56 0,0 0 15 0,3-2-108 15,-2 1-7-15,4-1-105 0,-4-2-65 0,-2 2-96 16,-2-2-296-16,0 1-172 0</inkml:trace>
  <inkml:trace contextRef="#ctx0" brushRef="#br0" timeOffset="177432.8">25161 13552 100 0,'0'0'134'0,"0"0"-4"0,0 0-17 16,0 0-1-16,0 0-3 0,0 0-5 0,-11-2-6 16,11 2 4-16,0 0-2 0,0 0-4 0,0 0-7 15,0 0-4-15,-14-3-8 0,14 3-7 0,0 0-5 16,0 0 6-16,0 0-11 0,0 0-6 16,-14 0 1-16,14 0-1 0,0 0 1 0,0 0-1 15,0 0 0-15,0 0-43 0,0 0 48 0,0 0-48 16,0 0 65-16,0 0-3 0,0 0 4 0,0 0-3 15,0 0 4-15,0 0-5 0,0 0 5 0,0 0 11 16,0 0 16-16,0 0 5 0,0 0-2 0,12 5-48 16,-12-5 47-16,14 1-51 0,-14-1 49 15,17 1-61-15,-17-1 46 0,21 0-58 0,-8 0 52 16,-13 0-63-16,25 0 53 0,-9 0-55 0,-3-1 51 16,-13 1-59-16,26 0 60 0,-12 0-58 0,0 0 50 15,-1-1-61-15,1 1 52 0,-1-1-62 0,0 1 58 16,-13 0-62-16,22-1 61 0,-22 1-65 0,23 0 56 15,-23 0-57-15,19-2 55 0,-19 2-58 16,18 0 59-16,-18 0-60 0,18 0 59 0,-18 0-58 16,17 0 58-16,-17 0-61 0,17-1 63 0,-17 1-64 15,16 0 58-15,-16 0-63 0,17 0 63 0,-17 0-62 16,13 0 62-16,-13 0-63 0,14 0 62 0,-14 0-60 16,0 0 60-16,15 0-55 0,-15 0 51 0,0 0-56 15,0 0 58-15,16-1-63 0,-16 1 66 16,0 0-65-16,0 0 63 0,11 1-63 0,-11-1 61 0,0 0-60 15,0 0 57-15,0 0-58 0,0 0 61 0,16 0-61 16,-16 0 62-16,0 0-63 0,0 0 54 0,0 0-84 16,0 0 13-16,0 0-103 0,0 0-12 15,0 0-81-15,0 0-88 0,0 0-75 0,0 0-95 16,12 0-244-16,-12 0-253 0</inkml:trace>
  <inkml:trace contextRef="#ctx0" brushRef="#br0" timeOffset="178302.59">26533 13713 307 0,'0'0'275'0,"0"0"-43"15,0 0-53-15,0 0-8 0,0 0-52 0,0 0-1 16,0 0-35-16,0 0 13 0,0 0-32 16,0 0 20-16,0 0-36 0,0 0 34 0,0 0-39 15,0 0 36-15,0 0-46 0,0 0 63 0,0 0-63 16,0 0 56-16,-3 13-48 0,3-13 34 0,0 0-64 16,0 0 62-16,3 13-61 0,-3-13 61 0,0 0-67 15,0 0 57-15,0 0-59 0,0 13 65 0,0-13-40 16,0 0 65-16,0 0-44 0,0 0 50 0,0 0-62 15,0 0 37-15,0 0-50 0,0 0 44 0,0 0-60 16,0 0 48-16,-5-11-56 0,5 11 55 0,-2-12-53 16,2 12 40-16,0-13-48 0,0 13 49 0,2-14-34 15,-2 14 64-15,0-13-54 0,0 13 47 16,0-12-57-16,0 12 44 0,0 0-59 0,2-15 46 0,-2 15-55 16,0 0 43-16,0 0-55 0,4-10 50 15,-4 10-52-15,0 0 57 0,0 0-48 0,0 0 54 16,10 9-49-16,-10-9 58 0,3 12-45 0,1-3 56 15,-4-9-49-15,4 20 61 0,0-7-48 0,-4 0 62 16,3 2-68-16,0 0 71 0,-1 2-64 0,0-1 55 16,-2 1-61-16,0 0 59 0,2-2-62 0,-2 2 62 15,3-2-62-15,-3 0 60 0,0-2-54 0,0 1 52 16,0-2-52-16,0 2 41 0,0-2-40 0,2-2 42 16,-2-10-43-16,0 22 48 0,0-22-50 15,0 18 43-15,0-18-49 0,0 17 40 0,0-17-44 0,2 14 38 16,-2-14-40-16,0 13 35 0,0-13-41 15,2 10 31-15,-2-10-34 0,0 10 36 0,0-10-43 16,0 0 34-16,4 14-79 0,-4-14-4 0,0 0-109 16,5 10-10-16,-5-10-103 0,0 0-130 0,10 7-129 15,-10-7-466-15,0 0-615 0</inkml:trace>
  <inkml:trace contextRef="#ctx0" brushRef="#br0" timeOffset="179982.07">21884 15123 289 0,'0'0'264'0,"-5"-10"-31"0,5 10-20 16,0 0-6-16,0 0-28 0,0 0-8 0,-9-5-15 15,9 5-10-15,0 0-2 0,-11-3-10 0,11 3-7 16,0 0-12-16,-13-2-18 0,13 2-8 0,-11-2-7 15,11 2-10-15,-14 0-3 0,14 0-4 0,-16 0-3 16,16 0-3-16,-17 0-9 0,17 0-7 16,-17 1 4-16,17-1-15 0,-16 2-4 0,16-2-5 0,-14 3-4 15,14-3-4-15,-16 1-2 0,16-1 0 16,-11 3-7-16,11-3-1 0,0 0 1 0,-13 5 1 16,13-5 1-16,0 0 9 0,0 0 3 0,-9 4 9 15,9-4 11-15,0 0 10 0,11 3 7 0,-11-3 4 16,16 0-1-16,-16 0 1 0,27-1-50 0,-9 1 61 15,2-2-57-15,3 2 59 0,5-2-57 0,3 1 45 16,0 0-60-16,4-2 56 0,2 2-67 16,3 0 58-16,-3-2-62 0,1 3 55 0,0-3-60 15,-3 2 58-15,-4 0-61 0,0 0 59 16,-2 0-60-16,-2-1 58 0,0 1-58 0,-6 1 52 16,0-1-57-16,-3-1 64 0,-3 2-63 0,-1 0 61 15,-2-1-57-15,-12 1 60 0,24-1-60 0,-24 1 63 16,16 0-60-16,-16 0 62 0,15-2-68 0,-15 2 62 15,12-1-67-15,-12 1 58 0,0 0-59 0,0 0 52 16,11-3-55-16,-11 3 52 0,0 0-7 0,0 0-12 16,0 0-10-16,0 0-5 0,-4-11 0 0,4 11-2 15,0 0 1-15,-9-7-4 0,9 7 2 0,-10-6 5 16,10 6 3-16,-9-6 1 0,9 6 3 0,-12-6 0 16,12 6 4-16,-14-7-3 0,14 7 1 0,-14-7-3 15,14 7 1-15,-15-5-3 0,15 5 0 0,-13-5 2 16,13 5 0-16,-13-4-1 0,13 4 1 0,-10-4 0 15,10 4-5-15,0 0 1 0,-13-3-1 16,13 3-1-16,0 0 4 0,0 0-3 0,-13-3 3 16,13 3 1-16,0 0 3 0,0 0 3 15,0 0-2-15,0 0 8 0,0 0 3 0,0 0 9 16,0 0 3-16,0 0 2 0,8 6 2 0,-8-6 3 16,17 6-3-16,-17-6 1 0,21 4-2 0,-10-1-5 15,1-1-1-15,2 0-4 0,-1 2-4 0,0-1-1 16,0-1-6-16,-2 1 3 0,1 0-1 0,-12-3-1 15,18 5 1-15,-18-5 4 0,15 4 2 16,-15-4-1-16,9 8 2 0,-9-8 9 0,3 9-46 16,-3-9 71-16,-4 13-54 0,4-13 67 0,-11 15-51 0,2-6 63 15,-1 2-60-15,-1-3 56 0,-2 1-64 16,-2 1 56-16,1 0-62 0,0-1 48 0,1 1-53 16,-1-2 45-16,1 1-59 0,0-3 31 0,3 3-127 15,2-2-26-15,-2-1-130 0,2 1-15 0,8-7-92 16,-9 12-83-16,9-12-393 0,0 0-409 0</inkml:trace>
  <inkml:trace contextRef="#ctx0" brushRef="#br0" timeOffset="180964.07">23223 14934 101 0,'0'0'311'0,"0"0"-33"0,1-13-52 16,-1 13 18-16,0 0-59 0,0 0-20 0,2-10-22 16,-2 10-24-16,0 0-19 0,0 0-6 0,0 0-15 15,0 0-2-15,0 0 25 0,0 0 3 0,0 0 6 16,0 0 12-16,0 0 11 0,0 0 13 16,7 9 17-16,-7-9 4 0,4 16-7 0,-1-7 2 15,-2 4 6-15,1-1-52 0,1 2 57 0,-2 4-62 16,2-2 41-16,-1 2-41 0,0 0 26 0,0 0-47 15,0 0 4-15,0 0-14 0,1 1-11 16,-1-3 24-16,2 2-46 0,-1-2 16 0,-1 0-39 16,-1-4 27-16,2 2-38 0,0-3 35 0,-2 0-43 0,0 0 26 15,2-2-30-15,-3-9 18 0,2 15-51 16,-2-15 5-16,2 11-83 0,-2-11 1 0,0 0-124 16,2 13-19-16,-2-13-81 0,0 0-91 0,0 0-52 15,0 0-46-15,0 0-333 0,0 0-401 0</inkml:trace>
  <inkml:trace contextRef="#ctx0" brushRef="#br0" timeOffset="181248.07">22987 14991 329 0,'0'0'378'0,"0"0"-77"0,2-14-13 16,-2 14-43-16,10-12-18 0,-2 8-30 16,2-2-22-16,4 0-20 0,1 1-20 0,1-1-8 0,1 2-3 15,4-1-3-15,1-2-7 0,1 3-12 0,-1-1-11 16,1 1-6-16,1 1 0 0,-5-1-24 0,2 2-11 16,-2-1-9-16,-1 1-7 0,-2 0-5 0,-1 0-10 15,-2 1-6-15,-1 0-10 0,-12 1-32 0,20-2-44 16,-20 2-52-16,16 0-62 0,-16 0-58 15,0 0-22-15,16 1-73 0,-16-1-379 0,0 0-224 0</inkml:trace>
  <inkml:trace contextRef="#ctx0" brushRef="#br0" timeOffset="181749.05">23755 15169 54 0,'0'0'430'0,"0"0"-116"16,4-10-45-16,-4 10-36 0,0 0-46 0,-3-11-16 15,3 11-9-15,0 0-14 0,-8-10-18 0,8 10-22 16,-10-4-8-16,10 4-15 0,-15-2-2 0,15 2 2 15,-16-1-11-15,16 1-13 0,-20 3 6 0,10 0 3 16,-2 1 0-16,3 2-6 0,-1-1-1 16,-1 2 2-16,0 2-38 0,2-1 53 0,-1 1-50 15,3 1 56-15,0 2-31 0,1-1 28 16,2-1-5-16,0 0-4 0,0 2 2 0,3-3-6 0,1-9-10 16,0 22-3-16,1-10-6 0,4-5-9 15,-1 3-1-15,1 0-5 0,2-3-6 0,2 0-11 16,2 0-41-16,1 0 61 0,0-4-58 0,0 0 62 15,0-1-48-15,1-2 54 0,-1-2-60 0,2-1 56 16,-1-3-67-16,0-1 58 0,-1-2-56 0,0 0 59 16,-1-1-64-16,-2-1 55 0,-1-1-61 0,-3 1 57 15,-1 1-62-15,0-2 57 0,-4 12-59 0,-3-21 58 16,1 8-61-16,-2 4 60 0,-1-2-61 0,-2 1 56 16,0 1-66-16,-2 2 33 0,1-1-33 15,0 3-41-15,1 1-37 0,7 4-32 0,-14-5-28 0,14 5-29 16,-12-2-33-16,12 2-34 0,0 0-38 0,-13 4-78 15,13-4-220-15,0 0-131 16</inkml:trace>
  <inkml:trace contextRef="#ctx0" brushRef="#br0" timeOffset="182398.02">24175 15226 442 0,'0'0'395'0,"6"-9"-25"0,-6 9-53 15,3-12-41-15,-3 12-24 0,0 0-29 0,0-15-31 16,0 15-29-16,0 0-27 0,-3-13-28 0,3 13-16 16,-7-8-19-16,7 8-10 0,-12-8-7 0,12 8-4 15,-17-5-7-15,17 5 2 0,-22-2-4 0,22 2-4 16,-26 3-1-16,15-1-9 0,-3 1-2 15,-2 3-5-15,3-2-48 0,0 4 51 0,1-3-43 16,-1 4 48-16,4 0-45 0,0 0 54 0,3-2-51 16,-3 4 48-16,5-1-4 0,0-3-3 0,4-7-7 15,-2 19 2-15,2-19-1 0,4 17 1 16,0-9-4-16,1-1 0 0,3 0-1 0,0 0-1 16,0-1 1-16,2-2 3 0,-10-4 2 0,17 6 1 15,-17-6-1-15,19 2 7 0,-19-2-65 0,15-3 57 16,-15 3-48-16,15-9 48 0,-7 1-52 0,-1 0 57 15,0 0-61-15,1-2 58 0,-3-1-51 0,-1 1 53 16,1 0-10-16,-2-1 2 0,0 1-6 0,1 0-5 16,-4 10-2-16,7-17-1 0,-7 17-3 0,3-12-8 15,-3 12-8-15,4-10-2 0,-4 10 5 0,0 0 1 16,5-9 5-16,-5 9 5 0,0 0 14 16,0 0-41-16,0 0 59 0,0 0-40 0,6 11 62 15,-6-11-42-15,0 13 69 0,0-13-48 0,1 16 56 16,-1-16-48-16,1 23 57 0,-1-10-53 0,0-1 48 15,1 2-56-15,-1 0 46 0,2 3-54 0,0-2 47 16,-2 3-48-16,1-1 33 0,1-1-49 16,0 3 39-16,0-1-46 0,-1-2 37 0,1 2-14 15,0-1 2-15,-1-1-5 0,1-2-8 0,0 0-7 16,-1-1 0-16,-1-1-3 0,2-2 0 0,-1 2 7 16,-1-12 0-16,1 17-3 0,-1-17 3 0,-1 15-3 15,1-15 1-15,-3 14-6 0,3-14-3 0,-6 11-8 16,6-11-14-16,-12 10-17 0,2-7-25 0,10-3-54 15,-19 5-57-15,5-3-42 0,1-1-75 0,-1 0-42 16,0-1-82-16,0-1-48 0,1 0-480 0,-1-1-523 16</inkml:trace>
  <inkml:trace contextRef="#ctx0" brushRef="#br0" timeOffset="183082.68">24573 15252 76 0,'5'-15'338'0,"-5"15"-52"0,2-13-26 16,-2 13-14-16,3-11-15 0,-3 11-13 0,1-12-26 15,-1 12-30-15,-1-11-30 0,1 11-17 0,-5-10-13 16,5 10-3-16,-8-11-4 0,8 11 2 0,-16-10-4 16,7 5-5-16,-2 2-2 0,0 0-7 0,1 1 2 15,10 2-10-15,-25 0-7 0,25 0-8 0,-24 2-8 16,11 1-5-16,2 0-4 0,-1 3-7 0,-1 0-3 16,1 3-44-16,1-1 51 0,1 2-32 0,2-1 35 15,1 2 0-15,1 1-2 0,0-1-4 0,4 0-4 16,-1 0 3-16,3 1-9 0,0-12-2 15,0 21-1-15,1-11 3 0,3 2-4 0,0-3-5 16,1 1 1-16,2-3 0 0,2 1 2 0,-1-2 6 16,-1-1-1-16,-7-5 1 0,18 7-2 0,-18-7-7 15,15 0-7-15,-15 0-7 0,19-7-46 16,-10 1 48-16,1-2-50 0,1-2 51 0,-4 0-48 0,3-2 52 16,-2-2-48-16,0 2 57 0,-2-1-56 15,0 1 62-15,-1 2-55 0,1 0 60 0,-2 2-54 16,0-1 50-16,-4 9-64 0,5-12 49 0,-5 12-12 15,6-10-4-15,-6 10-1 0,0 0 3 16,5-7-41-16,-5 7 61 0,0 0-18 0,0 0 35 16,8 6-48-16,-8-6 57 0,2 10-41 0,-2-10 76 15,3 13-59-15,-3-13 57 0,1 19-54 0,1-8 57 16,0 0-60-16,0 1 57 0,0 1-61 0,-1 2 71 16,2 0-49-16,0 2 51 0,0-1-70 0,1 1 61 15,0 0-61-15,-3 0 53 0,3 0-11 0,-1-1-8 16,-2 0-8-16,1-2-8 0,1 2-4 0,-2-3-4 15,1 0-6-15,-1 1-1 0,0-2 0 0,-1 0-5 16,-1-1 0-16,1 0 3 0,-1 0-54 0,1-11 58 16,-4 21-50-16,2-11 54 0,-3-1-60 0,1 0 40 15,-2-1-24-15,0 0-42 0,-2-1-47 0,2 0-53 16,-3-1-63-16,-1-1-84 0,-1 0-60 0,11-5-113 16,-21 5-463-16,21-5-527 0</inkml:trace>
  <inkml:trace contextRef="#ctx0" brushRef="#br0" timeOffset="183410.8">24920 14941 104 0,'0'0'428'16,"2"-19"-47"-16,-2 19-70 0,0-13-45 0,0 13-4 16,0 0-57-16,1-14-14 0,-1 14-45 0,0 0 1 15,0 0-26-15,0 0 23 0,0 0-26 0,0 0 36 16,0 0-16-16,-3 12 22 0,3-12 2 0,-2 20-2 16,0-7-9-16,1 2-1 0,-1 0-52 0,-1 3 50 15,0 0-56-15,1 1 35 0,-1 0-47 0,1 0 30 16,-1 4-56-16,1-4-4 0,2 1 26 0,-2-2-72 15,0 0 55-15,1 1-41 0,-1-1 28 0,2-4-73 16,2-1-32-16,-2 0-147 0,0 1-33 0,0-14-113 16,1 21-101-16,3-11-105 0,-4-10-373 15,7 13-504-15</inkml:trace>
  <inkml:trace contextRef="#ctx0" brushRef="#br0" timeOffset="183827.63">25098 15219 23 0,'0'0'467'0,"0"0"-100"0,0 0-15 16,6-7-74-16,-6 7-34 0,0 0-22 0,0 0-25 15,13-3-28-15,-13 3-36 0,0 0-19 0,18 0-12 16,-18 0-12-16,19 2-12 0,-19-2-13 0,22 0-7 16,-22 0-10-16,27-2-3 0,-16 1-6 15,1-2-3-15,-1 1-4 0,3-3-4 0,-2 0 0 16,0-3-16-16,-1 2 2 0,0-3-7 15,-4 1-3-15,0-2-3 0,-3 3-4 0,1-1-2 16,-3-2-1-16,-2 10 0 0,2-18-1 0,-2 18 2 16,-6-16-2-16,2 8 18 0,-3 0-17 0,-3 3 17 15,1-2-3-15,-1 2 11 0,-3 2-15 0,3 1 21 16,-3 1-17-16,-2 1 10 0,0 3 6 0,-2 0 13 16,3 2 12-16,-2 3 3 0,3 1 6 15,-3 0 13-15,3 4 4 0,3-1-39 0,-1 2 64 16,3 1-52-16,3-1 65 0,-1 2-61 0,2-1 61 15,4-1-64-15,0 2 60 0,4 0-63 0,2 0 51 16,3-1-57-16,1 1 38 0,4-3-56 0,2 0 43 16,2-2-54-16,2-2 47 0,0 0-59 0,3-2 33 15,-2-2-93-15,-2-2-1 0,-1 0-119 0,2-2 0 16,-4-1-79-16,-2 0-60 0,1-1-73 0,-2-2-77 16,-2 1-416-16,-11 2-445 0</inkml:trace>
  <inkml:trace contextRef="#ctx0" brushRef="#br0" timeOffset="184986.24">24872 14962 87 0,'0'0'178'0,"6"-7"-6"15,-6 7-27-15,0 0 13 0,0 0-24 0,8-5 29 16,-8 5-20-16,0 0 25 0,0 0-26 0,0 0 28 0,0 0-23 16,9-5 0-16,-9 5 15 0,0 0-40 15,0 0 3-15,0 0-40 0,0 0 7 0,0 0-32 16,7-5 11-16,-7 5-22 0,0 0 8 0,0 0-24 16,0 0 17-16,0 0-18 0,0 0 21 0,7-8-19 15,-7 8 21-15,0 0-15 0,0 0 16 0,4-9-13 16,-4 9 14-16,0 0-11 0,3-7 11 0,-3 7-18 15,0 0 15-15,6-10-14 0,-6 10-1 16,0 0 5-16,2-11 8 0,-2 11-1 0,0 0-3 0,0 0-2 16,0 0-2-16,1-12-6 0,-1 12-5 15,0 0-3-15,0 0-11 0,0 0-2 16,0 0-8-16,4-10 0 0,-4 10-5 0,0 0-1 16,0 0-1-16,0 0-6 0,0 0 2 0,0 0-2 15,0 0 2-15,0 0 1 0,0 0 3 0,0 0 1 16,0 0 1-16,5 10 3 0,-5-10 2 0,0 0-1 15,3 13 1-15,-3-13 1 0,0 0-2 0,1 15-2 16,-1-15 2-16,0 0-8 0,1 14 8 0,-1-14 3 16,0 0 2-16,0 0 1 0,2 13 2 0,-2-13 6 15,0 0 3-15,0 0 1 0,0 0-1 0,-2 11 0 16,2-11-7-16,0 0-4 0,0 0 2 0,0 0-6 16,0 0-4-16,0 0 1 0,-10-8 0 0,10 8-3 15,0 0-2-15,-6-11-4 0,6 11 9 16,-3-10-1-16,3 10 1 0,-5-11-1 0,5 11-5 15,-2-9-4-15,2 9 0 0,-3-10 0 16,3 10 0-16,0 0-6 0,-3-11-4 0,3 11 0 16,0 0-4-16,0 0-2 0,-2-10 5 15,2 10 0-15,0 0 2 0,0 0-2 0,0 0 12 0,0 0 1 16,0 0 2-16,0 0 13 0,0 0 4 0,-1 15 6 16,1-15 0-16,0 0 1 0,1 17 15 0,-1-17 3 15,2 16-8-15,-2-16 20 0,0 17-59 16,0-17 55-16,2 21-42 0,-2-21 50 0,1 22-46 0,-1-10 55 15,1-1-47-15,-1 2 46 0,2-1-48 16,-2-1 38-16,0 1-38 0,1 0 33 0,-1 1-30 16,1-1 25-16,-1 0-32 0,0-12-1 0,0 22-2 15,0-22 3-15,1 22-10 0,-1-22 0 0,0 20 2 16,0-20 1-16,0 22 28 0,0-22-35 0,2 19 28 16,-2-19-36-16,2 17 31 0,-2-17-32 0,0 17 36 15,0-17-38-15,2 16 33 0,-2-16-36 0,1 15 34 16,-1-15-34-16,1 14 35 0,-1-14-36 0,3 14 33 15,-3-14-35-15,1 13 34 0,-1-13-29 0,0 0 34 16,1 17-34-16,-1-17 32 0,0 0-33 16,3 14 32-16,-3-14-30 0,0 0 29 0,2 13-27 15,-2-13 31-15,0 0-35 0,2 11 30 0,-2-11-32 16,0 0 32-16,0 0-29 0,1 12 24 0,-1-12-20 16,0 0 30-16,0 0-44 0,0 0 11 0,2 10-80 15,-2-10-16-15,0 0-129 0,0 0-36 16,0 0-102-16,0 0-124 0,0 0-126 0,0 0-324 15,0 0-530-15</inkml:trace>
  <inkml:trace contextRef="#ctx0" brushRef="#br0" timeOffset="186010.66">23242 15924 248 0,'-5'-12'337'0,"5"12"-21"16,-7-10-61-16,7 10-1 0,-9-9-57 0,9 9 15 16,-11-8-46-16,11 8 9 0,-14-4-37 0,14 4 4 15,-15 0-26-15,15 0 22 0,-22 4-10 16,12 1 2-16,-4 1-8 0,2 1-5 0,-2 3 1 0,3-1 5 15,-2 3-56-15,0 4 58 0,3-1-55 16,1 0 60-16,0 2-59 0,3-2 54 0,1 1-13 0,2 0-10 16,0 2-7-16,3 0-15 0,2-3-6 0,0 2-2 15,1-2-8-15,2 1-8 0,0-1-8 16,4-2 2-16,0-1-8 0,1 0-2 0,4-2-12 16,-1-3-2-16,0 2-5 0,4-1-3 15,-3-3-27-15,1 0-55 0,0-1-49 0,-2 0-42 0,-1-2-56 16,0 0-42-16,-12-2-62 0,20 3-21 0,-20-3-71 15,17-2-39-15,-17 2-387 0,15-2-372 16</inkml:trace>
  <inkml:trace contextRef="#ctx0" brushRef="#br0" timeOffset="186378">23601 15998 190 0,'0'0'393'0,"3"-10"-75"0,-3 10-13 16,0 0-36-16,0-13-23 0,0 13-27 0,0 0-27 0,-1-10-20 15,1 10-11-15,0 0-33 0,-7-8-1 16,7 8-27-16,0 0 0 0,-14-1-2 0,14 1 2 0,-14 3-8 15,14-3-3-15,-15 8 5 16,7-4-3-16,-1 2-8 0,0 4 0 0,2-2 10 16,-2 3 0-16,2-2-10 0,2 3-13 0,-1-1 1 15,2 1-2-15,0 0-9 0,-1-2-9 0,4 2 3 16,0 0-12-16,-1-1-7 0,2 1-7 0,2-1 1 16,-1-1-2-16,1 1-2 0,3-1-7 0,2 0 5 15,-1-1-11-15,4 0-18 0,1-2-58 16,0-1-63-16,3 0-64 0,0-2-81 0,3-1-46 0,-1-2-104 15,2-1-65-15,0 0-348 0,1-2-375 16</inkml:trace>
  <inkml:trace contextRef="#ctx0" brushRef="#br0" timeOffset="186745.57">23828 16052 429 0,'0'0'371'0,"0"0"-41"16,-8-8-37-16,8 8-46 0,0 0-30 15,-8-5-24-15,8 5-16 0,0 0-15 0,-9 4-11 16,9-4-2-16,0 0-15 0,-7 9-2 0,7-9 1 16,-7 12-16-16,7-12-7 0,-5 15-16 0,5-15-4 15,-2 19 3-15,2-19-14 0,-2 20 1 16,4-9-5-16,-1-1-14 0,0 2-9 0,2-2-11 16,2 1 3-16,0 0-8 0,0 0 1 0,3 0-11 15,-1-4 4-15,5 4-8 0,-2-4 1 0,2 0-3 16,2-3 3-16,-3 0-5 0,2 0 3 0,-2-3 1 15,-11-1-9-15,23-1-11 0,-12-3-6 0,-1-1-9 16,1-3-5-16,-2 0-8 0,-1-4 10 0,0 2 5 16,-5-3-6-16,1-1-4 0,-2 0 1 0,-2 1-54 15,-2 0 63-15,0-2-3 0,-2 1-2 16,-4 0-4-16,1 1-6 0,-1 0-3 0,-1 4-11 16,-4-1-17-16,3 2-15 0,-3 0-19 0,3 5-18 15,-2-1-21-15,12 4-28 0,-20-1-26 0,20 1-10 16,-18 5-18-16,18-5-26 0,-16 9-39 0,16-9-61 15,-9 11-261-15,9-11-112 0</inkml:trace>
  <inkml:trace contextRef="#ctx0" brushRef="#br0" timeOffset="187490.17">24188 16084 349 0,'0'0'324'16,"0"0"-54"-16,9-7-24 0,-9 7-28 0,0 0-7 16,0 0-16-16,11-2-13 0,-11 2-14 0,0 0-4 15,11 6-7-15,-11-6-3 0,9 7-26 0,-9-7-4 16,7 12-12-16,-7-12 2 0,8 13-17 0,-8-13 0 15,6 17-17-15,-6-17 10 0,7 17-19 0,-7-17 3 16,3 14-15-16,-3-14 6 0,3 14-13 0,-3-14-2 16,1 13 3-16,-1-13-1 0,0 0-4 0,2 14 9 15,-2-14-3-15,0 0-5 0,-2 10-6 0,2-10-6 16,0 0-3-16,0 0-2 0,0 0-9 0,0 0 1 16,0 0-7-16,-9-3-3 0,9 3-4 0,-2-12-4 15,2 12 2-15,0-17-6 0,0 17-11 16,4-22-53-16,-2 8 58 0,1 1-51 0,1-1 61 15,0 1-3-15,1 1-3 0,-1 0-7 0,3 2 0 16,-3 1-5-16,2-1-1 0,-1 3-2 0,1 0-3 16,0 0 5-16,3 3 1 0,-1-1 0 0,-8 5-3 15,17-6 0-15,-17 6 4 0,17-2 0 0,-17 2 4 16,19 5-1-16,-9-2-46 0,0 2 65 16,0 0-5-16,0 3 0 0,0 0-1 15,0 2-4-15,-2-1 3 0,-2 2 2 0,0-1 0 0,-1-1-1 16,0 1 3-16,-3 0-2 0,-1 0 0 15,-1-10 0-15,2 18 8 0,-2-18-1 0,-2 16-10 0,2-16 16 16,-3 13-2-16,3-13-2 0,-8 10 1 16,8-10 1-16,-6 8-1 0,6-8-4 0,0 0-4 15,-12 4-9-15,12-4-12 0,-8-5 12 0,8 5-6 16,-6-11-12-16,6 11-13 0,0-16-5 0,0 16-1 16,4-21 7-16,1 9-44 0,0 0 63 0,2 0-1 15,-1 0-3-15,1 0-1 0,1 1 0 0,0 2 6 16,1-1-3-16,1 2-2 0,-1 2 2 0,0-1-4 15,0 3 0-15,1-1 3 0,0 3 3 16,-10 2 4-16,22-2 5 0,-22 2 3 0,19 3 2 0,-6-1 13 16,-4 3-5-16,1 0 8 0,0 2-1 15,1-2 1-15,-2 5 4 0,0-1 2 0,-2 0-3 0,0 1 5 16,-1 0-4-16,-1 1-8 0,-1-2 4 16,-2 2-3-16,1 0 2 0,-3-11-29 0,1 21-43 15,-1-21-80-15,0 21-66 0,-1-10-111 0,1-11-49 16,-3 18-81-16,3-18-371 0,-1 17-345 0</inkml:trace>
  <inkml:trace contextRef="#ctx0" brushRef="#br0" timeOffset="187818.04">24859 16086 65 0,'0'0'532'16,"3"-11"-100"-16,-3 11-58 0,4-10-48 0,-4 10-39 15,0 0-37-15,2-12-50 0,-2 12-43 0,0 0-29 16,0 0-27-16,0 0-7 0,0 0 5 0,0 0 25 16,0 0 0-16,0 0 10 0,9 10-16 0,-9-10 2 15,0 18 7-15,1-7 6 0,-2 2 4 0,1 0-2 16,0 3-5-16,-2 0-16 0,2 2-13 15,-1-3-11-15,0 3-14 0,0 0-13 0,1-2-8 16,-2 1-10-16,0-1-8 0,2-3-9 0,0 0 1 16,0-1-9-16,0 1-3 0,0-13-8 0,0 19-19 15,0-19-42-15,0 15-63 0,0-15-55 0,0 13-59 16,0-13-56-16,0 0-113 0,2 11-74 0,-2-11-107 16,0 0-273-16,0 0-396 0</inkml:trace>
  <inkml:trace contextRef="#ctx0" brushRef="#br0" timeOffset="188110.28">24830 16051 348 0,'3'-12'353'0,"4"2"-62"16,-2 2 4-16,0-1-56 0,2 1-5 0,-1 1-51 16,3 0 7-16,-1 1-33 0,2-1-24 0,0 2-23 15,0 2-12-15,0 0-16 0,2 0-5 0,-12 3-15 16,22-1-5-16,-10 2-17 0,0 1 7 0,-1 1-20 15,1 0 3-15,-1 3-6 0,3 2-2 0,-5-1-2 16,0 2 2-16,-1 1-1 0,-1 0 10 0,-1 0-16 16,-2 2 12-16,-2-2-15 0,-2-10 18 0,-1 22-18 15,-2-11 12-15,0-2-13 0,-3 2 13 0,-2-1-17 16,0-2 14-16,-1 1-18 0,-3-3 16 16,1 0-14-16,0 0 13 0,-1-3-31 0,0-1-25 15,1 0-64-15,11-2-37 0,-23-2-98 0,11 0-49 16,3-1-106-16,9 3-310 0,-11-11-209 0</inkml:trace>
  <inkml:trace contextRef="#ctx0" brushRef="#br0" timeOffset="188396.15">25227 15854 63 0,'9'-10'461'16,"-9"10"-96"-16,8-7-90 0,-8 7-11 0,0 0-55 16,11-4 16-16,-11 4-42 0,0 0 14 0,10 5-25 15,-10-5 4-15,10 12-14 0,-6-4 3 0,3 2-2 16,-3 1-14-16,1 3 0 0,-1-1-10 0,1 3-42 16,-2 1 52-16,1 1-21 0,0 0 0 0,-3 0-13 15,3 1-17-15,-2-1-8 0,0 0-19 0,0 0-19 16,-1 0-4-16,0-1-11 0,0 0-7 0,2 0-3 15,-1-1-21-15,-2-4-51 0,2 2-88 16,-2-2-99-16,2 0-80 0,-2-1-136 0,0-11-107 16,4 18-346-16,-4-18-465 0</inkml:trace>
  <inkml:trace contextRef="#ctx0" brushRef="#br0" timeOffset="188840.01">25484 16168 468 0,'0'0'343'15,"2"-14"-12"-15,-2 14-94 0,0 0-34 0,5-9-25 16,-5 9-28-16,9-6-25 0,-9 6-24 0,11-5-22 16,-11 5-16-16,14-7-10 0,-14 7-8 15,15-7-6-15,-15 7 0 0,14-8-8 0,-9 2-5 16,-5 6-2-16,12-11-9 0,-12 11 0 0,10-13-5 15,-10 13 2-15,2-15 1 0,-2 15-5 0,2-14-2 16,-2 14 15-16,-4-16-9 0,-1 7 15 0,1 1-19 16,1-1 27-16,-3 2-14 0,1 0 24 0,-1 1-16 15,6 6 19-15,-12-11-25 0,12 11 13 0,-13-9-20 16,13 9 17-16,-14-3-15 0,14 3 8 0,-15 1 13 16,15-1 3-16,-17 6 7 0,11-1 4 0,-3 1 8 15,3 1 14-15,-2 1-2 0,2 2 1 0,2 1 6 16,1 0-5-16,-1 0 0 0,2 2 10 0,2-1-8 15,0 1 1-15,1 0-9 0,2 0-10 16,-1 1-4-16,3-1-9 0,3 0-5 0,-2-1-6 16,2 0-2-16,3-1-3 0,1-1-3 0,1-1-19 15,3-2-57-15,-3-1-54 0,5 0-73 0,0-2-40 16,-2-2-59-16,3-3-27 0,0 0-43 0,-3-4-2 16,6-3-13-16,-4-1-1 0,0-1-207 0,-2-4-80 15</inkml:trace>
  <inkml:trace contextRef="#ctx0" brushRef="#br0" timeOffset="189480.8">25778 16086 553 0,'2'-16'66'0,"3"3"43"0,-3 0 25 15,0 2 9-15,0-1 66 0,-1 1-32 0,-1 11 44 16,4-18-29-16,-4 18 17 0,1-16-27 16,-1 16 3-16,2-11-35 0,-2 11-9 0,0-11-36 15,0 11-9-15,0 0-27 0,4-11 4 0,-4 11-2 16,0 0 11-16,0 0-6 0,0 0 7 0,0 0-9 16,9 5 3-16,-9-5-4 0,6 10 12 0,-6-10 3 15,6 17-4-15,-4-6 8 0,0 0-2 16,0 2-10-16,0-1 3 0,-1 2-12 0,0 0-1 15,0-1-12-15,1 0-15 0,-2-1-9 0,0 1-2 16,0-13 0-16,0 22-7 0,0-22-2 0,0 19 6 16,0-19 0-16,-2 13 1 0,2-13-5 0,-2 13-4 15,2-13-11-15,0 0 9 0,-3 8-9 0,3-8-5 16,0 0-22-16,0 0-12 0,-9-10-7 16,9 10-19-16,0-14-7 0,0 14 2 0,3-19-3 15,-1 8 5-15,2-4 2 0,0 2 11 0,1 0-2 16,-1-1 8-16,1 2 7 0,4 0 7 0,-4-1-5 15,3 4 10-15,1-1-11 0,-2 2 14 0,2 0-5 16,-2 3 12-16,1-1-13 0,2 2 13 0,-1 0-10 16,2 2 15-16,-11 2-14 0,20 0 6 0,-20 0 5 15,21 3-1-15,-10 1 10 0,-1 2 2 0,2 0 4 16,-1 2 6-16,0 2-1 0,-1 0 5 0,-2 0 2 16,1 3 2-16,-1 0 2 0,-2 0 4 15,1 1-8-15,-3 0-24 0,-2-3 25 0,0 2-16 0,1-1 14 16,-3-12 5-16,0 21-4 0,-3-10 4 15,1-1-5-15,2-10 2 0,-4 15-5 0,4-15 8 16,-7 12-7-16,7-12 5 0,-6 8-8 0,6-8 4 16,0 0-8-16,0 0 2 0,-16-2-9 0,16 2-5 15,-4-8-2-15,4 8-4 0,-3-18-9 0,5 8-8 16,0-2 5-16,1-2 0 0,3-3-4 0,-1-1 11 16,4 0-1-16,0 0-1 0,0 1-6 0,2 1 2 15,-2 0 2-15,2 4-3 0,1 1 1 0,-3 0 1 16,1 3 0-16,2-1 2 0,-1 3 1 15,-2 2 3-15,3 0 1 0,-1 1 9 0,-11 3 0 16,18-1 1-16,-7 5 2 0,-11-4 6 16,20 7 8-16,-11-2-10 0,-2 4 10 0,2-2 2 15,-2 3 2-15,-1 0-2 0,-1 2 0 0,1 0-10 16,-3-1 5-16,2 2 1 0,-3-1-6 0,0 0-1 16,-2 0-42-16,0 0-74 0,0 0-66 0,0-12-115 15,0 21-70-15,0-21-97 0,-2 22-366 0,2-22-363 16</inkml:trace>
  <inkml:trace contextRef="#ctx0" brushRef="#br0" timeOffset="189925.7">26508 16138 227 0,'0'0'371'0,"0"0"-35"0,9-8-68 16,-9 8-10-16,7-6-58 0,-7 6-7 0,12-5-68 16,-12 5 5-16,11-6-33 0,-11 6-1 0,15-7-38 15,-15 7 23-15,16-7-28 0,-10 2 2 0,-6 5 0 16,15-10-7-16,-15 10-12 0,12-13-3 16,-12 13 8-16,9-14-26 0,-9 14 18 0,10-14-17 15,-10 14 23-15,2-16-21 0,-2 16 18 0,-2-16-2 16,2 16 9-16,-4-14-17 0,4 14 16 0,-8-14-14 15,8 14 12-15,-11-13-10 0,11 13 16 16,-13-9-18-16,13 9 10 0,-14-6-16 0,14 6 14 16,-15-3-12-16,15 3 19 0,-18 4-6 0,9-1 4 15,1 4 8-15,0-2 6 0,1 4 6 0,0 1-3 16,1 0 8-16,1 1 0 0,2 1-6 0,1 1 12 16,-2-1-4-16,4 2-5 0,0-3-12 0,0 3 0 15,4-1-6-15,-2 0-3 0,3 0-7 0,2 0-4 16,0 0-1-16,1-2-5 0,1 1 0 15,3-4-9-15,-1 2-5 0,5-3-30 0,-3-1-67 16,3-1-52-16,-2-2-67 0,4-1-41 0,-5-2-64 16,5-1-27-16,-2-2-22 0,2-2-32 0,-5-1-35 15,1-2-183-15,3-4-120 0</inkml:trace>
  <inkml:trace contextRef="#ctx0" brushRef="#br0" timeOffset="190356.29">26821 15992 60 0,'0'0'394'0,"2"-17"-83"16,-2 17 2-16,4-12-52 0,-4 12 9 0,2-9-44 15,-2 9-2-15,0 0-52 0,4-11-7 0,-4 11-45 16,0 0 5-16,0 0-29 0,8-7 14 0,-8 7-30 16,0 0 19-16,9 4-2 0,-9-4 15 0,6 9-5 15,-6-9-6-15,7 13-1 0,-7-13 9 0,6 18-7 16,-2-7-1-16,0-2-15 0,-4 3-3 16,2-1-5-16,0 2-9 0,0-2-13 0,-2 1-4 15,0-12-7-15,0 22-9 0,0-22-3 0,0 19-7 16,0-19 3-16,0 17-2 0,0-17-29 15,0 13 39-15,0-13-4 0,-2 10-6 0,2-10-1 16,0 0-9-16,0 0-4 0,-4 11-14 0,4-11-21 16,0 0-15-16,-4-9-4 0,4 9-6 0,0-11-13 15,0 11-3-15,0-16-3 0,0 5-2 0,2 0 5 16,0-1 12-16,2-3 8 0,1 2 5 16,-1 0 8-16,2 1 1 0,0 2 7 0,2-2-6 0,-3 4 10 15,4 0-13-15,-3 1 12 0,4-1-10 16,-1 3 16-16,1 1-10 0,-10 4 15 0,19-5-12 15,-19 5 13-15,20 1-6 0,-20-1 2 0,22 5 3 16,-12-2 5-16,1 4 4 0,0 1 6 0,-2 0 10 16,0 2 5-16,0 0-1 0,-3 1 1 0,2 3 5 15,-2-2 1-15,-1 1-1 0,-1 1 6 0,0 1-9 16,-2-1 2-16,0-2-6 0,0 1-1 0,-2 0-9 16,0-1 9-16,0 1-15 0,-2-2-39 0,2 2-75 15,0-13-53-15,-4 19-99 0,4-19-39 16,-2 15-99-16,2-15-472 0,-2 11-425 0</inkml:trace>
  <inkml:trace contextRef="#ctx0" brushRef="#br0" timeOffset="190730.07">27346 15825 441 0,'0'0'339'0,"5"-9"-25"0,-5 9-78 0,0 0-7 16,2-12-54-16,-2 12 3 0,0 0-35 0,0 0 28 15,0 0-22-15,0 0-13 0,6 12 5 0,-6-12 2 16,0 14-14-16,0-14 18 0,0 20-14 0,-2-10-1 16,0 3-10-16,0-1 3 0,1 3-7 15,0 1 1-15,-2-1-16 0,1 2-10 0,-2-2-5 16,2 2-7-16,-1-2-10 0,-1 0-5 0,4 1-11 15,-5-3-11-15,5-1-9 0,-3 0 3 0,2 0-13 16,0-1 1-16,1-11-3 0,-2 18 3 0,2-18 3 16,2 16-5-16,-2-16 1 0,5 16-10 0,-5-16 0 15,14 14-3-15,-8-9-5 0,5 1-8 0,1-1-14 16,-3-2-26-16,4 3-22 0,1-4-27 0,-1 1-21 16,1-2-39-16,-1 1-20 0,1 1-49 0,1-3-28 15,-1 0-65-15,-1-3-13 0,-2 1-63 0,1 0-430 16,-3-2-352-16</inkml:trace>
  <inkml:trace contextRef="#ctx0" brushRef="#br0" timeOffset="190939.09">27283 15967 385 0,'0'0'369'15,"0"0"-68"-15,0 0-10 0,0-12-74 0,0 12-6 16,0 0-61-16,13-5-8 0,-13 5-42 0,19-1-1 16,-19 1-28-16,25 0-1 0,-10 0-36 0,-1 1-6 15,5-2-83-15,0 2-43 0,1-1-97 16,0 0-69-16,0 0-316 0,-2-1-95 0</inkml:trace>
  <inkml:trace contextRef="#ctx0" brushRef="#br0" timeOffset="191242.09">27689 15686 361 0,'11'-12'370'0,"-11"12"-69"15,12-8-2-15,-12 8-65 0,13-3-5 16,-13 3-36-16,17 0-1 0,-7 2-12 0,-1 5 4 15,5 0-13-15,-3 3 19 0,3 3-20 0,-1 2-5 16,1 2-9-16,-1 1 6 0,-2 1-12 0,1 0-10 16,-1 6 0-16,-2-4-12 0,0 1-59 0,-2 0 56 15,-3 3-59-15,1-2 39 0,-1 1-60 16,-2 1 37-16,0 1-19 0,-4-2-11 0,0 1-9 16,1-1 0-16,-3 0-8 0,-2-2-5 0,1-1-35 0,-3-1-48 15,-2 0-94-15,0-1-122 0,-1-2-112 16,-4-2-133-16,-3 0-581 0,3-3-713 0</inkml:trace>
  <inkml:trace contextRef="#ctx0" brushRef="#br1" timeOffset="200087.24">2534 4615 37 0,'0'-11'340'0,"0"11"-44"0,0 0-19 15,0 0-19-15,0 0-38 0,0 0-73 16,2-11 50-16,-2 11-26 0,0 0-27 0,0 0-20 0,0 0-21 16,0 0-1-16,0 0-33 0,0 0-10 0,0 0-19 15,0 0-5-15,0 0-10 0,0 0-4 0,0 0-2 16,0 0-2-16,0 0 0 0,0 0 3 0,0 0 3 16,0 0-3-16,0 0 0 0,0 0-4 0,0 0-3 15,0 0 2-15,0 0 0 0,0 0 7 16,0 0-6-16,0 0 6 0,0 0 3 0,0 0 9 15,0 0 26-15,0 0 27 0,0 0 8 0,0 0-17 16,0 0-15-16,0 0-7 0,-5-8-12 0,5 8-8 16,-4-8-9-16,4 8-1 0,-3-13-1 0,3 13 10 15,-4-10 6-15,4 10 5 0,-4-10 0 0,4 10 8 16,-3-10 1-16,3 10-6 0,0 0-10 16,-5-13-4-16,5 13-12 0,0 0-13 15,-2-10-11-15,2 10-7 0,0 0-10 0,0 0 0 16,0 0-2-16,0 0 1 0,0 0 8 0,0 0 4 15,0 0 8-15,0 0 6 0,0 0 9 0,-2 14-51 0,2-14 67 16,2 11-54-16,-2-11 64 0,2 13-61 16,-2-13 61-16,3 12-64 0,-3-12 62 0,1 12-6 15,-1-12-4-15,0 0-5 0,3 14 0 0,-3-14 1 16,0 0-53-16,1 11 62 0,-1-11-56 0,0 0 66 16,0 0-57-16,1 11 74 0,-1-11-65 0,0 0 57 15,0 0-79-15,0 0 56 0,0 0-66 0,0 0 61 16,0 0-65-16,3-14 67 0,-3 14-62 0,0 0 65 15,1-17-58-15,-1 17 88 0,1-11-48 0,-1 11 75 16,0 0-52-16,0-16 52 0,0 16-52 0,0 0 49 16,2-10-62-16,-2 10 42 0,0 0-60 0,0 0 40 15,1-11-64-15,-1 11 19 0,0 0-28 16,0 0 35-16,0 0-48 0,0 0 61 0,0 0-48 16,0 0 62-16,0 0-52 0,0 0 61 0,6 13-28 15,-6-13 38-15,3 19-3 0,-3-8 28 0,2 1-32 16,1 0 20-16,-2 1-24 0,2-1 23 0,-2 1-34 15,0 1 23-15,0-2-32 0,2 3 12 0,-2-2-17 16,1 1 20-16,-1-4-28 0,0 2 22 0,1-1-49 16,-2-11 49-16,2 18-25 0,-2-18 20 15,3 16-35-15,-3-16 2 0,1 12-68 0,-1-12 0 16,1 10-114-16,-1-10-4 0,0 0-77 0,3 14-48 16,-3-14-107-16,0 0-74 0,0 0-91 0,-1 14-284 15,1-14-429-15</inkml:trace>
  <inkml:trace contextRef="#ctx0" brushRef="#br1" timeOffset="201402.22">2438 6858 294 0,'0'0'340'0,"0"0"-43"16,0 0-23-16,-1-11-81 0,1 11 45 0,0 0-33 15,0 0-25-15,0 0-26 0,0 0-21 0,0 0-28 16,1-11-20-16,-1 11-20 0,0 0-17 0,0 0-11 15,0 0-9-15,0 0-6 0,0 0 3 0,0 0 0 16,0 0 3-16,0 0 3 0,0 0-49 0,0 0 68 16,0 0-59-16,0 14 56 0,0-14-59 0,0 0 62 15,0 0-58-15,0 0 57 0,0 13-53 16,0-13 56-16,0 0-46 0,0 0 61 0,0 0-45 16,0 0 66-16,0 0-44 0,0 0 57 15,0 0-52-15,0 0 49 0,0 0-66 0,0 0 48 16,0 0-72-16,0 0 48 0,0 0-62 0,-7-11 54 15,7 11-15-15,-3-13 0 0,3 13-4 0,-3-16-7 16,1 7-5-16,2 9-4 0,0-20 0 0,0 20 2 16,-2-19-8-16,2 19 4 0,2-16 2 0,-2 16 0 15,1-12 2-15,-1 12-7 0,1-12-8 0,-1 12-9 16,0 0-11-16,0-13 1 0,0 13-3 16,0 0-1-16,0 0 2 0,0 0 5 0,0 0 6 0,0 0 4 15,0 0 2-15,0 0 2 0,4 12 7 16,-4-12 8-16,1 15-46 0,-1-15 60 0,3 15-56 15,-3-15 63-15,2 18-61 0,-2-18 66 0,2 17-62 16,-2-17 61-16,1 16-62 0,-1-16 61 0,1 13-58 16,-1-13 58-16,2 12-58 0,-2-12 65 0,0 0-60 15,1 14 62-15,-1-14-50 0,0 0 60 0,0 0-56 16,1 13 53-16,-1-13-56 0,0 0 60 0,0 0-62 16,0 0 56-16,0 0-78 0,0 0 57 0,0 0-78 15,-4-9 58-15,4 9-61 0,-1-13 53 0,1 13-54 16,-1-16 63-16,1 16 0 0,-3-19-6 0,3 19-1 15,-1-17 1-15,1 17 3 0,-2-16 11 0,2 16 2 16,-2-12-4-16,2 12-6 0,0 0-10 16,0-14-9-16,0 14-10 0,0 0-3 0,0 0-1 15,-1-11 4-15,1 11 3 0,0 0 5 0,0 0 5 16,0 0 9-16,1 14 15 0,-1-14-51 0,0 14 74 16,0-14-60-16,1 16 66 0,-1-16-62 0,0 20 60 15,0-20-52-15,3 20 55 0,-3-20-62 0,1 21 54 16,0-10-61-16,-1-11 62 0,0 20-67 0,2-9 49 15,-2-11-89-15,1 17 7 0,-1-17-75 0,1 16-66 16,-1-16-75-16,2 16-89 0,-2-16-75 16,0 14-394-16,0-14-370 0</inkml:trace>
  <inkml:trace contextRef="#ctx0" brushRef="#br1" timeOffset="203776.6">1580 3396 303 0,'0'0'372'0,"0"0"-67"0,0 0-16 15,0 0-27-15,0 0-24 0,0 0-14 0,0-12-26 16,0 12-33-16,0 0-30 0,0 0-21 0,0 0-16 16,0 0-25-16,0 0-16 0,0 0-10 0,0 0-18 15,0 0-10-15,0 0-13 0,0 0-1 16,0 0-8-16,0 0 0 0,0 0-7 0,0 0 8 16,0 0-4-16,0 0 7 0,0 0-5 0,0 0 5 15,0 0-8-15,0 0 8 0,0 0-7 0,0 0 5 16,0 0-4-16,0 0 12 0,0 0-3 0,0 0 4 15,0 0 2-15,0 0 4 0,0 0-2 0,3 10 7 16,-3-10-2-16,0 0 9 0,0 0 4 0,0 0 10 16,0 0 26-16,0 0 11 0,0 0-12 15,0 0-15-15,0 0-2 0,-4-13-17 0,4 13-1 0,-2-9 17 16,2 9 5-16,0 0 19 0,-4-15 25 16,4 15 10-16,0 0-2 0,-2-13-16 0,2 13-11 0,0 0-14 15,-1-11-9-15,1 11-10 0,0 0-14 16,0 0-13-16,-2-9-11 0,2 9-7 0,0 0-8 15,0 0-16-15,0 0 5 0,0 0 3 0,0 0 14 16,0 0 20-16,0 0 14 0,-2 13-7 16,2-13-3-16,0 18 23 0,0-18 16 0,0 24 10 15,0-9-18-15,0-2 6 0,0 4-19 0,0 1 17 16,0-1-18-16,-2 1 14 0,2 0-22 0,0-1 15 16,0 0-3-16,0-1-8 0,0-2-2 0,0 0-3 15,0-2-4-15,0 1-12 0,0-13 6 0,0 20-3 16,0-20-1-16,2 15 0 0,-2-15-1 15,0 13-3-15,0-13-25 0,-2 11-43 0,2-11-75 16,0 0-65-16,0 12-122 0,0-12-130 0,0 0-160 16,0 0-436-16,0 0-663 0</inkml:trace>
  <inkml:trace contextRef="#ctx0" brushRef="#br1" timeOffset="204925.67">1436 7404 32 0,'-5'-13'380'15,"5"13"-50"-15,0 0-20 0,0 0-61 0,-3-10-1 16,3 10-33-16,0 0-32 0,0 0-29 0,-5-9-27 15,5 9-24-15,0 0-20 0,0 0-10 0,0 0-6 16,-9 5-7-16,9-5-9 0,-9 8 1 0,9-8 0 16,-10 15 3-16,5-9-18 0,0 3 25 0,-2 0-21 15,2 1 15-15,-2 1-15 0,3-2 16 0,-1 2-13 16,1 0 10-16,1-1-20 0,-1 0 9 0,2 0-20 16,-3 0 9-16,5-10-20 0,-1 18 10 0,1-18-15 15,-3 15 15-15,3-15-13 0,1 13 23 0,-1-13-1 16,3 14 34-16,4-7 2 0,-7-7 13 0,11 13-5 15,-2-8-2-15,1 0-2 0,0-1-2 0,2-2-20 16,-1 0 5-16,2-1 10 0,-1 0-65 16,1-2 65-16,0-1-68 0,1 0 64 0,0-2-65 15,-1-1 63-15,0-1-66 0,0-1 59 0,-3-1-4 16,-1-2-5-16,1 0-5 0,-2 1-14 0,-2-4-2 16,-1 2 5-16,-1 0-5 0,0-2-15 0,0 0 8 15,-4 1 5-15,2 0-4 0,-2 12 1 0,-2-22-4 16,-1 11-4-16,1 1-16 0,-3 1 11 15,1 0-3-15,-3 0-3 0,0 3-4 0,-6-2-6 16,2 2 2-16,-1 1-21 0,-1 3-24 0,2-2-36 16,-3 3-70-16,1-1-45 0,-1 2-63 0,3 2-74 15,-2 0-76-15,1 2-60 0,-1 0-332 16,2-1-345-16</inkml:trace>
  <inkml:trace contextRef="#ctx0" brushRef="#br1" timeOffset="207054.65">17170 2573 78 0,'0'0'375'16,"0"0"-88"-16,0 0-38 0,0-13-22 0,0 13-69 16,0 0 4-16,0 0-63 0,0 0 6 0,0 0-55 15,0 0 11-15,0 0-41 0,0 0 20 0,0 0-24 16,0 0 32-16,0 0-39 0,0 0 42 0,-5 11-48 15,5-11 26-15,0 0-27 0,-3 13 30 16,3-13-31-16,0 0 31 0,-4 14-29 0,4-14 32 16,0 0-32-16,-4 13 34 0,4-13-37 0,0 0 39 15,0 0-27-15,-4 10 41 0,4-10-10 0,0 0 54 16,0 0 7-16,0 0 52 0,-4 9 7 0,4-9 8 16,0 0-37-16,0 0-8 0,0 0-28 0,0 0-4 15,0 0-28-15,-1-14 17 0,1 14 4 0,-1-12 7 16,1 12-15-16,0-13 14 0,0 13 8 0,1-14-10 15,-1 14-12-15,0 0 2 16,0-15-12-16,0 15-9 0,0 0-9 0,1-12-14 16,-1 12-12-16,0 0-16 0,0 0-8 0,0 0-4 0,-1-13-10 15,1 13-10-15,0 0-3 0,0 0-1 16,0 0 12-16,0 0 8 0,0 0 16 0,-3 9 2 16,3-9 3-16,-1 14 8 0,-3-4 10 0,4-10-3 15,-2 21-4-15,-1-10 6 0,2 1-2 0,-2 2 7 16,1 0 3-16,-1-2-12 0,2 3 1 0,-2-3-9 15,1 2-5-15,2-2-17 0,-2 1-18 16,1-2 44-16,0 1-46 0,0-1 41 0,1-11-44 16,-2 17 34-16,2-17-91 0,-1 15 8 0,1-15-64 15,0 13-64-15,0-13-69 0,0 0-117 0,-2 14-79 0,2-14-533 16,0 0-603-16</inkml:trace>
  <inkml:trace contextRef="#ctx0" brushRef="#br1" timeOffset="208243.26">16989 6642 52 0,'0'0'455'0,"0"0"-110"16,0 0-56-16,0 0-56 15,0 0-25-15,0 0-18 0,0 0-17 0,-1-10-27 16,1 10-23-16,0 0-26 0,0 0-20 0,0 0-14 0,0 0-5 16,0 0-2-16,0 0 3 0,0 0 4 15,0 0 0-15,-4 8-3 0,4-8-2 0,0 0-1 16,-3 12-7-16,3-12-6 0,-2 9 4 0,2-9 3 16,0 0-10-16,-3 14-2 0,3-14-5 0,0 0-6 15,-1 10 8-15,1-10-8 0,0 0-4 0,0 0 2 16,-3 11 2-16,3-11 9 0,0 0-6 0,0 0 1 15,0 0-4-15,0 0-1 0,0 0 0 0,0 0-9 16,0 0 0-16,0 0 6 0,2-14-2 0,-2 14 9 16,1-11 2-16,-1 11 10 0,4-14 16 0,-4 14 13 15,4-12 6-15,-4 12 5 0,3-13-2 0,-3 13-1 16,4-9 0-16,-4 9-6 0,0 0-13 16,4-13-19-16,-4 13-6 0,0 0-15 15,0 0-5-15,3-8 1 0,-3 8-1 0,0 0 14 16,0 0 0-16,0 0-22 0,0 0 38 0,1 12-23 15,-1-12 32-15,-1 14-20 0,1-14 39 0,-3 19-37 16,0-7 28-16,2-1-19 0,0-1-7 0,1 2 1 16,-1-1-8-16,-1 1-8 0,0 0-5 0,2-12-3 15,-1 20-2-15,1-20-1 0,-2 17-1 0,2-17-1 16,0 17 0-16,0-17-1 0,0 15-1 0,0-15 1 16,-1 15-2-16,1-15-13 0,0 14-18 0,0-14-32 15,0 0-53-15,0 18-51 0,0-18-47 16,0 0-30-16,-1 14-67 0,1-14-65 0,0 0-10 15,0 0-88-15,0 11-475 0,0-11-516 0</inkml:trace>
  <inkml:trace contextRef="#ctx0" brushRef="#br1" timeOffset="209654.63">18188 3720 37 0,'0'0'352'16,"0"0"-59"-16,0 0-32 0,0 0-8 0,0 0-26 15,0 0-19-15,0 0-19 0,0 0-20 16,0 0-15-16,0 0-19 0,-7-7-15 0,7 7-23 16,0 0-15-16,0 0-12 0,0 0-8 0,0 0-10 15,0 0-4-15,0 0-11 0,0 0-4 0,0 0 0 16,0 0-6-16,0 0 0 0,0 0 3 0,0 0-1 15,0 0 3-15,0 0 1 0,0 0 2 0,0 0 4 16,0 0 4-16,0 0 3 0,0 0 6 0,0 0 2 16,0 0 5-16,0 0 7 0,0 0 9 0,0 0 7 15,0 0 6-15,0 0-42 0,0 0 70 0,0 0-55 16,-3-9 60-16,3 9-74 0,0 0 46 0,0 0-72 16,0 0 54-16,0 0-65 0,0 0 52 0,0-12-61 15,0 12 55-15,0 0-59 0,0 0 54 0,0 0-57 16,0-12 51-16,0 12-48 0,0 0 28 15,0 0-28-15,0 0 46 0,0 0-56 16,0 0 44-16,0 0-59 0,0 0 47 0,0 0-64 16,0 0 52-16,0 0-61 0,0 0 51 0,-2-11-56 15,2 11 64-15,0 0-60 0,0 0 62 0,0 0-52 16,-2 11 64-16,2-11-57 0,-3 9 60 0,3-9-58 16,-4 10 61-16,4-10-54 0,0 0 57 0,-4 14-56 15,4-14 60-15,0 0-65 0,-3 11 58 0,3-11-53 16,0 0 42-16,-4 11-65 0,4-11 58 0,0 0-53 15,0 0 63-15,-4 10-54 0,4-10 69 0,0 0-54 16,0 0 68-16,0 0-45 0,0 0 55 0,0 0-56 16,0 0 52-16,0 0-82 0,0 0 44 0,0 0-67 15,-4-8 72-15,4 8-61 0,0-14 59 16,0 14-53-16,2-16 55 0,-2 16 15 0,1-15 12 16,-1 15-43-16,1-13 64 0,-1 13-55 0,0-12 48 15,0 12-57-15,0 0 50 0,1-14-74 16,-1 14 44-16,0 0-65 0,0 0 47 0,3-12-10 15,-3 12-13-15,0 0-17 0,0 0 7 0,0 0 10 16,0 0 0-16,0 0 6 0,0 0-40 0,-3 10 68 16,3-10-51-16,-2 17 64 0,-1-6-49 0,2 1 68 15,0 1-36-15,-2 1-2 0,2 2 52 0,-2 0-43 16,2 1 43-16,0-2-58 0,-1 1 45 16,1-1-55-16,1 0 38 0,0-2-43 0,0-1 50 15,0 0-52-15,0 0 49 0,0-12-53 0,0 21 50 16,0-21-53-16,0 16 55 0,0-16-58 0,1 14 33 15,-1-14-89-15,0 13 22 0,0-13-94 0,0 0 12 16,0 14-54-16,0-14-60 0,0 0-61 0,2 12-45 16,-2-12-29-16,0 0-57 0,3 10-293 0,-3-10-243 15</inkml:trace>
  <inkml:trace contextRef="#ctx0" brushRef="#br1" timeOffset="210874.4">18112 6144 286 0,'0'0'358'16,"0"0"-61"-16,0-13-36 0,0 13-45 0,0 0-17 15,0 0-21-15,0 0-26 0,0 0-30 0,2-13-29 16,-2 13-22-16,0 0-18 0,0 0-16 0,0 0-12 15,0 0-9-15,0 0-4 0,0 0 9 0,0 0-8 16,0 0-10-16,0 0 2 0,0 0 3 0,0 0-5 16,0 0 5-16,0 0-2 0,0 0 2 0,0 0 3 15,0 0-3-15,0 0 4 0,0 0 12 0,0 0 2 16,0 0-4-16,0 0 8 0,0 0 3 0,0 0 7 16,0 0 4-16,0 0-4 0,0 0 1 0,0 0-3 15,4-8 5-15,-4 8 16 0,0 0-13 16,0 0-5-16,0-15-8 0,0 15 5 15,0 0-6-15,1-17 42 0,-1 17-44 0,0-12 54 16,0 12-49-16,1-12 49 0,-1 12-57 0,1-11 46 16,-1 11-63-16,0 0 46 0,0-12-62 0,0 12 45 15,0 0-63-15,0 0 44 0,2-12-58 0,-2 12 45 16,0 0-52-16,0 0 54 0,0 0-44 0,0 0 47 16,0 0-42-16,0 0 5 0,0 0 7 0,3 16 8 15,-3-16 10-15,0 18 13 0,0-7 8 0,0 3 7 16,0 0 53-16,0 3-48 0,0 2 59 0,-1-2-66 15,-1 1 64-15,2 0-59 0,-2 0 61 16,1 0-59-16,0 0 56 0,0-1-65 0,-1-2 58 16,1-1-67-16,0-1 53 0,1-1-54 0,-2-1 55 15,2-11-54-15,-1 19 18 0,1-19-9 16,-1 16 44-16,1-16-46 0,-1 12 48 0,1-12-41 16,0 0-5-16,-2 15 5 0,2-15-6 0,0 0-1 15,-1 12 3-15,1-12-19 0,0 0 11 16,0 0-1-16,-1 11-48 0,1-11-60 0,0 0-36 0,0 0-168 15,0 0-87-15,0 0-119 0,0 0-537 16,0 0-653-16</inkml:trace>
  <inkml:trace contextRef="#ctx0" brushRef="#br2" timeOffset="-209661.96">13425 4391 90 0,'0'0'200'0,"0"0"-36"16,0 0-22-16,0 0-14 0,0 0-13 0,0 0-4 0,0 0-3 15,0 0-2-15,0 0 3 0,0 0-2 0,0 0 3 16,0 0-21-16,0 0 45 0,-4 7-57 16,4-7 62-16,0 0-68 0,0 0 61 0,0 0-68 0,0 0 55 15,0 0-73-15,0 0 58 0,0 0-50 0,0 0 57 16,0 0-46-16,0 0 61 0,9 3-54 0,-9-3 44 15,0 0-59-15,20 0 44 0,-20 0-63 16,20 0 37-16,-8-1-61 0,-12 1 46 0,24 0-59 16,-24 0 48-16,22-1-56 0,-22 1 49 0,19 0-63 15,-19 0 17-15,15-1-90 0,-15 1 19 0,14-2-96 16,-14 2 27-16,0 0-80 0,15-2-36 16,-15 2-63-16,0 0-53 0,0 0-169 0,0 0-56 15</inkml:trace>
  <inkml:trace contextRef="#ctx0" brushRef="#br2" timeOffset="-209451.79">13387 4474 185 0,'0'0'281'0,"0"0"-44"16,0 0-22-16,0 0-41 0,0 0 1 0,0 0-45 15,7 9 35-15,-7-9-56 0,13 1-20 0,-13-1-13 16,18 1-12-16,-18-1-10 0,19 1-8 15,-19-1-10-15,17 2-6 0,-17-2-2 0,21 0-2 16,-21 0-21-16,21-2-25 0,-21 2 5 0,19 0-67 16,-19 0-28-16,16-1-33 0,-16 1-33 0,15-1-29 15,-15 1-229-15,16-1 95 0</inkml:trace>
  <inkml:trace contextRef="#ctx0" brushRef="#br2" timeOffset="-208966.83">13850 4305 407 0,'0'0'351'16,"0"0"-62"-16,0 0-28 0,0 0-33 0,-5-7-26 15,5 7-37-15,0 0-33 0,0 0-19 0,0 0-1 16,0 0-2-16,-11 5-11 0,11-5-3 0,-7 8-7 15,7-8-10-15,-6 12-13 0,6-12-13 0,-5 15 2 16,0-7 9-16,1 2-55 0,1 0 52 16,1 0-63-16,-2 1 48 0,4 1-51 0,-2-1 51 15,0 1-53-15,2 0 47 0,2 0-48 0,0-2 3 16,0 2 6-16,0 0 3 0,3-3-1 0,-1 2 7 16,3-2 5-16,0 0 62 0,2-1-48 0,1 1 55 15,-2-2-57-15,3 0 53 0,-2-2-60 0,5-2 4 16,-1 1-1-16,-1-3 0 0,1 1 2 15,-13-2 2-15,25 0 13 0,-14-2 13 0,2 0-4 16,-4-1 1-16,2-3-11 0,1-1-4 0,-3-1 38 16,2-3-63-16,-2-1 59 0,0-1-82 0,0-2 51 15,-3 1-57-15,2-2 60 0,-4 1-65 16,0-1 62-16,0 1-69 0,-3 1 56 0,-1 1-56 16,0 0 53-16,-1 0-59 0,-3 0 59 0,0 2-64 15,-5 0 58-15,0 0-9 0,-2 3 1 0,-3-1-7 16,0 3-6-16,-4 0 0 0,1 3-12 0,-2-1-37 15,2 2-50-15,-2 1-55 0,-1 2-61 0,3-1-60 16,0 2-54-16,0 2-52 0,1-1-404 0,1 2-312 16</inkml:trace>
  <inkml:trace contextRef="#ctx0" brushRef="#br2" timeOffset="-208049.87">13465 7336 215 0,'0'0'375'16,"0"0"-76"-16,0 0-37 0,0 0-39 0,0 0-31 15,0 0-28-15,0 0-23 0,-11 1-26 0,11-1-12 16,0 0 2-16,0 0-2 0,0 0 5 0,0 0 1 15,0 0-4-15,13 5-7 0,-13-5-11 16,15 1-13-16,-15-1-10 0,24 2-10 0,-10-4-11 16,2 2-3-16,-1 0-15 0,1 0-4 0,-1 0-32 0,1 0-34 15,-2 0-36-15,1-1-58 0,-1-1-25 16,-14 2-37-16,23-1-28 0,-23 1-75 0,15-1-33 16,-15 1-169-16,0 0-1 0</inkml:trace>
  <inkml:trace contextRef="#ctx0" brushRef="#br2" timeOffset="-207837.66">13501 7403 79 0,'-11'6'342'0,"11"-6"-75"0,-8 5-45 16,8-5-11-16,0 0-21 0,-10 7-20 0,10-7-8 16,0 0 2-16,0 0-11 0,7 10 1 0,-7-10-32 0,11 3-1 15,-11-3-20-15,19 5-14 0,-8-2-16 16,1-2-12-16,2 1-12 0,0-1-8 0,0 0-8 15,3-1-29-15,-1 0-35 0,0 0-41 0,-2 0-29 16,3 0-39-16,-3-1-28 0,1 0-30 0,-1 0-31 16,-1-1-37-16,1 0-225 0,-3 0 14 0</inkml:trace>
  <inkml:trace contextRef="#ctx0" brushRef="#br2" timeOffset="-206970.18">13966 7196 197 0,'0'0'303'15,"0"0"-47"-15,0 0 12 0,0 0-57 0,0 0-18 16,0 0-5-16,3-10-4 0,-3 10-14 0,0 0-9 15,0 0-12-15,0 0-26 0,0 0-10 0,0 0-24 16,0 0-10-16,0 0-13 0,0 0-12 0,0 0-3 16,0 0 0-16,0 0 45 0,0 0-41 0,0 0 28 15,6 9-58-15,-6-9 49 0,0 0-58 0,0 0 45 16,1 14-62-16,-1-14 53 0,0 0-57 0,2 13 51 16,-2-13-57-16,0 0 53 0,0 10-54 15,0-10 53-15,0 0-52 0,0 0 51 0,2 11-54 0,-2-11 58 16,0 0-55-16,0 0 60 0,0 0-53 15,0 0 53-15,0 0-61 0,2 10 56 16,-2-10-61-16,0 0 60 0,0 0-59 0,0 0 56 16,2-14-56-16,-2 14 50 0,0 0-53 0,0-16 6 15,0 16-2-15,0 0 6 0,0-19 18 0,0 19 17 16,0 0 20-16,0-15 6 0,0 15 9 0,0 0 2 16,2-12 0-16,-2 12-11 0,0 0-9 0,0 0-13 15,0-14-8-15,0 14-9 0,0 0-8 0,0 0-5 16,0 0 7-16,0 0-3 0,0 0 0 0,0 0-3 15,0 0 13-15,0 0 11 0,3 11 16 0,-3-11 22 16,2 19 11-16,-2-9-2 0,2 2 4 0,-2 2-32 16,2 0 35-16,-2 3-24 0,0-1 33 15,3 1-27-15,-3 0 31 0,2 0-10 0,-2 2-2 16,1-3-35-16,-1 0 26 0,0 2-16 0,0 0-3 16,1-3-7-16,-1 0-2 0,1-2-4 0,-1 0-9 15,0-1-19-15,2 1 11 0,-2-13-5 0,0 20 1 16,0-20 0-16,0 16-3 0,0-16 0 0,0 13-4 15,0-13-26-15,2 12-37 0,-2-12-55 0,0 0-74 16,2 9-43-16,-2-9-85 0,0 0-118 0,0 0-60 16,0 0-109-16,0 0-407 0,0 0-603 0</inkml:trace>
  <inkml:trace contextRef="#ctx0" brushRef="#br2" timeOffset="-200490.53">2428 8475 28 0,'0'0'180'15,"3"-9"-3"-15,-3 9-14 0,0 0-2 0,0 0-9 16,0 0-2-16,-1-11 8 0,1 11 0 0,0 0-4 16,0 0 0-16,-6-6-63 0,6 6 56 0,0 0-14 15,0 0-5-15,-10-4-4 0,10 4-18 0,0 0-12 16,0 0-14-16,-14 0-21 0,14 0-5 0,-9 5-11 15,9-5-8-15,-10 5-8 0,10-5-4 0,-11 10-4 16,5-3 1-16,1 0-2 0,-2 2 14 16,2-1-18-16,0 2 22 0,0 1-6 0,0 0 24 15,1 3-17-15,-1-2 16 0,1 0-20 0,3 0 12 16,-3 0-14-16,4 1 19 0,-1-2-16 0,1 2 12 16,1-1-23-16,-1-1 19 0,4-1-5 0,-2 0 35 15,2 1 2-15,2-3 11 0,1 2 7 0,2-2 7 16,0 1-6-16,2-2-10 0,2-2-4 0,1 0-7 15,0-2-19-15,0 0 0 0,-1-3-6 0,0 0 1 16,1 0 2-16,-2-3-59 0,1-1 62 0,-1-2-57 16,1 0 61-16,-3-3-22 0,-1 1 41 0,-1-3-53 15,-1 1 45-15,0-2-37 0,-5 2 45 16,2-1-35-16,-3-1 20 0,-1-1-43 0,-1 0 30 16,0 2-47-16,-3-1 32 0,0-1-47 0,-1 1-9 15,-5 0-9-15,3 1-18 0,-2 2 21 0,-2 0-90 16,1 2 12-16,-1 2-121 0,0 1-28 0,-1 0-84 15,12 4-81-15,-22-3-62 0,22 3-439 0,-24 3-494 16</inkml:trace>
  <inkml:trace contextRef="#ctx0" brushRef="#br2" timeOffset="-197528.22">2473 2694 176 0,'0'0'310'0,"0"0"-30"0,3-9-58 15,-3 9 7-15,0 0-76 0,0 0-25 0,0 0-21 16,0 0-25-16,0 0-22 0,0 0-20 0,0 0-13 15,0 0-10-15,0 0 11 0,0 0-35 0,0 0 21 16,0 0-24-16,0 0 26 0,0 0-15 16,0 0 20-16,0 0-20 0,7 6 42 0,-7-6-27 0,0 0 6 15,0 0-3-15,0 12-1 0,0-12-2 16,0 0-5-16,0 0 2 0,0 0 2 0,0 0 0 16,0 14 4-16,0-14 1 0,0 0 6 15,0 0 10-15,0 0 12 0,0 0 30 0,0 0 17 16,0 0 22-16,0 0 7 0,0 0-5 15,0 0-19-15,0 0 4 0,0 0-26 0,0 0-6 0,0 0-12 16,0 0 24-16,-5-10 12 0,5 10-4 0,0 0-16 16,0 0-14-16,0 0-9 0,0-13-11 0,0 13-11 15,0 0-11-15,0 0-11 0,0 0-12 16,0 0-7-16,0 0-5 0,0 0-4 0,0 0-5 0,0 0-2 16,0 0-3-16,0 0 1 0,0 0 5 0,0 0 8 15,0 0 7-15,0 0-1 0,0 0 6 16,0 0 1-16,0 0 2 0,0 0-1 0,2 13 2 15,-2-13 1-15,0 0 1 0,0 12 0 0,0-12 0 16,0 0-1-16,0 0 0 0,-2 11-4 0,2-11 2 16,0 0-1-16,0 0 7 0,0 0 2 0,0 0 2 15,2 12 5-15,-2-12 8 0,0 0 11 0,0 0 5 16,0 0-4-16,0 0-9 0,0 0-12 0,0 0-9 16,0 0 3-16,-4-11 1 0,4 11 4 0,-1-11 9 15,1 11 12-15,0 0-8 0,-1-14 9 16,1 14 7-16,0 0 10 0,-1-14 3 0,1 14-14 15,0 0-3-15,1-10-15 0,-1 10-4 0,0 0-18 16,0 0-2-16,0 0-5 0,0 0-7 0,-1-11-2 16,1 11-10-16,0 0-3 0,0 0 7 0,0 0 5 15,0 0 13-15,0 0 7 0,1 12 3 0,-1-12 2 16,0 15 3-16,0-15-7 0,0 19 20 16,0-8-5-16,-1 2 5 0,1 0 5 0,-2 0 7 15,0 1-6-15,2 2-6 0,0 0 3 0,-2-1 6 16,1 1 3-16,0-1 1 0,-1 0-7 0,1-2-4 15,0 0 0-15,-2 0-7 0,3-1 4 16,-1 0-4-16,-2-2-4 0,3-10 2 0,-1 18-6 16,1-18 0-16,-1 13-3 0,1-13 3 0,-1 12 0 15,1-12-5-15,0 0 9 0,-2 15-6 0,2-15 6 16,0 0 1-16,-2 10-9 0,2-10-25 0,0 0-41 16,0 0-53-16,0 0-63 0,0 0-93 0,-1 12-90 15,1-12-73-15,0 0-159 0,0 0-270 0,0 0-406 16</inkml:trace>
  <inkml:trace contextRef="#ctx0" brushRef="#br2" timeOffset="-195975.48">5877 3906 104 0,'0'0'193'0,"0"0"-30"0,0 0-27 16,0 0-23-16,0 0-19 0,0 0-10 0,0 0-11 16,0 0-3-16,0 0-7 0,0 0-3 15,0 0 1-15,0 0 10 0,0 0-10 0,0 0-1 16,0 0 11-16,0 0 10 0,0 0 7 0,0 0 2 15,0 0-14-15,0 0-11 0,0 0-49 0,0 0 29 16,0 0-31-16,0 0 54 0,0 0-47 0,0-13 56 16,0 13-58-16,0 0 77 0,0 0-75 0,0 0 69 15,-1-10-72-15,1 10 58 0,0 0-65 0,0 0 61 16,0 0-75-16,0 0 60 0,0 0-69 0,0 0 58 16,0 0-60-16,0 0 52 0,0 0-60 0,0 0 50 15,0 0-61-15,0 0 65 0,0 0 3 16,0 0-5-16,0 0-8 0,0 0-6 0,0 0 1 15,-4 8-3-15,4-8-5 0,0 0 0 0,-1 12-1 16,1-12 5-16,0 0-4 0,-3 13 2 0,3-13 0 16,0 0-1-16,-5 9 1 0,5-9 2 0,0 0-1 15,0 0 6-15,0 0 1 0,-1 11 4 0,1-11 2 16,0 0 4-16,0 0 2 0,0 0 6 0,0 0 0 16,0 0-4-16,0 0-9 0,0 0 3 0,0 0 13 15,0 0 5-15,-5-10-45 0,5 10 63 0,0 0-42 16,-2-12 56-16,2 12-42 0,0 0 64 0,0 0-63 15,0-13 53-15,0 13-71 0,0 0 48 0,0 0-69 16,0 0 52-16,2-11-67 0,-2 11 53 0,0 0-62 16,0 0 59-16,0 0-57 0,0 0 55 15,0 0-59-15,0 0 68 0,0 0-55 0,0 0 61 16,-3 11-63-16,3-11 67 0,0 12-58 0,0-12 58 0,-1 14-65 16,1-14 62-16,-3 17-59 0,3-17 56 15,0 16-61-15,0-16 62 0,0 15-62 0,0-15 62 16,0 16-62-16,0-16 57 0,0 13-107 0,0-13 2 15,-1 13-70-15,1-13-80 0,0 0-84 16,0 15-68-16,0-15-82 0,0 0-340 0,0 0-311 16</inkml:trace>
  <inkml:trace contextRef="#ctx0" brushRef="#br2" timeOffset="-195026.57">5993 3360 137 0,'0'0'388'0,"0"0"-29"0,0 0-72 0,0 0-6 16,0-12-64-16,0 12-4 0,0 0-54 0,0 0 2 15,-5-9-48-15,5 9-5 0,0 0-41 0,0 0 6 16,0 0-34-16,-11-2 9 0,11 2-31 0,-8 5 21 16,8-5-21-16,-9 9 11 0,9-9-12 0,-11 15 25 15,5-6-14-15,1 1 22 0,0 2-14 16,-1 0 19-16,2 1-17 0,0 0 14 0,0 2-12 15,1-2 13-15,1 0-19 0,0-1 12 0,0 0-14 16,2 1-11-16,2-1-12 0,-1 0 21 0,2-1 0 16,-1 0-2-16,2 0 11 0,1-1 12 0,3-2 28 15,1 0 3-15,2-1-11 0,3 0-1 0,2-3-10 16,0 1-5-16,2-4-2 0,0 0 4 0,0-2 9 16,0-1 11-16,0-2-1 0,-2-2-2 0,-1-1 7 15,4-2-4-15,-3-1 3 0,-6 0-8 16,3-2 3-16,-4 0 0 0,-1-1-2 0,-2-2 6 15,-1 1-3-15,-1 0-18 0,-3-2-10 16,-1 2-7-16,0 1-9 0,-2-1-1 0,-2 0-8 0,0-1-5 16,-1 3-5-16,-1-2-7 0,-1 2-4 0,0 1-3 15,-2 2-21-15,-2 0-18 0,0 2-37 16,-2 1-38-16,-1 1-48 0,0 3-39 0,1 2-63 16,-2 1-42-16,-1 2-80 0,0 1-18 0,0 2-53 15,1 3-409-15,0-2-419 0</inkml:trace>
  <inkml:trace contextRef="#ctx0" brushRef="#br2" timeOffset="-193657.15">5933 7497 102 0,'0'0'300'0,"0"0"-56"0,-2-9-38 0,2 9-28 15,0 0-23-15,0 0-26 0,0 0-23 0,0 0-16 16,0 0-12-16,0 0-6 0,0 0-11 0,-5-9-10 16,5 9 0-16,0 0 0 0,0 0-2 0,0 0-2 15,0 0 3-15,0 0 6 0,0 0 22 0,0 14 14 16,0-14 10-16,0 0-7 0,-2 12-5 0,2-12-10 15,0 0-13-15,-1 11-9 0,1-11-8 0,0 0-8 16,-1 11-4-16,1-11-5 0,0 0-2 0,0 0-2 16,-3 9 1-16,3-9 2 0,0 0 4 0,0 0 17 15,0 0 2-15,0 0-9 0,0 0-11 16,0 0-3-16,0 0-1 0,0 0-7 0,0 0-5 16,0 0 3-16,-5-12 3 0,5 12-2 0,0 0-1 15,-4-11 0-15,4 11 7 0,0 0 5 0,-2-12 0 16,2 12-3-16,0 0-3 0,0 0-8 0,-2-11-12 15,2 11-8-15,0 0-8 0,0 0-1 16,0 0-3-16,0 0 5 0,0 0 1 0,0 0 2 0,0 0 1 16,0 0 4-16,0 0 4 0,0 16 3 0,0-16 0 15,2 12 3-15,-2-12 1 0,0 13 0 16,0-13 4-16,0 13-4 0,0-13-16 0,0 14 29 16,0-14-11-16,0 0 0 0,0 16-2 0,0-16 3 0,0 0-5 15,0 13 4-15,0-13 2 0,0 0 5 16,-2 12-15-16,2-12 22 0,0 0-22 0,0 0 19 15,0 0-23-15,0 0 18 0,0 0 1 0,0 0-2 16,-1-14-8-16,1 14 0 0,1-13-3 0,-1 13-4 16,2-16 0-16,-2 16 5 0,1-17 8 0,-1 17 16 15,3-14 11-15,-3 14 23 0,1-12-3 0,-1 12 0 16,1-12-4-16,-1 12-12 0,0 0-11 16,1-13-9-16,-1 13-10 0,0 0-5 0,0 0 2 15,0 0 8-15,0 0-4 0,0 0-20 16,0 0 17-16,0 0-28 0,0 0 36 0,4 13-21 15,-4-13 44-15,2 16-41 0,-2-16 39 0,0 18-36 16,1-8 33-16,-1 3-35 0,1-3 31 0,-1 3-34 16,1-2 36-16,1 1-36 0,-2-12 32 0,1 24-32 15,-1-24 28-15,2 19-38 0,-2-19 25 0,-2 17-83 16,2-17-34-16,2 14-72 0,-2-14-63 0,2 11-90 16,-2-11-71-16,0 0-60 0,1 12-112 0,-1-12-256 15,0 0-359-15</inkml:trace>
  <inkml:trace contextRef="#ctx0" brushRef="#br2" timeOffset="-191944.66">5942 8196 227 0,'0'0'281'0,"0"0"-46"0,0 0-37 16,0 0-1-16,1-11-51 0,-1 11 4 0,0 0-54 16,0 0 12-16,0 0-48 0,0 0 24 15,0 0-50-15,0 0 25 0,0 0-30 16,0 0 45-16,0 0-59 0,0 0 57 0,0 0-47 15,0 0 62-15,0 0-67 0,0 0 63 0,0 0-67 0,0 0 63 16,3 10-68-16,-3-10 65 0,0 0-76 16,0 0 62-16,0 0-67 0,0 0 57 0,0 12-64 15,0-12 64-15,0 0-63 0,0 0 66 0,0 0-60 16,0 0 77-16,0 0-67 0,0 0 77 0,0 0-50 16,0 0 55-16,0 0-57 0,0 0 54 0,0 0-58 15,0 0 40-15,0 0-56 0,-3-12 59 16,3 12-49-16,-1-12 65 0,1 12-41 0,-1-11 68 0,1 11-64 15,0-12 61-15,0 12-69 0,1-11 59 0,-1 11-66 16,0 0 50-16,1-13-73 0,-1 13 44 0,0 0-72 16,0 0 48-16,0-12-61 0,0 12 45 0,0 0-55 15,0 0 65-15,0 0-44 0,0 0 68 16,2 11-51-16,-2-11 70 0,0 14-55 0,0-14 63 16,0 21-47-16,-2-9 17 0,1 1 7 0,0 3 11 15,0-1-8-15,-2 2 13 0,0-2-30 0,1 2 27 16,1 0-37-16,-4-1 49 0,2 2-65 0,1-2 32 15,-1-1-34-15,-1-1 34 0,2 1-42 0,-1-3 34 16,0-2-41-16,2 2 34 0,-1-1-33 0,2-11 33 16,-4 15-45-16,4-15-33 0,-4 14-70 0,4-14-75 15,-3 11-93-15,3-11-106 0,0 0-93 16,-5 10-537-16,5-10-632 0</inkml:trace>
  <inkml:trace contextRef="#ctx0" brushRef="#br2" timeOffset="-188796.49">14378 4292 187 0,'0'0'203'16,"0"0"-26"-16,0 0-14 0,0 0 16 0,0 0-40 16,0-12 1-16,0 12-6 0,0 0 7 15,0 0-3-15,0 0 4 0,0 0-50 0,0 0 51 16,0 0 1-16,0 0-19 0,0 0-11 0,0 0-16 15,0 0-10-15,0 0-13 0,0 0-13 0,0 0-10 16,0 0-16-16,0 0-8 0,0 0-6 0,0 0 0 16,0 0 2-16,0 0 7 0,-7 7-2 0,7-7-42 15,-7 15 65-15,2-6-38 0,1 2 59 16,-1 1-46-16,-3 3 72 0,3-3-50 0,-4 4 43 16,2-1-58-16,-1 3 8 0,-2-1 13 0,3 1 8 15,-2 0 6-15,1 1 2 0,0-2-8 0,0-2-5 16,1-1-4-16,1 1-4 0,1-1-4 0,-2 0 42 15,1-1-70-15,1-2 55 0,1-2-72 0,0 0 52 16,1-1-60-16,3-8 6 0,-8 14 3 0,8-14-1 16,-4 11 4-16,4-11-11 0,-4 9-24 15,4-9 6-15,-4 8-101 0,4-8 4 0,0 0-104 16,-3 8-47-16,3-8-15 0,0 0-15 0,0 0-29 16,0 0-72-16,0 0-238 0,0 0-150 15</inkml:trace>
  <inkml:trace contextRef="#ctx0" brushRef="#br2" timeOffset="-188018.27">14559 4488 17 0,'7'-8'337'0,"-7"8"-58"16,0 0-36-16,0 0-44 0,6-9 2 16,-6 9-70-16,0 0 11 0,0 0-55 0,0 0 28 15,0 0-59-15,0 0 36 0,0 0-61 0,7-6 43 16,-7 6-58-16,0 0 51 0,0 0-58 0,0 0 54 16,0 0-58-16,0 0 59 0,0 0-65 0,0 0 69 15,0 0-78-15,0 0 67 0,0 0-65 0,0 0 54 16,0 0-63-16,0 0 64 0,0 0-61 0,0 0 59 15,0 0-63-15,0 0 67 0,0 0-61 0,0 0 67 16,0 0-60-16,0 0 70 0,0 0-42 0,0 0 57 16,0 0-59-16,6-8 53 0,-6 8-59 15,0 0 60-15,0 0-42 0,0 0 51 0,0 0-48 16,1-10 61-16,-1 10-51 0,0 0 52 0,0 0-53 16,0 0 52-16,0 0-58 0,0 0 42 15,0 0-65-15,0 0 46 0,1-11-64 0,-1 11 43 16,0 0-61-16,0 0 49 0,0 0-64 0,0 0 47 15,0 0-51-15,0 0 52 0,0 0-43 0,0 0 54 16,0 0-49-16,2 11 63 0,-2-11-46 0,0 0 65 16,2 13-41-16,-2-13 46 0,2 11-56 0,-2-11 56 15,1 11-62-15,-1-11 5 0,0 0 0 0,0 14-1 16,0-14 1-16,0 0 1 0,1 12-1 0,-1-12 6 16,0 0 16-16,0 0-8 0,2 12 0 15,-2-12 1-15,0 0 5 0,0 0 0 0,0 0-11 0,0 0-14 16,0 0-11-16,0 0 5 0,0 0 50 0,0 0-64 15,-3-14 62-15,3 14-58 16,-1-15 52-16,1 15-61 0,-2-17 67 0,2 17-64 16,0-15 61-16,0 15-58 0,-2-16 71 0,2 16-60 15,0-12 58-15,0 12-65 0,0 0 56 0,0-15-66 16,0 15 44-16,0 0-63 0,0 0 52 0,0-13-62 16,0 13 58-16,0 0-51 0,0 0 69 0,0 0-46 15,0 0 73-15,0 0-45 0,4 16 71 0,-4-16-36 16,1 18 20-16,0-6 13 0,-1 2-3 0,2 0-27 15,-2 2 37-15,1 1-2 0,-1 0 0 0,1 0-4 16,-1 1-5-16,1 0-4 0,-1-1-6 0,2-1-6 16,-2-2-9-16,0 0-8 0,0 0-6 0,0-1-7 15,0-1 1-15,0-12-1 0,0 20-2 16,0-20-7-16,0 17-2 0,0-17-9 0,2 13-29 16,-2-13-36-16,2 11-44 0,-2-11-51 15,0 0 6-15,0 12-113 0,0-12-27 0,0 0-150 16,0 0-71-16,0 0-489 0,0 0-604 0</inkml:trace>
  <inkml:trace contextRef="#ctx0" brushRef="#br2" timeOffset="-186380.39">14319 7238 9 0,'0'0'224'0,"0"0"-19"0,-2-11-33 16,2 11-19-16,0 0-16 0,0 0-18 16,0 0-10-16,0 0-17 0,0 0-2 0,0 0-19 15,0 0 11-15,0 0-23 0,0 0 33 16,0 0-40-16,0 0-5 0,0 0-8 0,5-7 3 16,-5 7 0-16,0 0 0 0,0 0-3 0,0 0 4 15,0 0-5-15,0 0-5 0,0 0 6 0,0 0 5 16,0 0 13-16,2-11 6 0,-2 11-5 0,0 0 13 15,0 0 9-15,0 0 1 0,0 0-2 0,0 0-9 16,0 0-7-16,0 0 6 0,0 0-17 0,0 0-4 16,0 0-8-16,0 0-6 0,0 0 0 0,0 0 8 15,0 0 5-15,0 0 9 0,0 0 7 16,0 0 1-16,-2 14 4 0,2-14 12 0,-5 15-7 16,3-3 6-16,-2-2-3 0,-1 5 0 0,-1 0-1 15,0 3-8-15,0 2 10 0,-1 1-3 0,-2 1-37 16,2-1 31-16,0 1-28 0,-1 0 34 0,-2 4-5 15,4-3 4-15,-3-1-32 0,2 0 19 0,0-2-26 16,-2 1 38-16,5-1-36 0,-3 0 30 0,1-5-35 16,2 0 24-16,-2 0-34 0,2-2 24 15,1 0-34-15,1-5 33 0,-2 3-40 0,4-11 33 16,-4 15-29-16,4-15 28 0,-4 13-28 0,4-13 26 16,-6 11-50-16,6-11 3 0,0 0-80 15,-4 12-12-15,4-12-66 0,0 0-53 0,0 0-62 16,0 0-80-16,0 0 1 0,0 0-44 0,0 0-28 15,0 0-370-15,0 0-334 0</inkml:trace>
  <inkml:trace contextRef="#ctx0" brushRef="#br2" timeOffset="-185828.68">14662 7422 21 0,'0'0'440'0,"0"0"-56"0,-4-13-110 16,4 13-39-16,0 0-19 0,-7-9-22 0,7 9-14 16,0 0-17-16,-11-6-21 0,11 6-23 0,0 0-13 15,-15 1-19-15,15-1-8 0,-11 8-10 16,3-4-4-16,0 3-9 0,-1 1 0 0,-1 2 5 16,3 0-5-16,-3 1-6 0,4 1 3 0,-4 1 2 15,1 2-11-15,3 0 13 0,-1-1-16 0,0 3 11 16,2-2-7-16,3 1-4 0,-2-1-1 0,1 1-5 15,1-3-1-15,2 1 5 0,0-2 10 0,2 1 6 16,1-2 10-16,1 0 3 0,2 1 2 0,2-2 3 16,1 0-1-16,0-4-5 0,2 2-12 15,0-3 0-15,0-3-6 0,3-1-8 0,-1-1 3 0,3-3-41 16,0-2 35-16,-1-3-38 0,1-2 29 16,0-1-28-16,-3-3 30 0,1 0-37 0,-1-4 34 15,-2 2-33-15,-1-1 40 0,-3-1 7 0,-1 2-2 16,-2 0-5-16,-1 0-4 0,-2 2-10 0,-1-1-3 15,-4 1-6-15,0 0-4 0,0 1-6 16,-3 1-20-16,0 1-28 0,-3 3-59 0,0 0-63 16,-2 2-43-16,1 2-155 0,0 0-38 0,-3 3-67 15,1 1-447-15,13 0-489 0</inkml:trace>
  <inkml:trace contextRef="#ctx0" brushRef="#br2" timeOffset="-183457.76">28696 3285 207 0,'0'0'376'0,"0"0"-89"16,0 0 14-16,0 0-66 0,-12-2 13 0,12 2-50 15,0 0-1-15,0 0-40 0,0 0 1 16,0 0-43-16,0 0 0 0,0 0-16 0,0 0 0 16,0 0-18-16,0 0 1 0,0 0-19 0,0 0 18 15,0 0-16-15,7 6 8 0,-7-6-16 0,12 1-3 16,-12-1-16-16,14 4 6 0,-14-4-20 15,18 2 5-15,-18-2-27 0,19 4-24 0,-19-4-49 16,15 2-28-16,-15-2-71 0,14 3-31 0,-14-3-63 16,12 1-18-16,-12-1-60 0,0 0-26 0,13 2-153 15,-13-2-23-15</inkml:trace>
  <inkml:trace contextRef="#ctx0" brushRef="#br2" timeOffset="-183289.22">28606 3381 111 0,'0'0'313'0,"0"0"-30"16,0 0-64-16,0 0 14 0,0 0-59 0,6 11 4 15,-6-11-52-15,19 4 2 0,-19-4-53 0,22 2 23 16,-8-1-74-16,-1-1-15 0,3 1-85 16,-1-1-39-16,1 0-65 0,0-1-54 0,-2 1-198 15,4-1 99-15</inkml:trace>
  <inkml:trace contextRef="#ctx0" brushRef="#br2" timeOffset="-182853.37">29151 3246 353 0,'0'0'439'0,"0"0"-115"16,0 0 0-16,0 0-41 0,0 0-6 15,0 0-54-15,6-8-17 0,-6 8-60 0,0 0-2 16,0 0-30-16,0 0 10 0,0 0-31 0,-4 12 7 0,4-12-17 16,-8 12 5-16,3-4-25 0,1 0 2 0,0 2-20 15,0 1 11-15,1-1-19 0,-1 4 3 16,0-2-19-16,2 2 10 0,0-1-12 0,1 0 8 16,1 1-10-16,0 0 8 0,3 2-8 15,0-1 12-15,4 0-5 0,-1-2 7 0,2 0 3 16,3-1 5-16,-1-1 3 0,2-2 1 0,2 1-2 15,0-3 4-15,1-1-3 0,1-1-4 0,0-3-1 16,-2-2-2-16,4-2 7 0,-2-3-1 16,0-1-4-16,1-4 8 0,-1-2 1 0,-1-1 28 0,-3-1 13 15,0-3-23-15,-3-1 0 0,0-1 1 0,-4 0-6 16,-1 1-8-16,-2 0-6 0,-2 1-6 16,-2 0-44-16,0 2 26 0,-3-1-44 0,-1 3 26 15,-3-1-46-15,0 3 31 0,0 1-70 0,-4 2 19 16,2 0-56-16,-3 3-69 0,1 3-50 0,0 1-82 15,-1 1-44-15,1 2-67 0,-3 2-57 0,2 0-355 16,0 3-384-16</inkml:trace>
  <inkml:trace contextRef="#ctx0" brushRef="#br2" timeOffset="-182155.31">28627 3263 387 0,'0'0'343'15,"0"0"-56"-15,0 0 24 0,0 0-75 0,0 0 6 16,0 0-55-16,0 0-5 0,0 0-36 0,0 0-3 16,0 0-32-16,0 0 1 0,0 0-28 0,0 0 3 15,0 0-27-15,0 0 8 0,0 0-21 0,0 0 13 16,0 0-18-16,0 0 16 0,15-3-20 15,-15 3 12-15,16 0-16 0,-16 0 6 0,18 2-16 16,-18-2 11-16,18 1-19 0,-18-1 16 0,20 1-22 16,-20-1 10-16,22 1-15 0,-22-1 9 15,19 1-11-15,-19-1 10 0,14 1-13 0,-14-1 8 16,14 0-32-16,-14 0-27 0,0 0-53 0,16 2-21 16,-16-2-64-16,0 0-25 0,11-2-59 0,-11 2-40 15,0 0-85-15,0 0-178 0,12 2-91 0</inkml:trace>
  <inkml:trace contextRef="#ctx0" brushRef="#br2" timeOffset="-181845.46">28592 3372 260 0,'0'0'282'0,"-9"3"-39"0,9-3-60 0,0 0 1 16,0 0-52-16,0 0 9 0,0 0-23 0,-8 6 29 15,8-6-3-15,0 0 25 0,0 0-18 0,12 5 9 16,-12-5-29-16,14 3 10 0,-14-3-30 0,18 3 4 16,-8 0-29-16,3-1 14 0,1 0-22 15,0 1-5-15,2-1-22 0,3 0 1 16,-1 2-22-16,0-2 6 0,0 0-16 0,-2 0 8 15,-1-1-16-15,-2 2 8 0,-1-2-23 0,0 0-23 16,-12-1-65-16,19 1-35 0,-19-1-101 0,15 0-63 16,-15 0-134-16,16-1-277 0,-16 1-208 0</inkml:trace>
  <inkml:trace contextRef="#ctx0" brushRef="#br2" timeOffset="-180944.79">29025 6194 57 0,'0'0'340'0,"0"0"-76"0,0 0-44 0,0 0 8 16,-14 0-42-16,14 0 19 0,0 0-55 0,0 0 53 16,0 0-67-16,0 0 80 0,0 0-72 0,0 0 36 15,0 0-62-15,11 8 41 0,-11-8-53 0,18 3 44 16,-6-1-67-16,0 0 30 0,3 0-71 15,1 0 41-15,0 1-61 0,0-1 42 0,-2 1-58 16,3-2 50-16,-4 1-66 0,1-1 14 0,-3 1-96 16,1-1 5-16,-12-1-114 0,18 1 12 0,-18-1-69 15,15 0-37-15,-15 0-81 0,0 0-263 0,14-1-148 16</inkml:trace>
  <inkml:trace contextRef="#ctx0" brushRef="#br2" timeOffset="-180748.93">29020 6274 178 0,'-9'5'308'0,"9"-5"-36"0,0 0-25 15,-9 7-18-15,9-7-63 0,0 0 39 0,0 0-70 16,-1 11 61-16,1-11-18 0,6 6-34 0,-6-6-13 16,15 7-28-16,-3-4-11 0,-1 0-21 0,6 0-14 15,-2-1-14-15,3 1-44 0,0-2-60 0,3 1-39 16,-2-2-46-16,-1 0-54 0,1-1-44 0,-2 0-47 15,0 0-244-15,0-2-41 0</inkml:trace>
  <inkml:trace contextRef="#ctx0" brushRef="#br2" timeOffset="-180229.22">29562 6141 419 0,'0'0'386'0,"0"0"-38"16,6-8-28-16,-6 8-13 0,0 0-22 0,0 0-35 0,7-7-11 16,-7 7-81-16,0 0 10 0,0 0-75 0,0 0 27 15,0 0-64-15,0 0 38 0,8-5-57 16,-8 5 51-16,0 0-60 0,0 0 43 0,0 0-57 16,4 8 48-16,-4-8-56 0,0 0 51 0,0 0-64 15,3 15 53-15,-3-15-56 0,0 0 52 0,2 10-57 16,-2-10 50-16,0 0-69 0,0 0 42 15,2 13-53-15,-2-13 58 0,0 0-45 0,0 0 60 16,0 0-46-16,0 0 61 0,2 9-59 0,-2-9 51 16,0 0-54-16,0 0 56 0,0 0-56 0,0 0 54 15,-1-12-51-15,1 12 59 0,0 0-50 16,0-13 64-16,0 13-35 0,0 0 18 0,1-15 17 16,-1 15 18-16,0 0 5 0,0-12 1 0,0 12-19 15,0 0-8-15,0 0-15 0,2-11-12 0,-2 11-9 16,0 0-8-16,0 0-3 0,0 0 1 0,0 0 5 15,0 0 18-15,0 0 14 0,0 0 35 0,0 11-11 16,0-11 6-16,-2 18 0 0,2-18 4 0,-1 24 11 16,0-8-11-16,-2 1 2 0,2 1 8 0,-1 0-32 15,1 1 17-15,0 1-30 0,0 0 14 0,-1-3-27 16,1 3 14-16,1-2-25 0,-2 0 18 16,2 0-28-16,0-1 20 0,0-3-22 15,0-1 16-15,0 0-15 0,0-13 16 0,0 22-38 0,0-22-29 16,2 17-21-16,-2-17-98 0,0 13-34 15,0-13-126-15,0 0-33 0,1 15-156 0,-1-15-192 16,0 0-324-16,0 0-635 0</inkml:trace>
  <inkml:trace contextRef="#ctx0" brushRef="#br2" timeOffset="-178079.43">29167 3285 41 0,'0'0'216'16,"0"0"-17"-16,0 0-24 0,0 0-17 0,0 0-9 16,0 0-5-16,0 0-6 0,0 0-39 0,0 0 20 15,0 0-35-15,0 0 28 0,0 0-41 0,0 0 30 16,0 0-51-16,0 0 25 0,0 0-35 0,0 0 27 16,0 0-40-16,0 0 29 0,5-10-40 0,-5 10 33 15,0 0-37-15,14-3 41 0,-14 3-33 0,11-2 35 16,-11 2-52-16,13-3 28 0,-13 3-36 0,19-2 33 15,-19 2-32-15,18-1 30 0,-18 1-33 16,21-1 24-16,-21 1-48 0,20-1-27 16,-20 1-74-16,18-2-36 0,-18 2-71 0,14-1-76 15,-14 1-149-15,12-2 57 0</inkml:trace>
  <inkml:trace contextRef="#ctx0" brushRef="#br2" timeOffset="-175150.84">17992 7760 98 0,'0'0'340'0,"0"0"-28"0,0 0-65 0,-11-1-24 0,11 1-37 16,0 0-25-16,0 0-25 0,0 0-21 0,0 0-14 15,0 0-20-15,0 0 8 0,0 0-5 0,-7 8-13 16,7-8 8-16,0 0-4 0,-9 10 8 0,9-10 0 16,-5 10 4-16,5-10 46 0,-7 13-60 15,1-5 36-15,6-8-56 0,-7 17 48 0,2-7-54 16,1 1 51-16,0-1-56 0,0 1 42 15,0 0-64-15,2 1 48 0,-1-2-59 0,2 3 47 16,0-2-57-16,-1 0 61 0,2-11-60 0,2 21 50 16,0-10-44-16,1-1 68 0,1-2-49 0,2 1 63 15,3 0-55-15,1-1 61 0,2 0-66 0,2-2 59 16,0 0-68-16,2-2 57 0,0-1-47 0,0-1 47 16,0-2-51-16,0 0-5 0,0-2 61 15,1-1-56-15,-1-3-4 0,0 0 10 0,-1-2 1 0,0 1 5 16,-4-3 3-16,0 0-2 0,-1-3 4 15,-2 2 4-15,-3-3 4 0,0 0-15 0,-3-1-2 16,-2 2-33-16,0 0 24 0,-2-3-37 0,-2 2 32 16,-1 0-32-16,0 0 31 0,-3 1-40 0,-2 1 27 15,1 0-37-15,-3 2 6 0,-2 1-61 0,1 0-9 16,0 4-53-16,-2-1-53 0,0 3-59 16,2 1-68-16,-1 2-25 0,0 1-8 0,3 0-43 15,-3 2-404-15,2 0-340 0</inkml:trace>
  <inkml:trace contextRef="#ctx0" brushRef="#br2" timeOffset="-170816.65">18356 1962 106 0,'0'0'296'0,"0"0"-29"16,0 0-69-16,0 0 4 0,0 0-60 0,0 0-33 16,0 0-1-16,0 0-44 0,0 0 7 0,0 0-32 15,0 0 10-15,0 0-31 0,0 0 20 0,0 0-14 16,0 0 12-16,0 0-23 0,0 0-2 0,0 0 6 15,0 0-3-15,0 0 0 0,0 0 2 0,0 0 3 16,0 0-1-16,0 0 7 0,0 0 9 0,0 0 19 16,0 0 13-16,0 0 17 0,0 0 14 0,0 0 11 15,0 0 10-15,0 0 14 16,0 0 14-16,0 0 8 0,0 0 10 0,0 0 3 0,0 0-2 16,0 0-12-16,0 0-30 0,0 0-14 0,0 0-25 15,-6-7 1-15,6 7-5 0,0 0-10 16,0 0-20-16,0 0-3 0,0 0-18 0,0 0-8 15,0 0-13-15,0 0-2 0,0 0-19 0,0 0 0 16,0 0-15-16,0 0 3 0,0 0 0 0,0 0 5 16,0 0 6-16,0 0 1 0,0 0 2 0,0 0-5 15,4 10 11-15,-4-10-6 0,0 0 10 0,0 15-5 16,0-15 8-16,0 0-2 0,0 15 7 0,0-15-5 16,0 0 6-16,0 14-1 0,0-14 6 15,0 0-4-15,0 0 9 0,0 12-5 0,0-12 7 0,0 0 2 16,0 0 14-16,0 0-2 0,0 0 4 0,0 0-2 15,0 0-6-15,0 0-8 0,0 0 2 16,0 0-5-16,0 0-2 0,0 0-10 0,0 0-1 16,-1-11-17-16,1 11 14 0,1-16 0 15,-1 16-9-15,1-16 7 0,-1 16-1 0,1-15 1 16,-1 15-3-16,3-14 13 0,-3 14-1 0,3-11 0 16,-3 11-10-16,0 0-10 0,1-14-5 0,-1 14-11 15,0 0-2-15,0 0-6 0,3-10 2 0,-3 10 2 16,0 0 0-16,0 0 13 0,0 0-2 0,0 0 10 15,0 12-2-15,0-12 8 0,0 12-2 0,0-12 12 16,-2 12-12-16,2-12 5 0,0 15-4 0,0-15 7 16,0 13-8-16,0-13 12 0,-1 14-7 15,1-14 3-15,0 11 1 0,0-11 4 0,0 0-3 16,0 15 12-16,0-15 1 0,0 0 1 0,0 0 3 16,0 13 11-16,0-13 1 0,0 0 1 0,0 0 3 15,0 0-10-15,0 0-5 0,0 0-12 0,0 0-4 16,0 0-17-16,0 0 3 0,0-14-5 0,0 14-1 15,1-15 0-15,-1 15 11 0,2-15 1 16,-2 15-2-16,1-14 7 0,-1 14-1 0,1-14-1 16,-1 14-9-16,0 0-6 0,1-14-3 0,-1 14-6 15,0 0-8-15,4-10-1 0,-4 10-10 16,0 0 7-16,0 0 11 0,0 0 7 0,0 0-6 0,0 0 16 16,0 0 1-16,-1 17 14 0,1-17 2 0,-3 19 10 15,3-19 8-15,-1 22 0 0,0-10 8 16,0 0-4-16,-1 1 2 0,1-1-9 0,0 0-1 15,1 0-1-15,-2-1-3 0,1 1-5 0,0-1 5 16,1-11-5-16,-2 20-1 0,2-20-1 0,0 14-8 16,0-14-27-16,-1 15-56 0,1-15-74 0,-1 12-91 15,1-12-44-15,0 0-116 0,-1 15-75 16,1-15-442-16,0 0-489 0</inkml:trace>
  <inkml:trace contextRef="#ctx0" brushRef="#br2" timeOffset="-168462.25">21480 2918 145 0,'0'0'134'15,"0"0"-16"-15,0 0 6 0,0 0-11 0,0 0 26 16,-1-11-12-16,1 11 15 0,0 0-39 0,0 0 16 16,-2-11-44-16,2 11 32 0,0 0-25 0,0 0 24 15,-2-10-38-15,2 10 21 0,0 0-41 16,0 0 21-16,0 0-44 0,0 0 20 0,-1-11-37 16,1 11 14-16,0 0-36 0,0 0 20 0,0 0-32 15,0 0 23-15,0 0-24 0,0 0 24 0,0 0-25 16,0 0 38-16,0 0-27 0,0 0 22 0,0 0-23 15,0 0 28-15,0 16-21 0,0-16 30 16,0 0-19-16,0 13 27 0,0-13-27 0,0 0 6 16,0 13 1-16,0-13 5 0,0 0-4 0,0 12-2 15,0-12 3-15,0 0-1 0,0 0 0 0,0 12 4 16,0-12 6-16,0 0 3 0,0 0 11 0,0 0 22 16,0 0 28-16,0 0 31 0,0 0 10 0,0 0-22 15,0 0-17-15,0 0-12 0,0 0-15 16,0 0 10-16,0 0-27 0,0 0 32 0,-4-10-8 15,4 10 29-15,0 0-25 0,-2-13 16 0,2 13-7 16,0 0 20-16,-1-11-22 0,1 11-16 0,0 0-17 16,0 0-15-16,0 0-1 0,-1-12-25 0,1 12 0 15,0 0-19-15,0 0 9 0,0 0-11 0,0 0 17 16,0 0 3-16,0 0 20 0,-4 15 15 16,4-15 2-16,-3 14 12 0,2-3-52 0,1-11 70 15,-4 21-52-15,2-8 59 0,-1-1-62 0,1 1 66 16,-1-1-7-16,1 2-22 0,-1-2-6 0,0 1-5 15,2-2-5-15,-1 0-3 0,0 0-6 0,2-11-43 16,-2 17-83-16,2-17-82 0,-3 12-80 0,3-12-72 16,-2 12-73-16,2-12-106 0,0 0-264 0,0 0-298 15</inkml:trace>
  <inkml:trace contextRef="#ctx0" brushRef="#br2" timeOffset="-167116.1">21471 2394 312 0,'0'0'403'0,"0"0"-76"0,3-12 2 0,-3 12-67 16,0 0 4-16,1-11-28 0,-1 11 4 0,0 0-38 15,0 0-11-15,0-12-33 0,0 12-9 0,0 0-30 16,0 0-5-16,0 0-18 0,0 0-33 0,0 0-3 16,0-12-25-16,0 12-13 0,0 0 4 15,0 0-15-15,-10 2 7 0,10-2-14 0,-9 5 5 16,9-5-13-16,-12 8 10 0,12-8-6 0,-11 10-1 15,4-2-9-15,1-1 13 0,-2 1-13 0,3 2 13 16,0-1-12-16,0 1 9 0,0 0-11 0,0 1 14 16,2 0-12-16,-1 1 16 0,3-1-14 0,0 1-1 15,-1-1 4-15,4 1 20 0,-2 0-10 0,2-1 16 16,2-2 2-16,2 2 28 0,1-1-1 0,1-1 17 16,2 1-1-16,1-3 5 0,1 0-6 15,2-1-7-15,0-1-4 0,-1-2 6 0,1 1-4 16,0-3-9-16,0-1 1 0,0-1 7 0,2-1-13 15,0-3-9-15,0-1-6 0,-1-1-7 16,2-4 8-16,-2-1 3 0,0-1-23 0,-4 0 22 16,1-1-3-16,-2-1 3 0,-2 1-48 0,-2 2 71 15,2-3-32-15,-3 0 18 0,-3 2-38 0,0 0 33 16,-2 1-41-16,0-1 28 0,-3 1-49 0,-2-1 38 16,-1 1-47-16,-2 1 32 0,-2 0-35 0,-3 3 39 15,1 0-51-15,-2 1 44 0,-2 3-80 0,-1 0 29 16,-3 0-68-16,1 4-35 0,1 0-59 0,-3 2-39 15,2 1-82-15,0 1-57 0,0 0-65 0,1 3-414 16,0 0-425-16</inkml:trace>
  <inkml:trace contextRef="#ctx0" brushRef="#br2" timeOffset="-163064.37">21491 6896 89 0,'4'-8'277'0,"-4"8"-53"16,0 0-20-16,0 0 10 0,0 0-43 16,0 0-5-16,0 0-41 0,0 0 2 0,0 0-24 15,0 0-4-15,0 0-2 0,0 0-7 0,0 0 6 16,0 0-9-16,0 0 1 0,7-6-19 16,-7 6 4-16,0 0-18 0,0 0 3 0,0 0-17 15,0 0 1-15,0 0-13 0,0 0 1 0,0 0-14 16,0 0 12-16,0 0-6 0,0 0 8 0,0 0-6 15,0 0 10-15,0 0-17 0,0 0 5 0,0 0-18 16,1-12 16-16,-1 12-6 0,0 0 20 0,0-12 6 16,0 12 7-16,0 0 13 0,0 0 3 0,-1-12-6 15,1 12-6-15,0 0-13 0,0 0-8 0,0 0-9 16,0 0-7-16,0-12-4 0,0 12-9 0,0 0-1 16,0 0-10-16,0 0 1 0,0 0-5 15,0 0 1-15,0 0-1 0,0 0-2 0,0 0 3 16,0 0 2-16,0 0 5 0,0 0 2 15,0 0 5-15,0 0 7 0,0 0 3 0,0 0-7 16,0 0 6-16,4 9-11 0,-4-9 16 0,0 0-15 16,0 0 13-16,3 11-12 0,-3-11 12 0,0 0-2 15,0 0 2-15,5 10 10 0,-5-10-8 0,0 0-10 16,0 0 15-16,0 0-12 0,0 0 22 0,0 0-15 16,0 0 22-16,0 0-14 0,0 0 14 0,0 0-22 15,0 0 10-15,0 0-19 0,0 0 23 16,0 0-11-16,0 0-4 0,3-11-5 0,-3 11 2 0,0 0 6 15,1-13 11-15,-1 13 3 0,0 0 3 16,1-11 4-16,-1 11-5 0,0 0-5 0,0 0-1 16,0 0-13-16,0-14-3 0,0 14-6 0,0 0-3 15,0 0-5-15,0 0-1 0,0 0 4 0,0 0 9 16,0 0 6-16,0 0-18 0,0 0 29 16,3 10-16-16,-3-10 33 0,0 0-29 0,1 19 31 15,-1-19-27-15,2 14 20 0,-2-14-29 0,1 15 31 16,-1-15-26-16,2 16 29 0,-2-16-33 0,2 17 27 15,-2-17-6-15,2 15-3 0,-2-15-2 0,2 15 0 16,-2-15-4-16,1 14-1 0,-1-14-5 0,1 13-5 16,-1-13-44-16,2 11-60 0,-2-11-64 0,1 11-67 15,-1-11-76-15,0 0-53 0,1 12-60 16,-1-12-93-16,0 0-259 0,0 0-280 0</inkml:trace>
  <inkml:trace contextRef="#ctx0" brushRef="#br2" timeOffset="-160466.79">21643 7427 160 0,'0'0'203'0,"0"0"-34"16,0 0-12-16,0 0-14 0,0 0-4 0,0 0-25 16,0 0-5-16,0 0-25 0,0 0-14 0,0 0 2 15,0 0-17-15,0 0-4 0,0 0-1 0,0 0-9 16,0 0 8-16,0 0 1 0,0 0-6 0,0 0 4 15,0 0 1-15,0 0 4 0,0 0-3 0,0 0 7 16,0 0-7-16,0 0-16 0,0 0-2 0,0 0-4 16,0 0-4-16,0 0-6 0,-1-12-7 0,1 12 1 15,0 0 8-15,0 0 12 0,0 0 8 16,0 0-1-16,0-12 1 0,0 12 12 0,0 0-3 16,0 0 4-16,0 0 0 0,0 0-3 0,0 0 0 15,0-12-2-15,0 12 16 0,0 0-31 16,0 0 0-16,0 0-6 0,0 0-6 0,0 0 0 15,0 0-11-15,0 0-3 0,0 0-7 0,0 0-2 16,0 0-5-16,0 0 7 0,0 0 5 0,0 0 3 16,0 0 0-16,0 0-2 0,0 0 4 0,3 9 3 15,-3-9 3-15,0 0 4 0,1 11-3 0,-1-11 0 16,0 0-3-16,0 0 0 0,1 13-3 0,-1-13 2 16,0 0-1-16,0 0-2 0,2 11 1 15,-2-11 3-15,0 0-1 0,0 0 7 0,0 0-4 16,0 0 4-16,0 0 2 0,0 0 0 0,1 11 0 0,-1-11-3 15,0 0-2-15,0 0-2 0,0 0-4 16,-1-11-2-16,1 11-5 0,0 0 2 0,-2-14 1 16,2 14 45-16,-1-12-55 0,1 12 53 15,0 0-48-15,0-17 3 0,0 17 13 0,0 0 57 16,0-16-63-16,0 16 51 0,0 0-61 0,0-11 48 16,0 11-62-16,0 0 48 0,0 0-62 0,0 0 51 15,1-13-59-15,-1 13 58 0,0 0-52 16,0 0 59-16,0 0-52 0,0 0 70 0,0 0-57 0,4 13 10 15,-4-13 9-15,1 12 8 0,-1-12 9 16,3 18 7-16,-3-18 8 0,3 20 11 0,-3-7 6 0,1-1-30 16,-1 1 43-16,1 0-33 0,-1 2 34 15,0-1-29-15,0-1 39 0,0 1-40 0,-1 2 32 16,1-2-32-16,-1-1 34 0,1 1-37 0,-2-1 29 16,2-1-34-16,-1 0 30 0,1-12-29 0,-1 22 21 15,1-22-34-15,-2 17 31 0,2-17-34 0,-1 16 20 16,1-16-31-16,-1 12 26 0,1-12-30 15,0 0 26-15,-1 14-44 0,1-14-7 0,0 0-88 16,0 0-35-16,-2 11-88 0,2-11-67 0,0 0-125 16,0 0-42-16,0 0-129 0,0 0-303 0,0 0-457 15</inkml:trace>
  <inkml:trace contextRef="#ctx0" brushRef="#br2" timeOffset="-158640.36">29816 3144 19 0,'0'0'251'0,"0"0"-13"15,0 0-39-15,0 0 1 0,0 0-29 16,0 0 10-16,0 0-47 0,0 0 32 0,0 0-39 15,0 0 34-15,0 0-35 0,0 0 19 0,0 0-35 16,0 0 13-16,0 0-34 0,0 0 4 0,0 0-34 16,0 0 6-16,0 0-22 0,0 0 20 0,0 0-15 15,0 0 22-15,-4 11-10 0,4-11 19 0,-5 13 13 16,1-4 24-16,0 3 1 0,-3 3 12 0,0-1-15 16,1 4 1-16,-2 1 1 0,-2 0-1 15,1 1-7-15,0-1 2 0,-1 0-9 0,2 1-13 16,-1 0-12-16,0 0 1 0,1 0-4 0,-1-1-42 15,-1-1 35-15,2 0-49 0,0 0 38 16,2-4-47-16,0-1 38 0,0 0-48 0,0-3 44 16,2 1-42-16,0-2 19 0,0 0-19 0,0-1 14 15,4-8-9-15,-6 13 28 0,6-13-40 0,-5 11 34 16,5-11-69-16,-5 9-1 0,5-9-118 0,0 0 0 16,-5 9-70-16,5-9-59 0,0 0-31 0,0 0-47 15,0 0-43-15,1 12-73 0,-1-12-280 0,0 0-280 16</inkml:trace>
  <inkml:trace contextRef="#ctx0" brushRef="#br2" timeOffset="-158015.62">30045 3448 80 0,'0'0'363'0,"0"0"-88"0,0 0-32 0,0 0-17 16,1-14-55-16,-1 14 1 0,0 0-60 0,0 0 4 15,0 0-55-15,0 0 17 0,0 0-42 16,0 0 30-16,0 0-36 0,0 0 26 0,0 0-34 16,0 0 33-16,0 0-38 0,0 0 38 0,0 0-38 15,0 0 42-15,0 0-43 0,0 0 19 16,0 0-18-16,0 0 15 0,0 0-23 0,0 0 24 15,0 0-24-15,0 0 25 0,0 0-26 0,0 0 30 16,0 0-18-16,0 0 43 0,0 0 1 0,0 0 57 16,0 0 12-16,0 0 18 0,0 0-39 0,0 0-11 15,0 0-31-15,0 0 13 0,0 0-13 0,0-12 12 16,0 12-14-16,1-10 11 0,-1 10 5 0,2-12-4 16,-2 12-6-16,0 0 2 0,1-14-1 0,-1 14-1 15,0 0-9-15,2-12-10 0,-2 12-16 16,0 0-8-16,0 0-5 0,2-11-13 0,-2 11-7 15,0 0-5-15,0 0-3 0,0 0-2 0,0 0 5 16,0 0 7-16,0 0 4 0,0 0-3 16,0 0 4-16,-4 14 9 0,4-14-4 0,-3 15 14 15,1-5-7-15,2-10 9 0,-5 21-5 0,4-9-6 16,-2 1-5-16,0-2 3 0,2 3-6 0,0-1 5 16,-1 0-2-16,1-1-2 0,0 0-51 0,0 0 58 15,-1-1-57-15,1-1 59 0,1-10-52 0,-1 18 55 16,1-18-54-16,-2 16 51 0,2-16-46 0,-1 12 48 15,1-12-45-15,0 12 43 0,0-12-48 16,-1 11 56-16,1-11-58 0,0 0 51 0,-1 13-52 16,1-13 51-16,0 0-50 0,0 12 45 0,0-12-42 15,0 0 52-15,-2 11-51 0,2-11 40 16,0 0-60-16,0 0 47 0,2 13-71 0,-2-13 39 16,0 0-81-16,0 0 33 0,0 12-39 0,0-12-47 15,0 0-65-15,0 0-47 0,0 0-77 0,0 0-74 16,1 11-88-16,-1-11-259 0,0 0-287 0</inkml:trace>
  <inkml:trace contextRef="#ctx0" brushRef="#br2" timeOffset="-157070.29">30120 6046 119 0,'0'0'278'0,"0"0"-27"0,0 0-23 0,0 0-15 16,0 0 3-16,0 0-68 0,0 0 35 0,0 0-58 15,5-7 53-15,-5 7-70 0,0 0 63 0,0 0-57 16,0 0 48-16,0 0-63 0,0 0 58 15,0 0-60-15,0 0 51 0,-2 14-61 0,2-14 49 16,-3 11-62-16,3-11 44 0,-5 16-45 0,1-6 55 16,-1 2-62-16,-1 2 58 0,-1 1-52 0,0 3 61 15,-2 1-53-15,0 0 47 0,-1 1-45 0,-2 4 54 16,-1 0-54-16,2 0 35 0,-2 0-38 0,0 0 24 16,3-1-45-16,-1-2-2 0,0-1-5 0,2-1-2 15,-1 0-1-15,1-1-6 0,1 1-4 0,2-6-8 16,-1 2-14-16,0-2 9 0,2-2-1 15,0 0 2-15,1-2 4 0,0 0-14 0,4-9-3 0,-7 13-13 16,7-13-25-16,-6 12-44 16,6-12-65-16,0 0-70 0,-5 11-5 0,5-11-127 15,0 0-40-15,0 0-94 0,0 0-51 0,0 0-417 16,0 0-513-16</inkml:trace>
  <inkml:trace contextRef="#ctx0" brushRef="#br2" timeOffset="-156528.83">30442 6283 89 0,'-1'-11'448'15,"1"11"-140"-15,0 0 15 0,-2-11-85 0,2 11 57 16,0 0-21-16,-6-8-42 0,6 8-38 0,0 0-35 16,-13-1-13-16,13 1-19 0,-12 3-15 0,12-3-15 15,-16 9-2-15,7-2-4 16,-2 3-6-16,1-1-1 0,-3 3-11 0,1 2-11 0,1 1-3 15,0 0-6-15,0 1-3 0,2 1-5 16,2-3 1-16,0 3-2 0,2-1 4 0,1-1-51 16,0 2 64-16,3-1-45 0,0-2 61 0,1 1-54 15,2-1 75-15,2 0-56 0,1 1 68 0,2-2-58 16,3 0 45-16,-1-2-56 0,4-2 42 0,-1 2-52 16,3-5-1-16,0-1 3 0,-1-1-5 0,1-3 0 15,2-2 0-15,1-2-14 0,-1-3 35 0,3-3-53 16,0-2 41-16,-2-2-45 0,3-4 39 0,-5-1-41 15,0 1 38-15,-4 0-27 0,1-2 34 16,-4 0-27-16,-2 0 28 0,-4 1-25 0,-1 0 38 16,-2 0-33-16,-2 1-8 0,-1-1-3 0,-5 0-7 15,0 2-8-15,-3 0-9 0,-1 2-32 16,-1 1-49-16,-3 2-11 0,3 3-138 0,-4 2-15 16,3 1-138-16,-2 1-33 0,2 2-73 0,-2 2-404 15,3 0-482-15</inkml:trace>
  <inkml:trace contextRef="#ctx0" brushRef="#br3" timeOffset="-147769.83">13468 5159 248 0,'0'0'374'16,"0"0"-90"-16,0 0-47 0,0 0-36 0,0 0-18 16,0 0-25-16,0 0 13 0,0 0-17 0,7 8-26 15,-7-8 2-15,11 2-15 0,-11-2-19 0,17 0-14 16,-17 0-14-16,23 3-17 0,-23-3-3 0,25 0 40 16,-25 0-96-16,23 1-45 0,-23-1-31 0,24 0-54 15,-24 0-39-15,18 0-60 0,-18 0-60 0,16 0-21 16,-16 0-155-16,0 0 43 0</inkml:trace>
  <inkml:trace contextRef="#ctx0" brushRef="#br3" timeOffset="-147592.15">13444 5274 52 0,'0'0'354'0,"-10"5"-71"0,10-5-35 0,0 0-16 15,-7 8-15-15,7-8-32 0,0 0-21 0,0 0-8 16,7 6-27-16,-7-6-9 0,14 2-30 0,-14-2 0 15,19 0-24-15,-19 0-18 0,25 0-8 0,-9 0-43 16,-2-1-60-16,0 0-59 0,1 0-54 0,-2-2-60 16,3 2-73-16,2-1-182 0,-7 0 18 0</inkml:trace>
  <inkml:trace contextRef="#ctx0" brushRef="#br3" timeOffset="-147130.28">13913 5093 312 0,'0'0'423'0,"0"0"-15"15,6-9-128-15,-6 9 33 0,0 0-86 0,0 0 28 16,5-9-103-16,-5 9 16 0,0 0-76 0,0 0 30 16,0 0-63-16,0 0 53 0,0 0-65 15,0 0 38-15,0 0-58 0,0 0 47 0,8 7-58 16,-8-7 44-16,0 0-55 0,3 10 49 0,-3-10-55 15,0 0 44-15,0 0-50 0,2 14 46 0,-2-14-50 16,0 0 48-16,3 10-51 0,-3-10 53 0,0 0-50 16,0 0 57-16,0 0-50 0,0 0 59 0,2 10-51 15,-2-10 57-15,0 0-49 0,0 0 61 0,0 0-55 16,0 0 51-16,0 0-63 0,0 0 56 0,0 0-56 16,-2-10 79-16,2 10-58 0,-2-12 83 0,2 12-43 15,-1-11 74-15,1 11-37 0,0 0 2 16,-2-12 1-16,2 12-8 0,0 0-17 0,-3-11-18 15,3 11-16-15,0 0-11 0,0 0-8 16,0 0-7-16,0 0-11 0,-2-12-2 0,2 12 3 16,0 0 9-16,0 0 11 0,0 0 13 0,0 15 14 15,0-15-7-15,0 15-3 0,2-4 2 0,-2-11-5 16,0 22-1-16,0-8-15 0,3-1 19 0,-1 3-20 16,-2 0 12-16,3 1-13 0,-3 0 10 0,2 0-20 15,-2 0 4-15,4-1-58 0,-3-1-46 0,1 0-112 16,0-3-73-16,2 0-95 0,-4 0-127 0,4-2-84 15,-3 0-564-15,-1-10-750 0</inkml:trace>
  <inkml:trace contextRef="#ctx0" brushRef="#br3" timeOffset="-146404.62">13551 8244 156 0,'0'0'376'0,"-11"2"-87"15,11-2-41-15,0 0-29 0,-14 2-48 0,14-2-12 16,0 0-28-16,0 0-16 0,-11 2-1 0,11-2-2 16,0 0 38-16,0 0-17 0,0 0 16 0,0 0-3 15,9 8-3-15,-9-8-20 0,18 3-30 0,-18-3-8 16,22 2-17-16,-6-1-16 0,-1-1-35 16,1 1-60-16,-2-1-78 0,2 0-66 0,-1 0-50 15,-1 2-35-15,-1-2-67 0,-13 0-307 0,23 0-157 16</inkml:trace>
  <inkml:trace contextRef="#ctx0" brushRef="#br3" timeOffset="-146217.05">13524 8367 353 0,'0'0'354'0,"-7"5"-51"16,7-5-31-16,0 0-18 0,0 0-23 15,0 0-27-15,0 0-21 0,2 13-25 0,-2-13-24 16,9 3-11-16,-9-3-32 0,16 5-8 0,-16-5-24 15,20 3 5-15,-6-2-23 0,-1 0-7 0,1 0-60 16,1-1-56-16,-1 0-57 0,2-1-68 16,2 0-37-16,-1-1-120 0,-3 0-224 0,2-2-102 15</inkml:trace>
  <inkml:trace contextRef="#ctx0" brushRef="#br3" timeOffset="-145813.12">13978 8228 399 0,'0'0'422'0,"0"0"-57"0,0 0-44 0,0 0-18 15,0 0-26-15,0 0-24 0,0 0-35 0,0 0-13 16,0 0-12-16,0 0-18 0,0 0-7 0,-7 4-6 16,7-4-15-16,-7 14-13 0,7-14-31 0,-4 17 21 15,1-6-45-15,1 1 18 0,0 0-35 0,0 1 25 16,0 3-44-16,2-3 21 0,0 2-41 0,0-1 26 15,2 2-35-15,0-2 30 0,0 2-36 0,3-2 34 16,-1-1-19-16,5 0 20 0,-4 0-31 16,5-3 39-16,0 0-38 0,1-2 37 0,2-1-35 15,-1 0 27-15,1-4-42 0,1 1 35 16,-1-4-39-16,2-3 32 0,1 0-41 0,-2-4 6 16,4-3 1-16,-1-2 2 0,-3-2 6 0,-1-2 1 15,0-3 6-15,-3 2 0 0,0-1-10 0,-3-1 32 16,-3 2-15-16,-2-1 24 0,-2 1-32 0,-2 1 35 15,-1 0-37-15,-3 2 20 0,-3-2-32 0,-2 2 27 16,-1 1-35-16,-5 3 28 0,0 0-14 0,2 3-24 16,-1 0-77-16,0 3-36 0,0 0-91 0,1 3-70 15,1 1-95-15,1 0-30 0,2 1-40 0,-1 3-478 16,3-2-516-16</inkml:trace>
  <inkml:trace contextRef="#ctx0" brushRef="#br3" timeOffset="-142666.72">2950 8524 53 0,'0'0'248'0,"0"0"-30"0,0 0-12 0,6-9-14 16,-6 9 0-16,0 0-9 0,0 0-9 0,0 0 4 16,0 0-20-16,0 0-15 0,0 0-6 0,5-7-14 15,-5 7-14-15,0 0-21 0,0 0-14 0,0 0-1 16,0 0 1-16,0 0 25 0,-3 10-4 0,3-10 5 16,-5 12 3-16,5-12-5 0,-9 17 2 0,3-4 13 15,-2 0 0-15,2 2-8 0,-3 1-3 0,-2 2-11 16,2 0-9-16,0 0-13 0,-2 0-4 15,2 1 2-15,-1 1-4 0,0-2 2 0,-1 0-4 16,4-1-16-16,-2 2-7 0,-1-3-1 0,3-2-7 16,-1 0 2-16,2-1-64 0,0-1 68 15,-1 0-66-15,2-2 56 0,1-2-94 0,0 0 4 16,4-8-75-16,-7 14-71 0,7-14-72 0,-5 10-76 16,5-10-59-16,0 0-74 0,0 0-261 0,0 0-262 15</inkml:trace>
  <inkml:trace contextRef="#ctx0" brushRef="#br3" timeOffset="-142182.15">3188 8754 417 0,'0'0'336'0,"0"0"-76"0,8-4-28 0,-8 4-39 16,0 0-25-16,0 0-22 0,0 0-20 0,0 0-15 16,11-1-7-16,-11 1-20 0,0 0-3 0,0 0-10 15,5 7-12-15,-5-7-9 0,0 0-4 16,0 0-5-16,3 10-9 0,-3-10-2 0,0 0-3 16,0 0-3-16,4 10-2 0,-4-10 0 0,0 0-2 15,0 0 7-15,0 0 2 0,0 0 6 0,0 0 12 16,0 0 20-16,0 0 7 0,0 0 13 0,0 0 15 15,0 0-9-15,0 0-7 0,0 0 1 16,0 0 7-16,0-13 7 0,0 13-7 0,-3-11 2 16,3 11-54-16,0-13 77 0,0 13-45 0,-1-10 66 15,1 10-54-15,0 0 44 0,0-13-66 0,0 13 36 16,0 0-64-16,-1-11 33 0,1 11-65 0,0 0 40 16,0 0-55-16,0 0 52 0,0 0-49 0,0 0 53 15,0 0-42-15,0 0 46 0,-2 13-23 0,2-13 48 16,-1 18-36-16,1-5 31 0,-1-2-35 15,1 1 25-15,0 3-23 0,-1-2 15 0,1 1-42 0,0 0 24 16,0 0-23-16,0-1 16 0,0 0-20 16,0 1 0-16,1-2 8 0,0 1-14 0,-1-1-48 15,1-2-86-15,-1-10-112 0,2 18-57 0,-2-18-173 16,2 14-87-16,-2-14-554 0,0 11-734 0</inkml:trace>
  <inkml:trace contextRef="#ctx0" brushRef="#br3" timeOffset="-140432.29">3019 2570 285 0,'0'0'397'0,"0"0"-54"0,0 0-23 0,0 0-23 16,0 0-29-16,0 0-29 0,0-12-32 0,0 12-37 15,0 0-24-15,0 0-20 0,0 0-16 16,0 0-22-16,0 0-18 0,0 0-13 0,0 0-16 0,0 0-10 16,0 0-4-16,0 0 4 0,0 0 6 0,0 0 9 15,-3 11 7-15,3-11 23 0,-6 14 21 16,3-4-1-16,-2-1-8 0,1 1-15 0,-1 2 4 16,-1 1-1-16,1 1 13 0,-1-1-23 0,-2 1-2 15,3-1-2-15,-1 2-13 0,-1-1 1 0,1 0-6 16,-2 1-4-16,3-2-10 0,-1 0 6 0,-1 0-9 15,2 1 2-15,-1-2-11 0,1-2 5 0,0 0-4 16,1 0 0-16,0-2-5 0,0 0-3 0,4-8-28 16,-7 14-48-16,7-14-46 0,-4 11-66 0,4-11-36 15,-5 9-72-15,5-9-16 0,0 0-71 0,-7 10-16 16,7-10-65-16,0 0-271 0,0 0-231 16</inkml:trace>
  <inkml:trace contextRef="#ctx0" brushRef="#br3" timeOffset="-139999.85">3235 2689 124 0,'0'0'488'0,"0"0"-125"0,0 0-46 0,4-8-60 15,-4 8-24-15,0 0-38 0,0 0-38 0,0 0-38 16,0 0-25-16,0 0-12 0,0 0 2 0,0 0-22 15,0 0 1-15,0 0-6 0,-1 11-19 0,1-11-18 16,-3 10 25-16,3-10-3 0,-1 13-5 16,1-13-5-16,-1 15-10 0,1-15 4 0,0 16-8 15,0-16-11-15,1 17 17 0,-1-17-14 0,4 19 17 16,0-10-12-16,0 0 26 0,2 0 7 0,0 1 32 16,2-4-14-16,1 3 12 0,2-2-19 0,2 0 7 15,0-3-16-15,0 1 6 0,-3-2-13 0,3 0 7 16,-13-3 3-16,20 2 12 0,-7-3-4 0,-3-1 4 15,1-2-12-15,0-2 0 0,-2-2-12 0,1-1-7 16,-1-2-16-16,-2 0 14 0,-1-2-11 0,-1 1 10 16,-2-1-11-16,-2 1 1 0,0-1-12 0,-2 0 7 15,0 1-5-15,-2-1 8 0,1 2 2 16,-2-1-3-16,-1 3-15 0,1-1-3 0,-3 2-18 16,0 0-2-16,-1 1-8 0,-1 2-12 0,0 1-45 15,-2 2-27-15,11 2-53 0,-23-1-50 16,11 3-51-16,0 0-52 0,0 3-51 0,-1-1-45 15,0 2-321-15,2 0-239 0</inkml:trace>
  <inkml:trace contextRef="#ctx0" brushRef="#br3" timeOffset="-137970.65">6324 8103 372 0,'0'0'433'0,"0"0"-154"0,3-13 3 0,-3 13-107 15,0 0 54-15,0 0-85 0,0 0 48 0,0 0-89 16,0 0 41-16,4-9-90 0,-4 9 50 15,0 0-71-15,0 0 67 0,0 0-41 0,0 0 80 16,-4 14-39-16,1-4 56 0,1 1-60 0,-2 2 53 0,-1 3-49 16,0-1 3-16,-2 6 8 0,0 0-1 15,0 2-23-15,-2 3 32 0,2 1-13 0,-2 1-6 16,1-1-2-16,-1 0 1 0,3 0-16 0,-2-3-11 16,2-2-9-16,1 0-5 0,-1-1-11 0,1-2-5 15,-1-2-7-15,3-2-4 0,0-2-3 0,0 1-4 16,0-3-1-16,1-2-11 0,2-9-37 0,-4 17-55 15,4-17-58-15,-3 11-6 0,3-11-134 0,0 0-26 16,0 0-106-16,0 0-21 0,0 0-8 0,0 0-396 16,11-3-374-16</inkml:trace>
  <inkml:trace contextRef="#ctx0" brushRef="#br3" timeOffset="-137560.99">6524 8307 105 0,'0'0'437'0,"0"0"-109"0,6-6-52 16,-6 6-41-16,0 0-25 0,0 0-18 0,0 0-7 15,0 0-13-15,0 0-2 0,0 0-26 0,0 0-18 16,0 0-14-16,4 10-9 0,-4-10 0 0,-4 15-3 16,4-15-11-16,-4 19-9 0,2-7-8 0,0 0-4 15,1 0-10-15,-1 2-6 0,2-3-6 16,-2 3-6-16,2-1-6 0,0 0-3 0,2 0-7 15,0 0-3-15,1-1 57 0,1-1-62 16,-1 0 7-16,3 0 15 0,0-2 8 0,3 1 3 16,0-3-5-16,2-1-2 0,1-1-3 0,-1-2-5 15,3-2-4-15,-1-1-5 0,0-2-6 0,4-3-4 16,-2-1 9-16,1-4-10 0,1-1 0 0,-3 0-22 16,-2-3 29-16,-1 2-36 0,-3 0 32 0,-2-3-29 15,-1 1 36-15,-2 1-29 0,1 2 35 0,-6-1-2 16,2 0-1-16,-5 0-5 0,0 0-3 0,-1 0 0 15,-3 1-3-15,-3 2-7 0,2-2-2 0,-1 4-2 16,-2-2-4-16,0 2-6 0,0 3-28 0,1 0-46 16,1 0-43-16,-1 1-46 0,0 2-64 15,12 1-59-15,-23 1-34 0,23-1-19 0,-22 4-61 16,11 0-346-16,11-4-261 0</inkml:trace>
  <inkml:trace contextRef="#ctx0" brushRef="#br3" timeOffset="-136564.75">6558 3282 65 0,'0'0'393'0,"0"0"-40"0,0 0-71 0,4-9-4 0,-4 9-75 15,0 0 1-15,0 0-54 0,0 0-2 16,0 0-49-16,0 0 9 0,0 0-46 0,4-9 11 16,-4 9-32-16,0 0 27 0,0 0-18 0,0 0 25 15,0 0-13-15,-4 13 30 0,4-13-2 0,-6 13 27 16,0-3-3-16,1 2 10 0,-3 1-19 0,0 1 15 16,-1 3-10-16,-3 1-2 0,1 0-11 0,-1 5-12 15,2-5-16-15,0 0-11 0,0 1-12 0,-2-2 1 16,3 1-11-16,0-3-11 0,0 0-3 15,2-2-5-15,0-1-4 0,2 0 2 0,-1-1-3 16,1-3 0-16,0 1-61 0,5-9 45 0,-7 12-39 16,7-12-48-16,-5 11-48 0,5-11-47 0,-5 8-42 15,5-8-53-15,0 0-47 0,0 0-38 16,0 0-85-16,0 0-207 0,0 0-165 0</inkml:trace>
  <inkml:trace contextRef="#ctx0" brushRef="#br3" timeOffset="-136118.15">6778 3405 399 0,'0'0'463'0,"0"0"-74"0,9-5-101 0,-9 5-19 16,0 0-39-16,0 0-7 0,0 0-49 0,13-3-22 15,-13 3-38-15,0 0-12 0,0 0-17 16,0 0 25-16,6 7-17 0,-6-7 7 0,0 0-26 15,1 13 4-15,-1-13-17 0,-1 14 13 0,1-14-14 16,0 17 8-16,0-17-15 0,0 18-9 0,0-18 8 16,-1 20 1-16,0-10 3 0,1-10-9 0,0 21-3 15,0-21 0-15,-2 19-5 0,2-19-3 16,0 17-8-16,0-17 0 0,0 14-3 16,0-14-5-16,0 14-1 0,0-14-3 0,0 0-1 0,0 15-2 15,0-15-3-15,0 0-3 0,-1 12 0 0,1-12 6 16,0 0-67-16,0 0 70 0,0 15-62 0,0-15 67 15,0 0-63-15,0 0 62 0,0 13-2 16,0-13-57-16,0 0 65 0,0 0-60 0,0 13 68 16,0-13-65-16,0 0 66 0,0 0-63 0,1 13 62 15,-1-13-62-15,0 0 64 0,0 0-64 0,0 0 67 16,0 13-55-16,0-13 51 0,0 0-55 0,0 0 58 16,0 0-62-16,0 0 65 0,2 11-60 0,-2-11 71 15,0 0-68-15,0 0 70 0,0 0-66 0,0 0 55 16,0 0-83-16,0 0 18 0,0 0-143 0,0 0-83 15,0 0-174-15,0 0-165 0,0 0-323 0,0-14-475 16</inkml:trace>
  <inkml:trace contextRef="#ctx0" brushRef="#br3" timeOffset="-110293.56">6652 8324 197 0,'0'0'232'0,"0"0"-43"0,0 0-33 16,0 0-12-16,0 0-16 0,0 0-12 16,0 0-16-16,0 0-15 0,0 0-9 0,0 0-9 15,0 0-8-15,0 0-7 0,0 0-5 0,0 0-2 16,0 0-7-16,0 0-1 0,0 0 0 0,0 0 0 15,0 0-2-15,0 0 0 0,0 0 1 0,0 0-6 16,0 0 12-16,0 0-11 0,0 0 3 0,0 0-2 16,0 0 1-16,0 0-7 0,0 0-4 0,0 0 24 15,0 0 16-15,0 0 8 0,0 0 5 0,0 0 27 16,0 0 20-16,0 0 0 0,0 0 8 0,0 0-9 16,0 0-13-16,0 0-3 0,0 0-4 15,0 0-7-15,0 0-7 0,0 0-12 0,0 0-9 16,2-10-8-16,-2 10-10 0,0 0-7 0,0 0-14 15,0 0-6-15,0 0-12 0,0 0-9 0,0 0-4 16,0 0-2-16,0 0 2 0,0 0 3 0,0 0 24 16,0 0-31-16,1 12 34 0,-1-12-14 0,2 14 30 15,-2-14-29-15,0 16 33 0,0-16-24 0,0 20 31 16,0-20-31-16,0 20 32 0,0-20-36 0,0 21 31 16,0-21-35-16,0 18 29 0,0-18 17 0,1 18-60 15,-1-18 28-15,0 16 0 0,0-16-32 16,0 13 34-16,0-13-32 0,0 0 35 0,1 14-26 0,-1-14 34 15,0 0-32-15,0 0 28 0,-1 14-39 16,1-14 23-16,0 0-45 0,0 0 25 0,0 0-34 16,-3-13 27-16,3 13-33 0,-3-16 31 0,3 16-24 15,-4-20 31-15,2 10-30 0,0-1 37 0,-1 0-28 16,3 11 34-16,-2-19-33 0,2 19 30 0,-4-18-38 16,4 18 34-16,-3-13-30 0,3 13 30 0,-1-12-33 15,1 12 24-15,0 0-37 0,0-12 29 0,0 12 4 16,0 0 33-16,0 0-39 0,0 0 44 0,0 0-28 15,0 0 37-15,3 9-23 0,-3-9 32 0,1 16-30 16,-1-16 39-16,4 20-30 0,-3-9 36 0,-1 2-36 16,1-1 30-16,0 2-41 0,1-1 32 0,-1-1-40 15,0 0 30-15,1-1-39 0,-2 2 35 16,1-3-36-16,-1-10 35 0,3 18-35 0,-3-18 35 16,0 15-32-16,0-15 38 0,0 13-33 0,0-13 37 15,0 0-29-15,1 15 25 0,-1-15-48 16,0 0 21-16,0 0-50 0,0 0 15 0,0 0-27 15,0 0 25-15,-4-14-31 0,4 14 30 0,-1-17-34 16,1 17 41-16,-3-20-24 0,3 20 38 0,-1-23-31 16,-1 12 38-16,1-1-30 0,1 12 34 0,-2-20-33 15,2 20 33-15,-3-15-31 0,3 15 33 16,0-15-35-16,0 15 29 0,0 0-35 0,-1-17 25 16,1 17-34-16,0 0 32 0,1-11-28 0,-1 11 34 15,0 0-26-15,0 0 42 0,0 0-9 0,0 0 21 0,4 10-30 16,-4-10 39-16,1 14-22 0,-1-14 30 15,1 18-28-15,1-8 31 0,-1 1-39 0,0 0 34 16,1 1-34-16,-1-2 36 0,-1 2-39 0,1-1 36 16,-1-11-37-16,2 21 29 0,-2-21-34 0,0 17 34 15,0-17-33-15,1 15 36 0,-1-15-35 0,0 12 38 16,0-12-28-16,0 0 27 0,0 15-38 0,0-15 28 16,0 0-50-16,0 0 20 0,0 0-52 0,0 0 22 15,0 0-40-15,-7-9 30 0,7 9-4 0,-5-18-25 16,3 6 27-16,-1 0-15 0,1-4 35 0,0 1-24 15,1-1 36-15,-1 1-28 0,2-3 34 0,-2 3-25 16,1 1 45-16,1 0-4 0,-1 0 5 16,1 2 6-16,-2 1 5 0,2 11-5 0,0-23 3 15,0 23-3-15,-1-17-2 0,1 17-3 0,0-13-6 16,0 13-2-16,0-13-10 0,0 13-7 0,0 0 0 16,0-13 2-16,0 13 2 0,0 0 13 0,0 0 8 15,0 0-20-15,0 0 34 0,1 13-31 0,-1-13 40 16,2 16-29-16,-2-16 41 0,1 23-25 0,-1-11 37 15,0 3-30-15,0-2 35 0,0 5-42 0,0-3 30 16,0-1-39-16,0 1 32 0,0-1-33 0,0-1 26 16,0 1-41-16,-1-3 37 0,1 2-36 0,0-13 35 15,-2 20-35-15,2-20 37 0,-1 16-30 16,1-16 36-16,-1 13-30 0,1-13 35 0,0 0-25 16,-1 13 17-16,1-13-43 0,0 0 11 0,0 0-47 15,0 0 20-15,0 0-47 0,-9-11 29 0,9 11-50 16,-4-19 38-16,0 5-33 0,1-2 37 0,2-1-19 15,0 0 35-15,0 2-17 0,-1-2 33 0,1 0-25 16,1 3 28-16,0 0-22 0,0 3 32 0,-1-2-1 16,1 13 0-16,0-20-2 0,0 20-1 0,0-17-6 15,0 17-6-15,0-14-6 0,0 14-1 0,0 0 2 16,0-12 4-16,0 12 8 0,0 0 6 16,0 0 3-16,0 0-18 0,0 0 38 0,6 11-19 0,-6-11 32 15,1 14-18-15,-1-14 36 16,3 21-22-16,-2-9 32 0,-1-12-33 0,3 24 33 15,-2-12-35-15,-1 1 32 0,1-1-45 0,-1-12 33 16,0 24-38-16,0-24 21 0,0 19-25 0,0-19 38 16,0 17-38-16,0-17 38 0,0 13-33 0,0-13 38 15,0 0-30-15,0 15 27 0,0-15-42 0,0 0 28 16,0 0-53-16,0 0 24 0,0 0-48 0,-11-6 27 16,11 6-38-16,-7-15 25 0,5 4-10 0,-1-2 14 15,1-1-26-15,-1-2 39 0,2 2-28 0,-2 0 36 16,2 2-26-16,1-2 31 0,-2 3-7 0,2 11 16 15,-2-20-30-15,2 20 29 0,-1-16-9 16,1 16-13-16,-1-13-6 0,1 13 9 0,0 0-14 16,0-12 10-16,0 12 1 0,0 0 5 0,0 0-25 15,0 0 36-15,0 0-21 0,9 8 49 0,-9-8-26 16,2 14 36-16,-2-14-28 0,4 16 31 0,-4-16-29 16,3 20 35-16,-2-7-28 0,-1-13 29 0,1 20-42 15,-1-20 36-15,3 19-37 0,-3-19 33 0,1 16-34 16,-1-16 32-16,0 13-29 0,0-13 36 0,1 12-33 15,-1-12 42-15,0 0-36 0,2 14 33 0,-2-14-35 16,0 0 17-16,0 0-45 0,0 0 18 0,0 0-45 16,-6-9 23-16,6 9-23 0,-2-17 29 0,1 7-37 15,-1-3 35-15,2 2-28 0,-1-1 44 16,1-1-35-16,0 1 38 0,0-1-33 0,0 13 33 16,0-21-29-16,0 21 37 0,0-20-2 0,0 20 2 15,0-14 1-15,0 14-36 0,1-14 28 0,-1 14-6 16,0 0-5-16,0-12-6 0,0 12-3 0,0 0 5 15,0 0 1-15,0 0-6 0,0 0 20 0,0 0-20 16,0 0 36-16,0 0-25 0,7 7 39 0,-7-7-20 16,1 17 32-16,0-7-26 0,1 4 35 0,-2-1-31 15,0 2 38-15,0 0-45 0,0 3 37 0,0-1-43 16,0-2 32-16,-2 0-39 0,4 0 31 16,-2-2-35-16,0 1 31 0,0-3-3 0,-2 1-4 15,2-12-4-15,0 20-17 0,0-20 27 0,0 15 0 16,0-15 5-16,0 13-20 0,0-13 23 0,0 0-24 15,-1 12 15-15,1-12-31 0,0 0 21 0,0 0-34 16,0 0 24-16,1-15-24 0,-1 15 7 0,0-20-40 16,0 8 2-16,0-3-1 0,0 1 14 0,0-3-6 15,0 0 35-15,2-1-34 0,-2 0 39 0,0 0-35 16,0 2 42-16,1-2-34 0,-1 2 34 0,0-1-33 16,0 4 35-16,0-1-34 0,0-1 36 0,0 2-32 15,0 0 40-15,0 13-42 0,0-23 35 0,0 23-3 16,0-20-2-16,0 20-3 0,-1-15-5 0,1 15-1 15,0-14-1-15,0 14-7 0,0 0 1 16,-2-17-9-16,2 17 1 0,0 0 0 16,0 0 9-16,0-13-1 0,0 13 4 0,0 0 1 15,0 0 3-15,0 0 5 0,0 0 4 0,0 0 5 16,0 0 5-16,0 0-30 0,0 0 43 0,3 11-34 16,-3-11 34-16,0 11-37 0,0-11 37 0,1 15-31 15,-1-15 30-15,0 21-30 0,1-7-2 0,-1-2 11 16,2 2-3-16,-2 0 3 0,1 1 29 0,-1 1-32 15,1 0 28-15,-1 1-28 0,3-2 28 0,-3-1-29 16,0 2 21-16,2-4-25 0,-2 2 28 0,2-2-28 16,-2 0 25-16,0-12-26 0,1 22 25 0,-1-22-49 15,0 15 55-15,0-15-19 0,1 13 21 16,-1-13-19-16,-1 11 24 0,1-11-17 0,0 0 19 16,0 0-26-16,0 12 8 0,0-12-29 0,0 0 8 15,0 0-36-15,0 0 13 0,-4-15-33 0,4 15 25 16,-1-15-36-16,-2 4-1 0,2-1-1 0,0 0 7 15,-1 0 42-15,0-3-38 0,1 2 34 0,-1-2-28 16,0-1 41-16,0 4-33 0,0-1 39 0,1 0-30 16,-1 1 35-16,1 0-33 0,0 0 34 0,1 12-3 15,-2-20 1-15,2 20-2 0,-1-17-4 0,1 17-6 16,-1-13-4-16,1 13-6 0,0-12-4 0,0 12-4 16,0 0 5-16,0 0 1 0,0 0 6 15,0 0 2-15,0 0 4 0,0 0 4 0,0 0-20 16,5 7 37-16,-5-7-25 0,1 17 46 0,-1-17-20 15,3 21 28-15,-2-8-29 0,0 0 29 0,1 0-35 16,-1 0 37-16,0 2-34 0,-1 0 41 0,2 0-42 16,-1-3 31-16,0 2-34 0,0-2 33 0,-1 0-43 15,2 0 33-15,-2-12-71 0,1 19-46 0,-1-19-84 16,1 16-103-16,-1-16-123 0,3 11-64 0,-3-11-127 16,0 0-291-16,0 0-442 0</inkml:trace>
  <inkml:trace contextRef="#ctx0" brushRef="#br3" timeOffset="-105134.14">6993 4898 337 0,'0'0'327'0,"0"0"-43"0,0 0-21 16,0 0-24-16,1-11-23 0,-1 11-22 0,0 0-30 16,0 0-26-16,0 0-28 0,0 0-25 0,0 0-19 15,0 0-15-15,0 0-12 0,0 0-5 16,0 0 1-16,0 0 4 0,0 0 5 0,-12 8 2 0,12-8-2 16,-10 13 10-16,4-5 5 0,0 3 0 0,-2 0 5 15,-1 1 3-15,3-1-2 0,-2 2 1 16,1 0-12-16,1 0-5 0,0 0-36 0,-1 2 46 15,3-2-58-15,-1 0 45 0,1 0-50 0,2-1 53 16,-1 0-59-16,2-1 50 0,1-11-54 0,0 21 58 16,0-21-52-16,4 18 64 0,0-10-42 0,1 0 66 15,1-1-53-15,2 1 63 0,3-3-55 0,0-1 57 16,3 1-55-16,-3-1 61 0,2-1-60 0,0 0 22 16,0-3 9-16,1 0 11 0,0-1 4 0,0-2 3 15,0-2-5-15,-1-1-3 0,1 0 16 0,-3-2 5 16,2-2-9-16,-3-1-3 0,-1 0-29 0,0-3 18 15,-1 1-21-15,-2 0 24 0,-1 0-32 16,0-1 11-16,0 1-29 0,-2 1 12 0,-2 0-27 16,-1 0 13-16,-1 0-25 0,0 1 15 0,-3 0-30 15,0 0 21-15,0 0-26 0,-2 0 17 0,-2 1-25 16,-1 1 22-16,0 0-35 0,-1 2 15 0,-1 0-47 16,-2 2 21-16,0-1-69 0,-1 3 23 0,0-1-87 15,0 2 1-15,1 0-111 0,-2 1-25 0,2 1-94 16,-2 1-62-16,2 1-65 0,0-1-304 0,-1 0-385 15</inkml:trace>
  <inkml:trace contextRef="#ctx0" brushRef="#br3" timeOffset="-102940.58">7389 6642 183 0,'0'0'285'0,"0"0"-48"0,0 0-42 15,0 0 2-15,0-13-42 0,0 13 16 0,0 0-64 16,0 0 29-16,0 0-62 0,0 0 29 0,0 0-65 15,0 0 27-15,0 0-51 0,0 0 32 0,0 0-51 16,0 0 44-16,0 0-49 0,0 0 47 0,0 0-50 16,0 0 59-16,0 0-56 0,0 0 54 0,0 0-54 15,0 0 57-15,-3 11-60 0,3-11 62 16,0 0-59-16,0 0 53 0,-2 13-56 0,2-13 61 0,0 0-62 16,0 0 11-16,0 0 11 0,0 0 8 15,-2 10 17-15,2-10 39 0,0 0 54 0,0 0-53 16,0 0 45-16,0 0-48 0,0 0 49 0,0 0-49 15,0 0 44-15,-5-7-58 0,5 7 58 0,0 0-59 16,-3-16 79-16,3 16-61 0,-2-13 58 0,2 13-58 16,-1-13 63-16,1 13-68 0,0-11 54 0,0 11-65 15,-1-12 48-15,1 12-64 0,0 0 41 0,0-14-68 16,0 14 46-16,0 0-68 0,0 0 47 0,0-13-65 16,0 13 49-16,0 0-60 0,0 0 62 15,0 0-59-15,0 0 61 0,0 0-54 0,0 0 57 0,0 0-53 16,0 0 59-16,1 15-38 0,-1-15 37 15,1 12-44-15,-1-12 3 0,2 15-1 0,-2-15-1 0,0 15 3 16,0-15 7-16,1 15 1 0,-1-15 6 16,0 13-3-16,0-13-4 0,2 11 3 15,-2-11 4-15,0 0-1 0,0 15 9 0,0-15 5 16,0 0 5-16,0 0 3 0,2 11-7 0,-2-11 0 16,0 0 2-16,0 0-8 0,0 0-3 0,0 0-5 15,-4-15 1-15,4 15-5 0,-1-14 1 0,1 14-2 16,-2-17-1-16,2 17 0 0,0-15-1 15,0 15-4-15,0-15 3 0,0 15 4 0,0-13 5 0,0 13-8 16,0 0-1-16,0-15-7 0,0 15-12 0,0 0-7 16,0 0 48-16,0-12-55 0,0 12 51 0,0 0-45 15,0 0 18-15,0 0 11 0,0 0 13 16,0 14 9-16,0-14 13 0,0 16 7 0,-1-6 0 16,1 3-1-16,-1-1-25 0,1 2 36 0,-1-1-29 15,-1 4 28-15,1-1-23 0,0 0 27 0,-1 1-30 16,2-3 17-16,-1 1-26 0,0-1 19 0,0 0-27 15,1-3 21-15,-2 0-25 0,1 2 19 0,1-13-19 16,-1 18 17-16,1-18-21 0,-2 14 20 0,2-14-37 16,-2 13-6-16,2-13-79 0,0 0-26 0,-2 13-88 15,2-13-39-15,0 0-96 0,0 0-128 0,0 0-95 16,0 0-444-16,0 0-622 0</inkml:trace>
  <inkml:trace contextRef="#ctx0" brushRef="#br3" timeOffset="-84878.88">14330 5027 271 0,'0'0'357'0,"0"0"-30"16,5-10-56-16,-5 10 53 0,0 0-68 0,5-7 45 16,-5 7-70-16,0 0 15 0,0 0-70 15,0 0 30-15,0 0-73 0,6-7 38 0,-6 7-76 16,0 0 40-16,0 0-73 0,0 0 40 0,0 0-76 16,0 0 49-16,0 0-69 0,0 0 60 0,0 0-53 15,0 0 65-15,-4 14-46 0,4-14 60 0,-5 18-53 16,0-5 59-16,-1 2-39 0,1 0 9 0,-3 5-4 15,1-1-1-15,-3 0-14 0,2 1 38 0,-1 2-33 16,1-2 25-16,-2 2-29 0,3-2 31 16,-2 1-31-16,-1 0 17 0,0 0-28 0,3-2 13 0,-2-1-5 15,2 0-9-15,1-4-3 0,-1 0-1 16,3 1-5-16,-2-3-4 0,2-1-8 0,-1-1-1 0,5-10-3 16,-8 16-23-16,8-16-29 15,-4 12-44-15,4-12-56 0,-5 10-48 0,5-10-47 16,-5 8-4-16,5-8-163 0,0 0-29 0,0 0-29 15,0 0-34-15,0 0-326 0,0 0-353 0</inkml:trace>
  <inkml:trace contextRef="#ctx0" brushRef="#br3" timeOffset="-84315.28">14562 5250 95 0,'0'0'412'0,"0"0"-71"0,2-11-102 16,-2 11 7-16,0 0-94 0,0 0 31 0,2-10-78 15,-2 10 37-15,0 0-89 0,0 0 35 0,0 0-65 16,0 0 34-16,0 0-61 0,0 0 55 0,0 0-57 16,0 0 57-16,0 0-57 0,0 0 5 15,0 0 8-15,0 0 1 0,0 0 14 0,0 0-11 16,6 7-5-16,-6-7 14 0,0 0-4 0,0 0-7 15,0 0 1-15,0 0 2 0,0 0 9 0,-2 10 0 16,2-10 4-16,0 0 4 0,0 0 3 0,0 0 9 16,0 0 12-16,0 0 10 0,0 0 61 0,0 0-42 15,0 0 60-15,0 0-45 0,1-12 50 16,-1 12-72-16,0 0 61 0,1-12-46 0,-1 12 59 16,0 0-67-16,0 0 55 0,1-13-67 0,-1 13 44 15,0 0-71-15,0 0 44 0,0 0-75 0,0 0 50 16,2-11-68-16,-2 11 47 0,0 0-69 0,0 0 52 15,0 0-58-15,0 0 67 0,0 0-47 0,0 0 61 16,0 0-46-16,0 13 13 0,0-13 0 0,0 16 14 16,0-16-6-16,-3 19-22 0,2-7 42 0,0 0-17 15,-1 2 36-15,0-2-33 0,2 4 26 16,-2-3-5-16,0 1-5 0,2-1-5 16,0-1-5-16,-2 0-3 0,1 0-11 0,0-1-2 15,0-1-3-15,1-10-1 0,0 17 1 0,0-17-2 16,-1 15 2-16,1-15-1 0,-3 12 2 0,3-12 3 15,0 0-8-15,0 13 2 0,0-13-1 0,0 0-4 16,-3 11 0-16,3-11-1 0,0 0-4 0,0 0-5 16,-2 10-25-16,2-10-37 0,0 0-48 0,0 0-50 15,0 0-44-15,0 0-12 0,0 0-128 16,0 0-49-16,0 0-67 0,0 0-493 0,0 0-541 0</inkml:trace>
  <inkml:trace contextRef="#ctx0" brushRef="#br3" timeOffset="-82997.69">14594 8249 152 0,'3'-10'219'0,"-3"10"-41"0,0 0-11 0,0 0-16 16,0 0-8-16,2-10 2 0,-2 10-21 0,0 0 22 15,0 0-35-15,0 0 13 0,0 0-18 0,0 0-4 16,0 0-7-16,0 0 5 0,0 0 11 0,1-12-8 15,-1 12 0-15,0 0-7 0,0 0 10 0,0 0 0 16,0 0-8-16,0 0 44 0,0 0-53 16,0 0 39-16,0 0-65 0,0 0 48 15,0 0-63-15,0 0 52 0,0 0-71 0,0 0 55 16,0 0-68-16,0 0 55 0,0 0-67 0,0 0 50 16,0 0-57-16,0 0 4 0,0 0 8 0,0 0 9 15,-5 7 5-15,5-7 5 0,-6 9 2 0,6-9 3 16,-5 16 5-16,-2-8 3 0,2 5-16 0,-3 0 33 15,2 1-23-15,-4 3 23 0,1 0-40 0,-1 2 34 16,-2 0-30-16,3 0 36 0,-2 0-39 0,1 0 32 16,1 1 0-16,0-1-30 0,-2-1 30 0,4 0-35 15,-2-1 25-15,1-3-29 0,3 1 31 16,-2-2-32-16,0-2 25 0,1 2-31 0,2-4 36 16,1 1-33-16,-2-2 28 0,5-8-30 0,-7 15 28 15,7-15-35-15,-6 12 24 0,6-12-68 0,-6 8-21 16,6-8-70-16,-3 9-68 0,3-9-74 0,0 0-95 15,0 0-49-15,-6 7-69 0,6-7-377 0,0 0-421 16</inkml:trace>
  <inkml:trace contextRef="#ctx0" brushRef="#br3" timeOffset="-81170.83">14943 8438 179 0,'0'0'203'15,"0"0"-32"-15,0 0-17 0,0 0-16 0,0 0-6 16,0 0-11-16,1-13-8 0,-1 13-10 0,0 0-9 15,0 0-5-15,0 0-5 0,0 0 10 0,0 0-22 16,-3-9-2-16,3 9-16 0,0 0 6 0,0 0-15 16,0 0-1-16,0 0-1 0,-11-1 0 0,11 1 19 15,0 0-8-15,-11 5 6 0,11-5 14 16,-9 4-4-16,9-4-1 0,-11 8-7 0,5-2-9 0,-3 1-2 16,3 0-3-16,-1 0-1 0,-1 4-3 15,0-2 3-15,0 2-5 0,2 0-3 0,-2 0 40 16,2-1-53-16,-1 3 43 0,2-1-57 0,3-1 48 15,-2 1-56-15,1-1 47 0,1 0-53 0,2-11 55 16,0 22-51-16,0-22 68 0,2 20-48 0,1-9 71 16,2-1-66-16,3-1 63 0,0 2-60 0,0-3 49 15,3 1-58-15,1-2 55 0,1-1-66 0,2-2 57 16,1 2-62-16,-1-3 55 0,2 0-59 0,-5-3 4 16,3 0 7-16,2-3 6 0,0 0-4 0,-3-4 5 15,1 0 9-15,-2-1 12 0,1-2-9 0,-1-3 16 16,0 0 5-16,-3-2-28 0,-1-1 23 15,0-2-28-15,-4 1 33 0,0 0-30 0,-2 0 29 16,-3-1-32-16,0 1 32 0,-3 1-41 0,-1 0 25 16,-2 1-39-16,-1 1 22 0,0 3-36 0,-4-1 20 15,0 2-54-15,-3 2-17 0,1 2-61 0,-3-1-64 16,3 4-78-16,-3 1-87 0,2 2-31 0,-2 1-118 16,-1 3-299-16,1 0-338 0</inkml:trace>
  <inkml:trace contextRef="#ctx0" brushRef="#br3" timeOffset="-76264.5">28782 4178 312 0,'0'0'310'0,"0"0"-31"0,0 0-35 0,0 0 25 16,0 0-47-16,0 0-12 0,0 0-21 0,0 0-14 15,0 0-14-15,0 0-6 0,-14 0-25 0,14 0 9 16,0 0-22-16,0 0-9 0,0 0-5 16,0 0-16-16,0 0-12 0,0 0-6 0,0 0-4 15,0 0 1-15,0 0-2 0,18 3-21 0,-18-3-5 16,19 1-9-16,-6 0-6 0,-2 0 0 0,-11-1-5 16,23 1-20-16,-23-1-30 0,22 2-48 0,-22-2-40 15,15 1-85-15,-15-1-55 0,17 0-17 16,-17 0-45-16,12 1-34 0,-12-1-297 0,0 0-162 15</inkml:trace>
  <inkml:trace contextRef="#ctx0" brushRef="#br3" timeOffset="-76078.98">28727 4251 27 0,'0'0'291'16,"-13"5"-18"-16,13-5-54 0,0 0-2 0,-11 5-48 15,11-5-2-15,0 0-33 0,0 0 46 16,-5 7-27-16,5-7 17 0,0 0-18 0,13 6-26 15,-2-3-19-15,1-2-21 0,5 1-20 0,0-1-10 16,2 2-35-16,1-2-54 0,1-1-69 0,0 0-33 16,-1 0-91-16,0 0-51 0,1 0-60 0,-2-3-136 15,0 1 43-15</inkml:trace>
  <inkml:trace contextRef="#ctx0" brushRef="#br3" timeOffset="-75462.59">29295 4059 149 0,'0'0'309'0,"0"0"-19"0,0 0-53 0,0 0 8 16,0 0-64-16,0 0 20 0,0 0-43 0,0 0 31 15,0 0-23-15,0 0 21 0,0 0-27 0,0 0 7 16,0 0-26-16,0 0 5 0,0 0-22 0,0 0-1 16,0 0-21-16,0 0 1 0,0 0-19 0,0 0 3 15,0 0-21-15,0 0-2 0,0 0-14 0,0 0-6 16,0 0-8-16,0 0-9 0,0 0-8 0,0 0-5 15,0 0-8-15,0 0-4 0,0 0 8 16,0 0-10-16,0 0 12 0,-7 8-2 0,7-8 13 0,0 0 13 16,0 18 13-16,0-18 9 0,0 18 3 15,0-7 12-15,0 2 4 0,0-2-12 0,0 4 3 16,2-1 2-16,-2 2-47 0,1 0 59 16,1 1-48-16,0-1 48 0,-1 0-32 0,0-1 23 15,1 0-40-15,-1-2 29 0,0 0-39 0,0-2 30 16,2 1-40-16,-2-1 28 0,-1-11-39 0,3 18 33 15,-3-18-35-15,1 15 23 0,-1-15-30 0,1 14 5 16,-1-14-94-16,3 9-24 0,-3-9-124 0,0 0-29 16,1 12-85-16,-1-12-90 0,0 0-120 0,0 0-373 15,0 0-519-15</inkml:trace>
  <inkml:trace contextRef="#ctx0" brushRef="#br3" timeOffset="-74629.36">29140 7128 171 0,'0'0'376'0,"0"0"-100"0,-14-1-42 16,14 1-14-16,0 0-6 0,0 0-64 0,-15-1 51 15,15 1-29-15,0 0-27 16,0 0-14-16,0 0-15 0,0 0 6 0,0 0 4 16,0 0-4-16,0 0-6 0,0 0-8 0,0 0-9 15,10 3-13-15,-10-3-13 0,19 3-15 0,-19-3-12 16,24 4-11-16,-12-2-3 0,2-1-7 0,-1 1-7 16,-1-1-20-16,0 2-38 0,-12-3-47 0,22 2-48 15,-22-2-47-15,15 3-37 0,-15-3-25 0,14 1-18 16,-14-1-37-16,0 0-30 0,0 0-194 0,10 2-26 15</inkml:trace>
  <inkml:trace contextRef="#ctx0" brushRef="#br3" timeOffset="-74418.92">29083 7189 105 0,'0'0'285'0,"-16"5"-54"16,16-5-26-16,-12 5-14 0,12-5-2 0,0 0 7 15,-10 5 1-15,10-5 7 0,0 0-4 0,0 0-6 16,0 0-12-16,4 13-28 0,-4-13-17 0,15 6-24 15,-4-4-17-15,0 1-14 0,6 1-18 0,1-2-4 16,0 0-18-16,2 0-41 0,-1-1-58 0,3 1-64 16,0-1-81-16,-1-2-54 0,-1 1-61 0,0-2-59 15,-1 1-185-15,0-1-76 0</inkml:trace>
  <inkml:trace contextRef="#ctx0" brushRef="#br3" timeOffset="-74014.92">29687 7078 152 0,'0'0'479'0,"0"0"-50"16,0 0-117-16,1-11 33 0,-1 11-79 16,0 0 23-16,0 0-107 0,0 0 17 0,0 0-78 0,-5-8 33 15,5 8-61-15,0 0 47 0,-11 5-70 16,11-5 53-16,-11 10-64 0,6-2 56 0,-1-2-56 15,-1 3 55-15,0 2-69 0,0-1 48 0,1 1-63 0,0 1 54 16,-2 1-52-16,3 0 46 16,0 0-65-16,0 1 56 0,2-1-67 0,0 0 55 15,1-1-60-15,2-1 57 0,0 1-59 0,1 0 63 16,2 0-50-16,1-1 64 0,2 1-48 0,2-1 53 16,2-1-44-16,1 0 1 0,3-1-4 0,1-2-1 15,-1-2 1-15,2 2 0 0,2-5 1 0,-3 1 2 16,5-4 30-16,-2-2-41 0,2-2 25 0,2-2-27 15,-3-1 27-15,0-3-40 0,-1-1 34 0,-1-1-34 16,-3-2 23-16,0 0-36 0,-3-3 33 16,-2 2-39-16,-3 0 36 0,-2 0-45 0,-2 1 33 0,-4 0-35 15,-2 0 1-15,-2 0-1 0,-3 0 6 0,-2 2-3 16,-1 0-12-16,-1 2-27 0,1 1-48 16,-2 4-1-16,1-2-107 0,-2 3 4 0,3 3-90 15,-1-1-8-15,13 3-46 0,-24 1-22 16,11 1-58-16,2 0-337 0,0 1-288 0</inkml:trace>
  <inkml:trace contextRef="#ctx0" brushRef="#br3" timeOffset="-68601.25">18920 1850 267 0,'0'0'253'0,"0"0"4"0,0 0-42 15,8-7-9-15,-8 7-16 0,0 0-15 0,0 0-15 16,0 0-8-16,0 0-16 0,0 0-13 0,6-7-14 16,-6 7-15-16,0 0-18 0,0 0-13 0,0 0-6 15,0 0-20-15,0 0-10 0,0 0-5 0,0 0-6 16,0 0-3-16,0 0 3 0,0 0 5 15,-4 12 0-15,4-12 9 0,-7 11 6 0,7-11-10 16,-11 14 4-16,6-6 20 0,-1 5 19 16,-3-3 2-16,1 2 9 0,1 2-18 0,-1-2 11 15,-1 2-20-15,1-2 11 0,1 1-13 0,-1 0 20 16,-1 0-10-16,1 0 9 0,1-1-13 0,-1 1-2 16,0-2-17-16,2 0-5 0,1-1-2 0,0-2-5 15,0-1-3-15,1 2-2 0,4-9-4 0,-8 11-1 16,8-11 0-16,-6 9 0 0,6-9 6 0,-5 7-19 15,5-7-36-15,0 0-55 0,-7 10-43 16,7-10-78-16,0 0-40 0,0 0-101 0,-5 7-39 0,5-7-411 16,0 0-327-16</inkml:trace>
  <inkml:trace contextRef="#ctx0" brushRef="#br3" timeOffset="-67697.55">19181 1959 294 0,'0'0'331'0,"0"0"-58"0,0 0-7 0,0 0-28 16,0 0-25-16,0 0-18 0,0 0-20 0,0 0-18 15,0 0-24-15,0 0-23 0,0 0-21 0,0 0-14 16,0 0-10-16,0 0-12 0,0 0-11 0,0 0-9 16,0 0-3-16,0 0-4 0,-13 5-3 0,13-5-6 15,-8 6-6-15,8-6-5 0,-9 8 2 0,9-8-2 16,-9 10-8-16,9-10-9 0,-11 11 12 16,11-11 2-16,-8 13-2 0,8-13 2 15,-7 15-17-15,7-15 22 0,-7 14-19 0,7-14 17 0,-4 14-11 16,4-14 23-16,-1 14-19 0,1-14 24 15,1 13 1-15,-1-13 39 0,9 14 1 0,-1-8 15 16,0 1-18-16,1-2 8 0,2 1-19 0,1-2 10 16,0-1-13-16,1 0 15 0,0-2-17 0,2-1 11 15,-1 0-20-15,4-3 7 0,-2 1-16 0,0-1 14 16,-2-2-7-16,0 0 31 0,-2-1 1 0,0 0 4 16,-1-3-2-16,-3 2 22 0,-1-1 4 0,-1 0-14 15,1-2-16-15,-3 0-12 0,-4 10 6 16,2-20-23-16,-2 20-1 0,-1-20-11 0,-3 10-6 0,0 2-43 15,-1-2 31-15,-2 2-10 0,2-1-33 16,-3 2-24-16,0 0-55 0,-2 2-52 0,0 0-67 16,-2 3-55-16,-2-1-71 0,1 2-88 15,-1 2-435-15,0 1-443 0</inkml:trace>
  <inkml:trace contextRef="#ctx0" brushRef="#br3" timeOffset="-66352.79">18451 7897 180 0,'0'0'379'0,"0"0"-45"0,0 0-72 0,0 0-33 16,0 0-5-16,5-8-6 0,-5 8-9 0,0 0-18 15,0 0-23-15,0 0 30 0,0 0-67 0,0 0 39 16,5-7-65-16,-5 7 43 0,0 0-67 0,0 0 40 16,0 0-64-16,0 0 43 0,0 0-54 0,0 0-11 15,0 0 48-15,0 0-68 0,0 0 47 16,7-7-68-16,-7 7 6 0,0 0 5 0,0 0-1 0,0 0-6 15,5-9-1-15,-5 9-1 0,0 0-1 16,0 0-4-16,6-11-8 0,-6 11-2 0,0 0 0 0,7-9 1 16,-7 9 1-16,0 0 3 0,6-9 6 0,-6 9-3 15,0 0 2-15,5-9-1 16,-5 9 3-16,0 0 3 0,0 0-4 0,5-6-1 16,-5 6 1-16,0 0-2 0,0 0-1 0,0 0-2 15,0 0 2-15,0 0-1 0,5-8-4 0,-5 8 0 16,0 0 3-16,0 0 5 0,0 0 4 0,0 0 3 15,0 0 5-15,0 0 4 0,-2 12 55 0,2-12-55 16,-9 14 61-16,2-7-51 0,1 4 57 0,-2 2-58 16,-1-1 56-16,-2 2-62 0,-1 2 51 0,2-1-64 15,-4 2 62-15,2-4-56 0,0 3 62 16,0 0-59-16,-2-2 50 0,4 1-53 0,0-3 52 16,0 0-63-16,1-2 4 0,0 1 6 0,1-1-1 15,-1-1 2-15,3-2 0 0,1 0 0 0,-1 1 0 16,6-8-1-16,-10 11-1 0,10-11-20 0,-7 8-58 15,7-8-23-15,-6 8-149 0,6-8-80 16,0 0-46-16,0 0-97 0,0 0-320 0,0 0-312 16</inkml:trace>
  <inkml:trace contextRef="#ctx0" brushRef="#br3" timeOffset="-65469.33">18799 8013 32 0,'0'0'376'16,"0"0"-81"-16,0 0 10 0,0 0-69 0,0 0 41 16,0 0-87-16,2-10 47 0,-2 10-86 0,0 0 43 15,0 0-94-15,0 0 44 0,0 0-73 0,0 0 43 16,0 0-75-16,0 0 35 0,0 0-65 0,0 0 45 15,0 0-64-15,0 0 50 0,0 0-56 0,0 0 57 16,0 0-57-16,0 0 52 0,0 0-48 16,0 0 62-16,0 0-53 0,8 6 49 0,-8-6-54 15,0 0 52-15,0 0-53 0,0 0 54 0,1 12-50 16,-1-12 48-16,0 0-57 0,0 0 52 0,0 0-52 16,0 0 56-16,0 0-49 0,-1 11 46 0,1-11-47 15,0 0 54-15,0 0-46 0,0 0 58 0,0 0-54 16,0 0 55-16,0 0-61 0,0 0 49 15,0 0-58-15,2-11 48 0,-2 11-54 0,2-11 50 16,-2 11-55-16,1-14 56 0,-1 14-43 0,3-12 66 16,-3 12-43-16,2-12 56 0,-2 12-61 0,0 0 52 15,3-12-63-15,-3 12 48 0,0 0-64 0,1-11 49 16,-1 11-63-16,0 0 50 0,0 0-58 0,0 0 60 16,0 0-47-16,0 0 53 0,0 0-47 0,0 0 64 15,0 0-59-15,1 11 58 16,-1-11-54-16,-1 12 56 0,1-12-53 0,-1 16 57 15,1-16-54-15,-2 16 56 0,2-16-56 0,-1 16 47 16,1-16-56-16,-2 17 62 0,2-17-61 0,-2 14 3 0,2-14 54 16,-1 13-58-16,1-13 58 0,0 0-57 15,-1 15 60-15,1-15-50 0,0 0 60 0,-2 10-55 16,2-10 11-16,0 0 6 0,0 0 3 0,0 0 1 16,0 0-5-16,0 0 1 0,0 0-9 0,0 0 4 15,4-12-6-15,-1 2-1 0,-1 1-3 0,1-1 49 16,0 0-59-16,-1 0 1 0,1 1-11 0,-3 9 17 15,6-17 5-15,-6 17 10 0,4-13 0 16,-4 13-4-16,4-11-5 0,-4 11-9 0,0 0 1 0,3-12-8 16,-3 12 50-16,0 0-59 0,0 0 8 15,0 0 62-15,0 0-55 0,0 0 13 16,0 0 22-16,2 12 5 0,-2-12 8 0,-4 17 10 16,3-5 6-16,-2 1-3 0,0 1 1 0,0 0 1 15,0 2-43-15,-2 0 28 0,3-1-30 0,-1 0 24 16,0 0-38-16,2-1 34 0,-1 0-35 0,0-3 33 15,2 2-41-15,0-1-12 0,0-12-98 0,0 21-65 16,0-21-86-16,0 15-118 0,0-15-54 0,3 10-181 16,-3-10-282-16,0 0-471 0</inkml:trace>
  <inkml:trace contextRef="#ctx0" brushRef="#br3" timeOffset="-60103.5">22139 2250 90 0,'4'-9'248'0,"-4"9"-26"0,0 0-43 0,0 0 27 16,0 0-66-16,4-8 26 0,-4 8-49 0,0 0 19 15,0 0-39-15,0 0 20 0,0 0-35 0,0 0 27 16,0 0-40-16,0 0 32 0,0 0-37 0,0 0 22 16,0 0-34-16,0 0 20 0,0 0-31 0,0 0 16 15,0 0-24-15,0 0 17 0,0 0-15 16,0 0 27-16,0 0-19 0,0 0 12 0,-5 11 8 0,5-11 4 16,-7 13 3-16,1-5 12 0,-1 3-21 15,0 1 5-15,1 0-10 0,-3 1 8 0,-1 3-12 16,-1 1 6-16,2-1-25 0,-1 2 3 15,0-2-2-15,0 3 18 0,-3-1 0 0,3 1 14 16,-1 0-23-16,1-1 1 0,1-1-15 0,-1-1 9 16,1 0-9-16,1-3 15 0,1 1-13 0,2-2 4 15,-3 0-9-15,2 0 2 0,0-2-11 0,1-2 7 16,1 1-14-16,4-9 7 0,-8 13 1 0,8-13-17 16,-7 12 15-16,7-12-8 0,-5 10 7 0,5-10 0 15,0 0-4-15,-6 10 4 0,6-10-2 0,0 0-1 16,0 0-2-16,-6 10-28 0,6-10-31 0,0 0-62 15,0 0-44-15,0 0-88 0,-5 7-53 0,5-7-92 16,0 0-77-16,0 0-316 0,0 0-302 16</inkml:trace>
  <inkml:trace contextRef="#ctx0" brushRef="#br3" timeOffset="-57269.42">19214 1978 58 0,'0'0'62'0,"0"0"3"0,0 0 20 16,0 0-22-16,0 0-8 0,0 0-2 15,0 0 2-15,0 0-1 0,0 0 8 0,0 0-3 16,0 0-5-16,0 0 4 0,0 0 7 0,0 0 1 16,0 0 4-16,0 0 6 0,0 0 6 0,0 0 1 15,0 0 3-15,0 0-11 0,0 0 5 0,0 0-9 16,0 0-2-16,0 0-7 0,0 0-4 15,0 0-1-15,0 0-2 0,0 0 6 0,0 0-6 16,0 0 6-16,0 0-46 0,0 0 27 0,0 0 0 16,13 0-45-16,-13 0 37 0,0 0-38 0,15-4 33 15,-15 4-28-15,10-3 25 0,-10 3-5 0,11-2 6 16,-11 2-17-16,0 0-4 0,12-4-34 16,-12 4 35-16,0 0-56 0,11-3 14 0,-11 3-31 15,0 0-48-15,0 0-52 0,10-4-65 16,-10 4-264-16,0 0 12 0</inkml:trace>
  <inkml:trace contextRef="#ctx0" brushRef="#br3" timeOffset="-53556.04">22401 2414 37 0,'0'0'207'0,"0"0"-25"16,0 0-31-16,0 0-30 0,0 0-28 15,0 0-22-15,0 0-17 0,0 0-12 0,0 0-5 16,0 0-15-16,0 0-3 0,0 0-6 16,0 0 2-16,0 0-5 0,0 0-1 0,0 0-1 0,5 9 3 15,-5-9 3-15,0 0 7 0,0 0-1 0,0 0 3 16,0 0 5-16,0 0 6 0,0 0 2 0,0 0 5 15,0 0 6-15,0 0 11 0,0 0 13 16,0 0 28-16,0 0-15 0,0 0 60 0,0 0-10 16,0 0 47-16,0 0-11 0,0 0 15 0,0 0-19 15,0 0 9-15,0 0-25 0,0 0-7 0,0 0-35 16,0 0 2-16,0 0-30 0,0 0-2 0,0 0-26 16,0 0-4-16,0 0-24 0,0 0 2 15,0 0-23-15,0 0 5 0,0 0-17 16,0 0-1-16,0 0-12 0,0 0 9 0,0 0-11 0,0 0 9 15,0 0-11-15,0 0 20 0,0 0-10 16,0 0 17-16,0 0-11 0,0 0 14 0,5 7-8 0,-5-7 9 16,0 0-13-16,3 9 14 0,-3-9-11 0,0 0 11 15,0 0-17-15,3 10 13 0,-3-10-14 16,0 0 13-16,0 0-8 0,0 0 6 0,0 0-4 16,0 0 18-16,2 10-8 0,-2-10 17 0,0 0-8 15,0 0 24-15,0 0-12 0,0 0 11 0,0 0-22 16,0 0 10-16,0 0-22 0,2-11 9 0,-2 11-6 15,1-12 12-15,-1 12-4 0,0-12 11 16,0 12 21-16,0-12 3 0,0 12 1 0,0 0-2 16,0-16 6-16,0 16-4 0,0 0-5 0,1-12-12 15,-1 12-15-15,0 0-12 0,0 0-19 16,0 0 6-16,0-12-22 0,0 12 12 0,0 0-4 0,0 0-2 16,0 0-7-16,0 0 7 0,0 0 6 15,0 0 4-15,0 0 21 0,0 0-2 0,0 0 14 16,1 13-3-16,-1-13 6 0,0 15-10 0,0-15 5 15,-1 15-5-15,1-15 6 0,0 18-7 0,0-18 5 16,0 16-11-16,0-16 5 0,-1 17-5 0,1-17 7 16,0 13-8-16,0-13 10 0,0 0-7 0,0 16 6 15,0-16 0-15,0 0 3 0,0 11 7 0,0-11 0 16,0 0 3-16,0 0 3 0,-1 11 5 16,1-11-2-16,0 0-7 0,0 0-7 15,0 0-13-15,0 0 9 0,0 0 3 0,-4-12-9 16,4 12-7-16,-2-11-4 0,2 11-3 0,-1-15-3 15,1 15 2-15,0-13 6 0,0 13 0 0,0 0-9 16,0-16 4-16,0 16-5 0,0 0 1 0,0-12-7 16,0 12-9-16,0 0-2 0,0 0-5 0,0 0-4 15,0 0 5-15,0 0 5 0,0 0 10 0,0 0 5 16,0 0 11-16,0 0 1 0,1 12 4 0,-1-12 17 16,0 18 2-16,0-18 0 0,0 23 2 0,2-11 2 15,-2 1 1-15,0 1-2 0,0-2 0 0,1 2 11 16,-1-1-10-16,1 1-10 0,-1-1-1 0,2 1 1 15,-2-1-5-15,1-1 1 0,-1-12 0 16,1 22-4-16,-1-22 0 0,1 21-5 0,-1-21 7 16,2 16-10-16,-2-16-51 0,1 13-51 15,-1-13-54-15,1 11-63 0,-1-11-91 0,0 0-65 16,2 12-120-16,-2-12-433 0,0 0-497 0</inkml:trace>
  <inkml:trace contextRef="#ctx0" brushRef="#br3" timeOffset="-51502.19">22041 7429 57 0,'0'0'215'0,"0"0"-29"0,0 0-5 15,6-7-11-15,-6 7 7 0,0 0 1 0,0 0-6 0,0 0 7 16,5-7 9-16,-5 7 7 16,0 0 6-16,0 0-5 0,0 0-15 0,0 0-11 15,0 0-7-15,0 0-15 0,0 0-17 0,0 0-11 16,7-6-22-16,-7 6-12 0,0 0-17 0,0 0-14 16,0 0-8-16,0 0-7 0,0 0-2 0,0 0 8 15,0 0-5-15,-4 11 8 0,4-11-1 0,-9 14 2 16,4-4-4-16,-3 2-17 0,2 2 30 0,-3 2-28 15,-1 3 23-15,0-2-35 0,-1 4 29 0,-3 1-30 16,3 1 27-16,-1 0-35 0,1-3 37 16,0 1-6-16,2-2-5 0,-1-1-7 0,1 1-5 0,2 0 0 15,-1-2-3-15,0-3-1 0,2 0-1 16,0-2-5-16,0 1 3 0,1-4-6 0,0 1 1 16,2-2 3-16,3-8-4 0,-7 13-10 0,7-13-39 15,-5 10-41-15,5-10-45 0,-4 9-62 16,4-9-76-16,0 0-81 0,0 0-30 0,0 0-19 15,0 0-41-15,0 0-313 0,0 0-253 0</inkml:trace>
  <inkml:trace contextRef="#ctx0" brushRef="#br3" timeOffset="-51054.67">22294 7616 244 0,'0'0'438'0,"0"0"-110"0,4-8-54 0,-4 8-32 15,0 0-36-15,0 0-16 0,0 0-32 0,0 0-12 16,0 0-32-16,0 0-7 0,0 0-16 0,0 0-3 16,-10 3-24-16,3 3 11 0,7-6 3 0,-9 16-9 15,5-6 1-15,-1 2-2 0,0 0-11 16,0 2-3-16,-1 0-2 0,2-2-8 0,0 3-2 15,3 0 1-15,-2-1-1 0,2 0-8 0,0 0-3 16,1-1 47-16,1-2-59 0,1 3 59 0,1-3-51 16,2 2 63-16,3-1-52 0,-1-2 4 0,2-1 5 15,3-1 0-15,2-2 4 0,-1-2-13 0,2-1-3 16,1-4-10-16,1-2 1 0,1-3-4 0,3-2-5 16,-2-2 14-16,-1-1-11 0,-2-2-4 15,-1-1 3-15,-3 1 17 0,-3 1 0 0,-1-2 37 16,-1 1-34-16,-4-2 34 0,-2 2-51 0,-3-1 24 15,-3 1-40-15,-4-1 24 0,-3-2-33 0,-4 4 25 16,-1-2-33-16,-2 3 27 0,0 1-34 16,1 0-30-16,-1 3-72 0,2 1-39 0,-1 2-52 15,3 1-44-15,-3 1-56 0,5 2-11 0,-2 0 6 16,3 1-68-16,0 1-394 0,0 0-299 0</inkml:trace>
  <inkml:trace contextRef="#ctx0" brushRef="#br3" timeOffset="-49373.21">30417 7085 171 0,'0'0'323'0,"0"-15"-33"16,0 15-1-16,0-13-60 0,0 13 43 0,0-12-68 0,0 12 59 16,0 0-15-16,0-13-75 0,0 13 37 0,0 0-67 15,0-12 36-15,0 12-64 0,0 0 26 16,0 0-75-16,0 0 38 0,0-11-72 0,0 11 38 16,0 0-63-16,0 0 36 0,0 0-58 0,0 0 44 15,0 0-48-15,0 0 53 0,0 0-32 0,-10 8 65 16,4 1-55-16,1 3 57 0,-1 1 8 0,-2 1 6 15,-1 4-54-15,0-1 71 0,0 3-49 0,-2 0 69 16,2 0-47-16,-1 5 46 0,-3-1-58 16,3 2 35-16,-2-1-53 0,-1-2 36 0,3 2-52 0,2-4 3 15,-2 0-1-15,1 0-3 0,2-1-5 16,-2-1-3-16,1-1 0 0,2 0-3 0,-1-2 2 16,0-1-35-16,2-1 35 0,-2 1-28 0,2-3-27 15,1-1-66-15,0-1-43 0,0-2-41 16,-1 1-137-16,5-9-62 0,-3 9-50 0,3-9-110 15,0 0-304-15,0 0-395 0</inkml:trace>
  <inkml:trace contextRef="#ctx0" brushRef="#br3" timeOffset="-48874.13">30589 7334 261 0,'0'0'473'0,"0"0"-109"0,4-11-59 0,-4 11-33 15,0 0-28-15,6-6-28 0,-6 6-48 0,0 0-45 16,0 0-29-16,0 0-20 0,5-8-16 0,-5 8-12 16,0 0-7-16,0 0-10 0,0 0-5 0,0 0-4 15,0 0-3-15,0 0 0 0,0 0-6 0,0 0-1 16,7 8 1-16,-7-8 2 0,0 0 2 0,0 0 8 15,0 0 5-15,0 0 5 0,0 0 10 0,0 0 13 16,0 0 8-16,0 0 7 0,0 0-11 0,0 0 4 16,0 0 0-16,0 0-1 0,0 0 3 15,1-14 14-15,-1 14 1 0,0 0 17 16,0-18 12-16,0 18-50 0,2-11 74 0,-2 11-56 16,1-16 59-16,-1 16-48 0,1-11 36 0,-1 11-48 15,0 0 27-15,3-15-50 0,-3 15 20 0,0 0-47 16,1-10 15-16,-1 10-43 0,0 0 29 0,0 0-26 15,0 0 35-15,0 0-29 0,0 0 39 0,0 0-15 16,-5 12 41-16,5-12-13 0,-5 19 36 0,2-7-9 16,-1 1 14-16,0 3-25 0,-2-1-3 15,2 1-8-15,-1 2-6 0,1-1-10 0,-2 3-7 0,2-4-8 16,-1 3-3-16,1-2-8 0,2-1-16 0,-2 0 12 16,1-1-16-16,-1 1-6 0,3-4-77 0,-2 0-63 15,2-1-111-15,1-11-113 0,-1 18-51 16,1-18-147-16,-1 14-154 0,1-14-345 0,0 0-682 15</inkml:trace>
  <inkml:trace contextRef="#ctx0" brushRef="#br3" timeOffset="-47850.89">29785 4007 260 0,'0'0'272'0,"0"0"-33"0,0-11 32 0,0 11-30 15,0 0 1-15,0 0-16 0,0 0-14 0,0 0-19 16,0 0-10-16,0 0-15 0,0 0-15 0,0 0-10 16,-1-11-14-16,1 11-10 0,0 0-7 0,0 0-1 15,0 0-7-15,0 0-10 0,0 0-9 16,0 0-9-16,0 0-12 0,0 0-18 0,0 0-12 16,0 0-7-16,0 0-12 0,0 0-13 0,0 0 2 15,0 0 9-15,0 0-6 0,-6 11 6 0,6-11-4 16,-8 17 1-16,2-6 4 0,-1 3 6 0,1 0 8 15,-3 4 18-15,0 1-6 0,0 2-2 16,0-1-2-16,-1 5 3 0,0 1 6 0,-1-1 5 16,1 0-62-16,0 0 68 0,1-3-61 15,1 0 61-15,-1 0-62 0,3-2 62 0,-2 1-56 0,2-2 48 16,-2-1-39-16,3-2 42 0,-1-1-46 0,2 0-5 16,-1-1 3-16,2-3-2 0,-1-1 1 0,1 0 2 15,3-10 2-15,-5 16-1 0,5-16 3 16,-4 12 3-16,4-12 4 0,-4 11-12 0,4-11-21 15,0 0-38-15,-4 12 7 0,4-12-100 0,0 0-5 16,-4 8-119-16,4-8-17 0,0 0-87 0,0 0-48 16,0 0-443-16,0 0-421 0</inkml:trace>
  <inkml:trace contextRef="#ctx0" brushRef="#br3" timeOffset="-47024.61">30162 4209 207 0,'0'0'371'16,"0"0"-73"-16,0 0 34 0,0-11-52 0,0 11-1 16,0 0-55-16,0 0-12 0,0 0-48 0,0 0-13 15,0 0-34-15,0 0 1 0,0 0-31 0,0 0 1 16,0 0-28-16,0 0-4 0,-10-5-28 0,10 5 8 16,0 0-13-16,-11 8 15 0,11-8-20 0,-14 9 15 15,6-3-29-15,0 1 20 0,-3 2-13 16,2 0 16-16,0 1-22 0,-3 1 14 0,2 1 4 0,0 2 20 15,0 0-20-15,-1 1 4 0,4 0 0 16,-1-2-8-16,1 1 0 0,0 0-6 0,2-1 4 16,1 0-6-16,0 0 0 0,2-2 1 0,0 1 7 15,4-1-35-15,-1-1 70 0,1 1-30 0,4-1 76 16,1 1-54-16,1-1 58 0,2-1-68 16,2 0 62-16,-1-4-55 0,3 1 65 0,-1-1-55 15,2 0 55-15,-2-4-48 0,2-2 41 0,2-1-53 16,1-3 46-16,0-2-39 0,1-2 47 0,-1-2-42 15,-1-1 24-15,-1 1-33 0,-2-4 37 0,-1 0-17 16,-1 1 29-16,-2-1-14 0,-1 1 13 0,-3 1-16 16,-1-1-5-16,-1-2-33 0,-1 2 13 0,-3 0-22 15,0 1-32-15,-2 0 10 0,-1-1-29 16,-3 0-35-16,0 1-57 0,-2 3-46 0,-2-1-87 16,-1 2-68-16,-2 2-73 0,-1 2-48 0,-1 2-96 15,2 2-80-15,-1-1-316 0,0 2-493 0</inkml:trace>
  <inkml:trace contextRef="#ctx0" brushRef="#br3" timeOffset="-34381.92">6577 8317 6 0,'0'0'168'0,"0"0"-11"0,0 0-27 0,0 0-6 15,0 0-11-15,0 0-9 0,0 0-6 0,0 0-3 16,0 0-5-16,0 0 2 0,0 0-7 0,0 0-8 16,0 0 1-16,0 0-2 0,0 0-4 0,0 0-1 15,0 0 4-15,0 0-2 0,0 0-4 0,0 0-5 16,0 0 5-16,0 0 13 0,0 0 22 0,0 0 2 15,0 0-4-15,0 0-9 0,0 0-1 16,-1-11 7-16,1 11-13 0,0 0-11 0,0 0 0 16,0 0-6-16,0 0-4 0,0 0-2 0,0 0-7 15,0 0-8-15,-2-11-5 0,2 11-3 0,0 0 0 16,0 0 2-16,0 0-3 0,0 0 0 0,0 0-2 16,0 0-2-16,0 0-4 0,0 0-4 0,0 0-6 15,0 0-5-15,0 0 0 0,0 0-6 16,0 0-3-16,0 0-5 0,0 0-7 0,0 0-1 0,0 0-3 15,0 0 2-15,0 0-2 0,0 0 1 0,0 0 1 16,0 0 2-16,0 0 0 0,0 0 4 0,0 0 1 16,0 0 2-16,0 0 0 0,0 0 0 0,0 0-1 15,0 0 3-15,0 0 4 0,0 0 1 16,0 0-1-16,0 0 8 0,0 0-1 0,0 0 5 16,0 0 1-16,0 0 11 0,0 0 1 0,-2-11-6 15,2 11-3-15,0 0-2 0,0 0-5 0,0 0-3 16,-2-10 2-16,2 10-3 0,0 0-4 0,0 0 0 15,-3-11-6-15,3 11 53 0,0 0-61 0,0 0 3 16,-2-13 6-16,2 13 2 0,0 0 0 0,0 0 1 16,0 0-2-16,0 0 51 0,-2-12-67 0,2 12 56 15,0 0-68-15,0 0 54 0,0 0-68 0,0 0 57 16,0 0-65-16,0 0 60 0,0 0-61 0,0 0 59 16,0 0-56-16,0 0 57 0,0 0-52 0,0 0 59 15,0 0-61-15,0 0 11 0,0 0 7 16,0 0 5-16,4 11 6 0,-4-11 11 0,0 0-1 15,0 0 2-15,3 10 2 0,-3-10-3 16,0 0 3-16,0 0 2 0,0 0 0 0,0 0 6 16,1 12 1-16,-1-12 4 0,0 0-1 0,0 0 6 15,0 0 4-15,0 0-2 0,0 0-6 0,0 0-2 16,0 0 0-16,0 0-5 0,0 0 2 0,0 0-8 16,0 0 0-16,0 0-2 0,0 0-1 0,0-14-4 15,0 14 1-15,0 0 0 0,0 0-2 0,3-11 1 16,-3 11-1-16,0 0-4 0,0 0 56 0,0 0-65 15,-2-12 51-15,2 12-63 0,0 0 57 16,0 0-70-16,0 0 60 0,0 0-63 0,0 0 54 16,0 0-51-16,0 0 64 0,0 0-64 0,0 0 62 15,0 0-59-15,0 0 59 0,0 0-55 0,0 0 9 16,0 0 7-16,0 0 2 0,5 12 3 0,-5-12 4 16,0 0 5-16,0 0 2 0,0 0 2 0,0 0 3 15,3 10 4-15,-3-10 2 0,0 0 3 0,0 0-2 16,0 0 8-16,0 0 2 0,0 0 5 0,0 0 1 15,0 0-3-15,0 0-5 0,0 0 2 0,0 0-1 16,0 0-5-16,0 0-3 0,1-10-10 0,-1 10 0 16,0 0 1-16,1-15-2 0,-1 15 62 0,0 0-73 15,2-12 55-15,-2 12-63 0,0 0 58 16,0 0-68-16,0-13 57 0,0 13-66 0,0 0 54 16,0 0-62-16,0 0 58 0,0 0-60 0,2-11 62 15,-2 11-57-15,0 0 58 0,0 0-53 0,0 0 39 16,0 0-30-16,0 0 58 0,0 0-58 0,-2 11 62 15,2-11-63-15,0 0 62 0,0 0-60 0,0 0 20 16,-3 12-4-16,3-12 4 0,0 0 4 0,0 0-7 16,0 0 4-16,-2 10 2 0,2-10 4 0,0 0 3 15,0 0 3-15,0 0 6 0,0 0 2 0,0 0-1 16,0 0-9-16,0 0 2 0,0 0-5 0,0 0 53 16,-10-7-67-16,10 7 58 0,0 0-64 0,-6-9 56 15,6 9-62-15,0 0 61 0,-4-10-63 0,4 10 61 16,0 0-64-16,-3-10 59 0,3 10-62 15,0 0 54-15,0 0-65 0,0 0 57 0,-4-9-61 16,4 9 62-16,0 0-56 0,0 0 60 0,0 0-55 16,0 0 57-16,0 0-61 0,0 0 59 15,0 0-54-15,-2 12 61 0,2-12-57 0,0 0 61 16,0 0-62-16,2 13 63 0,-2-13-57 0,0 0 57 16,2 10-55-16,-2-10 3 0,0 0 7 0,0 0 3 15,2 12 7-15,-2-12 4 0,0 0 3 0,0 0 6 16,0 0 4-16,0 0 4 0,2 10 2 0,-2-10 3 15,0 0 1-15,0 0-1 0,0 0-1 16,0 0-6-16,0 0-2 0,0 0 6 0,0 0-4 0,0 0-3 16,0 0 50-16,0 0-71 0,-4-9 58 15,4 9-66-15,0 0 64 0,0 0-68 0,-1-11 64 16,1 11-64-16,0 0 63 0,0 0-59 0,0 0 58 16,0 0-62-16,0 0 55 0,-1-10-64 0,1 10 55 15,0 0-70-15,0 0 62 0,0 0-64 0,0 0 63 16,0 0-58-16,0 0 66 0,0 0-62 0,0 0 66 15,0 0-63-15,0 0 56 0,4 11-51 0,-4-11 60 16,0 0-56-16,0 0 3 0,2 13 11 0,-2-13 7 16,0 0 2-16,0 0 5 0,0 0 2 15,0 14-2-15,0-14 5 0,0 0 4 0,0 0 2 0,0 0 6 16,0 0 3-16,0 0 5 0,1 10-1 16,-1-10 0-16,0 0-5 0,0 0 1 0,0 0-5 15,0 0-3-15,0 0-1 0,-2-11-7 0,2 11-2 16,0 0 1-16,-3-12 50 0,3 12-65 0,0 0 53 15,-2-10-60-15,2 10 58 0,0 0-57 0,0 0-9 16,-2-11 53-16,2 11-63 0,0 0 50 0,0 0-58 16,0 0 64-16,0 0-50 0,0 0 47 0,0 0-53 15,0 0 61-15,0 0-64 0,0 0 69 0,0 0-59 16,0 15 12-16,0-15 8 0,2 11 6 16,-2-11 3-16,1 15 1 0,-1-15 1 0,1 17 6 15,1-6-1-15,-2-11-48 0,2 20-28 0,-1-9-60 16,1 1-80-16,-1-2-80 0,2 1-47 0,-2 0-73 15,-1 1-387-15,3-1-322 0</inkml:trace>
  <inkml:trace contextRef="#ctx0" brushRef="#br3" timeOffset="-33625.08">6614 8566 74 0,'0'0'181'16,"0"0"-36"-16,0 0-14 0,0 0-24 0,0 0-11 16,0 0-20-16,0 0-1 0,0 0-8 0,0 0 1 15,0 0-10-15,0 0 0 0,0 0-5 0,0 0-7 16,0 0 10-16,0 0-17 0,0 0 3 0,0 0-14 16,-5 7 14-16,5-7-15 0,0 0 11 0,0 0-12 15,0 0 17-15,-1 12-18 0,1-12 15 16,0 0-23-16,0 0 20 0,-1 12-20 0,1-12 21 15,0 0-28-15,0 0 29 0,0 12-33 0,0-12 35 16,0 0-35-16,0 0 37 0,0 0-37 0,-3 15 47 16,3-15-44-16,0 0 41 0,0 0-55 0,0 0 44 15,0 11-50-15,0-11 57 0,0 0-56 0,0 0 52 16,0 0-51-16,0 0 84 0,0 0-87 0,0 0 72 16,0 0-58-16,0 12 15 0,0-12 12 0,0 0 5 15,0 0 2-15,0 0-2 0,0 0-5 0,0 0-9 16,0 0-2-16,0 0-7 0,0 0 0 0,0 0-12 15,0 0 1-15,0 0 0 0,0 0 1 16,0 0 0-16,3 11 2 0,-3-11 4 0,0 0-2 0,0 0 7 16,0 0 61-16,0 0-55 0,0 0 48 15,0 0-50-15,0 0 46 0,1 11-63 0,-1-11 57 16,0 0-52-16,0 0 56 0,0 0-56 0,0 0 54 16,0 0-54-16,0 0 57 0,0 0-54 0,0 0 48 15,0 0-56-15,0 0 50 0,0 0-57 16,0 0 51-16,0 0-64 0,0 0 12 0,0 0-134 0,0 0-74 15,0 0-119-15,0 0-425 0,0 0-274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39:39.9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1809 1363 138 0,'0'0'277'0,"0"0"-38"15,0 0-31-15,-11-4-7 0,11 4-2 0,0 0-17 16,0 0-42-16,-9-3 0 0,9 3-34 0,0 0 10 16,0 0-4-16,0 0-10 0,-11-3-11 0,11 3-9 15,0 0-15-15,0 0-2 0,0 0-7 0,0 0-5 16,0 0-11-16,0 0 3 0,0 0-9 0,0 0 7 15,0 0-4-15,0 0 7 0,0 0-3 0,0 0 1 16,0 0 3-16,12 5 1 0,-12-5 2 0,19 1-4 16,-6-1-6-16,1 1-4 0,0 1-20 15,5-2 26-15,-1 0-4 0,6 0-10 0,-1-2-4 16,0 1-2-16,3 1-4 0,0-1-8 0,2 0 5 16,-3 0-20-16,-3 1 19 0,-2 0-8 15,0-1 1-15,-5 1-2 0,1 0 0 0,-3-2-4 16,-13 2 6-16,25 0-4 0,-25 0-7 0,17 0 10 15,-17 0-15-15,15-1-26 0,-15 1-35 0,13-1-21 16,-13 1-39-16,0 0-18 0,16 0-59 0,-16 0-7 16,0 0-20-16,0 0-37 0,13 1-33 0,-13-1-235 15,0 0-47-15</inkml:trace>
  <inkml:trace contextRef="#ctx0" brushRef="#br0" timeOffset="467.41">2125 1402 271 0,'0'0'329'0,"0"0"-48"16,0 0-51-16,0 0-7 0,0 0-54 16,0 0-7-16,0 0-43 0,0 0 9 0,0 0-45 0,-8-4-4 15,8 4-34-15,0 0 10 0,0 0-30 0,0 0 10 16,0 0-35-16,0 0 13 0,0 0-29 16,0 0 17-16,0 0-23 0,0 0 18 0,0 0-19 15,0 14 53-15,0-14 23 0,0 12 29 0,0-12-16 16,0 17 30-16,1-6-14 0,-1 1 4 0,1 0-20 15,-1 1-1-15,2 0-14 0,-2 0-1 0,1 4 18 16,1-1-2-16,-1 0 10 0,0 0 7 0,0 0-6 16,2 0-10-16,-1-1-5 0,0 0-7 15,-1-1-3-15,0-2-14 0,1 0-3 0,-1-1-10 0,1-1 6 16,-2-10-25-16,2 18 20 0,-2-18-15 0,2 16 9 16,-2-16-4-16,1 13 3 0,-1-13-6 15,3 11 0-15,-3-11-28 0,0 0-39 0,1 12-46 16,-1-12-46-16,0 0-49 0,0 0-95 15,3 12-52-15,-3-12-108 0,0 0-239 0,0 0-198 16</inkml:trace>
  <inkml:trace contextRef="#ctx0" brushRef="#br0" timeOffset="933.19">2428 1606 405 0,'0'0'440'16,"1"-11"-89"-16,-1 11-49 0,2-11-17 0,-2 11-13 16,3-10-33-16,-3 10-56 0,0 0-42 0,4-12-28 15,-4 12-25-15,0 0-22 0,8-9-14 0,-8 9-10 16,0 0-11-16,12-4-5 0,-12 4-6 15,0 0-7-15,16 1 2 0,-16-1 9 0,12 5-1 16,-12-5-3-16,13 9-4 0,-5-2-2 0,0 0 5 16,-2 1 0-16,0 1 7 0,1 0-6 0,-2 2 4 15,1 0-6-15,-1 0 4 0,-2-2-3 16,1 2 6-16,-2 0-4 0,1-2-2 0,-3-9-5 16,3 17 3-16,-3-17-2 0,0 15 1 0,0-15 0 15,0 11 9-15,0-11-3 0,0 0-1 0,-3 13-1 16,3-13 3-16,0 0 5 0,0 0 16 0,-12 1-18 15,12-1-6-15,-5-7-7 0,5 7-11 0,-6-15-2 16,6 15-8-16,1-21-4 0,3 5-4 0,-2 1-1 16,4 0 6-16,-1-1-6 0,1 2-4 0,1 0 2 15,1 0-5-15,-1 1 0 0,-1 3-1 16,1 1-6-16,-1 0-27 0,-1 2-44 0,2 1-29 0,-7 6-58 16,10-9-22-16,-10 9-65 0,11-4-19 15,-11 4-90-15,0 0-198 0,16 1-96 0</inkml:trace>
  <inkml:trace contextRef="#ctx0" brushRef="#br0" timeOffset="1467.79">2747 1578 12 0,'2'-11'660'0,"-2"11"-198"0,0 0-95 15,0 0-61-15,0 0-41 0,0 0-57 0,0 0-52 16,0 0-44-16,0 0-24 0,0 0-25 16,0 0-11-16,0 0-17 0,0 0 4 0,-6 11-1 15,6-11 14-15,-3 13-8 0,3-13-4 0,-4 15-14 16,4-15 1-16,-4 18-3 0,1-8-1 0,3-10-4 16,-2 21 0-16,2-21-3 0,0 21 1 0,0-21-8 15,0 19 2-15,0-19-4 0,4 19 4 0,-4-19-1 16,3 17 7-16,1-9-2 0,1 0 2 0,1-1 7 15,2-1-1-15,0-1 5 0,1 0-5 0,-9-5 4 16,20 6-18-16,-20-6 22 0,22 0-9 0,-9-3-4 16,-3 0-12-16,4-2-5 0,-1-4-6 0,-1 0-4 15,-1-2 8-15,1-4-4 0,0 0 7 16,-3 0-1-16,-1-2 1 0,-2 1 4 0,1 0 9 16,-2 2 3-16,-1 1 17 0,-2 2 17 0,1 1 2 15,-1 0-9-15,-2 10-9 0,4-16-9 0,-4 16-11 16,3-13-13-16,-3 13-14 0,0 0-5 15,1-13-2-15,-1 13-5 0,0 0 2 0,0 0 4 16,0 0-6-16,-10-4 1 0,10 4 9 0,-7 7 4 16,7-7 3-16,-10 13 4 0,5-7 0 0,1 3-2 15,0 1 15-15,2-1-5 0,-2 2-1 16,1 0-5-16,1-1 8 0,2-10-8 0,-3 21 4 16,3-21-12-16,0 21 12 0,2-10-3 0,-1 0 9 15,1-1-5-15,2 0 6 0,1-1-22 0,1 0-29 16,0-2-37-16,1-1-49 0,1 2-37 0,1-3-84 15,3-2-46-15,-2 1-88 0,2 0-351 0,1-4-238 16</inkml:trace>
  <inkml:trace contextRef="#ctx0" brushRef="#br0" timeOffset="1828.73">3189 1351 46 0,'-1'-16'588'16,"1"16"-147"-16,-2-11-80 0,2 11-33 0,0 0-30 16,-2-10-57-16,2 10-55 0,0 0-45 15,0 0-41-15,0 0-27 0,-1-11-25 0,1 11-12 16,0 0-14-16,0 0 22 0,0 0 9 0,0 0-1 16,0 0-6-16,1 18 12 0,-1-18 4 0,2 17 6 15,0-5 11-15,-1 1 4 0,-1 1-13 0,2 2-4 16,-1 2-3-16,-1 1-11 0,1-1-15 0,-1 0-9 15,1 0-4-15,-1 0 7 0,2 0-7 0,-2-1-4 16,1-1-3-16,-1 1-23 0,1-1 33 0,1 0-7 16,-1-3-5-16,-1 0-5 0,1 0 1 15,2-2-3-15,-2 0-2 0,0 0-2 0,-1-11-1 16,4 18 5-16,-4-18 1 0,4 16-10 0,-4-16-19 16,6 12-18-16,-1-4-16 0,-5-8-28 0,11 10-37 15,-11-10-49-15,10 8-73 0,-10-8-54 0,15 3-90 16,-15-3-46-16,17 0-256 0,-17 0-192 0</inkml:trace>
  <inkml:trace contextRef="#ctx0" brushRef="#br0" timeOffset="2001.92">3123 1541 189 0,'0'0'495'0,"-14"-8"-140"0,14 8-76 15,0 0-72-15,-12-6-45 0,12 6-42 0,0 0-19 16,0 0-21-16,0 0-33 0,11-9-36 0,-11 9-59 16,20-5-22-16,-8 2-74 0,-1 2-26 0,3-1-93 15,0 0-164-15,3-2 104 0</inkml:trace>
  <inkml:trace contextRef="#ctx0" brushRef="#br0" timeOffset="2471.77">3353 1345 548 0,'0'0'442'0,"-1"-11"-77"16,1 11-38-16,0 0-38 0,0 0-40 0,0 0-53 15,0 0-42-15,0 0-34 0,0 0-27 0,0 0-20 16,0-12-17-16,0 12-13 0,0 0 1 0,0 0 15 16,2 10 11-16,-2-10-1 0,4 13 17 0,-1-3 10 15,1 0-7-15,-2 3 14 0,2 3 1 0,1 1-10 16,-3 1-14-16,4 1-9 0,-3 0-4 0,1 2-12 15,-1-3-3-15,0 1-15 0,-1-1-7 0,1 0 0 16,0-1-5-16,-1 1 2 0,-1-1-6 16,-1-4 1-16,1 0-4 0,-1 0 1 0,1-2-6 15,-1-11-3-15,0 18-4 0,0-18-3 16,2 15 3-16,-2-15 0 0,0 13 0 0,0-13 4 16,0 0-13-16,0 0-17 0,0 11-13 0,0-11-16 15,0 0-7-15,0 0-31 0,0 0-13 0,-2-17 4 16,2 17-3-16,2-20 14 0,0 8 12 0,0 0 5 15,1-2 22-15,1 0 11 0,0 0 12 0,1 2-2 16,0 2 2-16,-1 0 5 0,1 1 0 0,-1 0-3 16,1 2 3-16,-5 7-1 0,9-14 4 0,-9 14 8 15,16-8 4-15,-16 8 10 0,17-4 1 0,-17 4 7 16,21 3-2-16,-10-1 4 0,1 2 20 0,1 1-2 16,1 2 2-16,-3-1-8 0,2 2-5 0,-2 1 1 15,0-1-1-15,0 3 3 0,-3-2-7 16,1 2-29-16,-3 1-32 0,2 0-50 0,-4 3-77 15,0-3-128-15,-3 0-98 0,-1 2-446 0,0-2-381 16</inkml:trace>
  <inkml:trace contextRef="#ctx0" brushRef="#br0" timeOffset="3110.9">3152 1488 212 0,'0'0'289'0,"0"0"-84"15,0 0-8-15,0 0-52 0,0 0 6 0,0 0-38 16,0 0 3-16,0 0-39 0,0 0 12 0,0 0-33 16,0 0 12-16,0 0-39 0,0 0 28 0,0 0 5 15,0 0 26-15,13 2-5 0,-13-2 0 16,12 1-7-16,-12-1-10 0,17 1-2 0,-17-1-13 0,16 0-11 16,-16 0-10-16,18 2 4 0,-18-2-10 15,16 0-7-15,-16 0-2 0,16 1-3 0,-16-1-5 16,0 0-21-16,16 0-44 0,-16 0-64 0,0 0-69 15,14 0-55-15,-14 0-103 0,0 0-145 16,0 0 13-16</inkml:trace>
  <inkml:trace contextRef="#ctx0" brushRef="#br0" timeOffset="3911.02">4328 1306 305 0,'0'0'264'15,"0"0"-39"-15,-10-4-39 0,10 4 25 0,0 0-51 16,0 0 4-16,-9-4-36 0,9 4 13 0,0 0-31 16,0 0-1-16,0 0-45 0,0 0 4 15,0 0-36-15,0 0 8 0,0 0-23 0,0 0 34 0,0 0 3 16,0 0 34-16,9-4-3 0,-9 4 1 0,23-2-14 15,-10 2-5-15,3-1-15 0,1-1 4 0,3 2-6 16,1-1-11-16,-2 0-10 0,1 1-2 0,2-1-8 16,-3 0 2-16,0 0-6 0,2 0-5 0,-3-1-32 15,-3 2-32-15,-2-1-68 0,1 0-30 0,-14 1-62 16,21-2-42-16,-21 2-60 0,13-3-282 0,-13 3-112 16</inkml:trace>
  <inkml:trace contextRef="#ctx0" brushRef="#br0" timeOffset="4236">4478 1286 102 0,'0'0'340'0,"-8"6"-48"0,8-6-65 0,0 0-8 16,0 0-67-16,-6 6-13 0,6-6-48 0,0 0 3 15,0 0-35-15,0 0 45 0,-6 10 12 16,6-10 51-16,-1 12 29 0,1-12-42 0,0 13-22 15,0-13-4-15,-1 16-14 0,1-16-20 0,0 20-10 16,-1-9-7-16,1 2 15 0,0 0-17 0,-2 0-13 16,2 3-10-16,-1 0-4 0,0 0 1 0,1 0-8 15,-3 1 0-15,2-1 8 0,0 1-9 0,-1-1-6 16,1-2 1-16,1 0-1 0,-1-2-9 0,1 1-3 16,-1-1-4-16,-1-2-7 0,2-10 4 0,-1 20-3 15,1-20 2-15,0 14-1 0,0-14 1 16,-1 12-3-16,1-12 1 0,-2 11-1 0,2-11-13 15,0 0-39-15,0 0-53 0,-1 14-54 0,1-14-42 16,0 0-80-16,0 0-52 0,0 0-101 0,0 0-345 16,0 0-284-16</inkml:trace>
  <inkml:trace contextRef="#ctx0" brushRef="#br0" timeOffset="4779.85">4830 1553 139 0,'0'0'410'0,"3"-11"-61"0,-3 11-6 0,2-12-74 16,-2 12-25-16,0-12-24 0,0 12 5 0,-1-12-21 16,1 12-39-16,-2-10-26 0,2 10-37 0,0 0-45 15,-6-12-9-15,6 12-12 0,-10-6-11 0,10 6-7 16,-10-4-8-16,10 4-9 0,-15-1 3 15,15 1-10-15,-19 4 2 0,8 1-3 16,0 0-11-16,-2 0 13 0,0 4-5 0,2-1-1 16,0 2 3-16,0-1 8 0,2 2 0 0,0 0-6 15,0 0 11-15,3 1-5 0,1-2 4 0,0-1-4 16,2 2 7-16,0-1-3 0,3-10 8 0,-1 16 5 16,1-16 10-16,5 16 6 0,0-8 0 0,2-2-2 15,2-1-2-15,1 0 6 0,-1-1-3 0,-9-4-1 16,23 2 0-16,-23-2-3 0,24-2-13 15,-14-3-8-15,2-1-11 0,1-3-5 0,-3 0-27 16,-1-4-5-16,1-1 10 0,-2 1 13 0,-2-2 7 0,-1 3-8 16,2-2 2-16,-4 1 1 0,0 1 19 15,0 2 33-15,-3 10 0 0,3-18-10 0,-3 18-14 16,3-13-9-16,-3 13-18 0,3-12-6 0,-3 12-12 16,0 0-3-16,2-11-3 0,-2 11 10 0,0 0-11 15,0 0 27-15,0 0 2 0,0 0 1 0,0 0 0 16,-2 14 11-16,2-14 7 0,-2 14 8 0,2-14 5 15,-1 17-5-15,1-17-1 0,0 18-5 0,0-18 0 16,1 21 3-16,-1-21-3 0,4 20 4 16,-4-20-1-16,5 18 1 0,2-9-9 0,-7-9-27 0,10 16-45 15,-10-16-70-15,11 11-80 0,-11-11-53 16,20 7-132-16,-20-7-235 0,21 0-147 0</inkml:trace>
  <inkml:trace contextRef="#ctx0" brushRef="#br0" timeOffset="5282.79">5036 1323 527 0,'0'0'512'0,"-2"-15"-50"0,2 15-48 0,-3-11-33 15,3 11-68-15,0 0-47 0,-1-12-58 0,1 12-40 16,0 0-48-16,0 0-21 0,-1-11-34 0,1 11-34 16,0 0 2-16,0 0-6 0,0 0-8 15,0 0 18-15,0 0 20 0,-2 13 15 0,2-13-5 0,0 18-6 16,0-6 0-16,0 2-1 0,2-1-12 15,-2 5 9-15,1 1-5 0,-1 0-2 0,0 1-14 16,1 1 6-16,-1-2-18 0,0 2 0 0,0-2-15 16,0 0 3-16,1-2 0 0,-1-3 0 0,0 0-5 15,0-1 5-15,2-2 2 0,-2-11 1 0,0 20 3 16,0-20-1-16,0 14 5 0,0-14 2 0,2 13 3 16,-2-13 1-16,0 0 14 0,0 15-13 0,0-15-6 15,0 0-46-15,0 0-26 0,0 0 5 0,0 0-11 16,0 0-2-16,0 0-23 0,1-13 12 15,-1 13-8-15,4-15 22 0,-4 15-1 0,7-18 18 16,-4 9-6-16,1-1 15 0,1 1-8 0,-1 0 13 16,3 1-19-16,-1-1 16 0,0 2 0 0,0 0-6 15,-6 7-3-15,15-11 1 0,-15 11 3 0,13-7 2 16,-13 7 5-16,15-3 2 0,-15 3 3 16,17 1 6-16,-17-1-3 0,17 8 5 0,-8-4 5 15,-1 2 0-15,1 2 3 0,-1-1-1 0,-3 2 1 16,1-1 0-16,-2 0 4 0,-4-8-14 0,3 18 19 15,-3-18-3-15,-3 20-5 0,-1-12-6 0,-1 0-3 16,-1 1 2-16,-1-1-1 0,-2-2-3 0,0 0-8 16,-1-1-8-16,-1-1-12 0,-1 0-19 15,1-1-44-15,11-3-25 0,-23 2-46 0,10-3-47 0,13 1-66 16,-21-4-42-16,10-1-350 0,2 0-187 16</inkml:trace>
  <inkml:trace contextRef="#ctx0" brushRef="#br0" timeOffset="5613.69">5412 1235 458 0,'0'0'581'16,"0"0"-128"-16,-2-12-73 0,2 12-32 0,0 0-46 15,0 0-62-15,-1-13-48 0,1 13-77 0,0 0-5 16,0 0-37-16,0 0-20 0,0 0-14 0,0 0-2 16,0 0-3-16,0 0 9 0,4 14 12 0,-4-14 25 15,3 21 6-15,-2-7 11 0,0 1 12 0,2 2 2 16,-3 1-13-16,1 1-6 0,0 2 4 0,-1 3-18 16,2-1-16-16,-2-2-6 0,1 0-6 0,-1-1-15 15,0 0-4-15,0-2-10 0,0 0 7 0,1-1-12 16,-1 0 4-16,0-3-15 0,2-2-14 15,-2 0-48-15,0-12-60 0,2 20-71 0,-2-20-76 16,0 16-63-16,0-16-77 0,1 12-54 0,-1-12-440 16,0 0-463-16</inkml:trace>
  <inkml:trace contextRef="#ctx0" brushRef="#br0" timeOffset="6045.96">5591 1509 249 0,'0'0'403'0,"0"0"-109"0,0 0-36 16,0 0-39-16,0 0-33 0,0 0-35 15,0 0-32-15,0 0-24 0,0 0-19 0,0 0-4 16,0 0-9-16,11-1-7 0,-11 1-4 16,0 0-8-16,12 2-4 0,-12-2-9 0,0 0 3 15,14 3-5-15,-14-3-2 0,0 0 5 0,0 0-3 16,14-3 2-16,-14 3-9 0,10-4 8 0,-10 4-8 15,8-6-6-15,-8 6 4 0,7-8-3 0,-7 8 1 16,6-8 6-16,-6 8-7 0,2-10 0 0,-2 10 15 16,1-10 9-16,-1 10 8 0,0 0-1 15,0-13-13-15,0 13-7 0,0 0-7 0,-5-13-10 0,5 13-9 16,0 0-11-16,-7-7-3 0,7 7 1 0,0 0-4 16,-16 0 0-16,16 0-2 0,-10 4-1 0,10-4-3 15,-10 7 7-15,10-7-2 0,-13 11 5 16,13-11 8-16,-9 16 3 0,5-7 12 0,0 1 1 15,1-1 3-15,0 1 3 0,2 1 6 0,1-11 0 16,-3 20 9-16,6-9 7 0,-1 0 0 0,1-2-2 16,2 1 0-16,0-1-6 0,3 1 1 0,2 0-2 15,0-2-1-15,1-1-20 0,2 1-8 0,0-2-42 16,0-3-55-16,0-1-87 0,1 0-51 16,1-4-57-16,2 1-60 0,1-1-335 0,-2-3-193 0</inkml:trace>
  <inkml:trace contextRef="#ctx0" brushRef="#br0" timeOffset="6430.37">6122 1321 311 0,'0'0'419'0,"0"0"-62"15,-1-13-33-15,1 13-58 0,0 0-39 0,0 0-58 16,-3-11-32-16,3 11-49 0,0 0-23 0,0 0-29 15,0 0-6-15,0 0-19 0,0 0 9 0,0 0-14 16,0 0 2-16,0 0-17 0,-11 4 15 0,11-4-15 16,-4 8 17-16,4-8-18 0,-4 11 26 0,4-11-22 15,-2 12 14-15,2-12-12 0,0 0 9 16,0 17-8-16,0-17 17 0,1 11-14 0,-1-11 19 16,4 11-9-16,-4-11 4 0,6 9 1 0,-6-9 3 15,9 7 6-15,-9-7 10 0,8 5 10 0,-8-5-6 16,0 0-11-16,14-1 16 0,-14 1-19 0,10-7 10 15,-10 7 2-15,8-9 1 0,-8 9-20 0,5-15 9 16,-5 15 15-16,3-14-19 0,-3 14-19 0,-2-14 1 16,2 14-12-16,-2-15-29 0,2 15-23 0,-8-13-3 15,8 13-32-15,-13-8 3 0,13 8-32 0,-12-5 2 16,12 5-41-16,-16 1-14 0,16-1-55 16,-16 7-41-16,8-2-221 0,-1 3 15 0</inkml:trace>
  <inkml:trace contextRef="#ctx0" brushRef="#br0" timeOffset="6796.21">6134 1569 296 0,'0'0'426'0,"0"0"-100"15,0 0-70-15,0 0-56 0,0 0-39 0,0 0-50 16,0 0-41-16,0 0-19 0,0 0-7 0,-9 4-12 16,9-4-6-16,0 0-7 0,0 0-2 0,-3 11-2 15,3-11-3-15,0 0 0 0,0 13 2 0,0-13-6 16,0 0-2-16,3 13 9 0,-3-13 4 0,4 10-3 16,-4-10 2-16,6 9 0 0,-6-9-3 0,8 9 11 15,-8-9 0-15,10 7 8 0,-10-7 2 16,12 5 10-16,-12-5-8 0,12 2 26 0,-12-2-4 15,12-1 4-15,-12 1 30 0,9-5 10 0,-9 5-17 16,9-7-2-16,-9 7-24 0,6-11 25 0,-6 11-14 16,1-12-21-16,-1 12-18 0,-1-14-13 0,1 14-19 15,-9-15 2-15,4 8-13 0,-1 0-15 16,6 7-37-16,-13-10-62 0,4 6-69 0,9 4-60 16,-17-4-56-16,17 4-58 0,-17 0-246 0,17 0-124 15</inkml:trace>
  <inkml:trace contextRef="#ctx0" brushRef="#br0" timeOffset="9212.78">4099 2973 50 0,'0'0'480'16,"0"0"-78"-16,0 0 0 0,0-13-93 0,0 13-35 15,0 0-27-15,-3-10-6 0,3 10-38 0,0 0-11 16,-6-11-39-16,6 11-23 0,0 0-35 0,-7-8-1 16,7 8-20-16,0 0-11 0,-9-6-28 0,9 6-7 15,0 0-21-15,-10-4 6 0,10 4-27 0,0 0 21 16,-20 4-21-16,20-4 12 0,-15 7-11 0,6-2 10 16,-2 3-12-16,2-1 10 0,-2 3-12 0,0 0 16 15,2 2-16-15,0 0 16 0,-1 0-10 16,2 3 22-16,0-1-22 0,3-1 8 0,-2 1-3 15,3 2 18-15,0-1-12 0,1-1 16 0,2-1-6 16,1 0 22-16,0 1-4 0,3-1 29 0,2-1-5 16,0 1 33-16,4-1-10 0,-1-1 4 0,2-1-22 15,1 0 5-15,1-3-14 0,1 2-3 0,1-5-11 16,-1 1-10-16,2 0 8 0,-1-1-39 16,0-1 7-16,-3-1-33 0,2 0-10 0,-13-2-33 15,23 0-19-15,-23 0-70 0,22-2-31 16,-13-2-79-16,1 1-29 0,-1-2-73 0,-1 1-27 0,-1-1-276 15,2-2-189-15</inkml:trace>
  <inkml:trace contextRef="#ctx0" brushRef="#br0" timeOffset="9515.43">4370 2941 301 0,'2'-11'528'0,"-2"11"-72"15,0 0-79-15,1-12-7 0,-1 12-41 0,0 0-44 16,0 0-53-16,0 0-35 0,1-12-53 0,-1 12-22 16,0 0-47-16,0 0-8 0,0 0-33 0,0 0-5 15,0 0-22-15,0 0 4 0,0 0-15 0,0 0 10 16,0 0-4-16,0 0 19 0,0 15-1 0,0-15 14 16,0 21 2-16,0-9 1 0,0 0 2 0,0 2 3 15,0 0 3-15,1 4 6 0,-1-2-4 16,0 1 5-16,0 1-8 0,2-1 3 0,-2 0-17 15,0 0 3-15,1-1-10 0,-1-2 4 16,0-1-10-16,0-1 3 0,1-1-31 0,-1-11-39 16,0 20-60-16,0-20-50 0,2 16-80 0,-2-16-41 15,0 13-94-15,0-13-32 0,2 9-414 0,-2-9-356 16</inkml:trace>
  <inkml:trace contextRef="#ctx0" brushRef="#br0" timeOffset="9940.7">4590 3078 197 0,'0'0'521'0,"0"0"-126"0,0 0-69 0,0-12-49 16,0 12-18-16,0 0-58 0,0 0-24 0,0 0-54 16,0 0-21-16,0 0-34 0,0 0 0 0,0 0-21 15,0 0 10-15,0 0-28 0,0 0 13 0,-1 12-24 16,1-12 9-16,1 11-22 0,-1-11 15 0,1 15-19 15,-1-15 15-15,4 17-15 0,-4-17 17 16,5 18-17-16,0-8 17 0,-1-1-20 0,0 1 20 0,1-2-16 16,2 2 21-16,-1-3-19 0,2 0 18 0,-2 0-19 15,2-1 12-15,-1-1-18 0,4-1 14 16,-2-1-22-16,-9-3 21 0,19 2-22 16,-9-5 19-16,2 1-19 0,-1-3 22 0,-2-1-27 15,1-1 12-15,0-3 8 0,-1-1 7 0,0-2-16 16,-1 1 1-16,-1-1 4 0,-1-1 5 0,-2 0 6 15,-1 1 6-15,0 1 18 0,-2 0 16 0,-1 0-22 16,0 12 2-16,-1-22-20 0,-2 13 13 0,0-1-19 16,3 10 7-16,-11-15-20 0,4 9 13 0,-1 1-21 15,-2 2 16-15,10 3-15 0,-22-4 13 16,22 4-14-16,-24 0 15 0,12 2-10 0,1 2 10 0,-3 1-33 16,2-1-16-16,-2 2-50 0,4 2-9 0,0-1-62 15,-2 1-15-15,6 0-66 0,-2 0-53 16,3 0-327-16,0 0-141 0</inkml:trace>
  <inkml:trace contextRef="#ctx0" brushRef="#br0" timeOffset="10279.76">5048 3015 495 0,'0'0'495'0,"0"0"-59"0,0 0-40 0,-2-14-31 16,2 14-49-16,0 0-50 0,0 0-50 15,0 0-60-15,-1-12-36 0,1 12-33 0,0 0-25 16,0 0-18-16,0 0-10 0,0 0-3 0,-9 5-8 16,9-5-1-16,-7 9-5 0,3 0 1 0,4-9-5 15,-8 16-5-15,4-7-1 0,0 2 1 0,-1 0 14 16,3 0-16-16,-2 3 12 0,1-2-15 0,2 1 5 15,-2-1-5-15,3-12 10 0,0 23-10 0,0-23 8 16,3 21-1-16,-3-21 9 0,5 20-13 0,0-12 11 16,1-1-28-16,2 0 6 0,1-1-38 0,1-2-23 15,2-1-67-15,-1 0-40 0,3-3-101 0,1-1-48 16,0-3-78-16,0 0-346 0,2-3-254 16</inkml:trace>
  <inkml:trace contextRef="#ctx0" brushRef="#br0" timeOffset="10562.31">5290 2825 264 0,'0'0'604'0,"0"-11"-115"0,0 11-85 16,0 0-43-16,-1-12-28 0,1 12-64 16,0 0-35-16,-1-11-62 0,1 11-22 0,0 0-41 15,0 0-16-15,0 0-37 0,0 0-4 0,-1-11-12 16,1 11 19-16,0 0 5 0,0 0 43 15,0 16 7-15,0-16-9 0,1 17-15 0,-1-17-9 16,0 22-19-16,0-8 18 0,1 2-47 0,-1 1 60 16,1 2-62-16,1-1 46 0,-2 1-62 0,1 2 44 15,-1-2-51-15,1 1 46 0,1 0-54 0,-1-2 27 16,0 1-51-16,0-2-68 0,-1-1-84 0,2-2-70 16,-2-1-69-16,0-13-29 0,1 20-65 0,-1-20-21 15,1 16-67-15,-1-16-219 0,3 11-223 16</inkml:trace>
  <inkml:trace contextRef="#ctx0" brushRef="#br0" timeOffset="10895.9">5499 2982 369 0,'0'0'506'0,"6"-7"-72"0,-6 7-84 0,0 0-12 16,7-8-49-16,-7 8-43 0,0 0-61 0,0 0-26 15,7-5-39-15,-7 5-15 0,0 0-37 0,0 0-4 16,0 0-26-16,0 0 7 0,0 0-22 0,0 0 5 15,-15 2-15-15,15-2 7 0,-14 2-14 0,14-2 13 16,-18 5-15-16,5-2-4 0,2 0 1 0,-3 1-2 16,2-2-1-16,0 0-1 0,1 2-2 15,0-2 0-15,2 2-2 0,9-4-5 0,-18 5 9 16,18-5-5-16,-13 5-1 0,13-5-4 16,-13 3 0-16,13-3 4 0,-9 5 6 0,9-5 6 15,0 0 12-15,-4 8 8 0,4-8 4 0,5 9 3 16,2-3-3-16,-1 0 5 0,4-2-16 0,1 2 10 15,0 1-19-15,3 0 11 0,-1-1-15 0,2 1 12 16,0 0-12-16,1-1 14 0,-2 1-13 0,3 0 0 16,-3 0-50-16,2-3-34 0,-3 2-65 0,1-1-36 15,-2 0-95-15,-2-1-59 0,1-1-99 0,-11-3-233 16,17 4-175-16</inkml:trace>
  <inkml:trace contextRef="#ctx0" brushRef="#br0" timeOffset="12288.74">7919 2742 52 0,'0'0'251'0,"0"0"-39"0,0 0-18 0,0 0-16 16,0 0-7-16,0 0-6 0,0 0-56 0,0 0 16 16,-11-1-37-16,11 1 26 0,0 0-36 0,0 0 27 15,0 0-36-15,-14-2 32 0,14 2-46 0,0 0 32 16,0 0-35-16,-16 0 28 15,16 0-31-15,0 0 13 0,-12-1-33 0,12 1 29 0,0 0-27 16,0 0 18-16,-14 0-16 0,14 0 10 0,0 0-31 16,0 0 18-16,0 0-26 0,0 0 16 0,-12 1-21 15,12-1 20-15,0 0-19 0,0 0 25 16,0 0-21-16,0 0 22 0,0 0-8 0,0 0 32 16,0 0 1-16,0 0 31 0,12 2-18 0,-12-2 10 15,22 0-9-15,-6-2 12 0,3 1-24 0,3 0 4 16,0 0-16-16,3-1 8 0,3 1-13 0,0-1 15 15,0 1-17-15,-1-1 6 0,0 0-17 0,-1 1 9 16,-5 0-13-16,1 0 2 0,-4-1-13 16,0 0 6-16,-5 1-4 0,1 1 13 0,-3-1-17 15,-11 1-17-15,19-2-43 0,-19 2-19 0,15-2-66 16,-15 2-35-16,0 0-91 0,0 0-16 0,0 0-33 0,0 0-49 16,0 0-26-16,0 0-147 0,0 0-41 15</inkml:trace>
  <inkml:trace contextRef="#ctx0" brushRef="#br0" timeOffset="12714.75">8120 2748 371 0,'0'0'345'0,"0"0"-7"0,0 0-55 15,0 0-7-15,0 0-52 0,-10 3-11 0,10-3-50 16,0 0-7-16,0 0-48 0,0 0-1 0,0 0-39 15,0 0 1-15,0 0-35 0,0 0 7 0,-5 8-24 16,5-8 20-16,0 0-13 0,0 0 18 0,0 0-15 16,0 15 27-16,0-15-7 0,0 13 19 0,0-13-14 15,1 15 15-15,-1-15-16 0,3 19 11 0,-2-8-21 16,0-1-5-16,0 1 11 0,1 1 14 0,0 1 6 16,-1 1-1-16,1 1-58 0,-1-2 51 0,0 2-9 15,0-2-4-15,-1 1-6 0,2-2-6 16,-1 1-6-16,-1 0-3 0,0-13-3 0,1 20-1 0,-1-20-1 15,0 18 0-15,0-18 0 16,0 14 2-16,0-14 4 0,0 14 5 0,0-14 2 16,0 0-1-16,-1 14-4 0,1-14 1 0,-6 6-65 15,6-6 64-15,-12 2-59 0,12-2 64 0,-14 0-61 16,14 0 59-16,-20-4-59 0,9 0 59 0,-1-1-75 16,-1 0 51-16,0-1-67 0,-2 1 53 0,2-2-63 15,0 3 59-15,3-1-27 0,0 0-37 0,0 2-47 16,1-2-47-16,9 5-57 0,-13-6-64 0,13 6-58 15,-12-6-48-15,12 6-367 0,0 0-278 16</inkml:trace>
  <inkml:trace contextRef="#ctx0" brushRef="#br0" timeOffset="13685.4">10474 2708 331 0,'0'0'313'0,"0"0"-22"0,0 0-27 15,0 0 5-15,4-9-37 0,-4 9 4 0,0 0-33 16,0 0 0-16,0 0-40 0,0 0-10 0,0 0-35 16,0 0-2-16,0 0-33 0,0 0 0 0,0 0-26 15,2-10 3-15,-2 10-24 0,0 0 3 0,0 0-21 16,0 0 14-16,0 0-10 0,0 0 18 0,0 0-15 16,-1 12 20-16,1-12-13 0,0 0 13 0,-2 17-5 15,2-17 10-15,-3 18-3 0,2-8 15 0,1-10-26 16,-2 24 20-16,1-12-1 0,0 5-7 15,0-1 0-15,-1 0-9 0,1-1-58 0,0-1 58 16,1 0-58-16,-2-1 61 0,1 1-54 0,1-1 58 16,-1 0-62-16,1-2 62 0,0-11-64 0,-1 21 60 15,1-21-61-15,0 19 59 0,0-19-57 0,-2 14 40 16,2-14-89-16,0 13 18 0,0-13-53 0,-2 10-47 16,2-10-52-16,0 0-58 0,-1 13-51 15,1-13-38-15,0 0-20 0,0 0-51 0,0 13-173 16,0-13-103-16</inkml:trace>
  <inkml:trace contextRef="#ctx0" brushRef="#br0" timeOffset="14344.44">10777 2773 138 0,'0'0'352'0,"0"0"-24"0,9-4-48 0,-9 4 19 0,0 0-66 16,0 0 1-16,0 0-48 0,0 0-3 0,10-3-46 15,-10 3-2-15,0 0-36 0,0 0 7 16,0 0-26-16,0 0-1 0,0 0-35 0,0 0 4 0,0 0-26 15,0 0 8-15,-14 2-20 0,14-2 11 16,-15 3-21-16,3 0 14 0,1 1-9 0,-5-1 9 16,2 2-17-16,-2 1 11 0,-1-1-15 0,1 1 16 15,-1 0-19-15,0 0 19 0,1 1-18 0,-1-1 16 16,2 0-19-16,-1 0 19 0,3-1-21 0,2 0 16 16,1-2-18-16,1 1 22 0,-1-1-21 0,10-3 19 15,-14 7-17-15,14-7 20 0,-11 4-16 16,11-4 20-16,-9 5-7 0,9-5 19 0,0 0-10 0,-3 9 20 15,3-9-14-15,0 0-2 0,7 9-1 16,-7-9 7-16,16 8-5 0,-16-8 4 0,19 10-4 16,-6-5-1-16,1 2-1 0,2-2-5 0,0 0-3 15,1 0-8-15,1 1 10 0,-1-1-3 16,1 0 0-16,0 0-2 0,2 1 1 0,-1-1-47 0,-3-1 55 16,0 2-50-16,-2-2 58 0,2 0-50 15,-6-1 53-15,1 1-83 0,1 0 11 0,-2-2-117 16,-1 2 13-16,-9-4-79 0,17 3-31 0,-17-3-62 15,13 4-325-15,-13-4-157 0</inkml:trace>
  <inkml:trace contextRef="#ctx0" brushRef="#br0" timeOffset="15530.5">12917 2675 160 0,'-2'-10'417'0,"2"10"-103"16,0 0-10-16,-2-13-76 0,2 13 17 15,0 0-35-15,-4-13-17 0,4 13-24 0,0 0-12 16,-7-9-54-16,7 9-8 0,0 0-34 0,-11-6 6 16,11 6-29-16,0 0 4 0,-18 0-20 0,18 0 10 15,-17 5-31-15,7-2 17 0,1 3-21 16,0 1 22-16,-1 1-25 0,0 1 16 0,1 0-22 0,-1 2 21 15,4-1-20-15,-3 3 21 0,5-1-17 0,-2 1 23 16,0 0-21-16,3-1 24 0,2 0-22 0,0 0 6 16,1 0 5-16,0 0 13 0,2-1 13 15,1-1 12-15,3 1 1 0,0 0 7 0,2 0-2 16,1-1-4-16,3-2-4 0,-1-1 1 0,2 0-2 16,1-1-3-16,-1-3-2 0,1-2-12 0,1-1-6 15,1-3 1-15,-2-2-20 0,2-3 6 0,-1-1-31 16,1-5 7-16,-5-1-39 0,0 0-4 15,1-3-15-15,-2-2 28 0,-1 1-12 0,-3-2 13 16,0 2-21-16,-4 1 17 0,0 1-8 0,-2 0 31 16,0 2-23-16,-2 0 39 0,0 1-21 0,-2 4 23 15,1-1-32-15,-2 1 25 0,-1 3-29 16,6 7 31-16,-13-8-28 0,13 8 30 0,-16-3-24 16,16 3 26-16,-16 4-29 0,6 0 31 0,2 2-26 15,-1 2 36-15,1 1-26 0,0 2 30 0,1 1-29 16,1 1 30-16,0 2-13 0,3 0 20 0,1 1-19 15,-1 1 26-15,3 1-24 0,0 0 5 0,3-1 7 16,-1 1 2-16,2 0-3 0,1-1-3 0,-1 0 4 16,5 1 1-16,-2-2 1 0,0 1 5 0,2-3-3 15,-1-1 3-15,2-1-22 0,1-1-47 0,-2-1-74 16,2 0-83-16,0-2-99 0,-2-3-293 0,1 2-114 16</inkml:trace>
  <inkml:trace contextRef="#ctx0" brushRef="#br0" timeOffset="16009.78">13247 2789 235 0,'0'0'578'0,"5"-9"-129"15,-5 9-140-15,0 0-39 0,0 0-63 0,4-9-17 16,-4 9-58-16,0 0-22 0,0 0-43 0,0 0 0 15,0 0-33-15,0 0 11 0,0 0-31 0,0 0 26 16,12 4-24-16,-12-4 17 0,0 0-17 0,2 16 25 16,-2-16-6-16,0 14 27 0,0-14-20 0,0 16 5 15,0-16-18-15,-4 19 0 0,2-9-2 0,2-10 2 16,-5 18-1-16,5-18-4 0,-7 17-3 16,7-17-8-16,-7 13 4 0,7-13-1 0,-6 11 3 15,6-11 3-15,-7 9-9 0,7-9-13 0,0 0-2 16,0 0-2-16,0 0-10 0,-14-4 4 0,14 4-36 15,0-10 9-15,0 10-9 0,0-18 8 0,2 6-42 16,3-3 15-16,0 2-4 0,2-1 39 0,-3-1-19 16,3 2 28-16,-1 1-24 0,2 1 28 0,-4 1-27 15,3 2 28-15,-1 1-23 0,3 0 23 0,0 1-19 16,-9 6 29-16,16-7-29 0,-5 4 40 0,-11 3-18 16,18 0 40-16,-8 3-13 0,0 2 28 15,-1-1-17-15,3 5 25 0,-1-1-15 0,-2 1 22 16,-1 2-15-16,2 1 16 0,-4-1-17 0,1 1-2 15,-3 2-1-15,-2-3-4 0,-2 2-5 0,4-1-15 16,-4-1-25-16,0 2-33 0,0-13-112 0,-4 20-1 16,4-20-65-16,-2 19-56 0,2-19-95 0,-4 16-208 15,4-16-95-15</inkml:trace>
  <inkml:trace contextRef="#ctx0" brushRef="#br0" timeOffset="16237.71">13641 2822 255 0,'0'0'450'0,"0"0"-113"0,0 0-58 0,0 0-44 16,0 0-16-16,0 0-38 0,0 0-55 0,0 0-28 15,0 0-12-15,0 0-10 0,15 1-21 0,-15-1-7 16,16 0 12-16,-5-1-27 0,-11 1 16 0,27 1-29 15,-13-2 11-15,1 1-61 0,-1 0-20 0,-1-1-78 16,0 0-26-16,-1 0-59 0,-12 1-47 0,20-2-57 16,-8 0-152-16,-12 2 53 0</inkml:trace>
  <inkml:trace contextRef="#ctx0" brushRef="#br0" timeOffset="16489.82">13715 2728 104 0,'0'0'363'16,"0"0"-89"-16,-9-2-55 0,9 2-44 0,0 0-43 0,0 0-35 16,0 0-19-16,0 0-15 0,0 0 3 0,-13 2-26 15,13-2 25-15,0 0-20 0,2 11 53 0,-2-11-17 16,2 12 38-16,-2-12-36 0,2 16 43 0,-2-16-13 16,3 20 22-16,-3-8-25 0,4 1 5 0,-4-1-26 15,4 2-10-15,-4 0-7 0,4 1-11 16,-3-1-8-16,1-1-8 0,0-1-8 0,3 0-2 15,-5 0-2-15,2-1-9 0,1 0-34 0,-3-11-65 16,2 19-69-16,-2-19-85 0,2 16-66 0,-2-16-84 16,2 12-283-16,-2-12-172 0</inkml:trace>
  <inkml:trace contextRef="#ctx0" brushRef="#br0" timeOffset="16774.02">14032 2766 535 0,'0'0'583'16,"4"-7"-95"-16,-4 7-76 0,0 0-22 0,5-9-56 15,-5 9-35-15,0 0-57 0,0 0-44 16,0 0-43-16,6-8-38 0,-6 8-33 0,0 0-21 16,0 0-28-16,0 0 6 0,0 0-13 0,0 0 5 15,7 7-8-15,-7-7 6 0,0 12-6 0,0-12 13 16,0 16 6-16,0-16 10 0,2 21 0 0,-2-9-13 15,0 0-6-15,0 0-52 0,0 2 56 0,0-3-55 16,0 3 55-16,0-1-60 0,0 1 65 0,0-1-57 16,0-1 54-16,0 0-84 0,0 0-15 0,0-12-142 15,0 21-23-15,0-21-74 0,0 17-84 16,0-17-72-16,0 13-436 0,0-13-446 0</inkml:trace>
  <inkml:trace contextRef="#ctx0" brushRef="#br0" timeOffset="17764.24">16134 2551 220 0,'-9'-7'351'15,"0"2"-29"-15,3-1-62 0,6 6 15 16,-13-9-55-16,13 9-16 0,-13-8-58 0,13 8-13 16,-13-4-53-16,13 4 7 0,-15-2-54 0,15 2 15 15,-15 4-39-15,6-1 24 0,-1 3-38 0,-2 2 32 16,2 0-31-16,-2 3 30 0,3-1-33 0,0 1 27 15,-1 2-25-15,4-1 37 0,-1 3-17 0,1-2 53 16,1 1-12-16,1 1 14 0,2-1-18 0,0 0 28 16,2-1-6-16,0-1 20 0,2 0-13 0,-2-12 18 15,5 20-12-15,1-9-3 0,-1-3-10 0,3 2-2 16,0-3-11-16,3 0-4 0,-1-1-2 0,1-2-8 16,2-1 0-16,0-2-5 0,1-4-21 0,2 0-34 15,0-2 7-15,1-4-49 0,-1-2 18 16,0-2-21-16,0-1 7 0,-3-3-32 15,0 0 21-15,-4-2 9 0,0 1 25 0,-3 0-32 16,-1 1 15-16,-1 2-26 0,-1-1 38 0,-2 3-12 16,0 1 15-16,1 1-17 0,-2 11 18 0,0-18-26 15,0 18 21-15,-3-12-16 0,3 12 25 0,0 0-15 16,-13-3 26-16,13 3-8 0,-12 6 20 0,5-1-23 16,1 2 23-16,-1 1-20 0,1 0 37 0,1 4-18 15,0 0 23-15,0 3-16 0,1-2 15 0,0 2-13 16,1 1 26-16,2 0-20 0,0 0 14 0,1-1-22 15,0 0 17-15,2 2-20 0,1-1 1 0,1 0 6 16,0-1 4-16,-1-1-1 0,3 1 0 0,0-2-14 16,2 1-45-16,2-3-77 0,0-1-88 0,0-1-68 15,3 0-98-15,-1-1-215 0,2-2-107 0</inkml:trace>
  <inkml:trace contextRef="#ctx0" brushRef="#br0" timeOffset="18220.37">16475 2703 42 0,'3'-9'677'15,"-3"9"-179"-15,0 0-147 0,0 0-45 16,2-11-69-16,-2 11-20 0,0 0-69 0,0 0-21 16,0 0-47-16,0 0-9 0,0 0-33 0,0 0 9 15,0 0-31-15,0 0 22 0,0 0-19 0,0 0 24 16,8 7-15-16,-8-7 16 0,1 11-21 0,-1-11 27 15,4 14-8-15,-4-14 2 0,0 16-12 0,0-16 4 16,-2 15-8-16,2-15 11 0,-2 16-15 0,2-16 12 16,-1 15-17-16,1-15 9 0,-2 11-18 0,2-11 12 15,-3 10-17-15,3-10 14 0,0 0-25 0,-4 9 11 16,4-9-24-16,0 0 9 0,0 0-33 0,-10-5 17 16,10 5-17-16,-4-10 0 0,4 10-17 0,-1-15 20 15,1 15-36-15,2-20 49 0,1 11-7 0,1-1-18 16,2-1 10-16,-1 2 20 0,2-1-21 15,0 2 25-15,1 0-21 0,-2 1 26 0,3 0-24 16,0 2 27-16,0 1-26 0,0-1 30 0,-9 5-29 16,18-5 26-16,-18 5-19 0,17 0 26 0,-17 0-6 15,20 4 23-15,-10-1-9 0,0 3 29 0,-1 0-14 16,0 4 22-16,2-2-16 0,-5 2 19 0,2 1-19 16,-2-1 20-16,-2 1-15 0,1 0 17 15,-3 0-12-15,0 0 1 0,-2-11-48 0,1 21-32 16,-2-10-27-16,1-11-58 0,-2 17-67 0,2-17-49 15,-2 15-116-15,2-15-284 0,-3 11-154 0</inkml:trace>
  <inkml:trace contextRef="#ctx0" brushRef="#br0" timeOffset="18454.75">16832 2751 256 0,'0'0'434'0,"0"0"-119"0,0 0-2 0,0 0-70 16,0 0-5-16,0 0-70 0,0 0-2 0,0 0-30 15,0 0 7-15,0 0-28 0,0 0 10 0,16-2-36 16,-16 2 2-16,22 0-30 0,-9 0 7 0,2 0-29 16,-2 0 4-16,2-1-20 0,-1 1 11 0,2-2-33 15,-2 2-23-15,-1 0-91 16,-1-1-42-16,-12 1-93 0,21-2-93 0,-21 2-365 15,15-5-209-15</inkml:trace>
  <inkml:trace contextRef="#ctx0" brushRef="#br0" timeOffset="18712.57">16902 2626 354 0,'0'0'374'16,"0"0"-88"-16,0 0 10 0,0 0-71 0,-8-6-20 15,8 6-65-15,0 0 6 0,0 0-64 0,0 0 13 16,0 0-48-16,0 0 44 0,0 0-20 0,-5 9 27 0,5-9-19 16,0 0 24-16,4 16-24 0,-4-16 25 15,4 17 11-15,-2-8 7 0,1 2-27 0,0 1 6 16,-1-1-17-16,1 2-12 0,-2-1-7 0,2 1-11 16,1 0-6-16,-3 0-4 0,1 0-3 0,1 0-2 15,-1-1-5-15,0 1-12 0,-1-2-66 0,0-1-84 16,-1-10-85-16,1 21-85 0,-1-21-67 15,3 15-82-15,-3-15-290 0,3 12-241 0</inkml:trace>
  <inkml:trace contextRef="#ctx0" brushRef="#br0" timeOffset="18970.25">17227 2671 34 0,'7'-6'727'0,"-7"6"-157"0,11-9-116 15,-11 9-58-15,0 0-45 0,9-9-25 0,-9 9-46 16,0 0-41-16,7-6-53 0,-7 6-42 0,0 0-28 16,0 0-19-16,9-5-25 0,-9 5 5 0,0 0 10 15,0 0-6-15,8 10-2 0,-8-10 8 0,5 13-20 16,-5-13 9-16,3 18-13 0,-1-8-4 0,-1 2-1 16,2-2-20-16,-1 4-47 0,1-3 44 15,-2 3-41-15,2 0 40 0,-1 2-37 0,1 1 43 16,-2 0-63-16,2-2-37 0,-1-1-148 0,0 0-45 15,-2-2-122-15,1-2-78 0,-1-10-91 16,3 16-378-16,-3-16-494 0</inkml:trace>
  <inkml:trace contextRef="#ctx0" brushRef="#br0" timeOffset="19771.78">15797 2349 120 0,'0'0'323'0,"0"0"-66"16,0 0 5-16,-11 4-55 0,11-4-16 15,0 0-51-15,0 0 1 0,0 0-53 0,0 0 13 16,0 0-31-16,-8 4 28 0,8-4-34 0,0 0 51 0,0 0-14 16,0 0 38-16,13 3-12 0,-13-3 17 15,16 0-26-15,-16 0 13 0,24 0-21 0,-9 0 0 16,-1-1-25-16,3-1 2 0,1 2-23 0,2-1-5 15,0 1-4-15,1-1 3 0,1 1-20 0,1-1 6 16,1 0-20-16,3 0 22 0,0-2-14 0,1 3-6 16,0-1-8-16,0 0 17 0,0-1-17 0,2 1 6 15,-3 1-9-15,2-2 5 0,-2 1-7 16,1 1 13-16,2-2-14 0,-1 2 6 0,-1 0-12 16,0 0 2-16,0 0-1 0,-1 0 3 0,0 0-4 15,0 0 8-15,0 2-2 0,1-2-2 0,0 0 1 16,0 0-3-16,1 0 6 0,1 1-3 15,-1 1-2-15,-1-2 4 0,3 1-3 0,-3 0-9 16,0 0 7-16,0-1-8 0,-1 0 9 0,-3 1 3 16,-1 0 1-16,0-1 2 0,-1 2-1 0,-1-1 0 15,0-1-2-15,1 0 7 0,-3 1 6 0,3 0 9 16,-2-1-6-16,0 0-1 0,0 1-5 0,-1 0-2 16,0-1-2-16,0 0-6 0,-3 1 3 0,0-2-4 15,-1 2-1-15,-2-1-4 0,0 0 6 0,-13 0-6 16,23 0-1-16,-23 0 0 0,18 2-5 0,-18-2 8 15,17-2 2-15,-17 2 6 0,13 2-5 16,-13-2-3-16,0 0-2 0,16 0-9 0,-16 0-18 0,0 0-31 16,12-2-64-16,-12 2-63 0,0 0-96 15,0 0-66-15,0 0-151 0,10-3-470 0,-10 3-551 16</inkml:trace>
  <inkml:trace contextRef="#ctx0" brushRef="#br0" timeOffset="21329.75">4778 4074 171 0,'0'0'467'0,"0"0"-63"0,-9-8-40 0,9 8-29 0,-8-6-30 15,8 6-35-15,-11-3-40 0,11 3-37 0,-10-2-34 16,10 2-34-16,-12 1-25 0,12-1-20 15,-13 2-21-15,13-2-9 0,-14 6-10 0,7 0-8 16,-1 1 0-16,0 3-2 0,-1 2-2 0,0 0 0 16,3 1 1-16,-2 1-6 0,2 2 11 0,0 1 0 15,1-1-4-15,1 2-5 0,0-2-8 0,1 1-3 16,2-1 0-16,1-1-1 0,0-2 0 0,2 3 2 16,1-1 13-16,1-3-48 0,1 2 79 0,4-2-44 15,1-2 71-15,2-1-62 0,2-1 66 16,1-1-68-16,2-3 61 0,-2-1-67 0,2-2 72 15,-3-1-57-15,4-2 46 0,-2-4-49 0,3-2 49 0,0-2-55 16,-3-2 46-16,0-3-55 0,-1 0 54 16,-3-1-52-16,-1-1 33 0,-4 0-48 0,1-2 43 0,-3 2-51 15,-4 1 41-15,0-2-49 0,-2 1 45 16,-3 0-66-16,-2 0 48 0,-2 0-67 16,-2 0 40-16,-1 2-68 0,-2 2 28 0,-2-1-93 15,0 5 7-15,1 0-42 0,-1 2-30 0,2 3-40 16,-2-2-69-16,2 5-33 0,0 0-34 15,2 2-411-15,11-1-328 0</inkml:trace>
  <inkml:trace contextRef="#ctx0" brushRef="#br0" timeOffset="22111.4">8204 3943 1 0,'0'0'573'15,"-6"-7"-192"-15,6 7 26 0,0 0-55 16,-6-10-31-16,6 10-35 0,0 0-102 0,-6-7 10 15,6 7-86-15,0 0 23 0,0 0-76 0,0 0 25 16,-6-6-68-16,6 6 36 0,0 0-11 0,0 0-11 16,0 0 0-16,0 0 7 0,2 12-4 0,-2-12 21 15,8 17 16-15,-3-8 1 0,2 4 11 0,2 1 2 16,0 1-1-16,0 2-42 0,2 0 51 16,1 1-62-16,-2-1 47 0,2-1-65 0,0 0 57 15,0 0-64-15,0-2 59 0,0 0-68 0,1 1 61 16,-4-3-63-16,1-2 64 0,1 2-68 0,-3-3 54 15,1 1-103-15,-3-3-14 0,3-1-122 16,-2 0-12-16,-7-6-84 0,10 9-71 0,-10-9-114 16,11 3-308-16,-11-3-309 0</inkml:trace>
  <inkml:trace contextRef="#ctx0" brushRef="#br0" timeOffset="22404.73">8433 3950 223 0,'0'0'473'0,"0"0"-30"16,-3-13-115-16,3 13 35 0,0 0-78 0,0 0 2 15,-2-12-103-15,2 12 9 0,0 0-87 16,0 0 21-16,0 0-71 0,0 0 44 0,0 0-44 0,0 0 52 16,-13 5-54-16,7 2 60 0,-2 2-51 15,-2 2 58-15,-2 4-60 0,-1 1 70 0,-2 5-63 16,-1-2 57-16,-1 3-68 0,0-1 49 0,1 1-67 15,-2-2 43-15,1 2-65 0,-1-2 48 0,3 0-62 16,0-3 52-16,3-1-61 0,-2 1 51 0,3-1-53 16,-1-3 49-16,2-1-75 0,2 0-4 15,1-3-137-15,0 0-52 0,0-2-110 16,2 0-89-16,5-7-79 0,-7 8-383 0,7-8-446 16</inkml:trace>
  <inkml:trace contextRef="#ctx0" brushRef="#br0" timeOffset="23058.93">10673 3997 322 0,'3'-10'366'0,"-3"10"-18"15,0 0-91-15,4-9 48 0,-4 9-83 0,0 0 28 16,0 0-40-16,2-10-102 0,-2 10 24 16,0 0-33-16,0 0-20 0,0 0-8 0,0 0-1 15,11 2 26-15,-11-2 11 0,12 9-10 0,-4-2 8 0,1 2-45 16,0 0 64-16,2 2-53 0,1-1 58 15,2 4-65-15,-3 0 43 0,2 1-63 0,1-2 42 16,-2 1-65-16,2 1 56 0,-3-1-70 0,3 0 57 16,-2 0-62-16,1 0 56 0,-1-3-70 0,-4 1 19 15,2-2-115-15,-1-1-17 0,-1 0-110 16,-2-3-9-16,1-1-80 0,-7-5-72 0,11 7-462 16,-11-7-404-16</inkml:trace>
  <inkml:trace contextRef="#ctx0" brushRef="#br0" timeOffset="23271.64">11020 3981 383 0,'0'0'401'0,"0"0"1"16,1-11-117-16,-1 11 30 0,0 0-96 0,0 0 35 16,0 0-91-16,0 0 29 0,-10-3-61 0,1 8 48 15,1 1-57-15,-3 1 51 0,-2 3-72 0,-1 1 58 16,-3 4-52-16,1-2 56 0,-5 4-74 0,1 1 47 15,0 0-68-15,0 0 42 0,-2-1-74 16,3 1 51-16,0-1-72 0,4-2 48 0,-2 1-61 16,3-2 51-16,-1 1-92 0,2-2-18 15,0 0-149-15,2-2-53 0,2-2-139 0,-1 1-90 16,0-1-441-16,4-1-502 0</inkml:trace>
  <inkml:trace contextRef="#ctx0" brushRef="#br0" timeOffset="24193.75">13454 3798 198 0,'0'0'357'0,"0"0"-30"0,0-15-70 16,0 15 32-16,0 0-94 0,-4-12 18 0,4 12-71 15,0 0 48-15,-6-8-100 0,6 8 44 0,-12-3-19 16,12 3-61-16,-13 0 46 0,13 0-63 0,-17 4 52 16,5-1-63-16,2 1 49 0,-3 2-49 15,4 2 35-15,-3 0-44 0,1 2 41 0,1 0-51 16,0 2 48-16,3 0-51 0,1 1 56 0,-3 1-18 16,4-1-8-16,0 0-9 0,1 0 0 0,2-2-10 15,0 1 5-15,2-12 1 0,0 22-3 16,2-11 5-16,0-1 6 0,4 0 5 0,2-2 4 15,-1 2-3-15,3-2-48 0,2 0 56 0,-1-3-50 16,2-1 43-16,-1-2-57 0,1-2 49 0,1-1-61 16,1-4 46-16,1 0-78 0,-2-6 41 0,2-1-65 15,-1-3 68-15,-4 0-62 0,3-2 62 0,-5-1-40 16,-1 0 60-16,0 0-51 0,-4 1 52 0,-2 1 1 16,1 1 2-16,-3 1-4 0,0 1-1 0,-1 2-1 15,-1 0-2-15,-2 1-4 0,0 2-2 0,-2 1-2 16,6 7-5-16,-8-9-2 0,8 9 2 15,-9-2 3-15,9 2-50 0,-11 3 68 16,11-3-47-16,-10 11 69 0,4-3-52 0,4 2 59 0,-5 0-45 16,5 4 70-16,0 1-47 0,0 0 53 15,-2 2-58-15,4-2 49 0,0 2-12 0,0 1-8 16,0-1-7-16,4 1-6 0,0-1 3 0,-2 1 3 16,5 2-3-16,-1-1-44 0,3 0 35 0,3-1-63 15,-1-2-81-15,3-1-110 0,1-2-96 0,1 0-115 16,-1-3-228-16,2-3-189 0</inkml:trace>
  <inkml:trace contextRef="#ctx0" brushRef="#br0" timeOffset="24642.53">13865 3964 560 0,'0'0'474'16,"0"0"-101"-16,10-4-57 0,-10 4-34 0,0 0-34 15,0 0-44-15,11-4-41 0,-11 4-32 0,0 0-27 16,0 0-28-16,0 0-12 0,0 0-1 0,10 5 21 16,-10-5-2-16,0 0-11 0,5 14-1 0,-5-14-3 15,2 12-3-15,-2-12 0 0,3 15-10 16,-3-15-8-16,0 15 8 0,0-15-6 0,0 15-1 0,0-15-6 16,-3 13-9-16,3-13-6 0,-2 12-1 0,2-12-53 15,-2 10 63-15,2-10-48 0,0 0 60 16,0 0-57-16,-5 8 65 0,5-8-59 0,0 0 58 15,0 0-49-15,-10-6 32 0,10 6-79 16,-3-11 47-16,3 11-59 0,-2-18 57 0,2 6-63 16,0 0 63-16,2 0-55 0,0-1 53 0,1 1-55 15,-1-3 57-15,2 2-51 0,0 3 52 0,1-1-54 16,2 1 55-16,-2 2-52 0,-1-1 52 0,5 2-54 16,-3 2 53-16,4 1-51 0,-1 1 50 0,2 1-47 15,-11 2 57-15,22-1-56 0,-11 3 54 16,3 2-56-16,-5-1 56 0,5 5-37 0,-3-1 46 0,0 1-52 15,1 3 62-15,-4 0 3 0,1 0 1 16,1 3-1-16,-2 0-2 0,-3 0-6 0,-1 2-22 0,0 1-43 16,-2-1-36-16,-2-1-50 0,0 2-103 15,-2-1-87-15,-2-2-109 0,0-1-363 0,1-1-309 16</inkml:trace>
  <inkml:trace contextRef="#ctx0" brushRef="#br0" timeOffset="25495.03">16506 3691 215 0,'0'0'393'0,"0"0"-94"0,0-12-17 0,0 12-28 16,0 0-18-16,-1-12-47 0,1 12-22 0,0 0-25 16,-4-8-21-16,4 8-29 0,0 0-14 0,-12-5-16 15,12 5-11-15,-11-1-4 0,11 1-3 16,-16 3-7-16,5 0-6 0,2 0-3 0,-4 2-3 0,4 0-4 16,-1 0-9-16,0 2 0 0,-2 1-50 0,2 2 61 15,0-2-56-15,1 3 62 0,0-1-48 16,3 0 64-16,-2 2-54 0,2-1 59 0,2 0-55 0,0 0 63 15,4-11-47-15,-3 20 58 0,3-20-44 16,0 18 53-16,3-8-50 0,1-1 49 0,0 1-40 16,1-3 25-16,2 1-53 0,1-2 51 0,1 1-53 0,0-4 53 15,2 1-59-15,1-3 54 0,1-2-58 16,-1-3 50-16,1 0-66 0,3-5 37 0,-1-3-60 16,2-4 36-16,0-2-47 0,-3-3 45 0,-1-2-9 15,0-1-2-15,-5 2-3 0,-2 2 28 0,0-2-24 16,-2 4 20-16,-3 2-8 0,1-1 3 0,-4 3-17 15,2 2 13-15,-1 1-12 0,-3-1 6 0,4 12-17 16,-8-15 11-16,8 15-13 0,-12-8 17 16,12 8-8-16,-13-4 12 0,13 4-15 0,-11 1 19 15,11-1-19-15,-13 8-1 0,5-1 4 0,8-7 0 16,-10 13 3-16,5-3 11 0,0-1 8 16,1 2 5-16,1 1 4 0,-2 2 1 0,4-1-50 15,0 1 63-15,0 0-52 0,2 0 56 0,0 3-52 16,0 0 57-16,4 0-52 0,0 0 54 0,2 2-1 15,1-1-4-15,1 0 2 0,1 0-8 0,1-1-9 16,2-1-30-16,-1-1-54 0,-1-1-60 0,3-2-51 16,-2-1-88-16,-1-1-69 0,1-1-343 0,-3-1-189 15</inkml:trace>
  <inkml:trace contextRef="#ctx0" brushRef="#br0" timeOffset="25969.82">16823 3822 244 0,'0'0'557'0,"6"-8"-178"16,-6 8-6-16,0 0-83 0,8-7 22 0,-8 7-91 15,0 0-1-15,0 0-90 0,6-7 14 0,-6 7-77 16,0 0 23-16,0 0-62 0,0 0 38 0,0 0-55 16,0 0 51-16,8 5-54 0,-8-5 48 0,0 0-51 15,4 13 45-15,-4-13-56 0,1 12 55 0,-1-12-51 16,0 13 54-16,0-13-56 0,0 13 51 15,0-13-58-15,-1 12 51 0,1-12-51 16,0 13 51-16,0-13-55 0,-1 10 47 0,1-10-51 0,0 0 52 16,-2 12-48-16,2-12 54 0,0 0-42 15,0 0 64-15,-1 11-45 0,1-11 63 0,0 0-69 16,0 0 55-16,0 0-60 0,0 0 55 0,0 0-68 16,-3-15 44-16,3 15-66 0,2-16 55 0,0 6-58 15,1 0 60-15,-1 0-57 0,1 0 65 0,1 1-59 16,1-1 49-16,-1 2-61 0,1-1 51 0,1 2-61 15,-1 0 55-15,4 0-55 0,-9 7 53 0,14-10-56 16,-14 10 50-16,18-5-49 0,-8 3 53 0,-10 2-48 16,20 1 54-16,-10 2-50 0,0 0 53 0,0 2-52 15,2 1 56-15,-2 2-47 0,1 1 51 16,0 1-47-16,-4 0 49 0,4 2-49 0,-5 0 59 16,0 0-53-16,1 0 55 0,-2 0-54 0,-1 0 45 0,-2 0-73 15,1-1 22-15,-3-11-54 0,0 22-39 16,-3-12-42-16,1 0-74 0,-5-2-74 0,1 1-94 15,-2-5-323-15,-1 1-226 0</inkml:trace>
  <inkml:trace contextRef="#ctx0" brushRef="#br0" timeOffset="26400.26">16346 3402 183 0,'0'0'343'0,"0"0"-14"0,-13-5-55 0,13 5-15 0,0 0-56 16,0 0 8-16,-10-3-40 0,10 3 7 0,0 0-39 16,0 0-6-16,0 0-40 0,0 0 4 0,-9-5-27 15,9 5 9-15,0 0-13 16,0 0 44-16,0 0 10 0,13-1 25 0,-13 1-19 16,26-1-1-16,-6 0-17 0,2 1 4 0,6-1-10 15,3 1 4-15,2 0-4 0,6-1 0 0,0 1 3 16,0 0-10-16,1 0-8 0,-2 0-14 0,-6 0-5 15,0 0-13-15,-1 0 17 0,-2-2-53 0,-1 2 38 16,-6 0-54-16,0 0 43 0,-3 0-58 0,-1-1 54 16,-3 1-52-16,-2 0 32 0,0-1-109 0,-13 1-8 15,20 0-79-15,-20 0-82 0,15 0-112 0,-15 0-61 16,12-1-112-16,-12 1-357 0,0 0-461 16</inkml:trace>
  <inkml:trace contextRef="#ctx0" brushRef="#br0" timeOffset="28182.56">18871 3541 159 0,'0'0'414'0,"0"0"-20"0,2-11-57 0,-2 11-33 16,0 0-9-16,0 0-52 0,0-12-19 0,0 12-66 15,0 0-17-15,0 0-47 0,0 0-9 0,0 0-43 16,-5-8 7-16,5 8-24 0,0 0-11 0,-17 4 3 16,9 1 0-16,-1 1 7 0,-3 3-5 0,1 0-3 15,-1 2-4-15,1 0 3 0,0 4 4 0,-2 0 1 16,3 0-49-16,1 2 63 0,-2 1-29 15,3 0 35-15,1 0-39 0,2 1 16 0,-1-2 51 16,5 0-44-16,-2 0 52 0,3 0-42 16,1 0 56-16,4-1-46 0,-1 0 56 0,3-2-62 15,0 0 55-15,4 0-72 0,4-1 38 0,3-2-97 16,-2-2-1-16,5 0-96 0,-1-3-8 0,-1-3-106 16,1 0-8-16,-2-2-66 0,-1-2-48 0,0-2-360 15,0 0-234-15</inkml:trace>
  <inkml:trace contextRef="#ctx0" brushRef="#br0" timeOffset="28439.21">19160 3601 482 0,'0'0'481'15,"6"-8"-84"-15,-6 8-62 0,0 0-30 0,6-8-27 16,-6 8-49-16,0 0-39 0,0 0-36 0,0 0-28 15,0 0-24-15,0 0-7 0,0 0-9 0,0 0 3 16,6 6 16-16,-6-6 0 0,0 15-1 0,0-15-48 16,0 19 61-16,0-7-68 0,-1 1 48 0,1 0-61 15,0 2 53-15,0 2-70 0,-1-3 41 16,1 2-53-16,0 1 59 0,0-2-67 0,0-1 50 0,0 0-113 16,-2-1-22-16,2-1-144 0,0-12-31 15,-1 19-106-15,1-19-40 0,0 14-83 0,0-14-272 16,0 0-277-16</inkml:trace>
  <inkml:trace contextRef="#ctx0" brushRef="#br0" timeOffset="28890.99">19164 3623 111 0,'0'0'520'0,"0"0"-131"0,3-10-68 0,-3 10-52 15,0 0-38-15,0 0-42 0,0 0-33 0,6-8-26 16,-6 8-21-16,0 0-4 0,0 0-2 0,9 5-1 15,-9-5 0-15,9 10 6 0,-3-4 5 0,2 1-5 16,0 2-65-16,1-1 47 0,0 3-60 16,1 0 47-16,-1-1-64 0,2 1 48 0,1 0-59 15,-2 0 51-15,3-2-54 0,-3 2 8 0,2-3 41 16,-1 2-64-16,-2-3 31 0,1 2-68 0,-1-3-1 16,-1-1 3-16,-8-5 2 0,13 6-11 0,-13-6-17 15,14 0-8-15,-14 0 7 0,11-5 40 0,-6-2-58 16,0-1 62-16,-1-2-54 0,1-4 70 0,-2-1 14 15,-2-2 6-15,0-2-7 0,-1 1 8 0,-1-2 18 16,0-1 30-16,-2 2 27 0,2 1 4 0,-3 0 28 16,2 3 17-16,0-1 6 0,0 4-14 15,1 0-9-15,-2 2-29 0,3 10-25 16,-3-17-18-16,3 17-19 0,-1-13-15 0,1 13-8 16,-2-9-2-16,2 9 1 0,0 0 8 0,0 0 5 15,0 0 6-15,0 0 14 0,-7 12 10 0,7-12 2 16,-1 17 12-16,0-5 15 0,-1 3-51 0,2 1 62 15,-1 2-62-15,0 0 55 0,1 0-65 0,-3 2 5 16,3 0-2-16,0 1 6 0,0-1-8 0,0 0-24 16,3 0-2-16,-3-2-128 0,0 0-12 15,1-1-129-15,-1-3-2 0,1-2-79 0,1 0-45 16,-1-1-405-16,4-2-354 0</inkml:trace>
  <inkml:trace contextRef="#ctx0" brushRef="#br0" timeOffset="29299.38">19641 3699 174 0,'0'0'608'0,"0"0"-151"15,0 0-91-15,1-12-37 0,-1 12-27 16,0 0-51-16,0 0-49 0,0 0-42 0,0 0-31 16,0 0-22-16,0 0-17 0,0 0-20 0,0 0-16 15,0 0-6-15,0 0-14 0,-4 10-52 0,4-10 47 16,-1 10-50-16,1-10 50 0,-1 16-43 0,1-16 47 15,0 16-54-15,0-16 53 0,1 18-46 0,-1-18 47 16,4 19-41-16,0-9 58 0,0-2-45 0,-1 2 59 16,4-2-54-16,0 0 53 0,1 1-56 15,0-2 58-15,1-1-62 0,1 0 47 0,-1-2-53 16,1-1 56-16,-10-3-57 0,21 1 60 0,-11-3-61 16,1-2 52-16,-2-1-69 0,2-4 56 0,-1 0-55 15,-3-4 57-15,0 0-63 0,-2 0 52 0,-1-2-3 16,-3-2-6-16,-1 2 7 0,-1-1 1 0,-2 0 1 15,-1 3-6-15,-1-3-11 0,-3 3 3 0,2 1-8 16,-4 1-11-16,1 2-6 0,-1 1-3 16,0 2 2-16,-2 3 2 0,-1-1-2 0,2 2-1 15,11 2-23-15,-24 1-52 0,12 2-50 0,2 0-60 0,-2 1-62 16,2 1-50-16,0 3-43 16,1-1-81-16,2-1-240 0,1 2-184 0</inkml:trace>
  <inkml:trace contextRef="#ctx0" brushRef="#br0" timeOffset="30066.46">20665 3632 109 0,'3'-8'516'15,"-3"8"-114"-15,0 0-53 0,3-12-43 16,-3 12-19-16,0 0-22 0,-1-12-50 0,1 12-37 16,0 0-31-16,-9-9-31 0,9 9-20 15,-11-4-19-15,11 4-10 0,-15-2-12 0,15 2-9 0,-15 2-11 16,3 0-13-16,2 1-9 0,1 1-4 15,-2 2 4-15,2-1-6 0,-2 4 1 0,1-2 0 16,1 2-1-16,3 1-1 0,-2-1-39 0,3 0 62 16,0 1-44-16,1 0 64 0,2-1-46 0,2-9 55 15,-3 20-46-15,3-20 61 0,3 19-54 0,0-9 55 16,1 0-58-16,1-2 48 0,6 0-61 16,-1 1 19-16,1-4-92 0,3 2-4 0,1-4-117 0,2 0-9 15,-2-2-86-15,4-4-30 0,1 0-62 16,2-5-326-16,-2 1-209 0</inkml:trace>
  <inkml:trace contextRef="#ctx0" brushRef="#br0" timeOffset="30516.56">20891 3528 163 0,'4'-14'467'0,"-1"2"-45"0,0 3-9 0,-3 9-57 16,4-19 2-16,-4 19-39 0,2-15-33 0,-2 15-42 16,2-10-43-16,-2 10-41 0,2-10-32 0,-2 10-31 15,0 0-25-15,3-11-23 0,-3 11-21 0,0 0-15 16,0 0-14-16,0 0 4 0,0 0-7 0,0 0 31 15,0 0 18-15,5 7 21 0,-5-7 9 16,0 21-4-16,1-9-4 0,-1 3 5 16,0 2-43-16,0 2 57 0,-1 1-56 0,1 1 44 0,-1 0-56 15,-1-1 0-15,1 3-2 0,0-4 2 0,-2 0-5 16,2-1 1-16,-2 0-2 0,2-2-5 0,0-3 3 16,-2-2-6-16,2 0-8 0,1-11 18 0,-3 19-8 15,3-19 2-15,-1 15 1 0,1-15 6 0,-4 11-16 16,4-11-34-16,0 0-36 0,0 0-29 0,0 0-1 15,0 0 39-15,-6-8-68 0,6 8 49 0,1-16-56 16,1 5 62-16,0 1 7 0,3-4 2 0,0 1 3 16,0 0 5-16,3 0 9 0,-1 1 6 15,1 1 5-15,1 1 0 0,0 1 0 0,1 1 4 16,-2 1 3-16,2 3 2 0,-1-3 3 0,1 4 4 16,-10 3-1-16,20-4-1 0,-20 4 2 15,19 2 1-15,-9 0 4 0,2 1 5 0,-3 1-4 16,0 2 4-16,2 2 3 0,-2 1 6 0,-1 0-52 0,-1 2 68 15,1 1-41-15,-2 1 68 0,-2 1-46 16,0 0 53-16,-3-2-44 0,-1 1 41 0,-1 1-54 16,0-1 35-16,-3 0-73 0,0 1 22 0,0-2-107 15,-1-1-16-15,0-1-91 0,0-2-56 0,1 0-96 16,4-8-178-16,-9 12-87 0</inkml:trace>
  <inkml:trace contextRef="#ctx0" brushRef="#br0" timeOffset="31055.36">21500 3728 202 0,'0'0'471'0,"0"0"-59"0,0-15-54 15,0 15-46-15,-2-11-41 0,2 11-42 0,-3-10-35 16,3 10-26-16,-5-10-22 0,5 10-30 0,-5-9-24 15,5 9-19-15,-8-9-15 0,8 9-17 0,-7-5-13 16,7 5-12-16,-11-4-7 0,11 4-3 0,-14 0-11 16,14 0-2-16,-15 4 3 0,15-4-3 0,-18 7 7 15,9-1 1-15,1 0 8 0,-2 1 5 16,3 0-44-16,-1 1 59 0,2-1-40 0,-2 3 47 16,3-2-50-16,0 2 56 0,1 0-55 0,0-2 45 15,1 2-51-15,3-10 44 0,-1 17-46 16,1-17 43-16,1 15-67 0,-1-15 41 0,6 14-53 15,-6-14 61-15,9 10-50 0,-9-10 54 0,14 5-56 16,-14-5 40-16,15 1-43 0,-15-1 56 0,19-6-50 16,-9 1 43-16,-1-2-53 0,3-2 65 0,-3-2-3 15,0 0 4-15,0-1 4 0,-3-1 9 16,0 0 11-16,0 0 28 0,-1 2 12 0,0 0 6 0,-2 1 15 16,-3 10 3-16,6-16-7 0,-6 16-14 0,4-13-22 15,-4 13-24-15,3-10-14 0,-3 10-17 16,0 0-12-16,4-11-13 0,-4 11 6 0,0 0 1 15,0 0 2-15,0 0 0 0,0 0 4 0,0 0 7 16,5 8-2-16,-5-8 1 0,0 13 5 0,0-13-38 16,0 18 59-16,0-18-43 0,0 23 45 0,0-11-47 15,0 1 52-15,0-2-47 0,0 3 52 0,0-2-60 16,0-12-5-16,0 22-93 0,0-22-27 0,2 21-100 16,-2-21-25-16,2 15-62 0,-2-15-85 15,3 13-198-15,-3-13-133 0</inkml:trace>
  <inkml:trace contextRef="#ctx0" brushRef="#br0" timeOffset="31515.29">21618 3669 461 0,'0'0'396'0,"5"-9"-33"16,-5 9-41-16,4-9-30 0,-4 9-42 0,0 0-50 15,5-8-47-15,-5 8-39 0,0 0-23 0,0 0-17 16,0 0-12-16,0 0-4 0,13-2 10 0,-13 2 1 15,7 5-13-15,-7-5-9 0,9 10-5 0,-1-4-4 16,-8-6-1-16,9 16 1 0,-5-8 5 0,1 1-54 16,-5-9 54-16,6 17-46 0,-6-17 56 15,5 19-42-15,-5-19 38 0,3 17-52 16,-3-17 52-16,-1 16-55 0,1-16 49 0,-4 17-57 16,4-17 52-16,-6 14-56 0,6-14 52 0,-8 10-50 15,8-10 53-15,-8 8-59 0,8-8 58 0,0 0-50 16,-13 5 52-16,13-5-53 0,0 0 38 0,0 0-53 15,-10-7 38-15,10 7-48 0,0 0 57 0,1-20-65 16,-1 20 58-16,6-21 4 0,-1 8-6 0,2 1 12 16,-2-1 26-16,2 1-17 0,1-1-14 0,2 3-5 15,-3-1-9-15,2 0-4 0,0 3-5 0,0 1-3 16,-1 1-2-16,0 0 4 0,-8 6-13 0,16-7 1 16,-7 3-1-16,-9 4 0 0,15-1 4 0,-15 1 3 15,16 2 2-15,-16-2-1 0,16 6 3 0,-8-1 3 16,0 1 6-16,-2 0 7 0,2 2-2 15,-3 1-49-15,0 0 57 0,-1 1-46 16,0-1 51-16,-2 2-56 0,1 0 37 0,-2 0-72 16,0 0 29-16,-1 1-102 0,-1-1 27 15,1-11-85-15,-4 20-22 0,2-10-41 0,-1-1-84 0,-1 1-249 16,4-10-114-16</inkml:trace>
  <inkml:trace contextRef="#ctx0" brushRef="#br0" timeOffset="32155.21">22242 3703 122 0,'0'0'516'0,"4"-14"-112"15,-4 14-33-15,0-12-24 0,0 12-14 0,1-13-48 16,-1 13-39-16,0-11-33 0,0 11-42 0,-1-12-34 15,1 12-30-15,-3-10-19 0,3 10-25 0,-5-10-18 16,5 10-16-16,-7-5-10 0,7 5-5 0,-12-4-11 16,12 4-4-16,-16-2-4 0,16 2-1 0,-19 4-3 15,9-1 3-15,0 1 1 0,-2 1-7 0,-1 1 1 16,1 1 0-16,1 2 4 0,1-1 2 16,0 0-52-16,1 2 52 0,1 0-50 0,2-1 45 15,2 0-66-15,-2-1 52 0,2 2-53 0,4-10 10 16,-1 17 5-16,1-17 56 0,3 16-70 0,1-7 64 15,4-2-66-15,0-1 66 0,-1-1-55 0,5 0 69 16,-12-5-59-16,20 3 73 0,-20-3-51 0,23-2 77 16,-11-1-63-16,2-3 53 0,-1 0 19 15,0-2 1-15,-1-2 3 0,0 0 19 0,-1 0 5 16,-1-1 11-16,-1-1 11 0,0 1 26 0,-1 1 14 16,-2 1-12-16,-1 2-7 0,2 0 1 0,-7 7-2 15,7-12-17-15,-7 12-31 0,8-10-16 0,-8 10-16 16,5-8-21-16,-5 8-6 0,0 0-10 15,7-10-13-15,-7 10-3 0,0 0-1 0,0 0 6 16,0 0 7-16,0 0-3 0,0 0 8 0,3 12-56 16,-3-12 71-16,-3 17-54 0,0-6 64 0,2 0-55 15,-2 1 63-15,1 3-52 0,-2 2 55 0,1 0-54 16,1 2 52-16,-1-1-61 0,1 1 63 0,-1 3-66 16,-1-3 58-16,2 1-63 0,-1-2 59 0,2 0-61 15,0 0 65-15,-1-1-64 0,1 0 64 0,0-1-64 16,-1-3 70-16,1 0-65 0,0-1 68 0,1-12-69 15,-1 21 61-15,1-21-62 0,-2 17 55 16,2-17-60-16,-2 15 64 0,2-15-61 0,-7 12 60 16,7-12-77-16,-12 9 42 0,12-9-87 15,-17 6 3-15,4-3-102 0,0-3 7 0,-2-2-52 16,0-1-103-16,-2-1-40 0,2 0-93 0,0-4-267 16,0 1-244-16</inkml:trace>
  <inkml:trace contextRef="#ctx0" brushRef="#br0" timeOffset="32632.69">22515 3705 137 0,'0'0'446'16,"0"0"-139"-16,0 0-64 0,4-9-48 0,-4 9-38 15,0 0-34-15,0 0-19 0,11-4-18 0,-11 4-11 16,0 0-17-16,17-1-3 0,-17 1-5 0,15 0 1 16,-15 0 7-16,14-3 13 0,-14 3 5 0,13-2-12 15,-13 2 1-15,16-5 1 0,-16 5 13 0,11-7-7 16,-11 7-7-16,10-8-13 0,-10 8-8 16,9-11 16-16,-9 11 12 0,4-11-4 0,-4 11 13 0,3-11-24 15,-3 11 5-15,0 0-23 0,0-15 5 0,0 15-29 16,-4-10 9-16,4 10-19 0,-8-8 9 15,8 8-17-15,-13-7 9 0,13 7-11 0,-14-3 13 16,14 3-22-16,-16 0 8 0,16 0-12 16,-20 6 15-16,10-2-10 0,1 2-2 0,-1 1 5 15,1 0 6-15,-1 3-9 0,1-2 2 0,1 3 6 16,1 0 4-16,2-1 3 0,-2 2 9 16,3-1-32-16,2 0 63 0,0 1-34 0,2 0 66 0,3-1-40 15,1 1 57-15,2 0-56 0,2 0 53 0,3-1-58 16,2-1 49-16,2 0-58 0,1 0 47 15,0-3-76-15,1-1 26 0,0-1-96 0,1-2 9 16,-1-2-117-16,-1 1 16 0,-1-4-98 0,3-1-38 16,-4-1-45-16,1-2-87 0,0-1-171 0,-3-1-120 15</inkml:trace>
  <inkml:trace contextRef="#ctx0" brushRef="#br0" timeOffset="32906.71">22927 3312 319 0,'3'-11'618'0,"-3"11"-144"15,2-14-75-15,-2 14-63 0,0 0-47 0,2-15-61 16,-2 15-52-16,0 0-45 0,3-10-37 16,-3 10-3-16,0 0-19 0,0 0 12 0,17 7-1 15,-7 1 21-15,0 4-1 0,4 2-1 0,1 3-13 16,1 2 11-16,0 4-10 0,0 1-3 0,-1 2 4 15,-2 1-2-15,-1 1-59 0,1 5 53 0,-1-3-58 16,-5 0 45-16,1 0-47 0,-3 1 4 16,-1-1-7-16,-1-2-1 0,-1-2 40 15,-2 0-48-15,-2-1 33 0,-1-1-88 0,-2-1-9 0,-3-1-126 16,-1-1-60-16,-2-2-135 0,-2-1-136 0,-5 1-507 16,1-4-626-16</inkml:trace>
  <inkml:trace contextRef="#ctx0" brushRef="#br0" timeOffset="34412.98">4870 5642 282 0,'0'0'346'16,"1"-13"-32"-16,-1 13-60 0,0 0 54 0,0 0-20 15,2-11-25-15,-2 11-26 0,0 0-42 16,0 0-27-16,0 0-23 0,0 0-25 0,1-11-15 16,-1 11-13-16,0 0-20 0,0 0-17 0,0 0-16 0,0 0-6 15,0 0 2-15,0 0-46 0,0 0 69 0,0 0 6 16,-1 17-46-16,1-17 69 0,-2 18-42 16,1-5 60-16,0 0-54 0,-1 3 65 0,0 2-72 15,-1 0 65-15,2 0-67 0,-2 3 60 0,2-2-59 16,0 0 51-16,0 0-68 0,-2 0 8 0,1-2 1 15,0 1 0-15,2-1-2 0,-1-1 0 0,0-2-3 16,1-1-2-16,-1 0-31 0,1-1 34 0,-2 0-26 16,2-12 26-16,0 21-26 0,0-21 26 0,0 16-49 15,0-16 1-15,-1 15-82 0,1-15-43 0,0 12-85 16,0-12-78-16,0 0-70 0,1 12-59 0,-1-12-115 16,0 0-244-16,0 0-319 0</inkml:trace>
  <inkml:trace contextRef="#ctx0" brushRef="#br0" timeOffset="35515.85">8419 5614 265 0,'0'0'398'0,"0"0"-99"16,-6-10-35-16,6 10-52 0,0 0-30 0,-8-9-26 15,8 9-21-15,0 0-25 16,-10-4 42-16,10 4-88 0,0 0 46 0,-17 1-77 0,17-1 56 0,-12 7-66 16,4-2 58-16,1 1-62 0,0 2 58 0,-1 1-49 15,-1 1 64-15,1 2-53 0,2 0 50 16,-2 1-57-16,2 1 47 0,0-1-46 0,0 2 38 16,3-2-52-16,-1 1 50 0,0 0-55 0,1-1 49 15,2-2-55-15,1 1 49 0,0 0-50 0,1-1 56 16,2 0-45-16,1-2 59 0,2 2-52 0,3-1 1 15,4-1 1-15,-2-1 0 0,5-1-2 0,-2-2 0 16,3 0 0-16,-1-2 2 0,2-2-1 0,-3 0 55 16,2-3-63-16,-1 0 52 0,1-3-61 0,-2-3 52 15,2-1-60-15,-3-2 69 0,0-2-76 0,-4-2 61 16,2-2-64-16,-3 0 74 0,-4 1-52 16,0-1 55-16,-1 0-65 0,-3 1 54 0,0-2-65 15,-2 0 51-15,-1 1-58 0,-2 0 4 16,-1 2-3-16,-1 0 0 0,-1 1 0 0,-2 2-2 15,0 0-1-15,-1 3-4 0,-3 1-1 0,0 2-15 16,-2 2-15-16,1-1 36 0,-2 4-100 0,4 1 23 16,-4 0-79-16,3 3 3 0,2 1-91 0,-4 0 6 15,2 2-42-15,0 2-58 0,3 0-404 0,0-1-271 16</inkml:trace>
  <inkml:trace contextRef="#ctx0" brushRef="#br0" timeOffset="36390.11">11081 5437 28 0,'0'0'436'0,"-8"-8"-94"15,8 8-46-15,0 0-32 0,-14-1-31 16,14 1-20-16,-13 3-17 0,13-3-25 0,-15 3-21 16,15-3-20-16,-16 7-24 0,7-3-17 0,0 3-15 15,0-2-15-15,-1 4-13 0,1 0-6 16,0 2-3-16,2 0-2 0,-1 2 41 0,2 0-53 16,0 2 56-16,2-1-57 0,0 2 58 0,2 0-61 15,0-1 51-15,2 0-55 0,0 0 56 0,2 1-55 16,0-1 58-16,2 1-52 0,1-3 14 15,2 1 8-15,1-1 4 0,2-2 0 0,1 0 6 0,3-2-1 16,0 0-4-16,3-2 0 0,-1 0-7 16,2-4 0-16,0-1-1 0,1 0-5 15,-1-5 2-15,0 0 0 0,1-2 1 0,-2-5-4 0,2-1 6 16,-4 0-10-16,1-5 3 0,-4 0-3 0,0-2-9 16,-3 0 0-16,-3-1-4 0,-2-1-13 0,-1 0 13 15,-2 2 3-15,-2-1-5 0,-3 1-26 0,-1 0 29 16,-2-1-30-16,1 2 27 0,-4 3-35 0,2 1 29 15,-2 1-40-15,0 1 9 0,-2 2-43 0,2 2-6 16,-2 2-44-16,2 1-4 0,10 4-24 0,-23-2-11 16,23 2-47-16,-22 3-52 0,11 1-18 0,-2 2-6 15,3-1-42-15,1 1-94 0,-1 3-227 0,-2-2-149 16</inkml:trace>
  <inkml:trace contextRef="#ctx0" brushRef="#br0" timeOffset="39744.44">13697 5331 175 0,'0'0'231'0,"0"0"-22"0,0 0-14 15,5-6-9-15,-5 6-6 0,0 0-9 0,0 0-8 16,0 0-18-16,2-11-9 0,-2 11-8 0,0 0-13 15,-7-5-6-15,7 5 3 0,-7-5-6 0,7 5-18 16,-14-1-4-16,14 1-11 0,-18 0-3 0,18 0-10 16,-19 1-9-16,7 1-8 0,1 2-23 0,0-1 13 15,-3 3-13-15,1 2 0 0,2-1-6 0,-1 2-4 16,1 1-1-16,0 1-4 0,2 2 0 16,2 0-3-16,-1 1-1 0,2 1 5 0,2 1 0 15,0-2 9-15,1 1 49 0,1-1-55 16,4 0 51-16,-2-1-50 0,3 0 53 0,1 1-50 0,3-1 65 15,0-1-50-15,2-1 48 0,5-1-57 16,-1-1 52-16,2-2-62 0,5 1 51 0,-3-3-60 16,2-1 53-16,0-3-62 0,-2 0 52 0,3-3-72 15,-1-2 54-15,-2 0-61 0,2-6 50 0,-2-1-61 16,1-2 46-16,-4-3-68 0,0-1 3 0,1-3 2 16,-1-3 8-16,-5 3 9 0,-1 0 12 0,-2-1 19 15,-2 5 0-15,0-2-4 0,-4 1 45 0,0 2-53 16,0 1 45-16,-4-1-56 0,2 1 51 0,-6 2-41 15,4 3 40-15,-3 1-59 0,-1 1 54 16,-2 2-50-16,-1 1 54 0,0 3-57 0,11 1 8 16,-25 1 8-16,11 3 9 0,-1 0 7 0,4 3 1 15,-3 2-12-15,3-1 17 0,0 3-1 16,0 0 10-16,4 4 6 0,-2-1 2 0,4 2 0 16,1 2 5-16,2 0 57 0,2-2-60 0,0 3 45 15,2-1-57-15,0 0 51 0,2 0-53 0,4 0 54 16,0 0-54-16,-1 0 50 0,5 0-54 0,-3-3 49 15,4 0-61-15,-2-1 14 0,-2-3-114 0,2 0-6 16,1-3-99-16,-3 0-54 0,-1 0-64 0,2-1-314 16,-2-2-164-16</inkml:trace>
  <inkml:trace contextRef="#ctx0" brushRef="#br0" timeOffset="40235.58">14112 5479 152 0,'7'-10'551'0,"-7"10"-159"0,0 0-84 0,7-8-63 16,-7 8-31-16,0 0-28 0,5-7-24 0,-5 7-41 0,0 0-34 15,0 0-15-15,0 0-8 0,0 0 2 16,0 0 4-16,11 6 5 0,-11-6 48 0,2 9-55 15,-2-9 49-15,2 16-48 0,-2-16 48 0,0 15-52 16,0-15 41-16,0 20-63 0,-2-9 46 0,2-11-65 16,-1 20 48-16,-3-11-59 0,4-9 49 0,-2 17-59 15,2-17 56-15,-4 16-47 0,4-16 46 0,-4 12-62 16,4-12 65-16,-5 9-60 0,5-9 59 0,0 0-62 16,-5 9 58-16,5-9-73 0,0 0 58 0,0 0-60 15,-9-9 40-15,9 9-64 0,-2-12 54 16,2 12-57-16,2-21 54 0,-2 9-65 0,4-3 10 15,-1 1 6-15,4 0 10 0,-2 1 0 16,-1-1 1-16,2 1 6 0,1 2 1 0,4 0 4 16,-2 2 4-16,0 0 7 0,1 1-4 0,0 4-5 15,1-2 2-15,-1 2-1 0,3 1 4 0,-2 2-3 16,-11 1 2-16,23 0-2 0,-11 3 1 0,0 0 5 16,1 2 6-16,0 1 12 0,0 2 6 0,-1 1 51 15,-1 0-52-15,-1 1 61 0,0 2-59 0,-2 0 58 16,-3 0-57-16,3 2 54 0,-5-1-69 0,-1 1 29 15,3-1-115-15,-4-1-2 0,-1 1-103 16,-1-1-22-16,-2-1-100 0,1 0-77 0,0-1-91 0,-1-1-208 16,-1-1-193-16</inkml:trace>
  <inkml:trace contextRef="#ctx0" brushRef="#br0" timeOffset="41844.87">16598 5240 10 0,'0'0'398'0,"0"0"-63"0,-4-12-76 15,4 12 2-15,0 0-86 0,-8-10 53 0,8 10-113 16,-10-4 38-16,10 4-76 0,-11-4 39 0,11 4-80 16,-17 0-5-16,17 0-7 0,-17 4-5 15,6-1 5-15,1 2 3 0,-2 2-2 0,0 0 2 16,0 2-6-16,2 0-1 0,-2 3 4 0,2-2 1 16,1 2 2-16,0 0-4 0,1 0 0 0,2 1 1 15,1 1 0-15,0-1 2 0,0 0 2 0,2-1 2 16,2-1 2-16,1 1-1 0,0-12 55 15,1 21-53-15,2-11 61 0,3 0-54 0,-1-1 44 16,4 0-57-16,1-1 44 0,3-1-58 0,0-2 48 16,0 0-53-16,-2-3 49 0,2-2-59 0,0-1 44 15,0-2-61-15,2-2 4 0,-2-3-14 0,1-1 4 16,0-5-10-16,-3-1 0 0,2-2-1 0,-3-1 6 16,-2-1 1-16,0 0 8 0,-3-2 55 0,-1 5-57 15,-2-2 46-15,-2 1-56 0,0 0 54 16,0 1-53-16,-2 3 57 0,-1 1-61 0,2 1 53 15,-3 2-63-15,0 0 53 0,4 9-57 16,-11-9 56-16,11 9-50 0,-13-4 49 0,13 4-54 0,-17 4 58 16,17-4-57-16,-17 9 12 0,9-2 0 15,1 3 14-15,0 1 7 0,1 1 6 0,0 1 17 16,0 2 11-16,2 0 7 0,0 2-1 0,1 0 8 16,1 1-8-16,1 1 43 0,-1 0-58 0,2 0 46 15,2 0-57-15,-1 2 49 0,1-2-54 0,1 3 52 16,2-2-50-16,3 1 41 0,-2-3-88 0,2 0 3 15,-2-4-134-15,2-1-48 0,1-1-65 16,-1-1-106-16,-2-1-191 0,2-3-104 0</inkml:trace>
  <inkml:trace contextRef="#ctx0" brushRef="#br0" timeOffset="42313.15">16928 5377 486 0,'0'0'454'0,"5"-9"-106"0,-5 9-50 0,0 0-53 16,6-7-20-16,-6 7-47 0,0 0-30 0,0 0-33 15,0 0 2-15,9-3-16 0,-9 3-2 16,0 0-5-16,5 9-7 0,-5-9-7 0,4 11-8 0,-4-11-4 16,1 13-8-16,-1-13 3 0,2 16-4 0,-2-16-4 15,0 16-5-15,0-16-6 0,0 16 2 0,0-16-3 16,-4 16-8-16,4-16-5 0,-5 14 0 15,5-14 2-15,-7 12-9 0,7-12 3 16,-6 11-1-16,6-11-3 0,-8 7-1 0,8-7-1 16,-10 4 8-16,10-4-12 0,0 0-12 0,-13-4-7 15,13 4-8-15,-9-8-4 0,5-1-12 0,4 9-5 16,-5-18 6-16,4 8 8 0,2-2-19 0,1-1 19 16,3 0-4-16,0-2 3 0,1 2-5 0,3 1 4 15,1 0 0-15,1 1 2 0,0 1 3 0,3 2-5 16,0 1 2-16,1 0 1 0,0 2-4 15,1 2 3-15,-2 1-3 0,0 2 6 0,-1 1-1 0,0 1 2 16,2 3 8-16,-2 1 4 0,1 1 15 16,-1 3 3-16,-2 0 5 0,0 2 7 0,-2 0 54 15,-1 1-56-15,-1 1 50 0,-1 1-58 0,-2-1 49 16,-3-1-67-16,1 1 29 0,-2-1-91 0,-2-1-5 16,1 1-112-16,-3-2-25 0,0-1-104 15,-2 1-58-15,-3-1-95 0,1-3-231 0,1-1-198 16</inkml:trace>
  <inkml:trace contextRef="#ctx0" brushRef="#br0" timeOffset="42696.14">16454 5003 281 0,'0'0'347'16,"-15"-7"-73"-16,15 7-35 0,-10-3-26 16,10 3-40-16,0 0-73 0,-11-4 31 0,11 4-62 15,0 0 37-15,0 0-54 0,0 0 77 0,0 0 25 0,0 0 26 16,0 0 6-16,9-3 10 0,-9 3-62 0,25 0 51 15,-8 0-53-15,3 0 60 0,3-1-62 0,8 1 49 16,-2-1-73-16,2 1 40 0,1-2-70 0,0 2 39 16,1-1-62-16,-1 1 42 0,6 0-61 15,-9-2 51-15,-1 2-62 0,-1 0 39 0,-3 0-51 16,-1 0 37-16,0 0-51 0,-3-1 38 0,1 1-46 16,-5 0 41-16,1 0-83 0,-3-1 5 0,-14 1-112 15,24 0-14-15,-24 0-131 0,19 0-23 0,-19 0-85 16,16 0-48-16,-16 0-404 0,0 0-414 15</inkml:trace>
  <inkml:trace contextRef="#ctx0" brushRef="#br0" timeOffset="43482.43">19219 5081 54 0,'0'0'443'0,"-5"-14"-49"0,5 14-96 15,-5-12 19-15,5 12-33 0,-8-10-44 0,8 10-69 16,-7-9 25-16,7 9-42 0,-11-7-28 0,11 7-19 0,-11-5-70 15,11 5 43-15,-18 3-10 0,8-1 0 0,-3 3-50 16,1 1 59-16,-2 1-62 0,2 2 50 0,-1 3-44 16,-3 2 60-16,4 0-53 0,-1 0 52 0,3 2-51 15,1 1 4-15,0 1 0 0,1-1 2 0,3 0 0 16,1-1 1-16,2 2 2 0,-1-1-8 0,3 0-7 16,0-1-3-16,3 1-3 0,-1 0 6 0,3-1 1 15,3 0-1-15,1-1-22 0,4-1-49 16,1 0-66-16,1-2-35 0,3-2-145 15,1-2-60-15,-1-2-90 0,0-3-344 0,1-2-308 16</inkml:trace>
  <inkml:trace contextRef="#ctx0" brushRef="#br0" timeOffset="43714.55">19519 5128 513 0,'0'0'536'16,"4"-9"-153"-16,-4 9 2 0,0 0-88 0,4-10 18 15,-4 10-104-15,0 0 15 0,0 0-93 0,0 0 32 16,0 0-64-16,0 0 57 0,0 0-53 0,0 0 49 16,-5 12-60-16,5-12-8 15,-6 18-12-15,-1-5-3 0,2-1-2 0,0 3-7 16,-1 1-38-16,0-1 24 0,0 0-36 0,-1 3 32 16,0 0-31-16,1-1 24 0,-1-1-42 0,2 0-19 15,-1-2-78-15,2-1-75 0,-1-1-73 0,1-1-65 16,0-3-26-16,4-8-25 0,-6 14-90 0,6-14-268 15,-8 7-231-15</inkml:trace>
  <inkml:trace contextRef="#ctx0" brushRef="#br0" timeOffset="44142.92">19455 5164 19 0,'4'-8'507'0,"-4"8"-163"16,7-13 18-16,-7 13-100 0,4-9 33 15,-4 9-89-15,0 0 19 0,6-11-94 16,-6 11 41-16,0 0-59 0,0 0 55 0,11-4-55 15,-11 4 44-15,9 5-63 0,-9-5 44 0,13 11-64 16,-5-4 46-16,1 1-57 0,1 2 37 0,0 1-68 16,-1-1-2-16,2 1-4 0,0 1-4 0,-1 0-2 15,0 0 1-15,2 0-1 0,-3-1-8 0,0 1-3 16,1-1-18-16,-1-1-24 0,-3-3-19 0,1 1-18 16,2-1-5-16,-3-1 5 0,-6-6 12 0,12 9 8 15,-12-9 7-15,14 3 2 0,-14-3 7 16,12-3 11-16,-12 3 1 0,13-10 10 0,-6 2 51 15,-2-2-55-15,0-5 42 0,-3 1-47 0,2-4 58 16,-2-1-40-16,0 0 55 0,-2-3 4 0,0 2-3 16,0 0 28-16,0 1-43 0,0 2 74 0,0 3-43 15,1 1 59-15,-1 1-81 0,0 0 41 16,0 12-80-16,0-18 42 0,0 18-71 0,0-13 50 16,0 13-66-16,0 0 64 0,0 0-56 0,0 0 71 15,0 0-44-15,0 0 70 0,-1 13-49 0,0-1 56 16,0 0-42-16,1 4 9 0,-3 1 1 0,0 1 7 15,2 1-17-15,-1 0-37 0,-1 4 29 16,0-1-25-16,1 1 27 0,-1 0-29 0,1-1 27 0,-2-3-25 16,3 0-59-16,-3-1-68 0,1-1-35 15,2-2-140-15,1-2-52 0,-1 1-51 0,1-14-54 16,1 21-387-16,-1-21-389 0</inkml:trace>
  <inkml:trace contextRef="#ctx0" brushRef="#br0" timeOffset="44541.65">20047 5279 34 0,'4'-8'570'0,"-4"8"-142"16,0 0-5-16,5-10-112 0,-5 10 28 0,0 0-91 16,0 0-3-16,5-7-89 0,-5 7 19 0,0 0-65 15,0 0 31-15,0 0-73 0,0 0-6 0,-7 10-7 16,7-10-14-16,-5 10-12 0,5-10-9 0,-6 12-4 15,6-12-1-15,-3 16-4 0,3-16-3 0,-4 17 1 16,4-17-4-16,-3 17 0 0,3-17 51 0,3 17-49 16,-3-17 46-16,4 18-49 0,-4-18 57 0,6 17-56 15,-1-9 57-15,0-1-57 0,-5-7 54 0,12 13-53 16,-5-9-1-16,-7-4 3 0,15 4-2 0,-15-4 10 16,16 0 4-16,-7-4-8 0,0 0-2 15,1-5-3-15,0 1 8 0,-1-5-5 16,0 1-1-16,-2-2 6 0,-1 0 3 0,-1-2-2 15,-1 0 46-15,0 0-62 0,-3 0 65 0,-1 3-77 16,0 0 58-16,-4 0-71 0,2 3 54 0,-2-1-68 16,0 3 51-16,-2 0-54 0,-2 4 53 0,-2-1-56 15,10 5 50-15,-18-2-88 0,18 2-3 0,-21 3-94 16,11 1 17-16,0 0-94 0,1 3-23 0,1-2-14 16,1 4-61-16,-1-1-400 0,3 0-267 15</inkml:trace>
  <inkml:trace contextRef="#ctx0" brushRef="#br0" timeOffset="45262.87">21163 5180 379 0,'-8'-13'454'0,"8"13"-118"0,-9-12 22 15,9 12-75-15,-12-12 41 0,12 12-80 0,-13-11 12 16,13 11-81-16,-15-8 23 0,15 8-84 0,-16-7 30 16,16 7-78-16,-15-3 33 0,15 3-67 0,-18 2 38 15,6 0-64-15,2 1 46 0,0 3-58 0,0 2 47 16,-1 0-56-16,1 1 54 0,0 1-59 0,2 1 57 16,1 1-57-16,0 0 12 0,1 0 3 0,1 1 9 15,1 0 9-15,3 0 2 0,-1-2 8 16,2 1 6-16,0-12 2 0,3 23 8 0,1-12-2 15,0 0 2-15,4-2-11 0,2 1-18 0,0-3-45 16,4 0-67-16,1-1-71 0,2-3-100 0,1-2-31 16,2-2-79-16,0-2-65 0,2-3-244 15,0-2-198-15</inkml:trace>
  <inkml:trace contextRef="#ctx0" brushRef="#br0" timeOffset="45684.45">21338 5056 8 0,'4'-14'451'0,"-2"3"-53"0,-2 11-72 0,4-18 54 0,-4 18-27 15,3-14-35-15,-3 14-57 0,2-12-53 0,-2 12-37 16,0 0-36-16,3-12-25 0,-3 12-22 16,0 0-5-16,0 0 8 0,0 0-39 0,0 0 56 15,0 0-52-15,0 0 63 0,4 12-55 0,-4-12 72 16,-3 22-62-16,2-10 62 0,0 3-56 0,-2 2 12 16,2 0-11-16,-2 1-13 0,1 1-6 15,-1-1-39-15,1 1 33 0,-1-1-39 0,0 1 24 16,0-2-31-16,0 0 28 0,-1-3-34 0,2-1 31 15,1-2-36-15,-2 0 28 0,0-1-31 0,3-10 31 16,-2 15-24-16,2-15 26 0,-3 13-26 0,3-13 28 16,-2 9-34-16,2-9-8 0,0 0-48 0,0 0 10 15,0 0-33-15,-8-5 33 0,8 5-15 0,0-12-10 16,0 12 10-16,2-18 47 0,1 9-54 0,0-2 61 16,2 0-60-16,1-1 65 0,2 1-56 0,-1 0 61 15,2 0-58-15,2 2 59 0,0 0-54 16,1 2 57-16,2 0-50 0,-1 1 50 15,-2 3-57-15,2-1 59 0,-2 2-50 0,3 2 50 0,-2 1-51 16,1 0 56-16,-1 3-55 0,1 0 61 0,1 4-54 16,-2-1 62-16,-2 2-53 0,0 1 53 15,-2-1-45-15,0 2 10 0,-3 0 10 0,0 1 6 16,-4-1-4-16,-1 1-14 0,0-12-22 0,-3 23-41 16,-2-13-48-16,0 3-64 0,0-4-62 0,-3 2-41 15,2-3-59-15,-1 2-90 0,0-3-214 0,1-1-163 16</inkml:trace>
  <inkml:trace contextRef="#ctx0" brushRef="#br0" timeOffset="46187.92">22003 5242 145 0,'0'0'430'0,"5"-15"-3"0,-5 15-97 15,1-12 26-15,-1 12-75 0,-1-12 19 0,1 12-100 16,-4-12 17-16,4 12-67 0,-5-10 27 0,5 10-80 16,-5-8 22-16,5 8-79 0,-7-7 34 0,7 7-67 15,-10-3 41-15,10 3-58 0,-14 1 53 0,14-1-61 16,-17 8 47-16,9-3-50 0,-2 0 47 0,3 3-51 16,-3 0 54-16,2 2-51 0,0 0 7 0,2-1 5 15,1 0 4-15,-3 4 29 0,4-4-22 16,0 2 5-16,2-2-4 0,2-9-4 0,-3 20-5 15,3-20-6-15,0 16-4 0,0-16 4 0,5 17-11 16,1-9-6-16,-1-1-1 0,-5-7-6 0,16 8 0 16,-16-8 9-16,18 2 2 0,-18-2 9 0,19-2 8 15,-7-2-6-15,-1-1 13 0,1-4 1 16,-1-2 1-16,2-1 0 0,-3-3 56 0,2-1-33 16,-2 0 57-16,-2 0-39 0,-1 0 65 15,0 2-57-15,-2 0 43 0,-1 1-47 0,1 2 65 16,-5 11-70-16,6-18 38 0,-6 18-79 0,8-14 42 15,-8 14-67-15,4-9 52 0,-4 9-62 0,0 0 62 16,0 0-55-16,0 0 56 0,0 0-56 0,0 0 58 16,2 13-53-16,-2-13 50 0,-1 14-54 0,1-14 8 15,-3 21 6-15,3-21 4 0,-1 20 5 0,1-8 1 16,0 0 7-16,1 0-1 0,-1 0 6 0,2 0-6 16,-1 0-42-16,0 0-51 0,2-1-64 0,-1-1-59 15,4 0-47-15,-3 0-48 0,4-2-55 0,-1-1-389 16,-6-7-264-16</inkml:trace>
  <inkml:trace contextRef="#ctx0" brushRef="#br0" timeOffset="46641.44">22249 5180 438 0,'4'-13'508'0,"-4"13"-136"0,0 0 22 15,3-13-82-15,-3 13 20 0,0 0-108 0,0 0 10 16,1-12-95-16,-1 12 18 0,0 0-81 0,0 0 32 15,0 0-62-15,0 0 49 0,0 0-61 0,0 0 57 16,0 0-66-16,0 0 53 0,9 6-58 0,-9-6 46 16,2 12-55-16,-2-12 72 0,3 15-77 0,-3-15 3 15,3 18 5-15,-3-18 10 0,1 21-2 16,-1-21 7-16,0 18-4 0,0-18-8 0,-1 17 1 0,1-17-2 16,-3 14-4-16,3-14-4 0,-4 13 0 15,4-13 1-15,-4 10-1 0,4-10-1 0,-6 6-3 16,6-6-5-16,0 0 0 0,-14 0 10 0,14 0-12 15,-9-5 0-15,9 5-8 0,-8-10-12 0,8 10 52 16,-7-14-60-16,7 14 40 0,-3-18-58 0,4 7 58 16,1 0-47-16,0 1 57 0,2-1-52 0,0 1 58 15,1 0-56-15,1 1 52 0,1 0-61 0,2 2 58 16,0 2-59-16,2-1 56 0,1 2-55 16,-1 1 56-16,2 2-56 0,0 0 57 15,0 2-59-15,0 2 54 0,-1 0-57 0,3 2 61 16,-3 1-51-16,1 1 52 0,-1 2-53 0,0 0 59 0,-2 1-54 15,0 0 8-15,-2 3 9 0,-1-2 10 16,-1 3 21-16,-4-2-9 0,1-1-2 0,-3 2-9 16,-1-1-26-16,-1 0-41 0,-3 0-48 0,2-1-67 15,-3-2-62-15,0 2-42 0,-2-3-67 0,-1 1-87 16,3-2-191-16,-2-2-141 0</inkml:trace>
  <inkml:trace contextRef="#ctx0" brushRef="#br0" timeOffset="47241.44">22817 5253 331 0,'4'-13'431'16,"-4"13"-37"-16,1-12 15 0,-1 12-81 0,-1-12 23 15,1 12-103-15,-3-13-1 0,3 13-94 0,-4-12 16 16,4 12-87-16,-6-11 29 0,6 11-74 0,-10-8 34 15,10 8-66-15,-12-8 47 0,12 8-62 0,-16-2 47 16,16 2-59-16,-19 0 44 0,7 2-50 0,2 1 48 16,-1 2-52-16,-1 0 57 0,1 0-49 0,0 3 47 15,-1-1-51-15,3 1 52 0,0 1-52 16,2-1 3-16,0 1 4 0,2-1 2 0,0 2 4 0,2-1-2 16,3-9 2-16,-2 18-7 0,2-18-5 15,2 18-2-15,2-9 5 0,1-1-1 0,1-1 3 16,0-1 4-16,-6-6 11 0,14 10 8 0,-14-10 9 15,14 3-1-15,-14-3 4 0,15-1 4 0,-15 1 15 16,16-6 2-16,-7 1 11 0,-2-1-2 0,1-2 1 16,0 0 54-16,1-3-51 0,-3 0 51 0,0 0-59 15,1 0 47-15,-2 2-67 0,1-1 70 16,-2 2-55-16,0-1 55 0,-4 9-77 16,6-13 44-16,-6 13-70 0,6-10 43 0,-6 10-71 0,5-8 50 15,-5 8-56-15,0 0 59 0,0 0-51 0,0 0 62 16,0 0-50-16,0 0 65 0,7 10-53 15,-7-10 12-15,-1 14 7 0,1-14 12 0,0 19 2 16,-1-6 2-16,-3-1-1 0,3 4 2 0,-2 0 10 16,-1-1 5-16,2 3-7 0,-2 0-7 0,0 0 3 15,0 0-6-15,0 3-5 0,-2-1 50 0,2 1-65 16,0-3 53-16,0 0-61 0,1-2 56 0,-1 0-61 16,0-2 59-16,0 1-55 0,-1-2 57 0,3-3-53 15,-2 0 68-15,0 1-47 0,0-2 7 0,-1-2-3 16,0 0 4-16,-3-1 0 0,-1 0-15 0,0-2-29 15,-4-2-22-15,13-2 20 0,-21 1-118 0,21-1-29 16,-25-2-144-16,13-2-24 0,1-1-70 0,2 1-76 16,3-5-343-16,0 1-365 0</inkml:trace>
  <inkml:trace contextRef="#ctx0" brushRef="#br0" timeOffset="47693.21">23070 5319 6 0,'0'0'505'15,"0"0"-151"-15,11-3-46 0,-11 3-66 0,0 0-29 16,12-3-21-16,-12 3-32 0,0 0-20 0,13-1-22 0,-13 1-13 16,12-1-36-16,-12 1-9 0,12-1 1 0,-12 1 7 15,13-1-2-15,-13 1-2 0,16-4-3 0,-16 4 1 16,14-5-4-16,-4 1-6 0,-10 4 40 15,15-8-56-15,-9 2 33 0,-6 6-54 0,11-12 36 16,-11 12-49-16,8-14 52 0,-4 6-57 0,-4 8 53 16,4-16-48-16,-4 16 50 0,0-16-36 0,0 16 51 15,-1-16-47-15,1 16 57 0,-6-14-62 0,6 14 48 16,-7-13-55-16,2 6 51 0,5 7-57 0,-14-10 50 16,14 10-60-16,-15-6 55 0,15 6-62 0,-15-4 53 15,15 4-59-15,-15 2 56 0,15-2-52 16,-18 6 55-16,10-1-53 0,0 0 59 15,0 3-61-15,1 0 57 0,1 1-52 0,1 0 2 16,1 2 8-16,0-2 6 0,0 2 3 0,3 0 4 16,1-11 5-16,0 23 10 0,4-12-1 0,0 0 7 15,2 2 4-15,2-1 12 0,1 0-13 0,3-2-13 16,0 0-17-16,2-2-25 0,1 1-38 0,1-3-34 16,-1-1-38-16,3-2-51 0,-1-2-51 0,0-1-27 15,1-2-4-15,0-3-3 0,0-1-2 0,0-2-38 16,1-3-34-16,-2-1-203 0,1-2-53 0</inkml:trace>
  <inkml:trace contextRef="#ctx0" brushRef="#br0" timeOffset="47940.5">23513 4948 216 0,'4'-12'465'16,"-1"3"-136"-16,-3 9 47 0,5-13-32 0,-5 13-30 15,4-12-32-15,-4 12-57 0,5-9-30 0,-5 9-71 16,6-6 36-16,-6 6-66 0,0 0 49 0,18 3-43 15,-10 2 49-15,2 2-53 0,0 4 57 0,3 1-57 16,0 3 55-16,-1 2-47 0,2 5 7 0,-1 2 13 16,-1 0-15-16,0 1-4 0,-1 0-25 0,-2 2 19 15,0 0-39-15,-4-2 23 0,-1 0-37 16,-2-1 19-16,-3 2-31 0,-2-3 18 0,-2 1-32 0,-5 1 7 16,-3-1-52-16,-5-3-41 0,-1-2-112 15,-5-1-92-15,-7 1-77 0,3-5-176 0,-8-1-647 16,4-3-781-16</inkml:trace>
  <inkml:trace contextRef="#ctx0" brushRef="#br0" timeOffset="60474.57">5010 7115 56 0,'0'0'339'0,"0"0"-83"0,0 0-35 0,0 0-44 16,0 0 18-16,0 0-63 0,0 0 11 0,0 0-63 15,0 0 22-15,0 0-55 0,0 0 32 16,0 0-40-16,0 0 41 0,0 0-58 0,0 0 47 16,0 0-56-16,0 0 39 0,0 0-50 0,0 0 49 15,3 11-55-15,-3-11 51 0,0 0-55 0,0 0 60 16,0 0-63-16,0 0 63 0,0 0-52 15,0 0 100-15,0 0-56 0,0 0 64 0,0 0-65 16,0 0 63-16,0 0-54 0,0 0 55 16,0 0-54-16,0 0 53 0,-5-11-33 0,5 11 19 0,-5-7-59 15,5 7 59-15,0 0-48 0,-4-14 64 16,4 14-58-16,0 0 58 0,-4-11-62 0,4 11 55 0,0 0-64 16,-4-11 49-16,4 11-70 0,0 0 49 15,0 0-70-15,0 0 51 0,-2-8-68 0,2 8 57 16,0 0-62-16,0 0 59 0,0 0-57 0,0 0 64 15,-3 8-52-15,3-8 73 0,-1 16-43 0,1-16 63 16,-1 23-56-16,1-9 76 0,-2 1-53 0,2 2 47 16,-1 1-40-16,0 1 13 0,0-1 0 0,-1 2 7 15,1-1-9-15,0-2-10 0,-2 3 0 0,3-4-2 16,-1 2-3-16,1-1-28 0,-1-2 24 0,-1 1-27 16,2-5 23-16,0 2-31 0,0-13 22 0,-1 21-26 15,1-21 20-15,0 19-22 0,0-19 23 16,-1 15-27-16,1-15-18 0,0 0-47 0,0 16-42 15,0-16-100-15,0 0-56 0,0 13-95 0,0-13-109 16,0 0-95-16,0 0-432 0,0 0-590 0</inkml:trace>
  <inkml:trace contextRef="#ctx0" brushRef="#br0" timeOffset="61451.44">8593 7125 279 0,'0'0'369'0,"-8"-7"-92"16,8 7-21-16,-9-5-30 16,9 5-36-16,-10-4-16 0,10 4-7 0,-13-1-26 15,13 1-12-15,-15 1-19 0,15-1-16 0,-16 3-7 0,6 2-2 16,3 1-11-16,-4 2-12 0,1 1-9 15,3 2 0-15,-1-1 4 0,0 4 6 0,-1-1 1 16,4 1-8-16,-1-1-5 0,1 1-4 0,1 3 2 16,1-3-10-16,1 1 21 0,0-2-31 0,1-2-1 15,2 1-2-15,1 0 1 0,0-1 11 0,2 1-4 0,1-4 2 16,3 4 7-16,2-4 3 0,2 0 1 16,2-1-2-16,4-2-4 0,-1-2-6 0,3 0-2 15,1 0-5-15,1-3-1 0,-1-3 3 0,-1 0 7 16,2-2 1-16,-2-2 8 0,-1-3-5 0,-3 0 5 15,-1-3 11-15,-3-1 1 0,-2-2-7 0,-4 1-8 16,-1-1-4-16,-4-1-4 0,-1-1-7 0,-2 0-2 16,-3-2-7-16,-3 1 2 0,-2 1-11 0,-2 1-3 15,-3 2-7-15,0-2-2 0,-2 6 1 0,-1-1-4 16,-1 3-8-16,0 2-23 0,1 2-47 16,-1 3-41-16,1 2-55 0,-1 2-46 0,0 2-54 0,2 1-20 15,0 2-9-15,5 1-28 0,-1 2-44 0,-3 2-330 16,6-1-216-16</inkml:trace>
  <inkml:trace contextRef="#ctx0" brushRef="#br0" timeOffset="62167.78">11265 6785 453 0,'0'0'403'16,"6"-8"-29"-16,-6 8-47 0,0 0-25 0,0 0-32 16,0 0-38-16,0 0-46 0,0 0-29 15,0 0-17-15,0 0-6 0,0 0-6 0,0 0-3 16,6 9-4-16,-6-9 2 0,0 11-17 0,0-11 20 16,0 18-30-16,0-18 27 0,0 23-31 0,0-11 37 15,0 3-33-15,1 2 28 0,-1 1-41 0,0-1 28 16,-1 2-30-16,2 0 28 0,-2-1-37 0,2 1 19 15,-1 1-39-15,0-2 13 0,0 1-28 0,0-3 18 16,0 2-30-16,0-3 14 0,0-2-25 0,1 1 15 16,-1-3-19-16,0 2 19 0,3-3-22 15,-3-10 21-15,0 18-57 0,0-18-10 0,0 13-100 16,0-13-38-16,0 0-63 0,0 16-80 0,0-16-136 16,0 0-77-16,0 0-518 0,0 0-668 0</inkml:trace>
  <inkml:trace contextRef="#ctx0" brushRef="#br0" timeOffset="62968.75">14119 6868 333 0,'-5'-7'316'0,"-1"0"-50"16,1 0-16-16,5 7-24 0,-10-12-21 15,10 12-8-15,-12-10-3 0,12 10-37 0,-11-8-12 16,11 8-27-16,-12-6-18 0,12 6 1 0,-15-2-16 15,15 2-1-15,-16 5-1 0,5 0-6 16,0 1-3-16,-3 3-16 0,1 1 14 0,-1 3 3 0,1 1 7 16,2 2-8-16,-3-1-8 0,3 3-10 15,-1 0-6-15,5-1-1 0,-1 1-6 0,3-1-7 16,3 0-5-16,-2 0-1 0,4-1-4 0,0 1 53 0,2-2-67 16,2 1 54-16,1-1-56 0,2-1 2 15,1-1 7-15,4-2 11 0,3 1-6 0,4-1 10 16,-2-1-3-16,4-3 1 0,1-3-2 0,-4 0 1 15,2-3-3-15,1-2 4 0,0-3 0 0,2-1 5 16,-2-4-3-16,2-3-29 0,-4-2 35 0,0-4-30 16,-4-1 25-16,-2 0-16 0,-4-1 18 0,-2-2-32 15,0 1 16-15,-3-1-3 0,-4 3 26 0,-3-1-35 16,-3 1 23-16,0-1-37 0,-5 3 24 16,-1-1-37-16,-3 4 22 0,-2 1-20 0,-2 2-25 15,-2 2-38-15,1 3-32 0,0 2-57 16,0 2-58-16,2 2-61 0,0 3-26 0,2 1-36 15,2 2-16-15,-1 1-99 0,3 1-230 0,2 0-199 16</inkml:trace>
  <inkml:trace contextRef="#ctx0" brushRef="#br0" timeOffset="63659.65">17035 6600 78 0,'0'0'382'0,"0"0"-86"15,-8-5 12-15,8 5-76 0,0 0-33 16,0 0-14-16,0 0-14 0,-7-5-16 0,7 5-11 16,0 0-16-16,0 0-17 0,0 0 38 0,0 0-73 15,0 0 44-15,0 0-51 0,0 0 56 0,-9 6-44 16,9-6 75-16,-1 11-58 0,1-11 12 0,-3 17 0 16,3-5 5-16,0-1 7 0,0 3-4 0,0 0-45 15,0 0 28-15,1 2-33 0,1 1 31 0,-1 0-25 16,0 1 27-16,0 0-41 0,3 0 25 0,-3-1-37 15,2 1 23-15,-1-1-41 0,1-2 29 16,0 1-40-16,-1-2 33 0,-1-1-34 16,2 1 23-16,-2-2-33 0,2-2 32 0,-1 1-38 15,-2-11 8-15,3 17-97 0,-3-17-56 0,5 15-79 16,-5-15-92-16,3 9-105 0,-3-9-102 0,0 0-476 16,3 10-596-16</inkml:trace>
  <inkml:trace contextRef="#ctx0" brushRef="#br0" timeOffset="64457.88">19458 6450 71 0,'0'0'426'0,"-4"-10"-102"15,4 10-29-15,-2-9-31 0,2 9-28 0,-5-9 5 16,5 9 33-16,-7-7-70 0,7 7 13 0,0 0-82 16,-9-8 22-16,9 8-69 0,0 0 35 0,-15-1-55 15,15 1 50-15,-14 7-59 0,5-2 51 0,-1 5-56 16,-1 1 58-16,1 0-61 0,-2 5 44 0,0-1-57 15,0 3 62-15,1 0-68 0,2 1 1 0,0 0 2 16,0 2 6-16,3-2-5 0,1 1-11 0,-1 1-1 16,4-2-29-16,1 0 23 0,1-2-20 0,1 0 26 15,1 2-21-15,2-4 27 0,1 1-26 0,3 0 38 16,1-3-38-16,0 3 33 0,3-2-39 16,0-1 24-16,0-1-48 0,1-4-2 15,1 1-58-15,0-1-36 0,0-2-68 0,-1 0-72 16,1 0-37-16,-3-3-66 0,-1 0-53 0,-10-3-363 15,19 4-302-15</inkml:trace>
  <inkml:trace contextRef="#ctx0" brushRef="#br0" timeOffset="64784.47">19829 6532 279 0,'0'0'440'0,"0"0"-157"0,-3-11-11 16,3 11-105-16,0 0 40 0,0 0-78 0,0 0 70 15,0 0-66-15,0 0 64 0,0 0-77 0,-6 7 54 16,6-7-56-16,-3 22 49 0,2-9-50 0,0 3 42 15,-1 0-57-15,0 2 1 0,1 1 7 16,-1-2-9-16,1 2-14 0,-2 1-29 0,2-1 18 0,0-1-27 16,-2-1 13-16,2 2-33 0,0-3 23 0,-1 0-33 15,1-2-14-15,1-1-69 0,-1-2-79 0,1-11-81 16,-3 18-70-16,3-18-40 0,0 14-80 16,0-14-390-16,0 0-332 0</inkml:trace>
  <inkml:trace contextRef="#ctx0" brushRef="#br0" timeOffset="65217.42">19771 6568 290 0,'3'-9'374'0,"1"-2"-94"16,0 3 26-16,2-1-90 0,-1 1 41 0,1-1-88 16,1 2 49-16,3-1-92 0,0 0 30 0,2 2-76 15,0 0 41-15,1 1-68 0,-1 1 50 16,3 1-70-16,-1 2 47 0,0-1-55 0,0 2 37 15,1 2-58-15,-2 0 41 0,3 1-58 0,-4 2 48 16,1 0-52-16,0 3 53 0,-3-1-51 0,-2 4 54 16,0-3-55-16,-5 2 49 0,1 1-44 15,-4-11 44-15,-1 21-51 0,-2-11 44 0,-2 2-54 16,-4-3 51-16,-1 0-51 0,-1 1 53 0,-3-2-53 16,1 1 50-16,-4-1-44 0,2-3 52 0,-3 0-46 15,3-1 46-15,-2 0-45 0,4-1 49 0,1 0-48 16,1 0 62-16,1-1-47 0,10-2 56 0,-18 3-46 15,18-3 62-15,-13 4-63 0,13-4 45 0,-11 4-58 16,11-4 46-16,0 0-53 0,-9 6 42 0,9-6-54 16,0 0 48-16,0 0-51 0,0 13 6 15,0-13 2-15,5 9 7 0,-5-9 4 0,9 13 8 16,-3-6 7-16,1 1 9 0,-1 0 8 0,3 1-4 16,0 0 1-16,1 2 2 0,1-1-3 0,0 0-13 15,0-1 19-15,0 1-17 0,1 0 14 0,1-2-11 16,0 0-40-16,-1 0-55 0,-1-2-91 15,3-2-76-15,-4 1-83 0,2-2-99 0,-2-1-306 16,-10-2-240-16</inkml:trace>
  <inkml:trace contextRef="#ctx0" brushRef="#br0" timeOffset="65657.25">20239 6787 455 0,'0'0'338'0,"0"0"-59"16,0 0-40-16,0 0-29 0,13-1-5 0,-13 1-15 16,0 0-22-16,0 0-23 0,14 1-26 0,-14-1-19 15,0 0-17-15,13 3-13 0,-13-3-10 0,0 0-7 16,17 0-14-16,-17 0 6 0,12-2-3 16,-12 2-7-16,11-4-1 0,-11 4-2 0,11-7-13 15,-11 7-7-15,7-9-1 0,-7 9-3 16,8-15 3-16,-8 15 42 0,4-17-61 0,-4 17 0 15,1-17 48-15,-1 17-53 0,-1-21 52 0,1 21-47 16,-3-18 54-16,3 18-46 0,-6-16 62 0,6 16-45 16,-6-12 55-16,6 12-54 0,-8-10 50 0,8 10-56 15,-10-7 50-15,10 7-51 0,-14-1 58 0,14 1-52 16,-15 2 54-16,15-2-57 0,-17 9 56 0,10-4-60 16,-1 2 13-16,0 3 20 0,0 0 11 0,2 2-13 15,-1-2 3-15,3 1 15 0,-1 1-22 0,3-1 32 16,-1 0-36-16,2 1 31 0,1 0-29 0,0-12 30 15,1 22-27-15,0-11 28 0,2-1-27 0,3 0 21 16,-1-1-25-16,1 1 14 0,3-2-56 16,2 1 1-16,1-2-71 0,-1-1-36 15,2 0-76-15,-2-1-42 0,2-1-70 0,-1-2-30 16,0 0-8-16,1-1-59 0,0-1-29 0,1-1-254 16,-1 0-188-16</inkml:trace>
  <inkml:trace contextRef="#ctx0" brushRef="#br0" timeOffset="66048.61">20753 6649 388 0,'0'0'445'0,"0"-17"-125"0,0 17 15 16,-4-17-75-16,4 17 23 0,-5-15-65 16,0 6 22-16,5 9-87 0,-11-12 24 0,11 12-73 15,-10-13 26-15,10 13-72 0,-15-9 39 0,15 9-65 16,-14-7 39-16,14 7-61 0,-17-3 41 0,17 3-58 15,-15 0 47-15,15 0-57 0,-18 5 47 0,9-2-52 16,1 2 49-16,0 1-52 0,0-1 50 0,1 3-49 16,0-2 48-16,0 1-48 0,4 3 48 0,-1-3-46 15,4-7 49-15,-5 18-49 0,5-18 54 0,0 18-48 16,0-18 12-16,3 19 12 0,0-8 7 16,2-2 8-16,1 3 0 0,2-1-3 0,-2 0-6 15,4 0 8-15,-2 0-8 0,0 0-1 0,1-1-2 0,-1 0-4 16,2 0 1-16,-4-1 0 0,1-2-3 15,-2 2 3-15,1-1-4 0,-6-8 2 16,6 13 3-16,-6-13 1 0,3 11 4 0,-3-11-4 16,-4 9-2-16,4-9-1 0,-14 7 3 0,14-7-6 15,-20 4-2-15,6-3-26 0,0-1-14 0,-4-1-56 16,-1-1-39-16,2-1-91 0,-2-1-50 0,3 1-39 16,1 0-76-16,2-1-312 0,4-1-209 0</inkml:trace>
  <inkml:trace contextRef="#ctx0" brushRef="#br0" timeOffset="66473.95">20879 6735 341 0,'0'0'377'16,"0"0"-92"-16,0 0-47 0,0 0-42 0,0 0-26 15,0 0-25-15,0 0-23 0,14 0-18 16,-14 0-19-16,0 0-10 0,19-1-11 0,-19 1-10 0,13-2-9 16,-13 2-8-16,16-4-2 0,-16 4 8 0,12-5-2 15,-12 5 5-15,14-7 0 0,-14 7 59 16,12-11-61-16,-12 11 50 0,8-13-54 0,-8 13 55 16,7-14-47-16,-7 14 49 0,3-15-48 0,-3 15 49 15,0-14-58-15,0 14 55 0,-4-15-58 0,4 15 53 16,-9-14-59-16,9 14 55 0,-10-12-65 0,10 12 48 15,-13-8-59-15,13 8 50 0,-15-3-57 0,15 3 52 16,-16 2-52-16,5 1 44 0,2-1-51 0,0 4 51 16,0 2-52-16,-1 0 58 0,2 2-60 15,2 1 9-15,-2 1 4 0,3 1 11 16,0-1 5-16,2 1 8 0,2-1-1 0,1 0 5 0,0 1-14 16,4 2 29-16,0-2-35 0,2 0 33 15,3 0-34-15,0 0 23 0,3-1-49 0,3-2-6 16,0 1-68-16,2-3-37 0,-2-2-55 0,3-1-74 15,1-1-53-15,0-3-26 0,0-1-45 0,2-2-28 16,1-4-283-16,-2-1-197 0</inkml:trace>
  <inkml:trace contextRef="#ctx0" brushRef="#br0" timeOffset="66765.25">21266 6435 126 0,'-2'-15'443'0,"1"3"2"0,1 12-93 16,0-17 37-16,0 17-80 0,-2-16 11 0,2 16-115 15,0-12 9-15,0 12-96 0,0 0 22 16,-1-11-69-16,1 11 37 0,0 0-51 0,0 0 62 0,0 0-48 16,-1 11 71-16,1-11-49 0,-1 20 66 15,-1-7-55-15,2 3 51 0,-2 1-59 0,0 3 9 16,0 1-9-16,1 3-8 0,-2 0-6 0,0 1-37 16,1-1 23-16,1 0-38 0,-1 0 23 0,1-3-37 15,0-1 27-15,1 0-36 0,-3-3 8 0,6 0-2 16,-2 1 6-16,0-4 12 0,2 1-6 0,-1-1 0 15,4-1 0-15,-3-3-11 0,4 1-19 0,2-2-27 16,-2-2-5-16,2-1-78 0,0-2-24 16,4 1-62-16,-1-3-50 0,0-1-83 0,1-1-45 15,4-3-22-15,-2-1-35 0,2-1-417 16,-2-1-399-16</inkml:trace>
  <inkml:trace contextRef="#ctx0" brushRef="#br0" timeOffset="66941.17">21266 6592 378 0,'-8'-4'524'0,"8"4"-170"0,-11-6-30 0,11 6-117 0,0 0 15 16,0 0-100-16,0 0 33 0,4-10-90 0,-4 10 24 16,18-4-100-16,-6 3-20 0,0-1-87 15,6 0-16-15,0 0-34 0,-1 0-44 16,2 2-71-16,-2-4-185 0,0 1 54 0</inkml:trace>
  <inkml:trace contextRef="#ctx0" brushRef="#br0" timeOffset="67188.25">21525 6379 418 0,'3'-9'375'16,"3"-1"49"-16,-6 10-99 0,11-15 30 0,-5 9-82 15,2-1 15-15,-8 7-85 0,18-6 29 16,-18 6-72-16,19 0 48 0,-7 3-58 0,0 4 68 15,0 0-49-15,2 3 64 0,-1 4-35 16,1 2 3-16,-1 0-17 0,2 6-7 0,-3-1-14 0,0 4-16 16,0 0-5-16,-3 1-18 0,-2 1-26 0,1 0-6 15,-2 1-30-15,-3-2 2 0,0 0-23 16,-2 0 14-16,-1-1-26 0,-1 1-5 0,-3 1-48 16,0-2-53-16,-1-1-118 0,-3 0-85 0,0-1-92 15,1-3-34-15,-2-1-139 0,-3 0-117 0,3-4-359 16,0-4-628-16</inkml:trace>
  <inkml:trace contextRef="#ctx0" brushRef="#br0" timeOffset="67865.75">21183 6583 139 0,'0'0'159'0,"0"0"-26"0,-11-6-17 16,11 6-8-16,0 0-6 0,-13-5-3 15,13 5-4-15,0 0 2 0,-14-5 5 0,14 5-8 0,-11-2 0 16,11 2-1-16,-12-2 3 0,12 2-29 16,-10-3 32-16,10 3-40 0,-13-1 41 15,13 1-43-15,-10-2 66 0,10 2-69 0,0 0 67 16,-15-3-64-16,15 3 50 0,0 0-64 0,-12-2 60 16,12 2-61-16,0 0 60 0,0 0-62 0,-14-1 44 15,14 1-63-15,0 0 48 0,0 0-57 0,0 0 57 16,0 0-43-16,0 0 47 0,0 0-49 0,0 0 37 15,14 4-56-15,-2-2 45 0,1 0-60 0,3-1 4 16,3 0-117-16,0 1-13 0,2-1-103 0,0-1-88 16,-1 0-421-16,-1-3-257 0</inkml:trace>
  <inkml:trace contextRef="#ctx0" brushRef="#br0" timeOffset="69172.17">5073 8520 49 0,'-5'-8'238'0,"5"8"-29"0,0 0-26 0,-6-11-23 0,6 11-11 16,0 0-18-16,-7-11-4 0,7 11-10 15,0 0-2-15,-5-9-2 0,5 9-4 0,0 0-3 16,0 0-2-16,-4-10 14 0,4 10 5 15,0 0 6-15,0 0 1 0,0 0-2 0,-4-8 2 0,4 8-3 16,0 0-2-16,0 0-6 0,0 0-7 0,0 0-9 16,0 0-14-16,-8-5-16 15,8 5-15-15,0 0-14 0,0 0-4 0,0 0-14 0,0 0-2 16,0 0-5-16,0 0 54 0,0 12-48 0,0-12 67 16,2 14-59-16,-2-14 77 0,0 22-52 15,1-9 61-15,-1 1-46 0,2 2 59 0,-2 1-64 0,1 1 44 16,0 1-34-16,-1-1 5 0,1 1-4 0,1 1-7 15,-2-2 1-15,1-1-3 0,0 3-3 16,1-3-10-16,-1 0-2 0,0-1-12 0,0 0-7 16,-1-3-4-16,2-1-7 0,-1 0-4 0,-1-12-4 15,1 20-3-15,-1-20 0 0,2 16-7 0,-2-16-24 16,0 13-46-16,0-13-57 0,1 12-76 0,-1-12-18 16,0 0-124-16,0 12-58 0,0-12-101 0,0 0-122 15,0 0-293-15,0 0-480 0</inkml:trace>
  <inkml:trace contextRef="#ctx0" brushRef="#br0" timeOffset="70271.63">8626 8393 46 0,'0'0'377'16,"0"0"-67"-16,-1-14-35 0,1 14-18 15,0 0-28-15,0 0-12 0,0-14-25 0,0 14-12 0,0 0-20 16,0 0-23-16,0 0-22 0,0 0-13 0,0-12-11 15,0 12-9-15,0 0-13 0,0 0 1 0,0 0 2 16,0 0 8-16,0 0 9 0,0 0 9 16,0 0-14-16,0 0 21 0,0 17-19 0,0-17 24 15,0 19-6-15,0-19-5 0,0 25-6 0,0-11-5 16,0 0-10-16,1 2-7 0,-1 1-5 0,0 1-2 16,1-1 0-16,-1 0-7 0,2 1 1 0,-2 0-3 15,0-2-1-15,1 1-5 0,-1-3-5 0,1 0-1 16,-1-1-2-16,2 0-8 0,-2-1-5 0,0-12 0 15,0 20-7-15,0-20 2 0,1 17-2 0,-1-17 0 16,0 15-3-16,0-15-4 0,0 11-16 16,0-11-61-16,0 0-27 0,1 13-82 0,-1-13-70 0,0 0-28 15,0 0-139-15,3 11-56 0,-3-11-104 16,0 0-278-16,0 0-391 0</inkml:trace>
  <inkml:trace contextRef="#ctx0" brushRef="#br0" timeOffset="71135.45">11467 8307 260 0,'-1'-10'378'0,"1"10"-57"15,-5-9-22-15,5 9-34 0,0 0-16 0,-4-10-26 16,4 10-30-16,0 0-18 0,-8-6-20 0,8 6-13 16,0 0-16-16,-14 1-14 0,14-1-3 0,-11 8-4 15,4-3-1-15,-2 2-23 0,0 4 14 0,2 0-25 16,-1 1 9-16,-1 1-25 0,3 3 20 16,-1-1-13-16,1 3-4 0,1-1-1 0,1 1-11 15,0-1-4-15,2 1-6 0,2-2-11 0,1 3 0 16,0-3 1-16,3 0 4 0,2 0 6 0,-1-2 2 15,3 1 8-15,4-2 4 0,-1-1 2 16,2 0 4-16,3-1-8 0,-1-3 1 0,1-2-36 16,1-1 34-16,1-1-35 0,-2-3 34 15,3-1-35-15,-1-3 36 0,-1-3-36 0,1 0 35 16,-1-3-36-16,0-3 32 0,-2-4-38 0,-1-1 2 0,-3-2 1 16,-2-1 11-16,1-2 0 0,-4 1-8 15,-3-2 2-15,-3 3-4 0,0 0 25 0,-1-2-35 0,-6 1 25 16,1 2-37-16,-4-1 35 0,-2 3-45 0,-2 3 30 15,0 0-42-15,-2 3 22 0,0 3-51 0,0 0 8 16,0 5-42-16,2 1-56 0,1 0-60 16,1 4-53-16,-2 0-76 0,3 1 1 0,0 3-58 15,1 0-69-15,2 0-273 0,0 2-251 0</inkml:trace>
  <inkml:trace contextRef="#ctx0" brushRef="#br0" timeOffset="72201.66">14143 8093 47 0,'0'0'109'0,"0"0"-32"0,0 0 31 0,-4 8-26 15,4-8 16-15,0 0 14 0,0 0 20 16,0 0 14-16,0 0 9 0,0 0 45 0,0 0-44 0,0 0 10 16,0 0 13-16,0 0 3 0,0 0 11 0,0 0-7 15,0 0-19-15,0 0-12 0,0 0-13 16,0 0-4-16,0 0 26 0,0 12-78 0,0-12 44 0,0 0-54 16,0 0 0-16,0 0 2 0,0 0 3 15,0 15 1-15,0-15 8 0,0 12-11 16,0-12 1-16,3 21 12 0,-3-8-23 0,0 0 31 0,1 4-26 15,-1 0 36-15,0 2-35 0,0 2 1 0,0-1 0 16,1 1-10-16,-1-1-3 0,0 1 21 0,2 0-27 16,-4 0 15-16,4-3-33 0,-2 2 22 15,0-2-33-15,2 0 26 0,-2-2-29 0,0-2 17 16,0-1-28-16,2 0 22 0,1-2-33 0,-2 0 32 16,-1-11-38-16,2 17-9 0,-2-17-68 0,2 13-31 15,-2-13-93-15,0 12-33 0,0-12-57 0,0 0-126 16,0 0-58-16,4 11-88 0,-4-11-344 0,0 0-477 15</inkml:trace>
  <inkml:trace contextRef="#ctx0" brushRef="#br0" timeOffset="73039.14">16931 8161 56 0,'0'0'421'0,"0"0"-89"0,0 0-48 16,2-12-42-16,-2 12-17 0,0 0-35 15,0 0-23-15,0 0-6 0,0 0-16 0,0 0-12 16,0 0-13-16,0 0-9 0,-13 7-8 0,13-7-12 16,-8 14-1-16,3-5-10 0,1 2 2 0,-1 1-5 15,1 3 0-15,-1-1-12 0,2 2 12 0,0 0-14 16,0-1 7-16,2 4-19 0,0-2 6 0,1 0-20 15,0 2 15-15,0-2-11 0,1-1-5 0,2 1-1 16,1-1-1-16,1-1 5 0,2-1 16 0,1-1 6 16,1-1 5-16,2-1-1 0,2 0-5 0,1-2-8 15,3-2-5-15,-1-1-1 0,1-1-3 16,2-3-4-16,-1-2-32 0,0-2 30 0,0-3-29 16,2-2 29-16,-1-3-26 0,-2-2 48 0,-2-2-59 15,0-2 37-15,-3 0-40 0,-3-3 32 0,-1-1-32 16,-4 2 34-16,-2 0 6 0,-2-1-6 15,-1 0-6-15,-4-3-7 0,-3 2-4 0,0 0 1 16,-3 3-10-16,0 1-18 0,-1 2-10 0,-3-1-20 16,2 5-25-16,-1 3-20 0,1 1-27 0,-2 2-26 15,2 3-29-15,-1 1-20 0,0 2-28 0,0 1-33 16,-1 3-27-16,2 1-23 0,-1 2-20 0,1 2-73 16,-2 1-289-16,3-2-192 0</inkml:trace>
  <inkml:trace contextRef="#ctx0" brushRef="#br0" timeOffset="73759.81">19476 7904 39 0,'0'0'435'0,"-1"-11"-68"16,1 11-51-16,-3-11-33 0,3 11-39 15,-4-10-6-15,4 10-29 0,-7-8-19 0,7 8-35 0,-9-6-17 16,9 6-17-16,0 0 5 0,-21 5 20 16,12-1-62-16,-2 5 44 0,1 0-60 0,-3 4 58 15,-1 3-64-15,2 2 61 0,-2 0-71 0,3 2 52 16,0-1-65-16,0 2 54 0,3 0-59 0,1 0 4 16,-2 1 14-16,4-1-17 0,1-1-2 0,1-2-4 15,1 0-4-15,2-1 1 0,0 0-24 0,2 0 28 16,2-1-22-16,1-1 37 0,4 0-35 0,0 0 39 15,3 0-30-15,1-2 17 0,3-1-65 0,0-2-13 16,3-1-67-16,-2-1-18 16,0-2-57-16,0 1-41 0,-1-4-57 0,1 1-42 15,-3-3 3-15,0-1-64 0,-1 0-355 0,1 0-248 16</inkml:trace>
  <inkml:trace contextRef="#ctx0" brushRef="#br0" timeOffset="74231.12">20031 8000 480 0,'-2'-10'339'16,"0"0"19"-16,2 10-107 0,-7-16 39 0,2 7-80 15,0 1 56-15,0-1-85 0,-2 2 13 0,0 1-68 16,-1 0 22-16,-1 1-70 0,9 5 32 0,-17-7-68 16,17 7 37-16,-21-3-58 0,21 3 38 0,-22 4-53 15,11-1 38-15,1 0-59 0,-1 2 46 0,1 0-49 16,1 2 50-16,1-1-50 0,0 2 54 0,1-1-49 16,1 2 54-16,6-9-43 0,-8 17 63 0,4-7-42 15,4-10 53-15,-2 16-57 0,2-16 53 16,4 18-57-16,-2-8 57 0,2 0-54 0,1-1 59 15,2 2-58-15,1-1 60 0,1 1-70 0,2 1 52 16,0-2-64-16,-1 1 51 0,1 1-60 0,-1-1 1 16,-1-1 4-16,0 1 0 0,-2-1 6 15,1 1 6-15,-4-2-4 0,1 1 3 0,-2 0 2 16,-3-10 1-16,3 16 6 0,-3-16 0 0,-3 17 5 16,3-17-1-16,-8 15 3 0,1-9 1 0,-1 1 2 15,-1-2 3-15,-2 0-3 0,-1-2-9 0,-3-1-6 16,2-1-16-16,-2-1-22 0,0 0-38 0,1-1-52 15,-1-1-72-15,2-4-99 0,0 2-29 16,2 0-35-16,3-3-101 0,1 0-227 0,7 7-192 0</inkml:trace>
  <inkml:trace contextRef="#ctx0" brushRef="#br0" timeOffset="74661.7">20171 8177 393 0,'5'8'328'16,"-5"-8"-74"-16,0 0-46 0,0 0-41 0,6 7-29 15,-6-7-21-15,0 0-17 0,0 0-13 0,10 7-3 16,-10-7-14-16,0 0-11 0,14 3 1 0,-14-3-3 16,0 0-4-16,18-2-2 0,-18 2-5 0,12-4-6 15,-12 4-1-15,14-7 13 0,-14 7-26 16,13-11-2-16,-8 4 1 0,2-1 5 0,-1 2 54 15,-2-4-54-15,-4 10 65 0,5-18-56 16,-2 8 54-16,-3 10-46 0,1-15 45 0,-1 15-44 16,-1-16 50-16,1 16-46 0,-3-13 45 0,3 13-57 15,-5-11 45-15,5 11-66 0,-10-6 50 0,10 6-58 16,0 0 55-16,-17 0-58 0,17 0 52 0,-15 6-60 16,15-6 52-16,-14 11-53 0,6-4 52 0,0 2-58 15,2 1 61-15,0 3-57 0,2-2 11 16,0 0 3-16,0 1 10 0,3 1 7 0,-2 0 12 0,3 0 1 15,3-1 2-15,-2 1-10 0,3 0 19 16,0 1-29-16,1-2 29 0,3 1-36 0,-1-1 21 16,3-1-49-16,2 0-7 0,1-2-69 0,0 0-31 15,-1-1-61-15,4-3-56 0,-1-1-44 0,4-2-45 16,-2-2-53-16,1-1-70 0,3-5-218 0,0-1-174 16</inkml:trace>
  <inkml:trace contextRef="#ctx0" brushRef="#br0" timeOffset="74966.75">20595 7896 23 0,'0'-13'525'0,"0"13"-81"0,-1-18-27 15,1 18-38-15,-1-13 14 0,1 13-115 0,-1-12-13 0,1 12-104 16,0 0 19-16,-2-12-82 0,2 12 38 16,0 0-63-16,0 0 52 0,0 0-53 0,0 0 58 15,-3 14-60-15,3-14 52 0,-3 19-58 0,2-6 58 16,0-1-54-16,-2 4-8 0,0 2-3 0,2 0 3 15,-1 1-2-15,0 2-9 0,0 1-13 16,-1-2-2-16,2-1-6 0,-2 4-3 0,2-4-1 16,-2 0-6-16,1-1-4 0,1 0-26 0,-1-1 31 15,1 0-29-15,1-4 28 0,0 1-26 0,0-1 30 16,0-2-31-16,3 0 25 0,-2 0-43 0,4-1 19 16,0 0-30-16,0-2 2 0,3-3-60 0,0 3-19 15,2-4-43-15,1-1-46 0,2-1-34 16,0 1-43-16,0-3-11 0,2-1-10 0,0-2-28 15,2-1-63-15,-3 0-279 0,1-2-181 0</inkml:trace>
  <inkml:trace contextRef="#ctx0" brushRef="#br0" timeOffset="75150.45">20594 8050 197 0,'0'0'503'0,"0"0"-76"0,-10-8-154 0,10 8 22 16,0 0-131-16,0 0 25 0,3-10-102 0,-3 10 47 16,11-3-88-16,-11 3 44 0,23-2-98 15,-10 0 13-15,5 0-92 0,-2 1-60 0,5-1-75 16,-2 1-110-16,1-3-174 0,1 2-1 0</inkml:trace>
  <inkml:trace contextRef="#ctx0" brushRef="#br0" timeOffset="75428.84">20916 7851 465 0,'0'0'448'0,"2"-11"-39"0,-2 11-33 16,4-12 25-16,-4 12-92 0,6-7 9 0,-6 7-92 16,7-7-30-16,-7 7-15 0,11-2-19 0,-11 2-4 15,14 2 3-15,-5 4-5 0,0-2-1 0,0 4 8 16,2 3-2-16,-1 1-12 0,2 4-10 0,-2 2-8 15,0 1-9-15,2 2-20 0,-3 3-5 0,0 3-14 16,-3-3-28-16,0 0 7 0,-1 1-33 0,-2 1 22 16,0-1-21-16,-2 0 9 0,-2-1-21 15,-1 1-32-15,1-2-29 0,-3 1-40 0,-2-3-60 16,1-2-56-16,-3 0-82 0,0-1-33 0,-3-3-80 16,2-3-24-16,-3-1-67 0,0-2-82 0,-2-2-257 15,0-3-362-15</inkml:trace>
  <inkml:trace contextRef="#ctx0" brushRef="#br0" timeOffset="75873.03">20487 8072 193 0,'0'0'304'0,"0"0"-57"0,0 0-14 0,-10-5-41 0,10 5 21 16,0 0-64-16,0 0 55 0,0 0-67 15,0 0 61-15,-9-4-72 0,9 4 38 0,0 0-80 16,0 0 45-16,0 0-71 0,0 0 43 0,0 0-66 15,0 0 39-15,0 0-70 0,6-9 55 0,-6 9-61 16,0 0 42-16,17-2-84 0,-17 2 1 0,15-4-133 16,-5 2-74-16,-10 2-150 0,21-4-240 0,-12 0-148 15</inkml:trace>
  <inkml:trace contextRef="#ctx0" brushRef="#br0" timeOffset="77616.45">5060 9857 218 0,'0'0'272'0,"0"0"-20"0,4-10-34 0,-4 10-14 16,0 0-23-16,0 0-16 0,5-8-12 16,-5 8-8-16,0 0-9 0,0 0-8 0,0 0-9 15,0 0-12-15,4-8-19 0,-4 8-18 0,0 0 1 16,0 0-8-16,0 0 3 0,0 0 7 0,0 0 1 15,-1 13 5-15,1-13-1 0,-1 12-9 0,1-12 5 16,-2 17 0-16,2-17-5 0,-2 20 4 0,2-8-3 16,-3 1-5-16,3 1 5 0,-1-2 1 0,0 3 0 15,1 0 9-15,0-1-3 0,1 0 0 0,-1 2 3 16,0-2 4-16,1 3-1 0,-1-4-3 16,3 1-9-16,-3-1-7 0,1-1-8 0,-1-1-10 15,0-11-2-15,0 21-3 0,0-21-6 16,0 16-4-16,0-16-2 0,1 14-8 0,-1-14 1 15,0 12-6-15,0-12-27 0,0 0-50 0,2 14-66 16,-2-14-11-16,0 0-129 0,0 0-8 0,0 12-100 16,0-12-41-16,0 0-72 0,0 0-318 0,0 0-332 15</inkml:trace>
  <inkml:trace contextRef="#ctx0" brushRef="#br0" timeOffset="78473.97">8879 9704 164 0,'0'0'383'0,"0"0"-94"16,0 0-25-16,0 0-17 0,0-12-9 15,0 12-1-15,0 0-10 0,0 0 14 0,0 0-53 16,0 0-12-16,0-14 38 0,0 14-73 16,0 0 40-16,0 0-80 0,0 0 43 0,0 0-82 0,0 0 47 15,0 0-72-15,0 0 46 0,0 0-49 0,0 0 12 16,0 0 13-16,0 0 9 0,0 0 11 0,-5 12 8 15,5-12 2-15,-3 15 4 0,3-15-25 16,-3 20 28-16,1-9-30 0,0 1 33 0,-1 2-29 0,1 0 0 16,0 3 3-16,0 0-4 0,-2 0 1 15,1 1-3-15,2-1 14 0,-1 1-26 0,0-1 18 0,0 0-19 16,0 0 11-16,1-2-26 0,0-1 9 16,0 0-24-16,1-2 11 0,0-12-17 0,0 21 13 15,0-21-18-15,0 18 11 0,0-18-18 0,-2 13-15 16,2-13-57-16,0 13-17 0,0-13-94 0,0 0-36 15,-1 14-56-15,1-14-95 0,0 0-109 0,0 0-56 16,0 0-66-16,0 0-291 0,0 0-444 0</inkml:trace>
  <inkml:trace contextRef="#ctx0" brushRef="#br0" timeOffset="79433.56">11885 9632 156 0,'0'0'367'15,"0"0"-63"-15,0 0-28 0,2-11-5 16,-2 11-29-16,0 0 2 0,0 0-14 0,0 0-24 16,4-10-9-16,-4 10-48 0,0 0-17 0,0 0-20 0,0 0-20 15,0 0-14-15,0 0-11 0,0 0-7 0,0 0-1 16,0 0 8-16,0 0 0 0,0 0 0 16,4 8-2-16,-4-8 9 0,0 15 9 0,0-15-1 15,0 19 3-15,2-7-11 0,-2 2 38 16,0 0-23-16,1 3 27 0,-1-2-37 0,0 2 1 0,1 1 8 15,-1 0 18-15,1 0-2 0,-1 0-9 0,0-1-8 16,2-1-3-16,-2 1-8 0,0-2-3 0,0-1-13 16,3-1 0-16,-3 0-11 0,0 1-7 0,0-14-4 15,0 21-5-15,0-21-9 0,2 20 0 0,-2-20-7 16,0 14-24-16,0-14-40 0,0 13-51 16,0-13-62-16,0 0-32 0,-2 14-74 0,2-14-50 0,0 0-110 15,0 0-55-15,0 0-43 0,0 0-395 0,0 0-486 16</inkml:trace>
  <inkml:trace contextRef="#ctx0" brushRef="#br0" timeOffset="80668.5">14231 9554 249 0,'0'0'243'0,"3"-10"-19"0,-3 10-33 15,0 0 22-15,2-15-38 0,-2 15-8 16,0 0-6-16,-1-12-1 0,1 12-3 16,0 0-4-16,-1-13-6 0,1 13-9 0,0 0-14 15,-9-7-12-15,9 7-4 0,0 0-8 0,-16 0 46 16,16 0-71-16,-15 7 46 0,6-2-73 0,-1 3 53 15,-1 1-60-15,0 2 46 0,1-1-66 0,0 4 52 16,1-2-63-16,0 2 6 0,0 2-1 0,2-1-1 16,1 1 4-16,0 0 3 0,2-1 2 0,0 1 1 15,3-1 0-15,-1 0 1 0,4-1 2 0,-2-1-18 16,1 0 23-16,3 1-16 0,2-1 39 16,0-2-34-16,2 0 25 0,1-1-28 0,3-1 23 0,1-2-33 15,3-1 15-15,-2-1-39 0,4-3 16 16,-5-2-36-16,7-1 7 0,-2-3-27 0,2-4-4 15,1-1-9-15,0-6 1 0,-2-2 9 0,1-1 1 16,-5-2 7-16,-1-2 4 0,-2 2 9 0,-4-1 53 16,-3 1-55-16,-1-2 4 0,-4 3 9 0,0 1 2 15,-2 0 11-15,-1 1 2 0,-3 3 3 0,0 0 1 16,-3 1 0-16,3 3-1 0,-2 2-1 0,-1 3-1 16,9 5 0-16,-16-6 6 0,16 6 45 0,-15 2-48 15,6 2 49-15,1 3-55 0,0 1 51 16,1 3-54-16,1 2 15 0,0 2 11 0,2 1 6 15,0 2 6-15,2 0 3 0,0 3 2 0,2-2 3 16,0 3 1-16,0-2-18 0,1 1 18 0,0 2-18 16,1 0 17-16,2 0-23 0,0-1 21 0,0-2-18 15,0 0 17-15,2-3-21 0,-1-1 5 0,-1-1-56 16,3-2-36-16,0-1-72 0,2 0-72 0,-2-3-40 16,1-2-73-16,2-1-97 0,-1-2-218 0,-9-4-163 15</inkml:trace>
  <inkml:trace contextRef="#ctx0" brushRef="#br0" timeOffset="81141.78">14602 9704 157 0,'0'0'556'16,"7"-12"-126"-16,-7 12-73 0,0 0-52 0,7-10 21 15,-7 10-92-15,0 0 10 0,0 0-74 0,0 0 39 16,0 0-71-16,0 0 38 0,0 0-77 0,9 4-11 15,-9-4-7-15,0 10-7 0,0-10-2 0,4 16-2 16,-4-16-3-16,2 18-3 0,-2-18-4 0,0 19-4 16,0-19-29-16,3 19 24 0,-3-19-33 15,-3 17 27-15,3-17-34 0,0 16 33 0,0-16-33 16,-4 14 31-16,4-14-32 0,-2 11 29 0,2-11-32 16,-4 10 27-16,4-10-24 0,0 0 25 0,-7 8-40 0,7-8 29 15,0 0-34-15,0 0 24 0,-12-4-31 16,12 4 24-16,-4-11-37 0,4 11 29 0,-3-15-5 15,2 4 1-15,1 11-5 0,0-21-1 0,1 7-2 16,2 2-1-16,-1-1-2 0,2 0 3 0,3 0-2 16,-2 1 0-16,4 0-1 0,-3 1 1 0,3 1-3 15,2 2 59-15,0 0-64 0,-2 2 49 0,1 0-63 16,-1 3 71-16,2 1-77 0,2 0 66 16,-13 2-63-16,24 3 57 0,-12 0-57 0,0 4 61 0,1 0-57 15,0 1 15-15,0 3 12 16,0 2 9-16,-3 0 16 0,2 3 3 0,-3-3 10 15,-3 2-25-15,0 0 26 0,-2-1-25 0,0 2 34 16,-3 0-41-16,-1-2 15 0,-1-1-69 0,-3 2-29 16,0-1-63-16,1-2-71 0,-4 0-95 0,1-1-21 15,-3-3-93-15,-1 2-427 0,1-4-402 0</inkml:trace>
  <inkml:trace contextRef="#ctx0" brushRef="#br0" timeOffset="81651.92">14074 9237 250 0,'0'0'321'0,"0"0"-54"16,-13-3-31-16,13 3-27 0,0 0-34 0,-14-1-21 15,14 1-14-15,0 0-13 0,0 0-7 0,0 0 3 16,-13-1 4-16,13 1-1 0,0 0-2 0,0 0 8 16,0 0 3-16,0 0 0 0,0 0-1 0,0 0-2 15,0 0-3-15,0 0-1 0,16 4-3 0,-16-4-4 16,18 0 2-16,-3 0-3 0,1 0-28 0,4-2 28 16,3 1-38-16,5 1 27 0,2-1-44 15,8-2 25-15,-1 2-39 0,1 0 32 0,1 0-26 16,0 0 23-16,-1 0-29 0,-2-1 25 0,-4 0-35 15,-3 1 26-15,-2 0-32 0,1 0 20 0,-1-2-33 16,-6 2 16-16,1-1-27 0,-1 1 17 0,-1 0-21 16,-2-1 16-16,-5 2-48 0,1-1-16 0,-14 1-86 15,20-3-37-15,-20 3-69 0,18-1-76 0,-18 1-107 16,13-1-32-16,-13 1-52 0,0 0-420 0,0 0-492 16</inkml:trace>
  <inkml:trace contextRef="#ctx0" brushRef="#br0" timeOffset="82646.42">17124 9405 183 0,'0'0'396'0,"-6"-12"-72"0,6 12-36 0,-8-10-33 15,8 10-31-15,-10-7-28 0,10 7-18 16,-11-5-16-16,11 5-19 0,-16 1-16 16,16-1-17-16,-19 7-9 0,8 0-10 0,0 2 48 15,0 2-60-15,0 0 44 0,-1 4-54 16,2 1 49-16,-2 2-43 0,3-1 42 0,2 1-59 0,-1 1-4 15,2 0 4-15,2-2-7 0,0 0 1 16,3-1-5-16,-1 1-3 0,2-2-3 0,2 0-1 0,0 0 9 16,2-1 7-16,2-1 4 0,2 1 7 0,2-2-5 15,2-3-32-15,4 1 20 0,1-1-1 16,1-3-7-16,0-2-8 0,1-2-7 0,3 0-7 16,-2-5-11-16,2-2-16 0,1-3-17 0,2-4-14 0,-2-2 1 15,-2-4 48-15,-1-3-55 0,-4-1 41 16,0 0-59-16,-4-2 63 0,-2 3-56 0,-2 0 50 15,-4-1-64-15,-2 3 58 0,-2 1-61 0,-2 0 64 16,-2 1-58-16,-2 2 4 0,-1 0 16 0,-1 2 2 16,-2 2 4-16,1 1 2 0,-2 3 3 0,0 3 13 15,1 0 41-15,-1 1-56 0,11 3 55 16,-21 3-55-16,11 1 53 0,0 3-43 0,-1 1 56 16,1 3-50-16,3 1 53 0,-1 2-58 0,3 2 65 15,-1 1-58-15,3 0 63 0,0 2-53 0,3 1 59 16,0-1-55-16,3 4 59 0,1 0-62 0,2-1 2 15,-1-1 3-15,2 1 8 0,0-2 1 16,1-1-1-16,2 0 4 0,-1-1 1 0,3-1-16 0,-1-1-53 16,1-1-65-16,-1-4-93 0,-1 0-57 15,2-3-67-15,1 1-56 0,-2-3-378 0,1-1-291 16</inkml:trace>
  <inkml:trace contextRef="#ctx0" brushRef="#br0" timeOffset="83092.45">17521 9660 414 0,'6'-9'494'15,"-6"9"-143"-15,5-8 11 0,-5 8-87 0,0 0 18 16,8-8-98-16,-8 8 8 0,0 0-65 16,0 0 34-16,0 0-62 0,0 0 50 0,14 5-63 15,-14-5 51-15,5 10-63 0,-5-10 54 0,5 14-71 16,-5-14-1-16,5 15-7 0,-1-5 0 0,-4-10 1 15,3 17 1-15,-3-17-1 0,1 17-4 0,-1-17-4 16,0 14-4-16,0-14-33 0,-3 14 27 0,3-14-3 16,-2 11-4-16,2-11-5 0,-4 10-21 15,4-10 24-15,-5 7-32 0,5-7 36 0,0 0-37 0,0 0 25 16,-9 4-20-16,9-4-9 0,0 0-12 0,-7-11-8 16,7 11-7-16,-2-17-1 0,2 17-2 0,1-24 11 15,0 8 42-15,3 1-60 0,0-1 57 16,1 2-54-16,2 0 55 0,2-1-61 0,0-1 66 0,1 3-66 15,1 2 59-15,1 0-54 0,2 2 4 16,0 1 5-16,0 2 7 0,1 0 56 16,-1 2-64-16,2 2 60 0,-3 2-71 0,2 1 68 15,-1 1-54-15,1 3 57 0,-1 1-53 0,0 3 67 16,-2 0-54-16,1 3 63 0,-1 0-55 0,0 1 6 16,-3 2 8-16,1-1 3 0,-4 2 2 0,0-2-13 15,-1 3-18-15,-3-2-32 0,-2 2-94 0,3-1-95 16,-6 0-101-16,-1-1-77 0,-1 0-84 0,-1-1-332 15,-2-1-365-15</inkml:trace>
  <inkml:trace contextRef="#ctx0" brushRef="#br0" timeOffset="83902.98">19618 9202 53 0,'0'0'409'0,"2"-12"-69"15,-2 12-36-15,0 0-36 0,0-16-26 0,0 16-1 16,0 0-14-16,-2-13-19 0,2 13-41 0,0 0-34 16,-8-8-17-16,8 8-11 0,0 0-5 15,-18 1-9-15,18-1 11 0,-15 10-6 0,4-3-1 16,-1 3-8-16,2 1-4 0,-3 4 2 16,1 2 2-16,1-1-1 0,1 2 6 0,1 2-6 15,1 0-4-15,1 1 5 0,0 0-12 0,2 0-14 16,2 1-4-16,1-3-5 0,0 0-9 0,2 0-5 15,2 1-5-15,0-2-4 0,2-2 0 0,3 4-2 16,0-2 4-16,5-3-6 0,-2 1 2 16,5-1-5-16,-1-4-35 0,3 1-24 0,0-2-45 15,0 0-49-15,-1-3-9 0,-1 0-108 0,-2-2-6 16,1-1-108-16,-2-1-50 0,-2 0-79 0,-10-3-287 16,19 2-294-16</inkml:trace>
  <inkml:trace contextRef="#ctx0" brushRef="#br0" timeOffset="84625.69">20197 9307 109 0,'0'0'365'0,"-4"-13"-65"16,4 13-24-16,-4-13-18 0,4 13-22 0,-5-11 12 15,5 11-14-15,0 0-23 0,-4-13-35 0,4 13-34 16,0 0-26-16,0 0-18 0,-4-11-8 0,4 11 13 16,0 0 11-16,0 0 10 0,0 0-3 0,-3 10 11 15,3-10 4-15,-2 14 16 0,2-14 6 0,-1 22 10 16,1-9 15-16,-1 3-15 0,-1-1-22 0,0 2-14 16,0 1-6-16,1 0-1 0,0 0-23 0,0 1-15 15,-1-1-18-15,0 1-13 0,2-1-11 0,-1-2-7 16,2 1-6-16,-1-3-7 15,0 0-20-15,2-1-49 0,-2-1-102 0,2-1-47 16,-1-1-56-16,-1-10-47 0,2 17-56 16,-2-17-63-16,3 10-43 0,-3-10-78 0,0 0-320 0,0 0-404 15</inkml:trace>
  <inkml:trace contextRef="#ctx0" brushRef="#br0" timeOffset="84893.98">20014 9269 175 0,'-4'-13'443'0,"4"13"-47"0,-1-11-84 15,1 11-30-15,-1-11-22 0,1 11-29 0,3-9-32 16,-3 9-40-16,6-10-17 0,-6 10-13 16,14-8-10-16,-4 4 2 0,1 1-6 0,5-1-8 15,0 1-5-15,3 0-24 0,2 1 5 0,1-1-23 16,2 1 8-16,1 1-22 0,-4-2 7 0,-1 2-29 15,2-1 16-15,-3 1-27 0,-1 0 17 0,0 0-7 16,-4 1-22-16,-2-1 8 0,0 0-31 0,-12 1-49 16,20-2-56-16,-20 2-74 0,16 0-41 0,-16 0-25 15,0 0-23-15,17 2-38 0,-17-2-67 0,0 0-192 16,0 0-102-16</inkml:trace>
  <inkml:trace contextRef="#ctx0" brushRef="#br0" timeOffset="85367.89">20630 9475 378 0,'0'0'339'0,"0"0"20"0,4-8-98 16,-4 8 40-16,0 0-85 0,0 0 54 0,-1-13-83 15,1 13 10-15,0 0-61 0,-7-11 26 16,7 11-59-16,0 0 32 0,-12-6-67 0,12 6 38 0,-13-2-64 16,13 2 43-16,-17 3-59 15,7-1 57-15,1 4-67 0,-3-1 44 0,1 2-62 16,-1 2 54-16,2-1-54 0,0 2 47 0,1 1-55 16,0 1 52-16,1 0-56 0,2 0 60 0,1 0-49 15,0 0 60-15,1 0-54 0,1-1 56 0,1-1-56 16,2-10 71-16,1 21-50 0,2-12 8 0,2 0 5 15,0-2 5-15,1 0 1 0,3 1-1 0,1-4-6 16,1 0-2-16,-1-2 2 0,3-1-8 0,-13-1 0 16,24-2-4-16,-9-3-6 0,-2 0-3 0,2-4-5 15,-3-2 47-15,2-1-61 0,-1-1 51 16,-4-1-56-16,-1 2 54 0,0-2-56 0,-3 1 0 16,1 0-7-16,-5 1 4 0,0 0-10 0,-2 1-6 15,0 0-14-15,-3 1 39 0,-1 1-88 0,-2 0 33 16,1 2-82-16,-2 0 20 0,0 3-85 15,8 4 16-15,-16-6-81 0,16 6 17 0,-16-1-29 16,16 1-20-16,-11 4-51 0,11-4-7 0,-8 7-158 16,8-7-20-16</inkml:trace>
  <inkml:trace contextRef="#ctx0" brushRef="#br0" timeOffset="85941.66">20998 9497 102 0,'0'0'559'0,"0"-12"-162"0,0 12 25 15,0 0-86-15,-3-17 19 0,3 17-102 0,-3-10 10 16,3 10-92-16,-8-8 15 0,8 8-85 0,-10-6 33 16,10 6-81-16,-12-2 35 0,12 2-67 0,-16 1 41 15,16-1-57-15,-17 6 42 0,8-1-58 0,0-1 52 16,1 2-58-16,0 1 52 0,1 0-56 0,0 0 57 15,0 1-60-15,1 1 60 0,-1-1-60 16,4 1 56-16,-1-1-48 0,4-8 50 0,-4 18-58 16,4-18 49-16,0 16-62 0,0-16 44 0,4 14-53 15,-4-14 55-15,9 13-54 0,-9-13 56 0,14 10-48 16,-14-10 59-16,14 3-47 0,-14-3 53 0,15 0-48 16,-15 0 47-16,17-5-46 0,-7-1 52 15,-2 1-31-15,-1-2 72 0,3-2-46 0,-2 0 70 16,-1 0-51-16,-1 1 75 0,-1-2-53 0,1 2 14 15,-6 8 6-15,9-16 7 0,-9 16-5 0,7-12-8 16,-7 12-17-16,5-9-11 0,-5 9-15 0,5-7 1 16,-5 7 0-16,0 0-3 0,0 0 11 0,0 0 3 15,0 0 1-15,0 0-1 0,4 9-4 16,-4-9-2-16,-3 14 4 0,1-3 5 0,-1 1-1 16,1 0-8-16,-1 3-5 0,0 1-9 0,1 1-7 15,-1 1-2-15,1 0-4 0,0 0-18 0,0 2 14 16,1 0-21-16,-1 0 22 0,1 2-23 0,1-1 24 15,0 0-20-15,0 0 21 0,0-1-19 0,0 0-6 16,1-2 9-16,-1 0 15 0,0-4-14 0,0-1 10 16,0-1-8-16,0 1 11 0,0-13-24 0,0 18 13 15,0-18-28-15,-3 14 8 0,3-14-42 16,-8 10 8-16,8-10-63 0,-13 4 8 16,13-4-82-16,-22 0-19 0,10-2-51 0,-5-2-35 0,2 0-68 15,-2-2 0-15,2-1 3 0,-2-1-62 16,3 1-53-16,0-3-229 0,2 1-207 0</inkml:trace>
  <inkml:trace contextRef="#ctx0" brushRef="#br0" timeOffset="86556.4">21303 9520 296 0,'-1'-17'412'16,"1"17"-100"-16,-1-13 37 0,1 13-98 0,-1-14 45 15,1 14-78-15,-3-12 22 0,3 12-82 0,-5-11 27 16,5 11-76-16,-5-10 26 0,5 10-70 0,-8-6 40 16,8 6-63-16,-11-4 40 0,11 4-57 0,-16 0 43 15,16 0-57-15,-19 6 46 0,10-2-55 0,-1 2 43 16,1 0-52-16,-1 3 48 0,1-1-53 0,0 2 51 15,0 0-55-15,1 0 48 0,3-1-53 16,0 2 55-16,1-1-52 0,-1 1 56 0,3-2-51 0,0 2 54 16,2-11-50-16,2 18 56 0,-2-18-50 0,6 17 48 15,-1-10-56-15,-5-7 55 0,12 12-58 16,-12-12 58-16,15 8-55 0,-15-8 58 16,13 3-56-16,-13-3 52 0,15-2-58 0,-15 2 57 15,15-7-53-15,-8 2 55 0,2-4-50 0,-3 2 67 16,1-2-49-16,-2 0 67 0,0 0-60 0,-1 0 65 15,2 1-51-15,-2-1 49 0,-4 9-47 0,5-14-1 16,-5 14-4-16,5-11-7 0,-5 11-11 0,5-10-9 16,-5 10 46-16,0 0-57 0,5-8 66 0,-5 8-48 15,0 0 15-15,0 0-1 0,0 0 12 0,4 11 20 16,-4-11-24-16,1 14 4 0,-1-14 8 0,0 19 2 16,0-5-9-16,0-1 1 0,0 3 0 0,2 1-1 15,-2 2-10-15,0-1-18 0,1 3 31 16,0-2-36-16,-1 2 24 0,1 0-24 0,1 2-2 15,-1-3 7-15,-1 1 23 0,1-1-32 0,1 0 28 16,-2 0-29-16,0-2 23 0,0 0-20 16,-2-3 24-16,2 0-29 0,-2-2 27 0,-1-1-32 15,-1-1 20-15,-2 0-40 0,0-1 15 0,-2-1-92 16,-1-3-17-16,-2-1-75 0,-1-2-27 0,-1 1-67 16,0-3-69-16,1-2 2 0,-1-3-41 0,1 1-33 15,0-3-407-15,1-4-382 0</inkml:trace>
  <inkml:trace contextRef="#ctx0" brushRef="#br0" timeOffset="86858.78">21509 9222 146 0,'4'-12'475'0,"-1"3"-76"0,-3 9-40 0,2-13-38 15,-2 13-41-15,4-12-51 0,-4 12-51 0,0 0-45 16,3-10-16-16,-3 10-8 0,0 0 22 0,0 0 16 16,0 0 1-16,2 13-4 0,-2-13-1 0,0 21 12 15,0-10 2-15,-1 5-11 0,1 2 8 0,-1 0-13 16,-1 1-12-16,1 2-9 0,1 2-23 16,-1 2-10-16,-1-2-17 0,2 0-17 0,-1 1-7 15,1-2-9-15,0-1-4 0,0-1 8 0,1 0-20 16,1 0-8-16,-1-2-40 0,0-2-75 0,1 0-83 15,0-1-39-15,1-3-152 0,-1-1-71 0,2-1-79 16,-4-10-436-16,10 14-547 0</inkml:trace>
  <inkml:trace contextRef="#ctx0" brushRef="#br0" timeOffset="87240.98">21707 9518 480 0,'0'0'419'0,"0"0"-130"0,0 0 19 0,0 0-97 16,7-7 30-16,-7 7-99 0,0 0 33 0,0 0-88 16,0 0 38-16,16 0-72 0,-16 0 39 0,12 2-60 15,-12-2 47-15,14-2-60 0,-14 2 52 0,14-1-58 16,-14 1 54-16,13-3-58 0,-13 3 48 16,15-8-56-16,-15 8 56 0,13-11-59 0,-13 11 50 15,10-15-48-15,-10 15 48 0,6-17-47 0,-6 17 58 16,3-17-43-16,-3 17 54 0,-1-15-53 0,1 15 50 15,-4-18-52-15,4 18 59 0,-9-16-59 16,3 10 53-16,-2 0-47 0,8 6 52 0,-17-8-62 0,17 8 50 16,-18-3-58-16,18 3 56 0,-20 1-55 15,10 2 60-15,-2 3-60 0,2 0 59 0,0 3-60 16,-2 0 57-16,5 2-62 0,-1 1 62 0,2 1-59 16,2 1 64-16,-1 0-56 0,2 0 61 0,2-1-56 15,2 1 63-15,-1-1-52 0,4 2 54 0,2-2-53 16,2 1 58-16,1-2-64 0,5 1-2 0,0-2-1 15,4-1-21-15,0-2-44 0,2-2-63 16,-1-3-27-16,1-1-145 0,1-2-42 0,1-3-96 16,0-2-90-16,2-2-332 0,-4-1-384 15</inkml:trace>
  <inkml:trace contextRef="#ctx0" brushRef="#br0" timeOffset="87911.73">22314 9151 326 0,'0'0'366'0,"5"-14"-37"0,-5 14-2 16,4-11-19-16,-4 11-24 0,0 0-37 16,4-12-43-16,-4 12-42 0,0 0-31 0,0 0-19 15,4-8 7-15,-4 8 10 0,0 0 12 0,0 0 17 16,-3 13-6-16,1-3-3 0,2-10-6 16,-5 24 1-16,2-9 8 0,-1 5 8 0,-1 0-7 15,2 3-19-15,-3-1-6 0,3 3-6 0,-1-2-15 16,-1 2-13-16,-2 0-7 0,3 0-10 0,-1-1-16 15,0 0-6-15,1-1-10 0,0-2-8 0,-1 1-7 16,3-3-1-16,-3-1-4 0,2-2-7 0,-1 1-18 16,0-3-40-16,3-2-52 0,-1-1-71 0,-1-2-75 15,3-9-5-15,-3 18-99 0,3-18-11 0,-1 12-94 16,1-12-75-16,0 0-419 0,5 7-522 16</inkml:trace>
  <inkml:trace contextRef="#ctx0" brushRef="#br0" timeOffset="88431.53">22846 9314 385 0,'0'0'342'16,"3"-10"-37"-16,-3 10-1 0,0 0-35 0,-2-12-18 15,2 12-20-15,0 0-27 0,-5-11-19 16,5 11-20-16,-7-7-16 0,7 7-16 0,-9-4-14 16,9 4-13-16,-12-2-17 0,12 2-8 0,-15 2-10 15,15-2 43-15,-17 8-60 0,8-3 48 0,-1 2-66 16,1 3 52-16,0 0-59 0,-1 1 62 0,2 1-65 15,0 1 54-15,1 0-60 0,1 2 55 16,0-1-55-16,3 0 42 0,-1 1-48 0,1-1 51 16,2-1-60-16,1 0 55 0,1 1-60 15,2-2 53-15,-1-2-55 0,5 3 54 0,0-2-55 16,3-2-1-16,1 1 20 0,2-3-111 0,3-3-1 16,2 0-131-16,0-1-47 0,2-5-121 0,5-1-62 0,-3-2-56 15,0-5-244-15,0 2-270 0</inkml:trace>
  <inkml:trace contextRef="#ctx0" brushRef="#br0" timeOffset="88778.92">23078 9326 435 0,'0'0'401'15,"0"0"-32"-15,2-13-30 0,-2 13-27 16,0 0-41-16,0 0-41 0,1-13-46 0,-1 13-27 16,0 0-11-16,0 0 4 0,0 0 42 0,0 0-63 15,0 0 65-15,-7 10-67 0,7-10 47 0,-6 14-71 16,4-4 4-16,-2-1-8 0,-1 5 0 0,1-1-4 15,-1 1-18-15,1 1-12 0,2-1-12 16,-1 2-11-16,1-2-5 0,-1-1-2 0,3 0-7 0,0 1-1 16,0-3 1-16,3 3 9 0,-1-3 5 15,3 2 4-15,0-2-7 0,4 0-1 0,0-3-4 16,2 0-12-16,1 0-4 0,-2-5-4 0,1 1-1 16,1-3-9-16,-12-1-8 0,25-4 1 0,-13 0-1 15,0-5-4-15,-1 0 2 0,-2-4-2 0,0 0-2 16,0-1 1-16,-4-2 2 0,1 0-3 0,-4-3-7 15,-2 1-13-15,-1 2-10 0,-2-1-9 16,-1 0-21-16,-2 0-12 0,-2 3-27 0,-1 0-31 16,0 1-31-16,-1 3-23 0,0 1-22 0,0 1-45 15,0 3-23-15,1 1-2 0,9 4-15 16,-16-3-42-16,16 3-71 0,-14 1-193 0,14-1-121 16</inkml:trace>
  <inkml:trace contextRef="#ctx0" brushRef="#br0" timeOffset="89463.69">23371 9371 536 0,'5'-7'448'15,"-5"7"-29"-15,7-6-118 0,-7 6 13 16,0 0-77-16,11-6-2 0,-11 6-83 0,0 0 27 15,12-1-72-15,-12 1 38 0,9 5-55 0,-9-5 50 16,11 9-51-16,-6-2 42 0,-1 2-57 0,1-1 52 16,-2 2-64-16,0 1 52 0,-1-1-72 0,-1 2 58 15,1-1-66-15,-2 1 46 0,0 1-66 0,-2-2 54 16,0 0-57-16,1 0 49 0,-2-1-59 0,3-10 53 16,-5 17-57-16,5-17 54 0,-5 15-54 0,5-15 60 15,-7 9-59-15,7-9 52 0,0 0-53 0,0 0 27 16,-11 3-26-16,11-3 42 0,0 0-54 0,-4-15 47 15,4 15-58-15,0-18 50 0,3 6-53 16,-1 1 1-16,2-4 1 0,1-2 0 16,0 1 7-16,2 1 2 0,0-3 8 0,0 3-8 15,1 1 4-15,1 1-4 0,-1 1 0 0,2 1-1 16,-1 1-1-16,0 2 1 0,0 2 0 0,3 1-3 16,-2 2 1-16,1 0-2 0,-11 3 12 0,18 1-4 15,-6 2 9-15,-3 1-6 0,1 4-1 0,0 0 55 16,0 1-59-16,-2 1 58 0,0 1-64 0,-1 1 61 15,0 0-61-15,-3 2 69 0,0-4-64 0,-2 2 48 16,-1 0-59-16,1-1 68 0,-2-11-63 0,1 20 60 16,-1-20-64-16,-1 17 60 0,1-17-60 15,-3 15 61-15,3-15-60 0,-4 8 65 0,4-8-59 16,0 0 56-16,-9 6-54 0,9-6 59 0,0 0-59 0,-10-3 51 16,10 3-56-16,-5-11 49 0,5 11-61 15,-3-18 53-15,3 18-62 0,0-23 60 16,2 10-56-16,-1-1 12 0,3-1-2 0,-2 1 11 15,3 0-4-15,0 1 9 0,1 1 1 0,0 0 5 16,1 2-1-16,1-1 5 0,0 4 1 0,0-1 3 16,1 3-2-16,1 1 14 0,0 1-6 0,2 2-3 15,2 2 4-15,-1 1-2 0,3 2 5 16,0 2 54-16,-1 2-66 0,1 1 56 0,1 1-60 16,-2 1 58-16,1 3-60 0,-3 0 52 0,-1 0-46 0,-3 2 48 15,-1-2-51-15,-3 1 39 0,1 1-98 16,-4-2-15-16,-4 0-151 0,0 2-57 0,-5-2-138 15,0 1-127-15,-1-1-346 0,-2 0-463 0</inkml:trace>
  <inkml:trace contextRef="#ctx0" brushRef="#br0" timeOffset="90278.37">24116 9349 237 0,'0'0'413'0,"3"-11"-91"0,-3 11-15 16,0 0-23-16,4-13-13 0,-4 13-26 0,0 0 10 16,0 0-101-16,2-11 21 0,-2 11-74 0,0 0 42 15,0 0-56-15,0 0 59 0,0 0-55 16,0 0 45-16,0 0-59 0,-3 14 55 0,3-14-59 0,-2 14 60 16,1-3-53-16,-2 1 57 0,3 2-56 0,-3 3 47 15,0 0-60-15,2 1 49 0,-3 4-54 16,1-1-7-16,1 2-9 0,-2-1 1 0,2 1-4 15,0-2-6-15,0 2-5 0,0-3-5 0,0-1-4 16,0-1-28-16,1 0 34 0,0-1-37 16,1-2 33-16,-1-2-35 0,1-1 4 0,0 0-76 15,0-12-27-15,-2 18-56 0,2-18-54 0,0 16-74 16,0-16-81-16,0 0-66 0,5 9-90 0,-5-9-292 16,0 0-358-16</inkml:trace>
  <inkml:trace contextRef="#ctx0" brushRef="#br0" timeOffset="90573.39">24147 9314 41 0,'1'-13'414'0,"2"2"-71"0,0 2-41 0,0 1-27 0,-3 8-36 16,9-16-34-16,-9 16-28 0,10-13-25 15,-2 8-22-15,-8 5-23 0,18-6-16 0,-8 4-9 16,-10 2-9-16,22 1-10 0,-10 1-2 0,3 2-13 15,-2 2-3-15,1 1 37 0,0 2-61 0,-3 0 43 16,2 2-62-16,-3-1 59 0,-2 4-59 0,-1-2 45 16,-1 1-51-16,-2-1 50 0,-2 1-49 0,-2 0 44 15,-4-2-50-15,-1 1 50 0,-1 0-51 0,-4 0 53 16,-2-2-55-16,-2-1 57 0,0 0-59 0,-5-2 50 16,2-2-53-16,-2-1 33 0,1-1-89 0,-2-1 3 15,1-2-111-15,2-3-2 0,0 0-53 16,2 0-53-16,1-1-90 0,4 0-221 15,2-3-114-15</inkml:trace>
  <inkml:trace contextRef="#ctx0" brushRef="#br0" timeOffset="90889.33">24505 9117 366 0,'0'0'449'16,"6"-12"-47"-16,-6 12-54 0,5-9-26 0,-5 9-37 16,6-8-48-16,-6 8-49 0,0 0-36 0,7-6-35 15,-7 6-14-15,0 0-5 0,0 0-9 16,14 4-3-16,-14-4 3 0,8 11 11 0,-3-2 1 16,-1 2 9-16,1 2-9 0,-3 1-2 15,2 2-6-15,-1 0 3 0,-2 2-1 0,2 2-17 16,-2 0-7-16,-1 1-9 0,0-1-16 0,0 1-3 15,-1-1-9-15,0 0-5 0,1 1-5 0,-2-2-2 16,1 0-6-16,-2-1-25 0,2-1-58 0,1-1-29 16,-3-4-127-16,2 1-17 0,1-1-116 0,0-12-21 15,-2 18-67-15,2-18-419 0,0 14-412 0</inkml:trace>
  <inkml:trace contextRef="#ctx0" brushRef="#br0" timeOffset="91324.36">24767 9446 193 0,'0'0'451'0,"0"0"-41"0,0 0-128 16,0 0 19-16,0 0-100 0,0 0 25 0,0 0-104 16,0 0 32-16,6-9-86 0,-6 9 38 0,0 0-78 15,13-2 54-15,-13 2-61 0,12-3 54 0,-12 3-65 16,12-3 52-16,-12 3-32 0,12-6 27 0,-12 6-68 15,13-10 55-15,-13 10-55 0,11-12 44 0,-11 12-49 16,9-15 48-16,-9 15-50 0,3-17 52 0,-3 17-55 16,1-20 55-16,-1 20-52 15,-1-20 13-15,-2 10 18 0,3 10 10 0,-5-18-3 16,1 10 4-16,4 8-1 0,-9-14-5 0,9 14-4 16,-9-9-6-16,9 9 3 0,-11-5-2 0,11 5 5 15,-14-1 0-15,14 1 0 0,-13 6 47 0,13-6-51 16,-17 11 60-16,11-4-43 0,0 2 49 0,-1 2-46 15,3 2 55-15,-3-1-51 0,2 2 55 0,1-1-58 16,1 2 55-16,2 0-59 0,-2-3 47 0,3 3-66 16,0-2 56-16,0 0-56 0,2-1 50 0,0 0-62 15,3 2 61-15,2-2-59 0,2 1 60 0,0-2-69 16,2-2 38-16,3-1-93 0,-1 1 6 16,3-3-97-16,1-3-10 0,1 0-130 0,0-2-11 15,1-3-45-15,1-2-21 0,0-2-51 16,1-4-176-16,-2-2-114 0</inkml:trace>
  <inkml:trace contextRef="#ctx0" brushRef="#br0" timeOffset="91972.03">25095 9298 160 0,'0'0'363'15,"3"-18"-42"-15,-3 18-28 0,2-12-12 0,-2 12-11 16,2-11-17-16,-2 11-32 0,0 0-35 16,2-12-44-16,-2 12-29 0,0 0-26 0,0 0-13 0,4-8-8 15,-4 8 14-15,0 0 6 0,0 0 56 0,5 7-53 16,-5-7 46-16,4 9-53 0,-4-9 57 15,1 16-58-15,-1-16 35 0,2 21-37 0,-1-10 49 16,-1 2-64-16,0-1 46 0,0 1-61 0,0 0 46 16,-1 0-62-16,1-1 46 0,-2-1-59 15,1 0 44-15,1-11-51 0,-4 19 45 0,4-19-51 16,-3 17 47-16,3-17-48 0,-4 12 43 0,4-12-47 16,-4 8 42-16,4-8-55 0,0 0 41 0,0 0-49 15,-11 2 30-15,11-2-60 0,-4-7 36 0,4 7-60 16,-4-12 52-16,4 12-67 0,-3-20 42 0,4 9-51 15,3-1 53-15,0-2-48 0,-2 1 67 16,4-1-44-16,-1 2 4 0,0 1 9 0,4-2 6 16,-2 2 8-16,4 2 10 0,-2 0-2 0,4 2 5 15,-2 1 4-15,3 0 3 0,-5 1 0 0,4 2 3 16,-3 1 3-16,-10 2 3 0,23 0-3 0,-23 0 3 16,23 3 52-16,-11 1-38 0,-1 2 30 0,-3 0-51 15,3 2 58-15,-1 2-51 0,-1-1 56 0,-2 3-57 16,0 1 77-16,-2-1-75 0,-1 1 51 15,0-1-56-15,-2-1 56 0,0 2-52 0,-2-2 55 16,1 0-55-16,-2 0 57 0,1 0-59 0,0-11 60 16,-4 18-58-16,4-18 57 0,-6 15-53 0,6-15 55 15,-7 12-57-15,7-12 56 0,-8 5-57 16,8-5 51-16,0 0-64 0,0 0 47 0,-15-2-68 16,15 2 50-16,-7-9-69 0,7 9 55 0,-3-17-60 15,4 7 43-15,1-2-53 0,1-4 59 0,3 1-43 16,1-4 11-16,1 0 5 0,2 1 9 0,1-2 5 15,0 4 7-15,-1 1 4 0,-1 2 0 0,1 1 1 16,0 1 1-16,-2 2 1 0,0 2 1 0,1 1 0 16,-2 2 7-16,-7 4 5 0,17-4 3 0,-17 4 2 15,16 4 8-15,-16-4 53 16,15 9-55-16,-8-2 59 0,-2 2-37 0,4 1 37 0,-5 2-52 16,3 1 55-16,-2-2-57 0,0 4 50 0,-1-2-61 15,-2 2 55-15,2-2-60 0,-4-1 56 0,2 0-62 16,-2 0 54-16,0-12-104 0,0 21-8 0,-2-10-121 15,2-11-37-15,0 17-99 0,0-17-96 16,-4 15-378-16,4-15-330 0</inkml:trace>
  <inkml:trace contextRef="#ctx0" brushRef="#br0" timeOffset="92394.9">25747 9407 116 0,'0'0'366'0,"0"0"-95"15,-6-6-29-15,6 6-30 0,0 0-34 0,0 0-56 16,10-4 27-16,-10 4-58 0,9-2 36 0,-9 2-67 16,14-5 62-16,-14 5-68 0,17-6 79 0,-7 3-66 15,-2-2 58-15,-1 0-71 0,3-1 53 0,-4 0-67 16,1-2 58-16,-3 0-66 0,1 0 47 0,-1-1-47 15,-4 9 54-15,5-15-55 0,-5 15 45 16,0-15-48-16,0 15 8 0,-2-16-4 0,2 16-2 0,-7-17-8 16,7 17 2-16,-9-12-2 0,2 6-8 0,7 6-1 15,-16-7-2-15,16 7-6 0,-15-2 3 16,15 2 55-16,-18 2-62 0,18-2 41 0,-16 7-46 16,6-1 49-16,4 1-46 0,-3 2 55 15,3 2-52-15,-2-1 52 0,4 3-49 0,-2 0 60 16,3-1-55-16,-1 1 61 0,4-1-59 0,-2 0 50 15,2 1-61-15,2-2 57 0,0 1-58 0,0 0 53 16,5 0-59-16,0 0 56 0,4-1-67 0,0-2 26 16,3 1-98-16,-1-3 2 0,3-1-58 0,0-1-61 15,2-3-68-15,0-1-49 0,2-2-28 16,-2-2-28-16,2-4-280 0,1-1-171 0</inkml:trace>
  <inkml:trace contextRef="#ctx0" brushRef="#br0" timeOffset="92857.76">26057 9332 211 0,'6'-16'184'16,"-2"3"-8"-16,2 2 15 0,-4-1-3 15,0 1 7-15,0 2-9 0,1-1-9 0,1 0 6 16,-4 10 5-16,2-15-8 0,-2 15-11 0,4-12-28 16,-4 12-29-16,0 0-23 0,5-12-11 0,-5 12-12 15,0 0-5-15,0 0-4 0,7-7 9 0,-7 7 6 16,0 0 5-16,7 8 5 0,-7-8 43 0,4 12-49 16,-4-12 53-16,3 15-54 0,-2-4 57 0,-1-11-71 15,0 23 53-15,1-11-70 0,-1 0 64 0,-1 0-74 16,1 2 48-16,0-3-68 0,-1 0 46 15,0 0-58-15,1-11 56 0,-2 18-60 0,2-18 61 16,-2 14-61-16,2-14 57 0,-2 12-56 0,2-12 58 16,-5 10-63-16,5-10 47 0,0 0-56 0,0 0 41 15,0 0-70-15,0 0 47 0,-11-3-63 0,11 3 46 16,-3-13-64-16,3 13 44 0,0-20-59 16,0 7 64-16,0 0-51 0,3-3 14 0,-3-1 15 15,4 0 0-15,1 0 5 0,-2 2 5 0,5-1 6 16,-3 1 3-16,3 1 2 0,2 2 0 0,-3 1 0 15,3 1 6-15,0 0 0 0,-1 5 4 0,-1-1 4 16,1 3-3-16,3 0 7 0,-12 3 3 0,20 2 5 16,-9 0 7-16,0 3 5 0,1 2 7 0,-3 1 0 15,2 3 53-15,0 0-57 0,-4 2 57 0,2 1-50 16,-1 2 53-16,2 0-63 0,-6-1 53 16,3 1-59-16,-3 0 55 0,-1 0-62 0,1 1 54 15,-2-1-56-15,1-1 53 0,-3-1-60 0,0-2 55 16,0 1-58-16,0-13 34 0,-3 23-110 0,3-23-3 15,-2 19-118-15,2-19-8 0,-5 16-83 16,5-16-39-16,-4 10-82 0,4-10-305 0,0 0-238 16</inkml:trace>
  <inkml:trace contextRef="#ctx0" brushRef="#br0" timeOffset="93206.73">26533 9082 196 0,'0'0'363'0,"3"-11"-40"0,-3 11-67 15,6-8 20-15,-6 8-106 0,0 0 36 0,5-7-90 16,-5 7 37-16,0 0-73 0,0 0 62 16,0 0-56-16,8 9 12 0,-8-9-1 0,0 14-2 15,0-14 7-15,0 20-9 0,-2-8 40 0,0 1-60 16,2 2 45-16,-4 1-61 0,3 1 38 0,-1 0-54 15,0 0 36-15,0 1-61 0,0-2 46 16,2 1-55-16,-2 0 49 0,2-1-62 0,-2-1 54 16,2-2-54-16,0 1 49 0,2-3-54 0,-4 0 51 15,4 0-50-15,0 0 52 0,-2-11-52 0,2 17 58 16,2-9-57-16,-4-8 51 0,7 13-66 0,-7-13 37 16,14 10-88-16,-14-10 39 0,15 6-38 0,-15-6-33 15,18 3-32-15,-18-3-45 0,18 0-42 0,-18 0-47 16,20-2-26-16,-11-1-71 0,0-1-261 0,3 0-141 15</inkml:trace>
  <inkml:trace contextRef="#ctx0" brushRef="#br0" timeOffset="93421.16">26488 9224 357 0,'0'0'313'0,"-9"-7"-46"0,9 7-26 16,0 0-39-16,0 0-32 0,7-7-27 0,-7 7-27 16,0 0-20-16,20-2-12 0,-20 2-18 0,18-1-11 15,-18 1-9-15,27 0-16 0,-13-1-10 0,-1 1-22 16,3 0-36-16,-1 0-31 0,2-2-74 0,-2 2-76 16,1-1-54-16,-3 0-187 15,0 0 59-15</inkml:trace>
  <inkml:trace contextRef="#ctx0" brushRef="#br0" timeOffset="93958.68">26843 8810 17 0,'0'0'392'0,"0"0"-74"0,0-15-22 0,0 15-35 16,0 0-22-16,3-11-32 0,-3 11-28 0,0 0-27 0,8-7-22 16,-8 7-8-16,0 0-11 0,13 4 6 0,-13-4 7 15,14 8-5-15,-7-2 4 0,2 2-5 16,0 2 3-16,0 1-46 0,0 2 62 0,4 3-50 0,-4-1 52 16,0 3-58-16,1 0 62 0,0 2-55 15,-3 1-4-15,0 1 3 0,2 0 10 16,-2 2-3-16,-1-1 2 0,-1 2-14 0,-1 1-10 15,0-1-6-15,-4 0-2 0,3 2-7 0,-3-1-8 16,-3 1 0-16,3-2-8 0,-4 0-6 0,0 0 29 16,-1 0-37-16,-3 2 25 0,1 0-35 0,-1-2 19 15,-2-3-26-15,1-1 28 0,-1 0-31 0,0-3 24 16,-1 1-31-16,-3-2 27 0,3-2-33 16,0 1 23-16,-3-1-32 0,5-4-21 0,-3-1-60 15,4 1-26-15,-3-3-141 0,1 0-32 0,3 0-112 16,-1-2-88-16,-1-2-136 0,9-4-258 0,-14 8-450 15</inkml:trace>
  <inkml:trace contextRef="#ctx0" brushRef="#br0" timeOffset="98085.98">1936 2136 171 0,'0'0'186'0,"0"0"-41"16,0 0-3-16,0 0-36 0,0 0 25 0,0 0-32 15,0 0 24-15,0 0-28 0,-13-3 16 0,13 3-35 16,0 0 19-16,0 0-30 0,0 0 21 0,0 0-30 16,0 0 20-16,0 0-27 0,0 0 27 0,0 0-19 15,-12 0 20-15,12 0-15 0,0 0 23 0,0 0-16 16,0 0 11-16,0 0-12 0,0 0 8 0,-12 1-9 15,12-1-9-15,0 0-7 0,0 0-5 0,0 0-14 16,0 0 6-16,0 0-13 0,0 0 10 0,0 0-8 16,0 0 3-16,0 0-4 0,0 0 8 15,0 0-4-15,0 0 7 0,0 0 6 0,0 0-2 16,10-2-3-16,-10 2-3 0,17-2-7 0,-17 2-1 16,23-4-5-16,-11 2 2 0,2 1-2 0,0-1-9 15,3 0 4-15,-1 1-1 0,2-2-5 0,0 2-2 16,2-1 2-16,-1 0-1 0,2 0-2 15,-1 0-2-15,1-1 1 0,1 2-1 0,4-1-1 16,-3-1 1-16,1 1-1 0,1-1-2 0,0 1 1 16,0 1-5-16,-4 0-1 0,2-2-2 0,2 2 9 15,1 0-3-15,-4 0 3 0,1 0-3 0,0 0-3 0,0-1-4 16,-4 1 10-16,4 1-18 0,-2-1 19 16,0 1-2-16,1-2 0 0,-1 1-2 0,2 0 5 15,-2-1-3-15,2 2-1 0,0-1-8 0,-1-1 4 16,5 1 4-16,-2 0-4 0,-2 0-1 15,4 0 8-15,-2 1-8 0,1-1 3 0,1-1-1 16,0 2-2-16,-2-1 0 0,-2 1-1 0,0 0 2 16,-1 0 0-16,1 0 1 0,-1 0-2 0,-3 0 0 15,3-2 2-15,-2 2 3 0,-1 0-1 0,0 0 0 16,2 0 3-16,-2 0 0 0,0 0-2 0,0-1-4 16,2 1 0-16,0 0 1 0,-1 0-1 0,0 0-4 15,2 0 6-15,-2 0-3 0,1 0 2 0,0 0-2 16,1 0 2-16,-1 0 1 0,2 0 2 15,0 0-2-15,-3-1-3 0,3 1 0 0,-1 0 1 16,0 0-1-16,-1 1-1 0,1 0 5 0,0-1-1 16,-3 0-1-16,3 0-1 0,-2 2-2 0,-1-2 2 15,2 1 5-15,0-1-2 0,0 2 2 0,1-2 1 16,-1 0-6-16,1 0 4 0,1 1 1 0,1-1-6 16,0 0 3-16,-2 0-1 0,3 0 1 0,-2 0-4 15,0 0 0-15,-2 0-1 0,1 0 2 0,1 1 3 16,0-1 3-16,-2 0-2 0,2 0 0 0,-1 0-2 15,0 0 0-15,0 0 2 0,1-1-2 16,0 1 3-16,-2 0-3 0,1 0 3 0,0 0-4 16,-1 0 2-16,0-1 3 0,1 1-2 0,0-2-1 0,-2 2-3 15,2-1 1-15,-2-1 0 0,1 1 2 16,1 0-1-16,-1 0 1 0,1 0 0 0,0 0-3 16,-2 0 5-16,-1-1 0 0,2 1-3 15,-1 0 1-15,0 0-6 0,-1 0 1 0,0 0 6 16,-1-2-1-16,1 1 1 0,-1 0-1 0,2 1 1 15,1 0-2-15,-2-2 0 0,1 2-1 0,1 0-1 16,-2-1 2-16,1 1-5 0,1 0 3 0,-2-2 2 16,1 0-1-16,0 2 2 0,0 0-1 15,0-1-2-15,0 0 3 0,0 1 0 0,0 0-3 16,-1 0-2-16,1-1 4 0,-1 0 1 0,-1 1 1 0,1 0-2 16,-2-1 1-16,2 1-2 0,0-1 1 15,-1 1 0-15,2 0-2 0,-2-2 1 0,1 2 3 16,-1 0-1-16,-1 0-3 0,1 0 4 0,-1-2-1 15,0 2 0-15,0 0-1 0,1-2 3 0,0 2-10 16,-3 0 15-16,3 0-7 0,-1-2 2 0,0 2-7 16,0 0 3-16,1 0-2 0,-3 0 1 0,3-1 2 15,0 1 0-15,-1-1 0 0,1 0-7 0,0 1 7 16,1-1 3-16,0 1-2 0,0-2-1 0,1 2-1 16,0-1 2-16,-1 1-1 0,1-2 1 0,0 1-2 15,-1 1 1-15,1-1-2 0,-2 1-1 16,0 0 0-16,-1 0 6 0,2-1 0 0,0 1-1 15,-1 0-2-15,1 0-1 0,-1-1 2 0,1 0-1 16,0 1 1-16,-1 0 1 0,0 0 2 0,-3 0-3 16,0 0 1-16,-2 1 1 0,1-2 2 0,-2 1 5 15,-1 0 5-15,-11 1-2 0,21-2-2 0,-21 2-22 16,16-1 25-16,-16 1-1 0,13-1 0 0,-13 1-3 16,0 0 0-16,18-1-2 0,-18 1-10 15,0 0-14-15,13 0-16 0,-13 0-33 0,0 0-42 16,0 0-41-16,11-2-52 0,-11 2-46 0,0 0-21 15,0 0-86-15,0 0-322 0,13-3-183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43:18.2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915 626 205 0,'0'0'190'0,"0"0"27"15,0 0-61-15,0 0 34 0,0 0-41 16,0 0 31-16,0 0-54 0,0 0-3 0,0 0 0 0,0 0 4 16,0 0-5-16,0 0-2 0,0 0-13 0,-8 6-9 15,8-6-5-15,0 0-18 0,0 0-3 0,0 0-2 16,0 0-6-16,0 0 0 0,0 0-2 0,0 0-3 15,0 0-2-15,0 0-6 0,0 0-6 16,0 0-3-16,0 0 1 0,8 5 4 0,-8-5 13 0,0 0 11 16,20 1 1-16,-6-2 6 0,1 1-14 15,6 0-8-15,-1-2-15 0,1 2-9 0,2 0-4 16,-2 0-5-16,4 0-6 0,-3 0-3 0,0 0 1 16,1 0-7-16,-1 2-4 0,0-2 2 0,-3 1-8 15,2-1 9-15,-4 0-4 0,-1 0 2 0,-3 2-13 16,-13-2 19-16,23 0-3 0,-23 0-17 0,18 0-26 15,-18 0-32-15,16 0-36 0,-16 0-37 0,12-2-44 16,-12 2-33-16,0 0-55 0,15-1-56 0,-15 1-414 16,0 0-250-16</inkml:trace>
  <inkml:trace contextRef="#ctx0" brushRef="#br0" timeOffset="338.9">1261 653 26 0,'0'0'459'0,"0"0"-121"0,0 0-24 16,0 0-40-16,0 0-32 0,0 0-30 0,-11 2-30 15,11-2-28-15,0 0-24 0,0 0-26 0,0 0-16 16,0 0-19-16,0 0-10 0,0 0-19 0,-7 6-12 16,7-6-8-16,0 0-12 0,0 0-7 0,0 0-4 15,0 0 4-15,-3 10 5 0,3-10 13 16,-2 12 11-16,2-12 12 0,0 18 9 0,0-18 19 15,0 23 24-15,0-9 4 0,0 4-10 0,0-1 3 16,0 0-9-16,0 2-7 0,0 0-9 0,0 0 0 16,0 0-3-16,0 0-4 0,0 1-9 0,2-2-7 15,-2-1-5-15,2 1-6 0,-2-6-16 0,1 3 8 16,-1-2-3-16,1-1-1 0,-1 0-3 0,0-12-3 16,2 20 0-16,-2-20-1 0,2 16-3 0,-2-16-14 15,2 13-43-15,-2-13-58 0,0 0-59 16,0 16-53-16,0-16-66 0,0 0-94 0,0 0-53 0,4 10-341 15,-4-10-288-15</inkml:trace>
  <inkml:trace contextRef="#ctx0" brushRef="#br0" timeOffset="782.17">1504 894 271 0,'0'0'488'16,"2"-13"-73"-16,-2 13-58 0,4-11-32 0,-4 11-27 15,2-10-35-15,-2 10-55 0,0 0-42 0,6-11-42 16,-6 11-25-16,0 0-28 0,9-8-16 0,-9 8-19 16,0 0-4-16,14-3-11 0,-14 3-10 0,11 4 20 15,-11-4 0-15,16 9 10 0,-9-4 1 0,5 4 1 16,-3-1-4-16,1 3 2 0,-3 0-3 0,4 0-5 15,-3 2-5-15,-2-2-3 0,0 3-5 0,2-2 1 16,-4-1 0-16,-2 0 2 0,1-1 1 0,-1 0-6 16,-2-10-3-16,2 17-2 0,-2-17 4 0,4 14 2 15,-4-14 11-15,1 11-9 0,-1-11 14 0,0 0-13 16,-3 11 10-16,3-11-14 0,0 0 10 0,0 0-19 16,-13-6-34-16,13 6 29 0,-10-12 4 0,4 3-26 15,3 0 17-15,1-4-13 0,-2-1-17 16,2 0-2-16,0-2 8 0,2 1-3 0,0 1 28 15,2-1-20-15,0 2 3 0,4-1-8 0,-3 3 3 16,2 0-8-16,-1 1-4 0,3 2-15 0,0 1-20 16,-1 0-27-16,2 2-46 0,2 1-29 0,-1 0-43 15,-9 4-55-15,20-1-65 0,-20 1-49 0,22 2-240 16,-10 1-133-16</inkml:trace>
  <inkml:trace contextRef="#ctx0" brushRef="#br0" timeOffset="1543.63">1926 863 512 0,'0'0'443'0,"0"0"-87"16,0 0-62-16,0 0-27 0,0 0-34 0,0 0-39 15,0 0-53-15,0 0-32 0,0 0-18 0,0 0-22 16,0 0-13-16,0 0-12 0,0 0-4 0,0 0-5 15,-6 9-7-15,6-9-3 0,-1 12 1 0,1-12-3 16,-1 14 0-16,1-14 6 0,-1 17-3 0,1-17-1 16,1 20-7-16,-1-20-3 0,1 20-3 0,0-9 3 15,-1-11-2-15,3 18 0 0,2-8 1 16,-5-10-1-16,6 16 5 0,-6-16 2 0,9 14 6 16,-9-14-1-16,11 14 0 0,-11-14 1 0,14 7 0 0,-14-7 1 15,15 6-3-15,-15-6 0 0,17 0-5 16,-7-3-4-16,1 0-6 0,-3-3-7 0,3-2 1 15,1-1-6-15,-3-1-14 0,0-4 0 0,1-3-9 16,-2-1 17-16,-2-1 4 0,1 0 10 0,-3 3 9 16,2-1 19-16,-2 2 7 0,-1 1 6 0,0 2 8 15,0 1 20-15,-3 11-17 0,3-19-7 0,-3 19-25 16,3-13-10-16,-3 13-23 0,2-12-5 0,-2 12-8 16,0 0 9-16,0 0-2 0,0 0 11 0,0 0 0 15,0 0 7-15,0 0-6 0,-7 14 3 16,7-14-1-16,-4 17 10 0,1-7 0 0,2 1 1 15,0 0-1-15,-2 2-6 0,3-1 4 0,-1 1-1 16,1-1-1-16,0 2-3 0,1-3 3 0,2 1-3 16,-1 0 3-16,2-2 2 0,0 1 2 0,1-2 14 15,2 0-13-15,0-1 10 0,3 0-12 0,0-2 9 16,2-2-16-16,0 0 8 0,2-2-17 0,-1 0 10 16,-2-4-5-16,4 1-5 0,0-4-20 0,0-1-6 15,-1-2-13-15,1-4 2 0,1-2-8 16,-3-2-2-16,0-6-13 0,-1-2-15 0,-2-1 16 0,-4 2 8 15,0-1 16-15,-4 1 3 0,1-3 14 16,-2 1 1-16,-1 1 8 0,0 4 17 0,-1-2 19 16,0 5 21-16,-1 0 7 0,2 3-4 0,-1 2-12 15,1 12-18-15,-1-21-13 0,1 21-12 0,0-15-11 16,0 15 0-16,-3-10 11 0,3 10 5 0,0 0 15 16,0 0 7-16,0 0 0 0,-8 13 13 0,8-13-3 15,-4 19 14-15,2-4 0 0,-1 0 15 0,0 1-9 16,3 2 2-16,-3 0-12 0,2 2 11 0,-2-1-9 15,1 0 11-15,0 1-15 0,1-1 8 0,0 0-21 16,0 0 11-16,1-1-17 0,0-2 8 16,0 0-14-16,0-3 14 0,0-1-20 0,0 2-17 0,1-4-64 15,-1-10-63-15,0 19-62 0,0-19-56 16,1 15-56-16,-1-15-88 0,0 13-61 0,0-13-238 16,0 0-209-16</inkml:trace>
  <inkml:trace contextRef="#ctx0" brushRef="#br0" timeOffset="1726.66">2260 826 521 0,'0'0'454'0,"0"0"-93"0,-5-10-83 0,5 10-44 16,0 0-55-16,0 0-31 0,3-12-40 0,-3 12-16 15,11-4-32-15,-11 4 1 0,18-2-23 16,-5 0-2-16,1 1-45 0,2 0-41 0,1-1-98 0,4 1-57 15,-1 0-99-15,-2 1-276 0,4-2-93 16</inkml:trace>
  <inkml:trace contextRef="#ctx0" brushRef="#br0" timeOffset="2196.85">2613 626 431 0,'0'0'449'16,"0"0"-54"-16,-4-13-58 0,4 13-31 0,0 0-39 15,0 0-52-15,-4-11-49 0,4 11-34 0,0 0-34 16,0 0-21-16,0 0-22 0,0 0-17 0,0 0-2 16,0 0 5-16,0 0 17 0,0 0 13 0,-2 10 12 0,2-10 6 15,1 16 5-15,0-3-3 0,-1-2 9 16,2 3-20-16,0 3-32 0,-2-1 27 0,1 2 9 16,-1 0-22-16,0 0 4 0,0 0-19 0,0 1 7 15,0 0-22-15,-1-2 19 0,0-1-30 16,1 1 19-16,-1-3-27 0,-1-2 18 0,1 0-24 0,0 0 14 15,1-12-25-15,-3 18 19 0,3-18-20 0,-1 15 18 16,1-15-13-16,-1 10 20 0,1-10-22 0,0 0 13 16,-4 11-36-16,4-11 4 0,0 0-17 15,0 0-17-15,0 0-15 0,-7-8 8 0,7 8-9 0,0-13 5 16,0 13-6-16,2-19 17 0,0 6 5 16,1 1 13-16,1-1 3 0,2 1 8 0,0 0 2 15,0 3 5-15,-1-1 4 0,1 1 1 0,2 2-3 16,-8 7-3-16,11-13-7 0,-3 9 7 0,-8 4-5 15,15-7 6-15,-15 7 0 0,16 0 3 0,-16 0 2 16,17 7 3-16,-8-3 5 0,2 4 12 0,-1 0 8 16,0 1 2-16,-2 1 3 0,2 1 1 0,-2 0-4 15,-1 0 5-15,0 0-14 0,0 0 4 0,-2 1-26 16,-1-1-25-16,0 0-42 0,-1 0-43 0,-3-11-34 16,2 19-42-16,-2-19-47 0,-2 18-73 0,2-18-62 15,-8 14-252-15,2-8-146 0</inkml:trace>
  <inkml:trace contextRef="#ctx0" brushRef="#br0" timeOffset="2591.87">2400 745 340 0,'0'0'344'0,"0"0"-73"16,0 0 1-16,0 0-64 0,0 0-10 16,0 0-35-16,0 0-5 0,0 0-40 0,0 0 1 0,0 0-35 15,0 0-3-15,0 0-29 0,0 0 3 16,0 0-24-16,0 0 9 0,0 0-16 0,0 0 15 0,0 0-13 16,0 0 6-16,0 0-14 0,17 1 6 15,-17-1-12-15,16 1 2 0,-16-1-46 0,16 0-28 16,-16 0-77-16,13 0-34 0,-13 0-80 0,0 0-78 15,16 0-215-15,-16 0-54 0</inkml:trace>
  <inkml:trace contextRef="#ctx0" brushRef="#br0" timeOffset="3414.16">3818 660 12 0,'0'0'337'16,"0"0"-43"-16,0 0-24 0,-2-10-9 0,2 10-33 15,0 0 4-15,0 0-32 0,0 0-4 0,0 0-27 16,0 0-13-16,-3-9-27 0,3 9-20 0,0 0-21 16,0 0-14-16,0 0-20 0,0 0-5 15,0 0-18-15,0 0-5 0,0 0-16 0,0 0-4 0,0 0-5 16,0 0 9-16,0 0 1 0,-3 10 12 0,3-10 25 16,0 12 30-16,0-12-1 0,-1 18-7 15,1-18 7-15,-1 24 3 0,1-11 6 0,0 1-5 16,0 0 0-16,0 0-22 0,-1 1 4 0,2 0-21 15,-2-3 7-15,1 3-15 0,0-1 4 0,0 0-14 16,0-3 9-16,1 2-19 0,-1-13-35 0,0 20-72 16,0-20-80-16,0 17-54 0,0-17-88 0,1 14-44 15,-1-14-78-15,0 12-320 0,0-12-270 0</inkml:trace>
  <inkml:trace contextRef="#ctx0" brushRef="#br0" timeOffset="3675.41">3593 621 560 0,'0'0'492'16,"-7"-6"-103"-16,7 6-67 0,0 0-30 0,-5-8-24 16,5 8-48-16,0 0-28 0,0 0-52 0,6-13 0 15,-6 13-22-15,15-6-15 0,-4 2-18 0,2-1-11 16,3 2-9-16,2-3-1 0,0 3-10 0,1 1-13 15,2-2 11-15,-1 2-9 0,4-2 2 0,-2 3-16 16,-1-2 1-16,-1 2-13 0,0 0-5 0,-3 0-6 16,-2 0 4-16,-2 0-11 0,1 0-16 0,-14 1-46 15,22 0-40-15,-22 0-49 0,19-1-43 0,-19 1-43 16,17 0-50-16,-17 0-56 0,15 1-39 16,-15-1-274-16,14 3-164 0</inkml:trace>
  <inkml:trace contextRef="#ctx0" brushRef="#br0" timeOffset="4243.51">4199 829 72 0,'0'0'481'16,"0"0"-42"-16,14-1-60 0,-14 1-46 15,0 0-44-15,0 0-33 0,0 0-33 0,1-12-41 0,-1 12-17 16,0 0-27-16,-5-10-16 0,5 10-9 0,0 0-10 16,-7-11-24-16,7 11-5 0,0 0-22 15,-9-7-8-15,9 7-14 0,0 0-15 0,-13-5-9 16,13 5-9-16,-13 1-14 0,13-1 7 0,-13 4 2 16,13-4-8-16,-14 7 1 0,8-1-3 0,-1 1 3 15,1-2 1-15,1 2 7 0,-1 1-3 0,1-1 5 16,1 3-1-16,0-1 5 0,4-9-5 0,-5 17 5 15,2-7-1-15,3-10 5 0,-1 15-3 0,1-15 5 16,1 14-8-16,-1-14 5 0,5 16-6 0,-5-16 4 16,8 12-5-16,-8-12-4 0,14 11 8 0,-14-11 2 15,17 7-12-15,-17-7 15 0,19 2-6 0,-19-2 0 16,23-5-20-16,-12 1 4 0,1-3 7 16,0-2 5-16,0-1-27 0,0-5 39 0,-1-1-5 15,-1 0-1-15,-1-1 15 0,-1 0-9 0,-2 2 1 16,-1-1 10-16,1 1 22 0,-3 2 27 0,2 3-3 15,-1-2-1-15,-4 12-24 0,5-16-8 0,-5 16-21 16,5-13-1-16,-5 13-24 0,4-10-10 0,-4 10-11 16,0 0 10-16,0 0 2 0,0 0 9 0,0 0-2 15,0 0 2-15,0 0 3 0,-4 15 4 0,4-15 2 16,-2 16 5-16,2-16-1 0,-3 21 3 0,3-21-3 16,0 21 2-16,0-8 3 0,2-3 3 0,-1 2 0 15,0-1 2-15,2 0 0 0,1 0-2 0,0-2-16 16,1 1-19-16,1-2-35 0,0 0-38 0,2 0-27 15,1-4-64-15,2 1-18 0,0-2-18 16,-1-1-37-16,4-2-32 0,-2-1 3 0,0-2-227 16,1-1-24-16</inkml:trace>
  <inkml:trace contextRef="#ctx0" brushRef="#br0" timeOffset="4726.68">4553 678 358 0,'1'-16'306'0,"1"2"3"0,0 1 6 15,-1 2-18-15,-1 11-8 0,2-17-15 0,-2 17-29 16,2-15-46-16,-2 15-45 0,2-12-24 0,-2 12-38 15,0 0-24-15,1-13-17 0,-1 13-13 0,0 0 4 16,0 0-2-16,0 0 1 0,0 0 5 0,0 0 4 16,2 14 8-16,-2-14 2 0,2 20 5 15,-1-8-12-15,-1-1 12 0,1 5-16 0,2 2 5 16,-2-1-14-16,-1 2 3 0,1 0-15 0,-1-1 4 16,0 1-14-16,0-2 14 0,1 1-14 0,-2 0 8 15,1-2-13-15,0-2 2 0,-1 0-12 0,1-2 4 16,-1-1-19-16,1-11 16 0,0 16-15 0,0-16 16 15,-3 15-10-15,3-15 21 0,-1 12-17 0,1-12 13 16,0 0-36-16,-4 8-5 0,4-8-16 0,0 0 11 16,0 0-26-16,-10-2 25 0,10 2-12 0,-5-9-2 15,5 9-11-15,-4-12 12 0,4 12 2 0,-3-15 21 16,3 15-2-16,2-20 2 0,0 11-2 16,2 1-10-16,0-4 10 0,1 4 0 0,1-1 0 15,3 1 1-15,-1 0 0 0,1 2 0 0,0 1 3 16,1 0-1-16,0 1 1 0,-10 4-2 0,21-4 6 15,-21 4 2-15,20 1 3 0,-8 2-4 0,-2 0 12 16,0 3-3-16,2-1 6 0,-2 1 1 0,1 3 3 16,-2-1 1-16,-1 1 6 0,0-1-4 0,-2 2 0 15,-1-1-3-15,-5-9 5 0,4 18-7 0,-4-18 2 16,-3 18-3-16,-3-10 5 0,-2 0-6 0,1 0 4 16,-4 1-9-16,-1-4-1 0,-2 1-20 0,-2 0-19 15,2-3-42-15,-2 0-9 0,2-1-55 16,-2-2-9-16,3-2-87 0,1 1-110 0,-1 0-231 0,3-2-103 15</inkml:trace>
  <inkml:trace contextRef="#ctx0" brushRef="#br0" timeOffset="5032.3">4893 534 563 0,'0'0'609'0,"0"0"-136"16,1-13-89-16,-1 13-60 0,0 0-54 0,3-9-52 15,-3 9-44-15,0 0-46 0,0 0-34 0,0 0-29 16,0 0-13-16,0 0 5 0,0 0 16 0,6 6 16 16,-6-6 31-16,4 18-2 0,0-6 30 0,0 4 7 15,-2-1-22-15,1 1 5 0,-1 3-24 0,1 4 13 16,1-1-41-16,-2-1 9 0,1 2-33 0,0-4 4 15,-2 0-24-15,0 1-5 0,0 0-9 16,1-2-8-16,-2 0 21 0,2-1-27 0,-2 0-43 0,1-3-46 16,-1-2-73-16,2 1-85 0,-2-1-74 0,0-12-85 15,1 21-55-15,-1-21-124 0,1 15-344 16,-1-15-484-16</inkml:trace>
  <inkml:trace contextRef="#ctx0" brushRef="#br0" timeOffset="5450.52">5068 855 130 0,'0'0'348'0,"8"-4"-110"0,-8 4 7 16,0 0-58-16,0 0-16 0,0 0-52 16,0 0 14-16,11-3-36 0,-11 3 12 0,0 0-23 15,13 1 10-15,-13-1-36 0,0 0 17 0,15 0-32 16,-15 0 16-16,0 0-19 0,19-1 18 0,-19 1-16 15,13-3-5-15,-13 3 3 0,14-7 11 0,-14 7-19 16,12-10 8-16,-6 3-14 0,-1 0 7 0,-5 7-2 16,9-15 15-16,-5 6 2 0,-4 9 5 0,4-17-5 15,-4 17 6-15,1-17-8 0,-1 17-3 0,-1-15 0 16,1 15-3-16,-5-13-16 0,5 13-2 0,-5-11-6 16,5 11-10-16,-9-8-10 0,9 8 2 0,-12-4-3 15,12 4 2-15,-12 1-3 0,12-1-2 0,-12 7-2 16,6-2 0-16,-1 1 11 0,0 3-10 0,2-1 26 15,-1 3-9-15,1-1 3 0,1 3 14 16,0 0 14-16,1 0-1 0,-1 0-5 0,1 0-5 16,2 0-4-16,1-1-5 0,-1-1-11 0,1 0 10 0,1 1 5 15,2-1-2-15,3 0 3 0,-1 0-15 16,4-2-17-16,1 1-15 0,4-3-26 0,2 0-40 16,2-1-54-16,-2-3-32 0,5-2-81 0,0-1-26 15,2-1-73-15,2-4-34 0,-1-1-162 0,3-4-62 16</inkml:trace>
  <inkml:trace contextRef="#ctx0" brushRef="#br0" timeOffset="5758.4">5602 623 286 0,'0'0'424'16,"2"-11"-50"-16,-2 11-51 0,0 0-42 0,2-15-35 16,-2 15-40-16,0 0-42 0,0 0-43 0,1-12-29 15,-1 12-16-15,0 0-12 0,0 0-9 0,0 0-15 16,0 0-3-16,-7 7-17 0,7-7 2 0,-4 9-11 15,4-9 7-15,-4 9-12 0,4-9 7 0,-4 11-9 16,4-11 6-16,-2 11-8 0,2-11 4 0,0 0-5 16,1 17 4-16,-1-17-8 0,0 0 4 0,4 14-9 15,-4-14 1-15,0 0-9 0,5 12 8 0,-5-12 1 16,0 0 14-16,0 0 16 0,5 10 13 0,-5-10-2 16,0 0 13-16,0 0 14 0,0 0-10 0,13-2 4 15,-13 2 14-15,0 0 6 0,5-10-19 16,-5 10-7-16,0 0-28 0,4-11-29 0,-4 11-10 15,0 0-22-15,-4-13-25 0,4 13-32 0,-5-7-27 16,5 7-72-16,-9-5-29 0,9 5-50 0,0 0-65 16,-18 0-308-16,18 0-158 0</inkml:trace>
  <inkml:trace contextRef="#ctx0" brushRef="#br0" timeOffset="6097.29">5637 860 82 0,'0'0'401'0,"-5"7"-63"0,5-7-74 16,0 0-26-16,0 0-77 0,0 0-22 0,0 0-50 16,0 0 5-16,-3 10-41 0,3-10 14 0,0 0-37 15,-4 9 20-15,4-9-25 0,-2 11 16 0,2-11-24 16,-4 11 19-16,4-11-27 0,-3 12 20 0,3-12-20 15,-1 13 16-15,1-13-23 0,0 12 22 0,0-12-24 16,1 11 26-16,-1-11-14 0,5 11 22 0,-5-11-14 16,5 9 37-16,-5-9 3 0,8 7 20 0,-8-7 10 15,0 0-1-15,13 3 10 0,-13-3-7 0,0 0 7 16,15-5-14-16,-15 5 22 0,8-7-13 16,-8 7-7-16,6-9-24 0,-6 9 1 0,3-12-40 15,-3 12-27-15,0-11-37 0,0 11-47 0,-4-14-39 16,4 14-71-16,-8-9-55 0,2 3-94 0,6 6-89 15,-18-7-201-15,18 7-146 0</inkml:trace>
  <inkml:trace contextRef="#ctx0" brushRef="#br0" timeOffset="6915.27">3768 603 174 0,'0'0'137'0,"0"0"38"15,0 0-60-15,0 0 37 0,0 0-47 0,0 0 6 16,0 0 5-16,0 0-1 0,0 0-6 0,0 0-1 16,0 0-3-16,0 0 4 0,0 0 1 0,0 0 8 15,0 0 3-15,0 0-3 0,0 0-2 0,0 0-18 16,0 0-17-16,0 0 5 0,0 0 3 0,0 0-1 16,0 0 0-16,0 0-2 0,0 0-9 0,0 0-9 15,0 0-20-15,0 0-8 0,0 0-15 16,0 0-6-16,0 0-11 0,0 0-5 0,8-6-3 0,-8 6-7 15,0 0-3-15,0 0-4 0,0 0 0 16,0 0-4-16,0 0-1 0,0 0-2 0,0 0 5 0,0 0 2 16,0 0 6-16,0 0 2 0,4 11-18 15,-4-11-41-15,0 0-81 0,0 0-50 0,4 13-90 16,-4-13-131-16,0 0-157 0,0 16-88 0</inkml:trace>
  <inkml:trace contextRef="#ctx0" brushRef="#br0" timeOffset="8145.83">3198 1968 64 0,'0'0'344'0,"4"-11"-96"16,-4 11 36-16,4-11-16 0,-4 11-6 0,3-12-50 16,-3 12-5-16,0-13 0 0,0 13-20 0,-2-12-12 15,2 12-7-15,-4-12-29 0,4 12-25 0,-3-11-7 16,3 11-16-16,-8-9-5 0,8 9-15 0,-9-9-17 15,9 9-10-15,-13-5-3 0,13 5-1 0,-18-3-4 16,18 3-2-16,-19 0 3 0,6 1-3 0,1 2-7 16,-4 1-7-16,2 2-2 15,-1 1-7-15,1 1 3 0,-3 2-3 0,3 3-3 0,0-1-5 16,0 2-3-16,2-1 0 16,1 2 8-16,3 0 0 0,2-1-1 0,-1 3 0 0,4-1 3 15,-2 0 0-15,3 0 1 0,1 0 1 16,2-1-7-16,1 1 11 0,0-2-8 0,4 1 14 15,0-1-11-15,0-2 9 0,2 0-7 0,3-1 14 16,-1-1-13-16,3-1 0 0,3-1-40 0,-1-3-25 0,3-1-73 16,1-2-46-16,-1-1-103 0,2-2-49 0,-2-1-64 15,3-2-64-15,2-3-209 0,0-2-168 0</inkml:trace>
  <inkml:trace contextRef="#ctx0" brushRef="#br0" timeOffset="8406.64">3453 1871 160 0,'0'0'557'0,"2"-11"-113"0,-2 11-59 0,0 0-39 16,2-14-36-16,-2 14-50 0,0 0-58 0,0 0-38 15,2-12-40-15,-2 12-25 0,0 0-26 0,0 0-15 16,0 0-7-16,0 0 6 0,0 0 9 0,0 0 15 16,0 0-13-16,1 14 32 0,-1-14 28 0,0 19-28 15,0-7 3-15,0 1-8 0,0 0-2 0,0 3-13 16,0 0-17-16,0 2-8 0,2-2 0 0,-2 2-14 15,0 0-6-15,1 1 0 0,-1-3-9 0,0 1 4 16,0 0-12-16,1-3 2 0,-1-1-18 16,3 1-60-16,-3-1-70 0,0-13-109 0,1 21-51 15,-1-21-109-15,1 18-66 0,-1-18-481 0,3 16-524 16</inkml:trace>
  <inkml:trace contextRef="#ctx0" brushRef="#br0" timeOffset="8843.98">3733 2066 286 0,'0'0'570'0,"0"0"-96"0,0 0-72 16,0-13-37-16,0 13-48 0,0 0-60 0,0 0-49 16,0 0-46-16,0 0-37 0,-2-11-33 0,2 11-37 15,0 0 5-15,0 0-12 0,0 0-9 0,0 0-11 16,-6 11-8-16,6-11-5 0,-4 10-3 0,4-10-6 15,-3 13 0-15,3-13-1 0,-2 16 0 0,2-16 4 16,-3 20-2-16,3-20-7 0,2 19 5 0,-2-19-15 16,2 20 23-16,1-10-11 0,-3-10 18 0,5 18-14 15,0-10 21-15,-5-8-14 0,9 15 17 0,-1-8-9 16,-1-1 17-16,1-1-13 0,1-1 11 0,-9-4-15 16,22 4 7-16,-10-2-23 0,0-4 6 0,1-2-22 15,1 1 3-15,0-3-23 0,1-2 5 16,-2-1-12-16,1-1 17 0,0-1-8 0,-4-2 8 15,0 4 12-15,-1-3 6 0,-2 0 6 0,2 1 10 16,-6 0-5-16,1 2 2 0,-4 9-5 0,2-19-3 16,-5 9-10-16,-1 2-1 0,-3-2 0 0,-1 2-3 15,-2 0-2-15,-3 1 1 0,0 3-5 0,-2-2 4 16,3 4-3-16,-1 0-3 0,1 0-8 0,-1 2-26 16,0 2-33-16,3 0-31 0,0 0-21 0,0 2-52 15,1 0-33-15,9-4-3 0,-13 10-73 0,5-3-47 16,8-7-234-16,-6 11-96 0</inkml:trace>
  <inkml:trace contextRef="#ctx0" brushRef="#br0" timeOffset="9172.2">4305 2034 728 0,'0'0'535'0,"0"0"-117"0,0 0-50 0,-1-15-59 16,1 15-60-16,0 0-34 0,-4-9-35 0,4 9-38 15,0 0-34-15,0 0-31 0,-8-9-22 16,8 9-23-16,0 0 1 0,-14 0-18 0,14 0-4 0,-11 2-12 16,11-2 1-16,-14 8-2 0,14-8-4 15,-14 10 2-15,6-3 2 0,2 2 4 0,-1 0 0 16,-1 1-2-16,3 1 6 0,-2 2-13 0,2-3 20 15,0 1-8-15,2 1 14 0,-1-1-8 0,1 1 12 16,2-2-10-16,1 3 23 0,-1-3-10 0,2 1 14 16,2 0-7-16,-1-1 10 0,4-1-8 0,-1 1 2 15,4-2-30-15,2-1-10 0,1-1-52 0,3-1-41 16,-1-1-101-16,1-3-55 0,1-1-97 0,1-1-49 16,0-2-380-16,1-3-297 0</inkml:trace>
  <inkml:trace contextRef="#ctx0" brushRef="#br0" timeOffset="9441.94">4527 1831 511 0,'0'0'464'0,"0"-15"-57"0,0 15-56 16,0 0-32-16,-1-14-41 0,1 14-61 0,0 0-42 16,0 0-42-16,0-14-34 0,0 14-29 15,0 0-25-15,0 0-14 0,0 0-5 0,0 0 7 16,0 0 16-16,0 0 1 0,0 0 9 0,0 19-1 0,1-8 44 15,-2 1 13-15,1 2-6 0,0 1-4 16,0 2-12-16,0 1-12 0,0 1-19 0,0 0-10 16,0 0-4-16,-1 0-7 0,1 2-2 0,0-2-5 15,0 0 1-15,0 0-13 0,0-1 1 0,0-1-24 16,0-3-57-16,0 1-83 0,0-2-102 0,-1 0-55 16,1-13-110-16,0 22-67 0,0-22-380 0,0 16-401 15</inkml:trace>
  <inkml:trace contextRef="#ctx0" brushRef="#br0" timeOffset="9777.94">4768 1998 238 0,'7'-9'606'0,"-7"9"-142"0,0 0-94 16,8-8-42-16,-8 8-33 0,0 0-55 0,8-7-46 15,-8 7-42-15,0 0-33 0,0 0-18 0,0 0-24 16,0 0-16-16,0 0-8 0,0 0-11 0,-16-3-11 15,16 3-6-15,-14 4-4 0,3-2-5 0,1 2-2 16,-2-1-7-16,-3 1 3 0,2 1-2 0,-2-2-4 16,1 2-4-16,1-1-1 0,1 0 1 0,0 0-2 15,0 0-2-15,2-1-1 0,10-3 0 0,-19 7-1 16,19-7-3-16,-15 4 1 0,15-4 2 0,-11 5 0 16,11-5 3-16,-9 3-2 0,9-3 1 0,-8 6 6 15,8-6 8-15,0 0 12 0,0 0 8 0,3 11 15 16,5-5 2-16,-1-2-9 0,3 2-10 15,1-1-4-15,2 1-14 0,1 0 6 0,0 0-6 16,1 0 7-16,0 0-15 0,3 0 15 0,-1 0-29 16,-1 0-34-16,1 0-56 0,-2-1-40 0,-2 0-86 15,1-2-36-15,-2 2-64 0,-1-3-89 0,0 2-278 16,-11-4-200-16</inkml:trace>
  <inkml:trace contextRef="#ctx0" brushRef="#br0" timeOffset="11217.44">6655 1792 74 0,'-7'-4'355'0,"7"4"-61"0,0 0-33 0,-12-5-13 15,12 5-13-15,0 0-16 0,0 0-17 16,-10-3-18-16,10 3-13 0,0 0-26 0,0 0-17 16,0 0-23-16,0 0-16 0,0 0-15 15,0 0-11-15,-9-4-11 0,9 4-6 0,0 0 1 0,0 0 8 16,0 0 4-16,12-3 7 0,-12 3-5 0,17-1-5 15,-5 0-3-15,3 0-7 0,2 0 1 16,2-1 1-16,0 0-3 0,3 1-9 0,1 0-11 16,0 0-3-16,-3-2 1 0,3 3-5 0,-2-1-7 0,-1-1-2 15,-1 1-29-15,1 0-44 0,-6 0-42 16,0 1-25-16,-3-1-25 0,1 0-22 0,-12 1-25 0,19-3-11 16,-19 3 3-16,14-1-51 0,-14 1 10 0,0 0-32 15,11-3 34-15,-11 3 10 0,0 0 59 16,0 0-106-16</inkml:trace>
  <inkml:trace contextRef="#ctx0" brushRef="#br0" timeOffset="11507.55">6994 1736 454 0,'0'0'-52'0,"-12"-1"62"0,12 1 25 0,0 0 67 16,-15-1-1-16,15 1 25 0,0 0-29 0,-11-1 25 16,11 1-14-16,0 0 9 0,0 0-38 0,-13 1 7 15,13-1-33-15,0 0 18 0,0 0-24 0,-9 5 13 16,9-5-17-16,-5 8-7 0,5-8 6 0,-4 9 32 16,4-9-7-16,-4 13 15 0,4-13 12 0,-2 14 28 15,2-14 5-15,-2 20-3 0,1-9-9 0,1 1-13 16,0 1-10-16,0 0-14 0,0 1 4 0,0 0-4 15,0 1-7-15,1 2 2 0,-1-2-1 0,2 2-20 16,-1-1 19-16,-1-1-18 0,1-2 3 16,-1 1-19-16,1-2 9 0,-1 1-16 0,2-3 11 15,-2-10-15-15,0 19 13 0,0-19-8 0,-2 16 13 16,2-16 5-16,-1 13 17 0,1-13-8 0,-4 12 4 16,4-12-14-16,-9 9 0 0,9-9-15 0,-14 6 4 15,14-6-11-15,-17 1-2 0,17-1-13 0,-24-1 7 16,10-2-13-16,0 0-4 0,-1-1-28 0,1-1-8 15,-1 2-46-15,0-2-16 0,2 0-47 0,1 2-41 16,3-2-65-16,-1 1-50 0,1 1-63 0,9 3-77 16,-12-5-284-16,12 5-231 0</inkml:trace>
  <inkml:trace contextRef="#ctx0" brushRef="#br0" timeOffset="12226.6">6873 1731 163 0,'0'0'304'0,"0"0"-64"0,0 0-6 0,0 0-38 16,0 0-25-16,0 0-25 0,0 0-18 16,0 0-8-16,0 0-6 0,0 0-12 15,0 0-11-15,0 0-15 0,0 0-3 0,0 0-11 0,0 0 2 16,0 0-3-16,0 0 8 0,0 0 27 0,0 0 24 15,11 3 4-15,-11-3-4 0,17 2 0 0,-17-2-12 16,24 1 0-16,-11-1-14 0,1 1-8 0,1-1-9 16,2 0-9-16,1 0-1 0,1 0-9 15,0 0-13-15,-1 0-5 0,1 0-11 0,-1-1 2 0,-1 1-2 16,-2 0-3-16,-1 0-1 0,-1 0-8 0,-1-1-5 16,-12 1 3-16,20-1-2 0,-20 1-2 15,16 0-4-15,-16 0-4 0,14 0-22 0,-14 0-59 0,0 0-47 16,17-2-46-16,-17 2-41 0,0 0-52 15,0 0-57-15,13 0-44 0,-13 0-399 0,0 0-279 16</inkml:trace>
  <inkml:trace contextRef="#ctx0" brushRef="#br0" timeOffset="13088.15">9052 1747 286 0,'0'0'379'0,"0"0"-42"16,0 0 0-16,0 0-24 0,3-9-16 0,-3 9-20 16,0 0-34-16,0 0-28 0,0 0-18 0,0 0-18 15,0 0-18-15,0 0-21 0,0 0-21 0,0 0-16 16,3-9-18-16,-3 9-30 0,0 0-5 0,0 0-14 16,0 0-7-16,0 0-14 0,0 0-10 0,0 0-9 15,0 0-3-15,0 0-4 0,0 0-1 0,0 0 0 16,-1 12 5-16,1-12 18 0,0 13 9 0,0-13 8 15,-2 20 16-15,2-6 5 0,-1-1-2 0,1 1 9 16,0 4 2-16,0 0 12 0,0 1 6 0,0 0-2 16,0 1-9-16,0 1-5 0,0-2-10 0,0 0 2 15,1 1-3-15,-1-2-2 0,-1 2-7 0,2-2-48 16,1-2 41-16,-2 1-42 0,1-3 52 0,-1 0-68 16,1-2 29-16,1-1-105 0,-2-11 13 15,0 20-63-15,0-20-60 0,0 15-46 0,0-15-41 16,0 14-44-16,0-14-15 0,0 0-82 0,1 11-352 15,-1-11-312-15</inkml:trace>
  <inkml:trace contextRef="#ctx0" brushRef="#br0" timeOffset="13524.08">9435 1807 168 0,'0'0'375'16,"0"0"-106"-16,0 0-47 0,8-6-29 0,-8 6-34 15,0 0-33-15,0 0-19 0,0 0-21 0,0 0-16 16,0 0-11-16,0 0-11 0,-16 5-6 0,16-5-8 16,-19 6-6-16,9-2-2 0,-3 1-6 0,-2 0-2 15,1 1-4-15,-3 0-5 0,2 0 2 0,-2 0 4 16,0 2 2-16,1-3-7 0,1 1 1 0,-2 1-3 15,3-2-1-15,0 1-2 0,2 1 1 16,1-4-3-16,2 2 1 0,0-2 6 0,9-3 5 16,-14 7 0-16,14-7 6 0,-12 5 14 0,12-5 12 15,-7 5 15-15,7-5 3 0,0 0 3 0,-3 11-6 16,3-11-2-16,4 8-9 0,-4-8-6 0,9 11-9 16,-9-11-7-16,14 12-3 0,-8-6-3 0,3 1-7 15,2 0-18-15,1 2 20 0,0-1-15 0,2 1 23 16,-1-1-17-16,2 1 23 0,-1-1-18 0,0 1 16 15,2-2-15-15,-2 1 11 0,1-1-16 0,-1 0 16 16,1 1-21-16,-2-2 7 0,2 1-48 0,-2-2-20 16,1 1-76-16,-2-2-60 0,-3 0-96 0,2 1-95 15,-11-5-244-15,18 6-138 0</inkml:trace>
  <inkml:trace contextRef="#ctx0" brushRef="#br0" timeOffset="14476.82">11247 1747 389 0,'0'0'364'0,"0"0"-10"0,0 0-24 15,3-11-39-15,-3 11-40 0,0 0-36 0,0 0-22 16,-3-10-30-16,3 10-10 0,0 0-29 0,-6-8-6 15,6 8-24-15,-8-5-20 0,8 5-15 0,-11-3-15 16,11 3-11-16,-14 0-23 0,14 0 13 0,-18 3-6 16,18-3-7-16,-20 7 1 0,7 0-1 0,1 0-2 15,-1 0 1-15,0 3-2 0,3 1 0 16,-1-1 1-16,0 3 7 0,2-1-2 0,1 3 1 0,0-2 2 16,3 3 7-16,0-2 4 0,1 1-7 15,1 0 15-15,2-2-12 0,1 1-2 0,1-2 6 16,3 2 14-16,-1-2-10 0,1 0 14 0,-1-3-5 15,3 3 15-15,2-2-6 0,0-1 9 0,2-1-13 16,-1-2 12-16,3-2-11 0,-2 0 4 0,3-1-11 16,-13-3 0-16,24 0-8 0,-11-4-3 0,0-2-12 15,1-1-11-15,-2-3-21 0,1-3-5 0,0-1-14 16,-3-3-14-16,1-2 3 0,-3-1-12 0,-1 0-12 16,-2-1-5-16,-1 0 8 0,-2 2 2 0,0 1 7 15,-2 1 11-15,0 3 17 0,0 0 6 16,0 1 0-16,-2 2-2 0,2 11-5 0,-2-18-3 0,2 18 2 15,-9-12 1-15,9 12 3 0,-12-3 5 16,12 3 3-16,-16 3 0 0,5 1 1 0,4 1 0 16,-3 1 2-16,1 4 6 0,0-1-1 0,0 2 3 15,1 1 4-15,0 1 5 0,3 1-2 0,-1 1 6 16,1 0-1-16,2 2 3 0,2 0 2 0,-2 0 5 16,3 0-4-16,3-1 0 0,0 0-13 0,0 1 23 15,4-2-12-15,-1 0 18 0,3 0-16 0,3 0 14 16,2-4-46-16,0 2-29 0,1-3-102 0,0-3-56 15,4-2-114-15,-2-1-87 0,1-1-290 16,1-2-208-16</inkml:trace>
  <inkml:trace contextRef="#ctx0" brushRef="#br0" timeOffset="14941.56">11531 1932 571 0,'0'0'433'0,"0"0"-81"0,0 0-52 0,4-10-37 15,-4 10-40-15,0 0-42 0,0 0-47 0,0 0-27 16,0 0-25-16,0 0 2 0,0 0 3 0,0 0 8 16,0 0-4-16,6 8 5 0,-6-8 5 0,4 10-7 15,-4-10-2-15,4 13-8 0,-4-13 16 0,5 18-13 16,-5-18 6-16,2 18-18 0,-2-18-32 0,1 18 18 16,1-8-20-16,-2-10 15 0,3 14-10 15,-3-14-3-15,1 13-5 0,-1-13 0 0,0 0-7 16,2 15 1-16,-2-15 2 0,0 0-2 0,0 0 5 15,0 13-6-15,0-13-5 0,0 0-5 0,0 0-17 16,0 0-8-16,-9-3-2 0,9 3-12 0,-6-12-7 16,6 12-36-16,-5-15 5 0,5 15-8 0,-2-21 19 15,0 10 3-15,2-1 5 0,2-2-2 0,-1 3 9 16,1-2 5-16,1 3-3 0,2-1 0 0,-1 2 1 16,3-2-3-16,1 1 6 0,0 0-1 0,0 3 2 15,2 1-2-15,0 1 6 0,0 1-1 0,2 1-1 16,-1 0 1-16,-11 3 2 0,24 2 2 0,-11-1 0 15,1 2 5-15,2 0 9 0,-4 4 11 0,1 0 5 16,0 1-19-16,1 0 16 0,-1 1 26 16,-2 0-6-16,-2 1 9 0,2-1-2 0,-1 2 7 15,-4 0-14-15,1 1 1 0,-2-2-37 0,-2 0-21 16,0 1-40-16,0 0-35 0,-6 0-95 0,3-11-80 16,-3 21-116-16,1-10-107 0,-1 0-249 0,0-3-259 15</inkml:trace>
  <inkml:trace contextRef="#ctx0" brushRef="#br0" timeOffset="27331.14">13955 1727 242 0,'0'0'252'15,"0"0"-33"-15,0 0 8 0,0-13 12 16,0 13-19-16,0 0-22 0,0 0-15 0,-4-12-22 16,4 12-3-16,0 0-11 0,-4-9-20 0,4 9-27 15,0 0-16-15,-7-7-5 0,7 7-6 0,0 0-11 16,-10-8-12-16,10 8-10 0,0 0-11 16,-13-3-7-16,13 3-7 0,0 0-3 0,-21 2-6 0,21-2-1 15,-19 7 0-15,5 0 1 0,1 0 2 16,1 3 3-16,-1-1-1 0,-3 2-1 0,3 0 0 15,0 3-2-15,1-1 8 0,1-1-7 0,1 1-2 16,2 1 5-16,1-1 0 0,-1 0 0 0,3-1 1 16,0 1 2-16,2-1 4 0,-1 0 3 0,4-1 1 15,0-11 11-15,0 22 10 0,4-13 5 0,-1 1 22 16,4-1-11-16,0 1 8 0,4-2-11 0,0-1 2 16,2 0-12-16,1-3 2 0,2 1-7 0,-1-4-6 15,1 0-8-15,3-2 6 0,-2-2-23 0,3-2 7 16,0-2-27-16,0-4-5 0,1-2-39 0,-1-4 11 15,-4 3 1-15,-1-3 6 0,-1 0-5 0,-3 0 6 16,1-1-2-16,-3 0 8 0,-5 2-2 0,2 1 1 16,-3 0-1-16,-1 0 3 0,-2 2 2 0,0-1 10 15,-2 3-4-15,0 1-6 0,0-1-7 0,-3 1 18 16,1 2-2-16,-3 1 1 0,0 1-2 16,0 1-1-16,7 5-4 0,-15-5 0 0,15 5 3 0,-14 0-1 15,14 0 0-15,-16 5 0 0,16-5 2 16,-15 11-2-16,8-4 6 0,3 1 6 0,-3 4-1 15,3-1 6-15,-2 4 16 0,4-1 0 0,0 1 2 16,0-1 0-16,2 0-2 0,2 0 4 0,-2 0-8 16,2 0 7-16,0 3 4 0,4-4-6 0,-2 2 3 15,1-2 1-15,-1 0 3 0,5-1 3 0,0 0 0 16,0-1-9-16,4 0 12 0,-1-2-11 0,-1 0 10 16,2-2-35-16,3 0-21 0,-3-1-60 0,1-1-27 15,-1-3-112-15,-1 1-47 0,-1-1-92 0,2-1-318 16,-1-2-193-16</inkml:trace>
  <inkml:trace contextRef="#ctx0" brushRef="#br0" timeOffset="27764.38">14254 1846 548 0,'0'0'436'0,"0"0"-52"0,5-9-47 15,-5 9-26-15,0 0-35 0,0 0-52 0,4-10-46 16,-4 10-31-16,0 0-27 0,0 0-12 0,0 0-11 15,0 0-7-15,0 0 3 0,9 10-17 16,-9-10 15-16,5 14-6 0,-5-14 10 0,2 18-13 0,0-7-2 16,-2 0-17-16,2 0 4 0,-2 1-7 0,0-12-1 15,0 23-5-15,0-23-3 0,-2 21-16 16,2-21 1-16,0 20-9 0,0-20-4 0,-4 16-5 0,4-16-5 16,-4 13-7-16,4-13-6 0,-3 11 3 15,3-11-6-15,-7 8-6 0,7-8-15 0,0 0 4 16,0 0-12-16,0 0-15 0,-13-5-25 0,13 5 16 15,-5-11-23-15,5 11 25 0,-3-19-12 0,3 19 24 16,3-23-1-16,0 11 11 0,-1-3 6 0,2 2 9 16,2 0-1-16,1 0 2 0,1 0-12 0,0 3 12 15,1 0-2-15,0 1-1 0,3 0-3 0,-3 3-2 16,-1 0 2-16,4 3-3 0,-2-1 1 0,-10 4 6 16,26 0 2-16,-14 2 7 0,3 2 10 15,0 1 11-15,-1 2 11 0,1 2 10 0,-1 0 2 16,1 2 7-16,-1 1 1 0,-1 1-10 0,-4-1 10 0,1 0-14 15,-1 0 6-15,-3 1-20 0,1 0-9 16,-5-2-58-16,0 1-29 0,-2 0-68 0,0-12-21 16,-2 22-81-16,-3-13-40 0,-3 1-76 0,2-1-88 15,-4-4-179-15,1 2-141 0</inkml:trace>
  <inkml:trace contextRef="#ctx0" brushRef="#br0" timeOffset="28222.79">13724 1472 120 0,'0'0'224'0,"-12"-6"-36"0,12 6-33 15,-11-3 34-15,11 3-15 0,-11-5-6 0,11 5-23 16,0 0-23-16,-13-5-13 0,13 5-3 16,0 0 1-16,0 0-5 0,-11-4 1 0,11 4-5 0,0 0-5 15,0 0-6-15,0 0-32 0,0 0 21 16,0 0 6-16,0 0 12 0,0 0 27 0,0 0 32 15,0 0 21-15,17-1-6 0,1 1 10 0,3-1-16 16,5 1-4-16,5-1-10 0,6 0-22 0,1 0-12 16,0-1-17-16,2-1 8 0,3 1-14 0,-2 1 6 15,8-2-28-15,-9 1 8 0,-1 0-29 0,-2 0 8 16,-7 1-25-16,-1-2 8 0,-2 1-19 0,-4 2 3 16,-3-1-15-16,-2 0 9 0,-2 0-10 0,-3 0 5 15,-1-2-34-15,-12 3-33 0,22-1-50 16,-22 1-69-16,16-1-93 0,-16 1-34 0,13-1-80 15,-13 1-89-15,0 0-76 0,0 0-268 0,0 0-346 16</inkml:trace>
  <inkml:trace contextRef="#ctx0" brushRef="#br0" timeOffset="29213">16059 1518 190 0,'0'0'480'0,"0"0"-75"15,1-12-1-15,-1 12-72 0,0 0-29 0,-1-11-51 16,1 11-5-16,0 0-22 0,0 0-12 0,-2-13-35 16,2 13-20-16,0 0-37 0,0 0-13 0,0 0-35 15,0 0-10-15,-5-9-28 0,5 9-9 16,0 0-16-16,-15 8 8 0,5-5-12 0,1 3 10 0,-3 3-18 15,0 0 11-15,-1 1-12 0,-1 3 13 0,1 1-15 16,0 1 14-16,0 1-7 0,3-1 8 0,1 2-6 16,-1-1 4-16,2 1-4 0,3 0 4 15,1-1 0-15,2 1 0 0,0-2 0 0,2-1 9 16,3 2-9-16,-1-1 8 0,4-2-2 0,-1 1 10 16,3-2 1-16,2-1 11 0,0-2-1 0,3 1 10 15,1-3-7-15,1-1 3 0,3-1-2 16,-3-2-7-16,4-3 2 0,1-2-8 0,-2-1-9 0,2-5-7 15,0-1-15-15,-2-3-5 0,4-3-32 0,-4-3-4 16,2-1-20-16,-4-1 14 0,-5 1 7 0,0-2 20 16,-3 1-24-16,0 0 28 0,-3-1-12 15,-1 3 17-15,-1 1-12 0,-3 1 6 0,0-3 1 0,-2 4-4 16,-3 2 4-16,3 0-3 0,-2 3 2 16,0-1-13-16,-4 4 3 0,3-1-7 0,5 8 8 15,-13-9-4-15,13 9 2 0,-16-4-11 0,16 4 13 16,-16 4-3-16,5 0 15 0,2 3-9 0,0 0 18 15,0 4-17-15,-1 0 23 0,2 1-10 0,0 1 19 16,3 0 0-16,-2 2 10 0,2 1 6 0,2 1-3 16,1 0 1-16,-1 1-2 0,2 0 0 0,2 0-9 15,0 0 3-15,2 0 4 0,1 0-1 0,1-1-1 16,1 0 1-16,0-2-9 0,3 2 15 0,-1-3-13 16,1 0 4-16,1-1-52 0,-1-3-32 0,3 0-61 15,-2 0-75-15,2-3-89 0,0-1-89 0,0-1-405 16,-1-2-317-16</inkml:trace>
  <inkml:trace contextRef="#ctx0" brushRef="#br0" timeOffset="29678.73">16487 1652 319 0,'0'0'632'16,"0"0"-155"-16,6-10-101 0,-6 10-56 0,0 0-40 15,0 0-51-15,6-7-42 0,-6 7-41 0,0 0-38 16,0 0-31-16,0 0-16 0,0 0-12 0,0 0 8 16,0 0 4-16,9 7-1 0,-9-7 15 15,3 14 11-15,-3-14 5 0,3 18 3 0,-1-8-7 16,-2 2-9-16,2 1 5 0,-2-2-10 0,0 3-8 16,0-2-9-16,-2 1 0 0,1-1-4 0,0 0-8 15,-2-1-1-15,2 0-5 0,-2-2-5 0,1 1-7 16,2-10 11-16,-4 13-12 0,4-13 10 0,-4 12-13 15,4-12 11-15,0 0-19 0,-9 10 2 0,9-10-10 16,0 0-3-16,0 0-20 0,-14-6 0 0,14 6-8 16,-5-9-8-16,5 9-4 0,-4-14-12 0,3 3-5 15,1 11 11-15,1-22-1 0,1 10-1 0,1 0 15 16,1-1-7-16,1 1 3 0,2-1-4 16,1 2 11-16,0 0-6 0,0 1 12 0,1 2-11 15,0 1 8-15,0 1-9 0,0 1 13 0,1 2-15 16,0-1 13-16,-10 4-10 0,22-1 15 0,-22 1-8 15,20 4 11-15,-8-1-2 0,-2 3 22 0,1 0 9 16,0 2 7-16,-2 2-3 0,0 0 11 0,-3 1-9 16,0-2-19-16,-1 3 31 0,1 2-14 0,-4-3 11 15,-1 1-11-15,-1-12-37 0,0 23-40 0,-1-12-60 16,-1 0-68-16,-2 0-70 0,1-1-77 0,-2 0-86 16,-1-2-427-16,2 1-391 0</inkml:trace>
  <inkml:trace contextRef="#ctx0" brushRef="#br0" timeOffset="29946.87">16852 1758 342 0,'0'0'561'0,"0"0"-125"0,0 0-92 0,0 0-51 15,-10-3-41-15,10 3-51 0,0 0-41 0,0 0-18 16,0 0-19-16,0 0-13 0,0 0-5 0,20 0-11 16,-20 0-14-16,22 3-10 0,-7-3-5 15,0 1-5-15,1-1-8 0,2 1-4 0,1-1-5 16,0 0-8-16,-3 2-7 0,0-2-7 0,-2 0-4 16,2 0-18-16,-3 0-38 0,-13 0-43 0,22-2-57 15,-22 2-93-15,19-2-97 0,-19 2-61 0,13-5-393 16,-13 5-303-16</inkml:trace>
  <inkml:trace contextRef="#ctx0" brushRef="#br0" timeOffset="30203.25">16999 1626 383 0,'0'0'367'15,"0"0"-60"-15,0 0-73 0,0 0-15 0,0 0-41 16,0 0-36-16,0 0-23 0,0 0-9 0,0 0 5 15,0 0 15-15,-10 3 0 0,10-3-14 0,0 0-1 16,-3 15 12-16,3-15 14 0,-2 14-14 0,2-14-1 16,-3 20-3-16,3-7-18 0,0-2-3 0,-1 1-20 15,0 2-5-15,1-1-20 0,-1 1 6 16,1 0-19-16,0 0-3 0,-2-1-4 0,2 1-2 0,0 0-5 16,0-2-12-16,-1 0-60 0,2 0-72 0,-1-12-108 15,0 21-74-15,0-21-90 0,2 18-111 16,-2-18-278-16,2 15-292 0</inkml:trace>
  <inkml:trace contextRef="#ctx0" brushRef="#br0" timeOffset="30483.92">17315 1653 123 0,'0'0'767'0,"9"-9"-217"0,-9 9-96 16,5-7-71-16,-5 7-32 0,0 0-34 0,8-8-37 15,-8 8-43-15,0 0-47 0,0 0-38 16,6-7-38-16,-6 7-28 0,0 0-25 0,0 0-10 0,0 0 5 16,0 0 9-16,4 12 13 0,-4-12 10 0,1 15-10 15,0-5 15-15,-1-10-16 0,0 24 11 16,0-11-24-16,0 2 5 0,-1 1-23 0,1 1 8 16,-1 1-14-16,0-2 3 0,-1 2-20 0,2-1 8 15,-1 0-7-15,1-2-32 0,-1 0-41 0,1-2-83 16,-2 0-73-16,2 0-95 0,-1 0-67 0,1-13-81 15,0 21-98-15,0-21-417 0,-1 17-551 16</inkml:trace>
  <inkml:trace contextRef="#ctx0" brushRef="#br0" timeOffset="31499.85">18864 1441 331 0,'0'0'399'0,"-5"-12"-73"16,5 12-49-16,-7-11-30 0,7 11-18 0,-9-10-27 15,9 10-26-15,-12-10-29 0,4 5-25 0,8 5-16 16,-15-8-18-16,15 8-17 0,-18-3-14 0,18 3-7 16,-22 0-10-16,10 3 1 0,-3 3 6 0,0 1 3 15,-3 3-6-15,1-1 19 0,0 4-15 0,1 1 22 16,0 1-15-16,3 0 2 0,-3 1-19 0,5 1 11 16,1 0-23-16,-1 0 10 0,4 1-13 15,2-4 3-15,-1 1-10 0,4 0-3 0,1-2 5 16,1 0 9-16,0-1-15 0,3 0 16 15,3 1-12-15,0-1 16 0,4 1-9 0,2-4 10 0,-1 1-15 16,4-2 13-16,0-2-13 0,1 0 6 0,0-2-11 16,1-2 7-16,-1-1-17 0,2-3 4 0,0-2-24 15,2-3-1-15,0-1-24 0,-2-5 11 16,3-2-29-16,-2-3 12 0,-4-1-11 0,2-3 20 0,-6 3-3 16,0 0 15-16,-1-2 3 0,-4 2 2 0,1 0 0 15,-3 1-3-15,-2 3 8 0,-1-2 10 0,1 4-9 16,-2 0 6-16,-2 2 0 0,2-1-6 0,-2 2 1 15,2 10-4-15,-5-17-2 0,5 17 0 16,-8-12-5-16,8 12 6 0,-14-6-1 0,14 6 1 16,-15 0 3-16,15 0 3 0,-21 5 4 0,11 1 5 15,-2 1 12-15,1 3-9 0,1 2 18 0,-3 1-9 16,3 2 19-16,2 2-4 0,0 0 10 0,1 0-1 16,3-1-5-16,0 0-5 0,1 1-4 0,1 1 2 15,2-1-3-15,0 0-1 0,1-1-1 0,2 0-1 16,1 0-1-16,1-1 1 0,1 0 1 0,2-1 3 15,-1-1 1-15,4 0 0 0,1-1-26 0,3-1-55 16,1 0-65-16,-2-2-77 0,3-4-86 16,-2 2-61-16,3-3-427 0,-1-1-298 0</inkml:trace>
  <inkml:trace contextRef="#ctx0" brushRef="#br0" timeOffset="31979.32">19213 1628 27 0,'0'0'665'16,"5"-8"-149"-16,-5 8-112 0,0 0-31 0,5-7-57 16,-5 7-39-16,0 0-50 0,0 0-25 0,5-8-52 15,-5 8-23-15,0 0-42 0,0 0-2 0,0 0-14 16,0 0 27-16,0 0-13 0,8 10-4 0,-8-10-11 16,2 11-6-16,-2-11 2 0,1 15-4 0,-1-15-2 15,2 21-6-15,-2-21 4 0,0 21-10 16,0-21 6-16,-2 23-12 0,2-23 3 0,-1 22-9 0,1-22 2 15,-4 19-8-15,4-19-5 0,-3 18-8 16,3-18 0-16,-3 15-11 0,3-15 8 0,-2 10-3 16,2-10 13-16,-4 9-2 0,4-9 10 0,0 0-18 15,0 0-19-15,-5 7-29 0,5-7-29 0,0 0 5 16,-9-9-14-16,9 9-5 0,-4-12-28 0,0 3-7 16,4 9 7-16,-1-21 7 0,1 10-6 0,2-2 19 15,2 1 17-15,0-1 22 0,1 1-16 0,1 0 20 16,1 0-10-16,3 2 22 0,-1 1-16 0,0 0 22 15,1 4-17-15,-1-1 22 0,1 1-16 0,-10 5 18 16,19-5-17-16,-19 5 25 0,18-1-13 16,-18 1 29-16,21 4 12 0,-12 0 1 0,1 1 1 0,-2 1 0 15,-1 1 14-15,2 0 3 0,0 3 3 16,-2 0-4-16,-1 0 4 0,0 2 7 0,-2-2 1 16,1 1-5-16,-2 1-9 0,-1-3-13 0,0 2-2 15,-1 0-36-15,-1-11-34 0,0 17-46 0,0-17-41 16,-1 14-80-16,1-14-66 0,-2 13-70 0,2-13-73 15,-2 11-199-15,2-11-138 0</inkml:trace>
  <inkml:trace contextRef="#ctx0" brushRef="#br0" timeOffset="32228.2">19631 1716 197 0,'0'0'511'16,"0"0"-118"-16,0 0-60 0,0 0-48 0,0 0-33 16,0 0-39-16,0 0-39 0,0 0-35 0,0 0-13 15,0 0 4-15,14-3-7 0,-14 3-13 0,16 1-15 16,-16-1-18-16,25 0-11 0,-11 2-11 0,-2-2-7 16,4 0-8-16,-3 0-6 0,-1 1-19 0,4-1 11 15,-2 0-19-15,0 0-37 0,-14 0-39 0,23-1-30 16,-23 1-29-16,16-2-43 0,-16 2-88 15,16-3-76-15,-16 3-414 0,9-5-259 0</inkml:trace>
  <inkml:trace contextRef="#ctx0" brushRef="#br0" timeOffset="32477.8">19734 1586 100 0,'0'0'336'0,"0"0"-65"15,0 0-41-15,0 0-34 0,0 0-33 0,0 0-23 16,0 0 1-16,0 0 4 0,-9 8 19 0,9-8-3 16,0 0-9-16,-1 12-6 0,1-12-22 15,0 14-7-15,0-14 6 0,-1 15 2 0,1-15-9 16,1 23-10-16,-1-11-10 0,0 1-6 0,0 0-3 16,1 1-2-16,-1 0-11 0,3 0-12 0,-3 1-6 15,1-1-8-15,-1 1-6 0,1-2-22 0,1 1-36 16,-2-2-92-16,0 1-61 0,1-2-94 0,-1-11-99 15,0 22-83-15,0-22-302 0,1 17-258 0</inkml:trace>
  <inkml:trace contextRef="#ctx0" brushRef="#br0" timeOffset="32760.87">20146 1622 482 0,'2'-9'645'0,"-2"9"-163"0,0 0-59 0,4-10-54 16,-4 10-34-16,0 0-49 0,0 0-38 0,1-11-54 15,-1 11-33-15,0 0-48 0,0 0-23 0,0 0-32 16,0 0-8-16,0 0-8 0,0 0 25 0,0 0 5 16,3 13 6-16,-3-13 8 0,-1 18-16 0,-1-7 5 15,1 0-19-15,1 1 11 0,-2 1-17 16,0 1 15-16,1 2-22 0,0 0 5 0,-2 1-19 15,2-1 10-15,0 1-19 0,-1-1 13 0,1-2-25 16,1-1-27-16,-1 1-87 0,-1-3-99 0,1 1-88 16,0 1-96-16,1-13-97 0,-3 19-124 0,3-19-265 15,-1 14-425-15</inkml:trace>
  <inkml:trace contextRef="#ctx0" brushRef="#br0" timeOffset="34042.83">18727 1225 191 0,'0'0'250'0,"0"0"6"0,0 0-50 16,0 0 10-16,-13-1-56 0,13 1-3 0,0 0-39 15,0 0 6-15,0 0-32 0,0 0 11 0,0 0-32 16,0 0 14-16,-11-3-23 0,11 3 18 0,0 0-20 15,0 0 16-15,0 0-15 0,0 0 11 0,0 0-10 16,0 0 6-16,0 0-6 0,0 0 0 0,0 0-9 16,0 0 4-16,0 0-19 0,0 0 24 0,0 0 2 15,0 0-9-15,15-3 4 0,-15 3-9 16,17-2-2-16,-17 2 3 0,24-2 4 0,-10 2-11 0,0 0 5 16,0-1-6-16,5 0 2 0,-1 1-19 15,2-2 13-15,0 1-11 0,3 0 7 0,-3 0-12 16,3 0 3-16,2 1-16 0,-2-1 13 0,-3-1-8 15,3 2 4-15,-1-1-9 0,1 0 1 0,-4-1-2 16,3 1 9-16,-1 0-12 0,-1 1 5 0,0-1-8 16,-1 0 5-16,2 1-5 0,-2 0 3 0,0 0 0 15,0 0 1-15,2 0 2 0,-2 0-2 0,0 0-9 16,1 0 4-16,0 1-6 0,0-1 13 0,-1 0-6 16,3 1-1-16,0-1-2 0,-1 1 12 15,0-1-24-15,1 1 20 0,-1 1-5 0,1-2 4 16,0 1-10-16,-1-1 18 0,0 1-16 0,1 1 9 15,-1-2-12-15,1 0 10 0,-3 0-12 0,3 0 16 16,-2 1-16-16,0-2 14 0,1 1-14 0,-3 0 13 16,1 0-18-16,0 0 19 0,-3 0-10 0,0 0 10 15,-1 0-13-15,0 0 12 0,0 0-5 0,2-2 6 16,-2 2-10-16,2 2 10 0,-2-2-8 0,0 0 5 16,1 0-7-16,0 0 5 0,-1 0-3 0,0 1 8 15,-2-1-9-15,2 0 4 0,-15 0-8 0,24 0 8 16,-11 1-6-16,0-1 8 0,-13 0 2 0,22 1-4 15,-22-1 5-15,17 0-1 0,-17 0 1 0,16 1 1 16,-16-1-2-16,16 0 0 0,-16 0-1 16,13 0 0-16,-13 0 2 0,13 1-3 0,-13-1-2 15,14 2 0-15,-14-2-1 0,0 0-2 0,15 1 1 16,-15-1-1-16,0 0 2 0,14 1 0 0,-14-1-2 16,0 0 0-16,0 0 4 0,13 0-2 0,-13 0 0 15,0 0-1-15,0 0 4 0,0 0-2 0,14 2-4 16,-14-2 5-16,0 0-2 0,0 0 1 0,0 0-1 15,0 0 2-15,0 0-2 0,0 0-1 16,0 0 0-16,13 0-2 0,-13 0 4 0,0 0-2 0,0 0-1 16,0 0 1-16,0 0 2 0,0 0-3 0,0 0-9 15,0 0-23-15,0 0-34 0,0 0-58 16,0 0-60-16,0 0-62 0,0 0-105 0,0 0-121 16,0 0-340-16,0 0-345 0</inkml:trace>
  <inkml:trace contextRef="#ctx0" brushRef="#br0" timeOffset="36548.31">3765 3170 412 0,'0'0'418'0,"0"0"-68"0,0 0-15 16,-2-13-47-16,2 13-19 0,0 0-43 0,0 0-16 16,-5-9-38-16,5 9-19 0,0 0-39 15,0 0-28-15,0 0-15 0,-10-6-5 0,10 6-18 16,-9 7 11-16,9-7-14 0,-12 10 19 0,6-1-12 16,0-1 9-16,-3 3-17 0,2 0 19 0,1 2-9 15,-1 0 7-15,0 1-16 0,2 2 7 16,0-1-12-16,1-1 2 0,1 2-20 0,1-1 8 0,2-2-10 15,0 2 2-15,1-2-5 0,2 0 8 0,0 1-10 16,3 0 16-16,0-3-9 0,3 1 16 16,1-1-5-16,4-2 2 0,-1 1 2 0,2-3 0 15,2-1-2-15,1-1-4 0,-2-3 0 0,3-2-4 16,-1 0 0-16,2-3-4 0,-1-1-1 0,0-2 2 16,0-4 3-16,-2 1-6 0,-1-3 8 0,-2 0 1 15,-1-2-2-15,-1-1-3 0,-3-1-29 0,-2-2 13 16,-2 3 2-16,-1-3-5 0,-3 1 13 0,1 0 8 15,-4-1-55-15,-1 1 60 0,-1 0-60 0,-3 2 43 16,-1-2-55-16,-1 3 50 0,-2-1-75 16,0 3 38-16,-1 2-26 0,-2 0-32 0,1 2-35 0,-1 1-46 15,-3 5-30-15,0 1-63 0,2 1-34 16,-3 2-64-16,1 3-12 0,-1 1-68 0,3 1-283 0,-3 3-225 16</inkml:trace>
  <inkml:trace contextRef="#ctx0" brushRef="#br0" timeOffset="37284.07">6758 3106 472 0,'0'0'466'16,"-5"-9"-59"-16,5 9-59 0,0 0-36 0,-3-10-77 16,3 10 12-16,0 0-44 0,0 0-41 0,0 0-34 15,0 0-32-15,-4-8-29 0,4 8-16 16,0 0-14-16,0 0-8 0,0 0 7 0,7 7 14 16,-7-7 20-16,11 14 17 0,-5-4 9 0,3 2-7 0,2 0-2 15,1 4 1-15,0-1 3 0,2 1 0 0,3 3-3 16,-2-2-11-16,-1-2-9 0,1 2-13 0,-2-1-10 15,2-1-10-15,-1-1-4 0,-1 0-7 16,1-2-2-16,-3-1-14 0,0 0-34 0,-1-3-44 16,-1 1-62-16,0-2-44 0,-3-1-63 0,1 0-21 15,-7-6-77-15,9 7-23 0,-9-7-103 16,0 0-309-16,12 1-290 0</inkml:trace>
  <inkml:trace contextRef="#ctx0" brushRef="#br0" timeOffset="37532.11">7030 3092 442 0,'0'0'465'0,"0"0"-58"16,0 0-58-16,0-13-42 0,0 13-45 0,0 0-53 16,0 0-48-16,0 0-19 0,0 0-12 0,0 0 1 15,0 0-7-15,-13 3 0 0,7 4-8 0,-5 3 3 16,2 3 7-16,-2 0-15 0,-3 2-19 0,2 1-17 15,0-1-14-15,0 2-12 0,-1 1-10 0,1 0 0 16,0 0-7-16,-1 0-5 0,3 0-2 0,0-1-2 16,-2 1-16-16,3-3-58 0,2 0-88 15,-1-1-102-15,2-2-123 0,-1 0-96 0,1 1-462 16,1-5-494-16</inkml:trace>
  <inkml:trace contextRef="#ctx0" brushRef="#br0" timeOffset="38498.11">9238 3025 171 0,'0'0'431'0,"0"0"-46"16,-2-10-21-16,2 10-29 0,0 0-21 0,0 0-36 15,0 0-41-15,-2-12-37 0,2 12-76 0,0 0 28 16,0 0-82-16,0 0 38 0,0 0-35 0,0 0-25 15,0 0-8-15,0 0-8 0,0 0-40 0,0 0 68 16,0 0-44-16,11 12 57 0,-5-3-55 0,2 2 68 0,1 2 15 16,0 0 0-16,2 3-4 0,-1 1-5 0,2 1-1 15,0 0-10-15,0 0-17 0,5 2 4 16,-6-3-22-16,1 0-6 0,0-1-7 0,-1 1-7 16,-1-3 0-16,0 0-5 0,-1-3-16 15,-1 0 3-15,2-1-20 0,-4-2-36 0,1 1-39 0,-2-2-47 16,1 0-38-16,-6-7-34 0,10 10-6 0,-10-10-73 15,8 6-49-15,-8-6-52 0,0 0-444 16,13-1-370-16</inkml:trace>
  <inkml:trace contextRef="#ctx0" brushRef="#br0" timeOffset="38776.47">9523 3032 448 0,'0'0'397'0,"0"0"-50"16,0 0-61-16,0 0-46 0,-1-11-31 0,1 11-14 15,0 0 6-15,0 0-28 0,-9 4-9 0,9-4-12 16,-10 11-10-16,2-3-9 0,0 2 4 0,-1 0-10 16,-2 3-10-16,1 1-1 0,-3 0 2 0,0 3-9 15,2-1-14-15,-2 1-4 0,1-2-18 16,1 1-13-16,-1 0-12 0,1 0-8 0,-1 1-7 15,1-3-4-15,1 2-56 0,1-4 63 16,0 0-63-16,0 0 39 0,1-1-70 0,2-2-83 0,-1 0-75 16,2-2-70-16,0 0-70 0,5-7-47 0,-8 12-90 15,8-12-245-15,-3 8-244 0</inkml:trace>
  <inkml:trace contextRef="#ctx0" brushRef="#br0" timeOffset="46455.36">16762 2814 286 0,'0'0'353'0,"0"-15"-74"0,0 15 18 16,0 0-67-16,-2-13 12 16,2 13-29-16,0 0 22 0,-2-12-21 0,2 12-7 15,0 0-32-15,-4-11-14 0,4 11-39 16,0 0-15-16,-7-7-31 0,7 7-2 0,0 0-21 0,-17 0 7 15,17 0-17-15,-20 7 16 0,6-1-18 0,1 2 12 16,0 0-8-16,-3 4-1 0,1 0-7 0,-1 0 9 16,1 2 0-16,2 1-8 0,-1-1-57 0,3 0 57 15,-1 1-56-15,1-1 58 0,3 0-62 0,0 0 55 16,2-1-65-16,0 1 59 0,2-2-56 0,0-1 60 16,1-1-55-16,2 1 60 0,1-11-54 0,1 18 60 15,2-9-52-15,2-1 58 0,0-1-57 0,5 0 52 16,-1-2-54-16,3-2 49 0,1 0-67 0,0-3 58 15,0 0-59-15,3-5 58 0,0 0-61 16,1-5 56-16,2 1-75 0,-2-4 50 0,0-2-59 16,-1 0 50-16,-1-5-7 0,-2 2-4 0,0-1 5 15,-4 1 0-15,0 0-20 0,-2-1 26 16,-1 4-6-16,-2 0 8 0,-2 0-7 0,-1 1 12 16,-1 14-15-16,0-21 13 0,-2 11-14 0,-1 0 5 15,3 10-17-15,-8-12 12 0,8 12-15 0,-12-6 15 16,12 6-10-16,-14 0 16 0,5 4-10 0,-3 1 13 15,2 2-12-15,0 2 14 0,0 2-10 0,1 1 6 16,0 0 2-16,1 3 2 0,2 1 1 0,-1 0 5 16,3 1-42-16,1 1 59 0,0 1 2 15,2 0-1-15,-2 0 1 0,3 0-1 0,3 0-3 16,-1 0 9-16,2 2-2 0,1-1 1 0,2-1 1 16,0-1 6-16,3 0-2 0,1-2-33 0,0-2-50 15,2-1-75-15,0-2-83 0,0-3-102 0,1-1-91 16,1-1-355-16,-3-4-278 0</inkml:trace>
  <inkml:trace contextRef="#ctx0" brushRef="#br0" timeOffset="46888.82">17040 2988 511 0,'0'0'494'0,"0"0"-108"0,10-6-75 16,-10 6-39-16,0 0-32 0,8-5-41 0,-8 5-36 15,0 0-30-15,0 0-24 0,0 0-6 0,0 0-1 16,10 3 8-16,-10-3-54 0,0 0 59 0,5 12-37 16,-5-12 56-16,3 16-61 0,1-6 46 0,-4-10-70 15,2 18 55-15,-2-18-65 0,0 19 52 16,1-8-62-16,-1-11 53 0,-1 20-69 0,1-20 47 0,-2 17-52 16,2-17 50-16,-2 16-67 0,2-16 60 0,-2 12-63 15,2-12 65-15,0 0-67 0,-3 13 54 0,3-13-84 16,0 0 54-16,0 0-79 0,0 0 59 15,0 0-73-15,-11-4 47 0,11 4-67 0,-3-15 65 16,3 15-40-16,-1-18 59 0,1 7-58 0,1-1 55 16,1 0 7-16,1-3-4 0,1 2 1 0,1 0 0 15,0 0-4-15,2 1 2 0,-1 1 2 0,1 1-1 16,0 3 2-16,2 0 0 0,0 1 1 0,0 1-1 16,1 1-6-16,1 1 4 0,-11 3 1 15,21 0 6-15,-10 2 8 0,0 2 13 0,2 1 14 0,-2 2-33 16,2 2 86-16,-3 1-50 0,2 1 64 0,-2 1-58 15,-1 1 48-15,-1 0-56 0,-2 0 60 0,0 2-71 16,-2-1 23-16,-1 1-61 0,-2-2-73 0,-2 0-83 16,-1-1-129-16,-1 2-122 15,-5-3-486-15,2 1-489 0</inkml:trace>
  <inkml:trace contextRef="#ctx0" brushRef="#br0" timeOffset="47804.21">19178 2819 287 0,'9'-10'284'0,"-9"10"-45"0,8-9 15 0,-8 9-36 16,9-8 26-16,-9 8-15 0,6-10 28 0,-6 10-41 15,5-8 5-15,-5 8-16 0,4-8 10 0,-4 8-16 16,0 0 2-16,5-12-18 0,-5 12-15 0,0 0-23 16,3-10-25-16,-3 10-28 0,0 0-18 0,0 0-18 15,-4-11-16-15,4 11-11 0,0 0-11 16,-9-6-10-16,9 6 1 0,-14 1-7 0,14-1-2 16,-19 6-3-16,7-1 1 0,-1 2-10 0,1 2 2 15,-2-1-3-15,0 4 4 0,0 1 4 0,-1 1-1 16,2 0 4-16,1 2-4 0,2-2 3 0,-2 2-49 15,3 0 61-15,3-1-34 0,1-1 44 0,0 0-50 16,2-1 60-16,3 0-51 0,0-1 66 16,3 1-60-16,2-1 70 0,0 2-58 0,3-4 61 15,1 0-61-15,3-1 59 0,0-1-62 0,2-2 63 16,0-2-69-16,-1-1 58 0,2-3-65 0,-1-2 52 0,3-2-61 16,-1-2 47-16,2-4-69 0,1-2 51 15,-3-2-69-15,1-4 61 0,-1-2-12 0,-1-3-37 16,-2 2 5-16,0-3 6 0,-4 3-6 0,-3-1 9 15,1 2-17-15,-2-2 9 0,-4 4-6 0,1 1 22 16,0-1-14-16,-2 5 27 0,-2-2-15 0,2 4 9 16,-2-1-11-16,2 12 9 0,-5-18-15 15,5 18 15-15,-5-13-14 0,5 13 19 16,-9-4-8-16,9 4 19 0,-13 2-12 0,13-2 19 0,-14 10-14 16,7-3 15-16,1 3-13 0,0 0 18 0,1 4-9 15,1 0 23-15,0 0-2 0,1 3 10 16,2 1 13-16,1 0 2 0,0 0-4 0,1 1 0 15,1 0-41-15,0-1 50 0,1 4-5 0,1-1-1 16,0 0-7-16,-2-3-4 0,3 0-1 0,0 0-11 16,-1-1 7-16,0 0-7 0,-2-3 0 0,2 2 6 15,-1-3-3-15,-1-1-4 0,1-1-30 0,-3-11-41 16,4 19-43-16,-4-19-51 0,1 16-62 0,-1-16-79 16,0 11-61-16,0-11-436 0,-5 10-318 0</inkml:trace>
  <inkml:trace contextRef="#ctx0" brushRef="#br0" timeOffset="48289.21">19613 2909 550 0,'0'0'482'16,"0"0"-79"-16,1-11-97 0,-1 11-32 0,0 0-73 15,0 0-42-15,0 0-43 0,0 0-19 0,1-11-34 16,-1 11 10-16,0 0-32 0,0 0 2 0,0 0 0 16,0 12 26-16,0-12-11 0,0 13 8 0,0-13-10 15,2 15 10-15,-2-15-3 0,-2 15-53 16,2-15 50-16,-1 20-6 0,1-20-7 0,-1 16-10 16,1-16-3-16,-3 16 8 0,3-16-9 0,-2 13-6 15,2-13 1-15,-2 11 7 0,2-11 6 0,-2 9 7 16,2-9-41-16,0 0 78 0,0 0-71 15,-3 11 51-15,3-11-63 0,0 0 52 0,0 0-65 16,0 0 50-16,0-17-63 0,0 17 53 0,5-18-3 16,-2 7-8-16,1-1-8 0,0-2-8 0,1 1 2 15,0-2-6-15,2 2 5 0,0 1 14 0,-1 0-8 16,1 0-6-16,-2 4 0 0,2 1-7 0,0 0-3 16,-1 0-12-16,2 3 5 0,-8 4-11 0,15-6 15 15,-15 6-25-15,17 1 24 0,-6 1-5 16,-2 2-13-16,0 2 17 0,1 2 5 0,1 2 9 15,-2 1 2-15,-2 2 10 0,2 0-38 0,-1 1 65 16,-2 2-53-16,-1 0 59 0,2 0-7 0,-3-1-7 16,-2 0-5-16,-1 1-24 0,1-3-49 0,-2 0-48 15,0-1-39-15,-3-1-64 0,1 0-75 0,-1-1-79 16,3-10-72-16,-11 14-386 0,11-14-340 0</inkml:trace>
  <inkml:trace contextRef="#ctx0" brushRef="#br0" timeOffset="48696.71">19025 2482 241 0,'0'0'359'0,"-14"-2"-8"0,14 2-31 0,0 0-17 15,-12-2-52-15,12 2-15 0,0 0-50 16,0 0-6-16,-11-4-35 0,11 4 13 16,0 0-22-16,0 0 20 0,0 0-9 0,13-4 6 0,-13 4-21 15,25-2 4-15,-6 1-2 0,4 0 8 16,7-1 1-16,-1 2-11 0,4 0 16 0,6 0-3 15,4 0-44-15,-1 0 47 0,9 0-9 0,-1 2-15 16,-5-1-15-16,-4-1-10 0,1 1-9 16,-4-1-9-16,-2 1 2 0,-5-1-7 0,-2 0-15 0,-1 1-8 15,-5-1-6-15,-2 0-12 0,-2 1-7 16,-5-1-6-16,1 0 0 0,-2 0-12 0,1-1-32 0,-14 1-38 16,18 0-55-16,-18 0-67 0,18 0-92 0,-18 0-83 15,13-1-130-15,-13 1-117 0,0 0-545 16,0 0-762-16</inkml:trace>
  <inkml:trace contextRef="#ctx0" brushRef="#br0" timeOffset="49888.1">20672 2810 156 0,'0'0'304'0,"-11"-1"-54"0,11 1-40 0,-13-2 9 15,13 2-45-15,-12-1 0 0,12 1-37 16,0 0 12-16,-16 0-35 0,16 0 16 0,0 0-25 0,-17 0 13 16,17 0-40-16,0 0 8 0,0 0-34 0,-13-1 14 15,13 1-31-15,0 0 22 0,0 0-26 0,0 0 19 16,-12 1-19-16,12-1 25 0,0 0-11 15,0 0 33-15,0 0 12 0,15 0 34 16,-4-1-14-16,5 1 7 0,4-1-31 0,8 0 8 16,2 0-18-16,6-1 3 0,2 1-12 0,0 0-6 15,1 0-4-15,-1-1-7 0,-1 1 3 0,2-1-4 16,0 1 1-16,-2-2-5 0,-1 2 0 0,-4 0-12 16,-3 1-6-16,1-1-6 0,-4 0-1 0,-3-1-3 15,-2 2 3-15,-2-1-5 0,-1 0-2 16,-4 0-2-16,0 1-2 0,-1-1-2 0,-13 1-6 15,21-1-31-15,-21 1-40 0,16 0-57 0,-16 0-32 0,15-2-60 16,-15 2-17-16,12-1-65 0,-12 1 6 0,0 0-47 16,14-3-78-16,-14 3-261 0,0 0-190 15</inkml:trace>
  <inkml:trace contextRef="#ctx0" brushRef="#br0" timeOffset="50362.65">21328 2698 241 0,'0'0'390'0,"0"0"-17"16,-9-6-49-16,9 6-4 0,0 0-45 0,0 0-10 15,0 0-57-15,-10-4-17 0,10 4-36 0,0 0-12 16,0 0-33-16,0 0-3 0,0 0-26 0,0 0-2 15,0 0-21-15,-8-5 6 0,8 5-21 0,0 0 10 16,0 0-16-16,0 0 10 0,0 0-11 0,0 0 3 16,0 0-12-16,0 0 4 0,0 0-12 0,0 0 7 15,0 0-13-15,0 0 2 0,0 0-17 16,0 0 6-16,0 0-16 0,0 0 8 0,0 0-11 0,0 0 19 16,0 0-5-16,0 0 16 0,0 0-5 0,8 11 14 15,-8-11-7-15,11 6 12 0,-1-3-10 16,-1 2 8-16,0-1-8 0,4-1 5 15,-3 2-15-15,2-1 14 0,-1 0-16 0,1 0 5 16,-2 0-9-16,3 1 10 0,-13-5-14 0,18 5 8 16,-8-1-7-16,-10-4 7 0,13 5-7 0,-13-5 7 15,10 5-18-15,-10-5 13 0,9 4-9 0,-9-4 10 16,0 0-1-16,5 11 12 0,-5-11-7 0,-5 10 5 16,5-10-1-16,-12 12-3 0,5-5-3 15,-1-1 2-15,-2 3-2 0,-2-3 2 0,2 2-3 0,0 0-4 16,-2 0-8-16,2-1-29 0,0-1-52 15,2 1-55-15,1-1-78 0,-1 0-82 0,8-6-50 16,-13 11-40-16,13-11-407 0,-6 8-329 0</inkml:trace>
  <inkml:trace contextRef="#ctx0" brushRef="#br0" timeOffset="50774.33">22061 2578 464 0,'0'0'459'16,"0"0"-78"-16,3-10-10 0,-3 10-31 0,0 0-29 15,5-9-70-15,-5 9-27 0,0 0-56 0,0 0-23 16,0 0-39-16,0 0-14 0,0 0-33 0,3-9-4 16,-3 9-24-16,0 0 15 0,0 0 3 0,0 0 43 15,-2 15-12-15,2-15 15 0,-5 16-12 16,4-5 10-16,-2-1-8 0,2 2 0 0,-1 2 2 0,0 2-3 16,0-1-4-16,-1 0-12 0,2 1-14 0,-2 0-29 15,2-1 26-15,0 0-10 0,1-1-54 16,-2-1 61-16,2 1-59 0,-1-4 51 0,1-10-85 15,-1 20 18-15,1-20-46 0,0 17-32 0,0-17-33 16,0 14-23-16,0-14-19 0,-1 11-16 0,1-11-82 16,0 0-46-16,0 0-21 0,0 0-35 15,0 0 11-15,2-11-143 0,-2 11-23 0</inkml:trace>
  <inkml:trace contextRef="#ctx0" brushRef="#br0" timeOffset="51228">22045 2710 601 0,'2'-18'133'0,"0"3"17"15,0-2 6-15,-1 3 39 0,2 0-16 0,-2 1 60 0,2 3-14 16,-2-1 29-16,-1 11-28 0,3-17-16 0,-3 17-28 15,2-14-14-15,-2 14-36 0,3-11-9 16,-3 11-35-16,2-10-21 0,-2 10-6 0,0 0-12 16,3-9-32-16,-3 9 7 0,0 0-14 0,0 0 14 15,0 0-10-15,6 7 17 0,-6-7-2 0,8 13 18 16,-3-3-15-16,3 0 10 0,-1 4 7 0,1-1 7 16,2 3 0-16,2 1 5 0,-1 0-17 0,3 0 0 15,-1 0-10-15,0 0-4 0,2-2-3 16,-2-1-4-16,1 1-1 0,-1-3 2 0,0-2-2 15,-2 1-7-15,-1-2-17 0,2-1-8 0,-4-2-1 16,1 1-8-16,-9-7-6 0,15 5-7 0,-15-5-14 16,15-1-28-16,-15 1 19 0,17-9-28 0,-10 2 10 15,0-1-11-15,-1-5 5 0,1-2-5 16,-5 0 26-16,2-3 3 0,-3-3 41 0,-1 0 4 16,-1-2 21-16,0-1 15 0,-1 1 3 0,1 4-10 15,0 1 34-15,0 1 19 0,-1 2 14 0,1 2-17 16,0 2-7-16,1 11-29 0,-3-19-11 0,3 19-24 15,-2-13 2-15,2 13-20 0,-2-13-2 0,2 13-11 16,0 0 20-16,0 0-1 0,0 0 16 16,0 0-6-16,0 0 41 0,-7 14 4 0,7-14-12 15,-4 21 42-15,3-9 3 0,-1 4 4 16,0-1-16-16,-1 2-5 0,2 1-8 0,0 0 0 0,-1-1-12 16,1 1-5-16,0 0-11 0,-2 0 2 15,3-1-5-15,0 1-4 0,0-3-9 0,0 0-54 16,0-1-79-16,0-2-69 0,3 0-61 0,-2-1-106 0,0-1-53 15,2 0-86-15,1-2-305 0,-4-8-341 16</inkml:trace>
  <inkml:trace contextRef="#ctx0" brushRef="#br0" timeOffset="51636.04">22661 2712 31 0,'0'0'624'0,"0"0"-150"16,-2-13-129-16,2 13-46 0,0 0-67 0,0 0-23 0,-1-11-63 16,1 11-19-16,0 0-46 0,0 0 6 15,0 0-30-15,0 0 0 0,-10 4-33 0,10-4 16 16,-6 10-23-16,6-10 17 0,-6 16-14 0,4-7 18 16,-1 2-5-16,1 0 12 0,-1 2-16 0,2-1 14 15,1 1-15-15,0 0 9 0,0 1-11 0,1-3-5 16,0 2 4-16,2-1 7 0,1-2 15 0,2 3 20 15,1-3 12-15,3 0 11 0,1-2 0 16,2 0-52-16,1-3 59 0,0 1-63 0,-1-3 65 16,1-2-62-16,1-2 51 0,1-2-65 0,-1-3 64 15,1 1-20-15,0-8-19 0,-2 0-5 16,0-1-2-16,-4-3-10 0,0 0-8 0,-2-1 1 0,-3 3-1 16,-2-2-7-16,-2 0-7 0,-1 3-9 15,-2-1-7-15,-3 0-11 0,-4 1 2 0,0 3-6 16,-2 0-3-16,-2 1-16 0,0 2-13 0,-1 2-37 15,0-1-30-15,1 5-53 0,-1 1-7 0,1 0-25 16,-1 2-5-16,1 0-69 0,0 3 3 0,3-1-30 16,0 1-55-16,1 1-291 0,1-1-162 0</inkml:trace>
  <inkml:trace contextRef="#ctx0" brushRef="#br0" timeOffset="52365.32">23643 2673 215 0,'0'0'494'0,"6"-7"-84"0,-6 7 10 16,0 0-45-16,5-11-23 0,-5 11-44 0,0 0-27 0,1-10-36 15,-1 10-21-15,0 0-51 0,0 0-27 16,-4-11-36-16,4 11-13 0,0 0-29 0,-11-6-7 0,11 6-24 15,-13-2 3-15,13 2-15 0,-15 2-1 16,15-2-8-16,-21 6-1 0,11-2-10 0,-1 2 1 16,1-1-5-16,0 2 9 0,-1 2-7 0,2-1 11 15,0 2-10-15,0 1-3 0,3-2-6 0,0 1 3 16,3 0 4-16,0-1-2 0,0 2 7 0,3-11 5 16,0 20 4-16,3-10 4 0,1-1 1 0,2 1 1 15,2 0 1-15,3 0-16 0,1-2-15 0,2-3-34 16,0 2-45-16,3-2-58 0,1-3-67 15,-1-1-70-15,1-2-73 0,3-1-51 16,0-4-70-16,1-3-252 0,0-1-233 0</inkml:trace>
  <inkml:trace contextRef="#ctx0" brushRef="#br0" timeOffset="52825.39">23904 2484 461 0,'2'-11'518'0,"-2"11"-69"0,1-17-25 0,-1 17-39 0,1-11-41 16,-1 11-51-16,0 0-41 0,3-13-48 0,-3 13-38 15,0 0-37-15,0 0-30 0,0-13-25 16,0 13-23-16,0 0-7 0,0 0 7 0,0 0 6 0,0 0 25 16,0 13 19-16,0-13-7 0,0 20 2 15,0-6-10-15,1 0 4 0,-1 3-35 16,0 1 32-16,0 0-21 0,0 1-8 0,0 2-1 0,-1-2-8 16,1 1-7-16,-2 0-40 0,0 0 37 15,1-1-36-15,-2-1 33 0,2-1-40 0,-1-2 34 16,1-3-39-16,0 0 36 0,0-1-33 0,1-11 30 15,-2 17-24-15,2-17 34 0,-1 14-22 0,1-14 31 16,-1 11-38-16,1-11 20 0,0 0-58 0,0 0 23 16,0 0-43-16,0 0 15 0,0 0-55 0,-5-9 45 15,5 9-17-15,2-14-5 0,-2 14 11 0,4-19 4 16,0 8-5-16,1 0 7 0,0 1 7 16,3-2-2-16,-2 1-1 0,2 1 8 0,-2 2 15 15,2-1-9-15,1 4 3 0,0-1-4 0,-1-1 13 16,2 3-6-16,-10 4 4 0,18-6 2 15,-18 6 9-15,20 0-6 0,-20 0 9 0,23 3-12 16,-13 1 2-16,-1 0-1 0,3 3 8 0,-3 0-3 16,0 2 15-16,-2-1-11 0,1 2 14 0,-2-1-10 15,-1 1 9-15,-1-1-5 0,0 2 12 0,-1 0-17 16,-2 1-10-16,0-2-21 0,-2 1-20 0,1-11-26 16,-3 19-33-16,1-9-32 0,-2 0-88 0,4-10-53 15,-8 14-49-15,2-7-105 0,6-7-249 16,-11 10-206-16</inkml:trace>
  <inkml:trace contextRef="#ctx0" brushRef="#br0" timeOffset="53358.7">24534 2688 130 0,'-5'-16'518'0,"5"16"-146"0,-4-15-13 0,4 15-70 0,-6-12-17 16,6 12-53-16,-8-15-16 0,8 15-55 0,-9-10-18 15,9 10-42-15,-8-8-9 0,8 8-39 16,-11-5 6-16,11 5-30 0,-13 0 13 0,13 0-22 16,-16 5 20-16,7 0-21 0,-4 1 15 15,3 1-14-15,0 2 20 0,-1 1-19 0,1 1 23 16,0 0-16-16,0 0 16 0,2 1-18 0,2 1 22 15,-1-1-14-15,1 0 13 0,1 1-14 0,2-3 16 16,-1 0-8-16,4-10 19 0,0 20-10 0,0-20 12 16,4 16-6-16,1-9-6 0,4 1-1 15,-2-3 4-15,2-1-7 0,2 0-2 0,0-1-2 16,-11-3 0-16,24 0 1 0,-14-3-7 0,1-2-5 16,3-1-4-16,-1-2 8 0,-1-3-24 0,-2-1 12 0,0-3-12 15,0 0 13-15,-1-2-16 0,-2 2 10 16,-2-2-10-16,0 0 11 0,0 1-15 15,-2 1 17-15,0 2-11 0,-1 1 12 0,0 2-10 16,-2 10 0-16,4-19-23 0,-4 19 1 0,3-12-16 16,-3 12 15-16,0 0-7 0,0 0 19 0,0 0-7 15,0 0 18-15,0 0-10 0,0 0 23 0,2 12-10 16,-2-12 24-16,-1 16 1 0,2-5 12 0,-2 1-10 16,2-2 8-16,-1 2-14 0,2 0-6 0,0 0-3 15,-2 1-6-15,0-1 8 0,3 0-4 16,-2-1-16-16,3 0-54 0,-2-1-61 0,2-1-63 15,-4-9-83-15,5 16-67 0,-5-16-66 0,8 12-412 16,-8-12-343-16</inkml:trace>
  <inkml:trace contextRef="#ctx0" brushRef="#br0" timeOffset="53826.62">24688 2639 549 0,'3'-10'428'0,"-3"10"-23"0,0 0-73 15,7-13-14-15,-7 13-66 0,0 0-46 0,0 0-61 16,2-10-10-16,-2 10-41 0,0 0-6 0,0 0-32 16,0 0 15-16,16 0-21 0,-16 0 18 0,9 7-10 15,-9-7 13-15,11 13-22 0,-4-7 5 16,0 1-12-16,-3 2 3 0,1-1-10 0,1 2 8 16,-3-1-11-16,-3-9 6 0,9 19-9 15,-9-19 8-15,3 18-11 0,-3-18 10 0,1 15-14 16,-1-15 7-16,0 15-14 0,0-15 8 0,-1 12-5 15,1-12 0-15,0 0 6 0,-1 14 2 0,1-14 1 16,0 0-4-16,-8 7 3 0,8-7-1 0,0 0-7 16,0 0 2-16,-12-5-3 0,12 5-4 0,-6-8-13 15,6 8-17-15,-7-13-18 0,7 13 6 0,-3-19-6 16,3 19 7-16,0-22-17 0,1 12 17 0,3-3-8 16,0 1 11-16,1-1-16 0,1 1 17 15,1 1-12-15,0 2 13 0,1 0-5 0,-1 2 8 16,2 1-11-16,0 1 14 0,-9 5-13 0,18-6 8 15,-10 3-7-15,-8 3 22 0,19 0-16 16,-19 0 20-16,20 4-19 0,-10 1 20 0,0 0-15 16,0 1 12-16,-1 2-10 0,0 2 15 0,2-1-11 15,-6 3 14-15,3-1-13 0,-3-1 20 0,1 2-11 16,-4 0 14-16,2-1-4 0,-3 1 9 0,-1 0-18 16,0 0-1-16,0-12-34 0,-1 21-29 0,1-21-85 15,-4 20-49-15,4-20-99 0,-5 16-56 16,5-16-408-16,-4 13-274 0</inkml:trace>
  <inkml:trace contextRef="#ctx0" brushRef="#br0" timeOffset="54474.21">25326 2700 359 0,'0'0'500'0,"8"-11"-82"15,-8 11-27-15,2-9-45 0,-2 9-8 0,2-11-63 16,-2 11-34-16,0 0-56 0,0-15-22 0,0 15-44 16,0 0-13-16,-4-13-45 0,4 13-9 0,-6-7-27 15,6 7 1-15,-10-4-13 0,10 4-4 16,-16-1-18-16,16 1 8 0,-18 2-13 0,7 1 9 0,-2 1-12 16,0 2 14-16,-1-1-13 15,3 2 16-15,-2 1-7 0,0 0 11 0,2 2-18 16,2-2 16-16,-2 2-10 0,3 0 12 0,0-1-10 15,2-1 7-15,1 2-16 0,5-10 13 0,-6 15-19 16,6-15 8-16,-2 15-12 0,2-15 18 0,4 13-12 16,-4-13 17-16,10 12-7 0,-10-12 16 0,17 7-10 15,-17-7 15-15,20 1-10 0,-7-2 19 0,-4-1 7 16,3 0 21-16,-1-4-19 0,-1-1 10 0,3-1-12 16,-3 0 15-16,-1-2 6 0,0 0 40 15,0 1 5-15,-4-1 7 0,1 2 7 0,-1-1-7 16,0 2 13-16,-5 7-8 0,8-13-12 0,-8 13-12 15,7-9-24-15,-7 9-23 0,5-9-15 16,-5 9-14-16,0 0-16 0,7-9-2 0,-7 9-20 16,0 0 2-16,0 0 1 0,7-7 8 0,-7 7-3 15,0 0 4-15,0 0 5 0,0 0 5 0,0 14 9 16,0-14 10-16,-2 13 11 0,2-13 4 0,-3 19-6 16,1-7 2-16,0 0-2 0,-2 1 0 0,2 2-50 15,0-1 58-15,-2 3-52 0,2-2 58 0,-1 2-56 16,1-1 52-16,0 0-53 0,2-1 47 0,-4-1-51 15,2 2 67-15,1-1-62 0,1 0 52 16,0-1-50-16,-2 0 51 0,2-1-48 0,0-1 49 16,0 0-50-16,0 0 51 0,0-12-51 0,-1 22 45 15,1-22-51-15,0 16 55 0,0-16-61 0,-4 15 44 16,4-15-47-16,-4 12 56 0,4-12-54 16,-11 9 51-16,11-9-70 0,-19 6 47 0,9-3-79 15,10-3 11-15,-23 1-70 0,10-1-62 0,1-1-61 16,-1-2-62-16,2 2-59 0,-2-1-67 0,2-2-387 15,-1-1-384-15</inkml:trace>
  <inkml:trace contextRef="#ctx0" brushRef="#br0" timeOffset="54988.74">25619 2701 202 0,'0'0'322'0,"7"-7"-85"0,-7 7-28 16,0 0-53-16,0 0-17 0,11 1-33 0,-11-1-7 16,0 0-13-16,14 0-6 0,-14 0-2 0,0 0-5 15,17 1-16-15,-17-1 57 0,0 0-4 16,0 0 52-16,16-1-29 0,-16 1 2 0,0 0-29 0,13-5 6 15,-13 5-32-15,8-7 18 16,-8 7-23-16,8-10 13 0,-8 10-25 0,7-10 22 16,-7 10 1-16,4-11 29 0,-4 11-21 0,3-11 7 15,-3 11-12-15,0 0-38 0,1-14 13 0,-1 14-11 16,-1-11-23-16,1 11-6 0,-5-7-23 0,5 7 4 16,-11-7-14-16,11 7 6 0,-14-3-20 0,14 3 9 15,-18 0-13-15,18 0 16 0,-20 5-12 0,11-2 13 16,-4 2-12-16,4 2 20 0,0 1-14 0,0 0 7 15,-2 1-14-15,4 0 16 0,0 0-13 16,3 0 21-16,-4 1-7 0,6-1 10 0,-2 1 1 16,4 0 14-16,-2 1-3 0,2-11 11 0,2 21-10 0,2-12 5 15,-2 1 4-15,6-1 7 0,-2 1 17 16,3-2 1-16,5 1-2 0,-1-2-6 16,0-1-2-16,4 0-6 0,3-1-4 0,-5-2 3 15,6 1-12-15,-3-1-17 0,0-2-25 0,2-1-37 16,-5 0-42-16,2-1-67 0,-4 0-47 0,1-2-102 15,-1-1-37-15,-3 2-85 0,1-3-374 0,-1 2-342 16</inkml:trace>
  <inkml:trace contextRef="#ctx0" brushRef="#br0" timeOffset="55397.11">25550 2685 267 0,'0'0'257'15,"0"0"-49"-15,0 0-43 16,0 0-35-16,0 0-29 0,0 0-14 16,0 0-27-16,0 0-19 0,0 0-46 0,0 0-74 0,0 0-117 15,0 0-130-15,0 0 217 0</inkml:trace>
  <inkml:trace contextRef="#ctx0" brushRef="#br0" timeOffset="57714.92">3835 4770 157 0,'-12'-3'308'0,"12"3"-55"0,0 0 21 16,0 0-37-16,0 0-8 0,0 0-4 0,0 0-4 15,0 0-1-15,0 0-13 0,0 0-19 0,0 0-15 16,0 0-10-16,0 0-13 0,0 0-10 0,0 0-13 0,0 0-11 15,0 0-13-15,0 0-7 0,0 0-12 0,0 0-10 16,0 0-6-16,0 0-9 0,0 0-11 0,0 0-2 16,0 0-15-16,0 0-7 0,0 0-9 0,0 0-6 15,0 0-9-15,0 0-4 0,0 0-6 0,0 0 3 16,0 0-2-16,0 0 3 0,2 13 0 16,-2-13 9-16,0 0 10 0,0 16 23 0,0-16 14 15,-2 20 3-15,2-20-3 0,0 22 5 0,0-8-2 16,0 0-3-16,0 0-3 0,2 2-7 0,-4 2 9 15,2 0-47-15,0 0 68 0,2 1-27 0,-2 0 41 16,0 2-41-16,0-2 33 0,0 0-27 0,1-1 32 16,-1 0-30-16,0 0 13 0,0-1-25 0,1 0-3 15,-1-4-3-15,0 0-9 0,0-1 5 0,1-1-6 16,-1-11 2-16,0 19-7 0,0-19-2 0,2 14 4 16,-2-14-1-16,0 14-4 0,0-14-10 15,0 0-29-15,0 14-51 0,0-14-81 0,0 0-32 16,0 0-124-16,1 13-48 0,-1-13-159 0,0 0-142 0,0 0-301 15,0 0-547-15</inkml:trace>
  <inkml:trace contextRef="#ctx0" brushRef="#br0" timeOffset="59218.03">6940 4664 186 0,'0'0'328'16,"0"0"-19"-16,0 0-59 0,0 0 24 0,0 0-95 16,0 0 43-16,-3-8-88 0,3 8 53 0,0 0-80 15,0 0 46-15,0 0-86 0,0 0 42 0,0 0-73 16,0 0 48-16,0 0-68 0,0 0 55 0,-13 2-61 16,13-2 55-16,-8 8-54 0,8-8 51 0,-10 9-49 15,10-9 51-15,-10 13 1 0,3-5-53 0,2 1 54 16,-2 0-6-16,1 4-3 0,1-3-9 0,-1 3-2 15,1 1 4-15,0 0-1 0,0 0-3 16,2 1-1-16,-1 1-2 0,3-3-9 0,0 0-51 0,-1 0 55 16,4-1-51-16,-1 1 59 0,0-1-44 15,3 0 67-15,1 0-38 0,3-1 60 0,1 0-56 0,1-1 56 16,4-1-65-16,0-2 71 0,1-1-74 16,2-1 58-16,-1-1-67 0,1-2 60 0,0-2-56 15,-2 0 71-15,0-1-60 0,0-2 60 0,0-4-54 16,-2 0 41-16,-1-4-55 0,1 0 35 0,-2-5-52 15,-1-1 44-15,-3-2-50 0,-2 0 48 0,-1-2-51 16,-1 3-3-16,-2-1 6 0,-1 0 1 16,-2 1 9-16,-1 1-4 0,-1-1-7 0,-1 2-1 15,0 1 0-15,-4 0-4 0,1 2-8 0,-1 1-7 16,-2 2-19-16,-1 1-16 0,1 2-20 0,-3 0-30 16,1 4-38-16,0 1 7 0,0 2-100 0,-1 1 3 15,0 0-98-15,0 4-1 0,-1 0-26 16,2 1-71-16,-1-1-261 0,1 3-198 0</inkml:trace>
  <inkml:trace contextRef="#ctx0" brushRef="#br0" timeOffset="60132.75">9538 4696 241 0,'0'0'396'0,"0"0"-90"15,3-9 38-15,-3 9-109 0,0 0-17 0,0 0-30 16,0 0-20-16,-5-9-19 0,5 9 24 15,0 0-81-15,0 0 29 0,0 0-65 0,-14 0 38 16,14 0-60-16,-12 6 48 0,12-6-52 0,-14 8 50 0,5-2-55 16,-1 1 52-16,0 2-51 0,0 2 43 15,2 0-54-15,-1 1 51 0,2 0-57 0,-1 2 47 16,3 0-45-16,1 0 53 0,0 2-52 0,3-2 49 16,-2 0-54-16,3 0 48 0,4-1-53 0,-2 1 57 15,4 1-54-15,1-3 58 0,2 1-53 0,4-2 59 16,1 1-60-16,3-2 65 0,1-1-61 15,2-2 56-15,2-1-66 0,-3-2 59 0,0-2-61 0,1-1 61 16,0-2-59-16,-1-1 61 0,0-2-60 0,-2-1 63 16,1-3-62-16,-2-3 72 0,-1-1-64 0,-3-1 55 15,0-3-52-15,-4-1 43 0,0-1-61 16,-3 2 3-16,-2-4 4 0,-2 2-4 0,-1-1 1 16,-2 1 4-16,-2 0-6 0,-3-2-7 0,0 2-1 15,-3 1 1-15,-1 2-3 0,0 0-8 0,-3 3-7 16,1 3-12-16,-2 1-21 0,-1 2-33 0,0 3-42 15,0 1-60-15,1 2-66 0,-1 1-43 0,0 1-7 16,-1 3-25-16,1 0-45 0,-3 3-345 16,5 0-231-16</inkml:trace>
  <inkml:trace contextRef="#ctx0" brushRef="#br0" timeOffset="61237.77">11786 4473 399 0,'0'0'318'16,"0"0"10"-16,0 0-89 0,0 0-18 0,-1-12-3 16,1 12-15-16,0 0-12 0,0 0 29 0,0 0-96 15,-7-8 26-15,7 8-70 0,0 0 35 16,0 0-63-16,-13 3 41 0,13-3-58 0,-12 8-1 15,6-2 3-15,-3 1 4 0,0 1 0 0,0 3-3 16,0 0-4-16,0 1-6 0,1 1 8 0,2 0 5 0,-1 2 43 16,1 0-62-16,2 1 48 0,1-1-60 0,0 1 49 15,2 0-60-15,1-1 58 0,0 1-53 16,2 0 49-16,3-2-55 0,-1 0 56 16,5-2-48-16,0 1 60 0,1-1-50 0,3-1 65 15,4 0-65-15,0-3 57 0,-1-3-65 0,2-1 61 16,1-2-49-16,0-1 45 0,1-3-63 0,-3-2 54 15,6-1-44-15,-6-4 4 0,2-2 14 0,-2-1 1 16,-3-2 11-16,0 0-14 0,-3-2 7 16,0 0-21-16,-4 2 37 0,0-2 16 0,-4 0-45 0,0 0 34 15,-2 0-12-15,-2 1-8 0,-2-1-3 16,0 0-10-16,-5 2-5 0,2 0-15 0,-2 1 0 16,-1 0-12-16,-1 3-11 0,-1-1-24 0,-3 3-26 15,1 1-25-15,0 3 22 0,-3 0-92 0,3 2 0 16,-3 2-100-16,2 2 6 0,-1 0-75 0,-1 3-19 15,2 2-30-15,1-1-60 0,-1 1-216 0,4 2-171 16</inkml:trace>
  <inkml:trace contextRef="#ctx0" brushRef="#br0" timeOffset="62626.23">14461 4538 5 0,'0'0'85'0,"0"0"14"0,0 0-32 16,0 0 21-16,0 0-33 0,0 0 6 0,0 0 0 15,0 0 18-15,0 0-6 0,0 0 10 0,0 0 6 16,0 0 12-16,0 0 12 0,0 0-1 0,0 0 20 16,0 0-27-16,0 0 55 0,0 0-48 0,0 0 3 15,0 0 18-15,0 0 5 0,0 0-1 0,0 0-6 16,0 0-14-16,0 0-26 0,0 0-19 0,4-8 39 16,-4 8-70-16,0 0 48 0,0 0-43 0,4-11 47 15,-4 11-47-15,0 0 50 0,0 0-54 16,3-9 48-16,-3 9-60 0,0 0 46 0,0 0-70 15,0 0 41-15,0 0-63 0,0 0 43 0,4-8-57 16,-4 8 42-16,0 0-57 0,0 0 46 0,0 0-48 16,0 0 50-16,0 0-46 0,0 0 54 15,0 0-47-15,0 0 58 0,4 11-53 0,-4-11 6 16,0 0 5-16,2 12 8 0,-2-12 0 0,0 0 5 16,1 12 4-16,-1-12-1 0,0 0 1 0,4 11 2 15,-4-11 7-15,0 0 0 0,0 0 1 0,0 11 7 16,0-11 4-16,0 0 8 0,0 0 9 0,0 0-2 15,0 0 0-15,0 0-4 0,0 0-9 0,0 0 1 16,0 0 19-16,0 0 5 0,0 0 37 0,0-13-65 16,0 13 51-16,0-12-59 0,0 12 60 0,0-14-54 15,0 14 67-15,0-13-50 0,0 13 66 16,0-12-49-16,0 12 61 0,2-11-48 0,-2 11 51 16,0 0-70-16,0-14 33 0,0 14-63 0,0 0 43 15,0 0-59-15,3-11 41 0,-3 11-55 0,0 0 47 16,0 0-61-16,0 0 16 0,0 0-9 15,0 0 61-15,0 0-54 0,0 0 0 0,0 0 11 16,1 15 11-16,-1-15 19 0,0 22-5 0,0-10 55 16,0 3-27-16,0-1 31 0,0 3-6 0,1 0-4 15,-1 0-9-15,0 1-6 0,0-1-2 0,0 1 0 16,0-1 3-16,0 0-6 0,0-3-9 16,2 0-6-16,-2-3-4 0,0 2-4 0,1-3-3 15,-1-10-2-15,0 17-1 0,0-17-19 0,0 16 17 16,0-16 2-16,0 12-6 0,0-12-11 0,0 0-22 15,0 14-27-15,0-14-51 0,0 0-66 0,2 11 0 16,-2-11-109-16,0 0-11 0,0 0-149 0,0 0-51 16,0 0-124-16,0 0-283 0,8 6-453 0</inkml:trace>
  <inkml:trace contextRef="#ctx0" brushRef="#br0" timeOffset="63366.34">14514 4455 111 0,'0'0'231'0,"0"0"-47"0,0 0-19 0,0 0-28 16,0 0-23-16,0 0-14 0,0 0-10 0,0 0-8 16,-7-6-5-16,7 6 5 0,0 0-2 15,0 0 10-15,0 0-17 0,0 0 47 0,0 0-35 16,0 0 79-16,0 0-59 0,0 0 78 16,0 0-59-16,0 0 52 0,0 0-43 0,0 0 46 0,0 0-54 15,-1-11 44-15,1 11-60 0,0 0 46 16,0 0-63-16,0 0 55 0,0 0-66 0,0 0 55 15,1-10-68-15,-1 10 43 0,0 0-50 0,0 0 39 16,0 0-47-16,0 0 48 0,1-11-47 0,-1 11 42 16,0 0-49-16,0 0-2 0,0 0 0 0,0 0-9 15,0 0-10-15,0 0-8 0,0 0-9 0,0 0-16 16,0 0-2-16,0 0-11 0,0 0 39 0,0 0-46 16,0 0 47-16,0 0-45 0,0 0 6 0,0 0 7 15,4 14 3-15,-4-14 5 0,2 15-13 16,-2-15-55-16,3 19-46 0,-1-9-70 0,-1 3-105 15,1-2-125-15,-2 1-112 0,-5 3-422 0,2-2-535 16</inkml:trace>
  <inkml:trace contextRef="#ctx0" brushRef="#br0" timeOffset="65631.11">16722 4331 442 0,'0'0'376'0,"0"0"-100"16,0 0 31-16,-1-14-93 0,1 14 53 0,0 0-32 15,0 0-23-15,-4-10-35 0,4 10-20 0,0 0-26 16,0 0-24-16,-5-7-21 0,5 7-20 0,0 0-12 16,0 0-10-16,0 0-47 0,-16 6 51 0,16-6-40 15,-14 12 52-15,4-3-34 0,1 0 41 0,-1 4-51 16,-2-3 39-16,3 4-54 0,2-1 51 0,-2 0-61 16,0 1 9-16,2 1 2 0,2 0 0 0,1-1 0 15,1 2 3-15,1-3 8 0,1 1 1 0,1-1 2 16,1 0 11-16,2-1 17 0,1 1 10 0,2-1 1 15,3 0 8-15,1-1 0 0,2-1-4 16,1-2 0-16,2-1-10 0,0-1-1 16,3-2 7-16,0-2-18 0,0-2 0 0,1-1-30 15,-2-3 25-15,2-1-30 0,0-4 21 0,-1-2-18 16,-1-2 13-16,-3-1 1 0,-2-2-3 0,0 0-12 0,-3-4 4 16,-3 2 46-16,1 2-64 0,-4-1 44 0,-1 0-64 15,-2 0 57-15,-3 1-80 0,-1 1 53 16,-3 1-65-16,-2 0 56 0,-3 0-64 0,-2 0 54 15,-1 4-66-15,-2-1 31 0,3 4-91 0,-2 0 5 16,0 4-45-16,0 1-74 0,3 0-64 0,-2 2-12 16,2 3-38-16,-4 0-347 0,6 1-226 0</inkml:trace>
  <inkml:trace contextRef="#ctx0" brushRef="#br0" timeOffset="66865.98">19537 4360 89 0,'5'-10'330'0,"-5"10"-49"16,0 0-15-16,4-9 0 0,-4 9-20 0,0 0-13 16,0 0-21-16,4-8-20 0,-4 8-30 0,0 0-81 15,0 0 44-15,0 0-28 0,0 0-18 0,0 0-20 16,0 0-11-16,0 0-14 0,4-9-15 0,-4 9 2 15,0 0-10-15,0 0-1 0,0 0-4 16,0 0 0-16,0 0-3 0,0 0-3 0,0 0 3 0,0 0-1 16,3 10-1-16,-3-10 0 0,0 0 1 15,0 0 5-15,0 0-1 0,0 0-2 0,0 0-41 0,0 0 60 16,0 0 1-16,0 0 14 0,0 0 6 16,0 0 23-16,0 0 37 0,0 0 30 0,0 0-52 15,0 0 35-15,0 0-68 0,0 0 48 16,0 0-47-16,5-7 60 0,-5 7-74 0,0 0 52 0,2-11-47 15,-2 11 68-15,0 0-52 0,2-12 59 16,-2 12-59-16,0 0 43 0,0 0-60 0,2-12 35 0,-2 12-64 16,0 0 39-16,0 0-63 0,0 0 43 15,0 0-62-15,3-10 38 0,-3 10-44 16,0 0 51-16,0 0-51 0,0 0 54 0,0 0-51 16,0 0 56-16,0 0-50 0,2 11 54 0,-2-11-54 15,0 0 61-15,1 12-59 0,-1-12 55 0,0 0-56 16,2 13 56-16,-2-13-49 0,0 0 47 0,1 13-39 15,-1-13 47-15,0 0-56 0,0 0 55 0,1 10-46 16,-1-10 59-16,0 0-45 0,0 0 48 0,0 0-50 16,0 0 41-16,0 0-53 0,0 0 46 0,0 0-50 15,4-8 45-15,-4 8-43 0,1-11 33 0,-1 11-32 16,3-15 53-16,-3 15-54 0,2-16 53 0,-2 16-56 16,4-19 43-16,-4 19-35 0,3-17 53 15,-3 17-32-15,2-13 44 0,-2 13-37 0,2-11 18 16,-2 11-36-16,2-10 29 0,-2 10-50 0,0 0 31 15,3-11-50-15,-3 11 49 0,0 0-40 0,0 0 47 16,0 0-25-16,0 0 49 0,-3 16-32 0,3-16 39 16,-1 19-13-16,0-7 6 0,-1 4 1 0,1 1 4 15,0 0-4-15,0 0-3 0,1 2-1 0,-2-1-6 16,1 1-22-16,0-1 22 0,-1 0-25 0,2 0 28 16,0 0-19-16,-1 0 14 0,1-2-22 15,-1 1 17-15,0-1-9 0,1-3-3 0,0-1-9 16,0 0-43-16,0-12-66 0,0 19-107 0,0-19-93 15,1 17-51-15,-1-17-160 0,2 13-123 0,-2-13-385 16,3 11-635-16</inkml:trace>
  <inkml:trace contextRef="#ctx0" brushRef="#br0" timeOffset="68449.06">7025 6213 252 0,'0'0'356'0,"0"0"-65"0,0 0-37 16,0 0-31-16,-2-12 3 0,2 12 3 0,0 0-13 15,0 0-22-15,-6-9-22 0,6 9-25 0,0 0-21 16,-9-4-19-16,9 4-13 0,0 0-9 16,-14 0-7-16,14 0-7 0,-12 6 44 0,4-1-60 0,0 1 46 15,0 1-58-15,0 2 36 0,-2 1-62 0,3 2 55 16,-1 0-60-16,2 1 45 0,-2 2-53 15,2-1 55-15,0 0-59 0,3 2 58 16,0-1-63-16,0 0 59 0,2-1-58 0,1-1 60 0,0 0-61 16,1 0 60-16,2-1-57 0,1 0 70 15,1-1-41-15,1 1 52 0,3-2-53 0,-1-1 53 16,4-1-61-16,-1-1 52 0,2-3-58 0,-2 0 4 0,3-1-2 16,0-3 0-16,2-2-3 0,-1-1 3 0,2-1-2 15,-2-3 0-15,3-3-7 0,-3-2 6 0,2-2 1 16,-3-1 1-16,-1-2 1 0,-2-1-2 15,1-1 2-15,-5 0 7 0,1 1 11 0,-4 0 7 16,-1 2-25-16,-1-2 30 0,-2 3-35 0,-2-1 29 0,-1 2-33 16,-4-1 29-16,1 3-36 0,-2 2 25 15,-2-1-17-15,-1 1 10 0,-1 2-30 0,1 2 22 16,-1 0-60-16,0 3-26 0,0 0-73 0,0 1-69 16,0 4-68-16,1 1-62 0,-1-1-35 0,1 2-33 15,2 2-470-15,-2 1-449 0</inkml:trace>
  <inkml:trace contextRef="#ctx0" brushRef="#br0" timeOffset="69365.7">9617 6189 106 0,'0'0'426'0,"0"0"-71"0,0 0-28 0,-6-11-40 0,6 11-12 15,0 0-19-15,-7-6-20 0,7 6-37 16,0 0-19-16,-14-3-24 0,14 3-24 0,0 0-23 15,-14 0-19-15,14 0-13 0,-11 3-8 0,11-3-6 16,-12 7-6-16,4-1-4 0,1 1-2 0,0 2 2 16,1 1 7-16,-2 2 11 0,1 0-6 0,1 2-9 15,0 1-7-15,-1-1 48 0,3 2-72 0,1 0-4 16,-1 0 1-16,2-1 51 0,1 1-67 0,1-1 2 16,1-2 0-16,1 0 2 0,2 1 4 0,-1-2 2 15,3 0 0-15,1-1 4 0,3 0 7 0,1-2-3 16,1-2 4-16,1-2 0 0,3 1-2 15,1-4 1-15,2-2-7 0,0-1 6 16,0-1 1-16,2-4 3 0,0-3-4 0,-1-2 4 0,-2-1 0 16,4-5-4-16,-3-2 1 0,-4 0-2 0,-1 1-11 15,-3 0 40-15,-2-1-18 0,-1 0 21 16,-2-1-34-16,-2 2 28 0,-3 2-33 0,-2-1-1 16,-1 0 4-16,-3 2-12 0,0 0 19 0,-5 2-36 0,1 1 16 15,-4-1-47-15,-1 4 5 0,0 1-71 0,-3 0-9 16,3 3-49-16,-2 2-56 0,0-1-60 0,1 4-64 15,1 0-26-15,-3 4-21 0,3 0-47 0,-2 0-342 16,3 2-298-16</inkml:trace>
  <inkml:trace contextRef="#ctx0" brushRef="#br0" timeOffset="71246.38">11981 6034 260 0,'0'0'251'0,"0"0"-34"16,-3-13-22-16,3 13-14 0,0 0-11 0,0 0-24 15,-1-11-10-15,1 11-5 0,0 0 3 0,0 0-2 16,0 0 2-16,0 0 7 0,0 0-7 0,0-13-4 15,0 13-5-15,0 0-6 0,0 0-11 16,0 0-7-16,0 0-8 0,0 0-10 0,0 0-15 0,0 0-14 16,0 0-9-16,0 0-10 0,0 0-3 15,0 0-12-15,0 0-6 0,0 0 0 0,0 0-3 16,0 0-1-16,0 0 0 0,0 0 0 16,0 0 0-16,-3 11 2 0,3-11 4 0,0 0 4 15,-1 13-6-15,1-13 0 0,0 0-14 0,-1 16 16 16,1-16-13-16,-2 10 15 0,2-10-17 0,0 0 17 15,0 15-2-15,0-15 0 0,0 0 0 0,0 12 0 16,0-12-15-16,0 0 21 0,0 0-12 0,0 0 24 16,-2 13-28-16,2-13 20 0,0 0-22 0,0 0 19 15,0 0-20-15,0 0 13 0,0-10-2 0,0 10-6 16,0-13 0-16,0 13 0 0,-4-15-3 16,4 15-2-16,4-17-1 0,-4 17 1 0,0-18-2 15,0 18 5-15,0-15-4 0,0 15 9 0,0-15 9 16,0 15 1-16,2-12-3 0,-2 12-3 0,0 0-5 15,0-13-11-15,0 13 0 0,0 0 0 0,0 0 4 16,0 0 6-16,0 0 15 0,0 0 9 0,0 0 9 16,0 0 6-16,0 11 20 0,0-11 3 0,-2 18 9 15,2-18-26-15,-6 21 5 0,4-6 45 16,0 0-43-16,2 2 28 0,-4 0-25 0,1 1 13 16,1 1-28-16,1-1 20 0,-2 1-34 0,3 1 21 15,-4-2-30-15,3 0 19 0,0 0-30 0,-2-1 23 16,0-1-27-16,1 1 20 0,2-2-27 0,-2 1-11 15,0-4-108-15,1 0-71 0,-2 1-113 16,1-3-140-16,-1 0-79 0,-1-1-626 0,4-9-759 16</inkml:trace>
  <inkml:trace contextRef="#ctx0" brushRef="#br0" timeOffset="72116.34">14687 5983 286 0,'-4'-15'449'16,"4"15"-110"-16,-4-10 22 0,4 10-94 0,-6-11 36 15,6 11-87-15,-6-8 16 0,6 8-85 0,-7-7 22 16,7 7-80-16,-8-4 41 0,8 4-66 0,0 0 48 15,-14 4-58-15,14-4 52 0,-9 13-38 0,2-6-5 16,1 4 1-16,-2 0 4 0,2 4 4 0,1-1-6 16,-3 2 1-16,4 3 7 0,-4 2-8 15,4-3-5-15,1 1-9 0,-1-1-17 0,0 0-4 16,2 0-8-16,1 1-6 0,1-2 2 0,1 0-4 16,1-2-1-16,0 1 6 0,4-1 2 0,-1-1 4 15,4-1-1-15,1-3 7 0,0 1-9 0,4-2 4 16,-1-2-1-16,5-1-8 0,-2-1 1 0,2-4-3 15,0 0-1-15,2-3-1 0,-1-2 1 16,3-2-3-16,-2-1-1 0,-1-3 12 0,-1-1-2 16,-1-2-36-16,-1 0 42 0,-2-2-29 0,-2-1 35 15,-3 0-18-15,0 0 41 0,-6 1-33 16,-1-1 24-16,0-1-35 0,-2-1 29 0,-2 1-33 16,-2-1 26-16,-4-1-8 0,-1 1-7 0,0 1-5 15,-1 1-7-15,-4 1-7 0,3 3-9 0,-3 1-19 16,1 1-30-16,-4 3-43 0,2 2-48 0,-3 0-9 15,1 3-121-15,-2 3-2 0,1 0-101 0,2 2-27 16,-1 3-54-16,-3 1-356 0,4-1-353 0</inkml:trace>
  <inkml:trace contextRef="#ctx0" brushRef="#br0" timeOffset="73131.95">16957 5838 138 0,'0'0'367'0,"0"0"-79"0,-5-11 11 16,5 11-72-16,0 0-9 0,0 0-25 0,-3-11-14 16,3 11-16-16,0 0-30 0,0 0-18 0,0 0-23 0,0 0-6 15,0 0 2-15,0 0-5 0,0 0-2 0,0 0-6 16,0 0 7-16,-7 6-3 0,7-6-2 15,-4 10-2-15,4-10-9 0,-3 11-2 0,3-11-7 0,-2 14-7 16,2-14 0-16,-3 13-3 0,3-13-6 0,-2 14-4 16,2-14-3-16,-2 10-4 0,2-10-2 0,-2 10-1 15,2-10 0-15,0 0 2 16,-4 12 17-16,4-12 26 0,0 0 26 0,0 0 6 16,0 0-34-16,0 0 20 0,0 0-28 0,0 0 43 15,0 0-43-15,0-13 16 0,0 13-38 0,1-22 17 16,2 9-4-16,-1-3-28 0,0-1 28 0,-1 0 4 15,1 1 10-15,0 0-16 0,0 2 0 0,0 1 1 16,-1 0-9-16,0 3-1 0,0-1-8 0,-1 11-14 16,2-16-14-16,-2 16-9 0,2-11-5 0,-2 11 1 15,0 0 4-15,0 0 8 0,0 0 8 0,0 0 4 16,0 0 4-16,0 0-2 0,-4 18 5 16,3-8 7-16,-1 2-18 0,-1 3 29 0,-2 2-11 15,1-1 12-15,-1 2-16 0,1 2 14 0,-1 2-15 16,1 0 10-16,-1-2-19 0,1 2 0 0,-1-1 0 15,0 0-7-15,0-1-40 0,1-2-68 0,3 0-80 16,-3-2-70-16,1-1-100 0,1 0-76 16,-1-5-58-16,2 1-95 0,-2 0-425 0,3-11-602 15</inkml:trace>
  <inkml:trace contextRef="#ctx0" brushRef="#br0" timeOffset="74013.17">19794 5846 13 0,'-1'-14'439'0,"1"14"-115"0,0 0-10 0,-5-11-90 15,5 11 32-15,0 0-85 0,-9-8 50 16,9 8-90-16,-9-4 45 0,9 4-83 0,0 0 38 16,-19 0-66-16,19 0 58 0,-17 7-64 0,7-2 47 15,1 1-51-15,-1 1 37 0,-2 2-48 0,3 1 8 16,-1 1 1-16,1 1-4 0,-1 0 2 0,1 2 2 16,2 0-1-16,0 0 0 0,1 1-1 15,0-1-18-15,1 0 16 0,3 1-8 16,-1-2-3-16,2 0-2 0,1-1-4 0,1 0-4 15,2 2-1-15,2-3 1 0,1 1 2 0,2-1 6 16,3 0 8-16,1-3-6 0,2 1 6 0,1-3 0 16,3-2-3-16,0 0 3 0,1-4 3 0,2 0 3 15,-2-4-19-15,3-2 35 0,-1-1-21 0,0-2 36 16,-2-2-18-16,-2-2 36 0,-2-3-48 0,-2 0 54 16,-1-1-5-16,-4 1-4 0,-1-1-10 0,-5 0-13 15,-1 1-13-15,-2-1-11 0,-3 0-7 0,-1 0-17 16,-3 0-5-16,-3 0-6 0,-1 3 0 0,0 0-14 15,-4 2-10-15,3 2-34 0,-2 2-55 0,1 2-71 16,-1 1-13-16,1 1-118 0,0 2-26 0,1 2-99 16,0 1-23-16,-1 2-54 0,3-1-374 15,-2 2-433-15</inkml:trace>
  <inkml:trace contextRef="#ctx0" brushRef="#br0" timeOffset="75700.2">20858 4342 276 0,'-3'-9'320'0,"3"9"-7"0,-3-11 8 0,3 11-38 15,-1-12-9-15,1 12-22 0,-1-13-5 0,1 13-29 16,-1-16-24-16,1 16-5 0,0-17-10 0,0 17-12 15,1-16-70-15,-1 16 49 0,1-20-64 16,2 11 39-16,-3 9-69 0,4-17 55 0,-1 8-73 16,2 1 45-16,0-2-72 0,2 3 52 0,-1-1-71 15,2 1 57-15,2 1-69 0,-1-1 53 0,0 1-60 16,3 1 55-16,-3 0-60 0,1 1 60 0,0 0-65 16,-10 4 57-16,18-5-49 0,-18 5 51 0,19-2-60 15,-19 2 67-15,19 2-61 0,-7 0 57 16,-1 2-58-16,1 1 58 0,-2 2-57 0,2 0 60 15,0 2-56-15,-1 0 56 0,0 3-48 0,-1 0 51 16,0 2-55-16,1 2 58 0,-1 1-53 0,-2 0 53 16,-1 0-56-16,0 2 58 0,0-4-56 15,-3 2 56-15,1 0-59 0,-1-1 60 0,-1 1-56 0,-1 0 0 16,0-1 8-16,-1 1 3 0,0-2 3 16,-1 0 0-16,-1-1 1 0,1 0 3 0,-3 0 1 15,2 0 1-15,-2 1 3 0,0 0 3 0,-3 0 8 16,2 0-8-16,-3 0 3 0,2 0 55 0,-2-1-62 15,0 4 46-15,-1-1-58 0,-1 0 61 0,0 0-55 16,-1 1 55-16,0 0-64 0,0 0 54 0,-2 0-52 16,1 0 55-16,-1 1-64 0,2 1 57 15,-2-1-56-15,1 0 54 0,-1 0-59 0,2 1 59 16,1 0-58-16,-2-2 59 0,2 1-61 16,0 0 63-16,1-1-57 0,-1 0 60 0,0 0-65 15,3 0 55-15,-2-2-56 0,2-2 58 0,-1 0-60 16,3 1 6-16,-1-4 5 0,1 2 4 0,1-2 3 15,0-2 7-15,-1 1-3 0,4-10 4 0,-2 17 2 16,2-17 0-16,0 14 7 0,0-14-2 0,2 13 3 16,-2-13-2-16,8 10 3 0,-8-10-2 0,9 9-1 15,-9-9 5-15,12 7-6 0,-12-7 4 0,15 8-5 16,-15-8 0-16,15 4-1 0,-15-4 1 0,14 5 0 16,-14-5 1-16,10 2-1 0,-10-2 5 0,11 3-2 15,-11-3 2-15,0 0 2 0,12 4-5 16,-12-4-1-16,0 0 0 0,0 0 0 0,11 3-4 15,-11-3-1-15,0 0 0 0,0 0-2 16,0 0 3-16,10 4-1 0,-10-4 5 0,0 0-3 16,0 0-8-16,0 0 4 0,0 0-2 0,0 0 5 0,0 0 2 15,-5 11 1-15,5-11-6 0,-7 6 6 16,7-6-4-16,-9 8 1 0,9-8 4 0,-9 12-20 16,3-4 23-16,0 1-23 0,-1 0 25 0,2 2-2 15,-1 1 0-15,-2 0 4 0,3 3-4 16,0 0 1-16,1 1-2 0,0 0 1 0,0 2 6 0,2 0-5 15,-2 1-9-15,3 0 7 0,0 1 0 0,1 0-2 16,1 0 2-16,0 3 1 0,4-1-2 0,-1 3 4 16,1-4-4-16,0 2 3 0,2-2 5 0,-2 0-3 15,3-1-3-15,-1-1 3 16,1-1-5-16,-2 0 0 0,2-2 1 0,-2 0 2 16,0-2-4-16,0-1-26 0,0 2 32 0,0-2-26 15,-2 0 29-15,0-2-20 0,0 1 19 0,-2-2-20 16,0 2 37-16,-1 0-28 0,0-2 30 0,-2 2-29 15,0-1 32-15,-3 1-32 0,0 0 5 0,-1 0 1 16,-4 1 27-16,1-2-25 0,-2 1 24 0,-1-1-36 16,-1-1 35-16,-1 2-35 0,-2-4 29 0,1 0-32 15,-1-1 11-15,-1 0-60 0,-2-3-21 0,2 0-75 16,-3-2-34-16,-1-2-67 0,2-2-43 0,1-2 16 16,0 1-35-16,0-3 17 0,2 0-50 0,1-2-50 15,4 0-174-15,-2-1-87 0</inkml:trace>
  <inkml:trace contextRef="#ctx0" brushRef="#br0" timeOffset="76686.53">21946 4864 21 0,'0'0'492'16,"0"0"-121"-16,2-11 51 0,-2 11-95 16,0 0 35-16,0 0-85 0,0-14 2 0,0 14-88 0,0 0 15 15,0 0-80-15,0 0 27 0,0 0-82 16,0 0 33-16,1-11-72 0,-1 11 47 0,0 0-60 0,0 0 56 16,0 0-48-16,-3 11 65 0,3-11-37 15,-2 17 68-15,2-17-47 0,-4 23 60 0,2-9-55 16,-1 2 60-16,-1 0-57 0,1 2 2 0,1 2-7 15,-2-1-3-15,0 2-10 0,2 0-1 0,-3 1-8 16,2-4-8-16,-1 0-29 0,2 0 21 0,-2-2-30 16,1 0 23-16,1 0-24 0,-1-3 19 0,2 0-27 15,-2-2 31-15,2 0-28 0,0-1 13 0,1-10-65 16,-2 16-32-16,2-16-89 0,-2 13-36 16,2-13-52-16,0 0-69 0,-1 14-88 0,1-14-83 15,0 0-478-15,0 0-566 0</inkml:trace>
  <inkml:trace contextRef="#ctx0" brushRef="#br0" timeOffset="77207.55">21940 4903 13 0,'4'-18'516'16,"-4"18"-39"-16,1-11-135 0,-1 11 5 0,3-10-102 15,-3 10 1-15,0 0-103 0,0 0 10 0,2-11-87 16,-2 11 41-16,0 0-55 0,0 0 55 0,10 6-54 15,-10-6 51-15,9 12-49 0,-1-4 53 0,0 3-47 16,-1 2 59-16,2 0-49 0,3 4 49 16,-2 0-53-16,0 1 55 0,2 1-57 15,-2 0 60-15,0 0-79 0,2 1 49 0,-3-1-74 16,1-1 4-16,-1 0-9 0,0-2 1 0,-1-3-3 16,0 0 2-16,-1-1 2 0,-1-2-3 0,-1-1-4 15,1-1-1-15,0 0 0 0,-6-8 6 0,7 10-5 16,-7-10-20-16,0 0-6 0,12 3-4 0,-12-3 0 15,9-7 40-15,-4-2-60 0,-1 0 59 0,0-6-70 16,0-1 48-16,-2-2-45 0,-1-4 60 0,1-2-48 16,-4 0 60-16,1-2-58 0,0 1 55 0,0 2-44 15,-2-2 85-15,0 6-38 0,2 1 71 0,0 2-53 16,-1 2 50-16,1 2-70 0,0 1 35 0,0 1-62 16,1 10 47-16,-2-16-66 15,2 16 43-15,-2-13-65 0,2 13 58 0,0 0-55 16,0 0 66-16,0 0-50 0,0 0 65 0,0 0-35 15,0 0 62-15,2 14-34 0,-2-14 55 0,2 24-28 16,-2-7 9-16,0 1 4 0,0 0-12 0,0 2-6 16,0 0-8-16,0 3-1 0,0-2-5 0,0 1-6 15,0-1-5-15,1-1-26 0,-1 1 16 0,-1-1-18 16,1-1 20-16,0-1-44 0,0-2-27 0,0-1-97 16,-2-1-37-16,2-2-76 0,2-1-69 0,-2-11-65 15,1 20-47-15,-1-20-61 0,2 15-393 0,-2-15-456 16</inkml:trace>
  <inkml:trace contextRef="#ctx0" brushRef="#br0" timeOffset="77607.6">22488 5072 661 0,'0'0'529'0,"2"-11"-81"0,-2 11-54 16,0 0-49-16,0-12-118 0,0 12 12 15,0 0-96-15,0 0 19 0,0 0-72 0,-6-7 35 0,6 7-72 16,0 0 39-16,-7 7-70 0,7-7 49 0,-5 11-58 16,5-11 46-16,-8 13-64 0,8-13 54 15,-6 16-59-15,3-6 53 0,0-1-57 0,2 2 57 16,0-1-52-16,1-10 55 0,0 23-50 0,0-23 18 16,1 20 14-16,2-10 4 0,-1 0 7 0,2 1 11 15,1-3 9-15,2 1 2 0,-1-2-2 16,0 0 2-16,2-1-3 0,2-3-31 0,-1 2 22 15,2-3 19-15,-11-2-50 0,24-1 25 0,-13-2-9 16,3-2 2-16,-1-2-18 0,1 0 0 0,-2-4-4 16,0 0 2-16,-1-2-9 0,-4 0 2 0,1-2-4 15,-2 1 43-15,-2 0-48 0,-1-1 29 0,-2 2-43 16,-2 0 45-16,-2 1-54 0,-1 0 46 16,-3 0-52-16,-1 1 49 0,-2 2-56 0,0 0 48 15,-1 3-59-15,0 0 30 0,-1 2-85 0,12 4 16 16,-21-2-91-16,21 2 20 0,-25 2-87 0,15 1 22 15,-1 1-31-15,3 0-50 0,0 2-17 0,1 2-55 16,2-1-385-16,5-7-272 0</inkml:trace>
  <inkml:trace contextRef="#ctx0" brushRef="#br0" timeOffset="78078.66">23521 5055 470 0,'0'0'360'0,"1"-12"24"0,-1 12-118 0,-1-12 37 16,1 12-12-16,-4-12-16 0,4 12-34 0,-6-12-66 15,6 12 24-15,-5-11-33 0,5 11-81 0,-9-8 37 16,9 8-75-16,-13-7 42 0,13 7-63 0,-19-2 46 16,8 5-59-16,-3 0 50 0,1 1-57 0,-2 2 50 15,2 2-62-15,1 0 54 0,-1 2-50 0,1 0 60 16,1 1-52-16,-1 3 62 0,5-2-63 0,-2 2 56 15,2-1-62-15,2 1 61 0,1 1-62 0,2-3 7 16,1 0 4-16,1 0 6 0,2 0 21 0,1-2 3 16,3 3-1-16,1-3 9 0,4 1-7 15,1-3-10-15,0 0-46 0,5-2-14 0,-2-3-40 16,3-2-40-16,1-1-44 0,-1-3-62 16,1-2-67-16,2-4-13 0,-2 0-6 0,0-4-17 15,-1-4-44-15,0-1 5 0,-3-2-188 0,-2 0-53 16</inkml:trace>
  <inkml:trace contextRef="#ctx0" brushRef="#br0" timeOffset="78507.72">23618 5055 725 0,'6'-20'-33'15,"-2"-2"65"-15,0 1 46 0,0 2 43 0,0 1 50 16,-3 1 19-16,1 1-26 0,0 0 74 0,0 3-36 16,0 2 84-16,-1 1-60 0,-1 10 28 0,3-19-72 15,-3 19 17-15,2-15-86 0,-2 15 19 0,1-11-78 16,-1 11 36-16,0 0-72 0,3-11 55 0,-3 11-37 16,0 0 68-16,0 0-46 0,0 0 76 0,4 8-50 15,-4-8 81-15,2 17-40 0,0-6 7 0,-2 1 2 16,2 2-13-16,-2 3-6 15,0 1-9-15,1 1-11 0,-1 0-14 0,0 0-7 16,0 0-13-16,-1 2-8 0,1-2-8 0,0-1-7 16,0-1-23-16,-2 0 15 0,0-3-19 0,2-1 20 15,-1-1-20-15,1-12 17 0,-1 22-11 0,1-22 14 16,-1 15-7-16,1-15 19 0,0 12-11 0,0-12 11 16,0 0-12-16,-2 12-7 0,2-12-37 0,0 0-6 15,0 0-11-15,0 0-10 0,-1-10-12 0,1 10-24 16,1-16 1-16,1 5-5 0,-2 11 9 0,2-20 7 15,1 7 10-15,0 3-3 0,1-1-9 0,0 2 4 16,1-2 1-16,0 1 7 0,2 2 51 0,0-1-53 16,2 1 53-16,0 1-52 0,-1 1 53 15,3 1-47-15,-2 0 48 0,2 3-51 0,-11 2 61 16,20-1-56-16,-7 2 58 0,-3 1-51 0,3 4 55 16,0 0-54-16,-2 2 55 0,1 1-56 0,-2 0 63 15,-1 4-50-15,-1-2 72 0,-2 1-61 0,-1 2-2 16,-1-1 9-16,-2-1 3 0,-2 0-5 15,0 1-9-15,-2-1-15 0,-1-1-37 0,-1 0-58 16,-1 0-56-16,0-2-60 0,0 1-64 0,-1-3-32 16,0 0-42-16,0-1-58 0,6-6-272 0,-10 7-222 15</inkml:trace>
  <inkml:trace contextRef="#ctx0" brushRef="#br0" timeOffset="79030.37">24215 5123 126 0,'9'-13'481'0,"-9"13"-124"16,6-11 54-16,-6 11-41 0,4-14-42 0,-4 14-31 16,3-12-53-16,-3 12-82 0,0-13 20 0,0 13-82 15,-3-12 27-15,3 12-70 0,-4-9 32 16,4 9-69-16,-10-9 40 0,10 9-17 0,-13-3-58 0,13 3 46 15,-18 0-6-15,18 0-4 0,-20 4-52 16,7 0 50-16,0 2-48 0,2 1 51 0,-3 0-46 16,3 2 48-16,-1 0-49 0,3 1 56 0,0 2-48 15,-1-1 52-15,3 1-46 0,1-1 62 0,1 2-53 16,1-2 57-16,0-1-47 0,4-10 11 0,-3 19 11 16,3-19-3-16,3 18 9 0,-3-18 5 15,6 16 7-15,1-10-3 0,-7-6 9 0,16 10-10 16,-16-10-11-16,20 4-1 0,-20-4-3 0,20-2-1 15,-8 0-4-15,0-5 44 0,0-1-82 16,-1-1 50-16,1-2-66 0,-2-2 60 0,-1-2-66 16,0 1 45-16,-1-2-57 0,-2 1 66 0,-1 0-66 15,-1 1 57-15,1 1-55 0,-2 1 61 0,-1 1-53 16,1 0 58-16,-3 11-63 0,4-16 48 0,-4 16-60 16,2-10 52-16,-2 10-53 0,0 0 61 0,0 0-54 15,0 0 60-15,0 0-52 0,0 0 58 0,0 0-49 16,-5 9 55-16,5-9-48 0,-3 17 68 0,3-17-45 15,-1 22 56-15,1-10-56 0,-1 1 55 16,1-1-60-16,1 1 50 0,-1 1-54 0,3-2 4 16,-2 1 2-16,0-3-14 0,2 2-57 0,1-1-77 15,0 0-105-15,1-3-72 0,2 1-85 0,0-2-443 16,-7-7-405-16</inkml:trace>
  <inkml:trace contextRef="#ctx0" brushRef="#br0" timeOffset="79508.48">24418 5042 533 0,'0'-12'409'0,"0"12"0"15,0 0-60-15,1-12-33 0,-1 12-54 0,0 0-64 16,0 0-37-16,2-11-25 0,-2 11-16 0,0 0-11 16,0 0-52-16,0 0 45 0,14 4-52 0,-14-4 45 15,10 6-56-15,-10-6 47 0,10 11-58 16,-10-11 53-16,11 13-60 0,-5-6 52 0,-6-7-62 15,8 16 48-15,-5-8-54 0,-3-8 55 16,5 17-55-16,-5-17 55 0,4 14-60 0,-4-14 60 16,2 15-61-16,-2-15 60 0,0 0-61 0,1 16 63 15,-1-16-55-15,0 0 59 0,-1 10-64 0,1-10 55 16,0 0-63-16,0 0 60 0,-11 4-60 0,11-4 60 16,0 0-60-16,-9-9 53 0,9 9-64 0,-7-11 55 15,7 11-68-15,-5-14 50 0,5 14-81 0,-2-19 60 16,4 8-56-16,-1-1 61 0,2 0-56 0,3 0 56 15,-1 0-58-15,0 0 60 0,4 1-56 16,-4 3 59-16,4-2-54 0,-1 4 52 0,1-1-56 0,1 2 58 16,1 2-50-16,-2 0 49 0,-9 3-54 15,22-1 57-15,-22 1-55 0,23 6 62 0,-12-1-57 16,0 2 59-16,0 1-51 0,-1 2 54 0,-1 1-58 16,2 1 61-16,-4 1-48 0,1 0 63 15,-2 3-49-15,2-1 60 0,-3 1-59 0,-1-1 3 16,0 0 7-16,-2-1 1 0,1 2 7 0,-2-3-9 15,-1-1-23-15,0 0-35 0,0 0-46 0,-1-1-67 16,1-11-69-16,-3 19-18 0,3-19-62 0,-2 13-69 16,2-13-343-16,-4 12-235 0</inkml:trace>
  <inkml:trace contextRef="#ctx0" brushRef="#br0" timeOffset="80138.98">25130 5107 233 0,'0'0'430'0,"4"-14"-33"0,-4 14-56 0,1-14-42 16,-1 14-28-16,-1-13-31 0,1 13-32 0,-5-16-40 16,5 16-27-16,-7-15-24 0,7 15-23 0,-11-13-19 15,11 13-17-15,-13-12-15 0,6 7-10 0,-4 2-8 16,11 3-11-16,-21-4-10 0,10 2-1 15,-2 4-5-15,2-1 2 0,-1 3-6 0,-1 0 1 0,-1 1 5 16,1 2 5-16,-1 2 6 0,3-2 10 16,0 3-50-16,-1-1 61 0,2 2-45 0,1-1 52 15,0 1-46-15,3 1 56 0,2-3-52 0,0 1 54 16,0-1-51-16,4-9 50 0,-1 18-53 0,1-18 50 16,3 15-48-16,-3-15 49 0,7 12-56 0,-7-12 58 15,13 9-51-15,-13-9 56 0,15 6-48 16,-15-6 67-16,19 0-58 0,-19 0 58 0,18-5-62 15,-6 2 66-15,-2-3-60 0,1-2 53 16,-2 0-56-16,2-2 52 0,-2 0-47 0,1-1 63 16,-1 0-42-16,-3 1 60 0,3-1-41 0,-5 3 63 15,3 1-58-15,-1 0 33 0,-1 0-62 0,-5 7 31 16,7-10-61-16,-7 10 38 0,6-7-51 0,-6 7 34 16,0 0-61-16,8-8 48 0,-8 8-47 0,0 0 53 15,0 0-41-15,0 0 44 0,6 7-30 0,-6-7 52 16,1 12-50-16,-1-12 9 0,0 17 5 0,-1-6-1 15,1 2-6-15,0-2-1 0,-2 2 6 0,1 1 2 16,1-1-1-16,-1 1-30 0,-1 3 31 0,2 1-16 16,0 0 33-16,-2 1-33 0,2 1 28 15,0-1-30-15,0 0 29 0,0 1-6 0,0 0-1 16,0-1-2-16,0 0-3 0,0-1 4 16,0-1-5-16,0 0 0 0,0-3 0 0,0 0 3 15,0-3 0-15,0-11 4 0,-2 22 4 0,2-22-3 16,-6 18 6-16,6-18-4 0,-6 15-3 0,-2-9-21 15,0-1-38-15,8-5-37 0,-20 5-53 0,9-4-1 16,-2-2-121-16,-1 0-21 0,-1-4-117 0,1-1-36 16,-2-1-65-16,3 0-381 0,2-4-432 0</inkml:trace>
  <inkml:trace contextRef="#ctx0" brushRef="#br0" timeOffset="80639.02">25456 5073 438 0,'0'0'341'0,"0"0"-46"0,0 0-93 0,0 0-4 15,0 0-73-15,0 0 31 0,0 0-73 0,0 0 46 16,0 0-76-16,0 0 51 0,15 1-67 0,-15-1 51 15,0 0-73-15,18 1 71 0,-18-1-9 16,15 0 4-16,-15 0-3 0,14-2-3 0,-14 2-10 0,13-5-9 16,-6 1 1-16,-7 4-1 0,14-11-6 15,-8 5-4-15,-1-1 2 0,-5 7-2 0,8-15-3 16,-8 15-7-16,2-15-4 0,-2 15-8 16,2-15 0-16,-2 15 1 0,-3-14 2 0,3 14-6 15,-5-14-1-15,5 14-3 0,-11-12-9 0,11 12 8 16,-16-10-8-16,16 10-3 0,-19-5 1 0,19 5-3 15,-21 1 5-15,10 3 6 0,-3 1 7 0,1 1-5 16,-1-1-4-16,1 4 0 0,2 2 10 0,-1-1-38 16,3 2 62-16,-3-1-45 0,4 3 61 0,1-1-48 15,1 1 60-15,1-1-43 0,0 1 56 16,3-1-51-16,0-1 60 0,2 1-52 0,4-1 12 16,-4 0 7-16,5-1 6 0,0 1 11 0,3-1-22 15,3 0 30-15,-1-2-39 0,3-1 24 0,4 1-36 16,2-2 25-16,3-1-38 0,1-2 22 0,-3-1-53 15,1-2 2-15,-1 1-47 0,-1-1-64 0,2-2-14 16,-5-1-130-16,0 0-49 0,0-1-129 16,-3-3-117-16,0 1-329 0,-4 0-444 0</inkml:trace>
  <inkml:trace contextRef="#ctx0" brushRef="#br0" timeOffset="81139.12">25433 5060 150 0,'0'0'345'0,"0"0"-51"0,0 0-32 15,0 0-54-15,0 0 28 0,0 0-72 0,0 0 49 16,0 0-62-16,0 0 67 16,0 0-57-16,0 0 44 0,0 0-53 0,0 0 47 15,0 0-54-15,0 0 54 0,0 0-63 16,0 0 57-16,-12-2-73 0,12 2 44 0,0 0-70 0,0 0 37 16,0 0-72-16,0 0 42 0,0 0-74 0,0 0 31 15,0 0-53-15,0 0 40 0,0 0-59 0,0 0 52 16,0 0-65-16,0 0 45 0,0 0-60 0,0 0 52 15,0 0-66-15,0 0 48 0,0 0-71 0,0 0 30 16,0 0-86-16,0 0 6 0,0 0-76 0,0 0 5 16,0 0-101-16,5 12-54 0,-5-12-89 0,0 0-335 15,7 5-298-15</inkml:trace>
  <inkml:trace contextRef="#ctx0" brushRef="#br0" timeOffset="83291.28">4041 8050 260 0,'0'0'284'15,"0"0"-48"-15,0 0-29 0,0 0-30 0,0 0-29 16,0 0-26-16,0 0-18 0,0 0-6 15,0 0-12-15,0 0-7 0,0 0-12 0,0 0-5 16,0 0 1-16,0 0-6 0,0 0-11 0,0 0-15 16,0 0-2-16,0 0 5 0,0 0-4 0,0 0-6 15,-3 10-10-15,3-10 4 0,0 0 9 0,0 0 1 16,0 0 7-16,0 0 28 0,0 0 22 0,0 0 10 16,0 0-5-16,0 0-15 0,0 0-7 0,0 0-5 15,-6-9 12-15,6 9 13 0,0 0-2 0,-2-13-2 16,2 13-5-16,-2-13-2 0,2 13-2 15,-2-12 0-15,2 12 3 0,-1-13-49 0,1 13 62 16,-1-11-58-16,1 11 57 0,0 0-72 0,0-15 57 16,0 15-78-16,0 0 53 0,-1-10-78 0,1 10 52 15,0 0-64-15,0 0 62 0,0 0-58 0,0 0 57 16,0 0-55-16,0 0 63 0,0 0-55 16,1 10 69-16,-1-10-56 0,0 14 68 0,0-14-56 15,-1 15 63-15,1-15-66 0,0 17 64 0,0-17-64 16,0 19 63-16,0-19-65 0,0 19 58 0,0-19-63 15,-2 17 56-15,2-17-53 0,0 15 55 0,0-15-58 16,0 13 59-16,0-13-59 0,0 0 72 0,0 15-62 16,0-15 60-16,0 0-54 0,0 0 47 0,0 13-54 15,0-13 52-15,0 0-54 0,0 0 57 0,0 0-65 16,0 0 55-16,-1-15-58 0,1 15 55 16,0-15-51-16,0 15 55 0,-4-20-50 0,4 20 55 15,-1-21-46-15,1 8 49 0,0 13-35 0,-1-19 45 16,1 19-38-16,0-15 32 0,0 15-44 0,0-13 26 15,0 13-45-15,-1-11 26 0,1 11-49 0,0 0 36 16,0-12-41-16,0 12 36 0,0 0-36 0,0 0 41 16,0 0-34-16,-3 9 53 0,3-9-30 0,-1 16 49 15,-1-5-25-15,0 0 35 0,0 5-14 0,0 1 28 16,1 0-31-16,-2 0 13 0,0 3 0 0,0 0-3 16,-1-2-4-16,1 1-6 0,1 1 0 0,-1-1-1 15,2 0-14-15,-2-1 10 0,1-1-5 0,1-2-6 16,-2 1-2-16,2-2-8 0,-1-3 4 0,2-11-3 15,-1 21-3-15,1-21-4 0,-3 15-12 16,3-15-21-16,-1 14-27 0,1-14-26 0,-1 11-66 16,1-11-9-16,0 0-37 0,-1 12-36 0,1-12 17 15,0 0-94-15,-3 11 10 0,3-11-87 0,0 0-6 16,0 0-29-16,0 0-451 0,0 13-421 0</inkml:trace>
  <inkml:trace contextRef="#ctx0" brushRef="#br0" timeOffset="84955.62">7166 7789 285 0,'0'-14'345'0,"0"14"-52"0,-1-12-29 16,1 12-32-16,-4-12 0 0,4 12-18 15,-5-11-15-15,5 11-29 0,-6-9-15 0,6 9-22 0,-6-7-14 16,6 7-13-16,-9-6-15 0,9 6-15 0,0 0-8 16,-17-1-6-16,17 1 50 0,-13 8-59 0,3-3 43 15,1 4-58-15,0 1 48 0,-1 1-56 16,0 1 58-16,1 3-55 0,-3 1 56 0,3 1-64 15,2-1 57-15,-1 2-63 0,0-2 57 0,3-1-63 16,1 0 50-16,2 2-57 0,-1-1 59 0,2-2-68 16,1 0 70-16,1-1-65 0,2 2 69 0,2-2-56 15,1-1 64-15,3-1-53 0,1 1 60 0,2-2-65 16,3 0 14-16,-1-3-5 0,3-1 2 16,-2 0 3-16,3-2-1 0,0-2 0 15,-3-2-5-15,3-1 3 0,-2-3-1 0,1-1-4 0,-2-3-3 16,1-3-4-16,-2 0 0 0,0-4-2 15,-3-2-3-15,-1-2-6 0,-1-1 3 0,-3 0-6 16,-1 0 3-16,-2-2-28 0,-1 5 23 0,-2-1-32 16,-1-1 33-16,-2 3-31 0,0-1 34 0,-4 1-21 15,-2 3 14-15,0 1-41 0,-2 0 38 0,-2 4-34 16,-1 1 33-16,-3 3-33 0,2 0 17 0,-3 2-28 16,3 2-40-16,-2 2-47 0,1 1-14 0,0 2-108 15,2 2-10-15,0 1-102 0,4 1-43 0,1 1-56 16,1-1-309-16,3-2-293 0</inkml:trace>
  <inkml:trace contextRef="#ctx0" brushRef="#br0" timeOffset="85835.52">9780 7560 388 0,'5'-7'321'0,"-5"7"-34"15,0 0-13-15,0 0-9 0,0 0-1 16,4-11-13-16,-4 11-21 0,0 0-31 0,0 0-24 0,0 0-24 15,0 0-24-15,0 0-24 0,0 0-17 16,5-7-17-16,-5 7-5 0,0 0 0 0,0 0 1 0,0 0-1 16,0 0 0-16,1 10 0 0,-1-10-1 0,2 12-17 15,-2-12 30-15,0 15-19 0,0-15 33 16,-2 20-21-16,2-8 25 0,0 1-36 16,-1 2 31-16,1-1 0 0,-1 4-4 0,0-1-6 0,1-1-3 15,-2 0-5-15,1 1-30 0,0 0 32 0,-1-1-8 16,1 1-7-16,1-4-3 0,-1 1-3 15,0-1-7-15,1-1 0 0,-2-1-7 0,2 1-1 16,-1-1-3-16,1-11-2 0,-1 18 2 0,1-18-9 16,-3 15 0-16,3-15-6 0,-1 15 2 0,1-15-1 15,0 13-3-15,0-13 0 0,-1 10-1 0,1-10-2 16,0 0 1-16,0 12-2 0,0-12 1 0,0 0 0 16,0 0-2-16,0 12-9 0,0-12-24 15,0 0-40-15,0 0-64 0,0 0-82 0,0 0-106 0,0 0-41 16,0 0-157-16,0 0-78 0,0 0-437 0,0 0-637 15</inkml:trace>
  <inkml:trace contextRef="#ctx0" brushRef="#br0" timeOffset="88069">12192 7658 113 0,'0'0'205'0,"5"-11"-20"15,-5 11-2-15,4-11-5 0,-4 11 6 0,4-10 5 16,-4 10-4-16,0 0-5 0,2-15 7 0,-2 15-16 16,0 0-12-16,-2-14-3 0,2 14-18 0,-6-7-10 15,6 7-13-15,-7-7-12 0,7 7-7 0,-14-1-6 16,14 1-7-16,-13 0-7 0,13 0-29 0,-19 5 12 16,9-2-27-16,1 2 12 0,-3 1-20 0,2 3 12 15,-1-1-4-15,1 3 1 0,1 0 2 0,0 2-1 16,-1-1-2-16,4 1-6 0,-1 1 6 0,4 0-1 15,0 0 0-15,-1-1-2 0,2 0-8 16,2-1 3-16,0 1-4 0,2-1 6 0,2 2 4 16,0-3 2-16,5 2 3 0,1-2-1 0,1-1 5 15,2 0 1-15,1-2-6 0,4-1-4 0,0 0 0 16,2-4 0-16,-3-1 0 0,2-1 1 0,-2-1 2 16,2-3-2-16,-1 0 1 0,0-6 3 0,0-1 4 15,0-2-38-15,-3-4 28 0,-2 1-30 0,0-4 33 16,-3 0-32-16,-3-2 2 0,-1-1 32 0,-4 4-23 15,2 0 27-15,-4 0-33 0,-1 0 29 0,-4 1-36 16,1 3 45-16,-4-2-58 0,-1 4 28 0,-1 0-6 16,-3 2-6-16,0 2-2 0,-6 0-28 0,1 4 27 15,3 0-48-15,-5 2 5 0,2 0-69 16,0 4-68-16,2-1-64 0,-2 3-57 0,-1 0-25 16,5 2 2-16,0 0-64 0,1 2-73 0,2-2-190 15,1-1-163-15</inkml:trace>
  <inkml:trace contextRef="#ctx0" brushRef="#br0" timeOffset="88972.05">14778 7513 324 0,'0'0'420'0,"0"0"-45"0,3-11-46 15,-3 11-22-15,0 0-28 0,0 0-31 16,3-7-51-16,-3 7-28 0,0 0-39 0,0 0-29 0,0 0-16 16,0 0-9-16,0 0-4 0,0 0-1 0,0 0 2 15,0 0-3-15,0 0-4 0,6 9 4 16,-6-9-2-16,0 0-9 0,1 14-1 0,-1-14-8 0,0 0-1 16,0 16-5-16,0-16-24 0,1 10 16 0,-1-10-22 15,0 0 19-15,3 15-24 0,-3-15 21 0,0 0-21 16,0 12 24-16,0-12-21 0,0 0 30 15,0 0-22-15,0 0 31 0,0 0-24 16,0 0 24-16,0 0-28 0,0 0 34 0,0 0-27 16,0 0 41-16,0 0-43 0,6-10 40 0,-6 10-43 15,1-16 30-15,-1 16-33 0,3-16 32 0,-3 16-25 16,2-19 40-16,-2 19-25 0,2-19 34 0,-2 19-6 16,5-14-13-16,-5 14-5 0,2-13-8 0,-2 13-12 15,3-10-5-15,-3 10-18 0,0 0-9 0,3-11-2 16,-3 11 3-16,0 0-13 0,0 0 44 0,0 0-15 15,0 0 27-15,2 13-17 0,-2-13 20 0,-2 17-14 16,2-17 16-16,0 24-17 0,0-11 0 16,0 4 15-16,-2-1-19 0,2 2 12 0,-1 0-18 15,0 2 11-15,1-3-18 0,-2 2 15 0,2 2-18 16,-1-3 11-16,1 0-18 0,-1 0 12 0,1-1-24 16,-1 0-13-16,1-4-44 0,-2 0-54 0,2-1-89 15,0 1-90-15,0-13-23 0,0 18-136 0,0-18-49 16,0 15-75-16,0-15-422 0,-2 14-600 0</inkml:trace>
  <inkml:trace contextRef="#ctx0" brushRef="#br0" timeOffset="89877.52">17030 7397 197 0,'0'0'439'0,"4"-11"-107"16,-4 11-13-16,4-10-24 0,-4 10-13 15,0 0-18-15,2-11-36 0,-2 11-46 0,0 0 22 0,0 0-74 16,-1-12 0-16,1 12-17 0,0 0-4 0,-9 4-11 16,9-4-12-16,-9 8-3 0,1-2 2 0,2 3 11 15,-2 1 0-15,0 0-7 0,0 4-10 16,-3 3 5-16,2-1-32 0,-1 2 26 0,1 2-26 16,2-1-8-16,0-1 21 0,2 2-38 0,-1 0 23 15,3-1-37-15,2-3 26 0,0 1-34 0,1 0 54 0,2-1-56 16,1 0 46-16,3-1-44 0,2-3 38 15,1 2-36-15,5-2 35 0,1-1-30 0,3-1 24 16,-1-2-23-16,0-3 33 0,1-3-29 16,2-1 32-16,-1-1-34 0,-3-3 34 0,5-5-31 15,-2-1 21-15,-2 0-23 0,-2-7-5 0,0 1 0 16,-4-1-3-16,0-4 30 0,-5-1-32 0,-2 0 1 16,-3 1-11-16,-1-1 30 0,-2-1-30 0,-3 0 25 15,-3 2-8-15,-2-1-5 0,0 3-5 0,-3 1-10 16,0 2-23-16,-2 1-36 0,-1 3-49 0,4 2-49 15,-2 1-37-15,1 4-47 0,0 2-57 16,2 1-36-16,-1 2-11 0,12-1-7 0,-23 3-32 16,13 3-71-16,0-2-190 0,1 1-161 0</inkml:trace>
  <inkml:trace contextRef="#ctx0" brushRef="#br0" timeOffset="90819.3">19903 7405 313 0,'0'0'297'0,"2"-10"-13"0,-2 10-43 16,0 0 28-16,8-10-91 0,-8 10 47 0,0 0-92 15,4-9 34-15,-4 9-91 0,0 0 42 0,0 0-77 16,0 0 55-16,6-5-58 0,-6 5 57 0,0 0-47 16,0 0 45-16,0 0-59 0,3 11 48 0,-3-11-62 15,0 0 49-15,1 14-52 0,-1-14 47 16,0 0-60-16,0 15 47 0,0-15-56 0,0 0 14 0,1 14-8 16,-1-14 2-16,0 0 2 0,0 0 6 15,0 15 5-15,0-15 9 0,0 0 57 0,0 0-51 16,0 0 47-16,0 0-59 0,0 0 51 0,0 0-44 15,0 0 40-15,0 0-54 0,0 0 68 16,0-15-46-16,0 15 58 0,3-12-57 0,-3 12 64 16,1-17-46-16,-1 17 53 0,3-18-51 0,-1 10 64 15,-2 8-51-15,3-16 8 0,-3 16 1 16,4-14-7-16,-4 14-6 0,3-12-12 0,-3 12-13 16,0 0-11-16,3-14-7 0,-3 14-8 0,0 0 0 0,0 0 5 15,0 0-3-15,0 0 10 0,0 0 5 16,0 0 13-16,1 13 6 0,-1-13 11 0,-1 20 2 0,0-7 4 15,-1 2-12-15,0 3 26 0,1 2-21 16,-1 2 12-16,-1 1-14 0,1 1 8 0,0 1-20 16,1 1 9-16,-2-1-23 0,2-1 9 0,-1 0-20 15,1 0 10-15,0-4-17 0,0 1 12 0,1-3-20 16,-2 1-16-16,2-1-67 0,0-4-86 0,0 0-115 16,0-1-89-16,2-2-47 0,-2-11-144 0,1 18-152 15,-1-18-267-15,2 11-571 0</inkml:trace>
  <inkml:trace contextRef="#ctx0" brushRef="#br0" timeOffset="92701.3">7204 9184 253 0,'0'0'359'16,"0"0"-62"-16,-9-6-26 0,9 6-31 0,0 0-17 16,-16-3-19-16,16 3-4 0,0 0-16 0,-18 1-17 15,18-1-20-15,-16 5-16 0,16-5-17 0,-17 7-3 16,8-3-8-16,0 4-11 0,0 0-7 0,-2 2 41 15,1 1-60-15,1 2 52 0,-1 2-59 0,-1 2 53 16,3-1-71-16,0 1 56 0,1 1-66 16,1-1 55-16,2 0-62 0,1 0 57 0,1 0-63 15,1-2 55-15,2 0-69 0,-1-1 62 0,4 0-59 16,0 0 65-16,1-3-52 0,2 2 15 0,2-3 12 16,3-2 6-16,-1-1 5 0,5-1-1 0,-2-2-2 15,2-3-6-15,0-1 1 0,2-3-3 0,-1 0-3 16,1-5-5-16,1-1-6 0,-2-2 8 0,0-4-2 15,-2 2-24-15,-1-6 31 0,-4 3-28 0,1-4 31 16,-3 1-29-16,-1-1 25 0,-2 3-17 0,-2-1 14 16,-3 1-17-16,0 0 15 0,-3 0-30 0,-1 2 13 15,-1 0-31-15,-3 2 15 0,-2 1-39 0,0 2 8 16,-4 0-53-16,0 3-27 0,1 0-84 0,-4 3-31 16,3 0-51-16,0 4-76 0,1 0-33 0,0 4-31 15,1-1-26-15,-1 1-55 0,3 2-245 0,2-1-240 16</inkml:trace>
  <inkml:trace contextRef="#ctx0" brushRef="#br0" timeOffset="93706.05">9845 9129 111 0,'0'0'360'0,"0"0"-56"0,0 0-29 15,0 0-15-15,5-10-31 0,-5 10-18 16,0 0-13-16,0 0-36 0,0 0-9 0,0 0-44 0,0 0-1 15,0 0-16-15,0 0 10 0,0 0-10 16,0 0 5-16,0 0-18 0,5 7 4 0,-5-7-18 16,0 0 9-16,-1 14-7 0,1-14-5 15,0 13-10-15,0-13-8 0,0 0-6 0,0 16-11 0,0-16 0 16,1 12-8-16,-1-12-1 0,0 0 1 0,0 15-2 16,0-15 2-16,0 0-1 0,0 0 2 0,2 13 5 15,-2-13 2-15,0 0 0 0,0 0-1 0,0 0-4 16,0 0 2-16,0 0 3 0,0 0 1 0,0 0-24 15,0 0 22-15,8-12-30 0,-8 12 23 16,3-14-20-16,-3 14 26 0,5-18 0 0,-3 7 0 0,-2 11 11 16,3-19 7-16,-3 19 11 0,4-20 12 15,-4 20 7-15,3-15 5 0,-3 15-31 0,2-13 29 16,-2 13-41-16,3-11 22 0,-3 11-41 0,0 0 23 16,4-12-37-16,-4 12 30 0,0 0-30 0,0 0 42 15,0 0-26-15,0 0 49 0,0 0-20 0,4 11 12 16,-4-11 7-16,0 19 8 0,0-6 0 0,0 0 21 15,0 4-16-15,0 1 2 0,-2 1-12 0,1 0 6 16,0 1-20-16,0 0 9 0,-1 3-19 0,0-1 10 16,0-2-21-16,1-1 8 0,0 0-18 15,0-1 11-15,1-1-14 0,-2-1 9 0,1-3-14 0,1-1 13 16,-1 0-16-16,1-12 7 0,-2 19-35 16,2-19-27-16,0 14-74 0,0-14-47 0,-1 12-121 15,1-12-63-15,0 0-121 0,0 0-112 0,-1 14-652 0,1-14-843 16</inkml:trace>
  <inkml:trace contextRef="#ctx0" brushRef="#br0" timeOffset="98035.61">12158 9069 119 0,'0'0'348'16,"0"0"-64"-16,0 0-37 0,5-9-21 0,-5 9-36 0,0 0-28 16,0 0-22-16,0 0-26 0,0 0-16 15,0 0-18-15,0 0-5 0,0 0-2 0,0 0-2 16,0 0 0-16,0 0-5 0,0 0-4 0,0 0 1 15,0 0-4-15,2 10-23 0,-2-10 13 0,0 0-19 16,-2 13 13-16,2-13-20 0,0 0 9 0,-2 12-14 16,2-12 9-16,0 0-3 0,-1 11-2 15,1-11-12-15,0 0 7 0,0 0-8 0,0 0 15 0,-3 12-7 16,3-12 18-16,0 0-11 0,0 0 22 0,0 0-9 16,0 0 17-16,0 0 7 0,0 0-1 0,-3-11 1 15,3 11-1-15,-2-11 0 0,2 11-8 0,0-15 3 16,0 15 6-16,0-17 2 0,0 17-2 0,0-17 5 15,0 17-1-15,0-16-3 0,0 16 8 0,0-16-7 16,0 16-6-16,0-12-6 0,0 12-12 0,0 0-11 16,0-16-14-16,0 16-11 0,0 0-5 15,0 0 0-15,0 0 6 0,0 0 7 0,0 0 14 16,0 0 13-16,0 0 7 0,2 17-16 0,-2-6 42 16,-2 0-21-16,2 4 12 0,0 2 3 0,-5 1 36 15,4 1-45-15,-1 0 23 0,0 2-34 0,2 0 25 16,-4 2-31-16,4-2 20 0,-4-2-31 15,3 0 17-15,-2-1-29 0,2 0 21 16,1-3-7-16,-2 1-6 0,0-3-17 0,2 1 15 0,0-4-39 16,-2 1-15-16,2-11-97 0,0 16-46 0,0-16-70 15,-2 13-81-15,2-13-150 0,0 0-106 0,0 0-450 16,0 0-644-16</inkml:trace>
  <inkml:trace contextRef="#ctx0" brushRef="#br0" timeOffset="98985.51">14934 8908 138 0,'3'-12'387'0,"-3"12"-83"0,2-11 23 0,-2 11-86 16,0 0 60-16,0-14-78 0,0 14 37 0,0 0-88 16,0-13 21-16,0 13-79 0,0 0 31 0,-4-8-68 15,4 8 40-15,0 0-58 0,0 0 50 0,-15 3-60 16,15-3 53-16,-13 10-53 0,5-5 38 0,-2 3-58 15,0 2 52-15,1 1-50 0,0 1 57 0,-1 0-57 16,1 1 12-16,-1 3-22 0,0-2-2 16,4 2-1-16,-1-2 5 0,2 0-11 0,1 2-12 15,-1-1 20-15,2-1 2 0,2-2 0 0,1 1 6 16,1-1 10-16,2 0 8 0,3 0 7 0,2-1 1 16,1 0-7-16,1-1 9 0,5-2-6 0,3 1-31 15,-1-4 28-15,2 0-28 0,0-2 27 0,2 0-36 16,1-1 46-16,-2-2-48 0,3-3 41 0,1 0-36 15,0-1 8-15,-2-2-4 0,0-3 40 16,-2 1-27-16,-2-3 43 0,1 0-39 0,-5-2 26 16,2-1-19-16,-6-2 28 0,1-1-26 0,-3 1 27 15,-5-1-6-15,2 0-4 0,-4 0-3 16,-1 0-6-16,-1-1-11 0,-4 1-8 0,1 2-12 0,-5-3 0 16,0 3-18-16,-1 0 8 0,-2 2-6 0,-1 3-5 15,0 0 0-15,-2 3-17 0,1 0-19 0,-2 2-32 16,-1 2-62-16,0 0-72 0,3 3-7 0,-5 2-103 15,4 0-25-15,-3 1-103 0,-1 3-51 16,4 1-501-16,-1-2-587 0</inkml:trace>
  <inkml:trace contextRef="#ctx0" brushRef="#br0" timeOffset="100736.56">17136 9010 227 0,'8'-9'216'0,"-8"9"-9"16,0 0-14-16,6-12-15 0,-6 12 21 0,0 0-49 16,4-11-8-16,-4 11-7 0,0 0-10 15,-1-13 9-15,1 13 1 0,0 0 2 0,-3-9-5 16,3 9-10-16,0 0-10 0,-6-6-9 0,6 6-11 16,0 0-16-16,-16-1 10 0,16 1-6 0,-11 4-11 15,11-4-11-15,-17 8-6 0,10-2-7 0,-1 1-1 16,-4 1 3-16,5 0-6 15,-2 3-7-15,1 1-15 0,-1-2 10 0,1 3-18 0,2 0 18 16,1-1-18-16,1 3 12 0,-1-1-11 16,3 1 14-16,0-3-3 0,1 1 4 0,1 0-5 15,1-1 3-15,2 0 4 0,2-1 9 0,-1 2 2 16,2-2 12-16,2 1 8 0,2-2 4 0,3-1 2 16,1-2-4-16,2 0-5 0,4 1-8 0,-1-5-4 15,0 0-4-15,1-1-5 0,1-3 0 0,-1-1-3 16,0-2-31-16,1-2 30 0,0-2-23 0,-3-2 23 15,-1-2-25-15,-1 0 30 0,-1-3-29 0,-2 0 35 16,-2 0-34-16,-2-2 31 0,-4 0-26 0,1 0 43 16,-4 1-35-16,-1-1 37 0,-1 1-43 0,-2 0 32 15,-2 2-11-15,-2-1-8 0,-2 1-8 0,-5-1-5 16,0 2-5-16,-2 1-6 0,-2 3-5 0,0-1-3 16,1 4-5-16,-2 1-4 0,0 2-17 15,-1 0-26-15,0 3-35 0,0 1-40 16,0 2-33-16,-3 3-52 0,1 0-52 0,1 1-57 15,3 0-1-15,1 2-53 0,-2 0-58 0,5 0-342 16,3 0-298-16</inkml:trace>
  <inkml:trace contextRef="#ctx0" brushRef="#br0" timeOffset="101901.32">20139 8837 211 0,'0'0'229'0,"0"0"-27"0,7-8-17 0,-7 8-11 15,0 0-5-15,0 0-35 0,5-9 33 16,-5 9-46-16,0 0 54 0,0 0-76 16,0 0 53-16,5-9-79 0,-5 9 64 0,0 0-73 15,0 0 54-15,0 0-68 0,0 0 49 0,0 0-66 16,4-10 54-16,-4 10-63 0,0 0 54 0,0 0-49 15,0 0 56-15,0 0-53 0,0 0 47 0,0-13-46 16,0 13 56-16,0 0-46 0,0 0 50 0,-2-11-54 16,2 11 54-16,0 0-59 0,0 0 56 0,-2-13-56 15,2 13 60-15,0 0-58 0,0 0 54 0,0-12-62 16,0 12 58-16,0 0-61 0,0 0 58 0,0 0-50 16,0-13 40-16,0 13-62 15,0 0 60-15,0 0-73 0,0 0 55 0,0 0-62 0,0 0 50 16,0 0-60-16,0 0 54 0,0 0-64 15,0 0 60-15,0 0-49 0,0 0 46 0,0 0-50 16,0 0 73-16,0 0-49 0,0 0 62 0,0 0-51 16,-3 15 55-16,3-15-45 0,-1 18 11 0,-1-8 7 15,0 3 2-15,1-1 2 0,-2 1 1 0,2 2 0 16,0 0-2-16,-2 1-4 0,2 0-29 0,0-1 30 16,-1 1-25-16,1-1 27 0,0 0-25 0,1-2 32 15,-1 1-19-15,1-1 20 0,-2 1-27 0,1-1 20 16,1-1-29-16,0 0 23 0,0-12-28 15,-1 22 15-15,1-22-26 0,0 19 28 0,0-19-18 0,0 15 14 16,0-15-24-16,0 13 4 0,0-13-80 0,1 11-58 16,-1-11-112-16,0 0-72 0,0 14-126 15,0-14-49-15,0 0-146 0,0 0-286 0,-1 11-500 0</inkml:trace>
  <inkml:trace contextRef="#ctx0" brushRef="#br0" timeOffset="103274.51">20174 9147 50 0,'0'0'203'0,"0"0"-14"0,0 0-60 15,0 0 12-15,0 0-59 0,0 0 12 0,0 0-36 16,0 0 30-16,0 0-37 0,0 0 32 0,0 0-37 16,0 0 36-16,0 0-40 0,0 0 40 0,0 0-39 15,0 0 36-15,0 0-25 0,0 0 20 0,0 0-29 16,0 0 17-16,0 0-23 0,0 0 13 0,0 0-22 15,0 0 10-15,0 0-16 0,0 0 3 16,0 0-12-16,0 0 13 0,0 0-16 0,0 0 11 16,-8 4-11-16,8-4 13 0,0 0-10 0,0 0 8 15,-3 12 3-15,3-12 0 0,0 0 8 0,-2 9-2 16,2-9 0-16,0 0-6 0,-3 10 10 16,3-10-1-16,0 0 8 0,-3 11-2 0,3-11 13 0,0 0-16 15,-3 10 7-15,3-10-20 0,0 0 11 16,0 0-13-16,-2 10 5 0,2-10-19 0,0 0 15 15,0 0-16-15,0 0 10 0,-3 9 0 0,3-9-14 16,0 0 9-16,0 0-10 0,0 0 3 0,0 0-28 16,0 0-8-16,0 0-47 0,0 0-35 0,0 0-24 15,0 0-78-15,0 0-90 0,0 0-301 0,0 0-119 16</inkml:trace>
  <inkml:trace contextRef="#ctx0" brushRef="#br0" timeOffset="104937.17">20973 7646 227 0,'0'0'225'0,"0"0"-31"16,0 0-13-16,0 0-15 0,0 0-4 0,0 0-9 15,-2-11-17-15,2 11-5 0,0 0-10 16,0 0-8-16,-2-9 6 0,2 9-7 15,0 0-3-15,-3-10-10 0,3 10 0 0,0 0-11 16,-3-13-6-16,3 13-10 0,-2-10-10 0,2 10-7 16,0 0-4-16,0-16-11 0,0 16-4 0,1-14-7 15,-1 14 47-15,3-14-67 0,-3 14 41 16,5-15-57-16,-1 6 48 0,-4 9-58 0,9-15 45 0,-3 7-58 16,-6 8 58-16,13-13-62 0,-7 7 56 0,2 0-56 15,1 1 54-15,0 0-56 0,1 1 58 0,2 1-58 16,-2 0 54-16,1 0-52 0,2 2 53 0,-13 1-59 15,24 0 59-15,-12 3-55 0,-1-1 54 0,1 1-29 16,-3 0-25-16,1 3 10 0,0-1 10 0,-2 2 7 16,-2 0 17-16,1 1-16 0,-3 2 7 0,2 0 4 15,-4 2 12-15,0-1 0 0,-1 2-1 16,-1 1 0-16,0 0 2 0,-1 2-2 16,-1 1-1-16,0 0-1 0,1 1-3 0,-2 0 47 15,1 1-55-15,-1 1 54 0,1-1-65 0,-1 0 48 16,2 1-52-16,-2-1 44 0,3 1-46 0,0-1 52 15,0-1-56-15,0-1 51 0,1 2-52 0,2-3 54 16,0 0-52-16,-1-2 49 0,3 1-52 16,-1-1 52-16,1-1-49 0,0-2 52 0,0 0-50 0,1-3 52 15,1 2-58-15,-1-3 51 0,0 1-57 0,0-2 51 16,0 1-52-16,-6-7 51 0,10 10-45 16,-10-10 52-16,8 6-53 0,-8-6 53 0,0 0-60 15,7 9 55-15,-7-9-50 0,0 0 44 0,0 0-49 16,0 0 56-16,0 0-50 0,-3 9 57 0,3-9-48 15,0 0 53-15,-13 5-47 0,13-5 48 0,-12 5-50 16,12-5 53-16,-13 7-47 0,5-2 49 16,-1 2-50-16,1-2 56 0,1 2-57 0,0 1 54 15,-1-1-52-15,1 2 64 0,-1 0-55 0,2 3 7 16,-2-1 5-16,3 3 4 0,-1-1-6 0,2 0 3 16,0 2-2-16,0-1 6 0,-1 1 1 0,4 1-17 15,-2 2 14-15,3-2 3 0,-1 1 0 16,2 0-4-16,-1 2-3 0,2 0 4 0,0-1-4 0,2 1-2 15,-1 1 2-15,0 0-4 0,0 3 12 16,2-3-11-16,-1 1 0 0,0-1 3 0,0-2 50 16,2 0-42-16,-4-1 32 0,2 0-54 0,0 1 50 15,-2-1-59-15,0 0 3 0,2 0 55 0,-1 0-60 16,-2 0 3-16,1 0 1 0,2-2 4 0,-3 2 3 16,1-1 2-16,0 0 2 0,-1 0 12 15,1-1-10-15,-1 1-3 0,-1-1-3 0,1-1 1 16,-1-1 6-16,3 3-2 0,-3-3-2 0,0 0 1 15,0-1 6-15,0 0-2 0,0-12 3 0,0 22-18 16,-1-12 36-16,1-10-31 0,-4 18 27 0,4-18-26 16,-7 16 26-16,7-16-27 0,-8 12 19 0,8-12-33 15,-11 9 14-15,11-9-43 0,-13 6 1 16,13-6-37-16,-17 1-45 0,17-1-32 0,-23-2-46 16,11-3-33-16,-2 2-48 0,1-3-52 0,0-1-124 15,-1 0-186-15,3-3-158 0</inkml:trace>
  <inkml:trace contextRef="#ctx0" brushRef="#br0" timeOffset="105522.03">21302 8008 26 0,'0'0'227'0,"-10"-5"-32"0,10 5-29 15,0 0-24-15,0 0-24 0,0 0-17 16,0 0-22-16,0 0-20 0,0 0-10 0,0 0-7 0,-9-3-14 16,9 3-10-16,0 0-12 0,0 0-31 0,0 0-49 15,0 0-58-15,0 0-189 0,0 0 218 16</inkml:trace>
  <inkml:trace contextRef="#ctx0" brushRef="#br0" timeOffset="106461.33">21902 7774 28 0,'1'-11'462'15,"-1"11"-79"-15,4-17-17 0,-4 17-10 0,2-13-21 16,-2 13-31-16,2-9-49 0,-2 9-52 0,0 0-39 16,5-13-27-16,-5 13-18 0,0 0 6 0,0 0 0 15,0 0-2-15,0 0-7 0,0 0 10 0,0 16 8 16,0-16-7-16,-2 20 24 0,2-7-17 15,-1 5-15-15,-1-1 1 0,0 1-16 0,1 2 4 16,0 3-9-16,0 1-17 0,-1 0-5 0,1-1-15 16,0 1-10-16,-1-4-10 0,2 1-6 0,-1 0-4 15,0-2-3-15,1 0-27 0,-1-3 20 16,1 2-46-16,0-4-26 0,0-2-104 0,0 0-48 16,-2-1-53-16,2-11-49 0,0 15-89 0,0-15-38 15,-1 11-57-15,1-11-440 0,0 0-501 0</inkml:trace>
  <inkml:trace contextRef="#ctx0" brushRef="#br0" timeOffset="106927.7">21852 7842 161 0,'4'-17'358'0,"1"3"-59"0,0 0-25 16,0-1-11-16,1 2-21 0,3 0-14 0,-1-1-29 15,0 2-19-15,1 2-45 0,1 0-17 16,0 1-28-16,3 0-6 0,-2 2-26 0,1 0 6 15,2 2-27-15,-1 1 8 0,1 2-18 0,0 0 6 16,1 2-8-16,2 2-4 0,1 0-2 0,-2 2-7 16,1 1-4-16,-3 2 1 0,0 0-4 0,-1 3 4 15,-2-1 39-15,-1 2-55 0,-2 0 52 0,-1 2-56 16,-2 1 53-16,-4-2-51 0,-1 0 51 0,-1 2-58 16,-3-1 54-16,-1 0-49 0,-3-1 46 0,-2-1-46 15,-2 0 48-15,1 0-51 0,-4-2 51 16,2-2-43-16,-1 1 59 0,0-3-54 0,1 0 52 15,-1 0-55-15,2-1 54 0,0-3-55 16,12-1 52-16,-20 4-53 0,20-4 49 0,-16 2-54 16,16-2 54-16,-14 1-53 0,14-1 51 0,-14 0-56 15,14 0 51-15,0 0-58 0,-15 2 41 0,15-2-57 16,0 0 47-16,-11 3-48 0,11-3 49 0,0 0-49 16,-6 8 48-16,6-8-44 0,0 0 56 0,1 15-49 15,-1-15 58-15,6 13-46 0,1-4 48 0,-1 0-43 16,3 2 55-16,1-1-48 0,2 3 54 0,1-1-57 15,0 1 60-15,2-1-56 0,0 1 57 16,-1-1-53-16,1 0 53 0,-1 0-53 0,0-3 55 0,-2 1-64 16,0-2 58-16,0 1-58 0,-2-2 56 0,1 0-58 15,-2 0 55-15,-2-3-73 0,1 0 27 16,-8-4-104-16,13 8-20 0,-13-8-162 16,10 4-76-16,-10-4-101 0,0 0-328 0,0 0-314 15</inkml:trace>
  <inkml:trace contextRef="#ctx0" brushRef="#br0" timeOffset="107679.11">22372 8047 289 0,'0'0'402'16,"0"0"-46"-16,0 0-110 0,9-4 18 0,-9 4-103 15,0 0 42-15,0 0-106 0,0 0 44 0,10-3-87 16,-10 3 52-16,0 0-83 0,13-2 61 0,-13 2-72 16,10-4 58-16,-10 4-56 0,12-5 46 0,-12 5-60 15,11-7 56-15,-11 7-65 0,9-9 64 16,-9 9-62-16,9-13 72 0,-9 13-51 0,5-16 71 0,-5 16-55 16,4-17 55-16,-4 17-46 0,0-17 47 0,0 17-46 15,-1-18 52-15,1 18-50 0,-4-18 52 16,4 18-54-16,-4-15 47 0,4 15-61 0,-6-11 48 15,6 11-66-15,-9-9 57 0,9 9-62 0,-10-4 62 16,10 4-59-16,-13 0 53 0,13 0-54 0,-16 5 55 16,7 0-52-16,2 2 62 0,-2 1-45 0,-1 4 64 15,1 0-61-15,1 0 61 0,-1 1-66 16,3 2 51-16,-1-1-50 0,2 0 56 0,-1 2-62 16,2-2 2-16,1 1 2 0,2-1 5 0,1-1-1 15,3-1 3-15,0 2-4 0,1 0 11 0,3-1 2 16,0-2-3-16,2 0 3 0,3-2-4 0,-1 0-4 15,5-3-10-15,-2 1-15 0,3-3-21 16,0-1-29-16,1-2-26 0,-2-1-20 0,1-1-25 0,0-2 25 16,1-3-94-16,0 0 52 0,-2-2-39 0,3-3 41 15,-3 1-52-15,0-4 33 0,-1 1-70 16,-2-2 33-16,0 0 81 0,1-1-38 0,-3 0 74 16,-1-1-28-16,0 1 56 0,-4 1-35 0,1 1 66 15,-2 0-38-15,-1 1 18 0,-2 1 19 0,0 1 17 16,-1-1 11-16,1 1 24 0,-2 11 22 15,-2-19 12-15,2 19 51 0,-3-14-47 16,3 14 39-16,-5-13-59 0,5 13 40 0,-5-10-61 0,5 10 47 16,-8-7-59-16,8 7 53 0,0 0-63 0,-15 0 49 15,15 0-56-15,-9 6 44 0,9-6-52 16,-9 9 43-16,9-9-53 0,-6 13 50 0,1-5-53 16,5-8 50-16,-4 17-50 0,4-17 49 0,-3 20-54 15,3-20 52-15,2 23-53 0,-1-13 49 0,0 4-45 16,3-1 50-16,1 1-50 0,-1 1 51 0,0-2-55 15,1 1 49-15,-1-1-50 0,0 0 60 0,-1-3-58 16,0 2 52-16,2 0-53 0,-2-3 54 0,-1 1-51 16,-2-10 53-16,4 17-55 0,-4-17 57 0,0 12-68 15,0-12 36-15,-4 13-73 0,4-13 26 16,-9 7-90-16,9-7 17 0,-11 5-99 0,11-5-35 16,-14 0-39-16,14 0-76 0,-18-2-328 0,9-2-199 15</inkml:trace>
  <inkml:trace contextRef="#ctx0" brushRef="#br0" timeOffset="108154.43">22887 8000 338 0,'0'0'326'0,"0"0"-33"15,0 0-80-15,0 0 5 0,0 0-74 0,0 0 40 16,0 0-77-16,0 0-4 0,0 0-6 0,0 0-13 16,8 9 64-16,-8-9-88 0,0 0 44 0,16 1-62 15,-16-1 46-15,0 0-65 0,18 0 57 16,-18 0-59-16,12-2 67 0,-12 2-65 0,11-5 53 16,-11 5-57-16,10-8 51 0,-10 8-56 0,8-9 45 15,-8 9-46-15,5-14 54 0,-5 14-46 0,4-17 45 16,-4 17-47-16,1-17 54 0,-1 17-49 0,0-16 56 15,0 16-57-15,-2-15 59 0,2 15-63 0,-3-13 47 16,3 13-60-16,-6-12 52 0,6 12-58 0,-8-8 48 16,8 8-58-16,-13-4 50 0,13 4-54 0,-13 2 57 15,13-2-51-15,-16 7 53 0,7-1-43 16,1 2 54-16,-2-1-60 0,2 5 57 0,1-2-65 16,0 3 64-16,0-1-58 0,2 1 62 15,1 1-54-15,0-2 61 0,3 2-52 0,1-3 62 16,0 2-54-16,1 0 2 0,3-2 9 0,0 3 3 15,3-2-2-15,2-1 0 0,1-1 2 0,2 0-3 16,2-2-24-16,0-2-28 0,3 0-40 0,-2 0-45 16,3-4 3-16,0 0-111 0,-4-2-8 0,2 0-95 15,1-3-19-15,1-3-43 0,-3 0-39 0,1 0-270 16,-1-5-197-16</inkml:trace>
  <inkml:trace contextRef="#ctx0" brushRef="#br0" timeOffset="108501.02">23252 7590 198 0,'0'0'450'15,"0"-18"-95"-15,0 18-42 0,0 0-40 0,0-15-32 16,0 15-21-16,0 0 29 0,0 0-83 0,0 0-12 16,0 0-4-16,0 0-15 0,0 0-3 0,-9 4 1 15,9-4-7-15,-5 20-6 0,4-10 0 0,-3 5 5 16,2 0-11-16,1 2-7 0,-2 2 0 0,2 1-4 15,-2 1-5-15,1 3-2 0,0-1-13 16,1 1-16-16,0-1-8 0,1 1-10 0,-2-3-4 0,1-2-11 16,1 2-6-16,0-2-4 0,0-1 0 15,1 0-5-15,-1-1-4 0,0-1 3 0,2-1-8 16,-1-2 3-16,0 0 3 0,2-1-7 16,-2-2 8-16,3 0-5 0,-4-10-5 15,8 16-11-15,-2-7-11 0,0-2-14 0,2-1-36 0,0-1-35 16,2 0 19-16,0-1-86 0,2-1 20 0,-1-1-80 15,1-1 12-15,2-2-89 0,-14 1 33 16,24 0-41-16,-11-4-24 0,-2 2-33 0,2-2-326 0,-3-1-201 16</inkml:trace>
  <inkml:trace contextRef="#ctx0" brushRef="#br0" timeOffset="108732.32">23088 7822 20 0,'0'0'527'15,"-12"-5"-136"-15,12 5-42 0,0 0-34 16,-8-5-9-16,8 5 10 0,0 0-94 0,0 0 7 0,10-5-81 16,-10 5 30-16,16-1-75 0,-3 1 33 0,1 0-71 15,1-2 41-15,4 2-72 0,-1 0 41 0,3 0-63 16,-1 0 46-16,-2 0-70 0,2 0-5 0,-3 0-141 15,0-1-70-15,-2 1-144 0,-2 0-509 16,-13 0-440-16</inkml:trace>
  <inkml:trace contextRef="#ctx0" brushRef="#br0" timeOffset="110667.92">4457 10871 260 0,'0'0'317'0,"0"0"-64"0,0 0 17 16,0 0-76-16,0 0 34 0,0 0-92 0,-5-7 35 16,5 7-89-16,0 0 53 0,0 0-87 0,0 0 69 15,0 0-78-15,0 0 67 0,0 0-73 0,0 0 62 16,0 12-67-16,0-12 60 0,0 0-64 0,0 0 55 15,0 13-66-15,0-13 54 0,0 0-61 0,0 0 53 16,0 14-60-16,0-14 55 0,0 0-60 0,0 0 59 16,0 0-54-16,0 11 61 0,0-11-39 0,0 0 77 15,0 0-38-15,0 0 64 0,0 0-58 16,0 0 63-16,0 0-64 0,0 0 60 0,0 0-69 16,0 0 59-16,-10-4-68 0,10 4 57 0,0 0-59 15,-5-13 62-15,5 13-61 0,-3-9 4 16,3 9 4-16,0 0 2 0,-2-13-1 0,2 13-2 0,0 0 1 15,-3-11-9-15,3 11-6 0,0 0-9 16,0 0-6-16,0 0-8 0,-1-12-6 0,1 12-3 16,0 0-1-16,0 0-1 0,0 0-1 0,0 0 0 15,0 0 7-15,0 0 9 0,-2 10 10 0,2-10-1 16,0 14 7-16,0-14 0 0,2 18 2 0,-1-7 11 16,-1-11 8-16,1 24-2 0,-1-12-1 15,2 1 1-15,-2 0-3 0,0 0-7 0,0-1 0 0,0 1-11 16,1 0-6-16,-1-13-7 0,-1 21-1 15,1-21-1-15,0 18-2 0,0-18 1 0,0 15-1 16,0-15 3-16,0 13 6 0,0-13-5 0,0 0 2 0,0 14 2 16,0-14 4-16,0 0 2 0,-2 11 0 15,2-11-3-15,0 0-7 0,0 0-7 0,0 0-7 16,0 0-10-16,-5-7-5 0,5 7-11 16,-4-16-1-16,1 5-15 0,0 0-2 0,-1-3-1 0,2 0 9 15,-2-2 6-15,1 3 4 0,1 1 1 0,-1-1 3 16,0 2 1-16,1 0 2 0,2 11 2 0,-4-18-4 15,4 18-4-15,-4-13-3 0,4 13-9 16,-2-12 2-16,2 12-1 0,0 0 5 0,0 0 3 0,-4-8 7 16,4 8 6-16,0 0 8 0,-3 10 3 0,3-10 4 15,-1 16 6-15,1-16 3 0,0 23 5 16,0-10 4-16,0 2 6 0,-1 2 1 0,1 1 0 16,1 0 2-16,-1 2 3 0,0 0-3 0,0-1-1 15,0 0 1-15,0 0 3 0,0 1 0 0,1-2 1 16,-1-1-23-16,0-1 15 0,0-1-14 0,0-1 15 15,0-1-16-15,0-1 14 0,0-12-16 0,0 22 13 16,0-22-16-16,0 17 16 0,0-17-16 0,-1 13 10 16,1-13-17-16,0 0-6 0,0 15-45 0,0-15-30 15,0 0-72-15,0 14-30 0,0-14-102 0,0 0-49 16,0 0-98-16,0 0-83 0,0 0-71 0,0 0-476 16,0 0-675-16</inkml:trace>
  <inkml:trace contextRef="#ctx0" brushRef="#br0" timeOffset="112127.58">7188 10893 127 0,'4'-11'285'0,"-4"11"-33"16,0 0 1-16,0 0-38 0,0 0-16 0,3-10-18 16,-3 10-12-16,0 0-4 0,0 0-9 15,0 0-15-15,0 0-16 0,0 0-21 0,0 0-15 0,0 0-10 16,0 0 0-16,0 0-3 0,0 0 0 0,0 0 38 16,0 0-63-16,0 0 44 0,0 0-55 0,0 0 45 15,0 0-55-15,3 8 49 0,-3-8-59 16,0 0 46-16,0 0-55 0,0 0 47 0,0 0-57 0,2 12 47 15,-2-12-57-15,0 0 61 0,0 0-56 16,0 0 57-16,0 0-57 0,0 0 56 0,0 0-58 16,0 0 57-16,0 0-58 0,0 0 67 0,0 0-49 15,1-12 17-15,-1 12 13 0,0 0 5 0,-1-15-3 16,1 15 9-16,-2-14 10 0,2 14 9 0,0-15 3 16,0 15-7-16,-1-13-32 0,1 13 33 0,0-12-25 15,0 12 32-15,-1-12-37 0,1 12 28 0,0 0-50 16,0-12 25-16,0 12-40 0,0 0 21 0,0 0-36 15,0 0 30-15,0 0-29 0,0 0 40 0,0 0-28 16,0 0 34-16,0 0 0 0,1 14 8 0,0-1 10 16,-1-2 6-16,2 4 7 0,-2 0-1 15,1 4-4-15,0-1 7 0,1 1 0 0,-1 1 3 16,0-1-5-16,0 2-7 0,1-2-3 0,-1 0-4 16,0 0 5-16,1 0-5 0,-2-1-16 0,1 0 12 15,-1-1-23-15,1-1 11 0,-1-2-18 0,1-2 15 16,-1 0-19-16,0-12 10 0,0 22-40 0,0-22-24 15,2 17-75-15,-2-17-27 0,0 13-104 0,0-13-34 16,1 12-57-16,-1-12-67 0,0 0-92 16,0 0-92-16,4 11-376 0,-4-11-555 0</inkml:trace>
  <inkml:trace contextRef="#ctx0" brushRef="#br0" timeOffset="112982.9">9913 10701 281 0,'1'-16'401'0,"-1"16"-56"0,0-14-8 0,0 14-13 15,-1-12-15-15,1 12-22 0,-1-11-41 16,1 11-36-16,0 0-33 0,-3-13-19 0,3 13-33 15,0 0 7-15,0 0-25 0,0 0 7 0,-10-4 7 16,10 4-27-16,-6 10 27 0,6-10-33 0,-8 16 38 16,3-4-37-16,0 2 41 0,-2 0-50 0,2 3 22 15,0 2-43-15,0 1 30 0,0 1-40 16,1-1 20-16,-1-2-9 0,2 2-9 0,2-1-11 0,1 0-10 16,0-1-9-16,1 0-3 0,2-1 0 0,2-1 4 15,0-1-3-15,1-1-27 0,4 0 33 16,1-3-29-16,0 0 31 0,1-3-31 0,3 0 28 15,1-2-29-15,1-3 26 0,0-2-26 0,-2 1 30 0,5-5-29 16,-4 0 30-16,2-2-27 0,-1-5 27 16,1 0-25-16,-4-4 27 0,1-1-26 0,-3-2 24 0,-2-2-25 15,-3 0 19-15,-1-3-26 0,-4-1 5 16,-1 4-2-16,-2-2-1 0,-3-1-2 0,-1 0 0 16,-5 2-7-16,0 1 21 0,-4-4-36 0,-2 7 17 15,2 2-52-15,-4 1 7 0,2 1-74 0,-3 3-30 16,2 2-55-16,2 3-31 0,-2 1-93 0,3 2-40 15,0 2-52-15,2 1-47 0,-2 4-374 0,4-1-398 16</inkml:trace>
  <inkml:trace contextRef="#ctx0" brushRef="#br0" timeOffset="115862.87">12569 10675 152 0,'0'0'334'0,"0"-13"-24"0,0 13-49 15,0 0-26-15,0 0-43 0,-4-11-13 16,4 11-4-16,0 0-3 0,-7-8 5 0,7 8-19 16,0 0 8-16,-6-7-20 0,6 7 6 15,0 0-16-15,-8-6-16 0,8 6-12 0,0 0-14 0,0 0-14 16,-9-5-10-16,9 5-12 0,0 0-20 0,-10 3 18 0,10-3-21 16,0 0 24-16,-14 8-21 0,14-8 34 15,-13 12-47-15,4-5 18 0,1 3-23 0,0 0 33 16,-1 2-10-16,0 1-1 0,4-1-4 0,-4 2 15 15,5 0-27-15,-4 2 2 0,2-2 8 0,2 2-13 16,2-2 0-16,-1 2-4 0,3-3-4 0,-2 0-1 16,2 0 0-16,2 1 3 0,-1-3 0 15,2 2 5-15,2-1 3 0,1-2 4 16,2 1 8-16,-2-1 8 0,5 0 3 0,1-2-41 0,1-2 40 16,1 0-34-16,0-3 33 0,4 1-38 0,-5-2 34 15,3-1-35-15,-3-1 28 0,3-1-25 16,-2 0 27-16,2-2-35 0,-1-2 35 0,-2-1-33 15,1-3 39-15,-3 1-41 0,1-3 30 0,-2-1-21 16,-1 0 13-16,-1-2-28 0,-2-1 35 0,-1 1-45 16,-1-2 4-16,-2-1-2 0,0 0 4 0,-4 0 2 15,0 1-1-15,0-1-4 0,-3 2 1 0,-3 0-2 16,0-1 30-16,-3 2-41 0,1 0 29 0,-5 1-33 16,2 2 27-16,-5 1-40 0,3 3 20 0,-2 0-54 15,-1 3 11-15,3 1-60 0,-4 0-23 16,5 3-57-16,-3 0-62 0,4 3-63 0,-3 0-22 15,3 1 6-15,0 2-55 0,-1 1-390 0,3-1-312 16</inkml:trace>
  <inkml:trace contextRef="#ctx0" brushRef="#br0" timeOffset="116980.57">15119 10534 32 0,'0'0'423'0,"0"0"-77"16,5-11-28-16,-5 11-36 0,0 0-21 0,4-9-18 16,-4 9-24-16,0 0-25 0,0 0-7 0,4-10-85 15,-4 10-21-15,0 0-21 0,0 0-16 16,0 0-7-16,0 0-3 0,0 0 1 0,0 0 4 16,0 0-1-16,6 8-2 0,-6-8 0 0,0 0 5 0,2 12 1 15,-2-12 0-15,0 0-4 0,1 15-6 0,-1-15-2 16,1 11 0-16,-1-11-3 0,0 0-1 0,0 12-3 15,0-12 6-15,0 0-6 0,0 0-1 16,0 14-5-16,0-14 3 0,0 0 2 0,0 0 3 16,0 0-1-16,0 0 0 0,0 0 0 0,0 0-2 15,0 0 11-15,0 0 22 0,0 0 1 0,0 0-2 16,0-16-2-16,0 16 7 0,-1-13 22 0,1 13 16 16,0-14 9-16,0 14 0 0,0-16-1 0,0 16-4 15,0-13-6-15,0 13-3 0,1-12-8 0,-1 12-11 16,0 0-13-16,0-14-19 0,0 14-11 0,0 0-10 15,0 0-7-15,0 0-1 0,0 0 3 0,0 0 9 16,0 0-19-16,0 0 26 0,-1 11-21 0,1-11 23 16,-1 23 2-16,1-9 19 0,-2 3-4 15,0 0-7-15,0 2 11 0,0 1-12 0,2-1 5 16,0 1-15-16,-1-1 6 0,1 0-18 0,0 2 15 16,-1-3-20-16,1 0 10 0,0 0-18 0,0-1 14 15,1-3-17-15,-1 0 2 0,0-1-61 0,1 0-53 16,-1-13-121-16,0 21-67 0,0-21-81 0,2 19-101 15,-2-19-68-15,2 14-111 0,-2-14-270 0,2 11-500 16</inkml:trace>
  <inkml:trace contextRef="#ctx0" brushRef="#br0" timeOffset="117855.5">17498 10613 176 0,'0'0'430'16,"-3"-9"-81"-16,3 9 6 0,0 0-71 0,-1-11-16 0,1 11-28 15,0 0-39-15,0 0-45 0,0 0-39 16,-3-11-25-16,3 11-14 0,0 0-11 0,0 0-10 0,0 0 11 16,0 0-10-16,0 0-3 0,0 0-4 15,2 11 0-15,-2-11 2 0,0 0 2 16,2 13 2-16,-2-13-1 0,0 0-4 0,1 14-3 0,-1-14-24 15,0 0 15-15,2 13-5 0,-2-13-4 0,0 0-2 16,0 0-21-16,0 15 20 0,0-15-15 0,0 0 27 16,0 0-13-16,0 0 26 0,0 0-16 0,0 0 24 15,0 0-24-15,0 0 31 0,0 0-33 0,0 0 32 16,0 0-5-16,-2-13 2 0,2 13 5 0,-1-15 4 16,1 15-7-16,-1-16 18 0,1 16-11 0,0-18 2 15,0 18-6-15,1-18 7 0,-1 18-2 16,1-16-3-16,-1 16 1 0,0-13-7 15,0 13-10-15,2-13-10 0,-2 13-14 0,0 0-8 16,0-11-7-16,0 11-1 0,0 0 6 0,0 0 8 16,0 0 0-16,0 0-14 0,-4 15 14 0,4-15-18 15,-3 21 24-15,2-10-15 0,-2 5 14 0,2 1 11 16,0 0-15-16,-1 0 10 0,1 1-17 0,0 0 14 16,0 1-20-16,1-1 12 0,0 0-18 0,0 0 13 15,-2-1-14-15,2 0 12 0,0-2-16 0,2-2-19 16,-2 2-89-16,0-2-74 0,0-1-130 0,1 0-93 15,-1-12-55-15,0 22-140 0,-1-11-589 0,1-11-793 16</inkml:trace>
  <inkml:trace contextRef="#ctx0" brushRef="#br0" timeOffset="118777.39">20248 10550 316 0,'0'0'392'0,"0"0"-94"0,-8-8-29 15,8 8-41-15,0 0-18 0,-7-6-29 16,7 6-23-16,0 0-19 0,-9-3-12 0,9 3 43 0,0 0-68 16,-17 3-6-16,17-3-5 0,-12 7-3 15,12-7-8-15,-15 11-7 0,9-4-4 0,-2 1 3 16,0 1 4-16,0 2-3 0,0 1-6 0,1 1-7 16,0 1 2-16,0 0-11 0,1 0-10 0,1 1-6 15,1 0-4-15,1 2-3 0,1-1 46 0,1 0-62 16,1-2 58-16,1 1-67 0,1 1 56 0,2 0-58 15,3-2 60-15,-1-1-47 0,4 0 57 0,3 1-61 16,2-2 6-16,1 0 2 0,3-3 0 0,-1-2 4 16,1 0 0-16,-1-1 8 0,1-4 12 15,-1-2 16-15,0-1 14 0,1-3 13 0,-4-2 28 16,5-1 8-16,-4-5-43 0,-1-2 28 0,-3-1-37 16,1-5 17-16,-7 1-9 0,-1-1 26 0,-2 0-25 15,-4 0 5-15,-2-3-30 0,-3 0-2 16,-5-2-12-16,-4 2-12 0,0 0-9 0,-4 3-7 0,-1 2-12 15,1 2-39-15,0 2-5 0,1 5-42 16,-1 0-50-16,1 4-61 0,1 1 10 0,1 3-101 16,2 1 3-16,-4 2-108 0,4 1 1 0,-1 1-13 15,2 3-44-15,0 1-383 0,3-1-373 0</inkml:trace>
  <inkml:trace contextRef="#ctx0" brushRef="#br0" timeOffset="122539.2">7344 12442 132 0,'0'0'149'0,"0"0"-1"0,0 0-27 0,0 0 9 16,0 0-18-16,0 0-5 0,0 0 14 0,0 0-11 15,0 0 7-15,0 0-25 0,0 0 36 0,0 0-36 16,0 0 53-16,0 0-59 0,0 0 0 0,0 0 3 16,0-12 10-16,0 12 8 0,0 0 2 15,0 0 2-15,0 0-4 0,0 0-5 0,0 0 50 16,0 0-68-16,0 0 37 0,0 0-67 0,0 0 38 0,0 0-67 16,0 0 39-16,0 0-62 0,0 0 44 15,0 0-55-15,0 0 47 0,0 0-46 0,0 0 49 16,0 0-54-16,0 0 56 0,5 10-57 0,-5-10 59 15,-1 10-50-15,1-10 55 0,0 0-50 0,0 15 52 16,0-15-59-16,0 0 54 0,0 14-56 0,0-14 55 16,0 0-57-16,-1 13 52 0,1-13-59 0,0 0 61 15,0 0-61-15,0 12 58 0,0-12-55 0,0 0 60 16,0 0-53-16,0 0 61 0,0 0-50 16,-3 11 73-16,3-11-59 0,0 0 65 0,0 0-61 0,0 0 62 15,0 0-61-15,0 0 60 0,0-12-60 16,0 12 5-16,-1-11 2 0,1 11 3 0,0-12 3 0,0 12 0 15,0-13 4-15,0 13 20 0,0-14-9 0,0 14 3 16,0-12 1-16,0 12 2 0,0-13-40 16,0 13 38-16,1-12-29 0,-1 12 33 0,0 0-32 15,0-15 27-15,0 15-33 0,0 0 25 0,3-12-34 16,-3 12 23-16,0 0-40 0,0 0 30 0,0-12-39 16,0 12 30-16,0 0-39 0,0 0 31 0,0 0-34 15,0 0 35-15,0 0-31 0,0 0 50 0,0 0-20 16,-5 13 2-16,5-13 9 0,-3 21 1 0,1-8 2 15,-1 2 5-15,0 1-5 0,1 1 3 16,-1 1-16-16,-1 3 28 0,1 1 0 0,-1 0 0 16,0-1-1-16,-1 0-1 0,2-2-4 0,-1-1-1 15,2-1 4-15,-2 0-3 0,1-2-25 0,1-1 25 16,-1 0-20-16,0-2 17 0,0-3-21 0,2 2 20 16,1-11-20-16,-3 16 18 0,3-16-21 0,-4 14 19 15,4-14-14-15,-1 11 13 0,1-11-28 0,-2 9 27 16,2-9-16-16,0 0 9 0,-3 11-23 0,3-11 8 15,0 0-33-15,0 0 8 0,-1 11-42 16,1-11 23-16,0 0-57 0,0 0 9 0,0 0-50 0,0 0 8 16,-3 10-26-16,3-10-22 0,0 0-19 15,0 0-30-15,0 0-39 0,0 0-42 16,0 0-10-16,0 0-14 0,0 0-57 0,0 0-389 16,0 0-304-16</inkml:trace>
  <inkml:trace contextRef="#ctx0" brushRef="#br0" timeOffset="123724.46">10043 12410 63 0,'0'0'304'0,"0"0"-58"15,0 0-28-15,4-10-11 0,-4 10-11 16,0 0-24-16,0 0-16 0,3-10 14 0,-3 10-29 15,0 0-1-15,0 0 3 0,2-10-2 0,-2 10-11 16,0 0-8-16,0 0-12 0,0 0-9 0,-3-8-9 16,3 8-10-16,0 0-8 0,0 0-5 0,-12-2-9 15,12 2-3-15,-12 2 5 0,12-2-13 0,-14 5-3 16,14-5 1-16,-15 9-12 0,5-5-3 0,1 3 46 16,-1 2-59-16,0-1 52 0,0 3-64 0,1 0 56 15,-1 1-57-15,1 1 55 0,2-1-60 0,0 2 58 16,0 0-62-16,2 1 61 0,-1 1-58 0,4-1 60 15,-1 1-55-15,1 0 63 0,2-2-54 0,0 3 2 16,1-3 2-16,3 2 7 0,1-2 0 0,1 1 1 16,3-2 5-16,0-1 5 0,2-1 0 0,0-1 0 15,2 0-5-15,0-2-30 0,3 0 33 0,1-2-4 16,-1 0-2-16,2-4-1 0,0 2 0 16,3-4-1-16,-2 0 3 0,0-3 10 0,1-2 7 15,1 1 5-15,1-4 4 0,-2-2-8 0,-2-1-7 16,1-2-3-16,-2-1-2 0,-2-1 2 0,-3-2 3 15,-1 0-8-15,-2-1-8 0,-4-1-7 0,-1 1-3 16,-4 0-34-16,-1-1 29 0,-4-2-31 0,-3 0 25 16,-1 2-26-16,-6-4 31 0,0 3-33 0,-2 0 31 15,-1 2-32-15,-3 1 9 0,2 4 11 16,1 3 17-16,-2-1-40 0,1 4 36 0,-2-1-32 0,2 5 43 16,1 1-61-16,-2 1 14 0,1 2-68 0,1 2 8 15,-2 2-52-15,1 2-44 0,0 0-49 0,0 3-10 16,3 0-108-16,-1 0-19 0,1 2-51 0,0 1-426 15,3-1-393-15</inkml:trace>
  <inkml:trace contextRef="#ctx0" brushRef="#br0" timeOffset="127085.06">12703 12208 24 0,'0'0'375'16,"0"0"-115"-16,0 0-10 0,0 0-44 16,0 0-3-16,0 0-42 0,2-11-12 0,-2 11-25 15,0 0-19-15,0 0-16 0,0 0-5 0,0 0-9 16,0 0 12-16,4-10-15 0,-4 10 9 0,0 0-18 15,0 0 6-15,0 0-13 0,0 0 8 0,2-10-9 16,-2 10 6-16,0 0-16 0,0 0 7 0,0 0-10 16,0-12 11-16,0 12-12 0,0 0 11 15,0 0-11-15,2-12 16 0,-2 12-3 0,0 0-4 0,0 0-1 16,0-13-7-16,0 13 1 0,0 0 2 0,0 0 0 16,1-14 1-16,-1 14 2 0,0 0-3 15,0 0 3-15,2-12 2 0,-2 12-4 0,0 0-1 0,0 0-10 16,2-9-7-16,-2 9-9 0,0 0-9 15,0 0-10-15,0 0-6 0,0 0-1 0,0 0 2 16,0 0 0-16,0 0 3 0,0 0 2 16,0 0-13-16,0 11 27 0,0-11-19 0,-4 13 19 15,4-13-15-15,-1 15 28 0,1-15-21 0,-2 16 22 16,2-16-24-16,-2 15 23 0,2-15-27 0,-2 16 24 16,2-16-22-16,-2 13 24 0,2-13-27 0,-2 14 29 15,2-14-28-15,0 0 27 0,-1 14-23 0,1-14 27 16,0 0-23-16,-1 12 31 0,1-12-24 0,0 0 28 15,0 0-27-15,0 0 26 0,0 0-31 0,0 0 31 16,0 0-38-16,0 0 23 0,0 0-31 0,0 0 2 16,-2-15 30-16,2 15-29 0,0-15 25 15,0 15-20-15,0-18 19 0,0 18-18 0,0-16 40 16,0 16-25-16,2-14 31 0,-2 14-32 0,0 0 13 16,0-16-26-16,0 16 25 0,0 0-38 0,2-12 17 15,-2 12-33-15,0 0 29 0,0 0-36 0,0 0 41 16,0 0-22-16,0 0 51 0,-4 13-37 0,2-3 10 15,0 1 1-15,0 1 38 0,-1 2-36 0,1 2 39 16,0 2-41-16,0 0 32 0,0 0-7 0,0 3 15 16,-1 0-32-16,1 2 30 0,-1-3-31 0,1-1 29 15,0 0-29-15,2 0 23 0,-2-1-25 0,2-2 16 16,-3 1-29-16,3-4 25 0,-1-1-24 0,0 0 22 16,1-12-37-16,-2 20-7 0,2-20-93 15,0 15-42-15,0-15-78 0,0 12-72 0,0-12-124 16,0 0-81-16,-2 12-586 0,2-12-707 0</inkml:trace>
  <inkml:trace contextRef="#ctx0" brushRef="#br0" timeOffset="128668.1">15248 12158 32 0,'0'0'287'0,"0"0"-53"16,0 0-27-16,0 0-23 0,0 0-16 0,0 0-16 16,0 0-16-16,0 0-8 0,0 0-4 0,3-10-8 15,-3 10 29-15,0 0-72 0,0 0 0 0,0 0-8 16,0 0-1-16,0 0 3 0,-14 1-13 0,14-1-2 15,-10 5 2-15,10-5 16 0,-12 6-13 0,12-6 13 16,-13 11-9-16,6-5 22 0,-2 2-1 16,1 0-13-16,0 1-7 0,-1 1-1 0,2 1 2 15,-1 1-6-15,2-2-6 0,-2 2-2 16,3 0 2-16,1 1 0 0,2-1 43 0,-1 0-63 16,2 0 54-16,1 2-58 0,0-1 52 0,1-1-52 15,2 2 56-15,2 0-63 0,1-1 56 0,2 1-63 16,0-1 1-16,2-1 54 0,1-1-64 0,1 0 52 15,-1-2-60-15,4 0 58 0,2 0-58 0,1 1 56 16,-4-4-61-16,3-1 56 0,-1-2-58 0,2 1 61 16,0-2-60-16,-3-2 62 0,0 0-57 0,2-2 69 15,1-1-54-15,-2-1 5 0,0-2 9 0,0-2 2 16,0-1 0-16,0-3-3 0,-3 0 5 0,-1-2 1 16,-2-1-3-16,-1 0-1 0,-2 0-32 15,-2 0 25-15,-3-1-29 0,0-1 27 0,-4 0-34 16,0 0 27-16,-2 1-28 0,-3 0 35 0,0-2-33 15,-5 3 30-15,1 0-31 0,-1 2 27 0,0-1-5 16,-1 5-2-16,-2 1-4 0,2-1-29 0,-3 3 30 16,1 0-27-16,-2 3 30 0,0 0-38 0,0 2-27 15,-5 1-78-15,4 1-40 0,-1 2-80 0,1-1-57 16,0 3 2-16,-1 1-87 0,0 1-464 0,0 2-420 16</inkml:trace>
  <inkml:trace contextRef="#ctx0" brushRef="#br0" timeOffset="130089.92">17604 12034 294 0,'-4'-11'253'15,"4"11"-31"-15,0 0-38 0,0 0-26 0,0 0-25 16,0 0-23-16,0 0-15 0,0 0-7 16,0 0-7-16,0 0 1 0,0 0-8 0,0 0-1 15,0 0-9-15,0 0-5 0,0 13 1 0,0-13 0 16,0 0 1-16,0 0 0 0,0 12 0 0,0-12 0 16,0 0-6-16,0 0 4 0,0 0 1 0,0 0 7 15,2 11 12-15,-2-11 7 0,0 0 15 0,0 0 12 16,0 0 13-16,0 0 2 0,0 0-7 0,0 0-15 15,0 0-7-15,0 0-8 0,0 0-13 16,0 0-7-16,-5-8-7 0,5 8-7 0,0 0-8 0,-1-16 2 16,1 16-2-16,0-12 0 0,0 12-7 15,0-13 6-15,0 13 0 0,0 0-2 0,1-14-3 16,-1 14-9-16,0 0-14 0,0-13-6 0,0 13-6 16,0 0 8-16,0 0-25 0,0 0-6 0,2-11-1 15,-2 11 1-15,0 0 4 0,0 0 11 0,1 10 15 16,-1-10 15-16,0 16 29 0,0-16-38 0,0 23 36 15,0-10-29-15,0 1 41 0,-1 4 2 0,1 1 1 16,-2 0 3-16,1 0 13 0,0 1-32 0,1 1 18 16,-1-1-29-16,-2-1 13 0,2 0-21 0,-2-1 10 15,2 0-21-15,0-1 13 0,-2-1-24 0,2-1 21 16,-1-2-21-16,1 0 13 0,0-3-21 16,0 1 14-16,1-11-43 0,-3 17-19 15,3-17-91-15,0 13-48 0,0-13-71 0,-1 11-68 16,1-11-96-16,0 0-57 0,0 0-100 0,2 12-377 15,-2-12-532-15</inkml:trace>
  <inkml:trace contextRef="#ctx0" brushRef="#br0" timeOffset="131183.43">20354 12068 360 0,'0'0'282'0,"0"0"-15"0,-4-13-52 0,4 13-25 0,0 0-30 15,-5-9-25-15,5 9-16 0,0 0-19 16,-9-9-19-16,9 9-12 0,0 0-1 0,-9-4-4 16,9 4-6-16,0 0 12 0,-13 1-1 0,13-1-4 15,-12 5 2-15,12-5 3 0,-15 11 13 0,7-6 12 16,0 2 8-16,-1 2-3 0,0 0-10 0,-1 2 2 16,1 2 6-16,0-2-13 0,0 2-15 0,1 0-7 15,2 0-8-15,-1 1-10 0,4 1-6 0,-4-1-5 16,5-1-5-16,1 0-2 0,-1 0-3 15,2-1 5-15,3 1-2 0,-1-2-2 0,5 2 54 16,-1-2-64-16,2-1 3 0,1 0 1 0,3-1 4 16,3 0 0-16,0-3-2 0,0 0 0 0,4-1-4 15,-2-2 4-15,3 0-1 0,1-3 12 0,-2-2-14 16,1 0 1-16,1-1 4 0,-1-2 5 0,-2-1 8 16,-2 0 9-16,2-3 1 0,-3 1 13 15,-2-3-29-15,-3 0 23 0,0-1-35 0,-2 1 27 16,-3-4-36-16,-3-1 22 0,-2 2-10 0,-2-3-7 15,-3-1-7-15,-7 0 6 0,1 1-8 0,-3 1 7 16,-3 1-13-16,0 1-8 0,-2 1-1 0,1 3-10 16,0 0-20-16,2 5-29 0,0 0-32 0,0 2-37 15,2 0 22-15,-1 3-67 0,2 2-5 0,-1-1-11 16,2 3-32-16,2-1-15 0,-3 1-27 0,4 0-30 16,-1 3-67-16,0-1-282 0,1-2-161 0</inkml:trace>
  <inkml:trace contextRef="#ctx0" brushRef="#br0" timeOffset="132805.9">21256 10659 219 0,'0'0'347'0,"-2"-10"-61"0,2 10-16 0,-3-11-36 16,3 11-11-16,-2-12-15 0,2 12-19 0,-3-13-12 16,3 13-18-16,-1-13-12 0,1 13-19 15,0-14 31-15,0 14-71 0,0-16 35 0,0 16-56 16,2-16 38-16,-2 16-63 0,4-18 33 15,-4 18-60-15,7-17 42 0,-4 9-59 0,4 0 42 0,-2 1-56 16,1-1 48-16,2 1-56 0,0 0 46 16,0 1-52-16,1 1 60 0,1 0-60 0,1 1 48 0,0 0-52 15,1 1 48-15,1 2-47 0,-2 0 49 16,2 0-51-16,0 1 55 0,-2 2-53 0,2 1 48 16,-1 0-47-16,0 2 55 0,0 1-49 0,-2 1 46 15,3 1-48-15,-3 0 50 0,-1 0-50 0,1 2 55 16,-1 1-53-16,-1-1 6 0,1 1 3 0,-3 2 7 15,1-2 6-15,-2 1 4 0,0 1-2 0,0-1-3 16,0 2 0-16,0 0 0 0,-1-1 1 16,-1 0 3-16,-1 0 44 0,1-1-53 15,-1 1 44-15,1-1-47 0,-2 4 45 0,0-4-40 16,1 1 38-16,-2-1-53 0,0-1 49 0,0 2-48 0,0-13 49 16,-2 22-49-16,0-10 52 0,1-1-49 0,-3 0 46 15,0 1-46-15,0 0 55 0,0-1-45 0,-2 0 52 16,-1 2-53-16,1-1 53 0,-2-2-52 0,2 3 52 15,-3-3-53-15,1 2 53 0,1-1-55 16,-2 0 46-16,0 1-49 0,1-2 54 0,0 3-51 16,1-2 52-16,-2 0-52 0,1 0 54 0,0 2-50 15,2-2 55-15,-2 1-53 0,2 0 52 0,1-1-46 16,-2 1 51-16,2 1-53 0,0-2 56 0,2 0-57 16,-1 0 50-16,1 0-58 0,1-2 58 0,-1 2-65 15,2-1 57-15,1-10-58 0,-2 19 6 16,2-19 3-16,2 16 8 0,-2-16-2 0,2 16 2 15,-2-16 4-15,7 16 2 0,-7-16 3 0,7 13-4 16,0-6 2-16,-7-7 0 0,10 11 2 0,-10-11-1 16,11 8 2-16,-11-8 3 0,13 6-1 15,-13-6-7-15,10 7 2 0,-10-7 0 0,11 4 2 16,-11-4-3-16,11 4 0 0,-11-4-2 0,0 0 1 16,14 3 0-16,-14-3 2 0,0 0 5 0,12 4-2 15,-12-4-5-15,0 0-1 0,0 0 1 0,9 4 2 16,-9-4 3-16,0 0 6 0,0 0 6 0,0 0 4 15,0 0-1-15,7 4 3 0,-7-4-2 0,0 0 9 16,0 0-3-16,0 0-1 0,0 0 5 0,-6 8-10 16,6-8 0-16,0 0 1 0,-9 10-1 0,9-10 3 15,-8 7-32-15,8-7 37 0,-9 11-29 16,9-11 33-16,-7 12-36 0,1-4 36 0,1 0-30 16,0 0 31-16,2 2-34 0,-1 1 27 0,1-1-29 15,1 1 27-15,-1 2-34 0,0-2 26 16,2 1-4-16,0 1-4 0,0-1-2 0,1 1 4 15,0 0-5-15,1 0 2 0,-1 1-2 0,2 1-6 16,0-1-2-16,0 1 3 0,1 0 2 0,1 1-1 16,-2-2-1-16,2 1 1 0,0 0-1 0,1-1 3 15,-1 2-5-15,0-1-2 0,0-1 8 0,-2 1-11 16,1 1 6-16,-1-1 1 0,1 0 0 0,-1 2-2 16,0 0 3-16,1-2-3 0,-1 2 3 0,-1 1 4 15,-1-1-24-15,1 0 23 0,-1-1-27 0,0-1 32 16,-1 0-28-16,1-1 30 0,-1-1-17 0,-1 0 22 15,1-1-29-15,-1 0 36 16,0-1-31-16,-1-2 34 0,-1 1-30 0,0-2 3 16,-1 1-8-16,-2-2 2 0,-2-1-33 0,2-1 20 15,7-5-64-15,-18 7-20 0,18-7-64 0,-22 3-33 16,22-3-63-16,-23-4-75 0,13 1-45 0,-2-4-38 16,2 0-66-16,1-2-238 0,-1 0-227 0</inkml:trace>
  <inkml:trace contextRef="#ctx0" brushRef="#br0" timeOffset="133748.66">22188 11119 390 0,'0'0'352'0,"4"-18"28"16,-4 18-96-16,-2-18 35 0,0 8-81 0,-1-1 28 15,1 0-62-15,-1 0 23 0,-1 0-69 0,1 2 30 16,-1-1-75-16,-1 2 29 0,1-1-74 15,-2 2 35-15,6 7-68 0,-11-12 39 0,11 12-70 16,-13-7 47-16,13 7-59 0,-16-2 49 0,5 4-52 0,0 0 48 16,0 2-57-16,-1 2 53 0,-2 1-57 0,2 1 57 15,1 1-50-15,0 2 52 0,1-1-53 0,0 2 60 16,3-2-51-16,0 2 56 0,2 0-52 16,1 0 59-16,-1 2-56 0,4-3 49 0,1 1-45 15,0 2 56-15,4-1-52 0,-2 1 3 0,3 2-7 0,1-2 3 16,3 3 3-16,1 0 0 0,-1-1-2 15,1 0 1-15,1 0 0 0,1-1-2 0,-2 1 1 16,2-1-19-16,-2-3 23 0,-2 2-18 16,2-2 16-16,-3 1-19 0,0-2 25 0,-1 1-4 15,-2-3 4-15,1 2 0 0,-2-1 1 0,-3-10 1 16,1 19 2-16,-1-19 1 0,-6 18 0 0,2-9 6 16,-1-1-6-16,-4-1-6 0,0 0 1 0,-4 0 12 15,0-1-15-15,-1-1 1 0,1-1-3 0,2-2-3 16,-3-1-19-16,2 1-43 0,0-4-44 0,0 1-46 15,2-2-57-15,0-2-67 0,2-3-32 16,3 0-15-16,0-2-67 0,5 10-69 0,-3-21-175 16,6 9-139-16</inkml:trace>
  <inkml:trace contextRef="#ctx0" brushRef="#br0" timeOffset="134199.72">22304 11291 223 0,'13'6'325'0,"-13"-6"-68"15,0 0-6-15,0 0-58 0,9 6-31 0,-9-6-26 16,0 0-20-16,10 5-16 0,-10-5-14 0,13 2-9 16,-13-2-18-16,13 2-6 0,-13-2-12 0,15 3 2 15,-15-3-1-15,14-1 14 0,-14 1 13 0,13-3 6 16,-13 3 13-16,13-4 38 0,-13 4-47 0,10-7 44 15,-10 7-59-15,10-11 48 0,-10 11-59 0,6-15 50 16,-6 15-51-16,4-14 45 0,-4 14-48 16,2-16 56-16,-2 16-58 0,0-15 52 0,0 15-56 15,-2-15 52-15,2 15-58 0,-1-11 50 16,1 11-68-16,-4-11 50 0,4 11-66 0,0 0 57 0,-10-9-57 16,10 9 52-16,0 0-52 0,-15 4 72 15,7 1-61-15,-1 1 59 0,0 3-52 0,0 2 6 16,-1 1 2-16,2 0 5 0,-1 1-2 0,2 1 0 15,-1 2-19-15,2 0 26 0,-1 0-35 0,2 3 32 16,1-2-37-16,0-2 31 0,1 2-31 0,3-1 29 16,-2-1-30-16,4-1 32 0,3 0-17 0,-2 1 18 15,3-2-2-15,0 0-7 0,2-3-24 0,3 0-22 16,-1-2-35-16,3-2-43 0,3-1-33 0,-4-3-48 16,4 0-38-16,-2-2-50 0,2-4-43 15,0 1-17-15,0-4-46 0,-2 0-49 0,0 0-270 16,1-4-205-16</inkml:trace>
  <inkml:trace contextRef="#ctx0" brushRef="#br0" timeOffset="134537.04">22700 11009 357 0,'3'-17'519'0,"-3"17"-165"0,3-10-5 16,-3 10-92-16,0 0 20 0,1-13-88 0,-1 13 15 15,0 0-62-15,0 0 49 0,0 0-64 16,0 0 26-16,-1 11-45 0,1-11 27 0,0 19-41 16,-2-8 69-16,1 3-74 0,1 1 61 0,-1 3-54 15,1 1 6-15,-2 1-8 0,1 2-1 16,0 2-14-16,1-1-8 0,-1 1-35 0,-1 0 26 16,1 0-37-16,0-1 31 0,-1-3-42 0,1 1 28 15,1-2-32-15,0 0 25 0,0-1-32 0,0-1 26 16,0 0-27-16,1-2 30 0,1-2-28 0,0 1 31 15,0-4-31-15,1 1 15 0,0 0-40 0,2-3 16 16,1 2-57-16,1-3-1 0,-1-1-43 0,2 1-39 16,2-3-45-16,-1 0-35 0,0-1-48 0,-9-3-32 15,22 3-10-15,-22-3-39 0,21-2-15 0,-21 2-61 16,21-4-178-16,-11-1-121 0</inkml:trace>
  <inkml:trace contextRef="#ctx0" brushRef="#br0" timeOffset="134803.47">22606 11206 69 0,'0'0'464'0,"-10"-3"-56"0,10 3-102 16,0 0 29-16,-12-5-74 0,12 5 18 0,0 0-93 0,0 0 9 15,0 0-84-15,0 0 25 0,0 0-52 16,10-5 38-16,-10 5-62 0,14 0 42 16,-14 0-55-16,21 0 37 0,-10 1-60 0,-11-1 40 15,27 0-58-15,-14 0 46 0,2 1-56 0,-1-1 34 16,2 1-104-16,-3-1-34 0,-13 0-150 0,25 1-85 16,-25-1-111-16,20 0-238 0,-20 0-199 0</inkml:trace>
  <inkml:trace contextRef="#ctx0" brushRef="#br0" timeOffset="137103.72">4705 14054 183 0,'0'0'295'0,"0"0"-63"0,0 0 4 0,0 0-45 0,0 0 9 16,0 0-45-16,0 0-11 0,0 0-5 0,0 0-4 15,0 0 2-15,0 0-7 0,0 0 3 16,0 0-14-16,-4-10-4 0,4 10 1 0,0 0 0 15,0 0-4-15,0 0-1 0,0 0-6 0,0 0 1 16,0 0-7-16,0 0-7 0,0 0-2 0,0-12-7 16,0 12-6-16,0 0 0 0,0 0 12 0,0-13 7 15,0 13-68-15,0 0 65 0,0 0-74 0,0-15 58 16,0 15-62-16,0 0 62 0,0 0-64 16,0-12 54-16,0 12-69 0,0 0 50 0,0 0-71 15,0 0 54-15,0 0-72 0,1-10 61 16,-1 10-64-16,0 0 61 0,0 0-6 0,0 0 0 0,0 0-3 15,4 14 3-15,-4-14 2 0,2 17 1 0,-1-6-3 16,0-1-2-16,0 3 1 0,-1-1 2 0,2 1 4 16,-1-1 0-16,-1 2-53 0,0-1 68 0,1-1-59 15,-1 0 59-15,0-12-64 0,0 20 68 0,0-20-58 16,2 18 64-16,-2-18-56 0,0 15 62 0,0-15-50 16,1 10 58-16,-1-10-53 0,0 0 45 0,0 0-53 15,0 0 48-15,0 0-57 0,0 0 45 16,0 0-58-16,0 0 38 0,-1-10-39 0,-1-1 49 0,2 11-62 15,-1-24 52-15,1 10-49 16,-1-3 57-16,1 0-47 0,0 2 44 0,0 0-53 0,0-1 59 16,0 4-60-16,0-1 65 0,0 13-64 15,0-20 58-15,0 20-75 0,0-16 57 0,0 16-60 16,0 0 60-16,0-14-59 0,0 14 72 0,0 0-60 16,0 0 73-16,0 0-58 0,2 11 75 0,-2-11 0 15,2 18-52-15,-1-6 69 0,-1 1-43 0,0 0 59 16,0 4-39-16,1-1 47 0,-1 4-37 0,2-1 33 15,-2 2-28-15,0-2 32 0,0 2-30 0,0 0 12 16,-2-1-7-16,2 0 16 0,-1 0-21 0,1-2-4 16,-1 0-24-16,1-1 20 0,0-1-11 15,-2-1 1-15,2-2-3 0,-1 0-5 0,1-13-13 16,-1 22 4-16,1-22-2 0,0 19-3 0,0-19-6 16,-2 14 2-16,2-14-8 0,0 14-14 0,0-14-50 15,-1 11-35-15,1-11-66 0,0 0-69 0,0 11-13 16,0-11-108-16,0 0-26 0,0 0-97 0,0 13-59 15,0-13-436-15,0 0-561 0</inkml:trace>
  <inkml:trace contextRef="#ctx0" brushRef="#br0" timeOffset="138196.66">7615 14054 9 0,'0'0'252'0,"0"0"-33"0,0 0-22 0,0 0-22 15,0 0-10-15,-5-7-4 0,5 7 0 0,0 0-9 16,0 0 1-16,0 0-9 0,0 0-67 0,0 0 53 16,0 0-20-16,0 0-21 0,0 0-18 0,0 0-8 15,0 0-2-15,0 0 2 0,0 0-4 0,0 0 5 16,0 0-4-16,-5 7 3 0,5-7-3 0,0 0-4 16,0 12 6-16,0-12-1 0,0 0-4 0,0 16-6 15,0-16-3-15,0 0-2 0,0 14-2 0,0-14-4 16,0 0-4-16,0 12 0 0,0-12 2 0,0 0 1 15,0 0 5-15,1 11 6 0,-1-11 5 0,0 0 7 16,0 0-4-16,0 0-60 0,0 0 57 0,0 0-62 16,0 0 58-16,0 0-59 0,0 0 49 15,-1-12-52-15,1 12 52 0,-1-14-56 0,1 14 53 16,-2-16-59-16,2 16 70 0,-1-20-56 0,1 20 66 16,-1-19-59-16,1 19 67 0,0-16-53 0,0 16 62 15,-2-14-59-15,2 14 54 0,0 0-73 0,0-16 58 16,0 16-79-16,0 0 54 0,0-11-65 0,0 11 64 15,0 0-54-15,0 0 54 0,0 0-50 0,0 0 69 16,3 14-64-16,-3-14 80 0,1 16-58 0,-1-3 72 16,0-1-51-16,0 2 57 0,0 2-48 0,0 1 45 15,-1 1-42-15,1 2 45 0,0-1-31 16,-1 0 6-16,1 0-9 0,-2 0 0 0,1 0 0 16,1 0-1-16,-1-3-6 0,1 1-3 0,-1-2-2 0,1-1-2 15,0-2 1-15,-2 0-4 0,2-12-5 0,0 20-2 16,0-20-1-16,0 18 0 0,0-18 0 15,-1 11-1-15,1-11 4 0,0 0-3 0,0 16-1 16,0-16-4-16,0 0-2 0,0 0-9 0,0 0 1 16,0 0-7-16,0 0-4 0,0 0-16 0,0 0-24 15,0 0-33-15,0 0-38 0,0 0-43 16,4-12-28-16,-4 12 15 0,1-11-95 0,-1 11 0 16,0 0-118-16,0-17 25 0,0 17-32 0,1-10-2 15,-1 10-12-15,0 0-43 0,2-14-174 16,-2 14-129-16</inkml:trace>
  <inkml:trace contextRef="#ctx0" brushRef="#br0" timeOffset="139582.74">10327 13952 28 0,'0'0'188'0,"0"0"-15"0,3-9-27 15,-3 9-9-15,0 0-13 0,0 0-5 0,0 0 6 16,0 0-1-16,0 0 0 0,7-7-4 15,-7 7 1-15,0 0-35 0,0 0 37 0,0 0-53 0,0 0 48 16,0 0-63-16,0 0 58 0,0 0-59 0,0 0 53 16,0 0-12-16,9 6-5 0,-9-6-4 0,0 0-7 15,3 10-8-15,-3-10-7 0,0 0-11 16,4 13-5-16,-4-13-10 0,0 0-2 0,4 12 0 0,-4-12-5 16,0 0-4-16,5 12-5 0,-5-12 2 15,0 0 2-15,5 9 7 0,-5-9 4 0,0 0 13 16,0 0 17-16,5 7 11 0,-5-7 3 0,0 0-9 15,0 0-63-15,0 0 48 0,0 0-49 0,0 0 55 16,5-8-59-16,-5 8 48 0,2-10-59 0,-2 10 58 16,2-10-62-16,-2 10 64 0,2-12-60 0,-2 12 64 15,2-13-50-15,-2 13 59 0,2-12-63 0,-2 12 54 16,1-13-63-16,-1 13 65 0,3-9-60 0,-3 9 60 16,0 0-70-16,1-12 55 0,-1 12-72 0,0 0 55 15,0 0-57-15,0 0 58 0,4-10-58 16,-4 10 62-16,0 0-58 0,0 0 64 0,3 13-60 15,-3-13 65-15,0 12-59 0,0-12 61 0,1 15-60 16,-1-15 66-16,1 16-65 0,-1-16 65 0,0 19-63 16,0-19 60-16,0 20-60 0,0-20 60 0,1 18-63 15,-1-18 59-15,0 16-56 0,0-16 52 16,0 13-51-16,0-13 52 0,0 12-53 0,0-12 65 16,0 0-54-16,0 13 56 0,0-13-54 0,0 0 45 15,0 0-56-15,0 0 55 0,0 0-62 0,0 0 55 16,0 0-56-16,0 0 52 0,-5-8-54 0,5 8 50 15,-1-16-53-15,1 16 46 0,0-21-47 0,0 21 52 16,0-23-51-16,0 23 46 0,0-22-48 0,0 22 48 16,1-18-50-16,-1 18 50 0,0-14-55 15,0 14 54-15,2-14-63 0,-2 14 40 0,0 0-39 16,0-13 50-16,0 13-46 0,0 0 55 0,0 0-45 16,0 0 61-16,0 0-43 0,-2 13 62 0,2-13-49 15,0 21 57-15,0-9-43 0,2 3 51 0,-2 1-19 16,0 2 24-16,1 1-24 0,-1 1 27 0,0 0-25 15,0 2 22-15,1-1-26 0,-1 1 2 0,0-1 3 16,0 0 0-16,1 0 3 0,-1-1 0 0,0 0-2 16,0-1-3-16,2-1-7 0,-2-1-3 15,0-3-4-15,1 0-4 0,-1-2-16 0,0-12 11 16,0 21-16-16,0-21 15 0,1 15-16 0,-1-15 13 0,0 13-26 16,0-13-18-16,2 12-61 0,-2-12-38 0,0 0-108 15,1 10-49-15,-1-10-79 0,0 0-39 16,0 0-127-16,0 0-80 0,0 0-412 0,0 0-617 15</inkml:trace>
  <inkml:trace contextRef="#ctx0" brushRef="#br0" timeOffset="141833.84">12848 13927 122 0,'0'0'326'0,"0"0"-46"15,2-11-23-15,-2 11-44 0,0 0 28 16,0 0-77-16,0-12 59 0,0 12-83 0,0 0 45 0,0 0-87 16,0 0 43-16,0 0-78 0,-2-11 45 0,2 11-66 15,0 0 59-15,0 0-61 0,-11 2 63 16,11-2-7-16,-9 7-6 0,2 0 2 0,0-1 0 16,1 3-45-16,-1 1 47 0,-2 2-49 0,4 0 57 15,-2 1-61-15,1 0 57 0,0 1-54 0,0-1 56 16,2 3-57-16,-1-2 53 0,3 2-66 0,0-1 60 15,-2-1-70-15,4 0 55 0,0 0-62 0,0-2 57 16,2 1-61-16,0-1-9 0,3 0 88 0,1 0-17 16,4-1-58-16,0-2 51 0,1 2-61 0,4-2 51 15,0-2-59-15,5 0 48 0,-5-1-43 16,4-1 38-16,1-1-43 0,-2-3 53 16,0 1-46-16,-3-2 51 0,4-2-52 0,-4 1 45 15,-1-4-49-15,1-2 44 0,-1-1-46 0,-1-1 40 16,-1-2-44-16,-3-3 42 0,-3 0-51 0,3-3 47 0,-4-2-51 15,0 1 46-15,-3-2-43 0,-2 2 43 16,0-1-48-16,-2 1 41 0,-3-3-50 0,-4 2 6 16,2 1 2-16,-4 0 6 0,-1 2 0 0,-3 1 2 15,-3 2 2-15,1 1-1 0,-2 3 5 0,2 1-6 16,-2 3 1-16,1 1-9 0,0 3-20 0,0 1 16 16,1 1-100-16,-2 3-6 0,4-1-87 0,-3 5-1 15,2-1-99-15,3 1-35 0,2 0-70 0,-1 4-431 16,1-2-405-16</inkml:trace>
  <inkml:trace contextRef="#ctx0" brushRef="#br0" timeOffset="142827.91">15504 13744 298 0,'0'0'330'0,"0"0"-67"0,6-10-22 0,-6 10-25 15,0 0-17-15,0 0-15 0,5-9-17 0,-5 9-28 0,0 0-25 16,0 0-22-16,0 0-21 0,6-7-15 0,-6 7-11 16,0 0 5-16,0 0 2 15,0 0-5-15,0 0-4 0,0 0 45 0,5 9-66 0,-5-9 57 16,0 0-58-16,1 11 50 0,-1-11-58 16,0 0 50-16,1 13-53 0,-1-13 43 0,0 0-49 15,0 12 47-15,0-12-52 0,0 0 52 0,0 0-46 16,2 12 53-16,-2-12-38 0,0 0 59 0,0 0-49 15,0 0 47-15,0 0-60 0,0 0 43 0,0 0-52 16,0 0 57-16,0 0-55 0,0 0 51 0,0-12-66 16,0 12 2-16,0-12 60 0,0 12-46 0,0-14 55 15,0 14-57-15,1-15 65 0,-1 15-54 0,1-14 63 16,-1 14-51-16,1-11 57 0,-1 11-64 0,0 0 48 16,2-15-71-16,-2 15 48 0,0 0-69 15,0 0 54-15,1-11-62 0,-1 11 62 0,0 0-53 16,0 0 10-16,0 0 23 0,4 15 15 0,-4-15 6 15,1 19 21-15,-1-6 5 0,-1 0-2 0,1 3 7 16,0 2 41-16,-4 1-38 0,4 1 37 0,0 1-32 16,0 1 24-16,-1 2-36 0,-1-1 24 0,2 1-34 15,-1-3 18-15,0-1-33 0,1 0 16 0,-1-1-36 16,-1-1 20-16,2 0-27 0,0-2 22 0,-1-2-29 16,1-1-7-16,0 1-75 0,0-14-37 0,0 20-132 15,0-20-25-15,0 16-92 0,0-16-165 0,0 0-167 16,-1 14-290-16,1-14-582 0</inkml:trace>
  <inkml:trace contextRef="#ctx0" brushRef="#br0" timeOffset="144099.04">17734 13631 86 0,'0'0'233'0,"0"0"-50"16,0 0-24-16,5-8-29 0,-5 8-24 16,0 0-19-16,0 0-13 0,0 0-15 0,0 0-6 15,0 0-7-15,0 0-6 0,3-10-2 0,-3 10 0 16,0 0 2-16,0 0-4 0,0 0 22 0,0 0-17 15,0 0 32-15,0 0-20 0,0 0 36 0,0 0-30 16,0 0 42-16,0 0-52 0,0 0 47 0,4-8-65 16,-4 8 4-16,0 0 6 0,0 0 12 0,0 0 0 15,0 0 8-15,0 0 54 0,2-11-61 0,-2 11 59 16,0 0-68-16,0 0 44 0,4-11-39 0,-4 11 64 16,0 0-45-16,0 0 48 0,4-10-53 0,-4 10 52 15,0 0-58-15,0 0 50 0,4-9-58 16,-4 9 52-16,0 0-59 0,0 0 51 0,0 0-67 15,2-10 50-15,-2 10-67 0,0 0 46 16,0 0-63-16,0 0 45 0,0 0-60 0,0 0 50 0,0 0-55 16,0 0 53-16,0 0-51 0,0 0 58 0,5 9-52 15,-5-9 55-15,2 10-49 0,-2-10 1 0,0 14 12 16,0-14 4-16,1 15 8 0,-1-15-1 0,0 16 1 16,0-16 1-16,1 15 7 0,-1-15-4 0,0 16-1 15,0-16-1-15,1 12-6 0,-1-12 3 16,0 0-1-16,0 16 5 0,0-16 8 0,0 0 4 15,2 12 1-15,-2-12-1 0,0 0-3 0,0 0-4 16,0 0-7-16,0 0-3 0,0 0-3 0,0 0-2 16,0 0 2-16,0-13-6 0,0 13 2 0,1-15-9 15,-1 15 0-15,3-19 58 0,-2 8-59 16,-1 11 46-16,4-20-53 0,-4 20 47 0,3-18-60 16,-3 18 61-16,3-15-65 0,-3 15 58 0,2-12-61 15,-2 12 53-15,0 0-60 0,3-13 63 0,-3 13-60 16,0 0 71-16,0 0-55 0,0 0 78 0,0 0-49 15,0 0 16-15,5 12 13 0,-5-12 8 0,2 17 18 16,-1-6-3-16,0 2 30 0,0 2-18 0,1 1 32 16,-1 2 1-16,2 1-8 0,-2 1-17 0,0-1-2 15,2 4-7-15,0-4-8 0,-1 3-6 0,0-2-3 16,1 2-8-16,-2-4-9 0,0 0-5 0,2-1-8 16,-2 0-2-16,2-2-12 0,-3-3-36 15,1 1-51-15,0-2-55 0,-1-11-64 0,3 17-8 16,-3-17-105-16,0 15-22 0,0-15-112 0,1 11-89 15,-1-11-511-15,0 0-661 0</inkml:trace>
  <inkml:trace contextRef="#ctx0" brushRef="#br0" timeOffset="145083.78">20392 13560 115 0,'0'0'270'0,"4"-9"-43"15,-4 9-21-15,4-10 5 0,-4 10-1 0,0 0-30 16,4-14-7-16,-4 14-7 0,0 0-10 16,1-13-3-16,-1 13-5 0,0 0-12 0,1-12-18 0,-1 12-10 15,0 0-15-15,0 0-13 0,-2-10-8 0,2 10-14 16,0 0 2-16,0 0 4 0,0 0 4 0,-17 2-42 16,17-2 52-16,-13 8-47 0,5-2 46 15,1 0-48-15,-1 1 50 0,1 1-49 0,-2 0 53 16,2 3-55-16,1 1 63 0,0 0-59 0,-1 0 7 15,2 1-1-15,1 3 13 0,0-2-2 0,1 3-1 16,1-1 1-16,1 1 51 0,1 0-58 0,1 0 48 16,1-2-52-16,0 0 47 0,2 1-59 0,0 0 53 15,2-2-49-15,2-1 46 0,0 0-53 16,1 0 46-16,5-2-57 0,0 0 43 0,1-2-48 16,0-1 48-16,2-2-52 0,0 0 42 0,0-2-39 15,1-2 36-15,2-1-43 0,-1-2 40 0,-1-3-38 16,1 0 1-16,0-3 7 0,0-3-1 0,0-1 1 15,-2 0 3-15,-2-3 4 0,-2-1-35 0,-2-1 34 16,-3-1-7-16,-1 0-4 0,-5 1-5 0,1-2-1 16,-5 0 4-16,-1 2-2 0,-4-4 23 0,-1 2-38 15,-3 1 37-15,-2 1-49 0,-3 0 43 0,0 3-42 16,-2 0 33-16,0 2-55 0,-1 1 15 0,-1 5-96 16,2-1 8-16,-1 3-96 0,0 2 2 0,1 1-101 15,-1 2 13-15,2 2-54 0,-1 1-45 16,3 1-66-16,-2 0-265 0,2 1-239 0</inkml:trace>
  <inkml:trace contextRef="#ctx0" brushRef="#br0" timeOffset="147303.26">7577 15756 186 0,'0'0'215'0,"0"0"-18"0,0 0-36 0,0 0 13 16,0 0-43-16,0 0 13 0,0 0-35 0,0 0 26 16,0 0-33-16,0 0 22 0,0 0-32 0,0 0 26 15,0 0-38-15,0 0-11 0,0 0 30 16,0 0-47-16,0 0 26 0,0 0-38 0,0 0 18 0,0 0-31 16,0 0 22-16,0 0-28 0,0 0 24 0,0 0-22 15,0 0 22-15,0 0-16 0,0 0 22 0,0 0-19 16,0 0 29-16,0 0-15 0,0 0 28 0,0 0-4 15,0 0 17-15,0 0-15 0,0 0 11 16,1-11-16-16,-1 11 4 0,0 0-15 0,0 0 5 0,3-13-8 16,-3 13 9-16,0 0-4 0,4-10 7 15,-4 10 3-15,0 0 0 0,1-13 1 0,-1 13-2 16,0 0 1-16,2-11-3 0,-2 11-10 0,0 0-9 16,0 0-9-16,4-11-4 0,-4 11-8 0,0 0-10 15,0 0-6-15,0 0-11 0,0 0 2 0,0 0-5 16,0 0-2-16,0 0-5 0,0 0 4 0,0 0 3 15,0 0 3-15,0 0 1 0,4 13-7 0,-4-13 10 16,1 12 0-16,-1-12 2 0,0 14 3 0,0-14-6 16,1 14 15-16,-1-14-9 0,2 15 2 15,-2-15-1-15,0 11 1 0,0-11 0 0,1 13-2 0,-1-13 3 16,0 0 4-16,0 13 2 0,0-13 6 0,0 0 5 16,0 0 0-16,1 10-3 15,-1-10 1-15,0 0-6 0,0 0-1 0,0 0-6 16,0 0 4-16,4-13-8 0,-4 13-7 0,3-13 6 15,-3 13-9-15,1-17 10 0,-1 17 0 0,3-16-5 16,-3 16 0-16,1-15 2 0,-1 15 6 0,1-15 5 16,-1 15 4-16,1-10-9 0,-1 10-6 0,0 0-10 15,3-14-7-15,-3 14 1 0,0 0-7 0,0 0 14 16,0 0 8-16,0 0 9 0,0 0 7 0,1 15-1 16,-1-15 13-16,0 19-30 0,0-7 51 0,-1 1-28 15,1 2 46-15,0 2-37 0,0 1 32 0,-1 0-28 16,1 0 25-16,0 2-21 0,-2-1 20 15,2 1-26-15,0-1 16 0,0 1-24 0,0-2-3 16,0 1-6-16,0-2 22 0,0 0-30 0,0-1 22 16,0-2-30-16,0-2 26 0,2 1-30 0,-2-1 25 15,0-12-38-15,0 18 9 0,0-18-64 0,1 16 4 16,-1-16-98-16,1 12-5 0,-1-12-78 0,0 0-96 16,3 10-136-16,-3-10-105 0,0 0-454 0,0 0-648 15</inkml:trace>
  <inkml:trace contextRef="#ctx0" brushRef="#br0" timeOffset="148294.14">10576 15637 100 0,'0'0'340'0,"0"0"-18"16,-1-10-52-16,1 10 23 0,0 0-61 0,0 0 12 16,-1-12-46-16,1 12-5 0,0 0-51 0,0 0-12 15,0 0-44-15,0 0-4 0,0 0-24 0,0 0 7 16,0 0-16-16,0 0 18 0,0 0-19 0,0 0 23 16,0 0-19-16,0 0 10 0,2 15-6 0,-2-15 15 15,2 13-24-15,-2-13 12 0,0 13-15 0,0-13 12 16,0 16-16-16,0-16 6 0,2 13-13 0,-2-13 6 15,0 13-17-15,0-13 9 0,0 0-10 0,-2 15 6 16,2-15-4-16,0 0 8 0,0 0-6 0,0 15 5 16,0-15 1-16,0 0-3 0,0 0-7 0,0 0 0 15,0 0 0-15,0 0-5 0,0 0-1 0,3-10-2 16,-3 10 1-16,0-14-8 0,2 3-1 16,-2 11 1-16,0-23 0 0,0 11 7 0,0 1 4 15,1-1 20-15,-1 0 12 0,1 2 0 0,-1 10 0 16,0-19-5-16,0 19-5 0,1-14-5 0,-1 14-13 15,2-11-6-15,-2 11-8 0,0 0-8 0,1-15 7 16,-1 15-11-16,0 0-1 0,0 0 7 0,0 0 6 16,0 0 6-16,0 0 5 0,5 10 10 0,-5-10 7 15,1 19 10-15,2-9 16 0,-2 4-2 0,-1 0-30 16,2 2 43-16,-2 3-11 0,1 0 31 0,-1 0-40 16,0 0 36-16,0 0-36 0,-1 1 25 0,1-2-33 15,0 0 21-15,0-1-31 0,0 2 22 0,0-2-34 16,0-3 25-16,0 0-28 0,0-2 17 0,0 1-20 15,0-2 4-15,0-11-20 0,0 20 11 0,0-20 2 16,0 14 13-16,0-14-21 0,0 13 8 16,0-13-39-16,1 11-10 0,-1-11-54 0,0 0-43 15,0 13-12-15,0-13-116 0,0 0-5 16,0 0-63-16,0 14-71 0,0-14-61 0,0 0-53 16,0 0-406-16,0 0-491 0</inkml:trace>
  <inkml:trace contextRef="#ctx0" brushRef="#br0" timeOffset="149846.54">13038 15445 201 0,'0'0'257'0,"0"0"-14"0,0 0-36 0,0 0 14 15,0 0-50-15,0 0-17 0,0 0-11 16,0 0 8-16,0 0-45 0,1-10-18 16,-1 10-1-16,0 0-6 0,0 0-7 0,0 0 8 0,0 0-16 15,0 0-3-15,0 0 1 0,5 13 15 16,-5-13-31-16,0 0 19 0,0 13-23 0,0-13 13 16,0 0-22-16,2 13 17 0,-2-13-15 0,0 0 19 15,2 13-20-15,-2-13 12 0,0 0-21 0,0 10 16 16,0-10-19-16,0 0 22 0,0 0-6 0,0 0 22 15,0 0-7-15,0 14 21 0,0-14-22 0,0 0 2 16,0 0-12-16,0 0-10 0,0 0-4 0,0-13 2 16,0 13-5-16,0-11 2 0,0 11 6 0,0-15 1 15,0 15 8-15,0-15-4 0,0 15 7 0,0-17 0 16,0 17-48-16,0-16 74 0,0 16-41 0,2-14 54 16,-2 14-51-16,0-13 47 0,0 13-65 0,0-10 48 15,0 10-70-15,0 0 48 0,2-11-65 0,-2 11 63 16,0 0-56-16,0 0 71 0,0 0-48 0,5 15 60 15,-5-15-40-15,2 20 61 0,-2-7-41 16,2 3 49-16,0 2-33 0,-2 0 27 0,2 2-30 16,-2 0 32-16,1 0-36 0,-1 1 24 0,0-1-40 15,2-1 26-15,-2 0-31 0,0 0 22 0,0-2-33 16,0 1 16-16,0-2-28 0,0-1 19 0,0-3-26 16,0 2 21-16,0-3-23 0,2 0 17 0,-2-11-30 15,0 20-10-15,0-20-73 0,0 15-21 0,0-15-126 16,2 12-21-16,-2-12-80 0,-2 12-70 15,2-12-118-15,0 0-593 0,5 11-736 0</inkml:trace>
  <inkml:trace contextRef="#ctx0" brushRef="#br0" timeOffset="150779.75">15818 15322 117 0,'0'0'279'0,"0"0"-27"0,4-9-12 0,-4 9-15 15,0 0-27-15,4-9-18 0,-4 9-11 0,0 0-69 16,0 0 39-16,0 0-16 0,0 0-6 0,0 0 1 15,0 0 8-15,0 0 1 0,-14 0-10 0,14 0-1 16,-10 12 0-16,5-4-2 0,-2 0-2 0,-2 1 0 16,2 3 1-16,-1 2-6 0,1-1 8 0,0 1-16 15,1 1 2-15,-1 1-13 0,2 0 0 16,1 2-14-16,0-1-1 0,2 1-12 0,-1-1-5 0,3 1-2 16,3-2-1-16,1 1-3 0,1-1-5 15,1-1-1-15,4 1-11 0,3-2-4 16,0 0 1-16,2-1-6 0,2-2-2 0,1 0-2 15,1-4-4-15,1 0 4 0,2-2-6 0,-3-2 3 16,2-2-3-16,-1-1 1 0,-1-1 0 0,2-2 5 16,0-3-6-16,-1-3 4 0,-1-2-9 0,-1 0-4 15,-4-4 4-15,0-1 2 0,-4-1-48 16,-1-2 49-16,-4-3-42 0,-1 2 54 0,0 1-56 0,-4-1 54 16,-4-2-53-16,0 1 55 0,-2-1-55 0,-1 1 9 15,-2 2-1-15,-3 0 44 0,-1 2-52 16,-1 1 51-16,0 1-56 0,-3 1 49 0,0 6-51 15,-3-2 54-15,0 5-54 0,2 2 54 0,-3 0-60 16,2 3 29-16,-1 2-96 0,-1 0 1 0,3 2-63 16,-2 2-44-16,-2 2-48 0,5-1-50 0,0 2-62 15,0 1-78-15,2 1-340 0,3-3-319 0</inkml:trace>
  <inkml:trace contextRef="#ctx0" brushRef="#br0" timeOffset="152029.67">18284 15068 171 0,'0'0'343'0,"-9"-9"-33"15,9 9-62-15,-12-5-26 0,12 5-22 16,-15-4-14-16,15 4-4 0,-18 0-17 0,18 0-24 15,-20 2-13-15,9 1-14 0,1 0-7 0,-4 3 0 16,2 0 0-16,0 3 1 0,-1 0-7 16,1 2-5-16,-2 2 3 0,1 2-40 0,1-1 52 0,0 3-56 15,1 0 42-15,-1-1-55 0,3 1 48 0,0 1-58 16,1 0 55-16,1-3-5 0,2 2-11 0,1-2-8 16,0 1 2-16,3-3 0 0,0 1-10 0,1 0 5 15,1-3 3-15,1 2-3 0,1-2 5 16,5 0-7-16,0-1 2 0,3-1-57 0,0 0 59 15,5-2-62-15,-2-1 48 0,2-1-49 0,0-1 51 16,0-1-43-16,-2-2 61 0,-1 0-43 0,3-2 39 16,-4-2-35-16,4 1 34 0,-2-3-38 15,0-3 32-15,-1 0-37 0,1-1 28 0,0-3-41 16,-3-1 2-16,2-3 2 0,-3 1-4 0,0-3-6 16,-1-1-1-16,-1-1 1 0,-1 1 30 0,-4 3-38 15,2-2 31-15,-2 3-34 0,-2-2 30 0,-2 3-38 16,0 1 31-16,-2-1-40 0,-2 0 42 0,-3 2-45 15,-1 1 36-15,-3 0-38 0,-1 2 26 0,0 0-59 16,-2 4 14-16,1-1-110 0,-3 2 1 0,4 2-70 16,-2 2-59-16,2 0-67 0,-1 3-65 0,3 1-66 15,-2 1-405-15,1 0-453 0</inkml:trace>
  <inkml:trace contextRef="#ctx0" brushRef="#br0" timeOffset="153078.72">20717 15044 237 0,'0'0'305'0,"0"0"-63"0,0 0 14 0,-1-11-37 15,1 11-20-15,0 0 3 0,0 0-14 0,0 0-17 16,0 0-22-16,0 0-14 0,0-12-23 0,0 12-25 16,0 0-19-16,0 0-14 0,0 0-5 0,0 0-6 15,0 0-4-15,0 0-7 0,0 0 2 0,0 0-6 16,0 0 1-16,0 0 2 0,0 0 0 15,0 0 0-15,3 11 0 0,-3-11-3 0,0 0 0 16,0 0 1-16,0 0 1 0,0 0 1 0,2 11 4 16,-2-11 10-16,0 0 7 0,0 0 16 0,0 0 14 15,0 0 9-15,0 0 2 0,0 0-13 0,0 0-9 16,0 0-15-16,0 0-8 0,0 0-8 0,4-9-10 16,-4 9 0-16,0 0-3 0,1-16-8 0,-1 16-5 15,1-15-6-15,-1 15 3 0,3-16 2 16,-3 16 1-16,1-18 22 0,-1 18 3 0,3-19 7 15,-3 19 16-15,1-15 8 0,-1 15-57 0,2-14 52 16,-2 14-54-16,3-12 42 0,-3 12-55 0,1-11 43 16,-1 11-67-16,0 0 51 0,4-10-58 0,-4 10 57 15,0 0-61-15,0 0 56 0,0 0-1 16,0 0 0-16,6 10 6 0,-6-10-46 0,4 19 62 16,-2-9-47-16,0 3 70 0,-1 5-37 0,1-2 44 15,-1 3-16-15,0 1 34 0,-1 0-23 0,2 4 11 16,-2 1 7-16,1-2-3 0,-1-1 14 0,-1 2-33 15,1-3 16-15,0 4-26 0,0-2 16 0,-2-2-31 16,2-1-2-16,0-1-10 0,-1 0 26 0,1-2-29 16,0 0 8-16,0-3-17 0,0-2 16 0,0 1-19 15,0-13 21-15,0 19-24 0,0-19 17 16,0 17-20-16,0-17 16 0,1 12-46 0,-1-12-5 16,0 12-68-16,0-12-13 0,0 0-111 0,2 11-13 15,-2-11-59-15,0 0-50 0,0 0-112 0,2 9-68 16,-2-9-91-16,0 0-280 0,0 0-460 0</inkml:trace>
  <inkml:trace contextRef="#ctx0" brushRef="#br0" timeOffset="154728.79">21357 13810 197 0,'0'0'234'0,"0"0"-37"0,0 0-27 15,0 0-14-15,0 0-9 0,0 0-17 16,0 0-12-16,0 0-9 0,0 0 0 0,0 0-29 16,0 0 51-16,0 0-63 0,0 0 30 0,-1-11-59 15,1 11 60-15,0 0-50 0,0 0 69 0,0 0-67 16,-1-13 46-16,1 13-75 0,0 0 60 0,0-13-65 15,0 13 13-15,0 0 38 0,1-15-71 0,-1 15 56 16,4-13-62-16,-4 13 45 0,4-13-54 0,-4 13 55 16,3-13-56-16,-3 13 59 0,7-16-53 0,-7 16 59 15,8-14-70-15,-3 5 60 0,1 2 0 16,-6 7-1-16,12-13-5 0,-6 5-11 16,3 3-2-16,-2-1-3 0,2-1-6 0,0 3-2 15,2-2-1-15,-2 3 0 0,1-2 2 0,0 2-1 16,0 1 0-16,-10 2 2 0,19-3 1 0,-19 3-2 15,16 0-4-15,-16 0 3 0,16 3 2 0,-16-3 2 16,14 7-45-16,-6-1 51 0,-8-6-41 0,13 12 53 16,-7-5-43-16,1 1 56 0,-2 2-44 0,2 2 47 15,-2 0-50-15,1 1 59 0,-1 0-9 0,-1 2-1 16,0 0-8-16,-1 0 1 0,2 1-4 0,-2 1 3 16,1-1 0-16,-2 1-3 0,1 0-7 0,-1-1-1 15,1 0-4-15,0 0-1 0,0-1-6 16,0 1 1-16,2-2 7 0,-1 0-8 0,0 0-2 15,0-2 6-15,1-1-6 0,-1 0-3 0,1-1 5 16,2-3-2-16,0 2 2 0,0-2-3 0,1-1 1 16,1 0-3-16,-1-1-1 0,-1-1 1 0,-7-4 5 15,16 7 0-15,-16-7-4 0,10 4 1 0,-10-4 6 16,10 4-2-16,-10-4-1 0,0 0-4 16,0 0-6-16,14 1-6 0,-14-1 1 0,0 0 2 15,0 0-4-15,0 0 2 0,0 0-3 0,0 0 1 16,-8-7-6-16,8 7 3 0,0 0-2 0,-16 0 1 15,16 0-2-15,-12 2-1 0,12-2 6 0,-16 5-2 16,8 0 11-16,-1 1-6 0,0 0 2 0,2 2 8 16,-4 0 1-16,2 3 6 0,0 0 8 15,2 0 7-15,-1 3-1 0,-1 0 11 0,3 1 3 16,-1 1 5-16,2 1-51 0,-1 1 64 0,0 2-51 16,2 0 60-16,0-2-61 0,1 1 57 0,2-1-57 15,0 2 53-15,-1 0-49 0,2 1 56 0,2-1-54 16,-2 0 41-16,2 4-51 0,-1-3 53 0,2 1-49 15,-2 0 52-15,3 1-62 0,-1-1 61 0,-1 0-54 16,2-1 48-16,-1-2-50 0,0 1 51 0,0-1-50 16,0-1 48-16,-1 0-50 0,1 1 53 0,-1-2-44 15,1 1 36-15,-1-1-39 0,1-1 13 16,1 1-13-16,-2 2 33 0,1-4-37 0,-2 1 30 16,2 2-36-16,-1-3 27 0,1 1-31 0,-2-1 31 15,2 1-29-15,-1-1 31 0,0-3-35 16,-1 2 36-16,0 0-40 0,0-1 38 0,1 0-31 15,-2-1 32-15,1 1-34 0,-1 0 35 0,0-1-40 16,0 0 38-16,0 0-38 0,-1-2 4 0,-1 3 1 16,0-3 3-16,-1 2-4 0,3-12 5 0,-5 18 2 15,3-9 2-15,-2 0-1 0,-1-1 9 0,-2-1-6 16,7-7-1-16,-11 10-8 0,11-10-13 0,-16 7-17 16,16-7-32-16,-20 1-18 0,8-4 18 0,0-2-63 15,-1 0 20-15,-2-2-85 0,-1-5 15 0,1 1-42 16,1-3-49-16,0-1-72 0,2 0-63 0,3-2-93 15,0 0-299-15,4 0-323 0</inkml:trace>
  <inkml:trace contextRef="#ctx0" brushRef="#br0" timeOffset="155352.91">21756 14089 80 0,'0'0'286'0,"0"0"-68"0,0 0-17 15,0 0-46-15,0 0 9 0,-4-9-37 0,4 9 13 16,0 0-33-16,0 0 38 0,0 0-27 0,5-7 5 16,-5 7 11-16,0 0 0 0,0 0-11 0,0 0-8 15,0 0-10-15,0 0-9 0,5-9-10 0,-5 9-4 16,0 0-15-16,0 0 6 0,0 0-5 0,0 0-2 16,0 0-9-16,0 0-5 0,0 0-10 0,0 0-6 15,4-8-8-15,-4 8-6 0,0 0-4 0,0 0-4 16,0 0-26-16,0 0-42 0,0 0-63 0,0 0-78 15,0 0-71-15,5-8-65 0,-5 8-403 0,0 0-238 16</inkml:trace>
  <inkml:trace contextRef="#ctx0" brushRef="#br0" timeOffset="156622.16">22233 13578 80 0,'-3'-13'440'0,"3"13"-60"0,-4-11-18 16,4 11-38-16,0 0-22 0,-2-14-31 0,2 14-50 15,0 0-47-15,-3-10-34 0,3 10-19 0,0 0-22 16,0 0-14-16,0 0 15 0,0 0-2 0,0 0-39 15,0 0 75-15,4 12-30 0,-4-12 65 0,4 19-56 16,-4-7 47-16,1 5-40 0,0 0 4 0,1 1-4 16,-1 1-2-16,0 2-8 0,-1-1-6 0,1 2-7 15,-1-2 18-15,0 1-38 0,0 1 18 0,2-2-37 16,-2 0 20-16,0-1-36 0,0-1 13 16,1 0-30-16,-2-4 16 0,1 0-29 0,0-1 18 15,0-1-22-15,0-12 11 0,0 20-28 16,0-20-7-16,0 14-77 0,0-14-17 0,1 13-126 15,-1-13-25-15,0 0-68 0,0 0-102 0,0 0-60 16,0 0-40-16,0 0-372 0,0 0-470 0</inkml:trace>
  <inkml:trace contextRef="#ctx0" brushRef="#br0" timeOffset="156975.13">22010 13575 86 0,'0'0'369'0,"0"0"-71"15,-9-7-32-15,9 7-33 0,0 0-67 0,0 0 32 16,-3-9-64-16,3 9 57 0,0 0-81 0,11-7 57 15,-11 7-11-15,17-5-2 0,-6 3-23 0,1-1-1 16,3 0-7-16,2 0-4 0,2 1-3 0,-1-2-10 16,2 2-3-16,-1-2-3 0,4 1-3 0,-1 0-11 15,-2 0-59-15,0 0 49 0,-1 1-59 16,-1-1 49-16,0 0-61 0,-6 0 50 0,2 1-62 16,-2 1 57-16,-12 1-64 0,20-4 52 0,-20 4-76 15,16-2 8-15,-16 2-61 0,14-1-62 0,-14 1-51 16,0 0-51-16,13 0-47 0,-13 0-36 0,0 0-76 15,0 0-258-15,0 0-182 0</inkml:trace>
  <inkml:trace contextRef="#ctx0" brushRef="#br0" timeOffset="157522.1">22584 13815 143 0,'0'0'340'15,"0"0"-34"-15,1-11-55 0,-1 11 10 16,0 0-84-16,-2-13 45 0,2 13-79 0,-7-7 44 16,7 7-69-16,-10-7 55 0,10 7-72 0,-12-4 42 15,12 4-54-15,-15-3 39 0,15 3-66 0,-16 2 56 16,16-2-57-16,-17 5 50 0,7 2-45 0,1 1 43 16,0 1-47-16,0 3 50 0,0 0-49 0,1 0 51 15,3 2-63-15,-1 0 52 0,0 0-13 0,3 1-9 16,-1 0-5-16,3-1-57 0,1-1 58 0,1 0-61 15,2 0 56-15,-1 1-63 0,5-1 58 0,-1-1-62 16,2-2 50-16,0-1-57 0,3-1 52 0,-1 0-53 16,0-3 52-16,2 0-47 0,-2-3 44 0,0 0-44 15,-10-2 44-15,22-3-48 0,-13-3 47 16,2 1-59-16,0-4 48 0,-2-3-55 0,0 1 49 16,-2-4-54-16,0-1 48 0,-2 1-50 0,-1-2 51 15,-1 0-56-15,-1 2-5 0,-2-3 12 0,-2 3-4 16,-1-1 2-16,0 3-10 0,1 0-8 0,-4 0-23 15,3 3-21-15,-3 0 22 0,0 2-81 16,-2-1 15-16,8 9-77 0,-12-9-20 0,12 9-15 16,-13-5-15-16,13 5-5 0,0 0-24 0,-17 1-67 15,17-1-279-15,-8 5-148 0</inkml:trace>
  <inkml:trace contextRef="#ctx0" brushRef="#br0" timeOffset="158146.4">22950 13873 283 0,'6'-13'345'16,"-6"13"-36"-16,4-13-61 0,-4 13 22 0,0 0-97 15,0-17-25-15,0 17-14 0,-5-12-26 16,5 12-9-16,-7-8-14 0,7 8-7 0,-11-6-7 15,11 6-1-15,-15-4 44 0,15 4-71 16,-17 1 48-16,17-1-60 0,-21 7 56 0,12-2-58 16,-2 0 51-16,2 3 1 0,-1 2-14 0,0-1-4 15,2 1-6-15,0 1 0 0,2 0-11 0,1 1-3 16,-2-3-4-16,5 2-2 0,-1 1-9 0,2-2-4 16,1-10 0-16,0 20-1 0,3-11-2 0,-3-9-2 15,6 17-1-15,0-9 3 0,-6-8-6 0,13 12 1 16,-13-12-1-16,15 8-1 0,-15-8-3 15,16 3-3-15,-16-3 1 0,15-1 2 0,-15 1-10 16,15-7 6-16,-8-1-4 0,-1 1-3 0,2-1-45 16,-2-3 55-16,-1-1-47 0,1 0 48 0,-1-1-39 0,-2-1 54 15,1 4-50-15,-1-1 54 0,-1 1-52 16,-2 10 58-16,5-18-46 0,-5 18 48 0,3-12-56 16,-3 12 41-16,4-10-55 0,-4 10 52 15,0 0-49-15,0 0 59 0,5-8-45 0,-5 8 71 16,0 0-36-16,4 10 65 0,-4-10-54 0,0 14 64 15,0-14-50-15,-3 21 84 0,2-9-75 0,0 1 61 16,0 3-72-16,-1 1 52 0,1-1-59 0,0 2 46 16,-2 3-58-16,2-2 42 0,-1 1-46 0,0 1 43 15,1-2-52-15,-1 4 43 0,0 0-50 16,0-5 39-16,1 2-40 0,1-1-5 0,-1-1 4 16,0 0-1-16,-1-3 2 0,2 1-4 0,-1-4 8 15,1 0 0-15,-2 0 1 0,2-12 6 0,0 18 2 16,0-18 4-16,-2 15-7 0,2-15-6 0,-3 11-14 15,3-11-17-15,-9 9-16 0,9-9-26 0,-13 4 25 16,13-4-93-16,-21 1 12 0,7-2-93 0,3-1 7 16,-2 0-45-16,-2-2-55 0,3 1-56 0,-1-2-58 15,3 1-430-15,2-3-398 0</inkml:trace>
  <inkml:trace contextRef="#ctx0" brushRef="#br0" timeOffset="158793.47">23282 13909 412 0,'-4'-16'366'0,"4"16"15"0,-5-14-120 15,5 14 14-15,-4-13-95 0,4 13 35 0,-6-12-83 16,6 12 21-16,-7-9-84 0,7 9 38 0,-6-9-77 15,6 9 50-15,-12-3-62 0,12 3 52 16,-14 0-59-16,14 0 54 0,-16 4-12 0,6 0 0 0,-1 1-2 16,0 1-5-16,-1 1-2 0,2 0-4 15,-1 3-1-15,0-2-6 0,2 2 5 16,0 2-8-16,1-3-3 0,1 2-4 0,2-1 1 16,1 1-3-16,2-1 0 0,0 0 1 0,2-10-4 15,2 18-4-15,-2-18 2 0,6 19 0 0,-1-13-1 16,2 2 2-16,1-2-2 0,0-2 3 0,1 1-2 15,1-4 5-15,-10-1-11 0,19 2 9 0,-19-2-1 16,22-3-4-16,-22 3-1 0,17-9-7 0,-7 4-1 16,-4-3 6-16,2 1-5 0,-1-2 2 0,-2-1-4 15,1 1 4-15,-2-2-2 0,0-2-35 16,-1 3 58-16,0 0-39 0,0 1 61 0,-1-1-49 16,-2 10 63-16,4-15-62 0,-4 15 52 0,5-11-64 15,-5 11 45-15,3-10-60 0,-3 10 54 0,0 0-56 16,0 0 63-16,0 0-48 0,0 0 61 0,0 0-45 15,0 0 74-15,6 6-46 0,-6-6 67 0,1 15-61 16,-1-15 61-16,0 23-58 0,0-12 52 16,-1 3-51-16,1-1 42 0,0 3-49 0,0-2 40 15,0 4-39-15,0-1 27 0,0 0-26 0,0 1 29 16,-1 2-35-16,1-2 23 0,0 0-33 0,0 0 29 16,0 0-35-16,-2-1 23 0,2-1-33 0,0 1 29 15,0-3-38-15,0-2 34 0,0 2-35 0,-1-3 33 16,1 2-34-16,-1-2 4 0,1-11 3 15,-3 19 1-15,1-10 5 0,-3 0-3 0,1-1 3 16,-1-1 3-16,-2 1-13 0,0-3-26 0,-2 1-26 16,0-2-38-16,0 0-46 0,-3-2 11 0,2 1-108 15,-1-2-4-15,11-1-124 0,-23-1-16 0,12-2-71 16,0 1-62-16,1-3-307 0,-1 0-353 0</inkml:trace>
  <inkml:trace contextRef="#ctx0" brushRef="#br0" timeOffset="159137.72">23403 13554 473 0,'0'0'464'0,"2"-19"-79"15,-2 19-70-15,1-12-42 0,-1 12-47 0,0 0-28 16,5-11-41-16,-5 11 6 0,0 0-6 0,9 4-3 16,-9-4 12-16,9 11-52 0,-5-2 57 0,0 2-46 15,1 2 61-15,-3 2-53 0,2 1 25 16,1 4 4-16,-1 0 9 0,-3-1-29 0,2 5-7 0,-1-1-16 16,0 1 24-16,0-1-41 0,-1 1 6 15,1 0-35-15,-2 0 6 0,1-4-33 0,0 2 11 16,-1-1-30-16,2-3 14 0,-1 3-20 0,0-3-4 15,-1-2-50-15,2 1-30 0,-1-3-121 16,0-2-15-16,-1 0-69 0,1-1-53 0,-1-11-86 16,4 16-67-16,-4-16-91 0,5 12-360 0,-5-12-496 15</inkml:trace>
  <inkml:trace contextRef="#ctx0" brushRef="#br0" timeOffset="159528.66">23655 13965 283 0,'0'0'394'0,"0"0"-60"0,0 0-19 16,5-8-57-16,-5 8-40 0,0 0-34 0,0 0-27 15,10-6-19-15,-10 6-25 0,0 0-18 0,12-5-16 16,-12 5-14-16,9-4-11 0,-9 4-8 0,13-4 2 16,-13 4-10-16,10-6-7 0,-10 6-9 0,10-7-5 15,-10 7 1-15,13-10-1 0,-7 4-7 0,-6 6-3 16,8-13-50-16,-4 5 61 0,-4 8-53 0,2-16 63 15,-2 16-51-15,0-15 65 0,0 15-53 0,-2-18 55 16,2 18-44-16,-7-17 14 0,4 9 3 16,3 8-1-16,-10-15 1 0,10 15-1 0,-12-9 7 15,12 9 41-15,-12-6-52 0,12 6 50 0,-16-2-40 16,16 2 51-16,-17 4-40 0,8 1 60 0,-1 2-41 16,1 2 56-16,1 1-50 0,-2 1 64 0,4 1-54 15,-1 1 64-15,3 2-61 0,1-1 62 16,0 0-58-16,2 1 55 0,1-1-50 0,2 1 33 15,1 0-53-15,2-1 20 0,1 1-35 0,2-2 24 16,2-1-43-16,1 0 25 0,3 0-42 0,1-2 10 16,0-2-92-16,1-1-36 0,1-2-120 0,0 0-28 15,2-1-82-15,-2-3-80 0,2 1-74 0,-5-2-448 16,1-2-522-16</inkml:trace>
  <inkml:trace contextRef="#ctx0" brushRef="#br0" timeOffset="161516.69">21399 13757 106 0,'0'0'255'0,"0"0"-47"0,0 0-24 16,0 0-23-16,0 0-23 0,0 0 9 0,0 0-44 15,0 0 5-15,0 0-29 0,0 0 12 0,0 0-26 16,0 0 40-16,0 0-43 0,0 0 58 0,0 0-57 16,8-5-2-16,-8 5 5 0,0 0 0 0,0 0-4 15,0 0-3-15,0 0-6 0,0 0-7 0,5-8 3 16,-5 8-12-16,0 0 5 0,0 0 13 0,0 0 38 15,3-11-53-15,-3 11 42 0,0 0-60 0,0 0 48 16,0 0-59-16,5-12 52 0,-5 12-56 16,0 0 48-16,0 0-56 0,2-10 51 0,-2 10-60 15,0 0 47-15,4-9-50 0,-4 9 54 0,0 0-45 16,0 0 43-16,4-11-49 0,-4 11 48 0,0 0-53 16,4-8 50-16,-4 8-51 0,0 0 48 0,4-10-50 15,-4 10 47-15,0 0-48 0,6-8 51 0,-6 8-51 16,0 0 44-16,8-10-48 0,-8 10 49 0,0 0-46 15,6-8 47-15,-6 8-48 0,5-7 52 0,-5 7-52 16,0 0 49-16,8-9-47 0,-8 9 45 16,0 0-46-16,8-7 52 0,-8 7-2 0,0 0-4 15,8-6-9-15,-8 6 1 0,0 0-2 0,7-7-47 16,-7 7 53-16,0 0-2 0,6-6-6 16,-6 6-2-16,0 0-3 0,7-7-3 0,-7 7-43 15,0 0 53-15,0 0-4 0,9-7 3 0,-9 7-49 16,0 0 49-16,0 0-3 0,0 0-3 0,7-7-3 15,-7 7 2-15,0 0-2 0,0 0-4 0,7-6 0 16,-7 6-1-16,0 0-1 0,0 0 0 0,0 0 3 16,8-5-4-16,-8 5 1 0,0 0 0 0,0 0 1 15,0 0-1-15,0 0 0 0,0 0 1 0,8-4 1 16,-8 4 0-16,0 0 2 0,0 0 0 0,0 0-2 16,0 0-1-16,0 0 2 0,7-6-2 0,-7 6-4 15,0 0 2-15,0 0-1 0,0 0 4 0,0 0-2 16,0 0-7-16,0 0-2 0,0 0 1 15,0 0 2-15,0 0 0 0,0 0 1 0,0 0-2 16,0 0 1-16,0 0 3 0,0 0 0 16,0 0 2-16,10 2-1 0,-10-2 9 0,0 0-5 15,0 0-5-15,0 0 2 0,0 0 0 0,5 8 3 16,-5-8 0-16,0 0-2 0,0 0 0 0,6 9 1 16,-6-9-1-16,0 0-2 0,0 0 1 0,5 7 4 15,-5-7-43-15,0 0 48 0,0 0-46 0,4 9 51 16,-4-9-48-16,0 0 52 0,0 0-47 0,6 11 49 15,-6-11-42-15,0 0 47 0,0 0-52 0,3 10 53 16,-3-10-53-16,0 0 49 0,6 10-47 0,-6-10 52 16,0 0-49-16,0 0 52 0,5 12-56 15,-5-12 59-15,0 0-60 0,3 9 51 0,-3-9-45 16,0 0 46-16,3 10-52 0,-3-10 49 0,0 0-47 16,2 9 50-16,-2-9-47 0,0 0 47 0,0 0-46 15,4 13 47-15,-4-13-49 0,0 0 48 0,0 0-51 16,2 12 51-16,-2-12-49 0,0 0 49 0,2 9-46 15,-2-9 45-15,0 0-45 0,0 0 47 16,1 13-60-16,-1-13 61 0,0 0-48 0,0 0 54 16,3 13-56-16,-3-13 47 0,0 0-47 0,0 0 47 15,0 14-47-15,0-14 49 0,0 0-49 0,0 0 49 16,1 13-50-16,-1-13 49 0,0 0-47 0,2 12 43 16,-2-12-42-16,0 0 48 0,1 12-43 0,-1-12 49 15,0 0-57-15,1 12 52 0,-1-12-6 16,0 0-42-16,2 13 50 0,-2-13-4 0,0 0-3 15,1 12-2-15,-1-12-4 0,0 0 0 0,0 12-3 16,0-12-2-16,0 0 1 0,1 12 0 0,-1-12 4 16,0 0-4-16,1 12-4 0,-1-12 5 0,0 0-1 15,0 13-4-15,0-13 3 0,0 0 2 0,3 13 2 16,-3-13 5-16,0 0-1 0,1 14-2 0,-1-14-1 16,0 0-3-16,1 15 8 0,-1-15 2 0,2 10 2 15,-2-10-1-15,0 0-3 0,1 15-7 0,-1-15 1 16,1 13-1-16,-1-13 0 15,1 11 1-15,-1-11 0 0,2 11-1 0,-2-11-1 16,1 13 3-16,-1-13 6 0,1 11-3 0,-1-11-4 16,2 12 7-16,-2-12-3 0,1 12-1 0,-1-12-4 15,1 11 0-15,-1-11-1 0,1 11 2 0,-1-11-2 16,2 10-5-16,-2-10 2 0,4 10 4 0,-4-10-2 16,0 0-4-16,3 14 5 0,-3-14-1 0,4 8 10 15,-4-8-6-15,7 7 0 0,-7-7-2 16,5 7 2-16,-5-7 0 0,7 7-4 0,-7-7-52 0,8 6 61 15,-8-6-55-15,9 4 62 0,-9-4-58 0,9 4 62 16,-9-4-53-16,0 0 53 0,13 4-56 0,-13-4 60 16,0 0-61-16,14 3 56 0,-14-3-62 0,0 0 61 15,0 0-60-15,15 1 57 0,-15-1-43 16,0 0 46-16,13-1-61 0,-13 1 59 0,0 0-60 16,0 0 57-16,13 0-52 0,-13 0 50 0,0 0-56 15,0 0 66-15,15 0-61 0,-15 0 55 0,0 0-56 16,0 0 55-16,13-1-55 0,-13 1 58 15,0 0-59-15,0 0 59 0,0 0-59 0,16-1 56 16,-16 1-70-16,0 0 32 0,0 0-99 0,0 0 3 16,12-3-76-16,-12 3-85 0,0 0-104 0,0 0-90 15,0 0-421-15,0 0-442 0</inkml:trace>
  <inkml:trace contextRef="#ctx0" brushRef="#br0" timeOffset="162927.29">24147 13537 261 0,'0'0'376'0,"0"0"-43"0,0-14-17 0,0 14-49 16,0 0-42-16,0 0-40 0,0-14-32 15,0 14-31-15,0 0-18 0,0 0-6 0,0 0 1 16,0 0 8-16,0 0-6 0,-6 9 6 0,6-9 3 16,-4 15 0-16,1-6-39 0,-2 4 59 0,1 3-44 15,-1 1 55-15,1 4-55 0,-3 2 67 0,-1 5-58 16,-1 1 51-16,0 2-58 0,-1 5 61 16,-1 0-64-16,-2 1 37 0,2-1-47 0,-1 0 36 15,1-6-39-15,1 0 33 0,1 0-41 0,0-2 30 16,0-1-36-16,2-5 25 0,0 0-24 0,1-2 17 15,-1-1-23-15,4-3 10 16,-4-1-27-16,5-2 13 0,-2-2-20 0,1 0 16 0,1-1-28 16,2-10 17-16,-4 16-21 0,4-16 14 0,-3 12-21 15,3-12 13-15,-3 12-52 0,3-12-9 0,0 0-77 16,-3 12-74-16,3-12-26 0,0 0-125 0,0 0-37 16,-1 10-113-16,1-10-94 0,0 0-412 0,0 0-600 15</inkml:trace>
  <inkml:trace contextRef="#ctx0" brushRef="#br0" timeOffset="163869">22321 14662 189 0,'0'0'340'0,"2"-10"-34"0,-2 10-8 16,0 0-75-16,2-16 42 0,-2 16-87 0,0 0 49 16,-3-14-76-16,3 14 39 0,0 0-76 0,-5-13 38 15,5 13-61-15,-8-5 42 0,8 5-55 16,0 0 49-16,-16-3-49 0,16 3 46 0,-18 4-57 15,8 0 51-15,-1 2-55 0,0 2 50 0,-1 1-59 16,0-1 57-16,0 4-62 0,2-2 62 0,0 3-60 16,1-1 58-16,0 0-70 0,1 3 74 0,1-2-63 15,1 0 56-15,1 0-55 0,3 2 32 0,-1-4-46 16,2 1 40-16,1-1-51 0,1 2 42 0,0-3-49 16,2 0 37-16,2 0-43 0,2 0 35 0,3 0-42 15,-1-2 27-15,2 1-46 0,2-3-3 0,1-1-88 16,1-1 9-16,1 0-54 0,-2-2-45 0,0-2-54 15,1 0-40-15,-1-1-48 0,1-1-21 0,1-2-5 16,-1-1-28-16,-2 1-26 0,0-4-202 0,-1 1-130 16</inkml:trace>
  <inkml:trace contextRef="#ctx0" brushRef="#br0" timeOffset="164240.91">22484 14749 108 0,'4'-11'359'0,"-4"11"-29"0,0 0-6 0,3-10-21 16,-3 10-27-16,0 0-37 0,0 0-37 0,1-10-34 15,-1 10-34-15,0 0-12 0,0 0 3 0,0 0-4 16,0 0 5-16,0 0 10 0,-6 8-3 0,6-8-6 16,-5 13 7-16,5-13-1 0,-6 14 0 0,4-4 2 15,-1-1-5-15,2 2-7 0,1-11-60 0,-4 21 66 16,3-10-62-16,1-11 42 0,0 21-50 0,0-21 23 16,1 22-47-16,-1-22 40 0,5 19-50 15,-1-9 34-15,0-2-39 0,1 0 30 0,2 0-41 16,1-1 32-16,0-2-41 0,2 2 39 0,-1-3-40 15,1-1 28-15,1 0-38 0,-11-3 29 0,18 0-57 16,-18 0 38-16,19-6-47 0,-10-1 35 0,-2 0-46 16,1-2 46-16,-1-4-52 0,-1 2 54 15,-1-3-45-15,-3 2 56 0,0-4-52 0,-2 4 50 16,-2-1-49-16,0-2 55 0,-4 1-53 0,1 0 56 16,-1 1-64-16,-1 2 44 0,-1 2-69 0,-2 0 26 15,1 2-91-15,0 2 25 0,-1 1-27 16,10 4-26-16,-17-3-23 0,17 3-37 0,-16 3-25 15,16-3-10-15,-13 4-10 0,13-4-47 0,-11 9-40 16,11-9-204-16,-6 11-87 0</inkml:trace>
  <inkml:trace contextRef="#ctx0" brushRef="#br0" timeOffset="164960.28">22791 14762 168 0,'0'0'446'0,"0"0"-106"0,5-9-45 0,-5 9-52 16,0 0-20-16,0 0-15 0,7-5-17 0,-7 5-15 16,0 0-25-16,0 0-11 0,10 3-3 0,-10-3 5 15,5 8-8-15,-5-8-16 0,5 10-3 0,-5-10-13 16,5 13-11-16,-5-13-3 0,4 14-6 0,-4-14-10 15,3 15-13-15,-3-15-3 0,3 15-9 0,-3-15-7 16,2 14-5-16,-2-14-6 0,1 11-2 0,-1-11 4 16,0 0 1-16,2 15 6 0,-2-15 10 15,0 0 0-15,0 0-65 0,0 0 62 0,0 0-48 0,0 0 45 16,0 0-58-16,0 0 54 0,0 0-61 0,0 0 57 16,0 0-62-16,0-18 65 0,0 18-66 15,3-18 63-15,0 8-66 0,-1-3 55 0,1 2-59 16,1-1 59-16,1 0-60 0,1 1 51 0,-1 1-57 15,0 0 54-15,2 2-58 0,-1 1 56 0,2 0-56 16,-1 0 59-16,1 3-58 0,-8 4 56 0,17-7-45 16,-17 7 52-16,12-1-60 0,-12 1 61 0,13 6-56 15,-13-6 59-15,14 9-4 0,-9-2-3 0,2 1-4 16,-3 1 3-16,2 1-1 0,-2 0-7 0,-2 0 6 16,1 0 0-16,0 1-3 0,-2 0 5 0,-1-11-5 15,0 18 3-15,0-18 2 0,0 15-4 16,0-15 3-16,-1 13 6 0,1-13 0 15,-4 10 0-15,4-10 1 0,0 0 0 0,-7 9-4 16,7-9 2-16,0 0-54 0,0 0 61 0,0 0-60 16,-10-8 71-16,10 8-71 0,-1-13 52 0,1 13-66 15,2-20 63-15,0 10-57 0,3-4 55 0,-1 0-55 16,1 0 58-16,1 0-58 0,2 2 58 0,1-1-61 16,-2 1 57-16,2 1-56 0,0 1 60 0,3 3-61 15,-3-1 58-15,0 2-56 0,2 3 57 0,-2-1-54 16,-9 4 55-16,18-1-52 0,-18 1 55 0,19 5 1 15,-9-2 2-15,-1 3-11 0,2 2 11 0,-1-1-2 16,-1 3 2-16,-2 1 5 0,1 1 13 0,0 1-1 16,-2-1-8-16,-1 1 1 0,0-1-5 15,-1 0 3-15,-1-1-3 0,-1 2 0 0,-2-13-2 16,2 23-6-16,-2-23-1 0,0 20 1 0,0-20 0 16,-3 19-75-16,3-19 17 0,-4 15-53 0,4-15-56 15,-4 14-66-15,4-14-65 0,-3 10-65 16,3-10-55-16,0 0-96 0,-2 11-233 0,2-11-238 15</inkml:trace>
  <inkml:trace contextRef="#ctx0" brushRef="#br0" timeOffset="165300.87">23412 14749 430 0,'0'0'479'0,"2"-15"-60"16,-2 15-58-16,1-12-44 0,-1 12-51 0,0 0-61 15,1-12-45-15,-1 12-31 0,0 0-25 0,0 0-6 16,0 0-2-16,0 0 1 0,0 0 3 0,0 0 7 16,1 12 5-16,-1-12 17 0,-1 18 15 0,0-6-15 15,0 2-4-15,-1 1-4 0,0 1-42 0,0 2 52 16,0 0-58-16,-1-1 41 0,1 2-54 15,-2 0 38-15,1 2-49 0,-2-3 25 0,3 0-43 16,-1 1 27-16,1-1-44 0,-1-2 31 0,0-1-33 16,1-1 23-16,1-3-40 0,-1 2-42 0,2-13-7 15,-2 19-99-15,2-19 15 0,-2 16-94 0,2-16-16 16,2 11-71-16,-2-11-69 0,0 0-32 16,0 0-29-16,0 0-358 0,10-3-333 0</inkml:trace>
  <inkml:trace contextRef="#ctx0" brushRef="#br0" timeOffset="165570.63">23406 14754 369 0,'2'-16'313'0,"2"3"4"0,-1 0-68 15,-1 2 27-15,3 0-81 0,-1 1 34 0,0 0-90 16,1 2 42-16,0 1-85 0,-5 7 39 0,13-12-70 16,-13 12 47-16,15-7-66 0,-15 7 49 0,17-3-11 15,-17 3-5-15,17 3-17 0,-6 0-3 0,-1 2-12 16,-1 3 2-16,0-2-4 0,1 3-7 0,-1 1-8 15,-1 2-9-15,1-2-4 0,-3 3-1 0,-2 0-5 16,0 0 0-16,-1-1-3 0,-2-1 6 0,-1 0 2 16,-3 0 0-16,0-1 0 0,-3-1 2 0,0 0-3 15,-3-1-1-15,0-3 0 0,-1 1 0 0,-1-1-4 16,0-1 0-16,-3-2-7 0,3 0-38 0,-1-1-60 16,12-1-52-16,-22-1-83 0,12-2-86 15,10 3-89-15,-18-6-335 0,18 6-245 0</inkml:trace>
  <inkml:trace contextRef="#ctx0" brushRef="#br0" timeOffset="165884.67">23797 14505 425 0,'4'-10'491'16,"-4"10"-108"-16,4-12 5 0,-4 12-86 0,2-12 3 16,-2 12-111-16,4-7 0 0,-4 7-80 0,0 0 29 15,0 0-57-15,0 0 61 0,0 0-50 0,0 0 45 16,8 6-45-16,-8-6 50 0,2 16-57 0,-2-16 64 16,0 22-56-16,0-8 50 0,0 3-57 0,0 1 50 15,0 0-65-15,-1 0 40 0,0 2-40 0,1 0 15 16,-2 1-47-16,1 0 29 0,0-1-47 0,0-1 28 15,1 0-41-15,-2-1 26 0,1-1-48 0,1-1-21 16,0 0-121-16,0-4-30 0,-1 1-100 0,1-13-100 16,1 22-85-16,0-11-124 0,-1-11-320 15,4 15-475-15</inkml:trace>
  <inkml:trace contextRef="#ctx0" brushRef="#br0" timeOffset="166307.87">23932 14795 290 0,'0'0'390'15,"0"0"-67"-15,0 0-50 0,9-8-45 0,-9 8-29 16,0 0-31-16,16-3-33 0,-16 3-25 0,15-2-20 16,-15 2 2-16,18-1-29 0,-8-2-9 15,3 2-7-15,-13 1-7 0,20-5-6 0,-20 5-9 16,21-5 2-16,-13 0-11 0,2 0-2 0,-3-1-4 15,0-1-4-15,-1-2-1 0,-1 1 1 0,2-1 1 16,-5-2-2-16,1 1 4 0,-3 10 8 0,0-21-1 16,-2 10-47-16,2 11 75 0,-5-20-52 0,0 12 64 15,0-1-42-15,0 3 40 0,-1-2-47 0,-2 2 44 16,8 6-53-16,-15-7 52 0,15 7-47 0,-16-1 64 16,16 1 3-16,-19 4 2 0,10 2 5 0,-1 0 4 15,1 3 2-15,1 2 5 0,1 0 8 0,-1 1 5 16,2 4 13-16,2-2 2 0,1 1-9 15,1 0-6-15,0 0 5 0,2 1-63 0,2-2 52 16,0 1-67-16,2 0 37 0,0-1-45 0,2 0 38 16,4-2-45-16,-1-1 36 0,3 1-48 0,2-3 44 15,0 0-98-15,3-2 4 0,-3-2-65 0,4-2-70 16,1-2-64-16,-3-1-45 0,2-1-57 0,2-2-18 16,0-4-41-16,-1-1-25 0,-1-1-240 0,-1-4-182 15</inkml:trace>
  <inkml:trace contextRef="#ctx0" brushRef="#br0" timeOffset="166951.84">24311 14591 116 0,'0'0'348'0,"0"-11"-67"0,0 11-9 15,0 0-65-15,-2-14-5 0,2 14-63 0,0 0 37 0,0 0-66 16,0 0 54-16,7-8-62 0,-7 8 67 16,0 0-64-16,0 0 57 0,9 9 0 0,-9-9-14 15,5 13-9-15,-5-13-1 0,6 15-8 0,-3-6-1 16,-1 2-4-16,1 1-5 0,1-1-15 0,-2 2-11 15,1-1-10-15,-2 1-10 0,2-2-11 16,-2 1-2-16,-1-12-13 0,1 21-8 0,-1-21-4 0,0 19-3 16,0-19-3-16,0 15 0 0,0-15 0 15,-1 13-54-15,1-13 59 0,0 0-56 0,-4 11 47 16,4-11-79-16,0 0 49 0,0 0-21 0,0 0-14 16,0 0-7-16,-8-8-23 0,8 8-2 0,0-15-13 15,2 5 2-15,0-1 14 0,1-1 6 0,1-2-38 16,2 0 58-16,-2-3-35 0,3 3 62 0,0 1-44 15,1-1 55-15,-1 2-46 0,1 0 48 0,0 1-46 16,-1 3 50-16,2 0-42 0,-2 4 51 0,2-1-43 16,-9 5 49-16,15-6-44 0,-15 6 55 0,16 1-48 15,-16-1 54-15,19 6-44 0,-8 0 58 0,-5 1-38 16,3 2 45-16,-1 1 2 0,1 3-5 16,-3-2 6-16,1 3-8 0,-1-2-1 0,-2 2-2 0,1 0-7 15,-3 0-3-15,1-1-5 0,-3 0-4 16,0-1-2-16,0-12 0 0,0 22-4 0,-4-13-1 0,2 0 1 15,2-9 0-15,-8 16 0 0,8-16-1 16,-6 10 2-16,6-10-3 0,-7 7-1 16,7-7-7-16,0 0-9 0,-14 2-4 0,14-2-5 15,-6-7-7-15,6 7-4 0,-4-11-1 0,4 11-11 16,-1-19-50-16,2 9 49 0,2-5-53 0,0 0 61 16,4-2-45-16,-1-1 57 0,3 0-44 0,0 1 53 15,0 2-49-15,0 1 52 0,0 1-44 0,0 2 42 16,1 1-48-16,-1 2 48 0,-1 1-49 15,2 2 54-15,-1 2-42 0,-9 3 60 0,16-1-44 0,-16 1 52 16,17 4-42-16,-8 2 56 0,0 0-46 0,0 2 58 16,0 2-6-16,0 1-2 0,-3 1 1 15,1 1-3-15,-1-2-6 0,0 3-1 0,1-2-4 16,-3 0-9-16,-1 1-4 0,1-2-4 0,0 0-1 16,-2 0-5-16,-1-1-15 0,-1-10-58 0,2 17-69 15,-2-17-81-15,2 15-104 0,-2-15-95 0,-2 10-104 16,2-10-256-16,0 0-285 0</inkml:trace>
  <inkml:trace contextRef="#ctx0" brushRef="#br0" timeOffset="167370.62">24868 14773 320 0,'0'0'378'0,"0"0"-77"0,6-5-31 0,-6 5-39 0,0 0-69 15,9-4-8-15,-9 4-24 0,10-3-24 0,-10 3-16 16,12-3-14-16,-12 3-11 0,15-5-11 0,-15 5-11 16,16-5-7-16,-7 0-3 0,-2 0-7 0,1-1-6 15,2 0 2-15,-3-1-9 0,-1-2 11 0,0 0-13 16,2 2 13-16,-3-4 17 0,0 3 0 0,-2-4 10 16,-1 3 12-16,1-1-45 0,-3 10 56 0,1-18-55 15,-1 18 46-15,-1-16-54 0,1 16 50 16,-7-14-55-16,7 14 48 0,-9-10-50 0,9 10 55 15,-13-4-51-15,13 4 58 0,-19 1-44 0,10 2 59 16,-1 2-52-16,-1 1 71 0,-1 2-44 0,3 3 70 16,0 1-52-16,-1 0 63 0,3 2-62 0,-1 0 67 15,4 0-67-15,-1 2 53 0,0-2-49 16,3 2 34-16,0-1-52 0,1-3 22 0,1 1-47 16,0 0 43-16,1-1-60 0,3 0 40 0,1-1-42 15,4 0 19-15,-3 1-66 0,6-3-9 0,1 1-117 16,-1-3-3-16,5-2-66 0,1 1-42 0,-1-3-47 15,3-2-52-15,-2-1-29 0,2-2-24 16,1-3 1-16,-2-1 37 0,0-2-146 0,0-2-33 16</inkml:trace>
  <inkml:trace contextRef="#ctx0" brushRef="#br0" timeOffset="167827.72">25194 14728 357 0,'2'-16'84'16,"0"3"47"-16,-1 1 22 0,0 1 2 0,-1 11 15 16,0-21 28-16,3 10-30 0,-3 11 63 0,0-16-79 15,0 16 45-15,2-13-74 0,-2 13 36 0,0 0-78 16,3-14 43-16,-3 14-64 0,0 0 53 0,0 0-51 15,7-6 51-15,-7 6-48 0,0 0 43 16,8 5 6-16,-8-5-1 0,7 9-4 0,-7-9 3 16,3 15 6-16,0-6-64 0,-3-9 49 15,4 22 2-15,-2-11-10 0,-2 2-17 0,0-13-3 16,0 23-8-16,0-10-15 0,-2-1-6 0,2 0-6 16,-4-1-4-16,4-11-4 0,-1 20-7 0,1-20-3 15,-3 14 2-15,3-14-51 0,-2 13 63 0,2-13-52 16,-3 10 62-16,3-10-64 0,0 0 49 0,0 0-47 15,-6 7 44-15,6-7-79 0,0 0 48 0,-8-10-64 16,8 10 56-16,-3-13-67 0,3 13 51 0,-2-19-55 16,2 6 55-16,1 1-54 0,2-3 61 0,-1 1-46 15,3-3 55-15,-1 2-48 0,3 1 58 0,0 0-54 16,2 1 59-16,0 2-53 0,-1 1 54 16,2 0-52-16,1 1 55 0,-4 4-52 0,3 0 58 15,0 0-49-15,-10 5 53 0,18-4-53 16,-18 4 63-16,20 1-44 0,-20-1 54 0,18 8-49 0,-9-1 63 15,-2 0-50-15,-1 3 55 0,4 0-44 16,-6 2 56-16,1 2-50 0,1-1 54 0,-4 2-53 16,2 0 63-16,0 1-64 0,-2-2 50 0,-2 2-65 15,2-2 61-15,-2 0-69 0,1-2 57 0,-1 1-66 16,0 1 60-16,0-2-38 0,-1-1 21 0,1-11-85 16,0 20 3-16,0-20-76 0,-2 16-73 0,2-16-70 15,0 14-72-15,0-14-84 0,3 10-489 16,-3-10-484-16</inkml:trace>
  <inkml:trace contextRef="#ctx0" brushRef="#br0" timeOffset="168203.97">25585 14414 399 0,'1'-11'360'0,"-1"11"-53"15,4-15-19-15,-4 15-48 0,6-12-32 0,-6 12-39 16,3-7-27-16,-3 7-1 0,0 0-13 0,0 0-18 16,0 0 6-16,0 0-5 0,11 4 1 0,-11-4 2 15,0 11-39-15,0-11 47 0,-3 20-45 0,1-9 58 16,0 2-55-16,-1 3 51 0,1-2-62 0,0 3 54 16,-2-1-64-16,1 1 57 0,-1 2-68 15,2-2 60-15,0 1-65 0,-4 1 42 0,3-3-58 16,2 1 60-16,-1-2-68 0,0 3 45 0,0-3-54 15,0-1 50-15,2-1-55 0,-1-2 49 16,2 1-55-16,-1-12 52 0,2 22-52 0,0-11 40 16,-2-11-45-16,4 18 44 0,-2-9-46 0,6 0 45 15,-4-1-54-15,5-3 36 0,-3 2-84 0,4-2 33 16,-1-1-36-16,0 1-27 0,-9-5-33 16,22 5-42-16,-13-3-30 0,-9-2-35 0,20 1-41 15,-20-1-55-15,18 0-32 0,-18 0-44 0,18-3-332 16,-9-1-244-16</inkml:trace>
  <inkml:trace contextRef="#ctx0" brushRef="#br0" timeOffset="168458.81">25513 14589 28 0,'0'0'484'0,"-9"-7"-35"16,9 7-112-16,0 0 18 0,-9-7-81 0,9 7 22 16,0 0-95-16,0 0 18 0,0 0-71 15,9-9 33-15,-9 9-63 0,17-2 45 0,-5 0-60 16,0 2 41-16,5-1-58 0,0 1 28 0,0 0-67 16,1-1 40-16,2 2-70 0,-1-1 47 0,1 1-71 15,-3-1 22-15,-1 2-123 0,-2-2-55 0,0 1-154 16,-1-1-152-16,-13 0-431 0,18 1-465 0</inkml:trace>
  <inkml:trace contextRef="#ctx0" brushRef="#br0" timeOffset="172407.09">3298 4062 47 0,'0'0'183'0,"0"0"-12"16,0 0-37-16,0 0 1 0,0 0-28 0,0 0 13 16,0 0-25-16,0 0 16 0,0 0-28 0,0 0 15 0,0 0-33 15,0 0 20-15,0 0-32 0,0 0 19 16,0 0-26-16,-9 4 19 0,9-4-32 0,0 0 30 15,0 0-37-15,0 0 18 0,0 0-35 0,0 0 35 16,0 0-40-16,0 0 32 0,0 0-29 0,0 0 37 16,0 0-28-16,0 0 40 0,0 0-26 0,0 0 57 15,0 0-16-15,8 5 35 0,-8-5-26 0,11 2 19 16,-11-2-28-16,22 0 20 0,-7 0-26 16,3-2 13-16,1 2-22 0,4-1 13 0,2-1-22 15,2 1 12-15,-1 0-20 0,1-1 8 0,-1 1-22 16,-6 0 15-16,1-1-21 0,-2 1 10 0,-4 0-12 15,-1 0 10-15,-1 1-14 0,0-1 13 0,-13 1-15 16,19-1 11-16,-19 1-16 0,16-2 4 16,-16 2-43-16,15-1-16 0,-15 1-59 0,0 0-26 0,16-2-90 15,-16 2-29-15,0 0-80 0,12-2-83 16,-12 2-160-16,0 0-89 0</inkml:trace>
  <inkml:trace contextRef="#ctx0" brushRef="#br0" timeOffset="172769.44">4032 4053 30 0,'0'0'234'0,"0"0"-46"0,0 0-9 16,0 0-37-16,0 0 12 0,0 0-27 0,0 0 23 16,0 0-34-16,7 5 24 0,-7-5-23 0,0 0 10 15,0 0 8-15,17 1-8 0,-17-1-11 0,13 0-10 16,-13 0-5-16,19 1-13 0,-19-1 3 0,22 0-5 16,-8 0-2-16,-14 0-10 0,25 0 6 0,-11 0-30 15,-14 0 8-15,25 0-32 0,-25 0 12 0,21 0-22 16,-21 0 0-16,18 0 13 0,-18 0-18 0,15-1 16 15,-15 1-19-15,13 0 15 0,-13 0-18 16,0 0 5-16,17 0-42 0,-17 0-29 0,0 0-32 16,11-2-55-16,-11 2-54 0,0 0-37 0,0 0-86 15,14-1-308-15,-14 1-142 0</inkml:trace>
  <inkml:trace contextRef="#ctx0" brushRef="#br0" timeOffset="173090.03">4663 4069 45 0,'0'0'216'16,"0"0"-18"-16,0 0 3 0,11 2-39 0,-11-2 19 15,0 0-34-15,13 3 13 0,-13-3-32 0,15 1 28 16,-15-1-47-16,17 1-6 0,-17-1-5 0,23 1-6 16,-10-1-5-16,-13 0-16 0,26 0-5 0,-13 0-3 15,0 0-7-15,1 0-9 0,0 0-14 0,-1 0-5 16,1 0-2-16,-14 0-6 0,23-1-2 0,-23 1-1 16,18 0 3-16,-18 0 0 0,17-1 0 0,-17 1-14 15,13 0-18-15,-13 0-37 0,0 0-42 16,16-1-34-16,-16 1-51 0,0 0-24 0,12-3-70 15,-12 3-253-15,0 0-24 0</inkml:trace>
  <inkml:trace contextRef="#ctx0" brushRef="#br0" timeOffset="173386.97">5393 4073 54 0,'0'0'240'15,"0"0"-54"-15,16 1 0 0,-16-1-41 0,0 0 16 16,16 1-21-16,-16-1 30 0,14 1-43 0,-14-1-12 16,14 0-14-16,-14 0-11 0,18 0-3 0,-18 0-7 15,18 0 2-15,-18 0 1 0,23 0-4 0,-23 0-22 16,24 0-12-16,-24 0-5 0,25 0-7 0,-25 0-8 15,22-1-3-15,-22 1-7 0,22 1 3 0,-22-1-5 16,19 0-12-16,-19 0-32 0,14-1-49 0,-14 1-53 16,12-1-58-16,-12 1-103 0,11-3-227 15,-11 3-23-15</inkml:trace>
  <inkml:trace contextRef="#ctx0" brushRef="#br0" timeOffset="174446.91">6152 4109 97 0,'0'0'131'0,"0"0"-37"16,0 0-10-16,0 0-25 0,0 0-1 0,0 0-9 15,0 0 13-15,0 0-5 0,-14 0 21 0,14 0-8 16,0 0 23-16,0 0-14 0,0 0 44 0,0 0-44 16,0 0 16-16,0 0-24 0,0 0 19 0,0 0-23 15,0 0 2-15,0 0 4 0,0 0 7 16,0 0-11-16,0 0 0 0,0 0-5 0,0 0-15 16,0 0-11-16,0 0-1 0,0 0-5 0,0 0 0 15,0 0-9-15,0 0-2 0,0 0-2 0,0 0-1 16,0 0-5-16,0 0-4 0,0 0-9 0,0 0-2 15,0 0-3-15,0 0 4 0,0 0 0 16,0 0-12-16,0 0 2 0,0 0 6 0,-10-3-1 16,10 3-8-16,0 0 9 0,0 0-7 0,0 0-1 15,0 0 9-15,0 0 3 0,0 0 5 0,0 0 2 16,0 0 10-16,0 0-12 0,0 0 2 0,0 0 5 16,0 0 8-16,0 0 12 0,0 0 12 0,0 0 7 15,7 5 12-15,-7-5 15 0,0 0 4 0,17 0 3 16,-17 0 0-16,18-1-5 0,-4 1-1 0,0-1-7 15,4 1-5-15,1-2-3 0,3 1-8 0,-1 0-18 16,1 0-2-16,-1 0-4 0,0-1-2 0,0 1-6 16,-3 0-7-16,1 1 0 0,-5-1-2 15,1-1-1-15,-3 1 0 0,-12 1-6 0,21-1-19 16,-21 1-33-16,16-1-39 0,-16 1-47 0,15-1-54 16,-15 1-52-16,13-1-41 0,-13 1-48 0,0 0-50 15,16-2-158-15,-16 2-39 0</inkml:trace>
  <inkml:trace contextRef="#ctx0" brushRef="#br0" timeOffset="174733.66">6819 4105 52 0,'0'0'219'0,"0"0"-34"0,0 0 1 16,11 4-37-16,-11-4 13 0,0 0-28 0,15 2 11 16,-15-2-21-16,12 1-8 0,-12-1 0 0,17 1-21 15,-17-1-10-15,20 0-13 0,-8 1-11 0,2-1-10 16,-14 0-8-16,24-1-6 0,-10 1-6 0,0 0-3 16,0 0-5-16,-1-1-6 0,1 1-3 0,-1 0-2 15,-13 0-3-15,22-1-13 0,-22 1-8 16,15-1-28-16,-15 1-33 0,15-1-30 0,-15 1-21 15,12-3-68-15,-12 3-62 0,13-1-177 0,-13 1 99 16</inkml:trace>
  <inkml:trace contextRef="#ctx0" brushRef="#br0" timeOffset="175030.01">7455 4095 145 0,'0'0'212'0,"12"1"-39"0,-12-1-12 0,14 2-13 16,-14-2-5-16,15 0-18 0,-15 0-6 0,18 1-12 16,-18-1-10-16,23 1-6 0,-23-1-13 0,26 0-9 15,-13 0-12-15,-1 0-11 0,2 0-12 0,-1 0 4 16,2 0-5-16,-2 0-6 0,1 0-2 0,-1 0 5 15,-1-1-1-15,-12 1-16 0,21 0 1 0,-21 0-2 16,21 0-3-16,-21 0-12 0,16-1-31 16,-16 1-30-16,17-2-32 0,-17 2-24 0,13-1-44 0,-13 1-33 15,14-1-36-15,-14 1-123 0,14-2 189 16</inkml:trace>
  <inkml:trace contextRef="#ctx0" brushRef="#br0" timeOffset="175305.05">8239 4081 191 0,'0'0'234'0,"0"0"-28"0,16 1-17 15,-16-1-10-15,0 0-7 0,18 0-21 16,-18 0-6-16,13 0-15 0,-13 0-9 0,15 0-5 0,-15 0-61 15,14 0 48-15,-14 0-8 0,18 0-18 16,-18 0-5-16,17-1-17 0,-17 1-9 0,19 0-11 16,-19 0-6-16,21-1-2 0,-21 1-6 0,21 0-8 15,-8-2-16-15,-13 2-23 0,23 0-26 0,-23 0-37 16,23-1-37-16,-11 0-34 0,-12 1-41 16,21-1-54-16,-21 1-231 0,22-2 23 0</inkml:trace>
  <inkml:trace contextRef="#ctx0" brushRef="#br0" timeOffset="175580.34">8910 4041 342 0,'0'0'309'0,"0"0"-38"0,18 0-22 15,-18 0-28-15,11 1-5 0,-11-1-2 16,14 1-17-16,-14-1-20 0,14 0-28 0,-14 0-17 0,18 0-9 16,-18 0-11-16,18 0-15 0,-18 0-16 0,20 2-16 15,-20-2-17-15,23 0-9 0,-23 0-8 16,21 0-5-16,-21 0-5 0,22 1-6 0,-22-1-19 0,19 2-28 16,-19-2-43-16,17 0-42 0,-17 0-78 15,15-2-24-15,-15 2-77 0,13-3-400 16,-13 3-204-16</inkml:trace>
  <inkml:trace contextRef="#ctx0" brushRef="#br0" timeOffset="176463.37">9743 3993 119 0,'0'0'123'15,"0"0"-6"-15,0 0-18 0,0 0-4 16,-10 3 4-16,10-3-1 0,0 0 6 0,0 0 4 0,0 0 7 15,0 0 6-15,0 0-5 0,0 0-7 0,0 0 1 16,-12 3 0-16,12-3 2 0,0 0-3 0,0 0-50 16,0 0 63-16,0 0-15 0,0 0-5 0,0 0-2 15,0 0-33-15,0 0 10 0,0 0-8 0,-10 5-6 16,10-5-3-16,0 0-6 0,0 0-3 0,0 0 1 16,0 0-8-16,0 0-1 0,0 0-3 0,0 0-2 15,0 0 5-15,0 0 7 0,0 0 11 0,0 0 7 16,0 0-9-16,10 5 15 0,-10-5-3 0,12 1-54 15,-12-1 61-15,16 0-58 0,-16 0 53 16,22 2-58-16,-8-1 50 0,0-1-63 0,0 0 51 0,2 0-65 16,0 0 58-16,0 0-59 0,1 0 53 15,-1 0-58-15,-1 0 56 0,-2 0-59 0,-13 0 59 16,24-1-52-16,-24 1 54 0,19 0-74 16,-19 0 30-16,16 0-88 0,-16 0 15 0,14-2-92 15,-14 2 22-15,11-1-95 0,-11 1-1 0,0 0-33 16,13 0-24-16,-13 0-53 0,0 0-259 0,14-2-123 15</inkml:trace>
  <inkml:trace contextRef="#ctx0" brushRef="#br0" timeOffset="176832.34">10450 4028 208 0,'0'0'287'16,"0"0"-32"-16,0 0-17 0,0 0-1 0,10 4-1 15,-10-4-42-15,0 0-6 0,0 0-13 0,0 0-14 16,0 0-14-16,0 0-23 0,0 0-16 0,10 2-6 0,-10-2-14 15,0 0-9-15,12 1-16 0,-12-1-8 16,14 0-12-16,-14 0-7 0,18 2-7 0,-18-2-1 16,23-2 0-16,-9 2-6 0,0 2-2 0,2-2-7 15,-2-2-7-15,3 2 5 0,-3 0-1 0,1 0 3 16,-2 0-2-16,0 0-3 0,-13 0 1 0,22 0 1 16,-22 0-2-16,18-1-16 0,-18 1-28 0,15-1-39 15,-15 1-49-15,14-1-83 0,-14 1-10 16,10-2-54-16,-10 2-70 0,0 0-278 0,13-3-132 0</inkml:trace>
  <inkml:trace contextRef="#ctx0" brushRef="#br0" timeOffset="177131.65">11142 4003 104 0,'12'2'313'0,"-12"-2"-48"0,0 0-15 0,13 1-6 0,-13-1-24 15,0 0-20-15,12 1-13 0,-12-1-21 16,0 0-18-16,18 2-22 0,-18-2-17 0,14 0-16 0,-14 0-16 16,17 1-13-16,-17-1-11 0,19 0-7 15,-19 0-10-15,24 0 3 0,-24 0-16 0,25 0-9 16,-14 2-1-16,3-2-3 0,-1 0-12 0,-13 0-20 15,24-2-18-15,-10 2-17 0,-2-1-29 16,-12 1-23-16,20-2-29 0,-20 2-25 0,20-1-25 16,-20 1-19-16,15-1-32 0,-15 1-247 0,15-3 24 15</inkml:trace>
  <inkml:trace contextRef="#ctx0" brushRef="#br0" timeOffset="177421.37">11846 3961 47 0,'15'1'318'0,"-15"-1"-77"0,0 0-34 0,17 0 8 0,-17 0-54 16,13-1-24-16,-13 1-18 0,16 0-13 0,-16 0-8 15,18 1-11-15,-18-1 4 0,20 0-24 16,-20 0-18-16,19 0-5 0,-19 0-13 0,25-1-5 0,-12 1-3 16,-13 0-5-16,27 0-4 0,-14 0-19 15,0-1-22-15,1 1-31 0,-1-1-26 0,-1-1-21 16,0 1-37-16,0 0-45 0,-1-1-54 0,-11 2-156 16,23-4 145-16</inkml:trace>
  <inkml:trace contextRef="#ctx0" brushRef="#br0" timeOffset="178364.94">12610 3909 104 0,'0'0'199'0,"0"0"-24"0,0 0-5 16,0 0-16-16,0 0-10 0,-13 0-3 0,13 0-4 0,0 0-32 15,0 0 20 1,0 0-26-16,0 0 28 0,0 0-49 0,0 0 55 0,0 0-73 0,0 0 61 15,0 0-61-15,0 0 76 0,0 0-55 16,0 0 59-16,0 0-52 0,0 0 62 0,0 0-38 16,0 0 69-16,15 3-60 0,-15-3 41 0,22-2-74 15,-7 1 43-15,2 0-73 0,1 0 46 0,1 0-69 16,2-2 49-16,0 3-69 0,-2-1 47 0,4 0-62 16,-4 0 51-16,0 0-56 0,-1 1 48 0,-2-1-62 15,0 1 59-15,-3-2-76 0,-1 1 27 0,-12 1-82 16,23-2 11-16,-23 2-87 0,15-1 15 0,-15 1-98 15,16-1-2-15,-16 1-38 0,13-1-39 0,-13 1-43 16,13-1-244-16,-13 1-129 0</inkml:trace>
  <inkml:trace contextRef="#ctx0" brushRef="#br0" timeOffset="178653.04">13533 3917 406 0,'0'0'312'0,"11"3"-37"0,-11-3-55 16,0 0 16-16,0 0-82 0,0 0 46 0,13 4-80 16,-13-4 64-16,0 0-65 0,17 1 46 0,-17-1-36 15,13 0-24-15,-13 0-23 0,18 1-10 0,-18-1-13 16,18 0-10-16,-18 0-8 0,18 0-2 15,-18 0-11-15,17 0-7 0,-17 0-3 0,21 0 3 16,-21 0-10-16,23-1-1 0,-23 1-26 0,22 0-40 16,-22 0-23-16,18-1-70 0,-18 1 36 0,20-3-70 15,-20 3-36-15,21-3-53 0,-21 3-45 0,19-4-205 16,-19 4-27-16</inkml:trace>
  <inkml:trace contextRef="#ctx0" brushRef="#br0" timeOffset="178931.1">14294 3885 168 0,'0'0'322'0,"0"0"-68"0,14 0-48 16,-14 0-1-16,0 0-58 0,14 0-1 0,-14 0-43 15,0 0 34-15,18 0-62 0,-18 0 39 0,12 0-63 16,-12 0 38-16,17 0-70 0,-17 0 46 0,13-1-57 16,-13 1 50-16,19 0-67 0,-19 0 55 0,19-1-65 15,-19 1 19-15,23-1-63 0,-11 0 0 16,0 0-16-16,1-1-47 0,0-1-46 0,0 2-67 16,-2-1 1-16,3 0-145 0,1-2 162 0</inkml:trace>
  <inkml:trace contextRef="#ctx0" brushRef="#br0" timeOffset="179186.21">14953 3840 271 0,'18'0'321'0,"-18"0"-34"0,18 1-60 15,-18-1 12-15,17 0-80 0,-17 0 41 16,19 1-81-16,-19-1 62 0,20 0-84 0,-20 0 53 16,22 1-86-16,-22-1 38 0,25 0-73 0,-25 0 46 15,25 0-61-15,-14 2 45 0,3-2-67 0,-14 0 55 16,25 1-90-16,-25-1 31 0,24 0-96 0,-24 0-23 16,22 0-53-16,-22 0-60 0,17 0-71 0,-17 0-186 15,13-3 7-15</inkml:trace>
  <inkml:trace contextRef="#ctx0" brushRef="#br0" timeOffset="180067.62">15890 3753 246 0,'-12'3'267'16,"12"-3"-28"-16,0 0-29 0,0 0-10 0,0 0-54 15,0 0 7-15,0 0-43 0,-11 3 33 0,11-3-31 16,0 0 20-16,0 0-70 0,0 0 64 0,0 0-73 16,0 0 64-16,0 0-56 0,0 0 65 15,0 0-32-15,0 0 80 0,8 7-40 0,-8-7 46 16,16 1-67-16,-4 0 35 0,2-1-70 0,1 0 49 15,4 0-71-15,2 0 45 16,1 0-73-16,0 1 36 0,5-2-51 0,1 1 48 0,0 1-61 16,-1-1 48-16,-5 0-65 0,1-1 53 0,-1 1-55 0,-4 0 52 15,1 0-68-15,-5-1 26 0,1 1-78 16,-15 0 22-16,24-1-83 0,-24 1 15 0,20-2-111 16,-20 2-8-16,18-1-57 0,-18 1-52 0,15-1-374 15,-15 1-241-15</inkml:trace>
  <inkml:trace contextRef="#ctx0" brushRef="#br0" timeOffset="180333.55">16809 3752 142 0,'0'0'399'0,"0"0"-109"0,11 1 20 0,-11-1-85 15,0 0 36-15,0 0-97 0,14 3 40 0,-14-3-80 16,0 0 60-16,13 1-71 0,-13-1 42 0,13 0-63 16,-13 0 30-16,18-1-61 0,-18 1 35 0,25 1-67 15,-12-2 44-15,4 1-59 0,-3 0 47 16,2-1-59-16,0 1 42 0,3-2-55 0,-4 2 51 16,2 0-64-16,-3-1 32 0,1 1-82 0,-1 0 31 15,0-1-100-15,-14 1-3 0,26-1-72 0,-26 1-29 16,22-2-68-16,-22 2-312 0,21-2-137 0</inkml:trace>
  <inkml:trace contextRef="#ctx0" brushRef="#br0" timeOffset="180595.99">17532 3739 337 0,'0'0'318'0,"0"0"-45"0,0 0-15 16,12 2-76-16,-12-2 23 0,0 0-66 0,0 0 45 0,16-1-31 15,-16 1-75-15,14 0 34 0,-14 0-77 16,17-1 52-16,-17 1-72 0,18-2 48 0,-18 2-71 16,18 0 64-16,-6-2-71 0,-12 2 62 0,25-1-69 15,-14 0 43-15,-11 1-82 0,24-1-5 0,-12 0-58 16,-12 1-23-16,23-3-39 0,-23 3-38 0,23-3-59 15,-11 2-167-15,-1-1 74 0</inkml:trace>
  <inkml:trace contextRef="#ctx0" brushRef="#br0" timeOffset="180852.84">18199 3689 303 0,'0'0'312'0,"0"0"-46"0,17 2-30 15,-17-2-23-15,15 1-24 0,-15-1-20 0,18 0-23 16,-18 0-14-16,19-1-19 0,-19 1-13 0,23 0-19 16,-11-2-11-16,-12 2-18 0,24-1-7 0,-12 0-14 15,-12 1-8-15,23-1-5 0,-11 0-1 0,-12 1-22 16,22-3-41-16,-22 3-49 0,22-2-61 0,-22 2-46 15,18-2-43-15,-18 2-71 0,12-4-141 0,-12 4 64 16</inkml:trace>
  <inkml:trace contextRef="#ctx0" brushRef="#br0" timeOffset="181948.44">18979 3687 130 0,'0'0'230'0,"0"0"-37"0,0 0-14 16,-16 0-8-16,16 0-10 0,0 0-5 0,0 0-18 15,-13 1-11-15,13-1 2 0,0 0 0 0,0 0 7 0,0 0-6 16,0 0 3-16,-12 1-2 0,12-1-15 0,0 0-2 16,0 0-11-16,0 0 5 0,0 0 3 0,0 0 13 15,0 0 4-15,0 0 0 0,14 2 3 0,-14-2-65 16,19-2 51-16,-6 2-61 0,1 0 51 15,1 0-65-15,2 0 45 0,3 0-67 0,-2 0 49 16,3 0-63-16,-2 0 50 0,0 0-63 0,0 0 56 16,-3 0-63-16,-1 0 58 0,-1 0-63 0,-1-1 55 15,-13 1-58-15,22 1 50 0,-22-1-77 16,19-1 29-16,-19 1-80 0,14 0 14 0,-14 0-42 16,14 0-41-16,-14 0-48 0,0 0-68 0,15-1-14 15,-15 1-44-15,0 0-65 0,18-2-205 0,-18 2-126 16</inkml:trace>
  <inkml:trace contextRef="#ctx0" brushRef="#br0" timeOffset="182243.06">19660 3659 319 0,'9'4'342'15,"-9"-4"-55"-15,0 0-1 0,0 0-16 0,0 0-22 16,0 0-24-16,0 0-29 0,9 5-22 0,-9-5-19 16,0 0-13-16,0 0-4 0,13 0-6 0,-13 0-16 15,18 0-14-15,-7-1-17 0,3 1-22 0,-1 0-10 16,3-1-12-16,1 1-8 0,2-2-7 0,-2 2 2 16,0 0-13-16,-2-1-2 0,2 1-2 15,-3 0-1-15,1-1-2 0,-2 1-2 0,1 0-11 16,-14 0-15-16,23-1-17 0,-23 1-25 15,18-1-28-15,-18 1-42 0,16-1-45 0,-16 1-76 16,14-4-37-16,-14 4-35 0,18-2-338 0,-18 2-172 16</inkml:trace>
  <inkml:trace contextRef="#ctx0" brushRef="#br0" timeOffset="182549.51">20381 3621 348 0,'0'0'296'16,"0"0"-49"-16,0 0-18 0,0 0-27 0,0 0-31 16,10 4-27-16,-10-4-3 0,0 0-16 0,14 0-28 15,-14 0-1-15,15-1-13 0,-15 1-3 0,21-1-21 16,-21 1-2-16,23 0-13 0,-10-2-7 0,-13 2-7 15,25-1-6-15,-12 1-5 0,-13 0-3 0,26 0-2 16,-15-1 0-16,-11 1-3 0,24 0-7 0,-11-1 1 16,-13 1-23-16,21-1-27 0,-21 1-26 0,17-3-33 15,-17 3-25-15,17-2-66 16,-17 2-27-16,17-3-57 0,-17 3-202 0,15-3 33 16</inkml:trace>
  <inkml:trace contextRef="#ctx0" brushRef="#br0" timeOffset="182813.54">21116 3618 68 0,'0'0'361'16,"0"0"-63"-16,11 2-26 0,-11-2-29 15,0 0-41-15,14 1-27 0,-14-1-18 0,13 2-14 16,-13-2-13-16,13 1-22 0,-13-1-14 0,18 0-16 16,-18 0-20-16,20 1-8 0,-8 0-14 0,-12-1-1 15,24 0-6-15,-13 1-8 0,-11-1 0 0,25 0-18 16,-12 0-19-16,-13 0-41 0,24 0-47 0,-24 0-47 16,23-1-39-16,-23 1-72 0,23-1-54 0,-23 1-153 15,20-2 53-15</inkml:trace>
  <inkml:trace contextRef="#ctx0" brushRef="#br0" timeOffset="183076.12">21735 3625 178 0,'16'0'293'16,"-16"0"-25"-16,0 0-63 0,14 0 6 15,-14 0-44-15,0 0-11 0,18-1-13 0,-18 1 0 0,15 0-13 16,-15 0-8-16,18 0 4 0,-18 0-4 0,22 0-12 16,-11-1-14-16,-11 1-25 0,26 0-14 0,-12 0-9 15,-1 0-9-15,1-2-8 0,-2 2-5 16,-12 0-3-16,26 0-6 0,-26 0-20 0,23-1-20 16,-23 1-34-16,18 0-35 0,-18 0-45 15,15-1-41-15,-15 1-81 0,12-2-109 0,-12 2-153 16,11-5-22-16</inkml:trace>
  <inkml:trace contextRef="#ctx0" brushRef="#br0" timeOffset="183921.9">22484 3601 63 0,'0'0'319'16,"-9"4"-63"-16,9-4 0 0,0 0-39 15,0 0-14-15,0 0-24 0,0 0 3 0,0 0-18 16,0 0-5-16,0 0-18 0,0 0-2 0,0 0-20 16,0 0-5-16,0 0-6 0,0 0-5 15,0 0-3-15,0 0-2 0,0 0-1 0,0 0-3 0,0 0-3 16,0 0-2-16,0 0-2 0,0 0-6 0,12 4 0 16,-12-4-7-16,20 1-12 0,-20-1-13 0,26 3-7 15,-11-3-6-15,4 0 7 0,-2 1-14 0,4 1 0 16,-2-2-6-16,0 1-5 0,1-1-3 0,-2 1 1 15,1 0-4-15,-2-1-1 0,-3 0-55 0,0 1 66 16,-1-1-55-16,-13 0 55 0,22 0-60 16,-22 0 38-16,16 1-37 0,-16-1-45 15,15 0-42-15,-15 0-49 0,13 2-44 0,-13-2-40 16,0 0-29-16,17-2-26 0,-17 2-44 0,0 0-26 16,13 0-150-16,-13 0-37 0</inkml:trace>
  <inkml:trace contextRef="#ctx0" brushRef="#br0" timeOffset="184216.74">23094 3625 363 0,'0'0'354'0,"0"0"-54"0,0 0-12 0,10 2-31 15,-10-2-34-15,0 0-26 0,0 0-34 0,0 0-7 16,13 1-28-16,-13-1-8 0,0 0-6 0,13 3-1 15,-13-3-5-15,15 1-8 0,-15-1-11 0,19 0-16 16,-6 1-12-16,0 1-12 0,1-2-11 0,1 1 3 16,-1-1-12-16,2 1-4 0,-2-1-7 0,2 0-5 15,-2 1-2-15,0-1-1 0,-1 1 1 0,1-1-7 16,-14 0 3-16,20 2 5 0,-20-2-4 0,17 0-8 16,-17 0-17-16,15-2-27 0,-15 2-40 0,13 0-46 15,-13 0-36-15,0 0-48 0,16-2-64 16,-16 2-32-16,0 0-68 0,16-2-204 15,-16 2-97-15</inkml:trace>
  <inkml:trace contextRef="#ctx0" brushRef="#br0" timeOffset="184512.94">23757 3620 370 0,'0'0'303'0,"0"0"-38"0,12 3-27 0,-12-3-32 0,0 0 5 15,15 1-31-15,-15-1-27 0,14 0-24 0,-14 0-13 16,18 1-18-16,-18-1-3 0,24 0-16 16,-11 1-6-16,0-1-12 0,-13 0-3 0,25 0-6 15,-25 0-8-15,26 0-6 0,-26 0-4 0,22 0-7 16,-22 0 0-16,20-1-2 0,-20 1-5 0,18 0-4 15,-18 0-4-15,17 0-11 0,-17 0-24 0,16-1-37 16,-16 1-41-16,16-3-41 0,-16 3-49 0,16-3-29 16,-16 3-58-16,14-2-31 0,-14 2-195 15,17-4 2-15</inkml:trace>
  <inkml:trace contextRef="#ctx0" brushRef="#br0" timeOffset="184794.19">24374 3588 228 0,'0'0'332'0,"0"0"-81"0,14 1 10 0,-14-1-55 16,0 0-16-16,14 1-27 0,-14-1-24 0,13 1-23 15,-13-1-21-15,13 0 16 0,-13 0-8 0,14 1-15 16,-14-1-14-16,17 0-20 0,-17 0-8 15,18 1-6-15,-18-1-11 0,17 0 4 0,-17 0-8 16,20 0-12-16,-20 0-2 0,19 0-11 16,-19 0-14-16,18 0-17 0,-18 0-13 0,19-1-22 15,-19 1-27-15,17 0-37 0,-17 0-21 0,16-1-62 16,-16 1-27-16,18-1-47 0,-18 1-137 0,17-3 110 16</inkml:trace>
  <inkml:trace contextRef="#ctx0" brushRef="#br0" timeOffset="185060.1">24954 3575 54 0,'0'0'316'0,"0"0"-65"0,0 0-11 16,16 2-65-16,-16-2 10 0,0 0-52 0,0 0 14 15,16 0-41-15,-16 0 17 0,0 0-48 0,19 0 21 16,-19 0-32-16,0 0 10 0,16 0-26 0,-16 0 13 16,14 0-52-16,-14 0 25 0,15 0-34 0,-15 0 27 15,15 0-41-15,-15 0 38 0,15 0-47 16,-15 0 5-16,17 0-54 0,-17 0-8 0,16 0-55 16,-16 0-27-16,18-2-52 0,-18 2-34 0,19-1-157 15,-19 1 135-15</inkml:trace>
  <inkml:trace contextRef="#ctx0" brushRef="#br0" timeOffset="185291.34">25407 3554 95 0,'0'0'258'0,"0"0"-39"16,0 0-50-16,17 0 6 0,-17 0-31 0,0 0 12 0,15 1-50 15,-15-1 5-15,0 0-46 0,18 0 19 16,-18 0-40-16,14 0 19 0,-14 0-38 0,18 1 17 16,-18-1-37-16,15 0 23 0,-15 0-17 0,19 0-7 15,-19 0-47-15,21 0 1 0,-21 0-51 0,18 0-6 16,-18 0-20-16,19 0-33 0,-19 0-40 0,17-1-144 16,-17 1 209-16</inkml:trace>
  <inkml:trace contextRef="#ctx0" brushRef="#br0" timeOffset="185559.78">25944 3554 215 0,'0'0'290'16,"0"0"-10"-16,14 1-72 0,-14-1-4 0,0 0-62 15,18 0 20-15,-18 0-32 0,18 1 26 16,-18-1-49-16,20 1 20 0,-20-1-41 0,24 2 13 0,-10-1-48 16,-14-1 16-16,25 2-40 0,-14-1 23 15,0 0-32-15,1 0 14 0,-12-1-32 0,21 2-2 16,-21-2-9-16,19 3-28 0,-19-3-23 0,16 0-32 16,-16 0-74-16,13 1-31 0,-13-1-68 15,0 0-238-15,19 0 2 0</inkml:trace>
  <inkml:trace contextRef="#ctx0" brushRef="#br0" timeOffset="187491.57">3483 7220 49 0,'0'0'193'0,"0"0"-11"15,0 0-40-15,0 0 8 0,0 0-34 16,0 0 7-16,0 0-29 0,0 0-15 0,0 0-9 16,0 0-4-16,0 0 1 0,-11 1 3 0,11-1 2 15,0 0 2-15,0 0 9 0,0 0-2 0,-13 1 15 16,13-1-27-16,0 0-2 0,0 0 5 0,0 0-17 16,-10 2-5-16,10-2 6 0,0 0 0 0,0 0 13 15,0 0-3-15,0 0 2 0,0 0-1 16,0 0-2-16,0 0 9 0,0 0-11 0,-10 2-1 0,10-2-2 15,0 0-4-15,0 0 3 0,0 0-3 0,0 0 2 16,0 0 5-16,15 0 2 0,-15 0-3 0,18 0-4 16,-7-1-2-16,5-1-7 0,0 1-3 0,3-1-3 15,2 0-4-15,5-2 1 0,0 2-6 16,1-1-5-16,-1 0-10 0,-1 0-4 0,-2 2-1 16,-1-2-1-16,-3 2 0 0,-2-2 1 15,-2 2-53-15,-1 0 62 0,-1 0-2 0,-2-1-55 16,-11 2 49-16,20-2-34 0,-20 2-42 0,15-3-51 15,-15 3-51-15,14-2-63 0,-14 2-51 0,10-2-34 16,-10 2-44-16,12-1-339 0,-12 1-200 0</inkml:trace>
  <inkml:trace contextRef="#ctx0" brushRef="#br0" timeOffset="187858.69">4257 7175 34 0,'0'0'271'16,"0"0"-38"-16,0 0-18 0,0 0-10 0,0 0-10 15,0 0-23-15,0 0-25 0,10 4-4 0,-10-4-8 16,0 0-55-16,0 0 57 0,13 2-10 15,-13-2-10-15,0 0-13 0,17 0-11 0,-17 0-4 16,17 0-5-16,-17 0-2 0,20 0-5 0,-8-1-3 16,1 0-4-16,1 1-9 0,-1-1-17 15,2 1 5-15,2-1-6 0,2-1-6 0,-1 1 1 16,-2-2-12-16,-1 2-8 0,-2 1 2 0,1-1-7 16,-2-1 0-16,0 1-1 0,-12 1 0 0,19-1-2 15,-19 1-9-15,14-2-21 0,-14 2-33 0,14 0-38 16,-14 0-40-16,10-4-76 0,-10 4-7 0,0 0-31 15,14-2-58-15,-14 2-54 0,0 0-162 16,13-3-21-16</inkml:trace>
  <inkml:trace contextRef="#ctx0" brushRef="#br0" timeOffset="188193.62">5025 7163 223 0,'0'0'294'0,"0"0"-32"0,12 1-21 15,-12-1-43-15,0 0 22 0,12 1-70 0,-12-1 56 0,0 0-74 16,13 0 66-16,-13 0-82 0,0 0 43 16,18 1-74-16,-18-1 45 0,14-1-62 0,-14 1 45 15,18 0-64-15,-18 0 42 0,20-1-62 0,-20 1 40 0,23-1-59 16,-9 1 48-16,-2-2-60 0,1 2 51 15,-1-1-54-15,1 1 51 0,0-1-74 0,0 1 71 16,-1 0-59-16,-12 0 50 0,21-2-46 0,-21 2 42 16,23-1-46-16,-23 1 45 0,19-2-51 15,-19 2 55-15,17-1-55 0,-17 1 32 0,17-2-78 16,-17 2 20-16,16-2-100 0,-16 2 24 0,15-4-74 16,-15 4-25-16,14-4-54 0,-14 4-69 0,14-3-223 15,-14 3-81-15</inkml:trace>
  <inkml:trace contextRef="#ctx0" brushRef="#br0" timeOffset="188480.44">5767 7110 197 0,'0'0'357'16,"0"0"-81"-16,13 1 21 0,-13-1-89 0,0 0 41 15,13 0-82-15,-13 0 49 0,0 0-83 0,15 0 47 16,-15 0-85-16,0 0 42 0,18 1-64 0,-18-1 44 16,16 0-62-16,-16 0 42 0,19 1-57 15,-19-1 46-15,22 0-62 0,-9 0 50 0,1 0-67 16,0 0 58-16,2 0-59 0,-2 0 45 0,1 0-58 16,0 0 47-16,1 0-51 0,-1 0 49 0,2 0-55 15,-3-1 50-15,0 1-54 0,-1 0 36 0,1-1-84 16,-14 1 17-16,20 0-110 0,-20 0 12 0,18-2-78 15,-18 2-53-15,14-2-116 0,-14 2-211 0,11-4-121 16</inkml:trace>
  <inkml:trace contextRef="#ctx0" brushRef="#br0" timeOffset="189497.47">6733 7153 26 0,'0'0'297'0,"0"0"-48"0,0 0-32 0,-10 4-3 16,10-4-37-16,0 0 13 0,0 0-65 16,0 0 43-16,0 0-71 0,0 0 18 0,-9 4-32 0,9-4 13 15,0 0-13-15,0 0 3 0,0 0 3 16,0 0-8-16,0 0 53 0,0 0-58 0,0 0 44 0,0 0-51 15,0 0 55-15,0 0-54 0,0 0 6 16,0 0 49-16,0 0-62 0,13 4 49 0,-13-4-67 0,17-1 50 16,-6 0-65-16,3-1 52 0,2 1-67 0,1 0 51 15,4 1-63-15,-2-2 53 0,3 1-66 16,1-1 57-16,-3 1-63 0,2 0 58 0,-2 0-62 16,-2 0 58-16,0 0-57 0,-4 1 59 0,0-2-56 15,-14 2 57-15,23-1-63 0,-23 1 54 0,18 0-69 16,-18 0 36-16,17-3-89 0,-17 3 19 0,0 0-87 15,18-1 16-15,-18 1-106 0,0 0-7 0,15-2-44 16,-15 2-31-16,0 0-56 0,13 0-201 0,-13 0-99 16</inkml:trace>
  <inkml:trace contextRef="#ctx0" brushRef="#br0" timeOffset="189830.34">7522 7161 105 0,'0'0'298'16,"0"0"-73"-16,0 0-25 0,0 0-25 0,11 5 20 15,-11-5-46-15,0 0 23 0,0 0-58 0,14 1 35 16,-14-1-69-16,12 2-8 0,-12-2-3 0,18 0-8 15,-7 1-3-15,3-1 54 0,-1 0-81 0,4 0 64 16,-2 0-85-16,2 0 71 0,1 0-81 0,1 0 60 16,-3 0-68-16,0 0 60 0,0 0-70 0,0 0 67 15,-1 0-66-15,-1 0 62 0,-14 0-64 0,24-1 64 16,-24 1-62-16,21 0 59 0,-21 0-74 0,15-2 48 16,-15 2-90-16,13-1 50 0,-13 1-74 0,13-1 17 15,-13 1-53-15,0 0-35 0,14-2-44 0,-14 2-55 16,0 0-230-16,0 0 9 0</inkml:trace>
  <inkml:trace contextRef="#ctx0" brushRef="#br0" timeOffset="190159.29">8319 7153 178 0,'0'0'270'0,"0"0"-46"15,14 0-22-15,-14 0-25 0,0 0 9 0,17 0-55 16,-17 0 22-16,15 0-56 0,-15 0 35 0,18-1-60 16,-18 1-4-16,23-1-4 0,-10 1-12 0,-13 0-3 15,26-1-6-15,-11 1-4 0,-1-1 7 0,1 1-15 16,-1-2 0-16,2 1-4 0,-2 1-5 0,1-1-8 15,-1-1-1-15,-1 1-5 0,2 1 5 0,-15 0-2 16,26-1-2-16,-26 1-7 0,22-1-13 0,-22 1-16 16,20-4-32-16,-20 4-17 0,16-1-68 0,-16 1-66 15,13-3-48-15,-13 3-237 0,14-2 12 0</inkml:trace>
  <inkml:trace contextRef="#ctx0" brushRef="#br0" timeOffset="190478.09">9191 7099 8 0,'0'0'415'0,"11"3"-117"0,-11-3-50 16,0 0-25-16,17 1-27 0,-17-1-23 15,14 1-17-15,-14-1-13 0,13 0-3 0,-13 0-20 16,15 3-7-16,-15-3-14 0,17 1-15 0,-17-1-10 16,22 1-13-16,-11 0-10 0,-11-1-4 0,24 1 41 15,-8-1-67-15,-4 0 47 0,4 0-64 16,-2 0 56-16,1 0-63 0,0 0 53 0,0 0-62 16,0 0 53-16,-1-1-60 0,0 1 41 0,-1-1-65 15,-1 0 32-15,0 0-80 0,-12 1-29 0,22-3-19 16,-22 3-6-16,15-2-49 0,-15 2-56 0,15-3-30 15,-15 3-251-15,13-3-33 0</inkml:trace>
  <inkml:trace contextRef="#ctx0" brushRef="#br0" timeOffset="190743.57">9927 7078 342 0,'0'0'332'0,"14"0"-38"0,-14 0-19 16,13 0-26-16,-13 0-4 0,14 0-21 0,-14 0-19 15,17 0-28-15,-17 0-29 0,23 0-17 0,-12 0-15 16,3 0-17-16,0 0-13 0,1-1-9 0,1 1-14 16,-1-2-8-16,2 1 35 0,2 1-66 15,-2-2 7-15,-2 1-14 0,0 1 42 0,1-1-63 16,-2 0-14-16,0 1-22 0,-3-1-3 0,-11 1-123 15,22-3-58-15,-22 3-61 0,15-1-121 16,-15 1-275-16,10-5-190 0</inkml:trace>
  <inkml:trace contextRef="#ctx0" brushRef="#br0" timeOffset="191745.24">10894 7025 72 0,'0'0'236'16,"0"0"-38"-16,-13 1-21 0,13-1-22 15,0 0-9-15,0 0-11 0,0 0-9 0,0 0-13 16,0 0-5-16,0 0-7 0,0 0-6 0,0 0-3 16,0 0-1-16,0 0 3 0,0 0 0 15,0 0 1-15,0 0 1 0,0 0-8 0,-8 6-11 0,8-6-3 16,0 0-6-16,0 0-1 0,0 0 6 0,0 0 8 15,0 0 1-15,0 0 4 0,0 0-2 16,10 3-1-16,-10-3-1 0,0 0-9 0,19 0-7 0,-19 0-1 16,21 0-7-16,-9 0-11 0,2-1-7 0,4 1-5 15,3-2 1-15,2 1-6 0,4-2-2 0,1 2-7 16,0 1-7-16,1-1-1 0,-1 0-3 0,0 0-1 16,-1-1-1-16,-5 1 0 0,-3 0 0 0,0-1-1 15,-1 1 0-15,-2 0-5 0,-16 1-11 0,24-1-20 16,-24 1-29-16,19-1-38 0,-19 1-38 0,18-2-49 15,-18 2-31-15,13-1-26 0,-13 1-19 16,12-1-35-16,-12 1-41 0,13-1-262 0,-13 1-108 16</inkml:trace>
  <inkml:trace contextRef="#ctx0" brushRef="#br0" timeOffset="192080.13">11868 6960 127 0,'0'0'340'0,"0"0"-91"15,0 0-43-15,0 0-16 0,0 0-10 0,0 0-20 16,0 0-19-16,14 1-16 0,-14-1-19 0,0 0-17 15,15 0 2-15,-15 0-10 0,19 0-8 16,-6 0-1-16,1 0-4 0,1 0-8 0,4 0-4 0,1 0-5 16,0 0-9-16,0-1-6 0,3 1-5 0,-5 0-8 15,2 0-1-15,0 0-2 0,0 0-3 0,-6 0-3 16,1 0-3-16,-1 0 3 0,-14 0-14 16,22-1-22-16,-22 1-40 0,17 0-13 0,-17 0-31 15,15-1-23-15,-15 1-31 0,14-2-31 0,-14 2-29 16,12-1-33-16,-12 1-212 0,0 0 54 0</inkml:trace>
  <inkml:trace contextRef="#ctx0" brushRef="#br0" timeOffset="192396.46">12711 6939 56 0,'0'0'402'16,"0"0"-93"-16,15 3-46 0,-15-3-31 0,0 0-38 15,19 0-23-15,-19 0-9 0,15 0-29 0,-15 0 27 16,18 0-53-16,-18 0-10 0,21 0-11 0,-21 0-11 16,24-2-8-16,-10 2-9 0,-1 0-8 0,1 0-5 15,1-1-6-15,-1 1-9 0,1 0-5 0,0 0-5 16,0 0 2-16,3 0-8 0,-5-1-4 0,3 1-9 15,0-2-12-15,0 1-25 0,-3 1-30 0,3-1-26 16,-3-1-2-16,-2 1-27 0,1 0-13 16,1 0-21-16,-13 1-16 0,20-3-17 0,-20 3-19 0,21-4-27 15,-21 4-184-15,15-3 118 16</inkml:trace>
  <inkml:trace contextRef="#ctx0" brushRef="#br0" timeOffset="192693.23">13572 6895 220 0,'0'0'289'0,"10"1"-53"0,-10-1-38 15,16 0-24-15,-16 0-17 0,14 0-22 0,-14 0-8 16,18 1-12-16,-18-1-1 0,17 2-17 0,-17-2-13 15,21 0 2-15,-21 0-18 0,23 0 7 0,-23 0-19 16,23 0 2-16,-23 0-11 0,23 0 0 0,-23 0-20 16,23 0 6-16,-23 0-15 0,25 0 2 0,-25 0-17 15,22-2-19-15,-22 2-20 0,24-1-22 0,-24 1-12 16,21 0-53-16,-21 0-28 0,20-1-27 0,-20 1-31 16,24-4-37-16,-24 4-196 0,19-3 88 15</inkml:trace>
  <inkml:trace contextRef="#ctx0" brushRef="#br0" timeOffset="192954.94">14298 6831 26 0,'0'0'403'0,"15"-1"-76"16,-15 1-41-16,13-2-12 0,-13 2-46 15,16-1-3-15,-16 1-16 0,17-2-14 0,-17 2-28 16,19-1-20-16,-19 1-11 0,24-1-12 0,-11 0-16 16,1 1-12-16,-1-1-14 0,0 1-17 0,2 0-10 0,-2 0-10 15,3-1-12-15,-1 1-1 0,-3 0-9 16,1-1-7-16,1 1-2 0,-14 0-10 0,22 0-18 16,-22 0-26-16,20 0-40 0,-20 0-49 15,17-2-45-15,-17 2-29 0,13-2-37 0,-13 2-92 16,0 0-334-16,13-1-175 0</inkml:trace>
  <inkml:trace contextRef="#ctx0" brushRef="#br0" timeOffset="193876.05">15008 6802 137 0,'0'0'311'0,"-11"2"-55"0,11-2-28 16,0 0-21-16,0 0-30 0,0 0-16 0,0 0-5 15,0 0-1-15,0 0 8 0,0 0-13 16,12 1 6-16,-12-1-13 0,17-1-10 0,-17 1-6 16,23 0-7-16,-10-1-10 0,2 0-8 0,2 0-12 15,2-1-14-15,-2 0-7 0,3 2-6 0,-1-2-3 16,0 1-2-16,2 0-4 0,-3 1-8 16,1-2 14-16,-2 2-25 0,-1-1-5 15,-2-1-4-15,0 1-4 0,-2 0-3 0,0 0 5 0,-12 1-7 16,18-1-8-16,-18 1-7 0,17-2-10 15,-17 2-28-15,13-1-36 0,-13 1-41 0,0 0-56 16,19-3-54-16,-19 3-22 0,0 0-13 0,15-2-28 16,-15 2-59-16,14-1-283 0,-14 1-140 0</inkml:trace>
  <inkml:trace contextRef="#ctx0" brushRef="#br0" timeOffset="194180.24">15835 6762 279 0,'0'0'327'0,"11"2"-45"0,-11-2-15 16,0 0-12-16,0 0-21 0,13 1-9 0,-13-1-4 16,0 0-17-16,13 2-26 0,-13-2-17 15,14 0-20-15,-14 0-17 0,17 0-17 0,-17 0-15 0,21 0-16 16,-8 0-15-16,3 0-8 0,-2 0-8 15,2 0-12-15,-2-2-7 0,5 2-6 0,-1-1 7 16,0 1-14-16,1-1-3 0,-4 1-5 0,1-1-17 16,-2 1-17-16,-14 0-11 0,26-1-11 0,-26 1-19 15,20 0-13-15,-20 0-35 0,17-3-41 0,-17 3-38 16,15-2-26-16,-15 2-33 0,13-3-48 0,-13 3-300 16,13-3-115-16</inkml:trace>
  <inkml:trace contextRef="#ctx0" brushRef="#br0" timeOffset="194456.15">16655 6740 304 0,'0'0'322'0,"0"0"-38"16,13 2-25-16,-13-2-28 0,0 0-18 0,15 2-21 15,-15-2-14-15,13 0-28 0,-13 0-17 16,16 0-17-16,-16 0-23 0,20 0-17 0,-7 1-14 0,0-1-11 16,2 0-6-16,-1 0-15 0,3 2 0 0,1-2-12 15,1 0 2-15,-1 1-4 0,1-1 3 16,0 0-10-16,0 0-2 0,-1 1-15 16,-1-2-23-16,-1 1-38 0,-2 0-37 0,2-1-27 15,-3 1-27-15,0-2-39 0,-1 1-47 0,2-1-43 16,-4 0-218-16,-10 2-2 0</inkml:trace>
  <inkml:trace contextRef="#ctx0" brushRef="#br0" timeOffset="194730.97">17503 6714 360 0,'0'0'350'16,"14"0"-59"-16,-14 0-26 0,14 0-22 0,-14 0-37 16,14 0-23-16,-14 0-13 0,17-1-25 15,-17 1-15-15,17 0-15 0,-17 0-28 0,21 0-8 0,-21 0-11 16,24 0-6-16,-24 0-10 0,24 0-9 0,-11 0-9 16,1-2-4-16,-1 2-2 0,2 0-3 0,-2 0-10 15,1-1 3-15,-1 1-12 0,1-1-11 0,-14 1-27 16,23-2-43-16,-10 0-50 0,-2 1-40 15,-11 1-44-15,22-4-83 0,-12 2-84 0,-10 2-163 16,17-5-47-16</inkml:trace>
  <inkml:trace contextRef="#ctx0" brushRef="#br0" timeOffset="195553.91">18544 6758 2 0,'0'0'168'0,"0"0"-15"16,-11 1-18-16,11-1-14 0,0 0-8 15,0 0-1-15,0 0-10 0,-14 2-5 0,14-2 0 16,0 0 2-16,0 0-2 0,-14 1-3 0,14-1 2 15,0 0 9-15,0 0-18 0,-17 0-7 16,17 0-2-16,0 0 2 0,0 0-11 0,-13 1-4 0,13-1 6 16,0 0 6-16,0 0-30 0,0 0-8 15,0 0 3-15,0 0 0 0,-14 1 3 0,14-1 5 16,0 0 10-16,0 0 11 0,0 0 14 0,0 0 6 16,0 0-2-16,0 0-4 0,13 1-5 0,-13-1-11 15,15 0-6-15,-15 0-6 0,25-1-14 0,-10 1-5 16,0 0-6-16,4-1 6 0,1 1-16 0,0 0-7 15,0 0-3-15,1 0 1 0,-2-1 2 0,2 1-6 16,-6 0 1-16,0 0 3 0,-2 0 0 0,-13 0-2 16,24-1 0-16,-24 1-1 0,18 0-4 0,-18 0-33 15,17-2-37-15,-17 2-48 0,13 0-73 16,-13 0-44-16,12-1-43 0,-12 1-48 0,0 0-111 16,16-2-158-16,-16 2-105 0</inkml:trace>
  <inkml:trace contextRef="#ctx0" brushRef="#br0" timeOffset="195892.02">19350 6742 444 0,'0'0'327'0,"0"0"-44"15,0 0-12-15,15 0-7 0,-15 0-19 16,0 0-22-16,14 2-22 0,-14-2-38 0,14 1-25 16,-14-1-14-16,15 0-16 0,-15 0-6 0,21 0-13 15,-10 2-13-15,-11-2-11 0,24 0-5 0,-11 0-14 16,-13 0-6-16,27 0-7 0,-12 1-6 0,-2-1-2 16,2 0-4-16,1 0-4 0,-1 0 4 0,1-1-7 15,0 1 0-15,-2 0-3 0,3-2 45 0,-3 2-56 16,0-1-1-16,-1 1-1 0,-13 0 0 15,24-2-1-15,-24 2-5 0,19 0-19 0,-19 0-23 16,17 0-44-16,-17 0-42 0,15-2-50 0,-15 2-37 16,13-1-27-16,-13 1-61 0,0 0-58 0,18-3-208 15,-18 3-91-15</inkml:trace>
  <inkml:trace contextRef="#ctx0" brushRef="#br0" timeOffset="196171.02">20210 6727 75 0,'0'0'419'0,"0"0"-94"16,19 0-49-16,-19 0-36 0,13 1-30 0,-13-1-18 15,15-1-24-15,-15 1-26 0,19 0-22 16,-19 0-18-16,23 0-27 0,-23 0-11 15,26 0-11-15,-14 0-14 0,4-2-2 0,-3 2-11 16,2 0-1-16,0-2-8 0,-1 2 1 0,2-1-12 16,-1 1-11-16,-1-1-12 0,0 0-35 0,0-1-23 15,0 0-22-15,-1 0-8 0,0 1-58 0,1-2-41 16,-3 2-51-16,2-1-34 0,-3-1-143 16,1 1 98-16</inkml:trace>
  <inkml:trace contextRef="#ctx0" brushRef="#br0" timeOffset="196445.84">21140 6699 108 0,'18'-1'376'0,"-18"1"-75"0,18-1 3 16,-18 1-77-16,16-1-18 0,-16 1-17 0,18-1-18 0,-18 1 32 16,20-2-92-16,-20 2 32 0,19 0-81 0,-19 0 39 15,20 0-71-15,-20 0 46 0,19-1-71 16,-19 1 48-16,19 0-60 0,-19 0 64 0,18 0-90 16,-18 0 28-16,18 0-102 0,-18 0 1 0,18 0-61 15,-18 0-47-15,14-1-65 0,-14 1-309 0,13-2-97 16</inkml:trace>
  <inkml:trace contextRef="#ctx0" brushRef="#br0" timeOffset="197325.47">21848 6677 1 0,'0'0'243'0,"0"0"-29"0,-13 1-24 0,13-1-25 0,0 0 1 16,-13 0-25-16,13 0 3 0,0 0-34 15,0 0 17-15,-14 0-7 0,14 0-7 0,0 0-51 16,0 0-2-16,0 0 3 0,0 0-2 0,0 0-4 0,-13 0 10 16,13 0 23-16,0 0 14 0,0 0 17 0,0 0 48 15,0 0-55-15,0 0 36 0,0 0-60 16,15 3 39-16,-15-3-58 0,16 0 39 0,-16 0-56 0,23 1 1 15,-9-2-4-15,2 1-7 16,0 0-8-16,3 0-6 0,1 0-1 0,-1-1-4 16,-1 1-3-16,0 0 48 0,-4 0-59 0,2 0 43 15,-3 0-57-15,0-1 49 0,-13 1-58 0,20 0 57 16,-20 0-67-16,18-1 28 0,-18 1-91 0,15 0 3 16,-15 0-115-16,13-1-45 0,-13 1-26 0,0 0-27 15,16-1-43-15,-16 1-388 0,0 0-233 16</inkml:trace>
  <inkml:trace contextRef="#ctx0" brushRef="#br0" timeOffset="197644.03">22583 6645 357 0,'0'0'356'0,"0"0"-76"16,18 2 35-16,-18-2-94 0,0 0-12 16,15 0 39-16,-15 0-86 0,14 0 31 0,-14 0-79 0,16 0 28 15,-16 0-66-15,21 0 38 0,-8 0-65 0,1 0 40 16,0 0-64-16,1 0 41 0,1 2-55 0,3-2-1 16,0 0 49-16,-1 1-62 0,1-1 45 0,-1 0-50 15,1 0 44-15,-1-1-48 16,-1 1 44-16,-2 0-48 0,-1 0 49 0,1 0-50 15,-2-2 47-15,0 2-64 0,-13 0 25 0,22 0-71 16,-22 0 0-16,21-4-86 0,-21 4-3 0,16-3-49 16,-16 3-35-16,15-3-48 0,-15 3-43 0,13-2-146 15,-13 2 22-15</inkml:trace>
  <inkml:trace contextRef="#ctx0" brushRef="#br0" timeOffset="197936.52">23502 6613 113 0,'0'0'390'0,"11"1"-98"0,-11-1-7 0,13 1-78 15,-13-1 13-15,13 0-80 0,-13 0 34 0,15 0-88 16,-15 0-13-16,17 2-9 0,-17-2-12 0,20 0-6 15,-20 0 0-15,23 1 0 0,-23-1-14 16,26 0-3-16,-13 0-7 0,-1 0-3 0,2 0 54 0,0-1-68 16,0 1 52-16,1 0-63 0,1-2 54 0,-2 2-72 15,1-1 49-15,0 1-70 0,0-1 30 16,-2-1-62-16,1 1 23 0,-14 1-49 16,22-1-3-16,-22 1-40 0,21-1-55 0,-21 1-82 15,21-2-185-15,-21 2 53 0</inkml:trace>
  <inkml:trace contextRef="#ctx0" brushRef="#br0" timeOffset="198242.28">24401 6621 264 0,'0'0'382'16,"0"0"-100"-16,0 0 25 0,17 0-96 0,-17 0-14 16,0 0 40-16,15 2-90 0,-15-2 38 0,14 0-82 15,-14 0 32-15,15 1-70 0,-15-1 47 0,18 0-66 16,-18 0 45-16,16 1-63 0,-16-1 43 0,22 1-57 16,-22-1 41-16,23 1-54 0,-23-1 49 0,23 0-57 15,-23 0 48-15,22 0-56 0,-22 0 41 16,24 0-71-16,-13-1 28 0,3 0-94 0,-14 1 19 0,23-1-61 15,-11-2-16-15,-1 2-38 0,2-1-42 16,-1 1-53-16,-1-2-225 0,1-1-28 0</inkml:trace>
  <inkml:trace contextRef="#ctx0" brushRef="#br0" timeOffset="198522.77">25195 6539 142 0,'0'0'403'0,"0"0"-77"0,18 0-61 16,-18 0 10-16,0 0-74 0,17-1 17 0,-17 1-97 16,16 0 41-16,-16 0-96 0,16 0 47 15,-16 0-72-15,20 0 45 0,-20 0-70 0,20 0 52 16,-8-2-65-16,1 2 49 0,-1-1-54 0,1 1 47 15,1-1-71-15,-1-1 49 0,1 2-83 0,-1-1 26 16,-1 0-60-16,1 0-4 0,-1 0-42 0,1 0-31 16,-13 1-35-16,23-3-48 0,-23 3-230 0,21-3 28 15</inkml:trace>
  <inkml:trace contextRef="#ctx0" brushRef="#br0" timeOffset="198986.84">25847 6470 342 0,'15'0'285'0,"-15"0"-42"0,15-1-31 16,-15 1-35-16,16 0-33 0,-16 0-24 0,18 0-15 0,-18 0-21 15,24 0-1-15,-24 0-20 0,27 1-11 0,-14-1-11 16,1 0-9-16,0 1-6 0,0-1-7 15,1 1-1-15,-1-1-6 0,-1 2-2 0,1-1 4 16,-14-1-23-16,24 0-26 0,-12 1-39 0,-12-1-44 16,21-1-74-16,-21 1-326 0,17 0-17 15</inkml:trace>
  <inkml:trace contextRef="#ctx0" brushRef="#br0" timeOffset="201772.78">3858 10311 78 0,'0'0'105'0,"0"0"-6"15,0 0-2-15,0 0-9 0,0 0-5 0,0 0-8 16,-8-5-14-16,8 5-12 0,0 0-9 0,0 0-9 16,-9-5-2-16,9 5-7 0,0 0 5 15,-13-2-2-15,13 2 0 0,0 0 2 0,-14-4-2 16,14 4-6-16,0 0 1 0,-16-1 0 0,16 1 1 16,0 0 6-16,-16-2 4 0,16 2 0 0,0 0 28 15,-14-2-8-15,14 2 2 0,0 0-7 0,0 0 3 16,-14 0-1-16,14 0 9 0,0 0 7 0,0 0 9 15,0 0 7-15,0 0 6 0,0 0-1 0,0 0 0 16,-10 3-4-16,10-3 2 0,0 0-2 0,0 0 0 16,0 0 3-16,0 0-1 0,0 0 1 0,15 0 0 15,-15 0 1-15,17-1-3 0,-17 1 0 16,22-3-6-16,-6 1-1 0,2 0-4 0,4-1-58 0,2 0 49 16,2 0-56-16,1 1 50 0,-3-2-41 15,2 2 29-15,-6-1-58 0,0 0 55 0,-3 1-56 16,1 0 62-16,-5 1-47 0,-2 0 58 0,-11 1-58 0,19-3 42 15,-19 3-71-15,14-2 32 0,-14 2-74 16,0 0 36-16,0 0-75 0,0 0 27 16,0 0-95-16,0 0 19 0,0 0-55 0,0 0-25 15,0 0-57-15,0 0-69 0,0 0-167 0,0 0-37 16</inkml:trace>
  <inkml:trace contextRef="#ctx0" brushRef="#br0" timeOffset="202329.62">4576 10242 182 0,'0'0'212'15,"0"0"-23"-15,0 0-12 0,-15 0-18 0,15 0 26 16,0 0-50-16,0 0-13 0,-16 0-5 0,16 0-1 16,0 0 0-16,-14 1-48 0,14-1 57 15,0 0-67-15,0 0 68 0,-13 1-82 0,13-1 67 0,0 0-75 16,0 0 63-16,0 0-15 0,-11 3-9 0,11-3-11 16,0 0 4-16,0 0 2 0,0 0 9 0,0 0 4 15,0 0-1-15,0 0-3 0,0 0-5 0,0 0-51 16,15 4 51-16,-15-4-53 0,17 0 51 0,-4-1-60 15,0 1 50-15,2-1-54 0,2-1 52 16,2 1-59-16,-1-1 53 0,1 1-60 0,0 0 55 16,-2 0-60-16,0 0 55 0,-1 0-58 0,-2-1 55 15,-3 1-56-15,2 0 57 0,-13 1-47 0,19-1 46 16,-19 1-60-16,15-2 50 0,-15 2-83 0,13-1 22 16,-13 1-97-16,12-2 20 0,-12 2-105 0,0 0 23 15,16-1-68-15,-16 1-5 0,12-2-32 0,-12 2-43 16,15 0-236-16,-15 0-86 0</inkml:trace>
  <inkml:trace contextRef="#ctx0" brushRef="#br0" timeOffset="202722.4">5454 10265 26 0,'0'0'272'0,"0"0"-40"0,0 0-9 16,0 0-5-16,0 0-27 0,0 0 29 0,0 0-72 15,13 2 47-15,-13-2-86 0,0 0 65 0,0 0-90 16,0 0 58-16,0 0-79 0,0 0 54 0,0 0-62 16,0 0 51-16,0 0-52 0,0 0 48 0,0 0-53 15,11 1 51-15,-11-1-57 0,0 0 51 16,0 0-38-16,16 0 32 0,-16 0-61 0,16-1 52 15,-16 1-56-15,17-2 52 0,-17 2-59 0,23-1 55 16,-10-1-63-16,-13 2 59 0,23-1-57 0,-9 0 59 16,-1 1-60-16,-1-1 58 0,0 0-62 0,-1 0 60 15,2 0-60-15,-13 1 63 0,22-3-61 0,-22 3 57 16,19-3-67-16,-19 3 55 0,16-1-63 0,-16 1 53 16,15-3-58-16,-15 3 60 0,12-2-74 0,-12 2 27 15,11-2-98-15,-11 2 3 0,0 0-105 16,14-2-15-16,-14 2-99 0,0 0-24 0,12-3-26 15,-12 3-373-15,0 0-245 0</inkml:trace>
  <inkml:trace contextRef="#ctx0" brushRef="#br0" timeOffset="203067.62">6230 10223 275 0,'12'1'279'0,"-12"-1"-24"0,0 0-41 15,0 0 32-15,0 0-79 0,0 0 47 0,0 0-82 16,0 0 57-16,12 4-78 0,-12-4 60 0,0 0-74 16,0 0 45-16,14-2-69 0,-14 2 41 0,0 0-62 15,18-1 39-15,-18 1-58 0,19-1 40 0,-7 0-60 16,-12 1 52-16,24-2-65 0,-11 2 50 0,2-3-58 15,-1 3 48-15,1-1-56 0,0 0 53 0,0 1-56 16,-2-1 56-16,2 0-55 0,-2 1 51 0,2-2-53 16,-2 1 52-16,-2 0-51 0,3 1 51 0,-14 0-53 15,23-3 54-15,-23 3-51 0,18-2 50 0,-18 2-48 16,18-1-11-16,-18 1-19 0,13-3-30 16,-13 3-44-16,14-1-35 0,-14 1-34 0,10-2-34 15,-10 2-60-15,0 0-35 0,13-4-225 0,-13 4-53 16</inkml:trace>
  <inkml:trace contextRef="#ctx0" brushRef="#br0" timeOffset="203374.22">6949 10182 371 0,'0'0'332'0,"0"0"-65"0,11 4 49 16,-11-4-108-16,0 0 53 0,0 0-101 0,11 1 45 16,-11-1-87-16,0 0 38 0,19 0-80 0,-19 0 46 15,14 0-67-15,-14 0 42 0,19-1-70 0,-19 1 51 16,25 0-60-16,-14-1 42 0,-11 1-57 0,24-2 50 16,-24 2-58-16,26-1 52 0,-26 1-62 0,24-1 57 15,-12 0-61-15,-12 1 55 0,23-1-58 0,-23 1 56 16,18-3-52-16,-18 3 34 0,18-1-81 0,-18 1 28 15,15-1-107-15,-15 1-18 0,15-3-9 0,-15 3-41 16,12-3-62-16,-12 3-42 0,12-3-215 0,-12 3-35 16</inkml:trace>
  <inkml:trace contextRef="#ctx0" brushRef="#br0" timeOffset="203655.6">7596 10140 354 0,'0'0'319'0,"0"0"-64"16,13 2 28-16,-13-2-102 0,0 0-22 0,16 1-14 16,-16-1 3-16,16 1-10 0,-16-1 49 0,21 0-82 15,-8 0 39-15,1 0-75 0,0 0 52 0,2 0-61 16,-1 1 49-16,1-1-54 0,0 0 44 0,0-1-59 15,0 1 37-15,0 0-57 0,-1 0 32 0,0-1-48 16,-1 1 47-16,0 0-51 0,-14 0 46 0,23-1-55 16,-23 1 32-16,19-2-103 0,-19 2-5 0,17-1-126 15,-17 1-48-15,13-1-80 0,-13 1-379 16,0 0-224-16</inkml:trace>
  <inkml:trace contextRef="#ctx0" brushRef="#br0" timeOffset="204673.87">8418 10121 6 0,'0'0'198'0,"0"0"-19"16,-12-1-21-16,12 1-8 0,0 0-13 15,0 0-11-15,-13-1-2 0,13 1-6 0,0 0-6 0,0 0-13 16,0 0-8-16,0 0 2 0,-14 0-1 0,14 0 5 15,0 0 0-15,0 0 9 0,0 0 8 0,0 0 9 16,0 0 2-16,0 0-7 0,0 0-3 0,0 0 0 16,0 0-8-16,-11 1-5 0,11-1-4 0,0 0-10 15,0 0 0-15,0 0 2 0,0 0 25 0,0 0-26 16,0 0-3-16,13 0-4 0,-13 0-6 0,16-2-5 16,-16 2-9-16,23-3-7 0,-7 2 1 15,-1-2-11-15,4 2-6 0,0-1-8 0,1 0-12 16,0 0-3-16,0 0-2 0,-2 1 1 0,0-1-5 15,-1 0-2-15,-2 1 1 0,-1-1-1 0,-1 1 0 16,-2 0 1-16,-11 1 0 0,19-2-3 0,-19 2-27 16,16-1-41-16,-16 1-52 0,14-3-49 0,-14 3-56 15,0 0-58-15,15-1-27 0,-15 1-19 0,0 0-41 16,14-2-63-16,-14 2-178 0,11-2-119 0</inkml:trace>
  <inkml:trace contextRef="#ctx0" brushRef="#br0" timeOffset="205020.94">9278 10086 160 0,'0'0'288'15,"0"0"-57"-15,0 0-30 0,0 0-8 0,0 0-6 16,0 0-24-16,0 0-12 0,11 5-17 0,-11-5-6 16,0 0-1-16,13 0 1 0,-13 0-5 0,13 0-7 15,-13 0-14-15,18-1-12 0,-18 1-3 0,21 0-6 16,-9-1 2-16,2-1-9 0,-1 2-6 0,1-1-11 16,1 1-12-16,1-1-4 0,0 1-9 0,-2-1-5 15,3 1-4-15,-4 0 15 0,2-1-26 0,-2 0-1 16,1 1-2-16,-3-1 2 0,-11 1-2 0,21-2-2 15,-21 2 2-15,16 0-2 0,-16 0-12 0,16-1-22 16,-16 1-35-16,11-3-53 0,-11 3-58 0,13-2-38 16,-13 2-42-16,11-2-67 0,-11 2-339 0,13-4-168 15</inkml:trace>
  <inkml:trace contextRef="#ctx0" brushRef="#br0" timeOffset="205349.9">10059 10064 346 0,'0'0'331'0,"0"0"-68"0,0 0-23 0,0 0-25 0,10 3-15 15,-10-3-7-15,0 0-15 0,11 1-12 0,-11-1-16 16,13 1-16-16,-13-1-14 0,16 0-18 0,-16 0-7 15,21 0-10-15,-8 0-10 0,2 0-8 16,-2 0-7-16,2 0-4 0,1-1-7 0,0 1-8 16,0 0-7-16,3 0-5 0,-2 0-7 0,-1-1-5 15,1 1-1-15,-2 0-1 0,0-1-6 0,-1 1 2 16,-1 0 2-16,-13 0-1 0,23-1 0 0,-23 1 3 16,18 0-13-16,-18 0-14 0,14-1-30 0,-14 1-32 15,13-2-40-15,-13 2-43 0,12-1-32 0,-12 1-23 16,0 0-18-16,12-1-51 0,-12 1-63 0,0 0-193 15,12-4-43-15</inkml:trace>
  <inkml:trace contextRef="#ctx0" brushRef="#br0" timeOffset="205699.31">10866 10033 256 0,'9'4'381'0,"-9"-4"-84"15,0 0-24-15,0 0-22 0,9 5-19 16,-9-5-36-16,0 0-20 0,0 0-26 16,18 1-26-16,-18-1-26 0,13 0-13 0,-13 0-8 15,18 0-2-15,-18 0-5 0,19-1-11 0,-19 1-6 16,23 0-7-16,-9 0-3 0,-1 0-5 0,1-1 0 15,-1 1-4-15,1-2-5 0,0 2-6 0,-1-1-7 16,1 1-3-16,-2-1-3 0,1 0 3 0,0 1-3 16,-13 0-1-16,23-1-1 0,-23 1-4 0,17-2-1 15,-17 2-2-15,17 0 2 0,-17 0-9 0,17-1-28 16,-17 1-39-16,15-1-54 0,-15 1-34 16,17-1-21-16,-17 1-17 0,17-2-33 0,-17 2-31 0,19-3-23 15,-19 3-225-15,18-2-8 0</inkml:trace>
  <inkml:trace contextRef="#ctx0" brushRef="#br0" timeOffset="205967.15">11706 9977 27 0,'0'0'415'16,"0"0"-98"-16,17 0-19 0,-17 0-36 15,0 0-25-15,18 0-11 0,-18 0-31 0,15 0-6 0,-15 0-35 16,15-1-12-16,-15 1-33 0,19 0 4 0,-19 0-29 16,23-1 2-16,-23 1-8 0,22 0-11 0,-9-1-5 15,-13 1-9-15,22 0-10 0,-8 0-6 16,-14 0-9-16,24 0-5 0,-24 0-4 0,23 0 8 16,-23 0-12-16,19 0-2 0,-19 0-1 0,18-2-11 15,-18 2-27-15,15 0-35 0,-15 0-52 0,0 0-62 16,17-1-56-16,-17 1-56 0,0 0-108 15,0 0-249-15,0 0-155 0</inkml:trace>
  <inkml:trace contextRef="#ctx0" brushRef="#br0" timeOffset="207049">12491 9974 167 0,'0'0'279'0,"0"0"-87"0,0 0 8 0,0 0-42 16,0 0 19-16,0 0-49 0,-12 2 3 0,12-2-31 15,0 0 10-15,0 0-14 0,0 0 3 0,0 0-10 16,0 0 1-16,0 0 4 0,0 0-15 0,-11-1 18 16,11 1-21-16,0 0 2 0,0 0-20 0,0 0 9 15,-14-3-9-15,14 3 14 0,0 0-12 0,-11-2 5 16,11 2-14-16,0 0 6 0,-10-2-17 15,10 2 9-15,0 0-18 0,0 0 9 16,-12-3-21-16,12 3 8 0,0 0-17 0,0 0 7 0,0 0-10 16,0 0 7-16,-11-1-13 0,11 1 19 15,0 0-26-15,0 0 14 0,0 0-7 0,0 0 18 16,0 0-10-16,0 0 26 0,0 0-9 0,0 0 18 16,0 0-10-16,0 0 17 0,13-2-16 0,-13 2 14 15,19-1-20-15,-6 1 12 0,2-1-21 0,4 1 12 16,1-1-21-16,2 0 16 0,1 0-22 15,-1 1 11-15,0 0-15 0,1-1 25 0,0 1-26 0,-1-2 20 16,-2 2-27-16,1 0 19 0,-6-1-17 0,-1 1 21 16,-1 0-18-16,-2-1 16 0,-11 1-34 0,23 0-11 15,-23 0-51-15,16-1-33 0,-16 1-64 0,15-1-46 16,-15 1-4-16,11-1-48 0,-11 1-12 0,12-3-94 16,-12 3-223-16,0 0-121 0</inkml:trace>
  <inkml:trace contextRef="#ctx0" brushRef="#br0" timeOffset="207414.87">13283 9924 116 0,'0'0'321'0,"-8"7"-57"0,8-7-91 0,0 0 4 16,0 0-39-16,0 0 4 0,0 0-37 16,0 0 12-16,0 0-32 0,11 4 12 0,-11-4-15 15,0 0-3-15,14 2-16 0,-14-2-7 0,15 0 4 16,-15 0 19-16,18 2 3 0,-18-2-19 0,23 0 0 16,-8 0 2-16,-1-2-11 0,3 2-8 0,-2 0 7 15,2 0-19-15,1 0 10 0,0 0-18 16,2 0 3-16,-2 0-13 0,-2-1 7 0,0 1-12 0,-1-1 9 15,-1 1-8-15,-14 0 8 0,24-1-16 16,-24 1 14-16,21-1-16 0,-21 1 15 0,16-1-23 16,-16 1-1-16,13 0-57 0,-13 0-33 0,13-3-30 0,-13 3-37 15,10-4 1-15,-10 4-70 0,13-2-26 16,-13 2-38-16,12-2-157 0,-12 2 70 0</inkml:trace>
  <inkml:trace contextRef="#ctx0" brushRef="#br0" timeOffset="207756.41">14139 9914 397 0,'0'0'331'0,"0"0"-98"0,11 4-9 16,-11-4-37-16,0 0-11 0,0 0-22 15,14 3-19-15,-14-3-13 0,0 0-15 0,13 1 0 16,-13-1-11-16,14 1-5 0,-14-1-17 0,17 0 15 16,-17 0-20-16,24 1 2 0,-11 0-24 0,0-1 8 15,1 1-25-15,0-1 12 0,0 2-23 0,1-1 6 16,-2-1-13-16,1 2 10 0,-1-1-10 0,1-1 10 16,-1 1-15-16,0-1 9 0,-13 0-13 0,21 1 10 15,-21-1-14-15,18-1 5 0,-18 1-29 16,15 0 1-16,-15 0-31 0,14-1-10 0,-14 1-26 15,11-3-9-15,-11 3-7 0,9-3-15 0,-9 3 12 16,11-3-41-16,-11 3-12 0,9-4-20 0,-9 4-28 16,0 0-28-16,13-4-187 0,-13 4 108 0</inkml:trace>
  <inkml:trace contextRef="#ctx0" brushRef="#br0" timeOffset="208068.64">14962 9901 6 0,'0'0'399'0,"12"3"-95"0,-12-3-19 0,0 0-32 16,12 1-20-16,-12-1-10 0,0 0-26 0,14 1 1 16,-14-1-33-16,13 1-12 0,-13-1-32 15,18 1-6-15,-18-1-25 0,19 2 4 0,-19-2-15 16,21 0 1-16,-9-2-24 0,1 4 14 0,-13-2-31 15,27-2 12-15,-14 2-30 0,1 0 9 0,0 0-17 16,1-1 11-16,1 1-6 0,-1-1-3 0,-1 1 1 16,0 0-5-16,2-1 2 0,-3 0-7 0,0 0-19 15,0-2-28-15,-1 2-35 0,-1 0-47 16,-11 1-46-16,21-4-13 0,-21 4-26 0,17-5-16 0,-17 5-36 16,14-3-34-16,-14 3-32 0,17-4-134 0,-17 4 59 15</inkml:trace>
  <inkml:trace contextRef="#ctx0" brushRef="#br0" timeOffset="208322.59">15808 9878 8 0,'0'0'394'0,"14"2"-72"0,-14-2-47 16,13 1-30-16,-13-1-36 0,15 0-22 0,-15 0-21 15,18 0-9-15,-18 0-21 0,24 0-6 16,-24 0-19-16,26 0-5 0,-11 0-24 0,1-1 4 16,-2 1-14-16,2-1-11 0,0 1-2 0,-1 0-10 15,0-1-8-15,1 1-8 0,-2-2 7 0,0 2-23 16,-1-1-1-16,1 1-1 0,-2-1-9 0,-12 1-25 16,23-1-43-16,-23 1-63 0,17-2-24 0,-17 2-69 15,17-1-64-15,-17 1-92 0,11-1-185 0,-11 1-75 16</inkml:trace>
  <inkml:trace contextRef="#ctx0" brushRef="#br0" timeOffset="209319.62">16779 9936 37 0,'0'0'326'0,"-14"-1"-104"0,14 1-3 0,0 0-69 16,0 0 13-16,-12 0-60 0,12 0 3 0,0 0-32 16,0 0 21-16,0 0-30 0,0 0 29 15,0 0-13-15,-12 1 15 0,12-1-1 0,0 0 1 0,0 0 14 16,0 0-9-16,0 0 6 0,14 0-18 0,-14 0 8 16,15 0-18-16,-15 0 6 0,24-1-13 15,-9 1 5-15,-1-1-10 0,5 1 7 0,1 0-17 0,1 0 10 16,1 0-18-16,-1 0 6 0,0 0-10 15,2 0 13-15,-2 0-23 0,0 0 8 0,-1 0-21 16,0 1 9-16,-5-2-18 0,0 2 14 0,-2-1-15 16,-13 0 15-16,23 0-18 0,-23 0 15 15,18 1-23-15,-18-1-5 0,17-1-52 0,-17 1-20 16,12 0-42-16,-12 0-57 0,0 0-32 0,18-2-49 16,-18 2 2-16,12-1-76 0,-12 1-46 0,15-3-156 15,-15 3-38-15</inkml:trace>
  <inkml:trace contextRef="#ctx0" brushRef="#br0" timeOffset="209638.77">17683 9953 160 0,'0'0'351'0,"0"0"-114"0,0 0-17 15,0 0-38-15,0 0 0 0,6 6-36 0,-6-6 0 16,0 0-25-16,0 0-10 0,14 1-17 16,-14-1-3-16,13 1 1 0,-13-1-14 0,18 1 14 0,-18-1-22 15,22 0 11-15,-22 0-20 0,24 0 8 16,-9 0-18-16,0 0 7 0,0 0-18 0,-1-1 17 16,6 1-14-16,-2 0-5 0,3 0-16 0,-1-1 10 15,-2 1-5-15,2-1-6 0,-2 1-6 16,-2 0-2-16,-1 0 1 0,-15 0 0 0,23 0 3 15,-10-1 0-15,-13 1 0 0,17 0-17 0,-17 0-45 16,15-1-25-16,-15 1-46 0,11-3-10 0,-11 3-33 16,12-2-49-16,-12 2-54 0,0 0-77 0,13-2-209 15,-13 2-58-15</inkml:trace>
  <inkml:trace contextRef="#ctx0" brushRef="#br0" timeOffset="209949.87">18489 9949 233 0,'0'0'387'0,"12"4"-106"0,-12-4-21 15,0 0-46-15,0 0-15 0,14 1-18 0,-14-1 2 16,13 2-41-16,-13-2-34 0,14 0 2 0,-14 0-28 15,20 0-2-15,-20 0-20 0,26 0 1 0,-13 0-25 16,1-2 15-16,0 2-15 0,0 0 9 0,0 0-18 16,-1 0 21-16,1-1-6 0,-2 1-1 0,2 0-7 15,-14 0 0-15,22-1-6 0,-22 1-4 16,19 0-7-16,-19 0-2 0,15-1-2 0,-15 1-18 16,15 0-40-16,-15 0-62 0,13-1-49 0,-13 1-22 15,14-1-44-15,-14 1-51 0,12-3-42 0,-12 3-238 16,13-2-64-16</inkml:trace>
  <inkml:trace contextRef="#ctx0" brushRef="#br0" timeOffset="210230.5">19149 9918 100 0,'11'3'338'15,"-11"-3"-59"-15,0 0-33 0,14 1-6 0,-14-1-52 16,0 0-12-16,16 1-22 0,-16-1-9 0,15 1-5 16,-15-1-10-16,15 0 9 0,-15 0-41 0,21 1 1 15,-21-1-33-15,22 0 4 0,-22 0-21 0,25 1 2 16,-25-1-20-16,26 0 4 0,-12 2-17 0,-1-2 4 16,-1 0-8-16,4 0 7 0,-2 0-11 0,1 0 9 15,-1 0-19-15,1 0-31 0,0 0-56 16,0-2-40-16,-1 1-14 0,0 0-69 0,-3-1-69 15,2-1-70-15,0 1-169 0,-3 0-17 16</inkml:trace>
  <inkml:trace contextRef="#ctx0" brushRef="#br0" timeOffset="210480.57">19962 9899 132 0,'0'0'352'0,"16"1"-78"15,-16-1-43-15,16 0-16 0,-16 0-40 0,17 1-27 16,-17-1-27-16,20 0-9 0,-8 2-29 16,-12-2-10-16,23 1-21 0,-23-1-4 0,25 0-15 15,-25 0-3-15,24 0-5 0,-10 0 4 0,-14 0-17 16,23 0 0-16,-9 0-33 0,-2-1-13 0,2-1-70 15,-3 1-47-15,1 0-60 0,0-1-65 16,0 1-155-16,1-2 103 0</inkml:trace>
  <inkml:trace contextRef="#ctx0" brushRef="#br0" timeOffset="210772.28">20610 9854 76 0,'0'0'355'0,"0"0"-59"15,17 1-41-15,-17-1-25 0,0 0-31 0,17 1-18 16,-17-1-8-16,14 1-15 0,-14-1-9 0,14 0-2 16,-14 0 12-16,18 1-36 0,-18-1-11 0,17 0-14 15,-17 0-15-15,20 0-10 0,-20 0-14 16,23 2-7-16,-23-2-12 0,22 0-7 0,-9 1-4 0,-13-1-7 15,21 0-3-15,-21 0-8 0,22 1 1 16,-22-1-9-16,19 0-30 0,-19 0-48 0,17 1-61 16,-17-1-47-16,15-1-43 0,-15 1-68 0,0 0-113 15,18-1-154-15,-18 1-76 0</inkml:trace>
  <inkml:trace contextRef="#ctx0" brushRef="#br0" timeOffset="211603.87">21243 9804 17 0,'0'0'344'0,"0"0"-71"0,0 0-29 0,0 0-19 15,0 0-28-15,0 0-36 0,0 0-19 16,0 0-15-16,0 0-4 0,0 0 12 0,0 0-3 0,0 0 6 15,12-1-13-15,-12 1-10 0,0 0-10 16,20-1-9-16,-20 1-8 0,22 1-4 0,-9-1-5 0,0 1-7 16,3-1-10-16,1 2-9 0,1-1-5 15,1-1-7-15,-2 1-8 0,2 0-4 0,-3-1-6 16,2 1-2-16,-2-1-5 0,-1 1-5 0,-2-1 0 0,1 1 0 16,-14-1 0-16,20 0-3 0,-20 0-2 15,18 2-20-15,-18-2-35 0,13 0-36 0,-13 0-52 16,14 0-47-16,-14 0-30 0,0 0-31 0,15-2-72 15,-15 2-72-15,0 0-163 0,14-1-67 16</inkml:trace>
  <inkml:trace contextRef="#ctx0" brushRef="#br0" timeOffset="211952.93">22090 9809 396 0,'0'0'312'16,"5"8"-58"-16,-5-8-8 0,0 0-36 0,0 0-26 16,0 0-26-16,0 0-19 0,14-2-22 0,-14 2-14 15,0 0-8-15,18 2-8 0,-18-2-4 0,17 0-2 16,-17 0-3-16,23 1-9 0,-11 0 5 0,-12-1-4 15,26 0-7-15,-12 1-3 0,1-1-8 16,-1 1-3-16,3-1-5 0,-3 1-5 0,1-1-3 0,-2 0-6 16,1 2-2-16,0-2 41 0,-14 0-56 15,25 0 1-15,-25 0 39 0,23 0-56 0,-23 0 48 16,20 0-54-16,-20 0 45 0,18-2-67 0,-18 2-26 16,17 0-41-16,-17 0-28 0,14-2-71 0,-14 2-34 15,16-1-50-15,-16 1-60 0,13-2-293 0,-13 2-144 16</inkml:trace>
  <inkml:trace contextRef="#ctx0" brushRef="#br0" timeOffset="212279.06">22859 9802 419 0,'0'0'328'0,"0"0"-34"0,0 0-18 16,15 1-20-16,-15-1-21 0,0 0-23 15,13 1-26-15,-13-1-25 0,14 0-20 0,-14 0-14 16,15 2-15-16,-15-2-12 0,18 1-9 0,-18-1-15 16,21 1-5-16,-21-1-7 0,23 1-8 0,-23-1-11 15,24 1-4-15,-24-1-4 0,23 1-9 16,-23-1-5-16,23 1-4 0,-23-1 4 0,23 0-9 15,-23 0-1-15,20 2-6 0,-20-2 48 0,18 0-63 0,-18 0-13 16,20 0-20-16,-20 0-38 0,17-2-48 16,-17 2-53-16,17-1-40 0,-17 1-47 0,17-1-54 15,-17 1-68-15,15-2-192 0,-15 2-94 0</inkml:trace>
  <inkml:trace contextRef="#ctx0" brushRef="#br0" timeOffset="212590.76">23551 9787 215 0,'0'0'371'16,"0"0"-43"-16,15 2-18 0,-15-2-30 0,0 0-30 15,0 0-33-15,12 1-28 0,-12-1-28 0,0 0-28 16,16 1-19-16,-16-1-19 0,15 0-12 0,-15 0-13 15,15 1-13-15,-15-1-5 0,19 0-7 0,-19 0-9 16,20 0-5-16,-8 1-3 0,-12-1-1 16,22 0-2-16,-22 0 42 0,23 0-54 0,-10 1 44 15,-13-1-55-15,21 0 44 0,-8-1-52 16,-13 1 45-16,25 0-50 0,-12-1 48 0,-1 0-55 0,2 0 33 16,-2 0-87-16,2-1 18 0,-1 0-86 15,-2 1 32-15,3-1-94 0,-2-1-10 0,1 2-35 16,-3-2-65-16,0 1-53 0,1 0-151 0,0-2-13 15</inkml:trace>
  <inkml:trace contextRef="#ctx0" brushRef="#br0" timeOffset="212904.12">24332 9749 93 0,'0'0'431'0,"0"0"-94"0,0 0 28 16,14 1-106-16,-14-1 16 0,0 0-101 0,0 0 35 15,17 0-94-15,-17 0 33 0,0 0-70 0,18 0 48 16,-18 0-63-16,14 0 51 0,-14 0-44 0,17 0 18 16,-17 0-57-16,16-1 39 0,-16 1-55 0,18 0 44 15,-18 0-56-15,16-1 46 0,-16 1-56 0,19-1 49 16,-19 1-55-16,16-1 52 0,-16 1-55 15,22-3 51-15,-22 3-60 0,22-3 35 0,-22 3-60 16,21-3 33-16,-21 3-83 0,21-4 39 0,-21 4-84 16,19-2 31-16,-19 2-71 0,19-3-2 0,-19 3-62 15,19-4-54-15,-19 4-267 0,22-5-85 16</inkml:trace>
  <inkml:trace contextRef="#ctx0" brushRef="#br0" timeOffset="213163.27">25010 9681 239 0,'0'0'330'0,"0"0"-27"15,16 0-63-15,-16 0-38 0,13 0-32 0,-13 0-60 16,15 0 25-16,-15 0-64 0,17 0 37 0,-17 0-57 15,20 1 34-15,-20-1-66 0,19 1 44 0,-19-1-61 16,21 0 49-16,-21 0-56 0,21 1 54 0,-21-1-63 16,20 0 35-16,-20 0-61 0,22 2-12 0,-22-2-39 15,20-2-44-15,-20 2-36 0,18 0-48 0,-18 0-53 16,19-2-125-16,-19 2 145 16</inkml:trace>
  <inkml:trace contextRef="#ctx0" brushRef="#br0" timeOffset="213403.05">25581 9681 253 0,'0'0'294'0,"13"1"-43"0,-13-1-34 0,11 0-25 0,-11 0-31 15,14 1-19-15,-14-1-18 0,17 0-22 16,-17 0-16-16,17 1-2 0,-17-1-15 0,20 0-12 15,-20 0-14-15,17 0-7 0,-17 0-8 16,19 2-3-16,-19-2 3 0,18 0-22 0,-18 0-20 0,20 1-31 16,-20-1-27-16,18 0-17 0,-18 0-30 15,17 0-25-15,-17 0-33 0,17 0-34 0,-17 0-210 16,17-1 116-16</inkml:trace>
  <inkml:trace contextRef="#ctx0" brushRef="#br0" timeOffset="213667.65">26059 9679 135 0,'0'0'312'0,"0"0"-49"16,18 2-42-16,-18-2-23 0,13 1-24 0,-13-1-10 15,16 1-17-15,-5 2-49 0,-11-3 44 0,21 2-65 16,-10 0 57-16,0 0-72 0,3 0 61 0,-1 0-70 15,-1-1 55-15,1 2-63 0,1-1 49 0,-1 1-72 16,0-2 50-16,-1 1-11 0,-2 1-14 0,-10-3-7 16,21 3-13-16,-21-3-8 0,17 3-23 0,-17-3-46 15,15 3-91-15,-15-3-40 0,12 1-72 16,-12-1-115-16,0 0-207 0,15 0-90 0</inkml:trace>
  <inkml:trace contextRef="#ctx0" brushRef="#br0" timeOffset="-213892.76">3869 13447 75 0,'-14'0'148'0,"14"0"-14"0,0 0-6 0,0 0-13 15,0 0 10-15,0 0-23 0,0 0 16 0,0 0-24 16,-14 0 22-16,14 0-26 15,0 0 28-15,0 0-29 0,-14 1-5 0,14-1-3 0,0 0 5 16,0 0-3-16,-14 0-7 0,14 0-6 16,0 0 4-16,0 0 4 0,-14 0-5 0,14 0-3 0,0 0 4 15,0 0-7-15,0 0 2 0,-13 0 0 16,13 0-2-16,0 0-2 0,0 0 0 0,0 0-4 16,0 0-6-16,0 0-1 0,0 0-6 0,0 0-3 15,-14 0-3-15,14 0-1 0,0 0-5 0,0 0-3 16,0 0-4-16,0 0 5 0,0 0 7 0,0 0 17 15,0 0 16-15,0 0 5 0,21-1 1 16,-21 1-1-16,20-1 4 0,-7 0-7 0,2-1-6 0,1-1-8 16,0 2-66-16,1-1 36 0,-1 1-38 15,1-2 56-15,-3 2-64 0,-1-2 58 0,-1 2-63 16,-12 1 61-16,21-2-62 0,-21 2 61 0,18-3-62 16,-18 3 61-16,13-1-63 0,-13 1 59 0,12-1-44 15,-12 1 37-15,0 0-68 0,13-2 41 0,-13 2-95 16,0 0 16-16,0 0-55 0,14-1-47 0,-14 1-51 15,0 0-60-15,0 0-51 0,0 0-39 0,12-2-359 16,-12 2-244-16</inkml:trace>
  <inkml:trace contextRef="#ctx0" brushRef="#br0" timeOffset="-213469.23">4418 13421 152 0,'0'0'307'15,"0"0"-67"-15,0 0-14 0,0 0-5 0,0 0-26 16,0 0-21-16,6 7-9 0,-6-7-15 0,0 0-9 15,0 0-9-15,0 0-9 0,0 0-10 0,0 0-10 16,0 0 11-16,0 0 3 0,0 0-3 0,13 1-5 16,-13-1-3-16,0 0-2 0,18-1-2 15,-18 1-6-15,18 0-3 0,-6-1-23 0,0 0 0 16,1 1-9-16,2-1-10 0,-1 1-4 0,3-2-7 16,-1 1-57-16,0 0 58 0,-1 1-56 0,1-1 52 15,-1 1-59-15,-1-1 54 0,-2 1-59 0,-12 0 59 16,23-1-61-16,-23 1 61 0,18 0-60 0,-18 0 53 15,16-2-76-15,-16 2 33 0,12 2-31 0,-12-2-32 16,0 0-34-16,16-2-36 0,-16 2-32 0,0 0-40 16,11-1-18-16,-11 1-42 0,0 0-50 0,0 0-39 15,16-1-158-15,-16 1-36 0</inkml:trace>
  <inkml:trace contextRef="#ctx0" brushRef="#br0" timeOffset="-213080.19">5192 13448 135 0,'0'0'327'0,"13"0"-39"0,-13 0-15 16,0 0-9-16,0 0-89 0,0 0 56 0,0 0-29 16,0 0-22-16,0 0-19 0,13 2-14 0,-13-2-13 15,0 0-5-15,0 0-14 0,14-2-5 0,-14 2-10 16,13 0-7-16,-13 0-4 0,16-1-11 0,-16 1-10 16,19-1-10-16,-6 0-7 0,-1 0-7 0,1 0-10 15,0 1-5-15,1-3-7 0,0 2-7 0,-1 0 3 16,1 0-8-16,0 0 6 0,0-2-2 0,-1 2-13 15,0-1 8-15,-2 1-4 0,-11 1 0 0,21-1-49 16,-21 1 58-16,17-1-54 0,-17 1 40 0,15-2-76 16,-15 2 31-16,13-2-35 0,-13 2-34 15,10-2-45-15,-10 2-82 0,0 0-7 0,14-2-35 16,-14 2-66-16,0 0-268 0,13-3-130 0</inkml:trace>
  <inkml:trace contextRef="#ctx0" brushRef="#br0" timeOffset="-212718.76">6099 13413 234 0,'0'0'345'0,"0"0"-71"0,0 0-29 0,0 0-21 16,16 0-25-16,-16 0-74 0,0 0 39 0,0 0-21 15,15 0-22-15,-15 0-2 0,0 0-11 0,17 1-14 16,-17-1-13-16,14 0-12 0,-14 0-11 0,15 0-3 16,-15 0-4-16,17 0-4 0,-17 0-5 0,19 0-4 15,-19 0-5-15,19 0-4 0,-19 0-6 0,23-1-9 16,-23 1 0-16,22 0-3 0,-11-2 1 15,2 1-1-15,-13 1-3 0,23-1-1 0,-23 1-3 16,22-1-9-16,-22 1-8 0,19-1-19 0,-19 1-22 16,15-2-76-16,-15 2 35 0,18-2-54 0,-18 2 11 15,16-2-84-15,-16 2-50 0,15-1-66 0,-15 1-150 16,15-4 23-16</inkml:trace>
  <inkml:trace contextRef="#ctx0" brushRef="#br0" timeOffset="-212346.78">6851 13397 172 0,'0'0'341'0,"0"0"-41"0,0 0-12 0,0 0-73 15,0 0 33-15,0 0-90 0,14 0 54 0,-14 0-92 16,0 0 53-16,0 0-28 0,15 1-35 0,-15-1-18 16,0 0-16-16,17 0-12 0,-17 0-2 0,11-1-5 15,-11 1-8-15,17 0-6 0,-17 0-9 16,15 1-6-16,-15-1-4 0,20-1-4 0,-20 1-4 0,19 0-3 16,-19 0-2-16,19 1-3 0,-19-1 3 0,19-1-3 15,-19 1-7-15,19 0 3 0,-19 0-3 16,21 0 5-16,-21 0-1 0,20 0-5 0,-20 0-6 15,17-1-7-15,-17 1 0 0,18-1-18 0,-18 1-12 16,15-1-15-16,-15 1-86 0,15-3 45 0,-15 3-59 16,13-1-6-16,-13 1-35 0,14-3-31 0,-14 3-52 15,12-2-242-15,-12 2-26 0</inkml:trace>
  <inkml:trace contextRef="#ctx0" brushRef="#br0" timeOffset="-212035.09">7565 13391 126 0,'0'0'374'0,"0"0"-66"0,0 0-58 0,0 0 59 0,14 1-114 16,-14-1 47-16,0 0-82 0,0 0 38 0,18 2-82 15,-18-2 36-15,0 0-74 0,17 0 41 16,-17 0-20-16,15 1-22 0,-15-1-12 0,16 1-10 0,-16-1-9 16,19 1-6-16,-19-1-7 0,19 0-9 0,-19 0-5 15,22 3-3-15,-22-3-2 0,21 1-1 16,-21-1-2-16,21 1-2 0,-21-1-1 0,18 1-4 16,-18-1-4-16,19 0-18 0,-19 0-25 0,17 0-30 15,-17 0-37-15,16 0-78 0,-16 0-12 0,17-1-33 16,-17 1-50-16,16-1-59 0,-16 1-181 0,16-3-23 15</inkml:trace>
  <inkml:trace contextRef="#ctx0" brushRef="#br0" timeOffset="-211714.98">8271 13376 324 0,'0'0'346'0,"0"0"-63"0,14 0 39 0,-14 0-108 15,0 0 43-15,16 1-89 0,-16-1 47 16,0 0-75-16,18 1 40 0,-18-1-71 0,14 1 39 0,-14-1-67 16,16 1 43-16,-16-1-63 0,19 2 46 0,-19-2-66 15,20 1 38-15,-20-1-62 0,23 1 43 16,-23-1-56-16,25 1 45 0,-25-1-55 0,24 0 47 15,-13 1-55-15,-11-1 50 0,23 0-49 0,-23 0 46 16,20 0-57-16,-20 0 30 0,17 0-87 0,-17 0 4 16,16 0-120-16,-16 0-6 0,13 0-55 0,-13 0-45 15,0 0-90-15,14 0-195 0,-14 0-99 0</inkml:trace>
  <inkml:trace contextRef="#ctx0" brushRef="#br0" timeOffset="-210668.41">9076 13346 196 0,'0'0'229'0,"0"0"-30"16,0 0-19-16,0 0-8 0,0 0-31 0,-13 2 16 16,13-2-28-16,0 0 23 0,0 0-57 15,0 0 40-15,0 0-64 0,0 0 65 0,0 0-83 16,0 0 56-16,0 0-74 0,0 0 60 0,0 0-56 16,0 0 68-16,0 0-56 0,0 0 68 0,0 0-53 15,9 6 50-15,-9-6-53 0,0 0 51 0,18 0-53 16,-18 0 56-16,19 0-54 0,-19 0 45 0,26 0-58 15,-12-1 49-15,2 1-63 0,1 0 52 16,2-2-63-16,-1 1 51 0,1 1-60 0,0-1 53 16,1 1-55-16,0-1 52 0,-3 0-63 15,-1 1 52-15,-2-1-67 0,0-1 58 0,-14 2-59 0,25-1 61 16,-25 1-63-16,16-1 61 0,-16 1-66 0,17-1 51 16,-17 1-97-16,11-1 11 0,-11 1-105 0,0 0 1 15,16-1-122-15,-16 1-11 0,0 0-46 0,11-2-68 16,-11 2-311-16,0 0-224 0</inkml:trace>
  <inkml:trace contextRef="#ctx0" brushRef="#br0" timeOffset="-210295.96">9914 13322 180 0,'0'0'323'0,"0"0"-74"16,0 0-42-16,0 0 26 0,0 0-70 0,0 0 32 16,9 3-77-16,-9-3 67 0,0 0-73 0,0 0 69 15,0 0-59-15,15 1 50 0,-15-1-65 0,12 2 44 16,-12-2-57-16,15 0 40 0,-15 0-58 0,18 0 40 15,-5-2-60-15,-13 2 41 0,23-1-63 0,-9 1 45 16,-1-1-64-16,1 1 47 0,-1-1-51 0,1 1 41 16,-3-1-60-16,-11 1 52 0,24-1-61 0,-24 1 55 15,19 0-55-15,-19 0 56 0,16-2-59 0,-16 2 54 16,14-1-63-16,-14 1 42 0,13-2-81 0,-13 2 20 16,0 0-93-16,15-1 10 0,-15 1-111 0,0 0-17 15,13-3-36-15,-13 3-68 0,0 0-285 0,13-4-157 16</inkml:trace>
  <inkml:trace contextRef="#ctx0" brushRef="#br0" timeOffset="-209947.46">10670 13284 219 0,'0'0'382'0,"0"0"-35"0,0 0-89 0,12 2 40 16,-12-2-82-16,0 0 55 0,0 0-87 15,16 1 35-15,-16-1-83 0,0 0 34 16,16 1-67-16,-16-1 39 0,0 0-66 0,21 1 41 16,-21-1-61-16,15 0 49 0,-15 0-61 0,18 1 47 15,-18-1-62-15,18 0 44 0,-18 0-62 0,20 1 45 16,-20-1-59-16,21 2 52 0,-21-2-62 0,19 0 54 15,-19 0-57-15,22 0 54 0,-22 0-55 0,20 1 50 16,-20-1-59-16,19-1 43 0,-19 1-51 0,16 0 8 16,-16 0-71-16,15-2 35 0,-15 2-75 15,15-1 32-15,-15 1-94 0,13-2-12 0,-13 2-8 16,12-4-30-16,-12 4-60 0,14-4-25 0,-14 4-204 16,10-3-47-16</inkml:trace>
  <inkml:trace contextRef="#ctx0" brushRef="#br0" timeOffset="-209600.93">11420 13251 290 0,'0'0'341'15,"0"0"-8"-15,14 0-67 0,-14 0 37 0,0 0-85 16,14 1 41-16,-14-1-88 0,0 0 37 0,18 0-72 16,-18 0 37-16,12 1-71 0,-12-1 35 0,13 0-71 15,-13 0 43-15,18 1-68 0,-18-1 40 16,18 0-62-16,-18 0 45 0,21 0-58 0,-21 0 46 16,20 1-57-16,-20-1 39 0,22 2-46 0,-22-2 50 15,20 0-54-15,-20 0 53 0,19 0-54 16,-19 0 50-16,19 0-51 0,-19 0 47 0,18 0-59 0,-18 0 37 15,16 0-69-15,-16 0 27 0,16-2-90 16,-16 2-32-16,13-1-24 0,-13 1-26 0,15-2-13 16,-15 2-40-16,15-2-75 0,-15 2-252 0,16-4-98 0</inkml:trace>
  <inkml:trace contextRef="#ctx0" brushRef="#br0" timeOffset="-209299.96">12158 13233 231 0,'16'-1'352'0,"-16"1"9"0,0 0-83 15,16 0 42-15,-16 0-81 0,0 0 44 0,17 0-79 16,-17 0 22-16,13 0-82 0,-13 0 34 0,14 0-71 15,-14 0 39-15,16 0-66 0,-16 0 40 0,20 1-64 16,-20-1 41-16,23 1-68 0,-23-1 45 0,25 0-64 16,-12 1 50-16,-13-1-62 0,25 0 41 0,-25 0-50 15,25 0 57-15,-14 1-60 0,-11-1 43 0,23 0-80 16,-23 0 23-16,22-1-94 0,-22 1 6 16,15 0-105-16,-15 0-65 0,16-1-53 0,-16 1-109 15,11-2-205-15,-11 2-164 0</inkml:trace>
  <inkml:trace contextRef="#ctx0" brushRef="#br0" timeOffset="-208386">12886 13162 54 0,'0'0'295'0,"0"0"-54"0,0 0-38 16,-13 0-17-16,13 0-38 0,0 0-5 0,0 0-43 16,0 0 8-16,0 0-35 0,-14 1 16 0,14-1-34 15,0 0 49-15,0 0-44 0,0 0 12 0,0 0 15 16,0 0 8-16,0 0 3 0,9 3 5 0,-9-3 53 15,0 0-66-15,18 0 53 0,-18 0-53 16,20 0 37-16,-9 2-53 0,3-2 47 0,-1 0-55 16,1 0 48-16,2 0-58 0,2 1 45 0,-3-1-66 15,4 0 47-15,-1 0-64 0,-3 0 48 16,1 0-65-16,-1 0 50 0,0 0-60 0,-2 0 54 16,0 0-59-16,-13 0 54 0,22 0-56 0,-22 0 55 15,19 0-61-15,-19 0 38 0,13 0-81 0,-13 0 20 16,0 0-95-16,20-1 9 0,-20 1-109 0,0 0-22 15,13 0-19-15,-13 0-32 0,0 0-93 0,0 0-190 16,14-3-108-16</inkml:trace>
  <inkml:trace contextRef="#ctx0" brushRef="#br0" timeOffset="-207999.77">13664 13178 263 0,'0'0'339'0,"0"0"-87"0,11 3 15 0,-11-3-69 0,0 0 42 15,0 0-91-15,0 0-13 0,15 2-12 0,-15-2 45 16,0 0-86-16,14 1 48 0,-14-1-79 0,15 0 55 15,-15 0-69-15,23 2 58 16,-23-2-52-16,24 1 50 0,-10-1-53 0,0 0 49 0,-1 0-57 16,5 0 43-16,-3 2-49 0,-1-2 39 0,3 0-59 15,-2 0 47-15,0 0-55 0,1 0 46 16,-1 0-55-16,0 0 49 0,-2 1-56 0,1-1 51 16,-1 0-52-16,-13 0 41 0,22 0-39 0,-22 0 49 15,18 0-46-15,-18 0 47 0,18 0-58 0,-18 0 51 16,16-1-73-16,-16 1 28 0,13 0-90 0,-13 0 23 15,13-2-96-15,-13 2-14 0,12-1-46 0,-12 1-49 16,13-2-42-16,-13 2-235 0,12-2-81 0</inkml:trace>
  <inkml:trace contextRef="#ctx0" brushRef="#br0" timeOffset="-207637.23">14519 13165 174 0,'0'0'350'0,"0"0"-56"16,0 0-66-16,0 0 30 0,0 0-78 0,0 0-18 15,0 0-9-15,12 4 48 0,-12-4-87 0,0 0 57 16,12 2-74-16,-12-2 48 15,0 0-71-15,19 1 45 0,-19-1-63 0,19 0 36 16,-19 0-61-16,25 0 46 0,-13 0-67 0,1 1 51 16,2-2-56-16,-2 2 45 0,0-2-53 0,2 2 48 15,-2-2-58-15,2 1 54 0,-2 0-56 0,2 0 49 16,-3-1-51-16,2 1 51 0,-14 0-54 0,22 0 53 16,-22 0-52-16,18-2 53 0,-18 2-51 15,19-1 48-15,-19 1-51 0,15-2 45 0,-15 2-61 0,13 0 32 16,-13 0-77-16,0 0 16 0,16-2-98 0,-16 2-31 15,0 0-20-15,13-2-53 0,-13 2-67 0,0 0-260 16,13-5-108-16</inkml:trace>
  <inkml:trace contextRef="#ctx0" brushRef="#br0" timeOffset="-207298.81">15243 13146 337 0,'0'0'343'0,"14"0"-12"0,-14 0-83 16,0 0-38-16,16 1-23 0,-16-1-20 0,0 0-12 0,16 0-25 15,-16 0 42-15,16 0-91 0,-16 0 39 16,16 0-77-16,-16 0 44 0,19 0-71 15,-19 0 52-15,19 0-64 0,-19 0 48 0,20 0-58 16,-20 0 56-16,20 0-66 0,-20 0 51 0,21 0-52 16,-21 0 50-16,19 0-55 0,-19 0 58 0,19-1-59 15,-19 1 58-15,19 0-66 0,-19 0 48 0,15-1-79 16,-15 1 43-16,17-1-86 0,-17 1-13 0,14-1 21 16,-14 1-70-16,17-3-32 0,-17 3-34 0,13-1-76 15,-13 1-173-15,12-3 32 0</inkml:trace>
  <inkml:trace contextRef="#ctx0" brushRef="#br0" timeOffset="-206997.07">15927 13110 117 0,'13'-1'374'0,"-13"1"-57"16,0 0-26-16,16-1-9 0,-16 1-30 16,14-1-24-16,-14 1-27 0,13-2-23 0,-13 2-32 0,14 0-13 15,-14 0-20-15,18 0-12 0,-18 0-17 16,18 0-7-16,-18 0-15 0,18 0-6 0,-18 0-7 16,19 0-5-16,-19 0 2 0,18 0 32 0,-18 0-61 15,19 0 44-15,-19 0-60 0,18 2 43 0,-18-2-52 16,15 0 47-16,-15 0-52 0,17 0 46 15,-17 0-62-15,13 0 22 0,-13 0-99 0,0 0-51 16,18 0-43-16,-18 0-39 0,0 0-60 0,14-3-82 16,-14 3-243-16,0 0-136 0</inkml:trace>
  <inkml:trace contextRef="#ctx0" brushRef="#br0" timeOffset="-205752.15">16595 13060 108 0,'0'0'230'0,"0"0"-31"0,0 0-24 0,0 0-24 16,0 0-12-16,0 0-17 0,0 0-7 0,0 0-13 15,0 0-11-15,0 0-8 0,0 0-2 0,0 0-5 16,0 0 2-16,0 0-1 0,0 0 4 0,0 0 4 15,0 0 11-15,0 0 12 0,8 7 7 0,-8-7 2 16,15 1 3-16,-15-1 0 0,23 1-9 0,-9-1-8 16,2 0-5-16,0 0-6 0,2 0-6 0,3 0-10 15,-1 0-6-15,1-1-8 0,-1 1-10 0,2-1-11 16,-4 1-5-16,1-1-7 0,-3 1-2 16,-1-1-5-16,-1 1 2 0,-14 0-4 0,24-1-4 15,-24 1 0-15,19 0-2 0,-19 0-7 16,14-2-23-16,-14 2-31 0,13-1-39 0,-13 1-44 15,0 0-51-15,11-1-35 0,-11 1-27 0,0 0-31 16,0 0-62-16,0 0-61 0,0 0-149 0,9-5-52 16</inkml:trace>
  <inkml:trace contextRef="#ctx0" brushRef="#br0" timeOffset="-205398.11">17315 13040 148 0,'0'0'317'16,"0"0"-56"-16,0 0-30 0,0 0-19 0,0 0-31 15,0 0-22-15,0 0-19 0,0 0-13 0,0 0-3 16,0 0-6-16,14 2-2 0,-14-2-1 0,0 0-3 15,19 0-7-15,-19 0-6 0,19 0-7 0,-7 1-10 16,-12-1-9-16,25 0-10 0,-11 0-7 16,0 0-4-16,2 1-14 0,-2-1-4 0,2 0-2 15,-1 0-9-15,1 2-5 0,-2-2 16 16,0 0-26-16,2 1 3 0,-2-1-6 0,0 0 0 16,-1 0 1-16,-13 0-1 0,21 1-3 0,-21-1-10 15,19-1-22-15,-19 1-29 0,14 0-50 0,-14 0-42 16,13 0-14-16,-13 0-57 0,13-1-42 0,-13 1-48 15,10-3-277-15,-10 3-105 0</inkml:trace>
  <inkml:trace contextRef="#ctx0" brushRef="#br0" timeOffset="-205051.79">18096 13041 257 0,'0'0'344'0,"0"0"-63"15,13 1-26-15,-13-1-26 0,0 0-28 0,17 2-15 16,-17-2-13-16,13 2-15 0,-13-2-12 0,17 1-14 16,-17-1-21-16,19 1-12 0,-6 0-10 0,-13-1-14 15,23 1-11-15,-23-1-6 0,24 1-10 16,-10-1-3-16,-14 0-8 0,23 2-7 0,-23-2-6 15,24 1-3-15,-24-1-6 0,25 0-2 16,-25 0-5-16,20 1 2 0,-20-1-1 0,18 2-4 16,-18-2 1-16,17 1 1 0,-17-1-2 0,15 0-1 15,-15 0 2-15,15 0-4 0,-15 0-9 0,14-1-22 0,-14 1-33 16,13-2-40-16,-13 2-44 0,13-1-32 16,-13 1-32-16,12-3-53 0,-12 3-54 0,11-2-258 15,-11 2-88-15</inkml:trace>
  <inkml:trace contextRef="#ctx0" brushRef="#br0" timeOffset="-204153.01">18756 13007 124 0,'0'0'177'16,"0"0"-29"-16,0 0-15 0,0 0-12 0,0 0-11 15,0 0 0-15,0 0-2 0,0 0-2 0,0 0 4 16,0 0 10-16,0 0-19 0,0 0 2 0,0 0 1 16,0 0 3-16,0 0 4 0,4 8 13 0,-4-8 18 15,0 0 5-15,16 1-7 0,-16-1-13 0,15 2-7 16,-15-2-11-16,22 0-8 0,-9 0-6 0,0 0-11 15,2 0-10-15,1-2-12 0,0 2-12 16,-1 0-5-16,0-1-6 0,2 1-6 0,-3 0-7 16,1-1-3-16,-1 1-3 0,2-1-4 0,-4 1-3 15,-12 0-2-15,25-1-2 0,-25 1-4 0,21 0 3 16,-21 0-6-16,17-1-4 0,-17 1-16 0,17-2-26 16,-17 2-35-16,12 0-47 0,-12 0-46 0,16-1-22 15,-16 1-35-15,14-1-15 0,-14 1-42 16,15 0-33-16,-15 0-244 0,17-1-78 15</inkml:trace>
  <inkml:trace contextRef="#ctx0" brushRef="#br0" timeOffset="-203814.95">19522 12989 261 0,'0'0'280'0,"0"0"-42"16,0 0-23-16,0 0-14 0,0 0-34 0,12 1-17 15,-12-1-11-15,0 0 0 0,0 0-1 0,17 1 2 16,-17-1 6-16,0 0-12 0,20 2-12 0,-20-2-14 16,16 0 3-16,-16 0-10 15,19 1-12-15,-19-1-10 0,22 1-8 0,-22-1-10 16,24 0-11-16,-10 1-7 0,-14-1-5 0,25 0-8 15,-10 0-4-15,-2 0-3 0,1 0-2 0,-14 0-6 16,25 1-3-16,-25-1-4 0,21 0-2 0,-21 0-1 16,20 0-1-16,-20 0 5 0,18 0-8 0,-18 0-2 15,17-1-9-15,-17 1-20 0,14 0-28 0,-14 0-35 16,0 0-46-16,18 0-34 0,-18 0-30 0,11-1-31 16,-11 1-52-16,0 0-51 0,17-2-231 0,-17 2-80 15</inkml:trace>
  <inkml:trace contextRef="#ctx0" brushRef="#br0" timeOffset="-203500.3">20199 12973 294 0,'0'0'315'0,"0"0"-39"0,13 0-34 16,-13 0-30-16,0 0-53 0,17 0-26 0,-17 0-13 16,14 2-18-16,-14-2-19 0,18 1-1 0,-18-1-26 15,20 0-8-15,-20 0-3 0,21 0-4 0,-9 1-9 16,-12-1-5-16,22 1-5 0,-22-1-1 0,23 1-6 16,-23-1 0-16,23 1-10 0,-23-1 5 0,19 2-4 15,-19-2 0-15,19 1 7 0,-19-1-2 0,18 0-13 16,-18 0-6-16,18 0-17 0,-18 0-12 0,17 1-16 15,-17-1-22-15,14-1-9 0,-14 1-22 0,16 0-32 16,-16 0-42-16,15-3-43 0,-15 3-236 0,15-2 59 16</inkml:trace>
  <inkml:trace contextRef="#ctx0" brushRef="#br0" timeOffset="-203216.22">20875 12988 191 0,'16'0'381'16,"-16"0"-72"-16,0 0-31 0,15 0-13 0,-15 0-53 15,0 0-25-15,19 0-21 0,-19 0-16 0,17 1-21 16,-17-1-25-16,20 1-19 0,-20-1-11 0,21 3-13 15,-21-3-8-15,23 2-14 0,-23-2-2 16,21 2-6-16,-21-2-8 0,22 3-7 0,-22-3-3 16,22 3 0-16,-22-3-3 0,20 1-15 0,-20-1-47 15,17 1-50-15,-17-1-37 0,17 1-51 0,-17-1-114 16,12 0-338-16,-12 0-150 0</inkml:trace>
  <inkml:trace contextRef="#ctx0" brushRef="#br0" timeOffset="-202247.41">21402 12966 159 0,'0'0'297'0,"0"0"-52"16,0 0-30-16,0 0-24 0,0 0-23 0,0 0-25 0,0 0-19 16,-12 2-14-16,12-2-13 15,0 0-10-15,0 0 2 0,0 0 0 0,0 0 3 16,0 0 15-16,0 0 14 0,11 3-8 0,-11-3-6 0,11 1-3 15,-11-1-3-15,17 1-9 0,-17-1 1 0,20 2-10 16,-7-1-4-16,1-1-5 0,0 1-8 0,0-1-5 16,1 1-3-16,0-1-8 0,1 1-9 0,-2 0-6 15,1-1-1-15,-2 0-7 0,3 2-5 0,-4-2-2 16,-12 0-3-16,25 1-5 0,-25-1 1 16,19 0-5-16,-19 0 11 0,17 0-16 0,-17 0-27 15,12 0-18-15,-12 0-31 0,0 0-32 16,18 0-36-16,-18 0-47 0,0 0-3 0,13-1-42 15,-13 1-26-15,0 0-58 0,0 0-56 0,17-2-165 16,-17 2-43-16</inkml:trace>
  <inkml:trace contextRef="#ctx0" brushRef="#br0" timeOffset="-201888.86">22096 12950 80 0,'0'0'373'0,"0"0"-85"16,0 0-42-16,0 0-21 0,0 0-29 0,0 0-25 16,0 0-19-16,0 0-25 0,0 0-8 0,0 0-8 15,0 0 4-15,0 0 3 0,0 0-8 16,0 0-7-16,13 1-4 0,-13-1-3 0,14 0-8 15,-14 0-6-15,18 0-5 0,-7 1-9 0,-11-1-5 16,26 0-5-16,-12 1-4 0,0-1-9 0,1 0-5 16,0 0-7-16,2 1-4 0,-2-1 1 0,2 0-10 15,-2 0-3-15,1 0-1 0,-1 0-6 0,0 0 1 16,-1 0-3-16,-1 0 3 0,1 1-1 0,-2-2-4 16,-12 1 0-16,22 0-1 0,-22 0 0 0,19 0-1 15,-19 0-4-15,15 0-3 0,-15 0-11 16,15 1-24-16,-15-1-40 0,12-1-47 0,-12 1-51 15,0 0-30-15,18 0-27 0,-18 0-36 0,0 0-52 16,14-1-330-16,-14 1-159 0</inkml:trace>
  <inkml:trace contextRef="#ctx0" brushRef="#br0" timeOffset="-201503.62">22923 12946 286 0,'0'0'297'0,"0"0"-40"16,0 0-7-16,0 0-24 0,14-1-24 0,-14 1-8 15,0 0-16-15,0 0-21 0,0 0-8 0,17 0-14 16,-17 0-15-16,0 0-11 0,16 1-8 0,-16-1-10 15,14 0-8-15,-14 0-9 0,18 1-8 16,-18-1-8-16,20 1-11 0,-20-1-4 0,21 2-7 0,-8-1-6 16,-13-1-2-16,20 1-5 0,-7 0-1 0,-13-1-2 15,20 1-5-15,-20-1-2 0,21 1-5 16,-21-1 1-16,18 2 0 0,-18-2-5 16,16 1 2-16,-16-1-1 0,17 1-1 0,-17-1 0 15,14 0-1-15,-14 0 2 0,14 1-2 0,-14-1-14 16,13 0-14-16,-13 0-26 0,13 0-33 0,-13 0-37 15,0 0-46-15,17-1-30 0,-17 1-30 0,11-2-61 16,-11 2-67-16,0 0-221 0,15-4-91 0</inkml:trace>
  <inkml:trace contextRef="#ctx0" brushRef="#br0" timeOffset="-201101.55">23566 12960 19 0,'0'0'374'0,"0"0"-76"0,0 0-34 16,0 0-15-16,0 0-30 0,0 0-12 15,14-1-23-15,-14 1-13 0,0 0-17 16,0 0-15-16,12 1-20 0,-12-1-15 0,0 0-12 0,16 0-9 15,-16 0-11-15,0 0-9 0,18 1-9 16,-18-1-11-16,14 2-5 0,-14-2-8 0,15 1-4 16,-15-1-8-16,15 1 1 0,-15-1-2 0,17 1 1 15,-17-1-8-15,18 0 13 0,-18 0-19 0,17 3 0 16,-17-3 1-16,16 0 1 0,-16 0-1 0,17 0 3 16,-17 0 0-16,16 0 0 0,-16 0-2 0,16 0-4 15,-16 0-1-15,16 0-1 0,-16 0 2 0,14 0 1 16,-14 0-1-16,14-1-3 0,-14 1-4 0,13 0-4 15,-13 0-9-15,13-2-15 0,-13 2-30 16,11-1-37-16,-11 1-33 0,0 0-24 0,17-1-22 0,-17 1-30 16,0 0-40-16,15-3-43 0,-15 3-246 15,0 0-46-15</inkml:trace>
  <inkml:trace contextRef="#ctx0" brushRef="#br0" timeOffset="-200701.57">24207 12939 322 0,'0'0'330'0,"0"0"-51"0,0 0-21 15,0 0-23-15,0 0-31 0,10-3-29 0,-10 3-28 16,0 0-21-16,0 0-25 0,14 0-6 0,-14 0-16 16,0 0-10-16,16 1-3 0,-16-1-10 0,12 2-11 15,-12-2-3-15,0 0 0 0,19 0-1 0,-19 0-3 16,13 1-3-16,-13-1-11 0,15 1 0 0,-15-1 1 16,17 1-7-16,-17-1-1 0,15 1-3 0,-15-1-1 15,17 2 1-15,-17-2-1 0,16 0 4 0,-16 0-3 16,18 0 1-16,-18 0-4 0,15 0-1 0,-15 0-1 15,15 0-1-15,-15 0-3 0,14 0-3 16,-14 0 0-16,0 0 2 0,20-2-8 0,-20 2-3 16,0 0-19-16,17 0-9 0,-17 0-33 0,0 0-21 15,14-1-30-15,-14 1-21 0,0 0-18 16,12-2-28-16,-12 2-26 0,0 0-30 0,14 0-32 16,-14 0-194-16,0 0 53 0</inkml:trace>
  <inkml:trace contextRef="#ctx0" brushRef="#br0" timeOffset="-200319.37">24723 12929 63 0,'11'-2'396'0,"-11"2"-79"0,0 0-28 16,0 0-33-16,0 0-47 0,12-1-22 0,-12 1-25 16,0 0-29-16,0 0-26 0,15 1-4 15,-15-1-11-15,0 0-16 0,16 0-11 0,-16 0-5 16,13 0-11-16,-13 0-5 0,13 1-7 0,-13-1-4 16,14 1 3-16,-14-1-10 0,14 0-1 0,-14 0-4 15,16 1-5-15,-16-1 1 0,15 0-3 16,-15 0-2-16,15 2 1 0,-15-2-3 0,14 0-7 15,-14 0 6-15,14 0 1 0,-14 0-4 0,13 0 2 16,-13 0-3-16,0 0-1 0,16 0 0 0,-16 0-5 16,0 0-3-16,14 0-13 0,-14 0-17 0,0 0-16 15,14-2-19-15,-14 2-13 0,0 0-16 0,12-1-24 16,-12 1-26-16,0 0-42 0,0 0-38 0,13-1-58 16,-13 1-212-16,0 0 9 0</inkml:trace>
  <inkml:trace contextRef="#ctx0" brushRef="#br0" timeOffset="-199951.25">25316 12910 130 0,'0'0'360'0,"0"0"-66"16,16-1-27-16,-16 1-34 0,0 0-36 0,0 0-20 0,15 0-21 16,-15 0-8-16,0 0-2 0,13-1-8 15,-13 1-20-15,0 0-11 0,17 0-11 16,-17 0-6-16,12-2-7 0,-12 2-11 0,12-1-8 16,-12 1-13-16,13-1-11 0,-13 1-4 0,15-1-11 15,-15 1-1-15,15-2 34 0,-15 2-55 0,16-1 43 16,-16 1-57-16,15 0 46 0,-15 0-53 0,14 0 49 15,-14 0-53-15,13-1 57 0,-13 1-61 0,0 0 51 16,16 0-53-16,-16 0 50 0,0 0-59 0,17 0 35 16,-17 0-76-16,0 0-10 0,17 0-16 0,-17 0-13 15,0 0-7-15,13-1-7 0,-13 1-12 16,0 0-45-16,14-1-41 0,-14 1-38 0,0 0-263 16,13-3-33-16</inkml:trace>
  <inkml:trace contextRef="#ctx0" brushRef="#br0" timeOffset="-199625.78">25902 12886 193 0,'0'0'332'0,"0"0"-22"0,16 0-71 0,-16 0 9 0,13-2-92 16,-13 2 27-16,13 0-76 16,-13 0 38-16,18 0-75 0,-18 0 1 0,17 0-7 15,-17 0-2-15,17 0 56 0,-17 0-76 0,19 0 51 16,-19 0-70-16,17 0 67 0,-17 0-84 0,20-1 53 16,-20 1-65-16,19 0 53 0,-19 0-63 0,15-1 55 15,-15 1-60-15,16-1 58 0,-16 1-66 0,16 0 57 16,-16 0-72-16,14-1 23 0,-14 1-79 0,12-1-4 15,-12 1-54-15,0 0-48 0,13 0-41 0,-13 0-75 16,0 0-146-16,14-1 49 0</inkml:trace>
  <inkml:trace contextRef="#ctx0" brushRef="#br0" timeOffset="-199307.15">26477 12876 474 0,'13'2'365'0,"-13"-2"64"0,0 0-123 15,14-2 26-15,-14 2-106 0,0 0 3 0,15 2-94 16,-15-2 24-16,15 0-65 0,-15 0 31 0,15 1-60 15,-15-1 41-15,13 1-68 0,-13-1 39 0,16 0-57 16,-16 0 42-16,16 1-55 0,-16-1 44 16,13 0-54-16,-13 0 49 0,15 0-56 0,-15 0 47 15,12-1-53-15,-12 1 37 0,0 0-72 0,15 0 7 16,-15 0-110-16,0 0 5 0,0 0-86 0,17-1-55 16,-17 1-100-16,0 0-261 0,0 0-159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3T02:39:2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21687 5595 52 0,'0'0'319'0,"-13"3"-26"0,13-3-51 15,0 0 20-15,0 0-68 0,-13 1 28 0,13-1-83 16,0 0-15-16,0 0-19 0,0 0-7 0,0 0-7 15,0 0-6-15,0 0 50 0,0 0-68 16,8-6 46-16,-8 6-62 0,12-4 50 0,-12 4-56 16,19-2 50-16,-8 1-44 0,3-1 42 0,4 0-53 15,3 1-6-15,-1-2 0 0,7 2-4 16,1 0-5-16,0 1-1 0,4-1-2 0,-1 0 40 0,6 1-51 16,0-1 43-16,1 1-46 0,2 0 41 15,-2 0-52-15,2 0 45 0,-2-2-46 0,0 2 42 16,1 0-48-16,2 0 43 0,-3 0-45 0,2 0 45 15,-2 0-47-15,3 0 49 0,-1 0-38 0,-1 0 51 16,2 0-53-16,-3-1 4 0,2 1 3 16,-2 0 45-16,1 0-51 0,-1 0 52 0,-1 1-47 0,-5-2 47 15,1 1-48-15,1 0 50 0,4 0-49 0,-2 0 54 16,1-1-58-16,-4 1 49 0,4 0-47 16,0 0 47-16,1 0-55 0,1 0 53 0,-1 0-45 15,0 0 50-15,3 0-53 0,-2 0 5 0,-1 0 3 16,0 0 4-16,2 0 0 0,-2 1-1 15,-6-1 5-15,7 0-1 0,-7 0 56 0,1 0-64 16,5 0 49-16,-5 0-60 0,0 0 51 0,5-1-55 16,-1 2 53-16,0-1-57 0,1 0 55 0,-1 1-59 15,1-1 57-15,0 0-59 0,1 2 58 0,-1-1-59 16,1 0 55-16,1 0-55 0,-1 0 6 0,-2 0 5 16,1 0 4-16,0 1-2 0,-1-1 6 0,0 2-2 15,-3-2 7-15,-2 0 43 0,-1 1-56 16,5 0 57-16,-1-1-63 0,1 0 53 0,2 0-56 15,-2 1 53-15,1 0-57 0,-1-2 59 0,4 1-56 16,-3 0 53-16,1 1-53 0,0-1 44 16,1-1-47-16,3 1 61 0,-4-1-61 0,0 0 55 15,0 0-52-15,0 0 2 0,-2 0 5 0,-2 0 55 16,-3 0-58-16,3 0 55 0,-3 0-48 0,1 0 37 16,1 0-48-16,5 0 59 0,0 1-59 0,-1-1 52 15,1 1-45-15,-2-1 50 0,0 1-50 0,1 1 52 16,-4-1-51-16,-4 0 52 0,3 0-43 0,-3 0 38 15,-3 0-49-15,1 1 44 0,-4-1-41 0,-1 0 48 16,-2 1-51-16,-3-2 43 0,-2 1-41 0,-1-1 46 16,-1 0-48-16,1 1 45 0,-14-1-48 0,17 0 21 15,-17 0-82-15,16 1 2 0,-16-1-118 0,0 0-27 16,15-1-153-16,-15 1-87 0,0 0-507 0,0 0-558 16</inkml:trace>
  <inkml:trace contextRef="#ctx0" brushRef="#br0" timeOffset="4182.79">16931 8048 419 0,'0'0'418'0,"0"0"-38"0,-6-6-24 16,6 6-6-16,0 0-15 16,-9-8-30-16,9 8-27 0,0 0-42 0,-6-6-39 15,6 6-31-15,0 0-34 0,0 0-22 0,-8-6-27 16,8 6-10-16,0 0-18 0,0 0-1 0,0 0-2 15,0 0-10-15,8-7 1 0,-8 7 1 0,15 0-3 16,-15 0 0-16,22-2 2 0,-7 0 1 0,3 1 1 16,3 0-5-16,1 0 0 0,5-1-2 0,1 0-6 15,-1 2 1-15,3-2-8 0,0 2 3 0,1-2-1 16,1 2-4-16,-1-2-1 0,-1 0-5 16,1 1-1-16,-2 0-7 0,-3 1 2 0,-3-1 1 15,-1 1-3-15,-4-1-1 0,-2 1 4 0,-2-1-6 0,0 1-2 16,-1-1-10-16,-13 1-39 0,20-1-63 15,-20 1-70-15,15-1-71 0,-15 1-163 0,0 0-85 16,12-2-520-16,-12 2-624 0</inkml:trace>
  <inkml:trace contextRef="#ctx0" brushRef="#br0" timeOffset="4750.96">19486 7994 68 0,'0'0'406'0,"0"0"-91"16,0 0 28-16,0 0-76 0,0 0-3 0,0 0-8 0,0 0-9 15,0 0-14-15,0 0 30 0,0 0-65 0,0 0 36 16,0 0-72-16,19-1 34 0,-19 1-76 0,26 0 39 16,-8-1-69-16,0 0 41 0,3 0-65 15,5 0 2-15,1 0-3 0,2-2 2 0,1 2 7 16,0-2-3-16,6 1 3 0,0 1-6 0,-2-2-4 15,4 0-3-15,-4 2-4 0,3-2-4 0,-6 1-9 16,-1 1-9-16,0-1-6 0,-3 0-6 0,0-1-6 16,-5 2-33-16,-1 0 33 0,-2 0-5 0,-4 1-1 15,0-2-36-15,-2 1-9 0,-13 1-55 0,21 0-51 16,-21 0-66-16,0 0-48 0,13 3-146 0,-13-3-62 16,0 0-107-16,-12 6-292 0,12-6-410 15</inkml:trace>
  <inkml:trace contextRef="#ctx0" brushRef="#br0" timeOffset="5469.76">17255 9472 5 0,'-17'2'384'0,"2"-1"-46"0,2 2-59 0,0-2 1 16,2 1 7-16,0 0 18 0,11-2 0 15,-19 2-28-15,19-2-35 0,-14 1-32 0,14-1-34 0,-12 3-30 16,12-3-21-16,0 0-22 0,-15 2-23 0,15-2-11 16,0 0-5-16,0 0-4 0,0 0-4 0,0 0-5 15,0 0-5-15,12 5-1 0,1-4-1 16,0-2 0-16,6 1 1 0,1 0 11 0,2-2-6 16,5 1 7-16,1 1 0 0,0-1 7 0,1 1 0 15,-2-1 0-15,1 1 1 0,-1 0-3 0,-5-1-4 16,0 1-2-16,-3 0-28 0,-3-1 23 0,-1 1-33 15,0 0 29-15,-15 0-8 0,24 0-5 16,-24 0-1-16,18-1-49 0,-18 1-3 0,17-2-67 16,-17 2-34-16,12 0-62 0,-12 0-84 0,12-1-130 15,-12 1-63-15,10-3-157 0,-10 3-267 0,9-6-442 16</inkml:trace>
  <inkml:trace contextRef="#ctx0" brushRef="#br0" timeOffset="6073.78">19999 9436 349 0,'0'0'306'0,"-13"2"-11"0,13-2-43 0,-13 2 33 15,13-2-73-15,-11 3 54 0,11-3-65 0,0 0 36 16,-13 3-79-16,13-3 31 0,0 0-64 0,0 0 43 15,-13 2-55-15,13-2 44 0,0 0-61 0,0 0 44 16,0 0-65-16,11 3 50 0,-11-3-57 0,19 2 41 16,-4-1-46-16,-1-1 0 0,6 0 8 0,1 1 7 15,-1-2 7-15,4 1 9 0,1 0 0 16,3 0-15-16,0-1 32 0,0 1 3 0,0-2 4 16,2 1 1-16,-3 1-6 0,-1-1-10 15,-3 1-5-15,0-1-6 0,-3 1-5 0,-1 0-7 16,-4-1-7-16,-1 1-10 0,-1-1-6 0,-13 1-11 15,24 0-18-15,-24 0-26 0,17-2-41 0,-17 2-53 16,14-1-88-16,-14 1-109 0,0 0-30 0,0 0-175 16,0 0-100-16,0 0-619 0,0 0-823 0</inkml:trace>
  <inkml:trace contextRef="#ctx0" brushRef="#br0" timeOffset="8698.1">21833 8458 38 0,'0'0'233'0,"0"0"-33"15,0 0-14-15,0 0-28 0,0 0-9 0,10-3-12 16,-10 3-14-16,0 0-13 0,0 0-18 0,13 2 2 15,-13-2-4-15,0 0-2 0,7 4-11 16,-7-4-1-16,8 5-5 0,-8-5 2 16,8 8 2-16,-8-8-5 0,11 10-7 0,-11-10-2 15,12 11-1-15,-5-5-3 0,3 0 5 0,-1 0-7 16,3 0-5-16,3-1-1 0,-1-1-5 0,3 1-7 16,-2-2 7-16,5 0-2 0,-1 0-2 0,-1 0 1 15,2-2-5-15,2 0 6 0,-3-1-7 0,3-1 3 16,-2 0 1-16,-1-1-1 0,2 1 1 0,-1-2-1 15,-1 2 0-15,0-1-5 0,-1 1-1 0,2-2-5 16,-3 2 0-16,1 0-7 0,-1-1-4 16,-3 2-1-16,3 0-3 0,-2 0-4 0,3 3 1 15,-3-2-4-15,3 3 1 0,-2-1-4 0,0 1 1 16,-1 2-5-16,2-1 2 0,-3 2 44 0,0-1-54 16,-1 1 50-16,1 1-56 0,-4-1 50 15,2 0-51-15,-2 1 49 0,-1-2-50 0,-1 2 48 16,-2-2-50-16,-6-6 50 0,14 10-47 0,-14-10 50 15,9 9-46-15,-9-9 57 0,6 6-55 0,-6-6 52 16,8 6-54-16,-8-6 49 0,0 0-49 0,0 0 44 16,10 2-43-16,-10-2 39 0,0 0-53 0,9-4 52 15,-9 4-50-15,10-6 52 0,-10 6-56 0,12-8 8 16,-4 2 1-16,2 0 9 0,0 0-3 0,2-1 6 16,0 0 0-16,1 0 0 0,1-2 2 15,0 2 0-15,1-1 10 0,1 3-8 0,0-2-3 16,0 0 2-16,0 1 0 0,1 2 5 0,1-1 2 15,0 1-3-15,1 1 0 0,0 0 1 0,0 2-1 16,3 0 0-16,0 1-2 0,-2 0 3 0,3 1-3 16,0 0 1-16,1 2 0 0,1 0 2 15,0-1 0-15,0 3 0 0,-2-3 45 0,-3 0-53 16,0 0 50-16,0 1-40 0,-2-2 7 0,1 0 10 16,-4-1 5-16,0 0 7 0,0 0 3 0,0-1 2 15,-2-1-1-15,1-1-3 0,-3 1-2 16,1-1-6-16,0-2-6 0,0 3-4 0,-1-1-3 15,-2-1-1-15,-9 4-9 0,18-6-15 0,-18 6-51 16,16-6-72-16,-16 6-89 0,12-4-79 0,-12 4-83 16,11-3-101-16,-11 3-259 0,0 0-253 0</inkml:trace>
  <inkml:trace contextRef="#ctx0" brushRef="#br0" timeOffset="12879.82">17340 11194 71 0,'0'0'409'0,"0"0"-67"0,0 0-79 0,0 0-16 15,0 0-1-15,0 0 0 0,0 0-3 0,0 0-25 16,0 0 7-16,0 0-79 0,0 0 25 0,0 0-61 16,0 0 32-16,0 0-56 0,0 0 43 0,12-2-58 15,-12 2 40-15,0 0-58 0,13-3 43 16,-13 3-61-16,10-2 49 0,-10 2-59 0,16-1 46 16,-16 1-50-16,20-4 4 0,-8 2 0 0,0 1 3 15,2 0-7-15,0 0 8 0,3-1 2 0,-1 0 6 16,2 0 12-16,0 1-5 0,0 0 18 0,0-1 4 15,0 0 2-15,1-1-1 0,-1 2-1 16,0 0-2-16,-2 0-5 0,2-1-32 0,-5 0 27 16,1 1-34-16,-1 1 26 0,-13 0-28 0,22-2 21 15,-22 2-33-15,16-1 26 0,-16 1-31 0,14-1 6 16,-14 1-65-16,11-3-24 0,-11 3-68 0,0 0-84 16,0 0-137-16,0 0-84 0,0 0-129 0,0 0-332 15,-8-11-485-15</inkml:trace>
  <inkml:trace contextRef="#ctx0" brushRef="#br0" timeOffset="13478.09">20287 11262 228 0,'0'0'356'0,"0"0"-55"0,0 0-18 0,0 0-19 16,0 0 0-16,0 0-18 0,13-3-16 0,-13 3-26 16,18-3-29-16,-18 3-15 0,24-2-11 0,-7 1 34 15,2-1-64-15,-1 0 44 0,4 1-64 0,0 0 39 16,-1 0-63-16,6-1 52 0,0 1-63 0,-1 0 49 15,0 0-50-15,1 0 4 0,-5 1-8 0,0-2-9 16,-1 2-4-16,1-1-12 0,-4 0-5 16,-1 0-7-16,-5 1 3 0,1-2-33 0,-13 2-39 15,23-1-24-15,-23 1-165 0,17-1-101 0,-17 1-140 0,0 0-511 16,0 0-583-16</inkml:trace>
  <inkml:trace contextRef="#ctx0" brushRef="#br0" timeOffset="14262.05">17288 12637 323 0,'0'0'444'0,"-19"3"-56"0,19-3-45 0,-13 1-14 15,13-1-25-15,0 0 3 0,-14 2-90 0,14-2-31 16,0 0-19-16,0 0-33 0,0 0-28 0,0 0 36 16,0 0-66-16,13 4-7 0,-13-4-4 0,24 1-5 15,-7 1-9-15,2-2-4 0,4 1-7 0,4 0-2 16,1 0 4-16,2 0 0 0,2 0 4 15,6 1 6-15,-3-1-1 0,1 0-1 0,-5 0-4 16,-3 0-7-16,0-2 1 0,-5 2-4 0,0-1-2 16,-4 0-1-16,-2 0-5 0,-3 0-5 0,1 0 2 15,-2 0-4-15,-13 0-4 0,22 0-7 0,-22 0-10 16,16 0-35-16,-16 0-44 0,17 0-52 0,-17 0-55 16,14-1-71-16,-3-1-70 0,-11 2-43 15,25-4-64-15,-11 3-402 0,5-2-379 0</inkml:trace>
  <inkml:trace contextRef="#ctx0" brushRef="#br0" timeOffset="14843.72">20471 12747 334 0,'0'0'385'0,"-16"-3"-47"0,16 3-17 16,-12-2-4-16,12 2-1 0,0 0-20 0,-14-3-51 16,14 3-30-16,0 0-26 0,-10-3-27 0,10 3-22 15,0 0-17-15,0 0-13 0,0 0-20 0,0 0-8 16,0 0-12-16,10-7-14 0,-10 7-10 0,21-1-8 16,-8 1-8-16,3-2-5 0,3 4 46 0,1-2-63 15,3 0 0-15,-1 1 57 0,5-1-48 0,0 1 10 16,0-1 10-16,1 1 2 0,0 0 8 0,-1 1-8 15,0 0-2-15,-5-1-11 0,-2 1-3 16,1-1-2-16,-5 0-9 0,0 0-35 0,-4-1-44 0,-12 0-63 16,21 1-55-16,-21-1-179 0,0 0-92 15,0 0-538-15,0 0-591 0</inkml:trace>
  <inkml:trace contextRef="#ctx0" brushRef="#br0" timeOffset="15813.84">22028 11795 257 0,'-9'-7'361'0,"9"7"-45"16,0 0-89-16,-10-3-3 0,10 3-67 0,0 0-8 15,0 0 6-15,-8 8-6 0,8-8-5 0,0 0-14 16,2 17 31-16,-2-17-64 0,6 14 40 0,-4-5-62 15,2 1 43-15,2 0-61 0,-3-1 33 16,3 0-49-16,1 0 35 0,-2 1-52 0,3 1 38 16,-2-2-58-16,2 0 38 0,0-1-44 0,-2 0 42 15,0-2-48-15,2 1 54 0,0 0-55 16,-1-1 44-16,0-1-43 0,-7-5 44 0,16 8-38 0,-16-8 54 16,17 6-44-16,-17-6 54 15,17 1-46-15,-17-1 42 0,20-1-40 0,-7 0 55 16,-2-2-59-16,5-1 50 0,-1 0-57 0,2-1 54 0,-1 0-54 15,2 1 52-15,-1-2-57 0,4 1 52 0,0-1-54 16,-1-1 54-16,-2 3-57 0,1 0 53 0,-1 0-55 16,1 0 53-16,-2 0-67 0,1 2 50 0,-3-1-54 15,1 2 56-15,-2 0-60 0,0 1 53 16,-1 0-55-16,1 1 56 0,-3 2-52 0,-1 0 51 16,3 2-55-16,-3 0 58 0,1 1-60 0,-1 1 55 0,-1 0-51 15,-1 0 41-15,-1 2-41 0,-1-2 8 16,1 2 4-16,-2-2 3 0,-1 1 4 0,-4-8 5 15,6 14 3-15,-6-14-3 0,5 13 2 0,-5-13 3 16,4 10 4-16,-4-10 1 0,0 0 10 16,4 11 1-16,-4-11-4 0,0 0-1 0,0 0-4 15,0 0 6-15,0 0-1 0,0 0-9 0,13-5-1 16,-13 5-1-16,11-9 52 0,-11 9-61 0,13-13 51 16,-4 4-58-16,1 1 42 0,2-2-43 0,-1 2 0 15,2-1 4-15,0 1 7 0,2-1-5 0,-1 2 52 16,1 0-61-16,2 1 53 0,0 1-61 15,-1 1 55-15,2-2-60 0,1 4 59 0,-1 0-58 16,1-1 56-16,-1 2-56 0,3 1 56 0,-1 0-55 16,0 1 60-16,1 1-59 0,1-1 54 0,-2 0-56 15,2 0 60-15,0 0-56 0,-3 0 60 0,0-1-57 16,0 0 60-16,-1-1-57 0,-1-1 55 0,-2 0-56 16,0-2 61-16,0 1-62 0,-1-3 56 0,-3 1-55 15,-2-1 51-15,2-2-58 0,-3 1 62 16,0 0-64-16,-2-1 47 0,2-1-61 0,-4 1 5 15,1 1-127-15,-5 7-50 0,6-16-154 0,-6 16-105 16,3-12-475-16,-3 12-532 0</inkml:trace>
  <inkml:trace contextRef="#ctx0" brushRef="#br0" timeOffset="19679.49">11808 5163 359 0,'0'0'410'0,"0"0"-94"15,-9-3-32-15,9 3-26 0,0 0-11 0,0 0-20 16,0 0-16-16,0 0 13 0,0 0-61 0,0 0-4 16,0 0-8-16,0 0 37 0,14-4-69 0,-14 4 37 15,23 1-71-15,-6-1 40 0,1 2-66 0,4 0 46 16,1-1-65-16,2 0 43 0,2 0-56 16,-4 1 49-16,3-1-62 0,-3 0 47 0,-1 0-55 15,-3 1 45-15,-2-1-59 0,0 0 57 16,-3-1-58-16,-1 1 3 0,-13-1-3 0,21 0-57 15,-21 0-55-15,13 1-178 0,-13-1-82 0,0 0-110 16,0 0-408-16,0 0-464 0</inkml:trace>
  <inkml:trace contextRef="#ctx0" brushRef="#br0" timeOffset="20258.86">11931 6722 222 0,'-11'-6'420'0,"11"6"-54"0,-8-6-17 0,8 6-22 16,-7-5-12-16,7 5-22 0,0 0-37 0,-12-6-31 16,12 6-32-16,0 0-28 0,0 0-24 0,-8-6-16 15,8 6-13-15,0 0-14 0,0 0-12 0,0 0-10 16,0 0-9-16,0 0-7 0,15-2-2 15,-15 2-3-15,21 2-3 0,-7 0-5 0,0-1-4 16,5 0-2-16,-1 0-7 0,2 0 0 0,2 0 6 16,0 1-7-16,1-2-2 0,0 1-6 0,2 1-6 15,-4-2-4-15,2 2-3 0,-5-2-5 16,0 1-3-16,-4-1-14 0,-1 0-52 0,-13 0-88 16,19 1-121-16,-19-1-120 0,0 0-109 0,0 0-458 15,0 0-545-15</inkml:trace>
  <inkml:trace contextRef="#ctx0" brushRef="#br0" timeOffset="20858.66">12241 8307 419 0,'0'0'385'0,"0"0"-26"0,-9-7-24 16,9 7-17-16,0 0-12 0,-10-7-18 0,10 7-28 16,0 0-32-16,0 0-40 0,-9-6-33 0,9 6-31 15,0 0-20-15,0 0-11 0,0 0-7 0,0 0-8 16,0 0-9-16,11-5-3 0,-11 5-8 0,20 0-3 16,-20 0 1-16,24 0-3 0,-8 0 6 0,2 0-6 15,2 0-25-15,3 0 19 0,-4 1-25 0,4-1 29 16,2 0-34-16,-2 0 26 0,2-1-32 0,-6 1 23 15,4 0-29-15,-2 0 23 0,-2-1-28 0,-3 1 27 16,-1 0-29-16,-2-3 27 0,-13 3-31 16,23 0-6-16,-23 0-73 0,15 0-35 0,-15 0-84 15,0 0-95-15,0 0-71 0,0 0-63 0,0 0-102 16,-12-2-247-16,12 2-302 0</inkml:trace>
  <inkml:trace contextRef="#ctx0" brushRef="#br0" timeOffset="21410.76">12084 9881 370 0,'0'0'389'0,"0"0"-23"16,0 0-31-16,0 0 0 0,0 0-24 0,-9-2-29 16,9 2-38-16,0 0-34 0,0 0-32 0,0 0-24 15,9-4-23-15,-9 4-13 0,12-2-14 0,-12 2-9 16,15-2-12-16,-15 2-3 0,25-1-24 0,-9 1 21 15,-3 0-23-15,3 0 24 0,2 0-26 0,4 0 34 16,1 1-30-16,-1-1 27 0,0 0-40 16,4 2 22-16,0-1-37 0,1 0 18 0,-5 0-32 0,-1 1 21 15,2 0-35-15,-4-1 3 0,-1-1-4 16,-2 1-2-16,-2-1-60 0,-1 1-24 0,-13-1-107 16,19 2-128-16,-19-2-88 0,0 0-136 0,0 0-375 15,0 0-492-15</inkml:trace>
  <inkml:trace contextRef="#ctx0" brushRef="#br0" timeOffset="21945.9">12443 11285 399 0,'0'0'378'0,"-11"-1"-84"0,11 1-45 15,0 0-7-15,0 0 19 0,-15 1 17 0,15-1-3 0,0 0-27 16,0 0-30-16,11 2-26 0,-11-2-25 16,22 2-22-16,-3-1-16 0,1 1-14 0,6-1-14 0,1 0-10 15,2 1-10-15,3-1-7 16,-1 0-4-16,1-1-4 0,-1 2-4 0,1-2-4 16,-1 0-6-16,0 1-10 0,-3-1-7 0,-1 0-3 15,-3 0-6-15,-1-1-1 0,-3 1-4 0,0 0-10 16,-7 0 2-16,2-2-21 0,-3 1-34 0,-12 1-49 15,21-3-70-15,-21 3-82 0,9-3-103 0,-9 3-76 16,0 0-133-16,0 0-261 0,0 0-349 0</inkml:trace>
  <inkml:trace contextRef="#ctx0" brushRef="#br0" timeOffset="22691.64">12532 12776 47 0,'-9'-4'468'15,"9"4"-119"-15,0 0-42 0,-14-4-28 0,14 4-5 16,0 0-5-16,-11-3-16 0,11 3-37 0,0 0-37 15,0 0-20-15,0 0-12 0,0 0-7 0,0 0-8 16,0 0-14-16,0 0-13 0,0 0-13 0,17-4-10 16,-3 3-16-16,1 1-10 0,6-1-6 0,-1 0-5 15,5-1-4-15,3 1 1 0,0-1-5 0,1 0 3 16,-2 1 2-16,2 0 10 0,0-1 8 16,-1 1 8-16,-3-1 5 0,1 0 1 0,-6 0-4 0,1-1-6 15,-1 0-10-15,-2 2-7 0,-2-1-9 0,-3 0-6 16,0 1-5-16,-1-2-27 0,-12 3-37 15,19-3-54-15,-19 3-49 0,15-6-44 0,-15 6-167 16,10-3-73-16,-10 3-98 0,0 0-402 0,0 0-496 16</inkml:trace>
  <inkml:trace contextRef="#ctx0" brushRef="#br0" timeOffset="36834.83">7474 14740 281 0,'-15'1'321'0,"15"-1"-34"15,0 0-48-15,-14 2 32 0,14-2-85 0,0 0 51 16,-13 2-76-16,13-2 44 0,0 0-73 15,0 0 41-15,-11 2-50 0,11-2 40 0,0 0-50 16,0 0 47-16,0 0-59 0,0 0 44 0,0 0-59 16,13 5 43-16,-13-5-60 0,15 2 53 0,-5 1-61 15,4-2 54-15,0 0-65 0,5 1 54 0,1-1-59 16,3 0 51-16,4-1-50 0,2 1 53 0,0-1-49 16,2 2 50-16,0-2-45 0,-1 0 41 0,1 0-40 15,0 0 0-15,-2-2-2 0,-2 2 2 0,-5 0-5 16,1 0-7-16,-4 0-9 0,-1-1-5 0,-3 1-6 15,-2 0-4-15,1 0-5 0,-14 0-3 0,19 0-26 16,-19 0-51-16,17 0-22 0,-17 0-123 16,0 0-20-16,15 3-169 0,-15-3-82 0,0 0-152 15,0 0-294-15,14 2-500 0</inkml:trace>
  <inkml:trace contextRef="#ctx0" brushRef="#br0" timeOffset="37578.36">10101 14682 39 0,'0'0'428'0,"0"0"-90"0,-13-1 25 16,13 1-88-16,0 0 47 0,-13 1-69 0,13-1 36 16,0 0-82-16,-11-1 30 0,11 1-74 0,0 0 28 15,0 0-75-15,0 0 36 0,-14 0-69 0,14 0 45 16,0 0-62-16,0 0 49 0,0 0-58 0,0 0 45 15,0 0-50-15,0 0-2 0,0 0-8 16,20-1 4-16,-20 1-3 0,22 0 10 0,-9-1 17 0,3 1-4 16,2-2 2-16,3 2-3 0,0-1-3 15,2 0-1-15,4-1-1 0,1 1 5 0,0-2 6 16,2 2-2-16,-2 0-5 0,1 0 2 0,-2 1-4 16,0-3 1-16,-1 2-12 0,-5 0-4 0,1-1-5 0,-3 2-4 15,-1-2-9-15,0 1-1 0,-4 0-4 16,1 1-4-16,-3-1-2 0,-12 1-4 0,23-1-2 15,-23 1-4-15,15-2-4 0,-15 2-11 0,15-1-52 16,-15 1-72-16,11-5-85 0,-11 5-61 0,0 0-37 16,0 0-163-16,0 0-96 0,0 0-489 0,-7-7-678 15</inkml:trace>
  <inkml:trace contextRef="#ctx0" brushRef="#br0" timeOffset="38553.46">12854 14497 137 0,'0'0'330'16,"0"0"-47"-16,-11 2-34 0,11-2-9 0,0 0-28 15,0 0 3-15,-12 3 11 0,12-3 7 16,0 0-5-16,0 0-20 0,-12 3-10 0,12-3-14 15,0 0-16-15,0 0-18 0,0 0-13 0,0 0-15 16,0 0-14-16,0 0-13 0,20 2-10 0,-20-2-6 16,25 1-8-16,-10-1 0 0,4 0 1 0,3 0 7 15,0 0 5-15,1 0-24 0,-1 0 30 16,0 0-34-16,3 1 25 0,-4-2-29 0,1 1 19 16,-2 0-35-16,0 1 20 0,-4-1-24 0,0 0 7 0,-5 0-33 15,3 2 20-15,-3-4-55 0,-11 2-17 16,20-1-86-16,-20 1-36 0,11 1-95 0,-11-1-129 15,0 0-81-15,0 0-130 0,0 0-267 0,0 0-422 16</inkml:trace>
  <inkml:trace contextRef="#ctx0" brushRef="#br0" timeOffset="39433.44">12923 16000 248 0,'0'0'255'15,"0"0"-32"-15,0 0-23 0,0 0-10 0,0 0-13 16,0 0-36-16,0 0 36 0,-15 0-56 0,15 0 61 16,0 0-64-16,0 0 62 0,0 0-50 0,-12 1 36 15,12-1-50-15,0 0 37 0,0 0-56 0,0 0 42 16,0 0-70-16,0 0 48 0,0 0-52 15,0 0 46-15,0 0-54 0,0 0 43 0,0 0-57 0,0 0 47 16,0 0-61-16,12 3 49 0,-12-3-63 16,19-1 52-16,-19 1-60 0,21 0 50 0,-8-2-55 15,0 2 55-15,1 0-52 0,-1 0 61 0,3 0-40 16,-3-1 59-16,3 1-49 0,-3 0 35 0,0 0-30 16,3 0 37-16,-1 0-55 0,-1-2 38 0,-1 2-58 15,-1 0 43-15,1-1-51 0,-13 1 47 0,21-2-53 16,-21 2 31-16,19-1-87 0,-19 1 12 0,15-1-102 15,-15 1-18-15,13-2-140 0,-13 2-37 0,14-1-90 16,-14 1-498-16,0 0-520 0</inkml:trace>
  <inkml:trace contextRef="#ctx0" brushRef="#br0" timeOffset="40669.51">17694 14254 376 0,'0'0'290'0,"-16"3"-22"0,16-3-45 0,-13 1 22 0,13-1-80 15,0 0 46-15,-17 2-78 0,17-2 43 0,0 0-65 16,-11 1 48-16,11-1-61 0,0 0 54 16,0 0-51-16,-11 4 42 0,11-4-48 15,0 0 36-15,0 0-52 0,0 0 42 0,0 0-53 16,0 0 44-16,0 0-55 0,8 4 48 0,-8-4-57 15,0 0 45-15,18 1-59 0,-18-1 48 0,23 0-59 16,-10 0 48-16,4-1-56 0,1 0 56 0,2 1-58 16,2-1 50-16,1 0-43 0,2-1 42 0,1 0-49 15,1 0 50-15,-2 1-50 0,2 0 53 0,-1-2-47 16,-2 2 42-16,-1-2-45 0,-1 2 0 0,-1 0 4 16,-1-1-4-16,-3 0 0 0,0 2-3 0,-2-1 0 15,-3 0-1-15,1-1-3 0,-13 2-7 16,20-4-45-16,-20 4-33 0,14-2-123 0,-14 2-87 15,0 0-163-15,9-4-159 0,-9 4-309 0,0 0-486 16</inkml:trace>
  <inkml:trace contextRef="#ctx0" brushRef="#br0" timeOffset="41701.37">20772 14326 338 0,'0'0'287'0,"-13"0"-32"0,13 0-9 16,0 0-47-16,0 0 64 0,0 0-81 0,0 0 56 15,0 0-63-15,0 0 45 0,8 8-69 16,-8-8 37-16,18 3-61 0,-18-3 32 0,24 3-56 0,-11-3 41 16,2 1-68-16,0 1 36 0,3-1-67 0,-1-1 37 15,2 1-63-15,-5 0 40 0,1-1-59 16,0 1 41-16,-15-1-73 0,24 0-16 0,-24 0-142 15,16 0-37-15,-16 0-100 0,0 0-99 0,0 0-353 16,0 0-300-16</inkml:trace>
  <inkml:trace contextRef="#ctx0" brushRef="#br0" timeOffset="43582.61">17744 14445 323 0,'0'0'309'15,"-7"-5"-38"-15,7 5-21 0,0 0-27 0,-14-5-20 16,14 5-12-16,-11-3-12 0,11 3-6 0,-10-3-7 15,10 3-16-15,0 0-10 0,-14-2-9 0,14 2 23 16,0 0-56-16,0 0-1 0,-11-1 7 0,11 1 8 16,0 0 5-16,0 0-3 0,0 0-12 0,12-1-14 15,-12 1-9-15,26-2-10 0,-8 1-6 0,2-1-5 16,3 1-2-16,4 0-7 0,2 0-2 16,2-1-4-16,5 1-6 0,0-1-1 0,1-1-1 15,-7 2-3-15,-1 0-1 0,0-2-1 0,-2 3-6 16,-4-1-2-16,0-1-4 0,-5 1-3 0,0 0-1 15,-4 1-4-15,0-1-5 0,-3 0-13 0,-11 1-57 16,19-2-86-16,-19 2-70 0,15-2-172 0,-15 2-105 16,0 0-481-16,15 0-573 0</inkml:trace>
  <inkml:trace contextRef="#ctx0" brushRef="#br0" timeOffset="44331.35">20438 14188 193 0,'0'0'310'0,"0"0"-47"16,-11-5-24-16,11 5-14 0,0 0-64 0,-13-2 38 15,13 2-60-15,0 0 50 0,0 0-60 0,-14-3 50 16,14 3-56-16,0 0 53 0,0 0-45 0,0 0 54 16,0 0-47-16,0 0 43 0,0 0-57 0,0 0 32 15,0 0-73-15,22 0 52 0,-22 0-73 0,25 0 44 16,-9 1-66-16,2-1 42 0,1 2-65 0,0-2 49 16,3 0-63-16,-1 1 50 0,2-1-62 15,4 1 49-15,1-1-54 0,0 1 48 0,-1-1-57 0,0 2 53 16,-4-1-53-16,-1-1 53 0,0 1-56 0,-3-1 47 15,-1 0-70-15,-3 1 7 0,-2-1-106 16,-13 0-27-16,21 0-74 0,-21 0-65 0,12-1-41 16,-12 1-39-16,0 0-374 0,0 0-284 0</inkml:trace>
  <inkml:trace contextRef="#ctx0" brushRef="#br0" timeOffset="44600.82">20414 14254 19 0,'-13'4'469'0,"13"-4"-42"0,0 0-80 15,-7 4 32-15,7-4-69 0,0 0 31 0,0 0-100 16,12 7 13-16,-12-7-75 0,21 4 25 0,-5-1-69 16,1-1 29-16,4 0-68 0,4 2 45 15,1-1-71-15,0-1 47 0,3 0-66 0,-1 1 37 16,2-1-64-16,0 0 46 0,-1 0-61 0,1 0 48 15,-2 0-63-15,-1-1 49 0,-1 1-57 0,-4 0 50 16,-3 0-54-16,0-1 49 0,-4 0-52 0,0-1 51 16,-4 2-90-16,-11-2-41 0,19 0-179 0,-19 0-88 15,0 0-138-15,13-4-422 0,-13 4-501 0</inkml:trace>
  <inkml:trace contextRef="#ctx0" brushRef="#br0" timeOffset="46745.74">18065 15795 201 0,'-17'-3'427'15,"17"3"-97"-15,-11-3-43 0,11 3-43 0,0 0-31 16,-13-2-12-16,13 2-10 0,0 0 6 0,0 0-30 16,0 0-10-16,0 0-12 0,0 0-12 0,0 0-9 15,17-3-5-15,-17 3-14 0,27 0-3 16,-9-1-5-16,2 1-13 0,4 0-8 0,4-2-2 15,2 2-15-15,0 0-10 0,2 0-11 0,0 0-8 16,-1-1-3-16,-2 1-70 0,1-1 27 0,-5-1-29 16,-2 2-28-16,-2-1-26 0,-3 0-30 0,-4 0-49 15,-1-2-53-15,-13 3-34 0,17-2-10 0,-17 2-14 16,0 0-19-16,0 0-19 0,0 0-174 0,0 0 4 16</inkml:trace>
  <inkml:trace contextRef="#ctx0" brushRef="#br0" timeOffset="46965.75">18052 15855 264 0,'0'0'330'0,"-7"5"-37"0,7-5-6 16,0 0-12-16,0 0-13 0,0 0-14 0,10 5-16 16,-10-5-19-16,16 0-23 0,-16 0-13 0,26-2-15 15,-12 2-16-15,5-1-10 0,1 1-7 0,1-1-19 16,2 0-21-16,4 0-12 0,0 0-14 0,0-1-8 15,1 1-13-15,-1 0-53 0,-1 0 46 0,1-1-54 16,-1 1 30-16,-4-1-104 0,-1 1-19 0,1-1-79 16,0 0-85-16,-3 0-74 0,1 1-79 0,1-2-317 15,-3 2-252-15</inkml:trace>
  <inkml:trace contextRef="#ctx0" brushRef="#br0" timeOffset="47562.7">20534 15865 274 0,'-18'-2'385'0,"18"2"-90"0,-13-1-14 0,13 1-26 16,0 0-15-16,-16-1-20 0,16 1-6 15,0 0-17-15,-12 1-18 0,12-1-15 0,0 0-11 16,0 0-8-16,0 0-12 0,0 0-10 0,0 0-11 16,11 3-15-16,-11-3-11 0,15 1-12 0,-15-1-13 15,19 2-14-15,-6-1-8 0,1 0-7 0,1 0-6 16,2-1-3-16,3 1-7 0,1 0-3 16,-1 1-3-16,3-2-2 0,0 0-6 0,0 1 0 15,2-1-3-15,-2 0-12 0,-2 0-35 0,0-1-36 16,-2 1-38-16,-4 1-41 0,1-1-42 0,-4-1-53 15,-12 1-49-15,22 0-47 0,-22 0-83 0,14-2-163 16,-14 2-113-16</inkml:trace>
  <inkml:trace contextRef="#ctx0" brushRef="#br0" timeOffset="47779.45">20525 15947 60 0,'0'0'483'0,"-10"2"-73"0,10-2-24 15,0 0-28-15,0 0-25 0,0 0-29 0,0 0-50 0,14 6-32 16,-14-6-29-16,18 1-27 0,-5 0-22 16,1-1-24-16,2 1-12 0,2 0-65 15,3-1 40-15,-2 0-48 0,4 2 23 0,-1-1-58 16,1-1 46-16,-2 1-55 0,1-1 48 0,1 0-71 16,-4 0-6-16,2 0-77 0,-2-1-87 0,-4 0-98 15,0-1-90-15,-3 1-103 0,-2-1-227 0,-10 2-225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47:41.0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1113 1017 385 0,'0'0'342'0,"0"0"13"0,1-11-33 16,-1 11-33-16,0 0-19 0,0 0-7 15,0-12-15-15,0 12-2 0,0 0-13 0,0 0-16 16,-1-11-22-16,1 11-19 0,0 0-24 0,0 0-22 0,0 0-33 15,0 0-18-15,0 0-8 0,-3-12-18 16,3 12-19-16,0 0-10 0,0 0-2 0,0 0 0 16,0 0 6-16,0 0 2 0,-2 15 11 0,2-15 10 15,-3 15 31-15,3-15-35 0,-4 20 30 0,3-10-37 16,-2 3 40-16,3 0-42 0,-2-1 20 0,-1 1-15 16,3 0 11-16,-1 1-18 0,0-2 16 15,-1 2-29-15,1-2 17 0,1 0-17 0,0-1 10 16,-2 2-17-16,2-13 9 0,0 22-14 0,0-22 0 15,2 20-39-15,-2-20-38 0,0 16-92 0,0-16-71 16,1 14-75-16,-1-14-63 0,2 10-65 0,-2-10-92 16,0 0-432-16,0 0-543 0</inkml:trace>
  <inkml:trace contextRef="#ctx0" brushRef="#br0" timeOffset="651.29">1265 811 235 0,'0'0'320'16,"0"0"-32"-16,-2-10-23 0,2 10-28 0,0 0-36 15,0 0-24-15,0 0-18 0,0 0-9 0,-2-11-11 16,2 11-4-16,0 0-16 0,0 0-8 0,0 0-9 15,0 0-8-15,0 0-17 0,0 0-2 0,0 0-3 16,0 0-11-16,0 0-9 0,0 0-8 0,0 0-4 16,0 0-7-16,0 0-9 0,-1-10-6 0,1 10-8 15,0 0-3-15,0 0-4 0,0 0-3 0,0 0 1 16,0 0 5-16,0 0 3 0,0 0 2 0,14 2 5 16,-14-2 5-16,20 1-2 0,-7 0 1 0,4-1-2 15,-2 0-2-15,3 0 0 0,2 0-3 16,-2-1-6-16,-1 1 2 0,-3 0-2 0,1-1 2 15,-15 1-1-15,24 0 6 0,-24 0 3 16,18-1 9-16,-18 1 8 0,16 0 18 0,-16 0-2 16,13 0 22-16,-13 0-14 0,0 0 14 0,17 0-23 15,-17 0 1-15,0 0-18 0,12 1 4 0,-12-1-19 16,0 0 8-16,0 0-18 0,5 9 22 0,-5-9-8 16,0 0 16-16,-1 18-12 0,1-18 19 0,-3 14-18 15,3-14 14-15,-1 20-36 0,-1-8 45 0,0 2-24 16,2 0 15-16,0 1-28 0,-2 3 25 15,1 0-19-15,1 3 15 0,0 0-28 0,0 0 20 16,0 3-24-16,1 0 19 0,-1-1-23 0,2 2 21 16,-2-1-21-16,2-1 24 0,0 0-28 0,0-3 25 0,0-1-3 15,-1 0-4-15,-1-1 3 0,2-1-5 16,0-2 1-16,-2 1-2 0,2-2 0 0,-2-1-3 16,2-1-2-16,0-1 0 0,-2-11 1 0,0 21 20 15,0-21-9-15,0 17 5 0,0-17-2 0,-6 16 2 16,6-16 25-16,-4 14-29 0,-1-7 17 0,-3-1-24 15,-2 0 18-15,-3 0-21 0,0 0 16 16,-3-3-16-16,0 4 9 0,-4-4-17 0,1 1-21 0,-2-2-31 16,2 1-54-16,-1-1-83 0,0 0-90 0,2 1-114 15,1-2-58-15,0 2-91 0,2-1-371 16,1 0-484-16</inkml:trace>
  <inkml:trace contextRef="#ctx0" brushRef="#br0" timeOffset="1328.99">2107 959 358 0,'0'0'472'0,"0"0"-50"16,0 0-43-16,0 0-24 0,0 0-31 15,0 0-59-15,0 0-38 0,0 0-38 16,0 0-24-16,0 0-30 0,0 0-15 0,0 0-30 15,0 0-15-15,0 0-18 0,0 0-4 0,0 0-12 16,0 0 22-16,17-3-7 0,-17 3 10 0,26 2-27 16,-10-4 9-16,4 4-14 0,2-4 8 0,0 2-23 15,2 0 12-15,0 0-20 0,3 0 10 0,0 0-17 16,-4 0 16-16,1-1-23 0,-2 1-13 0,-2 0-46 16,-2 0-33-16,-1 0-30 0,-4 0-34 0,-1-2-33 15,0 1-69-15,-12 1-114 0,13-1-52 16,-13 1-19-16,0 0-190 0,0 0-147 0</inkml:trace>
  <inkml:trace contextRef="#ctx0" brushRef="#br0" timeOffset="1602.07">2349 948 168 0,'0'0'401'0,"0"0"5"0,0 0-45 15,0 0-45-15,0 0-32 0,-9 3-29 0,9-3-33 16,0 0-34-16,0 0-20 0,0 0-24 15,0 0-18-15,0 0-17 0,-7 7 8 0,7-7 11 16,0 0 20-16,-3 11-15 0,3-11 17 0,0 14-16 16,0-14 15-16,0 15-39 0,0-15 14 15,0 22-36-15,0-11 26 0,0 3-11 0,0 0-10 16,2 1-7-16,-2-1-11 0,0 0-8 0,0 3-12 16,1-2-9-16,-1 0-2 0,0 0-9 0,0-1 1 15,1 0-7-15,-1 1-3 0,0-2-8 0,0-1 12 16,0 0-35-16,2 2-25 0,-2-14-84 0,0 20-104 15,1-10-111-15,-1-10-97 0,0 18-146 0,0-18-553 16,0 15-741-16</inkml:trace>
  <inkml:trace contextRef="#ctx0" brushRef="#br0" timeOffset="1882.78">2812 1064 186 0,'0'0'452'0,"0"0"-105"0,0 0-32 0,0 0-43 16,0 0-42-16,0 0-44 0,0 0-18 0,0 0 2 15,0 0-8-15,12-5-12 0,-12 5-10 0,13 3-17 16,-13-3-23-16,21 1-17 0,-8 1-14 0,1-2-10 15,0 3-11-15,4-3-8 0,0 1-21 0,0 0-55 16,-1 0-75-16,-1-1-66 0,0 0-97 16,-1 2-73-16,-15-2-407 0,24 0-265 0</inkml:trace>
  <inkml:trace contextRef="#ctx0" brushRef="#br0" timeOffset="2060.75">2856 1159 402 0,'0'0'366'0,"-12"5"-18"16,12-5-29-16,-7 5-42 0,7-5-41 0,0 0 12 16,0 0 13-16,0 0-20 0,0 0-21 0,4 13-39 15,-4-13-13-15,17 3-36 0,-5 0-12 0,2-1-31 16,3-1-8-16,2 0-73 0,0-1-83 16,1 0-88-16,1 0-118 0,-1-2-104 0,2 1-494 15,1-3-434-15</inkml:trace>
  <inkml:trace contextRef="#ctx0" brushRef="#br0" timeOffset="2464.86">3361 996 699 0,'0'0'620'16,"0"0"-81"-16,-5-11-13 0,5 11-97 0,0 0-23 15,-4-8-65-15,4 8-57 0,0 0-56 0,0 0-45 16,-6-8-27-16,6 8-50 0,0 0-24 0,0 0-8 15,0 0-5-15,0 0-10 0,0 0-3 0,-6 14 13 16,6-14-3-16,-2 16 6 0,2-16-16 0,0 22-9 16,0-9-6-16,0 1-5 0,0 1-8 0,1 0-3 15,0 3-5-15,3-1-8 0,-2-1 6 0,0 1-4 16,2-1 15-16,0-1-19 0,1 0 17 0,1-1-22 16,2-1 10-16,1-1-18 0,0-2 10 0,2 0-17 15,2-1 18-15,1-4-19 0,3 0 17 0,-1-1-15 16,2-2 14-16,-1-2-14 0,-1-5 8 0,2 1 0 15,1-4 2-15,1-2-3 0,-5-2 3 16,1-4 1-16,-1 1 8 0,-4-3-3 16,-2 0-15-16,-1-1 3 0,-3-2 15 0,-3 2-7 15,-3 1 4-15,-3 0-9 0,-2-1 1 0,-3 0-6 16,-3 1 0-16,-2 1-1 0,-1 3-1 0,-2 2-3 16,2 1-14-16,-3 2-32 0,3 3-37 0,-1 1-49 15,1 2-76-15,2 2-65 0,-1 2-51 0,0 1-72 16,3 2-14-16,-1 0-67 0,2 2-429 0,4 1-489 15</inkml:trace>
  <inkml:trace contextRef="#ctx0" brushRef="#br0" timeOffset="2732.07">4051 1223 388 0,'0'0'478'0,"0"0"-102"0,11 2-48 15,-11-2-39-15,0 0-41 0,0 0-46 0,12 3-47 16,-12-3-24-16,0 0 4 0,9 6 1 0,-9-6 5 16,3 9 3-16,-3-9-19 0,4 9 5 0,-4-9-12 15,4 13-6-15,-4-13-14 0,3 18-24 0,-2-7 6 16,-1-11-16-16,0 20-29 0,-1-10-100 15,-2 0-142-15,-1 0-168 0,-2 2-205 0,-2-4-289 16,1-1-421-16</inkml:trace>
  <inkml:trace contextRef="#ctx0" brushRef="#br0" timeOffset="3414.86">4954 970 412 0,'0'0'460'0,"-1"-12"-73"0,1 12-41 0,-3-12-17 16,3 12-13-16,-5-12-22 15,5 12-29-15,-7-11-19 0,7 11-22 0,-7-13-36 0,7 13-31 16,-10-10-27-16,10 10-22 0,-14-9-15 0,14 9-11 16,-17-6-20-16,17 6-16 0,-20-3-8 0,8 4-26 15,0 2-8-15,-1 1 12 0,-4 3-13 0,3 2 14 16,-2 1-18-16,0 1 7 0,1 3-17 0,2 0 19 16,0 1-14-16,2 1 12 0,3-3-11 0,2 2 14 15,-2 0-14-15,4 0 20 0,2 0-11 0,2 0 15 16,0-2 2-16,1 1 5 0,3 0 7 0,2 0 5 15,1-2 7-15,2 0 2 0,3-1-4 16,1-3 7-16,5 2 0 0,-3-3-31 0,3-2 1 16,0-2-35-16,1 1-42 0,-1-3-50 0,1 0-61 15,-1-2-70-15,-1 0-54 0,1-2-46 0,-1 0-94 16,-2 0-51-16,0-1-320 0,-1-1-329 0</inkml:trace>
  <inkml:trace contextRef="#ctx0" brushRef="#br0" timeOffset="3776.53">5265 1022 421 0,'0'0'422'0,"0"0"-10"0,0 0-40 0,0 0-22 16,0 0-37-16,0 0-66 0,0 0-34 0,0 0-37 15,0 0-22-15,0 0-26 0,0 0-18 0,10-3-19 16,-10 3-5-16,0 0-9 0,15 0-3 0,-15 0-23 15,21-2 1-15,-21 2-18 0,27-1 0 0,-9 1-17 16,-2 0 7-16,3 0-13 0,0 0-25 0,0-1-58 16,-3 1-45-16,-2 0-57 0,0-1-91 15,-1 1-83-15,-13 0-99 0,22-2-324 0,-22 2-289 16</inkml:trace>
  <inkml:trace contextRef="#ctx0" brushRef="#br0" timeOffset="3944.22">5273 1081 101 0,'0'0'391'0,"0"0"-70"0,-7 7 14 0,7-7-45 15,0 0-11-15,8 6-33 0,-8-6-24 0,16 3-43 16,-4 0-35-16,2-2-29 0,1 0-19 0,4 2-23 16,1-2-48-16,0-1-90 0,0 0-98 0,2 0-160 15,1 0-397-15,0-1-225 0</inkml:trace>
  <inkml:trace contextRef="#ctx0" brushRef="#br0" timeOffset="4263.1">5895 882 822 0,'0'0'608'0,"0"0"-106"0,1-12-55 16,-1 12-55-16,0 0-43 0,0 0-59 15,4-13-59-15,-4 13-49 0,0 0-45 0,0 0-33 0,0 0-29 16,0 0-23-16,0 0-15 0,0 0-30 0,0 0 17 16,0 0 1-16,0 0 26 0,0 0 12 0,8 12 16 15,-8-12 0-15,4 18 11 0,-2-7 2 16,-1 1-3-16,2 2-11 0,-2 0-17 0,2 1 2 0,-1 1-12 16,0 0 6-16,1 0 3 0,-1 0-13 15,-1 0-7-15,1-3 11 0,0 4-33 0,-1-4 20 16,0 1-18-16,1-3 8 0,0 1-14 0,-2-12 8 15,3 22-16-15,-3-22 13 0,1 18-19 0,-1-18-4 16,3 17-59-16,-3-17-35 0,2 14-92 0,-2-14-100 16,3 12-94-16,-3-12-108 0,1 11-177 0,-1-11-363 15,0 0-645-15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4:53:38.23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3333 3419 10 0,'0'0'142'15,"0"0"14"-15,0 0-39 0,0 0 19 0,0 0-25 16,0 0 2-16,0 0 2 0,0 0-8 0,0 0 3 16,-4-9 4-16,4 9-4 0,0 0-8 0,0 0 16 15,0 0 1-15,0 0 1 0,0 0-5 0,0 0 3 16,0 0 9-16,-3-10-7 0,3 10-14 0,0 0-2 16,0 0-7-16,0 0-8 0,-1-11-5 0,1 11 0 15,0 0-3-15,0 0-8 0,0 0-13 16,-1-10-2-16,1 10 1 0,0 0-7 0,0 0 22 15,-3-10-15-15,3 10 11 0,0 0-18 16,0 0 7-16,0 0-24 0,0 0 1 0,0 0-22 16,0 0 4-16,0 0-21 0,0 0 9 0,0 0-23 15,0 0 12-15,0 0-12 0,0 0 6 0,0 0-16 16,-4-8 14-16,4 8-12 0,0 0 14 0,0 0 1 16,0 0 1-16,0 0 0 0,0 0-1 0,0 0 5 15,0 0-1-15,0 0-10 0,0 14 19 0,0-14-14 16,0 0 14-16,1 13 0 0,-1-13 10 0,0 14-9 15,0-14 8-15,2 13-11 0,-2-13 18 0,1 16-16 16,-1-16 15-16,3 19-14 0,-3-19 22 0,1 21-10 16,-1-21 9-16,1 21-10 0,0-9 14 0,1 0-12 15,-1 0 11-15,-1-1-4 0,1 2 7 16,1-1-15-16,-2-1 11 0,1 2-14 0,-1 0 12 16,1 0-14-16,0-2 3 0,1 1-6 0,-2 0 7 15,1 0 0-15,-1 1 0 0,1-1-2 0,2 0 1 16,-3 0-1-16,1 0-2 0,0 0-4 0,0 2-3 15,-1-3 2-15,2 1 2 0,-1 2-2 0,-1-3 1 16,1 2-1-16,1-2 1 0,-2 1-2 0,1-1 2 16,0 1 4-16,-1 0 0 0,2 1-3 0,-1-2-4 15,0 0 2-15,-1 1 6 0,1-1-3 0,1 0 4 16,-1-1-8-16,0 3-2 0,1-3-2 0,-1 1 3 16,-1-11 3-16,1 22 0 0,0-10-1 0,1-2 7 15,-2 3 3-15,1-1-3 0,1-1 4 16,0 2-1-16,-1-1-3 0,0-1 1 0,0 2-9 15,-1-2 3-15,2 1 6 0,-1 2-3 16,0-3-6-16,-1 2 7 0,2-1-4 0,-1-1 5 16,0 2-1-16,-1-1-1 0,1 0-4 0,-1 0-6 15,2 0 0-15,-2 0 3 0,1-1 4 0,-1 0-5 16,1 0 2-16,-1 1-2 0,0-12 0 0,0 23 2 16,2-12-59-16,-2 1 70 0,0-12-63 0,0 21 69 15,1-10-61-15,-1 1 67 0,0-12-62 0,0 22 72 16,0-10-64-16,0-12 54 0,1 21-45 0,-1-9 53 15,0-12-61-15,0 23 58 0,0-23-64 0,0 20 66 16,0-20-64-16,0 23 65 0,0-23-67 16,-1 17 62-16,1-17-61 0,0 18 61 0,0-18-60 15,0 17 63-15,0-17-62 0,-1 17 63 0,1-17-69 16,0 14 66-16,0-14-62 0,0 15 62 0,0-15-61 16,-2 14 64-16,2-14-68 0,0 13 66 0,0-13-67 15,0 12 63-15,0-12-59 0,0 13 63 0,0-13-51 16,-1 10 48-16,1-10-59 0,0 0 61 0,0 15-66 15,0-15 67-15,-1 10-64 0,1-10 68 0,0 0-69 16,0 15 68-16,0-15-68 0,-2 11 60 0,2-11-59 16,0 0 62-16,0 14-63 0,0-14 63 0,0 0-62 15,-1 12 63-15,1-12-63 0,0 0 61 16,0 12-61-16,0-12 65 0,0 0-68 0,0 0 64 0,-2 13-61 16,2-13 64-16,0 0-65 0,0 0 64 15,0 0-62-15,-2 14 55 0,2-14-46 0,0 0 52 16,0 0-51-16,0 13 54 0,0-13-64 0,0 0 69 15,0 0-63-15,0 0 64 0,-1 11-76 0,1-11 42 16,0 0-85-16,0 0 33 0,0 0-39 0,0 0-47 16,0 0-73-16,0 0-98 0,0 0-88 0,0 0-37 15,0 0-427-15,-5-13-401 0</inkml:trace>
  <inkml:trace contextRef="#ctx0" brushRef="#br0" timeOffset="1349.73">3330 3442 219 0,'0'0'235'0,"0"0"-55"16,0 0-16-16,0 0-5 0,0 0 0 0,0 0-8 15,0 0-10-15,0 0-3 0,-3-9-1 16,3 9 4-16,0 0-11 0,0 0-5 0,0 0-10 0,0 0 1 15,0 0-17-15,0 0-4 16,0 0 3-16,0 0-2 0,0 0-7 0,0 0-1 16,0 0 1-16,0 0-3 0,0 0 0 0,0 0-11 15,0 0-7-15,0 0-10 0,0 0-8 0,0 0-7 16,0 0-12-16,0 0-2 0,0 0-3 0,0 0-8 16,0 0-1-16,0 0-3 0,0 0-9 0,0 0 2 15,0 0-3-15,0 0-2 0,0 0 0 16,0 0-1-16,0 0-6 0,0 0 5 0,0 0-2 0,0 0-3 15,0 0 2-15,9-3-1 0,-9 3 3 16,0 0 2-16,0 0-1 0,0 0 1 0,14-2 4 16,-14 2 9-16,0 0-7 0,20-1 3 0,-20 1 0 15,20-2 0-15,-20 2 3 0,27-1 1 0,-12 1 3 16,4-1 0-16,2 0 2 0,-1 1-2 0,2-1-1 16,4 0-1-16,-2 0-3 0,3 1-2 0,-5-2-5 15,0 2-10-15,1-1 14 0,0 1-10 0,-2-1 14 16,2 1-13-16,0 0 14 0,-3-1-14 0,3 0 6 15,-1 1-9-15,1-1 13 0,-2-1-15 0,-1 1 16 16,2 1-14-16,-3-2 12 0,1 1-12 0,2 0 10 16,-3 0-13-16,2 1 12 0,-1-1-13 0,-1 1 11 15,2-1-8-15,-2-1 9 0,0 1-8 16,0 1 10-16,-1-1-12 0,1 0 12 0,-2 1-11 16,1-1 12-16,1 1-17 0,-5-1 15 0,3 1-14 15,-3-1 12-15,0 1-9 0,0-2 13 0,-1 2-11 16,1-1 11-16,-3-1-11 0,3 1 11 0,-2 0-10 15,-1 0 15-15,2 0-13 0,-13 1 16 0,23-1-12 16,-23 1 11-16,18-2-11 0,-18 2 11 16,16-1-9-16,-16 1 15 0,15 0-11 0,-15 0 6 15,0 0-12-15,16-1 9 0,-16 1-13 16,0 0 10-16,13-1-8 0,-13 1 6 0,0 0-8 16,0 0 6-16,0 0-10 0,15-1 10 0,-15 1-15 0,0 0 7 15,0 0-12-15,0 0 4 0,0 0-20 0,12-1 5 16,-12 1-18-16,0 0-5 0,0 0-29 15,0 0 0-15,0 0-16 0,0 0-8 0,0 0-6 16,0 0 0-16,0 0 9 0,0 0 8 0,0 0 10 16,0 0 8-16,0 0 3 0,0 0 9 0,0 0 12 15,0 0 6-15,13 0 8 0,-13 0 9 0,0 0 4 16,0 0 4-16,0 0 6 0,0 0 3 0,0 0 0 16,0 0 5-16,0 0 3 0,0 0 2 0,0 0-1 15,0 0 1-15,0 0 2 0,0 0 4 16,0 0 7-16,0 0 5 0,0 0 11 0,0 0 1 15,0 0 1-15,0 0-1 0,0 0 4 0,0 0 2 16,0 0 4-16,0 0 3 0,0 0-2 0,0 0 0 0,0 0-2 16,0 0-2-16,0 0-3 0,0 0-2 15,0 0-3-15,0 0-2 0,14 0-4 0,-14 0-7 16,0 0-8-16,0 0 2 0,0 0-2 0,0 0 0 16,14 0-2-16,-14 0 0 0,0 0-2 0,0 0-1 15,0 0 0-15,0 0 0 0,0 0 0 0,12-2-6 16,-12 2 6-16,0 0-12 0,0 0-30 0,0 0-52 15,0 0-66-15,0 0-88 0,0 0-83 16,0 0-125-16,0 0-194 0,0 0-155 0</inkml:trace>
  <inkml:trace contextRef="#ctx0" brushRef="#br0" timeOffset="3282.84">3354 4839 137 0,'0'0'127'0,"0"0"-15"16,0 0-41-16,0 0-5 0,0 0-23 0,0 0 3 15,0 0-11-15,0 0 3 0,0 0-10 16,0 0 13-16,0 0-11 0,0 0 11 15,0 0-7-15,0 0 17 0,0 0-13 0,0 0 19 0,0 0-13 16,0 0 16-16,0 0-6 0,0 0 1 0,0 0-28 16,0 0 13-16,0 0-21 0,0 0 18 0,0 0-15 15,0 0 24-15,0 0-14 0,-4 10 21 16,4-10-7-16,0 0 15 0,0 0-25 0,-1 12 16 16,1-12-24-16,0 0 23 0,0 0-36 0,-1 13 36 15,1-13-31-15,0 0 32 0,0 0-20 0,0 12 10 16,0-12-34-16,0 0 31 0,0 0-36 0,0 0 32 15,1 12-36-15,-1-12 36 0,0 0-38 0,0 0 37 16,0 0-38-16,0 0 39 0,0 0-32 0,0 0 26 16,0 0-39-16,0 0 47 0,-1 11-36 0,1-11 32 15,0 0-44-15,0 0 36 0,0 0-34 0,0 0 31 16,0 0-33-16,0 0 34 0,0 0-39 0,0 0 35 16,0 0-54-16,0 0 10 0,0 0-53 0,0 0 6 15,0 0-33-15,0 0 17 0,0 0-23 0,0 0 28 16,0 0-12-16,0 0 23 0,0 0-1 15,0 0 26-15,0 0-4 0,0 0 22 0,0 0-6 16,0 0 25-16,0 0-10 0,0 0 15 0,0 0-5 16,0 0 31-16,0 0-8 0,0 0 30 0,0 0-8 15,0 0 25-15,0 0-11 0,0 0 30 0,0 0-23 16,0 0 41-16,0 0-28 0,0 0 30 16,0 0-24-16,0 0 37 0,0 0-41 0,0 0 30 15,0 0-25-15,0 0 16 0,0 0-31 0,0 0 15 16,0 0-28-16,0 0 27 0,0 0-32 0,9 5 17 15,-9-5-26-15,0 0 15 0,0 0-21 0,11-1 24 16,-11 1-23-16,0 0 15 0,17-2-22 16,-17 2 17-16,15-1-9 0,-3-1 12 0,-12 2-24 0,24-2 14 15,-12 1-21-15,2 0 11 0,1-1-17 16,2 0 14-16,0 2-15 0,3-1 16 0,-2 0-16 16,1 0 14-16,-3 0-16 0,3 0 7 0,1-1-10 15,-4 1 15-15,2 0-8 0,0 0 16 0,1-1-8 16,2 1 10-16,-3 0-14 0,1 0 8 0,0-2-16 15,1 2 14-15,2 1-12 0,-3-1 18 0,3 0-13 16,0 0-1-16,1 0-5 0,2-1 4 0,1 1-1 16,1 0 0-16,-2 0 0 0,1 0-2 0,1-1 2 15,-6 2-1-15,4 0 3 0,-2-1-2 16,0 1-1-16,-3-1-3 0,2 0 1 0,-1 1-1 16,-1-2-1-16,-1 1-4 0,-5 1 9 0,5-1 2 15,-4 1-2-15,1-1 1 0,-1 0-1 0,-2 1-7 16,0-1 4-16,1 1 1 0,-1-2 9 0,-13 2-5 15,25-1-2-15,-25 1-4 0,26-1-4 0,-26 1 1 16,24-1-1-16,-24 1 1 0,24-1 1 0,-24 1 2 16,25-1-2-16,-12 1 2 0,-13 0 1 0,26-2-6 15,-26 2 5-15,23-1-1 0,-23 1-1 0,24-1 0 16,-24 1 0-16,23 0 1 0,-23 0 1 0,18-2 0 16,-18 2-1-16,18-1-1 0,-18 1 1 15,17 0 0-15,-17 0-6 0,13-1 18 16,-13 1-9-16,0 0 0 0,15 0 0 0,-15 0-5 15,0 0 1-15,0 0-1 0,15 0-2 0,-15 0 0 16,0 0-1-16,0 0 0 0,13 0 2 0,-13 0 0 16,0 0 2-16,0 0 0 0,14 0-3 0,-14 0 0 15,0 0 2-15,0 0 0 0,15 0 0 0,-15 0 0 16,0 0 1-16,14 0 0 0,-14 0 0 0,0 0 2 16,13 0-3-16,-13 0 2 0,0 0-2 0,14 1 4 15,-14-1 1-15,0 0-5 0,16 0 1 0,-16 0 0 16,0 0 0-16,16 3 2 0,-16-3-1 0,0 0 1 15,16 1 0-15,-16-1 0 0,0 0 3 16,15 3-1-16,-15-3 2 0,0 0-3 0,11 1 0 16,-11-1 0-16,0 0 0 0,0 0 0 0,0 0-16 15,13 0-25-15,-13 0-24 0,0 0-35 0,0 0-45 16,0 0-43-16,0 0-41 0,0 0-42 0,0 0-21 16,12-3-107-16,-12 3-205 0,0 0-115 0</inkml:trace>
  <inkml:trace contextRef="#ctx0" brushRef="#br0" timeOffset="5315.32">4483 3377 65 0,'0'0'143'0,"0"0"4"0,0 0-55 16,0 0 10-16,-10-4-39 0,10 4 16 0,0 0-28 15,0 0 28-15,0 0-19 0,0 0 30 0,0 0-21 16,0 0 7-16,0 0 4 0,-12-3-6 0,12 3 0 16,0 0-1-16,0 0 0 0,0 0-1 15,0 0 2-15,0 0 1 0,0 0 1 0,0 0-1 0,0 0-6 16,0 0-1-16,0 0 13 0,0 0-6 16,0 0-2-16,0 0 2 0,0 0 6 0,0 0 0 0,0 0 0 15,0 0-7-15,0 0-1 0,0 0-8 0,0 0-6 16,0 0-3-16,0 0 0 0,0 0-1 0,0 0 0 15,13 2-3-15,-13-2-5 0,12 1-7 16,-12-1-3-16,13 0-8 0,-13 0-4 16,14 0-8-16,-14 0-4 0,13 1-5 0,-13-1 1 0,14 1 2 15,-14-1 0-15,16 2 1 0,-16-2-2 16,14 1 2-16,-14-1-2 0,15 2-3 0,-15-2 3 16,14 1-1-16,-14-1-2 0,15 4-12 0,-15-4 15 15,15 2-4-15,-15-2-1 0,15 4 0 0,-15-4 2 16,15 5-16-16,-15-5 16 0,17 6-16 0,-17-6 12 15,16 7-12-15,-6-3 31 0,-10-4-29 0,17 8 18 16,-7-4-12-16,-2 2 9 0,1-2-10 0,-1 1 11 16,2 0-16-16,-2 1 12 0,-8-6-13 15,14 8 17-15,-14-8-12 0,15 11 13 0,-7-6-12 0,-8-5 12 16,14 11-14-16,-14-11 17 0,11 12-11 16,-4-6 15-16,-1 1-8 0,2-1 9 0,-2 1-15 0,-1 0 13 15,2 0-12-15,-1 1 16 0,1 0-14 16,0 0 14-16,-2 0-13 0,2 0 10 0,-1 1-12 15,0-1 12-15,1 0-14 0,-2 3 4 0,1-2-2 16,-2 0 1-16,2 0 2 0,-1 0-2 0,-1 0 4 16,1-2-1-16,-1 2-2 0,1 0 1 0,-1-1-1 15,1 0 2-15,-1 2-3 0,0-2 9 0,0 1-55 16,0-1 58-16,-4-8-54 0,5 17 59 0,-1-9-6 16,-4-8-3-16,6 17-1 0,-6-17 0 0,5 17-1 15,-5-17 4-15,5 17-1 0,-5-17-2 0,5 18-2 16,-5-18 4-16,4 17-1 0,-4-17 2 0,4 17-2 15,-4-17-2-15,5 17 0 0,-5-17-4 0,3 16 0 16,-3-16 0-16,2 16-2 0,-2-16 0 0,3 18 1 16,-1-7 2-16,-2-11-2 0,3 19 3 15,-3-19 1-15,2 20-4 0,-2-20 0 16,3 19 2-16,-3-19-1 0,1 22-4 0,-1-22 1 16,3 19-1-16,-3-19 5 0,1 19 1 0,-1-19 5 15,1 17 0-15,-1-17 0 0,0 16 3 0,0-16-3 16,2 15 2-16,-2-15-3 0,0 16 0 0,0-16 1 15,-2 15 3-15,2-15-5 0,0 16 3 0,0-16-6 16,-2 17-3-16,2-17 0 0,-1 16 2 0,1-16-1 16,0 18-1-16,0-18 2 0,-3 16 0 0,3-16 1 15,-3 18 1-15,3-18-65 0,-2 18 76 16,-1-8-58-16,3-10 68 0,-2 18-61 0,2-18 59 0,-4 18-57 16,4-18 65-16,-3 17-63 0,3-17 64 15,-5 14-66-15,5-14 35 0,-2 16-29 0,2-16 61 16,-4 13-65-16,4-13 62 0,-3 13-63 0,3-13 64 15,-4 15-63-15,4-15 63 0,-2 13-56 0,2-13 50 16,-4 14-48-16,4-14 51 0,-4 13-58 0,4-13 57 16,-5 12-58-16,5-12 63 0,-4 13-61 0,4-13 60 15,-3 12-64-15,3-12 56 0,-6 14-55 0,6-14 5 16,-5 13 4-16,5-13 5 0,-6 14 3 16,6-14-4-16,-4 12 2 0,4-12 4 0,-6 11 3 0,6-11 1 15,-5 11 1-15,5-11 2 0,-6 12 1 16,6-12 48-16,-3 11-58 0,3-11 51 0,-4 8-57 15,4-8 44-15,-5 12-45 0,5-12 55 0,-7 11-54 16,7-11 45-16,-3 9-47 0,3-9 47 0,-6 11-51 16,6-11 58-16,-5 10-58 0,5-10 55 0,-4 9-57 15,4-9 56-15,-5 9-62 0,5-9 58 0,-4 8-60 16,4-8 60-16,-6 8-58 0,6-8 57 0,-4 10-56 16,4-10 58-16,-5 9-59 0,5-9 58 0,-5 7-58 15,5-7 54-15,-4 9-54 0,4-9 57 16,-6 8-56-16,6-8 54 0,-7 8-57 0,7-8 61 0,-3 9-56 15,3-9 56-15,-6 8-51 0,6-8 45 16,-5 8-49-16,5-8 53 0,-5 9-53 16,5-9 55-16,-4 8-46 0,4-8 52 0,-6 7-55 15,6-7 42-15,0 0-47 0,-6 11 57 0,6-11-58 16,0 0 54-16,-7 10-57 0,7-10 41 0,0 0-84 16,-5 7 34-16,5-7-85 0,0 0 17 0,0 0-54 15,-6 7-61-15,6-7-61 0,0 0-68 0,-10 4-55 16,10-4-67-16,-11 2-291 0,11-2-273 0</inkml:trace>
  <inkml:trace contextRef="#ctx0" brushRef="#br0" timeOffset="6512.46">5062 3953 47 0,'0'0'313'0,"9"-7"-51"0,-9 7-16 0,0 0 2 16,0 0-15-16,0 0-7 0,0 0-24 0,0 0-13 16,0 0-15-16,0 0-14 0,0 0-26 0,0 0-19 0,0 0-18 15,0 0-12-15,0 0-17 0,0 0-17 16,0 0-19-16,0 0-4 0,0 0-12 0,0 0-11 15,0 0-8-15,0 0-2 0,0 0 5 0,1 11 7 16,-1-11 4-16,0 0-1 0,-4 13-1 0,4-13-2 16,-4 11-1-16,4-11-2 0,-2 12-3 0,2-12 7 15,-3 14 4-15,3-14-2 0,-1 16 5 0,1-16 9 16,0 17-21-16,0-17 19 0,2 18-20 0,-2-18 15 16,2 16-23-16,-2-16 17 0,5 14-19 0,-5-14 19 15,2 13-17-15,-2-13 26 0,5 12-13 16,-5-12 13-16,7 11-16 0,-7-11 19 0,6 8-7 15,-6-8 24-15,12 6 9 0,-12-6 10 0,16 5-2 16,-16-5-4-16,25 0-11 0,-12-2-1 16,0-1-9-16,2 1-2 0,0-3-5 0,-1 2 2 15,1-2 0-15,-2-1-3 0,1 0-5 0,-1 0 3 16,0-1-4-16,-2 1 13 0,1-1 10 0,-3 0 6 16,-1 0 8-16,1 2 5 0,-2-3 6 0,-1 2 21 15,2 0-60-15,-3-1 62 0,-5 7-54 0,10-14 33 16,-6 6-44-16,-4 8 33 0,5-15-47 0,-5 15 53 15,5-15-57-15,-5 15 53 0,3-14-44 16,-3 14 43-16,1-16-58 0,-1 16 46 0,-1-14-46 0,1 14 52 16,-4-15-50-16,4 15 35 0,-6-15-44 0,6 15 40 15,-8-14-53-15,3 6 43 0,-2 2-51 16,1 1 56-16,-1-2-55 0,-3 2 39 0,1 2-40 16,-1 0 48-16,-1 0-51 0,-1 0 51 0,0 1-50 15,0 1 49-15,12 1-47 0,-24 0 41 0,11 0-42 16,0 1 43-16,0 0-46 0,1 3 53 0,-1-1-64 15,-4 0 27-15,4 2-97 0,-1-1 18 0,-1 2-103 16,3-2 13-16,-1 2-44 0,1 0-46 0,-1 0-43 16,3 1-26-16,1 1-25 0,1-2-47 0,-2 1-256 15,4 0-180-15</inkml:trace>
  <inkml:trace contextRef="#ctx0" brushRef="#br0" timeOffset="8010.68">5397 3973 5 0,'-9'4'96'15,"9"-4"10"-15,0 0-12 0,0 0 2 16,0 0-11-16,0 0 11 0,0 0-9 0,0 0 10 15,0 0-12-15,0 0 22 0,0 0-16 0,0 0 23 16,0 0-23-16,0 0 25 0,0 0-31 0,0 0 14 0,0 0-31 16,0 0 37-16,0 0-41 0,0 0-5 0,0 0 1 15,0 0-6-15,0 0-1 0,0 0-4 16,0 0-8-16,0 0-2 0,0 0-5 0,0 0 4 16,0 0-1-16,0 0 1 0,0 0 1 0,0 0-4 15,0 0-1-15,0 0-2 0,0 0-4 0,0 0-1 16,0 0-3-16,0 0 8 0,0 0-3 0,0 0 5 15,7 5 1-15,-7-5-3 0,0 0 1 0,14-1 0 16,-14 1-2-16,0 0 2 0,20-1 8 0,-20 1-3 16,19 0 0-16,-8-1-10 0,-11 1-2 0,24 0-4 15,-8-1-3-15,-3 1-4 0,1-1-3 16,1 1-2-16,-1 0-1 0,3-2-2 0,-3 4-1 0,1-4 0 16,-1 2-1-16,1 2 1 0,0-2 1 0,0 0-3 15,0 0 3-15,3 0-2 16,0 0 3-16,1 0 1 0,1 0 0 0,1 0 5 15,2 0 1-15,1 0 0 0,0 0-3 0,5 0-3 16,-4 0-1-16,3 0 0 0,1 0-4 0,-1 1 1 16,0-1 0-16,-1 1 2 0,1-1 2 0,-2 0-2 15,1 0-1-15,-4 1 2 0,2-1-2 0,-2 0 3 16,1 0 2-16,-2 0 1 0,2 0-1 0,3-1-1 16,0 1-1-16,-2-1-1 0,2 1-2 0,-4-1 2 15,3 1-3-15,0-2 6 0,1 2 0 16,-4-1-2-16,0 1-3 0,0-1-5 0,1 1 0 15,-2 0-5-15,0 0 7 0,0-1 0 0,-1 1 1 16,2 0 0-16,-2 0-1 0,1 0 1 0,-1 0 0 16,0 0-3-16,0 0 4 0,1 0 0 0,-1 0-2 15,0 0-3-15,2 0 1 0,0 0-1 0,-1 0 4 16,2 0-1-16,1 0 2 0,-1 0 0 0,-2 0 1 16,2 0-2-16,-1 1-2 0,1-2 1 0,-2 2 1 15,0-1 0-15,1-1 0 0,-2 2-1 0,1-1-2 16,0 0 4-16,0 0 2 0,-3 1-2 0,1-1-3 15,1 1 0-15,-3-1 6 0,1 2-2 16,-1-2-4-16,0 1-1 0,1-1-1 0,-4 1 0 16,0 0 1-16,1-1 0 0,0 0-1 0,-2 1 3 15,2 0 0-15,-2-1 2 0,-1 2-2 0,1-2-3 16,-2 0 1-16,2 0 3 0,-14 0-3 0,25 0 8 16,-12 0 0-16,-13 0 0 0,22 0 0 0,-22 0-1 15,22 0 0-15,-22 0 1 0,19 0 4 0,-19 0 5 16,19 0-3-16,-19 0-3 0,15-2-2 15,-15 2-2-15,15 2 2 0,-15-2-1 0,0 0 0 16,15 0-1-16,-15 0-1 0,0 0-8 0,14-2-8 16,-14 2-19-16,0 0-25 0,0 0-42 0,0 0-52 15,14-1-77-15,-14 1-80 0,0 0-69 0,0 0-417 16,0 0-312-16</inkml:trace>
  <inkml:trace contextRef="#ctx0" brushRef="#br0" timeOffset="9679.34">7716 3777 45 0,'-4'-13'260'0,"4"13"-5"16,0 0-28-16,-3-12-28 0,3 12-4 0,0 0-13 15,-4-10-21-15,4 10-3 0,0 0 0 0,-3-9-2 16,3 9 4-16,0 0-7 0,0 0-19 16,-3-11-12-16,3 11 0 0,0 0-6 0,0 0-4 0,0 0-10 15,0 0-3-15,-1-10-2 0,1 10-11 0,0 0-1 16,0 0-4-16,0 0 3 0,0 0-5 0,0 0-10 15,0 0-1-15,0 0-10 0,0 0-4 16,-2-10-4-16,2 10-6 0,0 0-10 0,0 0 9 16,0 0-63-16,0 0 62 0,0 0-5 0,0 0 0 15,0 0-2-15,0 0-55 0,0 0 66 0,0 0-52 16,0 0 67-16,0 0-55 0,0 0 56 0,0 0-61 16,0 0 68-16,0 0-64 0,-3-10 52 15,3 10-56-15,0 0 51 0,0 0-55 0,0 0 47 16,0 0-50-16,0 0 50 0,0 0-53 0,0 0 52 15,0 0-60-15,0 0 50 0,0 0-56 0,0 0 50 16,0 0-61-16,0 0 52 0,0 0-59 0,0 0 55 16,0 0-55-16,0 0 44 0,0 0-54 0,0 0 62 15,0 0-63-15,0 0 62 0,0 0-61 0,0 0 56 16,0 0-52-16,0 0 63 0,1 11-57 0,-1-11 61 16,3 11-56-16,-3-11 60 0,1 13-52 0,2-3 58 15,-3-10-53-15,4 19 59 0,-2-9-49 16,0 1 57-16,0 3-57 0,1 0 57 0,0 0-57 15,0 3 54-15,-1-1-54 0,1-1 52 0,0 2-64 16,-1 0 53-16,1 0-47 0,-1 0 53 0,1 1-55 16,-2-2 50-16,2 1-54 0,-2 0 55 0,3 0-56 15,-3 0 59-15,1-1-60 0,0 0 59 0,0 1-59 16,0 0 57-16,-1-2-52 0,2 2 52 0,-2-2-52 16,1 2 52-16,0 0-53 15,0 0 56-15,0-1-61 0,0 1 52 0,-1-2-50 16,2 0 49-16,-1 1-46 0,0 0 51 0,0-1-51 15,-1-1 53-15,2 2-50 0,0 0 47 0,-2-2-49 16,0 0 4-16,2 0 1 0,-1-1 10 0,0 0 2 16,-1-1-3-16,2 1 4 0,-2 1 1 0,1-3-2 15,0 3 1-15,0-2 3 0,1 1 0 0,-2-1 2 16,1 1 1-16,-2-1 3 0,3 1 46 0,-2 1-57 16,1-1 44-16,-1-1-49 0,0 1 48 15,0 1-54-15,-1-2 12 0,2 2-7 0,-1-1 51 0,0 0-48 16,-1 0 35-16,2 1-40 0,-2-1 42 0,1 0-48 15,-1-1 49-15,1 1-48 0,-1-13 47 0,1 23-51 16,-1-11 49-16,0-12-51 0,2 19 52 0,-2-19-52 16,1 17 48-16,-1-17-51 0,0 15 55 0,0-15-51 15,1 14 53-15,-1-14-54 0,0 12 55 16,0-12-57-16,3 10 26 0,-3-10-20 0,0 0 54 16,0 15-54-16,0-15 34 0,0 0-28 0,0 14 37 15,0-14-37-15,0 0 47 0,1 12-57 0,-1-12 56 16,0 0-53-16,0 12 45 0,0-12-47 0,0 0 50 15,0 13-49-15,0-13 51 0,0 0-51 0,0 0 53 16,0 13-54-16,0-13 52 0,0 0-49 0,-1 12 48 16,1-12-49-16,0 0 51 0,0 0-52 0,0 13 49 15,0-13-47-15,0 0 47 0,0 0-46 16,0 0 50-16,0 14-50 0,0-14 42 0,0 0-36 16,0 0 35-16,0 0-40 0,0 0 50 0,0 0-52 15,-3 11 51-15,3-11-46 0,0 0 41 16,0 0-52-16,0 0 49 0,0 0-48 0,0 0 48 15,0 0-47-15,0 12 49 0,0-12-48 0,0 0 46 16,0 0-52-16,0 0 54 0,0 0-48 0,-2 11 50 16,2-11-51-16,0 0 51 0,0 0-50 0,0 0 52 15,0 0-49-15,-2 11 40 0,2-11-48 0,0 0 28 16,0 0-64-16,0 0 31 0,0 0-84 0,0 0 27 16,0 0-98-16,0 0-1 0,0 0-84 0,0 0-137 15,0 0-117-15,0 0-361 0,-5-15-449 0</inkml:trace>
  <inkml:trace contextRef="#ctx0" brushRef="#br0" timeOffset="10546.04">7724 3732 245 0,'0'0'252'0,"0"0"-50"16,0 0-1-16,0 0-41 0,0 0 7 0,0 0-54 15,-4-9-19-15,4 9-5 0,0 0-9 0,0 0-12 16,0 0 1-16,0 0 5 0,0 0 3 16,0 0 0-16,-11-2-1 0,11 2-4 0,0 0 0 15,0 0 0-15,0 0-5 0,0 0-5 0,0 0 2 16,0 0-3-16,0 0 1 0,0 0 6 0,0 0 3 15,0 0 0-15,0 0 1 0,0 0-5 16,0 0-6-16,0 0-5 0,0 0-7 0,0 0-3 0,0 0-5 16,0 0-5-16,0 0-4 0,0 0 0 15,0 0 1-15,0 0-4 0,0 0-2 0,8-5 3 16,-8 5-3-16,14-2-3 0,-14 2-7 0,21-1 3 16,-10 0 2-16,5 1-5 0,-2-2 0 0,5 2 2 15,-1-1-1-15,4-1 6 0,0 1-4 16,0 0-5-16,5 0 3 0,0 1-2 0,1 0-3 0,0-1 1 15,0 1-2-15,-1-1-2 0,1 1 0 16,0 1-2-16,-1-1 3 0,1 0-5 0,1 1 2 16,-1-1 2-16,2 0-4 0,0 1 1 0,0 0 0 15,1 0 5-15,0 1-5 0,-1-1 3 0,1-1-1 16,0 2 2-16,-1-1 4 0,1 0 0 0,-2 0 3 16,1 0-2-16,-1 0-3 0,-1 0 1 0,0-1 3 15,-1 2-3-15,-5-2 3 0,2 1-1 16,-1-1 0-16,0 0 0 0,-1 1 2 0,1-1-52 15,0 0 65-15,0-1-58 0,-2 2 55 0,1-2-54 16,0 1 61-16,-3 0-63 0,2 0 61 0,-2 0-59 16,-2 0 57-16,-2-1-61 0,-2 1 64 15,1 0-59-15,-14 0 57 0,20 0-63 0,-20 0 37 16,18 0-90-16,-18 0 10 0,14 0-74 0,-14 0-81 0,0 0-91 16,17 0-54-16,-17 0-60 0,0 0-324 15,0 0-270-15</inkml:trace>
  <inkml:trace contextRef="#ctx0" brushRef="#br0" timeOffset="11564.84">7829 5065 87 0,'0'0'173'0,"0"0"-26"0,0 0-23 15,0 0-17-15,0 0-14 0,0 0-15 0,0 0-11 16,0 0 0-16,0 0-5 0,0 0-3 0,0 0 5 16,0 0 0-16,0 0 3 0,0 0 1 0,0 0 12 15,0 0 5-15,0 0-2 0,0 0 2 0,0 0 7 16,0 0-6-16,0 0-16 0,0 0 7 0,0 0-50 16,0 0 62-16,0 0 0 0,10-4-14 0,-10 4-9 15,0 0-13-15,13 0-8 0,-13 0-7 16,11-1-2-16,-11 1-9 0,15 1 3 0,-15-1 3 0,18 0 7 15,-18 0-1-15,25 2-3 0,-10-2-6 0,0 0 3 16,4 0-8-16,-1 1 1 0,3-1-1 16,0 0-1-16,0 0 0 0,1 1 3 0,1-1-48 15,1 0 52-15,-1 0-49 0,1 0 51 0,4 1-57 16,-1-1 67-16,1 0-62 0,-1 0 56 0,1 0-60 16,-1 1 54-16,-1-1-5 0,-2 0-2 15,0 0-3-15,0 1-4 0,1-1-3 0,0-1 0 0,2 1-3 16,1 1-1-16,-1-1-3 0,-3 0 1 15,1 0-2-15,-3 0-2 0,0 0 0 0,0 0-1 0,-3 0 5 16,3 0-2-16,-2 0 0 0,0 0 2 0,-2 0 2 16,1 0 0-16,-1 0 0 0,-2 0-46 0,0-1 55 15,-1 1-53-15,-1 0 57 0,0-1 0 16,-14 1-51-16,23 0 56 0,-10-1-55 0,-13 1 53 16,18-1-57-16,-18 1 57 0,16 0-51 0,-16 0 51 15,16-1-53-15,-16 1 53 0,16 0-51 0,-16 0 52 16,14 0-54-16,-14 0 54 0,13-2-57 0,-13 2 59 15,0 0-53-15,13 0 55 0,-13 0-55 0,0 0 53 16,14-1-58-16,-14 1 53 0,0 0-46 0,0 0 47 16,0 0-53-16,14 0 53 0,-14 0-52 15,0 0 55-15,0 0-44 0,0 0 45 0,0 0-51 16,0 0 53-16,13-1-53 0,-13 1 53 0,0 0-51 16,0 0 58-16,0 0-84 0,0 0 26 15,0 0-111-15,0 0-12 0,6-6-91 0,-6 6-48 16,0 0-69-16,0 0-298 0,-1-13-160 0</inkml:trace>
  <inkml:trace contextRef="#ctx0" brushRef="#br0" timeOffset="12876.06">9044 3695 28 0,'0'0'177'15,"0"0"-3"-15,0 0-41 0,0 0 6 0,0 0-34 16,0 0 6-16,0 0-25 0,0 0 12 0,0 0-30 16,0 0 18-16,0 0-27 0,0 0 13 0,0 0-8 15,0 0 27-15,0 0-16 0,0 0-7 0,0 0 2 16,11 4 3-16,-11-4-3 0,0 0 5 0,17 1 3 16,-17-1-3-16,13 2-5 0,-13-2-4 0,14 1-13 15,-14-1-2-15,16 2-13 0,-16-2 4 0,17 1-3 16,-17-1 2-16,18 3-7 0,-18-3 0 15,20 4-3-15,-8-3-7 0,-2 1 0 0,2 0-4 0,-2 1-2 16,1-1-2-16,0 0-3 0,-1 1-4 16,1 1-6-16,-2-1 15 0,0 1-3 0,3-1-60 15,-3 3 70-15,0-2-60 0,0 1 64 0,1 1-53 16,-1 0 62-16,0 0-60 0,1 2 64 0,0 0-62 16,0 0 69-16,2 2-7 0,-3-2-5 0,0 2-2 15,2-2 2-15,-2 2 0 0,0 0-1 16,3 0-4-16,-5-1-6 0,2 1-4 0,0 2 5 15,0-1-6-15,-1 0 4 0,-2-1-3 0,2 1-1 0,-1 1-4 16,1-1-4-16,-3 1-2 0,2 0 4 16,0 0-1-16,-2 2 2 0,1-3 4 0,-1 3 5 15,0-1 4-15,0 0 4 0,0 0 2 0,-1 0-2 16,0 1 1-16,0 0-1 0,-1-1 3 16,0 0 4-16,1 1-2 0,-2-1 1 0,0-1-4 15,0-1-1-15,2 2 1 0,-2-1 1 0,0 0-8 16,-1 0 3-16,0 0-56 0,1 0 62 0,-1 0-54 15,0 0 62-15,-1 0-57 0,0 1 67 0,2-1-63 16,-2 1 61-16,0-1-64 0,1 0 55 0,-1 1-56 16,0-1 56-16,0 0-58 0,0 3 58 0,0-3-55 15,0-12 6-15,0 22 7 0,-1-8 9 16,1-3 4-16,-2 2 0 0,1-1 6 0,0-1 3 16,-1 1 0-16,0 0-7 0,0-1 10 0,0 0 3 0,-2 0 1 15,2 0-8-15,-1 1-3 0,1-1 4 16,-2 0 36-16,1-1-59 0,-1 1 51 0,0 0-60 15,1-1 52-15,-2 1-58 0,1-2 49 0,-1 2-51 16,1-2 51-16,-1 1-50 0,-1 1 52 0,1-2-53 16,-1 1 51-16,0 1-50 0,-1 1 52 0,-1-2-57 15,0 2 62-15,1-2-61 0,-2 1 51 0,2-1-54 16,-2 2 49-16,1-3-40 0,0 2 34 0,1-1-39 16,-3-1 39-16,2 1-44 0,0-2 3 0,2 0 5 15,-2 0 54-15,0 0-52 0,1-1 6 16,0 0 3-16,0 0-3 0,0 0 1 0,1 0 4 0,6-7 2 15,-13 13 0-15,13-13 3 0,-14 12-1 16,14-12-2-16,-13 11 3 0,13-11 0 0,-14 10-1 0,7-4-1 16,-1-2-1-16,-1 1 2 0,1 0-1 15,-1 0 1-15,2-1-3 0,-3 0 1 0,0 1 0 16,0 0-4-16,-1 1 4 0,2-1-4 0,-2-1 3 16,0 1 27-16,2 0-29 0,-1 0 2 15,-2 1 0-15,2-2-6 0,0 1 4 0,-1 0 14 0,0 0-11 16,2-2 1-16,-2 2-19 0,1 0-24 15,-1-1 2-15,0-1-81 0,-1 1 8 16,0-2-101-16,0 0 0 0,-2 0-128 0,-1-1-23 16,-1-1-55-16,-3 0-64 0,1-3-236 0,-2 1-225 15</inkml:trace>
  <inkml:trace contextRef="#ctx0" brushRef="#br0" timeOffset="13728.56">9705 4244 112 0,'0'0'218'0,"0"0"-22"0,-7-6-31 0,7 6 3 15,0 0-22-15,0 0 27 0,0 0-30 0,-7-6-12 16,7 6-22-16,0 0-7 0,0 0-15 16,0 0-3-16,-13-5 8 0,13 5-16 0,0 0 7 15,-13 1-5-15,13-1-1 0,-13 4-6 0,13-4-14 16,-11 5 1-16,11-5-4 0,-16 8 4 0,6-2 6 15,1 0 6-15,0 1 0 0,-2 1-13 16,2 1-7-16,0 0-9 0,-1 0-6 0,2 1-7 0,2-2-3 16,0 2-6-16,-1-1-2 0,3 1-3 15,0 0-51-15,2 0 56 0,0 0-45 0,2-10 59 16,0 20-51-16,3-10 58 0,0 0-43 0,2-1 66 16,3 2-47-16,0-2 52 0,3 0-45 15,1 0 43-15,1-2-50 0,3 0 50 0,0-1-51 0,0-1 49 16,0-1-53-16,2 0 53 0,-3 0-45 15,2-2 65-15,-3-1-52 0,0-1 63 0,0-1-60 0,-1 0 59 16,-1-2-55-16,1-3 49 0,0-1-56 0,-3 0 39 16,2-3-71-16,-5-1 59 0,0 0-55 0,-2-3 61 15,-1 4-74-15,-3-3 60 0,0-1-71 16,-1 1 64-16,-1-2-73 0,-3 0 64 0,0 1-67 16,1 0 59-16,-4 1-64 0,2 1 60 0,-3 0-67 0,2 0 58 15,0 4-30-15,-2 0-38 0,-1 0-46 16,1 3-35-16,1 1-34 0,-2 0-27 0,9 4-40 15,-18-3-56-15,18 3-33 0,-17 0-15 16,17 0-94-16,-14 3-179 0,14-3-124 0</inkml:trace>
  <inkml:trace contextRef="#ctx0" brushRef="#br0" timeOffset="14632.31">9925 4360 171 0,'0'0'287'0,"0"0"-44"0,0 0-26 0,-12-2-28 16,12 2-26-16,0 0-32 0,0 0-22 15,0 0-6-15,-13-1-16 0,13 1 0 0,0 0-9 16,0 0-5-16,0 0 2 0,0 0-10 0,0 0 5 16,0 0 2-16,0 0 0 0,0 0 3 0,0 0-2 15,0 0-1-15,-11-1-6 0,11 1-2 0,0 0-3 16,0 0 12-16,0 0-5 0,0 0 4 0,0 0 4 16,0 0-4-16,0 0 2 0,11 1 1 0,-11-1-5 15,14 0-5-15,-14 0-5 0,17 0 0 0,-4-1-58 16,-13 1 55-16,26-1-59 0,-13 1 52 15,3 0-57-15,-1 0 58 0,1 0-55 0,3 0 63 16,0-2-59-16,0 2 54 0,-1-1-63 0,-2 1 55 16,0 0-52-16,3 0 62 0,-1 0-62 0,1 0 54 15,-4 0-62-15,4 0 61 0,0 0-63 0,0 0 56 16,0 0-58-16,0 0 56 0,-1 0-61 0,1 0 59 16,-1 0-55-16,1 1 58 0,0-1-65 0,-1 2 64 15,0-2-64-15,0 1 63 0,1-1-61 16,0 1 59-16,-1 0-58 0,1-1 61 0,-1 1-57 15,2 0 59-15,0 0-59 0,-1-1 65 0,1 2-60 16,-1-2 60-16,-1 1-61 0,3-1 58 0,-3 2-58 16,0-2 56-16,1 1-56 0,-1-1 52 0,-1 1-60 15,-1-1 65-15,0-1-64 0,-1 1 62 0,1 0-64 16,-2 0 61-16,1 0-63 0,0 0 61 16,0 0-59-16,0 0 63 0,-1 0-65 0,-1-1 62 15,2 1-65-15,-2-2 64 0,1 2-65 0,2-1 65 16,-4 1-68-16,4 0 66 0,-3-2-62 0,2 2 64 15,-1-1-65-15,1 0 66 0,-1 1-66 0,2-1 64 16,-2 1-62-16,2 0 59 0,-2-1-53 0,2 1 55 16,-2 0-53-16,1 0 58 0,0 0-66 0,1 0 69 15,-2-1-63-15,0 1 68 0,2 0-69 0,-3 0 64 16,3 0-60-16,-4 0 58 0,-12 0-59 0,25 0 60 16,-25 0-60-16,24 0 57 0,-24 0-56 15,18 0 61-15,-18 0-60 0,20 0 55 0,-20 0-57 16,19-1 51-16,-19 1-54 0,19 0 58 0,-19 0-65 15,16-2 61-15,-16 2-64 0,13 0 61 0,-13 0-56 16,14 0 41-16,-14 0-76 0,0 0 23 0,14-1-104 16,-14 1 10-16,0 0-57 0,0 0-58 0,15-1-81 15,-15 1-69-15,0 0-82 0,0 0-294 0,0 0-291 16</inkml:trace>
  <inkml:trace contextRef="#ctx0" brushRef="#br0" timeOffset="15707.75">11422 4346 75 0,'0'0'196'0,"0"0"-27"16,0 0-24-16,0 0-15 0,0 0-13 0,0 0-5 16,0 0 3-16,0 0-12 0,0 0-3 0,0 0-8 15,0 0-1-15,0 0 0 0,0 0 13 0,0 0-22 16,0 0-2-16,0 0-4 0,0 0-3 0,0 0-3 16,0 0 5-16,0 0 3 0,0 0 8 0,0 0 8 15,11 5-1-15,-11-5-2 0,18 0-10 16,-7 1 5-16,3-1-5 15,1 1 2-15,-1 1-6 0,4-1-4 0,2 0 1 0,-3-1 0 16,4 1-43-16,-1-1 56 0,-2 0-56 16,3 0 52-16,-1 1-55 0,-3-1 50 0,2 0-51 0,-4 0 50 15,-1-1-67-15,0 1 51 0,-14 0-54 0,26 0 58 16,-26 0-64-16,18 0 56 0,-18 0-66 16,16 0 55-16,-16 0-60 0,14-1 52 0,-14 1-78 0,0 0 5 15,17 0-71-15,-17 0-76 0,0 0-96 0,14-1-91 16,-14 1-91-16,0 0-303 0,11-3-274 0</inkml:trace>
  <inkml:trace contextRef="#ctx0" brushRef="#br0" timeOffset="16539.8">12468 4171 124 0,'-2'-11'361'0,"2"11"-23"0,0 0-79 16,-4-13-24-16,4 13-33 0,-6-10-21 0,6 10-30 15,-6-7-19-15,6 7-21 0,-9-6-9 0,9 6-14 16,-13-4-16-16,13 4-12 0,-14 0-8 0,14 0-5 16,-17 4-6-16,17-4 0 0,-17 8 2 0,7-2-9 15,0 2 11-15,0 0-1 0,1 2 0 0,-1-1 12 16,1 3 12-16,0 1 0 0,3-1-3 0,-3 3-6 16,4-2-6-16,0 2-7 0,2-1-6 0,0 1 0 15,1-1 1-15,2-1-1 0,2 0-45 0,0 1 51 16,2 0-53-16,1 0 47 0,1-2-40 15,4 0 51-15,-1-1-53 0,4 0 53 16,-1-2-54-16,1 0 58 0,1-2-55 0,3-1 61 16,-2-2-55-16,2-2 51 0,-1-2-60 0,1-4 66 15,1 1-68-15,-2-5 59 0,4-1-68 0,-1-3 65 16,-2-3-60-16,-1-3 47 0,0-1-19 0,-2 1-10 16,-4-1-1-16,-1-3-16 0,-3 2-1 0,-2 1-2 15,0 1 1-15,-4 0-3 0,0 0 1 0,-4 1-8 16,-1 0 6-16,-2 1-1 0,0 2-1 0,-1 1-5 15,-2 1-1-15,1 3-1 0,-1-1 0 0,1 3-1 16,-1 1 1-16,-1 2 0 0,1 0 3 0,10 4 2 16,-19 0 4-16,19 0 1 0,-23 6 1 0,13-2 5 15,1 2 4-15,-1 3 12 0,1 0 1 16,1 2 6-16,0 2 7 0,2-1 2 0,1 4 1 16,1-2 3-16,4 1-4 0,-2 2-3 0,4 1-7 15,-2 0-3-15,4 0-43 0,1 3 59 0,4 0-44 16,0 0 54-16,0 0-53 0,-1-1 61 0,2 0-61 15,1-1 6-15,-2 1 5 0,1-2-1 0,0 0 7 16,-1-1-2-16,3-1 2 0,-5-2 53 0,-1 0-61 16,2-1 56-16,-2 0-64 0,0-2 57 0,-3 0-45 15,1-3 44-15,0 2-57 0,-4-10 50 16,5 16-64-16,-5-16 41 0,2 15-97 0,-2-15-14 16,-2 13-148-16,2-13-65 0,-7 11-128 0,3-4-438 15,4-7-434-15</inkml:trace>
  <inkml:trace contextRef="#ctx0" brushRef="#br0" timeOffset="19538.37">3454 6848 86 0,'0'0'225'16,"-4"-8"-36"-16,4 8-19 0,0 0-17 0,0 0-7 16,0 0-4-16,0 0-1 0,0 0-9 0,0 0-29 15,0 0 40-15,0 0-45 0,0 0 51 16,0 0-77-16,0 0 62 0,0 0-76 0,-4-9 77 0,4 9-81 16,0 0 50-16,0 0-74 0,0 0 56 0,0 0-74 15,0 0 62-15,0 0-75 16,0 0 59-16,0 0-69 0,0 0 59 0,0 0-58 0,0 0 58 15,0 0-58-15,0 0 61 0,-1 13-56 0,1-13 61 16,0 0-53-16,1 10 56 0,-1-10-53 0,0 0 57 16,0 16-54-16,0-16 52 0,0 12-4 0,0-12-3 15,2 14-5-15,-2-14-13 0,0 18-5 16,0-18-4-16,1 16-5 0,-1-16-1 0,0 20-1 16,0-20-1-16,0 22 1 0,1-10 2 0,-1-12 0 0,0 23-1 15,1-13-4-15,-1-10-3 0,0 21-2 0,2-10 5 16,-2-11 0-16,0 21 0 0,0-21-1 0,0 22 0 15,0-22 1-15,0 21-3 0,1-9 3 0,-1-12 3 16,-1 21 0-16,1-21-3 0,1 21 1 0,-1-21 3 16,0 22-2-16,0-22 1 0,-1 20-6 15,1-7 1-15,0-13 4 0,0 20-17 0,-2-9 10 16,2-11-4-16,0 22 2 0,-1-11 0 0,1-11-2 16,0 23 1-16,-1-11-2 0,1 0-49 15,-1 0 55-15,1 0-52 0,-2-1 61 0,2 1-56 16,0 0 61-16,-1 0-56 0,0-1 60 0,-1 1-60 15,2 0 60-15,-1-2-56 0,1-10 64 16,-1 22-58-16,0-11 64 0,-1 0-64 0,2-11 60 16,-1 22-57-16,1-22 54 0,-1 20-65 0,1-20 62 15,-4 19-63-15,4-19 63 0,-3 19-65 0,3-19 64 16,-1 19-63-16,1-19 60 0,-2 21-61 0,2-21 59 16,-2 19-57-16,2-19 62 0,-2 18-65 0,2-18 62 15,-2 18-61-15,2-18 63 0,-2 18-61 0,2-18 62 16,-1 17-64-16,1-17 62 0,-3 17-62 0,3-17 51 15,-1 17-50-15,1-17 64 0,-3 15-64 0,3-15 62 16,-1 18-63-16,1-18 64 0,-1 15-59 16,1-15 60-16,-2 18-67 0,2-18 66 0,-1 15-64 0,1-15 66 15,-4 18-66-15,4-18 65 0,-1 17-66 0,1-17 64 16,0 17-63-16,0-17 62 0,-1 15-59 0,1-15 59 16,0 15-64-16,0-15 65 0,-1 17-65 15,1-17 66-15,-2 15-65 0,2-15 63 0,0 15-63 0,0-15 64 16,-1 16-66-16,1-16 66 0,-1 14-46 15,1-14 40-15,-2 15-62 0,2-15 67 0,0 15-64 16,0-15 69-16,-1 12-64 0,1-12 60 0,0 13-66 16,0-13 65-16,-1 12-64 0,1-12 66 0,-2 12-68 15,2-12 70-15,-1 10-70 0,1-10 67 0,0 0-66 16,0 15 67-16,0-15-63 0,0 0 62 0,-1 14-67 16,1-14 67-16,0 0-63 0,0 11 60 0,0-11-63 15,0 0 66-15,-1 12-66 0,1-12 67 0,0 0-67 16,0 0 67-16,0 16-65 0,0-16 47 0,0 0-44 15,-2 11 63-15,2-11-66 0,0 0 68 0,0 12-61 16,0-12 60-16,0 0-69 0,0 0 64 16,-1 13-61-16,1-13 68 0,0 0-67 0,-1 11 65 15,1-11-67-15,0 0 66 0,0 0-64 0,0 0 64 16,0 0-62-16,0 14 61 0,0-14-64 16,0 0 62-16,0 0-60 0,0 0 64 0,0 0-65 15,0 0 64-15,0 0-63 0,0 0 63 0,0 0-68 16,0 0 70-16,0 0-66 0,0 12 62 0,0-12-64 15,0 0 64-15,0 0-49 0,0 0 46 0,0 0-57 16,0 0 61-16,0 0-69 0,0 0 62 0,0 0-57 16,0 0 60-16,0 0-62 0,0 0 65 0,0 0-67 15,0 0 65-15,0 0-62 0,0 0 60 0,0 0-60 16,0 0 61-16,0 0-64 0,0 0 66 16,0 0-63-16,0 0 63 0,0 0-64 0,0 0 64 15,0 0-65-15,0 0 65 0,0 0-64 0,0 0 59 16,0 0-60-16,0 0 64 0,0 0-65 0,0 0 65 15,0 0-50-15,0 0 48 0,0 0-59 0,0 0 59 16,0 0-65-16,-2 12 65 0,2-12-65 0,0 0 70 16,0 0-68-16,0 0 68 0,0 0-68 0,0 0 63 15,0 0-60-15,0 0 61 0,-2 11-62 0,2-11 63 16,0 0-65-16,0 0 63 0,0 0-60 0,0 0 62 16,0 0-62-16,-3 10 64 0,3-10-65 0,0 0 64 15,0 0-63-15,0 0 64 0,0 0-65 16,-2 11 67-16,2-11-65 0,0 0 64 0,0 0-61 15,0 0 63-15,0 0-59 0,0 0 55 0,0 0-62 16,-3 10 63-16,3-10-59 0,0 0 66 0,0 0-68 16,0 0 64-16,0 0-67 0,0 0 63 0,0 0-62 15,0 0 61-15,0 0-60 0,0 0 57 0,0 0-60 16,0 0 64-16,0 0-63 0,0 0 62 0,0 0-64 16,0 0 63-16,0 0-62 0,0 0 60 0,0 0-61 15,0 0 62-15,0 0-59 0,0 0 64 0,0 0-65 16,0 0 61-16,0 0-57 0,0 0 56 0,9 4-57 15,-9-4 57-15,0 0-64 0,12-1 65 16,-12 1-62-16,0 0 65 0,18-1-62 0,-18 1 62 16,16-4-69-16,-16 4 64 0,23-1-59 0,-11 0 60 15,2 0-60-15,0 0 60 0,1 0-43 16,2 1 43-16,1-1-67 0,0-1 66 0,2 1-61 16,-1 0 62-16,1 0-62 0,0 1 61 0,1-1-59 15,-1 0 60-15,1 1-58 0,0 0 59 0,-1-2-62 16,1 2 66-16,0 0-58 0,-1-1 56 0,1 1-58 15,1 0 57-15,-1 0-64 0,0 1 64 0,1-1-63 16,1 0 70-16,-2 0-70 0,0 0 67 0,1 0-66 16,0 0 58-16,1 2-59 0,-2-2 61 15,1 0-57-15,0 1 58 0,1-1-61 0,-1 0 63 0,-1 1-63 16,1-1 62-16,1 1-64 0,-2 0 64 16,2-1-63-16,-2 1 63 0,1-2-60 0,-1 2 64 15,0-1-65-15,1 0 62 0,-3 0-63 0,0 0 64 16,2 2-63-16,-3-2 60 0,-2 0-56 0,0 1 62 15,0-1-62-15,-2 0 55 0,1 0-62 0,0 0 70 16,-3 1-70-16,1-1 70 0,-13 0-65 0,24 0 57 16,-24 0-63-16,20 0 63 0,-20 0-58 0,17 0 60 15,-17 0-60-15,17 0 54 0,-17 0-86 0,13 0 26 16,-13 0-105-16,0 0-2 0,15-1-152 0,-15 1-56 16,0 0-79-16,10-5-431 0,-10 5-408 0</inkml:trace>
  <inkml:trace contextRef="#ctx0" brushRef="#br0" timeOffset="20639.72">3467 6861 82 0,'0'0'112'0,"0"0"1"0,0 0-1 16,-16-1-5-16,16 1 0 0,0 0-7 15,0 0-7-15,-11-2 3 0,11 2 2 0,0 0 8 0,0 0-2 16,0 0-8-16,0 0-3 0,-14-1-22 0,14 1 23 16,0 0-36-16,0 0 34 0,0 0-45 15,0 0 55-15,0 0-51 0,0 0 59 0,0 0-68 16,0 0 67-16,0 0-78 0,0 0 79 0,0 0-76 0,0 0 62 16,0 0-57-16,0 0 64 0,0 0-57 0,0 0 53 15,0 0-60-15,0 0 51 0,18-4-60 0,-18 4 52 16,19-3-60-16,-5 1 48 0,-1 1-62 0,2 0 53 15,2-1-56-15,1 1 49 0,1 0-53 0,-1-1 52 16,2 1-60-16,-1-2 54 0,3 3-55 16,-2-1 50-16,3 0-49 0,-2 1 49 0,1-2-49 15,1 2 49-15,-2-1-54 0,2 1 53 0,0 0-51 16,2 1 49-16,-4-1-54 0,2 0 51 0,2 0-57 16,-2 2 55-16,0-2-55 0,2 1 55 0,-1-1-54 15,-1 1 55-15,4-1-52 0,-4 2 53 0,0-1-56 16,0-1 57-16,2 1-59 0,-5-1 59 0,3 2-53 15,-1-1 50-15,-2-1-53 0,2 0 59 16,0 1-59-16,-3-1 57 0,1 1-60 0,1-1 55 16,-2 1-56-16,0-1 57 0,-1 0-56 0,0 0 59 15,0 1-61-15,-3-1 58 0,2 0-52 0,-2 0 53 16,0 1-53-16,0-1 53 0,0 0-54 16,-1-1 55-16,1 1-56 0,-2 1 57 0,1-1-58 15,-1 0 58-15,0 1-57 0,-1-2 61 0,1 2-60 16,-13-1 57-16,24 0-59 0,-24 0 59 0,23 0-61 15,-23 0 59-15,22 0-47 0,-22 0 22 0,23 0-30 16,-23 0 56-16,23 0-63 0,-23 0 58 0,21 0-56 16,-21 0 5-16,19 0 3 0,-19 0 5 0,20 0 2 15,-20 0 1-15,17 0 2 0,-17 0 2 0,18 0 6 16,-18 0-1-16,18 0 0 0,-18 0 1 0,14 0-4 16,-14 0 2-16,16-1 1 0,-16 1-1 15,14 0 2-15,-14 0-1 0,14 0 0 0,-14 0 0 16,0 0-1-16,16 0 2 0,-16 0-1 0,0 0 0 15,15-1 0-15,-15 1 0 0,0 0-1 0,0 0 2 16,13 0-2-16,-13 0-13 0,0 0-20 0,0 0-23 16,0 0-35-16,0 0-48 0,13-1-58 0,-13 1-53 15,0 0-38-15,0 0-35 0,0 0-60 0,0 0-251 16,0 0-145-16</inkml:trace>
  <inkml:trace contextRef="#ctx0" brushRef="#br0" timeOffset="22280.82">4862 6821 175 0,'0'0'213'16,"0"0"-39"-16,0 0-2 0,0 0-25 15,0 0-11-15,0 0 2 0,0 0-23 0,0 0 12 16,0 0-30-16,0 0 33 0,0 0-56 0,0 0 41 16,0 0-64-16,0 0 58 0,0 0-68 0,0 0-14 15,0 0 4-15,0 0 3 0,0 0-4 0,0 0 8 16,0 0 9-16,0 0 7 0,0 0-3 0,11 2-3 16,-11-2 8-16,0 0 11 0,13 1-1 0,-13-1 7 15,11 3 1-15,-11-3-4 0,11 1-4 16,-11-1 0-16,16 2-9 0,-16-2-3 0,14 2-1 15,-14-2-3-15,15 3-6 0,-15-3 1 0,15 3-5 0,-15-3-2 16,17 5-2-16,-17-5-6 0,15 2-2 0,-15-2-7 16,14 3-1-16,-14-3-1 0,15 5 0 0,-15-5 0 15,15 6 0-15,-6-2-4 0,-9-4 56 0,14 5-57 16,-14-5 53-16,14 9-59 0,-14-9 52 16,14 8-53-16,-5-4 62 0,-3 3-62 0,-6-7 56 15,13 8-63-15,-5-2 57 0,-2 1-60 0,0-2 63 16,2 3-63-16,-1-2 60 0,-1 1-62 0,0 0 62 15,2 1-56-15,-2-2 65 0,1 3-48 0,-1-1 47 16,1 0-56-16,-1 0 48 0,0 2-51 0,2-2 52 16,-3 1-50-16,0-2 53 0,2 1-61 0,-2 0 53 15,1 1-58-15,-1-1 49 0,0 0-56 0,0 3 57 16,-1-4-55-16,1 3 55 0,2-1-49 0,-3 0 52 16,1 1-51-16,0-2 51 0,-1 2-46 15,0 0 51-15,-1-2-53 0,4 2 51 0,-4-1-51 0,1 1 49 16,0 0-49-16,0-1 40 0,-1 1-40 15,1 0 6-15,-2-1-1 0,3 1 5 0,-2-1 1 16,-1 1-1-16,2-1 8 0,-4-9-10 0,5 18 0 16,-2-8 2-16,-3-10 1 0,4 18 3 0,-2-9 3 15,-2-9-2-15,4 18 2 0,-4-18-2 16,5 19-1-16,-5-19-1 0,3 18 2 0,-3-18-10 0,1 16 8 16,-1-16-3-16,2 17 2 0,-2-17-1 15,2 17 2-15,-2-17 2 0,1 17-1 0,-1-17-7 16,1 16 5-16,-1-16-27 0,0 17 36 0,0-17-29 15,0 17 24-15,0-17-25 0,2 16 26 0,-2-16-20 16,-2 18 24-16,2-18-21 0,0 19 18 0,0-19-21 16,-1 18 27-16,1-18-19 0,-1 18 23 15,1-18 0-15,-3 18-12 0,3-18 1 0,-2 18 0 16,2-18-2-16,-4 18-5 0,0-9-1 0,4-9-3 16,-4 17 0-16,4-17 0 0,-4 18-1 0,4-18 3 15,-6 18 3-15,6-18-6 0,-5 18-1 0,1-8 0 16,0-2 0-16,-1 2-3 0,1-2 1 15,0 2 2-15,0-2-3 0,1 1 6 0,-1 1-2 0,0-2 0 16,-2 2 0-16,1-2 1 0,1 1-6 0,-1 0 2 16,-1-1-1-16,1 1 2 0,-1-2 1 15,0 1-7-15,0-1 3 0,1 1-1 0,-1-2 0 0,0 2 1 16,-1-1 0-16,2 0 2 0,-1 0 1 0,-1 0-1 16,0 0 0-16,0 0-2 0,1-1 4 15,-1 2-3-15,1-3 1 0,-2 1 1 0,2 0-3 16,6-6 1-16,-13 11-1 0,6-6 0 0,7-5 1 15,-13 11-2-15,13-11 0 0,-12 8-6 0,12-8 0 16,-14 10-1-16,7-4 0 0,7-6 1 0,-13 8 5 16,4-3-5-16,9-5 1 0,-13 8 2 0,4-4 0 15,9-4 1-15,-15 8 3 0,15-8-3 16,-13 6 1-16,13-6-1 0,-14 6 0 0,14-6 1 16,-12 6-5-16,12-6-23 0,-14 6 23 0,14-6-1 15,-12 5 1-15,12-5-1 0,-12 4 0 0,12-4 3 16,-14 6-6-16,14-6-4 0,-13 3 0 0,13-3-2 15,-14 4 0-15,14-4-3 0,-14 4 7 0,14-4 0 16,-14 3 3-16,14-3-3 0,-15 3 5 0,15-3-7 16,-17 5 9-16,17-5 0 0,-14 4 2 0,14-4 11 15,-16 5-13-15,16-5-2 0,-16 5 7 0,16-5-2 16,-15 4 3-16,15-4-1 0,-14 4 8 0,14-4-6 16,-16 6 5-16,16-6-6 0,-14 5-2 0,14-5-1 15,-18 5-4-15,18-5-6 0,-15 5-5 16,15-5-3-16,-16 7-6 0,16-7-2 0,-17 4-5 0,7 0-2 15,10-4-3-15,-18 5-6 0,6-3-10 16,12-2-7-16,-18 5-8 0,18-5-7 0,-21 4 46 16,10-2-72-16,0 0 41 0,-1-1-83 0,1 2 20 15,-2-2-94-15,2 1 5 0,11-2-117 0,-23 2-12 16,23-2-46-16,-23 0-72 0,23 0-261 0,-21-2-227 16</inkml:trace>
  <inkml:trace contextRef="#ctx0" brushRef="#br0" timeOffset="23204.9">5504 7406 211 0,'0'0'220'0,"1"-12"-5"0,-1 12-7 15,0 0-12-15,0 0-31 0,-5-11-12 0,5 11-7 16,0 0 6-16,-10-6-66 0,10 6 58 0,0 0-74 16,-12-6 68-16,12 6-6 0,0 0-13 0,-17-1-15 15,17 1-12-15,-12 1-6 0,12-1-11 0,-15 1-16 16,15-1-5-16,-16 8-8 0,8-3-2 0,0 0-5 15,0 1-53-15,0 1 60 0,1 1-55 0,-1 0 52 16,2 1-47-16,0 1 60 0,1-1-55 0,0 1 57 16,3 0-57-16,-3 1 7 0,3 1 2 0,1-1 7 15,1 2 8-15,1-2 1 0,1 0-3 0,1 0-2 16,1 0 3-16,0-1 51 0,1 0-52 0,3 1 56 16,1-1-53-16,1-2 50 0,0-1-62 15,3 0 60-15,0 0-61 0,1-3 3 16,1-1 1-16,-2 0 1 0,2-3 1 0,1-2 1 15,0-1 2-15,1 0 0 0,-1-3 1 0,-1-3-3 16,0 1-1-16,-1-3-2 0,0-2 13 0,-5 1 55 16,0-1-56-16,-2-2 65 0,-1 0-55 0,-3 0 45 15,-1-2-57-15,-2 4 61 0,-2-3-61 0,-1 1 46 16,-1 2-65-16,-1-2 41 0,-3 2-60 0,-1 2 50 16,0 1-62-16,-2 0 49 0,-1 1-44 0,-2 1 5 15,-3 2-105-15,1 2 0 0,1 1-109 0,-3 2-8 16,2 1-73-16,-1 2-75 0,-2 0-60 15,0 3-402-15,4 0-389 0</inkml:trace>
  <inkml:trace contextRef="#ctx0" brushRef="#br0" timeOffset="24905.68">5717 7457 122 0,'0'0'174'0,"0"0"-32"15,0 0-1-15,0 0-15 0,0 0-4 0,0 0 0 16,0 0-3-16,0 0 3 0,0 0-25 16,0 0 0-16,0 0-29 0,0 0 13 0,0 0-38 15,-5 8 17-15,5-8-25 0,0 0 27 0,0 0-37 16,0 0 63-16,0 0-71 0,0 0 39 0,-6 6-44 15,6-6 44-15,0 0-46 0,0 0 3 0,0 0 4 16,0 0 3-16,0 0-2 0,0 0 2 0,-8 6 2 16,8-6-1-16,0 0 4 0,0 0 1 0,0 0 7 15,0 0 4-15,0 0 6 0,0 0-7 0,0 0-2 16,0 0 9-16,0 0 1 0,0 0 2 0,0 0 6 16,0 0 1-16,-6 6 58 0,6-6-51 15,0 0 46-15,0 0-52 0,0 0 44 0,0 0-55 0,0 0 50 16,0 0-53-16,-12 4 49 0,12-4-59 0,0 0 51 15,0 0-63-15,0 0 48 16,-10 3-58-16,10-3 52 0,0 0-60 0,0 0 51 16,0 0-61-16,0 0 56 0,0 0-62 0,-10 3 56 15,10-3-59-15,0 0 54 0,0 0-54 0,0 0 56 16,0 0-50-16,0 0 59 0,0 0-56 0,0 0 56 16,0 0-63-16,0 0 59 0,0 0-58 0,0 0 58 15,0 0-61-15,0 0 62 0,0 0-65 0,0 0 61 16,13-2-61-16,-13 2 58 0,12-2-56 0,-12 2 54 15,14-1-57-15,-14 1 4 0,23-2 4 16,-10 1 57-16,1-1-63 0,2 1 54 0,1 0-57 0,0 1 58 16,2-2-60-16,0 1 60 0,1 1-62 15,0-1 62-15,-1 1-63 0,2 0 59 0,-1 0-59 16,-1 0 58-16,3 1-51 0,0-1 52 0,-3 0-55 16,3 0 56-16,-1 1-61 0,2-1 59 0,-2 2-57 15,2-2 51-15,0 1-50 0,1-1 60 0,2 0-62 16,1 1 59-16,-1-1-56 0,2 0 55 0,1 0-55 15,-1 2 6-15,0-2 1 0,2 0 5 0,-2 0 4 16,1 1 2-16,-2-1 0 0,1 1 4 0,-1-1-1 16,1 1 0-16,-2-1 2 0,1 0 3 0,1 0-3 15,0 1 55-15,-1-1-63 0,0 1 55 0,1-1-63 16,2 1 58-16,-2-1-47 0,0 2 40 0,1 0-54 16,-1-2 56-16,-1 0-63 0,1 1 59 0,-1-1-58 15,-1 1 7-15,-4 1 5 0,2-2 2 16,-1 1 5-16,-1-1 0 0,1 0 2 0,0 1 7 15,-1-1-2-15,-1 0-1 0,2 1 23 0,-1-1-24 16,1 0-1-16,-3 0-1 0,3 0 1 0,-1 2 4 16,0-2 0-16,1 0-2 0,0 1 1 0,0-1 0 15,-3 0 1-15,3 0 0 0,-1 1-1 0,-3-1 1 16,3 0 1-16,-3 0 0 0,0 0 0 0,0 0 0 16,0 0 17-16,-3 0-14 0,0 0 1 0,0 0 0 15,-1 0-8-15,-1 0 1 0,1-1 2 0,-2 1 0 16,0 0 1-16,-13 0-2 0,24-1 3 0,-10 1 0 15,-2-2-2-15,-12 2 2 0,20-1 2 16,-20 1 0-16,17 0-2 0,-17 0 0 0,16-1-3 16,-16 1 54-16,13-1-63 0,-13 1 53 0,0 0-62 15,18 0 62-15,-18 0-68 0,12-2 60 16,-12 2-60-16,0 0 59 0,16 0-63 0,-16 0 64 16,12-1-58-16,-12 1 5 0,0 0 54 0,16 0-62 15,-16 0 59-15,0 0-60 0,14 0 63 0,-14 0-65 16,0 0 63-16,13 0-64 0,-13 0 61 0,0 0-60 15,0 0 61-15,16 0-59 0,-16 0 7 0,0 0 58 16,0 0-63-16,0 0 5 0,14 0 6 16,-14 0-1-16,0 0 45 0,0 0-71 0,0 0 37 0,0 0-81 15,0 0 29-15,0 0-84 0,12-1-39 0,-12 1-52 16,0 0-35-16,0 0-31 0,0 0-48 16,7-6-374-16,-7 6-225 0</inkml:trace>
  <inkml:trace contextRef="#ctx0" brushRef="#br0" timeOffset="26216.66">8098 6788 21 0,'0'0'198'16,"0"-17"-18"-16,0 17-18 0,-1-17-16 0,1 17-20 15,0-14-6-15,0 14 0 0,0-12 7 0,0 12-5 16,0-14-9-16,0 14-13 0,1-11 0 0,-1 11 3 16,0 0 2-16,0-13-45 0,0 13 65 15,0 0-11-15,0-12-65 0,0 12 75 0,0 0-7 0,0 0-8 16,0 0-5-16,0-14-3 0,0 14-8 15,0 0-4-15,0 0-9 0,0 0-4 0,0 0-5 16,0 0-11-16,0-11-6 0,0 11-4 0,0 0-4 16,0 0-51-16,0 0 58 0,0 0-56 0,0 0 51 15,0-14-53-15,0 14 49 0,0 0-54 0,0 0 65 16,0 0-57-16,-2-12 55 0,2 12-54 0,0 0 53 0,0 0-59 16,0 0 54-16,0 0-64 0,0 0 53 15,-3-10-60-15,3 10 53 0,0 0-62 0,0 0 52 16,0 0-57-16,0 0 45 0,0 0 3 0,0 0-52 15,0 0 53-15,0 0-50 0,0 0 53 0,0 0-51 16,-3 9 57-16,3-9-50 0,0 0 60 16,-2 16-46-16,2-16 55 0,-1 14-55 0,1-14 60 15,-4 19-50-15,4-19 53 0,-1 21-54 0,-1-10 49 16,1 2-50-16,0 0 6 0,1 1 6 0,-1-2 0 16,-1 5 6-16,2-1-1 0,-1 1 53 0,1-1-62 15,-1 1 52-15,1-1-60 0,-2 1 54 16,2-1-62-16,0 2 58 0,-1-2-60 0,1 1 55 15,0 0-59-15,-1-1 56 0,1-1-57 0,0 2 62 16,0-2-55-16,-1-1 62 0,1 4-63 0,0-2 61 16,-2-1-65-16,2 0 65 0,-1-1-66 0,1 0 56 15,-1 0-53-15,-1 0 57 0,2-1-56 0,-1 1 56 16,0-1-66-16,1 0 69 0,-2 0-70 0,2 0 65 16,-1-1-67-16,1-1 63 0,0 3-64 0,-1-3 63 15,1-11-60-15,0 24 56 0,0-12-53 0,0 0 61 16,0 0-62-16,0-1 62 0,0-11-61 15,0 23 59-15,0-23-61 0,0 23 4 0,0-10 6 16,0-13 4-16,0 21 1 0,1-10 7 0,-1-11 2 16,0 21 2-16,0-21-2 0,0 22 3 0,-1-11 0 15,1-11 8-15,0 21 1 0,1-10-2 0,-1-11-2 16,0 22-2-16,0-22 2 0,0 20 5 0,0-20 1 16,0 20 1-16,0-20 0 0,0 19 0 0,0-19-4 15,1 19 0-15,-1-19 3 0,0 16-4 0,0-16-1 16,2 17-1-16,-2-17-1 0,0 17 0 0,0-17 0 15,0 12 0-15,0-12 2 0,0 14-6 0,0-14 1 16,0 11 2-16,0-11-1 0,0 12 0 0,0-12-1 16,0 12 1-16,0-12 1 0,1 11 47 15,-1-11-58-15,-1 12 58 0,1-12-66 0,0 0 59 16,0 15-57-16,0-15 51 0,0 0-58 0,0 15 61 16,0-15-61-16,0 0 65 0,0 0-66 0,-2 12 6 15,2-12 4-15,0 0 2 0,0 0 57 0,0 0-65 16,2 13 53-16,-2-13-56 0,0 0 58 0,0 0-62 15,0 0 50-15,0 0-49 0,0 0 58 0,0 0-60 16,0 12 60-16,0-12-61 0,0 0 58 16,0 0-58-16,0 0 59 0,0 0-59 0,0 0 58 15,0 0-59-15,0 0 58 0,0 0-50 0,0 0 47 16,0 0-49-16,0 0 49 0,0 0-55 0,0 11 55 16,0-11-53-16,0 0 59 0,0 0-61 0,0 0 55 15,0 0-58-15,0 0 60 0,0 0-61 16,0 0 60-16,0 0-57 0,0 0 59 0,0 0-60 15,0 0 62-15,0 0-60 0,0 12 62 0,0-12-58 16,0 0 62-16,0 0-57 0,0 0 56 0,-2 11-57 16,2-11 57-16,0 0-56 0,0 0 55 0,0 0-55 15,0 0 54-15,0 13-56 0,0-13 57 0,0 0-49 16,0 0 42-16,0 0-45 0,0 0 51 0,0 0-56 16,0 0 6-16,0 0 10 0,0 0-7 0,0 0-15 15,0 0 49-15,0 0-89 0,-2 10 28 16,2-10-112-16,0 0 2 0,0 0-130 0,0 0-1 0,0 0-76 15,0-12-59-15,0 12-56 0,-1-11-229 0,1 11-208 16</inkml:trace>
  <inkml:trace contextRef="#ctx0" brushRef="#br0" timeOffset="26969.29">8039 6792 164 0,'0'0'159'0,"0"0"-17"0,3-10-7 15,-3 10-12-15,0 0-10 0,4-10 2 0,-4 10 7 16,0 0 8-16,2-9-2 0,-2 9-32 0,0 0 23 16,3-10-33-16,-3 10 49 0,0 0-65 0,0 0 69 15,1-13-74-15,-1 13 70 0,0 0-67 0,0-12 56 16,0 12-78-16,0 0 68 0,3-13-8 0,-3 13-4 16,0 0-5-16,0 0-7 0,0-15-10 0,0 15-4 15,0 0-10-15,0 0-55 0,1-12 53 0,-1 12-52 16,0 0 53-16,0 0-53 0,2-12 57 15,-2 12-50-15,0 0 59 0,0 0-58 16,4-11 58-16,-4 11-60 0,0 0 48 0,0 0-57 0,3-11 57 16,-3 11-62-16,0 0 53 0,3-9-65 15,-3 9 58-15,0 0-62 0,5-11 59 0,-5 11-62 16,0 0 61-16,5-14-65 0,-5 14 59 0,4-10-59 16,-4 10 64-16,5-8-48 0,-5 8 68 0,2-11-60 15,-2 11 57-15,3-9-69 0,-3 9 59 0,0 0-61 16,4-12 58-16,-4 12-62 0,0 0 60 0,2-11-66 15,-2 11 59-15,0 0-68 0,0 0 60 0,3-9-69 16,-3 9 61-16,0 0-64 0,0 0 54 0,0 0-61 16,0 0 57-16,0 0-56 0,0 0 61 0,0 0-60 15,0 0 71-15,0 0-64 0,0 0 59 0,0 11-58 16,0-11 57-16,-2 15-52 0,2-15 58 16,-1 16-55-16,1-16 59 0,-2 21-62 0,0-9 62 15,2 1-55-15,-1 1 47 0,0-2-72 0,1 3-11 16,-2 1-119-16,1 0-75 0,0 0-57 0,0-1-63 15,-1 4-108-15,0-3-259 0,1 1-250 0</inkml:trace>
  <inkml:trace contextRef="#ctx0" brushRef="#br0" timeOffset="27888.41">8078 6551 35 0,'0'0'261'0,"0"0"-40"0,0 0-26 15,0 0-19-15,0 0-9 0,0 0-16 16,0 0-17-16,0 0-3 0,0 0-1 0,0 0-1 16,0 0-51-16,0 0 53 0,0 0-66 0,0 0 75 15,0 0-16-15,0 0-9 0,0 0-14 0,0 0-5 16,0 0-9-16,0 0-12 0,-12 1-13 0,12-1-4 16,0 0-5-16,0 0 3 0,0 0 3 0,0 0 1 15,0 0-2-15,0 0-1 0,13 1-1 0,-13-1 2 16,14 0-45-16,-14 0 60 0,21 0-48 15,-7-1 59-15,5 1-50 0,1 0 57 0,2 0-62 16,7-1 51-16,3 1-58 0,5-1 58 0,3 1-68 16,3 0 59-16,0 0-61 0,8 0 62 0,-3 1-69 15,2 0 59-15,0 0-56 0,-1 0 47 0,-6 0-57 16,-2 1 65-16,0 0-51 0,0-2 48 0,-4 2-66 16,0 0 65-16,-5-1-65 0,0 0 57 0,-2-1-55 15,-2 1 53-15,2 0-57 0,-2 0 53 0,-6 1-56 16,1-1 53-16,-2-1-58 0,0 1 56 0,-2-1-61 15,0 2 62-15,-5-2-65 0,2 1 54 0,-3-1-61 16,0-1 45-16,-13 1-96 0,20 1 10 0,-20-1-115 16,15 0-17-16,-15 0-143 0,13 1-13 15,-13-1-67-15,0 0-445 0,9 6-430 0</inkml:trace>
  <inkml:trace contextRef="#ctx0" brushRef="#br0" timeOffset="28692.32">8032 7909 122 0,'-14'3'289'0,"14"-3"-41"15,0 0-41-15,0 0 0 0,0 0-48 0,0 0 4 16,0 0-54-16,0 0 31 0,0 0-58 0,0 0 44 15,0 0-67-15,0 0 60 0,0 0-75 0,14 1 77 16,-14-1-70-16,0 0 64 0,13 0-65 0,-13 0 61 16,15-1-51-16,-15 1 42 0,17 0-54 0,-17 0 48 15,24 0-53-15,-11-1 53 0,1 1-43 16,1 0 50-16,4 0-51 0,0-2 46 0,1 2-61 0,0-1 0 16,3 1 50-16,-1-1-62 0,5 1 57 15,-1 0-62-15,2-1 62 0,1 1-61 0,0 0 59 16,2-2-64-16,1 2 58 0,0 0-62 0,1-1 60 15,4 2-59-15,0-2 62 0,1 0-63 0,-1 1 59 16,0-2-58-16,-5 1 1 0,2 1-1 0,-4-1-7 16,1 1 1-16,-2-1 6 0,-1-1-7 0,-1 2 1 15,-4-1 0-15,-4 0 0 0,2 1-2 0,-2-1 2 16,-5 1-3-16,1-2 4 0,-2 2 0 0,-1-1-2 16,-12 1-16-16,20-1-25 0,-20 1-41 0,18-3-56 15,-18 3-67-15,13-3-100 0,-13 3-58 16,10-5-51-16,-10 5-444 0,0 0-399 15</inkml:trace>
  <inkml:trace contextRef="#ctx0" brushRef="#br0" timeOffset="30064.4">9229 6545 160 0,'0'0'276'15,"0"0"-38"-15,0 0-32 0,0 0-20 0,0 0-20 16,0 0-48-16,0 0 16 16,0 0-45-16,0 0 27 0,0 0-45 0,0 0 45 0,0 0-59 15,9-4 61-15,-9 4-71 0,0 0 66 16,0 0-44-16,16 1 37 0,-16-1-64 0,12 3 52 16,-12-3-66-16,13 3 60 0,-13-3-55 0,17 5 55 15,-7-3-55-15,-10-2 55 0,20 6-59 16,-9-2 54-16,1 1-53 0,0-1 51 0,1 1-55 0,1-1 47 15,0 1-55-15,0 1 49 0,-1-1-57 0,1 0 54 16,-2 1-58-16,1 1 47 0,1-1-57 16,-1 0 55-16,0 1-59 0,0 2 58 0,-1-2-54 0,0 1 56 15,0 0-57-15,0 1 53 0,-2 0-56 0,2 1 54 16,-1-1-53-16,-2 2 9 0,2 1 8 0,0-2 7 16,-2 1 5-16,0-1-1 0,1 2 3 0,-1 1 0 15,0-2 1-15,0 0 5 0,0 2 5 16,-1-1-1-16,-1 1 1 0,2 0 5 0,-2-2-8 15,0 3 3-15,0-1-4 0,0-1-4 0,0 1 3 16,-2 1 2-16,1-2 6 0,-1 2 3 0,2-1-6 16,-3 2-3-16,1-2-2 0,-1 0-2 0,-1 1-5 15,0-1 2-15,0 1-5 0,-1-2-2 0,1 0-2 16,-2 1 1-16,0 1-2 0,3-3 2 16,-3 2-5-16,0-1-3 0,-1 0 2 0,2 0-1 0,-1 2 6 15,-1-2 10-15,0 0 5 0,0 1 5 16,0-1 14-16,0 2-42 0,0-1 11 0,-1-1-1 15,1 1 4-15,-2 1 0 0,1-1-34 0,0 0 31 16,0 0-36-16,-3 0 32 0,3 0-26 0,-1-1 36 16,0 1-33-16,-1-1 38 0,1 1-30 0,-1 0 29 15,1-1-31-15,-2 1 34 0,0 2-32 0,0-2 30 16,-1 0-33-16,0 0 3 0,1 1 2 0,-1-2 2 16,0 0 0-16,-2 2 31 0,1-3-36 15,0 2 31-15,-1-1-36 0,1 0 33 0,-2 0-33 16,2-1 31-16,-2 0-33 0,0 0 31 0,2-1-48 15,-2 1 44-15,2-2-29 0,0-1 30 16,-1 0-31-16,0 1 30 0,0-3-33 0,1 3 34 16,-1-1-26-16,1-2 27 0,-2 2-30 0,2-1 23 15,-2-1-22-15,2 1 23 0,-2-1-28 0,2 1 31 16,-1 0-32-16,1-2 34 0,-2 1-34 0,1 1 33 16,-1-1-24-16,0-1 27 0,1 0-32 0,-2 2 28 15,1-2-27-15,-1 1 30 0,0-2-30 0,2 1 28 16,-2 0-33-16,1 0 30 0,-1-1-29 0,0-1 29 15,9-3-30-15,-17 8 31 0,7-3-31 0,1-1 32 16,-1-1-34-16,-1 0 31 0,0 1-32 0,1 0 32 16,-3 0-33-16,2-1 32 0,-3 2-29 0,1-1 5 15,-1 0 1-15,2 0 27 0,-1-2-36 0,-2 3 33 16,0-3-66-16,-2 1 14 0,2 0-60 0,-3-2-2 16,0 0-39-16,0 1-42 0,-1-2-5 0,0-2-139 15,0 1-59-15,-2 0-37 0,2-5-68 16,-4 3-372-16,0-4-409 0</inkml:trace>
  <inkml:trace contextRef="#ctx0" brushRef="#br0" timeOffset="31002.38">9881 7094 412 0,'0'-11'307'0,"0"11"-51"0,0 0-32 16,0 0-42-16,0 0-31 0,0 0-17 0,0 0-15 16,-14 2-11-16,14-2-4 0,-10 7 3 0,3-1-12 15,1 2 54-15,-2-1-73 0,1 2 54 16,0 1-65-16,-1 1 44 0,0 2-56 0,1-2 60 16,1 2-62-16,-1 0 43 0,2 0-56 0,-1 1 44 15,2-2-57-15,2-1 51 0,0 1-60 0,1-1 57 16,1 1-55-16,0-12 52 0,1 20-46 0,2-10 65 15,1-1-50-15,2 1 13 0,0-4 10 0,2 1 1 16,4 1-6-16,0-4-7 0,1 2-3 16,0-2-2-16,1-3-2 0,1-2-3 0,-1 0-4 15,3-3-4-15,-3-1 1 0,3 0-2 0,-5-4-7 16,6-2 1-16,-5-1-8 0,0-1-4 0,-3 1 2 16,-2-1 3-16,-2 1 6 0,-1-2 7 0,0 0-3 15,-2 0-7-15,-3 1 0 0,-1 2-3 0,-4-2-3 16,0 4-9-16,-3-4-3 0,-1 2-5 0,-3 1 0 15,2 2-11-15,-3 0-24 0,1 2-44 0,1 0-47 16,-1 3 1-16,12 3-91 0,-22-2-60 0,22 2-20 16,-21 0-18-16,21 0-26 0,-16 3-69 0,16-3-288 15,-12 7-207-15</inkml:trace>
  <inkml:trace contextRef="#ctx0" brushRef="#br0" timeOffset="31782.59">10154 7264 6 0,'0'0'365'0,"0"0"-79"15,0 0-15-15,0 0-58 0,0 0-27 0,0 0-25 16,0 0-20-16,0 0-13 0,-13-2-9 0,13 2-6 15,0 0-1-15,0 0-10 0,0 0-2 16,0 0-12-16,0 0-3 0,0 0-7 0,0 0 0 16,0 0 37-16,0 0-37 0,0 0 12 0,0 0-55 0,0 0 43 15,0 0-54-15,0 0 47 0,0 0-55 0,0 0 50 16,15-1-55-16,-15 1 48 0,11-1-55 16,-11 1 54-16,14 0-56 0,-14 0 53 0,16-2-52 15,-16 2 59-15,17 0-54 0,-17 0 60 16,20-1-56-16,-20 1 56 0,25 0-59 0,-11-1 58 0,0 1-58 15,3-1 53-15,-2 1-45 0,4-1 29 0,0 0-58 16,0 0 57-16,1 0-61 0,-2 0 62 16,4-2-62-16,-3 2 55 0,3 0-52 0,-1 1 58 0,5-2-59 15,1 1 59-15,0 0-59 0,1 1 60 0,1-2-63 16,1 2 5-16,0-1-2 0,0 1 6 0,0-1 8 16,2 1 1-16,-1 0 1 0,1-1 55 15,-3 1-66-15,2 0 58 0,-3 1-59 16,1-2 57-16,-1 1-67 0,-5 0 68 0,2 0-67 15,-3 0 64-15,2 0-67 0,1 0 66 0,-3 0-61 16,1-1 62-16,0 1-64 0,1 0 63 0,3 0-61 16,-5 0 55-16,2 0-57 0,0 0 60 0,1 0-62 15,-1-1 7-15,-2 1 6 0,1 0 5 0,1 0 9 16,0 0 5-16,-2 0-4 0,2 0 5 0,-3 1 4 16,2-1 0-16,-2 0-8 0,0 0 7 0,-1 0-3 15,2 0 6-15,-3 1-3 0,3-1 1 0,-4 0-1 16,2 0-8-16,-4 0 0 0,0 0-1 0,-2 0 7 15,3 0 0-15,-4 0-1 0,-13 0 5 16,21 0-4-16,-21 0 0 0,22-1 0 0,-22 1 1 16,14 0-1-16,-14 0-4 0,15 0-4 0,-15 0-13 15,12-1-20-15,-12 1-28 0,0 0-41 0,15-2-11 16,-15 2-122-16,0 0-20 0,9-4-120 0,-9 4-34 16,0 0-44-16,0 0-356 0,0 0-332 0</inkml:trace>
  <inkml:trace contextRef="#ctx0" brushRef="#br0" timeOffset="32392.91">10013 7245 19 0,'0'0'105'16,"-7"6"17"-16,7-6-37 0,0 0 1 0,0 0-25 16,0 0 12-16,-7 5-11 0,7-5 12 15,0 0-16-15,0 0 6 0,0 0 3 0,0 0 11 16,-8 6-2-16,8-6 7 0,0 0 15 0,0 0-9 16,0 0 28-16,0 0-20 0,0 0 45 0,0 0-51 15,0 0-11-15,0 0-4 0,0 0-9 0,0 0-13 16,10 5 0-16,-10-5-10 0,0 0-10 0,13 0-9 15,-13 0-2-15,0 0-5 0,19 1-2 0,-19-1-5 16,14 0 2-16,-14 0-9 0,19 3 7 0,-19-3-28 16,22 1-29-16,-22-1-34 0,22 2-25 0,-22-2-51 15,23 1-51-15,-23-1-41 0,21 1-200 0,-21-1 79 16</inkml:trace>
  <inkml:trace contextRef="#ctx0" brushRef="#br0" timeOffset="33337.68">12263 7054 12 0,'0'0'417'15,"0"-13"-80"-15,0 13-39 0,-1-11-10 16,1 11-22-16,-3-13-25 0,3 13-24 0,-6-10-22 16,6 10-30-16,-9-10-28 0,9 10-19 0,-14-7-19 15,14 7-19-15,-17-4-7 0,17 4-10 16,-19 0-8-16,9 3-3 0,-3-1 3 0,3 3-7 0,-4 1-4 15,3 2 42-15,0-1-59 0,-3 3 46 16,5 1-60-16,-1 0 49 0,-1 0-57 16,3 3 57-16,1-1-63 0,1 0 50 0,0 0-60 15,2 2 59-15,2-3-58 0,0 0 55 0,2 0-55 16,0-12 56-16,0 22-60 0,4-12 59 0,-3 1-58 0,4-1 59 16,3-2-58-16,3 1 63 0,-2-2-65 0,3-1 61 15,1 0-58-15,-1-3 63 0,1-2-60 0,3 0 56 16,-3-3-63-16,2-1 61 0,1-3-77 15,0-4 52-15,-1-2-66 0,-1-3 57 0,0-1-59 16,-1-3 64-16,-3 0-59 0,-2-1 9 0,-1-1 9 16,-3 2 0-16,-1 1-4 0,-2-1 6 0,-1 2 2 15,-1 2 5-15,-2 0 0 0,-1 1 14 0,1 2-9 16,-3 3-4-16,1 1-1 0,-2-1 2 0,0 3-2 16,7 6 2-16,-13-8 4 0,13 8 3 0,-15-1 4 15,15 1 1-15,-15 5 2 0,7 0-4 0,1 2 5 16,0 2 5-16,1 2 66 0,0 2-66 0,1 2 56 15,2 1-59-15,1 2 55 0,2 2-58 16,0 0 59-16,0 3-68 0,5 0 60 0,-2 3-62 16,1-1 60-16,0 0-58 0,2 4 8 0,1 0 2 15,0 0 8-15,0-2-2 0,0 0 3 0,-1-4-1 16,1-1-1-16,0 0-20 0,0-2 24 0,-3-2-20 16,0-3 27-16,-2 1-25 0,3-3 29 0,-3-1-35 15,0-2 10-15,-2-10-40 0,4 18-4 16,-4-18-56-16,-4 12-41 0,4-12-91 0,-6 6-50 15,6-6-15-15,-11-1-90 0,11 1-400 16,-21-9-311-16</inkml:trace>
  <inkml:trace contextRef="#ctx0" brushRef="#br0" timeOffset="33721.55">12023 6776 180 0,'0'0'302'0,"-9"-5"-35"16,9 5-53-16,0 0 21 0,-9-8-67 0,9 8-15 15,0 0-10-15,-8-5-7 0,8 5-15 16,0 0 10-16,0 0-5 0,-8-5-12 0,8 5-7 15,0 0-6-15,0 0 7 0,0 0 8 0,0 0 1 16,0 0 60-16,0 0-50 0,10-3 55 0,-10 3-58 16,20 0 1-16,-4 0-1 0,3 1-2 0,4-1-8 15,5 0-10-15,1 0-9 0,2 0-8 16,-2 1-2-16,2 0-15 0,1 0-12 0,-3-1 0 16,-1 2-39-16,1-1 27 0,-2-1-35 0,-6 1 25 15,0 0-34-15,-1-1 26 0,-2 2-33 0,-2-2 28 16,-3 0-40-16,1 0-10 0,-1 1-76 15,-13-1-39-15,19 1-82 0,-19-1-107 0,17 0-68 16,-17 0-81-16,0 0-439 0,0 0-489 0</inkml:trace>
  <inkml:trace contextRef="#ctx0" brushRef="#br0" timeOffset="36268.78">2890 4473 160 0,'0'0'284'0,"0"0"-53"0,0 0 2 15,0 0-42-15,0 0 16 0,0 0-50 16,0 0 28-16,0 0-45 0,0 0 26 0,0 0-36 0,0 0 17 15,0 0-29-15,0 0 11 0,0 0-28 0,0 0 13 16,0 0-24-16,-9 4 14 0,9-4-18 16,0 0 13-16,0 0-18 0,0 0 12 0,0 0-15 15,0 0 7-15,0 0-17 0,0 0 8 0,0 0-20 16,0 0 9-16,0 0-17 0,0 0 2 0,0 0 1 16,0 0 1-16,11 3-2 0,-11-3-3 0,0 0-4 15,16-3-5-15,-16 3 0 0,16 1-10 16,-16-1 0-16,19-1 1 0,-19 1-6 0,22-2-5 0,-9 2 2 15,-1-1 0-15,3 1 0 0,-1 0-3 0,2-1-3 16,-2 1-6-16,2 0-2 0,-2 0 0 0,1-1 0 16,-1 1-6-16,0-1 7 0,0 1-5 0,-1-1 1 15,0 1-3-15,-1-2 2 0,-12 2-1 0,23 0-1 16,-23 0 0-16,18-1 0 0,-18 1 0 16,18 0-3-16,-18 0 2 0,14-1-1 15,-14 1 2-15,0 0-1 0,19 0 0 0,-19 0 0 16,0 0-2-16,15 0 4 0,-15 0-3 0,0 0 9 15,14 0-4-15,-14 0-2 0,0 0-1 0,13 1-2 16,-13-1-1-16,0 0 2 0,14 0 0 0,-14 0 1 16,0 0 1-16,0 0 0 0,14 1 0 0,-14-1-1 15,0 0 0-15,0 0 0 0,0 0 0 0,17 0-2 16,-17 0 2-16,0 0 2 0,0 0 1 0,0 0-3 16,12 2 0-16,-12-2 0 0,0 0-1 0,0 0 1 15,0 0-2-15,13 0-2 0,-13 0 6 16,0 0 7-16,0 0-8 0,0 0 2 0,13 0 0 15,-13 0-11-15,0 0 6 0,0 0-2 0,14 1 4 16,-14-1 0-16,0 0 2 0,0 0-1 0,0 0 1 16,12 1 0-16,-12-1-1 0,0 0 2 0,0 0-1 15,0 0 2-15,0 0-2 0,0 0-5 0,0 0 1 16,0 0-1-16,0 0-2 0,0 0 0 16,0 0-11-16,13 0 13 0,-13 0 0 0,0 0-3 15,0 0 1-15,0 0 0 0,0 0 3 0,0 0 0 16,0 0 2-16,0 0-6 0,0 0 1 0,0 0-2 15,0 0 1-15,0 0 1 0,0 0-6 0,0 0 2 16,0 0-5-16,0 0-6 0,0 0-7 0,0 0-10 16,0 0-19-16,0 0-28 0,0 0-27 0,0 0-32 15,0 0-15-15,0 0-65 0,0 0-27 0,0 0-62 16,0 0-49-16,0 0-418 0,0 0-298 0</inkml:trace>
  <inkml:trace contextRef="#ctx0" brushRef="#br0" timeOffset="37007.68">2847 4498 109 0,'0'0'136'16,"0"0"-15"-16,0 0-31 0,0 0-13 15,0 0-13-15,0 0-16 0,0 0-11 0,0 0-12 0,0 0-4 16,0 0-11-16,0 0-22 0,0 0-14 0,0 0-12 16,0 0-16-16,0 0-9 0,0 0-3 0,0 0-1 15,0 0 0-15,0 0 3 0,0 0-32 0</inkml:trace>
  <inkml:trace contextRef="#ctx0" brushRef="#br0" timeOffset="39056.36">2847 4498 126 0,'0'0'-14'16,"0"0"18"-16,0 0 10 0,0 0 12 0,0 0 29 0,0 0 17 15,0 0 11-15,0 0 3 0,0 0 11 0,6-8 6 16,-6 8 1-16,0 0-17 0,0 0 23 15,0 0-18-15,0 0 25 0,0 0-19 0,0 0 16 16,0 0-34-16,0 0 28 0,0 0-34 0,0 0 36 16,0 0-46-16,0 0 39 0,0 0-38 0,0 0 30 15,0 0-35-15,0 0 31 0,0 0-32 0,0 0 17 16,0 0-31-16,0 0 21 0,0 0-33 16,0 0 15-16,0 0-30 0,0 0 18 0,0 0-29 0,0 0 19 15,0 0-27-15,0 0 23 0,-1 11-24 16,1-11 23-16,0 0-23 0,0 0 21 0,0 0-19 15,0 13 6-15,0-13 2 0,0 0 1 16,0 12 1-16,0-12-3 0,1 11 6 0,-1-11 0 0,0 13-5 16,0-13-1-16,1 14 23 0,-1-14-19 15,2 16 22-15,-2-16-11 0,0 17 21 0,0-17-19 16,1 20 17-16,-1-20-25 0,1 21 17 0,-1-21-19 16,0 21 20-16,2-10-16 0,-2-11 18 0,0 22-17 15,0-22 11-15,0 22-16 0,1-11 11 0,-1-11-13 16,0 22 15-16,0-22-18 0,1 23 12 0,-1-11-12 15,2-2 12-15,-2-10-9 0,1 22 12 16,0-10-14-16,-1-12 17 0,1 23-13 0,-1-23 19 0,2 23-17 16,-2-23 14-16,1 23-14 0,0-13 10 0,-1-10-14 15,2 23 14-15,-2-11-16 0,1 0 15 16,-1 0-13-16,1 1 7 0,-1 1-13 0,1-1 10 16,1 0-9-16,-2 0 11 0,0 0-15 0,1-1 13 15,-1 0-12-15,2-1 4 0,0 1-9 0,-2-12 17 16,1 23 6-16,-1-11 7 0,0 0 1 0,1-1 1 15,-1 2 0-15,0-13-1 0,0 23-6 0,0-11 2 16,0-12-55-16,0 22 67 0,0-22-62 16,-1 24 60-16,1-24-64 0,0 22 61 0,0-10-1 0,0-12-6 15,-1 22-3-15,1-10-7 0,0-12-2 0,-2 21 5 16,0-9-10-16,2-12 1 0,-1 23 5 16,-1-12-2-16,1 1-1 0,0 0-1 0,0 0-1 0,-1 0-2 15,1-1 2-15,0 1-6 0,-2-1 3 16,2 1 2-16,0-1-4 0,-2 0 0 0,2 1-2 15,-2 0 1-15,2 0 1 0,-1 0 1 0,0 1-3 16,1 1-1-16,-3-3 3 0,3 3-7 16,-1-2 3-16,0 1 4 0,1 0 0 0,-2 1 1 15,2-1 0-15,-2 1 1 0,2 0 4 0,-2 1-1 16,1 0-7-16,0-3 0 0,0 2 6 0,1-1-1 16,-1 0 0-16,0-1 1 0,-1 1-2 0,2 1-1 15,0-1 1-15,-1-1 1 0,1-1-7 16,0 2 3-16,0 0-59 0,-1-1 70 0,2-12-64 15,-1 23 69-15,1-11-63 0,-1 0 69 0,1-12-64 16,-2 22 60-16,2-9-48 0,0-13 51 0,0 21-48 16,-1-9 57-16,1-12-63 0,-1 22 67 0,1-11-67 15,0-11 70-15,-1 23-71 0,1-23 62 0,-2 21-65 16,2-21 65-16,-1 22-64 0,1-22 63 0,0 20-64 16,0-20 65-16,-1 20-64 0,1-20 68 0,-2 19-67 15,2-19 67-15,-1 22-67 0,0-11 64 0,1-11-3 16,-1 22-7-16,-1-11 1 0,2 0-6 0,-1 1-2 15,-1-1-7-15,2 2-3 0,-2-2-1 16,2 2-1-16,0-1 0 0,-1 1-2 0,1-1 1 0,0 1 7 16,0 0-3-16,0-1-1 0,0 1-10 0,0-1 7 15,0 1-5-15,0 0 2 0,0 1 3 16,1-3-3-16,-1 1 3 0,0 2-1 0,0-3 0 16,0 2-1-16,0-1-1 0,0-1 2 0,0 2-57 15,0-13 69-15,0 23-61 0,0-11 66 0,0-12-59 16,0 22 62-16,0-22-60 0,-1 22 65 0,1-10-55 15,0-12 55-15,0 23-54 0,-1-12 51 0,1-11-47 16,0 22 61-16,0-22-69 0,-1 22 62 0,1-22-61 16,-2 23 59-16,2-23-63 0,-1 22 63 0,1-10-56 15,-1 1 56-15,1-2-54 0,-2 2 57 0,1-2-62 16,1 1 61-16,-1-2-62 0,-1 1 64 16,2-11-64-16,2 23 73 0,-2-23-75 0,-2 23 61 0,2-23-59 15,-1 20 61-15,1-20-58 0,-1 20 61 16,1-20-61-16,0 18 57 0,0-18-51 15,-1 16 49-15,1-16-60 0,0 16 64 0,0-16-54 16,-2 15 59-16,2-15-65 0,0 15 62 0,0-15-67 16,-1 15 59-16,1-15-54 0,0 15 60 0,0-15-59 15,-1 13 59-15,1-13-62 0,0 12 59 0,0-12-59 16,0 0 63-16,0 14-61 0,0-14 62 0,0 0-62 16,0 0 58-16,0 15-56 0,0-15 59 0,0 0-59 15,0 0 61-15,0 0-64 0,-2 12 62 0,2-12-53 16,0 0 52-16,0 0-55 0,0 0 55 0,0 0-62 15,2 11 61-15,-2-11-61 0,0 0 63 16,0 0-65-16,0 0 59 0,0 0-60 0,0 0 60 0,0 0-57 16,0 0 60-16,0 0-60 0,0 0 60 15,0 12-59-15,0-12 64 0,0 0-65 0,0 0 65 16,0 0-64-16,0 0 64 0,0 0-63 0,0 0 64 16,0 0-67-16,0 0 69 0,0 0-64 0,0 0 60 15,0 0-61-15,0 0 61 0,0 0-56 0,0 0 53 16,0 0-60-16,0 0 61 0,0 0-53 0,0 0 57 15,0 0-67-15,0 0 66 0,0 0-71 16,0 0 66-16,0 0-64 0,0 0 60 0,0 0-62 0,0 0 64 16,0 0-64-16,0 0 65 0,0 0-63 0,0 0 66 15,1 10-65-15,-1-10 64 0,0 0-66 16,0 0 65-16,0 0-61 0,0 0 63 0,0 0-64 16,0 0 60-16,0 12-58 0,0-12 61 0,0 0-55 15,0 0 54-15,0 0-56 0,-1 11 55 0,1-11-59 16,0 0 65-16,0 0-62 0,-2 11 64 0,2-11-64 15,0 0 59-15,0 0-61 0,-1 13 59 0,1-13-58 16,0 0 60-16,0 0-59 0,0 0 20 0,-1 9-12 16,1-9 61-16,0 0-64 0,0 0 60 0,0 0-63 15,0 0 61-15,0 0-63 0,0 0 63 16,0 0-62-16,-1 12 61 0,1-12-65 0,0 0 65 16,0 0-61-16,0 0 58 0,0 0-51 0,0 0 49 15,0 0-56-15,0 0 62 0,0 0-52 16,0 0 53-16,0 0-62 0,0 0 60 0,0 0-67 15,0 0 59-15,0 0-57 0,0 0 56 0,0 0-58 16,0 0 58-16,0 0-60 0,0 0 65 0,0 0-64 16,0 0 61-16,7 5-64 0,-7-5 63 0,0 0-61 15,0 0 59-15,12-5-56 0,-12 5 61 0,0 0-64 16,16-4 63-16,-16 4-61 0,12-4 63 0,-12 4-57 16,13-2 50-16,-13 2-51 0,14-3 58 0,-14 3-65 15,15-3 65-15,-15 3-62 0,19-2 69 0,-19 2-69 16,22-3 62-16,-22 3-64 0,23-5 55 0,-11 4-52 15,0 0 59-15,1 0-61 0,-1-2 63 16,2 2-60-16,-3 0 61 0,2 0-62 0,1-1 59 16,-1 1-66-16,1 0 65 0,-1 1-55 0,1-2 59 15,-2 2-61-15,1-1 60 0,3 1-60 0,-4 0 69 16,2 0-72-16,-1-2 50 0,2 2-42 0,-2 0 55 16,1 0-51-16,0 0 53 0,-1 0-60 0,-13 0 69 15,26 0-70-15,-26 0 64 0,24-1-64 0,-24 1 57 16,23 1-57-16,-23-1 59 0,18 0-62 0,-18 0 66 15,19 0-65-15,-19 0 65 0,17-1-65 0,-17 1 60 16,14 0-60-16,-14 0 63 0,13 0-61 0,-13 0 57 16,0 0-56-16,16-1 58 0,-16 1-60 15,0 0 61-15,13 0-62 0,-13 0 60 0,0 0-60 16,0 0 43-16,15 0-34 0,-15 0 50 0,0 0-53 16,0 0 55-16,12-1-63 0,-12 1 71 0,0 0-69 15,0 0 62-15,0 0-65 0,0 0 58 0,15 1-58 16,-15-1 60-16,0 0-58 0,0 0 56 0,0 0-53 15,0 0 58-15,14 0-54 0,-14 0 57 0,0 0-62 16,0 0 64-16,0 0-64 0,0 0 61 0,15 0-64 16,-15 0 70-16,0 0-66 0,0 0 58 0,0 0-60 15,0 0 62-15,0 0-60 0,0 0 46 16,13 0-36-16,-13 0 52 0,0 0-51 0,0 0 34 16,0 0-104-16,0 0 16 0,0 0-136 0,0 0-34 15,0 0-116-15,6-7-106 0,-6 7-485 16,0 0-532-16</inkml:trace>
  <inkml:trace contextRef="#ctx0" brushRef="#br0" timeOffset="40835.48">1795 5761 170 0,'0'0'225'0,"-15"-4"-20"15,15 4-7-15,-19-3-2 0,19 3-10 0,-17-2-23 16,17 2-21-16,-16-3-11 0,16 3 0 16,-12-3-67-16,12 3 35 0,-13-2-4 0,13 2-11 0,0 0-7 15,-14-2-13-15,14 2-2 0,0 0-5 0,0 0 0 16,-14-1 3-16,14 1 1 0,0 0-2 0,0 0-1 16,0 0 0-16,0 0 1 0,0 0 1 0,0 0-2 15,0 0 5-15,0 0-4 0,0 0-3 0,0 0-5 16,0 0-3-16,17-2-20 0,-17 2 17 0,19 0-16 15,-19 0 15-15,25 0-17 0,-7 2 15 0,1-1-21 16,1-1 13-16,3 0-12 0,1 0 13 16,3 1-16-16,1-1 11 0,-1 1-13 0,1-1 11 15,-1 1-14-15,2-1 14 0,-1 0-14 0,0 0 15 16,-4 0-16-16,1 0 11 0,-2 0-15 0,-2 1 10 16,2-1-5-16,-2 0 10 0,1 0-15 0,-1 0 17 15,-1-1-12-15,-1 1-3 0,1 0 4 0,-2 0 0 16,1 0 2-16,-3 0 10 0,0 0-14 0,0 0 8 15,0 0-13-15,-2 0 9 0,0 0-14 0,-1-1 10 16,1 1-11-16,-14 0 11 0,24 0-12 0,-12-1 10 16,-12 1-13-16,24-1 6 0,-24 1-7 0,19 0 10 15,-19 0-11-15,20 0 12 0,-20 0-10 16,15-1 5-16,-15 1-6 0,15 1 11 16,-15-1-13-16,13-1 14 0,-13 1-12 0,0 0 11 0,18 0-14 15,-18 0 11-15,0 0-12 0,14 0 12 16,-14 0-11-16,0 0 9 0,0 0-7 0,14-2 10 15,-14 2-13-15,0 0 13 0,0 0-12 0,0 0 10 16,14 0-12-16,-14 0 14 0,0 0-12 0,0 0 10 16,15-1-11-16,-15 1 12 0,0 0-8 0,0 0 5 15,16 0-3-15,-16 0 8 0,0 0-12 0,15 0 11 16,-15 0-8-16,0 0 0 0,0 0 2 0,14 0-3 16,-14 0 11-16,0 0-10 0,0 0 7 0,14 1-10 15,-14-1 13-15,0 0-14 0,0 0 13 0,0 0-12 16,13 0 7-16,-13 0-8 0,0 0 14 0,0 0-15 15,0 0 13-15,13-1-11 0,-13 1 9 16,0 0-9-16,0 0 1 0,12 1 5 0,-12-1 0 0,0 0-4 16,0 0 11-16,15 0-16 0,-15 0 17 15,0 0-10-15,0 0-6 0,16 0 3 0,-16 0 2 16,0 0 0-16,0 0 1 0,14 2 0 0,-14-2 3 16,0 0-1-16,0 0-1 0,17 0 3 0,-17 0-1 15,0 0 1-15,0 0-1 0,13 0 0 0,-13 0 1 16,0 0 0-16,0 0 0 0,0 0 0 0,0 0 2 15,0 0-3-15,14 0 0 0,-14 0-2 0,0 0-2 16,0 0 1-16,0 0 0 0,0 0-2 0,0 0 5 16,0 0-1-16,0 0-1 0,0 0-1 0,0 0 1 15,0 0 1-15,0 0 3 0,0 0 0 16,0 0 1-16,0 0 1 0,0 0-1 0,0 0-2 16,0 0-2-16,0 0 2 0,0 0-1 0,0 0 0 15,-3-10 0-15,3 10-2 0,0 0 0 0,0 0-5 16,0 0 5-16,-3-11-2 0,3 11 1 15,0 0-5-15,0 0-2 0,0 0 0 0,0 0 0 16,2-12-1-16,-2 12-1 0,0 0-4 0,0 0 11 16,0 0-13-16,8-5 5 0,-8 5-6 0,0 0 12 15,0 0-13-15,0 0 15 0,0 0-14 0,12 0 15 16,-12 0-16-16,0 0 20 0,0 0-15 0,10 4 14 16,-10-4-9-16,0 0 6 0,0 0-2 0,0 0 7 15,0 0-8-15,0 12 7 0,0-12-5 16,0 0 10-16,-8 7-12 0,8-7 14 0,-9 6-15 15,9-6 19-15,-11 5-14 0,11-5 14 0,-12 4-10 16,12-4 12-16,-12 3-12 0,12-3 8 0,-14-1-3 16,14 1 11-16,-13-1-8 0,13 1 6 0,-11-3-7 15,11 3-5-15,-10-4-4 0,10 4-6 0,-7-8-1 16,7 8 12-16,-4-8-17 0,4 8 8 0,0 0-1 16,0-15 2-16,0 15-4 0,4-8 6 0,-4 8-15 15,7-10 12-15,-7 10-17 0,8-5-4 0,-8 5 17 16,0 0-12-16,13-5 2 0,-13 5-4 0,0 0 11 15,17 0-10-15,-17 0 14 0,10 3-10 16,-10-3 15-16,9 6-14 0,-9-6 17 0,9 8-12 16,-9-8 19-16,5 9-15 0,-5-9 13 0,4 9-13 15,-4-9 17-15,1 12-9 0,-1-12 13 0,0 0 1 16,-5 14 2-16,5-14-11 0,-9 8 12 0,9-8-8 16,-10 7 2-16,10-7 1 0,-12 4-2 0,12-4-5 15,-14 1 14-15,14-1-49 0,-11-1-34 0,11 1-63 16,-10-3-30-16,10 3-87 0,-9-7-55 0,9 7-90 15,-5-7-66-15,5 7-240 0,0 0-200 0</inkml:trace>
  <inkml:trace contextRef="#ctx0" brushRef="#br0" timeOffset="41835.75">1638 5335 301 0,'0'-13'412'0,"0"13"-86"15,-4-12-14-15,4 12-69 0,-5-11-7 0,5 11-53 16,-8-10-5-16,8 10-46 0,-11-7 1 16,11 7-39-16,-12-5 5 0,12 5-30 0,-16-1 8 15,16 1-31-15,-18 1 11 0,18-1-24 0,-21 7 10 16,12-3-25-16,-2 2 8 0,2 0-26 0,-1 3 23 0,1-1-29 15,-1 2 15-15,4-1-19 0,-1 0 23 16,3 0-4-16,0 1-2 0,-2-1 3 0,4 2-1 16,2-11 10-16,-1 18 21 0,1-18 24 0,1 19 11 15,3-9 33-15,3-2-3 0,-2 1 19 0,4 0-11 16,5-2 4-16,-1 1-22 0,2-2-29 0,3-2 1 16,1 0-7-16,-2 0-8 0,4-2-11 0,-4-1-32 15,3 2-21-15,-3-3-38 0,-2 1-18 16,-1-1-46-16,-14 0-13 0,22 0-59 0,-22 0-41 0,22-2-131 15,-22 2-71-15,14-4-412 0,-14 4-383 16</inkml:trace>
  <inkml:trace contextRef="#ctx0" brushRef="#br0" timeOffset="44271.65">1068 4120 26 0,'0'0'152'0,"0"0"-1"16,0 0-22-16,0 0-12 0,0 0-13 0,0 0-13 15,0 0-9-15,0 0-2 0,0 0-1 16,0 0-31-16,-12 3 46 0,12-3-21 0,0 0 21 0,0 0-36 15,0 0 24-15,-13 1-34 0,13-1 27 16,0 0-30-16,0 0 34 0,0 0-31 0,-16 0 27 16,16 0-31-16,0 0 25 0,0 0-36 0,0 0 22 15,-11 0-22-15,11 0 22 0,0 0-32 16,0 0 38-16,0 0-36 0,-13 0 16 16,13 0-16-16,0 0 23 0,0 0-20 0,0 0 9 0,0 0-18 15,0 0 12-15,0 0-20 0,0 0 16 16,0 0-18-16,-14 0 13 0,14 0-15 0,0 0 18 0,0 0-10 15,0 0 13-15,0 0-8 0,0 0 14 0,0 0-24 16,0 0 32-16,0 0-8 0,0 0 6 0,0 0-3 16,0 0 2-16,0 0 4 0,0 0 3 0,0 0-1 15,0 0-5-15,0 0 7 0,0 0 1 16,0 0 1-16,0 0-3 0,14 0-3 0,-14 0-9 16,11-1-5-16,-11 1-7 0,13-1-1 0,-13 1-5 15,20-3-2-15,-20 3-4 0,21 0-1 0,-8-2-1 16,-2 1 5-16,5 1-7 0,-5-2 2 0,5 1-3 15,-3 0-3-15,1 0 7 0,1 1-7 0,-1-1 2 16,0 1 0-16,0-1 0 0,-2-1-2 0,1 1 2 16,1 0 2-16,0 0-3 0,0 1 1 0,-1-1 1 15,1-1 1-15,1 1-2 0,1 0 2 0,-3 0-2 16,5 1-1-16,-4-2 1 0,2 2-1 0,2-1-3 16,0 0 0-16,-1 1 3 0,1-1-2 15,-2 1 3-15,2-1 1 0,1 0-1 0,-3 1-3 16,-1 0 1-16,2-2 0 0,2 2 0 0,-4-1 3 15,3 1-2-15,-3 0-1 0,2 0 0 0,-2-1 0 16,3 1 1-16,-1 0 2 0,-2-1-2 0,1 1 0 16,-1 0 2-16,3 0 0 0,-2 0-2 0,2 0 3 15,-1 0-3-15,1 0-30 0,0-1 37 16,-3 1-3-16,0 0 1 0,2 1-1 0,-3-1 2 16,4 0-3-16,-2 0-1 0,-2 0 2 0,4 0 0 15,-3 0 0-15,2 0-5 0,1-1 3 0,-1 1-2 16,1 0-2-16,1 0-9 0,0 0 15 15,-2 0-16-15,-1 0 14 0,0 0-12 0,0 0 14 16,0 0-9-16,0 0 11 0,0 0-14 0,0 0 13 16,0 0-14-16,0 0 16 0,-2 0-13 0,5 0 14 15,-1-1-15-15,1 2 9 0,2-1-8 0,-3 0 9 16,2-1-12-16,1 1 14 0,-2 0-17 0,2 0 11 16,-1 0-8-16,0 0 12 0,2 0-12 0,-2 0 14 15,0 0-12-15,0 0 10 0,-1-2-10 0,-1 2 14 16,1 2-8-16,-3-2 6 0,0 0-14 15,0 0 15-15,-1 0-16 0,-2 0 15 0,2-2-11 16,-1 2 8-16,0 0-13 0,0 0 13 0,1 0-12 16,-1 0 14-16,2 0-12 0,-1 0 8 0,-1 0-10 15,3 0 14-15,-3-1-13 0,1 1 12 0,-1 0-13 16,2 0 12-16,-2 0-11 0,1-1 16 0,-2 2-15 16,-1-2 13-16,-12 1-15 0,22 0 15 0,-22 0-9 15,19 0 9-15,-19 0-9 0,19 0 8 0,-19 0-11 16,16 0 13-16,-16 0-14 0,18 0 13 0,-18 0-14 15,17 0 15-15,-17 0-13 0,16 0 10 0,-16 0-8 16,17-2 10-16,-17 2-14 0,18-2 14 0,-18 2-15 16,14-1 14-16,-14 1-14 0,15 0 16 0,-15 0-16 15,14-1 16-15,-14 1-16 0,15-1 10 0,-15 1-19 16,13-2 24-16,-13 2-9 0,14-1 10 0,-14 1-14 16,12-1 14-16,-12 1-15 0,0 0 17 15,15-1-18-15,-15 1 14 0,0 0-15 16,14-1 20-16,-14 1-18 0,0 0 10 0,0 0-9 15,17 0 10-15,-17 0-11 0,0 0 13 0,11-1-13 16,-11 1 15-16,0 0-14 0,0 0 14 0,0 0-14 16,13-3 13-16,-13 3-13 0,0 0 14 0,0 0-14 15,0 0 16-15,0 0-10 0,0 0 10 0,13-1-13 16,-13 1 8-16,0 0-12 0,0 0 21 0,0 0-20 16,0 0 13-16,0 0-13 0,0 0 10 0,0 0-16 15,0 0-2-15,0 0-14 0,0 0 1 0,0 0-21 16,0 0 2-16,0 0-28 0,10-3 1 15,-10 3-31-15,0 0 5 0,0 0-38 0,0 0 23 16,0 0-3-16,0 0 40 0,0 0-30 0,0 0 32 16,15-1-31-16,-15 1 48 0,0 0-16 0,0 0 34 15,0 0-14-15,12-1 34 0,-12 1-45 0,0 0 16 16,0 0-68-16,0 0-85 0,0 0-393 0,0 0-106 16</inkml:trace>
  <inkml:trace contextRef="#ctx0" brushRef="#br0" timeOffset="46182.04">1087 7692 138 0,'0'0'264'0,"0"0"-80"0,-17-2 4 16,17 2 2-16,0 0-12 0,-16-1-29 15,16 1-17-15,0 0-11 0,-14 0-11 0,14 0-9 0,0 0-8 16,-14 0-37-16,14 0 39 0,0 0-8 0,0 0-5 15,-13 0-4-15,13 0-4 0,0 0-11 16,0 0 1-16,0 0-1 0,0 0-3 0,0 0 0 16,-13 1-6-16,13-1 4 0,0 0-5 0,0 0 7 15,0 0 7-15,0 0 0 0,0 0-1 0,0 0-18 16,0 0 13-16,16 2-22 0,-16-2 13 0,13 0-20 16,-13 0 15-16,20 0-19 0,-7 0 10 15,-13 0-16-15,26 0 8 0,-10-2-20 0,-3 1 16 0,3 1-17 16,3-1 14-16,0 1-16 0,2-1 15 15,-2 1-15-15,1 0 14 0,1-1-16 0,1 1 24 16,1-1-23-16,0 1 19 0,1-1-12 0,0 0 3 16,3 0-8-16,3 0 0 0,-4-2 0 0,2 3 2 15,1-3-2-15,0 2-2 0,-2-1-1 0,2 2 0 16,-1-1-1-16,-2-2 1 0,1 2-2 0,-2-1-1 16,1 1-6-16,-3 1 7 0,-3-4 0 15,3 3 0-15,-2 0 0 0,0 0 0 0,-1 0-3 16,1 1-6-16,0-1 10 0,-1 0 1 0,1 0-5 15,0 0-2-15,-1-1 12 0,3 2-2 0,-1-1-5 16,0-1 3-16,0 1-4 0,1 1-4 0,0-1 6 16,-1 0-56-16,1 1 65 0,0-1-53 0,-3 1 58 15,2-1-58-15,1 1 62 0,-1-2-52 16,-2 2 56-16,2-1-55 0,-2 1 55 0,1 0-57 16,-1-1 59-16,1 1-58 0,-2 0 60 0,1-2-57 15,1 2 57-15,-3-1-56 0,2 1 55 0,-1-1-55 16,2 1 57-16,-2-1-58 0,-1 0 58 0,1 1-59 15,1-1 63-15,-2 0-60 0,1 1 57 0,-1-1-60 16,3 0 54-16,-2 1-58 0,-2-2 62 0,2 1-60 16,-1 1 61-16,-1-1-59 0,3-1 56 0,-4 2-58 15,3 0 60-15,-2-1-56 0,2 0 56 0,-2 1-49 16,-1-2 47-16,1 2-58 0,-2 0 60 0,2-1-58 16,-3 1 58-16,3-1-60 0,-3 0 60 15,4-1-60-15,-6 2 60 0,4-1-57 0,-5 0 56 0,-11 1-57 16,23 0 60-16,-23 0-57 0,18-1 68 15,-18 1-65-15,15-2 58 0,-15 2-60 0,13-1 54 16,-13 1-60-16,0 0 60 0,18-1-60 0,-18 1 60 16,0 0-60-16,13 0 59 0,-13 0-61 0,0 0 59 15,13-2-54-15,-13 2 56 0,0 0-58 0,11-1 56 16,-11 1-59-16,0 0 60 0,13-1-59 0,-13 1 59 16,0 0-58-16,13-1 56 0,-13 1-56 0,0 0 59 15,11-1-60-15,-11 1 60 0,0 0-61 0,16-3 61 16,-16 3-58-16,0 0 58 0,15-1-55 0,-15 1 58 15,0 0-56-15,16-3 54 0,-16 3-64 16,0 0 66-16,15-1-63 0,-15 1 58 0,0 0-53 16,0 0 61-16,14-1-59 0,-14 1 61 0,0 0-60 15,0 0 61-15,0 0-60 0,12-1 56 16,-12 1-61-16,0 0 60 0,0 0-64 0,0 0 62 16,0 0-61-16,0 0 59 0,0 0-60 0,11-2 60 15,-11 2-61-15,0 0 58 0,0 0-61 0,0 0 63 16,0 0-61-16,0 0 60 0,0 0-60 0,0 0 66 15,0 0-63-15,0 0 60 0,0 0-60 0,0 0 56 16,11-3-61-16,-11 3 61 0,0 0-59 0,0 0 61 16,0 0-60-16,0 0 58 0,0 0-57 0,0 0 59 15,13-2-58-15,-13 2 58 0,0 0-57 16,14 0 56-16,-14 0-58 0,0 0 57 0,17-1-58 0,-17 1 59 16,12-1-57-16,-12 1 58 0,0 0-58 15,18-2 60-15,-18 2-60 0,13-1 61 0,-13 1-58 16,0 0 61-16,13-1-59 0,-13 1 59 0,0 0-52 15,0 0 59-15,14-1-60 0,-14 1 60 0,0 0-64 16,0 0 60-16,0 0-65 0,13-2 62 0,-13 2-65 16,0 0 59-16,0 0-66 0,0 0 54 0,0 0-59 15,0 0 50-15,0 0-60 0,11-1 51 0,-11 1-65 16,0 0 51-16,0 0-60 0,0 0 44 0,0 0-54 16,0 0 43-16,0 0-70 0,0 0 40 0,0 0-98 15,0 0 16-15,0 0-101 0,0 0-79 0,8-5-396 16,-8 5-235-16</inkml:trace>
  <inkml:trace contextRef="#ctx0" brushRef="#br0" timeOffset="47838.41">384 4141 176 0,'0'0'225'16,"0"0"-32"-16,0 0-20 0,0 0-14 16,0 0-12-16,0 0-12 0,0 0-13 0,0 0-19 0,0 0-17 15,0 0 2-15,0 0-19 16,0 0 33-16,0 0-29 0,0 0 23 0,-11-1-24 15,11 1 11-15,0 0-29 0,0 0 26 0,0 0-17 16,0 0-6-16,0 0 5 0,0 0 6 0,0 0-13 0,-13 0 6 16,13 0-11-16,0 0 5 0,0 0-9 0,0 0 1 15,0 0-3-15,0 0 0 0,0 0-8 0,0 0 3 16,0 0-1-16,0 0 0 0,0 0 3 16,0 0-10-16,0 0 13 0,0 0-9 0,0 0 4 15,0 0-5-15,0 0 1 0,0 0-4 0,0 0 0 16,0 0-2-16,0 0 1 0,0 0-3 0,0 0 1 15,0 0-1-15,0 0 3 0,0 0-5 0,0 0 14 16,0 0-2-16,0 0 10 0,0 0-7 0,15-2 9 16,-15 2-13-16,17-1 0 0,-17 1-11 0,19-1 4 15,-7 0-13-15,-1 0 13 0,3-1-14 16,1 1 15-16,1 0-20 0,-2 0 9 0,4 0-3 16,-5 0-3-16,3-1-5 0,-3 1 0 0,2 0 0 15,1 0-3-15,-4-1-4 0,4 1 0 0,-3 0 1 16,1 1-1-16,-1-1-1 0,1 1 1 0,1-1 2 0,-1 1 0 15,-14 0-1-15,24 0-4 0,-24 0 1 16,23-2 1-16,-23 2-2 0,23 0 3 0,-23 0-1 16,22 0 2-16,-22 0 2 0,20 0-2 0,-8-1-5 15,-12 1 7-15,19 0-2 0,-19 0 3 0,20 0-3 16,-20 0 0-16,18-1 2 0,-18 1-3 0,21 0-2 16,-21 0 3-16,20 0 6 0,-20 0-3 15,23-1 2-15,-23 1-3 0,19 0-4 0,-19 0 1 16,19 0-3-16,-19 0-3 0,17-1 6 0,-17 1 2 15,17 0-2-15,-17 0 2 0,15-1-1 0,-15 1 1 16,16-2 1-16,-16 2-9 0,19 0-13 16,-19 0 25-16,17-1-1 0,-17 1 1 0,18 0 0 15,-18 0-8-15,18 0 3 0,-18 0-4 0,18-1 8 16,-18 1 3-16,15 0-2 0,-15 0-2 0,16 0-4 16,-16 0 1-16,15-1-7 0,-15 1-1 0,14 0 1 15,-14 0-1-15,0 0 8 0,16 0-6 0,-16 0-9 16,0 0-28-16,14-1-42 0,-14 1-45 0,0 0-59 15,0 0-49-15,11-2-98 0,-11 2-65 0,0 0-461 16,0 0-409-16</inkml:trace>
  <inkml:trace contextRef="#ctx0" brushRef="#br0" timeOffset="51674.99">729 4140 26 0,'0'0'187'0,"0"0"-3"0,0 0-31 0,0 0-8 16,0 0-20-16,0 0-4 0,0 0-11 15,0 0-31-15,0 0 23 0,0 0-41 0,0 0 21 0,0 0-32 16,0 0 29-16,0 0-23 0,0 0 22 0,0 0-19 16,0 0 36-16,0 0-19 15,0 0-2-15,0 0 14 0,0 0 24 16,0 0-17-16,0 0-6 0,0 0-26 0,0 0 2 0,0 0-24 16,0 0 8-16,0 0-5 0,0 0 6 0,0 0-12 15,0 0 1-15,2-11-13 0,-2 11 2 16,0 0-14-16,0 0 3 0,0 0-14 0,7-6 0 0,-7 6-21 15,0 0 13-15,0 0-6 0,12-3 8 16,-12 3-11-16,0 0 11 0,14-1-13 0,-14 1 12 16,0 0-13-16,14 3 14 0,-14-3-13 0,0 0 15 0,15 5-15 15,-15-5 19-15,7 4-12 0,-7-4 12 16,7 6-16-16,-7-6 15 0,0 0-4 0,6 10 12 16,-6-10-7-16,0 0 11 0,0 0-6 0,0 0 1 15,-2 13-1-15,2-13 5 0,0 0-3 0,-6 7 12 16,6-7-7-16,0 0 1 0,-11 3-7 0,11-3 12 15,0 0-4-15,-14-2 11 0,14 2 10 0,0 0 11 16,-11-3-3-16,11 3 8 0,0 0-15 0,-9-8 1 16,9 8 3-16,0 0-6 0,-4-10-9 0,4 10-11 15,0 0-6-15,0 0-3 0,-4-13-4 0,4 13-6 16,0 0-7-16,0 0-2 0,0 0-4 0,4-11-2 16,-4 11 2-16,0 0 3 0,0 0-5 0,11-1 5 15,-11 1-5-15,0 0 10 0,15 2-1 16,-15-2 1-16,14 6-1 0,-14-6 2 0,9 6-3 15,-9-6 3-15,10 6-3 0,-10-6 3 0,8 6-7 16,-8-6 5-16,0 0-4 0,8 8 6 16,-8-8 3-16,0 0 11 0,0 0-2 0,3 11 2 15,-3-11 2-15,0 0 3 0,-9 6-3 0,9-6 2 16,0 0 2-16,-12 4 2 0,12-4-6 0,0 0 6 16,-13-3 2-16,13 3 2 0,0 0-4 0,-11-4-1 15,11 4 6-15,-9-6-14 0,9 6 1 0,-7-7 4 16,7 7 2-16,-4-7 0 0,4 7 1 0,0 0-6 15,-5-8-6-15,5 8-11 0,0 0-6 16,0 0-9-16,0 0-1 0,0 0 6 0,0 0-5 16,3-10 3-16,-3 10-9 0,0 0-26 0,15 2 10 15,-15-2-1-15,0 0-15 0,14 2 8 0,-14-2-10 16,9 4 16-16,-9-4-18 0,0 0 17 0,12 5-20 16,-12-5 33-16,0 0-12 0,0 0 24 0,8 4-7 15,-8-4 27-15,0 0-6 0,0 0 20 0,0 0-13 16,0 0 13-16,0 0-14 0,0 0 20 0,-6 7-18 15,6-7 18-15,0 0-21 0,0 0-4 0,-10-3 23 16,10 3 22-16,0 0 4 0,0 0 15 16,-11-6-8-16,11 6-3 0,0 0-11 0,-6-7 9 0,6 7-6 15,0 0 13-15,-10-8-2 0,10 8 3 16,0 0-4-16,0 0-10 0,-5-8-3 0,5 8-12 16,0 0-2-16,0 0-7 0,0 0-7 0,0 0-5 15,-8-6-6-15,8 6-2 0,0 0-9 0,0 0 4 16,0 0-6-16,0 0 5 0,0 0-17 0,0 0 21 15,0 0-4-15,0 0 2 0,0 0-3 0,0 0 2 16,0 0-2-16,0 0 7 0,0 0 6 16,0 0 3-16,0 0 2 0,-7 5 5 0,7-5 3 15,0 0 5-15,0 0 2 0,0 12 4 0,0-12 3 16,0 0 2-16,0 14-2 0,0-14 0 0,2 13-2 16,-2-13-1-16,0 13-2 0,0-13-3 15,1 15 2-15,-1-15-9 0,1 18 7 0,-1-18-7 16,3 20 7-16,-3-20 2 0,0 21 0 0,0-21 1 15,2 23-2-15,0-13-9 0,-2-10 8 0,0 22-2 16,0-10 1-16,2 0-6 0,-2-12 0 0,2 23-2 16,-1-13 1-16,-1-10-2 0,1 23 3 0,-1-23-2 15,1 21 8-15,-1-21 1 0,2 22-5 0,-2-22-3 16,0 21 2-16,0-21-1 0,0 20-1 0,0-20-9 16,0 21 20-16,0-21-16 0,0 21 11 0,0-21-15 15,0 21 12-15,0-21 2 0,0 20 0 0,0-20-1 16,0 17-4-16,0-17 3 0,0 17-1 15,0-17 1-15,-2 17-3 0,2-17-3 0,0 16 2 16,0-16 0-16,0 17-3 0,0-17-1 0,0 17-1 0,0-17 1 16,0 17-5-16,0-17 1 0,0 18-3 15,0-18-2-15,0 16 1 0,0-16-2 0,0 16 3 16,0-16 0-16,0 17 1 0,0-17-3 0,2 18 2 16,-2-18 0-16,0 19 4 0,0-19-4 0,0 18 0 15,0-18 2-15,0 19 1 0,0-19 2 0,0 18 2 16,0-18-2-16,0 18 3 0,0-18-1 0,0 21 7 15,0-10 1-15,0-11-2 0,0 19-2 0,0-19 2 16,0 19 0-16,0-19 0 0,0 18-2 16,0-18-7-16,0 18 5 0,0-18-3 15,0 18-4-15,0-18-1 0,0 18 3 0,0-18 0 16,0 18-6-16,0-18 7 0,0 18-2 0,0-18 1 16,2 21-2-16,-2-21 8 0,0 19 4 0,0-19-1 15,0 20 1-15,0-20 2 0,-2 22-2 0,4-11-4 16,-2 0-5-16,0-11 7 0,0 22-10 0,3-11 8 15,-3-11-13-15,0 21 17 0,0-21-8 0,0 22 7 16,0-22-6-16,0 21 11 0,0-21-8 0,0 24 6 16,0-24-8-16,2 21 11 0,-2-21-15 0,0 22 11 15,0-10-11-15,0-12 9 0,-2 21-9 0,4-10 4 16,-2-11-10-16,0 20 9 0,0-20-11 0,0 20-8 16,0-20 13-16,0 20 5 0,0-20-6 15,0 20 11-15,0-20-5 0,0 18 5 0,0-18-7 16,0 20 8-16,0-20 1 0,0 20-5 0,-2-9 0 15,2-11-1-15,0 21-1 0,0-21-1 0,0 21 1 16,0-21-5-16,0 21 8 0,0-21-5 0,0 21 6 16,0-21-2-16,0 22-1 0,0-22 3 0,0 20-5 15,-3-9 4-15,3-11-6 0,0 20 7 0,0-20 2 16,-2 21 8-16,2-21-4 0,0 19 0 0,0-19-3 16,0 17 2-16,0-17-11 0,0 18 6 0,0-18-7 15,-2 17 8-15,2-17-10 0,0 18 5 0,0-18-1 16,-1 18-1-16,1-18 7 0,-1 20-2 0,1-20-2 15,0 18 3-15,0-18-1 0,-1 20 4 0,-1-9 4 16,2-11-3-16,-2 20 5 0,2-9-13 0,0 1 9 16,0-12-14-16,-2 21 18 0,0-11-11 15,2-10 16-15,0 22-14 0,0-22 12 16,-2 20-11-16,2-20 4 0,-1 22-4 0,1-22-4 16,-1 20-5-16,1-20 4 0,-3 21-3 0,3-21 6 15,-2 19-2-15,2-9-4 0,0-10 0 0,-2 20 2 16,2-20-8-16,-2 19 11 0,2-19-5 0,0 18 4 15,0-18-9-15,-3 18 11 0,1-8-15 0,1 0 18 16,-1 1-19-16,2-11 18 0,-2 22-10 0,2-22 15 16,0 21-14-16,0-21 19 0,-2 24-18 15,2-24 12-15,-2 21-12 0,2-10 10 0,-2 1-12 16,1-2 13-16,0 1-18 0,0 0 20 0,-1 0-17 16,0 0 16-16,2-11-12 0,-2 19 7 0,2-19-10 15,-3 19 11-15,3-19-10 0,-3 19 12 0,3-19-15 16,-2 20 15-16,2-20-21 0,-4 19 15 0,4-19-19 15,-2 20 18-15,2-20-8 0,-3 18 16 0,3-18-25 16,-4 19 33-16,4-19-24 0,-2 20 20 0,2-20-24 16,-4 19 15-16,4-19-16 0,-2 18 18 0,2-18-17 15,-5 19 19-15,3-7-21 0,2-3 22 0,0-9-57 16,-3 18 60-16,3-18-15 0,-2 17 14 16,2-17-17-16,-3 16 10 0,3-16-12 0,-2 15 14 15,2-15-15-15,-2 13 14 0,2-13-22 0,-2 14 20 16,2-14-6-16,0 15 5 0,0-15 0 0,-2 14 5 15,2-14-2-15,-2 13-2 0,2-13-2 0,-1 13-3 16,1-13-1-16,-2 16 2 0,2-16-9 0,-1 16 10 16,1-16-1-16,-1 14 2 0,1-14-4 0,-2 15-4 15,2-15 1-15,-2 16 10 0,2-16-2 0,0 16-2 16,0-16 2-16,-2 16-2 0,2-16-1 0,-2 15-1 16,2-15-1-16,0 14-5 0,0-14-3 0,0 16 6 15,0-16 2-15,-1 15 9 0,1-15 3 0,0 15-7 16,0-15 2-16,-5 16 3 0,5-16-5 15,0 16-5-15,0-16-1 0,0 15 2 16,0-15-2-16,-2 18 5 0,2-18-6 0,-2 16-16 16,2-16 27-16,0 14-21 0,0-14 17 0,0 15-15 15,0-15 17-15,-2 14-17 0,2-14 18 0,-2 12-19 16,2-12 17-16,0 15-17 0,0-15 18 0,0 14-29 16,0-14 21-16,0 13-16 0,0-13 20 0,0 15-3 15,0-15 12-15,0 16-16 0,0-16 19 0,0 14-26 16,0-14 21-16,0 13-9 0,0-13 0 0,0 13-8 15,0-13 14-15,0 11-26 0,0-11 32 0,0 0-21 16,0 15 18-16,0-15-20 0,0 0 18 0,-1 14-16 16,1-14 16-16,0 0-56 0,0 0 60 15,0 14-15-15,0-14 15 0,0 0-13 0,0 14 5 16,0-14-19-16,0 0 20 0,1 12-10 0,-1-12 16 16,0 0-25-16,0 16 32 0,0-16-22 0,0 0 21 15,2 15-22-15,-2-15 17 0,2 11-14 0,-2-11 12 16,0 11-13-16,0-11 16 0,0 14-17 0,0-14 15 15,2 15-2-15,-2-15 2 0,2 16-1 0,-2-16-9 16,0 16 3-16,0-16 2 0,0 15-3 0,0-15 1 16,6 16-8-16,-6-16 6 0,2 17-2 0,-2-17-3 15,2 14 2-15,-2-14-3 0,0 14 10 0,0-14-5 16,2 12 7-16,-2-12-16 0,2 11 17 0,-2-11-16 16,1 10 13-16,-1-10-1 0,0 0-3 15,1 14 2-15,-1-14 2 0,0 0 1 0,2 13-3 16,-2-13-1-16,0 0-10 0,1 11 7 0,-1-11 0 15,0 0 2-15,0 0-1 0,0 11-2 0,0-11 2 16,0 0-3-16,0 0 3 0,4 9-4 0,-4-9 2 16,0 0-1-16,0 0 0 0,0 0 3 0,0 12 2 15,0-12-4-15,0 0-6 0,0 0 1 0,0 12 1 16,0-12 0-16,0 0 11 0,5 9-56 0,-5-9 68 16,0 0-56-16,0 0 58 0,0 13-56 0,0-13 63 15,0 0-65-15,2 8 62 16,-2-8-64-16,0 0 66 0,2 13-60 0,-2-13 66 0,0 0-58 15,2 12 54-15,-2-12-61 0,0 0 57 16,3 12-67-16,-3-12 56 0,0 0-9 0,5 10-5 16,-5-10-1-16,0 0 0 0,0 0-19 0,0 0 23 15,2 10-4-15,-2-10-1 0,0 0 0 0,0 0-7 16,0 0 3-16,0 0 1 0,0 0 4 0,2 11-1 16,-2-11 1-16,0 0 4 0,0 0-2 0,0 0 3 15,0 0-11-15,0 0 1 0,0 0 6 0,0 0 2 16,0 0-3-16,0 0-2 0,4 10 4 0,-4-10 0 15,0 0-2-15,0 0 1 0,0 0-3 16,0 0 0-16,0 0 2 0,0 0 9 0,0 0-12 0,0 0 2 16,0 0 3-16,0 0 1 0,0 0-5 0,0 0-1 15,0 0 1-15,0 0-4 0,0 11 8 16,0-11 3-16,0 0-2 0,0 0 8 0,0 0-4 16,0 0 0-16,0 0-5 0,0 0 1 0,0 0-3 15,0 0 1-15,2 11 9 0,-2-11-6 0,0 0 5 16,0 0-9-16,0 0 1 0,0 0 2 0,0 0-3 15,0 0 3-15,0 0-2 0,0 0 0 0,0 0-4 16,4 9 2-16,-4-9 2 0,0 0-6 0,0 0 8 16,0 0-9-16,0 0 1 0,0 0 2 0,0 0 2 15,0 0-1-15,0 0 1 0,0 0 11 0,0 0-8 16,0 0 3-16,0 0-27 0,0 0 19 0,0 0 5 16,0 0-1-16,0 0-3 0,0 0 5 0,0 0 3 15,0 0-4-15,0 12-1 0,0-12-2 16,0 0 0-16,0 0-5 0,0 0-8 0,0 0 6 15,0 0-4-15,0 0 0 0,0 0 1 0,0 0 0 16,0 0 1-16,0 0-3 0,0 0 2 0,0 0-1 16,0 0 0-16,0 0-2 0,0 0 6 0,0 0-1 15,0 0 6-15,0 0-10 0,0 0 3 16,0 0-5-16,0 0-1 0,0 0 10 0,11 2 0 16,-11-2 4-16,0 0 0 0,0 0-1 0,12-1-1 15,-12 1-1-15,0 0-3 0,0 0-3 16,14-1 0-16,-14 1 2 0,0 0 1 0,0 0 1 0,15-1 4 15,-15 1-1-15,0 0 5 0,0 0-2 0,13 0 0 16,-13 0-1-16,0 0 1 0,0 0 5 0,14-1-4 16,-14 1 0-16,0 0-2 0,0 0 0 15,12 0 0-15,-12 0 1 0,0 0 1 0,0 0 2 16,14-1-3-16,-14 1-3 0,0 0-5 0,0 0 4 16,12-4-16-16,-12 4 12 0,0 0-13 0,0 0 16 15,14 0-9-15,-14 0 13 0,0 0-12 0,0 0 0 16,14-3 9-16,-14 3 6 0,0 0-7 15,0 0 14-15,0 0-5 0,11-1-7 0,-11 1 12 0,0 0-15 16,0 0 11-16,0 0-10 0,14-1 13 0,-14 1-14 16,0 0 15-16,0 0-15 0,11-1 17 15,-11 1-13-15,0 0 11 0,11-3-11 0,-11 3 11 16,0 0-15-16,0 0 12 0,15-2-13 0,-15 2 14 16,0 0-13-16,0 0 14 0,12-2-10 0,-12 2 3 15,0 0-1-15,0 0 8 0,0 0-16 0,0 0 20 16,0 0-18-16,15 0 15 0,-15 0-17 0,0 0 14 15,0 0-15-15,0 0 14 0,0 0-12 0,0 0 15 16,0 0-16-16,10-1 15 0,-10 1-13 0,0 0 12 16,0 0-11-16,0 0 13 0,0 0-15 0,0 0 14 15,0 0-14-15,0 0 14 0,0 0-14 0,0 0 8 16,14 0-3-16,-14 0 8 0,0 0-13 0,0 0 14 16,0 0-10-16,0 0 13 0,0 0-13 15,0 0 12-15,8 3-10 0,-8-3 6 16,0 0-6-16,0 0 13 0,9 4-13 0,-9-4 12 15,0 0-13-15,0 0 13 0,0 0-14 0,0 0 9 16,14 1-11-16,-14-1 16 0,0 0-16 0,0 0 17 16,10 2-16-16,-10-2 16 0,0 0-11 0,0 0 9 15,0 0-7-15,13 3 5 0,-13-3-19 0,0 0-4 16,0 0-61-16,0 0-28 0,0 0-64 0,14 0-27 16,-14 0-100-16,0 0-34 0,9-4-63 0,-9 4-362 15,9-4-268-15</inkml:trace>
  <inkml:trace contextRef="#ctx0" brushRef="#br0" timeOffset="53028.71">351 4113 106 0,'0'0'103'0,"0"0"-7"0,0 0-16 0,0 0-6 15,-14 0-3-15,14 0 0 0,0 0 7 0,0 0-3 16,0 0-8-16,-13 1-6 0,13-1-7 16,0 0-6-16,0 0 4 0,0 0 11 0,-14 2 3 15,14-2 1-15,0 0-5 0,0 0-10 0,0 0 2 16,-12 1 0-16,12-1-1 0,0 0-2 0,0 0-8 16,0 0 1-16,0 0-3 0,0 0-9 0,-12 1 10 15,12-1-35-15,0 0 36 0,0 0-34 0,0 0 30 16,0 0-33-16,0 0 30 0,0 0-29 0,-13 1 29 15,13-1-29-15,0 0 10 0,0 0-4 0,0 0 30 16,0 0-34-16,0 0 32 0,0 0-21 0,0 0 22 16,0 0-24-16,0 0 43 0,0 0-17 0,0 0 17 15,0 0-13-15,0 0 15 0,0 0-12 0,0 0 1 16,0 0-19-16,0 0 9 0,0 0-14 16,0 0 6-16,0 0-14 0,0 0 7 0,0 0-13 15,0 0 10-15,0 0-10 0,0 0 17 0,0 0-8 16,13 4 14-16,-13-4-4 0,20 1 3 0,-7-1-12 15,5 1-8-15,1-1 2 0,0 2-1 0,4-2 2 16,0 1-3-16,-1-1-2 0,2 1-6 0,1-1 1 16,-2 0-3-16,2 0-8 0,-3 0-12 0,1 0-29 15,1 0-13-15,-4 0-50 0,1-1-15 0,2 1-75 16,-6-1-16-16,1 1-97 0,-1 0-45 0,-3-2-166 16,-1 0-22-16</inkml:trace>
  <inkml:trace contextRef="#ctx0" brushRef="#br0" timeOffset="53787.42">641 4154 132 0,'0'0'283'0,"0"0"-38"16,0 0-64-16,0 0 20 0,0 0-38 16,0 0 18-16,0 0-43 0,0 0 27 0,0 0-23 15,0 0 13-15,0 0-31 0,0 0-8 0,0 0-41 16,0 0-6-16,0 0-36 0,2-12 10 0,-2 12-32 0,0 0 15 16,7-8-23-16,-7 8 11 0,0 0-26 15,8-9 20-15,-8 9-28 0,0 0 14 0,10-5-20 16,-10 5 18-16,0 0-21 0,13-3 26 0,-13 3-40 15,0 0 33-15,14 0-13 0,-14 0 16 0,0 0-21 16,13 5 17-16,-13-5-30 0,7 6 28 0,-7-6-26 16,6 7 35-16,-6-7-30 0,7 7 37 0,-7-7-30 15,1 10 31-15,-1-10-16 0,0 0 27 16,-1 14-27-16,1-14 41 0,-5 9-31 0,5-9 37 16,0 0-20-16,-8 10 24 0,8-10-28 0,0 0 22 15,-11 4-23-15,11-4 21 0,0 0-20 0,0 0 14 16,-16-2 2-16,16 2 36 0,0 0-6 0,-7-6 15 15,7 6-41-15,0 0-13 0,-4-10-20 0,4 10 23 16,0 0-9-16,0-14 9 0,0 14-16 0,0 0-2 16,4-11-3-16,-4 11-5 0,0 0-14 15,9-9 11-15,-9 9-14 0,0 0 12 0,11-6-24 16,-11 6 20-16,0 0-13 0,12-1 18 0,-12 1-19 16,0 0 20-16,12 6-32 0,-12-6 18 0,8 6-20 15,-8-6 35-15,6 8-25 0,-6-8 28 0,5 10-17 16,-5-10 15-16,0 0-6 0,2 14 35 0,-2-14-23 15,0 0 20-15,-4 14-18 0,4-14 29 0,0 0-13 16,-5 10 16-16,5-10-24 0,0 0 11 0,-12 4-21 16,12-4 21-16,0 0-18 0,-15-3 16 15,15 3-14-15,-6-7 15 0,6 7-53 0,-7-7-33 16,7 7-93-16,-7-11 16 0,7 11-52 0,-2-10-15 16,2 10-48-16,2-11-208 0,-2 11 53 0</inkml:trace>
  <inkml:trace contextRef="#ctx0" brushRef="#br0" timeOffset="55903.21">264 3587 67 0,'0'0'376'0,"0"0"-57"15,0 0-30-15,0 0-35 0,0 0-35 16,0 0-6-16,0 0-27 0,0 0-22 0,0 0-28 0,0 0-27 16,0 0-6-16,0 0-8 0,0 0-9 0,0 0 1 15,0 0-8-15,0 0-7 0,0 0 0 0,0 0-4 16,0 0-6-16,0 0-4 0,0 0-4 0,-14-2-5 15,14 2-5-15,0 0 1 0,0 0-3 0,0 0 10 16,0 0-9-16,0 0 14 0,0 0-7 0,0 0 7 16,0 0-4-16,0 0 12 0,0 0-8 0,0 0 11 15,0 0-22-15,0 0 4 0,0 0-19 16,0 0 10-16,0 0-16 0,0 0 12 0,14 0-17 16,-1-1 9-16,0 1-18 0,1-1 8 0,1 0-15 15,-1 0 12-15,4 1-13 0,4-1 13 0,-3-1-23 16,0 1 17-16,0-1-9 0,1 1-4 0,-4 2 0 15,2-2 21-15,-1 0-22 0,-1 0 15 0,-3 1-14 16,-1-1 14-16,-1 0-20 0,-11 1 18 0,19 0-36 16,-19 0-25-16,15-2-46 0,-15 2-47 15,13-1-43-15,-13 1-50 0,0 0-14 0,14-1-70 16,-14 1-28-16,0 0-75 0,0 0-250 0,0 0-181 16</inkml:trace>
  <inkml:trace contextRef="#ctx0" brushRef="#br0" timeOffset="56331.73">425 3596 111 0,'0'0'397'16,"0"0"-53"-16,0 0-37 0,0 0-20 0,-10 4-45 15,10-4-20-15,0 0-34 0,0 0-21 0,0 0-30 16,0 0-11-16,0 0-17 0,0 0-8 0,0 0-14 15,0 0-5-15,0 0-12 0,-8 5-9 0,8-5-11 16,0 0-7-16,0 0-10 0,0 0-11 0,0 0 0 16,0 0-14-16,0 0-5 0,0 0-2 0,0 0-5 15,0 0-2-15,-2 13 4 0,2-13 2 0,2 10 1 16,-2-10-2-16,2 15 2 0,-2-15 4 0,2 19 7 16,-2-8 12-16,3 2 13 0,-2 0 4 0,1 2 8 15,0-1 4-15,-2-1-6 0,0 2-10 0,2-2-2 16,-2 1-8-16,2-1 4 0,0 0-12 0,-2 0 10 15,0-1-2-15,3-1 10 0,-3 0-13 0,0-11 7 16,1 19-11-16,-1-19 6 0,1 16-20 16,-1-16 19-16,0 16-18 0,0-16 15 15,0 12-9-15,0-12 7 0,2 12-11 0,-2-12 9 16,0 0-16-16,0 14 13 0,0-14-12 0,0 0 13 16,0 12-15-16,0-12 12 0,0 0-20 0,0 0 16 15,0 12-17-15,0-12 7 0,0 0-41 0,0 0-39 16,0 0-58-16,2 11-65 0,-2-11-56 0,0 0-119 15,0 0-89-15,0 0-297 0,0 0-279 0</inkml:trace>
  <inkml:trace contextRef="#ctx0" brushRef="#br0" timeOffset="59354.27">7140 4609 95 0,'0'0'197'16,"0"0"-41"-16,0 0-8 0,0 0-21 0,0 0-19 16,0 0 6-16,0 0-10 0,0 0 1 0,0 0-15 15,-12-4 13-15,12 4-24 0,0 0 5 0,0 0-30 16,-13 0 22-16,13 0-27 0,0 0 52 0,-14 0-40 16,14 0 46-16,0 0-66 0,-12 1 52 0,12-1-76 15,0 0 54-15,0 0-68 0,-16 0 64 0,16 0-66 16,0 0 11-16,0 0-10 0,-12 2-2 0,12-2 3 15,0 0-2-15,0 0 3 0,0 0 0 16,0 0 13-16,0 0 68 0,0 0-59 0,-13 1 66 0,13-1-63 16,0 0 61-16,0 0-60 0,0 0 61 15,0 0-56-15,0 0 53 0,0 0-58 0,0 0 52 16,0 0-54-16,18 0 46 0,-18 0-53 0,17 0 51 16,-17 0-61-16,22 0 45 0,-9 0-56 15,1 0 46-15,0 0-53 0,1 0 51 0,-1 0-54 16,6 0 53-16,-5 0-51 0,2 0 52 0,1 0-44 15,1 0 39-15,-1 0-52 0,1-1 48 0,-3 2-53 16,0-1 3-16,1 0 2 0,-1 0 5 0,0 0 50 16,0 0-55-16,0 0 49 0,0 0-56 0,0 0 51 15,-1 0-51-15,0 0 49 0,-2 0-51 0,1 0 51 16,-14 0-55-16,23 0 55 0,-23 0-50 0,21 1 56 16,-21-1-55-16,19 0 49 0,-19 0-54 15,19 0 54-15,-19 0-55 0,17 1 62 0,-17-1-63 16,14 0 53-16,-14 0-53 0,16 0 54 0,-16 0-51 15,0 0 50-15,18 0-51 0,-18 0 52 0,14 0-53 16,-14 0 51-16,11-1-52 0,-11 1 54 0,13 1-55 16,-13-1 54-16,0 0-54 0,17 0 55 0,-17 0-54 15,0 0 54-15,15 0-54 0,-15 0 54 0,0 0-51 16,13 0 55-16,-13 0-53 0,0 0 48 0,0 0-53 16,15-1 54-16,-15 1-52 0,0 0 53 0,0 0-53 15,0 0 52-15,0 0-55 0,13 1 50 0,-13-1-48 16,0 0 51-16,0 0-50 0,0 0 50 0,0 0-54 15,11 2 55-15,-11-2-54 0,0 0 53 0,0 0-54 16,0 0 55-16,14 0-53 0,-14 0 51 0,0 0-50 16,0 0 54-16,0 0-52 0,15 0 55 15,-15 0-60-15,0 0 55 0,0 0-53 0,0 0 54 16,0 0-54-16,12 1 57 0,-12-1-57 0,0 0 56 16,0 0-50-16,0 0 51 0,0 0-50 0,0 0 50 15,0 0-55-15,0 0 55 0,0 0-55 16,12 1 50-16,-12-1-51 0,0 0 46 0,0 0-76 15,0 0 26-15,0 0-95 0,0 0 7 0,0 0-104 16,0 0-44-16,0 0-55 0,0 0-85 0,0 0-225 16,0 0-143-16</inkml:trace>
  <inkml:trace contextRef="#ctx0" brushRef="#br0" timeOffset="60730.46">7012 4611 237 0,'0'0'224'0,"0"0"-31"0,0 0-20 16,0 0-19-16,0 0-2 0,0 0-28 0,0 0 9 15,0 0-30-15,0 0 31 0,0 0-43 16,0 0 53-16,0 0-76 0,0 0 0 0,0 0-11 15,0 0 3-15,0 0-5 0,0 0-2 0,2-9-1 16,-2 9 5-16,0 0 57 0,0 0-67 0,0 0 52 16,0 0-68-16,0 0 52 0,0 0-65 0,0 0 48 15,0 0-53-15,0 0 39 0,0 0-60 0,0 0 51 16,0 0-59-16,0 0 52 0,0 0-64 16,0 0 56-16,0 0-67 0,0 0 56 0,0 0-64 0,0 0 62 15,0 0-62-15,0 0 62 0,0 0-60 16,0 0 61-16,0 0-56 0,0 0 63 0,0 0-54 0,0 0 71 15,0 0-55-15,4 9 62 0,-4-9-47 16,0 0 60-16,2 11-56 0,-2-11 52 0,0 0-53 16,1 16 51-16,-1-16-44 0,1 12 54 0,-1-12-5 15,1 17-6-15,-1-17 0 0,3 19 7 0,-3-19-1 16,1 21-10-16,-1-9-7 0,2 0-3 0,-2 2 1 16,0-1 1-16,1 0-8 0,-1 1-1 0,0 1 2 15,0 1 6-15,1-1 5 0,-2 2-4 0,1-1-5 16,0-1-3-16,0 1-54 0,-1 0 49 0,1-2-43 15,-2 2 63-15,2 0-62 0,-1 1 63 0,1-3-64 16,-1 1 59-16,1-2-60 0,0 1 59 16,-2 1-59-16,2-1 57 0,0-1-58 0,0 0 58 15,0 1-63-15,-1 0 61 0,1-2-61 16,0 1 60-16,0-1-62 0,0 0 62 0,0 1-57 16,0-1 8-16,0-12 5 0,0 23 10 0,0-11 1 15,0-12 0-15,0 21 2 0,0-21-5 0,0 23 5 16,0-23 3-16,0 20 2 0,0-20 3 0,0 20 1 15,0-20-7-15,0 22 7 0,0-22 1 0,0 20 1 16,0-20-3-16,0 20 0 0,0-20 50 0,0 21-67 16,-1-10 57-16,1-11-64 0,1 20 53 0,-1-20-59 15,0 21 53-15,0-21-57 0,0 19 57 0,0-19-58 16,0 19 57-16,0-19-60 0,1 18 57 0,-1-18-58 16,0 17 58-16,0-17-51 0,2 17 44 0,-2-17-48 15,0 17 58-15,0-17-56 0,1 16 63 16,-1-16-60-16,0 15 56 0,0-15-64 0,0 16 58 15,0-16-53-15,0 16 55 0,0-16-56 0,0 16 51 16,0-16-50-16,0 15 53 0,0-15-54 0,0 14 52 16,0-14-54-16,0 16 51 0,0-16-49 0,1 13 38 15,-1-13-41-15,0 15 56 0,0-15-56 0,2 11 58 16,-2-11-55-16,0 13 46 0,0-13-42 0,1 11 44 16,-1-11-46-16,0 0 49 0,1 12-49 0,-1-12 10 15,0 0 5-15,0 0 0 0,0 14 6 0,0-14-4 16,0 0 3-16,0 0 2 0,0 0 0 0,1 11 1 15,-1-11-16-15,0 0-36 0,0 0 2 0,0 0-127 16,0 0-53-16,0 0-181 0,0 0-86 16,0 0-520-16,0 0-616 0</inkml:trace>
  <inkml:trace contextRef="#ctx0" brushRef="#br0" timeOffset="63509.16">7027 5786 215 0,'0'0'202'0,"0"0"-31"0,0 0-12 15,0 0-17-15,0 0-1 0,-11-1-10 0,11 1-13 16,0 0-10-16,0 0-5 0,0 0-1 16,0 0 4-16,0 0-38 0,0 0 49 0,0 0-58 0,0 0 60 15,0 0-54-15,-14 0 63 0,14 0-67 0,0 0 51 16,0 0-66-16,0 0 54 0,0 0-7 15,0 0-59-15,0 0 56 0,0 0-6 0,0 0-5 16,0 0 5-16,0 0-68 0,18 0 49 0,-18 0-56 16,14 0 53-16,-14 0-63 0,16 0 51 0,-16 0-56 15,21 0 52-15,-21 0-55 0,22-1 53 0,-22 1-51 16,24 0 55-16,-24 0-60 0,25 0 52 0,-12 0-54 16,2 0 53-16,0 0-54 0,1 1 56 15,1-1-52-15,3 0 50 0,-1 1-54 0,2 0 53 16,0 1-50-16,5-1 49 0,1 0-54 0,0 0 52 0,2 0-57 15,-2 2 55-15,4-2-58 0,-1 0 59 16,1 1-57-16,0 0 55 0,1-1-53 0,-2 0 52 16,1 0-55-16,0 2 57 0,-1-2-54 0,0 0 62 15,-1 0-59-15,1 1 60 0,-2-2-61 0,1 1 59 16,0 0-55-16,1 0 53 0,-2-1-59 0,1 1 57 16,-1-1-59-16,2 0 57 0,-1 1-57 0,-1-1 55 15,0 2-53-15,2-1 52 0,-2-1-55 0,0 1 53 16,1 0-58-16,0-1 57 0,0 1-57 0,-1 1 62 15,0-2-61-15,-1 1 59 0,1 0-58 0,-1-1 56 16,0 1-55-16,-2-1 57 0,2 2-58 0,-1-1 58 16,1 0-59-16,1-1 62 0,-2 1-59 0,3 0 58 15,-1-1-58-15,-3 1 51 0,4 1-57 0,-3-2 60 16,1 1-60-16,-1-1 61 0,0 1-58 0,-1-1 56 16,-3 1-57-16,2 0 57 0,-1-1-50 15,-1 1 50-15,1-1-54 0,-2 0 55 0,2 0-57 16,-1 2 59-16,1-2-59 0,0 0 57 15,0 0-57-15,-1 0 57 0,2 1-58 0,-1-2 58 16,1 2-58-16,-2-1 59 0,1 1-59 0,0-1 57 16,0 2-57-16,-2-2 60 0,0 0-54 0,2 0 52 15,-2 1-53-15,0-1 55 0,2 0-62 0,-1 0 61 16,-1 0-58-16,2-1 58 0,-2 1-60 0,1 0 60 16,1 0-60-16,-1 0 67 0,-2 0-63 0,2 0 55 15,-2 0-55-15,2 0 54 0,-4-2-61 16,2 2 65-16,-2 0-61 0,0 0 59 0,0-1-58 15,-3 0 54-15,2 1-52 0,-3-2 56 0,0 1-58 16,2 0 58-16,-2 0-58 0,0 0 56 0,0 0-56 16,0 1 58-16,0-2-56 0,0 1 58 0,-1 0-59 15,1 0 59-15,-2 0-64 0,1 0 60 0,-13 1-59 16,25-2 62-16,-25 2-59 0,20-1 61 0,-20 1-60 16,17-1 59-16,-17 1-59 0,15-3 53 0,-15 3-57 15,12-1 53-15,-12 1-55 0,11-2 57 0,-11 2-62 16,0 0 59-16,11-4-59 0,-11 4 57 0,0 0-54 15,11-2 62-15,-11 2-61 0,0 0 58 16,0 0-56-16,10-4 55 0,-10 4-46 0,0 0 46 16,0 0-56-16,0 0 57 0,0 0-57 0,0 0 63 15,10-3-58-15,-10 3 58 0,0 0-58 0,0 0 53 16,0 0-52-16,0 0 57 0,0 0-57 0,0 0 61 16,0 0-56-16,0 0 59 0,0 0-56 0,0 0 57 15,0 0-57-15,0 0 54 0,0 0-60 0,0 0 69 16,0 0-77-16,0 0 59 0,0 0-56 0,0 0 56 15,0 0-57-15,0 0 59 0,10 2-56 0,-10-2 60 16,0 0-55-16,0 0 61 0,0 0-51 0,3 10 56 16,-3-10-59-16,0 0 58 0,0 0-59 0,0 14 59 15,0-14-52-15,0 0 56 0,1 16-56 0,-1-16 0 16,0 0-1-16,3 17 3 0,-3-17-1 16,0 12 3-16,0-12 1 0,2 15 2 0,-2-15-1 15,3 18 1-15,-3-18 2 0,4 19 0 0,-2-8 4 16,0 0 0-16,0 1-19 0,1-1 21 0,1 1-20 15,-2 1 20-15,2 2 1 0,1-3-2 0,-1 3 1 16,0-1-2-16,-1 1-1 0,1-1 1 16,2 0-2-16,-3 2 3 0,4-1-2 0,-4-1 0 15,3 0-2-15,-3 1 3 0,3 0-3 0,-1 0 0 16,0-1 2-16,1 0 55 0,-1 1-61 0,0-1 51 16,1 1-60-16,-1-1 53 0,1 0-63 15,-1 0 63-15,-1 0-63 0,1-1 65 0,-1 1-71 16,0 0 66-16,2-1-65 0,-2 0 61 0,1 1-63 15,-1 0 62-15,0-1-61 0,0 0 61 0,-1 1-63 16,4 0 8-16,-5-1 4 0,3 1 5 0,-2 0 1 16,1-1 2-16,0 2 6 0,0-2-1 0,-1 1 6 15,2-1-2-15,-1 1 2 0,0 1 0 0,0-2 0 16,0 2 2-16,0-2-4 0,1 1 3 0,-1-2 2 16,1 1-18-16,-2 2 26 0,1-2-23 0,0-2 23 15,0 2-25-15,-1-1 23 0,0-1-21 0,1 1 21 16,0-2-19-16,0 1 20 0,0 1-22 15,-2-1 22-15,2-1-21 0,0 0 22 0,-1 1 2 16,0-1-3-16,0 0-5 0,1 0 0 0,-1 0-3 16,0-1-1-16,-3-9 1 0,4 19 1 0,-1-9-3 15,-3-10 2-15,3 17-1 0,-3-17 0 0,4 17-2 16,-1-7 3-16,-3-10-1 0,5 16-1 0,-5-16 1 16,5 16 0-16,-5-16-1 0,2 16 0 0,-2-16 2 15,3 14 4-15,-3-14 0 0,3 14 0 0,-3-14-4 16,3 13-5-16,-3-13 1 0,2 15 1 0,-2-15 2 15,2 12 1-15,-2-12-2 0,4 13 1 0,-4-13 0 16,3 11-1-16,-3-11 3 0,2 12-5 0,-2-12 4 16,5 12-1-16,-5-12-2 0,3 12 2 0,-3-12-1 15,2 10 1-15,-2-10 2 0,3 11-3 0,-3-11-1 16,3 9 0-16,-3-9 1 0,0 0 0 0,3 14 0 16,-3-14 2-16,0 0 1 0,4 11-1 15,-4-11 2-15,0 0-1 0,4 10-1 0,-4-10 7 16,0 0 0-16,3 10-3 0,-3-10 0 0,0 0-8 15,0 0 0-15,0 0 1 0,0 0-1 0,2 11 0 16,-2-11 0-16,0 0 2 0,0 0-4 0,0 0 3 16,0 0 4-16,4 9-2 0,-4-9-1 0,0 0 0 15,0 0 0-15,0 0-2 0,0 0 4 0,0 0 2 16,0 0-3-16,4 10-1 0,-4-10 7 16,0 0-2-16,0 0 4 0,0 0-1 15,0 0 0-15,0 0-5 0,0 0 3 0,0 0-4 16,0 0-3-16,0 0-2 0,0 0-1 0,0 0 7 15,0 0-1-15,0 0-1 0,0 0 1 0,0 0-7 16,0 0-1-16,-2 12 3 0,2-12 6 0,0 0-6 16,0 0 3-16,0 0 1 0,0 0 1 0,0 0-2 15,0 0 8-15,0 0-1 0,0 0-2 0,0 0-4 16,0 0-8-16,0 0-7 0,0 0-5 0,0 0-6 16,0 0-5-16,0 0 4 0,0 0 4 0,0 0 3 15,-6-9 3-15,6 9 0 0,0 0 4 0,0 0 0 16,-1-13 2-16,1 13 1 0,0 0 0 0,0 0 0 15,0-16 1-15,0 16 6 0,0 0 2 0,4-11-2 16,-4 11 2-16,0 0-6 0,5-9 3 0,-5 9 0 16,0 0-1-16,5-9 0 0,-5 9-3 15,0 0-1-15,8-6-2 0,-8 6 0 0,0 0 6 16,0 0-4-16,0 0 1 0,0 0 1 0,14 1-5 16,-14-1 3-16,0 0 0 0,0 0 3 0,6 10 5 15,-6-10-3-15,0 0 2 0,0 0 1 0,1 12 1 16,-1-12 3-16,0 0 0 0,-4 10 1 0,4-10 2 15,0 0 2-15,-10 9 0 0,10-9 1 0,-9 5-1 16,9-5 5-16,-11 2 1 0,11-2-3 0,-13 1 0 16,13-1-6-16,0 0 3 0,-17-2-3 0,17 2 1 15,-10-4-4-15,10 4-2 0,-7-8-4 0,7 8-8 16,-4-10-3-16,4 10 7 0,0 0-5 16,0-16 0-16,0 16-5 0,4-10 3 0,-4 10 1 15,6-11 0-15,-6 11 0 0,8-9-1 0,-8 9 1 16,7-5-2-16,-7 5 0 0,0 0 0 0,12-4 4 15,-12 4 0-15,0 0 2 0,14 3 0 0,-14-3 2 16,8 4 1-16,-8-4 2 0,0 0-7 0,7 9-24 16,-7-9-53-16,0 0-56 0,3 10-77 0,-3-10-44 15,0 0-42-15,-8 8-90 0,8-8-273 0,-13 4-175 16</inkml:trace>
  <inkml:trace contextRef="#ctx0" brushRef="#br0" timeOffset="65403.31">7150 6924 207 0,'0'0'241'0,"0"0"-38"0,-14-2-31 0,14 2-18 16,0 0-15-16,-17-1-14 0,17 1-20 0,0 0-12 15,-15-1-10-15,15 1-9 0,0 0-7 16,-15 0-8-16,15 0-5 0,0 0-7 0,0 0-4 0,-15-1-1 15,15 1-2-15,0 0 1 0,0 0 14 0,0 0 6 16,0 0-7-16,-13 0 7 0,13 0-1 0,0 0-3 16,0 0 8-16,0 0 1 0,0 0-1 0,0 0-5 15,0 0-11-15,0 0 7 0,0 0 13 16,0 0-8-16,0 0 4 0,15 1 3 0,-15-1-12 16,14 0 1-16,-14 0-2 0,22 1 2 0,-10-1-4 15,4 1 1-15,-2-1 1 0,2 0-5 0,2 0-8 16,3 0-4-16,-1 0-3 0,-1 2-4 15,2-2-4-15,-1 0-5 0,-1 0 2 0,2 0-4 16,-1 0-3-16,0 1 1 0,0-1-5 0,-1 1-1 0,0-1-1 16,0 0-8-16,-1 1 2 0,-2 1 2 15,2-2 17-15,-1 1-22 0,-1 0-2 0,-1-1 0 0,2 1 2 16,-3 1 0-16,1-2 4 0,0 1-3 0,1 0 2 16,-2-1-1-16,0 2-3 0,0-1-1 0,0-1 1 15,0 0-2-15,-1 1 1 0,1 1 0 16,-3-1-1-16,2 0 0 0,-13-1 3 15,26 1-3-15,-12 0 2 0,-3 0-2 0,2 1 8 16,-13-2-2-16,22 1-3 0,-22-1-3 0,20 3 2 16,-20-3-1-16,17 1 2 0,-17-1-1 0,17 1 3 15,-17-1-3-15,16 1 2 0,-16-1-1 0,13 2-3 16,-13-2 5-16,13 1 2 0,-13-1-1 0,0 0-5 16,18 0 2-16,-18 0-2 0,0 0 0 0,14 1 1 15,-14-1-2-15,0 0 1 0,0 0 1 0,16 0-1 16,-16 0 0-16,0 0 1 0,0 0 0 15,14 1-1-15,-14-1 0 0,0 0 5 0,0 0-1 16,0 0 0-16,16 0-2 0,-16 0-6 0,0 0 4 16,0 0 0-16,0 0-3 0,15 0 3 0,-15 0-1 15,0 0 1-15,0 0-2 0,0 0 8 0,15 0-7 16,-15 0 2-16,0 0 1 0,0 0-1 0,0 0-3 16,14-1 1-16,-14 1 1 0,0 0-3 0,0 0 1 15,0 0 2-15,17 0 0 0,-17 0 0 0,0 0 0 16,0 0-1-16,0 0 2 0,14 0 0 0,-14 0 0 15,0 0 2-15,0 0 0 0,0 0 1 0,0 0 15 16,0 0-12-16,0 0-1 0,14-1 0 0,-14 1-12 16,0 0-17-16,0 0-22 0,0 0-32 0,0 0-47 15,0 0-82-15,0 0-77 0,0 0-69 16,0 0-92-16,-6-7-292 0,6 7-240 0</inkml:trace>
  <inkml:trace contextRef="#ctx0" brushRef="#br0" timeOffset="66664.42">7048 6096 194 0,'0'0'260'0,"0"0"-34"0,0 0-32 0,0-14 7 16,0 14-38-16,0 0-23 0,0 0-13 0,1-10-16 16,-1 10-11-16,0 0-17 0,0 0-7 0,0 0-6 15,0 0-7-15,0 0-9 0,0 0-2 16,0 0-12-16,0 0 3 0,0 0 1 0,0 0 4 15,0 0-5-15,0 0 4 0,0 0-3 0,0 0 3 16,0 0 8-16,0 0-10 0,0 0 14 0,-1 10 9 16,1-10 1-16,0 0-6 0,0 17-13 0,0-17 43 15,0 14-48-15,0-14 42 0,-2 15-56 0,2-15 44 16,0 18-61-16,0-18 53 0,0 21-55 16,0-21 60-16,0 21-52 0,0-8 53 0,0-13-54 0,-1 22 54 15,1-9-60-15,0-1 55 0,1 0-61 16,-1 0 54-16,-1 0-62 0,1 0 56 0,1 0-53 15,-1 0 48-15,0 2-60 0,0-3 58 0,2 0-65 16,-2 1 60-16,0 0-57 0,0-12 65 0,1 23-63 0,-1-23 60 16,1 23-63-16,-1-23 63 0,0 23-60 15,2-13 56-15,-2-10-60 0,1 20 53 0,-1-20-56 16,1 21 61-16,-1-21-62 0,0 21 60 0,0-21-63 16,1 18 63-16,-1-18-64 0,0 15 63 15,0-15-65-15,2 16 63 0,-2-16-63 0,0 15 63 16,0-15-56-16,1 17 55 0,-1-17-55 0,0 13 63 15,0-13-64-15,-1 13 74 0,1-13-72 16,0 15 5-16,0-15 3 0,-2 14 1 0,2-14 3 0,-1 14 3 16,1-14 3-16,0 14 0 0,0-14 0 0,-1 12 1 15,1-12-6-15,-1 12 6 0,1-12-4 16,0 0 4-16,0 16 0 0,0-16 1 0,-2 10 0 16,2-10-1-16,0 0 1 0,-1 13-1 0,1-13 1 15,0 0 0-15,0 13-1 0,0-13 1 0,0 0 0 16,-1 11 13-16,1-11-11 0,0 0 0 0,-2 13-1 15,2-13-6-15,0 0 3 0,-1 11 0 0,1-11 3 16,0 0 0-16,-1 11-26 0,1-11 32 0,0 0-28 16,-2 13 29-16,2-13-26 0,0 0 29 0,-1 10-24 15,1-10 26-15,0 0-25 0,-2 13 25 0,2-13-27 16,0 0 28-16,-3 10-28 0,3-10 28 16,0 0-29-16,0 0 29 0,-1 14-2 0,1-14-3 0,0 0-3 15,-3 10-2-15,3-10 1 0,0 0-1 16,0 0-1-16,-1 12 0 0,1-12 0 0,0 0 7 15,0 0-2-15,0 0 2 0,0 0 0 0,-2 11-5 16,2-11-26-16,0 0 35 0,0 0-27 0,0 0 33 16,0 0-36-16,0 0 19 0,0 0-56 0,0 0-1 15,0 0-35-15,0 0-31 0,0 0-36 0,0 0-40 16,0 0-70-16,3-9-19 0,-3 9 0 0,0 0-55 16,0 0-52-16,2-12-270 0,-2 12-172 15</inkml:trace>
  <inkml:trace contextRef="#ctx0" brushRef="#br0" timeOffset="68222.5">7121 6135 2 0,'0'0'206'0,"0"0"-23"0,0 0-15 16,0 0-13-16,-13 0-8 0,13 0-10 0,0 0-10 16,0 0 7-16,0 0-30 0,0 0-8 0,0 0-5 15,0 0 0-15,-14 0-7 0,14 0 0 0,0 0-7 16,0 0 3-16,0 0 4 0,0 0-7 0,0 0 2 16,0 0-1-16,0 0 2 0,0 0 0 0,0 0 3 15,0 0-2-15,0 0-6 0,0 0 0 0,0 0-5 16,0 0-2-16,0 0-9 0,-12-1-4 0,12 1-7 15,0 0-9-15,0 0-7 0,0 0-7 16,0 0-6-16,-11-2-1 0,11 2-2 0,0 0 0 16,0 0-5-16,-16-3-1 0,16 3-2 0,0 0-2 15,0 0 0-15,-13-1-3 0,13 1-3 0,0 0 3 16,0 0-1-16,-12-4 2 0,12 4-1 0,0 0 1 16,0 0-4-16,0 0 3 0,0 0 0 0,-12-1 4 15,12 1 2-15,0 0-1 0,0 0 4 0,0 0 0 16,0 0 2-16,0 0 8 0,0 0-2 0,0 0 0 15,0 0 1-15,0 0-3 0,0 0 2 0,0 0 1 16,0 0 1-16,0 0-1 0,0 0 3 0,0 0-2 16,0 0 0-16,16-1-5 0,-16 1 1 0,18 1-5 15,-6-2-2-15,2 2-3 0,-1-1 0 16,4 0-2-16,-2 0 0 0,4 0 3 0,0 1-1 0,-1-1-1 16,1 0 15-16,1 2-24 0,0-2 2 15,-1 2 0-15,1-2-1 0,0 0 0 0,0 0 1 16,0 1 0-16,1-1 0 0,0 2 0 0,-1-1-1 15,3 0 3-15,-1-1 1 0,0 1-2 0,2 0 2 16,1 0-5-16,-2-1 1 0,4 2 0 0,-5-1 3 16,4 0-2-16,-3 0 2 0,-1 0-1 15,0 1-1-15,1-1 53 0,0 0-65 0,0 0 57 16,-1 1-62-16,1-2 64 0,3 1-70 0,-3 0 61 16,1 0-58-16,2 0 50 0,0 2-57 0,-3-3 9 15,3 1 1-15,1 0 7 0,-2 0 1 0,3-1 0 16,-1 1 4-16,0 0 2 0,1-1 1 15,0 0 5-15,0 2-2 0,-1-2 0 0,1 0-1 16,-1 0-2-16,0 0-2 0,0 1 2 0,1-2 2 16,-1 2 1-16,0-1-2 0,-1 0 1 0,1 0 3 15,0 0-1-15,1-1 0 0,0 1-1 0,-1 0 1 16,1 0 0-16,0 0-2 0,-1 0-1 0,1 0 1 16,-5 0 6-16,1 0 1 0,0-2-2 15,0 2 0-15,3 0-4 0,-5 0 0 0,2 0 3 16,3-1-1-16,-4 1 2 0,1-1 1 0,-2 1 2 15,2-1 1-15,-1 1-2 0,0-1 1 0,-1 1 0 16,2-1 21-16,-1-1-24 0,0 2 4 0,-1-1-4 16,1 0-2-16,0 1 2 0,0-1 1 0,-1 1 2 15,0 0 0-15,0-1 0 0,0 1 1 0,0 0-1 16,-1 0 0-16,1-1 2 0,-1 1-1 0,0 0-2 16,0 0 1-16,-1 0 0 0,1 0-1 0,0-2-4 15,0 2 12-15,-1 0-3 0,2-1-4 0,-1 1 0 16,0-1-8-16,-1 1-1 0,1 0 2 0,-2-1 5 15,2-1-2-15,-2 2 2 0,0-1-2 0,0 1 3 16,0-1-4-16,0 0 1 0,-1 1 1 0,2-1 1 16,-1-1 11-16,-1 1-13 0,1 0-2 0,-2 1-3 15,2-1 4-15,0 0 0 0,-3 0-26 16,2-1 28-16,0 1-5 0,0 1 2 0,-4 0 0 16,3-2-1-16,-3 0 1 0,0 2-1 0,0-1 0 15,0 0 0-15,-1 1 1 0,-13 0-2 0,24-1 1 16,-24 1 3-16,24-1 5 0,-24 1-4 0,22-2-2 15,-22 2 7-15,22-1-8 0,-22 1-7 0,20-1 1 16,-20 1 1-16,17 0 2 0,-17 0-1 0,19-1 1 16,-19 1 0-16,17-1 1 0,-17 1-2 0,19 0 0 15,-19 0 3-15,18 0-1 0,-18 0 1 0,16-1-2 16,-16 1-3-16,16-2 8 0,-16 2-4 0,15-1-1 16,-15 1 2-16,15 0 0 0,-15 0 1 0,14 0 1 15,-14 0-1-15,13-2 1 0,-13 2-25 16,13 0 29-16,-13 0-3 0,11-1-1 0,-11 1-1 15,0 0-2-15,18 0 0 0,-18 0 7 16,0 0-2-16,17 0-3 0,-17 0-2 0,0 0-1 16,18 0-2-16,-18 0 2 0,0 0 2 0,16-2 1 15,-16 2 1-15,0 0 0 0,14 0-1 0,-14 0 0 16,0 0 1-16,13 2 0 0,-13-2 3 0,0 0-3 16,0 0 1-16,16 0-3 0,-16 0 1 0,0 0-1 15,0 0-1-15,0 0-7 0,12-2-12 16,-12 2-23-16,0 0-31 0,0 0-39 0,0 0-45 15,0 0-48-15,0 0-59 0,0 0-19 0,0 0-12 16,0 0-27-16,0 0-55 0,0 0-271 0,0 0-158 0</inkml:trace>
  <inkml:trace contextRef="#ctx0" brushRef="#br0" timeOffset="70070.23">10569 4370 193 0,'0'0'260'0,"0"0"-36"16,0 0-30-16,0 0-10 0,0 0-16 0,0 0-26 16,0 0-4-16,-4-10 5 0,4 10-2 15,0 0 0-15,0 0-7 0,0 0-15 0,0 0-8 16,0 0-9-16,0 0-15 0,0 0-10 0,0 0-8 16,0 0-10-16,0 0-6 0,0 0-12 0,0 0-5 15,0 0-5-15,0 0-4 0,0 0 8 0,0 0-12 16,0 0 1-16,0 0 1 0,0 0-3 0,0 0 6 15,0 0 3-15,0 0 0 0,0 0 2 16,0 0-2-16,0 0-1 0,0 0-6 0,0 0-7 16,0 0-16-16,0 0-1 0,0 0-4 0,0 0-4 0,0 0-1 15,0 0 3-15,0 0 6 0,-4 10 2 16,4-10 18-16,0 0 25 0,0 15 15 16,0-15-41-16,0 13 50 0,0-13-49 0,0 16 61 0,0-16-51 15,-1 18 52-15,1-18-65 0,1 22 63 16,-1-22-54-16,0 23 4 0,0-11 49 0,0 0-68 15,0 0 59-15,1 1-68 0,-1-1 57 0,0 1-64 16,1-1 57-16,-1 2-67 0,0-1 58 0,0-1-52 16,0 2 56-16,2 0-59 0,-2-1 50 0,0 1-54 15,0 0 58-15,0 0-62 0,1 0 64 0,-1 0-60 16,0 0 61-16,0 0-63 0,0-1 65 0,0 1-55 16,-1 0 61-16,1 0-64 0,0-1 61 0,0 1-59 15,0-2 50-15,-2-1-54 0,2 2 61 0,0-1-60 16,-1-1 61-16,1-11-69 0,0 23 57 15,0-23-61-15,-1 22 62 0,1-22-60 0,0 21 55 16,0-21-57-16,0 21 58 0,-1-11-57 0,1-10 54 16,0 21-52-16,0-21 54 0,0 19-53 0,-2-8 49 15,2-11-43-15,0 19 46 0,0-19-48 0,-1 19 50 16,1-19-54-16,0 18 52 0,0-18-52 0,-1 18 4 16,1-18 4-16,0 19 3 0,0-19 2 0,-2 18 2 15,2-18 3-15,0 16 0 0,0-16 6 16,0 16-1-16,0-16 6 0,-1 17-3 0,1-17-4 15,0 16 7-15,0-16 1 0,-2 17-35 0,2-17 36 16,-2 16-27-16,2-16 31 0,0 17-28 0,0-17 29 16,-2 17-30-16,2-17 31 0,-1 15-30 0,1-15 32 15,-3 17-4-15,3-17-1 0,0 17-4 16,0-17 4-16,-1 17-1 0,1-17 1 0,-3 15 1 16,3-15-4-16,-1 18 0 0,1-18 0 0,-1 18 16 15,1-18-15-15,-2 17-3 0,2-17-1 0,-1 16-7 16,1-16 0-16,-1 15 1 0,1-15 1 15,-1 16-1-15,1-16-1 0,-2 15 1 0,2-15-1 0,-1 16 0 16,1-16-2-16,0 14 1 0,0-14 2 0,-1 16-1 16,1-16 3-16,0 16-3 0,0-16 4 0,0 15 1 15,0-15-5-15,0 14 2 0,0-14-5 0,-2 16 7 16,2-16 1-16,-1 15-6 0,1-15 1 0,0 14-1 16,0-14-2-16,0 15 3 0,0-15 4 0,0 14 1 15,0-14-3-15,-1 13 0 0,1-13 1 0,0 13-1 16,0-13 0-16,0 14 0 0,0-14-2 15,0 15 2-15,0-15-2 0,0 13 1 0,0-13 1 16,0 15-1-16,0-15 1 0,0 12 0 0,0-12 0 16,0 15-3-16,0-15 3 0,0 13 1 0,0-13-3 15,-2 14 5-15,2-14-4 0,0 13 0 0,0-13-2 16,0 12 8-16,0-12 1 0,0 12-1 0,0-12-1 16,-1 10-9-16,1-10 5 0,0 0-6 15,0 16 5-15,0-16-1 0,-1 11 0 0,1-11 2 0,0 0-3 16,0 15-2-16,0-15 3 0,0 0-30 0,-4 15 37 15,4-15-34-15,0 0 39 0,-1 14-33 16,1-14 35-16,0 0-34 0,-1 14 37 0,1-14-35 16,0 0 34-16,-2 13-34 0,2-13 34 0,0 0-34 15,-1 13 35-15,1-13-31 0,0 0 33 16,-1 12-30-16,1-12 28 0,0 0-29 0,-1 11 28 16,1-11-34-16,0 0 34 0,-2 12-31 0,2-12 38 15,0 0-39-15,-1 10 37 0,1-10-37 0,0 0 29 16,-1 12-34-16,1-12 35 0,0 0-33 0,-2 11 30 15,2-11-28-15,0 0 32 0,-2 11-29 0,2-11 28 16,0 0-30-16,-1 12 32 0,1-12-34 16,0 0 36-16,-3 12-36 0,3-12 3 0,0 0 2 0,-3 10 3 15,3-10 3-15,0 0-3 0,-2 10-1 16,2-10-1-16,0 0 2 0,0 0-1 0,-3 10-5 16,3-10 37-16,0 0-22 0,0 0 19 0,-1 11-31 15,1-11 29-15,0 0-31 0,0 0 27 0,-1 12-33 16,1-12 35-16,0 0-30 0,0 0 37 0,-4 11-39 15,4-11 38-15,0 0-40 0,0 0 33 0,0 0-32 16,-1 12 34-16,1-12-35 0,0 0 33 0,0 0-31 16,0 0 32-16,0 0-37 0,0 0 24 0,-2 10-40 15,2-10 20-15,0 0-38 0,0 0 24 0,0 0-38 16,0 0 23-16,0 0-33 0,0 0 24 0,0 0-26 16,0 0 28-16,0 0-8 0,0 0-2 0,0 0-14 15,-1 13-25-15,1-13-43 0,0 0-61 16,0 0-56-16,0 0-124 0,0 0-138 0,0 0-234 0,0 0-270 15</inkml:trace>
  <inkml:trace contextRef="#ctx0" brushRef="#br0" timeOffset="71134.17">10562 4400 20 0,'0'0'193'16,"0"0"-21"-16,0 0-28 0,0 0-16 0,-11 1-14 15,11-1-2-15,0 0 8 0,0 0-4 0,0 0 0 16,0 0-12-16,0 0 0 0,0 0-4 0,0 0 0 16,0 0-1-16,0 0 1 0,0 0-3 0,0 0 0 15,0 0-4-15,0 0-3 0,-9-5 14 16,9 5-41-16,0 0-2 0,0 0-11 0,0 0-6 0,0 0-10 15,0 0-2-15,0 0-12 0,0 0-9 16,0 0 7-16,0 0-6 0,0 0-7 0,0 0-5 16,10-3-5-16,-10 3-6 0,0 0-2 0,0 0 1 15,13 2-2-15,-13-2-4 0,0 0 0 0,0 0 2 16,10 5 9-16,-10-5 1 0,0 0-3 0,8 6 6 16,-8-6 8-16,0 0 3 0,0 0-2 0,2 11 0 15,-2-11 6-15,0 0-1 0,0 0 3 0,0 0 1 16,-2 11-2-16,2-11 1 0,0 0 5 15,0 0 3-15,-12 4-1 0,12-4 2 0,0 0 2 16,-11-2 1-16,11 2 22 0,0 0 13 0,-13-6-2 16,13 6-6-16,0 0-8 0,-9-8 4 0,9 8-6 15,0 0-1-15,-6-12-5 0,6 12-11 16,0 0-4-16,-2-13-4 0,2 13-5 0,3-10-11 16,-3 10-6-16,4-10-5 0,-4 10-2 0,6-8-3 15,-6 8 1-15,9-6-6 0,-9 6 0 0,9-4-3 16,-9 4 4-16,12-2 0 0,-12 2 0 0,0 0 6 15,15 4 0-15,-15-4 6 0,10 5-1 0,-10-5 2 16,9 9 4-16,-9-9 3 0,8 9 4 0,-8-9 0 16,5 11-1-16,-5-11 1 0,2 11 4 0,-2-11 3 15,-1 11 3-15,1-11 3 0,-5 8 0 16,5-8-2-16,-8 9-1 0,8-9-3 0,-9 4 1 0,9-4 0 16,-10 3 2-16,10-3-1 0,-14 0 3 0,14 0 0 15,-12-3 0-15,12 3 0 16,-10-5 1-16,10 5 0 0,-10-6 4 0,10 6 0 15,-6-9-11-15,6 9-3 0,-4-9-9 0,4 9-3 16,0 0-4-16,-1-14-3 0,1 14-5 0,0 0-14 16,1-11-22-16,-1 11-45 0,0 0-54 0,6-7-58 15,-6 7-58-15,0 0-59 0,0 0-82 0,13-1-191 16,-13 1-111-16</inkml:trace>
  <inkml:trace contextRef="#ctx0" brushRef="#br0" timeOffset="72854.85">2727 3670 245 0,'0'0'216'15,"0"0"-29"-15,-16-1-26 0,16 1-11 0,0 0-10 16,-14-1 8-16,14 1-38 0,0 0-5 0,-12-1-10 16,12 1-9-16,0 0-7 0,0 0-6 15,0 0-3-15,-13 0-27 0,13 0 27 16,0 0-38-16,0 0 38 0,0 0-48 0,0 0 34 0,0 0-34 15,0 0 31-15,-14 1-39 0,14-1 36 0,0 0-31 16,0 0 32-16,0 0-27 0,0 0 33 0,0 0-23 16,0 0 35-16,0 0-9 0,0 0 28 0,0 0-8 15,0 0 27-15,12 2-18 0,-12-2 2 16,13 0-18-16,-13 0 1 0,17 0-20 0,-17 0 10 16,18 2-13-16,-18-2 18 0,23 0-19 0,-23 0 11 15,24 0-17-15,-12 1-1 0,2-1-13 0,-2-1 11 16,1 2-17-16,3-1 6 0,-4 0-16 0,2 0 12 15,1 0-17-15,-15 0 10 0,26 0-25 0,-10-1 24 16,-2 1-7-16,0 0 10 0,0 0-16 0,-1 1-4 16,1-2-9-16,-1 2 21 0,-13-1-17 0,24-1 18 15,-13 2-14-15,-11-1 12 0,21 0-15 0,-21 0 9 16,17 0-11-16,-17 0 10 0,17 0-11 0,-17 0 8 16,15 1-9-16,-15-1 13 0,15 1-13 0,-15-1 14 15,15 0-12-15,-15 0 12 0,13 0-11 0,-13 0 15 16,15 0-14-16,-15 0 12 0,13 0-14 0,-13 0 13 15,15 2-7-15,-15-2 5 0,12 1-9 16,-12-1 8-16,12 0-12 0,-12 0 11 0,0 0-9 16,17 1 13-16,-17-1-11 0,0 0 10 0,13 0-13 15,-13 0 11-15,0 0-8 0,0 0 9 0,14 0-9 16,-14 0 12-16,0 0-12 0,0 0 13 0,0 0-13 16,11 1 18-16,-11-1-18 0,0 0 11 0,0 0-15 15,0 0-3-15,0 0-28 0,0 0 0 16,0 0-24-16,12-1-10 0,-12 1-26 0,0 0 3 15,0 0-25-15,0 0 12 0,0 0-29 0,0 0 1 16,0 0-76-16,0 0-27 0,0 0-96 0,0 0-388 16,0 0-226-16</inkml:trace>
  <inkml:trace contextRef="#ctx0" brushRef="#br0" timeOffset="74414.28">2669 2671 141 0,'0'0'294'0,"-1"-12"-14"0,1 12-52 15,-3-10 15-15,3 10-45 0,-3-11-17 0,3 11-14 16,-3-9 5-16,3 9 14 0,-2-10 2 0,2 10-18 0,0 0-16 16,-3-12-12-16,3 12-8 0,0 0-3 0,0 0-3 15,-3-11-3-15,3 11-9 0,0 0-12 16,0 0-8-16,0 0-11 0,-3-9-11 0,3 9-4 15,0 0-11-15,0 0-6 0,0 0-6 0,0 0-7 16,0 0-8-16,0 0-6 0,-3-10 1 0,3 10-1 16,0 0-8-16,0 0 4 0,0 0-4 0,0 0 10 15,0 0-1-15,0 0 5 0,0 0-4 0,0 0 4 16,0 0-10-16,0 0 3 0,0 0-5 0,0 0-1 16,0 0-7-16,0 0-3 0,0 0-9 0,0 0-4 15,0 0-7-15,0 0 1 0,0 0 2 0,0 0-8 16,0 0-3-16,0 0-6 0,0 0 4 0,0 0 3 15,0 0-1-15,0 0 3 0,0 0 2 16,0 0 5-16,-1 11 4 0,1-11 3 0,1 11 2 0,-1-11 1 16,0 13-5-16,0-13 4 0,1 17-3 15,-1-17-2-15,0 19 3 0,2-7-2 0,-2 0 7 16,0-12-2-16,0 24-10 0,1-11 13 0,-1 1-9 16,0-1 8-16,1 0-5 0,-1 1 7 15,1 0-7-15,1 1 10 0,-2 0-11 0,1 1 2 16,0 0 7-16,1 0 2 0,-1-2-7 0,-1-1-5 15,1 4 9-15,0-2 7 0,-1 0-3 16,2 1 9-16,-1-2-4 0,-1-1 4 0,0 2-7 0,2-1 6 16,-2-1-11-16,2 1 3 0,-2 0-5 0,0-1 5 15,1-1-7-15,-1 0 4 0,0 1-2 16,1-1-2-16,-1 0 1 0,1 0-2 0,-1 0 1 16,0 0 4-16,2-1-6 0,-2 1 6 0,1-1 1 15,-1 1-7-15,1-1 2 0,-1-11 5 0,0 22-11 16,2-11 6-16,-1 0-3 0,-1-11 7 0,0 19-7 15,1-8 4-15,-1-11-4 0,1 17 0 0,-1-17 2 16,2 16 4-16,-2-16-9 0,1 14 8 0,-1-14-7 16,1 14 3-16,-1-14-1 0,3 13-2 0,-3-13 1 15,1 13 2-15,-1-13 0 0,3 12 6 0,-3-12-2 16,2 13 4-16,-2-13-9 0,2 10 3 0,-2-10-7 16,3 11 9-16,-3-11-6 0,3 11 6 0,-3-11-5 15,0 0 3-15,2 13-2 0,-2-13 4 16,0 0-4-16,4 13-1 0,-4-13 1 0,0 0 4 0,3 13-8 15,-3-13 9-15,0 0-4 0,2 11-1 16,-2-11 2-16,0 0-3 0,3 11 10 0,-3-11-1 16,0 0 2-16,3 11-3 0,-3-11 0 0,0 0-3 15,1 12-1-15,-1-12 1 0,0 0-1 0,2 12-2 16,-2-12 3-16,0 0 3 0,3 12-6 0,-3-12-2 16,0 0 3-16,4 11-1 0,-4-11 0 0,0 0-4 15,2 9 5-15,-2-9-3 16,0 0 3-16,3 10-1 0,-3-10-2 0,0 0-8 0,2 9 13 15,-2-9 1-15,0 0 2 0,0 0-5 16,4 13 4-16,-4-13-5 0,0 0 3 0,0 0-2 16,2 11 3-16,-2-11-5 0,0 0 8 0,0 0-7 15,0 0 6-15,1 11-7 0,-1-11 10 0,0 0-9 16,0 0 5-16,0 0-6 0,0 0 7 0,0 0-4 16,0 0 6-16,1 11-3 0,-1-11-3 0,0 0 2 15,0 0-3-15,0 0 0 0,0 0 0 0,0 0-17 16,0 0-6-16,0 0-10 0,0 0-11 0,0 0 7 15,0 0-10-15,0 0 8 0,0 0-3 16,3 10 10-16,-3-10-5 0,0 0 15 0,0 0-6 0,0 0 13 16,0 0-6-16,0 0 13 0,0 0-10 0,0 0 13 15,0 0-10-15,0 0-2 0,-3 9-30 16,3-9-15-16,0 0-41 0,0 0-26 0,0 0-74 0,0 0-47 16,0 0-115-16,0 0-90 0,0 0-354 15,0 0-334-15</inkml:trace>
  <inkml:trace contextRef="#ctx0" brushRef="#br0" timeOffset="75334.7">2679 3588 2 0,'0'0'133'0,"0"0"-13"0,0 0-17 15,0 0-15-15,0 0-1 0,0 0 2 0,0 0 2 16,0 0-1-16,0 0 34 0,0 0-37 0,0 0 21 16,0 0-10-16,0 0-4 0,0 0-10 15,0 0-3-15,0 0-9 0,0 0-15 0,0 0-11 16,0 0-4-16,0 0-8 0,0 0-7 0,0 0-2 16,0 0-2-16,0 0-5 0,0 0-2 0,0 0-2 15,4 8-2-15,-4-8-1 0,0 0 1 16,0 0 8-16,0 0-2 0,0 0-6 0,0 0 9 15,0 13 3-15,0-13 4 0,0 0-34 0,0 0 42 16,2 12-33-16,-2-12 35 0,0 0-37 0,0 0 35 16,0 14-28-16,0-14 41 0,0 0-35 0,1 10 46 15,-1-10-38-15,0 0 27 0,0 0-32 0,1 15 29 16,-1-15-4-16,0 0 0 0,0 0-33 0,0 13 25 16,0-13-17-16,0 0 21 0,0 0-22 0,0 0 21 15,0 0-28-15,0 12 31 0,0-12-29 0,0 0 19 16,0 0-29-16,0 0 21 0,0 0-26 0,0 0 21 15,0 0-23-15,0 0 25 0,0 12-26 16,0-12 22-16,0 0-26 0,0 0 27 0,0 0-26 0,0 0 25 16,0 0-22-16,0 0 22 0,0 0-23 0,0 0 26 15,0 0-25-15,2 10 20 0,-2-10-13 16,0 0 17-16,0 0-20 0,0 0 27 0,0 0-18 16,0 0 24-16,0 0-20 0,0 0 15 0,0 0-26 15,0 0 10-15,0 0-38 0,0 0-4 0,0 0-56 16,7-10-26-16,-7 10-82 0,0 0-37 0,3-13-83 15,-3 13-280-15,1-11-108 0</inkml:trace>
  <inkml:trace contextRef="#ctx0" brushRef="#br0" timeOffset="77993.2">2568 2618 20 0,'0'0'162'0,"0"0"-39"16,0 0 7-16,0 0-34 0,0 0 45 15,0 0-51-15,0 0 23 0,0 0-27 0,0 0 26 0,0 0-28 16,0 0 28-16,0 0-31 0,0 0 29 0,0 0-22 16,0 0 26-16,0 0-29 0,0 0 9 15,0 0 3-15,0 0-5 0,0 0 0 0,0 0 2 16,0 0-3-16,0 0-7 0,0 0-3 0,0 0-4 15,0 0-7-15,0 0-10 0,0 0-16 0,0 0-4 16,0 0-6-16,0 0-6 0,0 0 2 0,0 0-2 16,0 0 2-16,0 0 2 0,0 0 0 0,0 0 7 15,0 0-2-15,0 0 1 0,0 0-3 0,0 0 6 16,0 0-2-16,0 0-4 0,0 0 4 0,0 0-3 16,0 0-1-16,0 0-7 0,16 0-4 0,-16 0-8 15,12-1-1-15,-12 1-3 0,20-3-3 0,-20 3-5 16,22-2 0-16,-7 1 0 0,0 0-1 15,0-2-2-15,4 2 1 0,1 1 0 0,0-1 0 16,2 0 2-16,2 1 1 0,-2 0 1 0,6-2-9 16,-1 4 3-16,1-2 1 0,0-2-4 0,0 2 5 15,0 0 0-15,0 2 1 0,2-2 3 0,-2 0-5 16,1 1-1-16,2-1 1 0,-2 0-1 0,2 0 3 16,1 0-2-16,-1 1-2 0,1-1 2 0,-2 0-1 15,2 1 0-15,1 1 0 0,-1-1 2 16,4 0 1-16,0 0 1 0,-4 0-1 0,0 0-2 15,0 1-2-15,0-2 4 0,0 1-2 0,0 0 1 16,-2 0 0-16,2-1 2 0,-1 1-1 0,0-1 1 16,1 0-3-16,-2 1 0 0,2-1-11 0,0-1 10 15,0 1 4-15,0-1 1 0,0 2-3 0,-1-1-1 16,-1 0-2-16,0 0 4 0,-1 0-2 16,-1 0 1-16,0 0-5 0,0 0 3 0,1-1-1 15,-1 1 3-15,0 0 0 0,1-1 1 0,-1 1-8 16,2 0 6-16,0-1 0 0,0 1 0 0,-2 0-4 15,0-1 0-15,2 1 2 0,-4 0 0 0,1 0 0 16,0-2 2-16,-3 2 0 0,-1-1-13 0,0 1 15 16,1 0-10-16,-1 0 13 0,-1 0-11 0,3 0 13 15,-2 0-14-15,-1 0 10 0,0 0-14 0,0-1 13 16,1 1-14-16,-1 0 16 0,-2 0-14 0,3 1 15 16,-1-1-10-16,-2 0 10 0,2 0-2 0,1 0 4 15,1 0-4-15,-1 0 3 0,4-1-2 0,0 1-1 16,0 0-3-16,1-1-2 0,-5 1 3 15,3 0-2-15,-2-1-1 0,-1 1 1 0,1 0 3 16,-1 0-2-16,0 0-2 0,0 1-14 0,0-1 13 16,-2 0-15-16,2 0 22 0,-2 0-10 0,2 1 13 15,-1-1-16-15,1 1 17 0,0-1-16 0,4 0 16 16,0 1-15-16,0-1 13 0,-1 2-11 0,4-2 14 16,-2 1-18-16,3-1 20 0,-2 0-17 0,0 0 12 15,2 1-16-15,-2-1 13 0,0 0 3 16,0 0 1-16,-1 1 2 0,-1-1-6 15,0-1-2-15,-4 2-1 0,0-1-11 0,-2 0 15 0,0 0-12 16,2 1 14-16,-1-1-11 0,1 0 11 0,0 0-13 16,0 0 11-16,1 0-12 0,1 0 15 15,2 0-16-15,-1 0 14 0,1 0-10 0,1 0 15 16,0 0-14-16,0 0 14 0,-1 1-17 0,1-1 13 16,-1 0-18-16,0 2 20 0,-2-2-6 0,3 1 12 15,-1-1-15-15,1 0 13 0,0 2-15 0,1-2 14 16,-1 1-15-16,0-1 13 0,0 1-6 0,0 0 7 15,-1 0-10-15,1-1 11 0,0 0-18 0,0 0 16 16,0 0-14-16,0 0 16 0,-1 0-14 0,-3 0 13 16,1 0-16-16,-1-1 15 0,0 1-15 15,-1 0 12-15,-2 0-13 0,2 0 15 0,-3-1-9 16,-2 1 11-16,3 0-14 0,-2-1 14 0,-2 1-13 16,3-1 11-16,-1-1-14 0,0 1 11 0,3-1-13 15,0 2 8-15,-2 0-10 0,2-1 16 0,-1 1-18 16,1-1 19-16,1 0-15 0,0 1 13 0,2 0-15 15,-4-1 13-15,4 1-11 0,-1 0 9 0,-1 0-9 16,0 0 16-16,1 0-14 0,-1 0 13 0,0 1-8 16,-1-1 6-16,0 0-7 0,-1 1 10 0,1-1-14 15,-3 0 14-15,2 1-13 0,-2-1 13 0,1 0-13 16,1 0 10-16,-1 0-10 0,1 0 7 0,-1 0-4 16,-2 0 10-16,4 0-13 0,-2 0 14 15,-1-1-16-15,3 1 16 0,-2-1-30 0,0 1 29 0,1-1-17 16,0 1 14-16,-3 0-15 0,2 0 15 15,1-1-15-15,-3 2 14 0,2-1-10 16,-2-1 10-16,1 1-13 0,0 0 15 0,-2 0-13 16,2 1 13-16,-1-1-13 0,-1 0 14 0,2 0-13 15,-4 0 14-15,4 0-12 0,-1 0 11 0,0 0-15 16,1 0 14-16,0-1-16 0,0 1 18 0,-1 0-21 16,2 0 10-16,-1-2-14 0,-1 2 12 0,1 0-10 15,-4 0 14-15,2 0-13 0,-2 0 15 16,0 0-10-16,1 0 11 0,-1 0-14 0,1 0 11 15,0 0-3-15,-1 0 5 0,5 0-17 0,0 0 11 16,-2 2-14-16,1-2 12 0,0 0-10 0,2 0 11 16,-2 0-10-16,-1 0 12 0,2 0-13 0,1 0 12 15,-3 0-11-15,1 0 15 0,-1 0-15 0,2 0 17 16,-3 0-16-16,1 0 17 0,-2 0-15 0,0 0 14 16,0 0-12-16,-2 0 14 0,1 1-14 0,0-1 11 15,-1 0-10-15,0 0 12 0,0 1-15 0,0-1 15 16,0 1-14-16,2-1 14 0,-1 1-9 0,0-1 9 15,-1 1-9-15,1-1 9 0,1 2-12 0,0-1 13 16,2-1-17-16,0 2 17 0,0-1-19 0,-3-1 19 16,3 0-15-16,-2 1 15 0,1-1-3 0,-1 1 0 15,0-1 0-15,0 1 1 0,-1-1-3 16,0 1 2-16,2 0-4 0,0-1 2 0,-2 2-5 16,0-1-19-16,1-2 32 0,-4 1-7 0,4 1-2 15,-2 0 5-15,1 0-9 0,-2-1 7 0,2 1-16 16,-2-1 14-16,1 1-16 0,0 1 16 0,1-2-14 15,1 1 14-15,2 1-14 0,-2-1 12 0,2-1-18 16,-4 1 12-16,1 0-10 0,0 0 23 16,0 0-15-16,-1 1 12 0,1-1-15 0,-1 0 15 15,2-1-19-15,-2 1 21 0,1 0-16 0,-1 0 22 16,0 0-17-16,2 1 17 0,-2-2-15 0,1 1 13 16,-1 1-22-16,1-2 25 0,-1 1-18 0,2-1 17 15,-2 1-16-15,2-1 13 0,-1 1-4 16,1-1-2-16,-2 1 0 0,3 0 1 0,-4-1-3 15,3 2 3-15,-3-2 0 0,2 1-6 0,-1-1 6 16,2 1-3-16,-2-1-2 0,1 1-3 0,-1-1 1 16,-1 0 3-16,2 1-2 0,-2-1-4 0,2 1 4 15,-1 0-1-15,2-1 0 0,-3 2-4 0,0-2 2 16,0 1 2-16,1-1 3 0,0 0 0 0,-1 2-4 16,1-1 1-16,-14-1 1 0,26 1 2 0,-26-1-2 15,25 1-1-15,-13 0 8 0,1-1-4 0,-1 1-1 16,1 1-4-16,-13-2 1 0,26 1-3 0,-15 0 1 15,2 0 0-15,-1 0 11 0,0 0-3 0,0 1-1 16,-1-1 1-16,2 0-2 0,-1 1-1 0,-12-2-16 16,23 1 19-16,-23-1-18 0,19 2 21 15,-19-2-18-15,20 0 19 0,-20 0-18 0,19 1 20 16,-19-1-17-16,17 3 20 0,-17-3-24 0,18 1 25 16,-18-1-19-16,15 1 20 0,-15-1-21 0,18 1 16 15,-18-1-19-15,14 1 15 0,-14-1-12 0,16 1 15 16,-16-1-15-16,14 2 18 0,-14-2-19 0,14 1 19 15,-14-1-22-15,13 1 19 0,-13-1-17 0,13 1 21 16,-13-1-18-16,13 2 19 0,-13-2-20 16,16 1 20-16,-16-1-21 0,12 1 21 0,-12-1-2 0,12 1-5 15,-12-1 1-15,0 0-2 0,15 1 1 16,-15-1-1-16,0 0-7 0,12 3-11 16,-12-3 19-16,0 0-18 0,0 0 21 0,0 0 3 15,15 0-2-15,-15 0 0 0,0 0-4 0,0 0 1 16,0 0-2-16,0 0 1 0,0 0 2 0,13 1-2 15,-13-1-2-15,0 0 2 0,0 0-1 0,0 0-8 16,0 0-43-16,0 0-22 0,0 0-69 0,0 0-93 16,0 0-90-16,0 0-377 0,9-2-208 0</inkml:trace>
  <inkml:trace contextRef="#ctx0" brushRef="#br0" timeOffset="79066.2">10992 2726 2 0,'0'0'232'16,"0"0"-18"-16,0 0-34 0,0 0-23 15,0 0-15-15,0 0-7 0,0 0-1 16,0 0-9-16,0 0-6 0,0 0-9 0,0 0-36 0,0 0 13 16,7-5-28-16,-7 5 1 0,0 0-49 15,0 0 13-15,0 0-78 0,0 0-32 0,0 0-62 16,0 0-60-16,0 0-225 0,0 0 98 0</inkml:trace>
  <inkml:trace contextRef="#ctx0" brushRef="#br0" timeOffset="80398.72">11059 2721 83 0,'0'0'391'0,"0"0"-72"0,0 0-61 0,0 0 18 16,0 0-72-16,0 0 17 0,14 0-56 0,-14 0 2 15,0 0-47-15,0 0 9 16,0 0-44-16,0 0 11 0,0 0-26 0,0 0 17 0,0 0-27 15,0 0 9-15,0 0-25 0,0 0 13 16,0 0-21-16,0 0 16 0,0 0-27 0,0 0 18 0,0 0-23 16,0 0 13-16,0 0-22 0,0 0 10 15,0 0-19-15,8 5 15 0,-8-5-21 0,0 0 15 16,0 0-28-16,0 0 17 0,0 0-19 0,0 0 16 16,0 0-19-16,0 0 24 0,0 0-18 0,0 0 25 15,0 0-14-15,0 12 15 0,0-12-18 0,0 0 20 16,0 0-11-16,1 14 22 0,-1-14-9 0,2 11 23 15,-2-11-4-15,0 12 17 0,0-12-9 0,1 16 16 16,-1-16-18-16,0 18-1 0,0-18 0 0,0 22 8 16,0-22 4-16,-1 22-7 0,1-10 1 0,0 0-1 15,-2 2-59-15,2-1 62 0,0 1-64 16,0 0 67-16,0 2-6 0,-1 2-6 0,1-1-2 16,0 1-12-16,0 0-1 0,0 0-1 0,0 0 1 15,0 1-6-15,1-1-5 0,-1 2 3 0,0-1-2 16,0 0-3-16,0 0 5 0,2-1-12 0,-1 1 10 15,-1-1-1-15,1 0-3 0,-1 0 2 0,1-1-4 16,1 0 4-16,-2-2-4 0,1 0-3 0,-1-2-4 16,1 0 6-16,-1-1-1 0,0 0-3 0,2 0 0 15,-2-12 1-15,1 21 1 0,-1-21 1 0,1 24 4 16,-1-24-5-16,0 21 5 0,1-10 5 16,-1 1-3-16,0 0-1 0,2 0-52 0,-2 0 62 15,1 0-60-15,-1-12 65 0,0 23-61 16,0-23 63-16,1 21-66 0,-1-21 64 0,0 21-54 15,0-21 58-15,3 19-61 0,-3-19 66 0,1 19-55 16,-1-19 76-16,1 22-57 0,-1-10 57 0,0-12-64 16,2 21 3-16,-2-9 2 0,0-12 4 0,0 22 2 15,0-10-1-15,1-1 3 0,-1-11 6 0,0 22-8 16,0-22 60-16,1 23-70 0,-1-23 61 0,0 23-70 16,0-23 60-16,0 22-65 0,0-22 60 0,1 20-59 15,-1-20 58-15,0 20-60 0,0-20 61 16,0 17-64-16,0-17 60 0,0 16-60 0,0-16 58 15,2 16-54-15,-2-16 52 0,0 14-52 0,0-14 56 16,0 14-63-16,0-14 59 0,0 15-58 0,0-15 63 16,2 14-61-16,-2-14 57 0,0 14-44 0,0-14 43 15,0 15-57-15,0-15 55 0,0 15-57 16,0-15 65-16,2 15-64 0,-2-15 61 16,0 16-59-16,0-16 57 0,1 14-59 0,-1-14 59 0,1 14-59 15,-1-14 58-15,0 12-56 0,0-12 62 0,1 12-63 16,-1-12 52-16,0 0-46 0,2 17 58 0,-2-17-63 15,0 0 55-15,0 16-55 0,0-16 59 16,1 11-50-16,-1-11 44 0,0 0-55 0,1 15 59 0,-1-15-58 16,0 0 61-16,0 14-61 0,0-14 57 15,0 0-49-15,0 14 46 0,0-14-51 0,0 0 62 0,0 0-57 16,0 12 53-16,0-12-53 0,0 0 56 16,0 0-51-16,0 0 51 0,0 0-54 0,0 11 57 15,0-11-58-15,0 0 51 0,0 0-54 0,0 0 49 16,0 0-49-16,0 0 56 0,0 0-63 0,0 0 51 15,0 0-59-15,0 0 56 0,0 0-56 0,-1 12 56 16,1-12-55-16,0 0 56 0,0 0-55 0,0 0 57 16,0 0-56-16,0 0 58 0,0 0-59 0,0 0 57 15,0 0-59-15,0 0 59 0,0 0-69 0,0 0 57 16,0 0-70-16,0 0 37 0,0 0-53 0,0 0 64 16,0 0-53-16,-5-9 37 0,5 9-35 15,0 0 58-15,-9-8-61 0,9 8 64 16,-8-7-56-16,8 7 67 0,-7-7-61 0,7 7 65 15,-8-5-57-15,8 5 72 0,-9-6-72 0,9 6 58 16,-13-6-48-16,13 6 48 0,-11-3-61 0,11 3 61 16,-14-1-59-16,14 1 59 0,-13 0-56 0,13 0 58 15,-13 1-60-15,13-1 62 0,-14 5-57 0,6 0 59 16,8-5-56-16,-15 8 55 0,9-2-55 0,-1 0 57 16,1 2-55-16,-3 0 54 0,3 0-58 15,-1 3 66-15,1-2-59 0,1 2 60 0,-3 3-47 0,4-1 55 16,0 0-53-16,-1 1 68 0,3 0-64 0,-2 1 1 15,2-3 5-15,2 2 4 0,-2-3 3 0,2 1 2 16,0 0 3-16,0-12 7 0,2 22-1 16,-2-22 7-16,4 18 1 0,-4-18 17 0,7 16-14 15,-7-16 29-15,9 14-27 0,-2-8 24 0,-7-6-33 16,13 9 22-16,-13-9-27 0,12 6 22 0,-12-6-30 16,14 7 22-16,-14-7-26 0,13 3 26 0,-13-3-5 15,12 4-1-15,-12-4-1 0,10 2 3 0,-10-2-2 16,11 2-3-16,-11-2-8 0,0 0-5 0,15 1 5 15,-15-1-1-15,0 0 2 0,14-1-3 0,-14 1-2 16,0 0-11-16,14-1-15 0,-14 1-22 0,0 0-24 16,13-2-19-16,-13 2-31 0,0 0-31 0,0 0-49 15,11-2-57-15,-11 2-18 0,0 0-24 16,0 0-30-16,0 0-35 0,11-3-290 16,-11 3-162-16</inkml:trace>
  <inkml:trace contextRef="#ctx0" brushRef="#br0" timeOffset="83090.48">11048 4554 135 0,'0'0'222'0,"0"0"-32"0,0 0-25 0,0 0-13 16,-3-10-8-16,3 10-18 0,0 0 7 0,0 0-37 16,0 0 11-16,0 0-33 0,0 0 24 0,-1-10-49 15,1 10-9-15,0 0 20 0,0 0-42 0,0 0 24 16,0 0-32-16,1-11 47 0,-1 11-29 15,0 0 1-15,0 0 11 0,0 0 9 0,0 0 11 16,0 0 10-16,0 0 3 0,1-12 3 16,-1 12 0-16,0 0-1 0,0 0 47 0,0 0-62 15,0 0 40-15,0 0-58 0,0 0 47 0,0 0-66 16,0 0 46-16,0 0-50 0,0 0 43 0,0 0-49 16,0 0 46-16,0 0-58 0,0 0 48 0,0 0-55 15,0 0 48-15,0 0-52 0,0 0 48 0,0 0-54 16,0 0 47-16,0 0-56 0,0 0 52 15,0 0-51-15,0 0 45 0,0 0-44 0,0 0 45 0,0 0-51 16,0 0 56-16,0 0-50 0,0 0 7 0,0 0 7 16,2 14 13-16,-2-14 13 0,0 13 0 15,0-13 4-15,1 16 43 0,0-6-57 0,-1-10 47 0,3 22-56 16,-2-10 52-16,1 1-60 0,-1 0 55 0,-1 1-59 16,1-1 57-16,0 2-54 0,2 0 56 15,-3 0-55-15,1-1 59 0,-1 0-60 0,2-1 49 16,-1 2-50-16,-1-2 57 0,1 2-56 0,0-3 61 15,-1 2-55-15,2 0 57 0,-2 0-63 16,0-2 58-16,1 2-62 0,-1 0 56 0,0-1-57 16,0 0 54-16,2 1-60 0,-2 0 59 0,0-1-61 15,3-1 58-15,-3 2-62 0,0-2 64 0,0 2-55 16,1-1 63-16,-1 0-57 0,0-1 57 16,0 2-62-16,0-3 57 0,-1 3-60 0,2-2 56 0,-1-1-59 15,0 3 8-15,0-2 5 0,0 0-1 16,-1 0 4-16,1 1 3 0,0-1 3 0,0 0 0 0,0 1 2 15,0-1 0-15,0 1 3 0,0 1 5 16,0-3-3-16,0 3-7 0,0-1 2 0,0-1 0 16,0 1 0-16,-3-1 8 0,3 2 0 0,0-3-1 15,-2 2 3-15,2-2 2 0,-1 3-2 0,1-2 4 16,-2-1-5-16,2 2 3 0,-1-1-3 0,0-2 5 16,1 3-3-16,-1-1-6 0,-1-2-1 0,2 2-1 15,-1-1-1-15,1 0 2 0,-3 1-2 0,3-12 53 16,-1 23-62-16,0-12 60 0,1 2-68 0,-1-2 54 15,1 0-58-15,-2 0 60 0,1 2-63 0,1-2 55 16,-1 0-60-16,1 1 63 0,-2-1-60 0,2 1 4 16,-1-1 7-16,1 1 8 0,-1-1 5 15,1-11 1-15,0 24 3 0,-2-14 0 16,2-10-6-16,-1 23 1 0,1-23 4 0,0 23-2 16,-1-12 2-16,1 1 0 0,-1 0-1 0,2-2 2 15,-2 3-2-15,1-2 3 0,-3 1-3 0,3 1 2 16,0-2 0-16,-1 2-25 0,1-1 28 0,0 1-28 15,0-1 36-15,0 0-26 0,0 0 31 0,0 1-37 16,0-1 30-16,-1 1-27 0,2-1 29 0,-1 0-34 16,0 1 33-16,0-1-24 0,1 2 28 15,-1-1-26-15,0 0 22 0,3-1-28 0,-3 1 28 16,1 0 2-16,-1 1-8 0,1 0 0 0,-1-1 0 0,0 1 4 16,1 0 1-16,-1-1-13 0,0 0 0 15,2-1 4-15,-4 2 2 0,2-2-2 0,2 1-3 16,-4 0 3-16,2-1-3 0,0 0 1 0,0-1-1 15,0 2 1-15,0-1-2 0,-1-1 5 0,1 2-3 16,-1-1 0-16,1-12 0 0,-1 23-2 0,1-23 0 16,0 21 0-16,-3-9 1 0,6-1-5 15,-6 0 15-15,3-11-3 0,-1 21-10 0,1-21 1 0,-1 22 2 16,0-11 6-16,1-11-7 0,-2 20-1 16,2-20 2-16,-1 21-25 0,1-21 32 0,-3 20-35 0,3-20 37 15,-1 19-29-15,1-19 31 0,-1 19-29 16,1-19 31-16,-3 20-30 0,3-20 30 0,-1 16-27 15,1-16 29-15,-3 17-33 0,3-17 33 0,-1 16-30 16,1-16 30-16,-1 17-13 0,1-17 17 0,-2 15-31 16,2-15 30-16,-1 16-31 0,1-16-3 15,-1 15 1-15,1-15 5 0,-1 15 4 0,1-15-3 16,-3 14 4-16,3-14 2 0,-1 14 2 0,1-14-2 16,-4 14 2-16,4-14-2 0,-1 14 3 0,1-14 0 15,-2 14-1-15,2-14 1 0,-1 12-2 0,1-12 1 16,-2 14-3-16,2-14 25 0,0 12-29 15,0-12 4-15,-2 12 0 0,2-12 0 0,-1 11-2 16,1-11 1-16,0 0-1 0,0 16 2 0,0-16 1 16,-1 12 24-16,1-12-32 0,0 0 27 0,0 16-33 15,0-16 33-15,0 0-28 0,0 17 29 0,0-17-33 16,0 12 24-16,0-12-19 0,0 0 27 0,1 17-30 16,-1-17 31-16,-1 12-37 0,1-12 29 0,0 0-32 15,0 15 37-15,0-15-38 0,-2 12 31 0,2-12-29 16,0 0 32-16,0 15-33 0,0-15 31 0,0 0-33 15,0 14 30-15,0-14-27 0,0 0 28 0,0 15-23 16,0-15 23-16,0 0-29 0,-1 10 28 0,1-10-27 16,0 0 28-16,1 13-28 0,-1-13 29 0,0 0-28 15,0 0 27-15,-1 11-25 0,1-11 26 0,0 0-26 16,1 11 24-16,-1-11-29 0,0 0 24 0,0 0-26 16,0 13 27-16,0-13-24 0,0 0 26 0,0 0-20 15,0 15 29-15,0-15-30 0,0 0 24 16,-1 11-27-16,1-11 22 0,0 0-22 0,-1 11 29 15,1-11-29-15,0 0 25 0,0 0-23 0,-1 11 24 16,1-11-24-16,0 0 24 0,0 0-22 0,0 0 23 16,0 12-19-16,0-12 17 0,0 0-19 0,0 0 18 15,0 0-20-15,-2 11 23 0,2-11-20 0,0 0 21 16,0 0-22-16,0 0 21 0,0 12-22 0,0-12 21 16,0 0-22-16,0 0 25 0,-1 11-21 0,1-11 21 15,0 0-25-15,0 0 20 0,-1 11-25 0,1-11 20 16,0 0-21-16,0 0 19 0,0 0-18 15,0 0 21-15,0 0-22 0,0 11 24 0,0-11-27 16,0 0 21-16,0 0-2 0,0 0-2 0,0 0-17 16,0 0 17-16,0 0-21 0,0 0 17 0,0 0-19 15,0 0 17-15,0 0-15 0,0 0 21 0,0 0-16 16,0 0 22-16,-7 7-19 0,7-7 17 0,0 0-16 16,0 0 17-16,0 0-20 0,0 0 13 0,0 0-22 15,0 0 13-15,0 0-16 0,0 0 18 0,0 0-12 16,0 0 17-16,-1-11-12 0,1 11 14 0,0 0-12 15,0 0 15-15,0 0-13 0,0 0 13 0,5-7-14 16,-5 7 13-16,0 0 1 0,0 0-2 0,0 0 0 16,10-3-1-16,-10 3 0 0,0 0 1 15,0 0 3-15,9 4 7 0,-9-4-6 16,0 0 7-16,0 0-1 0,11 6-4 0,-11-6 2 16,0 0-2-16,0 0 5 0,0 0 4 0,6 8-2 15,-6-8 1-15,0 0-3 0,0 0-1 0,0 0 0 16,0 0-11-16,0 0 16 0,-6 7-14 0,6-7 16 15,0 0-13-15,0 0 13 0,-13-1-16 16,13 1 15-16,0 0-14 0,-10-4 16 0,10 4-22 0,0 0 13 16,-11-9-18-16,11 9 8 0,-5-8-7 0,5 8 12 15,-2-10-16-15,2 10 17 0,-1-11-14 0,1 11 15 16,0 0-12-16,0-13 16 0,0 13-12 0,3-8 16 16,-3 8-12-16,0 0 9 0,7-10-11 15,-7 10 9-15,0 0-18 0,7-5 13 0,-7 5-13 16,0 0 17-16,9-3-18 0,-9 3 24 0,0 0-18 15,0 0 17-15,9 6-11 0,-9-6 15 0,0 0-11 16,5 8 17-16,-5-8-8 0,0 0 17 0,2 11 0 16,-2-11 3-16,0 0 4 0,-3 13-7 0,3-13-12 15,0 0 15-15,-8 11-13 0,8-11 17 0,0 0-17 16,-7 8 14-16,7-8-15 0,0 0 20 0,-11 4-24 16,11-4 22-16,0 0-22 0,-12-1 11 15,12 1-41-15,0 0-18 0,-11-8-46 0,11 8-19 16,-6-6-46-16,6 6-37 0,-5-10-20 0,5 10-95 15,-5-9-69-15,5 9-198 0,0 0-86 0</inkml:trace>
  <inkml:trace contextRef="#ctx0" brushRef="#br0" timeOffset="86604.82">11383 4422 23 0,'0'0'190'0,"0"0"-10"16,0 0-17-16,0 0-6 0,0 0-4 0,0 0 1 15,0 0-7-15,0 0-16 0,0 0-20 0,0 0-7 16,0 0-1-16,0 0-4 0,5-8-10 0,-5 8-11 15,0 0 0-15,0 0-43 0,0 0 49 0,0-14-4 16,0 14-5-16,0 0-12 0,0 0-7 0,1-11-33 16,-1 11 8-16,0 0-11 0,0 0-6 15,5-8-4-15,-5 8-7 0,0 0-3 0,0 0-4 16,9-5 3-16,-9 5-8 0,0 0 5 0,0 0-3 16,14-2-50-16,-14 2 52 0,0 0-1 0,10 2 0 15,-10-2 0-15,0 0-6 0,10 4-36 16,-10-4 52-16,0 0-44 0,8 6 62 15,-8-6-61-15,0 0 62 0,0 0-50 0,8 7 50 16,-8-7-52-16,0 0 64 0,0 0-57 0,0 0 66 16,0 0-60-16,0 0 74 0,0 0-67 0,-5 11 69 15,5-11-9-15,0 0-9 0,0 0-5 0,0 0-5 0,0 0-3 16,-11-3-1-16,11 3 1 0,0 0-2 16,0 0 14-16,0 0 3 0,-7-7-1 0,7 7-3 15,0 0-1-15,0 0-2 0,0 0 6 0,-4-8-7 16,4 8-11-16,0 0-12 0,0 0-8 0,0 0-6 15,0 0-6-15,7-9-2 0,-7 9-8 0,0 0 9 16,0 0-4-16,16 0 1 0,-16 0 0 0,0 0 1 16,15 4 4-16,-15-4-10 0,0 0-3 0,14 5-7 15,-14-5-6-15,0 0-8 0,11 6-4 0,-11-6-5 16,0 0-61-16,8 4 81 0,-8-4-31 16,0 0 33-16,0 0-27 0,0 0 95 0,0 0-88 15,0 0 69-15,0 0-38 0,0 0 51 0,0 0-2 16,0 0-1-16,-4 9-8 0,4-9-4 0,0 0 12 15,-9-4-11-15,9 4-6 0,0 0-4 0,-11-7-4 16,11 7-2-16,-7-7 4 0,7 7 3 0,-7-10 3 16,7 10 9-16,-5-9 9 0,5 9-4 0,-5-11-2 15,5 11 8-15,-5-8 5 0,5 8-3 0,-5-9-6 16,5 9-2-16,0 0-12 0,-5-9-7 16,5 9-10-16,0 0-7 0,0 0-4 0,-4-9 5 15,4 9-3-15,0 0-4 0,0 0-2 16,0 0 2-16,0 0 4 0,0 0-1 0,0 0-1 0,13 1 3 15,-13-1-3-15,0 0-1 0,0 0-6 16,0 0-7-16,5 8 3 0,-5-8-2 0,0 0 6 0,0 0 3 16,3 10 4-16,-3-10 4 0,0 0-1 15,0 0 6-15,0 0-2 0,-2 12 9 0,2-12-1 16,0 0-1-16,0 0 8 0,0 0 2 0,0 0 12 16,-5 8-7-16,5-8-2 0,0 0 7 0,0 0 4 15,0 0 2-15,0 0 6 0,0 0 4 0,0 0-3 16,0 0 2-16,0 0-1 0,0 0 1 0,-7-6 0 15,7 6-3-15,0 0-1 0,0 0 8 0,0 0-2 16,0 0-6-16,-3-10-6 0,3 10-8 0,0 0 2 16,0 0-15-16,0 0-10 0,0 0 1 0,0 0-3 15,0 0 0-15,0 0-6 0,0 0-2 16,0 0-1-16,0 0 0 0,0 0 2 0,0 0-4 16,0 0-1-16,0 0-1 0,0 0 2 15,0 0 0-15,0 0 3 0,0 0 1 0,0 0 2 16,0 0 0-16,0 0 5 0,0 0-2 0,0 0 0 15,-5 8 0-15,5-8 5 0,0 0 5 0,1 14 1 16,-1-14-3-16,0 0 5 0,1 17 0 0,-1-17-48 16,0 12 58-16,0-12-49 0,0 16 61 0,0-16-55 15,2 16 63-15,-2-16-60 0,0 17 48 0,0-17-44 16,0 16 51-16,0-16-43 0,0 19 6 16,0-19 12-16,0 16-3 0,0-16 2 0,0 17 51 15,0-17-53-15,0 18 49 0,0-18-56 0,0 18 49 16,0-18-53-16,-2 19 51 0,2-19-48 0,-1 20 48 15,1-20-52-15,0 22 54 0,0-22-54 0,-1 21 51 16,1-10-56-16,-2 0 56 0,1 0-58 0,1 1 57 16,0 0-57-16,-2 0 56 0,2 0-62 0,-2 0 60 15,1 0-55-15,1 1 57 0,-1-1-57 0,-1 1 56 16,1-1-57-16,1 2 57 0,-1-3-58 0,1 2 50 16,-1 0-46-16,1-1 53 0,-2-1-57 0,2 1 55 15,0-2-56-15,0-10 51 0,0 22-53 16,-2-11 55-16,2-11-45 0,-3 19 46 0,3-19-59 0,0 19 62 15,0-19-51-15,-1 18 58 16,1-18-58-16,-1 18 59 0,1-18-57 0,-2 18 60 16,2-18-57-16,-2 21 56 0,2-21-61 0,-1 19 58 15,1-19-59-15,-2 19 55 0,2-7-58 0,-2-1 58 16,2-11-55-16,-3 20 53 0,2-9-63 0,0 0 57 16,-1 0-58-16,0 0 5 0,2-11 5 0,-2 21 6 15,2-10 6-15,-2 0-2 0,1-1 2 16,1-10 0-16,-2 22 3 0,0-11 1 0,1 0 1 0,-1-1 6 15,2-10 1-15,-1 22-10 0,0-10 2 0,1-1 1 16,0-11-2-16,-2 23 2 0,0-12 1 16,2-11 1-16,-1 22 1 0,-1-10 1 0,2 0-4 15,-1 1 1-15,0-2 54 0,0 1-69 0,-1 1 62 16,1-2-65-16,1 3 59 0,0-2-63 0,-4-1 61 16,3 3-59-16,1-2 56 0,-3 0-65 0,2-1 67 15,1 0-69-15,-1 0 61 0,0 0-58 0,-2 0 58 16,3 0-62-16,0-11 62 0,-3 20-63 0,3-20 62 15,-1 19-60-15,1-19 65 0,-2 18-64 0,2-18 60 16,0 18-60-16,-2-7 62 0,2-11-57 0,-1 19 54 16,1-19-61-16,-1 20 64 15,0-8-63-15,1-12 58 0,-2 21-54 0,2-21 3 16,0 22 3-16,0-22 3 0,-2 21 5 0,2-21 3 16,0 22 3-16,0-22 4 0,-2 22-2 0,2-22 17 15,-1 20-10-15,1-20-3 0,0 20 2 0,0-20-5 16,-3 18-1-16,3-18 1 0,-1 17 0 0,1-17-3 15,-1 16 5-15,1-16 3 0,-3 17-3 0,3-17 1 16,-2 15-22-16,2-15 25 0,-3 17-22 0,3-17 25 16,-2 15-22-16,2-15 27 0,-2 17-29 0,2-17 28 15,-2 18-23-15,2-18 24 0,-3 18-25 0,3-18 24 16,-2 18-23-16,2-18 24 0,-3 18-23 0,3-18 24 16,-2 18-5-16,2-18 1 0,-3 18-4 0,3-18 6 15,-4 18-3-15,4-18-2 0,-2 18-1 0,2-18-6 16,-3 20 0-16,-1-11 5 0,4-9-5 0,-2 19 0 15,-1-9 1-15,3-10-1 0,-1 19-1 0,0-8 2 16,-1 0 5-16,2-11-6 0,-2 21 3 16,2-21 0-16,-2 18-3 0,2-7 1 0,0-11-1 15,-2 21 1-15,2-21 0 0,-3 19 0 0,2-9 1 16,1-10 0-16,-1 21-1 0,1-21 1 0,-2 18 1 16,2-18-2-16,-1 21 0 0,1-21 2 0,0 17-1 15,0-17 2-15,-1 19-6 0,1-19 12 0,-1 18-2 16,1-18-2-16,-1 18 0 0,1-18-9 0,-3 15-1 15,3-15 10-15,-3 17-5 0,3-17 1 0,-1 15-1 16,1-15-1-16,0 15-3 0,0-15 3 0,-1 14 4 16,1-14-1-16,0 14 0 0,0-14-3 15,0 15 1-15,0-15 0 0,-1 14 4 0,1-14-5 0,0 13-1 16,0-13 3-16,0 14-1 0,0-14-1 16,0 14 1-16,0-14 1 0,0 14-25 0,0-14 30 15,0 12-24-15,0-12 26 0,1 13-24 0,-1-13 27 16,0 13-28-16,0-13 44 0,1 13-39 0,-1-13 27 15,0 12-29-15,0-12 28 0,1 13-34 0,-1-13 29 16,0 0-24-16,0 16 28 0,0-16-28 16,2 12 28-16,-2-12-28 0,1 12 30 0,-1-12-28 15,3 10 25-15,-3-10-20 0,2 12-1 0,-2-12 2 16,0 0-1-16,2 14 3 0,-2-14-1 16,0 0 3-16,2 15-3 0,-2-15 6 0,0 0 0 15,2 13 0-15,-2-13 0 0,3 12 0 0,-3-12-1 16,0 0 23-16,0 14-27 0,0-14 25 0,2 9-30 15,-2-9 26-15,0 0-27 0,3 14 23 0,-3-14-23 16,0 0 26-16,1 15-27 0,-1-15 33 0,0 0-29 16,3 14 28-16,-3-14-29 0,0 0 20 0,1 12-25 15,-1-12 28-15,0 0-28 0,3 13 26 0,-3-13-26 16,0 0 30-16,0 11-31 0,0-11 26 16,0 0-28-16,0 12 32 0,0-12-24 0,0 0 22 0,0 0-23 15,2 11 26-15,-2-11-26 0,0 0 25 0,0 0-28 16,0 0 27-16,0 12-27 0,0-12 25 15,0 0-23-15,0 0 24 0,0 0-26 0,0 10 27 16,0-10-30-16,0 0 29 0,0 0-26 0,4 10 26 16,-4-10-28-16,0 0 28 0,0 0-26 0,0 0 34 15,0 0-32-15,0 12 30 0,0-12-30 0,0 0 22 16,0 0-27-16,0 0 28 0,0 0-27 0,0 0 27 16,0 0-27-16,0 0 29 0,0 0-28 0,-2 11 26 15,2-11-26-15,0 0 30 0,0 0-28 0,0 0 26 16,0 0-25-16,0 0 29 0,0 0-30 0,0 0 30 15,0 0-27-15,0 0 27 0,0 0-26 0,0 0 27 16,0 0-30-16,0 0 28 0,0 0-31 16,0 0 30-16,0 0-30 0,2 11 26 0,-2-11-27 15,0 0 26-15,0 0-29 0,0 0 26 0,0 0-28 0,0 0 37 16,0 0-30-16,0 0 30 0,0 0-29 16,0 0 22-16,0 0-27 0,0 0 27 0,0 0-27 15,-4 9 31-15,4-9-30 0,0 0 30 0,0 0-29 16,0 0 29-16,0 0-26 0,0 0 27 0,0 0-26 15,0 0 27-15,0 0-29 0,0 0 26 0,0 0-32 16,0 0 30-16,0 0-28 0,-2 10 27 0,2-10-25 16,0 0 26-16,0 0-25 0,0 0 28 0,0 0-27 15,0 0 27-15,0 0-27 0,0 10 29 0,0-10-30 16,0 0 31-16,0 0-27 0,0 0 30 0,0 0-28 16,0 0 38-16,0 0-32 0,0 0 23 0,0 0-42 15,0 0 6-15,0 0-45 0,0 0-2 0,0 0-41 16,0 0-13-16,0 0-19 15,0 0-36-15,0 0-25 0,0 0-19 0,0 0-28 16,0 0 11-16,0 0-70 0,0 0-69 0,0 0-227 16,0 0-107-16</inkml:trace>
  <inkml:trace contextRef="#ctx0" brushRef="#br0" timeOffset="88772.42">11291 7078 145 0,'0'0'201'0,"0"0"-23"0,0 0-12 16,0 0-13-16,0 0-7 0,0 0-14 0,0 0 4 15,0 0-35-15,0 0-4 0,0 0-2 0,0 0 3 16,0 0 4-16,0 0 1 0,0 0-3 0,0 0 3 15,-3-9-10-15,3 9-10 0,0 0-9 16,0 0-2-16,0 0-5 0,0 0-6 0,3-12-5 0,-3 12-4 16,0 0 2-16,0 0-1 0,5-10-5 0,-5 10-8 15,0 0-7-15,7-7-5 0,-7 7-5 16,8-5-8-16,-8 5-2 0,10-3-4 0,-10 3-1 16,13-4-4-16,-13 4 2 0,13-2 1 0,-13 2-2 0,17-1 2 15,-17 1-5-15,17 0 4 0,-17 0-2 16,18 2-6-16,-18-2 2 0,17 4-6 0,-7 0 1 15,-10-4 1-15,14 7 5 0,-5-2 3 0,-2 2 4 16,-1-1 3-16,0 2 0 0,1 1 53 0,-2 0-52 16,-1 1 53-16,-1 1-50 0,1-1 47 0,0 1-53 15,-1 1 48-15,-1 0-52 0,0 0 53 16,1 1-55-16,-3-2 55 0,2 1-55 0,-2 1 51 16,0-1-57-16,-2 0 54 0,2 1-46 0,-3-2 7 0,0 0 5 15,2 0 3-15,-3 1-4 0,1-1 4 16,-2 0 2-16,1-1-3 0,0-1 2 15,-3 1-1-15,2-2-2 0,-3 1 0 0,3 0 5 16,-3-1-7-16,0 0 1 0,1-2-3 0,-1 0-1 16,1 0-2-16,7-6 0 0,-16 9 5 0,16-9-7 15,-15 7 1-15,15-7-2 0,-15 5 2 0,15-5-4 16,-15 1 0-16,15-1-1 0,-15 1-2 0,15-1 0 16,-11 2-1-16,11-2-1 0,0 0 0 0,-17 0 0 15,17 0 4-15,0 0 0 0,-14 0-1 16,14 0-2-16,0 0-6 0,0 0 1 0,-13 1 1 0,13-1 2 15,0 0-2-15,0 0 1 0,0 0 1 16,0 0-1-16,-15 0-2 0,15 0 5 0,0 0-2 0,0 0-2 16,0 0 1-16,0 0 0 0,0 0 1 15,0 0 1-15,0 0 17 0,0 0-19 0,0 0 2 16,0 0 3-16,-11-1 1 0,11 1 1 0,0 0 2 16,0 0 0-16,0 0 8 0,0 0 0 0,0 0 11 15,0 0-19-15,0 0-1 0,0 0-2 0,0 0 1 16,0 0-6-16,0 0 1 0,0 0 0 0,0 0-4 15,0 0-4-15,0 0 0 0,0 0-3 16,0 0-1-16,-8 5 6 0,8-5-3 0,0 0 2 0,0 0 1 16,0 0 1-16,2 11 1 0,-2-11 3 0,0 0 7 15,0 16 1-15,0-16 13 0,2 12 4 16,-2-12-28-16,-2 14 39 0,2-14-20 0,0 19 37 16,0-19-35-16,-2 21 36 0,2-21-35 0,-1 23 31 15,1-12-35-15,-2 3 31 0,2 0-30 0,-1-1 29 16,1 0-33-16,-1 2 33 0,1 0-33 0,-1 2 30 15,-1 0-6-15,1-2 10 0,1 1-35 0,-1 0 30 16,-1 0-37-16,1-1 38 0,0 1-28 0,-1-1 29 16,1-1-29-16,1 3 30 0,-2-3-34 0,0 2 31 15,1-2-39-15,0-1 33 0,-2 1-38 16,2 1 36-16,0-2-32 0,-1 0 38 0,1 1-35 0,1-3 22 16,-5 3-27-16,5 0 28 0,-1-2-27 15,-1 1 24-15,1-1-29 0,1 0 34 16,-1 0-36-16,0 1 31 0,1-2-29 0,-2 0 33 15,2 2-26-15,0-2 32 0,-2 1-31 0,2-12 25 16,-2 22-25-16,1-10-2 0,0-2 8 0,1 3-1 16,-1-3 0-16,-1 1 0 0,2-11-4 0,-1 22 7 15,-1-11-4-15,2-11 1 0,-2 20-2 0,2-20-1 16,-2 21 1-16,1-10 6 0,-1-1-2 0,1 1-2 16,1-11-2-16,-3 20 4 0,3-20-1 15,-1 20 0-15,1-20-2 0,-3 18 0 0,3-18 2 16,0 16-4-16,0-16-4 0,-3 13 6 0,3-13 0 15,0 12 1-15,0-12 0 0,0 0 1 0,-4 13 2 16,4-13-1-16,0 0-3 0,-2 10-13 0,2-10-20 16,0 0-27-16,0 0-31 0,0 0-45 0,0 0-47 15,-1 11-44-15,1-11-27 0,0 0-81 0,0 0-72 16,0 0-39-16,0 0-85 0,0 0-351 0,-2-12-432 16</inkml:trace>
  <inkml:trace contextRef="#ctx0" brushRef="#br0" timeOffset="90414.78">2534 7963 183 0,'0'0'253'0,"0"0"-45"16,-13 1 5-16,13-1-47 0,0 0 2 15,0 0-48-15,-17 0 17 0,17 0-41 0,0 0 35 16,0 0-48-16,-12 0 33 0,12 0-50 0,0 0 35 15,0 0-32-15,0 0 35 0,0 0-28 0,-12 1 17 16,12-1-26-16,0 0 16 0,0 0-28 0,0 0 25 16,0 0-20-16,0 0 14 0,0 0-21 0,0 0 19 15,0 0-13-15,0 0 24 0,0 0-15 16,0 0 13-16,0 0-21 0,10 2 14 0,-10-2-7 0,14-1 15 16,-14 1-13-16,20-1 2 0,-10 0-20 0,4 0 5 15,0-1-15-15,0 1 0 0,1-1-14 16,2 1 0-16,1 1-3 0,1-2 0 0,-1 0-5 15,2 1-1-15,2 0-7 0,-3 0-1 0,3 0-1 16,-2 0-1-16,3 0-2 0,-2 0-1 0,1 0 0 16,-1-1-4-16,1 1 0 0,0-1 3 0,-1 1 0 15,1 0 0-15,1 0 2 0,-1 1-1 0,0-1 0 16,-3 0-1-16,1-1-1 0,1 1 0 0,-3 1-1 16,1-1 2-16,-1-1 0 0,0 2-4 0,-2-1-1 15,0 0 1-15,-2 1-3 0,1 0 5 0,-2 0 0 16,1-2 1-16,0 2-3 0,0 0 3 0,-3-1-2 15,-11 1 0-15,25 0 1 0,-14-2-2 16,-11 2 3-16,21-1-2 0,-21 1-19 0,16 0 23 0,-16 0-1 16,17-1-1-16,-17 1-1 0,14 0 1 15,-14 0-1-15,14-1 0 0,-14 1-1 0,0 0 1 16,15-1-6-16,-15 1 8 0,0 0-3 0,16 0 4 16,-16 0 0-16,0 0-4 0,0 0 1 0,12 0 2 15,-12 0-6-15,0 0 7 0,0 0 2 0,0 0-8 16,14-1 1-16,-14 1-3 0,0 0 2 15,0 0-2-15,0 0 1 0,0 0 0 0,0 0 0 16,0 0 3-16,13 0-4 0,-13 0 0 0,0 0 0 16,0 0 1-16,0 0-3 0,0 0 4 15,0 0-12-15,0 0 13 0,0 0 1 0,0 0 1 16,0 0-14-16,13-2-18 0,-13 2-43 0,0 0-56 0,0 0-73 16,0 0-90-16,0 0-124 0,0 0-502 15,0 0-490-15</inkml:trace>
  <inkml:trace contextRef="#ctx0" brushRef="#br0" timeOffset="91580.81">2442 7993 237 0,'0'0'233'0,"0"0"-3"16,0 0-42-16,-1-11 23 0,1 11-41 0,0 0 27 15,0 0-45-15,0 0 28 0,0 0-53 0,0 0 15 16,1-11-39-16,-1 11 16 0,0 0-44 0,0 0 12 16,0 0-38-16,0 0 13 0,0 0-33 0,0 0 21 15,0 0-29-15,0 0 22 0,0 0-31 0,0 0 32 16,0 0-23-16,0 0 22 0,0 0-13 0,1 14 16 16,-1-14-10-16,0 0 12 0,1 15-14 0,-1-15 19 15,2 11-15-15,-2-11 10 0,1 16-18 0,-1-16 21 16,4 18-3-16,-3-7 13 0,0-1-11 15,2 3 4-15,-2-2 1 0,0 3 5 0,2 0 0 16,-2 3 1-16,2-1-5 0,-2 1 2 0,2-2 1 16,-1 4-59-16,0-3 60 0,-1 2-59 0,0 2 70 15,0-1-66-15,1 1 68 0,0 0-68 0,-1 3 69 16,1-3-60-16,-2 3 62 0,2-2-65 0,-2 0 57 16,1-1-5-16,-1 2-1 0,0-2-67 0,0 1 59 15,-1-2-7-15,-1 2-7 0,2-1-64 0,0-1 60 16,0 2-54-16,-2-2 56 0,2-1-61 0,-1 0 59 15,-1 0-58-15,0 0 60 0,2 0-59 0,-1-1 56 16,1-3-52-16,-1 1 46 0,1 0-44 0,0-2 62 16,0 0-71-16,0-1 38 0,0 0-24 15,-1-1 52-15,1-11-50 0,0 21 47 0,0-21-52 16,-2 20 52-16,2-20-55 0,0 16 52 0,0-16-48 16,0 16 41-16,0-16-48 0,0 12 51 0,0-12-58 15,-2 15 56-15,2-15-50 0,0 13 50 0,0-13-51 16,0 12 50-16,0-12-52 0,0 0 51 0,0 14-50 15,0-14 50-15,0 0-53 0,0 13 55 0,0-13-55 16,0 0 53-16,0 14-51 0,0-14 23 0,0 0-13 16,0 0 34-16,0 13-41 0,0-13 43 0,0 0-40 15,0 0 49-15,0 12-25 0,0-12 21 16,0 0-44-16,0 0 48 0,0 0-45 0,0 0 44 0,0 0-43 16,0 11 31-16,0-11-73 0,0 0 18 15,0 0-100-15,0 0 14 0,0 0-106 16,0 0-13-16,0 0-59 0,0 0-74 0,0 0-54 15,0 0-62-15,0 0-314 0,0 0-330 0</inkml:trace>
  <inkml:trace contextRef="#ctx0" brushRef="#br0" timeOffset="94430.97">2516 9035 113 0,'0'0'225'0,"0"0"-46"16,0 0 13-16,0 0-40 0,-13 1 14 15,13-1-42-15,0 0-13 0,0 0-15 0,0 0-1 16,0 0-6-16,0 0 20 0,0 0-29 0,0 0-4 16,0 0 3-16,0 0-2 0,0 0 4 0,0 0 0 15,0 0 2-15,0 0-3 0,0 0-12 0,0 0-6 16,0 0 0-16,0 0 1 0,0 0-2 0,0 0 6 15,0 0-3-15,0 0-3 0,8 6-1 0,-8-6-7 16,0 0 5-16,16-1-11 0,-16 1-1 0,18 0-2 16,-18 0 1-16,22-1 6 0,-7 0-3 0,1 0 1 15,2 1-4-15,2-3-4 0,1 2-3 0,3-1-4 16,3 1-2-16,-2-2 0 0,2 1-4 0,-1 0-3 16,0 0-5-16,3-1 2 0,-1 2-2 0,0-1-2 15,1 0-5-15,1-1-8 0,-1 2 5 0,-1-2-54 16,1 1 63-16,1 0-55 0,-1 0 58 15,2 0-5-15,-2 0 0 0,2 1-5 16,-2-2-2-16,2 0 0 0,0 2-3 0,4-1-2 16,-4 0 1-16,1 0-4 0,-1 1-3 0,1 1 7 15,-2-1-2-15,2-1-1 0,-1 1 0 0,0-1 1 16,-1 1-1-16,1 0 0 0,-2 1 0 0,2-3-52 16,-3 3 67-16,2-1-54 0,-1 0 53 0,-1 0-53 15,0 1 57-15,2-1-53 0,-2-1 59 0,1 1-57 16,-1 0 57-16,0 0-56 0,0 0 57 0,2 0-57 15,-2-1 59-15,0 1-59 0,-1 0 53 0,1 1-52 16,-1-1 56-16,1-1-59 0,0 2 59 16,0-1-58-16,-1 1 60 0,1-1-57 0,0 1 56 15,-1-1-58-15,1 1 60 0,0-1-61 0,-1 1 61 16,0 0-60-16,1-2 61 0,0 2-59 0,-1 0 61 16,1-1-57-16,0 1 55 0,-1-1-55 0,1 1 49 15,-2 0-53-15,2 0 59 0,-1-1-60 0,0 1 56 16,-3 0-58-16,-1 0 57 0,0 0-56 0,0 0 56 15,1 0-53-15,-1 0 53 0,-2 0-52 0,3 0 53 16,-1-1-57-16,0 1 53 0,-1 0-51 16,2 0 57-16,0 0-56 0,0 0 56 0,3-1-56 15,-1 1 56-15,0 0-59 0,0-2 60 0,1 2-60 0,0-1 59 16,0 1-57-16,-4 0 55 0,1 0-52 16,3-1 57-16,-4 1-60 0,4 0 59 0,-4 0-63 15,1-1 58-15,-1 1-56 0,1 0 53 0,-1 0-53 16,-1 0 60-16,1 0-59 0,0-1 59 0,-1 1-59 15,1 0 57-15,0 0-53 0,1-2 55 0,-2 2-58 16,5-1 54-16,-3 1-57 0,2-1 60 0,-2 1-60 16,3-1 60-16,-2 1-60 0,-2-2 57 0,2 4-57 15,-3-4 57-15,0 1-56 0,3 1 60 0,-2-1-60 16,-1 0 59-16,0 1-60 0,1-1 62 0,0 0-57 16,1-1 59-16,-2 1-61 0,4 0 56 0,-1 0-60 15,-2 0 60-15,0-1-62 0,-1 1 62 0,1 0-58 16,0 0 58-16,-1-1-59 0,1 2 57 0,0-1-55 15,0 0 56-15,-3 1-56 16,3-1 56-16,-1 1-58 0,-3 0 60 0,3-1-59 16,0 1 60-16,-3-1-59 0,1 1 58 0,2-2-60 15,-3 1 60-15,0 0-60 0,2 1 59 0,-2-1-58 16,1 0 59-16,1 0-57 0,-2-1 57 0,2 1-58 16,-1-1 64-16,1 1-63 0,-1 0 58 0,2 0-59 15,-2 0 54-15,2 0-59 0,1 0 59 0,-3-1-58 16,2 2 62-16,1-1-61 0,0 0 59 0,-1 0-59 15,1 0 61-15,-2 0-55 0,2-1 56 0,-2 2-54 16,2-1 54-16,-1-1-56 0,-2 1 55 16,2 0-55-16,1 0 59 0,-3 0-60 0,2 1 60 15,0-1-59-15,-1-1 58 0,1 1-59 0,0 1 58 16,1-1-58-16,-1 1 58 0,1-1-62 0,0 1 62 16,-2-1-59-16,1 1 64 0,0 0-58 0,1-2 56 15,-3 2-60-15,3 0 57 0,-1 0-63 0,0 0 69 16,-2-2-66-16,3 2 62 0,-1-1-62 0,0 1 60 15,-1-2-62-15,2 1 63 0,-1 0-60 0,0 0 58 16,1 0-59-16,-2-2 58 0,1 2-58 0,4 0 60 16,-3 0-61-16,2-1 59 0,-2 0-57 0,-1 1 58 15,1 0-60-15,1-1 59 0,1 1-59 0,-4 0 64 16,2 0-40-16,0 0 36 0,-1 0-62 0,0-1 64 16,0 1-62-16,0 0 63 0,-1 1-57 15,1-1 57-15,-1 0-59 0,0 0 51 0,1-2-55 16,1 2 61-16,-2-1-64 0,0 1 65 0,1 0-66 15,0 1 62-15,-1-1-59 0,1 0 60 0,-1 0-57 16,0 1 57-16,1-2-59 0,1 1 59 0,-2 1-59 16,0-1 60-16,-1 1-55 0,2-1 54 0,-3 1-60 15,2 0 61-15,-1-1-59 0,-2 1 57 16,2-1-56-16,-2 1 57 0,1 0-58 0,1-2 58 16,-5 2-59-16,4 0 58 0,-3 0-47 0,0 0 50 15,1 0-59-15,-1 0 57 0,0 0-62 0,0-1 60 16,0 1-59-16,1 0 68 0,0 0-72 0,-2 1 65 15,2-1-63-15,0 0 62 0,-2 0-61 0,0 2 57 16,2-2-53-16,-3 0 57 0,1 1-57 16,-1-1 61-16,2 0-62 0,-1 0 55 0,0 0-56 15,1 0 62-15,-1 0-59 0,0 1 61 0,1-1-62 16,-2 0 61-16,2 0-57 0,0 0 59 16,0-1-62-16,0 1 61 0,-1 0-66 0,0 0 63 15,1 0-62-15,-1 0 62 0,0 0-63 0,1 0 62 0,-1 0-62 16,-1 0 63-16,3 0-62 0,-3 0 61 15,2 0-58-15,-2 0 57 0,2 0-59 0,-1 0 60 16,2 0-60-16,-2 0 62 0,2 1-60 0,-2-1 61 16,2 0-61-16,1 0 59 0,-2 0-64 0,0 0 64 15,1-1-59-15,-1 2 63 0,-1-1-65 0,0 0 60 16,2 0-54-16,-2 0 59 0,2 0-59 0,-2 0 55 16,2 0-63-16,-2 0 63 0,1 0-59 0,-1 0 65 15,2 0-68-15,-3 0 66 0,2 0-67 0,-2-1 60 16,2 1-60-16,-2 0 62 0,1 0-59 0,-2-1 61 15,2 1-62-15,-1-2 59 0,1 2-59 0,-2-1 61 16,3 1-61-16,-2 0 61 0,1-1-61 0,-1 0 61 16,3 1-62-16,-3 0 61 0,1-2-59 15,-1 2 58-15,0-1-60 0,3 1 60 0,-3 0-62 0,1-1 64 16,2 1-57-16,-3 0 57 0,0-1-58 16,1 1 54-16,-1 0-56 0,0 0 59 0,1 0-62 15,-2 0 62-15,0 0-62 0,1-1 61 0,-1 1-59 16,0 0 58-16,-13 0-55 0,26 0 56 0,-26 0-59 15,25 0 64-15,-25 0-61 0,24-2 60 0,-24 2-62 16,26 0 59-16,-15-1-59 0,-11 1 59 0,26 0-60 16,-15-1 60-16,-11 1-65 0,25 0 65 0,-25 0-62 15,24-1 60-15,-24 1-48 0,23 0 48 0,-23 0-56 16,22 0 58-16,-22 0-64 0,23-1 63 0,-23 1-62 16,23 0 60-16,-23 0-59 0,23 0 67 0,-23 0-64 15,22 0 61-15,-22 0-62 0,24 0 58 16,-24 0-56-16,23 1 57 0,-23-1-58 15,23 0 59-15,-23 0-60 0,20 0 61 0,-20 0-62 16,21 0 61-16,-21 0-60 0,21 0 61 0,-21 0-43 16,20 0 35-16,-20 0-57 0,20 0 64 0,-20 0-57 15,20 0 56-15,-20 0-54 0,21 0 55 0,-21 0-64 16,20 1 58-16,-20-1-56 0,18 0 60 0,-18 0-59 16,19 0 64-16,-19 0-66 0,19 1 60 0,-19-1-54 15,19 0 55-15,-19 0-57 0,17 1 58 0,-17-1-61 16,17 0 62-16,-17 0-61 0,18 0 63 0,-18 0-60 15,18 2 62-15,-18-2-64 0,15 0 63 0,-15 0-60 16,15 0 61-16,-15 0-61 0,14 0 61 16,-14 0-57-16,13 1 57 0,-13-1-56 0,0 0 53 15,17 0-62-15,-17 0 63 0,0 0-67 0,13 0 75 16,-13 0-70-16,0 0 67 0,0 0-68 0,15 1 60 16,-15-1-60-16,0 0 61 0,0 0-60 0,14 1 59 15,-14-1-61-15,0 0 64 0,0 0-62 0,15 1 62 16,-15-1-64-16,0 0 65 0,0 0-61 0,13 0 61 15,-13 0-60-15,0 0 62 0,0 0-61 0,0 0 63 16,14 0-48-16,-14 0 47 0,0 0-58 0,0 0 56 16,0 0-62-16,0 0 64 0,0 0-67 0,0 0 61 15,0 0-62-15,13 0 61 0,-13 0-64 16,0 0 62-16,0 0-64 0,0 0 46 0,0 0-79 16,0 0 25-16,0 0-90 0,0 0-1 0,0 0-115 15,0 0-15-15,0 0-88 0,0 0-60 0,0 0-356 16,0 0-284-16</inkml:trace>
  <inkml:trace contextRef="#ctx0" brushRef="#br0" timeOffset="95651.85">11186 8372 85 0,'0'0'138'16,"0"0"-10"-16,0 0-26 0,0 0-8 0,0 0-5 15,0 0-12-15,0 0-2 0,0 0-6 0,0 0-1 16,0 0-4-16,0 0-1 0,0 0-2 16,0 0 0-16,0 0 6 0,0 0-4 0,0 0 8 0,0 0 0 15,0 0-4-15,0 0 1 0,0 0 1 0,0 0 2 16,0 0-5-16,0 0-1 0,-7-4-3 0,7 4-1 16,0 0-6-16,0 0-1 0,0 0-2 0,0 0-4 15,0 0-4-15,0 0-8 0,0 0-10 16,0 0-4-16,0 0-8 0,0 0-7 0,0 0-5 15,0 0 4-15,0 0-3 0,0 0 6 0,0 0 1 16,-3 10 3-16,3-10 0 0,0 0-2 0,0 0 8 16,-2 11 4-16,2-11-5 0,0 0 5 0,-4 11-2 15,4-11 8-15,0 0-12 0,-3 14 4 16,3-14 1-16,-4 9-1 0,4-9-3 0,-3 12 3 16,3-12-2-16,-2 11 4 0,2-11-5 15,-4 14 0-15,4-14 1 0,-3 12 53 0,3-12-64 0,-3 13 55 16,3-13-62-16,-3 13 50 0,3-13-58 0,-3 14 52 15,3-14-53-15,-1 12 47 0,1-12-49 0,-3 13 46 16,3-13-53-16,-2 12 55 0,2-12-52 0,-5 12 54 16,5-12-53-16,-1 12 54 0,1-12-63 15,-3 12 59-15,3-12-57 0,-2 11 55 0,2-11-51 16,-3 11 54-16,3-11-54 0,-1 11 51 0,1-11-51 16,-3 9 49-16,3-9-50 0,-2 11 51 0,2-11-51 15,0 0 48-15,-2 13-46 0,2-13 49 0,0 0-47 16,-4 13 56-16,4-13-58 0,0 0 56 0,-1 12-59 15,1-12 51-15,0 0-53 0,-2 12 49 0,2-12-45 16,0 0 52-16,-2 12-53 0,2-12 52 16,0 0-51-16,-1 11 54 0,1-11-51 0,0 0 50 15,-1 11-54-15,1-11 52 0,0 0-54 0,0 0 53 0,0 13-55 16,0-13 54-16,0 0-55 0,0 0 53 16,-3 11-51-16,3-11 49 0,0 0-54 0,0 0 53 15,0 0-52-15,0 12 54 0,0-12-55 0,0 0 54 16,0 0-55-16,0 0 59 0,0 0-57 0,3 13 56 15,-3-13-58-15,0 0 52 0,0 0-52 0,0 0 52 16,0 0-52-16,0 0 53 0,0 11-53 0,0-11 55 16,0 0-47-16,0 0 48 0,0 0-54 0,2 11 54 15,-2-11-57-15,0 0 56 0,0 0-57 0,0 0 59 16,0 0-56-16,0 0 55 0,4 9-56 0,-4-9 58 16,0 0-58-16,0 0 57 0,0 0-55 0,0 0 61 15,0 0-58-15,5 9 57 0,-5-9-55 0,0 0 52 16,0 0-54-16,0 0 60 0,0 0-58 15,7 6 53-15,-7-6-52 0,0 0 59 0,0 0-60 16,0 0 54-16,0 0-49 0,10 2 53 16,-10-2-55-16,0 0 56 0,0 0-57 0,0 0 44 15,0 0-101-15,0 0-11 0,0 0-134 0,10-5-17 16,-10 5-80-16,0 0-25 0,0 0-65 0,-6-11-239 16,6 11-156-16</inkml:trace>
  <inkml:trace contextRef="#ctx0" brushRef="#br0" timeOffset="96670.45">11163 8441 106 0,'0'0'191'16,"0"0"-34"-16,0 0-14 0,0 0-15 0,0 0-12 16,0 0-8-16,4-9-12 0,-4 9-9 0,0 0-12 15,0 0-6-15,0 0-2 0,0 0-4 0,0 0-2 16,0 0-1-16,0 0 10 0,0 0-8 0,0 0-4 16,0 0-8-16,0 0-5 0,0 0-6 0,0 0-11 15,0 0 0-15,0 0-1 0,0 0 3 0,0 0-5 16,0 0 6-16,0 0 1 0,0 0-1 15,0 0-5-15,0 0 2 0,0 0-3 0,1 11 7 16,-1-11 6-16,0 0 1 0,1 11-4 0,-1-11-5 16,0 0 0-16,1 15 0 0,-1-15 2 0,0 0-1 15,2 14 3-15,-2-14 60 0,0 0-70 0,0 15 54 16,0-15-63-16,1 12 58 0,-1-12-58 0,0 11 46 16,0-11-51-16,0 0 56 0,1 16-50 0,-1-16 48 15,0 0-56-15,0 17 56 0,0-17-56 0,0 0 52 16,0 17-55-16,0-17 38 0,0 0-46 15,0 15 48-15,0-15-53 0,0 0 52 0,0 17-53 16,0-17 52-16,0 0-55 0,0 16 55 0,0-16-53 0,0 0 52 16,-1 15-55-16,1-15 58 0,0 0-57 15,0 15 52-15,0-15-55 0,0 0 53 0,-1 13-54 16,1-13 52-16,0 0-53 0,0 12 57 0,0-12-57 16,0 0 53-16,-2 12-43 0,2-12 46 0,0 0-53 15,-1 12 51-15,1-12-58 0,0 0 58 16,0 0-58-16,0 15 51 0,0-15-53 0,0 0 58 15,0 0-57-15,-1 12 57 0,1-12-59 0,0 0 61 16,0 0-58-16,0 14 57 0,0-14-58 16,0 0 52-16,0 0-55 0,0 13 55 0,0-13-56 0,0 0 56 15,0 0-58-15,-1 12 58 0,1-12-55 0,0 0 55 16,0 0-52-16,1 11 52 0,-1-11-53 0,0 0 52 16,0 0-56-16,0 0 55 0,0 12-53 15,0-12 56-15,0 0-56 0,0 0 55 0,0 0-55 16,0 0 55-16,1 12-55 0,-1-12 53 0,0 0-58 15,0 0 58-15,0 0-55 0,0 0 54 16,0 0-50-16,0 0 56 0,0 0-58 0,0 12 56 0,0-12-61 16,0 0 57-16,0 0-56 0,0 0 60 15,0 0-59-15,0 0 59 0,0 0-59 0,0 0 57 0,0 0-57 16,0 0 56-16,-1 10-56 0,1-10 57 0,0 0-58 16,0 0 57-16,0 0-58 0,0 0 58 0,0 0-58 15,0 0 60-15,0 0-57 0,0 0 56 0,0 0-57 16,0 0 58-16,0 0-57 0,-1 11 58 15,1-11-54-15,0 0 57 0,0 0-60 0,0 0 60 16,0 0-63-16,0 0 60 0,0 0-56 0,0 0 59 16,0 0-57-16,0 0 59 0,0 0-58 0,0 0 60 15,0 0-57-15,0 0 63 0,0 0-53 0,0 0 58 16,0 0-62-16,0 0-9 0,0 0-156 0,0 0-78 16,0 0-144-16,0 0-536 0,-12-10-513 0</inkml:trace>
  <inkml:trace contextRef="#ctx0" brushRef="#br0" timeOffset="102557.85">15950 871 28 0,'0'0'354'16,"0"0"-15"-16,0 0-59 0,0 0-5 0,0 0-40 15,0 0 4-15,0 0-29 0,-9-5-9 0,9 5-18 16,0 0-15-16,0 0-7 0,0 0-17 0,0 0 3 16,-5-11-10-16,5 11-11 0,0 0-26 0,1-10-16 15,-1 10-17-15,5-10-10 0,-5 10-11 0,7-9-8 16,-7 9-11-16,9-15-7 0,-3 7-9 15,0 1 3-15,-6 7-4 0,12-12-3 0,-6 5-1 16,-6 7-4-16,14-11-2 0,-6 5-3 0,-8 6-4 16,13-9-2-16,-13 9 1 0,13-7-9 0,-13 7 2 15,11-6-1-15,-11 6 3 0,0 0-5 0,17 0 6 16,-17 0 1-16,13 4 2 0,-13-4-9 0,10 11 17 16,-4-4-4-16,-1 2 2 0,-1-1-3 0,-1 2 7 15,-1 1-4-15,1-1 6 0,-3-10-7 16,0 22 8-16,-2-10-4 0,1 0 8 0,-1 0-3 15,-4-1 1-15,1 2 2 0,-1 0 3 16,-2-2-8-16,2 0 10 0,-1-3-2 0,-1 2 3 16,1-2-2-16,0-1 7 0,0 0-8 0,-2-2 4 15,2 2-10-15,7-7 16 0,-15 10-12 0,15-10 10 16,-13 9 0-16,13-9 8 0,-12 6-13 0,12-6 4 16,-9 6-17-16,9-6 14 0,-9 5-6 0,9-5 5 15,-8 4-23-15,8-4 28 0,0 0-6 0,-7 5 10 16,7-5-7-16,0 0 9 0,0 0-22 0,0 0 21 15,0 0-13-15,0 0 14 0,0 0-5 0,5 9-9 16,-5-9 5-16,16 0-5 0,-16 0-2 0,22 2-2 16,-22-2 2-16,27 1-2 0,-12-1-6 0,1 0 1 15,3 0-10-15,-1 0 12 0,1 0-36 0,-4 0-40 16,2 0-25-16,-3 0-34 0,0-1-39 0,-1 1-30 16,1-2-62-16,-3 0-33 0,1 0-62 15,-3-2-64-15,1 2-227 0,-1-2-158 16</inkml:trace>
  <inkml:trace contextRef="#ctx0" brushRef="#br0" timeOffset="103171.22">16335 580 50 0,'0'0'523'0,"-4"-9"-123"16,4 9-50-16,0 0-41 0,-5-8-24 0,5 8-34 15,0 0-49-15,0 0-47 0,-4-11-39 0,4 11-29 16,0 0-15-16,0 0-17 0,0 0-17 0,5-11-10 16,-5 11-4-16,9-3-8 0,-9 3-5 0,13-3-4 15,-13 3 1-15,18-4-7 0,-18 4 2 0,21-3-4 16,-8 2 2-16,-13 1-3 0,21-1 5 0,-21 1-4 15,19 0-2-15,-19 0 0 0,16 0-4 0,-16 0 2 16,16 0-2-16,-16 0 0 0,11 1-4 16,-11-1-4-16,0 0 3 0,15 3 9 0,-15-3 10 15,8 5 6-15,-8-5 14 0,7 6 10 0,-7-6 1 0,4 10 18 16,-4-10 21-16,3 14-3 0,-3-14 3 0,5 18-19 16,-5-18 11-16,3 20-11 0,-2-9 9 15,0 2-2-15,-1 2 4 0,2 2 0 0,0-1-8 16,0 3-5-16,-1-3-25 0,0 3 8 15,2 0-19-15,-1 0 6 0,0 1-12 0,1 2 16 16,0 0-19-16,1 0 19 0,-2-1-19 0,1-1 10 16,-1-1-15-16,1 0 14 0,-2-2-5 15,2 1-4-15,-2-1 2 0,0 0 0 0,2-2-1 0,-3-2 1 16,1-1-2-16,1 1-2 0,-1-2 1 0,-1 1-8 16,0-12 4-16,1 20 2 0,-1-20 5 0,1 18-7 15,-1-18-1-15,2 14 3 0,-2-14-2 0,0 12 0 16,0-12-2-16,2 12 2 0,-2-12-1 15,0 0 2-15,0 14 1 0,0-14 1 0,0 0-16 16,1 11 15-16,-1-11 9 0,0 0 3 0,0 0-1 16,0 0-3-16,-1 12-3 0,1-12 3 0,-9 5-6 15,9-5-5-15,-14 3-2 0,14-3-9 0,-23 3-32 16,10-2-45-16,-2 0-69 0,-2 1-62 0,-2-1-63 16,0-1-78-16,1 1-113 0,-4 0-439 0,3-1-473 15</inkml:trace>
  <inkml:trace contextRef="#ctx0" brushRef="#br0" timeOffset="103828.98">17016 681 150 0,'0'0'504'0,"0"0"-121"0,0 0-17 16,-14 0-45-16,14 0-24 0,0 0-34 0,0 0-47 15,0 0-43-15,0 0-29 0,-12 3-22 0,12-3-18 16,0 0-4-16,0 0-1 0,13-1-4 0,-13 1-10 16,23 0-14-16,-8 0-7 0,5 0-30 0,1 0 24 15,-1 0-12-15,1 0-10 0,1 0-6 0,-3 0-7 16,0 0-6-16,-3 0-2 0,-1 0-2 0,-2 0-3 16,1 0-29-16,-14 0-44 0,20 0-27 0,-20 0-45 15,18 0-40-15,-18 0-28 0,13 0-61 0,-13 0-5 16,0 0-54-16,15-2-37 0,-15 2-248 0,0 0-121 15</inkml:trace>
  <inkml:trace contextRef="#ctx0" brushRef="#br0" timeOffset="104081.3">17140 689 237 0,'0'0'357'16,"0"0"-32"-16,0 0-52 0,0 0-10 0,0 0-56 15,-12 3-14-15,12-3-34 0,0 0-12 0,0 0-31 16,0 0-7-16,0 0-29 0,0 0-5 0,0 0-24 16,0 0 0-16,0 0-18 0,0 0-5 0,0 0-12 15,-10 2 8-15,10-2-12 0,0 0 3 16,0 0-8-16,0 0 2 0,0 0-16 0,0 0-1 0,0 0-30 16,0 0-7-16,0 0-47 0,0 0-2 0,0 0-37 15,0 0-1-15,0 0-43 0,0 0 18 16,0 0-33-16,0 0 12 0,0 0-14 0,0 0-15 15,0 0-155-15,0 0 184 0</inkml:trace>
  <inkml:trace contextRef="#ctx0" brushRef="#br0" timeOffset="104383.25">17119 679 168 0,'0'0'243'0,"0"0"-29"0,0 0-52 16,0 0 30-16,0 0-46 0,0 0 25 15,0 0-39-15,0 0 26 0,0 0-28 0,0 0 20 0,0 0-29 16,0 0 12-16,0 0-25 0,0 0 2 0,0 0-28 15,0 0-6-15,0 0-14 0,0 0 2 16,0 0-46-16,0 0 26 0,5 7-2 0,-5-7-10 16,0 0 20-16,0 0 15 0,0 0 6 0,0 17 2 15,0-17 4-15,2 15 16 0,-2-15 19 0,1 23 12 16,0-8-24-16,-1-2-18 0,2 3 3 0,-1 0-21 16,0 1 2-16,1-1-20 0,-1 2 5 15,0-1-17-15,0-2 3 0,2 2-14 0,-2-4 13 16,-1 0-4-16,1 1-6 0,1-2-7 0,-1 1 5 15,-1-13-6-15,1 21-2 0,-1-21 1 0,1 16 0 16,-1-16-2-16,0 16 0 0,0-16-40 0,2 12-48 16,-2-12-67-16,0 0-76 0,0 13-26 15,0-13-67-15,0 0-38 0,0 0-117 0,2 9-331 16,-2-9-317-16</inkml:trace>
  <inkml:trace contextRef="#ctx0" brushRef="#br0" timeOffset="104654.28">17459 877 204 0,'0'0'515'15,"0"0"-122"-15,0 0-79 0,0 0-23 0,0 0-14 16,0 0-43-16,0 0-51 0,0 0-39 15,0 0-29-15,0 0-14 0,11-3-17 0,-11 3-8 16,17 0-15-16,-17 0-15 0,27 0-10 0,-14 2-6 16,2-2 2-16,1 0-11 0,-1 0-3 0,-1 0-1 15,3 0-18-15,-4 0-42 0,-1 0-76 0,-12 0-63 16,23 0-101-16,-23 0-70 0,18 0-348 0,-18 0-208 16</inkml:trace>
  <inkml:trace contextRef="#ctx0" brushRef="#br0" timeOffset="104836.53">17487 930 132 0,'-9'4'357'0,"9"-4"-62"15,0 0-57-15,-11 7 0 0,11-7-57 0,0 0 24 16,0 0-5-16,0 0 12 0,0 0-8 0,0 0-13 16,4 11-18-16,-4-11-18 0,20 4-24 0,-7-2-30 15,4-2-15-15,2 1-16 0,-4-1-10 0,4 0-22 16,1 2-36-16,-1-4-60 0,0 2-86 0,0-1-81 15,0-1-120-15,-2 1-86 0,2-2-221 0,-4 0-161 16</inkml:trace>
  <inkml:trace contextRef="#ctx0" brushRef="#br0" timeOffset="105164.08">18060 688 239 0,'0'0'561'16,"1"-10"-78"-16,-1 10-63 0,3-12-14 0,-3 12-16 16,0 0-59-16,1-10-34 0,-1 10-74 0,0 0-20 15,3-10-62-15,-3 10-13 0,0 0-48 0,0 0-2 16,0 0-38-16,0 0 6 0,0 0-26 0,0 0 12 16,0 0-19-16,0 0 46 0,0 0 13 0,1 19 0 15,-1-8 3-15,0 3-9 0,0 2-1 16,-1 2-2-16,1 0-4 0,0 1-7 0,0 1-6 15,-2-1-2-15,2 1-13 0,0 0-3 16,0-1-1-16,0-1-8 0,0-1-12 0,0-1 0 16,0-1 7-16,0-2-4 0,-1-1-1 0,1 0-3 15,0-12-20-15,1 18-46 0,-1-18-60 0,0 15-69 16,0-15-74-16,-1 13-82 0,1-13-57 0,0 0-101 16,0 14-457-16,0-14-545 0</inkml:trace>
  <inkml:trace contextRef="#ctx0" brushRef="#br0" timeOffset="105430.78">18492 1041 130 0,'0'0'598'0,"0"0"-153"16,14 3-96-16,-14-3-35 0,0 0-21 0,0 0-29 15,12 1-49-15,-12-1-47 0,0 0-32 0,0 0-31 16,0 0-18-16,11 3-27 0,-11-3-13 0,0 0-13 16,0 0-5-16,0 0 13 0,5 9 10 0,-5-9-13 15,0 0 8-15,1 12-8 0,-1-12 6 0,-2 9-13 16,2-9-10-16,-3 12-41 0,3-12-58 0,-6 11-65 16,6-11-97-16,-8 10-84 0,8-10-142 0,-9 8-276 15,9-8-244-15</inkml:trace>
  <inkml:trace contextRef="#ctx0" brushRef="#br0" timeOffset="105832.7">19075 792 67 0,'5'-8'495'0,"-5"8"-68"0,5-14-43 16,-5 14-59-16,2-13-14 0,-2 13-35 0,2-12-26 15,-2 12-33-15,1-13-47 0,-1 13-29 0,-3-10-30 16,3 10-24-16,-5-8-16 0,5 8-14 0,-8-6-20 16,8 6-3-16,-15-3 2 0,15 3 0 15,-20 3-17-15,10-1 8 0,-1 3-4 0,-1 1-5 16,-1 1-6-16,0 2 4 0,3 0 11 0,-2 3-1 15,0 1 1-15,3 0 3 0,0 1-13 16,0-1 7-16,2 0-5 0,2 1 7 0,1 1-12 16,2-1 17-16,-1 0-5 0,5-3 30 0,-2 3-5 15,2-2 25-15,3-3 10 0,2 5 7 0,2-4-5 16,2 2 5-16,5-1-28 0,1-1-2 0,1 0-15 16,4-2-9-16,0-2-6 0,-1 0-6 0,-1-1-25 15,-1-2-26-15,-3-1-39 0,4 1-44 0,-6-3-63 16,1 0-91-16,-2 0-44 0,1-3-96 0,-3 1-30 15,1-1-501-15,-1-2-507 0</inkml:trace>
  <inkml:trace contextRef="#ctx0" brushRef="#br0" timeOffset="106114.58">19440 855 342 0,'0'0'592'15,"0"0"-139"-15,0 0-84 0,0 0-19 0,0 0-30 16,0 0-59-16,0 0-45 0,-5-7-52 0,5 7-29 16,0 0-32-16,0 0-14 15,15-2-29-15,-15 2-1 0,18-1-16 0,-4-1-7 16,-1 2-15-16,0 0 5 0,2 0-14 0,-1-1 2 15,3 1-11-15,-2-1-33 0,1 1-52 0,-2 0-64 16,0 0-62-16,0 0-109 0,-2-1-82 0,-12 1-389 16,21-2-309-16</inkml:trace>
  <inkml:trace contextRef="#ctx0" brushRef="#br0" timeOffset="106299.68">19531 891 228 0,'0'0'349'0,"0"0"-68"16,-9 5-6-16,9-5-61 0,0 0-1 0,0 0-7 0,0 0 19 16,-4 9-13-16,4-9-30 0,9 3-38 15,-9-3-24-15,13 2-22 0,-2 1-12 0,1-2-20 16,2 0-7-16,0 0-18 0,4-1-52 0,-1 0-74 16,3 0-66-16,0-1-120 0,1-1-74 0,-1-1-331 15,5-1-183-15</inkml:trace>
  <inkml:trace contextRef="#ctx0" brushRef="#br0" timeOffset="106632.67">20060 619 618 0,'3'-14'510'15,"-3"14"-36"-15,2-12-25 0,-2 12-27 0,0 0-89 16,1-12-44-16,-1 12-75 0,0 0-31 0,0 0-56 15,2-11-16-15,-2 11-43 0,0 0-9 0,0 0-36 16,0 0 8-16,0 0 1 0,0 0 50 0,3 9-2 16,-3-9 24-16,2 16-5 0,-1-4-12 0,0 2 9 15,1 2 23-15,-1 2-13 0,0 1-9 16,0 1-13-16,1 0-11 0,-2 0 0 0,1 1-5 0,-1-1 8 16,1 0-7-16,-1 1-17 0,0-3-5 15,2 1-11-15,-2-1-3 0,1-3 0 16,-1 0-12-16,0-2 3 0,1 0-8 0,-1 0 3 15,2-2-1-15,-1 0-3 0,-1-11-5 0,1 18-19 16,-1-18-37-16,0 15-55 0,0-15-59 0,4 11-100 16,-4-11-99-16,0 0-103 0,1 15-106 0,-1-15-565 15,0 0-748-15</inkml:trace>
  <inkml:trace contextRef="#ctx0" brushRef="#br0" timeOffset="113316.74">18728 2833 161 0,'0'0'241'0,"0"0"-31"0,0 0-36 16,0 0 13-16,2-12-23 0,-2 12 21 0,0 0-20 15,0 0 43-15,0-14-66 0,0 14 1 0,0 0-42 16,-2-13 21-16,2 13-12 0,-1-12 2 0,1 12-42 16,-2-13 16-16,2 13-10 0,-2-14 14 15,2 14 2-15,-2-13 37 0,2 13-16 0,-3-12 16 16,3 12-4-16,-3-10-7 0,3 10-17 0,0 0 2 16,-3-12-21-16,3 12-9 0,0 0-11 0,0 0-15 15,-4-12-12-15,4 12 0 0,0 0-14 0,0 0-9 16,0 0-13-16,0 0 10 0,-3-9-14 15,3 9 5-15,0 0-9 0,0 0 12 0,0 0-9 16,0 0 6-16,0 0-3 0,0 0 14 0,0 0 0 16,0 12 8-16,0-12 8 0,0 0 2 0,0 18-3 15,0-18-3-15,0 15 10 0,0-15 0 0,0 20 5 16,-1-9 4-16,1 1-58 0,0 0 66 0,0 1-69 16,0 1 57-16,-1-1-55 0,1 1 67 0,-1 2-58 15,1 1 52-15,0 1-61 0,-2-1 47 16,2 1-39-16,0 1 50 0,0-2-56 0,-1 1 50 15,1-1-56-15,0 0 51 0,0 0-53 0,0 0 61 16,0-3-63-16,0 1 57 0,0 2-60 0,0-5 53 16,0 3-53-16,0 0 60 0,0-2-60 0,0 0 52 15,0 0-61-15,0-1 65 0,1 1-60 0,-1-1 64 16,0 0-56-16,0 1 56 0,0-1-56 16,0 1 53-16,2-2-56 0,-2 3 62 0,0-2-58 15,0 0 52-15,1 0-55 0,-2 0 52 0,1 0-50 16,1 0 56-16,-1 0-60 0,0-12 58 0,0 23-54 15,1-11 53-15,-1 1-51 0,1-1 54 16,1-1-61-16,-2 3 50 0,1-2-43 0,-1 1 54 0,0 0-56 16,2 2 56-16,0-2-55 0,-2 0 48 15,1 0-44-15,-1 2 47 0,1-2-50 0,0 2 5 16,1 1 5-16,-1 0 5 0,0 1 1 0,1-2 6 16,-1 1 0-16,0-1 0 0,1 1-2 0,0 1 14 15,-2-5-7-15,1 4-6 0,1-2 7 16,-1-1-8-16,0 0 5 0,1 0 0 0,-2 0-2 15,2 0 1-15,-2-2-1 0,1 0-2 0,-1 2 1 16,2-3 3-16,-2 2 6 0,2 0-6 0,-1 0 5 16,-1 0-6-16,2 0 0 0,-1-1 1 0,-1 1-4 15,1-1 0-15,-1-11 4 0,0 21 4 0,1-10-5 16,1 0 1-16,-2-11 2 0,1 19-5 0,-1-19 6 16,1 18-3-16,-1-18 1 0,0 18 2 0,0-18-3 15,2 16 0-15,-2-16-1 0,1 14 1 0,-1-14-2 16,1 16 1-16,-1-16 7 0,0 14-5 15,0-14 5-15,0 13-3 0,0-13-1 0,0 13 2 16,0-13 1-16,1 13-2 0,-1-13 0 0,0 0-1 16,0 14 1-16,0-14-1 0,0 0 5 15,0 0-6-15,0 14 2 0,0-14 0 0,0 0-1 16,0 0 0-16,0 0 1 0,-1 12-7 0,1-12-15 16,0 0-22-16,0 0-29 0,0 0-27 0,0 0 15 15,0 0-103-15,0 0 5 0,0 0-115 0,0 0-35 16,0 0-113-16,0 0-509 0,0 0-533 0</inkml:trace>
  <inkml:trace contextRef="#ctx0" brushRef="#br0" timeOffset="114330.93">18687 2727 37 0,'0'0'286'0,"0"0"-47"15,0 0-38-15,0 0 7 0,0 0-37 0,0 0 15 16,0 0-42-16,0 0 25 0,0 0-29 0,0 0 38 15,0 0-28-15,0 0 10 0,0 0-37 0,0 0 8 16,0 0-26-16,0 0 10 0,0 0-25 0,0 0 15 16,0 0-26-16,0 0 10 0,0 0-24 0,0 0 3 15,0 0-21-15,0 0 4 0,0 0-15 0,0 0 7 16,0 0-26-16,0 0 8 0,0 0-14 16,0 0 9-16,0 0-18 0,0 0 14 0,0 0-16 15,0 0 17-15,0 0-6 0,13-2 10 16,-13 2-16-16,15-1 13 0,-15 1-14 0,26-3 11 15,-12 2-12-15,5 0 10 0,2 0-13 0,1 0 13 16,-1-1-14-16,1 1 15 0,5 0-14 0,-4 0 12 16,4-1-15-16,-4 2 13 0,0-1-14 15,-2 0 12-15,2 1-14 0,-1-1 13 0,-3 1-12 0,2 0 9 16,-2-1-4-16,1 1 11 0,-1 0-16 0,1-1 15 16,0 1-12-16,2 0 12 0,-2-2-15 0,3 2 16 15,0 0-15-15,0-1 12 0,3 1-11 0,2 0 15 16,-1 0-4-16,0-1 16 0,0 1-13 15,1 0 8-15,-5 0-11 0,0 0 11 0,1 0-15 16,-1 0 11-16,-1 0-13 0,-2 0 8 16,2 0-5-16,-2 0 5 0,-2 1-12 0,1-1 6 15,-3 0-8-15,0 0 14 0,0 0-16 0,-1 0 14 16,0-1-13-16,1 1 12 0,-1 0-10 0,2 0 8 16,-3 0-9-16,4 0 14 0,-3 1-9 0,4-1 10 15,-2 0-1-15,-2 0 11 0,2-1-14 16,-2 1 13-16,0 1-12 0,-1-1 8 0,0 0-9 15,-1 0 13-15,0 0-12 0,0 1 9 0,-13-1-10 0,23 0 9 16,-23 0-4-16,18 0 10 0,-18 0-8 16,16 0 7-16,-16 0-10 0,14 0 1 0,-14 0 1 15,0 0 2-15,18 0-10 0,-18 0 6 0,0 0-8 16,14 0 7-16,-14 0-12 0,0 0 11 0,0 0-9 16,14 0 10-16,-14 0-8 0,0 0 1 15,0 0-25-15,0 0-22 0,0 0-67 0,13-1-39 16,-13 1-80-16,0 0-60 0,0 0-83 0,0 0-60 15,0 0-374-15,0 0-333 0</inkml:trace>
  <inkml:trace contextRef="#ctx0" brushRef="#br0" timeOffset="115702.35">18777 4245 17 0,'0'0'239'0,"0"0"-24"0,0 0-12 15,0 0-10-15,0 0-5 0,-14 0-4 0,14 0-19 16,0 0 3-16,0 0-50 0,0 0 68 0,0 0-4 15,0 0-6-15,0 0-16 0,0 0-13 0,0 0-5 16,0 0-6-16,0 0-4 0,0 0-55 0,0 0 48 16,-12-1-54-16,12 1 45 0,0 0-61 0,0 0 47 15,0 0-64-15,0 0 50 0,0 0-60 16,0 0 44-16,0 0-63 0,0 0 54 0,0 0-65 16,-10-2 51-16,10 2-60 0,0 0 58 0,0 0-62 15,0 0 59-15,0 0-55 0,0 0 56 0,0 0-45 16,0 0 60-16,0 0-54 0,-11-3 66 0,11 3-58 15,0 0 61-15,0 0-59 0,0 0 61 16,0 0-58-16,0 0 55 0,0 0-56 0,0 0 47 0,0 0-39 16,0 0 43-16,0 0-45 0,0 0 44 15,0 0-45-15,0 0 44 0,0 0-46 0,0 0 4 16,0 0-1-16,0 0-1 0,0 0-1 0,0 0 1 16,0 0-1-16,0 0 2 0,16 2-1 0,-16-2-6 15,18-2-5-15,-18 2 4 0,26 0 23 0,-11 0-40 16,-1 0 30-16,3 2-35 0,1-2 34 0,2 0-37 15,-1 0 33-15,3 1-36 0,0-1 27 16,-1 1-28-16,1-1 21 0,0 1-22 16,-1-1 22-16,1 1-15 0,0 0 29 0,1 1-36 0,0-1 4 15,1 0 1-15,3 0 2 0,-1 1 2 16,1 0 4-16,-1-1-2 0,0 0 2 0,1 2 3 16,-2-2-3-16,1 0 2 0,1 0 1 0,-2 0 6 15,2 1-4-15,-1-1 28 0,-3-1-36 0,4 0 31 16,-1 1-38-16,-1-1 33 0,-2 1-33 0,0-1 30 15,0 0-33-15,0 2 29 0,0-2-29 0,-1 0 32 16,0 0-26-16,1 0 24 0,0 1-33 16,1-1 32-16,-3 0-31 0,2 0 34 0,-2 0-35 0,0 0 33 15,0 0-31-15,-2 0 31 0,0 0-32 0,0 0 27 16,-3 0-26-16,0 0 27 0,-2 0-22 0,2 0 28 16,-2 0-28-16,0 0 27 0,0 0-32 0,-1 0 32 15,1 0-33-15,-3-1 33 0,-11 1-30 0,26 0-1 16,-26 0 5-16,24-2 1 15,-11 2-7-15,1 0 11 0,-1 0-2 0,1-1 7 16,-2 1 1-16,1 0-6 0,1-1 2 0,-14 1 0 16,26 0 1-16,-26 0-4 0,22 0-22 0,-22 0 32 15,19-1-2-15,-19 1 2 0,15 0-3 0,-15 0 32 16,13-2-36-16,-13 2 4 0,0 0-1 0,18 0 3 16,-18 0-3-16,0 0-6 0,0 0-12 0,14-1-45 15,-14 1 10-15,0 0-111 0,0 0-3 0,0 0-104 16,11-2-32-16,-11 2-89 0,0 0-80 0,0 0-80 15,0 0-282-15,0 0-371 0</inkml:trace>
  <inkml:trace contextRef="#ctx0" brushRef="#br0" timeOffset="117429.42">20093 2690 21 0,'0'0'154'0,"0"0"-3"16,0 0-13-16,0 0-8 0,0 0-5 16,0 0-6-16,0 0 6 0,0 0 7 0,0 0-3 15,0 0-17-15,0 0-4 0,0 0 2 0,0 0-40 16,0 0 25-16,0 0-31 0,0 0 36 0,0 0-29 15,0 0 33-15,0 0-40 0,0 0 33 0,0 0-36 16,0 0 18-16,0 0-28 0,0 0 17 0,0 0-24 16,0 0 11-16,0 0-24 0,0 0 26 0,0 0-10 15,0 0 25-15,0 0-16 0,10 5 14 0,-10-5-13 16,0 0 19-16,15 0-9 0,-15 0 9 0,14 0-18 16,-14 0 7-16,15 1-18 0,-15-1 5 0,18 0-16 15,-18 0 6-15,18 0-17 16,-18 0 2-16,18 2-23 0,-18-2 14 0,14 1-17 15,-14-1 12-15,16 1-10 0,-16-1 8 0,16 1-15 16,-16-1 14-16,16 2-14 0,-16-2 15 0,18 5-9 16,-18-5 4-16,15 5-13 0,-5-1 17 0,0-1-14 15,-1 2 16-15,1 0-8 0,0-1 11 0,0 1-7 16,2 1 13-16,-1 1-12 0,1 1 10 0,-1 0-9 16,1-1 4-16,-1 2-15 0,1-2 13 0,-2 1-13 15,0 0 10-15,2 2-12 0,-2-3 13 0,-1 3-12 16,1-2-2-16,-1 2 9 0,0 0-4 0,0-1-1 15,0 1 2-15,-1 1 2 0,-1-2 0 0,1 2 4 16,1 0-4-16,-3 0 7 0,2 0-1 16,-2-1 1-16,2 1 6 0,-2 1 2 0,-1-2-7 15,1 0 1-15,-1-1 2 0,0 1-3 16,0 0-1-16,-1-1-2 0,1 1-2 0,-1 1 2 16,0-1 4-16,-1 1 5 0,2-2 4 0,-1 2-5 15,0 0 1-15,0 0-1 0,-1 0 1 0,0-1 0 16,1 1 0-16,-1 0 6 0,-1 0-1 0,3 1 8 15,-2-2 2-15,-1 1 2 0,1 0-2 0,0 0 0 16,-2 1-6-16,1-1 4 0,1 1-11 0,0-2 0 16,-2 1-2-16,2 0 0 0,-2 0-1 0,1 0 5 15,1-1-7-15,-2 1-1 0,2-1 1 0,-2 1-4 16,-1-11 3-16,2 19 4 0,0-9 7 0,-1 1 2 16,-1-11-16-16,1 21-26 0,-1-21 49 15,2 20-40-15,-1-9 58 0,-1-11-58 0,1 22 49 16,-1-22-47-16,0 22 41 0,0-22-48 0,0 21 47 15,-1-10-38-15,1-11 41 0,0 21-39 0,0-21 19 16,-1 22-18-16,1-22 26 0,0 20-28 16,-2-9 41-16,1 0-41 0,1-11 0 0,-3 20 2 15,2-9 2-15,1-11 5 0,-2 20-2 0,0-9 2 16,0-1-3-16,-1 1 1 0,3-11-2 16,-3 20 4-16,1-9-1 0,2-11-1 0,-4 21-1 15,4-21-2-15,-4 20 11 0,4-20-1 0,-3 19-7 16,3-19 6-16,-6 18 1 0,6-18 1 0,-3 19 3 15,0-9-1-15,3-10-6 0,-6 16-2 0,3-6 11 16,3-10-6-16,-5 17 5 0,5-17 7 0,-5 16-9 16,1-7-4-16,4-9 10 0,-5 15-4 0,5-15-1 15,-8 14 0-15,5-6-4 0,3-8 2 0,-8 15 2 16,3-8 0-16,5-7-1 0,-8 13-7 0,8-13 0 16,-10 13-4-16,10-13 0 0,-9 12-1 0,9-12 0 15,-10 14 1-15,10-14 0 0,-12 11 3 0,7-3-5 16,-1-2 3-16,-1 1-8 0,1 0 8 15,0-1-3-15,-1 2-1 0,1-3-3 0,-1 1 1 16,0 1 3-16,7-7 1 0,-12 11 2 0,12-11 1 16,-11 12-5-16,3-6 4 0,8-6-4 0,-11 11-2 15,11-11-1-15,-11 10 2 0,11-10-1 0,-12 11 1 16,12-11 2-16,-11 9-2 0,11-9-1 0,-10 9 0 16,10-9 0-16,-10 8 0 0,10-8-3 0,-9 7 9 15,9-7-5-15,-9 7 1 0,9-7 0 16,-9 6-3-16,9-6-1 0,0 0 4 0,-10 9 0 15,10-9-1-15,0 0-7 0,-9 6-2 0,9-6-3 16,0 0-9-16,-8 5-10 0,8-5-15 0,0 0-14 16,-11 5-23-16,11-5-26 0,0 0-23 0,-14 3 27 15,14-3-86-15,0 0 35 0,-16 2-81 16,16-2 17-16,0 0-72 0,-15 3 39 0,15-3-58 16,0 0-3-16,-14 1-20 0,14-1-51 0,0 0-305 15,-13-2-197-15</inkml:trace>
  <inkml:trace contextRef="#ctx0" brushRef="#br0" timeOffset="118530.69">20800 3369 313 0,'0'0'313'15,"0"0"-78"-15,0 0 3 0,0 0-55 16,0 0 5-16,0 0-58 0,0 0 18 0,0 0-48 0,0 0-8 15,0 0-13-15,0 0-15 0,0 0-11 16,0 0-4-16,-8-5-4 0,8 5 1 0,0 0 20 16,-7 9-38-16,7-9 29 0,-7 8-39 0,7-8 25 15,-9 13-28-15,9-13 20 0,-7 12-21 0,3-3 3 16,4-9 0-16,-8 16 4 0,6-7 7 0,-1 1 8 16,3-10 4-16,-6 19 1 0,6-19 11 0,-2 19 12 15,2-19 9-15,0 22 4 0,0-22 7 16,3 19-8-16,-3-19 7 0,6 19 4 0,-6-19 2 15,8 17 2-15,-3-8-2 0,0-1-56 0,5-1 65 16,-2-1-72-16,0 0 53 0,1-1-54 0,1-2 54 16,0 1-62-16,0-1 59 0,3-1-70 0,-1-1 59 15,2-1-70-15,-3-1 60 0,1 0-62 0,0-2 61 16,0 1-59-16,-2-2 62 0,4-1-68 16,-5 1 65-16,3-4-65 0,-5 1 58 0,1 0-64 15,0-3 58-15,-2 0-61 0,-1 1 57 0,0-2-56 16,-1 1 60-16,-1-1-61 0,-2 0 57 0,-1 11-7 15,0-22 5-15,0 22-65 0,-3-20 54 0,0 10-10 16,-1-1-7-16,-3 3-15 0,-1-2-8 0,-1 2-9 16,-2-1-11-16,-3 4-21 0,1 0-32 15,0 0-36-15,0 2-40 0,-3 1-33 0,4 1-64 16,-3 2-50-16,1-1-16 0,-1 2-43 16,0 3-82-16,2-3-198 0,-1 1-161 0</inkml:trace>
  <inkml:trace contextRef="#ctx0" brushRef="#br0" timeOffset="119678.35">21093 3493 153 0,'0'0'228'0,"0"0"-53"16,0 0 0-16,0 0-48 0,0 0 7 16,0 0-34-16,-13 2 6 0,13-2-28 0,0 0 20 15,0 0-13-15,0 0 17 0,0 0-26 0,0 0 37 16,0 0-41-16,-12-1-11 0,12 1-2 0,0 0 7 15,0 0-5-15,0 0 4 0,-12 1-2 0,12-1-5 16,0 0-5-16,0 0-9 0,-14 0 4 0,14 0-1 16,0 0-3-16,0 0 2 0,-12 1-4 0,12-1-3 15,0 0-5-15,0 0-3 0,0 0 0 0,0 0 5 16,-13 2-5-16,13-2 4 0,0 0 6 0,0 0 15 16,0 0 8-16,0 0 5 0,0 0 4 0,0 0-3 15,0 0-1-15,0 0-3 0,-10 2-8 0,10-2-7 16,0 0-1-16,0 0-5 0,0 0-3 0,0 0-3 15,0 0-6-15,14 0-4 0,-14 0-7 16,14-1 1-16,-14 1-9 0,18 0 2 16,-18 0-2-16,23-1-10 0,-9 1 1 0,-1 0-1 15,2 0-1-15,1 0 2 0,3-2-4 0,-1 2 7 16,3 0 3-16,1-1-1 0,2 1 4 0,2 0-7 16,2 0-3-16,2-1 0 0,-1 1-2 0,0 0 0 15,-1 0 5-15,0 0-8 0,1 0 2 0,-1 0-2 16,-2 1 4-16,-4-1-2 0,3 0 0 0,-2 1 2 15,-1-1 0-15,0-1-3 0,3 2 5 0,1-1 1 16,1 0-1-16,1 0-9 0,2 0 8 16,-2 0-3-16,1 0 1 0,1 0-1 0,0 0-8 15,0 0 9-15,-1 0-4 0,-1 0 2 0,2 0-2 16,-1 0 7-16,0 0-16 0,0 2 11 0,0-2-8 16,-1 0 13-16,0 0-1 0,0 0 0 0,0 0 0 15,-1 1-2-15,0-2 4 0,-4 2-5 0,1-1 9 16,1 0-6-16,-1-1-4 0,-1 2 1 15,1-1-3-15,-1 0 3 0,0 0-1 0,-1 0 0 16,1 0 0-16,0 0 0 0,0 0 0 0,0 0-5 16,0 0 5-16,0 1 3 0,-1-1 3 0,-1-1-3 15,1 2-4-15,0-1 1 0,-2 0 0 0,2 0 1 16,0 0 0-16,-1 0-1 0,0 0 0 0,1-1 1 16,-1 1-1-16,1 0-3 0,0 0 6 15,-1 0-1-15,0 0-3 0,-1 0 1 0,1 0-3 16,-2 0 2-16,0 0 1 0,0 0-2 0,-1 0 1 15,0 0 1-15,0 1 0 0,-3-1 0 0,1 0-1 16,-1 0 3-16,-1 0-2 0,1 0 5 0,-2 0-9 16,1 0 12-16,-14 0-8 0,25 0 9 0,-13 1-12 15,0-2 4-15,-12 1-2 0,22 0 1 0,-22 0 8 16,21 0-2-16,-21 0-5 0,22 0 8 16,-22 0 4-16,26 0-3 0,-12-1 2 0,0 1-2 15,0 0 0-15,-1 0-3 0,1 0 3 16,-2-1 0-16,1 1 6 0,-13 0 3 0,22 0 1 15,-22 0 7-15,19-2-3 0,-19 2-3 0,17 0 1 16,-17 0-6-16,15 0-4 0,-15 0-2 0,12-1-3 16,-12 1 4-16,0 0-2 0,16 0-2 0,-16 0-1 15,0 0 3-15,0 0-4 0,15-1-10 0,-15 1 10 16,0 0-14-16,0 0-29 0,0 0-44 0,13 0-49 16,-13 0-59-16,0 0-41 0,0 0-96 0,0 0-31 15,0 0-90-15,0 0-329 0,0 0-295 0</inkml:trace>
  <inkml:trace contextRef="#ctx0" brushRef="#br0" timeOffset="120923.39">23541 3265 24 0,'0'0'318'0,"0"0"-85"0,-2-15-10 15,2 15-43-15,0 0 36 0,-3-14-37 0,3 14 1 16,0 0-4-16,-1-11-6 0,1 11-8 0,0 0-7 0,0 0-7 16,-3-12-7-16,3 12-10 0,0 0-3 15,0 0-5-15,0 0-6 0,0 0-6 0,-1-11-12 0,1 11-15 16,0 0-13-16,0 0-18 0,0 0-19 16,0 0-9-16,0 0-18 0,0 0-10 15,0 0-7-15,0 0-3 0,0 0-1 0,0 0-2 16,0 0 3-16,0 0 13 0,0 0-14 0,0 0 19 15,0 15 4-15,0-15 18 0,1 11-10 0,-1-11 18 16,3 17-10-16,-3-17 10 0,3 20-5 0,-2-8 18 16,0 0-21-16,2 0-1 0,-1 1 3 0,-1 3 6 15,1-1-7-15,0 2 8 0,1 0 9 0,-2 1-6 16,2 0-9-16,-2-1-4 0,1 1-3 0,0 0-6 16,0 1 15-16,0-1-49 0,0 1 72 0,0 0-49 15,0 1 60-15,-1 0-56 0,2 0 56 0,-1 2-55 16,0 1 6-16,-1-1 2 0,1 1 2 15,0-2 45-15,-1 2-63 0,2-1 54 0,-2-1-55 16,0-1 45-16,0 0-50 0,1 0 42 16,-1-1-58-16,2 0 53 0,-2 1-51 0,0-1 60 15,2 1-46-15,-2-2 54 0,0 1-50 0,3 0 49 16,-3 0-48-16,1-3 40 0,-1 1-41 0,1 1 45 16,0-3-38-16,-1 2-4 0,0-3 45 0,1 0-46 15,-2-1 4-15,1 0 3 0,0 1 1 0,0-3-1 16,1 2 0-16,-2-1 3 0,1-2-23 0,0 2 25 15,-1 1 9-15,0-2-8 0,2 1-1 0,-2 0 7 16,1-1-3-16,-1-11-8 0,0 22-1 0,0-22 2 16,1 20-1-16,-1-20 3 0,0 21 1 15,0-21 1-15,0 23-24 0,0-23 25 0,0 20-29 16,0-20 27-16,0 18-24 0,0-18 24 0,0 18-29 16,0-18 39-16,-1 20-28 0,1-20 25 0,0 17-29 15,0-17 30-15,-1 18-26 0,1-18 30 0,0 16-31 16,0-16 25-16,-2 16-27 0,2-16 28 0,-1 15-28 15,1-15 33-15,-1 13-37 0,1-13 27 0,-2 11-26 16,2-11 26-16,0 0-20 0,-1 13 24 16,1-13-30-16,0 0 6 0,0 0-63 0,0 0 3 15,0 13-67-15,0-13-8 0,0 0-64 16,0 0-42-16,0 0-86 0,0 0-58 0,0 0-28 0,5-11-13 16,-5 11-45-16,8-17-266 0,-4 7-242 15</inkml:trace>
  <inkml:trace contextRef="#ctx0" brushRef="#br0" timeOffset="121607.57">23558 3224 178 0,'0'0'179'16,"0"0"-33"-16,0 0-33 0,0 0 3 15,0 0-19-15,-5-8 8 0,5 8-19 0,0 0 14 16,0 0-15-16,0 0 29 0,0 0-27 0,0 0 33 16,0 0-37-16,0 0 36 0,0 0-24 15,0 0 12-15,0 0 1 0,0 0-5 0,0 0-13 16,0 0-7-16,0 0 14 0,0 0-30 0,0 0 13 16,0 0-26-16,0 0 17 0,0 0-29 0,0 0 14 15,0 0-28-15,0 0 15 0,0 0-22 0,0 0 15 16,0 0-9-16,0 0 29 0,13-4 10 0,-13 4 10 15,21 0-1-15,-7-1-9 0,8 1-9 0,2-1-11 16,6 1-2-16,2-1-7 0,6 1 13 16,3-2-10-16,1 2 4 0,0 0-12 0,9-1 4 0,-7 1 0 15,6 1-1-15,-8-1-2 0,1 0 6 16,0 0 5-16,-2 0-4 0,-2 0-8 0,-7 0 1 16,0 2 0-16,-1-2-7 0,-1 0-1 15,-3 1-8-15,-1-1-4 0,-5 1-1 0,1-1-2 16,-4 0-2-16,-1 0-7 0,-3 0 4 0,0 1 1 15,-1-1-13-15,-13 0-31 0,19 0-39 0,-19 0-52 16,15-1-61-16,-15 1-45 0,15 1-101 0,-15-1-58 16,0 0-458-16,13 1-398 0</inkml:trace>
  <inkml:trace contextRef="#ctx0" brushRef="#br0" timeOffset="122590.84">23628 4627 215 0,'0'0'265'16,"0"0"-57"-16,0 0-34 0,0 0-30 16,-5-7-20-16,5 7-22 0,0 0-18 0,0 0-15 15,0 0-11-15,0 0-6 0,0 0 0 0,-5-7-5 16,5 7 6-16,0 0-4 0,0 0 2 0,0 0 1 15,0 0 6-15,0 0 10 0,0 0 1 0,0 0 6 16,0 0 6-16,0 0 9 0,0 0-3 16,-5-8 7-16,5 8 4 0,0 0 3 0,0 0-4 15,0 0-5-15,0 0-16 0,0 0-17 0,0 0-7 16,0 0-15-16,0 0 0 0,-8-7-10 0,8 7-4 16,0 0-3-16,0 0-4 0,0 0-2 0,-7-7 2 15,7 7-2-15,0 0 5 0,0 0 4 0,-8-5 7 16,8 5 2-16,0 0-4 0,0 0-1 0,0 0 1 15,0 0 4-15,-7-7 4 0,7 7-2 0,0 0 1 16,0 0 3-16,0 0 3 0,0 0-5 16,0 0 1-16,0 0-3 0,0 0 2 0,0 0-2 15,0 0-6-15,0 0-5 0,0 0-3 0,0 0 1 16,0 0 3-16,0 0-2 0,0 0 3 16,12-2-5-16,-12 2 5 0,19 0-6 0,-6 0-27 15,3 1 24-15,1-1 3 0,5 1-8 0,1-1-1 16,5 0 2-16,0 0 3 0,4 0 0 0,0 1-3 15,5-1 0-15,1-1 3 0,2 1 9 0,2 0-4 16,-1-1-3-16,3 1 1 0,7 1 5 0,-1-1-32 16,-2 1 31-16,-5 0-28 0,7-1 34 15,-8 0-31-15,-1 1 30 0,-1 1-2 0,-2 0-2 16,-2-1 8-16,-5-1-7 0,-2 1 2 0,-2 1 3 0,-4-1-35 16,-1-1 32-16,-2 1-2 0,-2-1-4 15,-1 1 1-15,-4-1-29 0,1 0 32 0,-14 0-58 0,21-1-32 16,-21 1-74-16,17 0-105 0,-17 0-134 15,10-4-71-15,-10 4-105 0,0 0-292 16,0 0-392-16</inkml:trace>
  <inkml:trace contextRef="#ctx0" brushRef="#br0" timeOffset="123958.87">24507 3180 241 0,'0'0'203'0,"0"0"-13"16,0 0-44-16,0 0 10 0,0 0-32 16,0 0 14-16,0 0-34 0,0 0 24 0,0 0-30 0,0 0 25 15,0 0-16-15,0 0-23 0,0 0 0 0,0 0 3 16,0 0-16-16,0 0 11 0,0 0 3 0,0 0-8 15,0 0-9-15,0 0-5 0,8 8 5 0,-8-8-7 16,10 3-9-16,-10-3-2 0,14 3-4 0,-14-3 1 16,13 4 16-16,-3-1-14 0,-1 1 19 15,0 0-16-15,4-1 9 0,-3 1-14 16,3 0 13-16,1 1-15 0,-1 1 5 0,1-1-9 16,-2 0-2-16,-1 0-21 0,0-1 9 0,1 2-11 15,2 1 15-15,-2-1 2 0,0 0 17 0,2 1-18 16,1 0 10-16,-2 0-19 0,0 0 8 0,1 2-15 15,-2-2 3-15,-1 0-12 0,2 0 8 0,-2 2-15 16,0-2 15-16,1 1-17 0,-2-1 11 0,1 2-10 16,-2-1 10-16,1 0-3 0,-1 1 3 15,0 0-12-15,0 0 18 0,0 0-16 0,1 3 11 16,-2-3-9-16,1 2 15 0,-3 0-6 0,4-1 0 16,-3 1-2-16,-1 0 1 0,3 1 4 0,-2-1-4 15,0 0-2-15,-2 0 2 0,3 0 0 16,-2 1 8-16,-1 1 3 0,1-3 1 0,-1 2 1 15,0 2-52-15,0-3 63 0,0 2-49 0,-1-1 59 16,0 2-56-16,0-1 68 0,1 2-57 16,-3-1 56-16,2-1-60 0,-1 2 59 0,-1-1-62 15,2-1 57-15,-1 0-63 0,-2-1 58 0,0 0-58 16,2 1 54-16,-1 0-61 0,-2-3 55 0,2 2-53 0,-2 1 61 16,0-13-66-16,0 22 61 0,1-11-59 15,-2 0 65-15,1 1-63 0,-2-2 66 0,2 3-61 16,0-1 71-16,-2-1-68 0,0 2 59 0,0-3-59 15,1 1 58-15,-2 1-65 0,-1-1 60 0,4 0-60 16,-3-1 57-16,3-10-54 0,-4 21 48 0,2-11-51 16,-2-1 59-16,2 1-61 0,-1-1 57 15,1 2-54-15,-2-1 57 0,0-1-54 0,-1 1 58 16,2-1-54-16,-3 3 51 0,2-2-52 0,1 0 46 16,-3-1-54-16,2 1 51 0,0-2-55 0,0 2 56 15,0-2-56-15,1 1 52 0,-1-1-52 16,4-8 55-16,-7 15-56 0,7-15 52 0,-9 14-44 0,5-6 44 15,4-8-48-15,-8 14 50 0,8-14-51 16,-8 14 56-16,6-6-47 0,-6 0 48 0,4 0-48 16,-3 0 3-16,3 0 6 0,-4 0 4 0,2 1-3 15,-2-2 11-15,3 2-9 0,-1 0 0 0,-1-1 3 16,-2 0-2-16,4 1-2 0,-2-2-2 0,1 1 5 16,-4-1-3-16,6 1 3 0,-3-1 5 0,1 0-2 15,0 0-3-15,6-7 6 0,-12 14-32 16,12-14 33-16,-9 10-30 0,9-10 33 0,-9 11-28 15,9-11 33-15,-11 8-29 0,11-8 34 0,-9 10-26 16,9-10 28-16,-9 11-35 0,9-11 35 16,-12 8-40-16,12-8 37 0,-11 11-33 0,11-11 31 15,-13 10-32-15,5-4 29 0,8-6-28 0,-14 9 32 16,7-3-33-16,7-6 39 0,-16 11-37 0,16-11 36 16,-14 8-39-16,14-8 29 0,-14 10-31 0,14-10 14 15,-11 7-59-15,11-7-19 0,-10 6-67 0,10-6-84 16,-10 7-92-16,10-7-48 0,0 0-72 0,-12 4-482 15,12-4-501-15</inkml:trace>
  <inkml:trace contextRef="#ctx0" brushRef="#br0" timeOffset="124694.72">25315 3733 39 0,'0'0'224'15,"0"0"-34"-15,0 0-19 0,0 0-19 0,0 0-13 16,-4-8-6-16,4 8-8 0,0 0-7 0,0 0 2 16,0 0-13-16,0 0-20 0,0 0 8 0,0 0-8 15,0 0-9-15,0 0-11 0,0 0-6 0,-9-4-7 16,9 4 1-16,0 0-3 0,-14 3 13 16,14-3-2-16,-13 4-4 0,13-4-5 0,-15 6-7 15,6-2-70-15,2 0 71 0,-4 2-56 0,2-1 64 16,4 1-53-16,-5 3 64 0,0 0-57 0,3 0 66 15,0 0-68-15,1 0 60 0,-2 0-17 0,4 1 3 16,-2-1-11-16,2 2-10 0,1 0 3 0,-2 1-2 16,4-1-1-16,-3 1 8 0,3 0 10 15,1 0 3-15,0 0-10 0,1-1 4 16,3 1 4-16,-2 0 5 0,2-2 0 0,1 1 3 16,3 0 6-16,1 0-61 0,1-1 59 0,0-1-1 15,3-1-9-15,0-1-58 0,0-2 66 0,2 1-56 16,-3-4 59-16,1 0-52 0,0-2 68 0,3-2-67 15,-4 0 67-15,1-3-39 0,1 0 62 0,-1-3-58 16,0-2 35-16,-3-1-55 0,0-1 61 0,0 0-42 16,-3 0 14-16,-1-2-1 0,-3-1-25 0,0 1-9 15,-3 0-10-15,-2-2-6 0,-2 1-7 0,0 1-7 16,-1-1 31-16,-1 4-64 0,-4-3 29 0,1 3-109 16,-2 1 12-16,0 0-111 0,0 3-11 0,0 0-62 15,-3 1-71-15,1 1-45 0,3 3-70 16,-1-1-300-16,-2 1-298 0</inkml:trace>
  <inkml:trace contextRef="#ctx0" brushRef="#br0" timeOffset="126094.32">25466 3923 137 0,'0'0'287'16,"0"0"-50"-16,0 0-34 0,0 0-10 0,0 0-18 0,0 0-61 15,-10 3 24-15,10-3-43 16,0 0 34-16,0 0-49 0,0 0 54 0,0 0-68 16,0 0 62-16,0 0-66 0,0 0 64 0,0 0-66 15,0 0 60-15,0 0-54 0,0 0 49 0,0 0-51 16,0 0 44-16,0 0-55 0,0 0 48 0,0 0-53 15,-8 5 47-15,8-5-54 0,0 0 48 0,0 0-56 16,0 0 53-16,0 0-55 0,0 0 52 0,0 0-50 16,0 0 47-16,0 0-60 0,0 0 50 0,0 0-56 15,0 0 53-15,0 0-57 0,0 0 57 0,0 0-64 16,0 0 60-16,0 0-62 0,0 0 58 16,0 0-61-16,0 0 59 0,0 0-66 0,0 0 60 15,0 0-60-15,0 0 60 0,0 0-56 0,12 1 49 16,-12-1-51-16,15 0 65 0,-15 0-72 0,19 0 58 15,-6 1-66-15,0-2 60 0,1 2-60 16,1-2 60-16,1 2-60 0,4-2 52 0,0 2-49 16,-1-1 55-16,5 0-61 0,-1 0 59 0,-2 2-57 15,7-2 56-15,-1 0-61 0,0 1 64 0,-2 0-66 16,2-1 63-16,-1 1-64 0,1-1 62 0,-2 1-59 16,2-1 69-16,0 0-68 0,0 2 58 0,2-1-59 15,-3-1 58-15,-1 1-59 0,2-1 60 0,0 0-61 16,1 1 56-16,-5-1-58 0,1 0 61 15,-2 1-60-15,1-1 65 0,-1 0-68 0,-2 1 64 16,3-1-59-16,-1 2 58 0,-2-2-58 0,3 1 58 16,-1-1-59-16,1 0 60 0,-1 1-56 0,-2-2 54 15,3 2-57-15,-3-1 58 0,2 1-60 16,-1 1 60-16,-1-2-56 0,2 0 59 0,1 0-61 16,0 0 60-16,-1 0-62 0,-2 0 58 0,3 1-53 15,-3-1 56-15,2-1-61 0,-1 1 58 0,-2 1-59 16,0-1 62-16,1 0-63 0,-2 1 65 15,2-1-65-15,-1 0 64 0,0 1-64 0,0-1 62 0,-2 1-54 16,1 1 56-16,1-1-58 0,-2-1 57 0,3 1-59 16,-6-1 58-16,4 1-62 0,-3-1 66 0,2 1-62 15,-2-1 61-15,3 1-61 0,-3-1 58 16,3 2-59-16,1-2 64 0,-2 1-58 0,0 0 59 16,2 0-50-16,0-1 48 0,-1 1-59 0,-1-1 59 15,2 2-60-15,-4-1 56 0,3-1-45 0,-4 1 41 16,2 0-52-16,-1-1 59 0,1 0-60 15,-1 2 59-15,2-1-64 0,0-1 62 0,-3 0-57 16,1 1 58-16,-1-1-61 0,-1 1 57 16,1-1-52-16,-1 1 54 0,0-1-53 0,1 1 58 0,-3 1-64 15,1-1 59-15,-12-1-56 0,20 0 62 0,-20 0-62 16,18 1 63-16,-18-1-60 0,13 1 47 16,-13-1-40-16,0 0 55 0,19 0-58 0,-19 0 47 15,0 0-60-15,13 0 44 0,-13 0-78 0,0 0 29 16,0 0-48-16,14 0-52 0,-14 0-65 0,0 0-71 15,0 0-111-15,8-3-113 0,-8 3-359 0,0 0-404 16</inkml:trace>
  <inkml:trace contextRef="#ctx0" brushRef="#br0" timeOffset="126891.7">28069 3852 116 0,'0'0'437'0,"0"0"-124"0,6-10 28 16,-6 10-78-16,0 0 35 0,3-11-29 0,-3 11-21 16,0 0-33-16,0 0-20 0,2-11-65 0,-2 11 39 15,0 0-78-15,0 0 33 0,0 0-72 16,0 0 35-16,1-10-65 0,-1 10 27 0,0 0-59 15,0 0 46-15,0 0-57 0,-18 1 46 0,18-1-58 16,-13 5 50-16,13-5-50 0,-17 8 44 0,10-2-49 16,-1 0 53-16,-2 1-3 0,3 3-5 0,-1 0 1 15,3-1-1-15,-1 2-1 0,-1 1 1 0,0 0 4 16,3-1-4-16,2 1 3 0,-1 0 3 16,2-1 8-16,1 0 3 0,1 0 6 0,0 1 2 15,2-1 1-15,2 0-10 0,2 0 10 0,0 1 1 16,2-3-4-16,3 1 0 0,-1-2-1 0,2 1 1 15,2-2 2-15,-1-2-1 0,4-3-5 0,-1 1 4 16,0-3 4-16,0-1-3 0,0-3 2 0,0-1-8 16,-1-4-1-16,1-1 3 0,-1-3-11 15,-3 0-12-15,0-3 0 0,-3 0-5 0,-3-1-60 16,1-2 34-16,-4 2-64 0,-4 0 57 0,0 1-1 16,-1-3 0-16,-3 3 2 0,-3-1 1 0,1 2 7 15,-1 0-2-15,0 2 0 0,-3 1-3 16,2 1 2-16,1 2-5 0,-1 1 4 0,-2 4 7 0,2-1-4 15,8 5 1-15,-19-4-2 0,19 4 7 16,-18 3 5-16,7 0 6 0,2 3-47 0,0 1 59 16,-2 3-47-16,1 0 49 0,2 0 7 0,1 4-11 15,-2-1-7-15,3 1 6 0,-1 2 3 0,2 1 1 16,1 1 0-16,2 0 2 0,0 1-4 0,2 0 6 16,2 0-3-16,0 4 4 0,3-2 7 0,1 3-8 15,0-2 6-15,1 0-2 0,3 0 4 16,-2-1-2-16,3-1-6 0,-1 0 1 0,0 0-2 15,-1-1 1-15,-1-2-4 0,1 0 5 0,0-2-13 16,-3-1 12-16,0-1 0 0,-1 0 1 16,-2-2-17-16,2-2-39 0,-2 1-49 0,-3-10-62 0,-2 17-97 15,-4-10-109-15,0 0-465 0,-7-1-365 16</inkml:trace>
  <inkml:trace contextRef="#ctx0" brushRef="#br0" timeOffset="129182.95">19049 6871 160 0,'-2'-12'170'0,"2"12"-18"0,0 0-18 15,0 0-7-15,0 0-13 0,2-12-8 16,-2 12-18-16,0 0-13 0,1-11-12 0,-1 11-1 0,0 0-2 15,2-12 3-15,-2 12-3 0,0 0 0 0,2-14 13 16,-2 14 5-16,0 0 3 0,1-15 3 16,-1 15 1-16,0 0 2 0,0-13 1 0,0 13 8 15,0 0-2-15,2-11 0 0,-2 11-13 0,0 0-23 16,0 0-6-16,0 0-18 0,0-13-10 0,0 13-11 16,0 0-7-16,0 0-8 0,0 0-6 0,0 0-2 15,0 0 4-15,0 0-3 0,0 0 9 0,0 0-6 16,0 0 10-16,0 0 8 0,0 0 1 0,4 13 9 15,-4-13 3-15,0 11-3 0,0-11-8 0,2 14 25 16,-2-14-3-16,1 19 46 0,1-7-21 16,-2-12-13-16,1 22 4 0,0-8 5 15,2 0-9-15,-2 1-1 0,1 2 0 0,-1-2-8 16,0 1 3-16,0 3 4 0,-1-3 51 0,3 2-72 16,-3 1 51-16,0-3-62 0,1 2 51 0,-1 0-61 15,0 0 57-15,0-2-53 0,0 0 60 0,0 1-58 16,-1 1 53-16,1-3-60 0,-3 1 2 0,2-1-5 15,1-1 3-15,0 1 1 0,-1-1 1 0,1 1 1 16,1-1 1-16,-1 1-3 0,0 0 5 0,0 1-1 16,0 0 3-16,1 1 4 0,-1-1 0 0,0-2-4 15,0 3 1-15,3-1-16 0,-3-2 23 16,0 1-17-16,0-1 17 0,0 0-21 0,1 1 23 16,-1-1-26-16,0-1 27 0,0 0-27 0,0 1 30 15,0-1-31-15,0 1 25 0,-1 0-25 16,1-1 25-16,0 0 0 0,0 0-3 0,0 1 0 15,0 0-2-15,-3-1-3 0,3 2 4 0,0-2-3 16,-1 1 5-16,0 0-10 0,1 2 10 0,-1 1 0 16,-1-2-5-16,2 0-4 0,-1-2 2 0,1 2-3 15,-1-2 4-15,1-1 0 0,-2 2-5 0,2-1 1 16,0-1 7-16,-1 0-9 0,1-12 1 16,0 21 1-16,0-21-6 0,-1 22 1 0,1-22 1 15,0 20-9-15,0-20 13 0,0 16 0 0,0-16-3 16,-2 16 0-16,2-16 7 0,0 15-6 0,0-15 2 0,0 13-1 15,0-13-4-15,-1 12 1 0,1-12 1 16,0 11-3-16,0-11 2 0,0 0-2 0,1 15 1 0,-1-15-2 16,0 0 6-16,0 13-7 0,0-13 3 15,0 0-3-15,0 14 1 0,0-14 1 16,0 0 6-16,0 15-3 0,0-15 7 0,0 0 1 16,0 15 4-16,0-15 5 0,0 14-21 0,0-14 24 15,0 12-27-15,0-12 28 0,0 12-37 0,0-12 32 16,2 11-32-16,-2-11 31 0,0 0-32 0,0 14 32 15,0-14-32-15,0 0 31 0,-2 11-24 0,2-11 24 16,0 0-32-16,0 0 39 0,2 12-41 0,-2-12 34 16,0 0-31-16,0 0 34 0,0 0-32 0,0 0 34 15,0 13-33-15,0-13 32 0,0 0-35 0,0 0 38 16,0 0-37-16,0 0 36 0,0 0-37 16,0 0 29-16,0 0-33 0,0 0 31 0,1 11-34 15,-1-11 32-15,0 0-35 0,0 0 32 0,0 0-32 16,0 0 38-16,0 0-33 0,0 0 26 0,0 0-33 15,0 0 33-15,0 0-32 0,0 0 31 16,0 0-31-16,0 0 30 0,0 0-29 0,0 0 31 16,0 0-39-16,0 0 43 0,0 12-25 0,0-12 23 15,0 0-30-15,0 0 38 0,0 0-35 0,0 0 34 16,0 0-36-16,-1 11 36 0,1-11-29 0,0 0 29 16,0 0-33-16,1 10 33 0,-1-10-13 0,0 0 14 15,0 0-37-15,0 13 41 0,0-13-41 16,0 0 35-16,0 0-32 0,0 12 30 0,0-12-29 15,0 0 32-15,0 0-32 0,0 0 33 0,0 13-33 16,0-13 39-16,0 0-40 0,0 0 38 0,0 0-35 16,0 0 31-16,1 12-32 0,-1-12 33 0,0 0-32 15,0 0 32-15,0 0-36 0,0 0 27 0,0 0-46 16,0 0 18-16,0 0-49 0,0 0-5 0,0 0-56 16,0 0-14-16,0 0-61 0,0 0-63 15,0 0-43-15,0 0-59 0,0 0-68 0,0 0-357 16,0 0-317-16</inkml:trace>
  <inkml:trace contextRef="#ctx0" brushRef="#br0" timeOffset="130284.14">19045 6782 104 0,'0'0'247'0,"0"0"-36"15,0 0-23-15,0 0-12 16,0 0-27-16,0 0-16 0,0 0-20 0,0 0-11 16,-10-3-11-16,10 3-6 0,0 0-4 0,0 0 3 0,0 0-11 15,0 0-4-15,0 0-1 0,0 0-9 0,0 0 0 16,0 0-1-16,0 0 3 0,0 0 8 15,0 0 1-15,0 0 3 0,0 0-5 0,0 0 0 0,0 0-5 16,0 0 1-16,0 0-6 0,0 0 2 0,0 0 2 16,0 0-2-16,0 0-3 0,0 0-1 15,0 0-3-15,10-3-3 0,-10 3 5 0,17-1-10 16,-17 1-1-16,25 0-5 0,-10-1-5 0,2-1-1 16,1 1-5-16,3 1-7 0,0-1-3 0,-1-1 0 15,3 1-2-15,0-1 1 0,0 1 3 0,1 0 1 16,2-1-3-16,0-1-4 0,1 2-1 0,1-2-1 15,0 1-1-15,2 0-4 16,0 1 39-16,1-1-46 0,0 0-4 0,5-1 52 0,-6 3-59 16,2-2 55-16,-1 1-60 0,0 0 52 15,-1 1-58-15,0 0 54 0,-1 0-52 0,-2-2 53 16,1 4-57-16,-5-2 55 0,5 0-54 0,-5 0 4 16,0 0 8-16,0 1 8 0,-2-1-1 0,2 1 4 15,0-1 3-15,-3 0-1 0,2 2 5 0,-1-2 0 16,0 0 0-16,-1 0 1 0,-1 0 3 0,0 2 0 15,-4-2 0-15,-1 1 8 0,0-1 0 0,-1 0-3 16,-13 0 1-16,20 0 5 0,-20 0 2 0,17 2 5 16,-17-2-2-16,15 0-1 0,-15 0-3 0,13 0-6 15,-13 0-2-15,0 0-3 0,15 0 3 0,-15 0-10 16,0 0 0-16,0 0-1 0,16 0-3 16,-16 0-1-16,0 0-3 0,0 0 3 0,0 0-2 15,14 0 1-15,-14 0-1 0,0 0 1 0,0 0 5 16,0 0 3-16,0 0-11 0,0 0 1 0,12 0 0 15,-12 0 2-15,0 0-2 0,0 0 1 16,0 0-2-16,0 0 0 0,0 0-1 0,0 0 1 16,0 0 0-16,0 0 4 0,0 0-6 0,13 1 1 15,-13-1 3-15,0 0 0 0,0 0 0 0,0 0 2 16,0 0-1-16,0 0 5 0,0 0 6 0,0 0 5 16,12 1 4-16,-12-1 8 0,0 0-1 0,13 0-5 15,-13 0 3-15,0 0 0 0,17 0 0 0,-17 0-3 16,13 0-4-16,-13 0-4 0,15 0-1 0,-15 0-2 15,15 0-3-15,-15 0 11 0,13-1-11 16,-13 1-4-16,12 1-2 0,-12-1 2 16,0 0 3-16,14 0-4 0,-14 0 1 0,0 0-4 15,0 0-13-15,14 0-14 0,-14 0-28 0,0 0-40 16,0 0-44-16,0 0-19 0,0 0-126 0,0 0-49 16,0 0-64-16,0 0-499 0,0 0-460 0</inkml:trace>
  <inkml:trace contextRef="#ctx0" brushRef="#br0" timeOffset="131741.81">19075 8287 191 0,'0'0'222'0,"0"0"-22"0,0 0-29 15,0 0-18-15,0 0-21 0,-11 4-16 16,11-4-17-16,0 0-11 0,0 0-3 0,0 0-5 0,0 0-2 16,0 0 2-16,0 0-12 0,0 0-2 0,0 0 5 15,0 0 4-15,-7 5 2 0,7-5 7 0,0 0-6 16,0 0 3-16,0 0-4 0,0 0-1 15,0 0-10-15,0 0-2 0,0 0-1 0,0 0-11 0,0 0-2 16,0 0-8-16,0 0-5 0,0 0-1 16,0 0 0-16,0 0 1 0,7 5 4 0,-7-5 3 15,0 0 2-15,0 0 0 0,0 0 2 0,0 0 1 16,17 0 7-16,-17 0-2 0,13 0-7 16,-13 0-4-16,19 0-4 0,-6 0-1 0,-2-1 6 15,5 1-6-15,-2-2 5 0,5 2-9 16,0-1-1-16,0 1-10 0,3 0 5 0,0-1-1 0,-1 1-7 15,2-1-4-15,4-1-2 0,0 2-3 16,-4 0-1-16,0 0 1 0,4 0 2 0,0 2-4 16,-3-2 4-16,3 0-1 0,1 1 0 0,-2-1 2 0,2 0-1 15,-1 1 1-15,1 0 2 0,0-1 0 0,0 2 3 16,-1-2 0-16,1 1 4 0,-1-1 3 16,1 0-4-16,-3 0 2 0,2 0-3 0,-4 1-5 15,1-2 3-15,-3 2-1 0,1-1 0 16,-1 0 4-16,0-1-3 0,-3 1 1 0,-2 0-1 0,-2 0 0 15,3 0-3-15,-3 0 5 0,0 0-34 0,-1 0 29 16,-2-1-24-16,3 1 29 0,-14 0-32 16,23 0 22-16,-23 0-22 0,20-2 31 0,-20 2-31 15,19 0 32-15,-19 0-28 0,16 0 22 0,-16 0-28 16,18-1 28-16,-18 1-27 0,16 0 29 0,-16 0-32 16,15 0 31-16,-15 0-18 0,13 0 14 0,-13 0-26 15,14 0 26-15,-14 0-21 0,0 0 22 16,14 0-26-16,-14 0 27 0,0 0-31 0,15-1 31 15,-15 1-30-15,0 0 26 0,13 1-26 0,-13-1 28 16,0 0-1-16,14 0-28 0,-14 0 30 0,0 0 4 16,14 1-7-16,-14-1 2 0,0 0-30 0,17 2 30 15,-17-2-3-15,0 0-1 0,16 0-1 0,-16 0-2 16,0 0 1-16,16 0-5 0,-16 0 2 0,0 0 7 16,15 0-2-16,-15 0-8 0,0 0 4 0,14 1 0 15,-14-1-3-15,0 0 0 0,12-1 0 16,-12 1-2-16,0 0-9 0,0 0-18 0,0 0-23 15,12 0-21-15,-12 0-24 0,0 0-31 0,0 0-36 16,0 0-35-16,0 0-37 0,0 0-55 16,0 0-20-16,0 0-25 0,0 0-58 0,0 0-296 15,0 0-198-15</inkml:trace>
  <inkml:trace contextRef="#ctx0" brushRef="#br0" timeOffset="133336.18">20388 6753 104 0,'0'0'199'0,"0"0"-26"0,0 0-22 15,0 0-19-15,0 0-21 0,0 0-6 16,0 0-6-16,0 0-9 0,0 0 3 0,0 0-15 16,0 0-3-16,0 0 2 0,0 0 1 0,0 0 1 15,0 0-5-15,0 0 9 0,0 0 6 16,0 0 3-16,0 0 5 0,0 0 0 0,10 5 4 15,-10-5 2-15,0 0-4 0,0 0-5 0,13 0 1 16,-13 0-8-16,0 0-3 0,13 0-2 0,-13 0-4 16,0 0-3-16,16-1-7 0,-16 1-8 0,0 0-7 15,14 0-9-15,-14 0-5 0,12 1-8 0,-12-1-1 16,0 0-6-16,18 0-3 0,-18 0-5 0,16 3 8 16,-16-3-6-16,15 3-4 0,-15-3 0 0,19 4 3 15,-19-4 5-15,19 4-2 0,-7 0 1 16,-2-2 4-16,2 2-5 0,-1 0-4 0,-1 0-4 15,-1-1 2-15,3 1-1 0,-2 1-1 16,-1-1-2-16,2 1-1 0,-2-1-1 0,0 2 1 16,1 0 1-16,1 1 15 0,-1 1-10 0,1-2-8 15,0 3 1-15,-1-1-1 0,0 0 5 0,0 2 2 16,1-2-1-16,0 2 3 0,-1-1-2 0,-1 1 1 16,3 0 10-16,-3 0 2 0,0 2 6 0,1-2-6 15,-2 1 1-15,1 0 4 0,-1 0 0 0,0 1 1 16,0-2-1-16,0 1 3 0,-1 1-6 15,-1 1 2-15,2-2-1 0,-1 0-1 0,-1 2-2 16,2-1-8-16,-3 0 2 0,1 2 6 0,-1-2-4 0,2 0 4 16,-1-1 4-16,-1 2 0 0,0-2-2 0,0 2-2 15,1-3 0-15,-3 2-3 0,2-3 3 16,-1 3-3-16,0-1-2 0,0-1 4 0,0 2-7 16,-2-3 0-16,2 4-2 0,-1-2-27 15,-1 0 32-15,2 0-26 0,-1 2 31 0,-1-2-29 16,-1 2 34-16,2-2-34 0,-2 2 31 0,1 0-28 15,-1-1 39-15,0 1-32 0,0-1 24 0,-1 0-27 16,0 1-3-16,2-1 4 0,-2 1 18 16,0-1-19-16,-2 1 1 0,2-1 3 0,0 0-2 15,0-1 1-15,-1 0 27 0,0 1-29 0,1-12 22 16,-1 22-25-16,-1-11 19 0,2-11-28 0,-1 20 32 16,-2-11-32-16,2 2 28 0,1-11-28 0,-2 19 30 15,-1-9-30-15,-1 0 26 0,3 1-25 0,-1-1 25 16,-2-1-26-16,1 1 24 0,0-2-26 0,0 4 25 15,0-3-29-15,-1 2 31 0,2-1 0 0,-3 0-6 16,1 2-7-16,0-3 3 0,-1 2 0 0,1-1 0 16,0 2-3-16,-1-4-2 0,0 3 4 15,0 0-3-15,1-2-3 0,-1 1-1 0,1-1-2 0,-1 0 5 16,1 0 3-16,-2 0-2 0,1-1-3 16,1 0 1-16,-1 1-1 0,-2-1 2 0,2 1-2 15,-1-1 0-15,1 0 0 0,0 0 2 16,-2 0-2-16,1 0-2 0,-1 0 0 0,1-1 2 15,1 0 5-15,-2 0-4 0,1 1-2 0,0-1-1 16,-1-1 0-16,2 1 3 0,5-7-2 0,-11 12 0 16,11-12 1-16,-13 12 7 0,13-12-9 0,-12 12 0 15,12-12-18-15,-12 11 18 0,5-5-19 0,1 0 27 16,6-6-24-16,-13 11 22 0,13-11-22 0,-14 10 23 16,14-10-27-16,-12 10 30 0,12-10-22 0,-13 10 17 15,13-10-15-15,-13 11 21 0,13-11-21 16,-11 8 19-16,11-8-20 0,-11 7 27 0,11-7-25 15,-10 7 17-15,10-7-27 0,-9 7 21 0,9-7-28 16,-13 8 22-16,13-8-20 0,-10 6 28 0,10-6-26 0,-13 5 28 16,13-5-32-16,-13 7 24 0,13-7-26 0,-16 6 25 15,16-6-25-15,-20 7 28 16,20-7-35-16,-20 5 22 0,11-2-42 0,9-3 13 16,-22 4-58-16,11-2 1 0,11-2-28 0,-23 2-11 15,11-1-51-15,0 1-36 0,12-2-56 0,-26 2-49 16,26-2-31-16,-22-2-28 0,22 2-64 0,-20 0-292 15,20 0-253-15</inkml:trace>
  <inkml:trace contextRef="#ctx0" brushRef="#br0" timeOffset="134203.16">21154 7349 242 0,'0'0'240'0,"0"0"-30"0,0 0-30 15,0 0-4-15,0 0-30 0,0 0 3 0,0 0-49 16,0 0 28-16,-5-9-49 0,5 9 34 0,0 0-43 16,-13 6 55-16,13-6-56 0,-10 5 0 0,2 0 4 15,-1 0 4-15,2 1-8 0,-2-1-12 0,1 1-3 16,-2 4-10-16,2-3 1 0,-1 3 0 0,0 0-13 15,2-1 11-15,0 2 9 0,1 0-4 0,1 1 7 16,1-2-1-16,-1 1-2 0,2 0 1 16,2 1 3-16,0 0-8 0,2-2 15 0,-1-10 7 15,3 21 5-15,0-9 0 0,5-2 1 0,0 0-3 16,2 1-3-16,1-3-6 0,2 0-6 0,0 1-8 16,4-4-10-16,-2 2-1 0,1-2-3 15,1-2-6-15,-2-1-2 0,1 1 3 0,-1-3-7 0,-1 0 1 16,0-3-25-16,0 0 27 0,0-1-22 15,-1-3 22-15,0 0-2 0,-2-3-6 0,0-1-4 16,-4 0-3-16,1-3-2 0,0 0 5 0,-3-1 2 16,0 1-12-16,-3-1 56 0,1 0-66 0,-3-1 55 15,0 3-67-15,-3-3 57 0,-2 2-66 0,2 1 57 16,-3-1-63-16,0 1 58 0,-2 3-55 0,-2-1 43 16,0 3-69-16,-2-1 53 0,-2 3-87 15,1 1 19-15,0 1-96 0,0 1-2 0,-1 2-115 16,0 0-25-16,1 2-42 0,-3 0-45 15,0 5-362-15,0-4-269 0</inkml:trace>
  <inkml:trace contextRef="#ctx0" brushRef="#br0" timeOffset="135838.56">21422 7481 168 0,'0'0'192'0,"0"0"-32"16,0 0-5-16,0 0-15 0,0 0-5 15,-11 2-12-15,11-2 2 0,0 0-20 0,0 0-8 16,0 0-10-16,0 0-12 0,0 0-5 16,0 0 3-16,0 0 0 0,0 0 3 0,0 0 3 15,-10 3 7-15,10-3 12 0,0 0 10 0,0 0 1 0,0 0-5 16,0 0 7-16,0 0-10 0,0 0 4 15,0 0-18-15,0 0-10 0,0 0-5 0,0 0-5 16,0 0-2-16,0 0-5 0,0 0 2 0,-14 0 3 16,14 0-5-16,0 0-3 0,0 0-2 0,0 0-1 15,0 0 1-15,0 0-6 0,0 0-3 0,0 0-4 16,-12-3 1-16,12 3 1 0,0 0-8 0,0 0 2 16,0 0-11-16,0 0 4 0,0 0-2 0,-13-1-5 15,13 1 0-15,0 0-3 0,0 0 1 16,0 0-1-16,-14-1 1 0,14 1-3 15,0 0 0-15,0 0 5 0,-11-3-3 0,11 3-8 16,0 0-4-16,0 0-5 0,0 0 0 0,0 0-3 16,-14 0-3-16,14 0-2 0,0 0 1 0,0 0 0 15,0 0 0-15,0 0 0 0,0 0 8 0,0 0-9 16,0 0 4-16,0 0-4 0,0 0 8 0,0 0-2 16,0 0 0-16,0 0-2 0,15 1 2 0,-15-1 1 15,0 0-4-15,19 0 5 0,-19 0 3 0,18 0-7 16,-18 0 3-16,24 0 0 0,-11 0-3 0,1 2 0 15,2-4-1-15,0 2-4 0,2 2 7 0,3-4-2 16,-1 2 0-16,1 0 1 0,1 0 5 0,3 0-3 16,1 0-1-16,4-1-2 0,1 2-4 0,-1-1 5 15,2 0 1-15,1 0 2 0,5 0-2 16,-1 0-1-16,0 0-1 0,2 0-1 16,-2 0 8-16,0 0-2 0,-3 0-6 0,3 2 4 15,1-4-3-15,-2 2 0 0,-3 0 0 0,-1-1-1 16,0 1 0-16,1 0-3 0,-1 0 4 0,0 0 0 15,-1 0 12-15,-1 0-10 0,1 0-5 0,1-1 2 16,-1 2 3-16,-1-1-8 0,1 0 3 0,0 0 2 16,-1 0 0-16,1 1 2 0,0-2-3 0,-1 2 2 15,0-1 0-15,0 0 6 0,0 2-7 0,-2-2 2 16,0 0 1-16,0 1-3 0,0-1 0 0,0 0 1 16,-2 1 2-16,2-1-6 0,-1 2 5 15,1-2-2-15,-1 0 3 0,0 0 3 0,-3 0-4 16,-1 0-2-16,0 0-2 0,0 0 2 0,1 1 2 15,-2-1 0-15,1-1-10 0,-1 1 12 16,-2 0-3-16,2 0 0 0,-2 0 0 0,-2-3 14 16,1 3-10-16,1 0-5 0,-6 0 2 0,2 0-2 15,-2 1 1-15,0-2 0 0,0 1 1 0,2 0-5 16,-3-1 3-16,-1 1 2 0,2-2-1 0,-14 2 0 16,25 0 5-16,-25 0-5 0,22-1 5 0,-22 1-3 15,21 0-3-15,-21 0 1 0,19-1-2 0,-19 1 2 16,17-1-1-16,-17 1 2 0,16 0-2 0,-16 0 1 15,13-1 8-15,-13 1-1 0,13-2-8 0,-13 2 3 16,0 0-4-16,14 0 2 0,-14 0 1 16,0 0 0-16,0 0-1 0,13 0 1 0,-13 0 1 15,0 0-3-15,0 0 3 0,13-1 5 0,-13 1-7 16,0 0 3-16,0 0 0 0,0 0-3 0,0 0 1 16,0 0-1-16,0 0 0 0,0 0-6 15,11-1 1-15,-11 1-4 0,0 0-15 0,0 0-5 16,0 0-35-16,0 0-44 0,0 0-50 0,0 0-70 15,0 0-74-15,0 0-40 0,0 0-46 0,0 0-448 16,0 0-376-16</inkml:trace>
  <inkml:trace contextRef="#ctx0" brushRef="#br0" timeOffset="137420.49">23734 6539 37 0,'0'0'292'0,"-6"-11"-61"16,6 11-29-16,-4-10-23 0,4 10-28 0,0 0-36 0,-5-9-14 15,5 9-33-15,0 0-6 0,-4-9-22 0,4 9 4 16,0 0-18-16,0 0 2 0,0 0-8 0,0 0 17 16,0 0-9-16,0 0 31 0,0 0-21 15,0 0 43-15,0 0-38 0,0 0 51 0,0 0-61 16,0 0 57-16,-2 11-49 0,2-11 60 0,0 0-65 16,1 14 55-16,-1-14-63 0,1 14 61 15,-1-14-45-15,1 16 54 0,2-5-50 0,-2 0 58 0,2 1-62 16,-2 1 3-16,3 0-4 0,0 4-5 15,-2-3 7-15,2 1-10 0,-1 1 3 0,-1-1-5 16,1 1 4-16,1 1 5 0,-2-2-10 0,1 2 16 16,-1 0-9-16,0 0 0 0,1 1 0 0,-1-2-3 15,-1 2 4-15,1-1-3 0,-2 1 0 0,2 0-5 16,-1 0-1-16,0-2 45 0,-1 0-62 0,2 2 50 16,-2-1-58-16,1-1 47 0,-1 1-59 15,0-4 59-15,0 1-64 0,1 2 55 0,-1-3-53 16,0 2 63-16,0-2-60 0,0 0 60 0,0 1-66 15,-1-1 59-15,1-1-52 0,0 1 52 16,-1 1-64-16,1-2 65 0,0 1-67 0,0-1 61 16,0 1-61-16,0 1 2 0,0-2 6 0,0 1 3 15,-2 0 5-15,2 1 3 0,0-1 14 0,-1 0-13 16,1 1-2-16,-1 0 2 0,1-1-1 0,-2 1 3 16,2 0-1-16,-1-2-4 0,1 2 5 0,-1-3 0 15,1 3-22-15,-1-3 24 0,1 3-22 0,0-2 34 16,-2-1-30-16,1 1 26 0,-1-1-23 0,2 0 25 15,0-11-20-15,-2 21 23 0,1-10-25 0,1-11 24 16,-1 19-27-16,1-19 26 0,-1 19-26 0,1-19 23 16,-2 17-19-16,2-17 19 0,-1 17-1 15,1-17-2-15,-3 19-3 0,3-19 1 0,-1 16-2 16,1-16-4-16,-1 18 4 0,1-18-3 16,-1 17-2-16,1-17 1 0,-2 16 5 0,2-16 0 15,-2 17-6-15,2-17 1 0,-3 16 1 0,3-16 2 16,-1 14 0-16,1-14-1 0,-2 13 1 0,2-13 0 15,-1 12-1-15,1-12 0 0,-1 12 1 0,1-12 4 16,-3 8-1-16,3-8-5 0,0 0 13 0,-2 14-17 16,2-14 2-16,0 0 2 0,-1 10-2 0,1-10 20 15,0 0-22-15,0 0 1 0,-2 12 0 0,2-12 6 16,0 0 14-16,0 0-23 0,0 0 4 0,0 0-4 16,0 0 1-16,-1 12 14 0,1-12-15 0,0 0 0 15,0 0 0-15,0 0-2 0,0 0 19 0,0 0-21 16,0 0 10-16,0 0-6 0,0 0 3 15,0 0 20-15,0 0-25 0,-1 10 1 0,1-10 5 16,0 0-5-16,0 0-4 0,0 0 8 16,0 0-1-16,0 0 1 0,0 0 3 0,0 0 3 15,0 0-7-15,0 0 6 0,0 0-5 0,0 0 2 16,0 0-4-16,0 0 5 0,0 0 2 0,0 0-4 16,0 0 2-16,0 0 1 0,0 0 0 0,0 0 5 15,0 0-5-15,0 0 2 0,0 0-1 0,12 3-3 16,-12-3 0-16,0 0-2 0,12-1 3 0,-12 1-1 15,14 0-4-15,-14 0 5 0,17-2-1 16,-17 2 7-16,23-1-10 0,-9-1 13 0,2 0-8 16,2 1-7-16,3 0 2 0,0-1 0 0,0 1 0 15,3-3 2-15,3 3-1 0,-1-2 0 0,0 2 1 16,1-1 4-16,0 1-3 0,0-2-3 0,2 0 3 16,1 2-3-16,3-4 2 0,-2 3 2 15,6 0 0-15,-3 0-3 0,1-1 0 0,-1 1-1 16,-2-1 0-16,3 1 0 0,-1-1 4 0,-3 2-6 15,0-2 6-15,-1 2-1 0,1 1-2 0,-3 0-1 16,-1-1 0-16,0-1 3 0,-4 2-5 0,-3-1 4 16,1 1 1-16,-2-1 2 0,-4 1 4 0,-1-1-7 15,-1 1-16-15,-13 0-32 0,23-1-43 16,-23 1-40-16,18-1-49 0,-18 1-85 0,15-5-69 16,-15 5-62-16,9-5-84 0,-9 5-310 0,0 0-310 15</inkml:trace>
  <inkml:trace contextRef="#ctx0" brushRef="#br0" timeOffset="138315.31">23724 6542 26 0,'0'0'172'0,"0"0"-3"15,-10-4-25-15,10 4-11 0,0 0-15 0,0 0-6 0,0 0-4 16,-9-4 8-16,9 4-15 0,0 0 8 0,0 0 3 15,0 0-21-15,-10-4 28 0,10 4-37 16,0 0 45-16,0 0-48 0,0 0 70 0,0 0-64 0,-9-3 61 16,9 3-70-16,0 0 53 0,0 0-61 0,0 0 52 15,0 0-60-15,0 0 41 0,0 0-57 16,0 0 46-16,0 0-55 0,0 0 51 0,0 0-39 16,0 0 45-16,0 0-54 0,0 0 51 0,0 0-59 15,15-2 50-15,-15 2-56 0,13-1 49 16,-13 1-58-16,18 0 53 0,-7-1-57 0,2 0 51 15,2 1-48-15,1-1 48 0,3 1-63 0,0-1 53 16,2-1-58-16,1 2 53 0,0-1-57 0,1 1 55 16,0-2-59-16,4 2 55 0,0-1-57 0,1 1 56 15,0 0-50-15,1-1 53 0,1 1-61 16,1 0 61-16,-1-1-63 0,2 2 56 0,0-1-59 0,0 0 58 16,0 0-61-16,0 0 62 0,0 0-58 0,-1 0 58 15,-1 0-55-15,0 0 56 0,-1 0-61 16,-1 0 63-16,-1 0-63 0,-4 0 59 0,-1 0-60 15,-1 1 60-15,-1-1-60 0,-1-1 60 16,-3 1-61-16,0 1 60 0,-1-1-59 0,0 0 58 16,-2 0-62-16,1 0 63 0,-3 1-64 0,3-1 60 15,-14 0-58-15,21 0 57 0,-21 0-59 0,19 0 59 16,-19 0-62-16,18 0 50 0,-18 0-76 0,14 2 17 16,-14-2-89-16,0 0 9 0,18 0-54 0,-18 0-63 15,0 0-86-15,13 0-29 0,-13 0-36 0,0 0-351 16,0 0-248-16</inkml:trace>
  <inkml:trace contextRef="#ctx0" brushRef="#br0" timeOffset="139699.7">24729 6512 47 0,'0'0'133'0,"0"0"-5"0,0 0-6 16,0 0-7-16,0 0 1 0,0 0-6 0,0 0 1 16,0 0 0-16,0 0 3 0,0 0-7 0,0 0-8 15,0 0-1-15,0 0 4 0,0 0-1 0,0 0-28 16,0 0 38-16,0 0-43 0,0 0 48 15,0 0-62-15,0 0 64 0,0 0-67 0,0 0 62 16,7-4-79-16,-7 4 57 0,0 0-68 0,16-1 59 16,-16 1-58-16,13-2 62 0,-13 2-11 0,16 0-5 15,-16 0-2-15,18 0-5 0,-18 0-9 16,22 0 1-16,-22 0-1 0,23 2 0 0,-23-2-5 16,24 0-4-16,-24 0-5 0,22 0-7 0,-22 0-4 15,21 1-6-15,-21-1 2 0,18 0-7 0,-18 0 1 16,16 1-48-16,-16-1 53 0,15 0 0 15,-15 0-8-15,14 1 0 0,-14-1-3 0,0 0-1 0,14 0 7 16,-14 0-54-16,0 0 56 0,14 1-7 0,-14-1 4 16,0 0-45-16,0 0 57 0,13 1-43 0,-13-1 53 15,0 0-49-15,0 0 56 0,13 1-51 16,-13-1 52-16,0 0-54 0,0 0 55 0,0 0-59 0,12 1 53 16,-12-1-57-16,0 0 53 0,0 0-54 15,14 3 50-15,-14-3-56 0,0 0 58 16,13 4-55-16,-13-4 58 0,11 4-53 0,-11-4 59 15,13 6-63-15,-13-6 57 0,13 7-59 0,-13-7 54 16,13 7-51-16,-13-7 55 0,14 9-54 0,-14-9 50 16,14 10-53-16,-5-4 56 0,-9-6-50 0,13 12 56 15,-8-6-58-15,4 1 67 0,-3 1-61 0,1-1 53 16,2 2-54-16,-3-1 63 0,0 3-58 0,2-2 61 16,1 3-58-16,-4-3-1 0,4 2 14 15,-4 0 3-15,3-1 1 0,-4 3 2 0,1-4-4 16,2 2 3-16,0 1 1 0,-3-3-19 0,1 4 34 0,-1-3-21 15,2 3 38-15,-2-1-36 0,2 0 26 0,-3-2-26 16,-1 1 23-16,2 1-28 0,0 0 33 0,-2 0 4 16,0 3-46-16,2-4 30 0,-2 2 0 15,2-1-4-15,-3 2-2 0,1 0 2 16,0 1-2-16,0-1 5 0,0-1-2 0,-2 2-7 16,2-2 1-16,-2 1 1 0,2-1-9 0,-2 0 0 15,0 1-3-15,0-1 1 0,0-1 0 0,1 1 1 16,-1 0-1-16,-1-2 1 0,1 2 2 0,0-2 2 15,0 1-2-15,0 0 0 0,-2 0 1 0,0 0-7 16,2 0 8-16,-2 0 3 0,-1-1-7 0,2 0 0 16,-2 1-4-16,1-1 5 0,0 1-1 0,-3-1-1 15,3 2 0-15,-3 1-2 0,1-3 2 16,0 2-1-16,-1-1-22 0,0 1 24 0,0-1-25 16,1-3 31-16,0 3-26 0,-1-2 21 0,1-1-25 15,-1 2 28-15,1-2-25 0,-1 1 27 0,0-2-27 16,1 2 27-16,-2 0-27 0,0-1 28 0,1 0-26 15,-1 0 23-15,2-2-20 0,-2 2 18 0,-1 0-15 16,2-2 20-16,0 2-27 0,-1-1 21 16,-1 1-24-16,1-1 24 0,-1 1-25 0,3-2 25 15,-4 0-23-15,2 2 27 0,-2-3-27 0,1 3 23 16,0-2-21-16,0 0 21 0,1-1-23 0,-1 2 29 16,1-3-24-16,0 3 19 0,6-8-23 0,-13 11 24 15,13-11-23-15,-11 10 23 0,11-10-25 0,-12 10 23 16,12-10-20-16,-13 9 23 0,13-9-28 15,-14 10 24-15,14-10-22 0,-13 10 24 0,13-10-21 16,-14 10 21-16,7-6-26 0,7-4 23 0,-15 9-4 16,7-5 2-16,0 1 0 0,0 0-2 0,-1 1-2 15,-1-2 4-15,1 1-5 0,0-1 1 0,-1 1-5 16,0-1-4-16,-1 1-4 0,0-2-18 0,0 0-16 16,0 1-50-16,-1 0 7 0,-1-2-32 0,-1 1-39 15,-2-1-45-15,1 1-40 0,-2-2-80 16,1-1-70-16,2-1-46 0,-2 0-65 0,2-2-363 15,-2 0-413-15</inkml:trace>
  <inkml:trace contextRef="#ctx0" brushRef="#br0" timeOffset="140473.24">25502 7106 32 0,'0'0'180'0,"0"0"-9"0,0 0-12 0,2-12-6 16,-2 12-5-16,0 0 10 0,0 0-14 0,-2-10 19 15,2 10-55-15,0 0 35 0,0 0-51 0,-5-10-3 16,5 10-8-16,0 0 6 0,-8-6-4 16,8 6 5-16,0 0 5 0,-12-3-1 0,12 3-8 0,0 0-5 15,-15 0-4-15,15 0-13 0,-12 3 7 16,12-3 34-16,-11 6-63 0,11-6 44 0,-13 10-51 0,13-10 45 15,-14 12-53-15,8-5 42 0,1 1-54 16,-2 2 45-16,2-1-48 0,-1 1 40 0,2 1-41 16,1-1 47-16,-3 4-51 0,3-3 50 15,1 2-49-15,0-3 47 0,-1 3-53 0,1-3 63 16,2 3-58-16,0-13 54 0,2 21-54 0,-2-10 57 16,4-2-49-16,-1 1 56 0,4 0-47 0,-3-2 60 15,5 0-53-15,1-1 61 0,0 1-61 0,3 0 56 16,1-4-57-16,0 0 50 0,0-1-58 0,1-2 59 15,-1 0-57-15,-1-1 61 0,5-2-57 0,-2-3 49 16,0 1-48-16,-3-4 58 0,1 1-43 0,-1-3 2 16,-2-1 7-16,-1-1 16 0,-2-1-6 0,1 1-3 15,-5-2-4-15,0 0-3 0,-2 2-8 0,0-1-14 16,-4-1-5-16,1 2-13 0,-4-2-2 16,1 0-5-16,-4 3-6 0,1 0-12 0,-3 1-18 15,-1 1-29-15,-2 1-32 0,1 1-47 0,-1 3-45 16,-3 0-37-16,3 3-11 0,0-1-91 15,-1 4-12-15,1-1 7 0,-1 2-23 0,3 0-34 16,-3 1-361-16,3 0-258 0</inkml:trace>
  <inkml:trace contextRef="#ctx0" brushRef="#br0" timeOffset="141998.34">25686 7181 175 0,'0'0'255'16,"0"0"-34"-16,0 0-7 0,-11 3-49 16,11-3-21-16,0 0-32 0,0 0 2 0,0 0-26 15,0 0 29-15,0 0-28 0,-10 5 27 0,10-5-47 16,0 0 58-16,0 0-64 0,0 0 66 15,0 0-52-15,0 0 43 0,0 0-56 0,0 0 55 16,0 0-61-16,0 0 44 0,0 0-46 0,0 0 53 16,0 0-46-16,0 0 45 0,0 0-49 0,0 0 45 0,10 6-55 15,-10-6 52-15,0 0-61 0,17 1 44 16,-17-1-63-16,15 0 52 0,-15 0-59 0,17 0 54 16,-17 0-56-16,23 2 57 0,-10-2-61 0,1 0 58 15,-1 0-63-15,3 1 54 0,-1-1-57 0,4 0 53 16,1 0-60-16,-2 0 57 0,2 0-62 0,0 0 57 15,0 0-55-15,3 0 50 0,-2 0-60 16,0 0 60-16,0 0-65 0,0 0 60 0,0-1-61 0,0 1 62 16,0-2-60-16,0 2 57 0,2-1-60 15,-2 1 63-15,3-1-53 0,2 1 54 16,1 0-60-16,1-1 59 0,1 2-61 0,2-1 59 16,-2 0-58-16,3 1 62 0,-1-1-63 0,1 0 63 15,1 1-55-15,-1-1 63 0,-1 0-59 0,-2 2 57 16,1-2-63-16,-1 0 60 0,-2 1-63 0,0-1 58 15,-2 0-62-15,-3 0 68 0,2 0-68 0,-1 0 60 16,0 0-64-16,-1 0 63 0,1 0-57 0,-3 0 56 16,5 0-59-16,-5 0 59 0,2 0-61 0,-1 0 58 15,-2 0-56-15,0 0 58 0,0 0-59 16,0 0 60-16,-1 0-58 0,1 0 62 0,-2 1-58 0,-2-1 53 16,3-1-56-16,1 1 58 0,-4 0-64 0,4 0 65 15,0 0-62-15,1 0 59 16,-1 0-58-16,1 0 57 0,0 0-59 0,0 0 52 15,0 0-47-15,1 0 53 0,-4 0-58 0,3 0 59 16,-1 1-60-16,-4-1 59 0,1 2-59 0,-2-2 61 16,0 0-61-16,-1 0 63 0,0 1-63 0,-13-1 61 15,22 0-54-15,-11 0 54 0,-11 0-58 0,25 1 56 16,-25-1-59-16,23 0 58 0,-12 2-58 0,-11-2 61 16,25 1-60-16,-25-1 58 0,23 1-56 0,-11 0 55 15,-12-1-49-15,21 1 58 0,-8 1-54 16,-13-2 48-16,23 1-58 0,-23-1 57 0,20 2-52 15,-20-2 53-15,17 2-50 0,-17-2 54 0,15 1-53 16,-15-1 53-16,13 2-52 0,-13-2 57 0,12 1-56 16,-12-1 53-16,0 0-61 0,15 0 57 0,-15 0-60 15,0 0 62-15,16 1-65 0,-16-1 57 16,0 0-53-16,13 0 54 0,-13 0-56 0,0 0 58 16,14 1-56-16,-14-1 52 0,0 0-54 0,15 1 56 15,-15-1-55-15,0 0 55 0,12 0-55 0,-12 0 58 16,0 0-56-16,0 0 43 0,16 0-41 0,-16 0 58 15,0 0-57-15,0 0 55 0,13 1-60 0,-13-1 51 16,0 0-48-16,0 0 51 0,13-1-54 16,-13 1 56-16,0 0-58 0,12 1 51 0,-12-1-49 0,0 0 61 15,15 1-60-15,-15-1 53 0,12 1-53 0,-12-1 58 16,15 0-59-16,-15 0 55 0,13 1-56 16,-13-1 56-16,13 1-53 0,-13-1 52 0,0 0-44 15,15 3 50-15,-15-3-50 0,0 0 49 0,13 0-53 16,-13 0 58-16,0 0-55 0,0 0 49 15,0 0-62-15,18 0 39 0,-18 0-78 0,0 0 26 16,0 0-81-16,0 0 12 0,0 0-101 0,0 0 3 16,0 0-95-16,0 0 2 0,0 0-46 0,0 0-50 15,0 0-377-15,0 0-297 0</inkml:trace>
  <inkml:trace contextRef="#ctx0" brushRef="#br0" timeOffset="142664.28">28418 6961 419 0,'0'0'361'0,"0"0"-75"0,1-12-29 16,-1 12-32-16,0 0-21 0,0 0-28 0,-1-11-30 16,1 11-26-16,0 0 29 0,0 0-79 0,-12-7 41 15,12 7-68-15,0 0 47 0,-15 4-52 0,15-4 65 16,-15 8-56-16,7-2 48 0,-3 3-46 0,2-2 50 16,0 3-54-16,-2 1 39 0,2 1-56 0,-1 2 48 15,1-2-32-15,1 2 21 0,0 1-56 16,0-1 47-16,3 2-5 0,-1-2-9 0,3 0 3 15,-1 1-7-15,3-2-9 0,-3-1-47 0,4 0 57 16,0 0-50-16,5-2 53 0,-1 3-48 0,1-3 63 16,4 2-56-16,1-4 58 0,3 1-58 0,0 0 55 15,2-2-52-15,-1-3 51 0,2 0-60 16,3-1 57-16,-2-3-61 0,3-2 59 0,-2-3-59 16,2 0 62-16,-1-4-62 0,-2-2 59 0,1-3-67 15,-4-1 49-15,-1-4-66 0,-2 0 51 0,-2-1-60 16,-2 1 51-16,-5-3-54 0,-2 3 49 0,0-1-62 15,-4-1 53-15,-3-1-52 0,0 3 56 0,-3 1-48 16,0 2 56-16,-1 1-59 0,1 3 54 0,0 1-47 16,0 2 42-16,-2 3-47 0,2 0 47 0,1 3-47 15,9 3 51-15,-22-1-45 0,12 4 52 16,-1 2-49-16,3 0 60 0,-2 5-56 16,-1 0 54-16,4 3-49 0,1 0 56 0,0 3-48 0,1 1 50 15,1 1-4-15,3 1-2 0,-1 1-4 0,0 0-1 16,4 1 1-16,0 1-2 0,1 1-4 15,-1 1-47-15,3-1 56 0,1-1-45 0,0 2 51 16,1-2-50-16,2 0 52 0,-2-2-54 0,3 1 56 16,0-1-49-16,-3-2 54 0,3 0-56 0,-4-3 54 15,1-1-52-15,2-1 52 0,-5-1-63 0,2-1 10 16,-2-3-103-16,-1 1 0 0,-3-9-106 0,7 13-31 16,-7-13-41-16,2 9-64 0,-2-9-347 0,0 0-218 15</inkml:trace>
  <inkml:trace contextRef="#ctx0" brushRef="#br0" timeOffset="143071.53">28008 6613 241 0,'0'0'319'0,"-15"-5"-47"0,15 5-17 0,-11-4-24 16,11 4-36-16,0 0-23 0,-10-2-20 0,10 2-6 15,0 0 16-15,0 0 14 0,0 0 22 0,0 0 11 16,0 0 1-16,0 0-55 0,13-2 53 0,-3 4-58 15,10-2 46-15,1 1-65 0,6-1 49 0,3 0-54 16,6 1 48-16,4 1-66 0,-2 0 32 0,2-1-40 16,-2 0 14-16,0 0-38 0,-1 1 23 15,-5-1-43-15,-2 0 19 0,-1 1-41 0,-2-1 21 0,-7 0-40 16,2 0 22-16,-5-1-38 0,-1 1 3 0,-2-1-74 16,-1 0-11-16,-13 0-127 0,21 2-37 0,-21-2-94 15,14 0-102-15,-14 0-88 0,0 0-481 16,0 0-616-16</inkml:trace>
  <inkml:trace contextRef="#ctx0" brushRef="#br0" timeOffset="144637.87">22893 4015 87 0,'0'0'261'0,"-11"-1"-50"0,11 1-27 0,-13 0-27 16,13 0-9-16,-13-1-15 0,13 1 0 15,0 0-10-15,-15-3-14 0,15 3-7 16,0 0-3-16,-15-1-7 0,15 1-3 0,0 0-7 16,0 0-5-16,-13 0-3 0,13 0-5 0,0 0-1 15,0 0-8-15,0 0-3 0,-14-2-7 0,14 2 2 16,0 0-6-16,0 0-9 0,0 0 0 0,0 0-1 16,0 0 3-16,0 0-6 0,0 0 2 0,-12 2 4 15,12-2 9-15,0 0 11 0,0 0 1 0,0 0 6 16,0 0 3-16,0 0 3 0,0 0 3 0,0 0 13 15,0 0 17-15,0 0-49 0,0 0 58 0,17 1-68 16,-17-1 51-16,17 0-65 0,-17 0 50 0,24 0-63 16,-11 0 51-16,2 2-57 15,0-2 59-15,2 0-65 0,2 0 56 0,1 0-57 16,1 0 47-16,-1 0-60 0,2 0 64 0,1 0-69 16,-2 0 61-16,2 1-65 0,-2-2 61 0,2 1-62 15,-2 0 63-15,-1 0-63 0,2 0 56 0,-4 0-54 16,1-2 52-16,0 2-59 0,-4 0 57 0,1 2-58 15,-2-2 54-15,-1-2-54 0,-13 2 53 0,24 0-58 16,-24 0 59-16,22 0-57 0,-22 0 55 16,20 0-51-16,-20 0 49 0,18 2-53 0,-18-2 56 15,19 0-58-15,-19 0 54 0,18 0-52 0,-18 0 58 16,21 0-61-16,-21 0 58 0,21 0-57 0,-21 0 56 16,18 1-58-16,-18-1 65 0,18 0-64 0,-18 0 59 15,14 0-57-15,-14 0 60 0,14 0-60 0,-14 0 60 16,0 0-60-16,14 0 57 0,-14 0-45 15,0 0 43-15,0 0-54 0,17 0 58 0,-17 0-62 16,0 0 58-16,0 0-60 0,0 0 61 0,14 0-57 16,-14 0 57-16,0 0-57 0,0 0 53 0,0 0-47 15,14 0 41-15,-14 0-38 0,0 0 52 16,0 0-63-16,0 0 58 0,0 0-58 0,0 0 57 16,14 1-56-16,-14-1 57 0,0 0-58 0,0 0 59 15,0 0-56-15,0 0 52 0,0 0-52 0,0 0 47 16,15 0-49-16,-15 0 62 0,0 0-62 0,0 0 54 0,0 0-52 15,12-1 57-15,-12 1-56 0,0 0 47 16,0 0-41-16,0 0 52 0,0 0-60 0,0 0 34 16,0 0-85-16,0 0 5 0,0 0-100 0,0 0-2 15,0 0-82-15,0 0-108 0,0 0-92 16,0 0-440-16,0 0-461 0</inkml:trace>
  <inkml:trace contextRef="#ctx0" brushRef="#br0" timeOffset="148011.87">22755 4059 124 0,'0'-11'199'0,"0"11"-21"0,0 0-15 0,0 0-6 15,4-9-3-15,-4 9-3 0,0 0 10 0,0 0-11 16,0 0 4-16,0 0-16 0,0 0 3 0,3-9-5 16,-3 9-4-16,0 0-5 0,0 0-11 0,0 0-8 15,0 0 3-15,0 0 3 0,0 0-4 0,0 0-3 16,0 0 0-16,0 0 1 0,0 0 2 0,0 0 1 15,0 0-52-15,4-9 54 0,-4 9-57 0,0 0 56 16,0 0-67-16,0 0 55 0,0 0-69 0,0 0 55 16,0 0-72-16,0 0 56 0,0 0-64 0,0 0 53 15,0 0-68-15,0 0 54 16,0 0-64-16,0 0 50 0,0 0-57 0,0 0 55 0,0 0-58 16,0 0 69-16,0 12-60 0,0-12 61 0,0 0-60 15,2 17 61-15,-2-17-53 0,3 16 59 16,-3-16-62-16,2 19 65 0,-2-6-60 0,3-1 60 15,-1 2-58-15,0 2 57 0,-1-1-46 0,0 2 39 16,0 0-51-16,1 0 61 0,-2 1-56 0,1 0 53 16,-1 0-52-16,1 1 51 0,-1 0-47 0,0 0 0 15,2 0 12-15,-4 2-1 0,2-1 5 0,0 2-29 16,0 0 32-16,-1 0-5 0,1 0-1 0,-1-1-4 16,-1 2 2-16,1 2-1 0,0-3 4 0,0 1-8 15,-2 0 3-15,2-1-4 0,-2 2 1 16,1-3-1-16,1-1-1 0,-2 1 0 0,2-2 2 15,-2 1-3-15,2-1-1 0,-2 1 1 16,2-1-1-16,-2 1-3 0,2-1 9 0,-2-1-1 16,2 2-6-16,-1-2-1 0,0 0-2 0,1-2 1 15,-3 1 1-15,3-2-1 0,0 1 1 0,0-4-1 16,-2 2 7-16,2-1-4 0,-1-1-4 0,1 0 6 16,0-1-6-16,0 1 0 0,-1-1 1 0,0-1 1 15,0 1-2-15,1 0 4 0,0 0 0 0,-1 0-31 16,2-11 37-16,-3 19-25 0,3-19 26 15,-4 19-28-15,4-19 27 0,-1 17-29 0,1-17 31 0,-3 14-32 16,3-14 37-16,-1 13-33 0,1-13 33 16,-1 12-34-16,1-12 35 0,0 0-30 0,-2 14 28 15,2-14-20-15,0 0 24 0,-2 14-39 0,2-14 32 16,0 0-31-16,0 0 34 0,-2 13-33 0,2-13 32 16,0 0-31-16,0 0 32 0,-1 11-20 15,1-11 20-15,0 0-34 0,0 0 38 0,0 0-34 16,-1 11 29-16,1-11-31 0,0 0 29 0,0 0-30 15,0 0 37-15,0 0-33 0,0 0 32 0,0 0-32 16,-1 12 33-16,1-12-33 0,0 0 33 0,0 0-29 16,0 0 26-16,0 0-34 0,0 0 35 0,0 0-34 15,0 0 34-15,0 0-33 0,0 0 34 0,0 0-35 16,0 0 32-16,0 0-32 0,0 0 33 0,0 0-36 16,0 0 40-16,0 0-37 0,0 0 27 15,0 0-31-15,0 0 32 0,0 0-32 0,0 0 35 16,0 0-31-16,5 8 32 0,-5-8-31 0,0 0 31 15,0 0-34-15,16-1 41 0,-16 1-34 0,12-1 25 16,-12 1-32-16,18-1 30 0,-18 1-30 0,20 0 33 16,-7-2-31-16,1 1 33 0,4-1-34 15,0 0 35-15,1 0-29 0,3 1 25 0,-2 0-29 16,3-1 35-16,4 1-41 0,-2-1 33 0,4 1-32 16,-3 1 35-16,3-1-3 0,-1-1-3 0,2 1-31 15,0 0 32-15,1 0-22 0,-1 0 26 0,2 0-33 16,0-1 39-16,0 2-40 0,5-1 35 15,-5-1-33-15,1 2 36 0,-1-1-36 0,0 1 32 16,0-1-32-16,-1 1 38 0,1-1-36 0,-2 1 32 16,1 0-34-16,0-1 47 0,-2 1-43 0,2 0 33 15,1-1-41-15,-2 1 36 0,1 0-34 0,1-1 34 16,-1 2-34-16,-1-1 34 0,1-1-32 0,0 1 34 16,-1 1-33-16,0-1 32 0,0 0-25 0,1 1 24 15,-2 0-28-15,1-1 29 0,-2 0-36 16,0 1 37-16,-2 0-33 0,1 0 33 0,-1-1-37 15,0 0 37-15,-1 2-35 0,-2-2 34 16,-1 1-28-16,1-1 27 0,1 2-31 0,2-1 33 16,-4-1-37-16,2 1 31 0,-1 0-33 0,3 0 30 15,-5 0-27-15,2 1 33 0,2-2-36 0,-2 1 33 16,-2 0-26-16,5 0 27 0,-3 0-35 0,0-1 39 16,4 3-39-16,-3-2 31 0,2 0-29 0,0 1 31 15,0-1-34-15,1 0 30 0,-2 1-30 0,0-2 28 16,2 1-30-16,-4 1 31 0,3-1-27 0,1-1 23 15,-1 1-28-15,-1-1 23 0,2 0-36 16,-3 0 27-16,0 0-22 0,-4 0 31 0,2 1-26 0,-1-1 32 16,-4 0-26-16,2 0 33 0,-1 0-28 0,-5-1 36 15,0 1-35-15,-13 0 36 0,21 0-33 16,-21 0 33-16,19 1-30 0,-19-1 29 0,16 0-27 0,-16 0 31 16,15-1-31-16,-15 1 31 15,0 0-30-15,17 0 28 0,-17 0-34 0,0 0 25 16,14-1-28-16,-14 1 24 0,0 0-24 0,0 0 28 15,0 0-27-15,14 0 28 0,-14 0-28 0,0 0 30 16,0 0-32-16,0 0 32 0,0 0-30 0,13 1 34 16,-13-1-36-16,0 0 34 0,0 0-31 0,0 0 27 15,0 0-28-15,0 0 30 0,0 0-32 0,0 0 32 16,0 0-31-16,0 0 30 0,0 0-30 0,0 0 37 16,13 0-33-16,-13 0 23 0,0 0-30 0,0 0 29 15,0 0-30-15,0 0 29 0,0 0-30 16,0 0 30-16,0 0-29 0,0 0 28 0,0 0-29 15,0 0 26-15,0 0-21 0,0 0 25 0,0 0-33 16,0 0 32-16,0 0-31 0,0 0 33 0,0 0-28 16,0 0 29-16,5 8-24 0,-5-8 29 0,0 0-29 15,0 0 29-15,0 0-27 0,2 13 41 16,-2-13-38-16,0 0 23 0,4 15 1 0,-4-15-4 16,3 12-3-16,-3-12-5 0,2 13 2 0,-2-13 0 15,5 16-1-15,-3-6 1 0,0-1-3 16,1 1 3-16,-1 0-1 0,2 1 1 0,0 0 0 15,-3 0 3-15,2 1-9 0,3-2 4 0,-4 3-4 16,2-2 1-16,-1 3 50 0,3-1-45 0,-3 0 37 16,1 0-60-16,1 1 55 0,0-1-56 0,-1 1 58 15,2-1-56-15,-2 2 48 0,1-2-56 0,-1 1 64 16,1 1-59-16,0 0 47 0,-1 0-48 0,1 1 5 16,-1-3 5-16,1 2 3 0,2 1 3 0,-3-2 0 15,2 1 13-15,-1-1-4 0,0 0-9 0,1 1 6 16,-1-1-3-16,0 0 2 0,3 1 2 0,-4-1-1 15,1 0 0-15,0 0 3 0,2-1-1 16,-1 0-29-16,-2 2 35 0,3-1-21 0,-3-1 23 16,4 2-28-16,-4-1 34 0,3 0-11 0,-3 2 4 15,3-1-1-15,0-1-1 0,-2 0-1 16,3 1-2-16,-3 0-1 0,2 0 2 0,0 0-2 16,1-1 0-16,-1 0 3 0,-1 0-4 0,2 1 3 15,-3-2-1-15,1 1-3 0,0 0 0 0,1-1-2 16,-2 0 0-16,2 0 58 0,-1 0-68 0,1 1 54 15,-3-1-57-15,4 2 50 0,-2-2-49 0,-1-1 46 16,1 2-54-16,0 0 57 0,-1 0-59 0,3-2 8 16,-2 4 1-16,0-4 5 0,1 1 1 0,-2 0 2 15,2 1 22-15,0-1-28 0,-1-1 11 0,0 1 2 16,2 1-6-16,-3-1 4 0,3-1-1 0,-3 1 1 16,3-1 0-16,-2 0 1 0,2 1 1 0,-3-1 0 15,3-1-1-15,-3 0 0 16,2 1 2-16,-1 0 6 0,1-1-6 0,-3 0-23 15,3 1 31-15,0-1-31 0,-2 1 29 0,1 0-25 16,-1-2 28-16,1 2-25 0,-2-2 28 0,2 0-31 16,-2 1 34-16,0 0-32 0,1-1 34 0,-1-1-27 15,0 2 23-15,2-1-28 0,-2-1 31 0,-2-1-34 16,5 2 32-16,-5-2-30 0,2 2 32 0,-4-10-35 16,7 15 33-16,-2-5-32 0,-5-10 32 0,7 13-33 15,-7-13 38-15,4 13-12 0,-4-13 3 16,5 13 2-16,-5-13-34 0,4 11 30 0,-4-11 0 0,6 13-2 15,-6-13-2-15,6 12-2 0,-6-12 4 16,6 10-1-16,-6-10-2 0,3 13-2 0,-3-13 5 16,6 9-6-16,-6-9 4 0,4 11-4 0,-4-11-34 0,2 9 39 15,-2-9-2-15,6 10-1 0,-6-10-2 16,4 8-1-16,-4-8 1 0,4 10 1 16,-4-10-4-16,3 10 8 0,-3-10-10 0,6 10 7 15,-6-10 4-15,2 10-8 0,-2-10-1 0,5 10 3 16,-5-10 0-16,0 0 0 0,2 13 0 0,-2-13 0 15,0 0 0-15,5 9 1 0,-5-9 5 0,0 0-4 16,0 0-8-16,5 11 5 0,-5-11-1 0,0 0 0 16,0 0-5-16,0 0-5 0,2 10 8 0,-2-10-3 15,0 0 3-15,0 0-4 0,0 0 2 16,4 8 0-16,-4-8-2 0,0 0 3 0,0 0 6 16,0 0-2-16,2 11-4 0,-2-11 1 0,0 0 1 15,0 0-5-15,2 10 2 0,-2-10 0 0,0 0 1 16,0 0-3-16,1 11 4 0,-1-11-2 0,0 0 4 15,0 0-3-15,2 11 0 0,-2-11 3 0,0 0 2 16,0 0 4-16,2 10-8 0,-2-10 3 0,0 0-3 16,0 0-3-16,2 11 0 0,-2-11-2 15,0 0 0-15,0 0-2 0,0 0 1 0,0 0 1 16,0 0-1-16,2 11-4 0,-2-11 0 0,0 0-2 16,0 0 2-16,0 0-3 0,0 0-8 0,0 0 0 15,0 0-1-15,0 0 5 0,0 0 0 16,0 0-3-16,0 0 0 0,0 0 2 0,0 0 1 0,0 0 3 15,0 0 3-15,0 0 11 0,0 0-1 16,-9 3-6-16,9-3-7 0,0 0-5 0,0 0-6 16,0 0 4-16,-2-10-2 0,2 10-2 0,0 0 3 15,0 0 0-15,0 0-1 0,0-10 3 0,0 10 8 16,0 0 2-16,0 0-2 0,9-8-1 0,-9 8 3 16,0 0 1-16,10-3-2 0,-10 3 5 0,0 0 0 15,0 0-5-15,13-1 1 0,-13 1 0 0,0 0 3 16,9 2 0-16,-9-2-3 0,0 0 6 15,11 5 11-15,-11-5-8 0,0 0-2 0,7 8 2 16,-7-8 2-16,0 0 11 0,0 0-3 0,4 8 4 16,-4-8 3-16,0 0 0 0,0 0 0 0,-6 10 0 15,6-10 1-15,0 0-1 0,-17 4 5 16,17-4-4-16,-13 3-2 0,13-3-2 0,-16-1-2 16,16 1-1-16,-13-4 5 0,13 4 0 0,-14-5-8 15,14 5 4-15,-11-8 0 0,11 8-5 0,-6-7-8 16,6 7 1-16,-5-12 3 0,5 12 6 0,0-11-4 15,0 11-5-15,1-12-1 0,-1 12 5 0,8-9-2 16,-8 9 2-16,5-10-1 0,-5 10-4 0,8-7-1 16,-8 7-1-16,8-6 0 0,-8 6-2 0,0 0 1 15,11-2 6-15,-11 2-5 0,0 0 2 16,10 2 1-16,-10-2 7 0,0 0-3 0,10 7 0 16,-10-7 0-16,0 0 0 0,9 9 2 0,-9-9 2 15,0 0 1-15,4 10 5 0,-4-10 7 0,0 0-1 16,0 0-4-16,2 12 1 0,-2-12 0 0,0 0-1 15,0 0 1-15,0 0 2 0,-4 10-4 0,4-10-10 16,0 0-17-16,0 0-26 0,0 0-33 16,0 0-38-16,0 0-59 0,-11-7-71 0,11 7-39 15,0 0-31-15,-2-11-64 0,2 11-322 0,0 0-207 16</inkml:trace>
  <inkml:trace contextRef="#ctx0" brushRef="#br0" timeOffset="149379.24">22941 6909 85 0,'0'0'242'0,"-12"-2"-42"0,12 2-21 15,-14-3-27-15,14 3-14 0,-13-1 17 0,13 1-44 16,-15-2 7-16,15 2-37 0,-13-1 17 15,13 1-28-15,-15-1 15 0,15 1-17 0,0 0 6 16,-17-2-8-16,17 2 3 0,0 0-10 0,-14 0 1 16,14 0 8-16,0 0-3 0,0 0 10 0,-13-1-7 15,13 1 1-15,0 0-11 0,0 0 15 0,0 0-17 16,0 0 15-16,0 0-8 0,0 0 19 0,0 0-9 16,0 0 8-16,0 0-14 0,0 0 18 0,0 0-15 15,0 0 20-15,16 3-21 0,-16-3 12 0,18 0-24 16,-18 0 14-16,24 1-20 0,-11 0 15 0,2-1-28 15,0 1 14-15,3-1 2 0,0 1-15 0,1 0-30 16,-1 1 21-16,3-2-19 0,-1 1 21 16,-1 1-32-16,3-1 20 0,-2-1-23 0,0 0 23 15,-1 2-1-15,1 0-7 0,-2-2-1 0,1 1 1 16,-2-1-1-16,2 1-3 0,-2-1-20 16,-2 0 31-16,2 1-30 0,-3-1 26 0,1 0-26 15,-1 1 26-15,1-1-25 0,-2 0 24 0,0 0-25 16,1 0 22-16,-1 0-22 0,-13 0 25 0,23-1-24 15,-23 1 28-15,20 0-31 0,-20 0 32 0,20 0-32 16,-20 0 25-16,17 0-23 0,-17 0 28 0,16 0-29 16,-16 0 24-16,15-1-24 0,-15 1 24 0,13 0-26 15,-13 0 38-15,0 0-33 0,15 0 20 0,-15 0-22 16,0 0 27-16,0 0-21 0,16 0 23 16,-16 0-24-16,0 0 34 0,0 0-23 0,0 0 27 15,13 0-31-15,-13 0 27 0,0 0-25 16,0 0 22-16,0 0-36 0,0 0 30 0,0 0-35 15,12-1 29-15,-12 1-27 0,0 0 26 0,0 0-32 16,0 0 31-16,0 0-30 0,0 0 27 0,0 0-27 16,0 0 33-16,0 0-33 0,0 0 31 0,0 0-31 15,13 1 42-15,-13-1-42 0,0 0 27 0,0 0-26 16,0 0 31-16,14 1-28 0,-14-1 31 0,0 0-28 16,14 0 39-16,-14 0-35 0,13 1 25 0,-13-1-30 15,13 0 27-15,-13 0-16 0,0 0 17 0,16 0-29 16,-16 0 30-16,0 0-28 0,13 0 29 0,-13 0-28 15,0 0 29-15,0 0-22 0,14 0 23 0,-14 0-34 16,0 0 30-16,0 0-32 0,0 0 28 16,0 0-27-16,13 1 25 0,-13-1-26 0,0 0 28 15,0 0-26-15,0 0 28 0,0 0-27 16,11-1 36-16,-11 1-36 0,0 0 32 0,0 0-34 16,0 0 31-16,0 0-28 0,0 0 28 0,0 0-35 15,0 0 23-15,14 0-38 0,-14 0 18 0,0 0-34 16,0 0 21-16,0 0 5 0,0 0-17 0,0 0-20 15,0 0 21-15,0 0-22 0,0 0 18 0,0 0-26 16,12-1 0-16,-12 1-36 0,0 0-22 0,0 0-76 16,0 0-53-16,0 0-47 0,0 0-107 0,0 0-324 15,-5-11-241-15</inkml:trace>
  <inkml:trace contextRef="#ctx0" brushRef="#br0" timeOffset="150664.43">22702 5840 403 0,'0'0'368'0,"0"0"-81"0,0-13 26 16,0 13-96-16,0 0 59 0,-2-12-64 0,2 12 49 15,0 0-87-15,0 0 31 0,-2-12-72 0,2 12 35 16,0 0-68-16,0 0 29 0,0 0-69 0,0 0 42 16,0-12-68-16,0 12 40 0,0 0-55 0,0 0 41 15,0 0-61-15,0 0 51 0,0 0-58 0,0 0 59 16,0 0-52-16,0 0 59 0,0 0-58 0,0 0 51 16,-4 12-59-16,4-12 57 0,-1 11-46 15,1-11 51-15,0 15-59 0,0-15 61 0,1 20-57 16,-1-20 8-16,0 22 3 0,1-8 13 0,-1-2 5 0,0 2 11 15,0 0-36-15,0 1 29 16,0 0-12-16,0 2 15 0,-1-1-28 0,1 2 32 16,0 0-8-16,0-1-5 0,0-1-2 0,-1 2-6 15,1-1-1-15,0 1-1 0,0 0-5 0,-2-1 1 16,2 1-2-16,2-2-3 0,-2 2 7 0,0 1-7 16,0-3-5-16,1 1-2 0,-1 1 3 15,1-1-1-15,1-1 0 0,-1-2-1 0,0-1 3 0,0 1-1 16,-1-1 4-16,2 0 3 0,-1 0-10 0,0 0 4 15,1 0-5-15,-1-1 1 0,0 1 1 0,0-2 0 16,1 1 0-16,-1 1 1 0,1-2 0 0,-2-11-1 16,2 21 10-16,-1-10-5 0,0 0-7 15,-1-11 5-15,1 19-5 0,-1-19-1 0,2 20 3 16,-2-20 1-16,1 19-1 0,-1-19 0 0,0 17 0 16,0-17-1-16,1 19 1 0,-1-19 4 15,0 19-4-15,0-19 1 0,2 19-26 0,-2-19 31 16,0 21-27-16,0-21 29 0,0 16-31 0,0-16 34 15,1 17-27-15,-1-17 29 0,0 15-30 0,0-15 36 16,0 16-28-16,0-16 23 0,0 14-29 0,0-14 30 16,1 15-29-16,-1-15 28 0,0 12-29 0,0-12 30 15,0 14-29-15,0-14 31 0,2 13-31 16,-2-13 31-16,0 13-25 0,0-13 23 0,0 0-29 0,1 15 32 16,-1-15-35-16,0 0 31 0,0 14-30 15,0-14 32-15,0 0-30 0,1 11 28 0,-1-11-27 16,0 0 28-16,0 0-27 0,1 13 31 0,-1-13-31 15,0 0 32-15,0 0-35 0,0 0 28 0,0 13-31 16,0-13 35-16,0 0-33 0,0 0 30 0,0 0-32 16,0 0 31-16,0 0-29 0,2 11 33 15,-2-11-28-15,0 0 23 0,0 0-29 0,0 0 29 16,0 0-28-16,0 0 27 0,1 11-28 0,-1-11 31 16,0 0-31-16,0 0 28 0,0 0-27 0,0 0 27 15,0 13-22-15,0-13 23 0,0 0-29 16,0 0 37-16,0 0-38 0,1 11 32 0,-1-11-28 15,0 0 31-15,0 0-29 0,0 0 32 0,0 0-29 16,4 9 27-16,-4-9-22 0,0 0 28 0,0 0-38 16,0 0 35-16,0 0-37 0,11 5 30 0,-11-5-31 15,0 0 25-15,12 1-49 0,-12-1-2 0,0 0-67 16,19-1-37-16,-19 1-81 0,14-2-93 0,-1-1-36 16,-1 2-107-16,-2-2-426 0,5-3-449 0</inkml:trace>
  <inkml:trace contextRef="#ctx0" brushRef="#br0" timeOffset="151992.44">22691 5778 149 0,'0'0'217'0,"0"0"-34"15,0 0-7-15,0 0-9 0,0 0-17 0,0 0-15 16,-14 0-22-16,14 0-21 0,0 0-9 0,0 0-8 16,0 0-4-16,0 0-26 0,-11 2 28 15,11-2-22-15,0 0 30 0,0 0-49 0,-12 2 52 16,12-2-51-16,0 0 51 0,0 0-56 0,-12 4 61 16,12-4-74-16,0 0 63 0,0 0-73 0,0 0 58 15,0 0-68-15,-11 3 65 0,11-3-59 16,0 0 55-16,0 0-58 0,0 0 66 0,0 0-61 0,0 0 59 15,0 0-57-15,0 0 64 0,0 0-53 16,0 0 64-16,0 0-35 0,0 0 49 0,0 0-43 16,4 8 50-16,-4-8-47 0,12 1 46 0,-12-1-56 15,19 1 52-15,-6-1-62 0,1 1 47 0,2-1-62 16,5 2 54-16,0-1-65 0,5 0 56 0,0 0-57 16,3 2 52-16,2-2-56 0,3 0 54 0,4 2-64 15,0-2 60-15,0 1-61 0,-1 0 56 16,3 0-54-16,-2 0 51 0,0 0-62 0,1 1 59 15,0-1-61-15,-2 1 56 0,2-1-59 0,-1 0 59 16,2 1-58-16,-2-1 57 0,0 0-57 0,-1 0 58 16,2 2-56-16,-2-3 52 0,0 0-59 0,-1 1 65 15,-1-1-66-15,2 1 60 0,-1 0-59 16,-4-1 57-16,0 0-60 0,-1-1 59 0,-1 1-57 16,1 1 61-16,0-1-56 0,-1 1 55 0,1-1-60 15,1-1 62-15,-1 1-64 0,6 0 62 0,-5 0-59 16,4 0 61-16,-1-1-61 0,-3 1 57 0,0 1-58 15,0-1 58-15,1-1-50 0,-2 1 48 0,1-1-56 16,-3 1 62-16,2 0-63 0,-3-1 59 0,2 1-60 16,-1 1 62-16,-1-2-59 0,2 0 62 0,-2 0-62 15,1 0 61-15,0 1-55 0,-2-1 51 16,0 0-56-16,0 2 59 0,-4-2-60 16,1 0 61-16,1 0-63 0,-1 0 60 0,0 0-55 15,2 0 55-15,1 0-56 0,-3 0 58 0,0 0-52 16,0-2 50-16,-2 2-56 0,0 0 60 0,1 0-61 15,-3 0 61-15,1-1-63 0,-1 1 61 0,-2-2-61 16,2 2 60-16,-2-1-60 0,-2 1 60 0,0-1-58 16,-3 1 54-16,5 0-61 0,-5-1 62 0,2 1-61 15,-1 0 58-15,0 0-56 0,0 0 52 0,1 0-51 16,1 0 58-16,-3 0-57 0,1 0 61 0,0-1-62 16,0 1 67-16,0 0-65 0,0 0 64 0,-14 0-64 15,24 0 57-15,-24 0-58 0,26 0 59 16,-12-1-64-16,-14 1 62 0,24-2-60 0,-10 2 59 15,-1 0-60-15,2-1 60 0,-2 1-60 16,1 0 66-16,-1-1-66 0,1 1 55 0,-1 0-53 16,1-1 62-16,0 1-61 0,-1 0 58 0,-1-1-59 0,-12 1 63 15,27 0-61-15,-16-1 60 0,-11 1-61 16,23 0 64-16,-23 0-63 0,19-1 62 0,-19 1-62 16,22-2 59-16,-22 2-61 0,21-1 59 0,-21 1-59 15,20-3 58-15,-20 3-59 0,20-1 58 0,-20 1-61 16,19-1 69-16,-19 1-69 0,17-1 61 0,-17 1-56 15,17-1 59-15,-17 1-60 0,17-2 60 0,-17 2-59 16,14-1 63-16,-14 1-52 0,0 0 56 0,17-1-62 16,-17 1 66-16,0 0-67 0,14 0 59 0,-14 0-58 15,0 0 56-15,0 0-63 0,15-2 59 0,-15 2-60 16,0 0 62-16,0 0-56 0,15 0 53 16,-15 0-58-16,0 0 62 0,12-1-61 15,-12 1 58-15,0 0-57 0,0 0 61 0,15 0-61 16,-15 0 59-16,0 0-78 0,0 0 46 0,0 0-72 15,13-3 27-15,-13 3-95 0,0 0-8 0,0 0-108 16,0 0 16-16,0 0-74 0,0 0-24 0,-9-8-35 16,9 8-385-16,-18-5-270 0</inkml:trace>
  <inkml:trace contextRef="#ctx0" brushRef="#br0" timeOffset="153575.64">26259 3925 289 0,'0'0'270'0,"0"0"-31"0,0 0-13 0,0 0-11 16,0 0-20-16,0 0-55 0,0 0 44 0,0 0-71 15,0 0 59-15,0 0-73 0,0 0 66 16,0 0-23-16,0 0-21 0,0 0-10 0,0 0-13 16,0 0-5-16,0 0-7 0,0 0-5 0,0 0-1 15,0 0 1-15,0 0-42 0,0 0 49 0,0 0-49 16,0 0 46-16,9 3-61 0,-9-3 49 0,0 0-61 16,0 0 46-16,0 0-63 0,0 0 49 0,0 0-58 15,0 0 47-15,0 0-38 0,0 0 63 0,0 0-47 16,-2 14 69-16,2-14-54 0,0 0 58 0,0 14-59 15,0-14 50-15,-2 12-61 0,2-12 63 0,-2 16-43 16,2-16 48-16,-1 18-57 0,1-7 52 16,-2-1-54-16,0 2 47 0,2 1-46 0,-3-1 51 15,1 2-55-15,2-1 45 0,0 1-59 0,-2-1 44 16,0 3-50-16,1-1 36 0,1-3-40 16,-2 4 43-16,0-2-39 0,2 1 42 0,-2 1-27 15,0 0 21-15,2-1-38 0,-2 0-4 0,2 1 4 16,-3 1 4-16,3-1 2 0,-2 1 1 0,0-1 4 15,2 2-2-15,-4 0 5 0,4 0-32 0,-3 1 40 16,1-1-32-16,1 1 23 0,1-1-2 0,-2 0 1 16,2 1-3-16,-2 0-2 0,2-1 0 0,-2 1-1 15,0-1 0-15,2 1 0 0,-2 0 3 16,1-1-3-16,1 1 3 0,-2 1-5 0,2-2-1 16,-2 1 0-16,0-1-4 0,2 0 5 0,0 0-4 15,-2-1 4-15,0 1 1 0,2 0 1 0,0-1 0 16,-2-1-2-16,1 2 0 0,-1-1 3 0,2 0-2 15,0-1-4-15,0 1 11 0,-3-1-9 0,3 1-1 16,-2-1 2-16,2-2-1 0,-2-1 0 0,2 0-2 16,0 2 4-16,-3-2 2 0,2 0-2 15,-2 1 2-15,3 0-1 0,-2-1-22 0,0 0 27 16,0-1-27-16,2 0 28 0,-3 0-30 16,2-1 34-16,0 1-29 0,1-1 30 0,-2-1-33 0,0 1 35 15,2 0-33-15,-5 0 33 0,5-11-30 16,-3 20 36-16,2-9-37 0,0 0 32 0,1 0-28 0,-4 0 26 15,4-1-30-15,-4 1 29 0,4 0-30 16,-2 0 29-16,1-1-28 0,-1 2 29 0,0-1-30 16,0 0 32-16,2 0-2 0,-2-1-6 0,0 2-2 15,2-12 6-15,-2 20-5 0,2-20 0 0,-4 18-7 16,4-18 6-16,-2 17-2 0,2-17-4 0,-2 17 1 16,2-17-3-16,0 14 1 0,0-14 1 0,-4 14-1 15,4-14-1-15,-1 13 1 0,1-13-3 0,-1 13 2 16,1-13 7-16,-1 11-2 0,1-11-6 0,-2 11 2 15,2-11 2-15,0 11-2 0,0-11 1 16,0 0-2-16,-2 14 3 0,2-14-2 0,0 0 4 16,-2 15-10-16,2-15 2 0,0 0 5 15,-2 12 4-15,2-12-1 0,0 0-4 0,0 12 0 16,0-12 0-16,0 0 0 0,-2 13 2 0,2-13-2 16,0 0-2-16,-2 12 5 0,2-12-2 0,0 0-2 15,-3 13 1-15,3-13-1 0,0 0 2 0,0 12-1 16,0-12 6-16,0 0-1 0,-3 11-7 0,3-11 0 15,0 0 2-15,-2 11 0 0,2-11 0 0,0 0-1 16,0 11 1-16,0-11 3 0,0 0-3 0,0 0 0 16,-2 13 0-16,2-13 1 0,0 0 6 0,0 0 1 15,0 12-10-15,0-12 0 0,0 0 1 0,0 0 0 16,-3 11 0-16,3-11 1 0,0 0 1 16,0 0-1-16,0 12 0 0,0-12 1 0,0 0-2 15,0 0 2-15,-2 12 4 0,2-12 0 0,0 0-8 16,0 0 3-16,0 0 0 0,0 13 0 0,0-13 3 15,0 0-4-15,0 0 4 0,0 0 3 16,-2 11-4-16,2-11-1 0,0 0 1 0,0 0-1 16,0 0 3-16,0 0 2 0,0 0-4 0,-2 11-7 15,2-11-2-15,0 0 1 0,0 0-5 0,0 0 3 16,0 0-1-16,-4 8-2 0,4-8-6 0,0 0-18 16,0 0-16-16,-9 6-43 0,9-6-45 0,0 0-39 15,-18 4-9-15,18-4-134 0,-11 1-48 16,11-1-110-16,-16 1-523 0,16-1-603 0</inkml:trace>
  <inkml:trace contextRef="#ctx0" brushRef="#br0" timeOffset="154609.53">26266 3937 97 0,'0'0'181'15,"0"0"-36"-15,0 0-27 0,0 0-13 0,0 0-13 16,0 0-1-16,0 0-2 0,0 0 6 0,-14 1-7 16,14-1-2-16,0 0-12 0,0 0-9 0,0 0 0 15,0 0 5-15,0 0 7 0,0 0-6 0,0 0 6 16,0 0 3-16,-9-3-8 0,9 3 13 16,0 0-16-16,0 0-8 0,0 0-6 0,0 0-9 15,0 0-12-15,0 0-4 0,0 0-54 16,0 0 50-16,0 0-14 0,0 0-6 0,0 0-4 0,0 0-10 15,0 0-1-15,0 0-3 0,0 0-2 16,0 0 3-16,9 3 2 0,-9-3 0 0,0 0 11 0,0 0-9 16,9 8 2-16,-9-8 0 0,0 0-2 0,5 8 2 15,-5-8-2-15,0 0 6 0,0 0 1 16,4 9 5-16,-4-9 11 0,0 0-2 0,0 0 1 16,-2 11 1-16,2-11 1 0,0 0-3 0,-7 6-1 15,7-6-1-15,-11 4 2 0,11-4 5 0,0 0 3 16,-13 1 8-16,13-1 12 0,0 0 8 15,-11-1 5-15,11 1 9 0,0 0-10 0,-10-4 8 16,10 4-4-16,0 0-9 0,-7-8-7 0,7 8-11 16,0 0 1-16,0 0 1 0,0-15 1 0,0 15 0 15,3-8-8-15,-3 8-1 0,8-7-12 0,-8 7-5 16,8-7-7-16,-8 7-5 0,11-5-3 0,-11 5-2 16,11-4-1-16,-11 4-4 0,16-1 7 15,-16 1-3-15,13 1 11 0,-13-1-17 0,14 4 4 16,-14-4 0-16,15 7 1 0,-15-7-4 0,14 8 6 15,-14-8 4-15,7 10 0 0,-7-10 8 0,6 11-2 16,-6-11 7-16,0 0-2 0,-2 16 1 0,2-16 0 16,-6 10 6-16,6-10-4 0,-14 10-3 15,7-6 6-15,0 2-1 0,7-6 0 0,-20 4 5 16,20-4 6-16,-15 1-14 0,15-1 7 0,-17 0 4 16,17 0 6-16,-13-2 0 0,13 2 2 0,-14-5-7 15,14 5-3-15,-8-6-15 0,8 6-2 16,-5-9-7-16,5 9 2 0,0 0-14 0,-2-15-8 15,2 15-16-15,0 0-14 0,4-13-26 0,-4 13-54 16,0 0-65-16,7-11-19 0,-7 11-66 0,0 0-83 16,10-6-173-16,-10 6-53 0</inkml:trace>
  <inkml:trace contextRef="#ctx0" brushRef="#br0" timeOffset="156736">18236 3809 21 0,'0'0'164'0,"0"0"-7"0,0 0-14 0,-11-4-3 16,11 4-12-16,0 0 4 0,0 0-1 15,0 0-5-15,-13-4 14 0,13 4-34 0,0 0 21 16,0 0-37-16,0 0 43 0,0 0-49 0,-11-2 65 0,11 2-61 15,0 0 7-15,0 0 63 0,0 0-72 16,0 0 56-16,0 0-60 0,0 0 3 0,0 0 40 0,0 0-52 16,0 0 43-16,-12-1-58 0,12 1 46 0,0 0-57 15,0 0 50-15,0 0-57 0,0 0 51 16,0 0-51-16,0 0 52 0,0 0-61 0,0 0 56 0,0 0-48 16,0 0 58-16,0 0-56 0,0 0 54 15,0 0-58-15,12 2-1 0,-12-2 0 0,14 0-1 16,-14 0 10-16,21 0-23 0,-7 0-1 15,0 1-6-15,4-1-1 0,0 0-2 0,3 2-5 16,-1-2 0-16,1 0-1 0,0 1 2 0,2 0-3 16,-1-1 7-16,0 1-2 0,1-1-7 0,-3 1-1 15,1-1 1-15,-1 2 1 0,-2-1-2 0,-3-1 0 16,-1 0-1-16,2 0 2 0,-16 0 1 16,24 1-2-16,-24-1 6 0,18 0 1 0,-18 0-7 15,15 1 1-15,-15-1-2 0,14 0 0 0,-14 0-3 0,0 0 3 16,17 0 1-16,-17 0-2 0,0 0 0 15,14 1-2-15,-14-1 7 0,0 0-2 0,0 0-5 16,14 0-4-16,-14 0 4 0,0 0 1 0,0 0 1 16,0 0-9-16,13 0 10 0,-13 0-1 0,0 0 0 15,0 0 0-15,0 0 5 0,0 0-2 16,11 1-5-16,-11-1 4 0,0 0-5 0,0 0 3 16,0 0-4-16,0 0 2 0,13 2 0 0,-13-2 3 15,0 0-2-15,0 0-1 0,0 0 7 0,0 0 0 16,0 0-5-16,0 0 3 0,0 0-14 0,13 0-23 15,-13 0-34-15,0 0-40 0,0 0-44 0,0 0-12 16,0 0-129-16,0 0-28 0,0 0-40 0,0 0-49 16,0 0-361-16,0 0-289 0</inkml:trace>
  <inkml:trace contextRef="#ctx0" brushRef="#br0" timeOffset="159548.51">18165 3816 283 0,'0'0'256'0,"0"0"-27"0,0 0-38 16,0 0 28-16,0 0-69 15,0 0 31-15,0 0-59 0,0 0-2 0,0 0-1 16,0 0-1-16,0 0 4 0,0 0 6 0,0 0 2 16,0 0 46-16,0 0-58 0,0 0 53 0,0 0-67 0,0 0 37 15,0 0-61-15,0 0 35 0,0 0-68 16,0 0 40-16,0 0-67 0,0 0 43 0,0 0-61 16,0 0 49-16,0 0-63 0,0 0 45 0,0 0-41 15,0 0 28-15,0 0-50 0,0 0 47 0,0 0-50 16,0 0 55-16,0 0-46 0,0 0 58 0,-5 7-50 15,5-7 57-15,0 0-56 0,1 12 60 0,-1-12-46 16,0 0 60-16,1 17-52 0,-1-17 47 0,0 14-42 16,0-14 57-16,1 19-61 0,-1-19 53 0,2 23-55 15,-2-11 54-15,1 1-59 16,-1 2 65-16,1 0-67 0,-1 2 57 0,0 1-63 0,2-1 60 16,-2 1-66-16,0 0 60 0,1 0-60 15,-1 1 57-15,0-1-57 0,1 1 57 0,-1-1-60 16,0 1 59-16,0 0-62 0,0-1 62 0,0 0-65 15,0 0 64-15,0 0-63 0,0-2 51 0,0 1-51 16,0 0 60-16,0 1-56 0,-1-1-2 0,1 0 8 16,0-2 2-16,-1 2 2 0,1-3 0 0,-2 2 1 15,2-2 2-15,-1 1 2 0,1-1 4 0,-1-1 0 16,1 4 7-16,-2-1 1 0,1 1 2 0,0-2-6 16,0 1-2-16,1 1 0 0,-2-2-2 0,1-1 1 15,0 2-5-15,-2 1 58 0,2 0-64 0,1 0 58 16,-1 0-57-16,0 0 38 0,-1 0-50 15,1 1 58-15,1-1-63 0,-1 1 56 16,1-1-59-16,-2 0 59 0,2-2-57 0,0 2 59 16,-1-2-59-16,1-1 59 0,0 0-52 0,-1 1 44 15,1-1-41-15,-2-1-2 0,2 1 2 0,0 0 3 16,-1 0 2-16,1-1 2 0,0 1 2 0,-1-1 1 16,1-1 0-16,0 1 3 0,-1 0 3 0,1 0 6 15,0 0-6-15,-2 1 2 0,1-1-3 0,1 0 1 16,-1-1 0-16,1 2 1 0,-2-2 0 0,1 2-25 15,1-1 30-15,-1-1-28 0,1 0 31 16,0-12-26-16,-1 21 25 0,-1-8-30 0,2-13 32 16,-1 21-28-16,1-9 32 0,-2-1-26 0,2 1 39 0,-2 1-41 15,2-1 30-15,-1 0-29 0,1 1 39 16,0-1-12-16,-1 2-8 0,0-1 5 16,1 0-9-16,-2 0 5 0,1 1-5 0,0-2 0 15,1 2 10-15,-2 0-12 0,2-1 0 0,-1 2 1 16,1-2-1-16,-1 1 6 0,0 1-8 0,2-1 5 15,-2-1-6-15,-1 2 2 0,2-2-1 0,0 0 2 16,-1 0-1-16,1 0 0 0,0-1 1 0,0 1-1 16,-1-2 0-16,1-11 4 0,0 23-6 0,0-11 6 15,0-12-7-15,0 23 4 0,0-11-4 0,0-12 2 16,0 21 2-16,0-21-1 0,0 24 2 16,0-24-1-16,0 21 1 0,0-21 4 0,0 23-5 15,0-23-28-15,0 21 38 0,0-8-33 0,0-2 30 16,0-11-29-16,-2 22 34 0,2-10-27 0,0-12 28 15,0 23-33-15,-1-12 36 0,1 1-23 0,-1 0 18 16,1 0-33-16,-2-2 13 0,1 4 1 16,1-2 29-16,-1-1-32 0,0 2 29 0,1-1-35 15,-2 1 31-15,2 0-28 0,0 0 29 0,0 1-30 16,0-1 37-16,-2 0-38 0,2 0 34 0,0 1-35 16,2 1 32-16,-2-2-29 0,0 2 29 0,0-3-37 15,2 3 37-15,-2 0-2 0,1-2-3 0,-1 1-1 16,1-1 2-16,-1 1-6 0,1-1 10 15,-1 0-45-15,2 0 36 0,-2 1-1 0,1-2 1 16,-1 1-1-16,1 0-2 0,-1-1-3 0,2 1 4 16,-1-1-2-16,-1 1 2 0,1 0 1 0,1-2-4 15,-2 2 0-15,1-1-29 0,0 1 32 0,-1-2-27 16,1 1 30-16,-1-1-31 0,0-11 38 0,2 22-34 16,-2-22 34-16,0 21-30 0,0-21 35 15,0 21-36-15,0-9 37 0,0-12-34 0,0 20 28 16,0-20-28-16,-2 21 29 0,2-21-30 0,0 20 30 15,0-20-29-15,-1 20 27 0,1-20-32 0,0 17 41 16,0-17-31-16,0 17-7 0,0-17 4 0,0 18 2 16,0-18 5-16,-1 15 2 0,1-15-2 15,0 17 2-15,0-17 0 0,0 17 2 0,0-17 1 0,-1 17 0 16,1-17 6-16,0 18-7 0,0-18 6 0,-2 18-5 16,2-18-2-16,-1 17 1 0,1-17 5 15,0 17-10-15,0-17 7 0,-1 15 1 0,1-15-7 16,0 14 4-16,0-14-1 0,-2 14 7 0,2-14 22 15,0 12-33-15,0-12 32 0,-1 12-39 0,1-12 33 16,0 13-32-16,0-13 30 0,0 13-33 0,0-13 30 16,-1 15-31-16,1-15 33 0,0 13-26 0,0-13 25 15,-3 15-33-15,3-15 41 0,-1 15-42 16,1-15 32-16,0 14-25 0,0-14 25 0,-1 12-33 16,1-12 35-16,-2 13-34 0,2-13 19 0,0 0-16 15,0 15 37-15,0-15-35 0,0 0 37 0,-2 15-36 16,2-15 27-16,0 0-29 0,-1 13 27 15,1-13-31-15,0 0 54 0,-2 11-61 0,2-11 35 16,0 0-30-16,0 13 40 0,0-13-34 0,0 0 27 16,-2 12-32-16,2-12 33 0,0 0-34 0,-1 13 32 15,1-13-27-15,0 0 33 0,-2 12-35 0,2-12 34 16,0 0-33-16,0 0 33 0,-1 10-26 0,1-10 25 16,0 0-32-16,0 0 36 0,-1 12-40 0,1-12 34 15,0 0-34-15,0 0 35 0,0 0-34 0,0 0 35 16,-2 10-36-16,2-10 35 0,0 0-28 0,0 0 29 15,0 0-35-15,-2 13 38 0,2-13-39 16,0 0 35-16,0 0-38 0,0 0 34 0,-1 10-31 16,1-10 36-16,0 0-33 0,0 0 32 15,0 0-32-15,0 0 38 0,-2 11-37 0,2-11 36 16,0 0-36-16,0 0 31 0,0 0-33 0,0 0 34 16,0 0-35-16,-1 11 34 0,1-11-33 0,0 0 31 15,0 0-31-15,0 0 36 0,0 0-30 0,-3 11 24 16,3-11-28-16,0 0 30 0,0 0-31 0,-1 11 32 15,1-11-32-15,0 0 35 0,0 0-38 16,-1 12 36-16,1-12-34 0,0 0 32 0,0 0-25 0,0 0 28 16,0 0-34-16,0 13 32 0,0-13-31 0,0 0 33 15,0 0-34-15,0 0 34 0,0 0-35 16,0 0 35-16,0 0-37 0,0 0 35 0,-1 12-26 16,1-12 23-16,0 0-31 0,0 0 38 15,0 0-40-15,0 0 34 0,0 0-33 0,0 0 34 16,0 0-33-16,0 0 35 0,0 0-32 0,0 0 33 15,0 0-17-15,0 0 18 0,0 0-16 0,5 6 11 16,-5-6-38-16,0 0 35 0,0 0-31 0,14 0 34 16,-14 0-34-16,0 0 35 0,15 0-34 0,-15 0 35 15,0 0-38-15,18 0 42 0,-18 0-38 16,17 0 45-16,-17 0-50 0,19-1 34 0,-19 1-34 0,22-1 34 16,-10 0-32-16,0 0 26 0,1 0-23 15,1 1 31-15,-1-1-31 0,0 1 33 0,-1-2-30 16,2 1 19-16,-1 1-22 0,0-1 30 0,1 0-30 15,-1 1 32-15,2-2-34 0,-2 1 33 0,-1-1-31 16,2 2 32-16,-2-1-32 0,2 0 34 0,-2 0-28 16,-12 1 28-16,22-1-19 0,-22 1-18 15,25-1 32-15,-12 1-28 0,-13 0 32 0,24-1-34 16,-24 1 36-16,25 0-34 0,-12 0 34 0,-13 0-34 16,26 0 33-16,-12 1-26 0,-14-1 24 0,23 0-29 15,-23 0 35-15,24 0-38 0,-24 0 33 16,24 0-33-16,-24 0 32 0,22 0-31 0,-22 0 31 0,22 0-32 15,-22 0 34-15,19 1-29 0,-19-1 31 16,19 0-38-16,-19 0 35 0,18 0-33 0,-18 0 35 0,19 0-33 16,-19 0 30-16,17 0-31 0,-17 0 32 15,19 0-31-15,-19 0 31 0,17 0-30 0,-17 0 36 16,16 1-39-16,-16-1 39 0,14 0-37 0,-14 0 31 16,14 0-30-16,-14 0 30 0,13 0-32 0,-13 0 33 15,14 0-32-15,-14 0 24 0,13 0-22 0,-13 0 34 16,15 0-32-16,-15 0 28 15,14 0-33-15,-14 0 31 0,16 1-31 0,-16-1 33 0,12 0-33 16,-12 0 29-16,0 0-30 0,18 0 34 0,-18 0-32 16,0 0 32-16,16 0-26 0,-16 0 25 0,0 0-30 15,0 0 36-15,15 0-41 0,-15 0 34 16,0 0-32-16,0 0 33 0,0 0-32 0,13 0 32 16,-13 0-33-16,0 0 31 0,0 0-24 0,0 0 29 15,11 1-38-15,-11-1 38 0,0 0-37 0,0 0 33 16,0 0-32-16,14 1 37 0,-14-1-38 0,0 0 34 15,0 0-34-15,0 0 31 0,0 0-29 0,15 2 39 16,-15-2-38-16,0 0 38 0,0 0-40 0,0 0 36 16,0 0-30-16,0 0 31 0,0 0-34 0,12 1 38 15,-12-1-34-15,0 0 34 0,0 0-39 16,0 0 9-16,0 0-69 0,0 0-24 0,0 0-66 16,0 0-70-16,0 0-102 0,8-5-34 0,-8 5-112 15,0 0-381-15,0 0-414 0</inkml:trace>
  <inkml:trace contextRef="#ctx0" brushRef="#br0" timeOffset="161133.25">16869 5424 231 0,'-12'-3'242'0,"12"3"-36"0,-18-2-19 16,18 2-2-16,-16-2-3 0,16 2-13 0,-12-3-12 15,12 3-11-15,-12-1-9 0,12 1-28 0,0 0-10 16,-13-2-11-16,13 2 5 0,0 0-1 0,-11-3-7 16,11 3-6-16,0 0-1 0,0 0-7 0,0 0-3 15,0 0-5-15,-13 0 10 0,13 0-1 16,0 0 0-16,0 0 0 0,0 0 0 0,0 0 4 15,19-1-10-15,-19 1 2 0,20 0-5 16,-7 1-15-16,2-1 18 0,6 0 3 0,0 0-4 16,7 1-4-16,1-1-11 0,1 1-1 0,2 0-5 0,5 1-4 15,0-1 2-15,2 1-2 0,0-1 7 16,1 0-7-16,-2 0-5 0,1 0 0 0,0 2-5 16,-2-2 2-16,0 0-12 0,-1 1-27 0,-4-1 27 15,-1 0-28-15,-2 1 28 0,1-1-29 0,-2 1 27 16,0-1-30-16,-1 0 28 0,-2 1-28 0,-3-1 29 15,4 1-4-15,-3-1 3 0,-2 0-10 0,0 0 2 16,-1 0-6-16,-1 0 4 0,1 1 0 0,-1-1-1 16,-3 0-3-16,2 1 2 0,-4-2 1 0,2 1 0 15,-4-1 1-15,-12 0 2 0,23 1-4 16,-23-1 5-16,18 0 17 0,-18 0-50 16,16 1 34-16,-16-1-4 0,14 0 1 0,-14 0-5 15,0 0 2-15,15 0-2 0,-15 0-1 0,0 0 4 16,14 1 0-16,-14-1-7 0,0 0 1 0,0 0-2 15,13 0-4-15,-13 0 5 0,0 0-1 0,0 0 0 16,0 0 3-16,0 0-5 0,11 1-1 0,-11-1 6 16,0 0-4-16,0 0-3 0,0 0 4 0,0 0-4 15,0 0 3-15,13 2 0 0,-13-2 3 0,0 0 0 16,0 0-1-16,13 1 2 0,-13-1 0 0,0 0 2 16,13 1 6-16,-13-1-8 0,0 0 6 0,12 1-5 15,-12-1 3-15,0 0-4 0,16 1-5 16,-16-1 5-16,0 0 0 0,0 0-1 0,14 0-3 0,-14 0 2 15,0 0 3-15,0 0-8 0,0 0 2 16,11 1-4-16,-11-1-5 0,0 0 0 16,0 0 0-16,0 0-6 0,0 0 3 0,0 0 3 15,0 0-5-15,0 0 0 0,14 2 8 0,-14-2-11 16,0 0 4-16,0 0 0 0,0 0-4 0,0 0 3 16,0 0-2-16,0 0 2 0,0 0 1 0,0 0 3 15,0 0 4-15,-9-5 6 0,9 5 4 0,0 0-6 16,-10-4 4-16,10 4 1 0,0 0 0 0,-10-3 1 15,10 3-1-15,0 0 1 0,-7-6-4 0,7 6-2 16,0 0-6-16,-5-7 4 0,5 7 6 0,0 0-8 16,0 0 8-16,0 0 0 0,-2-12-4 0,2 12 5 15,0 0-4-15,0 0-4 0,0 0-2 0,0 0-4 16,6-8 1-16,-6 8 0 0,0 0 5 16,0 0-6-16,0 0 4 0,0 0 2 15,11 5 1-15,-11-5 3 0,0 0 1 0,6 10 0 16,-6-10 4-16,0 0-1 0,5 10 3 0,-5-10 1 15,0 0 8-15,3 13-4 0,-3-13 1 0,0 0 21 16,0 0-22-16,-2 13 2 0,2-13-1 0,0 0 0 16,-9 7 4-16,9-7 0 0,-10 2 16 0,10-2-17 15,0 0 2-15,-18-1-2 0,18 1 0 0,-11-3 1 16,11 3 3-16,-12-5 5 0,12 5 12 16,-9-6 1-16,9 6 6 0,-7-9-1 0,7 9-31 15,0 0 18-15,-6-12-24 0,6 12 11 0,0 0-21 16,0-11 24-16,0 11-32 0,0 0 24 0,7-10-6 15,-7 10-3-15,0 0-5 0,12-4 2 0,-12 4-6 16,0 0 3-16,15 1-15 0,-15-1-38 0,0 0-53 16,11 6-56-16,-11-6-78 0,0 0-68 15,3 11-68-15,-3-11-116 0,-10 10-229 0,1-5-233 16</inkml:trace>
  <inkml:trace contextRef="#ctx0" brushRef="#br0" timeOffset="161730.29">16807 4960 315 0,'0'0'392'0,"-2"-15"-78"15,2 15 80-15,-4-14-101 0,4 14 27 0,-6-15-74 16,6 15 24-16,-7-12-91 0,7 12 25 0,-6-11-84 16,6 11 31-16,-7-8-81 0,7 8 32 0,-8-6-72 15,8 6 34-15,-11-4-63 0,11 4 46 0,-12 3-58 16,12-3 48-16,-16 8-59 0,9-2 48 15,-1 1-55-15,-1 0 51 0,3 3-50 0,-2 1 54 0,1 0-47 16,2 1 53-16,-1 1-46 0,2-2 54 16,0 1-48-16,2-2 60 0,1 3-38 0,1-1 84 15,1-2-36-15,0 2 82 0,3-1-34 0,2 1 20 16,2-3 5-16,2 1-47 0,2 0 31 0,2-3-44 16,1-1 18-16,4 0-37 0,0-2 7 0,1-1-40 15,1 0 28-15,0-1-39 0,-1-1 17 0,-1-1-55 16,-1 0 8-16,-2 0-27 0,-3 0-34 0,0 0-33 15,-13 0-71-15,21-3-45 0,-21 3-125 0,19-5-44 16,-19 5-65-16,15-6-70 0,-15 6-254 0,8-7-308 16</inkml:trace>
  <inkml:trace contextRef="#ctx0" brushRef="#br0" timeOffset="163886.28">15958 3361 100 0,'0'0'190'15,"0"0"-15"-15,-12-1-21 0,12 1-8 16,0 0-32-16,-15-1 30 0,15 1-21 0,0 0 19 16,-17-3-30-16,17 3 11 0,0 0-39 0,-18-1 28 15,18 1-33-15,-11-1 18 0,11 1-45 0,-13-2 22 16,13 2-31-16,-13 0-6 0,13 0-3 0,-11-1-1 15,11 1 2-15,0 0 1 0,-17 0 35 0,17 0-33 16,0 0 25-16,-11-1-28 0,11 1 28 16,0 0-28-16,0 0 27 0,-14 0-18 0,14 0 26 15,0 0-18-15,0 0 23 0,0 0-7 0,0 0 9 16,0 0-15-16,-13 0 16 0,13 0-16 0,0 0 7 16,0 0-16-16,0 0 12 0,0 0-18 0,0 0 9 15,0 0-10-15,0 0 5 0,0 0-4 16,0 0 7-16,0 0 5 0,0 0 9 0,0 0 6 15,0 0-7-15,15 2-2 0,-15-2-4 0,22 0-3 16,-9 0-9-16,3 0-7 0,3 0-7 0,1 0-3 16,1 0-13-16,0 0-3 0,-1 0-5 0,2 2-33 15,0-2 33-15,-2 0 2 0,2 0-3 16,-1 1-2-16,-1-1 0 0,1 1-1 0,1 0 4 0,-1-1-2 16,0 2-2-16,1-1-4 0,1 0 1 15,0 0 1-15,0 0-3 0,0-1 0 0,4 1 0 16,-3 1 2-16,3-1 4 0,-1 0-8 0,0-1 7 15,0 2-6-15,-2-2 3 0,-2 2-2 0,2-2 1 16,-1 0 0-16,1 0-10 0,0 0 11 0,1 1 1 16,-1-1-2-16,1 0 0 0,0 1 4 15,-2-1-61-15,4 0 67 0,-3 0-4 0,3 1-2 16,-1-1-5-16,1 0 1 0,-4 2 0 0,4-2-3 16,-5 0 4-16,3 1-3 0,2-1 1 0,-4 0 10 15,1 1-10-15,-1-1-9 0,1 1 8 0,-2-1 2 16,2 0-2-16,3 0 0 0,-4 1-1 15,4-1 2-15,-5 1-4 0,2-1 0 0,1 2 2 16,-2-1 5-16,0-1-5 0,-2 1 1 0,2-1 0 16,-3 1-2-16,1-1 2 0,-1 1-2 0,-1-1 0 15,-1 1 1-15,1-1 0 0,-2 2 2 0,0-2-4 16,-2 1-1-16,2-1 5 0,-1 0 1 0,3 0-1 16,1 0 12-16,-2 2-66 0,2-4 65 0,-1 4-3 15,0-4-2-15,2 2-3 0,-2 0-2 0,0 0 2 16,1 0-1-16,0 0-5 0,-1 0 3 0,0-1-1 15,-2 1-3-15,-1-2 6 0,-2 2-4 0,2 0 3 16,-1 0-4-16,0 0 1 0,-1-1 1 0,3 1 3 16,1 0 0-16,-3 0 0 15,1 0-7-15,1-1 1 0,-1 1 0 0,2 0 4 16,0 0-5-16,-1 0 1 0,0-1-3 0,0 1 3 16,-2 0-3-16,0 0 6 0,2 0-1 0,-3-1-1 15,3 1 4-15,-3 0 3 0,0 1-1 0,-1-2-7 16,-13 1 0-16,25 0 9 0,-25 0-14 0,24 0 9 15,-24 0-3-15,21 0-1 0,-21 0 0 0,24 0 2 16,-24 0 2-16,22-1-4 0,-22 1-3 0,22 0 7 16,-22 0-5-16,23 0 1 0,-23 0 1 0,21 0 12 15,-21 0-7-15,22 0-5 0,-22 0-1 0,18-2 2 16,-18 2-3-16,19 2 5 0,-19-2 0 0,16-2-1 16,-16 2-1-16,15 0 0 0,-15 0 2 15,14 0-9-15,-14 0 12 0,14 0-3 0,-14 0 1 16,0 0-55-16,18 0 61 0,-18 0-5 0,0 0-48 15,16 0 61-15,-16 0 6 0,0 0-63 0,12-1 60 16,-12 1-58-16,0 0 58 0,14 0-56 0,-14 0 62 16,0 0-60-16,0 0 60 0,13 0-59 0,-13 0 61 15,0 0-5-15,11-1-5 0,-11 1-6 0,0 0-1 16,0 0-5-16,14 0 2 0,-14 0-3 0,0 0 4 16,0 0 0-16,14-1-1 0,-14 1-7 15,0 0-2-15,0 0 1 0,16 0 0 0,-16 0 12 16,0 0-68-16,0 0 72 0,13-1-9 0,-13 1 1 15,0 0-3-15,0 0-2 0,0 0-1 16,0 0-2-16,15 0 1 0,-15 0-2 0,0 0 4 16,0 0 1-16,0 0 0 0,0 0 3 0,0 0-9 15,13 0-2-15,-13 0 2 0,0 0-1 0,0 0 2 16,0 0 3-16,14 0-4 0,-14 0 2 0,0 0-3 16,0 0-28-16,14-1 36 0,-14 1-1 0,0 0-2 15,0 0 0-15,14 0 0 0,-14 0 2 0,0 0 4 16,0 0-1-16,0 0-4 0,0 0-3 0,13-2 0 15,-13 2-1-15,0 0 2 0,0 0 1 0,0 0 3 16,0 0-62-16,0 0 69 0,0 0-9 16,0 0 6-16,12-1-54 0,-12 1 55 0,0 0-3 0,0 0 4 15,0 0-3-15,16 0-8 0,-16 0 0 16,0 0-1-16,0 0 1 0,15 0-3 0,-15 0-3 16,0 0 6-16,0 0 1 0,0 0 1 0,14 0 2 15,-14 0-4-15,0 0 3 0,0 0 0 0,0 0 0 16,0 0 3-16,0 0 1 0,0 0-1 15,13 0 1-15,-13 0-11 0,0 0-5 0,0 0-2 16,0 0-8-16,0 0-16 0,0 0-24 0,0 0-36 16,0 0-45-16,0 0-42 0,0 0-18 0,0 0-75 15,0 0-37-15,0 0-64 0,0 0-72 0,0 0-297 16,0 0-251-16</inkml:trace>
  <inkml:trace contextRef="#ctx0" brushRef="#br0" timeOffset="167072.28">16167 3370 154 0,'0'0'158'0,"0"0"-21"16,0 0-29-16,0 0 14 0,0 0-26 0,0 0 20 15,-13 2-13-15,13-2 15 0,0 0-35 0,0 0 8 16,-10-4-32-16,10 4 24 0,0 0-24 0,0 0 33 16,0 0-38-16,0 0 28 0,-7-6-44 0,7 6 26 15,0 0-34-15,0 0-13 0,0 0 20 0,0 0-35 16,0 0 28-16,0 0-36 0,0 0 27 0,7-6-43 16,-7 6 26-16,0 0-26 0,0 0 24 0,13-1-29 15,-13 1 26-15,0 0-25 0,0 0 31 16,13 2-26-16,-13-2 34 0,0 0-32 15,9 5 28-15,-9-5-22 0,0 0 28 0,7 7-24 16,-7-7 29-16,0 0-22 0,0 0 41 0,4 10-31 16,-4-10 45-16,0 0-36 0,0 0 42 0,0 0-27 15,-2 12 8-15,2-12 1 0,0 0 3 0,0 0-5 16,-10 5-2-16,10-5 0 0,0 0 11 0,0 0-6 16,-15 0 5-16,15 0-18 0,0 0 1 0,-12-4 14 15,12 4 12-15,0 0 4 0,-8-6 11 0,8 6 4 16,0 0-13-16,-6-6-14 0,6 6-13 0,0 0-17 15,0 0-4-15,0 0-15 0,0 0-5 0,0 0-5 16,2-12-4-16,-2 12-3 0,0 0 3 0,0 0 18 16,0 0-24-16,12-1 20 15,-12 1-22-15,0 0 26 0,10 5-36 0,-10-5 6 16,0 0-41-16,8 6-11 0,-8-6 1 0,0 0 14 16,0 0 1-16,7 7 13 0,-7-7 3 0,0 0 13 15,0 0 11-15,0 0 10 0,0 0-1 0,0 0 13 16,-2 12 7-16,2-12 3 0,0 0 4 0,0 0 11 15,-12 2-7-15,12-2-7 0,0 0 3 0,0 0-7 16,-14-1 4-16,14 1 10 0,0 0 4 0,-8-4-1 16,8 4 6-16,0 0 2 0,0 0 3 15,-6-9 11-15,6 9-9 0,0 0-8 0,0 0-10 16,-3-11 5-16,3 11-5 0,0 0 1 0,0 0 6 16,0 0-16-16,0 0-5 0,-2-11-6 0,2 11 0 15,0 0-5-15,0 0 2 0,0 0-9 16,0 0-1-16,0 0-1 0,0 0 1 0,0 0-4 15,0 0 2-15,0 0 1 0,0 0 2 0,0 0 3 16,0 0-5-16,0 0 19 0,0 0 4 0,0 0-3 16,0 0 6-16,0 0 9 0,0 0 5 0,0 0-1 15,0 0 5-15,0 0-9 0,0 0 0 0,0 0 13 16,0 0-19-16,0 0 20 0,0 0-26 0,0 0 17 16,0 0-17-16,0 0 20 0,0 0-18 0,2 10 25 15,-2-10-23-15,0 0 25 0,0 0-16 0,2 12 21 16,-2-12-13-16,0 0-4 0,2 12 0 0,-2-12-1 15,3 9 1-15,-3-9-2 0,1 14 7 16,-1-14 1-16,1 14-1 0,-1-14-1 16,0 18-2-16,0-18 4 0,2 19-8 0,-2-19-4 15,1 22-3-15,-1-22-7 0,0 23 3 0,1-12 6 16,-1 1-5-16,0 1-6 0,2-1 2 0,-2 1-43 16,0 0 58-16,0 0-44 0,1 0 61 0,-1-1-56 15,0 1 52-15,1-3-55 0,-1 2 60 0,0-12-47 16,0 23 47-16,0-23-52 0,0 23 4 0,1-12 51 15,-1 1-53-15,0-1 49 0,2 2-54 0,-2-1 55 16,1 0-58-16,-1 0 55 0,2 0-56 0,-2-12 55 16,2 24-55-16,-2-12 56 0,0 0-52 15,1 1 60-15,-1-1-59 0,1 1 53 0,-1-1-51 16,1 2 58-16,1-2-63 0,-2 1 56 0,1 0-59 16,0-1 55-16,-1 0-59 0,2 0 62 15,-2 1-61-15,1 0 59 0,0 1-59 0,1-3 58 16,-1 3-60-16,0-2 58 0,0-1-59 0,1 3 59 15,-1-2-54-15,0 0 53 0,1 0-60 16,-1 0 59-16,0 0-56 0,0 0 58 0,1-1-59 0,0 2 60 16,-1 0-59-16,2-1 64 0,-2 1-57 0,0-1 57 15,1 1-57-15,-1 0 58 0,-1 1-64 0,3-1 57 16,-2 0-53-16,0 3 5 0,0-1 6 0,1-1 4 16,-1-2 2-16,0 2 6 0,1-1 2 15,-1 0 7-15,0 2 4 0,1-2 0 0,-2 0-27 16,1 0 26-16,0-1-20 0,0 2 20 0,-1-3-1 15,3 2-1-15,-2-1 1 0,-1-12 2 0,1 22 0 16,-1-22 1-16,2 22-5 0,-2-22-6 0,1 20 1 16,-1-20-1-16,1 22 5 0,-1-22-2 15,1 20 0-15,-1-20 4 0,2 22-4 0,-2-22-5 16,1 19 3-16,-1-19 5 0,1 20-5 0,-1-20-5 16,0 17 8-16,0-17-7 0,0 21 6 0,0-21-1 15,2 18-3-15,-2-18-1 0,0 16-1 16,0-16 2-16,0 18 1 0,0-18 6 0,0 17-3 15,0-17-8-15,0 17 3 0,0-17-5 0,1 17-1 16,-1-17 2-16,0 17 4 0,0-17-2 0,0 17 1 16,0-17-2-16,1 18-1 0,-1-18 2 0,0 18 4 15,0-18-5-15,1 19 3 0,-1-19-1 0,0 18-7 16,2-8 4-16,-2-10 1 0,0 21-2 0,0-21 2 16,1 21 2-16,-1-21-5 0,0 19 4 15,1-9 5-15,-1-10-10 0,0 19 9 0,0-19-2 16,2 21-5-16,-2-21 2 0,0 20-5 0,0-20 6 15,1 20-5-15,-1-20-18 0,0 21 33 0,1-10-27 16,-1-11 34-16,0 21-28 0,0-21 22 0,1 21-29 16,-1-21 36-16,0 22-25 0,0-22 30 0,2 22-32 15,-2-10 6-15,0-12 1 0,0 23 3 16,0-23-3-16,0 23 32 0,0-23-28 0,0 23 26 16,0-11-33-16,-2-2 36 0,2 3-37 0,-1-3 29 15,1-10-33-15,0 22 30 0,0-22-31 0,1 22 35 16,-1-22-36-16,-1 20 30 0,1-20-26 0,0 18 29 15,0-18-40-15,-1 19 41 0,1-19-37 0,-1 19 32 16,1-19-32-16,-2 18 32 0,2-18-35 16,-1 20 34-16,1-20-31 0,0 18 33 0,0-18-34 0,-1 16 32 15,1-16-34-15,-2 19 41 0,2-19-38 16,-1 18 28-16,1-18-32 0,-1 16 34 16,1-16-33-16,0 17 32 0,0-17-32 0,-1 15 32 15,1-15-33-15,-2 15 35 0,2-15-26 0,-1 16 26 16,1-16-30-16,-1 14 31 0,1-14-36 0,-2 14 35 15,2-14-34-15,0 12 34 0,0-12-34 0,-1 13 34 16,1-13-35-16,-1 10 34 0,1-10-25 0,0 0 30 16,-1 15-41-16,1-15 44 0,0 0-40 0,0 0 33 15,0 14-36-15,0-14 35 0,0 0-48 0,0 0 51 16,-2 10-32-16,2-10 33 0,0 0-35 0,0 0 28 16,0 0-59-16,0 0-10 0,0 0-88 0,-1 12-34 15,1-12-76-15,0 0-100 0,0 0-32 0,0 0-110 16,0 0-416-16,-11 4-475 0</inkml:trace>
  <inkml:trace contextRef="#ctx0" brushRef="#br0" timeOffset="169691.31">16197 5698 78 0,'0'0'148'15,"0"0"-11"-15,0 0-27 0,0 0-8 0,0 0-11 16,0 0-7-16,0 0-8 0,0 0-2 16,0 0-3-16,0 0 0 0,0 0 3 0,0 0 5 0,0 0-7 15,0 0 0-15,0 0-6 0,0 0 7 16,0 0-18-16,0 0 22 0,0 0-25 0,0 0 46 0,0 0-60 15,0 0 32-15,0 0-39 0,0 0 36 16,0 0-52-16,0 0 49 0,0 0-53 0,0 0 54 16,0 0-62-16,0 0 54 0,0 0-60 15,9 3 47-15,-9-3-55 0,0 0 59 0,0 0-67 16,0 0 59-16,0 0-60 0,0 0 67 0,0 0-61 16,0 0 63-16,0 0-60 0,0 0 87 0,1 12-49 15,-1-12 61-15,0 0-43 0,0 0 35 0,1 13-51 16,-1-13 48-16,0 0-54 0,3 13 62 0,-3-13-58 15,1 11 47-15,-1-11-59 0,4 12 52 16,-4-12-56-16,1 15 46 0,-1-15-51 0,3 13 47 0,-3-13-51 16,2 14 49-16,-2-14-44 0,3 14 41 15,-3-14-42-15,2 14 35 0,-2-14-47 0,2 14 54 16,-2-14-51-16,2 14 55 0,-2-14-47 0,3 14 0 16,-3-14 4-16,2 14 3 0,-2-14 13 15,2 15-4-15,-2-15-7 0,2 14 2 0,-2-14 2 16,3 15 1-16,-3-15-1 0,3 15-2 0,-3-15 2 15,2 16-1-15,-2-16-7 0,2 15-2 0,-2-15-1 16,3 15 3-16,-3-15 3 0,4 17-15 0,-4-17 15 16,1 17-1-16,-1-17 1 0,3 17 4 0,-3-17 5 15,2 16 7-15,-2-16-2 0,3 19-5 0,-3-19 1 16,1 17-2-16,-1-17 0 0,3 19-3 0,-3-19-2 16,1 18-3-16,-1-18-1 0,1 17-3 15,-1-17 0-15,3 18 0 0,-3-18 8 0,2 18-7 16,-2-18-6-16,3 18 1 0,-3-18 3 0,1 17-5 15,-1-17 3-15,1 18-1 0,-1-18 8 0,3 16 3 16,-3-16-2-16,1 17-3 0,-1-17-2 0,1 16 5 16,-1-16 2-16,2 16-2 0,-2-16 0 0,0 18-1 15,0-18 0-15,2 20-1 0,-2-20 4 16,0 20-2-16,0-20-1 0,1 21-2 0,-1-21-1 16,2 20 1-16,-1-9 4 0,-1-11-10 0,0 21 8 15,0-21-5-15,1 23 0 0,-1-11-4 0,2 0-1 16,-2 0 2-16,0 1-2 0,0-2 3 15,0 2-1-15,0-1 0 0,1 2 3 0,-1-3-6 0,0 3 14 16,0-2-3-16,0 0-6 0,0 0-26 0,0-12 33 16,0 22-29-16,0-22 31 0,0 23-31 15,0-23 32-15,-1 22-30 0,2-11 30 0,-1-11-29 16,-1 20 30-16,1-20-24 0,0 18 30 0,0-18-39 16,0 19 35-16,0-19-34 0,0 19 5 0,0-19 3 15,0 20 25-15,0-20-28 0,-2 17 31 0,2-17-32 16,0 18 29-16,0-18-30 0,0 17 26 0,-1-7-25 15,1-10 33-15,0 18-33 0,0-18 37 0,-1 18-39 16,1-18 27-16,0 17-29 16,0-17 29-16,-2 18-29 0,2-18 28 0,-1 19-29 15,1-19 30-15,0 19-28 0,0-19 29 0,-1 20-23 0,1-20 26 16,-3 19-13-16,3-19 11 0,-1 20-36 16,1-20 31-16,-1 19-30 0,1-19 33 0,-2 22-32 15,2-22 32-15,-1 19-3 0,0-9 0 0,1-10 3 16,-3 20-5-16,3-20-2 0,-1 20-5 0,1-20 3 15,-2 22-31-15,2-22 31 0,-2 21-30 0,2-21 33 16,-1 20-31-16,1-20 35 0,-1 19-31 0,1-19 31 16,-1 18-31-16,1-18 34 0,-2 18-26 0,2-18 24 15,-1 16-31-15,1-16 36 0,-3 15-35 0,3-15 32 16,-1 17-31-16,1-17 33 0,-1 17-33 0,1-17 32 16,-1 16-29-16,1-16 29 0,-2 15-31 15,2-15 29-15,-1 16-22 0,1-16 24 0,-1 14-35 16,1-14 38-16,-2 17-37 0,2-17 32 15,-1 16-30-15,1-16 30 0,-1 14-33 0,1-14 36 16,-2 16-34-16,2-16 32 0,-1 14-31 0,1-14 33 16,0 14-26-16,0-14 3 0,-2 15 0 0,2-15-5 15,-2 13 2-15,2-13 3 0,0 0 0 0,0 15 1 16,0-15 0-16,-2 11 1 0,2-11 1 0,0 0-3 16,0 17 3-16,0-17 4 0,0 0-2 0,0 14 7 15,0-14-7-15,0 0-8 0,-1 12 10 0,1-12-1 16,0 0 2-16,0 17-6 0,0-17 5 0,0 0-1 15,0 12-1-15,0-12 0 0,0 0 0 0,0 13 0 16,0-13 4-16,0 0-4 0,0 0 2 0,0 11-1 16,0-11-1-16,0 0 0 0,0 13 3 15,0-13-3-15,0 0 0 0,0 0-1 0,0 13-1 16,0-13 3-16,0 0-2 0,0 0 1 0,1 13-6 16,-1-13 15-16,0 0-1 0,0 0-3 0,0 0-8 15,0 13 3-15,0-13 0 0,0 0-1 0,0 0-1 16,0 0 1-16,0 0 1 0,0 14-1 15,0-14-1-15,0 0 2 0,0 0-2 0,0 0 2 16,0 0 33-16,2 12-35 0,-2-12 28 0,0 0-41 16,0 0 39-16,0 0-34 0,0 12 27 0,0-12-31 15,0 0 32-15,0 0-32 0,0 0 31 16,0 0-31-16,2 10 32 0,-2-10-31 0,0 0 31 16,0 0-31-16,0 0 32 0,0 0-27 0,0 0 26 15,0 0-34-15,0 0 48 0,0 0-51 0,0 0 32 16,1 11-32-16,-1-11 31 0,0 0-29 0,0 0 30 15,0 0-30-15,0 0 32 0,0 0-32 0,0 0 34 16,0 0-17-16,0 0 19 0,0 0-39 0,0 0 36 16,0 0-33-16,1 11 34 0,-1-11-35 0,0 0 32 15,0 0-31-15,0 0 31 0,0 0-29 0,0 0 33 16,0 0-32-16,0 0 31 0,0 0-28 0,0 0 29 16,0 0-32-16,0 12 37 0,0-12-31 0,0 0 26 15,0 0-30-15,0 0 37 0,0 0-42 16,0 0 36-16,0 0-35 0,0 0 36 0,0 0-35 15,0 0 34-15,0 0-34 0,0 0 37 16,0 0-37-16,0 0 35 0,0 0-30 0,0 0 23 16,0 0-29-16,0 0 30 0,0 0-31 0,-1 10 34 15,1-10-32-15,0 0 37 0,0 0-35 0,0 0 35 16,0 0-34-16,0 0 36 0,0 0-34 0,0 0-6 16,0 0-12-16,0 0-4 0,0 0-74 0,0 0-18 15,0 0-79-15,0 0-56 0,0 0-91 16,0 0-63-16,-3-10-64 0,3 10-372 0,-6-7-394 15</inkml:trace>
  <inkml:trace contextRef="#ctx0" brushRef="#br0" timeOffset="171402.44">16253 7771 2 0,'0'0'146'0,"0"0"-24"0,0 0-25 16,0 0-20-16,0 0-20 0,0 0 8 16,0 0 0-16,0 0 1 0,0 0-3 0,0 0 12 15,0 0 6-15,0 0 11 0,0 0 9 16,-3 10 4-16,3-10 0 0,0 0-1 0,0 0 3 0,0 0-3 16,0 0-6-16,0 0-2 0,0 0-1 0,0 0-2 15,0 0 1-15,0 0 1 0,0 0 0 0,0 0-6 16,0 0-2-16,0 0-6 0,0 0-3 0,0 0-1 15,0 0-2-15,0 0-4 0,0 0-4 0,0 0-4 16,0 0-9-16,0 0-2 0,0 0 5 0,8 6 1 16,-8-6-7-16,0 0-8 0,0 0 0 15,17 0-4-15,-17 0-2 0,0 0-3 0,20 0 1 16,-20 0-2-16,18-2 5 0,-18 2-6 0,18 0-7 16,-18 0 1-16,24-1-5 0,-24 1-3 0,26-1-2 15,-13 1-3-15,2 0-1 0,-2-1-2 16,1 1-4-16,0-1-1 0,0 0 5 0,0 1-6 15,-1-1 0-15,2 0-3 0,-1 0 3 0,3 1-2 16,0-2-2-16,1 1-1 0,1 1 0 0,0-2 2 16,1 2 0-16,2-1-3 0,-2 1 6 0,3-1-6 15,1 1 2-15,-1-1 0 0,5 1 0 0,-4 0-3 16,0 1 6-16,-1-1-4 0,1 0-1 0,-2 0 3 16,1 0-1-16,0 1 1 0,0-1-1 0,-3 0 6 15,1 0-4-15,-1 1-4 0,-1-1 5 0,3 0-3 16,-2 0 6-16,0 0-1 15,1-1-5-15,1 1 0 0,-1 0-1 0,0 0 2 0,2-1-4 16,-1 1 1-16,0 0 6 0,1 0-6 16,-2-1 0-16,1 1-1 0,0 0 2 0,0 0 2 15,-3 1-3-15,3-1 2 0,-2 0-3 0,-1 0 5 16,2 0-1-16,-2 0 1 0,0 0 5 0,0 0-7 16,-1 0 1-16,2-1 2 0,0 1-3 0,-2 0 4 15,2-1-5-15,-1 1 1 0,0-1 1 0,0 1 0 16,1-2-2-16,0 1 0 0,0 1 5 0,-1-1 0 15,1 1-9-15,-1-2 3 0,-1 2-2 16,1 0 1-16,-1-1 0 0,1 1 2 0,0 0 0 0,-1 0-1 16,1 0 1-16,-1 0 2 0,3 0-2 15,-2 0 1-15,0 0 2 0,0 0-1 0,2 0-4 16,-1 0 2-16,1 1-1 0,-1-1 4 16,1 0-1-16,-1 0-1 0,2 2 0 0,-3-2 0 15,1 0-1-15,-1 1 2 0,-1-1 3 0,1 1 0 16,-3-1-4-16,0 0 0 0,1 0 1 0,0 2 1 15,-2-2-1-15,2 0-2 0,-2 0-1 0,2 0 4 16,-2 0-2-16,0 0 2 0,-1 0 13 0,3 0-10 16,-2-2-7-16,2 2 1 0,-2 0-1 0,2-1 6 15,-4 1-2-15,6-1-4 0,-4 1 0 0,0 0 1 16,1-2-1-16,-1 2 15 0,0-1-15 16,1 1 5-16,-1-1-7 0,-2 0 1 0,1 1 1 0,0-1 2 15,-1 1 1-15,1-1-2 0,-1-1 1 16,-13 2-1-16,24-1-1 0,-24 1 2 0,24-1 0 0,-12 0 3 15,-12 1 0-15,23-1-6 0,-23 1 1 16,21-1 2-16,-9-1 1 0,-12 2 0 16,22-1-3-16,-22 1-1 0,19-1 0 0,-19 1 2 15,18-1 1-15,-18 1 6 0,15-2-3 0,-15 2-4 16,17 0 0-16,-17 0-2 0,13-1 5 0,-13 1-1 16,12-1-1-16,-12 1-1 0,0 0 2 0,16 0-1 15,-16 0 0-15,0 0 2 0,14-1 6 0,-14 1-7 16,0 0 0-16,0 0 0 0,14-1-1 15,-14 1 0-15,0 0-1 0,0 0-1 0,0 0 0 0,15-1-1 16,-15 1 0-16,0 0 1 0,0 0 4 0,0 0-3 16,13 0-2-16,-13 0 1 0,0 0 0 15,0 0 4-15,0 0-5 0,13-2 6 0,-13 2-5 16,0 0 0-16,0 0 2 0,0 0-1 0,15 0 5 16,-15 0 0-16,0 0-5 0,0 0 1 0,0 0 0 15,12 2 2-15,-12-2-1 0,0 0 0 16,0 0 1-16,0 0 1 0,0 0 1 0,0 0-2 15,0 0 5-15,0 0 0 0,12-2-8 0,-12 2-1 16,0 0 0-16,0 0 4 0,0 0-2 16,0 0-4-16,0 0 2 0,0 0-1 0,0 0-1 15,0 0-16-15,0 0-33 0,0 0-42 0,12-2-52 0,-12 2-64 16,0 0-56-16,0 0-45 0,0 0-69 16,0 0-362-16,6-7-250 0</inkml:trace>
  <inkml:trace contextRef="#ctx0" brushRef="#br0" timeOffset="172826.17">15633 3319 113 0,'0'0'181'0,"0"0"-26"0,0 0-12 0,0 0-11 0,0 0-7 16,0 0 6-16,0 0-31 0,0 0 25 15,0 0-35-15,0 0 15 0,0 0-30 0,0 0 18 16,0 0-34-16,0 0 24 0,0 0-29 0,0 0 13 16,-13 1-29-16,13-1 31 0,0 0-30 0,0 0 31 15,-10 3-38-15,10-3 35 0,0 0-35 0,0 0 37 16,-10 2-42-16,10-2 39 0,0 0-26 0,0 0 18 16,0 0-26-16,0 0 33 0,0 0-29 15,-13 1 23-15,13-1-21 0,0 0 23 0,0 0-19 0,0 0 21 16,0 0-19-16,0 0 20 0,0 0-9 15,0 0 16-15,0 0-8 0,0 0 17 0,0 0-8 16,0 0 19-16,10 7-13 0,-10-7 12 0,16 3-18 16,-16-3 4-16,21 3-21 0,-9-1-4 0,3-1-10 15,2 0-5-15,2-1-5 0,1 1-5 16,3 0-6-16,4-1-5 0,0 1 0 0,0-1-4 16,0 2-12-16,-5-2-26 0,0 1-30 0,1-1-33 15,-2 0-12-15,-1 0-45 0,-1 0-15 0,-3 0-73 16,0 0-44-16,-3-1-25 0,3 1-72 0,-16 0-325 15,24-2-208-15</inkml:trace>
  <inkml:trace contextRef="#ctx0" brushRef="#br0" timeOffset="173624.96">16193 3400 119 0,'0'0'309'0,"0"0"-58"16,0 0-1-16,0 0-41 0,0 0-11 0,0 0-56 16,0 0 12-16,-12-2-44 0,12 2 39 0,0 0-47 15,0 0 15-15,-7-6-49 0,7 6 21 0,0 0-30 16,-5-7 23-16,5 7-14 0,0 0 16 0,-7-7-18 16,7 7 18-16,0 0-16 0,0 0 15 15,-5-9-27-15,5 9 1 0,0 0-32 0,0 0 9 0,0 0-29 16,0 0 10-16,0-12-18 0,0 12 7 15,0 0-16-15,0 0 12 0,0 0-25 0,0 0 20 16,0 0-20-16,0 0 15 0,0 0-19 0,0 0 18 16,0 0-20-16,0 0 23 0,0 0-5 15,0 0 12-15,0 0-27 0,0 0 17 0,0 0-22 16,0 0 19-16,6 6-28 0,-6-6 39 0,0 0-19 16,0 0 27-16,-2 14-17 0,2-14 21 0,0 0-11 15,-5 9 18-15,5-9-19 0,-9 5 24 0,9-5-20 16,-8 5 25-16,8-5-18 0,-9 3 20 0,9-3-15 15,0 0 28-15,-15 1-6 0,15-1 25 0,0 0-26 16,-13-1 28-16,13 1-10 0,0 0 25 16,-13-7-6-16,13 7-12 0,0 0-15 0,-6-12-17 15,6 12-8-15,0-12-11 0,0 12 1 0,3-12 4 16,-3 12-5-16,2-12-5 0,-2 12-7 16,6-11 0-16,-6 11 1 0,8-9-8 0,-8 9 6 15,9-8-19-15,-9 8 15 0,14-6-16 0,-14 6 12 16,13-1-15-16,-13 1 16 0,13 3-14 0,-13-3 21 15,12 5-3-15,-12-5 8 0,12 8-14 0,-12-8 18 16,10 11-17-16,-10-11 18 0,8 10-15 16,-8-10 16-16,4 13-10 0,-4-13 13 0,1 11-9 0,-1-11 23 15,-4 11-18-15,4-11 16 0,-9 11-12 0,9-11 13 16,-13 8-10-16,13-8 11 0,-14 5-10 0,14-5 2 16,-15 4 2-16,15-4 1 0,-15-2 8 0,15 2 1 15,-14-2 12-15,14 2 12 0,-12-5 9 0,12 5-18 16,-9-8-24-16,9 8-22 0,-6-11-10 15,6 11-4-15,-1-11-22 0,1 11-20 16,1-11-37-16,-1 11-44 0,5-10-40 0,-5 10-62 16,6-8-21-16,-6 8-50 0,8-5-54 0,-8 5-250 15,0 0-129-15</inkml:trace>
  <inkml:trace contextRef="#ctx0" brushRef="#br0" timeOffset="174290.28">15197 2653 106 0,'-14'0'314'16,"14"0"-50"-16,0 0-29 0,-13 0-42 0,13 0 10 15,0 0-52-15,0 0 8 0,-16 0-60 16,16 0 22-16,0 0-42 0,0 0 21 0,0 0-40 0,0 0 43 16,-11 2 2-16,11-2 42 0,0 0-5 0,0 0 21 15,10 5-14-15,-10-5 2 0,17 3-19 16,-17-3 3-16,25 2-11 0,-7-1 0 0,2 2-21 15,1-2-7-15,4 0-12 0,2 0-13 0,1 0 2 16,0 0-10-16,0-1-18 0,-2 1-9 0,-4 1-11 16,1-1 0-16,-3-1-10 0,-2 2 3 0,-2-1-10 15,-1-1-10-15,0 0-45 0,-15 0-26 0,20 0-65 16,-20 0-36-16,19 0-78 0,-19 0-27 0,13 0-73 16,-13 0-32-16,0 0-58 0,0 0-214 0,0 0-165 15</inkml:trace>
  <inkml:trace contextRef="#ctx0" brushRef="#br0" timeOffset="174591.31">15426 2677 200 0,'0'0'397'0,"0"0"-19"0,0 0-74 16,0 0 11-16,-13 1-47 0,13-1-11 0,0 0-52 16,0 0-26-16,0 0-47 0,0 0-7 15,0 0-38-15,-7 5-3 0,7-5-33 0,0 0 6 16,0 0-10-16,0 0 33 0,-6 8 6 0,6-8 2 15,0 0-9-15,0 16 15 0,0-16-20 0,0 14 14 16,0-14-3-16,0 22-1 0,0-9 0 0,0 2-7 16,0 1 9-16,2 1-53 0,-1 0 40 0,-1 1-58 15,0 0 57-15,1 1-54 0,-1 0 56 16,0-1-52-16,2 0 48 0,-2 0-57 0,0-1 48 16,0-2-58-16,0-2 46 0,0-1-51 15,0 0 45-15,0 0-48 0,0-12 34 0,0 20-40 16,0-20 46-16,0 16-89 0,0-16 7 0,0 13-120 15,0-13-29-15,0 0-90 0,0 16-101 0,0-16-94 16,0 0-478-16,0 0-546 0</inkml:trace>
  <inkml:trace contextRef="#ctx0" brushRef="#br0" timeOffset="175903.97">17918 3007 58 0,'0'0'295'0,"0"0"-56"16,-11 2-25-16,11-2-22 0,0 0-18 0,0 0-24 15,0 0-16-15,0 0-19 0,-11 3-6 0,11-3-38 0,0 0 46 16,0 0-51-16,0 0 70 0,0 0-58 15,0 0 74-15,0 0-66 0,0 0 53 0,0 0-57 0,0 0 55 16,11 5-48-16,-11-5 50 0,12 1-52 0,-12-1 33 16,18 1-66-16,-18-1 43 0,23 2-52 0,-9-2 50 15,-1 2-57-15,2-1 55 0,0 0-67 16,1-1 45-16,1 2-54 0,2-1 57 0,0 1-58 16,0-1 51-16,2 1-65 0,-2 0 59 0,1-1-64 15,1 0 50-15,-1 0-50 0,1 0 58 16,-1 1-66-16,-1 0 62 0,2-1-69 0,-2 0 61 0,0 0-59 15,-1 1 55-15,0-1-58 0,-3-1 56 16,-1 1-60-16,1 0 59 0,-2 0-62 0,-13-1 75 16,23 2-77-16,-23-2 60 0,21 1-60 0,-21-1 67 15,16 1-68-15,-16-1 61 0,17 0-60 0,-17 0 63 16,14 1-64-16,-14-1 60 0,13 2-64 0,-13-2 65 16,14 0-62-16,-14 0 60 0,13 1-60 0,-13-1 61 15,0 0-59-15,18 0 55 0,-18 0-54 0,0 0 60 16,12 1-56-16,-12-1 52 0,0 0-60 15,0 0 66-15,16 0-67 0,-16 0 63 0,0 0-64 16,0 0 62-16,0 0-59 0,13 1 61 0,-13-1-62 16,0 0 60-16,0 0-60 0,0 0 60 0,0 0-61 15,13 0 64-15,-13 0-60 0,0 0 58 0,0 0-61 16,0 0 66-16,0 0-65 0,12 1 65 0,-12-1-49 16,0 0 39-16,0 0-55 0,0 0 60 0,0 0-60 15,0 0 61-15,0 0-59 0,0 0 57 16,0 0-58-16,0 0 63 0,12-1-64 0,-12 1 57 15,0 0-57-15,0 0 55 0,0 0-76 16,0 0 59-16,0 0-68 0,0 0 56 0,0 0-60 0,0 0 53 16,0 0-54-16,0 0 44 0,0 0-59 0,0 0 38 15,0 0-71-15,0 0 23 0,0 0-51 16,0 0-74-16,0 0-104 0,0 0-134 0,0 0-341 0,5-8-318 16</inkml:trace>
  <inkml:trace contextRef="#ctx0" brushRef="#br0" timeOffset="176786.09">17937 3039 56 0,'0'0'234'0,"0"0"-26"0,0 0-11 16,0 0-19-16,0 0-4 0,0 0-6 0,0 0-13 16,0 0-9-16,0 0-34 0,0 0 42 0,0 0-60 15,0 0 54-15,0 0-79 0,0 0 70 0,0 0-75 16,0 0 48-16,0 0-12 0,0 0-10 0,0 0-1 16,0 0-3-16,0 0-10 0,0 0 3 0,0 0-38 15,0 0 62-15,0 0-38 0,0 0 57 16,0 0-44-16,0 0 64 0,0 0-63 0,0 0 47 15,0 0-61-15,0 0 44 0,0 0-64 0,17-1 55 16,-17 1-80-16,19-2 57 0,-7-1-73 16,2 2 55-16,4-1-69 0,1-2 57 0,0 2-67 15,1-1 61-15,2 1-86 0,0 1-12 0,-1-2-109 16,4 1-26-16,-2-1-90 0,0 1-95 0,-2 0-92 16,0 1-362-16,-3-2-370 0</inkml:trace>
  <inkml:trace contextRef="#ctx0" brushRef="#br0" timeOffset="178120.17">18022 2060 369 0,'0'0'308'0,"0"0"-39"0,0 0-18 0,0 0-40 0,0-13-28 15,0 13-16-15,0 0-12 0,0 0-23 0,0 0 2 16,0 0-12-16,1-12-12 0,-1 12 0 0,0 0-2 16,0 0 2-16,0 0 8 0,-3-9 8 0,3 9 4 15,0 0-1-15,0 0-4 0,0 0-10 0,-2-10-7 16,2 10 7-16,0 0-6 0,0 0-1 0,0 0-12 15,0 0-10-15,0 0-11 0,-3-10-13 16,3 10-11-16,0 0-13 0,0 0-16 16,0 0-8-16,0 0-11 0,0 0-3 0,0 0-10 15,0 0-3-15,0 0-12 0,0 0 4 0,0 0-9 16,0 0-9-16,0 0 14 0,0 0 13 0,0 0-7 16,-5 10 15-16,5-10-10 0,-1 12 21 0,1-12-2 15,-2 18 6-15,1-8 2 0,0 3 4 0,0-1-8 16,-1 1 4-16,0 2 5 0,1 3 1 0,-1 0 6 15,2 1-2-15,-1 1-2 0,-1 0-5 0,0 4 2 16,1-1-2-16,0 1 9 0,-1 0-6 0,0-2-3 16,1 2-3-16,-2-2 5 0,2-1-1 15,-1-1 4-15,1-1 2 0,1 2-7 0,-1-2-3 16,0-1 0-16,1 1-1 0,-2-1 3 16,2 0-3-16,0 0 3 0,-1 0-2 0,1-1-6 15,0 1 8-15,1-2 0 0,-1 2-14 0,0-4 14 16,0 0-2-16,0 3 3 0,0-2-49 0,0-2 53 15,0 1-46-15,0-1 51 0,2 2-46 0,-2-4 47 16,0 2-47-16,1 0 52 0,-1-13-55 0,0 22 53 16,1-11-52-16,-1-11 53 0,0 18-53 0,0-18 50 15,1 16-52-15,-1-16 54 0,0 14-49 0,0-14 42 16,0 15-44-16,0-15 49 0,2 12-54 16,-2-12 48-16,0 12-46 0,0-12 48 0,0 12-47 15,0-12 49-15,0 0-54 0,0 15 47 0,0-15-39 16,0 0 50-16,1 12-49 0,-1-12 37 0,0 0-41 15,0 14 47-15,0-14-47 0,0 0 26 16,0 0-21-16,0 13 49 0,0-13-53 0,0 0 39 16,0 0-38-16,3 12 46 0,-3-12-42 0,0 0 44 15,1 11-49-15,-1-11 48 0,0 0-48 0,0 0 46 16,1 12-46-16,-1-12 48 0,0 0-48 0,0 0 43 16,3 12-42-16,-3-12 52 0,0 0-51 0,0 0 46 15,1 11-48-15,-1-11 52 0,0 0-51 0,0 0 48 16,0 0-48-16,0 0 46 0,1 10-47 15,-1-10 23-15,0 0-71 0,0 0 38 0,0 0-77 16,0 0 9-16,0 0-92 0,0 0 8 0,0 0-53 16,0 0-94-16,0 0-95 0,0 0-122 0,0 0-243 15,0 0-315-15</inkml:trace>
  <inkml:trace contextRef="#ctx0" brushRef="#br0" timeOffset="181078.46">18010 2007 85 0,'0'0'156'0,"0"0"-30"0,0 0 4 15,3 10-29-15,-3-10 26 0,0 0-21 0,0 0 6 16,0 0 3-16,0 0 5 0,0 0 0 15,0 0-3-15,0 0 3 0,0 0-5 0,0 0-10 0,0 0-6 16,0 0-9-16,0 0 1 0,0 0-4 0,0 0-2 16,0 0-2-16,0 0-6 0,0 0-4 0,0 0-14 15,0 0 4-15,0 0-4 0,0 0-3 0,0 0-8 16,0 0-2-16,0 0-3 0,0 0 0 0,0 0 1 16,0 0 2-16,9 3-1 0,-9-3-4 0,0 0 2 15,16-1 0-15,-16 1-2 0,16 0 0 16,-4-1-7-16,-12 1-5 0,25 0-5 15,-10-1-3-15,0 0-8 0,1 1-8 0,-1-2-2 0,0 2 4 16,3 0 3-16,1 0-3 0,0-1-2 16,1 1-1-16,-1 0 0 0,1 0 1 0,0-1 2 15,0 1-4-15,2 1-1 0,-3-1-16 0,3 0 17 16,-1 0-12-16,0 1 15 0,0-1-16 0,1 0 6 16,-1 2 0-16,2-2 15 0,0 0 1 15,0 1-6-15,2-1-1 0,2 0-2 0,1 0 0 0,-1 1-3 16,1-1 1-16,-1 1 1 0,0-1 0 15,-2 1 1-15,-2 0 0 0,0-1-1 0,-1 2-7 0,0-2-1 16,-3 1 4-16,1 1 3 0,0-2-1 16,0 1 5-16,0-1-1 0,0 0-4 15,0 1 0-15,0-1 3 0,0 1-3 0,1 0 0 16,0 0-2-16,-1 0 2 0,2 1 0 0,0-2 2 16,1 1-2-16,-1-1 4 0,1 1-17 0,-1 0 22 15,5-1-14-15,-1 1 6 0,1-1 2 0,-4 1-16 16,1-1 19-16,2 2-23 0,-3-2 20 0,-2 1 4 15,2 1-8-15,-2-2 1 0,-1 1 1 0,1-1 2 16,-2 0 0-16,0 1 3 0,1 0-4 0,-2-1-1 16,3 1 0-16,-2-1 0 0,0 1 3 0,2-1 0 15,0 2-3-15,1-2 0 0,1 0 1 0,0 1 1 16,4-1-2-16,0 0-3 0,0 1 0 16,1-1 2-16,-1 1 0 0,1-1-2 0,-3 0 3 15,-1 1-3-15,-2 0-13 0,1-1 19 16,-1 0-14-16,1 1 18 0,-2-1-12 0,1 2 7 15,0-2-13-15,0 1 17 0,0-1-19 0,-1 2 20 16,1-2-14-16,-1 1 12 0,2-1-13 0,-1 0 18 16,5 1-5-16,-5-1 0 0,6 0-1 0,-1 0-3 15,1 0 0-15,0 0 0 0,0 0-1 16,0 0 0-16,1 0-2 0,-3 1 3 0,1-1-2 0,2-1 0 16,0 1 1-16,-1 1-1 0,0-1-1 0,0 0-2 15,0 0 0-15,0 1 3 0,2-1-1 16,-3 0 2-16,1 1-3 0,-1-1 4 0,2 0-14 15,-1 0 19-15,2 2-16 0,-2-2 16 0,1 1-5 16,-1-1-4-16,0 0 5 0,-1 1 0 0,0-1-2 16,0 1-1-16,-4 0 0 0,0-1 2 15,4 0-2-15,-5 1 3 0,2-1 2 0,3 2-5 16,-1-2 0-16,1 1 1 0,0 0-2 0,1-1 0 16,-1 2 1-16,0-1-1 0,-2 0 2 0,4-1 1 15,-3 1-2-15,0-1 3 0,-3 1-3 0,1 0 0 16,-2 1-14-16,1-2 17 0,0 1 2 15,4 0-15-15,-6 0 15 0,2-1-13 0,4 1 14 16,-4-1-14-16,0 1 18 0,0-1-16 0,-1 2 14 16,1-2-17-16,-1 1 18 0,1-1-13 0,0 0 14 15,-2 1-17-15,1-1 12 0,2 0 2 0,-1 1-3 16,0-1 3-16,3 2-1 0,0-2-4 0,0 0-1 16,1 1 0-16,-3-1 1 0,2 1-1 0,-3-1-1 15,1 0 3-15,1 0-1 0,-2 0-2 16,0 0 0-16,0 0 1 0,1 0-11 0,1 1 14 15,0-1-1-15,-3 0-12 0,1 0 15 0,-1 0-14 16,0 0 16-16,3 0-14 0,-1 0 12 0,-1-1-11 16,-3 1 9-16,3 0-9 0,2 0 12 0,-3 0-11 15,2 0 12-15,0 0-16 0,3 0 11 16,0 0-13-16,-1 0 13 0,1 0-9 0,0 1 14 16,1-1-15-16,-6 1 8 0,6-1-11 0,-1 2 14 15,0-2-11-15,-1 1 12 0,-4 0-12 0,1-1 15 16,4 1-14-16,-4 0 18 0,0-1-15 0,-1 1 12 15,5-1-13-15,-1 2 11 0,1-1-11 0,0 0 11 16,0 0-12-16,-1 1 15 0,-3-2-18 16,0 1 17-16,-1-1-9 0,2 1 9 15,-1-1-15-15,-2 1 14 0,2 0-8 0,-2-1 11 16,2 2-15-16,0-1 12 0,0-2-18 0,1 2 18 16,0 0-15-16,-1-1 17 0,2 1-17 0,-5 0 14 0,3-1-18 15,0 1 17-15,1 1-10 0,-2-2 15 0,5 1-19 16,-2 0 16-16,0 0-16 0,0 0 14 15,-2-1-9-15,3 2 12 0,-1-1-13 0,2 1 19 16,0 0-8-16,0-1 17 0,1 0-13 0,-1 0 11 16,1 0-16-16,2 0 5 0,-2 1 2 0,0-1 3 15,1 1-14-15,-1-1 10 0,0 2-13 0,2-2 10 16,-2 2-10-16,2-2 10 0,-3 1-13 16,0-1 14-16,0 0-16 0,-1 2 12 0,-1-1-3 15,1-1 7-15,-4 2-12 0,0-2 13 0,1 2-17 16,-1-2 15-16,1 1-12 0,-2-1 9 0,0 0-10 15,2 1 7-15,-3-1-6 0,2 0 10 0,-4 0-11 16,2 0 10-16,-1 0-5 0,0 2 5 0,-1-1-15 16,1-1 17-16,-1-1-13 0,2 1 14 0,1 1-15 15,0-1 11-15,0 1-15 0,1-1 16 16,-2 1-13-16,1-1 10 0,1 0-10 0,-2 2 17 16,0-2-16-16,3 1 13 0,-4 0-13 0,2-1 12 15,-2 0-7-15,0 0 8 0,-1 2-12 0,0-2 3 16,0 0-1-16,-2 0 13 0,2 2-14 15,-4-2 12-15,1-1-11 0,0 0 15 0,-1 1-14 16,-1-1 13-16,2 2-16 0,-2-2 13 0,1 0-14 16,-1 1 7-16,-13-1-4 0,25 0 11 0,-12 1-16 15,1-2 9-15,-1 1-9 0,3 1 11 0,-3-1-9 16,1 0 10-16,-14 0-13 0,25 1 14 0,-25-1-12 16,24 0 9-16,-12 1-9 0,-12-1 13 0,22 0-15 15,-22 0 19-15,25 0-15 0,-25 0 14 16,24 0-13-16,-24 0 11 0,23 1-15 0,-23-1 15 15,25 0-11-15,-12 2 16 0,0-4-21 0,1 2 15 16,-1 0-14-16,1 2 12 0,-1-2-8 0,-13 0 8 16,25 0-10-16,-12 0 11 0,1 1-12 0,-14-1 15 15,25 1-15-15,-25-1 14 16,27 0-12-16,-27 0 10 0,22 0-6 0,-22 0 10 0,23 0-18 16,-23 0 16-16,24 0-13 0,-13 1 7 15,1-2-12-15,-12 1 19 0,22 1-17 0,-22-1 15 16,23 0-12-16,-23 0 9 0,24 1-3 0,-24-1 4 15,18 0-26-15,-18 0 27 0,20 0-10 0,-20 0 10 16,19 1-11-16,-19-1-1 0,17 0-5 0,-17 0 8 16,16 2 15-16,-16-2-11 0,14 0-5 0,-14 0 2 15,16 1 2-15,-16-1 0 0,17 1-7 0,-17-1 6 16,16 0 5-16,-16 0-7 0,15 1 8 16,-15-1-4-16,14 2-5 0,-14-2 4 0,14 1 13 15,-14-1-17-15,14 1 3 0,-14-1-2 0,13 1-4 16,-13-1 5-16,13 0 12 0,-13 0-7 15,14 3 2-15,-14-3 1 0,13 1-3 0,-13-1-2 16,16 1 13-16,-16-1-23 0,13 1 19 0,-13-1-13 16,14 1 17-16,-14-1-15 0,15 1 8 0,-15-1-11 15,17 2 9-15,-17-2-10 0,15 2 12 0,-15-2-9 16,12 1 0-16,-12-1 1 0,12 0 11 0,-12 0-11 16,15 2 10-16,-15-2-10 0,11 1-1 0,-11-1 11 15,13 1-11-15,-13-1 9 0,13 1-9 0,-13-1 7 16,11 1-8-16,-11-1 13 0,14 2-15 0,-14-2 17 15,14 2-17-15,-14-2 12 0,15 1-13 0,-15-1 13 16,16 1-10-16,-16-1 13 0,11 0-15 16,-11 0 16-16,16 1-8 0,-16-1 6 0,13 2-9 0,-13-2 8 15,16 0-15-15,-16 0 16 0,16 1-19 0,-16-1 14 16,18-1-10-16,-18 1 11 0,15 1-13 16,-15-1 10-16,16 0-12 0,-16 0 14 15,13 1-7-15,-13-1 8 0,16-1-10 0,-16 1 10 16,0 0-14-16,16 0 7 0,-16 0-2 0,0 0 12 15,16 2-12-15,-16-2 13 0,0 0-14 0,0 0 14 16,15 0-15-16,-15 0 15 0,0 0-13 0,0 0 13 16,16 1-14-16,-16-1 10 0,0 0-6 0,0 0 12 15,0 0-12-15,13 2 13 0,-13-2-11 0,0 0 12 16,0 0-9-16,0 0 6 0,0 0-10 0,0 0 12 16,0 0-13-16,0 0 11 0,0 0-15 15,14 0 9-15,-14 0-14 0,0 0-8 0,0 0-47 0,0 0-33 16,0 0-104-16,0 0-81 0,0 0-145 15,0 0-405-15,0 0-372 0</inkml:trace>
  <inkml:trace contextRef="#ctx0" brushRef="#br0" timeOffset="183966.81">26783 2262 2 0,'0'0'233'0,"0"0"-18"0,0 0-53 0,0 0-1 15,0 0-44-15,0 0 13 0,0 0-31 16,0 0 20-16,0 0-32 0,0 0 23 0,0 0-33 16,0 0 27-16,0 0-27 0,0 0 20 15,0 0-25-15,0 0 29 0,0 0-31 0,0 0 4 16,0 0 26-16,0 0-33 0,0 0 20 0,0 0-29 15,0 0 16-15,0 0-29 0,0 0 15 0,0 0-26 16,0 0 13-16,0 0-23 0,0 0 9 0,0 0-26 16,0 0 22-16,0 0-25 0,0 0 15 0,-10 3-20 15,10-3 32-15,0 0-19 0,0 0 21 0,0 0-24 16,-2 11 19-16,2-11-14 0,0 0 18 0,0 13-21 16,0-13 16-16,0 0-21 0,-2 18 21 15,2-18-16-15,0 14 20 0,0-14-15 0,-1 20 19 16,1-20-10-16,-2 21 2 0,2-21-13 0,-2 21 22 15,2-21-13-15,0 23 14 0,-2-12-15 16,2 0 16-16,0 2-20 0,-2-2 11 0,2-11-16 16,-2 24 10-16,2-24-16 0,0 22 12 0,-2-11-17 15,2-11 13-15,-1 22-16 0,1-22 12 0,-2 21-8 16,2-21 6-16,0 22-15 0,0-22 14 0,-2 20-11 16,0-9 9-16,2-11-14 0,0 21 16 0,0-21-14 15,0 20 15-15,0-20-10 0,-3 19 9 0,1-9-16 16,2-10 14-16,0 20-8 0,0-20 12 15,-2 22-11-15,2-11-9 0,-1 0 16 0,1-11 15 0,-2 22-15 16,2-22 12-16,0 20-16 0,0-9 8 16,0-11-8-16,0 22 10 0,-2-12-11 0,2-10-2 15,0 22 0-15,0-22 1 0,-2 18 0 16,2-18 1-16,0 18 1 0,0-18-3 0,0 18 0 16,0-18 0-16,0 17 4 0,0-17-1 0,0 15-2 15,0-15-1-15,0 17 0 0,0-17 0 0,0 17 2 16,0-17 6-16,0 17-6 0,0-17 1 0,-2 18 1 15,2-18-2-15,0 19 4 0,0-19-2 16,0 19 1-16,0-19-2 0,0 22 0 0,-2-10 1 16,2-12 5-16,0 24-4 0,0-24-4 0,0 23 1 15,0-23 8-15,0 21-10 0,0-21 11 0,0 22-12 16,0-22 8-16,2 20-9 0,-2-20 11 0,0 19-7 16,0-19 7-16,0 18-16 0,0-18 17 0,0 17-15 15,0-17 11-15,0 17-9 0,0-17 10 0,2 17-8 16,-2-17 10-16,0 17-11 0,0-17 14 15,0 17-11-15,0-17 13 0,0 18-16 0,0-18 15 16,2 18-20-16,-2-18 16 0,0 18-13 0,0-18 17 16,2 16-15-16,-2-16 16 0,0 21-8 0,0-21-5 15,2 19 1-15,-2-19-1 0,0 18 0 16,0-18 0-16,1 16 0 0,-1-16 3 0,2 15-2 16,-2-15 1-16,0 14 0 0,0-14 3 0,5 13-4 15,-5-13 2-15,0 13-2 0,0-13-1 0,0 10 2 16,0-10-2-16,4 11 0 0,-4-11 1 0,0 11-1 15,0-11 0-15,0 0 4 0,2 14 0 0,-2-14-7 16,0 0 3-16,3 15-1 0,-3-15 1 0,0 0-2 16,0 15 2-16,0-15 0 0,0 0-1 15,4 11 1-15,-4-11 8 0,0 0-6 0,0 11-4 16,0-11 1-16,0 0-1 0,2 11 2 0,-2-11-2 16,0 0 2-16,0 11 2 0,0-11 8 0,0 0-9 15,2 11-1-15,-2-11 6 0,0 0-1 0,2 13 1 16,-2-13-53-16,1 11 60 0,-1-11-53 15,0 0 57-15,2 14-52 0,-2-14 56 0,0 0-50 16,0 15 50-16,0-15-46 0,0 0 51 0,2 16-50 16,-2-16 55-16,0 11-55 0,0-11 52 0,0 0-54 15,0 13 61-15,0-13-64 0,0 0 53 0,2 14-52 16,-2-14 61-16,0 0-57 0,0 0 52 0,0 15-57 16,0-15 60-16,0 0-56 0,0 0 55 0,2 11-57 15,-2-11 57-15,0 0-55 0,0 0 56 16,0 0-59-16,0 0 62 0,0 10-59 0,0-10 54 15,0 0-56-15,0 0 56 0,0 0-55 0,0 0 54 16,0 0-55-16,0 0 54 0,0 0-56 0,0 0 56 16,0 0-53-16,0 0 50 0,0 0-54 15,0 0 55-15,0 13-54 0,0-13 53 0,0 0-57 16,0 0 55-16,0 0-57 0,0 0 55 0,0 0-56 16,0 0 54-16,0 0-52 0,0 0 52 0,0 0-55 15,0 0 56-15,0 0-49 0,0 0 51 0,0 0-52 16,0 0 55-16,0 0-52 0,0 12 56 0,0-12-55 15,0 0 59-15,0 0-62 0,0 0 52 0,-2 9-53 16,2-9 53-16,0 0-54 0,0 0 48 0,0 0-60 16,-2 11 53-16,2-11-52 15,0 0 52-15,0 0-46 0,0 0 52 0,0 0-57 0,0 0 56 16,0 0-49-16,0 0 55 0,0 0-50 16,0 0 49-16,0 12-47 0,0-12 49 0,0 0-49 0,0 0 53 15,0 0-46-15,0 0 46 0,0 0-50 0,0 0 52 16,0 0-50-16,0 0 53 0,0 0-51 15,0 0 51-15,0 0-54 0,0 0 55 0,0 0-44 16,0 0 38-16,0 0-65 0,0 0 50 0,0 0-48 16,0 0 47-16,0 0-50 0,-7-6 44 0,7 6-52 15,0 0 58-15,-6-6-48 0,6 6 50 0,0 0-51 16,-9-6 52-16,9 6-61 0,-12-3 58 0,12 3-47 16,-10-2 57-16,10 2-55 0,-11-1 48 0,11 1-54 15,-15 0 57-15,15 0-47 0,-15 3 50 16,15-3-54-16,-16 4 53 0,16-4-56 0,-13 6 54 15,4-1-48-15,2 0 57 0,7-5-56 16,-13 9 52-16,5-3-54 0,2 0 57 0,-1 2-49 16,1 0 54-16,-1 1-48 0,0 1 55 0,0 1-52 15,1 1 50-15,1-1 1 0,-1 1-9 0,1-2-8 16,2 3-5-16,-1-3 7 0,2 2-3 0,-2-1 2 16,3 1 5-16,-1-1 8 0,0-1 1 0,2-10 4 15,0 21-41-15,0-21 58 0,4 18-49 0,1-9 56 16,-5-9-56-16,9 14 54 0,0-7-57 0,-9-7 59 15,15 11-54-15,-5-6 49 0,-1-2-60 0,0 1 54 16,1-1-60-16,0 1 56 0,-10-4-60 16,18 5 56-16,-18-5-57 0,16 3 60 0,-16-3-59 15,15 3 61-15,-15-3-62 0,12 2 64 16,-12-2-71-16,11 3 59 0,-11-3-57 0,0 0 55 16,14 1-57-16,-14-1 50 0,0 0-55 0,11 2 55 0,-11-2-58 15,0 0 58-15,0 0-74 0,0 0 30 16,12 2-79-16,-12-2 22 0,0 0-47 0,0 0-60 15,0 0-66-15,0 0-70 0,0 0-68 0,0 0-387 16,12-3-290-16</inkml:trace>
  <inkml:trace contextRef="#ctx0" brushRef="#br0" timeOffset="186814.69">26783 4228 76 0,'0'0'129'0,"0"0"1"0,0 0-30 0,0 0 25 15,0 0-15-15,0 0 6 0,4-10-26 16,-4 10 15-16,0 0-15 0,0 0 37 0,0 0-25 16,0 0 13-16,0-11-3 0,0 11-3 0,0 0-4 15,0 0-8-15,0 0-19 0,0 0-1 0,0 0-2 16,0 0-3-16,0-14 1 0,0 14-5 0,0 0-4 16,0 0-12-16,0 0-7 0,0 0-9 0,0 0 1 15,0 0 0-15,0 0 5 0,0 0 4 0,0 0 9 16,0 0-4-16,0 0-1 0,0-11 7 0,0 11-1 15,0 0-2-15,0 0-9 0,0 0 2 0,0 0 7 16,0 0-2-16,0 0-1 0,0-11-8 0,0 11-3 16,0 0-9-16,0 0-6 0,0 0-4 0,-2-9-3 15,2 9-4-15,0 0-2 0,0 0-1 16,-4-12 0-16,4 12 6 0,0 0-5 0,0 0 3 16,0 0-8-16,0 0-2 0,-4-9 0 15,4 9 0-15,0 0-3 0,0 0-4 0,0 0-2 16,0 0-1-16,0 0-2 0,0 0 0 0,0 0 4 15,0 0-4-15,0 0 0 0,0 0 0 0,0 0 2 16,0 0 2-16,0 0-2 0,0 0-1 0,0 0 1 16,0 0-5-16,0 0 3 0,0 0 4 0,0 0-2 15,0 0-4-15,0 0 5 0,0 0 10 0,0 0 9 16,0 0-7-16,-4 11 12 0,4-11 2 0,2 12 2 16,-2-12 4-16,0 16 10 0,0-16-1 15,0 19 5-15,2-8 2 0,-2 2-1 0,0 0-1 16,0 0-57-16,0 1 57 0,0 1-57 0,0-2 59 15,0 2-48-15,0 1 58 0,0 1-55 16,0-1 55-16,0 0-58 0,-2 1 56 0,2-1-65 16,-2-2 6-16,2 2 1 0,0-3 7 0,0 4 2 15,-2-3 54-15,2 1-60 0,0 1 61 0,-2 0-60 16,-1 1 52-16,1-3-60 0,2 2 55 0,-2 0-54 16,2 0 54-16,-2-2-62 0,0 2 61 0,0 0-66 15,1 0 61-15,-1-1-62 0,2 0 62 16,-2-1-58-16,0 0 52 0,2 2-59 0,0-1 60 15,-3-2-59-15,1 2 61 0,2-2-66 0,-2 2 67 16,2-1-65-16,-1-1 63 0,1 1-62 0,-2-2 59 16,2 2-58-16,0-1 65 0,0 0-68 0,-2 0 61 15,0 0-61-15,2-1 59 0,0 1-61 0,0 0 65 16,-2 0-64-16,2-1 65 0,0 1-55 16,-2 0 53-16,2 0-66 0,0 1 64 0,0-2-63 15,0 0 60-15,0 1-56 0,0-1 61 0,0 1-59 16,0-1 6-16,0 2 8 0,0 0 5 0,2-1 7 15,-2 0 4-15,0 2-9 0,0-1 15 0,0 1-3 16,2-1-2-16,-2 2-1 0,0-3-1 0,0 2 2 16,0 2 0-16,0-1-1 0,0-2-1 0,2 3 6 15,-2-2-3-15,0 2-6 0,0 0 3 0,2-3-5 16,-2 2 4-16,0-1-2 0,0-1 1 16,0 0 51-16,2 1-61 0,-2-1 52 0,0 0-61 15,1 1 56-15,-1-1-51 0,0 1 47 0,2-1-52 16,-2-1 52-16,0 3-55 0,0-2 48 0,0 1-51 15,2-1 57-15,-2 1-55 0,3 0 4 16,-3-2 4-16,0 1 6 0,0 2 5 0,2-1-4 16,-2-2 4-16,2 1-2 0,-2-1 1 0,0 1 2 15,0-1 1-15,2 0-2 0,-2 0 6 0,1 0-2 16,-1-1-1-16,0 1 7 0,2 1 0 0,-2-1-5 16,0-1 0-16,0 1-27 0,0 1 30 0,0-3-26 15,0 3 34-15,-2-4-32 0,4 3 30 0,-2 0-29 16,0-1 32-16,-2 1-29 0,4 0 35 15,-2-1-37-15,-2 0 35 0,2 1-33 0,0-13 28 16,0 23-2-16,0-23-2 0,0 23 0 0,-1-12-2 16,1-11-1-16,0 21-1 0,-2-10-3 0,2-11 6 15,0 22-5-15,0-22 2 0,-2 21-1 0,2-21-3 16,-2 23-1-16,2-12-7 0,-3 1 10 0,1 0-1 16,2 0 1-16,-2 0-3 15,1 0 5-15,-1 0 0 0,2 0-5 0,-2 1 0 16,0-1 5-16,0 0-5 0,0 1 2 0,2-1-3 15,-3 0 3-15,1 0-1 0,2 0-1 0,-4 0 5 16,4-1-2-16,-2 1 3 0,0 0-6 0,-1-2 7 16,2 3-6-16,-1-1-1 0,0-1 0 0,0 1 2 15,0 0-2-15,0-2-2 0,2 1 2 0,-1 0 2 16,-1 0-3-16,0 0 6 0,2-1-5 0,0-10 4 16,-4 21 0-16,4-10-5 0,0-11 0 0,-2 19 1 15,2-19-28-15,0 20 37 0,0-20-31 0,-2 20 32 16,2-20-27-16,-1 19 34 0,1-19-29 0,-5 18 24 15,5-18-30-15,0 19 31 0,0-19-28 0,0 17 25 16,0-17-24-16,0 18 28 0,0-18-28 0,-2 17 28 16,2-17-29-16,2 15 30 15,-2-15-25-15,0 16-2 0,0-16 39 0,-2 15-40 16,2-15 30-16,2 16-31 0,-2-16 31 0,0 14-32 16,0-14 32-16,0 16-35 0,0-16 35 0,0 14-35 15,0-14 36-15,0 14-29 0,0-14 27 0,0 14-31 16,0-14 28-16,0 13-28 0,0-13 32 0,3 13-35 15,-3-13 30-15,2 11-34 0,-2-11 34 0,1 12-29 16,-1-12 19-16,0 0-10 0,2 16 25 0,-2-16-32 16,0 0 35-16,0 14-36 0,0-14 29 15,0 0-27-15,0 14 28 0,0-14-27 0,0 0 30 0,2 11-32 16,-2-11 31-16,0 0-28 0,0 0 27 0,0 13-28 16,0-13 30-16,0 0-37 0,0 0 30 0,2 12-2 15,-2-12 1-15,0 0-2 0,0 0-3 16,2 13-1-16,-2-13-2 0,0 0 5 0,0 0-2 15,0 14-5-15,0-14 7 0,0 0-8 16,0 0-1-16,2 12-1 0,-2-12-3 0,0 0-3 16,0 0-1-16,3 11-1 0,-3-11 2 0,0 0 6 15,0 0 0-15,0 11-12 0,0-11 6 0,0 0-1 16,0 0 2-16,2 12 2 0,-2-12 2 0,0 0 1 16,0 0-4-16,2 12 5 0,-2-12-2 0,0 0 2 15,0 11 5-15,0-11-6 0,0 0 0 16,0 0-5-16,2 13-3 0,-2-13 0 0,0 0-8 15,0 0 7-15,0 0-1 0,2 11 6 0,-2-11-4 16,0 0 1-16,0 0 7 0,0 0-6 0,0 0 3 16,0 13-1-16,0-13 2 0,0 0 4 0,0 0-6 15,0 0 1-15,0 0 5 0,0 12-3 16,0-12-3-16,0 0-3 0,0 0 5 0,0 0-15 16,0 0 3-16,0 0-3 0,0 0 1 0,0 11-5 15,0-11 2-15,0 0 2 0,0 0 0 0,0 0-6 16,0 0-4-16,0 0-3 0,0 0 2 0,0 0-3 15,0 0-1-15,0 0-1 0,0 0 6 0,0 0-13 16,-8-7-8-16,8 7 2 0,0 0 9 0,0 0 9 16,0 0 2-16,0-11 4 0,0 11 6 15,0 0-4-15,0 0 3 0,0 0 1 0,4-10 9 0,-4 10-2 16,0 0-4-16,0 0 4 0,10-6 2 16,-10 6 0-16,0 0 2 0,10-4 1 0,-10 4 0 15,0 0 1-15,13-1 4 0,-13 1-2 0,0 0 9 16,12 1-4-16,-12-1-10 0,0 0 4 0,0 0 1 15,13 2 0-15,-13-2 2 0,0 0 3 16,0 0-2-16,7 5 4 0,-7-5 2 0,0 0 2 16,0 0 10-16,0 0-7 0,0 0-4 0,0 0 1 15,-2 11 2-15,2-11-1 0,0 0 3 0,0 0-2 16,-9 3 0-16,9-3-3 0,0 0-5 0,-9-3-6 16,9 3-4-16,0 0 2 0,-14-5-4 0,14 5-4 15,-6-7 0-15,6 7 2 0,-7-6 2 16,7 6 0-16,0 0 0 0,-6-8-2 0,6 8 3 15,0 0-3-15,-5-8 0 0,5 8 3 0,0 0-2 16,0 0-1-16,0 0 1 0,3-11 3 0,-3 11 3 16,0 0-1-16,0 0 0 0,11-4 0 0,-11 4 3 15,0 0 4-15,12 2-7 0,-12-2 7 0,0 0-7 16,12 4 2-16,-12-4 3 0,9 5 0 16,-9-5 6-16,6 6-1 0,-6-6 6 0,0 0 3 15,5 9 11-15,-5-9 3 0,0 0 7 0,0 0 9 16,-2 14-2-16,2-14 0 0,-5 7-1 0,5-7-1 15,-6 5-6-15,6-5-1 0,-11 6 2 16,11-6-4-16,-12 2-5 0,12-2-1 0,-13 0 1 0,13 0-2 16,-14-4-9-16,14 4-6 0,-11-7-11 15,11 7-12-15,-11-8-13 0,11 8-9 0,-9-11 0 16,9 11-14-16,-5-11-5 0,5 11-7 0,-2-11-15 16,2 11-23-16,0 0-38 0,0-14-17 0,0 14-27 15,4-8-24-15,-4 8-53 0,0 0-59 0,9-9-236 16,-9 9-68-16</inkml:trace>
  <inkml:trace contextRef="#ctx0" brushRef="#br0" timeOffset="188514.94">18203 8139 74 0,'0'0'130'0,"0"0"8"16,0 0-22-16,-11-1 11 0,11 1-14 0,0 0 1 16,0 0-11-16,0 0-8 0,-13-2 4 0,13 2-14 15,0 0 0-15,0 0-25 0,0 0 4 0,-14-1-6 16,14 1 51-16,0 0-44 0,0 0 50 0,-18 0-38 16,18 0-15-16,-12-1-8 0,12 1-5 15,0 0 0-15,-19 0 16 0,19 0 3 0,-13-1 5 16,13 1-1-16,-14 0-8 0,14 0 0 0,-12 0-1 15,12 0-5-15,0 0 8 0,-16-1-7 0,16 1 7 16,0 0 42-16,0 0-55 0,-15 0 48 0,15 0-56 16,0 0 56-16,0 0-57 0,0 0 52 0,-12 1-54 15,12-1 58-15,0 0-55 0,0 0 1 16,0 0 4-16,0 0-4 0,0 0 7 0,0 0 2 0,0 0 0 16,0 0-4-16,14-1-5 0,-14 1-5 0,17-3 2 15,-17 3-1-15,21-3-4 0,-8 2-9 16,2 0-3-16,1-1-8 0,1 0-5 0,1 0-1 15,0 1-1-15,0 0-3 0,1 0 1 0,-3 0-2 16,3-2-1-16,-2 2 4 0,1 1-4 16,-1-2-8-16,-1 1 3 0,-2 0 0 0,2 1 2 15,-2 0-2-15,0-1 0 0,0 1-1 0,-14 0-1 16,25-1 3-16,-11 1-1 0,-1 0-1 0,-13 0 7 16,27 0-7-16,-14-1-1 0,-13 1 4 0,25 1-2 15,-25-1-1-15,26 0 0 0,-26 0-4 16,24-1 3-16,-11 1 6 0,0-2-4 0,-13 2-2 0,23 2 7 15,-23-2-2-15,24 0-8 0,-24 0 4 16,24 0-1-16,-24 0 0 0,25 0 11 0,-25 0-11 16,21 0-2-16,-8 1 2 0,-13-1-1 0,23 0 0 15,-23 0 8-15,22 0-1 0,-22 0-3 0,19 0-1 16,-19 0-4-16,19 0 4 0,-19 0 6 0,18 1-4 16,-18-1-6-16,18-1 4 0,-18 1-1 15,14 0 2-15,-14 0 5 0,14 0-1 0,-14 0-7 16,13 0 2-16,-13 0-3 0,0 0 0 0,18 0 2 15,-18 0-3-15,11-1 0 0,-11 1 0 0,0 0 1 16,17 0 3-16,-17 0 5 0,14 0 0 0,-14 0-9 16,13-2 20-16,-13 2-20 0,15 0-2 15,-15 0 3-15,13-1 53 0,-13 1-63 0,0 0 4 16,18 0 3-16,-18 0-1 0,0 0 9 0,15-1-2 16,-15 1-5-16,0 0 4 0,0 0-6 0,15 0 4 15,-15 0 0-15,0 0 0 0,0 0 1 0,0 0 0 16,13 0 0-16,-13 0 0 0,0 0 13 0,0 0-10 15,0 0-3-15,0 0 1 0,14 0-2 0,-14 0 2 16,0 0-3-16,0 0-17 0,0 0-33 0,0 0 15 16,0 0-107-16,0 0-13 0,0 0-152 15,0 0-42-15,0 0-70 0,0 0-74 0,0 0-233 16,-9-4-233-16</inkml:trace>
  <inkml:trace contextRef="#ctx0" brushRef="#br0" timeOffset="189532.41">18157 8226 56 0,'0'0'175'16,"0"0"-10"-16,0 0-43 0,0 0-18 0,-7-6-14 15,7 6-2-15,0 0 5 0,0 0-4 0,0 0-9 16,-7-7-8-16,7 7-4 0,0 0-8 16,0 0 9-16,0 0-9 0,-9-6 23 0,9 6-24 0,0 0 28 15,0 0-32-15,-8-5 0 0,8 5 4 0,0 0 6 16,0 0 4-16,-10-5 5 0,10 5-1 16,0 0 5-16,0 0 3 0,-9-6 13 0,9 6-5 0,0 0 13 15,0 0-7-15,-8-6-5 0,8 6-1 16,0 0 48-16,0 0-62 0,0 0 51 15,0 0-59-15,-8-6 62 0,8 6-68 0,0 0 56 16,0 0-59-16,0 0 6 0,0 0 2 0,0 0 3 16,0 0-4-16,-8-4 0 0,8 4-1 0,0 0 0 15,0 0-4-15,0 0 4 0,0 0-6 0,0 0-7 16,0 0-3-16,0 0-1 0,0 0-9 0,0 0-2 16,0 0-5-16,0 0-1 0,0 0-4 0,0 0-4 15,0 0-6-15,0 0-5 0,0 0 0 0,0 0-6 16,0 0-9-16,0 0 2 0,0 0-5 15,0 0 1-15,0 0-1 0,-5 7-3 0,5-7 5 0,0 0 0 16,1 11 1-16,-1-11 1 0,0 13 3 16,0-13-20-16,1 14 27 0,-1-14-28 0,2 20 30 15,-1-9-28-15,0 1 38 0,1 1-24 0,-1 2 31 16,0 1-31-16,0 1 40 0,2 1-29 16,1-1 35-16,-4 3-30 0,1-2 22 0,0 1-25 15,0 0 28-15,1 1-40 0,-2 0 32 0,1-1-4 16,0 0-5-16,-1 0-2 0,2 0-10 0,-2 0 8 15,1 0-3-15,0-2 3 0,-1-1-3 16,2 1-4-16,-2-1 6 0,1-2-38 0,-1 0 41 16,0 0-33-16,0-2 34 0,1 2-33 0,-1-2 35 0,0 2-28 15,1-4 30-15,-1 2-34 0,0-12 35 16,2 21-37-16,-2-21 38 0,0 20-37 0,0-20 36 16,0 17-39-16,0-17 37 0,1 17-26 0,-1-17 25 15,0 17-32-15,0-17 35 0,0 16-29 0,0-16 34 16,0 15-29-16,0-15 35 0,0 16-32 0,0-16 30 15,0 14-31-15,0-14 29 0,0 13-34 0,0-13 30 16,0 0-33-16,0 15 31 0,0-15-29 0,0 0 28 16,-1 12-34-16,1-12 25 0,0 0-48 0,0 0-20 15,0 0-87-15,0 0-28 0,-2 14-55 0,2-14-77 16,0 0-94-16,0 0-52 16,0 0-79-16,0 0-357 0,0 0-442 0</inkml:trace>
  <inkml:trace contextRef="#ctx0" brushRef="#br0" timeOffset="191562.09">18135 8963 186 0,'0'0'214'0,"0"0"-20"0,0 0-14 16,-15 1-23-16,15-1-12 0,0 0-14 15,0 0-13-15,-14 1-5 0,14-1-11 0,0 0-2 0,0 0-5 16,-14 3-4-16,14-3-8 0,0 0 1 0,0 0 2 16,-13 2 5-16,13-2 1 0,0 0-1 0,0 0-17 15,-10 2-10-15,10-2-6 0,0 0-7 0,0 0-5 16,0 0 1-16,0 0 0 0,0 0 2 0,-10 4 3 15,10-4 0-15,0 0 0 0,0 0-4 0,0 0 3 16,0 0-5-16,0 0 4 0,0 0-4 0,0 0-5 16,0 0-1-16,9 6 0 0,-9-6 1 15,0 0 1-15,10 3 1 0,-10-3 13 16,0 0-12-16,18 2-4 0,-18-2 0 0,15 1 1 16,-15-1-1-16,24 1-1 0,-11-1-6 0,2 1 2 15,1-1 3-15,3 2-2 0,3-2-3 0,-2 0 8 16,4 0-16-16,3-2-6 0,0 2-3 0,1 0-3 15,0 0-1-15,2 0-4 0,-5-1-3 0,4 2 8 16,-3-1-11-16,-1-1 3 0,-3 1-5 16,3 0-3-16,-3 0 6 0,1 0-1 0,-1 0 7 15,0 0-2-15,1-1-8 0,0 1 0 0,1 0 1 0,3 0 2 16,0 0 0-16,1 0-4 0,1 0 3 0,-1-1-1 16,1 1 0-16,-1-1 0 0,2 1-1 15,-1 0 7-15,-1-1-1 0,1 1-5 0,-2 0 0 16,0 0 0-16,-4-2 0 0,0 2 0 0,0 0 1 15,-1 0 0-15,0 0 11 0,-1-1-13 0,0 1-1 16,-2-1 16-16,3 1-10 0,-2-1-9 16,1 1 4-16,0-1-2 0,0 0 3 0,-1 1-3 15,2-2-3-15,0 1 1 0,-2 1 0 0,2-1-1 16,-1-1 2-16,-1 2 0 0,0-1 7 0,0 1-11 16,0-1 9-16,0 1-3 0,1 0-3 0,-2-1 5 15,1 1-2-15,2 0 1 0,-3-1 0 16,3 0 1-16,0 1 0 0,-2-2-1 0,2 1 6 15,-1 1-6-15,1-1 1 0,1 0-1 0,-1 1-2 16,2 0 0-16,-2 0 0 0,1-1 0 0,0 0-2 16,0 1 3-16,-1 0 1 0,-1-2-1 0,2 2 7 15,0-1 2-15,-2 1-6 0,2 0-5 0,1 0 1 16,-2 0 2-16,1-1 6 0,1 1-8 0,0 0-1 16,1 0 1-16,-2 0 0 0,0 0 2 15,1 0 5-15,0 1 1 0,-2-1-9 0,0 0 3 16,-1-1-2-16,0 2 3 0,-1-1-3 15,1 0 0-15,-3 0 0 0,1-1 1 0,-4 1 1 16,1 0-1-16,-1-1 15 0,-1 1-16 0,0 0-4 16,1-2-1-16,0 2-3 0,0-1 51 0,-1 0-66 15,2 1 47-15,0-1-60 0,2 0 55 0,-2 1-57 16,3-2 61-16,-1 2-53 0,0-1 56 0,-1 1-61 16,-2 0 64-16,3-1-62 0,-3 1 11 0,2 0 7 15,-2 0-2-15,2 0 6 0,-3-1 3 0,3 1 2 16,-3 0 2-16,1-1 16 0,0 1-12 0,2-1-5 15,-3 1 4-15,3-2 0 0,-3 1 4 0,2 1-4 16,0-1 2-16,0 1-3 0,0-1 0 0,-1 1 3 16,4-1 0-16,-4 1 0 0,2-2 4 15,-2 2-4-15,2 0 56 0,-2-1-67 16,3 1 56-16,0 0-62 0,1 0 54 0,-2 0-59 16,3 0 53-16,-1-1-54 0,1 1 54 0,0 0-56 15,2 0 61-15,-3 1-60 0,3-2 60 0,-1 1-62 16,0 1 61-16,1-1-60 0,-1-1 56 0,1 2-61 15,-3-1 62-15,3 0-60 0,0 0 60 0,-3-1-59 16,1 1 61-16,1 0-63 0,-2 1 61 0,0-1-62 16,0 0 62-16,2 0-60 0,-1 0 7 0,-2 0 3 15,4 1 5-15,-2-1 2 0,1 0 4 0,-1 0 3 16,3 2 4-16,-2-2 0 0,0 1-5 16,0-1 3-16,-1 1 0 0,2-1 2 0,0 0 2 0,-3 1 51 15,1-1-63-15,1 0 56 0,-3 0-62 16,2 1 56-16,-1-1-54 0,-1 0 50 15,1 0-59-15,2 0 57 0,-2 0-55 0,1 2 50 16,2-2-54-16,-1 0 54 0,0 1-56 0,1-1 53 0,0 1-53 16,2 0 56-16,-1-1-50 0,0 1 51 15,-1 0-58-15,1 1 60 0,0-1-60 0,-3 0 59 16,3 0-58-16,-1 0 58 0,1-1-57 0,-2 2 57 16,1-1-55-16,0-1 4 0,-1 1 8 0,0 0 8 15,1-1-7-15,0 0 2 0,-2 2 3 0,2-2 5 16,1 0-3-16,-1 0 1 0,1 0 1 0,4-2 56 15,-1 2-66-15,2 0 56 0,-1 0-63 0,0-1 57 16,-5 1-59-16,2 1 57 0,-1-2-62 0,-1 1 56 16,1 0-54-16,-1 0 56 0,-1 0-57 0,0 0 57 15,-1 0-56-15,2 0 56 0,-3-1-59 16,0 1 61-16,2 0-60 0,-1-1 59 16,1 1-63-16,0 0 59 0,-1 0-54 0,3 0 54 15,-2 0-57-15,1 0 59 0,1 0-58 0,0 0 56 16,-1 0-45-16,0 1 46 0,-1-1-58 0,2 1 4 15,-1-1 7-15,0 0 6 0,-1 1 0 0,2-1-1 16,-2 2 5-16,1-2 54 0,-2 1-60 0,1-1 55 16,-1 0-59-16,0 1 58 0,0-1-61 0,-3 1 62 15,-1-1-65-15,0 1 56 0,-1-1-55 0,-2 0 54 16,0 0-58-16,-13 0 59 0,21 1-41 0,-21-1 38 16,16 0-61-16,-16 0 39 0,16 0-98 0,-16 0-3 15,0 0-113-15,15 0-26 0,-15 0-91 16,0 0-65-16,0 0-427 0,0 0-352 0</inkml:trace>
  <inkml:trace contextRef="#ctx0" brushRef="#br0" timeOffset="193431.15">23787 8924 74 0,'0'0'193'0,"0"0"-31"0,0 0-7 16,0 0-17-16,0 0-7 0,0 0 18 0,0 0-38 15,0 0 3-15,0 0-27 0,0 0 17 0,-12 1-26 16,12-1-1-16,0 0-10 0,0 0-2 0,0 0-6 15,0 0-4-15,0 0 2 0,0 0-4 16,0 0-4-16,0 0 4 0,0 0 44 0,0 0-39 16,0 0 5-16,0 0 8 0,0 0-3 0,0 0 2 15,9 4-1-15,-9-4 2 0,0 0-1 0,15 2 1 16,-15-2-4-16,16 0 35 0,-16 0-61 0,19 0 42 16,-19 0-60-16,24 0 43 0,-24 0-52 15,27 0 52-15,-13 0-49 0,3-2 52 0,-2 2-49 16,4 2 45-16,1-4-56 0,0 2 46 0,2 0-53 15,-2 0 46-15,3-1-56 0,1 1 50 0,1 0-54 16,0 0 50-16,2 0-53 0,1 0 56 0,0 0-60 16,0 0 55-16,3 0-52 0,-4 0 51 0,1 0-51 15,0 0 52-15,0 0-54 0,2 0 53 0,-2-1-54 16,-1 1 56-16,0 1-59 0,1-2 61 16,-2 1-55-16,-1 0 50 0,-1 0-44 0,0 0 48 15,-1 0-51-15,4-1 58 0,-3 1-57 0,2 0 56 16,-3 0-59-16,1-1 57 0,0 1-61 15,-1-1 62-15,-1 1-59 0,1-2 57 0,2 2-63 16,0 0 56-16,-1 0-57 0,2-1 55 0,-1 1-59 16,2-1 58-16,-4 1-58 0,0-1 58 0,-1 1-58 15,0 0 61-15,-1 0-62 0,0-1 59 0,0 1-58 16,-1 0 57-16,-2-2-54 0,1 2 54 0,1-1-55 16,-3 1 56-16,1-1-55 0,0 1 53 0,0-1-56 15,1 1 59-15,-2-2-60 0,1 1 63 0,2 1-65 16,-2-1 59-16,1 1-56 0,0-1 56 0,2 1-58 15,-2-1 59-15,2 1-59 0,2-1 58 16,-2 1-58-16,0-2 60 0,2 2-61 0,-2-1 58 16,-2 1-58-16,3 0 59 0,-1 0-56 0,-1 0 55 15,0-1-57-15,1 1 58 0,-1 0-57 16,2 0 58-16,-3 0-58 0,2-1 59 0,0 1-61 16,0 0 62-16,0 0-62 0,0 0 58 0,2 0-55 15,1 0 57-15,-2-1-59 0,1 1 58 0,0 0-57 16,0 0 59-16,0 0-53 0,0-1 53 0,-3 1-60 15,2 0 59-15,1-2-59 0,0 2 58 0,-3 0-57 16,0 0 58-16,1 0-60 0,1-1 58 0,-4 1-56 16,2-2 58-16,0 2-53 0,0-1 56 0,1 1-67 15,-4-1 65-15,4 1-61 0,-1-1 57 16,0 1-54-16,2-1 59 0,-1 0-62 0,-3 0 61 16,2-1-59-16,3 1 56 0,-4 0-53 15,2 0 55-15,-1-1-58 0,-2 0 61 0,4 1-63 16,-3-2 61-16,0 2-58 0,0 0 53 0,0 0-53 15,0-2 59-15,1 1-55 0,-4 0 49 0,2 0-50 16,-3-1 55-16,3 0-62 0,-2 1 61 0,-2 1-63 16,1-2 59-16,-1 2-58 0,-1-1 59 0,1 1-58 15,-1-2 58-15,3 2-58 0,-3 0 59 0,0-1-55 16,1 1 54-16,-1 0-60 0,-13 1 58 0,27-1-58 16,-14 0 61-16,0 0-58 0,3-1 58 0,-3 2-59 15,2-1 59-15,-1 1-58 0,-1-1 58 0,3 1-53 16,-3-1 53-16,1 1-58 0,-1 0 60 0,1-1-49 15,0 1 46-15,-14 0-58 0,27 0 57 0,-14 0-58 16,1 0 60-16,-1 0-57 0,1 0 58 16,1 0-52-16,-1 0 50 0,-14 0-55 15,24 0 59-15,-10 0-56 0,-14 0 56 0,25 0-58 16,-14-1 58-16,-11 1-58 0,23 0 57 0,-23 0-58 16,19 0 59-16,-19 0-53 0,18-2 55 0,-18 2-55 15,17-1 63-15,-17 1-59 0,15 0 55 0,-15 0-59 16,16-1 63-16,-16 1-61 0,15 0 59 0,-15 0-62 15,13 0 61-15,-13 0-56 0,14-2 57 0,-14 2-61 16,0 0 61-16,16-1-59 0,-16 1 60 0,0 0-60 16,16 0 59-16,-16 0-59 0,0 0 57 0,13-1-62 15,-13 1 61-15,0 0-64 0,0 0 71 0,14-1-73 16,-14 1 46-16,0 0-72 0,0 0 30 16,0 0-83-16,0 0 6 0,11-1-55 0,-11 1-72 15,0 0-98-15,0 0-83 0,0 0-461 16,0 0-424-16</inkml:trace>
  <inkml:trace contextRef="#ctx0" brushRef="#br0" timeOffset="194945.61">27361 4077 142 0,'0'0'211'16,"0"0"-56"-16,0 0 17 0,-13-2-25 0,13 2 7 16,0 0-25-16,0 0-7 0,-8-7-9 0,8 7-7 15,0 0 10-15,-5-9 11 0,5 9-17 16,0 0 10-16,-5-11 11 0,5 11 0 0,0 0-18 0,0-15-6 16,0 15-20-16,3-10-6 0,-3 10-13 0,4-10-13 15,-4 10-6-15,3-9-14 0,-3 9-5 16,6-9-9-16,-6 9 0 0,0 0-13 0,9-10-4 15,-9 10-6-15,0 0-6 0,6-7-3 0,-6 7-3 16,0 0-1-16,0 0 0 0,10-6 5 0,-10 6 0 16,0 0 9-16,0 0-7 0,0 0-3 0,11 6 3 15,-11-6 6-15,0 0 2 0,6 7 3 0,-6-7-1 16,0 0 1-16,0 0 4 16,3 10-1-16,-3-10 2 0,0 0 6 0,0 0-1 15,0 0 3-15,-1 10 0 0,1-10-1 0,0 0 6 16,-10 4 3-16,10-4 6 0,0 0 0 0,-11 1 3 15,11-1-1-15,0 0 1 0,-14-3-3 0,14 3 13 16,-9-4 3-16,9 4-11 0,-7-6 0 0,7 6 15 16,-6-7 10-16,6 7 1 0,-5-9-7 0,5 9-5 15,-1-9-8-15,1 9-6 0,0 0-11 0,0-12-56 16,0 12 51-16,0 0-6 0,1-11-7 0,-1 11-3 16,0 0-9-16,5-8-5 0,-5 8-4 0,0 0 0 15,0 0 1-15,0 0-4 0,7-8 1 0,-7 8 4 16,0 0 2-16,0 0 1 0,8 5 8 15,-8-5-1-15,0 0-9 0,7 8 4 0,-7-8-6 16,4 8-10-16,-4-8-13 0,0 0-6 16,6 12 3-16,-6-12 5 0,0 0 6 0,2 11 11 15,-2-11 1-15,0 0 2 0,-6 9 2 0,6-9 8 16,0 0 7-16,-8 7 1 0,8-7 3 0,0 0 3 16,-11 3 1-16,11-3-2 0,0 0 5 0,-14-1 3 15,14 1-8-15,-9-5 1 0,9 5 4 0,0 0 1 16,-9-9 9-16,9 9-2 0,0 0-13 0,-4-13-6 15,4 13-4-15,0 0-3 0,2-13 2 0,-2 13-10 16,0 0 0-16,4-12-3 0,-4 12-3 16,0 0 0-16,5-10-5 0,-5 10 1 0,0 0 1 15,0 0 3-15,10-5 0 0,-10 5-12 16,0 0-24-16,0 0-14 0,12 3-9 0,-12-3-17 16,0 0-11-16,9 6-28 0,-9-6-5 0,0 0-2 15,7 8-14-15,-7-8-9 0,0 0-1 0,6 10-31 16,-6-10-4-16,0 0-16 0,4 9-168 0,-4-9 162 15</inkml:trace>
  <inkml:trace contextRef="#ctx0" brushRef="#br0" timeOffset="196534.01">27361 3982 148 0,'0'0'134'0,"0"0"40"15,0 0 1-15,0 0-19 0,0 0 6 0,5-9-2 16,-5 9 23-16,0 0 11 0,0 0 11 16,0 0-2-16,5-9 0 0,-5 9-8 0,0 0-17 15,0 0-14-15,0 0-8 0,0 0-15 16,0 0-11-16,0 0-14 0,4-8-16 0,-4 8-12 15,0 0-15-15,0 0-18 0,0 0-5 0,0 0-11 16,0 0-7-16,0 0-5 0,0 0-5 0,0 0-6 16,0 0 2-16,0 0 1 0,0 0 1 0,0 0-3 15,0 12 2-15,0-12 2 0,0 0 1 0,-2 16-1 16,2-16 2-16,0 14 2 0,0-14-3 16,-2 17 3-16,2-7-9 0,0-10 8 0,-2 23-2 0,2-23 0 15,0 21-4-15,0-9-2 0,-2 1-5 0,2-1 1 16,-1 1 3-16,0 2-9 0,1-2 2 15,-4 0 1-15,4 1-60 0,0 1 67 0,-2-2-52 16,2 3 60-16,-2 0-58 0,0-1 62 0,2 0-58 16,-2 1 61-16,2-1-51 0,-2 0 55 15,-1 0-41-15,3 0 36 0,-2 2-50 0,2-3 59 16,-2 2-57-16,0 0 60 0,0-1-56 0,1 1 1 16,0-3 3-16,0 1 21 0,-1-1-15 0,0 1-4 15,-1-1 5-15,1 2 6 0,1 0 52 0,-2-1-61 16,2 2 54-16,-3-2-63 0,2 1 59 0,0-2-63 15,1 0 61-15,-1 1-61 0,0-3 54 0,0 4-61 16,0-2 67-16,0 0-69 0,-1 0 61 16,3-1-62-16,-1 2 63 0,-1-3-65 0,0 2 59 15,2 0-58-15,-2-1 64 0,0 1-58 0,0 0 60 16,0 0-65-16,2 3 67 0,-1-3-71 0,0 2 65 16,-2-2-62-16,3 0 61 0,-2 0-61 0,0 3 62 15,0-3-61-15,2 0 58 0,-2 1-53 16,1-1 56-16,0 2-60 0,-3-2 61 0,4 2-62 15,-2-2 59-15,0 0-60 0,0 0 62 0,2 0-61 16,0-1 4-16,-2 2 7 0,1-1 10 16,-1-1 1-16,2 1-4 0,-2-1 6 0,2 0-1 0,0 1 17 15,0-1-16-15,-2-1 2 0,2 1 1 0,0 0 1 16,0-12-1-16,-2 23-20 0,2-23 27 16,0 23-18-16,-2-12 21 0,2 1 0 0,0-12-3 15,0 22-6-15,0-22 5 0,0 22-5 0,0-10 5 16,0-12-1-16,0 23-2 0,0-11 1 0,0 0-4 15,0 0 9-15,2 0-5 0,-2-1 7 0,0 2-9 16,0-13-1-16,0 22-1 0,0-22 0 0,2 20 0 16,-2-20 0-16,0 18 1 0,0-18 0 0,0 19 2 15,0-19 6-15,0 21 1 0,0-9 47 16,0-12-63-16,0 23 1 0,0-11 56 0,0 1-62 16,2-2 56-16,-2 1-63 0,0 1 58 0,0-2-60 15,0 3 3-15,0-3 9 0,0 3 5 0,0-2 9 16,0 1-12-16,0-1-1 0,2 1 4 0,-2 1 0 15,0-3 4-15,0 3-4 0,0-1 6 0,0-1-1 16,0 1 2-16,2 0-2 0,-2-1 8 0,0 1-11 16,0-1 8-16,0 1-1 0,0-1-4 15,0 2 2-15,0-3-5 0,0-11-21 0,0 24 32 16,0-13-28-16,0 2 31 0,0-13-18 0,1 22 26 16,-2-11-38-16,1 1 40 0,0-12-38 0,-2 23 33 15,2-23-32-15,0 22 27 0,0-22-27 0,0 21 31 16,-2-10-29-16,2-11 30 0,0 20-3 0,0-20 9 15,0 22-9-15,0-22-10 0,0 20 3 16,0-20-6-16,-2 21 4 0,2-21 0 0,0 20 17 16,0-20-19-16,-2 19-1 0,2-19 0 15,-2 20 0-15,2-20 3 0,0 20 5 0,0-20-8 0,-3 19 4 16,3-19-2-16,-2 20-2 0,2-20 2 0,-2 20-1 16,2-20-1-16,-2 19 0 0,2-19 0 15,-3 19 1-15,3-19-2 0,-2 18 5 0,2-18-4 16,0 18 9-16,0-18-7 0,-1 18-3 0,1-18-1 15,-2 18 4-15,2-18-3 0,-2 17 0 0,2-17 2 16,0 17-2-16,0-17 0 0,-2 14 6 0,2-14-1 16,0 15-5-16,0-15 1 0,-2 17-2 0,2-17 2 15,0 16 0-15,0-16-1 0,-2 16 3 16,2-16-2-16,-2 15-2 0,2-15 1 0,0 16-1 16,0-16 2-16,-1 14-1 0,1-14 3 15,-2 15-1-15,2-15-1 0,-2 15 1 0,2-15-2 0,0 14 0 16,0-14-28-16,0 14 35 0,0-14-30 15,0 12 34-15,0-12-25 0,0 13 29 0,0-13-16 16,-2 12 13-16,2-12-33 0,0 12 32 0,0-12-29 16,-2 13 31-16,2-13-30 0,0 13 31 0,0-13-32 15,0 11 33-15,0-11-30 0,0 14 35 0,0-14-31 16,-2 12 26-16,2-12-34 0,-2 11 32 0,2-11-27 16,2 14 30-16,-2-14-32 0,0 12 31 0,0-12-30 15,0 0 27-15,0 16-27 0,0-16 2 0,2 13 11 16,-2-13-7-16,0 12 8 0,0-12-4 0,0 0 3 15,0 17-1-15,0-17 0 0,0 10 1 0,0-10 16 16,0 0-20-16,0 17 2 0,0-17-1 0,2 11 32 16,-2-11-29-16,0 0 23 15,2 15-32-15,-2-15 35 0,0 0-37 0,0 15 30 16,0-15-33-16,0 0 33 0,0 13-33 0,0-13 33 16,0 0-28-16,2 13 27 0,-2-13-35 0,0 0 39 15,2 10-36-15,-2-10 35 0,0 0-34 0,0 0 31 16,0 15-31-16,0-15 31 0,0 0-32 0,0 0 31 15,1 13-32-15,-1-13 30 0,0 0-28 0,0 0 37 16,2 12-32-16,-2-12 26 0,0 0-32 16,0 0 29-16,0 0-28 0,0 13 29 0,0-13-30 0,0 0 31 15,0 0-30-15,0 0 30 0,0 0-31 0,2 11 31 16,-2-11-26-16,0 0 28 0,0 0-35 16,0 0 37-16,0 0-37 0,0 0 33 0,0 0-31 15,0 0 27-15,0 10-27 0,0-10 31 0,0 0-30 16,0 0 30-16,0 0-31 0,0 0 36 15,0 0-36-15,0 0 34 0,0 0-34 0,0 0 34 16,0 0-34-16,0 0 30 0,0 0-38 0,0 0 40 16,0 0-36-16,0 0 20 0,0 0-42 0,0 0 26 15,0 0-54-15,0 0-7 0,0 0-49 16,0 0-32-16,0 0-64 0,0 0-61 0,0 0-8 0,0 0-62 16,0 0-49-16,0 0-355 0,0 0-270 0</inkml:trace>
  <inkml:trace contextRef="#ctx0" brushRef="#br0" timeOffset="197689.15">27254 7034 163 0,'0'0'236'0,"2"-10"-38"0,-2 10-25 16,0 0-10-16,0 0-14 0,0 0-5 15,0 0-21-15,-4-9-12 0,4 9-13 0,0 0-4 16,0 0 1-16,-7-4-6 0,7 4 15 0,0 0-5 0,0 0 2 16,-12-4-15-16,12 4-5 0,0 0-5 15,-10-3 2-15,10 3 0 0,0 0-2 0,-13-1-1 16,13 1-5-16,0 0-8 0,-15-1-5 0,15 1-5 16,0 0-7-16,-18 1-8 0,18-1-7 0,0 0-1 15,-15 3-10-15,15-3 0 0,-11 4 3 0,11-4-6 16,-12 6 3-16,12-6 5 0,-13 9 1 0,13-9 48 15,-14 10-59-15,7-4 49 0,1 2-47 16,0-1 50-16,-2 1-56 0,4 0 51 0,-1 2-57 16,-1-2 53-16,2 1-57 0,-1 1 53 0,1-1-50 15,0 2 47-15,2-1-50 0,-2 1 58 0,2-2-60 16,0 2 57-16,2-11-51 0,-2 20 63 0,2-20-55 16,0 19 66-16,0-19-51 0,2 20 73 15,-2-20-51-15,4 21 0 0,1-14 23 0,0 3-4 16,1-1-15-16,3 0 14 0,0 1 1 0,3-2-6 15,0 0-7-15,2 1-6 0,2-2-12 0,-2-1-1 16,5 1-9-16,-2 0 0 0,-4-3-2 0,3 1 2 16,-1-1-10-16,1-2 0 0,-5 2-1 0,2-3-2 15,-3 2-6-15,-10-3 1 0,22 2-5 0,-22-2-22 16,16 2-34-16,-16-2-32 0,16 1-39 0,-16-1-34 16,0 0-3-16,15-1-113 0,-15 1-12 15,0 0-92-15,17-3-23 0,-17 3-37 0,0 0-377 16,11-1-346-16</inkml:trace>
  <inkml:trace contextRef="#ctx0" brushRef="#br0" timeOffset="199124.97">27376 7410 281 0,'0'0'313'0,"0"0"-18"0,0 0-51 0,0 0-11 16,0 0-14-16,0 0-27 0,0 0-5 15,4-7 25-15,-4 7-78 0,0 0-14 0,0 0 39 16,0 0-63-16,0 0 41 0,0 0-60 0,0 0 39 15,0 0-56-15,0 0 44 0,0 0-60 0,0 0 46 16,0 0-55-16,0 0 46 0,0 0-54 0,0 0 58 16,0 0-55-16,4 10 61 0,-4-10-55 0,0 0 6 15,2 10 8-15,-2-10 2 0,0 0-5 16,0 16-5-16,0-16-2 0,2 11-4 0,-2-11-2 16,1 15 5-16,-1-15-2 0,1 16-4 0,-1-16-28 15,1 18 29-15,1-7-23 0,-2-11 32 16,0 23-35-16,0-12 35 0,0 3-36 0,0-1 37 15,0-1-35-15,3 4 28 0,-3 0-6 0,0 1-3 16,0 0-2-16,2 1-3 0,-2-1-5 0,0 1 5 16,0 0-10-16,0 0 7 0,0 0-5 0,0 1-5 15,0-1-1-15,0 0 4 0,2-2-5 0,-2 3 2 16,0-2 1-16,0-1 2 0,0 1 0 0,0 1 2 16,2-1-5-16,-2 0 4 0,0-1 4 0,0 0-7 15,0 0 3-15,-2 1 2 0,2-3-4 0,0 1 1 16,0-1-28-16,-2-2 35 0,2 3-32 0,0-2 33 15,0 2-24-15,0-2 27 16,0 1-32-16,0 0 28 0,0-2-31 0,0 1 32 0,-2 0-34 16,2 0 35-16,0 1-34 0,0-2 32 15,0 1-33-15,0-1 3 0,0 1 11 0,0 1 1 16,-3-3-7-16,3 3 36 0,0-3-36 0,0 2 26 16,0 0-28-16,0-1 28 0,0 0-35 0,0 0 32 15,0-1-36-15,0 2 39 0,0-13-35 0,3 23 32 16,-3-23-32-16,0 24 32 0,0-24-34 0,0 21 38 15,0-9-39-15,2-1 33 0,-2-11-31 0,0 21 35 16,0-21-35-16,0 21 31 0,0-21-32 0,0 21 32 16,0-21-31-16,2 21 34 0,-2-21-38 0,0 19 36 15,0-19-3-15,0 17-5 0,0-17 1 16,2 18 3-16,-2-18-3 0,0 17-8 0,0-17 2 0,0 16-1 16,0-16-1-16,1 16-1 0,-1-16 0 15,0 14 2-15,0-14-3 0,0 13 0 0,0-13 1 16,0 13 0-16,0-13-3 0,0 0 4 15,0 15 8-15,0-15-10 0,0 0 1 0,0 16 0 16,0-16-1-16,-1 11 0 0,1-11 0 0,0 0 1 16,0 13 2-16,0-13-2 0,0 0 1 0,-2 13-2 15,2-13 1-15,0 0-30 0,0 0 39 0,-2 13-5 16,2-13-2-16,0 0 4 0,0 0-2 0,0 11-4 16,0-11-1-16,0 0-1 0,0 0 0 0,0 0 0 15,0 0-30-15,-2 13 37 0,2-13-30 16,0 0 35-16,0 0-9 0,0 0-18 0,-3 11 26 15,3-11-27-15,0 0 31 0,0 0-34 0,0 0 33 16,0 0-32-16,0 0 34 0,0 13-32 0,0-13 29 16,0 0-27-16,0 0 31 0,0 0-31 0,0 0 38 15,0 0-35-15,0 0 25 0,0 0-26 0,0 0 24 16,0 0-35-16,0 0 33 0,0 0-38 0,0 13 33 16,0-13-35-16,0 0 34 0,0 0-30 0,0 0 27 15,0 0-34-15,0 0 35 0,0 0-42 16,0 0 32-16,0 0-1 0,0 0-2 0,0 0-2 15,0 0 3-15,0 0-2 0,0 0-3 0,0 0 11 16,0 0-9-16,0 0 18 0,0 0-6 0,0 0-7 16,0 0 0-16,0 0 2 0,0 0 0 15,0 0-3-15,0 0 0 0,0 0-4 0,0 0 1 16,0 0-5-16,0 0-2 0,0 0-9 0,0 0 3 16,0 0-1-16,0 0 2 0,0 0 5 0,0 0 1 15,0 0 2-15,0 0 0 0,11-5 4 0,-11 5 1 16,0 0 1-16,0 0 6 0,0 0-5 0,12 3 3 15,-12-3-2-15,0 0 1 0,0 0 1 16,0 0 0-16,0 0 1 0,0 0 23 0,0 0-23 0,11 2 2 16,-11-2-2-16,0 0 4 0,0 0-2 15,0 0 3-15,0 0 3 0,0 0-8 0,0 0 8 16,-11 3-1-16,11-3 4 0,0 0-1 16,0 0 4-16,-11-3-1 0,11 3-1 0,0 0 1 15,0 0-26-15,-7-9-5 0,7 9-1 0,0 0-5 16,-2-11 3-16,2 11 4 0,0 0-2 0,2-13 2 15,-2 13 2-15,5-9 4 0,-5 9 0 0,6-8 8 16,-6 8-2-16,8-7-5 0,-8 7 1 0,7-6-4 16,-7 6 57-16,0 0-64 0,12-5 60 0,-12 5-61 15,0 0 55-15,0 0-58 0,13 1 63 0,-13-1-50 16,0 0 61-16,8 6-57 0,-8-6 11 0,0 0 5 16,0 0 7-16,6 10 7 0,-6-10 4 0,0 0 1 15,0 0 1-15,0 0 1 0,-2 12-2 16,2-12 5-16,0 0-2 0,-12 6-11 0,12-6 2 15,0 0-12-15,-11 1-29 0,11-1-22 16,0 0-32-16,-16-2-42 0,16 2-69 0,0 0-95 16,-9-8-50-16,9 8-68 0,0 0-90 0,-2-11-249 15,2 11-249-15</inkml:trace>
  <inkml:trace contextRef="#ctx0" brushRef="#br0" timeOffset="204304.69">2815 11111 178 0,'0'0'401'0,"-13"-4"-16"16,13 4-54-16,-10-3-27 0,10 3 8 15,-11-3-38-15,11 3-10 0,0 0-50 0,-11-2-8 16,11 2-44-16,0 0-15 0,0 0-17 0,0 0-19 16,-15-1-9-16,15 1-2 0,0 0 4 0,0 0 10 15,0 0-3-15,0 0 0 0,7 6-22 0,-7-6-2 0,16 2-1 16,-5 1-71-16,3-2 61 0,4 1-59 0,2 0 52 15,3 0-58-15,5-1 52 0,0 0-55 16,2 0 48-16,1 1-53 0,1-1 47 0,0-1-56 16,0 1 46-16,-3-1-53 0,1 1 53 0,-7-1-55 15,-1 0 52-15,-2 0-59 0,-2-1 22 0,-4 1-101 16,0 0 6-16,-14 0-120 0,20 0-46 0,-20 0-90 16,16 0-37-16,-16 0-28 0,0 0-1 0,0 0-377 15,0 0-319-15</inkml:trace>
  <inkml:trace contextRef="#ctx0" brushRef="#br0" timeOffset="204625.87">3062 11167 219 0,'0'0'451'0,"0"0"-67"16,0 0-23-16,0 0-21 0,0 0-19 15,-9-6-40-15,9 6-53 0,0 0-42 0,0 0-40 16,0 0-30-16,0 0-26 0,0 0-21 0,0 0-15 16,0 0-9-16,0 0 5 0,-8 8 9 0,8-8 16 15,0 0 8-15,-1 13 10 0,1-13 13 16,-2 18 20-16,0-7-35 0,0 2 62 0,0 1-53 0,1 3 32 16,-3 0-52-16,0 3 12 0,2-2 5 0,-2 1-14 15,1-1-10-15,1 2-9 0,-1-2 16 0,-1 0-36 16,2 0 14-16,-1 0-30 0,-1-2 15 0,3 1-25 15,-1-1 8-15,0-1-11 0,0-3 24 16,0 2-27-16,1-2-2 0,0 0-109 0,1-12-53 16,-3 19-154-16,3-19-47 0,-1 14-127 0,1-14-115 15,1 12-415-15,-1-12-615 0</inkml:trace>
  <inkml:trace contextRef="#ctx0" brushRef="#br0" timeOffset="204937.81">3549 11301 159 0,'-7'-8'761'15,"7"8"-227"-15,0 0-126 0,0 0-82 0,0 0-52 16,0 0-33-16,0 0-26 0,0 0-32 0,0 0-28 16,8-6-81-16,-8 6 47 0,15-1-80 0,-15 1 51 15,24-2-74-15,-11 1 49 16,1 1-61-16,3-1 41 0,1-1-86 0,-3 2 16 16,2-1-60-16,-3 1-55 0,-1-1-59 0,1 1-59 15,-14 0-57-15,20 0-39 0,-20 0-69 0,14 1-174 16,-14-1-109-16</inkml:trace>
  <inkml:trace contextRef="#ctx0" brushRef="#br0" timeOffset="205102.02">3565 11365 383 0,'-10'5'287'0,"10"-5"-8"0,-14 8-43 0,14-8 60 16,-10 5-73-16,10-5 76 0,-9 5-54 0,9-5 50 16,0 0-72-16,0 0 54 0,0 0-85 15,6 12 40-15,-6-12-93 0,17 4 38 0,-17-4-91 16,25 2 37-16,-11-1-74 0,5-1 45 0,2 2-70 15,-1-2-21-15,2 0-20 0,1-2-149 0,0 1-55 16,0-1-150-16,0 1-82 0,-3-1-468 0,0 0-491 16</inkml:trace>
  <inkml:trace contextRef="#ctx0" brushRef="#br0" timeOffset="205576.31">4225 11130 407 0,'0'0'423'0,"0"0"-38"0,-4-12-27 0,4 12 0 16,0 0-9-16,-3-11-40 0,3 11-69 0,0 0 46 15,0 0-72-15,-2-11 47 0,2 11-75 16,0 0 34-16,0 0-77 0,0 0 18 0,0 0-66 16,-3-10 14-16,3 10-59 0,0 0 32 0,0 0-78 15,0 0 57-15,0 0-58 0,0 0 51 0,0 0-48 16,0 0 47-16,0 0-35 0,-3 11 45 0,3-11-25 15,0 13 39-15,0-13-27 0,0 22 1 0,0-10 1 16,0 3 12-16,0 1-10 0,-1 2 2 0,1 0 3 16,0 0 0-16,-1 1-8 0,1 0 10 0,-1-1-18 15,1 1 14-15,-2 0-19 0,0 0 12 0,1-1-23 16,1 0 11-16,-2-2-18 0,1 0 9 0,0-2-2 16,1-1-10-16,-1 1 3 0,-1-4-5 0,1 2-37 15,1-12-62-15,-1 20-70 0,1-20-89 16,-2 15-95-16,2-15-34 0,-1 13-147 0,1-13-94 15,0 0-517-15,0 0-745 0</inkml:trace>
  <inkml:trace contextRef="#ctx0" brushRef="#br0" timeOffset="206167.84">5129 11529 227 0,'0'0'381'0,"0"0"-91"0,-7-6-51 16,7 6-40-16,0 0-32 0,0 0-25 15,-5-8-24-15,5 8-10 0,0 0-5 0,0 0 1 16,0 0-5-16,0 0 7 0,0 0 2 0,0 0-1 15,2 14-1-15,-2-14 45 0,2 12-58 0,-2-12 49 16,1 13-60-16,-1-13 58 0,0 15-69 0,0-15 46 16,-1 16-72-16,1-16 52 0,-3 17-69 0,-1-9 57 15,0 1-74-15,-2-1 34 0,1 0-102 0,-4-1 1 16,1-2-145-16,0 1-39 0,-2-2-104 0,10-4-124 16,-16 5-278-16,16-5-252 0</inkml:trace>
  <inkml:trace contextRef="#ctx0" brushRef="#br0" timeOffset="206588.73">5684 11368 10 0,'0'0'425'0,"5"-10"-93"0,-5 10-42 0,3-12-14 16,-3 12-24-16,1-11 46 0,-1 11-63 15,-1-13 32-15,1 13-86 0,-3-12 45 0,3 12-68 16,-5-13 46-16,5 13-78 0,-6-12 40 0,6 12-76 16,-9-13 51-16,9 13-76 0,-12-11 55 0,12 11-69 15,-16-7 46-15,16 7-75 0,-20-4 53 0,20 4-75 16,-24 1 67-16,11 2-75 0,-1 2 60 0,-1 1-66 15,1 2 62-15,-1 2-66 0,-1 1 10 0,5 0 1 16,-5 2 6-16,5 1 6 0,1 1 6 0,2 0 4 16,2-2 6-16,0 2 1 0,3 0 12 0,-1-3 11 15,3 1 10-15,2 0 7 0,1 1 9 0,1-1-4 16,3 0-3-16,1-1-6 0,2 0-8 16,3-2-1-16,4 1-11 0,2-3-18 0,1 0-42 15,1-2-57-15,-1-2-61 0,1-2-50 0,1-1-56 16,0-1-78-16,-2-3-50 0,5-1-23 0,-2-2-23 15,-3-1-43-15,2-2-251 0,-4-1-221 0</inkml:trace>
  <inkml:trace contextRef="#ctx0" brushRef="#br0" timeOffset="206845.25">5880 11162 57 0,'1'-11'460'15,"-1"11"-5"-15,1-18-96 0,-1 18 39 0,0-14-83 16,0 14 29-16,1-12-113 0,-1 12 13 15,0 0-99-15,0-13 19 0,0 13-77 0,0 0 57 0,0 0-63 16,0 0 72-16,0 0-55 0,0 0 64 16,3 12-60-16,-3-12 55 0,0 19-43 0,-1-5 12 15,1 0 3-15,-2 3-7 0,2 1-8 0,-1 1-31 16,0 2 15-16,0 0-36 0,-2 2 14 0,3-2-37 16,-3 1 15-16,1 1-28 0,-1-3 19 0,2 0-30 15,-3-1 19-15,2-1-30 0,-1 0-5 0,1-1-89 16,0 0-66-16,1-5-96 0,0 2-79 0,-1-2-61 15,2-12-106-15,-2 20-102 0,2-20-333 16,0 13-510-16</inkml:trace>
  <inkml:trace contextRef="#ctx0" brushRef="#br0" timeOffset="207238.22">6110 11398 150 0,'0'0'527'15,"-2"-11"-79"-15,2 11-34 0,-2-9 15 0,2 9-96 16,0 0 3-16,-5-13-105 0,5 13 18 0,0 0-101 16,-7-7 22-16,7 7-84 0,0 0 45 0,-10 3-80 15,10-3-5-15,-10 6-10 0,10-6-3 0,-9 12-4 16,4-5-1-16,1 1-4 0,-1 2-1 0,0 1-4 16,2-1 13-16,-1 1-25 0,2 0 0 15,-1 1-2-15,2-1 2 0,0-1 55 16,1-10-69-16,0 23 62 0,0-23-57 0,4 19 70 0,-1-11-60 15,3 0 62-15,-1 0-61 0,3-1 5 16,0-3 2-16,0 1 2 0,2 0 2 0,-10-5-1 16,17 4 0-16,-17-4 6 0,17-2-5 0,-17 2-2 15,17-7-1-15,-9 1-8 0,1-2-8 0,-2-2-25 16,-3 0 34-16,2-3-29 0,-3-1 31 0,-1 1-5 16,0 0-8-16,-4-2-18 0,-1-1-9 0,1 2-19 15,-5-1 38-15,1 0-88 0,-3 3 36 0,-1 0-75 16,-2 3 27-16,-1 2-75 0,-1 1 31 0,1 2-83 15,-1 1-5-15,1 3-3 0,1 1-4 0,0 4-16 16,1-2-49-16,-1 3-53 0,3 0-161 0,3 2-33 16</inkml:trace>
  <inkml:trace contextRef="#ctx0" brushRef="#br0" timeOffset="207591.62">6535 11411 279 0,'0'0'436'16,"-2"-14"-59"-16,2 14-25 0,-3-14-32 0,3 14 14 0,-6-13-87 16,6 13-9-16,-8-9-92 0,8 9 23 15,-13-6-76-15,13 6 35 0,-16-1-69 0,16 1 42 16,-21 3-59-16,11 2 0 0,-1 0 0 0,-1 2-1 15,2 1 7-15,-2 2 5 0,2 1 3 16,1 0-7-16,-1-1 0 0,2 2 1 0,2 0-5 16,1 0 0-16,-2-1 58 0,4 0-57 0,0 0 67 15,3-11-54-15,-1 19 18 0,1-19 3 0,2 19 7 16,3-9 0-16,3-3-10 0,1 1-7 0,4 0-13 16,1-3-9-16,0 1-7 0,2-2-41 0,1 0 12 15,0-3-66-15,-2 0-3 0,2-1-48 16,-1-2-47-16,2-1-46 0,-1 0-50 0,-2-2-68 15,0-1-39-15,-1-1-13 0,-1-2-17 0,0 0-56 16,-3-3-229-16,2 0-178 0</inkml:trace>
  <inkml:trace contextRef="#ctx0" brushRef="#br0" timeOffset="207867.46">6796 11144 231 0,'2'-10'465'0,"-2"10"15"0,2-17-100 15,-2 17 52-15,1-12-72 0,-1 12 10 0,3-11-114 16,-3 11 3-16,0 0-108 0,2-13 21 0,-2 13-87 16,0 0 53-16,0 0-56 0,0 0 63 15,0 0-49-15,-1 13 55 0,1-13-37 0,-3 21-2 16,1-8 11-16,0 2-14 0,-1 2 2 0,0 1-11 16,-2 2-29-16,1 2 11 0,2 1-27 0,-2 0-12 15,1 0-3-15,-1-1 9 0,0 0-24 0,2 0 13 16,-1-1-25-16,-2 1 15 0,3-3-20 0,-1 0 7 15,1-2-44-15,0 1-45 0,0-2-111 0,1-2-54 16,-1-1-77-16,1-1-103 0,1-12-40 0,-1 20-53 16,1-20-474-16,0 13-583 0</inkml:trace>
  <inkml:trace contextRef="#ctx0" brushRef="#br0" timeOffset="208252.23">7009 11381 442 0,'8'-12'449'0,"-8"12"-35"0,5-8 24 0,-5 8-81 16,0 0 21-16,7-10-106 0,-7 10 8 0,0 0-101 15,0 0 26-15,5-9-103 0,-5 9 37 0,0 0-86 16,0 0 46-16,0 0-78 0,0 0 53 0,-8-6-68 16,8 6 41-16,0 0-51 0,-17 1 2 0,17-1 1 15,-18 2-4-15,18-2 1 0,-21 4-2 0,21-4 4 16,-21 3-1-16,9-1-2 0,12-2-1 0,-21 5 2 15,21-5-3-15,-19 4 0 0,19-4 0 16,-19 5-2-16,19-5 0 0,-13 5 0 0,13-5 2 16,-12 6 2-16,12-6 2 0,-10 7 5 0,10-7 3 15,-7 8 0-15,7-8 2 0,-3 10 1 0,3-10-19 16,0 0 22-16,0 16 0 0,0-16 0 0,5 13 0 16,-5-13 3-16,10 13-1 0,-2-6 5 0,-2-1 2 15,2 1 1-15,2 2-1 0,3-2-2 16,-1-1-2-16,3 1 3 0,-1-1-10 0,0 0 1 0,3 0-1 15,0-1-18-15,1 0-21 0,0-1-34 16,0-1-43-16,1-1-61 0,0 1-84 0,1-2-48 0,-1-1-47 16,-1 0-67-16,0-2-349 0,-1-1-279 15</inkml:trace>
  <inkml:trace contextRef="#ctx0" brushRef="#br0" timeOffset="208492.57">7417 11350 401 0,'0'0'491'16,"-4"-10"-83"-16,4 10-47 0,0 0-16 0,0 0-25 16,0 0-5-16,0 0-105 0,1-11-38 0,-1 11-29 15,0 0-27-15,11-3-20 0,-11 3-15 0,14-1-16 16,-14 1-12-16,19-2-5 0,-19 2-13 0,24 0-6 15,-11 2-7-15,1-2-34 0,-1 0-38 0,1 0-53 16,-1 0-56-16,-2 1-75 0,-11-1-47 0,22 0-23 16,-22 0-23-16,16 1-78 0,-16-1-169 0,0 0-87 15</inkml:trace>
  <inkml:trace contextRef="#ctx0" brushRef="#br0" timeOffset="208651.79">7399 11400 189 0,'-10'5'348'0,"1"-1"-55"0,9-4-20 0,-14 6-8 15,14-6-8-15,-9 6 21 0,9-6-18 0,0 0-21 16,-5 9-24-16,5-9-26 0,0 0-29 0,11 9-30 16,-11-9-25-16,18 5-20 0,-6-3-15 0,-1 0-37 15,5 0-23-15,-2-1-54 0,2-1-64 0,3-1-85 16,1 1-52-16,1-3-53 0,2 0-82 0,0 0-294 16,2-2-182-16</inkml:trace>
  <inkml:trace contextRef="#ctx0" brushRef="#br0" timeOffset="208920.81">7978 11175 37 0,'4'-10'520'0,"-4"10"-11"0,5-17-25 16,-5 17-64-16,4-12 54 0,-4 12-99 16,5-12 14-16,-5 12-108 0,0 0-54 0,4-12-46 15,-4 12 7-15,0 0-81 0,0 0 38 16,0 0-66-16,0 0 3 0,0 0 8 0,0 0 10 0,-2 12 11 15,2-12 5-15,-5 19 3 0,2-5 11 16,-2 0 5-16,1 2-15 0,0 1-24 0,0-1 10 0,-1 2-28 16,1 1 2-16,-1-1-17 0,0 0-6 0,1 0-15 15,1 0 3-15,0 0-19 0,-1 0 3 16,1 0-16-16,1-1-2 0,-1-1-68 0,-1 0-62 16,3-4-136-16,1 2-100 0,-3-2-125 0,3-12-119 15,-1 22-733-15,1-22-935 0</inkml:trace>
  <inkml:trace contextRef="#ctx0" brushRef="#br0" timeOffset="210434.3">5494 12459 68 0,'5'-16'391'16,"-5"16"-48"-16,1-13-81 0,-1 13-18 15,0-15-20-15,0 15 11 0,-4-14-6 0,4 14-17 0,-4-14-20 16,4 14-25-16,-6-16-16 0,6 16-24 16,-8-12-19-16,8 12-17 0,-11-8-17 0,11 8 39 15,-17-5-64-15,17 5 46 0,-20 0-54 0,8 2 57 16,-2 2-64-16,1 2 48 0,-1 1-71 0,-1 3 59 15,1 1-60-15,-1 0 68 0,2 4-60 0,-1-1 70 16,4 1-65-16,1 0 65 0,-2 2-65 0,5-3 61 16,0 2-67-16,2-1 61 0,0-1-67 0,1 1 61 15,2-2-63-15,1 0 56 0,0-1-62 0,1 0 58 16,3-1-56-16,0-1 8 0,1 0 7 0,4-1 4 16,1 0 3-16,2-2-1 0,-1-1-1 0,6-1-1 15,-3-1-4-15,1-3-6 0,1-1-2 16,2-4-17-16,-2-1-8 0,3-2-6 0,0-3-15 15,0-1-10-15,-2-3 51 0,-3-1-67 0,2-2 61 16,-5 0-54-16,1 1 11 0,-5-1 1 0,0 2 2 0,-3 1 3 16,-2-2 3-16,0 4 2 0,-2-1 1 15,-3 1 2-15,-1 1 2 0,0 0 1 16,-2 2 2-16,-1 1 58 0,0 1-67 0,-1 3 56 16,8 4-62-16,-15-6 56 0,15 6-60 0,-17 3 59 15,8 2-56-15,-1 1 62 0,1 3-57 0,0 1 59 16,-1 2-58-16,2 1 63 0,1 2-50 0,-1 3 69 15,-1 1-51-15,3 1 60 0,0 0-59 16,1 4 70-16,1-3-74 0,2 2 63 0,-1-2-69 0,2 0 2 16,1-1 5-16,1 0 4 0,1 1 4 15,1 0 1-15,0-2 4 0,2-1-2 0,0-3 5 16,0 2 0-16,3-3-10 0,0 0-62 0,-2-4-26 16,2 1-61-16,1-3-69 0,0-1-91 0,-2-1-47 0,-7-6-53 15,18 4-74-15,-18-4-218 0,17-1-205 16</inkml:trace>
  <inkml:trace contextRef="#ctx0" brushRef="#br0" timeOffset="210704.57">5895 12537 187 0,'0'0'455'0,"0"0"-166"0,5-10 30 16,-5 10-95-16,0 0 61 0,0 0-86 0,8-8 40 15,-8 8-82-15,0 0 22 0,11-4-69 0,-11 4 31 16,14-3-67-16,-14 3 40 0,18-2-69 0,-5 1 40 16,-2 0-61-16,2 1 39 0,3-1-58 15,-4-1 47-15,5 1-81 0,-3 0-4 0,1-1-138 16,-2 1-20-16,1-1-87 0,-2 1-82 0,-12 1-332 15,20-1-199-15</inkml:trace>
  <inkml:trace contextRef="#ctx0" brushRef="#br0" timeOffset="210887.09">5903 12616 64 0,'0'0'418'15,"-14"8"-114"-15,14-8 22 0,-7 6-81 0,7-6 1 16,0 0 56-16,-5 10-84 0,5-10 26 0,0 0-92 15,0 0 32-15,10 8-78 0,-10-8 30 16,16 3-72-16,-5-2 34 0,2-1-64 0,2 0 39 0,4-2-84 16,1 0 6-16,3-1-117 0,2-1 2 0,1-1-95 15,-1 1-37-15,1-1-61 0,1-1-82 0,-2 0-161 16,-1-1-68-16</inkml:trace>
  <inkml:trace contextRef="#ctx0" brushRef="#br0" timeOffset="211283.03">6512 12442 315 0,'0'0'434'0,"0"0"-46"0,7-10-36 15,-7 10-17-15,0 0 12 0,0 0-102 0,2-9 7 16,-2 9-87-16,0 0 37 0,0 0-68 16,0 0 53-16,0 0-60 0,-9 9 60 0,9-9-75 15,-7 12 52-15,3-2-54 0,-1-2 3 0,1 3-2 16,-1 1-7-16,-2 0-13 0,4 2-12 15,-3 0-12-15,2 1 1 0,2 1-10 0,-1 0-9 16,2-1-6-16,0 1-9 0,1-2-1 0,1-1-3 16,2 2-1-16,-1-1-2 0,3-1 0 0,2-1-2 15,2 0-25-15,0-2 32 0,1-1-29 0,4-1 26 16,0-1-26-16,1-3 19 0,-1 1-20 0,2-4 22 16,-2-1-24-16,2-3 21 0,0-2-6 0,0-2-1 15,1-3-6-15,1-2 1 0,-4-2-1 0,0-3 4 16,-1-1-4-16,-4 0-4 0,-1 0-4 0,-2-2 9 15,-2 2-2-15,-4 0-4 0,-2 0-26 0,-2 0 25 16,-3 0-27-16,-5 1 27 0,-1 0-27 16,-3 4 16-16,-1 0-36 0,-2 4 18 0,0-1-69 0,2 5-20 15,-1 2-59-15,2 0-47 0,-1 4 1 16,0 2-114-16,1 0 25 0,2 2-65 0,-1 2-41 16,2 2-73-16,1-2-265 0,2 1-263 0</inkml:trace>
  <inkml:trace contextRef="#ctx0" brushRef="#br0" timeOffset="211838.54">7669 12836 208 0,'0'0'442'0,"2"-10"-125"16,-2 10-61-16,0 0-51 0,0 0-18 0,0 0-15 16,0 0-19-16,8-6-13 0,-8 6-12 0,0 0-4 15,0 0-15-15,6 10-2 0,-6-10 4 0,3 10-6 16,-3-10-12-16,1 13-9 0,-1-13-9 16,-1 11 0-16,1-11-4 0,-1 15-4 0,1-15-4 15,-8 14-7-15,3-6-24 0,-1 0 4 0,-1-1-33 16,-2 0-55-16,2 0-80 0,-1-2-77 0,0 0-36 15,8-5-112-15,-16 7-412 0,16-7-285 0</inkml:trace>
  <inkml:trace contextRef="#ctx0" brushRef="#br0" timeOffset="212388.28">8082 12510 379 0,'0'0'448'0,"3"-18"-110"0,-3 18-25 16,0-14 27-16,0 14-79 0,-3-12 18 0,3 12-102 15,-4-10 14-15,4 10-83 0,-5-7 27 0,5 7-73 16,0 0 41-16,-16 0-64 0,16 0 44 0,-16 9-64 16,7-3 51-16,-1 4-59 0,1 0 60 0,-3 1-57 15,1 3 54-15,-1 0-54 0,2 3 47 0,0 0-55 16,1 1 56-16,0 0-62 0,1 0 54 15,2-2-59-15,1 0 59 0,1 0-59 0,1 1 59 16,2-2-52-16,1-1 57 0,0 0-54 0,2-2 4 16,2 1 10-16,3-1 5 0,2-1 1 0,0-1-5 15,3-2-4-15,2-2-11 0,1 0-12 0,1-2-2 16,-2-4-9-16,3 0-3 0,-1-3 3 0,1 0-14 16,-2-5 34-16,3-2-61 0,-2-2 57 0,-1-3-32 15,-2-1 23-15,-1 0-54 0,-3-2 65 0,-1-2-52 16,0 2 57-16,-5 2-54 0,0-1 55 0,0 0-57 15,-3 1 55-15,-2 0-52 0,0 1 51 0,-1 3-51 16,-2-1 53-16,1 3-49 0,-1 1 49 0,0 2-52 16,5 7 49-16,-11-9-48 0,11 9 54 15,-14-2-49-15,14 2 58 0,-13 5-47 0,13-5 45 16,-14 12-49-16,7-4 56 0,2 3-52 0,0 3 57 16,1 1-49-16,2 0 58 0,0 3-46 0,0 2 52 15,2 0-50-15,0 0 59 0,2 5-54 0,0-2 6 16,0 1-1-16,1 1 3 0,1-1 4 0,-1-2 1 15,1 2 0-15,2-1-2 0,-1-1 1 0,0-2 2 16,0-2-3-16,-1-1-1 0,-1-3 7 0,1 1-4 16,-1-4-34-16,-1-1-33 0,1 0-51 15,-3-10-96-15,4 13-56 0,-4-13-89 0,0 0-443 0,1 11-318 16</inkml:trace>
  <inkml:trace contextRef="#ctx0" brushRef="#br0" timeOffset="212732.22">7928 12208 219 0,'-7'-6'383'0,"7"6"-72"0,-11-9-35 0,11 9-35 16,-6-6-40-16,6 6-22 0,0 0-16 0,0 0-7 16,-6-8 13-16,6 8-16 0,0 0 1 0,17-1-2 15,-17 1-6-15,23-1 25 0,-8 1-29 0,1 1 1 16,3-1-9-16,3 0-6 0,0 0-13 0,1 0-16 16,-1 0-39-16,4-1 11 0,-1 1-33 0,1 0 20 15,1-2-38-15,-6 2 23 0,2 0-35 0,-3-1 22 16,-2 1-34-16,-3-1-23 0,0 1-71 0,-2 0-67 15,-13 0-80-15,22 0-55 0,-22 0-47 16,18 0-36-16,-18 0-75 0,12 1-218 0,-12-1-183 16</inkml:trace>
  <inkml:trace contextRef="#ctx0" brushRef="#br0" timeOffset="213003.94">8636 12505 50 0,'0'0'512'16,"-5"11"-79"-16,5-11-141 0,0 0 36 0,0 0-49 15,0 0 38-15,0 12-85 0,0-12 16 0,0 0-84 16,14 5 34-16,-14-5-83 0,17 3 27 0,-5-1-77 15,0-1 38-15,3-1-70 0,1 1 47 0,2-1-69 16,0 1 45-16,2-1-81 0,-2 0 9 0,-1 0-117 16,-1 0-13-16,-2 0-118 0,0 0-37 0,-14 0-60 15,21 0-404-15,-21 0-281 0</inkml:trace>
  <inkml:trace contextRef="#ctx0" brushRef="#br0" timeOffset="213185.67">8645 12642 35 0,'-12'9'417'16,"12"-9"-17"-16,0 0-78 0,-4 9 31 0,4-9-85 16,0 0 33-16,5 9-87 0,-5-9 5 0,12 3-81 15,-12-3 23-15,17 4-76 0,-4-2 28 0,0-1-70 16,2-1 40-16,3 1-65 0,2-1 23 0,1-1-109 16,-1 1-17-16,6-3-137 0,-2 0-65 0,2 0-106 15,-3-1-289-15,2-2-191 0</inkml:trace>
  <inkml:trace contextRef="#ctx0" brushRef="#br0" timeOffset="213453.3">9268 12395 514 0,'5'-16'494'0,"-5"16"-57"0,2-10-39 15,-2 10-20-15,3-10-45 0,-3 10-43 0,0 0-47 16,2-9-48-16,-2 9-38 0,0 0-17 0,0 0-7 15,0 0 4-15,0 0 6 0,0 0 7 0,4 8-3 16,-4-8 38-16,-1 18-39 0,0-7 14 0,-2 2-11 16,2 2-14-16,0 1-20 0,-1 1-12 0,0 1-8 15,0 1-14-15,0 0-26 0,1 0 6 16,-1 1-32-16,2-1 15 0,-1 1-19 0,0-2 10 16,1 1-21-16,0-1 10 0,0 0-48 0,0 0-38 15,0-1-105-15,1-1-84 0,0-3-117 0,-1 0-123 16,2-1-76-16,-2 0-634 0,0-12-812 0</inkml:trace>
  <inkml:trace contextRef="#ctx0" brushRef="#br0" timeOffset="-214407.88">5013 13005 115 0,'0'0'375'0,"-9"-10"-77"15,9 10-39-15,-7-9-28 0,0 2-31 0,7 7 6 16,-11-8-20-16,11 8-11 0,-16-7-14 0,16 7-27 15,-16-6-19-15,16 6-8 0,-18-3 26 0,18 3-63 16,-22 3-1-16,11-1-7 0,-5 3-6 0,2 1-6 16,0 1 44-16,-4 2-48 0,0 1 46 0,3 2-54 15,-2 1 47-15,2-1-56 0,0 4 57 16,2-1-54-16,0 2 54 0,0-1-65 0,3 2 61 0,0 0-56 16,1 2 59-16,3-1-58 0,0 1 58 15,1 1-60-15,3-3 60 0,-1 1-66 16,3 0 50-16,0 0-50 0,4 0 47 0,0 1-61 0,0-1 56 15,2 1-67-15,2-2 71 0,1 1-73 16,1-2 62-16,0-1-63 0,4-2 52 0,-1 1-58 16,2-2 59-16,-1-1-58 0,3-1 6 0,-2-1 4 15,1-1 0-15,-1-2 1 0,0 0 1 0,1-1-18 0,-1-1-13 16,-1 0-22-16,-2-2 42 0,0 0-79 0,0-1 48 16,-12-2-76-16,20 2 27 0,-20-2-68 0,17 0 36 15,-17 0-68-15,14-2 46 0,-14 2-70 16,10-6 78-16,-10 6-49 0,8-8 47 0,-8 8-21 15,0 0 44-15,4-12 18 0,-4 12 8 0,-4-10 20 16,4 10 11-16,-4-9 14 0,4 9 12 0,-6-12 4 16,6 12 13-16,-9-9 11 0,9 9 15 15,-9-11 18-15,9 11 24 0,-12-10-27 0,12 10 70 16,-9-9-57-16,9 9 83 0,-9-8 0 0,9 8-2 16,-10-8-1-16,10 8 1 0,-8-6 0 15,8 6-1-15,-7-4-10 0,7 4-12 0,0 0-4 0,-9-7-6 16,9 7-56-16,0 0 48 0,-8-4-57 15,8 4 53-15,0 0-61 0,0 0 51 0,-7-5-52 16,7 5 40-16,0 0-53 0,0 0 52 0,0 0-59 16,0 0 60-16,0 0-57 0,0 0 61 0,0 0-58 15,0 0 59-15,0 0-60 0,0 0 62 0,0 0-63 16,0 0 63-16,0 0-67 0,0 0 64 0,0 0-63 16,0 0 61-16,0 0-64 0,0 0 62 0,0 0-60 15,0 0 57-15,0 0-60 0,1 13 53 0,-1-13-60 16,0 0 63-16,5 7-65 0,-5-7 65 0,0 0-65 15,8 9 60-15,-8-9-63 0,6 8 66 0,-6-8-63 16,6 7 61-16,-6-7-63 0,9 8 64 0,-9-8-66 16,9 8 65-16,-9-8-66 0,12 9 63 0,-12-9-63 15,11 8 62-15,-11-8-64 0,12 9 63 16,-12-9-65-16,10 7 62 0,-10-7-64 0,10 7 64 0,-10-7-62 16,9 7 59-16,-9-7-63 0,9 6 66 15,-9-6-59-15,6 7 56 0,-6-7-59 0,6 7 59 16,-6-7-65-16,0 0 75 0,5 11-67 0,-5-11 69 15,0 0-55-15,0 14 77 0,0-14-51 0,-5 13 13 16,5-13 7-16,-7 14 10 0,2-6 6 0,-1 0 0 16,-2 1-26-16,2-1 41 0,-2 2-28 0,-1-1 36 15,0 1-36-15,0 0 31 0,1 0-8 16,2-2-7-16,-1-1-8 0,-1 1-4 0,3 0-6 0,-3-1-4 16,8-7-5-16,-11 12-4 0,11-12-3 0,-8 9-2 15,8-9-11-15,-7 9-43 0,7-9-65 16,0 0-76-16,-7 8-18 0,7-8-137 0,0 0-39 0,-8 7-100 15,8-7-132-15,0 0-271 0,0 0-434 16</inkml:trace>
  <inkml:trace contextRef="#ctx0" brushRef="#br0" timeOffset="-212208.88">5754 13604 52 0,'0'0'323'0,"5"-9"-42"16,-5 9-6-16,4-8-50 0,-4 8 40 0,4-9-83 15,-4 9 56-15,0 0-95 0,0-12 48 16,0 12-83-16,-4-8 37 0,4 8-73 0,-7-6 45 0,7 6-14 16,-11-4-17-16,11 4-13 0,-16 0-5 15,16 0-3-15,-23 5 0 0,13 0-46 0,-3 1 52 16,-1 2-47-16,1 2 49 0,-1 2-51 0,1 1 50 15,-1 1-52-15,4-1 54 0,0 3-54 0,-1 2 63 16,4-2-55-16,3 0 59 0,-1 0-65 16,2 1 56-16,1-2-59 0,0 2 58 0,1-2-70 0,2-2 60 15,1 3-56-15,1-2 58 0,1-1-62 16,3 1 57-16,0-4-65 0,5 1 59 0,-2-1-61 16,3-3 63-16,1-1-69 0,0-2 62 0,3 0-65 15,-3-4 52-15,1-1-69 0,0-3 51 0,2-2-70 16,0-2 45-16,-1-3-71 0,-2-2 51 0,2-2-53 15,-5-1 6-15,-1-2 5 0,-1-1 62 16,-1 0-54-16,0-1 65 0,-2 0-50 0,-4 3 61 16,1 2-61-16,-2-1 59 0,-2 1-60 0,0 4 56 15,-1-1-60-15,-1 0 56 0,-2 3-55 0,0 2 53 16,-1 0-57-16,6 7 56 0,-11-7-56 16,11 7 57-16,-17 1-51 0,17-1 54 0,-16 7-49 0,7 0 53 15,1 1-50-15,0 5 61 0,2-1-51 16,0 2 58-16,1 0-50 0,1 3 66 0,0 0-52 15,1 1 65-15,1 1-58 0,0 1 57 0,1-1-60 16,1 1 57-16,0 0-63 0,1 1 55 0,-1-2-8 16,3 4-5-16,0-4-8 0,-2-1-6 0,3 0-1 15,-2-1-58-15,2 0 64 0,-1-3-45 0,3 0 25 16,-2-2-105-16,0-1-2 0,-1-1-76 0,3-2-89 16,-1-1-96-16,2-1-61 0,-7-6-372 0,11 7-319 15</inkml:trace>
  <inkml:trace contextRef="#ctx0" brushRef="#br0" timeOffset="-211946.75">6124 13798 370 0,'0'0'405'15,"0"0"-132"-15,0 0 30 0,9-8-90 0,-9 8-3 16,0 0 45-16,15-6-87 0,-15 6 28 0,15-2-82 16,-15 2 30-16,22-3-69 0,-9 1 31 15,2 1-67-15,-2 0 40 0,3 0-63 16,-1 0 45-16,0 0-82 0,-1 0 10 0,1 1-129 0,-2-1-42 16,-1-1-51-16,-12 2-79 0,20-2-361 0,-20 2-181 15</inkml:trace>
  <inkml:trace contextRef="#ctx0" brushRef="#br0" timeOffset="-211780.95">6149 13875 286 0,'0'0'327'0,"-11"7"-30"0,11-7 20 0,-7 6-20 16,7-6-16-16,0 0-19 0,0 0-28 0,3 9-33 16,-3-9-25-16,13 5-29 0,-13-5-25 0,16 4-24 15,-3-2-17-15,1-1-16 0,0-1-9 0,7-1-20 16,-1 1-47-16,6-3-62 0,-1-2-127 0,3 0-49 15,4-2-81-15,0-2-438 0,0 0-283 16</inkml:trace>
  <inkml:trace contextRef="#ctx0" brushRef="#br0" timeOffset="-211413.58">6755 13650 298 0,'0'0'459'0,"0"0"-143"0,-4-10-17 16,4 10 39-16,0 0-99 0,0 0 26 0,-5-8-90 15,5 8 28-15,0 0-61 0,0 0 45 0,-10 5-51 16,10-5-3-16,-8 10-11 0,8-10-2 0,-6 15-3 16,1-5-8-16,1 1-3 0,1 0-3 15,-1 2-10-15,1 0 0 0,0 1-11 16,-1 0-5-16,2 2-8 0,-1-1-7 0,2 0-7 16,1 0 35-16,0-2-53 0,2 1 27 0,1-2-43 15,3 1 42-15,-1 1-51 0,2-2 40 0,2-2-45 16,2 1 40-16,1-4-45 0,2 1 40 0,1-2-43 15,1-2 40-15,0-1-41 0,1-1 39 0,-2-4-33 16,3-2-5-16,-1-2 4 0,0-2 0 0,0-4 7 16,-2-3-2-16,0 0 8 0,-4-3-7 15,-1 0-31-15,-3-1 38 0,-2-2 2 0,-4 2-8 16,0 1-3-16,-3-1-9 0,-3-2 2 0,-2 1-8 16,-2 3-3-16,-2 0-8 0,-2 2-26 0,-1 2-58 0,1 3-7 15,-1 4-122-15,-1 2-12 0,-1 1-128 0,1 1-24 16,1 5-31-16,-3 0-79 0,0 1-290 0,2 3-321 15</inkml:trace>
  <inkml:trace contextRef="#ctx0" brushRef="#br0" timeOffset="-210894.44">7696 13923 233 0,'0'0'405'0,"0"0"-132"16,0 0-8-16,-4-9-102 0,4 9 24 16,0 0-66-16,0 0 57 0,0 0-80 0,0 0 68 15,0 0-81-15,0 0 53 0,4 10-17 0,-4-10-5 0,2 12-8 16,-2-12-15-16,3 13-12 0,-3-13-9 0,1 16-6 16,-1-16-11-16,-1 18-7 0,1-18-8 0,-2 19-3 15,2-19-5-15,-3 19 0 0,3-19-22 0,-4 17-74 16,4-17-77-16,-5 15-77 0,5-15-71 0,-5 9-106 15,5-9-275-15,0 0-175 0</inkml:trace>
  <inkml:trace contextRef="#ctx0" brushRef="#br0" timeOffset="-210382.66">8198 13673 255 0,'1'-18'423'0,"-1"18"2"0,-1-12-114 16,1 12 22-16,-1-11-95 0,1 11 14 15,-4-8-99-15,4 8 16 0,-7-6-76 0,7 6 39 16,0 0-56-16,-15 3 46 0,15-3-55 0,-13 9 56 16,7-3-76-16,-2 2 5 0,1 3 6 0,-1 2 60 15,1-1-52-15,2 2 55 0,-2 0-68 0,3 1 47 16,0 1-61-16,0-1 52 0,2 2-69 0,0-2 43 15,2-1-41-15,0 0 53 0,0 0-69 16,3 0 62-16,1 1-58 0,1-3 51 0,3 1-63 0,0-2 58 16,1 0-60-16,3-2 60 0,1-1-61 0,-2-3 57 15,3 0-51-15,-1-2 44 0,1-1-57 16,-1-2 52-16,0-4-63 0,2-1 41 0,-2-1-63 16,1-6-10-16,-1-1-2 0,1-4-3 0,-4-1-2 15,0-1 1-15,-1-2 4 0,-1-1 3 0,-3-1 1 16,-1 1 62-16,-2 2-60 0,-2 0 43 0,-1 1-39 15,0 1 57-15,-2 1-56 0,-1 3 52 0,-1 0-60 16,0 3 57-16,-2 3-48 0,-3 2 49 0,10 6-57 16,-19-5 60-16,19 5-62 0,-20 5 61 0,10 0-51 15,-2 4 59-15,2 1-51 0,0 2 9 0,-1 4 62 16,4 2-50-16,0 0 61 0,0 1-54 16,3 1 48-16,0-2-53 0,3 3 55 0,0-2-57 15,1 0 59-15,2 2-60 0,-1-2 56 0,3 2-61 16,1 0 62-16,2-2-59 0,-1-1 63 0,0-2-67 0,3-2 62 15,0-1-60-15,2-1 32 0,-2-1-90 16,2-2 1-16,-2-1-119 0,0-2-12 0,0-1-99 16,-9-5-58-16,18 3-85 0,-18-3-258 0,16-2-213 15</inkml:trace>
  <inkml:trace contextRef="#ctx0" brushRef="#br0" timeOffset="-210067.25">7955 13441 409 0,'-8'-4'396'0,"8"4"-82"0,-11-5-50 15,11 5-28-15,0 0-1 0,-9-6-7 0,9 6 0 16,0 0-31-16,0 0-13 0,13-1-19 0,-13 1-9 15,19 2 8-15,-5-1-66 0,1 0 53 16,4 2-65-16,2-2 52 0,-1 2-67 0,6-1 53 0,-1-1-69 16,1 1 53-16,0 0-72 0,-1-1 52 0,1 0-66 15,-3 0 44-15,0 0-58 0,-3-1 48 0,1 1-64 16,-2-1 57-16,-4 0-68 0,2 0 17 16,-4-1-135-16,-13 1-32 0,24 0-151 0,-24 0-40 15,19 0-83-15,-19 0-460 0,14 1-467 0</inkml:trace>
  <inkml:trace contextRef="#ctx0" brushRef="#br0" timeOffset="-209767.79">8687 13745 430 0,'0'0'368'0,"0"0"-66"16,0 0-31-16,0 0-16 0,-7 5 7 0,7-5-14 16,0 0 17-16,0 0-93 0,15 4 29 0,-15-4-81 15,20 2 25-15,-20-2-75 0,26 2 35 16,-12-1-66-16,4 1 39 0,0-1-63 0,1 0 31 0,1 0-101 15,-2-1-13-15,0 0-140 0,-2 0-51 16,-1 0-35-16,-2 0-59 0,-13 0-329 0,19 1-190 0</inkml:trace>
  <inkml:trace contextRef="#ctx0" brushRef="#br0" timeOffset="-209608.81">8735 13844 294 0,'0'0'340'16,"-10"6"-21"-16,10-6-49 0,-7 5 44 0,7-5-85 15,0 0 43-15,0 0-84 0,4 10 23 0,-4-10-93 16,11 4 32-16,-11-4-81 0,17 4 36 0,-4-2-67 16,0-1 17-16,1 0-110 0,2-1-21 0,3 0-111 15,1-2-66-15,0-1-92 0,4 0-303 16,-2-2-159-16</inkml:trace>
  <inkml:trace contextRef="#ctx0" brushRef="#br0" timeOffset="-209347.53">9236 13634 436 0,'0'0'464'0,"3"-11"33"0,-3 11-102 0,3-10 42 15,-3 10-106-15,3-9 14 0,-3 9-110 0,0 0 7 16,2-10-105-16,-2 10 25 0,0 0-83 0,0 0 49 16,0 0-53-16,0 0 11 0,0 0 23 0,7 8 19 15,-7-8-23-15,0 14 34 0,0-14-16 16,-2 25 25-16,2-12-28 0,-2 2 6 0,1 2-12 0,-1 0-3 15,0 1-18-15,0 0-26 0,0 1 3 16,0-1-14-16,0 0-11 0,1 1-6 0,-1-2-6 16,1 0-6-16,1 1-15 0,-1-4-46 0,1 0-76 15,0-1-100-15,0-1-53 0,0-12-135 0,0 21-65 16,0-21-125-16,1 13-556 0,-1-13-759 0</inkml:trace>
  <inkml:trace contextRef="#ctx0" brushRef="#br0" timeOffset="-205698.22">6038 14779 424 0,'0'0'394'16,"-4"-18"-96"-16,4 18 58 0,-4-17-36 0,4 17-25 15,-6-16-87-15,6 16 14 0,-10-13-81 16,10 13 30-16,-10-11-72 0,10 11 33 0,-12-5-66 0,12 5 37 16,-17-1-63-16,8 4 56 0,-2 3-69 0,-1 2 51 15,-2 4-61-15,-1 1 50 0,1 2-7 16,-1 2-3-16,1 4-65 0,1-3 58 0,1 1-4 15,3 1-60-15,-1 2 64 0,4-1-57 0,-1 1 58 16,2-2-55-16,3-4 60 0,-2 2-53 0,3-3 72 16,2 3-56-16,0-3 67 0,3-1-50 15,0-1 64-15,1-1-58 0,1-2 55 0,3 0-61 16,1-2 0-16,2-2-2 0,-2-2-6 16,3-1 43-16,0-2-61 0,1-1 38 0,-1-3-58 15,1-2 31-15,-2-1-55 0,3-3 33 0,-3-2-75 16,0-2 54-16,1-2-59 0,-3-2 67 0,-1 1-69 15,0-3 65-15,-2 0-63 0,-3 4 67 0,1-1-51 16,-2-1 63-16,-2 1-54 0,1 1 58 0,-2 1-55 16,0 1 60-16,-2 2-60 0,0 0 59 0,-1 1-59 15,3 10 60-15,-8-15-60 0,8 15 60 0,-10-8-56 16,10 8 62-16,-13-2-14 0,13 2 14 0,-19 8-5 16,9-2 1-16,0 3-2 0,-2 2-2 0,3 1-3 15,-1 2 2-15,0 1 9 0,2 2-53 16,2 1 69-16,-1 1-50 0,4-1 65 0,1 2-51 0,1-2 59 15,1 2-59-15,1-2 56 0,2 1-57 16,2 1 58-16,1 1-63 0,1-2 65 0,3-1-66 16,0 0 66-16,1-2-63 0,1-1 62 0,0-1-61 15,-2-1 63-15,1-4-83 0,1 1 18 0,-2-3-100 16,0-1-4-16,-1-2-133 0,-9-4-20 0,17 6-84 16,-17-6-60-16,14 0-57 0,-14 0-226 0,17-7-201 15</inkml:trace>
  <inkml:trace contextRef="#ctx0" brushRef="#br0" timeOffset="-205442.8">6434 14936 253 0,'0'0'604'0,"0"-14"-162"0,0 14-101 16,0 0-58-16,0 0-32 0,0 0-32 0,0 0-28 16,5-9-20-16,-5 9-23 0,0 0-13 0,12-1-14 15,-12 1-19-15,15-1-13 0,-15 1-13 16,21-2-15-16,-9 2-10 0,-12 0-19 0,26 0-97 0,-14-1-4 16,1 1-69-16,-1-1-82 0,-12 1-82 0,23-1-52 15,-23 1-90-15,17-1-178 0,-17 1-133 16</inkml:trace>
  <inkml:trace contextRef="#ctx0" brushRef="#br0" timeOffset="-205284.53">6447 14987 396 0,'-13'6'301'0,"13"-6"-34"16,-9 7 14-16,9-7-24 0,0 0-10 0,-7 8-20 16,7-8-10-16,0 0-19 0,0 0-26 0,6 10-23 15,-6-10-26-15,13 7-19 0,-13-7-19 0,21 5-14 16,-9-4-20-16,5-1-41 0,-2 0-60 0,5 0-128 15,1-2-47-15,5-1-118 0,-1 0-407 16,3-3-259-16</inkml:trace>
  <inkml:trace contextRef="#ctx0" brushRef="#br0" timeOffset="-205001.81">7105 14741 227 0,'0'-14'516'0,"0"14"-46"0,0 0-92 16,0-15-62-16,0 15-38 0,0 0-39 16,0 0-67-16,0 0 53 0,0 0-61 0,0 0 54 15,0 0-56-15,0 0 46 0,0 0-62 0,-2 13 56 16,0-3-62-16,2 3 49 0,-1-2-51 0,-1 5 24 0,0 0-47 16,1 0 26-16,-1 1-38 0,0 2 5 15,1-3-28-15,0 2 5 0,-1 0-29 0,1 0 7 16,0 0-26-16,-1-1 14 0,1-1-23 0,0 0-5 15,1-2-15-15,-1 0 11 0,-1-3-29 0,1 2-57 16,1-13-76-16,-1 20-92 0,1-20-28 0,-3 17-134 16,3-17-47-16,0 14-80 0,0-14-531 15,0 0-673-15</inkml:trace>
  <inkml:trace contextRef="#ctx0" brushRef="#br0" timeOffset="-204753.39">7550 15045 511 0,'10'-5'552'16,"-10"5"-143"-16,0 0-95 0,12-4-63 16,-12 4-39-16,0 0-17 0,0 0-23 0,0 0 0 15,14 1-8-15,-14-1-69 0,0 0 45 0,4 13-67 16,-4-13 47-16,2 10-69 0,-2-10 47 0,0 14-71 15,0-14 53-15,-2 15-64 0,2-15 46 16,-3 18-108-16,3-18-27 0,-5 16-167 0,5-16-77 0,-6 15-134 16,6-15-366-16,-7 14-352 0</inkml:trace>
  <inkml:trace contextRef="#ctx0" brushRef="#br0" timeOffset="-204195.56">8229 14766 186 0,'0'-14'448'0,"1"2"-33"0,-1 12-109 16,-1-18 39-16,1 18-82 0,-3-15 20 0,3 15-92 15,-5-12 13-15,5 12-79 0,-9-9 31 0,9 9-64 16,-15-4 42-16,15 4-64 0,-18 5 38 0,5 0-18 15,1 1-19-15,0 3-3 0,1 2-9 0,-1 0-2 16,-2 5 0-16,3-2-2 0,0 2-9 0,2 1-1 16,1-1-2-16,3 0 3 0,0 0-5 0,0-1 3 15,1 0-55-15,4 1 66 0,-1-2-58 0,2-1 66 16,0 0-62-16,3 1 67 0,2 0-64 16,1-2 63-16,1 0-61 0,2-1 58 0,3-2-63 15,0-1 54-15,0-1-62 0,3-3 51 16,-1-2-65-16,1 0 40 0,-1-4-72 0,0-1 36 15,3-2-74-15,0-5 51 0,0-2-61 0,0-3 57 16,-3-2-79-16,2-5 55 0,-5-1-36 0,0 0 65 16,-3 1-41-16,-3 0 59 0,-1 1-48 0,-2 2 56 15,-2 0-54-15,-1 2 57 0,-1 0-48 0,-2 2 57 16,0 3-52-16,0 1 52 0,-1 3-49 0,-1-1 49 16,5 9-48-16,-11-8 54 0,11 8-46 0,0 0 52 15,-18 2-2-15,18-2 4 0,-16 13 0 0,9-3 6 16,0 2 5-16,-2 1 1 0,3 1 1 0,1 2-3 15,-2 2 4-15,2-1 2 0,-1 1 6 16,2 0 0-16,2 0-1 0,-1-1-2 0,2 2 0 16,-1 0-1-16,2-1-54 0,0 0 59 0,2-1-57 15,0 1 55-15,1 0-53 0,1-2 60 0,1 0-55 16,0 0 58-16,1-3-63 0,1 0 30 0,-1 0-95 16,3-1-1-16,-3-5-122 0,2 1-57 0,0-1-44 15,-8-7-86-15,15 9-371 0,-15-9-279 0</inkml:trace>
  <inkml:trace contextRef="#ctx0" brushRef="#br0" timeOffset="-203864.69">7959 14554 260 0,'-10'-6'424'16,"2"1"-71"-16,8 5-40 0,-13-9-38 0,13 9-26 15,-9-5-27-15,9 5-23 0,0 0-26 0,-5-7 29 16,5 7-63-16,0 0 48 0,9-6-65 0,-9 6 51 16,19-1-69-16,-6 1 54 0,4 0-65 0,1-1 62 15,3 1-65-15,1-1 1 0,0 1-5 16,0 0-4-16,0-1-10 0,1 0-2 0,3-1-13 0,0 1-13 15,1 1-9-15,-1-3-9 0,1 2-5 16,-1-2-5-16,-1 1 1 0,-4 1-29 0,-1-2-50 16,-1 1-62-16,-2 0-70 0,-3 1-87 0,-1 0-78 15,0 1-59-15,-13 0-98 0,21-2-289 0,-21 2-331 16</inkml:trace>
  <inkml:trace contextRef="#ctx0" brushRef="#br0" timeOffset="-203568.22">8730 14769 271 0,'0'0'524'0,"0"0"-136"0,0 0-76 0,0 0-24 15,0 0-8-15,0 0-15 16,0 0-33-16,0 0-33 0,11 4-32 0,-11-4-30 0,14 2-25 16,-14-2-23-16,21 2-14 0,-10-1-14 0,4 0-13 15,0 1-7-15,2-1-9 0,-1 0-9 16,2 2-26-16,-4-2-46 0,1-1-51 0,-1 2-61 16,-1-1-66-16,-2 0-55 0,-11-1-35 0,19 1-76 15,-19-1-240-15,0 0-145 0</inkml:trace>
  <inkml:trace contextRef="#ctx0" brushRef="#br0" timeOffset="-203415.91">8749 14870 241 0,'-8'6'328'0,"8"-6"-51"0,-11 6-5 0,11-6 13 16,0 0-11-16,-5 9-4 0,5-9-18 0,0 0-39 16,11 9-42-16,-11-9-34 0,14 6-23 0,-1-3-18 15,0 0-24-15,3 0-23 0,3-2-56 0,3 0-87 16,0 0-84-16,1-1-72 0,5-2-89 0,0-1-353 15,0-1-198-15</inkml:trace>
  <inkml:trace contextRef="#ctx0" brushRef="#br0" timeOffset="-203067.25">9352 14682 471 0,'0'0'370'0,"0"0"21"0,-4-12-127 16,4 12 45-16,0 0-95 0,-6-8 33 0,6 8-83 0,0 0 38 15,0 0-57-15,-12 4 42 0,12-4-60 16,-6 10 55-16,1-3-67 0,0 2 46 0,0 1-63 0,1 3 49 16,-1 1-67-16,2 1 53 0,0-1-63 0,1 1 48 15,-1 2-64-15,2-2 43 0,1 0-65 16,0-1 40-16,1 1-57 0,2 1 48 0,1-2-56 16,0 2 47-16,1-3-51 0,1 1 48 0,3 0-53 15,0-2 47-15,1 0-53 0,4 0 44 0,-1-2-32 16,1-3 29-16,0-2-37 0,3 1 45 15,-3-3-46-15,1-3 45 0,-2-1-41 0,2-3 40 16,1-2-42-16,-2-2 36 0,1-4-41 0,-2-2 43 0,-1-4-27 16,-3-2 20-16,-2-2-34 0,-2 0 31 0,-4-2-32 15,-1 1-8-15,-2 0-1 0,-2 0-2 16,-3 3-8-16,2 1-29 0,-1 3-60 0,-3 3-20 16,0 4-132-16,-1 0-46 0,-3 3-118 0,0 2-71 15,-2 6-460-15,1-2-548 0</inkml:trace>
  <inkml:trace contextRef="#ctx0" brushRef="#br0" timeOffset="-201887.55">5481 15402 289 0,'0'0'388'0,"4"-12"-51"16,-4 12-22-16,1-14-28 0,-1 14-21 15,0-11-12-15,0 11-25 0,-1-13-26 0,1 13-24 16,-3-9-23-16,3 9-28 0,-5-9-20 0,5 9-20 15,0 0-60-15,-10-7 47 0,10 7-5 0,-14 0-3 16,14 0-2-16,-18 5-5 0,8-1 3 0,-3 1-6 16,-2 4 1-16,-2 0 2 0,0 4-5 0,-1 0 2 15,-3 3 0-15,0 2-6 0,2 1-1 0,0 0-5 16,1 1-7-16,4 1-9 0,-1 2-4 0,3 0 0 16,3-2-1-16,3 2-2 0,1-2 3 0,2 2 0 15,3-4 1-15,1 0 8 0,6 3 7 0,0-2-1 16,2 0-6-16,3 0 4 0,3-1-2 0,3 0-59 15,1-2 59-15,3-1-51 0,1-3 53 0,0 1-55 16,-1-5 44-16,-1 0-80 0,1-2 33 0,-1-2-82 16,-2 0 35-16,-1-2-36 0,0 0-41 15,-4-3-48-15,1 0-28 0,-2 0-15 0,1-2-52 16,-4-2-13-16,0 0 22 0,0-1-21 0,-1 1 14 16,-2-2 1-16,-1 0 27 0,-6 6 25 0,10-13 22 15,-10 13 32-15,7-14 39 0,-7 14 35 0,1-13 30 16,-1 13 45-16,-1-13 53 0,1 13 43 0,-4-13 31 15,4 13 20-15,-5-13 19 0,5 13 29 16,-9-11-14-16,9 11 49 0,-6-11-24 0,6 11 36 16,-7-9-31-16,7 9 11 0,-6-7-39 0,6 7 5 15,0 0-25-15,-7-9 4 0,7 9-21 0,0 0-2 16,0 0-16-16,-7-7 0 0,7 7-15 0,0 0 9 16,0 0-13-16,0 0 8 0,0 0-17 15,0 0 6-15,0 0-10 0,0 0 9 0,0 0-3 16,0 0 2-16,0 0 3 0,4 8-6 0,-4-8-10 15,11 8 6-15,-3-4-9 0,-1 1-6 0,2 1-2 16,0 0-23-16,2 0 3 0,1 1 15 0,-2-1-69 16,2 1 55-16,-2 0-62 0,-1-2 60 0,-1 1-63 15,1 2 61-15,-2-2-58 0,-1 1 56 0,0-2-55 16,-6-5 60-16,8 16-48 0,-8-16 64 0,5 13-35 16,-5-13 62-16,-3 14-24 0,1-3 43 0,2-11-33 15,-8 17 22-15,3-8-41 0,0-1 19 0,-2 2-34 16,-2 0 13-16,2-1-25 0,-1 2 18 0,-1-2-62 15,0 1-36-15,1 0-166 0,-1-1-65 16,1 0-128-16,1 0-119 0,1-3-123 0,-1 1-271 16,7-7-513-16</inkml:trace>
  <inkml:trace contextRef="#ctx0" brushRef="#br0" timeOffset="-200832.78">9331 14710 215 0,'0'0'231'0,"0"0"-23"16,0 0-26-16,0 0-11 0,-9-3-8 15,9 3-2-15,0 0-8 0,0 0-11 16,0 0-42-16,0 0 79 0,0 0-83 0,0 0 65 0,0 0-9 16,0 0-15-16,0 0-10 0,4-10 1 15,-4 10-14-15,0 0-1 0,0 0-52 0,9-6 44 0,-9 6-51 16,0 0 50-16,11-7-55 0,-11 7 53 0,12-3-56 15,-12 3 51-15,13-4-65 0,-13 4 47 16,15-1-67-16,-15 1 51 0,16-4-67 0,-16 4 53 16,16-2-64-16,-16 2 56 0,17 0-56 0,-17 0 53 15,19 5-63-15,-9-3 19 0,1 1-111 0,-1 0-35 16,-1 3-110-16,1-1-122 0,-2-1-522 0,-2 2-472 16</inkml:trace>
  <inkml:trace contextRef="#ctx0" brushRef="#br0" timeOffset="-199771.58">6373 15915 205 0,'-3'-13'422'16,"3"13"-96"-16,-4-13 16 0,4 13-70 15,-3-12-1-15,3 12-41 0,-7-11-2 0,7 11-51 16,-7-8 2-16,7 8-37 0,-9-7-6 0,9 7-38 15,-13-6-3-15,13 6-24 0,-15 0 6 0,15 0-21 16,-20 7 13-16,10-3-15 0,-1 3-1 16,-2 1-9-16,1 0-5 0,1 1-8 0,2 0-7 0,0 2-2 15,1 0-1-15,1 1 3 0,2-1 4 0,1 1 4 16,0-1-5-16,3-1 3 0,-1 2 5 0,4-1 10 16,-1 1 4-16,1-2 7 0,2 0 5 15,1 0 1-15,4 1-4 0,0-1-5 0,2-2-6 16,2-1-7-16,2 0 0 0,0-2-10 0,0 0 1 15,2-3-65-15,-4 1 60 0,2-3-65 0,-1-3 60 16,3 0-65-16,-3-3 53 0,0-1-66 0,-1-2 50 16,-3-3-77-16,2-2 58 0,-1-1-7 0,-3-2-2 15,0-1-4-15,-1 0-10 0,-3 0-6 0,-2 2 4 16,1-2 15-16,-3 0-13 0,-2 2 14 0,1 1-4 16,-1-1 14-16,-4 2-7 0,3 1 10 0,-5 3-12 15,0 0 15-15,1 2-12 0,-2 3 13 0,-1 1-12 16,-1 2 17-16,11 2-12 0,-24 1 12 0,12 2-7 15,-1 2 13-15,0 2-11 0,-1 2 20 16,0 3-9-16,2 1 15 0,-1 2-12 0,3-1 2 16,4 2 5-16,-3 1 10 0,5 0-1 0,0 1 7 15,1 1 0-15,2 1 2 0,1 1 15 0,1-1-9 16,2 3 8-16,1-1-18 0,1 1 12 0,1 0-15 16,1-1 9-16,0-2-14 0,1 0 13 0,1 0-14 15,-1-2 12-15,-2-4-13 0,1 0 6 0,-1-1-39 16,1-2-33-16,-1-1-69 0,-2 0-36 0,1-3-91 15,-5-7-32-15,6 13-85 0,-6-13-427 0,6 7-323 16</inkml:trace>
  <inkml:trace contextRef="#ctx0" brushRef="#br0" timeOffset="-199488.47">6764 15937 473 0,'0'0'381'0,"0"0"-75"0,6-10-41 0,-6 10-29 15,0 0-23-15,9-8-20 0,-9 8-24 16,13-4-23-16,-13 4-18 0,15-1-15 0,-3 0 6 15,1 0-35-15,0 1 2 0,0-1-36 0,2 1 6 16,0 0-27-16,0 0-4 0,1 0 10 0,-1-2-38 16,0 2-24-16,-2 0-79 0,2 0-74 0,-15 0-62 15,22-1-52-15,-22 1-84 0,18 1-209 0,-18-1-102 16</inkml:trace>
  <inkml:trace contextRef="#ctx0" brushRef="#br0" timeOffset="-199315.57">6818 16000 215 0,'-11'4'318'16,"4"1"-59"-16,7-5-20 0,-13 6 3 0,13-6-8 16,-8 8-3-16,8-8-6 0,-5 7-8 0,5-7-18 15,0 0-30-15,5 13-22 0,-5-13-19 0,11 7-25 16,-11-7-17-16,19 7-17 0,-5-5-11 0,0 2-18 16,4-3-41-16,0 0-62 0,3-1-65 0,2-1-92 15,3 0-90-15,1-3-127 0,1 1-199 0,4-2-147 16</inkml:trace>
  <inkml:trace contextRef="#ctx0" brushRef="#br0" timeOffset="-199031.51">7435 15772 160 0,'0'0'532'0,"1"-12"-92"0,-1 12-97 16,0 0-34-16,3-13-62 0,-3 13-18 0,0 0-65 15,0 0-9-15,1-10-31 0,-1 10 6 0,0 0-18 16,0 0 17-16,0 0 1 0,2 9 17 0,-2-9 10 16,-1 15 3-16,1-15-3 0,0 25-16 15,0-12-63-15,-1 3 56 0,0 1-56 16,-2 2 44-16,2 0-56 0,0 0 24 0,-2 0-55 16,2 0 30-16,-2 2-54 0,2-2 44 0,0-1-56 15,-1 1 46-15,0-1-48 0,1-1 40 0,-1 0-73 16,0-2-5-16,0-2-92 0,0 1-94 0,1-3-95 15,-1 2-135-15,-1-4-112 0,3-9-370 0,-4 17-514 16</inkml:trace>
  <inkml:trace contextRef="#ctx0" brushRef="#br0" timeOffset="-198773.34">7979 16083 220 0,'0'0'430'0,"0"0"-119"0,16-1-60 0,-16 1-25 16,0 0-8-16,10 5-13 0,-10-5-20 0,6 7-28 16,-6-7 5-16,3 11-38 0,-3-11-3 0,1 11-33 15,-1-11 0-15,-1 14-27 0,1-14 7 0,-4 15-29 16,4-15 13-16,-6 17-59 0,2-8-50 0,0-1-114 15,-2 0-56-15,1-1-131 16,-1 0-335-16,6-7-199 0</inkml:trace>
  <inkml:trace contextRef="#ctx0" brushRef="#br0" timeOffset="-198172.44">8529 15800 271 0,'-1'-16'500'0,"-1"3"-103"0,1 1-25 0,0 1-55 16,1 11-24-16,-4-19-64 0,1 10-30 0,3 9-49 16,-8-15-13-16,8 15-40 0,-12-10-4 0,12 10-25 15,-17-2 1-15,7 4-11 0,0 3 8 0,-4 0-20 16,1 2 3-16,0 3-8 0,-1 2 22 0,-1 2-7 15,3 1-7-15,-1 1-1 0,2-1 0 0,2 2-4 16,0-1 0-16,2 2 2 0,2-2-7 0,-1 0-48 16,4 2 61-16,0-1-35 0,2-3 32 0,2 2-53 15,0-1 66-15,2-1-65 0,3 1 60 16,1-3-63-16,1 1 57 0,2-2-59 0,1 0 59 16,3-3-11-16,0-1-5 0,0 0-69 0,2-4 63 15,-2 0-75-15,2-3 55 0,-1-3-55 0,2-2 51 16,-2-3-60-16,3 0 43 0,-3-2-21 15,0-5-12-15,-2 0-15 0,-1-3-8 0,-1-4-1 16,0 2 21-16,-3 1-11 0,-1-3 25 0,-3 2-13 16,0 2 12-16,-4 0-9 0,-1 1 17 0,-1-1-11 15,-2 5 16-15,-2-2-14 0,-1 3 19 0,-1 2-14 16,-1 0 17-16,0 2-20 0,-1 3 24 0,-2 2-18 16,11 3 17-16,-20-3-8 0,20 3 17 0,-22 3-21 15,12 2 13-15,0-1-7 0,-2 5 19 0,2 1-13 16,1 1 20-16,0 1-10 0,3 2 7 0,1 0 8 15,0 2 11-15,1 1 7 0,1 1 4 16,2-1-3-16,1 3-2 0,1-1-1 0,0 0-2 0,2 2 5 16,1 0 0-16,2 1-2 0,-1-1-3 15,4 0 8-15,-1 0-18 0,-2-2 9 0,2-1-20 16,1 0 12-16,-1-3-11 0,-2-1 14 0,-1 0-15 16,3-2 8-16,-3-2-15 0,-1 0-3 0,0-1-57 15,-4-9-35-15,5 14-71 0,-5-14-44 0,2 11-90 16,-2-11-48-16,0 0-87 0,-2 9-242 15,2-9-188-15</inkml:trace>
  <inkml:trace contextRef="#ctx0" brushRef="#br0" timeOffset="-197818.54">8281 15540 9 0,'-9'-5'450'0,"1"-1"-74"0,8 6-92 16,-10-8-39-16,10 8-31 0,-6-6-19 0,6 6-2 15,0 0 9-15,0 0-23 0,0 0-2 16,5-9-28-16,-5 9 6 0,20-1-16 0,-7 2-6 15,4-1-4-15,3 1-6 0,2-1 0 0,5 1 1 16,-1-1-12-16,3 1-6 0,-1-1-15 0,0 0-9 16,0 0-13-16,1-1-2 0,0 1-20 0,-1 0-7 15,-2-1-5-15,-1 1-8 0,-2 0-5 0,-1-1-3 16,-2 2-7-16,-1-2-2 0,-4 1-32 0,1-1-66 16,-3 0-89-16,-13 1-84 0,22 0-145 0,-22 0-108 15,17-2-388-15,-17 2-465 0</inkml:trace>
  <inkml:trace contextRef="#ctx0" brushRef="#br0" timeOffset="-197529.89">9031 15752 197 0,'0'0'480'16,"0"0"-179"-16,-11 0-27 0,11 0-68 15,0 0 29-15,0 0-32 0,0 0 5 0,0 0-37 16,0 0-2-16,0 0-39 0,11 7-4 0,-11-7-37 16,19 4-1-16,-7-3-29 0,2 1 2 0,0 0-23 15,2-1 7-15,1 1-25 0,0-1 4 0,-1 2-54 16,2-2-22-16,-4 0-70 0,0 1-11 0,-1-1-76 15,0 0-28-15,-13-1-63 0,18 0-29 0,-18 0-206 16,11 3-41-16</inkml:trace>
  <inkml:trace contextRef="#ctx0" brushRef="#br0" timeOffset="-197368.75">9002 15858 4 0,'-10'4'340'0,"10"-4"-64"15,-17 9 5-15,17-9-25 0,-8 6 9 0,8-6-11 16,0 0-20-16,4 14-30 0,-4-14-33 0,18 8-36 15,-8-4-25-15,7 1-21 0,-2-1-19 0,3-1-37 16,1 1-62-16,3-3-86 0,1 1-57 16,0-2-58-16,4 0-58 0,0-2-303 0,1-2-105 15</inkml:trace>
  <inkml:trace contextRef="#ctx0" brushRef="#br0" timeOffset="-197034.19">9521 15737 93 0,'-2'-11'486'0,"2"11"-51"0,0 0-63 0,0-14-22 0,0 14-51 16,0 0-27-16,-1-10-73 0,1 10-23 16,0 0-41-16,0 0-3 0,0 0-28 0,0 0 18 15,0 0 0-15,0 0 8 0,-8 6-9 0,8-6-11 16,-4 12-8-16,4-12 8 0,-3 17-5 0,-1-7-16 16,4-10-11-16,-1 22-3 0,3-10-6 0,1 0-8 15,-1 0-7-15,2 3-57 0,1-2 52 0,0 2-54 16,3-2 55-16,2 2-59 0,2-2 57 0,-1 0-54 15,5 0 50-15,-1-2-51 0,3 0 52 0,1-1-58 16,-1-3 51-16,2 0-48 0,-3-2 51 0,2-1-43 16,0-3 35-16,-1-1-18 0,1-1 18 0,-2-2-37 15,0-3 42-15,-1-4-34 0,1-1 32 16,-3-1-46-16,-1-3 41 0,-3-2-40 0,-1-3 45 16,-4 0-44-16,-4 1 38 0,-1 0-45 0,-4-4 36 15,-2 2-44-15,-2 2 41 0,-2-1-55 0,-3 3 30 16,1 3-60-16,-5 2-73 0,0 3-83 0,-1 2-81 15,0 4-127-15,-2 2-97 0,0 1-456 0,-2 3-581 16</inkml:trace>
  <inkml:trace contextRef="#ctx0" brushRef="#br0" timeOffset="-195552.17">4510 17383 182 0,'0'0'319'0,"-18"-5"-22"0,18 5-49 16,-17-5-1-16,17 5-52 0,-17-3-8 15,17 3-3-15,-19-5-33 0,19 5-4 0,-18-5-19 16,18 5-8-16,-17-2-11 0,17 2-4 0,-17-3-12 16,17 3-7-16,-15-2-5 0,15 2-7 0,-13-2-4 15,13 2-8-15,0 0-6 0,-17-3-6 0,17 3-7 0,0 0-1 16,-11-1 0-16,11 1 1 0,0 0 2 16,0 0 4-16,0 0 3 0,0 0 5 0,0 0-1 15,0 0-1-15,0 0 0 0,14-7 0 0,-4 4 2 16,4 1 3-16,4-2-4 0,5-1-14 0,2 1 8 15,7-1-8-15,0-1 1 0,3 0-8 0,2 0-1 16,5-1-4-16,-5 1-10 0,7-1-6 0,-1-1 4 16,-7 2-6-16,0 0 0 0,0 1 0 0,-2-2 1 15,-2 1-3-15,-5 2 2 0,0-2-2 0,-4 3 3 16,-3-1-16-16,-5 1 19 0,2-1 3 16,-4 2 2-16,-2-1 2 0,2 2 4 0,-13 1-11 0,18-5 3 15,-18 5-7-15,15-3 4 0,-15 3-2 16,12-2-3-16,-12 2-6 0,0 0-8 0,12-7 3 15,-12 7-2-15,0 0 0 0,0 0-3 0,0 0 0 16,0 0-11-16,-2-10-1 0,2 10-8 0,0 0 7 16,-13-5-10-16,13 5 5 0,-13-5-3 0,13 5 9 15,-15-5-2-15,15 5 6 0,-17-4-3 0,17 4-1 16,-20-7 4-16,10 5 2 0,-2 0 1 16,2-1 12-16,0 1-4 0,-2 0 5 0,2-1-15 15,10 3 11-15,-20-3-6 0,20 3 7 0,-16-3 0 16,16 3-1-16,-14-4-3 0,14 4-5 0,-11-1 1 15,11 1-3-15,0 0 0 0,-13-2 3 0,13 2 4 16,0 0 3-16,0 0 2 0,0 0-12 0,0 0 24 16,0 0 2-16,0 0-1 0,0 0 2 15,18 0 6-15,-18 0 0 0,22 1-6 0,-22-1-5 16,24 0 3-16,-11 1-3 0,2-1-5 0,-1 1 0 16,1-1 2-16,1 2-6 0,-1-1 1 0,-2 1 0 15,0 0-1-15,1 0-4 0,-3-1-1 0,1 2 4 16,-12-3-2-16,16 3 1 0,-16-3 4 0,14 4 2 15,-14-4-4-15,9 6 0 0,-9-6 6 0,5 7 9 16,-5-7 1-16,-1 10 6 0,1-10 3 0,-6 13-3 16,6-13 9-16,-13 13-9 0,5-6 5 0,1 0-8 15,-1 0 8-15,-3 0-15 0,0 2 3 0,2-2-5 16,-1 0-3-16,1 0-8 0,0-2 7 16,0 2-14-16,2-1-17 0,7-6-52 0,-13 10-61 15,13-10-44-15,-14 10-66 0,7-4-59 0,7-6-56 16,-9 10-68-16,9-10-51 0,-10 10-304 0,10-10-304 15</inkml:trace>
  <inkml:trace contextRef="#ctx0" brushRef="#br0" timeOffset="-194320.19">4443 17390 49 0,'0'0'203'15,"0"0"-26"-15,0 0 15 0,0 0-29 0,-13-2 15 16,13 2-27-16,0 0 16 0,0 0-39 0,0 0 18 16,-16 0-22-16,16 0 12 0,0 0-22 0,-12-1 3 15,12 1-17-15,0 0 10 0,-14 0-19 0,14 0 6 16,0 0-10-16,-13-1-1 0,13 1-2 0,0 0-2 16,-14-3-4-16,14 3-8 0,0 0 1 0,-14-2-3 15,14 2-3-15,0 0-5 0,-13-1-5 16,13 1-4-16,0 0 0 0,-15-2-5 0,15 2-7 15,0 0-5-15,-11-1-4 0,11 1-2 0,0 0-5 16,-13-3 0-16,13 3 1 0,0 0-6 0,0 0 5 16,-12-2 2-16,12 2-2 0,0 0 0 0,0 0-8 15,-10-3 3-15,10 3-3 0,0 0 2 0,0 0-2 16,-10-6-1-16,10 6-1 0,0 0 0 0,0 0-4 16,-8-5-1-16,8 5 0 0,0 0 0 15,-6-6 3-15,6 6 3 0,0 0 1 16,0 0 4-16,0 0 2 0,-7-7 7 0,7 7 1 0,0 0 2 15,0 0 2-15,0 0 3 0,-6-5-6 16,6 5-3-16,0 0-3 0,0 0-6 0,0 0-3 16,0 0-1-16,0 0-1 0,0 0 0 0,0 0-2 15,0 0 0-15,0 0-2 0,0 0 3 0,-9-5 5 16,9 5 4-16,0 0 1 0,0 0 2 0,0 0 6 16,14-2 1-16,-14 2 1 0,10-4-2 0,-10 4 3 15,16-3 4-15,-16 3-32 0,20-2 34 0,-7 0-9 16,0-1 9-16,2 0-7 0,0-1 7 0,2 2-13 15,-2-2 12-15,2 2-21 0,0-2 11 0,-1 1-5 16,0 0 7-16,0 0-11 0,-2-1 6 16,1 3-15-16,-3-2 13 0,1 1-12 0,1 0-2 15,-2-1 0-15,0 1 2 0,1 1-11 0,-3-2 5 16,3 2-5-16,-13 1 17 0,22-3-16 0,-22 3 9 16,20-2-13-16,-20 2 14 0,22-2-14 0,-22 2 16 15,23-1-12-15,-12-1 14 0,-11 2-40 0,23-1 39 16,-23 1-10-16,22-1 9 0,-22 1-10 0,19-1 11 15,-19 1-13-15,19-2 12 0,-19 2-13 0,17-2 10 16,-17 2-12-16,17-1 11 0,-17 1-12 0,15 0 17 16,-15 0-14-16,17 0 12 0,-17 0-15 15,15-2 12-15,-15 2-12 0,17-1 13 0,-17 1-13 16,15 0 9-16,-15 0-9 0,17 0 11 0,-17 0-3 16,15 0 8-16,-15 0-10 0,15 0 3 0,-15 0-6 15,14 0-6-15,-14 0 12 0,14 0 16 0,-14 0-8 16,0 0 7-16,17-1-10 0,-17 1 9 0,0 0-15 15,15 0 11-15,-15 0-12 0,0 0 9 0,0 0-11 16,17-1 9-16,-17 1-9 0,0 0 9 0,0 0-12 16,16 0 12-16,-16 0-11 0,0 0 10 0,13 0-12 15,-13 0 15-15,0 0-14 0,16-1 13 0,-16 1-12 16,0 0 12-16,14-1-12 0,-14 1 7 16,0 0-9-16,15 0 9 0,-15 0-9 0,0 0 11 15,0 0-14-15,13-2 11 0,-13 2-16 16,0 0 15-16,0 0-14 0,0 0 17 0,0 0-12 15,14 0 9-15,-14 0-17 0,0 0 18 0,0 0-14 16,0 0 9-16,0 0-19 0,0 0 6 0,0 0-14 16,13-1 5-16,-13 1-14 0,0 0-3 0,0 0-19 15,0 0 0-15,0 0-25 0,0 0-23 0,0 0-34 16,0 0-38-16,0 0-45 0,0 0-57 0,0 0-39 16,0 0-58-16,0 0 5 0,0 0 6 0,0 0-33 15,0 0-27-15,0 0-176 0,-15-2-113 0</inkml:trace>
  <inkml:trace contextRef="#ctx0" brushRef="#br0" timeOffset="-193741.45">4921 17163 60 0,'0'0'264'0,"-13"-9"-58"16,13 9 11-16,-11-7-27 0,11 7 16 0,-9-8-33 15,9 8 13-15,-12-7-29 0,12 7-9 0,-7-6 3 16,7 6-4-16,-8-6-7 0,8 6-11 0,0 0-11 15,-9-7-8-15,9 7-4 0,0 0-8 16,0 0-3-16,-9-6-5 0,9 6-7 0,0 0-9 0,0 0-2 16,0 0-4-16,-8-5-7 0,8 5 10 15,0 0 1-15,0 0 1 0,0 0-3 0,0 0 1 16,0 0 6-16,0 0-18 0,0 0 12 0,0 0 3 16,0 0-5-16,13-3-6 0,-13 3-5 15,0 0-7-15,13 2-1 0,-13-2-11 0,0 0 4 16,14 5-13-16,-14-5-7 0,14 3 8 0,-14-3-8 15,14 4 15-15,-14-4-8 0,19 5 7 0,-10-2-12 16,4 0 10-16,-3 0-11 0,2 0 7 0,2-1-11 16,-1 2 7-16,3-2-11 0,-3 1 2 0,1 0-9 15,-1 0 3-15,-2-1-9 0,1 0 6 0,-1-1-14 16,-11-1 16-16,18 4-13 0,-18-4 6 0,16 4-4 16,-16-4-1-16,12 2-11 0,-12-2 12 15,11 3-7-15,-11-3 14 0,9 3-12 0,-9-3 8 16,0 0-8-16,11 6 9 0,-11-6-14 0,0 0 18 15,5 9-10-15,-5-9 11 0,0 0-7 0,-1 14 5 16,1-14-5-16,-6 13 11 0,6-13-5 0,-8 17 15 16,3-8-6-16,-2 0 12 0,0 1-2 0,-2 0 16 15,-1 2 1-15,0-1 12 0,-1 1-14 0,1 0 16 16,-3 1-13-16,0-1 22 0,3-1-19 0,-1 0 11 16,2 0-22-16,-2-2 12 0,4 0-22 0,-2-1 10 15,2-2-7-15,1 1-6 0,6-7-14 0,-10 11 7 16,10-11-12-16,-10 10 12 0,10-10-16 0,-7 7 9 15,7-7-18-15,0 0-7 0,-9 8-61 0,9-8-28 16,0 0-63-16,-7 6-82 0,7-6-69 0,0 0-78 16,0 0-98-16,-8 6-97 0,8-6-418 15,0 0-615-15</inkml:trace>
  <inkml:trace contextRef="#ctx0" brushRef="#br0" timeOffset="-192484.5">5790 17256 308 0,'0'0'462'0,"3"-17"-49"0,-3 17-66 0,1-15-35 16,-1 15-13-16,0-12-19 0,0 12-33 0,1-10-31 16,-1 10-41-16,0 0-33 0,2-12-35 0,-2 12-23 15,0 0-21-15,0 0-7 0,0 0 3 0,0 0 13 16,0 0 11-16,2 9 9 0,-2-9 5 16,1 18-4-16,-1-18-6 0,2 24 7 0,-2-10-1 15,0 0-7-15,0 0-2 0,1 2-14 0,-1 1 3 16,0-3-18-16,0 0 4 0,0 1-26 0,1-2 12 15,-2-1-6-15,2-1-6 0,-1-11-4 0,-1 18-26 16,1-18 29-16,0 16-6 0,0-16 8 0,1 13-3 16,-1-13-1-16,0 0-14 0,-1 12-18 0,1-12-24 15,0 0-28-15,0 0-3 0,0 0-7 0,-3-13 4 16,3 13-9-16,-2-19-1 0,2 6 0 0,-1-1-8 16,1-4-9-16,-2-1 6 0,4-1 14 0,-2 0 12 15,0 0 11-15,1-1 6 0,0 1 13 16,0 1-11-16,1 1 20 0,0 1-5 0,1 2 16 15,-2 2-4-15,0 1 13 0,-1 12-6 0,3-19 4 16,-3 19-9-16,1-14 1 0,-1 14-9 0,3-11 13 16,-3 11-7-16,0 0 18 0,0 0 7 0,9-5 9 15,-9 5 7-15,7 7 6 0,-7-7 8 0,12 11 2 16,-6-4 5-16,1 1 1 0,2 1 5 0,2 1 13 16,-1 0-15-16,3 1 11 0,0 3-23 0,1-3 17 15,1 3-28-15,-1-1 12 0,3-1-25 0,-2 0 4 16,2 0-18-16,-3-1 16 0,1 0-16 0,-2-2 17 15,1-2-26-15,-2 2 25 0,0-3-27 0,-3 0 21 16,0 0-10-16,-1-2 4 0,-8-4-18 0,14 7 13 16,-14-7-21-16,12 3 7 0,-12-3-19 15,0 0 0-15,13-2-14 0,-13 2 11 0,7-9-12 16,-7 9-10-16,2-15 11 0,-2 15 3 0,0-21-10 16,-1 8 4-16,0-2 0 0,-3-2 4 0,0-1 1 15,-2-2 16-15,0 0-1 0,-1-1-3 16,1 1 11-16,-2 1 0 0,-1 1 9 15,3 3-4-15,1 1 7 0,-2 1-1 0,3 3 2 0,-1-1-1 16,1 3 2-16,4 8-13 0,-7-14 3 16,7 14-7-16,-5-10 8 0,5 10 3 0,0 0 11 0,0 0 7 15,0 0 14-15,0 0 12 0,-6 11 2 16,6-11 14-16,2 20 14 0,-1-8 5 0,2 4 22 0,-2 1-19 16,1 0 10-16,1 2-19 0,1 3 26 15,-2-1-26-15,2 1 13 0,1-1-23 0,-1-1 16 16,1 1-21-16,-1-2 14 0,0-2-21 0,0 0 7 15,0-2-24-15,1 1 12 0,-2-1-18 0,0-3 9 16,0 1-18-16,1-2-4 0,-4-11-48 0,3 17-28 16,-3-17-57-16,4 12-60 0,-4-12-60 0,3 13-75 15,-3-13-85-15,0 0-90 0,2 11-79 0,-2-11-370 16,0 0-526-16</inkml:trace>
  <inkml:trace contextRef="#ctx0" brushRef="#br0" timeOffset="-192057.99">6525 17291 270 0,'0'0'434'0,"0"0"-56"0,0-15-33 15,0 15-46-15,0 0-21 0,0-12-36 0,0 12-38 16,0 0-38-16,0 0-32 0,-3-12-26 0,3 12-21 15,0 0-14-15,0 0-3 0,0 0 12 0,-11 5-3 16,11-5 2-16,-6 9 5 0,0-1-2 0,6-8 3 16,-6 15 2-16,2-5 3 0,0-1-5 15,1 2-3-15,0 1 5 0,2-1-1 0,1 1-2 16,0 0-7-16,0-12 0 0,1 23-21 0,2-13 5 16,2 2-12-16,-2-3 7 0,4 2-17 0,2-1 0 15,1-2-17-15,0-1 8 0,3-2-7 0,2 1 10 16,-2-3-3-16,1 0-9 0,-1-2 5 0,1-1-15 15,-2-2 11-15,0-2-9 0,0-1 5 16,-1-2-27-16,0-1 20 0,-3-2-21 0,-1-1 26 0,-2 0-29 16,-2 0 20-16,-2 0-17 0,-1-2 13 15,-3 2-20-15,-2-3 12 0,-3 3-16 0,-2 0 10 0,-1 1-19 16,-2 1-1-16,-1 0-26 0,0 2-27 0,-1 2-43 16,-1 2-46-16,0 0-59 0,3 2-42 15,-2 2-31-15,3 0-32 0,-1 3-25 0,2 0-76 16,2 1-350-16,9-5-309 0</inkml:trace>
  <inkml:trace contextRef="#ctx0" brushRef="#br0" timeOffset="-191450.2">7282 17283 340 0,'0'-13'401'0,"0"13"-42"16,-2-12-35-16,2 12-48 0,-1-11-25 0,1 11-42 15,-4-10-23-15,4 10-31 0,-5-10-18 0,5 10-10 16,-8-8-17-16,8 8-13 0,-10-7-13 0,10 7-11 16,-10-3-8-16,10 3-3 0,-13 0 3 0,13 0 12 15,-16 6 7-15,7-1 7 0,1 1-1 0,-3 1-1 16,3 2-5-16,0 1 1 0,2 1-2 0,-2 0-10 15,3 1 1-15,1-1 11 0,2 0 6 0,0 0-14 16,2-11 2-16,0 23-25 0,2-12 14 0,-1-1-22 16,3 0 8-16,1 0-17 0,0-2 14 0,4 0-26 15,0 0 9-15,1 0-21 0,4-1 8 0,0-3-45 16,1 0-52-16,-2-2-71 0,2-1-98 0,0 0-63 16,0-2-73-16,0-2-86 0,1-1-50 0,-2 0-341 15,1-4-404-15</inkml:trace>
  <inkml:trace contextRef="#ctx0" brushRef="#br0" timeOffset="-190988.55">7426 17088 250 0,'-1'-11'394'0,"1"11"-44"16,-2-16-13-16,2 16-40 0,-1-12-19 0,1 12-35 16,0 0-36-16,-1-13-52 0,1 13-33 0,0 0-22 15,0 0-12-15,0 0-2 0,0 0 9 0,0 0 3 16,0 0 21-16,0 0 18 0,5 7 4 0,-5-7 10 15,4 18 0-15,-2-6 4 0,1 2-10 0,1 1-2 16,-3 2-22-16,1 0 1 0,2 1-34 0,-1 1 6 16,0 2-28-16,-1-3-3 0,2 4-7 15,-1-2 0-15,-1-3-19 0,1 1 4 0,0-1-15 16,0-1 4-16,-2-3-5 0,0 0-6 0,2-2-5 16,-2 0 10-16,1-1-6 0,-2-10-4 0,1 16-15 15,-1-16-13-15,1 15-3 0,-1-15-40 0,0 0-6 16,1 12-32-16,-1-12 4 0,0 0-4 0,0 0-12 15,0 0 12-15,-3-9-14 0,3 9-4 0,0-13-10 16,0 13 8-16,2-18 18 0,-2 18 19 0,4-21 12 16,-1 11 11-16,2-2 3 0,1 1 8 15,0-1 6-15,2 1 4 0,1 0 4 0,3 2 1 0,-2-1 5 16,0 3 3-16,1 1-5 0,0 0 10 0,-2 3-3 16,2-2 1-16,-1 3-2 0,-10 2 4 15,21 1 2-15,-11 2 6 0,0 1 0 16,0 0 6-16,1 4-2 0,-1 1 15 0,0 1-5 15,-2 1 5-15,-2 0 3 0,1 1 0 0,0 2-1 16,-3-1 0-16,0 1-2 0,-3-2-3 0,2 2 3 16,-3-3-16-16,-1 2-39 0,-1-1-80 0,1-2-91 15,-2 1-75-15,1-1-111 0,-2-1-354 0,4-9-264 16</inkml:trace>
  <inkml:trace contextRef="#ctx0" brushRef="#br0" timeOffset="-190458.75">8157 17267 301 0,'3'-10'396'0,"-3"10"-43"0,3-17-82 0,-3 17-36 16,2-16-9-16,-2 16-20 0,-2-15-39 0,2 15-22 15,-6-15-40-15,6 15-13 16,-13-11-14-16,6 5-4 0,7 6-11 0,-20-5-9 0,8 3-8 16,12 2-2-16,-25 2-3 0,14-1 3 15,-3 2 3-15,0 4 2 0,0-2 5 0,1 2 5 16,0 2-5-16,2 0 0 0,0 1-8 0,4 1 8 16,-1 1 4-16,0 0-1 0,5-1 1 0,0 0 1 15,2 0 1-15,-1-1-4 0,2-10-7 0,3 19-3 16,1-9-7-16,1-2 2 0,1 1-4 0,2-3-5 15,1 1-1-15,2-2-5 0,0-1 1 0,0-2 0 16,2-1-2-16,-13-1-5 0,23-2-2 0,-10-1-6 16,-3-2-16-16,4-2-11 0,-4 0-14 0,1-3-1 15,-3 0-7-15,0-2 6 0,-3-2-7 0,0 1 14 16,-1 0-5-16,-1 1 12 0,-2-1-3 0,0 1 2 16,-1 12-3-16,3-20 4 0,-3 20 1 15,0-17-3-15,0 17-6 0,-3-15-7 0,3 15-2 16,0 0 6-16,3-13 4 0,-3 13 5 0,0 0 2 15,0 0 15-15,0 0 0 0,0 0 12 0,1 13 2 16,-1-13 8-16,3 15 6 0,-3-15 0 0,2 19 3 16,1-10-1-16,-1 2-7 0,2 0 3 0,-1 0-4 15,-1 0-4-15,2 1 1 0,0-1-2 16,1-2-6-16,0 2-34 0,0-2-72 0,0 1-116 0,2-1-92 16,0 0-132-16,0-1-439 0,0 0-431 0</inkml:trace>
  <inkml:trace contextRef="#ctx0" brushRef="#br0" timeOffset="-189975.58">8372 17234 119 0,'0'0'503'0,"5"-12"-108"15,-5 12-42-15,6-11-41 0,-6 11-36 0,7-9-35 16,-7 9-37-16,10-7-43 0,-10 7-22 0,10-3-10 15,-10 3-5-15,0 0-19 0,18 1-7 16,-18-1-9-16,13 6-9 0,-13-6-2 0,11 10-6 0,-11-10 4 16,10 12-6-16,-6-4-7 0,-4-8-4 0,4 15-4 15,-4-15-8-15,1 15 0 0,-1-15-8 16,-2 17-4-16,-2-9-8 0,4-8 3 0,-8 16-3 16,2-9-2-16,6-7-1 0,-6 11 2 0,6-11-7 15,-8 8 10-15,8-8-4 0,-8 5 0 0,8-5-7 16,0 0 1-16,0 0-6 0,-16-2-3 0,16 2-5 15,-4-9-8-15,4 9-10 0,-2-14-11 0,2 14-6 16,3-22 0-16,1 9 6 0,1-1 1 16,1-1 0-16,2 0 1 0,0 1 1 0,-1 0 3 15,5 1 0-15,-3 1 2 0,5-1 0 0,-3 3 4 16,1 1-1-16,1 0 2 0,-2 3 0 16,1 2-5-16,-1 0 6 0,1 3 2 0,-1-1 6 15,-11 2 0-15,22 4 2 0,-11 1 6 0,0 0 2 16,-4 2 3-16,2 0 0 0,0 3-3 0,-1-1 7 15,0 2-3-15,-3 1-2 0,1 1-2 0,-2-2-2 16,0 1 3-16,-3 0 2 0,2 0 1 0,-2-1 0 16,-1 1-23-16,0 0-60 0,-1-1-64 0,1-11-77 15,-3 19-100-15,0-10-110 0,3-9-488 0,-5 17-480 16</inkml:trace>
  <inkml:trace contextRef="#ctx0" brushRef="#br0" timeOffset="-189372.07">8999 17201 459 0,'4'-9'379'0,"-1"0"-46"0,-3 9-26 0,3-16-36 15,-3 16-18-15,0-16-35 0,0 16-43 16,-3-14-26-16,3 14-28 0,-7-14-17 0,2 6-21 15,-1 2-11-15,6 6-12 0,-17-10-11 0,17 10-8 16,-18-4-3-16,18 4 1 0,-19 0-7 0,7 1 7 16,1 2-7-16,1 2 2 0,-1 0 5 15,0 2-3-15,2 2-2 0,0-1 2 0,0 2-3 16,2 1 9-16,1-2 3 0,3 1-4 0,0 1-1 16,2-1 0-16,1-10-10 0,-2 21 2 0,2-21-5 15,6 19-1-15,-4-9-3 0,5-2-5 0,-2-1 3 16,4 1-2-16,0-1-4 0,0-2 3 0,2-1 1 15,-1 0-2-15,2-2-5 0,-12-2-3 0,23 2-3 16,-23-2 1-16,21-4-7 0,-12-1-4 16,0-1-2-16,1-3 3 0,-2 0-5 0,0-2 4 0,-2 0-8 15,1-2 4-15,-4 3 6 0,1-1-4 0,-1 0 4 16,-3 11 1-16,4-19 0 0,-4 19-1 16,4-16-3-16,-4 16-10 0,4-12-7 0,-4 12-3 15,2-10 1-15,-2 10 3 0,0 0 1 0,0 0 1 16,0 0 16-16,0 0 2 0,0 0 5 0,6 8 10 15,-6-8 10-15,2 14 3 0,-2-14 8 0,1 18 1 16,-1-18 6-16,1 21 2 0,-1-7 2 0,0-2 9 16,1 3-6-16,-1-3 0 0,0 5-2 0,2 0 2 15,-1 0-3-15,0 0-3 0,-1 0-8 0,2-1 0 16,-1 1-10-16,-1 0 2 0,1-1-6 0,-1 0-1 16,1-2-11-16,-1 0 11 0,0-2-6 15,0 1 7-15,-1-1-13 0,1-12 14 0,-1 21-18 16,-2-12 19-16,3-9-11 0,-5 18 13 15,5-18-17-15,-10 14 8 0,2-9-10 0,1 0-6 16,-4-1-37-16,11-4-40 0,-23 2-46 0,11-3-77 16,-2 0-49-16,0-1-77 0,-1-4-72 0,1 2-64 15,-1-1-433-15,5-3-457 0</inkml:trace>
  <inkml:trace contextRef="#ctx0" brushRef="#br0" timeOffset="-188926.29">9274 17238 54 0,'8'-10'528'0,"-8"10"-128"0,10-7-54 0,-10 7-46 16,10-8-34-16,-10 8-35 0,12-5-37 0,-12 5-40 15,16-6-23-15,-16 6-15 0,18-5-22 0,-9 1-14 16,-9 4-9-16,18-5-7 0,-18 5-2 0,19-3 0 15,-19 3 6-15,17-8-1 0,-17 8-4 0,14-5-12 16,-14 5-9-16,13-9-9 0,-13 9-7 16,11-11-1-16,-11 11-11 0,8-11 9 0,-8 11 5 15,5-12-7-15,-5 12-4 0,2-13-1 0,-2 13-5 16,-1-12 3-16,1 12 1 0,-4-11-2 16,4 11-4-16,-7-12 1 0,7 12 1 0,-16-9 1 15,16 9-3-15,-16-4 0 0,16 4-3 0,-18-2-2 16,18 2 8-16,-21 4 8 0,10 0 6 0,1 2 18 15,-2 3-5-15,2-1 19 0,0 3-7 0,2 1 24 16,-1 0 6-16,3 0 8 0,2 1 13 0,-1 2-3 16,3-2 18-16,1 0-21 0,1-1 24 0,3 1-14 15,1 1 0-15,1 0-18 0,1-2 1 0,4 0-13 16,2-1-23-16,-1-2-10 0,7 2 6 0,0-2-24 16,1-1 7-16,4-1-39 0,0-1-17 0,-1 0-67 15,1-1-50-15,-3-3-94 0,0 1-86 16,-3-1-98-16,-2-1-127 0,-1-1-610 0,-2 0-769 15</inkml:trace>
  <inkml:trace contextRef="#ctx0" brushRef="#br0" timeOffset="-187043.15">17102 10595 204 0,'0'0'316'0,"0"0"-44"0,-11-2-31 16,11 2-16-16,0 0-12 0,-11-1-23 0,11 1-11 15,0 0 9-15,-13-3-1 0,13 3-10 0,0 0-14 16,0 0 0-16,-13-1-8 0,13 1-10 0,0 0-5 16,0 0-9-16,0 0-5 0,-11-2-9 0,11 2-4 15,0 0-34-15,0 0 17 0,0 0-28 0,0 0 26 16,0 0-3-16,0 0 12 0,0 0-17 0,0 0 30 15,20 0-37-15,-5 0 28 0,3 0-32 0,4-1 23 16,1 1-39-16,4-2 17 0,4 2-38 16,-2 0 24-16,2 0-33 0,-1-1 17 0,0 1-31 0,-1-2 24 15,-1 2-31-15,-1-1 26 0,-4 1-28 16,-1 0 24-16,-2-1-31 0,-1 0 24 0,-4 1-31 16,0 0 7-16,-2-1-52 0,-1 0-4 15,-12 1-84-15,18-1-28 0,-18 1-61 0,16-2-60 16,-16 2-65-16,0 0-19 0,0 0-9 0,0 0-12 15,0 0-40-15,0 0-300 0,0 0-239 0</inkml:trace>
  <inkml:trace contextRef="#ctx0" brushRef="#br0" timeOffset="-186761.72">17379 10590 230 0,'0'0'409'0,"0"0"-72"16,-10 3-20-16,10-3-20 0,0 0-25 0,0 0-34 15,-11 3-40-15,11-3-34 0,0 0-9 0,0 0-5 16,-6 9-3-16,6-9 11 0,0 0 17 0,-1 14-17 16,1-14 32-16,2 14-31 0,-2-14 27 0,4 21-30 15,-3-9 36-15,2 2-39 0,-1 2 11 0,2 0-40 16,-1 2 18-16,-1 1-30 0,1 0 9 0,0 0-19 16,-2 0 6-16,1 0-21 0,0 0-4 0,-1 1-39 15,1-2 16-15,0-1-24 0,-1-2 5 0,0-1-18 16,-1-1 6-16,1 0-42 0,-1-13-30 15,2 20-94-15,-2-20-71 0,1 17-84 16,-1-17-52-16,3 12-88 0,-3-12-59 0,5 7-68 0,-5-7-441 16,9 4-597-16</inkml:trace>
  <inkml:trace contextRef="#ctx0" brushRef="#br0" timeOffset="-186519.3">17807 10754 301 0,'0'0'467'0,"0"0"-117"16,0 0-60-16,4-9-19 0,-4 9-34 0,0 0-12 16,0 0-49-16,14-6-20 0,-14 6-39 15,13-1-9-15,-13 1-30 0,21-2-4 0,-8 2-12 16,2-1-12-16,0 1-9 0,1 0-23 0,0-2-31 15,-1 2-93-15,-1-1-45 0,1 1-70 0,-2-2-46 16,-13 2-77-16,20 0-258 0,-20 0-114 16</inkml:trace>
  <inkml:trace contextRef="#ctx0" brushRef="#br0" timeOffset="-186341.77">17821 10832 301 0,'0'0'327'0,"-14"7"-31"0,14-7-5 0,-8 5-10 0,8-5-2 15,0 0-15-15,-4 9-11 0,4-9-32 16,0 0-27-16,11 7-29 0,-11-7-28 0,16 2-20 16,-4 0-24-16,2-2-20 0,0 0-19 0,4 0-52 15,0 0-70-15,3-3-97 0,4 1-71 0,-2-3-69 16,4 1-106-16,-2-3-274 0,1 1-192 0</inkml:trace>
  <inkml:trace contextRef="#ctx0" brushRef="#br0" timeOffset="-186047.56">18378 10561 471 0,'0'0'455'0,"3"-9"-56"0,-3 9-41 16,0 0-30-16,2-11-29 0,-2 11-49 0,0 0-29 15,0 0-11-15,0 0-2 0,0 0-1 0,0 0-4 16,0 0-1-16,8 8-16 0,-8-8 43 0,3 15-37 15,-3-15-23-15,2 22-14 0,1-9-6 0,-2 1 9 16,3 3-40-16,-2 0-4 0,1 0-28 0,1 1 2 16,-2 0-29-16,1 0 4 0,-1 0-26 0,2 1 0 15,-1-1-10-15,1-2 11 0,1 1-19 16,-3 0 0-16,2-1-64 0,-3-2-51 0,2 0-134 16,-1-4-75-16,1 1-101 0,0-2-101 0,-3-9-63 15,2 16-556-15,-2-16-742 0</inkml:trace>
  <inkml:trace contextRef="#ctx0" brushRef="#br0" timeOffset="-185139.03">19058 10914 367 0,'0'0'431'0,"-1"-10"-40"0,1 10-50 16,0 0-16-16,0 0-27 0,0 0-46 0,0-12-49 15,0 12-32-15,0 0-22 0,0 0-11 0,0 0-3 16,0 0-4-16,0 0 9 0,5 7 1 0,-5-7-5 16,2 9-6-16,-2-9-14 0,3 14-12 0,-3-14-12 15,4 15-10-15,-4-15-9 0,1 17-15 0,-1-17-8 16,0 18-8-16,0-18-31 0,-2 19-47 15,-1-9-64-15,-1-1-37 0,-1 1-162 0,-1-2-92 16,-2 0-77-16,-2 0-494 0,1-3-551 0</inkml:trace>
  <inkml:trace contextRef="#ctx0" brushRef="#br0" timeOffset="-183738.26">19534 10749 6 0,'0'0'84'0,"0"0"22"0,13-2 10 16,-13 2-4-16,0 0-6 0,13-4 8 0,-13 4 0 16,0 0-19-16,9-5 10 0,-9 5-4 0,0 0 5 15,8-8 2-15,-8 8-5 0,0 0 26 0,2-10-29 16,-2 10 10-16,0 0-9 0,-1-11 2 0,1 11 10 16,0 0-1-16,-4-10 15 0,4 10-15 0,-6-8 25 15,6 8-30-15,-6-6 4 0,6 6-20 16,-9-3 4-16,9 3-17 0,-13-3 3 0,13 3-19 0,-15 1 15 15,4 2-26-15,1 0 7 0,0 1-20 16,0 0 9-16,-2 4-4 0,2 0 3 0,0 2-10 16,-2 0-4-16,5 3-3 0,-1-1 0 0,0 1 1 15,3 1 4-15,1 1 6 0,2 0 12 0,0-2 11 16,2 2 6-16,2-1 5 0,0 1 1 16,3-1 6-16,4-1 8 0,-1 1-1 0,5-1-16 0,2-3-11 15,2 1-11-15,2-2-7 16,1-2-10-16,1-1-25 0,-2-3-19 0,1-1-34 15,0-1-35-15,-3-2-39 0,1-2 14 0,-1-1-98 16,-2-1 15-16,1-3-92 0,-3 1-10 0,-2-2-20 16,-1-1-8-16,-2-1-23 0,-2 1-40 0,2-2-222 15,-4-1-115-15</inkml:trace>
  <inkml:trace contextRef="#ctx0" brushRef="#br0" timeOffset="-183457.01">19799 10542 170 0,'0'0'419'0,"2"-10"2"0,-2 10-97 16,0 0 39-16,2-13-89 0,-2 13 13 16,0 0-107-16,0 0 26 0,0 0-58 0,0 0 43 15,0 0-56-15,0 0 51 0,0 0-68 0,0 0 9 16,3 17 5-16,-3-17-3 0,0 23-25 0,1-10 30 15,-1 4-31-15,0 0 38 0,1 2-41 0,-1 0 21 16,2 2-45-16,-1 0 18 0,0 0-43 0,0-1 20 16,1 0-11-16,-1 1-13 0,3-2-3 0,-3 0-7 15,0-1-8-15,1-1-14 0,0 0-30 16,-1-3-89-16,1 0-82 0,-1-3-18 0,0 0-147 16,2-1-67-16,-3-10-44 0,4 14-85 0,-4-14-320 0,7 10-415 15</inkml:trace>
  <inkml:trace contextRef="#ctx0" brushRef="#br0" timeOffset="-183045.54">20077 10764 359 0,'-6'-11'416'0,"6"11"-54"0,-3-9-43 16,3 9-24-16,-7-7-36 0,7 7-33 0,0 0-25 15,0 0-25-15,-11-4-18 0,11 4-12 0,0 0-6 16,-12 9-9-16,12-9-18 0,-9 13-14 0,9-13-1 16,-7 15-11-16,3-4-9 0,0 0-3 0,3 0-1 15,-2 1-7-15,2 1-6 0,1-1-2 0,-1 1 3 16,2 2 0-16,1-3-5 0,1 3 0 0,2-2-3 16,0 1 3-16,3-1 5 0,0-2-1 0,2-1-13 15,1 0 10-15,3-1-19 0,1-1-11 0,0-2-8 16,0-2-4-16,-1-1-3 0,0-3-5 0,1-2-1 15,1-2-1-15,-1-2-2 0,-2-3-3 0,2-2 6 16,-2-3-24-16,-3-1 22 0,-1-2-21 0,-4 0 27 16,-2 1-27-16,0-2 22 0,-3 1-30 15,-2-1 30-15,-2 1-31 0,0 1 30 0,-3 0-35 16,1 2 25-16,-3 1-47 0,-2 1 17 16,-1 3-34-16,0-1-37 0,-1 3-33 0,1 1-25 15,-3 2-28-15,3 1-35 0,-1 3-21 0,13 0-3 16,-24 2 15-16,12 0-29 0,-1 1-20 0,3 2-53 15,1-1-298-15,-1 1-146 0</inkml:trace>
  <inkml:trace contextRef="#ctx0" brushRef="#br0" timeOffset="-182660.55">20512 10740 364 0,'0'0'406'0,"2"-12"-23"0,-2 12-17 0,1-10-17 16,-1 10-26-16,0 0-38 0,0-15-48 0,0 15-46 16,0 0-36-16,-3-10-31 0,3 10-16 0,0 0-10 15,-9-3-10-15,9 3-20 0,-11 3 18 0,11-3-14 16,-13 10 3-16,7-4 0 0,-3 2 2 0,3 0-3 15,-2 3-8-15,1-1-1 0,0 2-10 0,0 2-1 16,2-1 2-16,1 0-7 0,1 1 1 0,0-2-2 16,2 1-4-16,1 1-4 0,0-3 0 15,1 3 0-15,2-2 7 0,2 1-2 0,0 0-2 16,4-1 7-16,1-1-13 0,0 0-4 0,4-2-9 16,0 0-31-16,2-1-43 0,-1-2-57 0,3-1 7 15,-3-1-109-15,3-2-12 0,-4-2-125 0,5-1-2 16,-2-3-63-16,0-2-39 0,2-1-384 0,-3-4-372 15</inkml:trace>
  <inkml:trace contextRef="#ctx0" brushRef="#br0" timeOffset="-182412.22">20760 10493 308 0,'2'-17'408'0,"-2"17"3"16,1-12-113-16,-1 12 32 0,0 0-103 0,0-12 22 15,0 12-78-15,0 0 31 0,0 0-53 0,0 0 37 16,0 0-53-16,0 0 74 0,0 13-53 0,0-13 49 16,-3 18-63-16,2-5 1 0,-1 1-13 0,0 2-37 15,0 2 35-15,0 2-45 0,1 1 17 16,0 2-43-16,0 0 19 0,-1 1-11 0,2 0-6 16,-1 0-8-16,1 0-11 0,0-2-4 15,0-1-7-15,0-2-16 0,1 2-57 0,-1-3-79 16,0-2-35-16,2 0-131 0,-1-2-36 0,0-2-103 15,2-2-72-15,-3-10-429 0,5 17-505 0</inkml:trace>
  <inkml:trace contextRef="#ctx0" brushRef="#br0" timeOffset="-182034.22">21030 10646 359 0,'0'0'375'15,"5"-8"-61"-15,-5 8-32 0,0 0-28 0,5-7 0 16,-5 7-31-16,0 0-38 0,0 0-31 16,0 0-24-16,0 0-19 0,0 0-10 0,0 0-7 15,0 0-3-15,-14 1-6 0,14-1-2 0,-16 5 0 16,5-3-3-16,1 2-2 0,-3 0-9 0,-1 0-10 16,-1 0-11-16,0 1-4 0,-2 0-6 0,0-1-3 15,1 1-6-15,-2 0-3 0,3 0 2 0,-1-2-5 16,2 2-10-16,4-1-2 0,-3 0-2 0,3-1 3 15,10-3 0-15,-15 6-1 0,15-6 3 0,-9 8 5 16,9-8 3-16,0 0 4 0,-3 11-1 16,3-11 8-16,9 10 1 0,0-5-10 0,0 1-4 15,1-1-1-15,4 1-2 0,0-1-3 0,3 2-4 16,-2-1-1-16,6 1-2 0,-1-1 0 0,-1 0-7 16,3 1-14-16,-5-1-25 0,2-1-28 0,-1-1-42 15,-3 1-47-15,3 0-39 0,-3 0-40 0,2-2-20 16,-3 1-25-16,-1-2-40 0,-2 1-52 15,1 0-279-15,0-1-158 0</inkml:trace>
  <inkml:trace contextRef="#ctx0" brushRef="#br0" timeOffset="-181244.64">21399 10714 219 0,'0'0'418'0,"0"0"-63"0,0 0-2 16,0 0-13-16,-14-3-17 0,14 3-37 0,0 0-53 16,0 0-31-16,0 0-28 0,0 0-21 15,0 0-9-15,0 0-9 0,0 0-10 16,0 0-8-16,0 0-7 0,0 0-5 0,16-2-17 0,-16 2-17 16,16 0-11-16,-16 0-17 0,23 0-6 0,-23 0-4 15,26 0-6-15,-12 0-5 0,0 0-6 0,0 0-16 16,0 1-45-16,-1-1-32 0,1 0-70 15,-3 1-63-15,-11-1-61 0,22 0-36 0,-22 0-28 0,17 0-31 16,-17 0-66-16,12 1-197 0,-12-1-140 16</inkml:trace>
  <inkml:trace contextRef="#ctx0" brushRef="#br0" timeOffset="-181059.54">21348 10809 200 0,'0'0'390'15,"-10"5"-81"-15,10-5 5 0,0 0-9 0,-6 5-21 16,6-5 30-16,0 0-95 0,6 6 9 16,-6-6-65-16,14 5 18 0,-2-2-76 0,-1-2 31 0,4 1-70 15,2 1 38-15,1-1-72 0,1-1 45 0,2 0-63 16,-1 0 45-16,-1-1-59 0,3 2 35 0,-2-2-86 16,-2 0 8-16,1-2-115 0,-2 0-51 15,0 0-36-15,-2-1-32 0,-1 0-50 0,-2-1-379 16,-1-1-212-16</inkml:trace>
  <inkml:trace contextRef="#ctx0" brushRef="#br0" timeOffset="-180746.44">21889 10589 189 0,'0'0'475'16,"4"-13"-42"-16,-4 13-72 0,4-9 45 0,-4 9-71 15,3-10 10-15,-3 10-107 0,0 0 11 0,4-11-98 16,-4 11 20-16,0 0-86 0,0 0 37 0,4-10-68 16,-4 10 62-16,0 0-37 0,0 0 1 0,3 10 5 15,-3-10 10-15,3 12 11 0,-3-12-11 0,3 20 43 16,-3-8-36-16,1 2 31 0,0 1-25 0,1 3 25 16,-2-1-22-16,1 2 16 0,-1 0-10 0,0-1-13 15,1 1-14-15,-1 1-9 0,2-2-7 0,-2 0-16 16,1 0-14-16,-1-3-2 0,1 1-6 15,0-1-5-15,-1-4-11 0,2 3 2 16,-1-3-6-16,0-1-18 0,1 1-45 0,-2-11-74 0,2 17-105 16,-2-17-113-16,3 13-59 0,-3-13-143 15,5 11-153-15,-5-11-396 0,0 0-708 0</inkml:trace>
  <inkml:trace contextRef="#ctx0" brushRef="#br0" timeOffset="-178589.69">18951 11743 65 0,'0'0'370'0,"0"0"-72"0,-1-13-3 16,1 13-76-16,0 0-28 0,-4-12-6 0,4 12 2 0,-5-8-14 16,5 8-11-16,-7-7-15 0,7 7-18 0,-8-5-13 15,8 5-7-15,-12-2-5 0,12 2-8 16,-14 0-10-16,14 0-9 0,-20 5 4 0,11-1-15 16,-3 3 42-16,0 0-64 0,2 3 53 0,-1 0-60 15,2 2 56-15,-2-1-53 0,2 4 5 0,2 0-3 16,-1 1 12-16,2 1 6 0,2-1 5 15,-1 1 1-15,2 0 0 0,2 0-1 0,0-1-5 16,2 1 5-16,0-2-31 0,3 0 29 0,1-1-38 16,0 0 32-16,0-1-27 0,4-1 35 0,3-2-35 15,-1-1 27-15,5-1-35 0,0-1 24 0,2-1-31 16,0-2 26-16,2-2-38 0,0-2 25 0,0-2-46 16,3-3 21-16,0-2-46 0,-4-4 26 0,6-3-8 15,-5-2-16-15,-1-3-10 0,-1-1-8 0,-4-3 3 16,0-2 5-16,-2 0 5 0,-6 4 11 0,2-1 5 15,-5 1 5-15,-1 2-2 0,-2 0 1 0,-2 2 1 16,1-1 1-16,-4 2-1 0,-1 3 15 0,-1-1-10 16,0 4-1-16,-5 0-6 0,3 4 2 15,0 1 1-15,-1 2 3 0,-3 2 6 0,2 2-2 16,-2 2-2-16,2 2 53 0,-2 2-61 16,0 2 57-16,3 1-58 0,1 2 58 0,-3 3-59 15,2 1 53-15,2 1-56 0,1 1 62 0,2-2-53 16,1 2 57-16,1-1-55 0,2 2 15 0,0-1 9 15,2 1 6-15,0 0 8 0,2 0-2 0,1 4 2 16,0-3 2-16,1-1 0 0,2 0-19 16,-2-3 19-16,2-1-22 0,-1 0 28 0,2-1-23 0,-2 0 18 15,1-3-51-15,-1 0-23 0,0-3-63 0,1 1-36 16,-7-9-74-16,10 12-58 0,-10-12-31 16,10 7-107-16,-10-7-348 0,0 0-288 0</inkml:trace>
  <inkml:trace contextRef="#ctx0" brushRef="#br0" timeOffset="-178271.65">19496 11837 461 0,'0'0'357'0,"0"0"-60"0,0 0-5 15,0 0-31-15,4-9-7 0,-4 9-24 0,0 0 12 16,0 0-85-16,13-5 23 0,-13 5-70 0,14-1 31 16,-14 1-69-16,20 0 35 0,-8-1-66 0,3 1 35 15,-1 0-58-15,3 0 45 0,-2 0-57 0,4-2 35 16,-2 2-95-16,0 0-1 0,-2 0-105 0,-1 0-16 15,0-1-91-15,-1 0-56 0,-13 1-84 0,18 0-210 16,-18 0-129-16</inkml:trace>
  <inkml:trace contextRef="#ctx0" brushRef="#br0" timeOffset="-178065.57">19505 11894 189 0,'-9'4'380'0,"9"-4"-95"0,-12 6-21 0,12-6-6 15,-9 5 6-15,9-5-4 0,0 0-9 0,-4 9-22 16,4-9-34-16,6 5-24 0,-6-5-25 0,17 5-24 16,-7-3 31-16,4 1-80 0,0-1 44 15,4-1-71-15,0 0 40 0,2 0-67 0,1-1 46 16,-1 0-65-16,2-1 19 0,-2 1-98 0,0-1-3 0,-2 0-125 16,1-1-41-16,-5 1-34 0,-1-1-48 15,1 1-421-15,-3-1-261 0</inkml:trace>
  <inkml:trace contextRef="#ctx0" brushRef="#br0" timeOffset="-177356.79">20227 11669 123 0,'0'0'280'0,"0"0"-58"16,0-12-38-16,0 12-29 0,0 0-33 0,0 0-16 0,0 0-27 16,0 0-11-16,0 0-16 0,0 0 5 0,-1-11-20 15,1 11 26-15,0 0-22 0,0 0-2 16,0 0 32-16,0 0-32 0,0 0 10 0,0 0 3 16,0 0-2-16,0 0-4 0,0 0-3 15,0 0-4-15,0 0-4 0,0 0 0 0,0 0 2 16,0 0-9-16,0 0-6 0,0 0-2 0,0 0-3 15,0 0-2-15,0 0-1 0,0 0 6 16,0 0 1-16,0 0-1 0,0 0 0 0,0 0 6 0,0 0 3 16,0 0 5-16,0 0 5 0,0 0 10 0,0 0 2 15,0 0 5-15,0 0-4 0,0 0 5 0,0 0-1 16,0 0-6-16,0 0 1 0,0 0-3 16,0 0-3-16,0 0 0 0,0 0-4 0,0 0 2 15,0 0-7-15,0 0-4 0,0 0-3 0,3-9-2 16,-3 9-9-16,0 0 4 0,0 0-2 15,0 0-6-15,0 0 0 0,0 0-2 0,0 0-2 16,0 0-2-16,0 0 0 0,0 0-3 0,0 0 1 16,0 0-2-16,0 0-1 0,0 0-1 0,0 0 46 0,0 0-56 15,0 0 0-15,0 0 15 0,0 0-10 16,0 0 1-16,0 0-2 0,0 0 3 0,0 0 0 16,0 0-1-16,0 0 3 0,0 0 1 0,0 0 4 15,0 0 0-15,0 0-5 0,0 0 2 16,0 0 0-16,0 0-3 0,0 0 3 0,0 0-1 0,0 0 6 15,0 0-7-15,0 0 0 0,0 0-1 16,0 0-2-16,0 0 0 0,0 0 1 0,0 0-1 16,0 0 0-16,0 0 1 0,0 0-15 0,0 0-47 15,0 0-61-15,0 0-81 0,0 0-68 0,0 0-79 16,0 0-405-16,0 0-268 0</inkml:trace>
  <inkml:trace contextRef="#ctx0" brushRef="#br0" timeOffset="-173910.73">4161 11159 80 0,'0'0'162'0,"0"0"2"0,5-8-14 0,-5 8 2 16,0 0-4-16,0 0 4 0,0 0 14 15,0 0-6-15,0 0 0 0,0 0-46 0,0 0 53 0,0 0-74 16,0 0 66-16,0 0-20 0,5-8-13 16,-5 8-18-16,0 0-8 0,0 0-6 0,0 0-3 15,0 0-4-15,0 0-8 0,0 0-1 0,0 0-5 16,0 0-3-16,0 0-3 0,0 0-7 0,0 0-11 15,0 0-1-15,0 0-1 0,0 0-46 0,0 0 58 16,0 0-49-16,-5 8 56 0,5-8-51 0,0 0 59 16,-4 9-48-16,4-9 54 0,-4 9-58 0,4-9 53 15,-4 9-61-15,4-9 57 0,-5 14-59 0,5-14 59 16,-4 13-64-16,4-13 63 0,-6 17-59 0,6-17 62 16,-6 16-55-16,6-16 63 0,-7 17-56 0,5-7 10 15,2-10 0-15,-6 18 4 0,6-18-2 0,-3 18-7 16,3-18 7-16,-7 18-3 0,7-18-6 15,-5 18 2-15,5-18-8 0,-2 17-5 0,2-17-31 16,-2 16 34-16,2-16-31 0,-1 16 34 0,1-16-36 16,0 15 34-16,0-15-8 0,0 15-2 0,0-15-4 15,1 14 3-15,-1-14-4 0,2 13-3 0,-2-13-1 16,1 12 4-16,-1-12-1 0,4 13-2 0,-4-13 1 16,4 10-1-16,-4-10 2 0,5 11-1 15,-5-11 0-15,5 11 3 0,-5-11-1 0,5 10 2 0,-5-10-2 16,5 9 3-16,-5-9 0 0,6 10 0 0,-6-10 2 15,9 8 2-15,-9-8-1 0,9 9-1 0,-9-9 4 16,9 7-2-16,-9-7 1 0,9 7-1 0,-9-7 21 16,10 6-20-16,-10-6 1 0,9 6 4 15,-9-6-1-15,9 5-2 0,-9-5-2 0,10 3 1 16,-10-3-1-16,9 4-3 0,-9-4 0 0,11 2 3 16,-11-2-1-16,12 3 1 0,-12-3-1 0,0 0 11 15,17 1-10-15,-17-1 2 0,14-1-1 0,-14 1 0 16,13-2-1-16,-13 2-4 0,14-2-7 0,-14 2 3 15,13-2-1-15,-13 2 1 0,11-4 1 0,-11 4-2 16,13-4 1-16,-13 4-1 0,12-3 1 0,-12 3-1 16,12-5 0-16,-12 5 3 0,12-5-4 15,-12 5 2-15,10-6-1 0,-10 6 0 0,11-7-3 16,-11 7-23-16,11-7 5 0,-11 7 29 0,10-10-28 16,-10 10 27-16,13-10-25 0,-13 10 27 0,10-11-23 15,-10 11 25-15,9-13-18 0,-3 7 18 16,-6 6-27-16,7-12 26 0,-7 12-24 0,7-11 25 15,-7 11-3-15,6-12 1 0,-6 12-5 0,6-13-1 16,-6 13-1-16,5-12-1 0,-5 12-7 16,4-14 5-16,-4 14 0 0,2-13-1 0,-2 13-14 0,3-14 13 15,-3 14-3-15,1-15 1 0,-1 15-2 0,0-14-1 16,0 14 3-16,0-15 5 0,0 15-5 0,0-15 2 16,0 15 5-16,-1-14-3 0,1 14-1 0,-3-16-4 15,3 16-1-15,-2-15 2 0,2 15 16 16,-3-14-21-16,3 14 16 0,-6-16-22 0,6 16 21 15,-4-13-26-15,4 13 27 0,-6-12-30 0,6 12 26 16,-5-13-27-16,5 13 27 0,-8-12-28 0,8 12 28 16,-9-13-28-16,9 13 28 0,-9-12-26 0,9 12 32 15,-10-11-31-15,10 11 35 0,-12-11-36 0,12 11 23 16,-10-9-22-16,10 9 32 0,-10-9-33 0,10 9 31 16,-12-7-32-16,12 7 33 0,-10-7-30 0,10 7 31 15,-10-6-34-15,10 6 32 0,-10-6-30 0,10 6 31 16,-11-5-33-16,11 5 33 0,-10-4-33 0,10 4 31 15,-11-3-30-15,11 3 15 0,-11-4-14 16,11 4 26-16,-10-2-24 0,10 2 27 0,-11-2-25 0,11 2 25 16,0 0-24-16,-14-2 30 0,14 2-33 0,0 0 32 15,-17-1-34-15,17 1 35 0,0 0-32 16,-15 1 27-16,15-1-27 0,0 0 25 0,-15 2-26 16,15-2 27-16,0 0-31 0,-15 2 34 0,15-2-35 15,0 0 5-15,-15 3 3 0,15-3 0 0,-9 4 3 16,9-4 1-16,-9 5-1 0,9-5 1 0,-10 5 2 15,10-5-1-15,-9 6 0 0,9-6-1 0,-9 7 3 16,9-7-3-16,-8 7 5 0,8-7 0 0,-9 8-1 16,9-8 0-16,-7 11 2 0,7-11-1 15,-7 11 0-15,7-11 0 0,-5 12-1 0,5-12 3 0,-5 13-2 16,5-13 2-16,-6 13 2 0,6-13 0 16,-4 10-1-16,4-10 1 0,-4 12 3 0,4-12-4 15,-2 12 1-15,2-12 0 0,-3 11 0 0,3-11 0 16,-3 12-1-16,3-12 0 0,-1 11-3 0,1-11 5 15,-1 11 2-15,1-11-4 0,-2 10 0 0,2-10 17 16,-1 12-19-16,1-12-1 0,0 13 0 0,0-13-17 16,0 0-10-16,0 16 38 0,0-16-28 0,1 11 29 15,-1-11-29-15,0 12 32 0,0-12-32 16,2 12 36-16,-2-12-37 0,2 11 38 0,-2-11-34 0,2 13 34 16,-2-13-35-16,2 11 38 0,-2-11-37 0,3 12 17 15,-3-12-83-15,2 10-16 0,-2-10-60 16,4 14-59-16,-4-14-72 0,4 12-70 0,-4-12-32 15,6 13-53-15,-6-13-62 0,5 13-231 0,-5-13-244 16</inkml:trace>
  <inkml:trace contextRef="#ctx0" brushRef="#br0" timeOffset="-173348.32">4136 11241 9 0,'0'0'169'15,"0"0"-12"-15,0 0-25 0,0 0-4 0,0 0-4 16,0 0-3-16,0 0 3 0,0 0-1 0,0 0-6 16,0 0-10-16,0 0-5 0,-1 12-21 0,1-12 36 15,0 0-38-15,-1 11 43 0,1-11-58 16,0 0 55-16,-1 15-64 0,1-15-11 0,0 13 7 15,0-13-1-15,0 16-5 0,0-16-1 0,0 17-5 16,0-17-7-16,1 18-10 0,-1-18 1 0,1 20-5 16,-1-20 0-16,1 20-4 0,-1-20-12 0,2 20-41 15,-2-20-46-15,2 19-55 0,-2-19-73 0,4 17-78 16,-4-17-236-16,3 15-29 0</inkml:trace>
  <inkml:trace contextRef="#ctx0" brushRef="#br0" timeOffset="-171433.97">20226 11642 101 0,'0'0'378'0,"0"0"-73"0,-9-9-44 0,9 9-36 0,0 0-46 16,-7-7-22-16,7 7-5 0,0 0-38 15,0 0-11-15,-13 2 6 0,13-2-15 0,-8 7-1 16,8-7-5-16,-9 8-3 0,4-1 51 0,0 0-59 16,0 1 53-16,0 2-53 0,-2 1 48 0,2 2-52 15,-1 0 56-15,1 2-52 0,0-1 55 16,1 2-70-16,-1-1 43 0,2 2-62 0,1 0 49 0,0-1-56 15,1 0 57-15,1-1-61 0,1 1 5 0,1 0-1 16,1 0 16-16,1-3 17 0,4 1 13 16,0-1 10-16,-1 0-26 0,3-3 40 0,2 0-44 0,0-1 24 15,0-1-28-15,2-1 29 0,2-1-43 16,-4-2 30-16,2-2-26 0,-1-1 29 0,-1 0-38 16,2-2 23-16,-3-2-36 0,3-2 26 15,-1-1-7-15,0-3-10 0,0 0-5 0,-3-2-4 16,3-3-6-16,-3-2-7 0,-1-1-3 0,1-1-3 15,-5 2-2-15,0 0-4 0,-1-2 5 0,-1 1-2 16,-2 0 0-16,-1 2-3 0,-1-2-31 0,-2 1 23 16,-1 2-32-16,-1-1 22 0,-4 2-38 0,0 0 22 15,-1 2-43-15,-5-1 18 0,-2 1-47 16,2 4-1-16,-1 1-21 0,0 1-27 0,-1 1-26 0,1 1-21 16,1 2-28-16,2 2-35 0,0 0-17 0,-1 2-12 15,2 0-10-15,2 2-31 0,0 0-102 16,2 1-192-16,2 1-140 0</inkml:trace>
  <inkml:trace contextRef="#ctx0" brushRef="#br0" timeOffset="-171102.15">20883 11986 172 0,'0'0'476'0,"0"0"-181"0,0 0-6 0,9 5-98 15,-9-5-4-15,0 0 3 0,6 8 2 0,-6-8 43 16,0 0-69-16,3 15-26 0,-3-15-12 0,0 0-14 15,0 16-4-15,0-16-8 0,-3 13-9 0,3-13-8 16,-6 14-16-16,6-14-9 0,-8 14-8 0,3-7-23 16,-1 1-42-16,6-8-83 0,-13 11-104 0,13-11-44 15,-10 9-96-15,10-9-115 0,-9 7-184 0,9-7-148 16</inkml:trace>
  <inkml:trace contextRef="#ctx0" brushRef="#br0" timeOffset="-170515.57">21322 11777 459 0,'1'-10'466'0,"-1"10"-99"0,2-17 25 16,-2 17-85-16,-1-13 14 0,1 13-110 0,-1-10 12 15,1 10-90-15,-5-9 22 0,5 9-77 16,0 0 37-16,-9-3-62 0,9 3 51 0,-12 2-58 0,12-2 63 15,-13 11-56-15,7-4 67 0,-2 2-48 16,-1 2 51-16,3 2-64 0,-2-2 0 0,1 3 0 16,-1 0-2-16,3 1 1 0,-2 0-4 0,2 1 1 15,1-1-9-15,1 1-17 0,0 0 3 0,1-1-10 16,0-1 1-16,4 0-4 0,0-1 3 0,1 0-31 16,-1 0 32-16,3-1-28 0,2-1 31 15,2-1-30-15,1-1 30 0,1-1-18 0,3-1 14 16,-1-3-40-16,0 0 30 0,2-3-13 15,0-2-6-15,1 0-6 0,-1-4-6 0,3-1-7 0,-1-2-9 16,1-4 36-16,-3-2-65 0,-1-1 47 16,-1-2-65-16,0-2 49 0,-3-1-60 0,-2 0 60 15,0-1-56-15,-2-1 59 0,-4 1-54 0,0 3 58 16,-2-2-45-16,-2 4 58 0,1-1-50 0,-3 1 56 16,0 1-51-16,-3 4 59 0,0 0-55 0,0 1 51 15,-2 3-47-15,-3 2 55 0,2 2-48 0,10 3 49 16,-23-1-52-16,11 2 53 0,0 1-49 0,1 2 48 15,1 2-43-15,0 1 53 0,0 2-46 0,2 1 54 16,0 2-42-16,1 2 63 0,2 1-38 0,2 1 57 16,0 0-51-16,2 2 50 0,1 2-55 0,0-1 63 15,1 0-54-15,3 1 1 16,0 2 15-16,0-2-18 0,2 0-5 0,1 0 1 0,-2-1-2 16,1-1-1-16,1-2 2 0,0-1 1 15,0 0-2-15,0-1-1 0,0-1 0 0,0-1-1 16,-2-2-4-16,1-2-20 0,-2 1-25 0,-4-9-38 15,7 14-45-15,-7-14-84 0,8 9-80 0,-8-9-62 16,0 0-61-16,9 6-345 0,-9-6-269 0</inkml:trace>
  <inkml:trace contextRef="#ctx0" brushRef="#br0" timeOffset="-170164.72">21160 11497 65 0,'-9'-4'391'0,"9"4"-79"0,-14-6-39 0,14 6-30 16,-9-4-30-16,9 4-27 0,0 0 1 0,0 0-1 15,0 0 17-15,0 0-27 0,0 0 0 0,7-8-8 16,-7 8-7-16,20 0-8 0,-8-2-13 0,3 2-8 16,-1 0-8-16,7-1-3 0,-2 0-9 15,0 0-17-15,3 0-8 0,-1-1-13 0,1 0-12 16,0-1-13-16,1 2-9 0,-3-1-8 0,0 0-8 16,0 0-2-16,-3 1-10 0,-2-1-3 0,-2 1-30 15,-1 0-50-15,-12 1-66 0,22-2-85 0,-22 2-79 16,18-1-42-16,-18 1-27 0,14 0-48 0,-14 0-328 15,0 0-252-15</inkml:trace>
  <inkml:trace contextRef="#ctx0" brushRef="#br0" timeOffset="-169868">21805 11772 482 0,'0'0'409'0,"0"0"-111"16,6 6 40-16,-6-6-90 0,0 0 27 0,14 1-102 15,-14-1 14-15,15 1-94 0,-15-1 37 0,22 2-82 16,-22-2 47-16,24 0-57 0,-10 0 32 15,0 0-61-15,0 0 43 0,3 0-58 0,-2 0 39 16,1-2-96-16,-1 2-4 0,0 0-101 16,0 0-36-16,-3 0-63 0,-12 0-82 0,22 0-231 15,-22 0-93-15</inkml:trace>
  <inkml:trace contextRef="#ctx0" brushRef="#br0" timeOffset="-169675.19">21844 11859 312 0,'0'0'369'0,"0"0"-70"0,-9 7 52 16,9-7-88-16,0 0 39 0,0 0-94 15,0 0 37-15,5 11-90 0,-5-11 25 0,16 5-77 16,-16-5 24-16,21 3-68 0,-7-1 26 0,4 0-52 16,1-1 36-16,2 0-81 0,-2 0-2 0,4-1-121 15,0 0-19-15,3-2-91 0,-1 1-62 16,1-2-110-16,1-1-171 0,-3 0-99 0</inkml:trace>
  <inkml:trace contextRef="#ctx0" brushRef="#br0" timeOffset="-169411.18">22468 11619 312 0,'0'0'463'0,"6"-17"-27"15,-6 17-24-15,4-12-12 0,-4 12-30 0,4-10-65 16,-4 10-51-16,5-7-53 0,-5 7-38 0,0 0-20 15,0 0-6-15,5-7 24 0,-5 7 30 0,0 0 4 16,3 9 22-16,-3-9-20 0,3 16-17 0,-3-16-3 16,2 24-17-16,-2-10-4 0,0 3-14 0,0 2-15 15,1 2-16-15,-1-1-14 0,0 1-14 16,1 3-16-16,-1 0-8 0,1-1-10 16,-1 3-10-16,2-2-10 0,-1 0-11 0,0-2 3 15,1-2-33-15,-1 1-37 0,2-2-67 0,-1-1-46 16,2-2-115-16,0 1-53 0,-2-3-80 0,5 1-97 15,-4-2-105-15,0-2-515 0,1 0-742 0</inkml:trace>
  <inkml:trace contextRef="#ctx0" brushRef="#br0" timeOffset="-167849.94">18715 12485 304 0,'0'0'355'0,"-5"-7"-85"0,5 7-10 0,0 0 11 15,-8-10-60-15,8 10-14 0,0 0-21 0,-9-8-14 0,9 8-20 16,-8-5-16-16,8 5-6 0,0 0-8 15,-18-1-7-15,18 1-6 0,-13 2 1 0,3 2 13 16,1 0 38-16,0 1-63 0,-2 3 41 0,2 0-71 16,-2 2 48-16,0 2-66 0,2 0 50 0,-1 1-59 15,1 2 55-15,0 2-60 0,1 4 4 16,0-1-3-16,3 1 6 0,0 0-6 0,3 2 6 16,1-3-4-16,1 1 4 0,1 1-26 15,3 1 31-15,2-1-27 0,0 1 36 0,2-2-26 0,2 3 27 16,2-4-32-16,1-2 31 0,2 3-32 15,0-2 31-15,2-4-26 0,1-2 33 0,3 1-31 0,1-3 27 16,-1-1-50-16,2-2 43 0,0 0-28 16,-2-2 23-16,-3-1-34 0,1-1 45 0,-3 0-47 15,0-2 34-15,-4 0-39 0,2 0 27 0,-14-2-27 16,19 1 23-16,-19-1-50 0,17-3 16 0,-17 3-40 16,11-3 12-16,-11 3-38 0,10-8 13 0,-10 8-34 15,4-8 20-15,-4 8-5 0,0 0 3 0,3-13 10 16,-3 13 7-16,-3-10 4 0,3 10 12 0,-4-9 10 15,4 9 6-15,-6-10 2 0,6 10 7 0,-5-10 4 16,5 10 5-16,-6-8 4 0,6 8-1 0,-7-7 4 16,7 7 2-16,-6-6 3 0,6 6 5 0,-8-6 9 15,8 6 10-15,0 0 8 0,-8-7-2 0,8 7 2 16,0 0 2-16,0 0 2 0,-7-6-1 16,7 6-2-16,0 0-2 0,0 0-4 0,0 0-4 15,-8-5-4-15,8 5-2 0,0 0-2 0,0 0-2 16,0 0 0-16,0 0 1 0,0 0-1 0,0 0-1 15,0 0 2-15,0 0 1 0,0 0-2 16,0 0 5-16,0 0-2 0,5 11 4 0,-5-11-31 16,7 6 23-16,-7-6-20 0,7 8 27 0,-7-8-27 15,9 10 24-15,-9-10-3 0,13 9-6 0,-13-9-2 16,10 12 1-16,-5-5-1 0,-5-7-1 16,12 14 2-16,-7-7-1 0,-5-7 2 0,8 15 3 0,-8-15-7 15,5 17 4-15,-5-17 4 0,2 17 3 0,-2-17 9 16,0 17 8-16,-1-6 7 0,-1-2 8 15,-1 2 4-15,-1 0 0 0,-2 1-3 0,-1 0-6 16,0 0-7-16,-1 0-3 0,2-1-6 0,-2 0 4 16,-1-1-6-16,1 1-6 0,2-3-27 0,1 1-74 15,0-1-33-15,-2 0-133 0,7-8-33 0,-2 11-112 16,2-11-89-16,5 10-415 0,-5-10-470 0</inkml:trace>
  <inkml:trace contextRef="#ctx0" brushRef="#br0" timeOffset="-167204.06">19618 12894 207 0,'0'0'385'15,"-3"-14"-34"-15,3 14-89 0,-4-11-40 0,4 11-18 16,-5-10-16-16,5 10-12 0,-10-5-25 0,10 5-5 16,-11-3-30-16,11 3-8 0,-17 3-13 0,8 0 3 15,-1 2-9-15,-2 1-5 0,1 2-5 0,-1 2-7 16,1 1 2-16,-1 0-3 0,2 3 1 0,-1 1 4 16,2 2 6-16,0 1-3 0,0-1 1 15,2 2-4-15,2-2 14 0,1 0-14 0,2 0-7 16,-1-2-9-16,3 1-2 0,0-2-2 0,2 2 0 15,0 0-3-15,2-4 4 0,1 2-1 0,3-2-1 16,1-2-4-16,1 0-2 0,0-1-5 0,4-3-5 16,-1 0-7-16,1-4-7 0,-1-1-6 0,1-1-2 15,1-1-13-15,1-2-6 0,0-2 2 0,-2-1-13 16,0-1-5-16,-1-2-11 0,1 0-7 0,-4-4-4 16,3 1-13-16,-4-2-7 0,-1 0-12 0,-2-2-5 15,-1 0-3-15,0 0-6 0,-2-1 13 16,-2 0 6-16,-2 0 0 0,0 0 3 0,-2 3 6 15,-2-2 55-15,1 3-48 0,-1 1 46 16,-1 1-48-16,-1 3 53 0,-2 1-51 0,2 1 6 16,-2 2 7-16,9 4 7 0,-18-3 4 0,18 3 6 15,-19 2 7-15,19-2 7 0,-21 7 5 0,12-1 1 16,-1 3-4-16,1 0 20 0,1 1 5 0,1 2 0 16,0 1 11-16,0 0 12 0,3 2 16 0,1 0-4 15,1 0 0-15,2 2-6 0,0-3 56 0,0 3-68 16,2-2 56-16,1 2-63 0,1-1 54 0,0 1-63 15,2-2 55-15,0 0-60 0,1 1 55 0,0-1-63 16,1-1 52-16,1-1-63 0,0 0 62 0,-1 0-62 16,2-2 50-16,-1 0-57 0,0-1 44 15,-2-1-83-15,2-2 26 0,-2 0-105 0,0-1 1 16,1-2-120-16,-8-4-21 0,14 8-101 0,-14-8-71 16,14 2-435-16,-14-2-430 0</inkml:trace>
  <inkml:trace contextRef="#ctx0" brushRef="#br0" timeOffset="-166950.49">20124 13008 459 0,'0'0'423'15,"-3"-10"-89"-15,3 10-60 0,0 0-24 0,0 0-9 16,0 0-10-16,4-9-35 0,-4 9-31 0,0 0-21 16,17-3-23-16,-17 3-18 0,19 0-20 0,-6 0-11 15,2 0-25-15,0 0 4 0,3-2-14 0,2 2-29 16,0-1-49-16,-1 0-63 0,-1-1-69 0,-3 2-51 16,-1-1-37-16,0 1-59 0,-14 0-46 15,20 0-180-15,-20 0-57 0</inkml:trace>
  <inkml:trace contextRef="#ctx0" brushRef="#br0" timeOffset="-166767.9">20144 13083 146 0,'-7'4'373'0,"7"-4"-82"0,-13 9 35 16,13-9-80-16,-6 8-8 0,6-8 6 0,0 0 37 16,-3 11-60-16,3-11 13 0,8 7-82 0,-8-7 24 15,15 7-75-15,-15-7 35 0,22 5-75 0,-9-2-13 16,4-2-7-16,1-1-10 0,3-1 1 0,0 0-115 15,4-2-90-15,2-2-68 0,-1 0-49 16,4-2-98-16,-5 1-310 0,5-2-206 0</inkml:trace>
  <inkml:trace contextRef="#ctx0" brushRef="#br0" timeOffset="-166485.72">20869 12822 628 0,'0'0'405'0,"0"0"-20"0,4-9-121 0,-4 9 52 0,0 0-52 15,0 0 35-15,0 0-68 0,0 0 40 16,0 0-86-16,0 0 0 0,-3 9-9 0,3-9-5 16,-2 17 12-16,-2-6-28 0,1 1 23 15,1 2-42-15,-2 2 19 0,0 2-41 0,2 0 16 16,-4 2-35-16,3 2 5 0,-1-2-15 0,-3 2-15 15,4-1-11-15,-3 1-7 0,3 0-9 0,-3-2-10 16,3 1-5-16,-1-3-7 0,-1 0-37 0,1-3-59 16,1-1-107-16,1 0-63 0,-1-2-156 0,3-12-65 15,-2 19-96-15,2-19-522 0,-4 14-701 16</inkml:trace>
  <inkml:trace contextRef="#ctx0" brushRef="#br0" timeOffset="-166219.68">21316 13279 85 0,'0'0'464'0,"0"0"-166"0,14 3 0 0,-14-3-74 16,0 0 55-16,9 5-79 0,-9-5 51 0,0 0-82 15,7 8 33-15,-7-8-78 0,0 0 42 0,2 13-68 16,-2-13 38-16,0 0-63 0,-1 15 40 0,1-15-68 16,-4 10 31-16,4-10-40 0,-5 11 36 0,5-11-89 15,-6 10-18-15,6-10-139 0,-8 8-34 16,8-8-90-16,0 0-76 0,-8 10-358 0,8-10-238 16</inkml:trace>
  <inkml:trace contextRef="#ctx0" brushRef="#br0" timeOffset="-165616.28">21904 12897 190 0,'3'-10'436'0,"-3"10"-35"0,2-14-111 0,-2 14-30 16,0 0 37-16,-2-16-81 0,2 16 30 15,-5-9-94-15,5 9 23 0,-9-4-71 0,9 4 31 16,-14 1-65-16,5 2 41 0,0 2-60 0,0 0 44 16,-4 2-49-16,1 2 0 0,1 1 13 0,-2 4 7 15,2 0 2-15,-2 1 2 0,3 0-1 0,1 2-2 16,-3 0 59-16,5 1-69 0,0 0 53 0,1-2-64 16,1-1 55-16,1 1-70 0,1-1 55 15,1-2-58-15,2 1 52 0,1-1-53 0,2-1 51 0,-1-1-53 16,2 0 29-16,4 0-25 0,1 1-3 0,0-4-5 15,3-1 2-15,2-1-8 0,3-1 0 16,0-3-9-16,0-1-9 0,3-2-5 0,0-2-2 16,3-3-11-16,0-2-9 0,2-2-9 0,-3-4 1 15,3-1 4-15,-6-5-5 0,0 2-3 0,-1-1-27 16,-5-2 20-16,-3 2-3 0,0-2 0 0,-3 1 3 16,-4-1 57-16,-1 2-61 0,-1 1 61 0,-1-1-63 15,-3 2 60-15,1-1-57 0,-1 3 60 0,-1 0-52 16,-1 2 52-16,-1 1-59 0,1 3 57 0,-2 1-54 15,1 2 53-15,-2 1-54 0,8 5 56 0,-16-5-53 16,16 5 55-16,-18 4-50 0,9 0 61 0,0 2-51 16,-1 2 48-16,0 2-43 0,1 1 5 0,1 2 15 15,0 0 6-15,2 3 8 0,1 0 5 16,1 1 4-16,1 1 0 0,1 0 53 0,0 1-54 16,2 0 42-16,0 2-55 0,2-2 50 15,-1 2-58-15,3 0 59 0,-2 0-63 0,4 0 55 16,-1-2-57-16,1 2 57 0,0-3-60 15,1-1 58-15,-1-3-60 0,1 2 64 0,0-3-72 0,0-1 30 16,-1-2-96-16,-1 0 0 0,-1-2-100 0,2 0 0 16,-6-8-115-16,8 11-34 0,-8-11-70 0,8 8-398 15,-8-8-339-15</inkml:trace>
  <inkml:trace contextRef="#ctx0" brushRef="#br0" timeOffset="-165267.55">21527 12654 412 0,'-10'-6'390'16,"0"1"-114"-16,10 5 26 0,-12-7-89 0,12 7 54 15,-8-6-17-15,8 6-19 0,0 0-24 0,0 0-54 16,8-6 41-16,-8 6-58 0,21-2 52 16,-9 1-40-16,6-1 46 0,0 1-54 0,4 1 53 15,0-2-58-15,2 1 45 0,3-2-61 0,2 1-12 16,1 0-18-16,-1-2-9 0,2 1-13 0,-2 0-8 16,0 1-4-16,-2-2-11 0,0 2-7 0,-1-1-9 15,-6 1-4-15,-1-1-12 0,-1 1-1 0,0 1-5 16,-5 0-12-16,1-1-44 0,-2 1-52 0,-12 1-33 15,20-2-130-15,-20 2-44 0,15-1-96 16,-15 1-11-16,14 1-43 0,-14-1-422 0,0 0-437 16</inkml:trace>
  <inkml:trace contextRef="#ctx0" brushRef="#br0" timeOffset="-164968.54">22451 12861 268 0,'0'0'427'0,"0"0"-85"16,4 11-22-16,-4-11-1 0,0 0-6 0,8 4 13 15,-8-4-111-15,11 3 12 0,-11-3-89 16,13 1 25-16,-13-1-78 0,19 1 33 15,-19-1-69-15,23 2 44 0,-23-2-47 0,23 1 16 16,-9-1-59-16,-1 0 45 0,2 2-59 0,-1-2 22 16,0 0-86-16,-1 0-47 0,0 1-48 0,1-1-43 15,-2 2-34-15,-12-2-41 0,20 0-48 16,-20 0-28-16,13 1-181 0,-13-1-56 0</inkml:trace>
  <inkml:trace contextRef="#ctx0" brushRef="#br0" timeOffset="-164788">22442 12969 375 0,'-15'6'309'0,"15"-6"-22"0,-10 4 6 0,10-4-1 15,0 0-20-15,-6 8-20 0,6-8-31 0,0 0-34 16,6 7-31-16,-6-7-13 0,10 4-39 0,-10-4-18 16,19 6-19-16,-7-4-10 0,0-1-14 15,1 0-28-15,4-1-52 0,-2 0-68 0,5 0-53 16,0-1-55-16,0-1-43 0,4 0-82 0,1-3-309 15,-3 0-157-15</inkml:trace>
  <inkml:trace contextRef="#ctx0" brushRef="#br0" timeOffset="-164388.8">22935 12802 355 0,'0'0'413'0,"0"0"-97"0,4-10 34 0,-4 10-96 16,0 0 26-16,0 0-97 0,0 0 33 0,0 0-75 15,0 0 34-15,0 0-55 0,0 0 42 0,0 0-62 16,-10 9 48-16,10-9-69 0,-9 13 9 16,5-4 4-16,-1 1-6 0,1 1-5 0,-1 1-6 0,0 0-2 15,1 2-20-15,3 0 17 0,-3 0-9 16,2 2-6-16,-2-1-8 0,3-1-6 0,-1 2-9 16,1-1 5-16,1-3-5 0,0 2-7 15,1-1 2-15,2 1-5 0,-1-3 1 0,4 1 1 16,-1 0 0-16,4-1-3 0,0 0 1 0,1-2-3 15,4-1-2-15,0-1-4 0,1-1-2 0,2-2-1 16,2-1 3-16,1-2-5 0,-2-2-1 0,3-3 4 16,2-2 12-16,-1-1-26 0,-1-2 6 0,0-2 3 15,-3-2-2-15,-2-2-17 0,0 1 22 0,-2-3-5 16,-5-1-5-16,-2 2 1 0,-3-1-8 0,-3 0 0 16,-2-1-2-16,-4 2-1 0,-1-3 46 0,-5 2-56 15,-1 1 50-15,-1 1-58 0,-1 2 53 0,-2 2-58 16,1 1 53-16,-2 3-56 0,2 1 31 15,0 3-104-15,-2 0-11 0,3 3-113 0,-1 0-4 16,2 3-109-16,-4 0-32 0,2 2-65 0,-2 1-381 16,3 0-363-16</inkml:trace>
  <inkml:trace contextRef="#ctx0" brushRef="#br0" timeOffset="-163365.4">20785 12857 21 0,'10'-2'291'15,"-10"2"-53"-15,0 0-32 0,0 0-21 0,0 0-31 16,0 0 0-16,0 0-43 0,0 0 9 15,0 0-36-15,13-1 31 0,-13 1-52 16,0 0 34-16,0 0-54 0,0 0 38 0,0 0-55 16,0 0 0-16,0 0 0 0,0 0 0 0,0 0-3 15,0 0-3-15,0 0 1 0,0 0 5 0,0 0-9 16,0 0-4-16,0 0 1 0,0 0-1 0,0 0 3 16,0 0 5-16,0 0 0 0,0 0 3 0,0 0 9 15,11 1 5-15,-11-1 11 0,0 0 19 0,0 0 59 16,0 0-43-16,0 0 44 0,0 0-51 0,0 0 49 15,0 0-50-15,8-7 51 0,-8 7-51 16,0 0 46-16,0 0-64 0,0 0 50 0,5-7-56 16,-5 7 47-16,0 0-67 0,0 0 53 0,0 0-72 0,0 0 49 15,0 0-62-15,0 0 46 0,6-8-67 0,-6 8 52 16,0 0-60-16,0 0 57 0,0 0-57 0,0 0 56 16,0 0-58-16,0 0 61 15,0 0-55-15,9 5 55 0,-9-5-59 0,0 0 61 16,0 0-58-16,0 0 57 0,8 7-58 0,-8-7 62 15,0 0-56-15,0 0 59 0,0 0-56 0,0 0 58 16,0 0-53-16,0 0 63 0,8 6-45 0,-8-6 9 16,0 0 15-16,0 0 5 0,0 0-4 0,0 0-3 15,0 0-4-15,0 0-3 0,6-8 2 16,-6 8 3-16,0 0 4 0,1-13 3 0,-1 13 7 0,1-10 8 16,-1 10 9-16,0 0 2 0,0-13-1 15,0 13 1-15,0 0-9 0,0 0-18 0,0-14-10 16,0 14-14-16,0 0-4 0,0 0-8 0,0 0 0 0,0 0 0 15,0 0-1-15,0 0 2 0,0 0-5 16,-3 11 4-16,3-11-11 0,0 14-26 0,0-14-56 16,0 16-43-16,0-16-74 0,0 22-97 0,-2-12-85 15,2 3-90-15,-6 1-469 0,2-1-541 0</inkml:trace>
  <inkml:trace contextRef="#ctx0" brushRef="#br0" timeOffset="-161610.78">19288 14196 164 0,'0'0'257'0,"0"0"-24"0,0 0-14 16,3-9-1-16,-3 9-8 0,0 0 5 0,0 0 7 15,1-11-12-15,-1 11-2 0,0 0-29 0,0 0-9 16,-1-13-8-16,1 13-10 0,0 0-9 0,-5-9-14 16,5 9-10-16,0 0-18 0,-9-6-9 15,9 6-12-15,0 0-5 0,-17-3-9 0,17 3-11 16,-13 1-13-16,13-1-3 0,-16 5-4 0,7-1-2 15,0 1-2-15,0 3-56 0,-3 0 56 0,2 2-52 16,0 0 65-16,0 2-56 0,1 1 57 0,1-1-52 16,-1 3 52-16,3-1-50 0,1 1 57 0,-1 0-38 15,3 1 37-15,1-1-58 0,0 1 59 0,2-3-60 16,0 0 7-16,1 1 7 0,2-2 5 16,0 1 0-16,3 0 2 0,0-1 2 0,0-1 51 0,4 0-61 15,-1-2 3-15,3 0 5 0,-1-1-6 16,2-1 1-16,0-2 3 0,-1-1 2 0,0-2 1 0,2 0-1 15,-1-4-4-15,1 0-14 0,-1-2-7 16,2-2-13-16,-2-2-12 0,2-3-7 0,-2-3 44 16,0-1-59-16,0-2 55 0,-3-1-61 0,0 1 63 15,0-4-46-15,-3 2 55 0,-1-1-55 0,-1 4 55 16,-2-2-55-16,-2 1 63 0,2 2-60 0,-3 1 58 16,-3 0-51-16,2 1 49 0,-3 2-54 0,0 0 50 15,-1 1-54-15,-1 3 55 0,-1 0-16 0,-3 2 6 16,1 2 1-16,9 3-9 0,-20-3-2 15,20 3 0-15,-18 3 0 0,18-3 0 0,-19 8 0 0,11-2 10 16,2 1-3-16,-1 3 2 16,2 2-1-16,1-1-47 0,3 4 62 0,0 1-38 15,1-2 54-15,0 3-42 0,2 1 56 0,2 2-45 16,0 0 13-16,2 1 3 0,1 2 56 0,-1-2-57 16,2 1 59-16,-1 0-62 0,2-1 55 0,-1 1-61 15,0-1 56-15,1-1-55 0,0 1 50 0,-2-1-58 16,2-1 54-16,0-1-61 0,-1-1 57 0,-2-2-59 15,-1-1 59-15,2-1-63 0,-2 0 58 0,-1-2-63 16,0-2 52-16,-4-9-64 0,5 17 45 16,-5-17-81-16,1 13 18 0,-1-13-90 0,0 12-1 0,0-12-71 15,0 0-71-15,-4 12-65 0,4-12-56 0,0 0-389 16,0 0-320-16</inkml:trace>
  <inkml:trace contextRef="#ctx0" brushRef="#br0" timeOffset="-161320.8">19751 14380 63 0,'0'0'569'16,"0"0"-142"-16,4-11-51 0,-4 11-43 0,0 0-33 15,7-8-34-15,-7 8-53 0,10-6-32 0,-10 6-27 16,20-5-20-16,-9 2-21 0,2 2-23 0,2-1-16 16,2 1-13-16,2-1-10 0,-1 1-12 0,0 1-11 15,-2-1-6-15,0 1-35 0,-1 0-52 0,-1-2-49 16,0 2-58-16,-14 0-62 0,22 2-35 0,-22-2-7 16,17 1-38-16,-17-1-34 0,0 0-180 0,6 5-32 15</inkml:trace>
  <inkml:trace contextRef="#ctx0" brushRef="#br0" timeOffset="-161152.28">19836 14409 300 0,'-11'4'306'0,"11"-4"-60"16,-18 4-7-16,18-4-49 0,-13 5 33 0,13-5-64 15,-11 6 64-15,11-6-53 0,-8 5 60 0,8-5-61 16,0 0 40-16,0 0-60 0,0 0 38 0,5 13-69 16,-5-13 29-16,14 6-75 0,-14-6 36 0,21 5-69 15,-9-3 39-15,1-1-62 0,4 1 34 0,0 0-88 16,2-1 1-16,0-1-132 0,0 0-75 0,1-1-45 15,-2-1-55-15,3 0-74 16,-1-1-241-16,-3 0-170 0</inkml:trace>
  <inkml:trace contextRef="#ctx0" brushRef="#br0" timeOffset="-160665.62">20411 14166 150 0,'0'0'523'0,"4"-11"-92"0,-4 11-47 16,4-9-33-16,-4 9-36 0,0 0-56 0,4-11-50 15,-4 11-40-15,0 0-32 0,0 0-26 0,5-7-15 16,-5 7-8-16,0 0-7 0,0 0-6 0,9 7 4 16,-9-7-3-16,5 10-1 0,-5-10-3 0,4 12-5 15,-4-12-3-15,4 15-59 0,-4-15 55 16,4 16-56-16,-4-16 50 0,2 14-59 0,-2-14 55 15,2 14-61-15,-2-14 60 0,1 11-58 0,-1-11 61 16,0 0-57-16,2 14 61 0,-2-14-55 0,0 0 57 16,0 0-62-16,2 10 57 0,-2-10-60 0,0 0 55 15,0 0-62-15,0 0 58 0,0 0-63 16,-3-8 59-16,3 8-60 0,-1-13 58 0,1 13-60 16,-1-14 59-16,1 14-63 0,-2-18 61 0,2 18-64 15,-1-16 64-15,1 16-57 0,-1-14 63 0,1 14-49 16,0-14 56-16,0 14-53 0,-2-10 38 0,2 10-65 15,0 0 54-15,0-12-58 0,0 12 63 16,0 0-61-16,0 0 62 0,0 0-53 0,0 0 62 0,0 0-51 16,2 14 69-16,-2-14-36 0,0 17 49 0,1-7-38 15,-1 3 27-15,-1-1-19 0,1 2 40 16,0 3-39-16,0 1-4 0,-2-1-1 0,2 2 4 16,-1-1-8-16,0 1-6 0,0 0-27 0,-1-1 18 15,0 1-7-15,0-2-40 0,1 2-50 0,0-4-52 16,0 2-17-16,-1-3-127 0,1-2-52 0,0 2-110 15,-2-4-72-15,1 3-435 0,0-4-531 16</inkml:trace>
  <inkml:trace contextRef="#ctx0" brushRef="#br0" timeOffset="-160429.9">20827 14552 119 0,'11'-9'619'0,"-11"9"-216"16,8-5-24-16,-8 5-111 0,0 0-32 0,12-7 19 15,-12 7-86-15,0 0 19 0,0 0-67 16,12 2 39-16,-12-2-78 0,0 0 34 0,8 10-61 0,-8-10 38 16,3 9-59-16,-3-9 39 0,1 14-59 15,-1-14 44-15,-4 16-36 0,0-8-92 0,-4 3-123 16,0-2-140-16,-3 0-168 0,-3-1-251 0,1-1-262 0</inkml:trace>
  <inkml:trace contextRef="#ctx0" brushRef="#br0" timeOffset="-159590.58">21382 14235 32 0,'5'-13'453'15,"-5"13"-102"-15,5-13 1 0,-5 13-51 0,2-11-32 16,-2 11-22-16,0 0-28 0,1-12-41 0,-1 12-32 16,0 0-22-16,-1-11-19 0,1 11-12 0,0 0-13 15,-10-5-7-15,10 5-3 0,-10 2 2 0,10-2 0 16,-13 7-4-16,3 0-1 0,2 0-2 0,-1 2 6 16,-2 3-50-16,3-2 55 0,0 3-40 0,1 1 50 15,-1 1-61-15,3-1 56 0,1 2-57 16,0 0 63-16,3-2-58 0,0 0 7 0,1 0 3 0,1-2 3 15,2 4 3-15,0-4 11 16,4 2-4-16,2-2-5 0,0 0-13 0,2-2 4 16,2-1-11-16,1-1 1 0,1-2-5 0,1-1 2 15,0-2 0-15,-2-1-5 0,2-4 1 0,-1 0-11 16,2-3-11-16,-2-3 32 0,3-2-77 0,-3-2 25 16,-1-4-68-16,-1 0 42 0,0-4-66 0,-3 0 57 15,-1 0-5-15,-3-2 3 0,2 1 3 0,-4-1 8 16,-2 3 4-16,-2 2 8 0,0-2 4 0,-1 2 4 15,-2 2-1-15,-2 0 0 0,-1 2 8 0,1 3-5 16,-1 2-3-16,-2 1 1 0,-2 2 1 0,10 5-1 16,-16-4 8-16,16 4-3 0,-17 4 3 15,8-1 2-15,1 4 4 0,1 1 7 0,1 0 3 16,1 4 9-16,1-1 22 0,2 3 19 0,0 0-4 16,2 0 2-16,2 5-34 0,-1-3 54 0,3 2-57 15,1 2 63-15,2 1-62 0,0 0 57 0,1-1-58 16,1 0 55-16,1-1-63 0,-1 1 54 0,1 0-62 15,0-2 54-15,-1 0-61 0,1-2 58 16,-2 0-68-16,1-4 70 0,-3 1-66 0,1-1 52 0,-2-2-75 16,1 0 21-16,-6-10-97 15,9 15 13-15,-9-15-44 0,6 12-31 0,-6-12-63 16,4 10-52-16,-4-10-56 0,0 0-56 0,3 9-296 0,-3-9-212 16</inkml:trace>
  <inkml:trace contextRef="#ctx0" brushRef="#br0" timeOffset="-159204.9">21169 13958 331 0,'-9'-7'349'0,"2"2"-43"15,7 5-32-15,-14-7-88 0,14 7 26 0,-9-7-35 16,9 7-18-16,-8-5-8 0,8 5 17 0,0 0 3 16,0 0 13-16,0 0-52 0,14-4 43 0,-14 4-52 15,26 0 50-15,-6 0-55 0,1 0 49 0,3 0-66 16,5 0 51-16,2 0-69 0,2 0 57 0,4-1-71 15,3 0 47-15,-3-1-67 0,-1 2 47 16,-4-1-64-16,-2-1 41 0,0 1-51 0,-3 0 38 16,-6 1-53-16,0-1 42 0,-2 1-55 0,-5-1 43 0,1 1-61 15,-3-1 15-15,-12 1-117 0,24-2-20 16,-24 2-97-16,18 2-82 0,-18-2-62 0,14 1-52 16,-14-1-88-16,10 4-238 0,-10-4-279 0</inkml:trace>
  <inkml:trace contextRef="#ctx0" brushRef="#br0" timeOffset="-158883.72">21998 14218 301 0,'0'0'391'0,"0"0"-60"16,0 0-25-16,0 0-42 0,0 0-27 0,0 0-21 16,15 3-21-16,-15-3-28 0,20 1-21 0,-4 0-18 15,-2 0-22-15,4 0-12 0,1 0-17 16,0 0-17-16,3 2-11 0,-2-2-9 0,1 0-8 0,0 0-34 15,0 1-54-15,-5-1-65 0,1 0-64 16,-3-1-61-16,-1 2-44 0,-13-2-86 0,15 1-207 16,-15-1-97-16</inkml:trace>
  <inkml:trace contextRef="#ctx0" brushRef="#br0" timeOffset="-158722.25">21989 14304 137 0,'0'0'363'0,"-12"9"-35"0,12-9-10 15,0 0-77-15,0 0 42 0,3 13-29 16,-3-13-24-16,14 6-86 0,-4-2 27 0,5 0-30 16,2 0-18-16,-2-1-29 0,4 0-20 0,2 1-17 15,1-2-24-15,3 1-60 0,2-2-85 0,0 0-110 16,0-1-94-16,0 0-420 0,-1-2-241 0</inkml:trace>
  <inkml:trace contextRef="#ctx0" brushRef="#br0" timeOffset="-158339.78">22658 14115 509 0,'0'0'411'0,"0"0"-47"16,0-14-64-16,0 14-44 0,0 0-34 0,0 0-18 0,0 0 3 16,0 0-14-16,0 0-23 0,0 0-2 15,-14 6 8-15,14-6-8 0,-6 14 0 0,2-5-3 16,1 2-13-16,-2 3-60 0,1 1 61 0,1-1-70 15,-1 3 42-15,1 0-61 0,2 0 43 0,0 0-49 16,1 1 34-16,-2 1-54 0,4-1-5 0,-1 0-2 16,2 0 0-16,0-1-2 0,2-2-3 0,0 1-3 15,3 0-2-15,1-1 2 0,1-2-16 0,2-2 20 16,-1-1-6-16,3-1 0 0,-1-3-1 0,1 0 3 16,-2-4 2-16,-1 0-3 0,3-2 1 0,-1-4-4 15,1-2 2-15,-1 0-6 0,2-8-5 16,-3-1-14-16,-1-2 40 0,-1-2-31 0,-2-2 17 15,-1-2-30-15,-3-1 30 0,-3 0-38 0,-2-2 30 16,-2 1-38-16,-4-3 37 0,-2 0-41 0,-2 3 24 16,-2 2-65-16,2 5 10 0,-3 2-109 0,0 2 2 15,-2 5-53-15,1 2-37 0,-2 2-52 0,2 3-76 16,-2 3-68-16,-2 2-78 0,3 1-272 0,-2 0-328 16</inkml:trace>
  <inkml:trace contextRef="#ctx0" brushRef="#br0" timeOffset="-157185.87">18923 15013 30 0,'0'0'435'0,"-3"-12"-85"0,3 12-29 16,-1-11-55-16,1 11-44 0,-4-10-37 0,4 10-35 16,-6-7-20-16,6 7-18 0,-11-4-9 0,11 4-5 15,-16 0-6-15,4 1 6 0,0 3 4 0,-1 1-3 16,-3 3-4-16,4-2 5 0,-6 5 10 0,1-2-6 15,1 5-8-15,0-3-3 0,1 5-51 0,2-2 55 16,-1 2-54-16,4 1 60 0,-1-1-51 16,4 1 56-16,-1 1-61 0,3 0 56 0,2 0-45 15,2-2 43-15,1 3-52 0,3-1 49 0,2 0-58 16,4 2 50-16,1-1-51 0,3-2 35 0,2 0-70 16,3 0 56-16,4-1-56 0,2-2 47 0,0-2-56 15,1-2 50-15,-2 0-56 0,1-2 48 0,-2-2-51 16,-4-2 51-16,2 1-51 0,-3-1 61 0,-1-2-66 15,-3 1 49-15,0-2-52 0,-13-1 41 0,21 0-60 16,-21 0 41-16,17-4-66 0,-17 4 52 0,14-5-54 16,-14 5 49-16,9-7-63 0,-9 7 65 0,6-10-62 15,-6 10 56-15,4-11-62 0,-4 11 59 0,0-13-52 16,0 13 56-16,-2-13-45 0,2 13 63 16,-4-14-58-16,4 14 63 0,-5-15-50 0,5 15 59 15,-7-13-55-15,7 13 59 0,-8-11-57 0,8 11 57 16,-8-8-53-16,8 8 53 0,-5-8-50 0,5 8 55 15,-7-7-57-15,7 7 50 0,0 0-56 16,-7-7 59-16,7 7-58 0,0 0 59 0,0 0-49 16,0 0 51-16,0 0-51 0,0 0 60 0,0 0-53 15,0 0 59-15,0 0-53 0,0 0 58 0,8 9-4 16,-8-9-7-16,13 8-2 0,-13-8-4 0,17 11 3 16,-8-5-6-16,0 1-3 0,1 1-9 0,0-2 4 15,-1 3-6-15,0-1-3 0,0-1-3 0,-1 3-1 16,-2-2 5-16,-1 2 0 0,2-2 2 0,-2 2 8 15,-3 1 6-15,0-1 11 0,-1 1 15 16,-2 1 6-16,-2-1 9 0,-1 1 5 0,-1 0-3 16,-4 1-5-16,3-2-21 0,-3 1 12 0,-1 0-7 0,1-1-7 15,0 0-6-15,0-1-6 0,-1 0 0 16,2 0-5-16,0-1-24 0,1-2-54 0,0 0-59 16,1 0-60-16,6-7-86 0,-8 12-50 0,8-12-97 15,-3 11-87-15,3-11-369 0,8 7-422 0</inkml:trace>
  <inkml:trace contextRef="#ctx0" brushRef="#br0" timeOffset="-156555.28">19680 15290 412 0,'0'0'350'0,"-1"-13"-37"0,1 13-32 16,-2-10-46-16,2 10-25 0,-9-10-25 0,9 10-12 16,-13-5-14-16,13 5-25 0,-16-2-51 0,16 2 51 15,-20 0-69-15,10 2 53 0,-2 1-48 16,1 3 34-16,-1 0-55 0,-2 3 50 0,4 0-7 0,-3 1-5 15,4 2-2-15,-1 1-15 0,1 3 1 16,2-2-5-16,0 2-3 0,2-1-8 0,1-1-9 16,2 3-5-16,0-1-4 0,2-1-2 0,0-1-5 15,3-1 3-15,-1 3-2 0,4-2 0 0,0-2-1 16,0 1-3-16,6-2-9 0,-2 0 0 0,0-3 0 16,4 0 5-16,-2-2-1 0,3 0 0 0,-3-4-2 15,2-1-9-15,-1-2-10 0,-1-1-8 0,2-4-20 16,1-1-2-16,-2-2-10 0,0-6-12 0,1 2 2 15,-2-4-8-15,-2-1-21 0,2-2 16 0,-5 1-1 16,1-3 8-16,-3 1-41 0,1-1 59 16,-3 4 3-16,-1-1 6 0,0 2 0 0,-2 0 0 15,-2 3 5-15,2 1-4 0,-2 2 2 0,-2 3-1 16,-1-3 1-16,5 11 5 0,-10-11 3 0,10 11-2 16,-14-5-1-16,14 5 1 0,-18 2 7 15,9 1-33-15,-1 3 64 0,1 0 2 0,0 5 7 16,1-1 1-16,1 3 3 0,0 1 7 0,2-1 4 15,1 5 2-15,0-2 2 0,2 2 11 0,0 2-11 16,0 0 8-16,2 0-21 0,2 0 8 0,0 0-19 16,0 2 13-16,2 0-12 0,0-1 4 0,0 1-15 15,1-1 10-15,-1-1-10 0,2 0 2 0,-1-4-6 16,-1 0 7-16,1 1-13 0,-1-2 4 16,0-1-44-16,-1-4-44 0,0 3-76 0,1-4-47 15,0 1-101-15,-4-10-57 0,5 16-79 0,-5-16-313 16,6 10-264-16</inkml:trace>
  <inkml:trace contextRef="#ctx0" brushRef="#br0" timeOffset="-156268.65">20120 15434 419 0,'-6'-10'469'0,"6"10"-87"0,0 0-63 15,-4-12-36-15,4 12-22 16,0 0-29-16,0 0-36 0,0 0-19 0,5-11-22 0,-5 11-17 16,13-4-18-16,-13 4-21 0,16 0-14 0,-4-1-17 15,2 2-15-15,0-1-9 0,1 3-8 0,2-2-11 16,2-1-19-16,-1 1-43 0,0 2-48 0,-2 0-62 15,1-2-79-15,-3 0-59 0,-1 1-11 0,-13-2-29 16,19 6-36-16,-19-6-202 0,7 5-78 16</inkml:trace>
  <inkml:trace contextRef="#ctx0" brushRef="#br0" timeOffset="-156109.05">20106 15513 263 0,'-9'4'299'0,"9"-4"-4"0,-14 4-32 0,14-4 28 16,-9 5-42-16,9-5 21 0,0 0-23 0,0 0-5 15,0 0-48-15,4 12-19 0,-4-12-42 0,14 5-17 16,-3-3-30-16,0 1-3 0,3-1-30 0,2 1-7 16,2-2-58-16,0 2-46 0,3-1-91 0,0-1-54 15,0 0-86-15,2-1-58 0,1 1-367 0,-1-2-218 16</inkml:trace>
  <inkml:trace contextRef="#ctx0" brushRef="#br0" timeOffset="-155331.47">20922 15343 152 0,'3'-9'354'0,"-3"9"-33"16,0 0-11-16,4-14-84 0,-4 14 42 15,0 0-25-15,-1-12-19 0,1 12-31 0,0 0-25 16,-5-11-27-16,5 11-60 0,-7-6 35 0,7 6-53 16,0 0 49-16,-14-3-12 0,14 3 11 0,-14 3-7 15,14-3-6-15,-17 8 4 0,9-3-8 0,-1 3-1 16,0 0-4-16,0 4 11 0,-1-1-7 0,2 0-10 15,1 4 1-15,1-2-9 0,-1 2-1 0,3 1-5 16,0 0-16-16,3 0 5 0,-1 2-3 0,2-1-11 16,2-2-3-16,1 1-7 0,1-2 1 0,4 1-4 15,-1-1-3-15,5 1 2 0,1-2-4 0,1-1-2 16,0 0-7-16,4-3 2 0,0 1-6 16,-3-4 1-16,3-3 7 0,-1-1-15 0,0-1 13 15,-1-2-34-15,0-2 43 0,0-1-54 0,2-6 52 16,-3-2-46-16,0-3 41 0,-3 0-49 15,0-3 44-15,-4-1-48 0,-1-2 49 0,-3 0-50 0,-3 3 46 16,-1 0-44-16,-4-1 38 0,-1-3-45 0,-2 2 43 16,-4 1-51-16,1 2 34 0,-3 0-69 0,-2 2 17 15,0 2-95-15,-2 3 12 0,-1 1-44 16,1 4-41-16,2 2-33 0,-3 1-72 0,4 2-31 16,0 2-46-16,0 1-378 0,1 0-318 0</inkml:trace>
  <inkml:trace contextRef="#ctx0" brushRef="#br0" timeOffset="-155047.15">21420 15651 490 0,'0'0'511'0,"0"0"-108"15,0 0-95-15,0 0-16 0,6 5-36 0,-6-5-26 16,0 0-43-16,3 12 4 0,-3-12-37 0,0 0-15 16,0 17-28-16,0-17-8 0,0 15-29 0,0-15-1 15,-3 15-20-15,1-5 1 0,2-10-62 0,-9 18-78 16,2-9-148-16,-2 0-133 0,-3 0-554 0,-1-2-491 15</inkml:trace>
  <inkml:trace contextRef="#ctx0" brushRef="#br0" timeOffset="-154187.58">21968 15319 200 0,'0'-19'424'0,"0"19"-59"16,-1-13-96-16,1 13 17 0,-1-11-38 0,1 11-40 16,-3-10-32-16,3 10-28 0,-5-8-29 0,5 8-19 15,-10-4-4-15,10 4-5 0,-13 1-2 0,13-1-50 16,-14 3 53-16,4 2-3 0,2 1 2 0,-1 0-2 15,1 0 1-15,-2 3-5 0,2 1-4 0,1 2-6 16,-1 0 4-16,1 1-5 0,1 0-2 0,1 0-5 16,3 1 2-16,-1-1-3 0,2-1 0 0,2 4-2 15,0-4-7-15,2 2 1 0,2 0-2 0,3-2 1 16,1 1-12-16,1-1-8 0,1-1-4 0,3-1-4 16,-1-2-3-16,2-2 5 0,0-1-3 15,1-2-4-15,-2-1 2 0,2-2-3 0,-2-3-3 16,1-2-7-16,-1-4-28 0,1-2-3 0,-1-3-50 15,-2-2 39-15,1-2-60 0,-4-2 49 0,0-1-60 16,-1-1 55-16,0-2-59 0,-3 1 68 0,1-1 2 16,-3 3 2-16,-1 2-2 0,0 1 9 0,-4 0 4 15,0 2-1-15,1 3-3 0,-1 2-2 0,-4 0-1 16,1 3 4-16,-1 2 1 0,-4 2 1 0,10 4 4 16,-21-2 2-16,8 4 2 0,3 2-1 0,-3 2-44 15,1 2 58-15,1 3-44 0,0 0 66 0,3 2-6 16,1 2-1-16,1 1 7 0,4 0 5 0,-1 0 0 15,3 3 0-15,0 1-1 0,2-1 1 16,0 4 2-16,2 0-2 0,1 0-6 0,0 0 0 16,2-2 3-16,0 2-5 0,1-2 6 0,0 0-12 15,-1-1 4-15,2-2-8 0,-1-1-1 16,0-2-8-16,-2-2-23 0,0-1-44 0,-1-1-28 16,1-2-66-16,-3 0-14 0,-3-9-71 0,8 13-28 15,-8-13-85-15,6 9-70 0,-6-9-269 0,0 0-205 16</inkml:trace>
  <inkml:trace contextRef="#ctx0" brushRef="#br0" timeOffset="-153823.09">21618 15035 367 0,'0'0'391'0,"-12"-6"-67"0,12 6-14 16,0 0-64-16,-10-7-8 0,10 7-36 16,0 0 13-16,0 0-30 0,0 0 10 0,13-5-21 15,-13 5-15-15,23 0-8 0,-6 0 2 16,4 0-9-16,0 1 1 0,7-1-3 0,0 1 2 0,1-1-22 15,2 0-45-15,2 0 39 0,-1-1-54 16,0 1 40-16,0-1-67 0,-1 0 40 0,0 1-62 16,-5-1 46-16,1-1-59 0,-5 2 49 0,-3 0-60 15,0-1 42-15,-5 1-85 0,2-1 11 0,-16 1-60 16,23-2-78-16,-23 2-64 0,18 0-113 0,-18 0-58 16,16 2-38-16,-16-2-415 0,12 2-422 0</inkml:trace>
  <inkml:trace contextRef="#ctx0" brushRef="#br0" timeOffset="-153501.37">22546 15281 63 0,'0'0'473'0,"0"0"-101"0,0 0-33 0,0 0-42 16,0 0-33-16,0 0-31 0,11-4-28 0,-11 4-33 15,14 0-80-15,-14 0 36 0,21 0-22 0,-21 0-20 16,24 2-15-16,-10-2-14 0,0 0-11 0,3 1-8 15,-2 0-10-15,0-1-12 0,0 2-40 0,0-1-49 16,-1-1-53-16,-1 1-72 0,-13-1-30 0,22 1-47 16,-22-1-33-16,13 2-272 0,-13-2-93 0</inkml:trace>
  <inkml:trace contextRef="#ctx0" brushRef="#br0" timeOffset="-153324.25">22511 15369 153 0,'0'0'350'15,"-11"7"2"-15,11-7-36 0,-8 6-16 0,8-6 5 16,0 0-46-16,6 9-17 0,-6-9-57 16,13 5-19-16,-4 0-42 0,3-2-9 0,-1 1-35 0,3-1-2 15,4 1-24-15,0-1 1 0,1-1-36 0,2 0-29 16,0-1-75-16,0-1-80 0,1 0-62 0,-1-1-43 16,0 0-111-16,-1-2-253 0,3-2-146 0</inkml:trace>
  <inkml:trace contextRef="#ctx0" brushRef="#br0" timeOffset="-153058.54">23109 15170 305 0,'8'-13'490'0,"-8"13"-44"16,4-10-60-16,-4 10-45 0,0 0-49 0,5-10-64 15,-5 10-51-15,0 0-38 0,0 0-27 0,6-8-19 16,-6 8 5-16,0 0 0 0,0 0 15 0,7 11 14 15,-7-11-42-15,4 19 71 0,-1-7-47 0,-1 3 58 16,-1 2-36-16,-1 2 33 0,1-1-43 0,-1 0 25 16,0 3-52-16,0-1 13 0,0 1-30 0,0-1 15 15,0 1-39-15,0-1 12 0,0 0-4 16,1 1-16-16,-1-2-5 0,2-1-9 0,-1 0-36 16,2-2-56-16,-2-3-100 0,0 0-99 0,0-2-86 15,2-1-147-15,-3-10-141 0,3 17-374 0,-3-17-612 16</inkml:trace>
  <inkml:trace contextRef="#ctx0" brushRef="#br0" timeOffset="-151274.96">18520 16586 67 0,'0'0'341'0,"0"0"-68"16,-6-6-32-16,6 6-22 0,0 0-52 0,-12-4 12 15,12 4-35-15,-13-2 27 0,13 2-30 0,-12-1 30 16,12 1-34-16,-17-1-10 0,17 1-1 0,-18 0 5 15,18 0-22-15,-22-2 7 0,22 2-16 16,-23 2 4-16,11-2-20 0,0 1 5 0,-1 0-19 16,0 0 4-16,1 0-20 0,-1 0 5 0,1 1-16 15,0-1 7-15,12-1-18 0,-22 3 3 16,22-3-13-16,-17 3 4 0,17-3-14 0,-14 1 7 16,14-1-14-16,-11 3 14 0,11-3-11 0,0 0 14 15,0 0 0-15,-11 3 16 0,11-3 1 0,0 0 11 16,0 0-5-16,16 2 7 0,-16-2-2 0,22 0-4 15,-10 0-3-15,5 0 5 0,3 0-3 0,1-1 1 16,6 1 0-16,2-2-10 0,3 2-3 16,4-1-4-16,2 0-4 0,3-1-3 0,-1 1-8 15,1 0 5-15,1 0-8 0,-1 0-2 0,-2 0 2 16,1-1 6-16,-3 2-12 0,-6-2 10 0,-1 0-9 16,-2 1 6-16,-2 0-5 0,-4 0 6 0,-3 0 1 15,0 0-15-15,-5 1 11 0,1-2 2 0,-15 2 10 16,22-1-8-16,-22 1 6 0,21-1-10 0,-21 1-3 15,14-2-12-15,-14 2 2 0,0 0 1 0,15-3-3 16,-15 3-3-16,0 0-12 0,0 0 12 0,0 0-9 16,0 0 11-16,0 0-7 0,0 0-4 0,-3-11-3 15,3 11-1-15,-7-4-7 0,7 4-2 0,-10-6 3 16,10 6-12-16,-12-6-9 0,12 6 7 16,-14-6-6-16,6 1-3 0,8 5 12 0,-14-9 0 15,4 6 9-15,2-2-2 0,-1 2 12 0,2-3-4 16,-3 3 11-16,1 0-6 0,0-1 7 0,-1 1-6 15,10 3 13-15,-17-7-7 0,17 7 3 0,-15-6-5 16,15 6 12-16,-15-3-10 0,15 3 10 0,-11-4-12 16,11 4 6-16,-10-3-11 0,10 3 10 0,0 0-7 15,-11-2 11-15,11 2-7 0,0 0 11 0,0 0-4 16,0 0 16-16,0 0-2 0,0 0 16 16,0 0-5-16,6 8 7 0,-6-8-2 0,16 4 5 15,-4-1-4-15,-1 0 2 0,3-1-12 16,0 3 3-16,3-1-10 0,-2 0 3 0,2 0-6 15,-2 0-3-15,0 1-2 0,0 0 1 0,-1-1-11 16,-3 1 11-16,1 0 0 0,-2 0 0 0,-1 0-2 16,-1-1 11-16,-8-4 7 0,12 11 21 0,-12-11 10 15,7 12-3-15,-7-12 6 0,0 16 2 0,-4-8-4 16,-1 0 8-16,-3 2-6 0,0 1-8 0,-2 0-2 16,-1 0-7-16,0-1-7 0,0 0-6 0,-2 1-51 15,2 0 48-15,-2-2-50 0,3 1 36 0,-1-1-108 16,1 1-13-16,3-2-68 0,0 0-82 0,1 0-63 15,6-8-109-15,-5 14-94 0,5-14-361 0,5 13-454 16</inkml:trace>
  <inkml:trace contextRef="#ctx0" brushRef="#br0" timeOffset="-150874.97">19614 16401 172 0,'0'-15'525'0,"0"15"-60"15,-1-12-65-15,1 12-22 0,0 0-55 0,0-13-47 16,0 13-57-16,0 0-31 0,0 0-46 0,0-14-9 16,0 14-33-16,0 0 12 0,0 0-4 0,0 0 21 15,0 0 3-15,-2 11 14 0,2-11 19 0,-1 15-16 16,1-15 5-16,1 20-17 0,-2-7 7 0,2-1-10 16,-1 3-8-16,0-1-13 0,2 2-10 0,-1 0-9 15,0 1-11-15,-1-1-11 0,2 1-11 0,0-2-7 16,-2-1-9-16,1 0-32 0,1-1 13 0,-1-1-16 15,2 0 14-15,-2-1-35 0,-1-11-25 0,1 20-82 16,-1-20-12-16,3 16-74 0,-3-16-67 16,3 13-46-16,-3-13-76 0,2 11-52 0,-2-11-89 15,0 0-465-15,0 0-597 0</inkml:trace>
  <inkml:trace contextRef="#ctx0" brushRef="#br0" timeOffset="-150571.78">19270 16370 319 0,'-5'-9'387'0,"5"9"-76"16,0 0 5-16,4-13-65 0,-4 13 11 15,11-7-49-15,0 4-9 0,0-1-44 0,5-1 1 16,0 2-19-16,3-1 8 0,4 0-20 0,3-2 3 15,1 3-16-15,-1-1 5 0,3 0-16 0,-1 0 5 16,-1 0-18-16,1 2-1 0,-1-2-16 0,-2 1-10 16,-1 0-9-16,-2 1-8 0,-4-1-15 0,0 2 2 15,-5 0-10-15,1-1-5 0,-3 0-29 16,1 1-48-16,-12 1-81 0,16-2-52 0,-16 2-77 16,15 0-22-16,-15 0-79 0,0 0-69 0,12 5-326 15,-12-5-273-15</inkml:trace>
  <inkml:trace contextRef="#ctx0" brushRef="#br0" timeOffset="-150059.15">20082 16556 149 0,'0'0'476'0,"0"0"-88"0,-9-6-45 0,9 6-41 16,0 0-39-16,-14-6-27 0,14 6-32 0,-10-2-35 15,10 2-31-15,0 0-25 0,-18 0-17 16,18 0-18-16,-13 3-8 0,13-3-7 0,-14 6 5 15,5-1-9-15,9-5-10 0,-13 11 29 0,7-4-12 16,-2 0 12-16,3 0-12 0,0 2 23 0,2 0-8 16,-1 0 4-16,4-9-10 0,-2 19 1 0,2-19 2 15,0 18-2-15,2-8-3 0,2-2 1 0,0 1-3 16,1-1-10-16,4-1-5 0,0 0-4 0,3 0-7 16,0 1-9-16,2-4-3 0,-1 1-5 0,4-3 0 15,-4 1-2-15,1-2 8 0,-1-2-13 0,0-2 4 16,0 1-9-16,3-3 5 0,-4 0 1 15,0-2-5-15,-1-1-10 0,0-2-2 0,-1 0-2 0,-3-2 6 16,-1 0-2-16,-1-1-4 0,-3-2 2 16,0 3-1-16,-1-1-6 0,-2 0-4 0,-2 0-6 15,-1 1 4-15,-1-2-6 0,-3 3-21 0,0 1-5 16,-3 0-26-16,1 2-30 0,-1 2-25 0,-2 1-43 16,0 1-27-16,0 3-32 0,13 1-30 0,-24 1-33 15,12 1-19-15,2 2-33 0,-1 1-37 0,3 1-58 16,0 0-172-16,8-6-115 0</inkml:trace>
  <inkml:trace contextRef="#ctx0" brushRef="#br0" timeOffset="-149404.15">20492 16579 27 0,'0'0'565'0,"1"-13"-137"16,-1 13-48-16,-1-14-41 0,1 14-27 0,-2-12-44 15,2 12-53-15,-3-10-38 0,3 10-36 0,-6-9-35 16,6 9-14-16,-8-7-32 0,8 7-15 0,-12-3-10 16,12 3 6-16,-14 0-22 0,14 0 10 0,-15 2-19 15,15-2 16-15,-15 7-14 0,7-1 16 16,-1-1-13-16,3 2 7 0,-1 0-11 0,1 0 14 0,1 2-9 15,0-1 11-15,0 0-11 0,1 1 10 0,4-9-15 16,-3 16 14-16,3-16-14 0,0 16 13 0,0-16-5 16,5 15 0-16,0-8-5 0,-5-7 7 0,13 14-15 15,-5-10 13-15,0 1-12 0,0 0 5 16,-8-5-8-16,17 5 13 0,-17-5-13 16,15 1 13-16,-15-1-9 0,14-4 7 0,-14 4-13 15,14-7 17-15,-14 7-12 0,11-12 13 0,-11 12-13 16,7-14 14-16,-3 5-2 0,-4 9 23 0,4-18 5 15,-4 18 16-15,4-17 4 0,-4 17-9 0,1-14-1 16,-1 14-11-16,1-13-4 0,-1 13-12 16,0 0-5-16,3-15-15 0,-3 15-9 0,0 0-4 15,2-9-3-15,-2 9-2 0,0 0 4 0,0 0 4 0,0 0 2 16,0 0 7-16,6 7 1 0,-6-7 11 16,2 9 2-16,-2-9 5 0,1 15 5 0,-1-15-1 15,3 18 3-15,-2-7-3 0,1-1 1 0,-1 2-4 16,0 2-9-16,0 0-3 0,1 2 5 0,-1 0-1 15,3 2-2-15,-2 0-1 0,0 0-1 0,0-1 2 16,2 2 1-16,-1 0-2 0,-1-1-17 0,2-2 15 16,-1 1-14-16,-1-3 13 0,1 1-15 0,-2-3 16 15,1-2-15-15,0 1 21 0,-2-11-12 0,2 18 16 16,-2-18-13-16,0 14 6 0,0-14-11 16,-4 11 19-16,4-11-12 0,-7 8-9 0,7-8-14 15,-13 5-17-15,13-5-25 0,-18 1-36 0,18-1-42 16,-22-1-46-16,10-2-72 0,-1 2-46 0,0-2-93 15,2-1-42-15,0 0-78 0,-1 1-339 0,0-2-388 16</inkml:trace>
  <inkml:trace contextRef="#ctx0" brushRef="#br0" timeOffset="-148725.66">20883 16590 174 0,'3'-11'438'0,"-3"11"-89"16,2-17-59-16,-2 17-23 0,0-14-34 0,0 14-27 15,-1-15-35-15,1 15-24 0,-5-12-25 0,5 12-19 16,-9-12-10-16,9 12-11 0,-15-8-4 0,6 4-10 15,9 4-7-15,-18-2-7 0,18 2-7 0,-18 0-2 16,18 0-4-16,-21 4 5 0,11 0 0 0,0 1-12 16,2 0 5-16,-1 2-6 0,2 0-8 0,-1 2 15 15,3-1-10-15,0 2 13 0,1-1-13 16,1 1 5-16,1 0-10 0,2-10 9 16,0 21-18-16,2-12 14 0,-2-9-17 0,5 20 12 15,-2-10-13-15,2-2 9 0,0-1-9 0,3 1 9 16,0-1-11-16,-1 0 13 0,3-3-8 0,-10-4 10 15,16 8-8-15,-16-8 10 0,18 5-9 0,-18-5 13 16,15-2-18-16,-15 2 2 0,18-7-9 0,-10 2 11 16,-1-1-13-16,1-1 4 0,-1-1-7 0,0 0 18 15,-1-1-5-15,0 0 10 0,-3-1-13 0,4 2 11 16,-4-1 2-16,-3 9 17 0,7-17 4 0,-7 17-4 16,4-12-9-16,-4 12-7 0,5-10-15 0,-5 10-13 15,0 0 0-15,5-10-1 0,-5 10-1 0,0 0 7 16,0 0 1-16,0 0 11 0,0 0 1 0,0 0 8 15,0 0 9-15,4 13 6 0,-4-13 11 16,0 13-10-16,0-13 7 0,0 19 2 0,-3-8-1 16,3 1 1-16,0 0-10 0,3 3-4 0,-3-1 5 15,1 1 1-15,0 2-10 0,1 0 1 0,-1 0-3 16,0 1-3-16,0-1-6 0,1 0-1 0,0 1-2 16,0-2-3-16,-1 0 3 0,1 1-21 0,0-2 23 15,-1-1-24-15,2-2 25 0,-3-12-18 0,1 24 0 16,0-14 3-16,-1-10 17 0,1 17-25 0,-1-17 14 15,0 15-22-15,0-15 6 0,-5 13-26 0,0-6-3 16,5-7-29-16,-13 10-17 0,2-7-21 16,2 1-41-16,-3-2-29 0,-2 0-54 0,3 1-41 15,-3-3-54-15,1 1-27 0,13-1-40 0,-26-1-37 16,15 0-334-16,0-2-271 0</inkml:trace>
  <inkml:trace contextRef="#ctx0" brushRef="#br0" timeOffset="-148389.81">21093 16334 366 0,'1'-13'500'0,"-1"1"-75"0,0 12-41 0,1-17-62 16,-1 17-36-16,2-15-73 0,-2 15-30 0,1-11-53 15,-1 11-3-15,0 0-32 0,0 0 7 0,4-10-6 16,-4 10 15-16,0 0 3 0,6 11 11 16,-6-11-9-16,5 16 21 0,-2-6 5 0,-1 1-4 15,1 4 3-15,-1 0-1 0,2 1-20 0,-1 0-2 16,-1 1-11-16,2 1-12 0,0 0-5 0,1 0-22 16,-2 0 3-16,0 0-7 0,1-1-14 0,-1 0-6 15,1 0-12-15,-2-2-1 0,2 0-4 16,0-1-6-16,1-1-17 0,-3-1-43 0,2-1-45 0,0-2-67 15,0 1-70-15,0-2-63 0,1 1-106 16,1-2-94-16,-1 1-120 0,-5-8-359 0,15 9-551 16</inkml:trace>
  <inkml:trace contextRef="#ctx0" brushRef="#br0" timeOffset="-147956.79">21378 16624 376 0,'5'-9'375'0,"-5"9"-28"0,0 0-45 0,9-7-42 16,-9 7-40-16,0 0-42 0,11-6-28 0,-11 6-24 0,12-4-22 15,-12 4-18-15,14-4-16 0,-14 4-10 16,16-4-5-16,-5 0-3 0,-11 4-8 0,15-6-5 16,-7 1-2-16,-8 5-7 0,16-9-5 0,-16 9 1 15,13-10-8-15,-13 10-1 0,11-12-5 0,-11 12 7 16,7-13-4-16,-7 13-2 0,4-15-2 15,-4 15-1-15,0-15-3 0,-3 5 1 0,3 10 4 16,-6-17 0-16,1 9-1 0,-2 0-2 0,1 1 4 16,-2-1 5-16,2 1 3 0,-4 2-2 0,2 0 0 15,-1 2 3-15,9 3 7 0,-20-4-5 16,20 4 7-16,-18 0 6 0,18 0-6 0,-19 6 18 16,9-1-20-16,-1 2 19 0,5 0 22 0,-1 2 17 15,1 1 11-15,1 0 6 0,-2 1-8 0,5 0 3 16,-1 1 10-16,2 0-2 0,0 0 2 0,1 0-10 15,1 0-15-15,2 0-3 0,-1 0-6 0,2-1-4 16,4 1 0-16,-2-2-14 0,2 1-2 0,2-1-14 16,1-2-9-16,4 0-12 0,0-1 6 0,1-1-2 15,2-2-7-15,3 0-17 0,-2-1-30 0,3-2-67 16,-2-2-45-16,-1 1-59 0,2-2-77 0,-3 0-64 16,-1-1-78-16,1 0-105 0,-5-1-452 0,-1 1-568 15</inkml:trace>
  <inkml:trace contextRef="#ctx0" brushRef="#br1" timeOffset="-138683.02">3256 4969 37 0,'0'0'237'15,"0"0"-11"-15,0 0-38 0,0 0 14 16,0 0-23-16,0 0 31 0,0 0-46 0,0 0 2 15,0 0-9-15,-2-12-1 0,2 12-9 16,0 0-9-16,0 0-13 0,0 0 2 0,0 0-37 16,0 0 7-16,0 0-39 0,0 0 6 0,0 0-37 15,0 0 11-15,0 0-23 0,0 0 14 0,0 0-14 16,0 0 24-16,0 0-23 0,0 0 26 0,0 0-15 16,-6 11 15-16,6-11-20 0,0 0 18 0,-1 10-20 15,1-10 14-15,0 0-18 0,-3 10 15 0,3-10-20 16,0 0 14-16,0 0-17 0,0 12 13 0,0-12-13 15,0 0 13-15,0 0-13 0,0 0 13 16,0 0-4-16,-1 11 17 0,1-11 0 0,0 0 20 0,0 0 14 16,0 0 7-16,0 0-7 0,0 0-3 15,0 0-7-15,0 0 5 0,0 0-1 0,0 0-3 16,0-12-10-16,0 12-6 0,0 0 3 0,1-15-8 16,-1 15 10-16,0 0 1 0,2-14 4 0,-2 14-1 15,0 0-65-15,1-12 60 0,-1 12-13 0,0 0-8 16,0 0-8-16,4-10-11 0,-4 10-9 0,0 0-11 15,0 0 5-15,0 0-1 0,0 0 8 0,0 0 2 16,0 0 1-16,0 0 10 0,0 0 3 0,3 11 7 16,-3-11-53-16,2 11 64 0,-2-11-57 0,1 14 62 15,-1-14-59-15,1 11 51 0,-1-11-56 16,2 11 71-16,-2-11-71 0,0 0 60 0,1 13-57 0,-1-13 59 16,0 0-54-16,1 11 26 0,-1-11-10 15,0 0 55-15,0 0-50 0,0 0 56 0,0 12-43 16,0-12 54-16,0 0-36 0,0 0 34 0,0 0-39 0,0 0 32 15,0 0-40-15,-2-10 32 0,2 10-38 16,-3-9 36-16,3 9-31 0,-1-12 36 0,1 12-24 16,-3-12 23-16,3 12-18 0,-1-11 20 0,1 11-15 15,-4-10 17-15,4 10-22 0,0 0 7 0,-1-10-27 16,1 10 12-16,0 0-27 0,0 0 5 0,0 0-19 16,-3-10 11-16,3 10-11 0,0 0 22 0,0 0-10 15,0 0 18-15,-1 13 2 0,1-13 20 16,-1 16-16-16,1-16 13 0,-1 20-17 15,1-8 23-15,-2 1-2 0,1 3 17 0,0-1-12 16,1 0-8-16,0 2-5 0,0-1-8 0,-2 2-3 16,4-1-2-16,-2 0-3 0,0 0-4 0,0 0-9 15,1-1 11-15,0 0-2 0,-1-3-2 0,2 1 0 16,-1-1-4-16,0-1 1 0,0 0-8 0,1-1-36 16,-2-11-53-16,1 19-61 0,-1-19-61 0,4 16-94 15,-4-16-29-15,1 13-133 0,-1-13-51 0,2 12-92 16,-2-12-466-16,2 10-693 0</inkml:trace>
  <inkml:trace contextRef="#ctx0" brushRef="#br1" timeOffset="-137728.66">3143 6792 56 0,'0'0'455'0,"-3"-14"-68"0,3 14-29 16,0 0-44-16,0 0-27 0,-3-11-34 0,3 11-38 16,0 0-46-16,0 0-35 0,-4-9-21 0,4 9-28 15,0 0-18-15,0 0-17 0,0 0-4 0,0 0 1 16,0 0 2-16,0 0 5 0,-5 10 0 0,5-10-5 15,0 0-46-15,-4 16 59 0,4-16-52 0,-1 11 52 16,1-11-55-16,-1 12 53 0,1-12-60 0,-3 13 61 16,3-13-70-16,-1 11 61 0,1-11-64 0,0 0 56 15,-3 14-55-15,3-14 59 0,0 0-56 0,0 0 63 16,-1 13-55-16,1-13 60 0,0 0-60 16,0 0 53-16,0 0-56 0,0 0 49 0,0 0-56 0,0 0 57 15,-9-6-54-15,9 6 68 0,-3-9-52 16,3 9 73-16,-1-13-67 0,1 13 63 0,0-15-65 15,0 15 57-15,0-19-49 0,0 19 75 16,1-17-55-16,-1 17 57 0,2-14-53 0,-2 14 39 16,1-11-49-16,-1 11-7 0,0 0-7 0,1-15 33 15,-1 15-66-15,0 0 46 0,0 0-51 0,2-11 60 16,-2 11-47-16,0 0 48 0,0 0-34 0,0 0 55 16,1 14-22-16,-1-14 12 0,1 15 0 0,-1-15-2 15,0 20 10-15,0-7 4 0,0-1-5 0,0 1-3 16,-1 1-7-16,2 1-6 0,-1-1 13 0,-1 3-26 15,1-2 8-15,0 2-21 0,0 0 15 16,-1-2-29-16,1-1 19 0,0 0-19 0,0 0 4 16,0-3-58-16,0 1-33 0,0 0-125 0,0-12-26 15,-2 20-95-15,2-20-88 0,-1 19-129 0,1-19-118 16,-1 13-320-16,1-13-576 0</inkml:trace>
  <inkml:trace contextRef="#ctx0" brushRef="#br1" timeOffset="-136533.56">2103 3491 54 0,'0'0'428'0,"4"-11"-9"0,-4 11-41 0,0 0-45 0,0 0-26 16,0-13-38-16,0 13-45 0,0 0-37 15,0 0-18-15,-5-11-18 0,5 11-18 16,0 0-10-16,-10-5-18 0,10 5-10 0,0 0-6 15,-16 0-12-15,16 0-6 0,-14 6-5 16,6 0-4-16,-4 0-9 0,2 2-2 0,-1 3-7 0,0 1 1 0,-1 1-15 16,1 2 4-16,1-2-15 0,2 1 7 0,0 1-12 15,1-1 5-15,2 2-8 0,-1 0 9 16,2-2-10-16,2 0 10 0,2 1-2 0,0-2 2 16,0 0-7-16,4-1-1 0,-2 0 10 0,4 0 10 15,0 0 11-15,3-2 7 0,1 0-6 0,0-1 10 16,3-3 1-16,-3 0-3 0,3-3-32 0,-1 0 38 15,0-3-61-15,4-2 54 0,-2-1-7 0,2-3 1 16,-2-3-5-16,3 0-1 0,-2-3-4 0,-1-2-7 16,-2 2 13-16,1-3 5 0,-6 2 13 0,0 0 30 15,-1-2-15-15,-2 0-23 0,0 1 12 0,-3 0-27 16,-1 2 7-16,-1-1-28 0,-3 1 17 0,1 0-30 16,0 1 13-16,-3 0-48 0,0 2-8 15,1 0-56-15,-4 1-40 0,0 2-43 0,0 0-66 16,-2 1-55-16,0 3-71 0,1-1-72 0,10 3-57 15,-23 0-476-15,23 0-567 0</inkml:trace>
  <inkml:trace contextRef="#ctx0" brushRef="#br1" timeOffset="-135300.4">2000 7377 46 0,'0'0'480'0,"0"0"-93"15,-2-14-6-15,2 14-80 0,0 0-4 16,-2-13-41-16,2 13-4 0,0 0-44 0,-5-11-4 16,5 11-34-16,0 0-21 0,-4-8-31 0,4 8-12 15,0 0-33-15,-10-4 0 0,10 4-25 0,0 0 11 16,-13 4-20-16,13-4 6 0,-12 7-26 0,6 0 9 15,-1-2-14-15,2 2 11 0,-1 2-16 0,0 0 13 16,1 1-16-16,0-1 15 0,1 4-14 0,1-3 13 16,0 1-15-16,2 0 4 0,1-11 7 15,0 21 11-15,0-21 18 0,4 18 20 0,1-8 12 0,0-2 3 16,3 2-44-16,5-1 54 0,0-3-56 0,2 1 46 16,0-1-51-16,2-1 41 0,-1-2-62 15,1-1 48-15,0-1-57 0,-1-1 53 0,-2 0-54 0,4-2 48 16,-1-2-46-16,-3 1 49 0,-1-3-51 0,1-2 45 15,-3 1-48-15,1-3 49 0,-3 0-49 16,0-2 47-16,-3 0-48 0,0-1 49 0,-2 1-27 16,-2 0 40-16,1 0-41 0,-3-1 35 0,0 13-10 15,-3-23-9-15,1 9-9 0,-3 3-7 0,-3-1-5 16,1 1-4-16,-1 1-15 0,-3 2 10 0,0 1-8 16,0 1-26-16,-3-1-46 0,2 4-61 0,-3 2-59 15,2 0-72-15,-3 2-50 0,0 1-90 0,0 2-45 16,-1 1-69-16,3-1-326 0,1 4-396 0</inkml:trace>
  <inkml:trace contextRef="#ctx0" brushRef="#br1" timeOffset="-133433.75">18519 4305 304 0,'0'0'255'15,"0"0"-27"-15,0 0-17 0,0 0-20 16,0 0-35-16,0 0-29 0,0 0-31 0,0 0-6 16,0 0-30-16,0 0-9 0,0 0-8 0,0 0 7 15,0 0-3-15,0 0-2 0,7 6 17 0,-7-6-23 16,0 0 5-16,0 0-43 0,0 0 60 15,0 0-8-15,0 0 8 0,0 0 12 0,0 0 3 16,-2 11 10-16,2-11 19 0,0 0 16 0,0 0 10 16,0 0 10-16,0 0 7 0,0 0-49 0,0 0 47 15,0 0-77-15,0 0 56 0,0 0-73 0,0 0 47 16,-3-9-55-16,3 9 54 0,0 0-68 0,-2-10 68 16,2 10-59-16,0 0 60 0,-3-12-59 0,3 12 51 15,0 0-49-15,-2-11 49 0,2 11-39 0,0 0 44 16,0 0-57-16,-2-12 33 0,2 12-45 0,0 0 29 15,0 0-52-15,0 0 42 0,-1-11-56 0,1 11 40 16,0 0-49-16,0 0 43 0,0 0-47 0,0 0 41 16,0 0-44-16,0 0 44 0,0 0-34 0,0 0 24 15,0 0-43-15,0 0 47 16,0 0-44-16,-2-9 49 0,2 9-45 0,0 0 44 16,0 0-36-16,0 0 49 0,0 0-43 0,0 0 32 15,0 0-31-15,0 0 45 0,0 0-40 0,0 0 47 16,0 0-44-16,0 0 46 0,0 0-45 0,0 0 32 15,-3-10-34-15,3 10 39 0,0 0-45 0,0 0 40 16,0 0-35-16,0 0 31 0,-1-11-39 0,1 11 43 16,0 0-39-16,0 0 49 0,0 0-38 0,0 0 35 15,-2-10-36-15,2 10 27 0,0 0-37 0,0 0 22 16,0 0-35-16,0 0 29 0,0 0-48 16,0 0 45-16,0 0-36 0,0 0 40 0,0 0-39 15,-2 9 46-15,2-9-20 0,-1 16 44 0,1-16-31 16,-3 22 8-16,2-8 8 0,-2 0 19 0,1 1 16 15,-1 2 2-15,1 0-1 0,-1 0-7 0,0 1-7 16,1-1-18-16,-2 0 21 0,1 0-20 0,1-1 15 16,-1 1-20-16,1-2 1 0,-2 1-8 0,2-1 12 15,0-2-16-15,0-1 11 0,0-1-17 0,1 0 13 16,1-11-16-16,-1 16 6 0,1-16-47 16,-3 15-18-16,3-15-59 0,-1 13-99 0,1-13-39 15,0 0-62-15,-1 14-110 0,1-14-69 16,0 0-88-16,-2 13-391 0,2-13-566 0</inkml:trace>
  <inkml:trace contextRef="#ctx0" brushRef="#br1" timeOffset="-132627.12">18735 6834 52 0,'-3'-15'454'0,"3"15"-67"0,-4-13-16 16,4 13-29-16,-1-12-18 0,1 12-25 0,-4-9-39 15,4 9-37-15,0 0-33 0,-1-13-37 0,1 13-31 16,0 0-24-16,0 0-21 0,-4-10-8 0,4 10 5 15,0 0 32-15,0 0 5 0,0 0 11 0,-5 8 18 16,5-8-7-16,-6 9 47 0,6-9-28 0,-7 18 12 16,2-5-4-16,0 0-14 0,1 2 8 15,-1 0 4-15,-1-1-18 0,1 2-3 0,-1 1-30 16,1 0-6-16,0 0-26 0,0-2 1 0,-1 1-23 16,2 2 2-16,1-3-23 0,-2 1 6 0,3-2-20 15,0-1 10-15,0 0-14 0,2-13 9 0,-2 21-11 16,2-21 7-16,-1 18-10 0,1-18 3 0,0 15-33 15,0-15-13-15,0 0-41 0,0 15-41 16,0-15-81-16,0 0-36 0,1 12-67 16,-1-12-68-16,0 0-88 0,0 0-86 0,0 0-110 0,0 0-340 15,0 0-591-15</inkml:trace>
  <inkml:trace contextRef="#ctx0" brushRef="#br1" timeOffset="-131584">17503 2963 351 0,'0'0'381'16,"0"0"-71"-16,0 0-35 0,4-11-34 0,-4 11-24 15,0 0-32-15,0 0-35 0,0 0-31 16,5-8-24-16,-5 8-28 0,0 0-8 0,0 0-3 16,0 0-3-16,0 0-1 0,0 0-2 0,0 0-2 15,0 0-4-15,1 11-2 0,-1-11 2 0,0 0-4 16,0 0-5-16,-1 12-10 0,1-12-2 0,0 0-3 16,0 0-3-16,0 0-2 0,0 14 1 0,0-14 0 15,0 0 4-15,0 0 2 0,0 0 4 0,0 0 13 16,-3 9 27-16,3-9 27 0,0 0 22 0,0 0-48 15,0 0 57-15,0 0-46 0,0 0 61 16,0 0-77-16,0 0 57 0,-2-12-67 0,2 12 71 16,0 0-57-16,-2-15 50 0,2 15-57 0,0-13 45 15,0 13-56-15,0-12 39 0,0 12-21 0,0 0 27 16,0-14-40-16,0 14 15 0,0 0-52 0,2-11 25 16,-2 11-41-16,0 0 26 0,0 0-37 0,0 0 22 15,0 0-37-15,0 0 33 0,0 0-17 0,0 0 45 16,0 0-28-16,-4 12 47 0,4-12-16 0,-3 22 7 15,1-10 25-15,0 3-29 0,0 2 16 16,-1 1-24-16,1 0 16 0,-1 1-30 0,-1 3 12 16,2-3-27-16,-2 3 25 0,3-3-25 0,-2 1 18 0,2-3-48 15,-2 1-32-15,2-1-98 0,0 0-35 16,-1-4-94-16,2 2-94 0,-1-4-113 0,0 2-144 16,0-2-399-16,-2-2-649 0</inkml:trace>
  <inkml:trace contextRef="#ctx0" brushRef="#br1" timeOffset="-130514.03">17731 7171 385 0,'0'0'347'0,"0"0"-47"0,0 0-24 15,-5-10-25-15,5 10-11 0,0 0-25 16,0 0-33-16,0 0-37 0,0 0-35 0,-6-7-28 16,6 7-22-16,0 0-10 0,0 0-24 0,0 0 0 15,0 0-7-15,0 0-5 0,0 0-1 0,0 0 0 16,-8 5 1-16,8-5 3 0,0 0 1 0,-2 11 0 16,2-11 5-16,0 0 0 0,-4 12 44 0,4-12-54 15,0 0 41-15,-3 10-55 0,3-10 54 0,0 0-56 16,0 0 52-16,-4 10-48 0,4-10 56 15,0 0-40-15,0 0 69 0,0 0-33 16,0 0 61-16,-3 7-69 0,3-7 52 0,0 0-67 0,0 0 53 16,0 0-59-16,-7-9 2 0,7 9 2 0,0 0 10 0,-2-14 7 15,2 14 3-15,-3-9 3 0,3 9 16 16,-1-13-9-16,1 13 4 0,0 0 3 0,0-17 8 16,0 17 4-16,0 0-4 0,1-13-37 0,-1 13 27 15,0 0-42-15,0-12 20 0,0 12-42 16,0 0 24-16,0 0-13 0,0 0-13 0,0 0 2 15,0 0-11-15,0 0 9 0,0 0 6 0,0 0 6 16,0 0 7-16,0 16 3 0,0-16 18 0,2 21 7 16,-4-10-19-16,2 3 35 0,0 4-31 0,0-2 40 15,0 1-23-15,2 1 19 0,-2 1-23 16,0-1 20-16,1 0-15 0,0 1-1 0,0-1-23 16,1-2 20-16,-1 0-21 0,1 0 13 0,0 0-21 15,-1-3-2-15,1-1-1 0,0-1 2 0,-1 1 1 16,-1-12-2-16,3 19 0 0,-3-19 0 0,2 14-20 15,-2-14-37-15,3 12-67 0,-3-12-77 0,2 11-50 16,-2-11-85-16,0 0-134 0,4 7-103 0,-4-7-532 16,0 0-710-16</inkml:trace>
  <inkml:trace contextRef="#ctx0" brushRef="#br2" timeOffset="-123961.56">12990 4118 248 0,'0'0'400'0,"0"0"-55"0,6-7-22 0,-6 7-32 16,0 0-24-16,0 0-30 15,5-8-25-15,-5 8-44 0,0 0-22 0,0 0-20 16,0 0-12-16,0 0-11 0,0 0-14 0,6-8-5 16,-6 8-7-16,0 0-7 0,0 0-1 0,0 0 6 15,0 0-11-15,0 0-3 0,0 0-5 0,0 0-7 16,0 0-9-16,0 0-6 0,0 0-6 0,0 0-3 16,0 0-4-16,0 0-6 0,0 0-1 0,0 0-4 15,0 0 2-15,0 0-5 0,0 0-2 16,0 0 2-16,0 0 0 0,0 0-3 0,0 0 1 0,0 0 2 15,0 0 0-15,0 0 2 0,0 0-1 16,0 0-3-16,0 0 6 0,0 0-2 0,0 0 1 16,0 0-2-16,0 0 0 0,0 0-2 0,0 0-2 0,0 0 2 15,0 0-1-15,0 0 1 0,0 0-1 16,0 0 4-16,0 0-1 0,0 0-2 16,0 0 2-16,7-6-3 0,-7 6 0 0,0 0-1 15,0 0 3-15,0 0-2 0,0 0 1 0,0 0 0 16,0 0-3-16,0 0 4 0,0 0-5 0,0 0 4 15,0 0-2-15,0 0 0 0,0 0-3 0,0 0 0 16,0 0-1-16,0 0 1 0,0 0-3 0,0 0-2 16,0 0-2-16,0 0-8 0,0 0-12 0,0 0-8 15,0 0-6-15,0 0-19 0,0 0-8 0,0 0-24 16,0 0-25-16,0 0-58 0,0 0-74 0,0 0-65 16,0 0-62-16,0 0-431 0,0 0-338 0</inkml:trace>
  <inkml:trace contextRef="#ctx0" brushRef="#br2" timeOffset="-123435.68">12944 4377 72 0,'0'0'490'16,"-6"-4"-29"-16,6 4-56 0,0 0-29 0,0 0-22 15,0 0-33-15,0 0-91 0,0 0 22 0,0 0-86 16,0 0 35-16,0 0-76 0,0 0 36 0,0 0-73 15,0 0 48-15,0 0-75 0,0 0 52 0,0 0-69 16,6-7 51-16,-6 7-67 0,14-3 52 0,-14 3-73 16,18-4 54-16,-4 3-70 0,-3 0 54 0,2 0-59 15,-2 0 53-15,2-1-93 0,-1 1 17 0,-12 1-107 16,22-1 7-16,-22 1-53 0,19-1-56 0,-19 1-36 16,18-2-50-16,-18 2-10 0,0 0 4 15,15 1-26-15,-15-1-239 0,0 0-115 0</inkml:trace>
  <inkml:trace contextRef="#ctx0" brushRef="#br2" timeOffset="-123240.22">12952 4431 245 0,'0'0'251'0,"-10"6"-25"0,10-6-10 0,0 0-24 16,-9 6 46-16,9-6-50 0,0 0 84 0,0 0-60 16,0 0 46-16,5 9-89 0,-5-9 24 0,14 3-77 15,-14-3 34-15,19 1-76 0,-5-1 29 0,1 1-67 16,0-2 39-16,4 1-68 0,-1 0-4 15,2-1-120-15,-1 0-15 0,3 0-101 0,-4-2-61 16,2 1-70-16,-2-1-294 0,0-1-167 0</inkml:trace>
  <inkml:trace contextRef="#ctx0" brushRef="#br2" timeOffset="-122876.45">13427 4277 113 0,'0'0'578'0,"0"0"-104"0,0 0-58 16,-2-9-32-16,2 9-30 0,0 0-59 0,0 0-99 16,0 0 17-16,0 0-85 0,0 0 40 0,0 0-68 15,0 0 51-15,-14 4-63 0,14-4 58 0,-6 10-67 16,6-10 50-16,-5 17-58 0,5-17 48 0,-4 19-66 16,2-7 49-16,0-1-60 0,0 1-4 0,1 1-5 15,1-1-2-15,0 2-7 0,1-1-3 0,3 1 4 16,0 1-38-16,0-1 35 0,-1-2-28 0,3 1 38 15,4-1-27-15,-1-1 40 0,1-1-26 0,4 0 35 16,2-2-39-16,0-1 31 16,1-1-29-16,0-2 24 0,1-1-26 0,-1-2 23 0,2 0-27 15,-2-3 32-15,1-1-22 0,-4-3 25 0,0-2-8 16,-1-1 0-16,1-4-23 16,-4-3 13-16,-1-1-4 0,-4 1 16 0,-2-2-16 0,-1 1 26 15,-4-3-31-15,-2 3 17 0,-2-4-30 0,-3 1 11 16,1 2-24-16,-6 0 17 0,1 3-30 15,-1 2 11-15,-2 2-69 0,-2 2-63 0,3 1-15 0,-4 3-121 16,4 3-20-16,-3 1-78 0,2 1-63 0,-2 2-43 16,2 2-65-16,1 1-259 0,-2 0-331 0</inkml:trace>
  <inkml:trace contextRef="#ctx0" brushRef="#br2" timeOffset="-121815.28">12678 7222 418 0,'0'0'373'0,"-10"-5"-37"16,10 5-20-16,-9-4-23 0,9 4-16 0,0 0-28 15,0 0-38-15,-10-5-34 0,10 5-26 0,0 0-17 16,0 0-7-16,0 0-3 0,0 0-13 0,4-8-18 16,-4 8-13-16,15-2-9 0,-15 2-11 0,20-5-6 15,-9 4-13-15,3-1 48 0,0 0-70 0,1 0 49 16,3 0-84-16,0 1 13 0,-5 0-112 0,2 0-5 16,0 1-125-16,-3-1-29 0,1 0-27 0,-13 1-35 15,20-2-64-15,-20 2-251 0,13 0-159 0</inkml:trace>
  <inkml:trace contextRef="#ctx0" brushRef="#br2" timeOffset="-121560.45">12617 7285 87 0,'-14'8'403'0,"14"-8"-82"0,-7 5-20 0,7-5-15 0,0 0-29 15,0 0-15-15,0 0-12 0,0 0-28 16,3 11-25-16,-3-11-33 0,14 2-21 0,-14-2-24 15,21 3-15-15,-7-2-17 0,-1-1-10 16,3 2 36-16,0-2-65 0,4 0 36 0,-2-2-93 16,0 2-7-16,0-1-128 0,-2 0-47 0,2-1-44 15,-1 0-64-15,-3 1-395 0,-1-3-222 0</inkml:trace>
  <inkml:trace contextRef="#ctx0" brushRef="#br2" timeOffset="-121089.74">13145 7100 408 0,'0'0'448'0,"0"0"-74"16,6-10-58-16,-6 10-33 0,0 0-28 0,0 0-32 16,7-6-54-16,-7 6 17 0,0 0-79 15,0 0 31-15,0 0-65 0,0 0 38 16,0 0-62-16,0 0 45 0,0 0-60 0,11 4 44 15,-11-4-62-15,0 0 45 0,5 8-60 0,-5-8 50 16,0 0-59-16,0 0 56 0,4 11-60 0,-4-11 55 16,0 0-55-16,0 0 57 0,0 0-51 0,4 7 59 15,-4-7-54-15,0 0 53 0,0 0-61 0,0 0 57 16,0 0-60-16,0 0 57 0,0 0-57 0,0 0 54 16,0 0-56-16,0-11 27 0,0 11-24 15,0 0 2-15,0-15 2 0,0 15 14 0,-2-10 14 0,2 10 18 16,-2-13 10-16,2 13 9 0,0-10 0 0,0 10 3 15,0 0 1-15,0-14-10 0,0 14-8 16,0 0-9-16,0 0-12 0,0-11-9 0,0 11-7 16,0 0-7-16,0 0-4 0,0 0 1 0,0 0 4 15,0 0 10-15,0 0 10 0,0 0 21 0,0 0 11 16,-2 15 2-16,2-15 1 0,0 19 0 0,0-6 6 16,0-1-4-16,0 5-3 0,0-2 2 0,0 3 3 15,0 0-12-15,0 2-3 0,-2-3-5 16,2 2 1-16,0 0-3 0,0-1-26 0,0-1 33 0,0-1-34 15,0-1 22-15,0-2-28 0,0 1 26 16,0-2-31-16,0 0 27 0,0-1-21 0,0-11 15 16,0 16-13-16,0-16 3 0,0 16-65 0,0-16-21 15,0 0-92-15,0 17-24 0,0-17-53 0,0 0-55 16,0 12-82-16,0-12-56 0,0 0-93 0,0 0-382 16,0 0-480-16</inkml:trace>
  <inkml:trace contextRef="#ctx0" brushRef="#br2" timeOffset="-116210.68">3041 3051 112 0,'0'0'181'0,"0"0"-26"0,0 0-18 16,0 0-8-16,0 0-11 0,0 0-4 16,0 0 5-16,0 0 1 0,0 0-26 0,0 0 30 0,0 0-18 15,0 0 33-15,0 0-22 0,0 0 31 0,0 0-20 16,0 0 19-16,0 0-25 0,0 0 10 0,0 0-27 15,0 0 13-15,0 0-27 0,0 0 4 0,0 0-29 16,0 0 5-16,0 0-26 0,0 0 5 0,0 0-26 16,0 0 9-16,0 0-24 0,0 0 1 0,0 0-7 15,0 0 17-15,0 0-12 0,9 5 21 16,-9-5-8-16,0 0 16 0,0 0-13 0,1 11 7 16,-1-11-17-16,0 0 13 0,0 0-18 0,0 13 13 15,0-13-16-15,0 0 13 0,0 0-13 0,2 12 11 16,-2-12-15-16,0 0 16 0,0 0-15 0,0 0 19 15,0 0-13-15,0 0 15 0,1 11-10 0,-1-11 14 16,0 0-9-16,0 0 18 0,0 0-9 0,0 0 12 16,0 0-6-16,0 0 13 0,0 0-12 0,0 0 4 15,0 0-2-15,3-12 14 0,-3 12-12 0,0 0 3 16,2-12 2-16,-2 12 0 0,0 0-2 16,4-11 1-16,-4 11 0 0,0 0-4 0,4-9-6 15,-4 9-9-15,0 0-8 0,0 0-10 0,0 0-7 16,2-11-5-16,-2 11-13 0,0 0 4 0,0 0 4 15,0 0-5-15,0 0 13 0,0 0 0 0,0 0 14 16,0 0-2-16,5 11-2 0,-5-11 8 0,0 0 1 16,0 15 3-16,0-15-2 0,-1 12-8 15,1-12-1-15,0 0 2 0,0 16-3 0,0-16 2 16,-1 11-2-16,1-11 2 0,0 0-2 0,0 12 6 16,0-12-1-16,0 0 1 0,0 0 1 0,-2 13 7 15,2-13-4-15,0 0 14 0,0 0-1 0,0 0-1 16,0 0-10-16,0 0-9 0,0 0-13 0,0 0 2 15,0 0-1-15,0-16 6 0,0 16-10 16,0-16 10-16,0 16-2 0,2-17 2 0,-2 17 1 16,1-15-4-16,-1 15 3 0,0-12-1 0,0 12-2 15,0 0-2-15,0-16-6 0,0 16-4 0,0 0-14 16,1-10 1-16,-1 10-7 0,0 0 10 0,0 0 4 16,0 0 8-16,0 0 14 0,0 0 5 0,-4 16 2 15,4-16 6-15,-2 22-2 0,-1-10-9 0,1 4 18 16,-1 1 3-16,1 1 27 0,-1 0 5 0,1 0-11 15,-1 1-8-15,1 0-3 0,-1-1-5 0,0 0-3 16,1-1-7-16,-1 0 2 0,2-2 2 16,0 1-2-16,-2-3-6 0,2-1-1 0,0-1-4 15,-1 0-13-15,2-11-47 0,-1 15-65 0,1-15-76 16,-1 12-99-16,1-12-85 0,-1 11-146 0,1-11-604 16,0 0-737-16</inkml:trace>
  <inkml:trace contextRef="#ctx0" brushRef="#br2" timeOffset="-112984.47">3076 8424 6 0,'1'-10'381'0,"-1"10"-46"0,0 0-20 16,1-14-67-16,-1 14 50 0,0 0-85 0,0-12 46 0,0 12-30 15,0 0-34-15,0 0-21 0,0-13-67 16,0 13 38-16,0 0-70 0,0 0 39 0,0 0-70 16,0 0 39-16,0 0-67 0,-2-10 49 0,2 10-59 15,0 0 57-15,-13 5-53 0,13-5 63 0,-12 9-63 16,6-2 61-16,-2 0-60 0,-2 1 61 0,2 2-8 16,-1 1 2-16,1 0-5 0,0 2-15 15,0 1-2-15,2 0-10 0,1-1-3 0,-2 1-1 16,2 0-6-16,1-1-6 0,2-1 3 0,1 2-2 15,-1-2 2-15,2 0 4 0,2 0 6 16,0 0 13-16,2-1 10 0,1 1-2 0,4-2 17 16,-1 1-56-16,3-1 63 0,2-2-57 0,1-1 44 15,1 1-43-15,-1-2 43 0,2-3-43 0,-1 1 49 0,-1-3-42 16,-1 1 47-16,0-4-36 0,1-1 24 16,0-1-27-16,-2-2 22 0,0-2-28 0,0-1 20 15,-1 1-27-15,-2-4 26 0,-3-2-15 0,2 0 8 16,-3 1 8-16,-2-1-7 0,-2 0 0 0,-1 1-2 15,-1-1-11-15,-2-1-4 0,-1 1-6 0,-2-1-10 16,-2 2-8-16,1 1-19 0,-2 0-33 0,-3 3-56 16,1-2-68-16,-3 4-13 0,2 0-132 0,-1 1-29 15,-1 3-119-15,3 2-26 0,-3 1-59 0,14 0-317 16,-25 1-422-16</inkml:trace>
  <inkml:trace contextRef="#ctx0" brushRef="#br2" timeOffset="-110988.35">6312 3944 172 0,'0'0'317'0,"0"0"-49"0,0 0-28 16,0 0-11-16,3-9-27 0,-3 9-23 0,0 0-22 15,0 0-25-15,0 0-22 0,0 0-14 0,0 0-18 16,0 0-15-16,0 0-10 0,0 0-13 0,0 0-12 16,0 0-4-16,0 0-16 0,0 0-2 0,0 0 0 15,0 0-1-15,0 0 7 0,0 0-1 0,0 0-1 16,0 0-13-16,9 4 6 0,-9-4 5 0,0 0 2 16,0 0-2-16,0 0-4 0,0 0 1 0,7 9 1 15,-7-9 1-15,0 0 2 0,0 0 0 0,0 0 8 16,0 0 0-16,0 0-1 0,0 0 25 0,0 0 22 15,0 0 27-15,0 0-3 0,0 0-11 16,0 0-14-16,0 0-12 0,0 0-5 0,0 0-3 16,0 0-4-16,2-12-5 0,-2 12-6 0,0 0 5 15,0 0 10-15,0-13 2 0,0 13-3 0,0 0-7 16,0 0-8-16,1-11-15 0,-1 11 3 0,0 0-6 16,0 0-7-16,0 0-6 0,0 0-4 0,0 0-5 15,0 0-3-15,0 0 1 0,3-10 1 0,-3 10 1 16,0 0 8-16,0 0 0 0,0 0 3 15,0 0 2-15,0 0 0 0,1 12-2 0,-1-12 1 0,0 0-2 16,0 0 2-16,2 13 2 0,-2-13 1 16,0 0 4-16,0 0-2 0,1 11-1 0,-1-11-7 15,0 0 1-15,0 0 0 0,0 0 1 0,0 0 5 16,0 0 0-16,1 12 5 0,-1-12 6 0,0 0 3 16,0 0-2-16,0 0-4 0,0 0-15 0,0 0 3 15,0 0 5-15,0 0 3 0,0-13-5 0,0 13 1 16,0 0 2-16,0-12 15 0,0 12 9 0,0 0 19 15,2-11-40-15,-2 11 68 0,0 0-56 16,0 0 51-16,0 0-63 0,1-12 47 0,-1 12-67 16,0 0 50-16,0 0-64 0,0 0 47 0,0 0-64 15,0 0 65-15,0 0-58 0,0 0 65 0,0 0 4 16,0 0 7-16,5 8 2 0,-5-8 2 16,0 15-49-16,0-15 71 0,0 19 1 0,0-19-54 0,0 23 62 15,0-11-66-15,0 0 64 0,0 0-68 16,0 0 66-16,-1 0-74 0,1 1 38 0,0-13-41 15,0 22 61-15,0-22-68 0,0 18 64 0,0-18-62 16,0 15 57-16,0-15-84 0,0 14 3 0,0-14-71 16,0 0-76-16,-2 14-72 0,2-14-67 0,0 0-100 15,2 11-107-15,-2-11-263 0,0 0-318 0</inkml:trace>
  <inkml:trace contextRef="#ctx0" brushRef="#br2" timeOffset="-109124.16">6493 3488 253 0,'0'0'256'0,"5"-10"-47"16,-5 10 6-16,0 0-35 0,0 0 19 0,0 0-48 15,0 0 29-15,0 0-56 0,5-7 14 0,-5 7-51 16,0 0 14-16,0 0-52 16,0 0 21-16,0 0-44 0,0 0 28 0,0 0-33 0,0 0 27 0,0 0-29 15,0 0 22-15,0 0-24 0,0 0 21 0,3 11-22 16,-3-11 17-16,0 0-25 16,0 0 18-16,0 0-20 0,0 12 26 0,0-12-30 15,0 0 20-15,0 0-24 0,0 0 24 0,0 0-22 16,-1 11 28-16,1-11-19 0,0 0 23 0,0 0-11 15,0 0 48-15,0 0 5 0,0 0 16 0,0 0-23 16,0 0 15-16,0 0 2 0,0 0 7 0,0 0-27 16,-3-11 1-16,3 11-26 0,0 0 5 0,0-16-7 15,0 16 13-15,0 0-9 0,1-16 6 0,-1 16-3 16,2-11 12-16,-2 11-8 0,0 0 9 0,1-13-17 16,-1 13 2-16,0 0-21 0,1-11 0 15,-1 11-19-15,0 0 1 0,0 0-18 0,0 0 8 0,3-10-14 16,-3 10 15-16,0 0-4 0,0 0 7 0,0 0-5 15,0 0 17-15,1 11-16 0,-1-11 17 16,0 0-10-16,0 15 11 0,0-15-7 0,0 14-1 16,0-14 1-16,1 13 2 0,-1-13-3 0,3 12 3 15,-3-12 1-15,1 11 2 0,-1-11 0 0,0 0 7 16,0 12 2-16,0-12 4 0,0 0 4 0,0 0 8 16,1 11-4-16,-1-11 0 0,0 0-6 0,0 0-11 15,0 0 5-15,0 0 2 0,-5-9-4 0,5 9-12 16,-2-11 5-16,2 11-2 0,-3-13 2 0,3 13-2 15,-2-17-3-15,2 17-8 0,-3-21 12 0,3 21 11 16,-1-17 9-16,1 17 8 0,-2-14 4 16,2 14-8-16,-1-14-7 0,1 14-10 0,0 0-9 15,-1-13-12-15,1 13-5 0,0 0-8 0,0 0 3 0,0 0 21 16,0 0 17-16,0 0 8 0,0 0 1 16,0 0 10-16,-3 17 9 0,3-17 12 15,-1 24-37-15,0-11 37 0,-1 3-45 0,1 1 35 16,1 0-38-16,-1 1 29 0,1 0-40 0,-1 1 37 15,2-1-37-15,-1 1-1 0,0-1 4 0,0 0 3 16,1-1 1-16,0-2-40 0,-1 0-94 0,0-1-99 16,0-1-51-16,0-13-183 0,0 23-73 0,-1-12-518 15,1-11-665-15</inkml:trace>
  <inkml:trace contextRef="#ctx0" brushRef="#br2" timeOffset="-107824.64">6286 7510 58 0,'0'0'240'0,"0"0"-54"0,0 0-15 15,0 0-28-15,0 0-17 0,0 0-13 0,0 0-14 16,0 0-13-16,0 0-20 0,-4 9 4 0,4-9-22 16,0 0 9-16,0 0-23 0,0 0 8 0,0 0-19 0,0 0 17 15,-4 9-12-15,4-9 28 0,0 0-18 16,0 0 8-16,0 0 10 0,0 0 9 0,0 0 10 16,0 0 17-16,0 0 2 0,0 0 2 0,0 0-15 15,0 0-8-15,0 0 1 0,0 0 0 0,0 0-8 16,0 0 43-16,-4-11-63 0,4 11 49 0,0 0-56 15,2-13 48-15,-2 13-54 0,2-9 54 16,-2 9-54-16,0 0 57 0,3-16-58 0,-3 16 55 0,0 0-62 16,0 0 48-16,2-13-69 0,-2 13 37 0,0 0-53 15,0 0 46-15,0 0-59 0,0 0 50 16,4-9-53-16,-4 9 50 0,0 0-53 0,0 0 52 0,0 0-46 16,0 0 57-16,2 10-54 0,-2-10 55 15,0 0-53-15,0 12 54 0,0-12-55 0,0 0 55 16,0 14-55-16,0-14 7 0,0 0 3 0,0 12 4 15,0-12 2-15,0 0 5 0,0 0 1 0,0 13 0 16,0-13 2-16,0 0-1 0,0 0 3 0,0 0 5 16,0 0 3-16,-3 11-1 0,3-11-1 0,0 0-2 15,0 0-1-15,0 0 53 0,0 0-61 0,-1-12 50 16,1 12-64-16,0 0 52 0,0-16-59 0,0 16 55 16,0 0-57-16,0-16 62 0,0 16-52 0,0 0 71 15,0-15-56-15,0 15 57 0,0 0-67 16,1-10 53-16,-1 10-66 0,0 0 47 0,0 0-57 0,0 0 62 15,0 0-48-15,0 0 59 0,0 0-51 16,0 0 54-16,0 0-59 0,0 0 63 0,-1 11-59 16,1-11 6-16,-3 16 5 0,3-4 2 0,-1-1 6 15,0 1 0-15,-1 2-4 0,2 2-1 0,-1 0-31 16,0 1-55-16,1 1-25 0,-2 0-148 16,1 1-66-16,1-1-74 0,-2 2-486 0,0 0-440 15</inkml:trace>
  <inkml:trace contextRef="#ctx0" brushRef="#br2" timeOffset="-107310.4">6487 7974 191 0,'0'0'495'0,"2"-11"-171"0,-2 11 20 0,0 0-125 16,0 0 37-16,1-12-100 0,-1 12 27 0,0 0-102 16,0 0 45-16,0 0-78 0,0 0 61 0,0 0-70 15,0 0 55-15,0 0-70 0,0 0 54 0,2 13-59 16,-2-13 50-16,0 0-56 0,-2 11 46 0,2-11-53 16,0 0 46-16,-1 14-56 0,1-14 48 15,0 0-55-15,-1 11 55 0,1-11-51 0,0 0 57 16,0 0-49-16,-3 9 50 0,3-9-47 0,0 0 49 15,0 0-56-15,0 0 49 0,0 0-55 0,0 0 48 16,-3-9-54-16,3 9 69 0,-2-14-47 0,2 14 69 16,0-16-48-16,0 16 58 0,0-23-59 0,0 23 73 15,2-22-32-15,-2 10 49 0,0 12-58 0,2-20 3 16,-2 20-2-16,1-16-3 0,-1 16-13 0,2-13-12 16,-2 13-12-16,0 0-17 0,1-14-7 0,-1 14-2 15,0 0 8-15,0 0 62 0,0 0-43 0,0 0 23 16,5 10 17-16,-5-10 10 0,0 18 9 15,0-6 2-15,1 1 4 0,-1 2-3 16,0 2 1-16,-1-1 1 0,1 3 0 0,-1-1-12 16,-1 0 1-16,2 0-12 0,-1 1-8 0,0-4-7 15,1 3-8-15,-3-3-6 0,3 1-21 0,-1-3 17 16,1 1-22-16,-2-2 4 0,2-12-70 0,-2 20-27 16,2-20-110-16,0 16-37 0,0-16-53 0,-1 13-45 15,1-13-83-15,0 0-58 0,0 12-84 0,0-12-329 16,0 0-443-16</inkml:trace>
  <inkml:trace contextRef="#ctx0" brushRef="#br2" timeOffset="-103893.75">7633 5054 231 0,'0'0'295'16,"0"0"-53"-16,0 0-35 0,0 0-27 0,0 0-32 16,0 0-28-16,0 0-23 0,4-9-20 0,-4 9-1 15,0 0-19-15,0 0-17 0,0 0-6 0,0 0 4 16,0 0-6-16,0 0 25 0,0 0-31 0,0 0-3 16,0 0 3-16,0 0-2 0,0 0-5 15,0 0 1-15,0 0-1 0,0 0 0 0,0 0 1 16,0 0 1-16,0 0 6 0,0 0 11 0,0 0 14 15,0 0 24-15,0 0 21 0,0 0 29 16,0 0 24-16,1 10 11 0,-1-10-4 0,0 0-16 16,0 0-19-16,0 0-9 0,-2-9-51 0,2 9 70 15,0 0-60-15,-2-12 58 0,2 12-51 0,0 0 58 16,-1-11-64-16,1 11 44 0,0 0-70 0,-1-11 47 16,1 11-73-16,0 0 45 0,0 0-65 0,0 0 43 15,-2-12-66-15,2 12 47 0,0 0-62 0,0 0 52 16,0 0-60-16,0 0 63 0,0 0-64 0,0 0 65 15,0 0-58-15,0 0 60 0,0 0-51 0,0 0 53 16,-3 11-48-16,3-11 52 0,0 0-56 0,-2 14 65 16,2-14-64-16,0 0 61 0,-1 14-62 0,1-14 59 15,0 0-58-15,0 11 57 0,0-11-58 16,0 0 58-16,0 0-55 0,-1 11 57 0,1-11-48 16,0 0 63-16,0 0-57 0,0 0 54 0,0 0-57 0,0 0 52 15,0 0-49-15,0 0 48 0,0 0-57 16,0 0 58-16,0-14-57 0,0 14 56 0,0-15-40 15,0 15 71-15,1-13-35 0,-1 13 38 0,0-13-29 16,0 13 34-16,1-11-26 0,-1 11 25 0,0 0-44 16,0-13 20-16,0 13-47 0,0 0 19 0,0 0-41 15,0-13 22-15,0 13-33 0,0 0 42 0,0 0-34 16,0 0 42-16,0 0-21 0,-2 16 49 0,2-16-31 16,-5 20 26-16,3-8-18 0,1 0 4 15,-1 4-2-15,0-1 0 0,0 2-7 0,0-2-4 16,1 3-3-16,0-1-2 0,0 1-21 0,-1 1 12 0,2-1-90 15,2 0-57-15,-2 2-97 0,0-1-96 16,1-1-128-16,0 1-89 0,-3 4-539 0,2-5-710 16</inkml:trace>
  <inkml:trace contextRef="#ctx0" brushRef="#br2" timeOffset="-103006.14">7550 6453 105 0,'0'0'457'16,"0"0"-123"-16,0 0 30 0,3-12-100 15,-3 12-1-15,0 0 37 0,0 0-77 0,-4-9 16 16,4 9-75-16,0 0 27 0,-8-5-81 0,8 5 37 0,0 0-74 16,0 0 47-16,-17 2-65 0,17-2 55 15,-10 9-56-15,2-3 62 0,2 1-71 0,-3 1 54 16,3 2-53-16,-2 0 48 0,2 2-63 0,-1 1 57 16,2-2-66-16,0 3-1 0,1-1 0 0,0 0 1 15,2 2-5-15,-1-1 1 0,2-1-2 0,1 0-2 16,2 0 2-16,0 0 3 0,0-2-26 0,2 1 34 15,1 0-27-15,2-1 34 0,2-1-34 0,0-2 30 16,2 1-9-16,1-3 3 0,-1-1-30 0,1-3 31 16,2-2-34-16,-1-1 31 0,0-2-1 0,2-4-3 15,-1 0-15-15,0-4 12 0,0-2-1 0,-4 3-4 16,-1-4 4-16,-3 1-8 0,2-1 4 0,-4 0 9 16,-2 1 3-16,0-1-2 0,-2 1-3 0,-3-2-9 15,-1 1-4-15,-3 0 0 0,0 2-2 16,0 0-3-16,-2 1-18 0,-2 1-43 0,2 2-60 15,-1-1-23-15,-1 3-144 0,1 2-15 0,-1 1-96 16,11 3-62-16,-24 0-431 0,24 0-455 16</inkml:trace>
  <inkml:trace contextRef="#ctx0" brushRef="#br2" timeOffset="-101122.68">13605 7171 176 0,'0'0'272'0,"2"-11"-43"0,-2 11 0 0,4-11-37 15,-4 11 29-15,3-9-65 0,-3 9-3 0,4-10-7 16,-4 10-3-16,0 0 4 0,2-9-12 0,-2 9-3 16,0 0-13-16,0 0-17 0,4-10-6 0,-4 10-7 15,0 0-10-15,0 0-10 0,0 0 40 0,0 0-61 16,0 0 50-16,0 0-52 0,0 0 58 0,0 0-53 15,-6 7 53-15,6-7-47 0,-9 16 57 0,3-7-59 16,-2 4 1-16,0 0 10 0,-3 2 4 0,-1 4 11 16,-1 2 6-16,-2 2 0 0,-1 1-11 15,2 0 22-15,-2 1-52 0,-2 1 27 0,5-2-35 16,-2-1 29-16,1 3-33 0,0-3 7 16,0 0 4-16,1-3-1 0,2-1-5 0,0-1 1 15,2-1 1-15,-1 1-12 0,2-5-6 0,1 0 1 16,1-3 25-16,1 0-33 0,-2 0 28 0,2-2-29 15,5-8 21-15,-8 13-34 0,8-13-2 0,-5 11-70 16,5-11-35-16,-6 9-80 0,6-9-42 0,0 0-77 16,0 0-77-16,-8 6-25 0,8-6-14 0,0 0-36 15,0 0-331-15,0 0-309 0</inkml:trace>
  <inkml:trace contextRef="#ctx0" brushRef="#br2" timeOffset="-100483.97">13775 7376 119 0,'0'0'442'0,"0"0"-8"0,4-10-111 15,-4 10 27-15,0 0-85 0,1-10 32 0,-1 10-97 0,0 0 11 16,0 0-85-16,0 0 19 0,5-9-74 15,-5 9 36-15,0 0-57 0,0 0 55 0,0 0-57 0,0 0 48 16,0 0-55-16,0 0 48 0,-2 11-58 0,2-11 49 16,0 0-63-16,-3 16-1 0,3-16 0 15,0 12-3-15,0-12 0 0,0 11-2 0,0-11 0 16,-1 12 3-16,1-12-3 0,-2 11-1 0,2-11-1 16,0 0 3-16,-2 13 8 0,2-13 0 0,0 0 6 15,0 0 2-15,0 11 1 0,0-11-4 0,0 0-1 16,0 0-9-16,0 0 2 0,0 0-5 0,4-9-1 15,-4 9-5-15,4-12-4 0,-4 12 58 0,4-17-66 16,-2 7 80-16,-2 10-37 0,5-15 12 0,-5 15 8 16,4-13 11-16,-4 13 1 0,4-12-7 0,-4 12-15 15,5-9-7-15,-5 9-12 0,0 0-16 16,4-13-4-16,-4 13 0 0,0 0 8 0,0 0 5 16,0 0 9-16,0 0 6 0,0 14 10 15,0-14-20-15,0 15 50 0,-4-4-26 0,4 1 18 16,-1 2-24-16,-3 0 18 0,4 3-24 0,-4-1 11 15,0 1-27-15,3 2 2 0,-3-1-6 0,2 0 17 16,0 1-41-16,-3 0-24 0,4-3-98 0,-3 1-52 16,0-1-87-16,0-1-98 0,1-2-107 0,-3 0-84 15,-2 0-470-15,0-1-635 0</inkml:trace>
  <inkml:trace contextRef="#ctx0" brushRef="#br2" timeOffset="-99545.21">14102 4136 304 0,'0'0'273'0,"0"0"-28"0,0 0-13 16,0 0-7-16,0 0-12 0,0 0-10 0,0 0-15 15,0 0-13-15,0 0-14 0,0 0-21 16,8 4-15-16,-8-4-13 0,0 0-4 0,0 0-3 16,0 0 12-16,0 0 5 0,0 0 18 15,0 13 15-15,0-13 2 0,-4 11-55 0,0-3 53 16,-1 2-62-16,1 1 57 0,-4 3-62 0,1 2 50 15,-1 3-43-15,-4 0 40 0,1 4-53 0,-2-1-9 16,1 3-7-16,1-3-4 0,0 1-3 0,-1-1-38 16,2-3 35-16,1 1-41 0,-1-1 23 0,2 0-33 15,-1-1 34-15,4-3-7 0,-2 1-11 0,1-3-2 16,1-1-2-16,1-1 1 0,0-2 0 16,1 0-11-16,-2-1-20 0,5-8 8 0,-6 12-37 15,6-12-55-15,-3 11-59 0,3-11-48 0,-4 8-51 16,4-8-12-16,0 0-135 0,0 0-38 0,0 0-58 15,0 0-361-15,0 0-406 0</inkml:trace>
  <inkml:trace contextRef="#ctx0" brushRef="#br2" timeOffset="-99000.9">14432 4407 113 0,'0'0'449'0,"0"-11"-117"16,0 11 12-16,0 0-124 0,0 0 50 0,-8-7-88 0,8 7 35 16,0 0-80-16,0 0 34 0,-11-1-74 15,11 1 42-15,-9 5-56 0,9-5 48 16,-13 10-52-16,6-4 47 0,0 2-64 0,-1 0 39 16,-2 3-57-16,3 1 3 0,-1 0-3 0,2 1 2 15,-2 0-8-15,2 2-3 0,1 0-3 0,-1 0 0 16,3 0 1-16,1 1 55 0,2 0-55 0,0-2 67 15,2 2-60-15,1-1 9 0,1 1 10 0,3-2 5 16,1 0 9-16,6 0 13 0,-1-1-4 0,5-2-9 16,-2 0-12-16,5-4-9 0,-3-1-3 0,-1-4 6 15,3 1-6-15,-4-5-3 0,4-1-4 16,-5-3-3-16,4-4-5 0,-5 0-17 0,1-2 44 16,-2-2-24-16,-1-2 29 0,-5 3-32 0,-1-3 23 15,-3 0-5-15,-1 0-15 0,-4 0-6 0,-1-1-6 16,-3 0-10-16,-3 1-14 0,-1-1-15 0,-3 2-35 15,2 1-58-15,-3 1-22 0,1 4-126 0,-3 2-10 16,3 1-145-16,-3 2-2 0,3 2-61 0,-1 1-75 16,1 2-259-16,2 1-334 0</inkml:trace>
  <inkml:trace contextRef="#ctx0" brushRef="#br2" timeOffset="-97206.83">28496 4043 153 0,'0'0'429'16,"0"0"-111"-16,0 0-32 0,0 0-17 0,-5-6-3 16,5 6-6-16,0 0-21 0,0 0-38 15,0 0-33-15,0 0-34 0,0 0-24 0,0 0-15 16,0 0-9-16,0 0-5 0,0 0-6 15,0 0 0-15,5-7-4 0,-5 7-9 0,14 0-6 0,-14 0-5 16,23 1-12-16,-9 0-7 0,0 0-7 0,2 0-3 16,0 0-16-16,1 1-42 0,-3-1-57 15,0 0-44-15,-3 1-55 0,-11-2-55 0,23 1-46 16,-23-1-44-16,18 1-64 0,-18-1-186 0,12 3-98 16</inkml:trace>
  <inkml:trace contextRef="#ctx0" brushRef="#br2" timeOffset="-97040.27">28471 4112 220 0,'-13'5'372'0,"13"-5"-105"0,-11 3 17 15,11-3-54-15,0 0-22 0,-12 4-16 0,12-4-11 16,0 0-6-16,0 0-21 0,10 7-31 16,-10-7-20-16,20 4-18 0,-6-2-13 0,4-1-13 15,1 2-13-15,0-1-52 0,2 0-55 0,-2-1-73 0,4 0-47 16,-4-1-49-16,3-1-70 0,-2 1-38 15,1-1-141-15,-2-1 38 0</inkml:trace>
  <inkml:trace contextRef="#ctx0" brushRef="#br2" timeOffset="-96648.21">28948 4040 472 0,'4'-12'438'0,"-4"12"-47"0,0 0-41 15,0 0-19-15,0 0-27 0,4-8-43 0,-4 8-37 16,0 0-37-16,0 0-33 0,0 0-23 0,0 0-15 16,0 0-16-16,0 0 1 0,0 0 8 0,0 0-5 15,-8 11-3-15,8-11-14 0,-5 11-14 0,5-11-2 16,-5 17-71-16,0-8 54 0,5-9-6 16,-4 19-9-16,3-8-8 0,1-11-7 0,0 22 1 15,1-11-4-15,2 1 4 0,2 1-56 0,1 1 70 16,1-2-49-16,2-1 61 0,2 1-52 0,1-1 59 15,4-1-60-15,-2-1 61 0,1-2-48 0,1-1 49 16,0-3-49-16,0 1 53 0,-1-4-60 0,-1-1 45 16,3-3-49-16,-1-1 44 0,0-3-46 0,-1-3 46 15,0-1-44-15,-2-2 53 0,-2-2-19 0,-1-1 35 16,-4 0-33-16,-2 2 22 0,-2-2-22 16,0 2 19-16,-4-2-29 0,0 1 27 0,-2 3-42 15,-2-1 22-15,-3 2-35 0,-2 1 21 0,0 0-33 16,-3 2 19-16,-1 4-69 0,-1-2-27 0,2 4-134 15,-1 0-33-15,1 3-75 0,0 2-109 0,2 1-70 16,-1 1-537-16,1 1-668 0</inkml:trace>
  <inkml:trace contextRef="#ctx0" brushRef="#br2" timeOffset="-95660.34">29008 7198 385 0,'-10'-4'401'0,"10"4"-118"0,0 0 19 15,-11-2-54-15,11 2 46 0,0 0-71 0,0 0 24 16,-11-3-91-16,11 3 22 0,0 0-81 0,0 0 33 16,0 0-59-16,0 0 48 0,0 0-56 0,0 0 40 15,0 0-56-15,0 0 47 0,0 0-63 16,0 0 48-16,0 0-58 0,15-1 43 0,-15 1-64 16,16 1 52-16,-16-1-58 0,24 1 47 0,-24-1-79 15,23 2 11-15,-9-1-49 0,-2 0-42 0,1 0-44 16,-13-1-54-16,22 1-34 0,-22-1-40 0,17 2-38 15,-17-2-28-15,13 2-226 0,-13-2-97 0</inkml:trace>
  <inkml:trace contextRef="#ctx0" brushRef="#br2" timeOffset="-95469.84">28982 7253 189 0,'-16'3'299'0,"16"-3"-38"0,-11 4 7 15,11-4-35-15,0 0 33 0,-11 4-76 16,11-4 52-16,0 0-79 0,0 0 47 15,0 0-84-15,4 8 36 0,-4-8-36 0,13 4-23 0,-2-2-21 16,2 0-14-16,1 0-14 0,3 1-12 0,1 1-6 16,1-2-9-16,2 0-35 0,-2 0-46 0,0-1-50 15,1 0-57-15,1-1-59 0,-2-1-46 0,0 1-72 16,-2-2-290-16,2-1-139 0</inkml:trace>
  <inkml:trace contextRef="#ctx0" brushRef="#br2" timeOffset="-95019.5">29449 7135 399 0,'0'0'503'0,"0"0"-66"0,5-9-46 15,-5 9-17-15,0 0-84 0,0 0 13 0,7-11-93 16,-7 11 14-16,0 0-88 0,0 0 20 0,0 0-82 16,0 0 40-16,0 0-66 0,0 0 50 0,0 0-62 15,0 0 54-15,0 0-65 0,0 0 56 0,0 0-69 16,5 11 57-16,-5-11-59 0,0 0 46 0,0 14-60 15,0-14 58-15,0 0-62 0,0 16 56 16,0-16-59-16,0 0 59 0,1 14-62 0,-1-14 61 0,0 0-60 16,0 0 53-16,0 13-41 0,0-13 57 15,0 0-54-15,0 0 56 0,0 0-59 0,0 0 50 16,0 0-60-16,0 0 55 0,0 0-59 16,0 0 55-16,3-13-61 0,-3 13 49 0,2-16-37 15,-2 16 73-15,2-16-11 0,-2 16 15 0,2-17 23 16,-2 17 14-16,1-15 2 0,-1 15 1 0,2-13-8 15,-2 13-12-15,1-10-20 0,-1 10-12 0,0 0-12 16,1-14-11-16,-1 14-12 0,0 0-6 0,0 0-7 16,0 0 6-16,0 0 6 0,0 0 15 0,0 0 8 15,0 0 9-15,-1 16 7 0,1-16 9 16,-3 22-4-16,1-9-12 0,1 2 1 0,-1 2-5 16,0 1-8-16,0 1-1 0,0 0-5 0,0 0-7 0,0 5 1 15,-1-1-9-15,2-4-15 0,-1 1 16 16,0-1-17-16,1-1-28 0,1-1-75 0,-1-1-52 15,1-2-81-15,-1 0-105 0,1-2-88 0,0 0-113 16,0-12-86-16,-2 23-590 0,2-23-824 0</inkml:trace>
  <inkml:trace contextRef="#ctx0" brushRef="#br2" timeOffset="-90337.7">18516 2338 396 0,'0'0'327'15,"0"0"-54"-15,0 0-24 0,-1-10-50 0,1 10-12 16,0 0-32-16,0 0-27 0,0 0-26 0,0 0 6 16,0 0-53-16,0 0-14 0,-1-11-10 0,1 11-5 15,0 0 6-15,0 0 4 0,0 0 12 0,0 0-3 16,0 0 4-16,0 0 0 0,2 10-3 0,-2-10 13 16,0 0-27-16,0 0 17 0,0 0-24 0,0 0 12 15,0 0-23-15,2 10 21 0,-2-10-21 0,0 0 24 16,0 0-11-16,0 0 29 0,0 0-3 15,0 0 24-15,0 0 29 0,0 0 23 16,0 0 11-16,0 0-7 0,0 0-14 0,0 0-27 0,0 0-16 16,1-10-12-16,-1 10 5 0,0 0-56 15,1-16 77-15,-1 16-64 0,1-11 63 0,-1 11-63 16,0 0 60-16,3-14-60 0,-3 14 47 0,0 0-66 16,0 0 44-16,2-13-66 0,-2 13 48 0,0 0-62 15,0 0 52-15,0 0-67 0,3-10 57 0,-3 10-65 16,0 0 66-16,0 0-60 0,0 0 64 0,0 0-61 15,0 0 64-15,0 0-56 0,2 14 63 16,-2-14-54-16,0 14 64 0,0-14-5 0,0 16-2 0,0-16-1 16,-1 20-2-16,1-20-9 0,-1 19 2 0,1-19 2 15,-3 19-5-15,3-19-10 0,-2 16-7 16,2-16-2-16,-1 11-3 0,1-11 6 0,0 0 2 0,-2 15 0 16,2-15 3-16,0 0 13 0,-2 10 0 0,2-10-52 15,0 0 48-15,0 0-57 0,0 0 64 16,0 0-57-16,1-14 53 0,-1 14-51 0,1-14 50 15,-1 14-52-15,2-19 63 0,-2 19-54 0,3-19 60 16,-3 19-44-16,2-17 63 0,-2 17-44 0,1-13 48 16,-1 13-48-16,2-11 33 0,-2 11-55 0,0 0 42 15,2-14-56-15,-2 14 40 0,0 0-53 0,0 0 44 16,2-10-55-16,-2 10 61 0,0 0-51 16,0 0 56-16,0 0-44 0,0 14 65 0,0-14-42 15,0 18 53-15,-1-6-35 0,2 0 46 0,-2 1-48 16,1 2 34-16,-1 0-38 0,-1 1 29 0,1 1-28 15,1-1 40-15,-1 1-38 0,0 0 27 0,-1-1-32 16,0-2 32-16,2 1-36 0,-1-4 24 0,1 3-17 16,-2-2 23-16,2-12-31 0,-1 21 34 0,1-21-37 15,0 18 18-15,0-18-83 0,0 15-22 0,0-15-89 16,0 12-72-16,0-12-78 0,0 0-133 16,0 14-106-16,0-14-440 0,0 0-607 0</inkml:trace>
  <inkml:trace contextRef="#ctx0" brushRef="#br2" timeOffset="-89237.54">18563 8422 334 0,'0'-14'384'0,"0"14"-61"0,0 0-21 0,0 0-21 15,-1-11-37-15,1 11-13 0,0 0-37 0,-5-8-21 16,5 8-39-16,0 0-14 0,0 0-31 0,0 0 8 16,-15 0-26-16,15 0 15 0,-11 7-20 15,11-7 13-15,-12 11-2 0,5-3 3 0,1 0 1 16,-2 1 5-16,1 2-3 0,2 1-5 0,-2 1 11 0,2 0-6 16,0-1-3-16,1 1 2 0,-1 0-12 15,3-1-8-15,0 2 8 0,1-3-7 0,0 1-4 16,2-1-2-16,-1-11-2 0,3 21 7 15,-1-10 1-15,4-1 3 0,-2 0-27 0,3-2 31 16,-1 0-29-16,3 1 29 0,2-3-36 0,-2 0 14 16,5-2-19-16,-1-1 21 0,0 0-33 0,4-3 28 15,-2-2-30-15,4-2 15 0,-1 1-26 0,-1-3 23 16,2-2-27-16,-1-1 24 0,-2-2-13 0,0 0 14 16,-2-3-28-16,-3 1 24 0,-1 0-20 0,-2 0 15 15,-3-2-23-15,-1 2 20 0,-3 0-18 16,-1 0-2-16,-1-1 14 0,-3 0-8 0,-1 0-6 0,-3 2-2 15,0 0 0-15,-3 0 16 0,1 2-30 0,-4 2-23 16,1 0-34-16,-2-1-9 0,-1 4-70 16,1 1-27-16,0-1-67 0,0 4-52 0,-1 1-63 15,0 1-19-15,-1 2 5 0,0 1-92 0,2 0-318 16,0 2-313-16</inkml:trace>
  <inkml:trace contextRef="#ctx0" brushRef="#br2" timeOffset="-86269.83">21714 3545 106 0,'0'0'293'16,"0"0"-80"-16,0 0-2 0,0 0-38 0,0 0 8 16,0 0-50-16,0 0 10 0,0 0-37 0,0 0 24 15,0 0-34-15,0 0 29 0,0 0-39 16,0 0 30-16,0 0-41 0,0 0 21 0,0 0-34 16,0 0 8-16,0 0-34 0,0 0 13 0,0 0-30 15,0 0 13-15,0 0-24 16,0 0 25-16,0 0-27 0,0 0 27 0,0 0-21 0,0 0 20 0,0 0-23 15,0 0 23-15,0 0-14 0,-1-11 25 16,1 11-14-16,0 0 32 0,0 0-21 0,0 0 13 16,0 0-6-16,0 0 33 0,0 0-24 0,0-12 7 15,0 12-14-15,0 0 5 0,0 0-11 0,0 0 12 16,0 0-6-16,0-12 7 0,0 12-24 0,0 0 8 16,0 0-20-16,0 0 6 0,0 0-18 0,0 0 8 15,0 0-19-15,0 0 8 0,0 0-20 0,0 0 4 16,0 0 7-16,0 0-16 0,0 0 12 0,1-11-15 15,-1 11 12-15,0 0-7 0,0 0 17 16,0 0-14-16,0 0 17 0,0 0-12 0,0 0 17 16,0 0-14-16,0 12 13 0,0-12-11 0,0 0 15 15,0 0-14-15,0 0 12 0,1 11-13 16,-1-11 10-16,0 0-15 0,0 0 20 0,0 0-8 16,0 0 19-16,0 0-16 0,0 0 22 0,0 0-14 15,0 0 9-15,0 0-22 0,0 0 9 0,0 0-14 16,0 0 13-16,0 0-9 0,0 0 12 0,-1-12-14 15,1 12 10-15,-1-11-10 0,1 11 16 0,0-12-11 16,0 12 16-16,0-12-5 0,0 12 12 0,0 0-12 16,0-15 9-16,0 15-20 0,0 0 5 0,0 0-26 15,0-14 10-15,0 14-20 0,0 0 8 0,0 0-10 16,0 0 21-16,0 0-16 0,0 0 20 16,0 0-8-16,0 0 19 0,0 0-14 15,0 0 16-15,-2 13-16 0,2-13 22 0,0 0-13 16,0 17 18-16,0-17-18 0,-1 11 2 0,1-11 1 15,0 12-1-15,0-12 14 0,-1 11-15 0,1-11 12 16,0 0-15-16,0 12 12 0,0-12-12 0,0 0 19 16,0 0-6-16,0 12 13 0,0-12-5 0,0 0 15 15,0 0-15-15,0 0 7 0,0 0-18 0,0 0 10 16,0 0-10-16,0 0 15 0,0 0-4 0,0 0 18 16,0-15-11-16,0 15 14 0,0 0-5 0,1-13 18 15,-1 13 2-15,0 0-1 0,1-11-3 0,-1 11-8 16,0 0-10-16,0 0-16 0,2-10-2 15,-2 10-12-15,0 0-7 0,0 0-8 0,0 0-7 16,0 0 9-16,0 0-12 0,0 0 17 16,0 0-11-16,0 0 21 0,0 0-2 0,0 0 11 15,3 13 6-15,-3-13 4 0,2 15-2 0,-2-15 7 16,2 18 8-16,-2-18 0 0,2 22-1 0,0-11-21 16,-1-1-40-16,2 1 61 0,-3-11-55 0,2 21 57 15,-2-21-61-15,2 18 61 0,-2-18-58 0,2 15 51 16,-2-15-98-16,1 15-5 0,-1-15-119 0,2 10-30 15,-2-10-94-15,0 0-76 0,1 14-109 0,-1-14-276 16,0 0-294-16</inkml:trace>
  <inkml:trace contextRef="#ctx0" brushRef="#br2" timeOffset="-84538.19">22008 2898 211 0,'0'0'275'0,"0"0"-39"0,0 0-1 0,0 0-37 16,0 0 19-16,0 0-51 0,0 0-7 0,0 0 3 15,0 0-20-15,0 0-12 0,0 0-24 0,0 0-13 16,0 0-9-16,0 0-33 0,0 0-6 0,0 0 3 16,-10 8 0-16,10-8 1 0,-8 8-2 0,8-8-2 15,-10 11-7-15,3-4-6 0,2 0-4 0,0 1 0 16,0 1 3-16,1 1-1 0,-1-1 1 0,0 4 0 15,0-2-7-15,2 0-10 0,1 0 2 16,-1 1-3-16,2 0 4 0,-1-1-6 16,2 1-2-16,2-1 0 0,-1-1 5 0,2 1 11 15,1-1 19-15,2 1 15 0,0 0 8 0,3-1 2 16,0 0 5-16,4 0-8 0,0-2-2 0,2 0-5 16,-2-1-3-16,2-3-2 0,-1 1 10 0,0-1 8 15,0-2 1-15,-1-1-2 0,2-1-4 0,-2-1 9 16,0-1 21-16,-2-2-59 0,1 1 51 0,-1-2-60 15,0-3 56-15,-2 0-53 0,1 0 50 0,-4-2-55 16,1-1 40-16,-2 1-43 0,-1-2 35 0,1 0-38 16,-4 1 22-16,-1-1-32 0,0 12 27 0,-3-24-42 15,0 10 31-15,-2 3-49 0,-1-3 46 0,-1 2-59 16,0 1 48-16,-2 0-59 0,-1 1 43 16,1 0-71-16,-1 3 35 0,-2 0-81 15,1 1 30-15,-2 3-45 0,0 0-46 0,-2 1-60 16,1 4-47-16,-4 1-66 0,3 0-46 0,-3 2-65 15,4 0-325-15,-4 2-311 0</inkml:trace>
  <inkml:trace contextRef="#ctx0" brushRef="#br2" timeOffset="-82638.69">21835 7467 338 0,'0'0'269'0,"0"0"-15"0,0 0-44 16,0 0-23-16,13 1-27 0,-13-1-25 0,0 0-27 0,0 0-18 15,0 0-15-15,0 0-10 0,0 0-22 16,0 0-9-16,0 0-7 0,11 3-3 0,-11-3 0 16,0 0-3-16,0 0 0 0,0 0-3 0,0 0 1 15,0 0 1-15,4 8-6 0,-4-8-6 16,0 0-4-16,0 0 5 0,0 0 1 0,0 0-3 0,0 0 1 15,0 0 1-15,0 0 6 0,0 0 1 16,0 0 14-16,3 10 21 0,-3-10 22 0,0 0 26 0,0 0-4 16,0 0-9-16,0 0-10 0,0 0-5 0,0 0-6 15,0 0 11-15,1-12 2 0,-1 12-13 16,0 0 38-16,0 0-55 0,0 0 56 0,1-11-60 16,-1 11 50-16,0 0-62 0,0 0 39 0,0 0-67 15,0 0-2-15,0 0 47 0,0 0-63 0,0 0 47 16,0 0-61-16,2-10 53 0,-2 10-62 15,0 0 55-15,0 0-56 0,0 0 54 0,0 0-47 16,0 0 50-16,0 0-50 0,0 0 4 16,0 0 7-16,0 0 6 0,0 0 4 0,0 0 5 0,2 10-1 15,-2-10 2-15,0 0 0 0,0 0-3 16,0 0-2-16,0 0-5 0,0 0-1 0,0 12 4 16,0-12 5-16,0 0 4 0,0 0 10 0,0 0 4 15,0 0 8-15,0 0-3 0,0 0-4 0,0 0 0 16,0 0 0-16,0 0 48 0,2-11-66 0,-2 11 47 15,0 0-58-15,0-13 54 0,0 13-57 0,0 0 59 16,1-12-50-16,-1 12 60 0,0 0-43 0,0-13 58 16,0 13-57-16,0 0 49 0,0 0-64 0,2-10 49 15,-2 10-67-15,0 0 51 0,0 0-65 16,0 0 58-16,0 0-64 0,0 0 61 0,0 0-55 16,0 0 58-16,0 0-49 0,0 0 57 0,0 0-51 15,2 12 16-15,-2-12 4 0,0 12 9 16,0-12 6-16,0 14 9 0,0-14 0 0,-2 13-7 0,2-13-1 15,0 13-1-15,0-13 2 0,0 12 0 16,0-12-3-16,0 0 4 0,0 15-3 0,0-15 4 16,0 0-1-16,0 0 1 0,0 14 6 0,0-14-8 15,0 0 6-15,0 0-1 0,0 0-1 0,-1 11 6 16,1-11 14-16,0 0-39 0,0 0 30 0,0 0-1 16,0 0-4-16,0 0-15 0,0 0-11 0,0 0-9 15,0 0-8-15,4-8 3 0,-4 8-3 16,5-13 3-16,-5 13-5 0,2-17 1 0,-2 17 7 0,4-18 1 15,-4 18 58-15,4-15-66 0,-4 15 59 16,3-15-56-16,-3 15 50 0,1-10-54 0,-1 10 59 16,3-10-65-16,-3 10 57 0,0 0-57 15,2-12 51-15,-2 12-66 0,0 0 58 0,0 0-58 16,3-11 58-16,-3 11-49 0,0 0 53 0,0 0-57 16,0 0 63-16,0 0-60 0,0 0 60 0,0 0-56 15,0 0 6-15,-3 14 7 0,3-14 4 0,-1 13 4 16,1-13-5-16,-1 17-39 0,1-17-53 0,-2 22-62 15,2-22-72-15,0 24-35 0,2-12-81 0,-4 1-101 16,1 0-262-16,1 0-225 0</inkml:trace>
  <inkml:trace contextRef="#ctx0" brushRef="#br2" timeOffset="-81507.94">21986 8065 316 0,'0'0'280'0,"0"0"-23"16,0 0-39-16,0 0 32 0,0 0-76 0,0 0-17 15,0 0-2-15,0 0-28 0,0 0-3 0,0 0-19 16,0 0-17-16,0 0-11 0,0 0-9 0,0 0-2 16,0 0 46-16,0 0-61 0,0 0 56 0,-3 11-58 15,3-11 51-15,0 0-67 0,0 0 53 0,0 0-61 16,0 14 46-16,0-14-49 0,0 0 43 0,0 0-53 16,-1 13 45-16,1-13-51 0,0 0 42 0,0 0-50 15,-1 11 52-15,1-11-55 0,0 0 51 0,0 0-47 16,0 0 56-16,0 0-52 0,0 0 64 0,0 0-59 15,0 0 51-15,0 0-61 0,0 0 56 0,0 0-60 16,0 0 51-16,0 0-62 0,0-13 55 0,0 13-54 16,0-12 58-16,0 12-53 0,0-13 61 15,0 13-46-15,1-14 57 0,-1 14-64 0,1-14 57 16,-1 14-58-16,2-13 72 0,-2 13-57 0,1-11 7 16,-1 11-2-16,0 0-2 0,3-13-5 0,-3 13-10 15,0 0-1-15,0 0-6 0,2-11 50 0,-2 11-64 16,0 0 58-16,0 0-63 0,0 0 65 0,0 0-57 15,0 0 65-15,0 0-53 0,4 11 16 0,-4-11 12 16,1 13 7-16,-1-13-2 0,-1 19 1 0,0-9 1 16,-2 1 1-16,2 1 5 0,0 1 4 15,-2 1-4-15,2-1-9 0,-1-1-6 0,1 0-30 16,0 2 31-16,-2 0-30 0,3-3 36 16,-1 0-38-16,0 0 31 0,1-11-28 0,-3 19 29 0,3-19-27 15,0 15 29-15,0-15-33 0,-1 14 35 16,1-14-28-16,-1 10 31 0,1-10-32 0,0 0 32 15,0 14-36-15,0-14-5 0,0 0-72 0,0 0-42 16,0 13-67-16,0-13-80 0,0 0-61 0,0 0-62 16,0 0-81-16,0 0-342 0,0 0-358 0</inkml:trace>
  <inkml:trace contextRef="#ctx0" brushRef="#br2" timeOffset="-79821.91">28930 4028 132 0,'0'0'147'16,"0"0"-30"-16,0 0-2 0,0 0-14 16,0 0 14-16,0 0-14 0,0 0 17 0,0 0-9 15,-2 10 40-15,2-10-6 0,0 0 7 0,0 0 1 16,0 0 1-16,14 3 7 0,-14-3-14 0,0 0-4 15,17 1-11-15,-17-1-13 0,15 0-14 0,-15 0-12 16,13 0-10-16,-13 0-16 0,14-1-14 0,-14 1-9 16,11-1-6-16,-11 1-4 0,12-2 4 0,-12 2-23 15,14-1 3-15,-14 1-52 0,11-3-42 16,-11 3-60-16,15-1-52 0,-15 1-40 0,16-1-74 0,-16 1-64 16,23 0-168-16,-23 0-41 0</inkml:trace>
  <inkml:trace contextRef="#ctx0" brushRef="#br2" timeOffset="-79105.61">29687 3949 72 0,'5'-12'318'0,"-5"12"-38"0,5-12-18 0,-5 12 4 15,4-8 5-15,-4 8-14 0,5-9-15 0,-5 9-20 16,0 0-27-16,4-8-25 0,-4 8-22 0,0 0-15 16,0 0-16-16,5-10-7 0,-5 10-13 0,0 0-13 15,0 0-7-15,0 0-14 0,4-8-17 16,-4 8-9-16,0 0-4 0,0 0-6 0,0 0-9 15,0 0 2-15,0 0 7 0,0 0-5 0,0 0 21 0,-3 10 14 16,3-10 8-16,-6 17 0 0,2-7-5 16,-2 4-11-16,-1 1 12 0,0 4 11 0,-2 0 5 15,-1 2 0-15,-1 5-15 0,0-1 12 0,-1 1-11 16,1 0-45-16,-3 0 49 0,2 1-54 0,1-2 44 16,-1 0-57-16,3-4 53 0,0 0-40 0,-1-2 49 15,1 2-45-15,1-3 42 0,2-1-45 0,-3-2 22 16,4-2-23-16,-1 0-8 15,0 0 17-15,3-3-6 0,-4 0-3 0,4-2 3 0,3-8-2 16,-7 16-2-16,7-16-13 0,-5 12-45 0,5-12-11 16,-4 9-123-16,4-9-12 0,-4 8-133 0,4-8 2 15,0 0-107-15,0 0-81 0,-4 10-398 16,4-10-475-16</inkml:trace>
  <inkml:trace contextRef="#ctx0" brushRef="#br2" timeOffset="-77524.75">30032 4154 38 0,'0'0'255'0,"0"0"-35"0,0 0-20 0,0 0-25 16,0 0-15-16,0 0-28 0,0 0-9 0,0 0-40 15,0 0 19-15,0 0-44 0,0 0 21 0,0 0-36 16,0 0 19-16,0 0-24 0,0 0 6 0,0 0-29 16,0 0 22-16,0 0-26 0,0 0 32 0,0 0-20 15,0 0 31-15,0 0-29 0,0 0 56 0,0 0-20 16,0 0 52-16,0 0-15 0,0 0 35 0,0 0-9 16,0 0 29-16,0 0-16 0,0 0-4 15,0 0-33-15,0 0-6 0,0 0-28 0,0-12 5 16,0 12-14-16,0 0 13 0,0 0-7 0,0 0 15 15,1-13-11-15,-1 13 5 0,0 0-12 16,0 0-7-16,0 0-12 0,0 0-7 0,0 0-11 16,0 0-9-16,2-12-3 0,-2 12-15 0,0 0 2 15,0 0-15-15,0 0 6 0,0 0-16 0,0 0 14 16,0 0-9-16,0 0 14 0,0 0-10 0,0 0 17 16,0 13-10-16,0-13 15 0,-2 11-8 0,2-11 10 15,0 12-8-15,0-12 11 0,0 12-13 0,0-12 8 16,0 13-7-16,0-13 11 0,0 0-10 0,0 14 12 15,0-14-6-15,0 0 17 0,2 11-5 0,-2-11 13 16,0 0-4-16,0 0 4 0,0 0 0 16,0 13 1-16,0-13-5 0,0 0-5 0,0 0-8 15,0 0-5-15,0 0-6 0,0-16 8 16,0 16-2-16,1-13-2 0,-1 13-2 0,1-17-7 16,-1 17 1-16,2-20-4 0,-2 20 4 0,2-15 9 15,-2 15 2-15,1-13 8 0,-1 13-5 0,0 0-4 16,3-16-5-16,-3 16-6 0,0 0-10 0,0 0-7 15,0-13 4-15,0 13 9 0,0 0 4 0,0 0 14 16,0 0 40-16,-5 13-3 0,5-13 6 0,-4 18-7 16,1-7-1-16,1 1-6 0,-2 3 9 15,1-2-1-15,-1 2-1 0,2 1-10 0,-2-2-49 16,0 2 55-16,2-2-45 0,-1 2 39 0,1-1-36 16,-1 1 51-16,1-3-49 0,0 0 39 15,1 0-43-15,0 0 36 0,-2-3-49 0,3-10 28 16,-1 21-118-16,1-21-7 0,-2 16-120 0,2-16-27 15,-2 15-75-15,2-15-61 0,-1 12-65 0,1-12-454 16,-2 11-483-16</inkml:trace>
  <inkml:trace contextRef="#ctx0" brushRef="#br2" timeOffset="-75948.16">29925 7041 117 0,'0'0'294'0,"0"0"-45"0,0-11-4 0,0 11-35 15,0 0 18-15,0 0-57 0,1-13 55 0,-1 13-67 16,0 0 60-16,0 0-68 0,0 0 47 0,0 0-66 15,0-11 38-15,0 11-65 0,0 0 35 16,0 0-69-16,0 0 32 0,0 0-62 0,0 0 37 16,0 0-53-16,0 0 51 0,0 0-54 0,0 0 40 15,0 0-32-15,-4 14 64 0,4-14-56 16,-6 18 57-16,3-7-51 0,-1 3 74 0,1 0-42 16,-1 2 57-16,-3 3-43 0,2 0 43 0,-4 3-58 15,3 0 8-15,-2 2 4 0,-2 1-8 0,1 3-4 16,0-2-6-16,-1 0-9 0,0 1-27 0,1-1 25 15,1-5-35-15,-1 1 31 0,1 0-38 0,2-1 26 16,-1-1-28-16,1-2 25 0,0-2-22 0,2 1 12 16,-1-3-26-16,1-3 25 0,0 2-23 0,2-4 22 15,-1 1-24-15,3-10 17 0,-6 16-36 0,6-16-10 16,-4 12-88-16,4-12-33 0,-4 9-83 0,4-9-42 16,0 0-84-16,0 0-59 0,-3 9-52 0,3-9-62 15,0 0-325-15,0 0-401 0</inkml:trace>
  <inkml:trace contextRef="#ctx0" brushRef="#br2" timeOffset="-75236.75">30266 7278 119 0,'0'0'414'0,"0"0"-86"0,-4-11-30 15,4 11-25-15,0 0-5 0,-6-10-7 0,6 10-20 16,-8-4-32-16,8 4-30 0,0 0-25 16,-14-2-20-16,14 2-21 0,-13 2-13 0,13-2-4 15,-17 7-8-15,9-2-6 0,-1 2-5 0,0 1-55 16,-2 2 54-16,0 0-52 0,2 1 57 0,-1 3-57 16,0-1 59-16,1 2-53 0,0 2 58 15,0-4-68-15,2 1 55 0,2 2-66 0,0-2 62 0,1-1-58 16,2 0 12-16,0-1 18 0,1 0 3 15,1 0 16-15,3 1-21 0,-1-1 42 0,5-1-3 16,0 0-3-16,2 0-9 0,4-1-33 0,1-3 23 16,3 2-25-16,-2-3 18 0,3 0-27 0,-1-2 30 15,2-3-41-15,-1-2 31 0,0 0-33 0,1-4 30 16,1-2-6-16,-2-4-1 0,1 0 1 0,-2-3-4 16,-2-1 8-16,-3-2 10 0,-1-1 25 0,-2 0-25 15,-2-1 15-15,-4 1-25 0,0 0 17 16,-2 1-24-16,-2-1 11 0,-2 2-18 15,-2 0 9-15,-1 0-25 0,-2 2 7 0,-3-2-30 0,0 5 0 16,-1-1-54-16,-1 5-15 0,0-1-142 0,-2 2-29 16,-1 1-122-16,0 4-28 0,2 0-102 0,-2 2-90 15,2 0-363-15,-2 1-544 0</inkml:trace>
  <inkml:trace contextRef="#ctx0" brushRef="#br3" timeOffset="-67310.36">13050 5064 351 0,'0'0'356'0,"0"0"-18"16,0 0-99-16,0 0 40 0,-11 4-75 0,11-4 29 15,0 0-90-15,0 0 37 0,0 0-82 0,0 0 47 16,0 0-58-16,9 6 41 0,-9-6-53 0,13 1 38 16,-13-1-61-16,19 0 40 0,-19 0-61 0,23 0 41 15,-9 0-59-15,-1 0 45 0,2 0-54 16,-2 0 34-16,-13 0-79 0,25 0-13 0,-25 0-113 16,24 0-1-16,-24 0-68 0,18-1-25 0,-18 1-51 15,14 0-41-15,-14 0-189 0,0 0-52 0</inkml:trace>
  <inkml:trace contextRef="#ctx0" brushRef="#br3" timeOffset="-67125.58">13032 5156 97 0,'0'0'340'0,"-7"5"-24"0,7-5-70 0,0 0 36 16,-8 6-82-16,8-6-5 0,0 0-12 0,0 0-6 15,8 6 38-15,-8-6-88 0,13 2 40 0,-13-2-67 16,21 4 39-16,-8-3-65 0,-13-1 35 0,27 1-68 15,-13 0 38-15,1-1-60 0,-1 0 38 0,2 0-88 16,0 0-64-16,-1 0-76 0,1-1-57 16,-3 0-62-16,1 0-69 0,-3 0-266 0,2-2-138 15</inkml:trace>
  <inkml:trace contextRef="#ctx0" brushRef="#br3" timeOffset="-66608.97">13549 5019 153 0,'0'0'491'16,"0"0"-54"-16,4-7-132 0,-4 7 32 0,0 0-78 0,0 0 30 16,7-6-106-16,-7 6 7 0,0 0-85 15,0 0 25-15,0 0-74 0,0 0 37 0,0 0-59 16,0 0 48-16,0 0-54 0,0 0 45 0,0 0-48 15,12 5 35-15,-12-5-57 0,0 0 50 16,0 0-58-16,2 8 51 0,-2-8-51 0,0 0 50 16,0 0-58-16,0 0 49 0,4 11-51 0,-4-11 55 15,0 0-47-15,0 0 51 0,0 0-50 0,0 0 60 16,0 0-53-16,0 0 64 0,0 0-60 0,0 0 50 16,0 0-63-16,0 0 56 0,0 0-59 0,0 0 50 15,2-11-52-15,-2 11 69 0,-2-10-47 0,2 10 76 16,0-13-52-16,0 13 72 0,0-11-42 15,0 11 65-15,0 0-34 0,-2-15 0 0,2 15-7 16,0 0-21-16,0 0-12 0,0-13-16 0,0 13-9 16,0 0-12-16,0 0-4 0,0 0-8 0,0 0 0 0,0 0 5 15,0 0 7-15,0 0 10 0,0 0 6 16,0 0 12-16,0 12 0 0,0-12 3 0,2 18-1 16,-2-18 7-16,2 24 3 0,-2-11 1 15,2 0-1-15,-2 2 0 0,0-1-6 0,2-1-18 16,-2 1 13-16,1 0-19 0,-1 0 15 0,2 0-19 15,-2-3 8-15,0 3-15 0,0-14 10 0,2 22-11 16,-2-22 12-16,2 20-17 0,-2-20-8 0,0 16-67 16,0-16-44-16,2 14-115 0,-2-14-55 15,2 11-66-15,-2-11-83 0,0 0-33 0,0 13-118 0,0-13-413 16,0 0-591-16</inkml:trace>
  <inkml:trace contextRef="#ctx0" brushRef="#br3" timeOffset="-65595.19">12682 8138 294 0,'0'0'371'0,"0"0"-60"16,-14 1-9-16,14-1-30 0,0 0 0 0,0 0-24 16,-11 3-32-16,11-3-43 0,0 0-29 0,0 0-19 15,0 0-14-15,0 0-8 0,0 0-6 0,0 0 4 16,0 0 1-16,0 0-5 0,0 0-4 0,11 3-12 15,-11-3-17-15,22 0-10 0,-7-2-10 0,0 1-8 16,5 1-13-16,-2-2 19 0,-2 1-112 0,1 1-1 16,-3 0-116-16,2-1-58 0,-2 1-29 15,-3-2-25-15,-11 2-32 0,20 0-63 0,-20 0-203 0,13 2-110 16</inkml:trace>
  <inkml:trace contextRef="#ctx0" brushRef="#br3" timeOffset="-65413.27">12672 8222 301 0,'0'0'308'0,"-13"8"-60"0,13-8-28 16,-11 3-23-16,11-3-25 0,-9 5 3 15,9-5 12-15,0 0-2 0,-5 6 5 0,5-6-13 0,0 0-23 16,0 0-13-16,7 7-16 0,-7-7-13 0,14 4-16 16,-14-4-21-16,21 1-12 0,-8-1-12 15,1 0-11-15,3 0-29 0,-1 0-50 0,2 0-46 0,0-1-82 16,1 1-32-16,-2-1-26 0,-2 0-41 0,1-1-57 15,-3 1-281-15,5-1-115 0</inkml:trace>
  <inkml:trace contextRef="#ctx0" brushRef="#br3" timeOffset="-64999.72">13169 8123 426 0,'-2'-10'374'15,"2"10"-37"-15,0 0-28 0,0 0-20 0,-7-10 24 16,7 10-92-16,0 0 10 0,0 0-84 16,0 0 28-16,-9-3-71 0,9 3 41 0,0 0-52 15,-11 7 45-15,11-7-72 0,-9 9 54 0,9-9-58 16,-9 15 64-16,9-15-71 0,-5 15-2 0,1-5 1 16,0 0-4-16,2 1-6 0,-2 0-3 0,4 1-7 15,-2-1-2-15,2 2-18 0,0-13 11 0,2 24-24 16,-2-14 26-16,2 3-26 0,2-1 30 0,0-2-25 15,1 3 33-15,3-3-18 0,-3 0 43 0,4-1-36 16,2 0 35-16,-2-2-44 0,3 0 34 0,-2-2-29 16,1-1 35-16,1-2-39 0,1-1 3 0,-1-2-5 15,-1 0 1-15,0-3-3 0,3-1 4 0,-3-3 26 16,0 1-35-16,0-3 31 0,0-2-39 0,-4-2 34 16,0 1-33-16,0-4 32 0,-3 2-39 0,-2-1 30 15,-2-1-34-15,0 0 35 0,-2 0-2 16,0 0-2-16,-4 1-9 0,-2 2-6 0,1 1-4 15,-3 0-8-15,-1 3-4 0,-1 0-24 0,-1 2-37 16,-1 1-66-16,-1 4-78 0,1 1-40 0,1 2-146 16,-4 3-52-16,2 0-120 0,-3 3-313 0,5-2-441 15</inkml:trace>
  <inkml:trace contextRef="#ctx0" brushRef="#br3" timeOffset="-44368.79">3480 2896 69 0,'0'0'235'0,"0"0"-28"0,0 0-14 0,3-8-9 0,-3 8-5 0,0 0-5 0,0 0-24 0,0 0 19 0,0 0-31 0,0 0 28 0,4-8-7 0,-4 8-16 0,0 0-13 0,0 0-18 0,0 0-6 0,0 0-40 16,0 0 17-16,0 0-29 0,0 0 10 0,0 0-28 0,0 0 14 0,0 0-21 0,0 0 20 0,0 0-11 0,0 0 21 0,-4 11-12 0,4-11 22 0,-7 13-7 0,7-13 22 15,-9 16-15-15,1-5 17 0,2 2-4 0,-2-1-2 0,0 2-7 16,-1 0 8-16,2 1-16 0,-2 0 4 0,1-1-16 15,-2 2 5-15,2 1-12 0,0-3 0 0,0 0-13 16,1 1 2-16,1 0-8 0,-1-2 3 0,1-1-11 16,0 0-4-16,2-1 0 0,0-2 4 15,-1 1-9-15,5-10 7 0,-7 16-5 0,7-16-5 16,-5 12-34-16,5-12-38 0,-6 13-67 0,6-13-38 16,-4 8-67-16,4-8-19 0,0 0-79 0,-2 10-28 15,2-10-58-15,0 0-325 0,0 0-252 16</inkml:trace>
  <inkml:trace contextRef="#ctx0" brushRef="#br3" timeOffset="-43458.64">3758 3001 290 0,'0'0'335'0,"0"0"-59"16,5-7 21-16,-5 7-59 0,0 0 11 16,0 0-46-16,0 0-1 0,0 0-37 0,0 0 4 15,0 0-37-15,0 0 2 0,0 0-33 0,0 0 4 16,0 0-26-16,0 0 2 0,0 0-22 0,0 0 6 15,5-7-24-15,-5 7 9 0,0 0-21 0,0 0 12 16,0 0-15-16,0 0 10 0,0 0-15 0,0 0 10 16,0 0-16-16,0 0 12 0,0 0-16 0,0 0 14 15,0 0-17-15,0 0 13 0,0 0-15 0,0 0 11 16,0 0-12-16,0 0 6 0,0 0-9 0,0 0 12 16,0 0-17-16,0 0 13 0,0 0-16 0,0 0 10 15,0 0-15-15,0 0 2 0,0 0-28 0,0 0 2 16,0 0-29-16,0 0 4 0,0 0-26 15,0 0 11 17,0 0-27-32,0 0 24 0,0 0-22 0,0 0 29 0,0 0-18 15,0 0 39-15,0 0-21 0,0 0 40 0,0 0-18 0,0 0 36 0,0 0-27 0,0 0 36 16,0 0-31-16,0 0 37 0,0 0-27 0,0 0 34 0,0 0-30 0,0 0 33 16,0 0-28-16,0 0 37 0,0 0-26 0,0 0 37 15,0 0-22-15,0 0 37 0,0 0-21 0,0 0 30 16,0 0-13-16,0 0 20 0,0 0-7 0,0 0 23 15,0 0-14-15,0 0 13 0,0 0-11 0,0 0 2 16,0 0-20-16,0 0 1 0,0 0-19 0,0 0 8 16,0 0-21-16,0 0 8 0,0 0-16 0,0 0 13 15,-6 5-17-15,6-5 15 0,-6 7-15 0,6-7 15 16,-8 9-20-16,8-9 18 0,-9 11-11 0,4-4 9 16,5-7-15-16,-8 15 10 0,3-8-14 15,5-7 13-15,-6 16-15 0,6-16 14 0,-7 17-14 16,5-7 11-16,2-10-13 0,-3 16 20 0,3-16-19 15,0 17 19-15,0-17-16 0,3 17 17 0,-3-17-12 16,7 17 18-16,-2-10-10 0,1 2 27 0,3-2-10 16,-2-1 16-16,6 1-9 0,0-1 3 0,2-1-6 15,-1-1 5-15,1-1-13 0,-2-1 14 0,1 1-8 16,-1-3 20-16,1 0 0 0,-1-1 13 16,0-3 6-16,-1 1 8 0,-1-2 28 0,0-1 9 15,1-3-47-15,-3 1 40 0,-2-3-54 0,1-1 34 16,-4 0-42-16,0 0 39 0,-3 0-53 0,-1-1 33 15,0 1-52-15,-3 0 32 0,1-1-49 0,-3 0 28 16,-2 0-12-16,2 2-9 0,-1 1-19 0,-2 0-14 16,-1 2-58-16,0 1-63 0,0 1-41 0,0 1-54 15,-3 1-50-15,1 1-101 0,-1 2-46 0,12 1-69 16,-23 0-350-16,9 0-411 0</inkml:trace>
  <inkml:trace contextRef="#ctx0" brushRef="#br3" timeOffset="-39736.6">3674 8359 257 0,'0'0'312'0,"0"0"-45"0,0 0-28 0,0 0-59 16,7-8 5-16,-7 8-78 0,0 0 43 0,0 0-75 15,0 0 32-15,0 0-60 0,0 0 50 16,0 0-69-16,0 0 62 0,0 0-73 0,0 0 76 0,0 14-75 16,0-14 66-16,-5 9-66 0,5-9 63 15,-2 9-65-15,2-9 66 0,-3 12-63 0,3-12 55 16,-4 8-12-16,4-8-8 0,-3 11-7 0,3-11-4 15,-4 9-5-15,4-9-5 0,0 0-4 0,-6 10-5 16,6-10-9-16,0 0 4 0,0 0-1 0,-3 10 4 16,3-10 3-16,0 0 7 0,0 0 24 0,0 0-26 15,0 0 73-15,-7 8-45 0,7-8 62 0,0 0-69 16,0 0 42-16,0 0-75 0,0 0 53 0,2-15-57 16,-2 15 54-16,2-10-61 0,-2 10 66 0,0 0-60 15,4-12 66-15,-4 12-65 0,0 0 61 16,4-12-73-16,-4 12 61 0,0 0-73 0,0 0 53 15,2-10-61-15,-2 10 47 0,0 0-61 0,0 0 53 16,0 0-61-16,0 0 70 0,0 0-55 16,0 0 70-16,0 0-59 0,-6 11 64 0,6-11-58 15,-8 19 64-15,3-9-57 0,0 4 65 0,-1 0-64 16,-1 1 60-16,0 0-63 0,0 2 59 0,0 1-57 16,-1 0 56-16,0-3-60 0,2 1 54 0,0-1-59 15,0-1 57-15,0-2-54 0,0 4 56 16,2-5-70-16,-1-1 69 0,1 1-59 0,0-2 49 0,0 0-42 15,4-9 38-15,-5 14-42 0,5-14 44 16,-6 12-50-16,6-12 50 0,-4 10-80 0,4-10 15 0,-4 8-117 16,4-8 1-16,0 0-72 0,-5 9-44 0,5-9-66 15,0 0-81-15,0 0-86 0,0 0-343 16,0 0-380-16</inkml:trace>
  <inkml:trace contextRef="#ctx0" brushRef="#br3" timeOffset="-39189.68">3942 8567 63 0,'0'0'433'0,"5"-7"-66"0,-5 7-112 16,0 0 27-16,7-7-109 0,-7 7 48 0,0 0-105 15,0 0 36-15,7-6-89 0,-7 6 46 0,0 0-76 16,0 0 61-16,0 0-11 0,0 0-8 16,0 0 9-16,7 6-14 0,-7-6-9 0,0 0 9 15,0 0-20-15,0 13-3 0,0-13-5 0,0 0-8 16,0 0-3-16,0 13-2 0,0-13-5 0,0 0-3 16,0 0-1-16,0 13-1 0,0-13 0 0,0 0 2 15,0 0 0-15,0 0 2 0,0 0 9 16,-3 11 8-16,3-11 5 0,0 0 3 0,0 0-1 0,0 0-7 15,0 0-38-15,0 0 62 0,1-12-38 16,-1 12 73-16,0 0-63 0,3-16 65 0,-3 16-59 16,3-14 52-16,-3 14-53 0,1-14 63 0,-1 14-56 15,2-15 64-15,-2 15-58 0,3-12 0 0,-3 12-9 16,3-9-12-16,-3 9-8 0,0 0-9 0,2-12-9 16,-2 12-6-16,0 0-1 0,0 0-2 0,0 0 1 15,0 0 57-15,0 0-57 0,0 0 36 0,0 0-27 16,4 13 43-16,-4-13-35 0,0 15 42 15,0-15-46-15,0 22 50 0,0-10-44 0,0 1 43 0,-1-1-36 16,1 2 24-16,0 0-28 0,0-2 11 0,0 1-18 16,0 0 30-16,1-1-42 0,-1-12 37 15,0 22-30-15,0-22 20 0,2 20-32 0,-2-20 30 16,0 17-27-16,0-17 8 0,2 13-18 0,-2-13 2 16,0 13-101-16,0-13-22 0,0 0-133 0,1 12-28 15,-1-12-116-15,0 0-105 0,0 0-546 0,0 0-676 16</inkml:trace>
  <inkml:trace contextRef="#ctx0" brushRef="#br3" timeOffset="-36503.36">6902 3381 9 0,'0'0'265'0,"0"0"-34"0,0 0-24 16,0 0-18-16,0 0-12 0,0 0-34 15,0 0 7-15,0 0-42 0,4-8 19 0,-4 8-45 16,0 0 23-16,0 0-38 0,0 0 21 0,0 0-47 16,0 0 37-16,0 0-45 0,0 0 23 0,0 0-34 15,0 0 27-15,0 0-40 0,0 0 31 0,0 0-36 16,0 0 37-16,0 0-33 0,0 0 28 0,0 0-26 16,0 0 30-16,0 0-36 0,0 0 28 0,0 0-32 15,0 0 28-15,0 0-34 0,0 0 34 0,0 0-21 16,0 0 18-16,0 0-24 0,0 0 24 15,0 0-19-15,0 0 27 0,0 0-31 0,-4 8 27 0,4-8-23 16,0 0 32-16,0 0-10 0,0 0 29 0,0 0-11 16,0 0 24-16,0 0-16 0,0 0 13 15,0 0-22-15,0 0 7 0,0 0-26 0,0 0 15 16,0 0-16-16,0 0 17 0,3-9-18 16,-3 9 16-16,0 0-17 0,0 0 9 0,0 0-18 15,0 0 13-15,0 0-16 0,0 0 9 0,0 0-14 16,0 0 9-16,0 0-17 0,0 0 10 0,0 0-19 15,0 0 16-15,0 0-11 0,0 0 15 0,0 0-6 16,0 0 23-16,-4 12-7 0,4-12 22 0,-7 14 5 16,3-6 18-16,1 3-4 0,-5 2 11 15,2 0-10-15,-2 1 2 0,0 3-5 0,-2 1 5 0,1-1 3 16,1-1-9-16,-3 1-59 0,3 0 61 0,-1-1-69 16,2-2 65-16,-1-1-56 0,2 1 44 15,-1-4-58-15,2 1 57 0,1-3-63 0,-2 1 65 16,2-1-64-16,4-8 63 0,-6 12-68 0,6-12 58 15,-5 11-61-15,5-11 39 0,-6 8-94 0,6-8 9 16,0 0-101-16,-5 9 3 0,5-9-53 0,0 0-56 16,-6 7-55-16,6-7-27 0,0 0-62 0,0 0-277 15,0 0-208-15</inkml:trace>
  <inkml:trace contextRef="#ctx0" brushRef="#br3" timeOffset="-34841.32">7219 3518 256 0,'0'0'277'0,"0"0"-26"15,0 0-42-15,0 0 11 16,0 0-60-16,0 0 13 0,0 0-52 0,0 0 19 15,0 0-46-15,0 0 23 0,0 0-42 0,0 0 21 16,0 0-39-16,0 0 22 0,0 0-43 0,0 0 19 16,0 0-36-16,0 0 17 0,0 0-34 0,0 0 25 15,0 0-33-15,0 0 24 0,0 0-25 0,0 0 27 16,0 0-22-16,0 0 17 0,0 0-24 0,-6 9 26 16,6-9-18-16,0 0 26 0,0 0-27 0,0 0 20 15,0 0-34-15,-2 10 34 0,2-10-24 16,0 0 27-16,0 0-24 0,0 0 26 0,0 0-24 15,0 0 32-15,0 0-11 0,0 0 40 0,0 0 1 16,0 0 43-16,0 0 0 0,0 0 17 0,0 0-25 16,0 0-2-16,0 0-13 0,0 0 1 0,0 0-17 15,0 0 18-15,0 0-10 0,-2-9 12 0,2 9-14 16,0 0 0-16,0 0-18 0,0 0 1 0,-2-14-14 16,2 14-1-16,0 0-14 0,0 0-7 0,0 0 2 15,0 0-15-15,0 0 2 0,0-12-13 0,0 12 2 16,0 0-10-16,0 0 6 0,0 0-10 0,0 0 3 15,0 0-1-15,0 0 9 0,0 0-10 16,0 0 14-16,0 0-11 0,0 0 12 0,0 0-9 0,0 0 12 16,0 0-9-16,0 0 3 0,0 0 1 0,0 12 9 15,0-12-9-15,0 0 11 0,0 0-8 16,0 0 11-16,0 0-8 0,0 0 7 0,2 11-4 16,-2-11 12-16,0 0-7 0,0 0 3 0,0 0 3 15,0 0 3-15,0 0 2 0,0 0 0 0,0 0-1 16,0 0-6-16,0 0-3 0,0 0 5 0,0 0-2 15,0 0-1-15,0 0-7 0,0 0 4 16,1-12-4-16,-1 12-3 0,0 0 3 0,0 0 1 16,0-12-4-16,0 12 0 0,0 0 0 0,1-10-5 15,-1 10 1-15,0 0 1 0,0 0 0 0,0-14-2 16,0 14 1-16,0 0 4 0,0 0-6 16,2-10 7-16,-2 10-2 0,0 0-2 0,0 0 5 15,0 0-1-15,0 0-2 0,0 0 11 0,1-11-10 16,-1 11 2-16,0 0-3 0,0 0-3 0,0 0-3 15,0 0 5-15,0 0-3 0,0 0 3 0,0 0 0 16,0 0 1-16,0 0-5 0,0 0 6 0,0 0-2 16,0 0 0-16,0 0-4 0,0 0-4 0,0 0 3 15,0 0-5-15,0 0 7 0,0 0 0 0,0 0-3 16,0 0 11-16,0 0 12 0,2 14 5 0,-2-14 0 16,2 18 9-16,-1-7 2 0,0 2 8 0,2 0-45 15,-2 1 55-15,2 2-48 0,-2 1 49 16,1-1-51-16,0-1 53 0,-1 1-53 0,2-2 50 0,-2 2-48 15,0-4 15-15,0 0-17 0,2-1 2 16,-2 0 3-16,1-1-1 0,-2-10 1 0,1 17 1 16,-1-17 0-16,2 13 1 0,-2-13-5 0,2 11-22 15,-2-11-53-15,2 10-22 0,-2-10-114 0,0 0-40 16,3 11-154-16,-3-11-58 0,0 0-122 0,0 0-275 16,0 0-404-16</inkml:trace>
  <inkml:trace contextRef="#ctx0" brushRef="#br3" timeOffset="-33610.58">6838 7842 233 0,'5'-7'373'0,"-5"7"-91"0,0 0-18 15,0 0-28-15,7-9 2 0,-7 9-18 16,0 0-22-16,0 0-22 0,0 0-22 0,7-6-17 15,-7 6 36-15,0 0-67 0,0 0 48 16,0 0-61-16,0 0 56 0,0 0-44 0,0 0 71 16,-2 12-56-16,2-12 54 0,-8 15-67 0,3-5 2 15,0 4 2-15,-3 0-3 0,-1 4 1 0,0 1-1 16,0 1-5-16,-1 1-6 0,0-2-40 0,-2 6 28 16,1-3-34-16,-1 2 30 0,1 0-48 0,-1-1 40 15,2-3-29-15,1 0 17 0,-1 0-30 0,2-1 21 16,1-1-25-16,1-2-5 0,-1-1-3 0,2-1-1 15,0-2 2-15,1-2-1 0,0 0-3 0,0-1-1 16,4-9-12-16,-5 17-37 0,5-17-46 0,-6 10-66 16,6-10-51-16,-4 10-26 0,4-10-55 15,0 0-66-15,0 0-52 0,0 0-46 0,0 0-44 16,0 0-369-16,4 8-403 0</inkml:trace>
  <inkml:trace contextRef="#ctx0" brushRef="#br3" timeOffset="-33093.82">7018 8113 305 0,'8'-9'357'0,"-8"9"-91"16,0 0 24-16,8-9-91 0,-8 9 52 0,0 0-105 0,0 0 43 15,8-9-96-15,-8 9 42 0,0 0-91 16,0 0 51-16,0 0-77 0,0 0 64 0,8-5-69 16,-8 5 58-16,0 0-45 0,0 0 43 0,0 0-47 15,0 0 60-15,0 0-59 0,3 10 52 0,-3-10-50 16,0 0 43-16,0 0-62 0,0 0 51 16,0 0-62-16,0 13 52 0,0-13-55 0,0 0 54 15,0 0-53-15,0 0 51 0,0 0-50 16,0 0 55-16,0 0-52 0,0 0 55 0,0 0-60 15,0 0 49-15,0 0-56 0,0 0 59 0,0 0-56 16,0 0 51-16,4-9-44 0,-4 9 37 0,0-12-49 0,0 12 67 16,1-12-29-16,-1 12 73 0,1-11-49 15,-1 11 73-15,0 0-55 0,2-16 62 0,-2 16-70 16,0 0 49-16,1-12-75 0,-1 12 48 0,0 0-73 16,0 0 53-16,0 0-69 0,0 0 64 0,0 0-55 15,0 0 76-15,0 0-50 0,0 0 14 0,1 13 16 16,-1-13 7-16,0 19 21 0,-1-7 11 0,1 1-4 15,-1 3-33-15,-1-1 31 0,0 3-36 16,0 0 25-16,1-2-37 0,0 1 20 0,-2 0-32 0,2-1-3 16,0 1 1-16,-1 0-2 0,1-2-4 0,1-2 7 15,-1-1-85-15,1-12-89 0,-2 20-78 16,2-20-96-16,-1 15-126 0,1-15-63 0,-1 14-576 16,1-14-704-16</inkml:trace>
  <inkml:trace contextRef="#ctx0" brushRef="#br3" timeOffset="-29076.3">7964 5142 205 0,'0'0'247'0,"0"0"-33"0,0 0-24 16,0 0-5-16,0 0-15 0,0 0-7 15,0 0-28-15,0 0-8 0,0 0-13 0,0 0-53 0,0 0 53 16,0 0-61-16,0 0 59 0,0 0-70 0,0 0 72 15,0 0-2-15,0 0-16 0,0 0-8 0,0 0-11 16,0 0-16-16,0 0-9 0,0 0 3 0,0 0-12 16,0 0 3-16,0 0 15 0,4 10 6 15,-4-10-43-15,-4 8 52 0,4-8-48 0,-5 11 53 16,5-11-50-16,-6 14 49 0,6-14-48 0,-8 18 71 16,4-8-49-16,-2 1 3 0,-2 1 1 0,3 2-4 15,-2-1-3-15,1 0-1 0,0 2-5 0,-2-2-1 16,2 0 55-16,1 1-66 0,-2 0 57 0,2-1-66 15,-3 0 50-15,3-1-66 0,1-2 55 0,1 0-64 16,-1-2 56-16,0 1-64 0,4-9 58 0,-8 16-63 16,8-16 61-16,-5 12-62 0,5-12 53 0,-4 9-55 15,4-9 56-15,-4 9-65 0,4-9 35 0,0 0-92 16,-3 9 9-16,3-9-104 0,0 0 4 0,0 0-116 16,-6 9-2-16,6-9-63 0,0 0-46 15,0 0-412-15,0 0-344 0</inkml:trace>
  <inkml:trace contextRef="#ctx0" brushRef="#br3" timeOffset="-28063.37">8250 5337 189 0,'0'0'272'0,"0"0"-33"0,0 0-17 15,0 0-9-15,0 0-18 0,0 0-18 0,0 0-18 16,0 0-9-16,0 0-7 0,0 0-12 0,0 0-10 16,0 0-7-16,-4-8-21 0,4 8-11 0,0 0-7 15,0 0-6-15,-10 3 1 0,10-3-3 0,-7 5-4 16,7-5-9-16,-11 9-10 0,5-3-9 0,6-6-7 15,-11 12 52-15,4-4-58 0,2 1 46 16,-2-1-57-16,1 2 41 0,1 0-56 0,1 0 49 16,0 0-55-16,2 2 51 0,-1-1-52 0,2-1 52 15,1-10-52-15,-1 20 56 0,1-20-54 0,2 18 56 16,2-8-51-16,-4-10 61 0,9 16-48 0,0-9 61 16,-1-1-52-16,2-2 56 0,1 1-62 0,1-2 54 15,1-1-62-15,2-1 55 0,-2-2-57 0,2 0 69 16,1-2-48-16,-1-3 30 0,-2-1-3 0,1 0 9 15,-2-2 13-15,-1-1 6 0,-1-2 11 0,-4 1-41 16,1-2 34-16,-3 0-40 0,-2-2 24 0,-1 3-41 16,-2-2 30-16,-1 0-39 0,-4 0 22 15,0 3-41-15,-3-3 23 0,-2 3-13 0,0 2-18 16,-3-1-32-16,3 4-50 0,-2 0-52 0,-1 4-19 16,1 0-114-16,0 0-70 0,1 2-34 0,-1 3-46 15,0-1-61-15,0 3-239 0,1 0-232 0</inkml:trace>
  <inkml:trace contextRef="#ctx0" brushRef="#br3" timeOffset="-26306.71">7928 6379 69 0,'0'0'286'0,"0"0"-46"15,0 0-24-15,4-9-14 0,-4 9-13 0,0 0-45 16,0 0 29-16,0 0-61 0,0 0 50 0,0 0-71 16,0 0 54-16,3-10-84 0,-3 10 59 0,0 0-81 15,0 0 62-15,0 0-77 0,0 0 59 0,0 0-68 16,0 0 64-16,0 0-46 0,0 0 89 0,0 0-62 16,0 0 56-16,-4 11-54 0,4-11 57 0,-5 12-52 15,1-4 59-15,0 0-50 0,-1 3 62 0,0 1-57 16,-2 2 62-16,0 0-74 0,-1 2 59 0,0 0-75 15,1 4 57-15,-3-2-59 0,1 0 53 16,0-1-54-16,0 3 2 0,0-3-3 0,1 0-5 16,-1 0-4-16,2-3-3 0,-1 1-6 0,3-2-8 15,-2 0-27-15,1-2 33 0,1-1-33 0,1-1 33 16,0 0-33-16,0-1 32 0,0 0-32 0,4-8 44 16,-6 13-78-16,6-13-11 0,-5 9-77 0,5-9-39 15,-4 9-60-15,4-9-62 0,0 0-59 0,0 0-70 16,0 0-59-16,0 0-322 0,0 0-323 0</inkml:trace>
  <inkml:trace contextRef="#ctx0" brushRef="#br3" timeOffset="-25468.73">8308 6357 57 0,'0'0'380'15,"0"0"-98"-15,5-7 2 0,-5 7-66 16,0 0 23-16,0 0-92 0,0 0 32 0,6-7-92 16,-6 7 43-16,0 0-89 0,0 0 53 15,0 0-77-15,0 0 64 0,0 0-64 0,0 0 3 0,0 0 66 16,0 0-66-16,9 6 60 0,-9-6-63 0,0 0 64 15,0 0-65-15,2 12 63 0,-2-12-65 16,0 0 56-16,0 0-60 0,0 12 47 0,0-12-40 16,0 0 36-16,0 0-50 0,0 0 55 0,0 13-55 15,0-13 58-15,0 0-40 0,0 0 67 0,0 0-41 16,0 0 53-16,0 0-61 0,0 0 50 0,0 0-55 16,0 0 40-16,0 0-61 0,0 0 58 0,0 0-52 15,0 0 62-15,3-14-61 0,-3 14 65 0,3-10-58 16,-3 10 59-16,1-10-67 0,-1 10 59 15,3-11-68-15,-3 11 8 0,0 0 4 0,1-13-2 16,-1 13-5-16,0 0-10 0,3-9-15 0,-3 9-1 16,0 0-4-16,0 0 58 0,0 0-66 0,0 0 59 15,0 0-60-15,0 0 62 0,0 0-60 0,0 0 62 16,0 0-61-16,1 16 61 0,-1-16-61 0,-1 11 61 16,1-11-62-16,-2 13 61 0,2-13-60 0,-1 12 1 15,1-12 59-15,0 12-60 0,0-12 61 0,0 0-63 16,-1 14 63-16,1-14-58 0,0 0 58 0,0 0-52 15,0 15 59-15,0-15-48 0,0 0 52 0,0 0-54 16,0 0 13-16,0 0-2 0,0 0-3 0,0 0 1 16,0 0-2-16,0 0-5 0,-4-10-16 0,4 10 28 15,0-11-7-15,0 11-2 0,1-17-1 0,-1 17-2 16,1-14-2-16,-1 14 11 0,0-14 12 0,0 14 6 16,2-10-5-16,-2 10-7 0,0 0-9 0,1-14-5 15,-1 14-9-15,0 0-2 0,0 0-3 16,0 0 10-16,0 0-1 0,0 0 6 0,0 0 6 15,0 0 2-15,-3 12 4 0,3-12-2 0,-1 18 3 16,-1-9-1-16,0 3-1 0,-1 0-2 0,1 0 0 16,0 3-3-16,-1 0-20 0,1-1-63 0,-1 1-89 15,2-2-52-15,-2 0-184 0,2-1-72 0,-2 2-145 16,1-4-264-16,-2-1-437 0</inkml:trace>
  <inkml:trace contextRef="#ctx0" brushRef="#br3" timeOffset="-23506.09">14054 4975 348 0,'0'0'394'16,"0"0"-109"-16,0-14 27 0,0 14-103 0,0 0 66 16,0-11-23-16,0 11-28 0,0 0-36 0,0 0-31 15,0 0-27-15,-2-12-22 0,2 12-22 0,0 0-21 16,0 0-13-16,0 0-15 0,0 0-4 0,0 0 0 15,0 0 6-15,0 0-10 0,0 0 12 16,-9 7-44-16,9-7 60 0,-9 15-35 0,2-4 52 0,2 2-52 16,-1-1 52-16,-1 2-60 0,-1 0 59 15,-2 3-43-15,1 1 62 0,1 0-51 0,-2 0-8 16,1-2 4-16,1 1-5 0,1-2-2 0,-1-1-4 16,2 0 3-16,1-1-2 0,-1 0-5 0,1-2-2 15,-2-1 0-15,3-1-2 0,1 0-2 16,3-9-15-16,-6 15 24 0,6-15-38 0,-6 13-1 15,6-13-73-15,-5 10-28 0,5-10-63 0,-4 8-60 16,4-8-19-16,0 0-27 0,0 0-15 16,0 12-30-16,0-12-72 0,0 0-199 0,9 8-113 15</inkml:trace>
  <inkml:trace contextRef="#ctx0" brushRef="#br3" timeOffset="-22864.29">14378 5084 104 0,'0'0'304'0,"0"0"-42"15,0 0-43-15,0 0 20 0,0 0-59 0,0 0 34 0,0 0-75 16,0 0 56-16,0 0-94 0,0 0 57 16,0 0-76-16,0 0 44 0,0 0-79 0,0 0 56 15,0 0-69-15,8 6 61 0,-8-6-63 0,0 0 61 16,0 0-54-16,0 0 57 0,-2 13-49 0,2-13 48 15,0 0-52-15,-2 13 43 0,2-13-58 0,0 0 41 16,-4 12-51-16,4-12 41 0,0 0-58 0,-1 15 49 16,1-15-56-16,0 0 50 0,-2 12-54 15,2-12 52-15,0 0-53 0,0 0 58 0,-2 11-52 16,2-11 51-16,0 0-53 0,0 0 60 0,0 0-53 16,0 0 62-16,0 0-57 0,0 0 17 0,0 0 52 15,0 0-58-15,0 0 69 0,0 0-65 16,0 0 50-16,-2-11-31 0,2 11 59 0,2-13-56 15,-2 13 70-15,1-14-45 0,-1 14 12 0,3-11-6 16,-3 11 5-16,1-11 0 0,-1 11-5 0,0 0-7 16,0-14-15-16,0 14-13 0,0 0-11 0,4-9-11 15,-4 9-13-15,0 0-13 0,0 0 0 0,0 0 1 16,0 0 7-16,0 0 9 0,0 0 17 0,0 10 12 16,0-10 3-16,-2 20 7 0,2-8-25 0,-2 0 33 15,2 1-22-15,-3 1 22 0,2 3-21 0,0 0 18 16,-1 0-20-16,0 0 9 0,2 0-21 15,-3-2 10-15,2 0-16 0,0 2 16 0,1-3-23 16,-1-1-6-16,1 0-84 0,0-1-49 0,0-12-120 16,0 22-58-16,0-22-103 0,1 16-64 15,-1-16-92-15,0 15-410 0,0-15-574 0</inkml:trace>
  <inkml:trace contextRef="#ctx0" brushRef="#br3" timeOffset="-20753.66">13726 8095 64 0,'0'0'300'0,"7"-12"-30"0,-7 12-45 16,6-12 46-16,-6 12-68 0,5-10 57 0,-5 10-77 16,4-10 64-16,-4 10-80 0,8-8 43 0,-8 8-77 15,0 0 30-15,4-10-71 0,-4 10 34 0,0 0-69 16,0 0 36-16,7-9-67 0,-7 9 47 0,0 0-53 15,0 0 52-15,0 0-31 0,0 0 78 0,0 14-47 16,0-14 71-16,-5 20-56 0,1-10 62 0,2 7-57 16,-6-2 12-16,2 3 6 0,-3 3-26 0,0-1 38 15,0 0-45-15,0 2 26 0,0-2-33 16,-1 1-8-16,0 0-8 0,1 0 3 0,-1-1-3 16,2 0-4-16,-1 0 15 0,0-2-31 0,1 0 12 15,2-2-26-15,-1-2 14 0,1-1-22 0,0 0 14 16,0 1-19-16,2-5 20 0,0 1-28 0,4-10 10 15,-7 16-66-15,7-16-19 0,-4 12-81 16,4-12-17-16,-5 11-45 0,5-11-44 0,0 0-67 16,-2 10-32-16,2-10-48 0,0 0-42 0,0 0-394 0,11-4-391 15</inkml:trace>
  <inkml:trace contextRef="#ctx0" brushRef="#br3" timeOffset="-20301.34">14066 8287 21 0,'0'0'443'0,"4"-9"-93"16,-4 9-36-16,4-7-34 0,-4 7-8 0,0 0-21 0,4-12-25 15,-4 12-34-15,0 0-36 0,0 0-25 16,0 0 25-16,0 0-65 0,-4-9-6 0,4 9 3 15,0 0-3-15,-10 6-3 0,10-6 0 0,-12 8 18 16,5 0-38-16,1-2-2 0,-1 4-3 16,0 0-2-16,0 2-14 0,0 2 15 0,1-2-5 15,-1 3-3-15,0-1-5 0,2 2-5 0,1-1-6 16,0 0-5-16,2 0-2 0,1-1 0 0,1 0-5 16,1 0 2-16,1-3-3 0,2 3 6 0,2-1 6 15,1-2 7-15,5 0 3 0,-1-1 3 0,3-1-3 16,-3-2 0-16,7 0-1 0,-5-3 4 0,5-1-2 15,-4-1-24-15,-1-4 26 0,3 1-24 16,2-3 35-16,-4-4-32 0,3-1 46 0,-3-2-27 16,-1-4-3-16,-1-1 5 0,-1-1 0 0,-5-1 14 15,2-1-4-15,-6 1 13 0,2 0-33 0,-6 0 17 16,0 1-34-16,0 0 16 0,-6 0-33 0,0 0 19 16,-1 4-16-16,-3 1-26 0,1 1-33 0,-2 3-61 15,-3 0-66-15,2 4-71 0,-4 2-25 0,5 0-150 16,-3 4-32-16,1-1-55 0,1 2-391 0,-1 1-474 15</inkml:trace>
  <inkml:trace contextRef="#ctx0" brushRef="#br3" timeOffset="-18044.14">28615 4893 2 0,'-9'3'409'0,"9"-3"-92"0,0 0-48 0,0 0-4 16,0 0-26-16,-12 3-19 0,12-3-30 0,0 0-28 16,0 0-27-16,0 0-23 0,0 0-20 15,0 0-8-15,0 0-5 0,-9 4-2 0,9-4 0 16,0 0 0-16,0 0 2 0,0 0-2 16,0 0-10-16,0 0 6 0,0 0-3 0,0 0-5 0,0 0-5 15,0 0 0-15,0 0-7 0,0 0-4 0,-8 5-6 16,8-5-1-16,0 0-6 0,0 0-6 0,0 0-4 15,0 0-7-15,0 0-3 0,0 0-4 16,0 0 2-16,0 0-6 0,0 0-1 0,0 0-2 16,0 0-4-16,0 0 4 0,0 0 0 0,0 0-1 15,0 0-1-15,0 0 0 0,0 0-2 0,0 0 5 16,0 0-7-16,0 0 3 0,0 0 1 0,0 0-2 16,0 0 1-16,0 0-2 0,0 0 0 0,0 0-2 15,0 0-2-15,0 0 2 16,0 0-1-16,0 0 2 0,0 0-3 0,0 0-1 0,0 0 7 15,0 0 2-15,0 0 3 0,0 0-2 0,11 2 1 16,-11-2-6-16,0 0 6 0,18 1 1 16,-18-1 4-16,14 2-4 0,-14-2 0 0,16 1 1 15,-16-1-8-15,17 1 3 0,-17-1 2 0,21 1-1 0,-21-1 0 16,18 0-2-16,-18 0 2 0,16 1-2 16,-16-1 1-16,14 1-11 0,-14-1-17 0,13 0-20 15,-13 0-24-15,0 0-36 0,16 0-42 0,-16 0-50 16,0 0-53-16,12 2-40 0,-12-2-33 0,0 0-68 15,0 0-231-15,12-2-133 0</inkml:trace>
  <inkml:trace contextRef="#ctx0" brushRef="#br3" timeOffset="-16373.78">28502 5045 163 0,'-9'3'327'15,"9"-3"-47"-15,0 0-2 0,-10 4 17 16,10-4-5-16,0 0-26 0,0 0-35 0,0 0-32 16,-9 4-28-16,9-4-25 0,0 0-2 0,0 0-11 15,0 0-10-15,0 0-9 0,9 5-6 0,-9-5 2 16,12 2-8-16,-12-2-56 0,20 1 48 0,-8 0-55 15,-12-1 56-15,26 1-63 0,-10-1 60 0,-1 0-71 16,3 0 55-16,-1 0-68 0,-1 0 52 0,-2 0-58 16,1 0 56-16,-2 0-70 0,-13 0 58 15,25 0-58-15,-25 0 56 0,19 0-62 0,-19 0 42 16,15-1-89-16,-15 1 12 0,14 0-102 0,-14 0 1 16,0 0-64-16,16-1-59 0,-16 1-53 0,0 0-36 15,12-3-89-15,-12 3-180 0,12-2-149 16</inkml:trace>
  <inkml:trace contextRef="#ctx0" brushRef="#br3" timeOffset="-15233.05">29158 4897 39 0,'1'-11'307'0,"-1"11"-17"0,0 0-44 16,0 0-7-16,0 0-12 0,1-11-19 0,-1 11-22 15,0 0-22-15,0 0-25 0,0 0-18 0,0 0-23 16,0 0-12-16,0 0-21 0,0 0-11 16,0 0-6-16,0 0-6 0,0 0 0 15,0 0 0-15,0 0 0 0,0 0-9 0,0 0-4 16,0 0-9-16,0 0 0 0,4 9-7 0,-4-9-5 15,0 0 1-15,0 0-1 0,0 0 0 0,0 12 0 16,0-12-2-16,0 0 0 0,0 0 9 0,0 0-2 16,0 0 7-16,3 9 2 0,-3-9-2 0,0 0 9 15,0 0 11-15,0 0 12 0,0 0 5 0,0 0 0 16,0 0-14-16,0 0-8 0,0 0 2 0,4-9 2 16,-4 9 3-16,2-10 3 0,-2 10 8 0,3-9 7 15,-3 9 0-15,2-10 10 0,-2 10 12 16,0 0 7-16,4-13-5 0,-4 13-59 0,0 0 55 15,3-10-55-15,-3 10 38 0,0 0-73 0,0 0 57 16,1-9-64-16,-1 9 50 0,0 0-57 16,0 0 60-16,0 0-54 0,0 0 71 0,0 0-71 15,0 0 66-15,0 17-64 0,0-17 63 0,0 17-61 16,0-5 68-16,0 2-52 0,-1-1 59 0,-1 2-54 16,1 1 46-16,0 1-47 0,-2 0 64 0,2-1-66 15,1 1 48-15,-1-1-55 0,1-1 47 16,0-2-55-16,-1 1 52 0,1-3-52 0,0 2 45 0,1-1-45 15,-1-12 44-15,0 18-37 0,0-18 35 16,0 16-49-16,0-16 42 0,1 14-56 0,-1-14 34 0,0 12-80 16,0-12 24-16,0 0-103 0,1 13-11 0,-1-13-111 15,0 0-15-15,3 11-98 0,-3-11-71 16,0 0-418-16,0 0-437 0</inkml:trace>
  <inkml:trace contextRef="#ctx0" brushRef="#br3" timeOffset="-14381.48">29010 7966 353 0,'0'0'301'0,"-12"-1"-39"0,12 1 22 0,-11-2-67 16,11 2 54-16,0 0-91 0,0 0 39 0,-13 0-83 15,13 0 35-15,0 0-65 0,0 0 45 0,0 0-59 16,0 0 41-16,0 0-61 0,0 0 40 0,0 0-51 16,9 8 43-16,-9-8-58 0,18 6 53 15,-7-4-64-15,1 0 46 0,4 2-62 0,2-1 49 16,-1 0-62-16,1 0 45 0,-3-1-64 0,3 2 28 15,-3-1-40-15,1 0-50 0,-4-1-47 0,0 0-51 16,-1-1-56-16,-11-1-36 0,18 3-17 16,-18-3-60-16,13 4-18 0,-13-4-188 0,0 0-62 15</inkml:trace>
  <inkml:trace contextRef="#ctx0" brushRef="#br3" timeOffset="-14128.86">28961 8060 253 0,'-13'3'254'0,"13"-3"-14"0,-10 3-5 0,10-3-28 16,0 0 36-16,-10 8-64 0,10-8 57 0,0 0-85 16,0 0 45-16,2 11-83 0,-2-11 37 0,12 5-79 15,-12-5 41-15,17 7-66 0,-6-3 38 0,1-1-18 16,0 0-11-16,4 1-4 0,-1-1-29 16,0-1-43-16,-1 0-51 0,1-1-64 0,0 0-54 15,0-1-4-15,-2 2-35 0,1-2-30 0,-14 0-36 16,24 0-197-16,-12-2 17 0</inkml:trace>
  <inkml:trace contextRef="#ctx0" brushRef="#br3" timeOffset="-13650.36">29479 7995 106 0,'0'0'382'0,"0"0"-64"0,4-10-12 15,-4 10 9-15,0 0-31 0,0 0-36 0,2-11-28 16,-2 11-21-16,0 0-30 0,0 0-34 0,0 0-24 15,0 0-19-15,0 0-12 0,-2-9-2 16,2 9 0-16,0 0 1 0,-9 6-4 0,9-6-6 16,-10 7-8-16,10-7-7 0,-11 11-7 0,5-5-3 15,1 3-8-15,-1 0-3 0,3 0-49 0,-4 1 51 16,4 1-50-16,-1-1 52 0,0 2-51 0,2-1 55 16,1 1-52-16,0 0 58 0,2 1-45 0,0-2 62 15,2 1-47-15,2 0 67 0,3 0-52 0,-1-1 64 16,2 0-58-16,2-2 51 0,1 1-62 0,3-1 0 15,0-2-2-15,-1-3 2 0,2 1-3 0,0-2 3 16,-1-2 0-16,-1-2-6 0,3-2-1 16,-2-1 1-16,0-3 40 0,0 0-57 0,-3-2 49 0,2-5-54 15,-1 1 48-15,-4 0-59 0,-1 0 56 16,-2-1-62-16,2-2 56 0,-6 1-62 0,1 1 54 16,-2 1-54-16,-1 0 44 0,-2-1-47 15,-2 0 47-15,-2 2-57 0,-2 0 41 0,-1-1-71 16,-1 5 33-16,-2-1-97 0,1 2-16 0,-2 2-112 15,0 2-10-15,-1 0-90 0,14 3-68 0,-26 0-476 16,12 2-469-16</inkml:trace>
  <inkml:trace contextRef="#ctx0" brushRef="#br3" timeOffset="-9359.25">19022 2205 63 0,'0'0'464'0,"4"-8"-59"15,-4 8-77-15,0 0-21 0,0 0-51 0,4-11 7 16,-4 11-41-16,0 0-29 0,0 0-48 0,0 0-14 15,0 0-40-15,5-8-5 0,-5 8-34 0,0 0 7 16,0 0-20-16,0 0 22 0,0 0-18 0,0 0 16 16,-5 10-8-16,5-10 7 0,-8 13 9 0,4-5 2 15,-2 2 2-15,-2 3 14 0,2 0 0 0,-4 4 4 16,0 1 8-16,-1 1-8 0,1 0-12 0,0 0-2 16,0 0-12-16,-1 1-17 0,1-1-5 0,1-1-8 15,2-1 4-15,-4-1-5 0,5-2-5 0,0-1-7 16,-1-1-3-16,2-1 1 0,-1-2-1 0,2 0 4 15,-1-1-5-15,1 1-16 0,4-9-20 16,-7 11-40-16,7-11-58 0,-5 10-58 0,5-10-32 16,-5 8-51-16,5-8-25 0,0 0-63 0,-5 9-18 15,5-9-46-15,0 0-327 0,0 0-243 0</inkml:trace>
  <inkml:trace contextRef="#ctx0" brushRef="#br3" timeOffset="-8917.15">19263 2352 453 0,'0'0'417'0,"0"0"-96"0,8-6-50 16,-8 6-26-16,0 0-23 0,0 0-24 0,0 0-32 15,8-7-45-15,-8 7-26 0,0 0-17 0,0 0-11 16,0 0 11-16,0 0-33 0,0 0 10 0,-4 13-27 15,4-13 8-15,0 0-29 0,-5 13 18 0,5-13-23 16,-4 12 23-16,4-12-21 0,-5 15 24 16,5-15-24-16,-2 18 22 0,2-18-15 0,-1 20 21 15,1-20-12-15,0 19 27 0,0-19-5 16,2 19 20-16,-2-19-6 0,6 18 11 0,-6-18-17 16,7 17 12-16,-2-10-12 0,-5-7 15 0,10 13-10 0,-10-13 1 15,15 10-2-15,-6-6-8 0,-9-4-4 16,21 3-2-16,-21-3-5 0,17 0-3 0,-6-2 0 15,-1-2 3-15,-1 0-6 0,3-4-12 0,-3-2-3 16,-2-1-4-16,1-1 10 0,-2 0 3 0,1-2 0 16,-5 1 5-16,1 0-53 0,-2 1 77 0,-1-1-66 15,0 1 69-15,-1 0-66 0,-2 0 55 16,-1 1-66-16,1 0 56 0,-4 2-63 0,2-1 52 0,-3 2-16 16,1 0-16-16,-1 1-41 0,-1 2-34 15,0 0-36-15,-1 2-48 0,10 3-53 0,-22-5-65 16,22 5-43-16,-23 1-19 0,23-1-67 0,-23 4-301 15,13-2-223-15</inkml:trace>
  <inkml:trace contextRef="#ctx0" brushRef="#br3" timeOffset="-6134.87">19072 8494 412 0,'0'0'296'0,"0"0"-70"0,0 0-35 16,0 0-34-16,0 0-19 0,0 0-7 15,0 0-15-15,0 0-35 0,0 0-2 16,0 0-32-16,0 0-10 0,0 0-2 0,0 0 0 0,0 0 5 16,0 0-5-16,0 0 2 0,0 0-5 0,0 0 2 15,0 0-3-15,0 0 3 0,0 12-3 16,0-12 5-16,0 0-9 0,0 0-4 0,-4 8 0 0,4-8-5 15,0 0 2-15,0 0 10 0,0 0-4 16,0 0 1-16,0 0 5 0,-5 7-2 0,5-7-1 16,0 0 11-16,0 0 1 0,0 0-3 0,0 0 4 15,4-9-8-15,-4 9 10 0,0 0-7 16,7-13 4-16,-7 13-9 0,7-11 37 0,-7 11 6 16,5-9 23-16,-5 9-18 0,5-8 17 0,-5 8-22 0,5-7 17 15,-5 7-25-15,0 0 18 0,6-9-34 16,-6 9 7-16,0 0-31 0,0 0 16 0,5-6-30 15,-5 6 17-15,0 0-27 0,0 0 24 0,0 0-18 16,0 0 30-16,0 0-19 0,-3 11 38 16,3-11-23-16,-8 15 26 0,2-3 9 0,-2-1-37 0,0 2 33 15,0 1-7-15,-3 0-8 0,0 3-6 16,1-2-1-16,-1 2 1 0,1-2-4 0,0 0-4 16,1-1-25-16,0-1 28 0,0-1-40 0,3 0 39 15,-2-1-42-15,3-2 33 0,-2 0-34 0,1-2 34 16,6-7-33-16,-7 13 35 0,7-13-37 0,-7 11 30 15,7-11-54-15,-6 7-1 0,6-7-66 0,0 0-66 16,-6 10-72-16,6-10-89 0,0 0-62 16,0 0-19-16,0 0-31 0,0 0-423 0,0 0-406 0</inkml:trace>
  <inkml:trace contextRef="#ctx0" brushRef="#br3" timeOffset="-5342.43">19338 8639 303 0,'0'0'345'0,"0"0"-86"0,0 0-50 15,0 0-32-15,0 0-15 0,0 0-10 0,10 4-8 0,-10-4-11 16,0 0-8-16,0 0-15 0,0 0-21 16,3 12-7-16,-3-12-11 0,0 0-7 0,2 9 6 15,-2-9-6-15,0 0-1 0,0 0-1 0,2 12-12 16,-2-12-6-16,0 0-7 0,0 0 6 0,0 0 0 16,0 0-1-16,3 11 5 0,-3-11-1 0,0 0-6 15,0 0-2-15,0 0-7 0,0 0-1 16,0 0-9-16,0 0-4 0,0 0-4 0,0-16-3 0,0 16-1 15,0-11-2-15,0 11 5 0,0-15-3 0,0 15 1 16,2-14 4-16,-2 14 16 0,1-17 25 0,-1 17 13 16,1-12-1-16,-1 12-10 0,1-12-3 0,-1 12-2 15,0 0 0-15,2-14-28 0,-2 14 19 16,0 0-28-16,1-10 15 0,-1 10-9 16,0 0-4-16,0 0-8 0,0 0 0 0,0 0-5 15,3-10-4-15,-3 10-3 0,0 0 5 0,0 0 0 16,0 0 11-16,0 0 6 0,0 14 0 0,0-14-3 15,0 0 1-15,0 15 12 0,0-15-9 16,-2 12 3-16,2-12-6 0,0 14 4 0,0-14-2 16,-1 13-2-16,1-13 6 0,-1 13 0 0,1-13-2 0,0 0-2 15,-2 15-6-15,2-15 2 0,0 0 2 16,-1 12 5-16,1-12 1 0,0 0 4 0,0 0 2 16,0 0-5-16,-1 12-5 0,1-12-8 0,0 0-10 0,0 0-7 15,0 0-4-15,0 0-3 0,0 0 2 16,0-14 4-16,0 14-3 0,1-12-25 0,-1 12 31 15,3-13-28-15,-3 13 32 0,2-16-24 0,-2 16 37 16,4-13-29-16,-4 13 35 0,4-12-30 0,-4 12 36 16,3-10-29-16,-3 10 29 0,4-8-33 0,-4 8 28 15,0 0-37-15,0 0 30 0,2-12-25 0,-2 12 29 16,0 0-31-16,0 0 35 0,0 0-32 0,0 0 36 16,0 0-16-16,1 12 27 0,-1-12-25 0,-1 12 37 15,1-12-9-15,0 14 9 0,0-14-34 0,-1 20 34 16,1-20-30-16,-1 21 32 0,1-21-36 0,-2 21 40 15,2-8-33-15,0-2 28 0,-1 2-33 16,2-2 26-16,-1 0-35 0,0-11 32 0,0 21-34 16,0-21 31-16,2 18-33 0,-2-18 30 0,2 15-36 15,-2-15 12-15,4 14-72 0,-4-14-32 0,2 9-106 16,-2-9-63-16,4 10-136 0,-4-10-82 0,0 0-148 16,0 0-270-16,9 5-465 0</inkml:trace>
  <inkml:trace contextRef="#ctx0" brushRef="#br3" timeOffset="6503.76">22640 2932 5 0,'0'0'127'0,"0"0"-14"0,0 0 0 15,0 0-22-15,0 0 7 16,0 0-9-16,0 0 6 0,0 0-14 0,0 0 13 15,0 0-16-15,0 0 22 0,0 0-15 0,0 0 13 16,0 0-31-16,0 0 25 0,0 0-22 0,0 0 24 16,0 0-32-16,0 0 2 0,0 0 5 0,0 0 5 15,0 0-5-15,0 0 11 0,0 0-16 0,0 0 6 16,0 0-9-16,0 0 5 0,0 0-12 0,0 0-8 16,0 0-15-16,0 0-6 0,0 0 1 0,0 0 12 15,0 0 10-15,0 0 0 0,0 0 0 0,7-5 12 16,-7 5-14-16,0 0 15 0,0 0-19 0,0 0 11 15,0 0-27-15,0 0 11 0,0 0-26 16,0 0 15-16,0 0-27 0,0 0 10 0,0 0-17 16,0 0 14-16,5-9-18 0,-5 9 12 15,0 0-18-15,0 0 17 0,0 0-21 0,0 0 21 16,0 0-26-16,0 0 29 0,0 0-20 0,0 0 20 16,0 0-17-16,0 0 23 0,0 0-22 0,0 0-3 15,0 0 9-15,0 0 16 0,0 0-16 0,0 0 27 16,0 0-24-16,0 0 22 0,0 0-16 0,0 0 14 15,0 0-16-15,0 0 23 0,0 0-19 16,0 0 23-16,0 0-18 0,0 0 22 0,0 0-17 0,0 0 14 16,0 0-20-16,0 0 10 0,0 0-22 0,5-9 20 15,-5 9-15-15,0 0 12 0,5-11-20 16,-5 11 18-16,0 0-16 0,5-11 26 0,-5 11-1 16,0 0 32-16,4-10-10 0,-4 10 19 0,0 0-13 15,0 0 8-15,4-10-17 0,-4 10 6 16,0 0-23-16,0 0 6 0,0 0-22 0,0 0 4 15,0 0-17-15,4-9 2 0,-4 9-13 0,0 0 18 16,0 0-11-16,0 0 23 0,-3 12-7 0,3-12 11 16,-5 12 0-16,5-12 10 0,-6 17-2 0,0-7 13 15,3-1 6-15,-4 4-43 0,2 1 66 0,-1-2 3 16,1 2-10-16,-2-1-4 0,1-1-5 0,1 1 1 16,-2-1-6-16,2 2-3 0,0-3-8 15,0-1-4-15,0 1-7 0,1-1 4 0,0-2-9 16,0 1-5-16,1-1-3 0,3-8 2 0,-8 15 0 15,8-15-3-15,-5 14-4 0,5-14-39 0,-6 11-51 16,6-11-67-16,-6 13-39 0,6-13-85 0,-4 8-37 16,4-8-32-16,0 0-46 0,-3 10-386 15,3-10-297-15</inkml:trace>
  <inkml:trace contextRef="#ctx0" brushRef="#br3" timeOffset="7020.36">22909 3012 428 0,'0'0'377'0,"5"-7"-82"0,-5 7-52 15,0 0-33-15,0 0-22 0,0 0-28 0,6-6-31 16,-6 6-34-16,0 0-22 0,0 0-20 0,0 0-4 15,0 0-15-15,0 0 3 0,0 0-4 16,0 0-65-16,9 4 65 0,-9-4-62 0,0 0 65 0,0 0-10 16,0 0-1-16,1 12-7 0,-1-12-4 0,0 0 5 15,0 0-8-15,0 0 0 0,2 11 4 16,-2-11-1-16,0 0 2 0,0 0 1 0,0 0 7 16,0 0 15-16,0 0 26 0,0 0 25 0,0 0 20 15,0 0 15-15,0 0-55 0,0 0 48 0,0 0-69 16,0 0 50-16,0 0-62 0,0 0 61 0,0 0-47 15,1-12 57-15,-1 12-55 0,0 0 44 0,2-13-62 16,-2 13 75-16,0 0-53 0,0 0 57 0,2-12-67 16,-2 12 48-16,0 0-78 0,0 0 49 15,2-9-70-15,-2 9 50 0,0 0-71 16,0 0 50-16,0 0-61 0,0 0 61 0,0 0-52 16,0 0 69-16,0 0-54 0,0 0 59 0,2 15-46 15,-2-15 62-15,0 19-37 0,-2-7 17 0,2 0 1 16,0 1 42-16,-1 2-40 0,1 0 21 0,-1 0-35 15,1 1 31-15,0 0-38 0,0 1 20 0,0-3-31 16,0 1 26-16,0-2-37 0,1 1 33 0,-1-2-36 16,1 2 5-16,1-4-126 0,-2-10-40 0,0 22-103 15,0-22-102-15,1 14-103 0,-1-14-84 16,2 11-434-16,-2-11-583 0</inkml:trace>
  <inkml:trace contextRef="#ctx0" brushRef="#br3" timeOffset="8776.18">22449 8048 421 0,'2'-9'337'0,"-2"9"9"16,0 0-74-16,4-11 46 0,-4 11-69 0,0 0 33 15,0 0-91-15,4-10 17 0,-4 10-76 0,0 0 27 16,0 0-71-16,0 0 38 0,0 0-72 0,0 0 38 16,4-10-71-16,-4 10 48 0,0 0-52 0,0 0 62 15,0 0-34-15,-5 11 75 0,5-11-58 0,-8 15 62 16,3-3-52-16,-3 0 65 0,-3 4-53 0,0-1 5 16,-1 3 6-16,0 0-7 0,-1 4-1 0,-1-1-29 15,1-2 27-15,1-2-40 0,1 1 23 16,1-1-38-16,-1 0-1 0,2 0 1 0,0-2 4 15,0 0 17-15,1-3-32 0,2 1 19 0,-1-2-33 16,2-1 36-16,-1-3-37 0,2 1 18 16,4-8-47-16,-6 14-20 0,6-14-84 0,-7 10-32 15,7-10-56-15,-4 9-48 0,4-9-53 0,0 0-28 16,-5 6-73-16,5-6-62 0,0 0-345 0,0 0-364 16</inkml:trace>
  <inkml:trace contextRef="#ctx0" brushRef="#br3" timeOffset="9198.84">22680 8152 420 0,'0'0'382'0,"0"0"-116"15,0 0 30-15,0 0-87 0,-4-10 60 16,4 10-81-16,0 0 45 0,0 0-78 0,-11 7 22 15,11-7-64-15,-11 10 32 0,5-3-64 0,0 2 40 16,0-2-62-16,0 3 40 0,0 1-56 0,-1 1 9 16,1 1-4-16,1-2-7 0,1 3-4 0,0-4-7 15,2 3 3-15,0-1-9 0,1 1-2 0,1-1-2 16,1 0 1-16,1-1 0 0,0 0 2 0,2-1 8 16,1 1 3-16,3-1-1 0,1-1 1 0,1-1-1 15,0-2-1-15,2-1 0 0,-1-1-4 16,1-1-2-16,2-5 2 0,-1 1-21 0,2-5 30 15,-1 1-35-15,1-2 28 0,-1-5-29 0,2 0 31 16,-5-1 5-16,1-3 1 0,-4 2 5 16,-1-1 8-16,-1 0 3 0,-3-2-7 0,-2 0-5 15,-1 2-10-15,-2-2-9 0,-2 1-3 0,-3 2-8 16,0 0 35-16,-5 3-58 0,2-1 41 0,-3 3-87 16,-1 3 7-16,-2-1-115 0,0 6-7 0,1 0-112 15,0 1-22-15,-3 1-72 0,0 3-66 0,0 2-394 16,1 1-380-16</inkml:trace>
  <inkml:trace contextRef="#ctx0" brushRef="#br3" timeOffset="10370.39">29995 7909 267 0,'0'0'414'0,"0"0"-93"15,0 0-33-15,5-7-29 0,-5 7 2 0,0 0-24 16,0 0-24-16,0 0-42 0,0 0-27 0,5-7-22 16,-5 7-22-16,0 0-23 0,0 0-11 15,0 0-5-15,0 0-1 0,0 0 8 16,0 0 9-16,8 8 5 0,-8-8 17 0,0 12 14 0,0-12 5 15,-3 20-44-15,1-8 69 0,-1 1-57 0,1 2 68 16,-2 2-54-16,-3 2 51 0,2 1-60 0,-2-1 27 16,-1 1-33-16,2-1 2 0,-2 2-6 0,-1-3-8 15,1 1-4-15,1-2-9 0,0 0-11 16,1-2-2-16,-2 1-4 0,2-3-26 0,-1 1 21 16,2-2-25-16,0 0 22 0,0-1-25 0,1-1 22 15,0-2-28-15,1 1 17 0,3-9-23 0,-7 12-1 16,7-12-61-16,-5 11-26 0,5-11-99 0,-5 7-32 15,5-7-47-15,0 0-67 0,0 0-41 0,0 0-39 16,8 11-18-16,-8-11-22 0,15-2-322 0,-15 2-293 16</inkml:trace>
  <inkml:trace contextRef="#ctx0" brushRef="#br3" timeOffset="10854.05">30298 8118 145 0,'0'0'443'0,"9"-11"-91"0,-9 11-19 0,5-8-31 16,-5 8-21-16,5-8-17 0,-5 8-39 15,0 0-49-15,8-8-33 0,-8 8-32 0,0 0-33 0,0 0-16 16,6-7-12-16,-6 7-8 0,0 0-2 16,0 0 1-16,0 0 3 0,0 0 2 0,0 0 1 15,5 7-3-15,-5-7 3 0,0 0-4 0,0 0-4 16,-1 12-4-16,1-12-4 0,0 0 4 0,-1 11-13 15,1-11-1-15,0 0-1 0,0 0-1 0,-2 13 0 16,2-13 5-16,0 0-2 0,0 0 3 16,0 0 2-16,0 0-1 0,0 0-1 0,0 0-1 15,0 0-4-15,0 0-2 0,0 0 4 0,0 0-1 16,0 0 20-16,0 0-3 0,2-15 6 0,-2 15 17 16,1-15-53-16,-1 15 81 0,2-13-55 0,-2 13 61 15,3-13-54-15,-3 13 52 0,3-11-51 0,-3 11 47 16,2-9-62-16,-2 9 32 0,0 0-51 0,3-11 44 15,-3 11-62-15,0 0 48 0,0 0-40 16,0 0 65-16,0 0-31 0,0 0 43 0,0 0-31 16,-3 13 34-16,3-13-30 0,-2 18 33 15,-1-7-25-15,0 1 22 0,1 2-24 0,-2 1 0 16,1 2-6-16,0-2-10 0,0 1-7 0,-2 2-4 16,3-2-3-16,-1 2-5 0,2-1 0 0,-2 0-17 15,2-2 18-15,-2 2-1 0,2-3-4 0,0 1-35 16,-1-3-53-16,1-1-57 0,1-11-82 0,-3 18-75 15,3-18-19-15,-2 17-131 0,2-17-47 0,-3 10-108 16,3-10-373-16,0 0-554 0</inkml:trace>
  <inkml:trace contextRef="#ctx0" brushRef="#br3" timeOffset="11640.28">29489 7992 148 0,'0'0'146'0,"0"0"-15"0,0 0-14 16,0 0-8-16,0 0 8 0,0 0-20 0,0 0 6 0,0 0 3 16,0 0-1-16,0 0-4 0,0 0-6 0,-12-2 4 15,12 2 8-15,0 0-2 0,0 0 4 16,0 0-5-16,0 0 3 0,0 0-13 0,0 0-5 16,0 0-12-16,0 0-9 0,0 0-7 0,4-9-8 0,-4 9-7 15,0 0-7-15,0 0-5 0,10-3-6 16,-10 3 1-16,0 0-3 0,13-4 0 0,-13 4 0 15,12-3-3-15,-12 3-4 0,12 0-2 16,-12 0-1-16,13-1-4 0,-13 1-1 0,13-2-5 16,-13 2-11-16,13-1-40 0,-13 1-78 0,0 0-79 15,15-2-84-15,-15 2-102 0,0 0-161 0,0 0-58 16</inkml:trace>
  <inkml:trace contextRef="#ctx0" brushRef="#br3" timeOffset="12817.02">29613 4800 242 0,'0'0'350'16,"0"0"-45"-16,7-9 15 0,-7 9-33 16,0 0-11-16,0 0-18 0,7-8-35 0,-7 8-42 15,0 0-44-15,0 0-10 0,0 0-27 0,6-6-19 16,-6 6-4-16,0 0 1 0,0 0 10 0,0 0 7 16,0 0 9-16,0 0-3 0,3 13 39 0,-3-13-42 15,-3 16 65-15,2-4-63 0,-3 1 79 0,0 1-63 16,0 3 44-16,-2 2-47 0,0 3 25 15,-2-2-39-15,2 3 14 0,-2-1-48 0,-1-1-13 16,1 1-10-16,2-1 4 0,-2 1-2 0,1-2-5 0,-1 1 0 16,2 0-10-16,-1-2-4 0,2-4-3 0,0 1-3 15,0-3-1-15,1-1-2 0,1-1-26 16,0-2 12-16,3-9-68 0,-6 17-20 0,6-17-83 16,-5 12-18-16,5-12-32 0,-5 11-34 0,5-11-79 15,0 0-52-15,0 0-32 0,0 0-28 16,0 0 1-16,0 0-288 0,0 0-235 0</inkml:trace>
  <inkml:trace contextRef="#ctx0" brushRef="#br3" timeOffset="13281.19">29883 5025 490 0,'0'0'383'0,"7"-7"-40"0,-7 7-35 16,0 0-13-16,6-8-13 0,-6 8-35 0,0 0-47 0,0 0-36 16,6-8-33-16,-6 8-29 0,0 0-27 0,0 0-4 15,0 0-3-15,0 0-3 0,0 0-3 0,0 0 8 16,0 0-12-16,-3 12-7 0,3-12-5 0,-6 14 7 16,1-6-4-16,5-8-4 0,-7 18-59 0,3-7 54 15,1-2-45-15,0 3 48 0,0 0-53 0,1-1 55 16,1 0-62-16,-1 1 59 0,1-1-52 15,2 0 56-15,-1 1-50 0,3-1 65 0,-1-1-51 0,4 1 60 16,-1-1-59-16,0-1 62 0,4-1-55 16,-3 1 8-16,3-3-7 0,0 0 5 0,2-1-5 15,1-2-1-15,1 0 53 0,-2-2-67 16,-11-1 63-16,24-2-56 0,-12-2 37 0,2-3-58 16,-1-2 50-16,-3 0-56 0,3-2 64 0,-4-2-75 15,0 0 61-15,-2-2-61 0,0 0 69 0,-3-1-60 16,-2 0 68-16,0 1-55 0,-2 1 55 0,-2-2-68 15,-2 1 57-15,-2 2-65 0,-2 0 59 0,-1 1-59 16,0 1 47-16,-3 2-56 0,0 1 61 16,-1 0-65-16,-1 2 46 0,1 2-103 0,0 1 7 15,0 0-63-15,13 3-75 0,-26 1-67 0,13 2-75 16,-1 1-70-16,4 1-454 0,-3-2-454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01:16.4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1773 658 65 0,'-16'1'322'16,"16"-1"-57"-16,0 0-33 0,0 0-22 0,-13 1-22 15,13-1-25-15,0 0-15 0,0 0-11 0,-14-1-9 16,14 1-13-16,0 0-13 0,0 0-7 0,0 0-8 16,0 0-6-16,0 0-7 0,0 0-2 0,0 0 5 15,-9 2-2-15,9-2-6 0,0 0-5 0,0 0-9 16,0 0 2-16,0 0 0 0,0 0 15 16,0 0 3-16,0 0 4 0,0 0 11 0,14 1 3 0,-14-1 22 15,24-1-29-15,-8 1 5 0,2-1-29 16,1 1 6-16,0-1-27 0,3 0 4 15,1 1-9-15,-2-2 4 0,1 1-18 0,1-1 11 0,-1 1-19 16,2 1-1-16,-3-1-6 0,-1 0 10 16,0 1-13-16,-2-1 8 0,-2 1-9 0,-5-1 11 15,2-1-24-15,-13 2-4 0,22-1-49 0,-22 1-53 0,16-1-50 16,-16 1-43-16,14-1-49 0,-14 1-29 16,0 0-20-16,16 0-19 0,-16 0-410 0,0 0-241 15</inkml:trace>
  <inkml:trace contextRef="#ctx0" brushRef="#br0" timeOffset="341.35">2009 670 95 0,'0'0'363'0,"0"0"-77"0,0 0-24 15,0 0-38-15,0 0-46 0,0 0-30 0,0 0-31 16,0 0-23-16,-9 4-19 0,9-4-18 0,0 0-13 16,0 0-1-16,0 0 9 0,-3 10 24 0,3-10 26 15,-1 10-1-15,1-10-3 0,-2 15 6 0,2-15 4 16,0 19 3-16,0-7 6 0,0 1-15 16,0 0 7-16,0 2 8 0,0 3 16 0,0-1-3 15,0 0-13-15,0 1-18 0,2 0-24 16,-2-2 5-16,0-1-16 0,0 1-6 0,1 0-9 15,-1 1-4-15,1-4-9 0,-1 2 9 0,0-2-24 16,2-1 20-16,-1 1-19 0,-1-13 14 0,1 22-25 16,-1-22 0-16,0 17-74 0,0-17-85 0,2 15-73 15,-2-15-97-15,0 12-11 0,0-12-84 0,0 0-457 16,2 11-423-16</inkml:trace>
  <inkml:trace contextRef="#ctx0" brushRef="#br0" timeOffset="750.14">2205 901 378 0,'3'-16'592'0,"-3"16"-122"0,2-12-85 15,-2 12-43-15,4-10-39 0,-4 10-54 0,0 0-46 16,4-11-54-16,-4 11-34 0,0 0-36 0,8-7-16 15,-8 7-21-15,10-4-5 0,-10 4-11 0,13 2-4 16,-13-2-5-16,16 6 0 0,-8-1 5 0,1 1-1 16,0 3 9-16,1-1 10 0,-2 2-9 0,0 3 23 15,-2 0-11-15,1-1 6 0,-3 3-13 16,0-4 8-16,-1 3-20 0,-1-3 9 0,-2 0-15 16,2 1 3-16,-2-12-16 0,-2 21 11 0,2-21-22 15,0 15 25-15,0-15-5 0,-1 13 21 0,1-13-17 16,0 0 13-16,-5 10-20 0,5-10 14 0,0 0-9 15,-8-7 20-15,8 7-24 0,-6-14 6 0,6 14-16 16,-1-22 5-16,2 9-25 0,0-3 24 0,3 0-15 16,-2 1 7-16,2 0-15 0,2 0 9 0,-3 2-12 15,3-1 13-15,-3 3-19 0,4 1 6 0,-2 3-35 16,1-2-33-16,1 3-49 0,-7 6-57 16,14-8-47-16,-14 8-79 0,15-4-62 0,-15 4-83 15,18 2-236-15,-18-2-208 0</inkml:trace>
  <inkml:trace contextRef="#ctx0" brushRef="#br0" timeOffset="1266.58">2536 903 590 0,'0'0'562'0,"0"0"-118"0,0 0-75 15,0 0-39-15,-6-6-59 0,6 6-42 0,0 0-52 0,0 0-41 16,0 0-37-16,0 0-25 0,0 0-34 16,0 0 15-16,0 0-7 0,-6 6-2 0,6-6-16 15,-2 11 8-15,2-11-5 0,2 13 9 0,-2-13-12 16,1 16 5-16,-1-16-13 0,1 18 6 0,-1-18-15 16,4 19 10-16,-1-8-14 0,-2-1 11 0,3-1-4 15,2 0 12-15,-2 0-16 0,1 0 14 0,0-1-9 16,2-1 13-16,1-1-8 0,1 1 10 0,3-2-15 15,1-2 6-15,-2-1-23 0,3-1 12 0,0-1-17 16,2-2 8-16,1-3-15 0,0-1-1 0,-2-3-17 16,2-1 3-16,-2-3-11 0,1-2 14 15,-5 0 0-15,1-2 16 0,-1-1 1 0,-3 0 11 16,0 0-4-16,-5 2 9 0,1 0-6 0,0 2 17 16,-3 1 2-16,-1 1 8 0,2 1-14 0,-2 11 6 15,1-17-25-15,-1 17 3 0,1-13-18 16,-1 13 11-16,0 0-8 0,-2-10 8 0,2 10-5 15,0 0-3-15,0 0-2 0,-11 5 9 0,11-5 4 16,-3 13 6-16,3-13-5 0,-6 17 10 0,6-17-2 16,-2 22 17-16,1-10-7 0,-1 0 18 0,1 1-13 15,1 1 1-15,1-1 0 0,1 2-9 0,-1-1 11 16,1-1-9-16,1 2 15 0,1-2-22 0,0 1-7 16,1-3-65-16,-1 2-57 0,1-5-61 0,1 1-57 15,1-3-67-15,3 0-105 0,-1-1-62 16,2-3-254-16,-11-2-231 0</inkml:trace>
  <inkml:trace contextRef="#ctx0" brushRef="#br0" timeOffset="1601.31">3068 634 452 0,'0'0'553'15,"0"-18"-103"-15,0 18-63 0,-1-10-38 0,1 10-48 16,0 0-56-16,0-15-51 0,0 15-46 15,0 0-41-15,0 0-29 0,0 0-29 0,0-12-9 16,0 12-9-16,0 0 9 0,0 0 13 16,3 10 20-16,-3-10 7 0,3 17 25 0,-3-17-11 15,4 22 26-15,-3-7-25 0,2 3 33 0,-2 0-40 16,0-1 13-16,1 3-46 0,-2 1 18 0,1-1-37 16,-1 0 18-16,0 1-28 0,-1-1 17 0,-1 0-30 15,2-1 22-15,0 0-32 0,-1-1 12 0,1-3-19 16,-1 0 30-16,2-2-30 0,-1-1 20 0,0-12-35 15,0 21 30-15,0-21-33 0,0 18 22 0,0-18-38 16,1 14 20-16,-1-14-38 0,3 13 4 0,-3-13-33 16,6 10-26-16,-6-10-51 0,10 9-37 0,-10-9-49 15,15 4-47-15,-15-4-100 0,16 0-60 16,-16 0-367-16,18-4-359 0</inkml:trace>
  <inkml:trace contextRef="#ctx0" brushRef="#br0" timeOffset="1776.47">3031 810 738 0,'-13'-7'540'0,"13"7"-116"16,0 0-73-16,-11-5-58 0,11 5-73 16,0 0-58-16,0 0-35 0,0 0-27 0,0 0-32 15,6-13-52-15,3 10-61 0,1 1-87 16,3-1-70-16,0 1-135 0,1-2-83 0,1 2-177 15,0-2-108-15</inkml:trace>
  <inkml:trace contextRef="#ctx0" brushRef="#br0" timeOffset="2248.66">3281 628 26 0,'0'0'708'15,"0"0"-126"-15,0-14-75 0,0 14-23 0,0 0-82 16,0 0-33-16,0-13-75 0,0 13-24 0,0 0-70 15,0 0-11-15,0 0-62 0,0 0 1 16,0-12-57-16,0 12 4 0,0 0-42 0,0 0 15 0,0 0-14 16,0 0 19-16,5 14 7 0,-5-14 3 15,7 18 4-15,-3-4 19 0,0 1 2 0,0 1 1 16,-1 4-5-16,2 0-3 0,-2 2-7 0,-1 0-13 16,1-2-13-16,-2 0-9 0,1 0-8 0,-2 0 5 15,1 1-5-15,-2-2 7 0,1-2-27 0,-2 1-19 16,2-4-9-16,-1-1-7 0,1-1-7 0,-1-1 11 15,1-11 7-15,-2 16 2 0,2-16 8 0,0 15 9 16,0-15-6-16,0 0-10 0,-1 13-10 0,1-13-20 16,0 0-13-16,0 0-20 0,0 0-5 15,1-13-13-15,-1 13 0 0,3-19-11 16,1 3 35-16,0 0 5 0,1 0 9 0,1-2 0 16,2-1 9-16,0 0 3 0,-1 2 6 0,1 2 1 15,1 2-14-15,0-1 19 0,-1 4-18 0,2 0 14 16,-1 0-13-16,0 3 15 0,-2 1-11 0,-7 6 20 15,19-3-9-15,-19 3 16 0,23 3-14 0,-12 1 18 16,3 2-4-16,-2 3 19 0,0-1-11 0,1 3 25 16,0 1-18-16,0 1 7 0,-1 0-8 15,-2-1 18-15,0 0-15 0,-2 1 12 0,0-1-49 0,-2 0-40 16,1 0-96-16,-4-1-70 0,-1 0-65 0,-1 0-63 16,-1-11-107-16,-1 20-317 0,-3-11-314 15</inkml:trace>
  <inkml:trace contextRef="#ctx0" brushRef="#br0" timeOffset="2769.29">3101 771 222 0,'0'0'315'0,"0"0"-54"16,0 0-35-16,0 0-24 0,0 0-44 16,0 0-52-16,-9 5 1 0,9-5-31 0,0 0 14 0,0 0-34 15,0 0 21-15,0 0-26 0,0 0 17 16,0 0-33-16,0 0 16 0,0 0-30 0,14 1 16 16,-14-1-25-16,0 0 16 0,18 0-24 0,-18 0 14 15,16 0-66-15,-16 0-44 0,14 0-78 0,-14 0-70 16,14-1-62-16,-14 1-131 0,11-1 98 0</inkml:trace>
  <inkml:trace contextRef="#ctx0" brushRef="#br0" timeOffset="3809.18">4456 605 75 0,'0'0'363'0,"0"0"-70"0,0 0-40 0,-12-3-28 16,12 3-36-16,0 0-22 0,0 0-17 0,-9-4-20 15,9 4-15-15,0 0-7 0,0 0-10 0,0 0 0 16,0 0-3-16,0 0-11 0,0 0-8 16,0 0-17-16,0 0-11 0,0 0-9 0,0 0 1 15,0 0-20-15,0 0 11 0,0 0 11 16,0 0 5-16,0 0 12 0,16-3 4 0,-16 3-5 16,24-1-7-16,-6 0-11 0,-1 1-3 0,2-1-7 15,1 1-5-15,-1-1-4 0,3 1-1 0,0-1-6 16,-2 0-2-16,1 1-13 0,-1-1-17 0,-4 0-40 15,-1 1-54-15,-2-2-35 0,-13 2-41 0,23-1-46 16,-23 1-63-16,19-3-94 0,-19 3-180 0,11-1-86 16</inkml:trace>
  <inkml:trace contextRef="#ctx0" brushRef="#br0" timeOffset="4087.2">4597 583 91 0,'0'0'323'16,"0"0"-65"-16,0 0-51 0,-9 5-31 0,9-5 0 16,0 0 1-16,-6 7 11 0,6-7 23 0,-2 11-57 15,2-11 45-15,-3 14-20 0,3-14-18 16,-2 18-1-16,-1-6-16 0,2 0-4 0,1 0-7 16,-1 2-5-16,-1 0-14 0,2 0-9 0,-1-1-22 15,1 2-4-15,-1-1-3 0,1 1 16 16,0-1-20-16,-1 1 9 0,1 0-23 0,0-2 3 0,0 0-20 15,0 0 7-15,0 1-28 0,0-2 11 16,0-12-17-16,0 21 18 0,0-21-50 0,0 18-73 0,0-18-83 16,0 17-74-16,0-17-60 0,1 12-101 0,-1-12-55 15,0 12-328-15,0-12-315 0</inkml:trace>
  <inkml:trace contextRef="#ctx0" brushRef="#br0" timeOffset="4606.09">5016 819 312 0,'0'0'438'0,"1"-13"-88"16,-1 13-45-16,-4-14-61 15,4 14-18-15,-5-12-28 0,5 12-11 0,-6-11-47 16,6 11-28-16,-11-11-28 0,11 11-15 0,-12-7-21 15,12 7-3-15,-16-4-20 0,16 4-4 0,-15 0-16 16,15 0 6-16,-17 5-8 0,8-1 7 0,-2 2-7 16,2 2 4-16,-1 0-3 0,1 1 0 0,-1 2-2 15,2 0 11-15,0-1-2 0,1 1-1 0,0 1-2 16,3-2 14-16,-1 1-2 0,3-1-21 0,-1 0 24 16,3-10 1-16,-3 18-2 0,3-18 9 0,0 15 3 15,0-15 14-15,7 13 6 0,-7-13 0 16,12 13-4-16,-2-10-5 0,-10-3-1 0,19 5-8 0,-19-5 1 15,22-2-12-15,-12-2-2 0,4 0-16 16,-5-3-21-16,2-2-3 0,3-5 1 0,-3 0 2 16,-1 1 4-16,-3-1-1 0,0-1 3 0,-2 1 8 15,0 1 7-15,-1-1-3 0,0 3-5 0,-2 0 6 16,1 2 11-16,-3 9-6 0,2-17-7 0,-2 17-16 16,3-12-3-16,-3 12-6 0,0 0 7 0,0 0-7 15,1-11 10-15,-1 11 5 0,0 0 7 0,0 0 1 16,-4 11 4-16,4-11 16 0,-1 13 9 0,1-13-11 15,-1 16 3-15,1-16-5 0,1 19 3 16,0-8-3-16,1 1 1 0,-1-2-6 0,3 3 5 0,-2-3-1 16,2 2-1-16,3-3-6 0,0 2-35 0,2-2-54 15,0 1-62-15,4-3-64 0,-2-1-87 16,1-2-41-16,2-1-92 0,-1-2-228 16,1-1-163-16</inkml:trace>
  <inkml:trace contextRef="#ctx0" brushRef="#br0" timeOffset="5090.58">5260 665 216 0,'-2'-14'505'0,"1"4"-48"0,1 10-27 16,-1-19-18-16,1 19-33 0,-1-15-47 15,1 15-58-15,-3-13-30 0,3 13-63 0,0 0-21 0,-2-13-50 16,2 13-20-16,0 0-39 0,0 0-7 16,-2-11-21-16,2 11 7 0,0 0-8 0,0 0 22 15,0 0-12-15,2 17 11 0,-2-17-3 0,3 16 26 16,-3-3 11-16,2 1 4 0,0 2 2 0,-1 3-12 15,1-1-10-15,-1 1-7 0,0 0-12 0,1 0-7 16,-2 0-5-16,1-1-4 0,-1 1 1 0,1-2-16 16,-1-2-4-16,0-1-1 0,0-1-2 0,0-13-8 15,0 21-5-15,0-21 1 0,0 18 4 16,0-18-1-16,-1 12 4 0,1-12 5 0,0 0-15 0,0 15-8 16,0-15-8-16,0 0-7 0,0 0-29 0,0 0 18 15,0 0-14-15,-4-8 11 0,4 8-20 16,1-13 20-16,2 3-9 0,-3 10 15 0,5-19-5 0,-1 8 22 15,2 0-16-15,1-1 16 0,0 2 5 16,1 0-3-16,1 1 0 0,0 1-3 16,-2 0-1-16,1 4-10 0,1-1 11 0,0 2-13 15,0-1 19-15,-9 4-6 0,19-1 7 0,-19 1-5 16,21 3 8-16,-21-3-4 0,18 9 6 0,-9-4-4 16,-1 3 12-16,1 0-16 0,-2 0 16 0,-1 0-4 15,-1 1 11-15,2 0 3 0,-5 2 5 0,1-1-4 16,-3-10-7-16,1 19 8 0,-4-10 16 0,0 1-17 15,-5-2 8-15,2 1-10 0,-3-2 6 16,0-2-8-16,-3 2-15 0,-1-1-32 0,1-3-23 0,-1 0-34 16,0-2-47-16,-1-1-42 0,2-1-94 0,-1-2-51 15,1 1-119-15,3-2-213 0,-1-3-176 16</inkml:trace>
  <inkml:trace contextRef="#ctx0" brushRef="#br0" timeOffset="5397.3">5662 522 204 0,'0'0'721'15,"0"0"-194"-15,0 0-121 0,0 0-75 0,0-12-64 16,0 12-60-16,0 0-49 0,0 0-42 0,0 0-25 15,0 0-20-15,0 0-4 0,0 0 24 0,7 10 13 16,-3 0-3-16,-2 1 7 0,1 2-8 0,2 2 19 16,-1 1-9-16,-2 2 30 0,2 3-15 0,-1 0-12 15,-1 1-5-15,1 1-21 0,-1 1-12 0,0-1-19 16,-1-3-6-16,0-1-8 0,-1 0-6 0,1 0-5 16,-1 0-7-16,2-3-4 0,-2 1-31 0,1-1-47 15,0-3-83-15,-1 0-97 0,0-1-99 16,3-2-67-16,-3-10-118 0,0 19-447 0,0-19-556 0</inkml:trace>
  <inkml:trace contextRef="#ctx0" brushRef="#br0" timeOffset="5840.22">5864 817 312 0,'0'0'450'0,"0"0"-105"0,0 0-43 0,0 0-57 15,0 0-30-15,0 0-47 0,0 0-32 0,0 0-43 16,0 0-8-16,0 0-27 0,8-6 1 0,-8 6-10 16,0 0 9-16,0 0-11 0,13 2 4 15,-13-2-12-15,0 0 0 0,16 3-3 0,-16-3 0 16,0 0-2-16,18 0 3 0,-18 0-4 0,13-2 3 16,-13 2-3-16,14-3 4 0,-14 3-2 0,15-8-1 15,-15 8 12-15,13-11 7 0,-13 11 22 0,10-11-4 16,-10 11 13-16,8-12-16 0,-8 12 1 0,5-13-9 15,-5 13 2-15,3-12-14 0,-3 12-7 0,-2-12-5 16,2 12 1-16,-2-13-18 0,2 13 10 0,-4-10-18 16,4 10 1-16,-6-6-21 0,6 6 5 0,0 0-9 15,-12-5 0-15,12 5-12 0,-11 3 10 0,11-3 4 16,-17 7 3-16,11-1-5 0,-2 1 3 0,-1 1 3 16,1 1 6-16,2 3-2 0,0-1 7 15,-1 2 5-15,2-2 9 0,1 3-6 0,0-2 10 16,3 0-11-16,-1-1 15 0,3 2-6 0,0-3 17 15,2 3-10-15,2-1 16 0,1 0-18 0,4-3 13 16,1 2-14-16,3-2 11 0,-2-2-27 0,5 1-24 16,0-3-70-16,2-2-66 0,0 0-67 0,2-2-103 15,0-2-103-15,0-3-100 0,3 0-238 0,0-5-278 16</inkml:trace>
  <inkml:trace contextRef="#ctx0" brushRef="#br0" timeOffset="6216.35">6503 590 80 0,'0'0'568'0,"-2"-10"-108"0,2 10-48 16,0 0-39-16,-3-11-48 0,3 11-70 0,0 0-58 16,0 0-52-16,-4-10-41 0,4 10-30 0,0 0-25 15,0 0-11-15,0 0-10 0,0 0-8 0,0 0 0 16,-6 6 0-16,6-6-4 0,0 0 0 0,-3 15-8 15,3-15 0-15,0 0 0 0,0 17 1 0,0-17-3 16,2 13 0-16,-2-13-1 0,2 13-5 16,-2-13 17-16,5 14-26 0,-5-14 27 0,8 12 0 0,-8-12-2 15,8 12 2-15,-8-12 5 0,10 8 5 16,-10-8 11-16,8 6-9 0,-8-6 5 0,0 0-4 16,15-1 1-16,-15 1-4 0,11-7-1 0,-11 7 9 15,9-9-2-15,-9 9-10 0,7-14 6 0,-7 14-12 16,4-16-8-16,-4 16-15 0,2-15-6 0,-2 15-27 15,-4-15-8-15,4 15-12 0,-5-14-22 16,5 14-30-16,-6-10-34 0,6 10-29 0,-12-5-37 16,12 5-35-16,-14 0-51 0,14 0-26 15,-15 5-312-15,15-5-146 0</inkml:trace>
  <inkml:trace contextRef="#ctx0" brushRef="#br0" timeOffset="6586.68">6469 889 492 0,'0'0'475'0,"0"0"-120"16,0 0-66-16,0 0-54 0,-14 0-36 0,14 0-58 15,0 0-30-15,0 0-35 0,0 0-12 16,-10 7-27-16,10-7 11 0,0 0-14 0,-7 10 4 0,7-10-12 15,-2 12-7-15,2-12-4 0,-4 12 6 16,4-12-12-16,-2 14 5 0,2-14-6 0,-1 14 6 16,1-14-9-16,0 12 6 0,0-12-3 15,1 14 4-15,-1-14 1 0,4 11 7 0,-4-11 10 16,5 10 6-16,-5-10 16 0,11 8 14 0,-11-8 11 16,11 4 13-16,-11-4 12 0,13 3-2 0,-13-3 19 15,15-4-17-15,-15 4-9 0,16-8-15 0,-10 2 41 16,2 0-56-16,-2-2 24 0,-6 8-26 15,8-14-18-15,-6 5-21 0,-2 9-34 0,2-16-19 16,-2 16-54-16,-4-16-33 0,4 16-59 0,-8-14-59 0,8 14-54 16,-13-10-94-16,13 10-42 0,-16-6-327 15,16 6-263-15</inkml:trace>
  <inkml:trace contextRef="#ctx0" brushRef="#br0" timeOffset="7350.78">4333 603 200 0,'0'0'288'0,"0"0"-48"16,0 0-8-16,0 0-24 0,0 0-30 16,0 0-19-16,0 0-11 0,0 0-31 0,0 0 19 0,0 0-10 15,-14 0-1-15,14 0-7 0,0 0-7 0,0 0 2 16,0 0 2-16,0 0-7 0,0 0 6 0,0 0-5 16,0 0-10-16,0 0 2 0,0 0-12 0,0 0 4 15,0 0-10-15,0 0-2 16,0 0-9-16,0 0 2 0,0 0-22 0,0 0-6 15,0 0-20-15,0 0 0 0,0 0-12 0,0 0 4 16,0 0-6-16,0 0 4 0,15-1-10 0,-15 1 9 16,26 1-12-16,-12-1-1 0,5 0-57 0,1 0-71 15,1 0-76-15,0 0-96 0,-1 0-128 0,2 0-445 16,-2 0-423-16</inkml:trace>
  <inkml:trace contextRef="#ctx0" brushRef="#br0" timeOffset="9457.49">1748 1381 72 0,'0'0'248'0,"0"0"-42"15,0 0-22-15,0 0-26 0,0 0-15 0,0 0-17 16,0 0-16-16,0 0-14 0,0 0-14 0,0 0-4 16,0 0-10-16,0 0-3 0,0 0 1 0,0 0 7 15,0 0-19-15,0 0 26 0,0 0-23 0,0 0 18 16,0 0-27-16,0 0 14 0,0 0-28 0,0 0 22 16,0 0-11-16,0 0 23 0,0 0-7 0,6 8 16 15,-6-8 1-15,0 0 4 0,21 0-9 16,-21 0 0-16,23 2-14 0,-8-2-1 0,0-2-7 0,4 4-8 15,2-4-13-15,-2 2-1 0,5 0-2 16,-1 0-12-16,2 2 8 0,0-2-8 0,3 0 4 16,0 0 0-16,1 0-5 0,-1 0-1 0,0 1 0 15,0-1-5-15,0-1 1 0,0 1-7 0,-1 0 4 16,-1 0-3-16,2 0 0 0,-1 0 0 0,-3 1 1 16,0-1-3-16,0 0 0 0,-1 0 0 15,4-1 2-15,-3 1 0 0,3 0-4 0,-2 0-8 16,-2 0 11-16,1-2 0 0,1 2 5 0,0 0-2 15,-1 0 11-15,-2-1-1 0,6 1 1 0,-1-1-4 16,0-2 0-16,1 3-2 0,0-1-5 0,1 1 3 0,-1 0-3 16,0-2-6-16,-1 2 5 0,0 0-5 0,-3 0 4 15,-1-1 3-15,-1 1-6 16,0 0 8-16,0 0 0 0,0 0-8 0,-3 0-12 16,3 0 20-16,0 0 0 0,-1-2-1 0,0 2 3 15,1-1-3-15,0 1-1 0,0-1-2 0,2 1 0 16,3-1-3-16,-1 0 2 0,0 1-7 0,0-1 8 15,1 1-9-15,-1-2 7 0,1 2-4 0,-4-1 4 16,5 0-2-16,-6 1 2 0,2 0-3 0,-1 0 1 16,-1 0-8-16,0 0 11 0,-1 0-3 15,0 0 0-15,-1 0 0 0,1 0 0 0,-1 0 0 16,-1 0 0-16,2-2 0 0,-1 2 2 0,0 0-2 16,1 0 3-16,1 0-6 0,-2 0 2 0,2 0 2 15,-2 0 2-15,1 2-3 0,1-2 0 0,-1 0 0 16,-1 0 2-16,1 1-1 0,0-1 3 0,-1 0-5 15,1 0 5-15,0 0-2 0,1 0 4 0,-3 0-3 16,3 0-1-16,-3 0-2 0,3 0 4 0,-2 0-2 16,2 0 2-16,-3-1-4 0,2 1 2 0,-2 0-7 15,1 0 8-15,2 0-7 0,-4 0 5 0,4 0 0 16,-3 0 0-16,-1-2 2 0,1 2 5 0,0 0-8 16,-1 0 8-16,0 0-8 0,0-1 5 0,1 0-5 15,0 1 2-15,0 0-5 0,-1-1 4 16,1 0-1-16,2 0 3 0,-2-1-2 0,1 1 4 15,1 1-8-15,0-1-5 0,0 1-6 0,1 0 16 16,-1-1-5-16,-1 1 4 0,0 0-1 0,-1 0 0 16,-1 0 1-16,1-1 3 0,-3 1-6 15,-1 0 2-15,-1 0-3 0,1 0 12 0,1 0 2 16,-1-1-4-16,0 1-5 0,3-2 4 0,0 2-3 16,3-1 0-16,-1 0-4 0,2 0-1 0,-2 1 4 15,2-1-1-15,1 1-7 0,-2-2 9 0,1 1-8 16,3 1 8-16,-2-1-7 0,-1 1 2 15,-1-1-3-15,2 1 4 0,-2 0-1 0,-1 0 2 16,0-2-5-16,0 2 8 0,-1 0-1 0,1 0-8 16,-2 0 5-16,1 0 3 0,-2 0-3 0,0 0 3 15,-2-1-6-15,2 1 8 0,-2-1-5 0,0 1 5 16,4 0-1-16,-1 0 6 0,0 0-8 0,0-2 9 16,1 2-5-16,2 0-2 0,-3 0-4 0,1 0 2 15,-1-1-1-15,0-1 2 0,1 2-7 0,-1-1 12 16,-1 0-9-16,1 0 5 0,-1 1-4 0,0-3 2 15,-2 3-3-15,-1-1 4 0,1 0-4 16,-2 0 5-16,1-2-2 0,-1 2 0 0,2 1-7 0,-2 0-1 16,2-1-2-16,-1 0 9 0,2 0-6 0,-2 1 5 15,0-2-3-15,0 1 4 0,0 1-2 16,0 0 5-16,-2-1-3 0,2 1 4 0,-2 0-8 16,4-1 8-16,-3 1-1 0,1-1 0 0,0 1-3 15,0-1 0-15,1 1-5 0,-2-2 9 0,1 2-5 16,-1-1 2-16,-13 1-3 0,25 0 2 0,-12 0-7 15,0-1 9-15,0 1-5 0,1 0 3 0,-2 0-3 16,4 0 3-16,-3-2-1 0,1 2 3 16,0 0-12-16,-2 0 12 0,-12 0-7 0,25 0 7 15,-25 0-3-15,24 2-22 0,-24-2 28 0,17 0 4 16,-17 0 1-16,19 0 4 0,-19 0-5 0,19 0 3 16,-19 0-1-16,17 1 5 0,-17-1-3 0,15 0 8 15,-15 0-12-15,13 0 8 0,-13 0-2 16,14 0 10-16,-14 0-1 0,0 0 1 0,16 1-3 15,-16-1-6-15,0 0-5 0,14 0 3 0,-14 0-2 16,0 0-6-16,12 2-6 0,-12-2-20 0,0 0-30 16,0 0-49-16,0 0-58 0,13-2-80 0,-13 2-106 15,0 0-87-15,0 0-349 0,0 0-300 0</inkml:trace>
  <inkml:trace contextRef="#ctx0" brushRef="#br0" timeOffset="15380.5">3981 2187 148 0,'0'0'248'0,"0"0"-13"16,0 0 6-16,0 0 24 0,8-5-14 0,-8 5 39 16,0 0-5-16,0 0-6 0,0 0-41 0,0 0-23 15,0 0-29-15,4-9 13 0,-4 9-12 0,0 0 2 16,0 0-36-16,0 0-23 0,-4-11-25 0,4 11 2 15,0 0-19-15,0 0-18 0,-8-9-26 0,8 9-5 16,0 0-9-16,-8-4-7 0,8 4-13 0,0 0-5 16,0 0-13-16,-13-3-11 0,13 3 11 0,-13 4-1 15,13-4 0-15,-15 7 4 0,6-2-12 0,0 0 7 16,3 1-6-16,-2 1 4 0,-1 0-10 16,1 3 13-16,1 0-6 0,0 3 10 15,0-1-7-15,0 0 14 0,3 2-11 0,1 1 6 16,-1-1-7-16,2-2 10 0,1 1-8 15,0 1 8-15,2-2-3 0,0 1 8 0,2-1 1 0,0-1 10 16,0 0 9-16,4 1-1 0,2 0 29 16,0-2 3-16,1-1-10 0,4 1 1 0,0-4-8 15,1 2-6-15,3-3-5 0,1-1-22 0,-2-1-25 16,2-1-48-16,-3-1-32 0,-1-1-52 0,-1 0-30 0,0-3-78 16,1 0-43-16,1-1-77 0,-3-2-40 15,-1 0-390-15,1-2-342 0</inkml:trace>
  <inkml:trace contextRef="#ctx0" brushRef="#br0" timeOffset="15661.78">4297 2121 82 0,'0'0'636'0,"0"0"-147"0,2-14-85 0,-2 14-44 15,0 0-18-15,-2-11-54 0,2 11-44 0,0 0-40 16,0 0-40-16,0 0-37 0,0 0-29 0,0 0-25 15,0-12-17-15,0 12-8 0,0 0 2 0,0 0 15 16,0 0 3-16,2 11 8 0,-2-11-14 16,1 13 22-16,-1-13-4 0,1 16-1 0,0-6-5 15,-1-10-3-15,2 23-13 0,-1-11-1 16,0 1-10-16,1 2-5 0,-1-3-4 0,0 3-2 16,0 0-6-16,2 1-1 0,-2-2-3 0,1-1-17 15,-1 0-43-15,0-1-72 0,2 0-88 0,-2-1-60 16,0 0-95-16,-1-11-40 0,5 19-83 0,-5-19-438 15,5 16-477-15</inkml:trace>
  <inkml:trace contextRef="#ctx0" brushRef="#br0" timeOffset="16081.17">4550 2255 145 0,'0'0'542'0,"-2"-11"-102"0,2 11-93 15,0 0-14-15,0 0-53 0,0 0-25 0,-3-12-73 16,3 12-22-16,0 0-52 0,0 0-13 0,0 0-42 16,0 0 3-16,0 0-28 0,0 0 14 0,0 0-20 15,0 0 9-15,-7 8-8 0,7-8 4 0,0 0-21 16,-3 16 10-16,3-16-19 0,-1 14 16 16,1-14-19-16,-1 17 20 0,1-17-19 0,1 18 20 15,-1-18-13-15,3 21 16 0,-1-12-16 16,3 1 21-16,-1-2-7 0,1 1 21 0,0-1-8 15,3 0 13-15,2 1-11 0,2-4 9 0,-1 2-13 16,3-4 8-16,-1 0-15 0,1-3 16 0,-3 1-14 16,2-4 20-16,1 1-20 0,-1-4-3 0,0-1-4 15,-2-1 17-15,-2-1-23 0,1-3 12 0,-2 0-7 16,-1-1 6-16,-2-2 17 0,0 1-17 0,-4 1 19 16,0 1 11-16,-2-1-1 0,0-1-5 0,-4 1-18 15,1 1-2-15,-3 0-16 0,0 0 2 16,-1 3-16-16,-2-1 6 0,1 3-20 0,0-1 4 15,-1 4-30-15,0 0-4 0,-1 2-27 0,11 2-23 16,-23-1-25-16,11 2-29 0,0 1-25 0,0 2-42 16,0-1-62-16,0 4-21 0,2-2-67 0,-1 2-309 15,3 0-187-15</inkml:trace>
  <inkml:trace contextRef="#ctx0" brushRef="#br0" timeOffset="16466.14">5114 2257 122 0,'0'0'460'0,"5"-7"-123"0,-5 7 43 16,5-8-72-16,-5 8 13 0,0 0-28 15,3-11-23-15,-3 11-66 0,0 0-21 0,-3-11-43 16,3 11-17-16,-5-7-24 0,5 7-5 0,-7-7-23 16,7 7-1-16,-11-3-23 0,11 3-4 15,-15-2-24-15,15 2 4 0,-14 1-21 0,14-1 3 16,-19 5-12-16,10 1 6 0,-1-2-16 0,1 3 14 16,1 1-13-16,0 0 12 0,-1 2-13 0,2 0 19 15,0 3-16-15,2-2 16 0,1 0-4 0,-1 0 11 0,3 1-14 16,-1 0 18-16,3-12-6 0,-1 22 21 15,2-10-3-15,2-3 18 0,-1 2-17 0,3-1 13 16,2-2-10-16,0 0-11 0,2 0-42 0,4-2-31 16,0-2-78-16,2 0-43 0,-1-4-101 0,3 0-27 15,-2-2-50-15,3-3-422 0,1-3-293 0</inkml:trace>
  <inkml:trace contextRef="#ctx0" brushRef="#br0" timeOffset="16707.5">5327 2059 87 0,'2'-15'541'0,"-2"2"-53"0,1 2-15 0,-1 11-11 16,1-17-40-16,-1 17-55 0,0-12-38 0,0 12-53 16,2-13-44-16,-2 13-41 0,0 0-37 15,0-13-33-15,0 13-27 0,0 0-22 0,0 0-24 16,-2-10-17-16,2 10-12 0,0 0 24 0,0 0 20 16,0 13 32-16,0-13-28 0,-1 18 17 0,1-5-24 15,0 1 13-15,0 3 1 0,0 1-11 0,0 0 3 16,0 3-11-16,0-1-32 0,0 1 21 0,0 1-6 15,0-1 7-15,1 2-14 0,-1-3-6 16,0 0-11-16,2-1-41 0,-2 1-54 0,1-4-83 16,-1-1-82-16,0-2-91 0,1 0-65 0,-1-13-106 15,0 21-51-15,0-21-395 0,2 14-537 0</inkml:trace>
  <inkml:trace contextRef="#ctx0" brushRef="#br0" timeOffset="17053.57">5556 2185 444 0,'0'0'515'0,"0"0"-118"16,10-8-40-16,-10 8-26 0,0 0-58 0,0 0-43 15,7-9-58-15,-7 9-22 0,0 0-42 16,0 0-11-16,0 0-29 0,0 0-5 0,0 0-24 16,0 0 8-16,-15-1-22 0,15 1 9 0,-13 2-18 15,13-2 12-15,-18 4-20 0,8-1 12 0,-1 0-12 16,-1-2 11-16,1 1-19 0,0 1 13 15,-3 0-16-15,2-2 13 0,1 2-17 0,1 0 13 16,10-3-19-16,-17 3 18 0,17-3-17 0,-14 4 10 16,14-4-12-16,-12 2 16 0,12-2-7 0,0 0 14 15,-14 3-14-15,14-3 13 0,0 0-2 0,-7 7 19 16,7-7-1-16,0 0 11 0,6 9-15 16,-6-9 13-16,14 10-16 0,-6-5 10 0,1 1-16 0,2 0 10 15,2 1-18-15,-1 0 16 0,3 0-7 16,-1 2 5-16,1-2-12 0,-1 0-8 0,0 0-59 15,-1-1-44-15,1 1-80 0,-2-1-57 0,-3 0-97 16,1-2-57-16,-2 1-358 0,-8-5-268 0</inkml:trace>
  <inkml:trace contextRef="#ctx0" brushRef="#br0" timeOffset="19865.09">8043 2091 182 0,'0'0'149'16,"0"0"-22"-16,0 0-13 0,0 0-3 15,-9 5-7-15,9-5 0 0,0 0-2 16,0 0 4-16,0 0-8 0,0 0 0 0,0 0-7 15,0 0-1-15,0 0-2 0,0 0-2 0,0 0 2 16,0 0-5-16,0 0-6 0,-12 1-9 0,12-1-5 0,0 0-8 16,0 0-6-16,0 0-6 0,0 0 6 0,-16 0 1 15,16 0-1-15,0 0 2 0,0 0-13 16,0 0-5-16,0 0-6 0,-13 0-2 0,13 0 2 16,0 0-5-16,0 0 8 0,0 0-6 0,0 0-4 15,-12 2 0-15,12-2-1 0,0 0 3 0,0 0 5 16,0 0 3-16,0 0 0 0,0 0 7 0,0 0 9 15,0 0 6-15,0 0 2 0,0 0 0 16,0 0 4-16,0 0 0 0,0 0-1 0,0 0-11 0,0 0-3 16,0 0-17-16,0 0 15 0,0 0-20 0,0 0 23 15,0 0-9-15,0 0 6 0,20 0-7 16,-20 0 15-16,27 0-16 0,-8-2 11 16,2 1-15-16,0 0 11 0,1 0-13 0,5-1 5 15,0 2-15-15,0-1 7 0,-1 0-8 0,-3 1 2 16,3-1 3-16,-3 1 10 0,0-1-12 0,-1 2 2 15,-3-1-17-15,-1 0 15 0,-4-1-11 0,0 1 9 16,-1 0-9-16,-13 0 10 0,21-1-10 0,-21 1 8 16,16-2-9-16,-16 2 6 0,15-1-23 0,-15 1-28 15,0 0-57-15,17-1-28 0,-17 1-75 16,0 0-31-16,14-1-40 0,-14 1-57 0,0 0-68 0,0 0-360 16,0 0-264-16</inkml:trace>
  <inkml:trace contextRef="#ctx0" brushRef="#br0" timeOffset="20257.5">8284 2102 342 0,'0'0'302'0,"0"0"-39"0,0 0-19 16,0 0-56-16,0 0 22 0,0 0-54 0,0 0 23 15,0 0-35-15,0 0 18 0,0 0-27 0,0 0-18 16,-11 3-21-16,11-3 12 0,0 0-28 0,0 0 5 16,0 0-23-16,0 0 3 0,0 0-28 15,0 0 8-15,0 0-29 0,0 0 11 0,0 0-27 16,0 0 10-16,0 0-17 0,0 0 26 0,0 0-8 16,-1 14 26-16,1-14-8 0,1 11 26 0,-1-11 3 15,0 16 21-15,1-5-12 0,-1 2 6 0,0 1 4 16,2 3 0-16,-2-1 1 0,0 1-6 0,0 2-4 15,0-1-5-15,1 0-2 0,-1 0-1 0,0-1-1 16,0 0-3-16,1-1 0 0,-1-1-10 0,0-2-5 16,0-1-5-16,2 0-5 0,-2-12-8 0,0 22 0 15,0-22 0-15,1 15-1 0,-1-15 0 16,1 15-1-16,-1-15-7 0,0 0-22 0,2 16-46 0,-2-16-68 16,0 0-64-16,0 0-86 0,0 14-55 15,0-14-111-15,0 0-69 0,0 0-317 0,0 0-360 16</inkml:trace>
  <inkml:trace contextRef="#ctx0" brushRef="#br0" timeOffset="21574.32">11352 2085 327 0,'0'0'397'0,"0"0"-36"0,1-13-46 16,-1 13-14-16,0 0-14 0,-1-12-19 0,1 12-46 16,0 0-36-16,-2-9-28 0,2 9-24 15,0 0-26-15,-8-9-19 0,8 9-23 0,-8-4-15 0,8 4-2 16,-13 1-9-16,13-1-4 0,-23 8-14 0,9-2 10 16,1 3-19-16,-3 1 11 15,2 2-15-15,0 1 9 0,-2 0-14 0,4 2 9 16,-1 1-13-16,1 0 5 0,1 1 4 0,2 1 0 15,3 0-2-15,-1 0 12 0,2-1-17 0,0 0 17 16,4-2-8-16,1 1 16 0,1 0-6 0,3-1 20 16,-1-1-7-16,4 0 21 0,2-1-12 0,0-2 10 15,4-2-15-15,0 0 5 0,2-3-19 16,0-3 2-16,0 0-16 0,1-4-7 0,3-3-12 16,0-3-12-16,-1-4-4 0,4-3-17 0,-3-4-15 15,0-3-4-15,-2 0 12 0,-3-4-8 0,-3 1 31 16,2-1-20-16,-5 3 22 0,-3-2 2 0,0 2 1 15,0 1 12-15,-3 3-2 0,0 0 3 0,-1 3 6 16,-1 2 6-16,-1 0-1 0,1 13-4 0,-2-22-12 16,2 22-6-16,-3-13-5 0,3 13 6 0,-8-7-3 15,8 7 1-15,-11-1-2 0,11 1 2 0,-13 5 3 16,5 1 2-16,0 2 1 0,2 0-12 0,-2 3 17 16,1 1-12-16,2 2 16 0,-2 1-11 0,3 0 20 15,0 1-13-15,1 1 21 0,-1 1-15 0,4 0 21 16,0 2-19-16,0-1 18 0,0 0-18 0,3-1 20 15,-1 1-14-15,2-1 18 0,2 1-10 0,1-1-8 16,2-1-53-16,2-1-44 0,2-4-108 0,0-1-78 16,1-3-101-16,2-1-374 0,0-2-263 15</inkml:trace>
  <inkml:trace contextRef="#ctx0" brushRef="#br0" timeOffset="21995.8">11686 2228 490 0,'0'0'497'16,"0"0"-81"-16,3-9-84 0,-3 9-18 0,0 0-62 16,0 0-45-16,0 0-63 0,0 0-21 0,4-10-46 15,-4 10 8-15,0 0-14 0,0 0 16 0,0 0-22 16,5 13 1-16,-5-13 7 0,0 12 9 16,0-12 1-16,3 16 3 0,-2-6 5 0,0 1-2 15,-1-11-3-15,2 22-14 0,-2-10-6 0,0-12-13 16,0 22-2-16,0-22-1 0,-2 20-5 0,2-20-8 15,-1 16-12-15,1-16 0 0,-1 13-9 0,1-13-2 16,-3 12 2-16,3-12-2 0,0 0-10 0,0 0-14 16,-5 7-20-16,5-7-10 0,0 0-6 0,-9-10 3 15,9 10-13-15,-5-16 0 0,4 3 6 0,0 2 1 16,1-2 5-16,1 0 10 0,0-2 11 0,2 0-15 16,1 0 18-16,1 1-15 0,0 1 20 0,0 1-12 15,1 0 19-15,2 2-14 0,2 0 13 0,-3 2-14 16,0 1 14-16,4 1-17 0,0 2 16 15,-2 0-17-15,-9 4 18 0,22-3-15 0,-11 5 14 16,3 1-11-16,-3 0 15 0,0 2-9 0,3 0 24 0,-3 4-8 16,1-1 19-16,-3 3 7 0,1 3 13 15,0-1 8-15,-5 2-6 0,1 0 10 0,-1 2-22 16,-3-2-23-16,1 2-77 0,-2-1-78 0,-1-1-110 16,-1 1-83-16,-2-2-138 0,2-1-298 0,-1-1-294 15</inkml:trace>
  <inkml:trace contextRef="#ctx0" brushRef="#br0" timeOffset="23390.3">13661 2028 149 0,'0'0'352'0,"3"-11"-26"0,-3 11-26 0,2-11-25 16,-2 11-14-16,0-11-10 0,0 11-20 0,0 0-33 15,-2-14-40-15,2 14-19 0,-3-8-21 0,3 8-25 16,-7-8-13-16,7 8-17 0,-11-5-11 0,11 5-10 15,-13 0-9-15,13 0-2 0,-21 5-2 0,7 1-5 16,1 0-2-16,0 3-17 0,-3 0-3 0,3 3 16 16,-1 1-17-16,1 3 17 0,-1 0-8 15,5-1 14-15,0 3-13 0,-2-1 15 0,4-1-16 16,3 0 11-16,-1 0 2 0,3 0 1 0,0-1 5 16,2 2 8-16,0-2 9 0,2-2 8 0,3 0 6 15,-1-1 2-15,3 0-2 0,2-1-3 0,2-2-6 16,0-1-7-16,3-1-7 0,1-3-7 0,1-1-7 15,-1-2-15-15,2-2-13 0,0-4-22 0,4-1-1 16,-1-2-12-16,-2-3 7 0,0-4-27 0,0-1 16 16,0-2-8-16,-2-3 20 0,-5 3-13 0,0-1 19 15,-2-1 2-15,-4-1 1 0,3 2 4 0,-7 1 4 16,1 1-6-16,0 0 0 0,-4 5 3 0,0-3 0 16,2 3 2-16,-5 1-5 0,1 0-1 0,0 3-5 15,4 8 0-15,-12-11 2 0,12 11 2 16,-16-3-4-16,16 3 1 0,-16 3 2 0,16-3 2 15,-17 10 4-15,7-1 2 0,3 2 4 0,-1 1-13 16,4 1 23-16,-4 3-12 0,4 0 23 0,-1 2-11 16,3 0 25-16,0 0-11 0,0 1 15 0,2 1-16 15,2 1 17-15,-2-2-21 0,4 2 18 0,-1 2-15 16,3-3 17-16,-1 1-23 0,4-2-10 0,-2-1-60 16,3-2-40-16,0-3-101 0,1-1-51 15,0-4-89-15,3 1-388 0,-1-3-240 0</inkml:trace>
  <inkml:trace contextRef="#ctx0" brushRef="#br0" timeOffset="23815.12">13959 2185 541 0,'3'-9'445'0,"-3"9"-57"16,0 0-77-16,7-10-46 0,-7 10-27 0,0 0-36 15,0 0-61-15,5-7-4 0,-5 7-22 0,0 0 21 16,0 0-20-16,0 0 3 0,4 9-18 0,-4-9 12 15,4 13-13-15,-4-13 3 0,2 18 6 16,0-7-13-16,-1 1-6 0,0 0-4 0,-1 0-9 0,1 1-9 16,-1-1-7-16,0 1-7 0,0-1-6 0,-1-1-8 15,1-11-9-15,-1 22-2 0,1-22-13 16,-1 16-5-16,1-16-4 0,-2 12-1 0,2-12 5 16,0 0-9-16,-2 15-7 0,2-15-8 0,0 0-15 15,0 0-9-15,-9-2-15 0,9 2-9 0,-9-11-9 16,7 1-2-16,-1-1 6 0,-1 0 18 0,4-2 10 15,-2-1-8-15,0-2 9 0,2 2 19 0,2 1-3 16,0-3 16-16,0 2-14 0,3 1 15 0,-3 2-21 16,3 0 18-16,1 1-11 0,1 1 11 0,-1 0-17 15,1 4 14-15,3-2-16 0,-1 4 11 16,-1-1-9-16,-8 4 16 0,21-1-12 0,-8 3 16 16,-1 2-8-16,3 1 23 0,-1 1-7 0,-1 1 16 0,1 2-14 15,-3 0 25-15,0 2 13 0,1 1-2 16,-3 0 0-16,1 1-7 0,0 3 1 0,-3-3-3 15,-1 1-17-15,0 0-33 0,-3-1-43 0,-1-1-72 16,-2 1-52-16,0-13-106 0,0 22-49 0,-3-11-86 16,-1-2-351-16,0 0-293 0</inkml:trace>
  <inkml:trace contextRef="#ctx0" brushRef="#br0" timeOffset="24319.25">13392 1696 360 0,'0'0'364'0,"0"0"-31"0,-15-1-35 16,15 1-36-16,0 0-33 0,-12-1-30 0,12 1-18 15,0 0-22-15,0 0-30 0,0 0-15 0,0 0-22 16,-11-1 3-16,11 1 20 0,0 0 16 0,0 0 28 16,17 1 4-16,-1-1-8 0,2 0-3 0,7 0-22 15,4-1-10-15,2 1-7 0,7-1-11 16,1 1 4-16,-1-1-13 0,2 1 10 16,0-2-20-16,2 1 9 0,-2 1-21 0,0 0 7 15,-2-1-32-15,-6 0 4 0,-3 1-25 0,0 0 2 16,-7-2-6-16,-1 2 12 0,1 0-26 0,-4 0 19 15,-4-1-20-15,1 1 0 0,-15 0-52 0,23-1-46 16,-23 1-61-16,17-1-85 0,-17 1-62 0,18-1-87 16,-18 1-45-16,0 0-67 0,12 2-406 0,-12-2-470 15</inkml:trace>
  <inkml:trace contextRef="#ctx0" brushRef="#br0" timeOffset="25308.96">16183 1937 385 0,'-4'-16'417'0,"4"16"-38"15,-3-13-45-15,3 13-42 0,-6-14-15 0,6 14-22 16,-5-11-53-16,5 11-37 0,-7-12-24 0,7 12-32 16,-10-8-25-16,10 8-17 0,-10-7-20 0,10 7-10 15,-17-3-12-15,17 3-3 0,-22 3-2 0,9 0-10 16,-2 1 0-16,0 3-5 0,0 3 2 0,-3-1 0 16,2 4 1-16,0-1-6 0,0 2 0 0,1-1-1 15,4 3 7-15,-2-2-2 0,3 2 4 16,2-2-18-16,2 2 25 0,-2-2-14 0,4 1 14 0,2-1-12 15,0-2 17-15,2 1-7 0,3-1 14 16,1 0-4-16,3 2 24 0,1-4-6 0,4 1 4 16,2-3 2-16,2 2-6 0,2-4-2 0,-1-1-9 15,3-1 4-15,1-4 7 0,-3 0-25 0,1-3 21 16,2-3-26-16,0-2 1 0,2-7-20 16,-2 1 6-16,-1-4-19 0,-2-3 2 15,-4 0-12-15,1-1 5 0,-6 2 10 0,-1-2-2 0,-1 3 0 16,-3 1 0-16,0 1 4 0,-3 2 4 0,-1 0-5 15,0 2 4-15,-1 2-10 0,-2-1-5 16,3 12 0-16,-9-16-4 0,9 16 1 0,-16-8 1 0,16 8-2 16,-20-1 6-16,8 3 1 0,0 2 3 0,0 2-2 15,-1 1 5-15,0 3 7 0,3 1-1 16,0 1 4-16,-1 1-1 0,4 0-3 0,0 2-12 0,1 0 16 16,2 1-7-16,0-1 13 0,3 2-10 0,1-1 19 15,1 1-6-15,3-1 13 0,0 1-15 16,1 0-2-16,4 1 8 0,0-1 4 0,4-1 4 15,0 0-12-15,2-3-52 0,0 1-58 0,3-4-124 16,-1 1-81-16,2 0-105 0,-1-4-326 0,-3-2-249 16</inkml:trace>
  <inkml:trace contextRef="#ctx0" brushRef="#br0" timeOffset="25761.25">16428 2092 560 0,'0'0'497'0,"0"0"-101"0,4-10-59 0,-4 10-25 16,0 0-36-16,0 0-53 0,0 0-45 0,0 0-40 15,1-11-31-15,-1 11-27 0,0 0-18 0,0 0-12 16,0 0-6-16,0 0 9 0,0 0 0 0,0 0 16 16,4 12-15-16,-4-12 19 0,2 12-16 0,-2-12 13 15,2 14-11-15,-2-14 3 0,1 15-3 0,-1-15-10 16,1 14-1-16,-1-14-11 0,-1 13-3 0,1-13-4 15,0 13-3-15,0-13-5 0,-1 13-2 16,1-13-3-16,0 0-1 0,0 12-2 0,0-12 9 0,0 0-4 16,0 0-3-16,0 0-6 0,0 0-10 0,-8 6-2 15,8-6-2-15,0 0-9 0,-8-11-1 16,8 11-13-16,-2-14-22 0,2 14 4 0,0-17-9 16,1 7 16-16,0-1-9 0,3 0 12 0,3-1 0 15,-2 0 6-15,2 2-2 0,1-1-1 16,2 1 4-16,-1 1 0 0,0 4 2 0,1-1 3 15,1 1 0-15,-1 2-3 0,1 1 1 16,-11 2-5-16,20 0-1 0,-9 2 10 0,-1 2 3 0,-1 1-11 16,3 1 15-16,-2 1-7 0,-1 3 23 0,1 0-2 15,-2 0 25-15,-2 2-3 0,-1 1 13 16,-1 0-16-16,-1 1 4 0,-1-1-2 0,1-1-12 16,-3 0-25-16,0-12-56 0,-3 22-41 0,2-10-88 15,1-12-42-15,-4 18-87 0,4-18-78 0,-2 14-298 16,2-14-213-16</inkml:trace>
  <inkml:trace contextRef="#ctx0" brushRef="#br0" timeOffset="26021.56">16824 2120 198 0,'0'0'493'0,"0"0"-99"0,0 0-82 0,0 0-26 0,0 0-60 16,0 0-13-16,0 0-49 0,0 0-14 0,0 0-35 16,0 0 5-16,15-1-28 0,-15 1 13 0,17 1-22 15,-17-1 6-15,24 1-30 0,-8-1 5 0,-1 0-24 16,0 0 5-16,2 0-13 0,-2 0 4 0,-1 0-39 16,2-1-19-16,-5 0-61 0,2 1-24 0,-13 0-104 15,22-4-74-15,-22 4-114 0,18-5-300 0,-18 5-207 16</inkml:trace>
  <inkml:trace contextRef="#ctx0" brushRef="#br0" timeOffset="26271.2">16920 1993 200 0,'0'0'426'16,"0"0"-88"-16,-9-4-27 0,9 4-44 0,0 0-37 15,0 0-43-15,0 0-30 0,0 0-33 0,0 0-27 16,-10-2-13-16,10 2 6 0,0 0 6 15,0 0 0-15,0 0 7 0,-4 11 23 16,4-11 8-16,0 13 48 0,0-13-29 0,1 17-3 0,-1-17-21 16,1 23-7-16,1-9-6 0,-1-1-8 0,0 3-12 15,1-1-77-15,-1 1 52 0,1 0-64 0,0 0 54 16,0 0-62-16,0-1 60 0,-1 1-66 16,2 0 56-16,-2-3-12 0,0-1-36 0,0 0-95 15,2-1-105-15,-2-1-74 0,2 0-117 0,-3-10-63 16,2 16-489-16,-2-16-524 0</inkml:trace>
  <inkml:trace contextRef="#ctx0" brushRef="#br0" timeOffset="26541.56">17265 2037 176 0,'0'0'778'0,"8"-11"-171"16,-8 11-101-16,0 0-69 0,5-13-46 15,-5 13-39-15,0 0-58 0,5-8-45 0,-5 8-59 16,0 0-31-16,0 0-50 0,0 0-6 0,0 0-27 16,0 0 4-16,0 0-25 0,11 7 8 0,-11-7-30 15,2 15 19-15,-1-5 3 0,0 2-7 0,0 1-9 16,-1-2-4-16,2 4-34 0,-1-2 28 0,-1 0-38 16,3 4 36-16,-2 0-42 0,0-2 40 0,-1 1-38 15,2-1 35-15,-1-3-96 0,0 2-41 0,0-2-100 16,-1-12-102-16,2 21-156 0,-2-21-101 0,1 18-422 15,-1-18-593-15</inkml:trace>
  <inkml:trace contextRef="#ctx0" brushRef="#br0" timeOffset="27488.32">18710 1744 395 0,'-5'-9'376'0,"2"1"-44"0,-3-1-32 16,3 1-44-16,-3 0-39 0,1 1-38 16,-1 0-18-16,6 7-29 0,-10-12-38 0,10 12-27 0,-13-8-17 15,13 8-10-15,-17-3-15 0,17 3-3 0,-21 3-9 16,10 0-10-16,-3 3 1 0,-1 3 9 15,1 0 6-15,-3 5 3 0,3-2 0 0,-1 3-2 16,2 2 7-16,0 0 18 0,2 1 13 0,2 0 0 16,0 1 5-16,1-1-6 0,3-1-1 15,1-1-4-15,2 0 2 0,0 0 9 0,2-2 4 0,2 2 22 16,2-1-8-16,-1 0 26 0,5-2-12 0,1 0-5 16,1-1-10-16,1-1-7 0,3-2-10 15,-2-1-4-15,4-1-4 0,-1-2-3 0,3-3-13 16,-3-2-2-16,3-1-17 0,0-2-12 0,0-4-5 15,1-1-31-15,0-4-2 0,3-5-1 0,-4-1-19 16,1-4 12-16,-2 0 1 0,-3-2-9 0,-3-1 5 16,1 0 10-16,-5 4 3 0,-1 1-6 0,-3-1 0 15,0 3 5-15,-2 1-14 0,-1 4 15 0,-1 0-5 16,0 1-8-16,-1 0-11 0,-1 3 14 16,-3 1 4-16,0 2 2 0,-2 1-3 0,8 5 9 15,-20-3 5-15,20 3-5 0,-22 3 6 16,11 1-2-16,-2 2 4 0,1 3 6 0,1 0 1 0,-2 3 9 15,2 1 2-15,0 3 4 0,1-1 0 16,1 3 8-16,1 1 6 0,0 1-3 0,3 0-2 16,1 1-2-16,0-3-11 0,3 1 14 0,-1-1-13 15,2 0 9-15,2-2-5 0,0 0 10 0,2 0-10 16,1-1-16-16,4-1-71 0,-1 0-56 0,5-2-119 16,3 1-84-16,1-2-498 0,2-2-381 0</inkml:trace>
  <inkml:trace contextRef="#ctx0" brushRef="#br0" timeOffset="27960.34">19020 1933 60 0,'0'0'573'0,"0"0"-168"0,0 0-98 0,0 0-68 0,1-11-41 16,-1 11-36-16,0 0-36 0,0 0-30 0,0 0-13 15,0 0-8-15,0 0 20 0,0 0 8 16,4 10-7-16,-4-10-19 0,2 10-6 0,-2-10-6 0,2 13 1 16,-2-13 4-16,2 15 8 0,-2-15 0 0,2 18-11 15,-2-18-27-15,0 17 13 0,0-17-14 0,0 16 8 16,0-16-16-16,-2 16 13 0,2-16-21 0,-2 15 12 16,2-15-16-16,-3 11 11 0,3-11-13 0,0 0 15 15,-3 13-7-15,3-13 8 0,0 0-14 16,-5 7 4-16,5-7-21 0,0 0-9 0,-8-5-25 15,8 5 8-15,-6-8-20 0,6 8-10 0,-2-17-7 16,2 17-2-16,0-22 4 0,1 10-6 16,2 0 14-16,-1 0 18 0,2-1 7 0,2 1-5 15,-1 0-2-15,1 3 2 0,0 0 1 0,1 1 1 16,0 0 6-16,1 3-3 0,-1-1-1 16,-7 6 5-16,17-7-1 0,-17 7-12 0,17-2 20 0,-17 2 5 15,20 2-3-15,-11 4 3 0,0-2 7 16,1 2-1-16,0 2-9 0,0 1 6 0,-2 1 4 15,0 0 6-15,-2 2 4 0,0 0 1 0,-1 1 9 16,-3 0-24-16,1-1 28 0,-2 2-18 0,-1-2 11 16,-1 0-61-16,-3 0-27 0,1 0-103 0,0-1-46 15,-3-2-139-15,3 0-260 0,-3-1-133 0</inkml:trace>
  <inkml:trace contextRef="#ctx0" brushRef="#br0" timeOffset="28219.98">19362 2031 461 0,'0'0'458'0,"0"0"-101"0,0 0-75 15,0 0-34-15,0 0-34 0,0 0-26 0,0 0-25 16,0 0-34-16,13 1-19 0,-13-1-19 0,17 2-20 15,-17-2-5-15,23 0-10 0,-9 1-10 16,0-1-6-16,2 1-5 0,0-1-10 0,3 0-7 0,-5 0-3 16,3 1-24-16,-3-1-40 0,0-1-49 0,-14 1-71 15,23-1-75-15,-23 1-129 16,18-3-301-16,-18 3-182 0</inkml:trace>
  <inkml:trace contextRef="#ctx0" brushRef="#br0" timeOffset="28474.23">19496 1901 259 0,'0'0'335'0,"0"0"-65"0,-7-5-34 16,7 5-41-16,0 0-41 0,0 0-28 0,0 0-11 16,0 0 23-16,0 0 19 0,-7 8 17 0,7-8 7 15,-1 11-17-15,1-11 3 0,-1 16-13 16,1-16-19-16,0 21 3 0,0-21-20 0,0 23-1 15,1-10-25-15,-1 0 0 0,1 0-16 16,1 1-6-16,-1-1-24 0,0 0 2 0,0 0-8 16,1 0-4-16,-1-2-4 0,2 1-12 0,-2 0-53 15,0-1-86-15,0 0-106 0,2-2-103 0,-3-9-87 16,3 18-456-16,-3-18-422 0</inkml:trace>
  <inkml:trace contextRef="#ctx0" brushRef="#br0" timeOffset="28757.78">19863 1942 106 0,'3'-10'721'0,"-3"10"-203"0,0 0-120 0,2-10-66 0,-2 10-41 15,0 0-49-15,0 0-42 0,4-9-42 0,-4 9-35 16,0 0-31-16,0 0-21 0,0 0-12 0,0 0 9 15,0 0 8-15,5 9 13 0,-5-9-4 0,2 15-1 16,-2-15-4-16,2 20 2 0,-1-8-10 0,-1 0 4 16,2 1-8-16,-1 0-10 0,-1 4-5 0,1-2-7 15,-1 2-2-15,1-1-5 0,1 1-3 0,-2-1-5 16,1-1-9-16,0-2-82 0,1 0-20 16,-1 1-105-16,0-3-101 0,0 0-148 0,-1-11-119 15,3 17-334-15,-3-17-447 0</inkml:trace>
  <inkml:trace contextRef="#ctx0" brushRef="#br0" timeOffset="29828.83">18539 1500 19 0,'0'0'193'0,"0"0"-27"0,0 0-31 16,0 0-8-16,-11-1-1 0,11 1-1 15,0 0 3-15,0 0 1 0,0 0 1 0,0 0-8 16,0 0-2-16,0 0 6 0,0 0-27 0,0 0 24 0,0 0-35 15,0 0 24-15,0 0 0 0,-14 0-29 16,14 0 15-16,0 0-13 0,0 0-15 0,0 0 19 16,0 0-25-16,0 0 14 0,0 0-25 0,0 0 7 15,0 0-25-15,0 0 12 0,0 0-23 0,0 0 14 16,0 0-22-16,0 0 27 0,0 0 4 0,14 1 25 16,-14-1-11-16,16-1 12 0,-16 1-20 0,26 0 6 15,-11-2-19-15,3 2 9 0,1 0-14 16,1 0 8-16,1-1-18 0,2 1 9 0,-1 0-15 15,6-1 11-15,0 1-15 0,0 0 3 16,-1 0-8-16,1-1 12 0,0 1-12 0,2 0 12 0,-2 0-11 16,0-2 1-16,1 2-7 0,-1 0 9 15,-1 0-16-15,0 0 7 0,-3 0-8 0,1 0 11 16,-1 0-11-16,-1 0 13 0,0 0-11 0,0 0 9 16,0 0-8-16,0 2-1 0,0-2-8 0,-1 0 18 15,-1 0-15-15,1 1 12 0,1-2 0 0,0 1 2 16,-1 1-14-16,1-1 12 0,0 0-13 0,4 0 16 15,-4 1-14-15,-1-1 9 0,1 1-5 0,-1-1 9 16,0 0-12-16,0 2 11 0,0-1-12 0,-1-1 10 16,-1 1-10-16,0-1 14 0,-1 1-13 15,0-1 12-15,0 0-11 0,0 3 10 0,0-3-12 16,-3 1 11-16,3 0-8 0,0 0 11 16,-2 1-4-16,2 0 5 0,-1-1-2 0,1 1 13 0,-1-1-10 15,-1 1 11-15,1 0-6 0,-1 1 9 16,-2-2-8-16,-2 0-1 0,-1 0-5 0,0 0 10 15,-12-1-5-15,19 3 1 0,-19-3-12 0,15 2 8 16,-15-2-9-16,14 1-3 0,-14-1-33 0,0 0-44 16,16 0-80-16,-16 0-64 0,0 0-106 0,0 0-121 15,0 0-461-15,0 0-473 0</inkml:trace>
  <inkml:trace contextRef="#ctx0" brushRef="#br0" timeOffset="31387.41">4636 3206 10 0,'0'0'442'0,"0"0"-49"0,1-12-58 16,-1 12-1-16,0 0-44 0,0 0 2 16,3-12-55-16,-3 12-26 0,0 0-43 0,0 0-18 0,0 0-37 15,0 0-16-15,0 0-27 0,0 0-7 0,0-12-31 16,0 12 0-16,0 0-24 0,0 0 9 16,0 0-20-16,-8 7 28 0,8-7 0 0,-7 12 18 15,3-2-11-15,-1 0 16 0,-1 1-16 16,1 3 7-16,-2-1-9 0,3 2 4 0,0-2-14 15,0 2 12-15,2 1-15 0,-1-2 9 0,3 1-15 16,0-2 11-16,0 0-10 0,1-1 12 0,2 0-11 16,0-1 14-16,0-1-10 0,3 0 23 0,0 1 3 15,4-3 16-15,0 0-3 0,1-1 12 0,3-1-9 16,-3-3 3-16,3 0 4 0,0-2 4 0,0-1-17 16,0-3 3-16,3 0-4 0,-2-3-5 0,1-3-2 15,-1-1-8-15,0-2-2 0,-1-4-2 0,-2 0-8 16,-2-2 1-16,-1 2-5 0,-2-3-3 15,-2 2-47-15,-2-1 60 0,-1 0-56 0,-2 0 54 16,-2 1-60-16,-3-1 52 0,0 2-58 0,0 1 56 16,-3 2-57-16,-1-1 49 0,-1 1-62 0,0 4 44 15,-4-1-74-15,1 3 39 0,0 2-36 0,-2 1-35 16,1 2-50-16,-1 2-32 0,-2 2-68 0,0 0-30 16,1 4-61-16,-1 0-10 0,3 1-59 0,0 1-313 15,1 2-242-15</inkml:trace>
  <inkml:trace contextRef="#ctx0" brushRef="#br0" timeOffset="32245.08">8381 3165 471 0,'-11'-7'414'0,"11"7"-35"0,-7-6-47 16,7 6-16-16,-8-6-19 0,8 6-35 16,0 0-38-16,-9-5-34 0,9 5-34 0,0 0-34 15,0 0-25-15,-8-6-21 0,8 6-18 0,0 0-18 16,0 0-9-16,0 0-4 0,0 0-5 0,0 0-3 16,0 0 1-16,2 11 3 0,-2-11 0 0,9 11 12 15,-3-4 5-15,4 4-6 0,1 0 7 0,-1-1-16 16,4 4 12-16,0-1 1 0,1 0-5 0,-1 1-1 15,3 1-5-15,-3-2 1 0,1 0 0 0,-1 2-5 16,2-2-4-16,-4-1 3 0,0-1-6 0,1-1-3 16,-3 0-1-16,-1-2 4 0,2 1 1 15,-3-2-7-15,-1 1-8 0,-7-8-30 0,12 10-33 0,-12-10-39 16,9 8-22-16,-9-8-66 0,8 5-36 0,-8-5-118 16,0 0-95-16,0 0-398 0,0 0-374 0</inkml:trace>
  <inkml:trace contextRef="#ctx0" brushRef="#br0" timeOffset="32542.14">8635 3137 219 0,'0'0'415'0,"0"0"-85"0,-2-10-45 0,2 10-56 16,0 0-37-16,0 0-39 0,0 0-22 0,0 0-6 15,0 0-6-15,0 0-9 0,0 0-4 16,-15 5-2-16,10 2 15 0,-1 2-1 0,0 1 19 16,-1 3-17-16,-1 1 8 0,-3 1-8 0,2 2 2 15,-3 0 2-15,1 1-4 0,1-1-8 0,-2-1 0 16,0 1-16-16,1 0-11 0,0-1-11 0,-1-1-10 16,2 1-12-16,1-4-7 0,-1 1-9 0,2-1-5 15,0-1-3-15,2-1-58 0,-1-1 57 0,1-1-102 16,1 0-12-16,5-8-85 0,-8 13-87 0,8-13-90 15,-8 9-79-15,8-9-86 0,0 0-270 0,-7 9-305 16</inkml:trace>
  <inkml:trace contextRef="#ctx0" brushRef="#br0" timeOffset="40948.25">11752 3124 93 0,'0'0'374'0,"1"-12"-45"0,-1 12-31 0,0 0-34 15,0-13-90-15,0 13 53 0,0 0-11 16,-3-12-23-16,3 12-32 0,-7-7-35 0,7 7-22 16,0 0-19-16,-11-7-17 0,11 7-14 0,-11-3-8 15,11 3 2-15,-19 3 5 0,9-1 11 0,-4 3 6 16,0 1-2-16,0 0-16 0,1 2-8 0,-2 1-7 16,2 1-2-16,1 2-5 0,-2-1 14 0,1 4-15 15,1-2 7-15,3 0-14 0,1 0 5 0,2 2-12 16,0-2 17-16,0 0-12 0,4 0 12 0,-1 0-6 15,3-2 18-15,0 2-2 0,0-2 12 0,4 0 8 16,0 0-3-16,2 0-2 0,5 0 3 16,0-2-5-16,0 0-7 0,2-2-8 0,1 0-8 15,2-2-4-15,-2-2-8 0,0 0-2 0,0-3-3 16,1-1-14-16,1-2-3 0,-1-1-9 0,0-4 2 16,-1-1-15-16,0-3-5 0,0-1 3 0,-2-3-10 15,-1-1 1-15,-1 0 11 0,-1 1 0 0,-1 0 17 16,-5-1-15-16,1 1-4 0,1 0-43 0,-5 3 60 15,2-2-49-15,-2 3 59 0,-2-1-56 0,0 2 57 16,2 1-56-16,-5 0 48 0,2 2-36 0,-3-1 37 16,6 9-53-16,-11-9 53 0,11 9-3 0,-14-6-1 15,14 6 0-15,-17 1-4 0,17-1 3 0,-19 7 0 16,11-1-3-16,-1-1-2 0,-1 5 1 16,1 0 0-16,1 2-1 0,0 1 19 0,1 2-9 0,2-1 13 15,0 1-15-15,1 1 14 0,1 1-18 16,2 0 19-16,1 1-10 0,0-1 15 0,3 0-4 15,1-1-1-15,1 0 2 0,1-1-8 0,3 0-33 16,-1-2-40-16,1-1-61 0,1-1-69 16,1-1-70-16,1-1-43 0,2-2-91 0,-3-2-254 15,0-1-168-15</inkml:trace>
  <inkml:trace contextRef="#ctx0" brushRef="#br0" timeOffset="41383.33">11997 3308 414 0,'0'0'514'0,"7"-6"-116"0,-7 6-45 0,0 0-49 16,0 0-16-16,9-7-70 0,-9 7-31 0,0 0-49 0,0 0-12 15,0 0-27-15,0 0 15 0,0 0-14 16,10 5 14-16,-10-5-23 0,0 0-9 0,0 16-13 16,0-16-1-16,0 12 4 0,0-12-4 0,0 15-7 15,0-15-3-15,-4 18 2 0,4-18-3 0,-2 16-5 16,2-16-10-16,-4 15 4 0,4-15-9 0,-3 13-7 15,3-13-12-15,-5 11-16 0,5-11-7 0,-4 9 1 16,4-9-1-16,0 0-17 0,-7 8-8 16,7-8 10-16,0 0-13 0,0 0 3 0,-11-5-9 0,11 5 4 15,-6-11-11-15,6 11-2 0,-3-18 2 16,3 18-1-16,0-20 22 0,0 20 7 16,2-22 1-16,3 10 1 0,-3 2 1 0,2-1-2 15,1 3-2-15,3-2-1 0,-2 2-2 0,1 0-2 16,3-1 1-16,-2 2-3 0,1 3 1 0,-9 4 9 15,20-5 5-15,-20 5-14 0,19 0 13 0,-19 0-11 16,23 5 15-16,-14 0-14 0,3 2 20 0,-2 1-3 16,0 2 27-16,1 0 8 0,-2 3 19 0,-2-1-9 15,1 1 3-15,-2 1 0 0,0 1 3 16,-2-1-6-16,-3 0-15 0,-1 0-47 0,0-1-64 0,-3 1-82 16,-1 0-130-16,-1-1-123 0,-4 0-466 0,0-3-447 15</inkml:trace>
  <inkml:trace contextRef="#ctx0" brushRef="#br0" timeOffset="42221.89">13748 3180 323 0,'0'0'430'15,"5"-16"-53"-15,-5 16-39 0,0-12-33 0,0 12-11 16,1-12-32-16,-1 12-37 0,0 0-42 0,-4-15-37 16,4 15-35-16,0 0-28 0,-4-10-20 15,4 10-17-15,0 0-12 0,-13-3-9 0,13 3-1 0,-16 4 4 16,7 0-1-16,0 1-9 0,-2 2 2 15,0 1-3-15,0 2-1 0,1 0 5 0,1 3-2 16,-1-1 0-16,0 1 6 0,3 0-14 16,-1 0 10-16,1 0-18 0,1 2 13 0,2-2-15 15,0-1 13-15,2 0-7 0,0-1 19 0,2-1-8 16,0-10 5-16,4 21 7 0,-4-21 3 0,8 17 1 16,-2-9 5-16,3-1-7 0,1-1 2 0,0-1-10 15,1-2 11-15,0-1-6 0,3-3 5 0,-1-2-14 16,1 0 1-16,-1-3-5 0,1-4-12 0,1-2-12 15,-1-2-22-15,-1-2-12 0,-2-2 17 0,1 0-6 16,-3 0 2-16,-1-1 2 0,-3 0-2 0,0 2-2 16,0 1 0-16,-1 1-1 0,-4 0 11 15,2 2-2-15,0 1 5 0,-2 12-8 0,2-19-5 16,-2 19-7-16,-4-13 1 0,4 13-2 0,-6-8 5 16,6 8 0-16,0 0 1 0,-17 0 5 0,9 4 4 15,8-4 0-15,-16 14 18 0,11-5-11 0,-3 3 15 16,3 1-11-16,-1 1 16 0,0 1-6 0,4 1 12 15,-2 0-17-15,2 1 11 0,2 0-11 0,0-1 9 16,0 1-7-16,2 0 19 0,0-1-11 0,5 1 18 16,-2-2-38-16,3 0-29 0,1-2-86 15,1-1-71-15,3 1-122 0,0-3-105 0,1-3-235 0,-1 0-175 16</inkml:trace>
  <inkml:trace contextRef="#ctx0" brushRef="#br0" timeOffset="42666.21">14054 3264 517 0,'0'0'490'0,"0"0"-77"0,2-10-81 15,-2 10-25-15,0 0-53 0,0 0-42 0,0 0-52 16,5-10-26-16,-5 10-36 0,0 0 5 0,0 0-19 16,0 0 11-16,0 0-8 0,4 10 16 0,-4-10 3 15,1 13-3-15,-1-13 0 0,0 15-3 16,0-15-8-16,0 19-10 0,0-19-7 0,2 19-9 0,-2-19-13 15,0 17-6-15,0-17-6 0,-2 15-6 16,2-15-5-16,0 16-6 0,0-16-10 0,0 12 6 16,0-12-2-16,0 0-1 0,0 14 4 0,0-14 1 15,0 0 11-15,0 0-9 0,0 0-13 0,-2 9-18 16,2-9-8-16,0 0-2 0,-3-11-2 0,3 11-8 16,0-14-8-16,0 14-1 0,3-21-7 0,-1 8 1 15,2-1 1-15,0 0 11 0,1-1 4 0,3 2 1 16,0-2-2-16,0 4-1 0,1-2 5 0,-2 3-2 15,4 1-1-15,-2 1 3 0,0 2-8 0,1 1 1 16,-10 5 5-16,17-5 2 0,-17 5 4 16,21 3-3-16,-21-3 3 0,20 8 9 0,-9-1 3 15,0 1 10-15,0 2 13 0,-2 2 5 0,-2 1 18 16,1 2 12-16,0-1 3 0,-2 0-6 0,-1 2-4 16,-1 0 0-16,-1-1-6 0,-1 1-6 0,-2-3-15 15,-1 0-31-15,0 0-55 0,-2-1-60 0,1-1-60 16,-2 0-69-16,0-2-74 0,4-9-59 15,-11 14-111-15,11-14-245 0,-12 6-253 0</inkml:trace>
  <inkml:trace contextRef="#ctx0" brushRef="#br0" timeOffset="43089.6">13735 2831 160 0,'0'0'423'16,"-11"-6"-106"-16,11 6 12 0,0 0-80 0,-12-4 2 15,12 4-64-15,0 0-1 0,0 0-48 16,-11-4-6-16,11 4-32 0,0 0 6 0,0 0-19 16,0 0 10-16,0 0-7 0,0 0 37 0,0 0-5 15,14-3 8-15,0 3-25 0,3 0 13 16,4-1-13-16,6 2 17 0,2 0-17 0,2-1 8 0,5 2-15 16,0 0-1-16,2 1-3 0,1-1 1 0,-1 1-3 15,0 0-18-15,-1-1 6 0,3 0-8 16,-5 1-6-16,-1-1-5 0,-5 0-8 0,0 1-7 15,-4-1-10-15,-5 0-5 0,-2-2-3 0,0 1-6 0,-4 0-4 16,-1 0-3-16,-13-1-6 0,24 0-20 16,-24 0-46-16,17 1-52 0,-17-1-74 0,15 0-58 0,-15 0-103 15,0 0-55-15,16 0-112 0,-16 0-468 16,0 0-572-16</inkml:trace>
  <inkml:trace contextRef="#ctx0" brushRef="#br0" timeOffset="44113.35">16616 2954 282 0,'0'0'463'0,"4"-12"-91"0,-4 12-5 15,1-11-41-15,-1 11 17 0,0 0-66 0,0-17-23 16,0 17-38-16,0 0-25 0,-1-13-37 0,1 13-27 16,0 0-16-16,-7-12-41 0,7 12-15 15,0 0-25-15,-11-7 0 0,11 7-19 0,-16 1 10 0,5 2-17 16,-2-1 5-16,-2 4-9 0,1 0-2 0,-3 1-3 15,0 2 4-15,1 2 2 0,0-1 6 0,0 3-43 16,3 1 62-16,-1 0-11 0,3 0-3 0,-1 2 3 16,3-3-3-16,2 2-1 0,0-2-3 0,2 1 0 15,2 0-3-15,0-3 7 0,1 0-1 0,2 2 13 16,2-3 6-16,3 1 6 0,0 1 4 0,4-1-1 16,0 0 3-16,3-3 0 0,1 0-2 0,4-2-3 15,-2-1-6-15,3-3-5 0,0-2-3 16,1-2-16-16,0-1-18 0,1-6-19 15,0-2-8-15,-1-1-9 0,2-5-60 0,-2-2 56 16,-4-1-4-16,2-1 3 0,-6 2 6 0,1-1-2 16,-5 1 6-16,1-2-16 0,-4 5 15 0,-1-1 1 15,-1 1 9-15,-1 3-17 0,-1 1 21 0,0 0-19 16,0 12 14-16,-2-19-14 0,2 19 11 0,-5-13-7 16,5 13 17-16,-11-8-12 0,11 8 15 0,-15-2-18 15,15 2 26-15,-17 5-15 0,6 0 20 0,2 2-15 16,-3 1 12-16,1 2 12 0,2 1 0 0,0 2 0 15,0 0 6-15,0 2 1 0,3 0 3 16,1 0 14-16,-1 1-23 0,3 2 24 0,-1-2-16 0,3 1 14 16,1-1-16-16,1 1 17 0,4 0-14 15,0-1 19-15,3 3-17 0,1-3-6 0,3 0-55 16,1-1-47-16,1-2-122 0,2-1-81 0,0-1-127 16,-2-4-224-16,2 0-162 0</inkml:trace>
  <inkml:trace contextRef="#ctx0" brushRef="#br0" timeOffset="44564.31">16866 3088 498 0,'0'0'519'16,"0"0"-92"-16,3-10-65 0,-3 10-34 0,0 0-43 0,0 0-104 16,4-10 12-16,-4 10-87 0,0 0 18 0,0 0-73 15,0 0 34-15,0 0-19 0,0 0-11 16,0 0 2-16,0 0 9 0,0 0 12 0,2 16 7 15,-2-16-5-15,2 16 1 0,-2-16 1 0,0 22 0 16,-2-10-3-16,2 0-7 0,-1 0-12 0,0 0-9 16,1 0-10-16,-3-1-3 0,2 0-6 0,-2-2-9 15,3-9-11-15,-2 18-9 0,2-18-9 0,-5 15-2 16,5-15 3-16,-3 10 8 0,3-10 6 0,0 0-4 16,-4 11-10-16,4-11 2 0,0 0-14 0,0 0-23 15,0 0-1-15,-9-8-6 0,9 8 6 16,-2-13-8-16,2 13 0 0,2-21-10 0,2 7 7 0,0-2 5 15,2 2 8-15,2 0-32 0,0-1 71 16,2 0-50-16,0 1 62 0,-1 3-7 0,0-1 2 0,0 1 2 16,2 3-2-16,1 1-3 0,-2 0 0 15,2 3-5-15,-2 1-6 0,3 0 1 0,-13 3-48 16,20 0 54-16,-7 3-1 0,-2 0 2 0,1 2 6 16,2 4 4-16,-2-1 7 0,-1 3 6 0,-1 0 3 15,1 2-2-15,-1 0 0 0,-3 0 1 0,1 1 2 16,-3 2 3-16,0-1-1 0,0 0-5 15,-2 1-17-15,-2-1-52 0,-1 0-72 0,-2-2-68 16,-1 0-133-16,-2 0-81 0,0 1-512 0,-2-3-475 16</inkml:trace>
  <inkml:trace contextRef="#ctx0" brushRef="#br0" timeOffset="45516.04">19286 2853 349 0,'-2'-13'465'0,"2"13"-57"15,-2-12-40-15,2 12-54 0,-4-11-21 0,4 11-44 16,-7-10-37-16,7 10-51 0,-6-9-16 0,6 9-49 15,-14-7-10-15,14 7-24 0,-17-5 4 0,17 5-24 16,-24 0 5-16,10 2-23 0,0 4 6 0,-1-2-15 16,-1 3 9-16,0 3-9 0,2 2 11 0,-3 1-14 15,4-1 4-15,2 3 1 0,-2-1 4 16,4-1-3-16,1 0 1 0,1 1-51 16,2 1 66-16,0-1-7 0,2 0-5 0,2-3 2 0,-1 3 1 15,4-2 11-15,0 0 13 0,2-1 6 0,3 1 3 16,1-2-4-16,3 1-2 0,-1-4-11 0,4 2 0 15,0-3-5-15,3-1 2 0,-2-3-66 0,1-1 46 16,0-3-59-16,2-2 37 0,1-3-66 0,0-3 53 16,0 0-61-16,2-6 59 0,-2-2-11 15,-4 0-8-15,2-3 4 0,-4 3 14 0,-2-1 16 16,-3 0-22-16,0 1 12 0,-5 2 1 0,2 1 4 16,-2 1-4-16,-2 3 7 0,-1-1-19 0,0 12 10 15,-1-17-20-15,1 17 10 0,-6-12-14 16,6 12 20-16,-11-7-18 0,11 7 15 0,-14 0-8 0,14 0 18 15,-18 6-6-15,9 0 17 0,-2 2-11 16,1 2 12-16,1 1-7 0,-1 2 4 0,2-1 7 16,0 2 2-16,2 2 4 0,-1-1-3 0,1 1 1 15,1 1-3-15,2 0 3 0,2-1 0 0,0 0 7 16,2 0-4-16,2-1 0 0,1 1 2 0,1-2-10 16,3 1-43-16,3-1-65 0,2 0-92 0,2-1-102 15,3-3-80-15,-2 0-413 0,1-3-318 0</inkml:trace>
  <inkml:trace contextRef="#ctx0" brushRef="#br0" timeOffset="45946.25">19559 3035 90 0,'0'0'566'0,"0"0"-144"0,5-8-72 0,-5 8-44 15,0 0-25-15,0 0-33 0,5-7-51 0,-5 7-41 16,0 0-25-16,0 0 1 0,0 0 3 0,0 0-56 15,0 0 53-15,8 11-9 0,-8-11-9 0,1 12-11 16,-1-12-2-16,0 17-10 0,0-17-1 0,0 19-3 16,0-19-9-16,-1 21-7 0,0-9-2 0,-1-2-7 15,2-10-11-15,-3 20-8 0,3-20-7 0,-4 18-6 16,4-18 3-16,-4 15-67 0,4-15 61 16,-3 12-2-16,3-12-6 0,0 0-53 0,-3 12 51 15,3-12-63-15,0 0 54 0,0 0-34 0,0 0-14 16,0 0-13-16,-11-6-15 0,11 6-6 15,-1-13-9-15,1 13-2 0,4-20 1 0,-2 9 9 16,4-1 10-16,1-3 11 0,0 3 14 0,1-1 0 16,1 2 2-16,0 0 3 0,2 2 3 0,-1 0 2 15,0 2 4-15,0 1 1 0,1 3 1 0,-1-1-1 16,1 2 6-16,-11 2-2 0,22 0 4 0,-9 3 6 16,-2 2 0-16,2 1 9 0,-1 1 9 0,-3 1 1 15,2 3 7-15,-1 1 9 0,-1 0 16 0,0 2-12 16,-3-2 12-16,1 2-16 0,-3 0 15 0,0 1-11 15,-2-1 12-15,-1-1-15 0,-1-1-4 16,0 1-54-16,-2 1-37 0,-1-3-99 0,1 0-61 16,-3-1-94-16,1-1-65 0,-1 0-376 0,-3-2-279 15</inkml:trace>
  <inkml:trace contextRef="#ctx0" brushRef="#br0" timeOffset="46469.94">18918 2555 174 0,'0'0'304'0,"0"0"-42"16,-16 1-38-16,16-1-31 0,0 0-30 0,0 0-20 15,-14 1-27-15,14-1 37 0,0 0-32 0,0 0 36 16,0 0-33-16,0 0 31 0,0 0-8 0,0 0 57 16,0 0-11-16,0 0 27 0,13 2-6 0,0-1-11 15,6 1-29-15,1-1-9 0,9-1-20 0,1 2-14 16,7 0-1-16,1 0-8 0,1 0-17 0,1 0 1 16,0 0 8-16,8 1-6 0,0 0-13 0,0-2-13 15,-6 1-7-15,-3 0-10 0,-2 0-8 16,-2 1-4-16,-4-3-6 0,-3 1-6 0,-2 0-9 0,-3 0 3 15,-2 0-11-15,-1-1-4 0,1 0-2 16,-7 0-5-16,1 1-3 0,-2-1-10 0,1 0-36 16,-14 0-36-16,18 0-52 0,-18 0-63 15,18 2-71-15,-18-2-88 0,13 0-88 0,-13 0-111 16,0 0-528-16,16 0-688 0</inkml:trace>
  <inkml:trace contextRef="#ctx0" brushRef="#br0" timeOffset="47519.99">20980 2957 348 0,'-15'-3'273'0,"15"3"9"0,-15-4-32 0,15 4-19 15,-15-1-15-15,15 1-21 0,-16-2-23 16,16 2-22-16,-18-1-20 0,18 1-10 0,-20-1-9 15,20 1-8-15,-18-1 1 0,18 1-14 0,-16 0-16 16,16 0-14-16,-14 0-8 0,14 0-7 0,0 0 9 16,-15 0 1-16,15 0 6 0,0 0-3 0,0 0 1 15,-14 0-1-15,14 0-7 0,0 0-4 0,0 0 0 16,0 0 6-16,0 0 13 0,0 0 17 0,0 0 9 16,23 1-59-16,-4-2 59 0,3 2-66 15,5-1 56-15,3 0-69 0,8-1 58 0,1 1-65 16,3 0 61-16,1 0-69 0,9 0 56 0,-1 0-55 15,0 1 55-15,-1-1-64 0,-7 1 63 16,-1-1-60-16,-2-1 64 0,1 2-62 0,-4-1 58 16,-5-1-58-16,-1 1 40 0,-2 0-43 0,-1 0 49 15,-4-1-53-15,-2 1 59 0,-1 0-61 0,-4 0 53 16,-2 0-56-16,-3 0 56 0,-12 0-60 0,25-2 30 16,-25 2-92-16,19 0 20 0,-19 0-50 0,15-1-52 15,-15 1-57-15,13-2-39 0,-13 2-71 16,0 0-51-16,11-1-42 0,-11 1-370 0,0 0-321 0</inkml:trace>
  <inkml:trace contextRef="#ctx0" brushRef="#br0" timeOffset="48014.78">21654 2839 145 0,'-9'-5'388'0,"9"5"-19"0,0 0-50 0,-12-7-11 16,12 7-34-16,0 0-1 0,-9-6-45 15,9 6-51-15,0 0-3 0,-7-5-12 16,7 5-33-16,0 0-7 0,0 0-27 0,0 0 0 16,-9-4-21-16,9 4-2 0,0 0-21 0,0 0 5 15,0 0-18-15,0 0 5 0,0 0-17 0,0 0 8 16,0 0-18-16,0 0 5 0,0 0-16 0,0 0 8 15,0 0-20-15,0 0 21 0,0 0-13 0,0 0 16 16,0 0-10-16,0 0 19 0,0 0-6 0,5 9 18 16,-5-9-10-16,17 9 9 0,-6-5 9 0,2 2-3 15,2 0-3-15,0 0-6 0,3 0-7 0,0 3 0 16,1-2-1-16,-2-1-10 0,0 0-2 0,-3-1-2 16,1-2 0-16,-3 2-3 0,-1-2 1 0,-11-3 7 15,18 7-64-15,-18-7 63 16,14 4-4-16,-14-4-2 0,11 5-6 0,-11-5-2 0,9 3-3 15,-9-3 3-15,0 0-52 0,3 13 73 16,-3-13-55-16,-6 11 69 0,-1-6-64 0,-1 2 67 16,-2 2-59-16,-1-1 58 0,-1 2-61 0,0-2 57 15,0 1-60-15,0-1 58 0,-2 1-56 0,3 0 54 16,-1 0-61-16,1-2 57 0,1 0-111 0,1-1-6 16,1 0-76-16,0 0-74 0,8-6-60 0,-11 9-31 15,11-9-6-15,-6 7-61 0,6-7-337 16,0 0-239-16</inkml:trace>
  <inkml:trace contextRef="#ctx0" brushRef="#br0" timeOffset="48863.61">22463 2736 621 0,'0'0'524'0,"6"-10"-124"0,-6 10-38 15,0 0-41-15,5-11-22 0,-5 11-57 0,0 0-34 16,0 0-52-16,4-8-25 0,-4 8-42 16,0 0-8-16,0 0-21 0,0 0 8 15,0 0 3-15,0 0 35 0,3 11 5 0,-3-11-9 16,0 14-16-16,0-14-7 0,-2 20 4 0,1-8-6 15,1 2 4-15,-1-1-21 0,1 0-55 0,-2 2 58 16,2-2-62-16,-1 1 47 0,0-1-49 0,1 1 49 16,-1-2-52-16,1-1 45 0,-2 2-55 0,2-13 24 15,0 19-101-15,0-19 16 0,0 16-74 16,0-16 28-16,-1 11-13 0,1-11-3 0,0 0-2 0,0 15-36 16,0-15-35-16,0 0-41 0,0 0-8 0,0 0 18 15,0-15 48-15,0 15 8 0,-1-20 48 16,1 6 1-16,-3-2 47 0,2-2 26 0,-1-1 39 0,0-1 34 15,0-3 56-15,0 3 10 16,2 1 72-16,-1 0-11 0,1 2 47 0,0 0-16 16,0 3 36-16,0 1-3 0,0 13 1 0,0-22-24 15,0 22-12-15,0-17-25 0,0 17-22 0,0-14-27 16,0 14-16-16,1-12-22 0,-1 12-11 0,0 0-21 16,0-13-2-16,0 13-9 0,0 0 7 0,0 0-7 15,0 0 9-15,0 0-2 0,12 3 9 16,-7 4 27-16,1 2 4 0,2 0 0 0,0 4-9 0,2-1-4 15,1 5-11-15,2-1 0 0,0 1-2 0,-1 1-9 16,4 2-5-16,-3-2-50 0,1-1 56 0,-1 0-54 16,1-1 57-16,-3-2-52 0,1-1 48 15,-1-1-56-15,-2-2 37 0,0-1-67 0,0-2 57 16,-1 0-62-16,-2-2 70 0,-6-5-49 16,10 10 65-16,-10-10-75 0,12 4 48 0,-12-4-57 15,0 0 70-15,14-5-8 0,-14 5-33 0,10-13-4 16,-6 3 9-16,-2-2-6 0,1-1 17 0,0-4-1 15,-2 0-7-15,0 0 28 0,-1-1-2 0,0 1 12 16,0-1 4-16,0 2 2 0,-1-1 22 0,1 3 16 16,-1 2-2-16,1 0 12 0,-3 2-6 0,3 10-13 15,0-19-12-15,0 19-12 0,-1-15-10 16,1 15-10-16,-2-10-7 0,2 10-3 0,0 0-11 16,0-12 2-16,0 12-8 0,0 0 14 0,0 0 20 15,0 0 6-15,0 0 5 0,0 0 13 0,-5 14 9 16,5-14 4-16,-3 18 13 0,1-6 1 0,2 0-2 15,-1 3-6-15,1 1-46 0,-1 1 36 16,1 0-48-16,0-1 49 0,0 1-50 0,0 0 46 16,1-1-49-16,-1-2 37 0,1 1-37 15,-1-1 42-15,2-1-62 0,0-1 0 0,-2 0-102 0,1 0 0 16,1-1-115-16,-2-11-30 0,1 18-88 0,-1-18-68 16,1 15-64-16,-1-15-357 0,3 14-404 0</inkml:trace>
  <inkml:trace contextRef="#ctx0" brushRef="#br0" timeOffset="49300.2">23030 2840 345 0,'0'0'568'0,"0"0"-109"0,-3-9-108 0,3 9-29 16,0 0-55-16,0 0-40 0,-2-10-59 0,2 10-27 15,0 0-43-15,0 0-10 0,0 0-28 16,0 0-2-16,0 0-27 0,0 0 4 0,-9 9-16 0,9-9 11 16,-2 9-16-16,2-9 2 0,-4 14-4 0,4-14 0 15,-3 17 0-15,2-6 4 0,1-11-3 16,-1 20-4-16,1-20 3 0,0 22 2 0,1-11 5 16,0 0 3-16,0-1 10 0,3 1 9 0,-1-2 10 15,2 1 8-15,1 0 9 0,2-2 2 0,0 1 5 16,1-2-55-16,3-1 57 0,0 0-58 15,-1-2 66-15,1-2-49 0,-12-2 62 0,23 0-76 16,-12-4 62-16,3-2-62 0,-2 0 45 0,-2-2-67 16,2-3 65-16,-3-1-62 0,-2-1 48 0,0 0-15 15,0-3-4-15,-3 2-5 0,-1-2-12 0,-2 3-5 16,-1 1-12-16,-1-1-12 0,-2 1-5 0,-1 1-14 16,-3-1-8-16,-1 1-2 0,-1 2-17 15,-1 1-4-15,-3 3-36 0,0-2-17 0,2 5-45 16,-2-1-5-16,13 3-38 0,-23 0-8 0,11 3-52 15,1-1 14-15,1 3-23 0,1 0 19 0,1 0-111 16,-1 2-247-16,3-1-125 0</inkml:trace>
  <inkml:trace contextRef="#ctx0" brushRef="#br0" timeOffset="50121.2">24145 2848 294 0,'0'0'476'0,"0"0"-94"16,2-13-25-16,-2 13-43 0,0 0-8 0,0-12-53 16,0 12-43-16,0 0-14 0,-4-10 10 0,4 10-36 15,0 0-18-15,-6-11-30 0,6 11-2 16,0 0-27-16,-9-8-8 0,9 8-28 0,-9-5-8 0,9 5-19 16,-12-1 0-16,12 1-21 0,-19 3 6 0,9 0-12 15,-1 0-4-15,0 2 2 0,0 0-5 0,-2 4 1 16,2-2 0-16,0 3-5 0,1-2 3 15,1 3 2-15,1 0-3 0,2 0-1 16,1 0 6-16,1-2 5 0,2 2-42 0,2-11 72 16,0 22-45-16,1-12 72 0,3 1-59 0,5 0 57 15,-2 1-52-15,2-2 50 0,4-2-84 0,0 2 30 16,0-4-96-16,3 1-1 0,-2-4-59 0,3 1-81 16,-3-3-86-16,4-2-101 0,1-3-438 0,0-2-406 15</inkml:trace>
  <inkml:trace contextRef="#ctx0" brushRef="#br0" timeOffset="50618.48">24380 2607 219 0,'2'-18'498'16,"-2"18"-73"-16,-1-13-91 0,1 13-25 16,0 0-57-16,0-13-23 0,0 13-66 0,0 0-22 0,0 0-38 15,0 0 12-15,0 0 10 0,0 0 20 16,0 0-12-16,0 0 13 0,-3 15-12 0,3-15-2 15,-1 21-1-15,1-8 0 0,0 2-14 0,-2 2-16 16,2 1-8-16,-1 0-13 0,-1 1-9 0,2 1-10 16,-1-1-6-16,0 2-65 0,-1-2 57 0,0 0-59 15,-1 0 52-15,3-2-53 0,-4 0 55 0,3-2-60 16,-2-2 54-16,2-2-48 0,0 1 45 0,1-12-45 16,-3 18 51-16,3-18-46 0,0 15 56 15,0-15-46-15,-4 12 49 0,4-12-38 0,0 0 46 16,-2 11-63-16,2-11 18 0,0 0-67 0,0 0 39 15,0 0-61-15,0 0 49 0,2-12-83 0,2 2 35 16,-4 10-3-16,4-22 11 0,0 9 11 16,1 0 16-16,-1 1-1 0,3-1 9 0,0 1-3 15,0 0 13-15,-1 1-13 0,2 1 8 0,0 0-9 16,0 3 3-16,2 2-4 0,-3-3 16 0,3 3-10 16,-1 2 13-16,0-1-9 0,-9 4 11 0,20-2-12 15,-20 2 9-15,22 1-9 0,-13 2 11 0,1 1-10 16,2 1 17-16,-3 1-11 0,2 1 5 0,-2 3 5 15,-1 1 6-15,-1 0 2 0,0 0 8 0,-1 2 3 16,-1 0 8-16,-2-1 3 16,-1 1-52-16,0-1 52 0,-2 0-43 0,0 0 52 15,-2 0-62-15,1-1 51 0,-2 0-72 0,1-1 17 16,-2 0-50-16,-1-1-59 0,1 0-80 0,4-9-78 16,-6 13-48-16,6-13-105 0,-5 10-190 0,5-10-155 15</inkml:trace>
  <inkml:trace contextRef="#ctx0" brushRef="#br0" timeOffset="51165.32">25077 2894 67 0,'0'0'572'0,"-2"-13"-113"15,2 13-45-15,-4-13-63 0,4 13-23 0,-5-12-65 16,5 12-44-16,-4-11-53 0,4 11-23 0,-8-11-45 16,8 11-11-16,-6-9-34 0,6 9-10 0,-9-6-28 15,9 6 8-15,-10-3-20 0,10 3 5 0,-15 1-17 16,15-1 13-16,-17 6-13 0,5-1 16 0,1 2-10 16,-1 0 22-16,1 2-11 0,-1 2 6 0,1-2 4 15,3 2 8-15,-2 1 3 0,2 0-5 16,1 0 0-16,2 0 2 0,1-1-3 0,0 0 2 15,2 0-3-15,2-11-4 0,-2 19-2 0,2-19 1 16,4 18-2-16,1-10-2 0,1-1-3 16,2-1-4-16,0-1-4 0,1 0-1 0,1-1-6 15,-10-4 6-15,22 1 6 0,-22-1-3 0,20-4-2 16,-10-1-11-16,3-2 3 0,-3-3-5 0,1 1 11 16,-1-4-24-16,1-3 13 0,-3 0 6 0,0-1 13 15,-1 3-6-15,-1 0 28 0,-1-1 5 0,-1 4 8 16,0 0 2-16,-2 1 16 0,0 1-17 0,-2 9-9 15,8-15-25-15,-8 15-7 0,2-12-22 0,-2 12-4 16,4-8-18-16,-4 8 18 0,0 0-7 16,0 0 12-16,0 0-4 0,0 0 13 0,0 0-10 15,0 0 16-15,0 14-17 0,0-14 23 16,0 15-12-16,0-15 6 0,0 16-1 0,0-16 4 16,2 21-2-16,-2-21 3 0,3 20 0 0,-3-20 4 15,4 21-1-15,0-12-40 0,-1 1-60 0,2-2-77 16,-1 1-62-16,1-1-72 0,-5-8-51 0,10 12-93 15,-10-12-189-15,14 7-149 0</inkml:trace>
  <inkml:trace contextRef="#ctx0" brushRef="#br0" timeOffset="51644.82">25282 2835 619 0,'4'-10'501'16,"-4"10"-108"-16,0 0-24 0,2-10-57 0,-2 10-41 15,0 0-70-15,0 0-31 0,3-10-46 0,-3 10-25 16,0 0-33-16,0 0 0 0,0 0-24 0,0 0 10 16,0 0-16-16,10 4 13 0,-10-4-16 0,6 8 13 15,-6-8-15-15,6 11 16 0,-6-11 0 0,5 16 4 16,-5-16-6-16,4 18-6 0,-4-18 0 0,2 19-2 16,-2-19 2-16,0 17-57 0,0-17 57 0,0 16-56 15,0-16 57-15,0 16-66 0,0-16 58 0,-4 12-62 16,4-12 60-16,-2 11-52 0,2-11 52 15,-4 9-47-15,4-9 57 0,0 0-52 16,-9 4 60-16,9-4-53 0,0 0 48 0,-12-2-27 16,12 2-11-16,-7-7-9 0,7 7-18 0,-8-10 2 15,8 10-20-15,-4-17 7 0,4 17 4 0,1-20-14 16,-1 20 15-16,3-22-6 0,1 11 11 0,0 2-14 16,0-1 21-16,1 2-14 0,2-1 10 0,2 2-12 15,-2 1 16-15,2 0-14 0,2 1 15 0,-2 1-13 16,0 0 14-16,2 1-17 0,-11 3 22 15,20-1-17-15,-20 1 17 0,23 4-13 0,-13 0 15 16,3 0-13-16,-2 1 16 0,1 3-14 0,-2-1 17 16,1 1-8-16,-2 0 10 0,-1 2-10 0,0-2 6 15,-3 2 10-15,1 0 6 0,-1 0 6 16,-3 1 1-16,0 0 4 0,-2-11-10 0,1 21-26 16,-2-11-32-16,-1 0-48 0,-2-1-50 0,-1 1-76 15,0-2-52-15,1 1-45 0,-3-2-94 0,7-7-191 16,-14 11-113-16</inkml:trace>
  <inkml:trace contextRef="#ctx0" brushRef="#br0" timeOffset="52301.65">25871 2900 43 0,'0'0'560'0,"4"-12"-136"0,-4 12-13 0,4-12-74 16,-4 12-13-16,-2-13-55 0,2 13-31 0,-2-12-59 16,2 12-20-16,-5-12-38 0,5 12-13 0,-4-11-36 15,4 11-13-15,-9-11-20 0,9 11-4 0,-10-5-24 16,10 5 7-16,-12-6-23 0,12 6 11 0,-17-1-19 16,17 1 14-16,-19 2-16 0,9 3 17 0,-1-2-15 15,0 3 20-15,-2 0-11 0,2 1 18 16,0 1-9-16,-1 2 8 0,3 0-12 0,0-1-2 0,-2 2 0 15,4 0-6-15,0-2-9 16,3 1-3-16,-1-1-3 0,5-9-1 0,-6 18 3 16,6-18 0-16,0 16 3 0,0-16 6 0,6 17 4 15,1-9 9-15,0-3-1 0,-1 0 7 0,3 0 6 16,-9-5 1-16,21 5 16 0,-21-5 9 0,20 0 13 16,-20 0-14-16,18-5-2 0,-6 0 4 0,-2 0 6 15,1-2 15-15,1-1 16 0,-3 0 16 0,0-2 4 16,2-1-7-16,-4 1 22 0,1 0-15 0,-1 2 10 15,-1 0 1-15,0 1-7 0,0 0-16 16,-6 7-15-16,5-11-12 0,-5 11-28 0,8-9-5 16,-8 9-9-16,6-7-13 0,-6 7-25 0,0 0 1 0,6-7 2 15,-6 7-10-15,0 0-4 0,0 0-1 16,0 0 13-16,0 0 3 0,0 0 6 16,7 7 4-16,-7-7-7 0,0 12 8 0,0-12 9 15,-3 17-46-15,3-17 64 0,-1 20-57 0,1-20 59 16,-1 24-50-16,-1-11 54 0,2 1-55 0,0-1 55 15,-2 4-59-15,2-2 62 0,-2 1-55 0,2 1 51 16,0 0 2-16,0-1-3 0,0 0-17 0,0 0 3 16,0-1-4-16,0 0 2 0,0-1-4 0,0-1-2 15,0-1 3-15,0 0-6 0,2-1 2 16,-2-11 4-16,0 18 3 0,0-18-3 0,0 15-4 0,0-15-5 16,-2 13 1-16,2-13 1 0,-5 11 5 15,-2-4-12-15,-1-3-11 0,-2 1-13 0,-3-2-30 16,-1 2-30-16,-2-3-47 0,-1 0-55 15,-1-1-38-15,0-1-70 0,0-1-51 0,-1 0-35 16,4 0-88-16,-1-3-281 0,1-1-269 0</inkml:trace>
  <inkml:trace contextRef="#ctx0" brushRef="#br0" timeOffset="52849.15">26151 2883 279 0,'0'0'418'0,"0"0"-127"0,0 0-8 16,0 0-71-16,0 0 2 0,5-8-69 0,-5 8-1 15,0 0-46-15,0 0 3 0,0 0-35 16,15-2 14-16,-15 2-41 0,0 0 23 0,16 1-22 0,-16-1 18 15,14-1-20-15,-14 1 30 0,11-2-7 16,-11 2 29-16,0 0 4 0,18-2 19 0,-18 2-39 0,9-5 8 16,-9 5-21-16,13-7 3 0,-13 7 5 0,9-8 14 15,-9 8-18-15,9-10 5 0,-9 10-15 16,7-9 10-16,-7 9-13 0,4-11-1 16,-4 11-9-16,2-13-8 0,-2 13-21 0,0 0 2 15,-2-17-9-15,2 17 10 0,-2-9-10 0,2 9-1 16,-4-9-19-16,4 9 4 0,0 0-16 0,-7-9 9 15,7 9-15-15,-9-3 14 0,9 3-10 0,-12 1 15 16,12-1-5-16,-15 6 10 0,4-3-12 0,4 3 16 16,0 0-11-16,-3 2 15 0,0 1-8 0,3 2 10 15,-2-1-6-15,3 1 2 0,-2 0 8 16,4-1-8-16,-2-1 1 0,4 2-1 0,-1-1 2 16,1 0 5-16,2-10 5 0,0 21 3 0,2-10 17 15,1 0 14-15,1-1 5 0,3 1-48 0,2-1 70 16,0 0-52-16,1 0 70 0,3-1-65 0,-1-1 59 15,0-1-59-15,2-2 60 0,-1 1-55 16,3-2 51-16,-1-1-69 0,-1-2 49 0,-1 2-70 16,3-3 18-16,-3 0-115 0,-2-1-7 0,3-1-64 15,-3 1-86-15,1-2-101 0,-1 0-88 0,-3 0-467 16,2-2-490-16</inkml:trace>
  <inkml:trace contextRef="#ctx0" brushRef="#br0" timeOffset="59460.23">4766 4671 182 0,'0'0'425'0,"0"0"-70"15,0 0-121-15,0 0 8 0,0 0-86 16,0 0 42-16,0 0-94 0,0 0 41 0,0 0-93 16,0 0 51-16,0 0-88 0,0 0 62 0,0 0-26 15,0 0-67-15,0 0 56 0,7 7-6 0,-7-7-2 16,0 0-8-16,0 0-4 0,0 0-7 0,0 0 0 16,0 0 2-16,0 0-7 0,1 11 5 0,-1-11-6 15,0 0 9-15,0 0-20 0,0 0 20 0,0 0 4 16,0 0-2-16,0 0 6 0,0 0 5 0,0 0 13 15,0 0 28-15,0 0 23 0,0 0 24 0,0 0 19 16,0 0-53-16,0 0 58 0,0 0-66 0,0 0 47 16,0 0-81-16,0 0 41 0,0 0-67 0,-2-11 52 15,2 11-66-15,0 0 72 0,0 0-52 0,-2-12 67 16,2 12-58-16,0 0 56 0,0 0-70 0,0 0 55 16,0-13-70-16,0 13 52 0,0 0-63 15,0 0 56-15,0 0-69 0,0 0 55 16,0 0-63-16,0 0 54 0,0 0-63 0,0 0 58 15,0 0-53-15,0 0 63 0,0 0-56 0,0 0 60 16,-6 16-59-16,5-5 78 0,-2 1-71 0,-1 2 74 16,2 3-67-16,-1-2 63 0,1 5-52 0,-1-1 72 15,0 0-65-15,1 1 62 0,1-1-59 0,-2 0 47 16,2-1-56-16,-2 1 52 0,2-2-54 0,0-1 53 16,-1 1-47-16,1 0 55 0,-1-4-50 0,2 1 50 15,-2-3-55-15,2 2 45 0,-1-3-45 16,1-10 38-16,0 18-45 0,0-18 41 0,-1 16-43 0,1-16 39 15,0 12-33-15,0-12 2 0,-1 10-2 16,1-10 39-16,0 0-49 0,0 13 25 0,0-13-84 16,0 0-6-16,0 0-132 0,-2 12-17 0,2-12-92 15,0 0-99-15,0 0-81 0,0 0-479 0,0 0-567 16</inkml:trace>
  <inkml:trace contextRef="#ctx0" brushRef="#br0" timeOffset="67759.72">8629 4658 87 0,'0'0'308'0,"0"0"-30"15,0 0-38-15,0 0 19 0,6-6-66 16,-6 6-11-16,0 0-3 0,0 0-6 0,0 0-5 15,0 0-2-15,0 0 29 0,0 0-85 0,0 0 29 16,0 0-78-16,0 0 34 0,0 0-67 0,0 0 40 16,0 0-66-16,0 0 44 0,-8-6-67 0,8 6 51 15,0 0-58-15,-11 7 46 0,11-7-49 0,-12 8 49 16,12-8-58-16,-11 14 61 0,4-5-61 0,1 1 62 16,-3 1-60-16,3 1 63 0,-1 0-53 0,1 0 55 15,-2 1-55-15,3 1 64 0,1 1-47 0,0 0 63 16,2-2-8-16,-1 3-5 0,2-2 2 0,0-2-49 15,1 1 55-15,0-1-39 0,1 0 54 0,2 0-45 16,0-3 55-16,3 3-53 0,1-1 57 16,2-2-52-16,3 1 50 0,-1-2-55 0,3-1 51 15,0-1-61-15,4-2 53 0,-2 0-61 0,0 0 56 16,3-3-60-16,-3-1 58 0,1-1-60 0,0-3 59 16,1 0-60-16,-3 0 58 0,2-2-58 0,-3-2 62 15,1 0-49-15,-3-2 61 0,1 0-49 0,-3-2 68 16,-1 0-65-16,0-1 67 0,-3-2-70 0,-1-1 53 15,-2 2-49-15,-2 0 42 0,-1 1-60 0,-2-4-4 16,-2 1-3-16,-1 1 0 0,-3 1-3 16,-1 1-3-16,-3-1-2 0,1 3 2 0,-2 0-10 0,-1 3-1 15,0-1-13-15,0 2-18 0,-3 3-28 16,0-2-32-16,0 4 8 0,-1 0-88 0,3 2 7 16,-2 0-96-16,2 1-9 0,-3 1-19 15,2 2-57-15,0 1-372 0,0 0-240 0</inkml:trace>
  <inkml:trace contextRef="#ctx0" brushRef="#br0" timeOffset="69202.98">11868 4582 86 0,'0'0'263'0,"0"0"-51"0,0 0-4 0,0 0-20 16,0 0-2-16,-2-10-1 0,2 10 2 0,0 0 24 15,0 0 22-15,0 0-8 0,-5-10-23 0,5 10-33 16,0 0-30-16,0 0-25 0,0 0-18 15,-11-3-18-15,11 3-9 0,-11 2-27 16,11-2 2-16,-13 6-7 0,4 0-9 0,-2 0-1 16,-1 1-8-16,1 2-3 0,-1 0-5 0,2 2 0 15,1-1-1-15,-2 1-4 0,2 2 1 0,2-1 47 16,-3 2-52-16,4 0 47 0,0 1-47 0,1-1 53 16,3 2-56-16,-1-1 64 0,3-1-56 0,0 0 55 15,1-1-44-15,3 2 58 0,0-2-53 0,3 0 72 16,0-1-51-16,5-1 7 0,-1-3-5 0,4 2-4 15,0-4-2-15,1 0-1 0,2-3-5 16,-1-2-5-16,2-1-10 0,-1-2 17 0,3-3-7 16,0-2-6-16,0-3 1 0,-2-1-6 0,2-5-1 15,0-1 3-15,-5-2 1 0,-3 2-4 0,0-2-2 16,-3 1-4-16,-2-2-25 0,-1 2 53 0,-3 1-16 16,-1 0 26-16,-2 1-35 0,-1 2 34 0,0 1-34 15,-2-2 18-15,-2 2-5 0,-4 2-15 0,3 0-12 16,-7 2-9-16,1 2-16 0,-2 1-20 0,-2 1-21 15,-1 1-25-15,2 2-29 0,-2 2-33 16,-2 1-35-16,1 2-52 0,-2 0-49 0,1 1-29 16,0 2-10-16,1 0-47 0,1 0-383 15,2 1-269-15</inkml:trace>
  <inkml:trace contextRef="#ctx0" brushRef="#br0" timeOffset="70345">14323 4463 196 0,'0'0'395'0,"0"0"-33"0,0 0-98 0,-2-10-43 15,2 10-24-15,0 0-28 0,0 0-33 0,0 0-21 16,0 0 29-16,0 0-93 0,0 0-13 15,0 0-8-15,-4-8 0 0,4 8 1 0,0 0 1 16,0 0-11-16,0 0 6 0,-2 11-2 0,2-11-1 16,0 0 4-16,0 12-8 0,0-12-1 0,0 0-2 15,0 14 0-15,0-14 1 0,0 0-1 0,-2 11 0 16,2-11 8-16,0 0-3 0,0 0 3 0,0 13-1 16,0-13 5-16,0 0 5 0,0 0 8 0,0 0 14 15,0 0 27-15,-2 11 32 0,2-11 35 16,0 0 16-16,0 0-17 0,0 0-24 15,0 0-24-15,0 0-17 0,0 0-13 0,2-16 12 0,-2 16-3 16,0-11 5-16,0 11 3 0,2-13 1 0,-2 13 7 16,2-11 4-16,-2 11 4 0,0 0-21 0,0-14-7 15,0 14-8-15,0 0-20 0,4-11-12 0,-4 11-15 16,0 0-10-16,0 0-8 0,0 0-7 0,1-11-9 16,-1 11-8-16,0 0 4 0,0 0 3 15,0 0 1-15,0 0 9 0,0 0-29 16,4 13 32-16,-4-13-22 0,0 12 31 0,0-12-24 0,2 15 33 15,-2-15-28-15,2 19 36 0,0-8-32 0,-2-11 28 16,0 18-33-16,0-18 34 0,0 17-36 16,0-17 27-16,0 14-40 0,0-14 38 0,3 12-19 0,-3-12 19 15,0 0-18-15,0 14 34 0,0-14-26 16,0 0 37-16,0 0-35 0,0 0 15 0,0 0-55 16,0 0 30-16,0 0-31 0,0 0 39 0,0 0-25 15,-3-13 39-15,3 13-41 0,-2-19 29 0,2 7 2 16,0 12-5-16,0-23 6 0,0 23 2 0,0-22 3 15,0 22 3-15,0-16 3 0,0 16-3 0,-2-14-7 16,2 14-7-16,0-11-8 0,0 11-2 0,0 0-11 16,0 0 6-16,0-13 5 0,0 13 9 15,0 0 4-15,0 0-26 0,0 14 35 0,0-14-15 0,2 17 45 16,-2-6-24-16,0 3 27 0,0-1-7 16,0 4 3-16,0 1-18 0,0 0 17 15,0 1-26-15,0 0 22 0,0 2-2 0,0-3-5 16,0 1-3-16,0-1-4 0,0-1-2 0,0-3-2 15,0 0 0-15,0 0-8 0,0-3 1 0,0 1-7 16,0-12-22-16,0 17-36 0,0-17-48 0,2 16-56 16,-2-16-50-16,0 12-40 0,0-12 11 0,-2 11-119 15,2-11-26-15,0 0-13 0,2 12-33 0,-2-12-20 16,0 0-300-16,0 0-254 0</inkml:trace>
  <inkml:trace contextRef="#ctx0" brushRef="#br0" timeOffset="72289.5">16938 4527 2 0,'0'0'320'0,"0"0"-47"0,2-9 8 0,-2 9-38 16,0 0-36-16,2-11-28 0,-2 11-4 15,0 0-11-15,0 0 21 0,-2-14 5 0,2 14-23 16,0 0-6-16,0 0-24 0,-3-10 26 0,3 10-68 16,0 0 29-16,0 0-67 0,-4-9 28 0,4 9-69 15,0 0-1-15,0 0-4 0,0 0 0 0,-18 4-6 16,18-4-4-16,-14 8 2 0,6-2-6 0,1 2 0 15,-2 1 2-15,1 1 1 0,-2 2 1 0,2 0-7 16,2 0 0-16,-2 1 2 0,3 1 3 0,-3 1 42 16,4-1-52-16,0 0 48 0,2 1-52 0,1 0 50 15,1-2-55-15,0-1 58 0,1 1-34 16,0-1 66-16,3 1-40 0,3-1 58 0,1 0-54 16,3-2 58-16,0-1-58 0,3 0 52 0,2-2-67 15,1-1 56-15,0-3-61 0,2 0 57 0,0-2-62 16,1-2 58-16,-1-3-55 0,2-1 46 15,-1-4-44-15,0-1 3 0,-2-2 12 0,-1-2-7 16,-1-3 1-16,-3 0 10 0,-1 0-6 16,-1-3 50-16,-3 2-4 0,-2-1-1 0,-2 1-20 15,-2 1-12-15,-2-1-4 0,0 1-12 0,-2 2-2 16,-2-1-6-16,-1 1-13 0,-2 3-5 0,0-1-4 0,-3 1-11 16,-1 4-6-16,-3-1-11 0,2 4 14 15,-3 1-82-15,0 3 26 0,0 1-93 0,-3 1 17 16,0 3-100-16,0 0-49 0,-1 4-23 0,1 0-16 15,0 2-42-15,0 0-409 0,4 3-312 0</inkml:trace>
  <inkml:trace contextRef="#ctx0" brushRef="#br0" timeOffset="73499.28">19485 4327 56 0,'0'0'245'0,"0"0"-44"0,0 0-25 16,0 0-39-16,0 0-23 0,0 0 2 0,0 0-39 16,0 0-14-16,0 0-4 0,0 0-11 0,0 0 3 15,0 0 1-15,0 0 4 0,0 0 2 0,0 0 5 16,0 0 8-16,0 0 7 0,0 0 5 0,0 0 9 15,0 0-37-15,0 0 73 0,0 0 4 0,0 0 2 16,0 0-3-16,0 0 1 0,0 0-8 0,0 0-12 16,0 0-11-16,0 0-10 0,0 0-1 0,0 0-2 15,0 0-49-15,0 0 54 0,0 0-56 16,-3-11 45-16,3 11-61 0,0 0 43 0,0 0-65 16,0 0 39-16,0 0-57 0,0 0 43 0,0 0-57 15,0 0 45-15,0 0-56 0,0 0 56 16,0 0-8-16,0 0-3 0,0 0-45 0,0 0 55 15,3 12-50-15,-3-12 59 0,0 0-50 0,2 13 51 16,-2-13-49-16,2 11 53 0,-2-11-48 0,1 11 60 16,-1-11-61-16,3 11 52 0,-3-11-56 15,0 0 52-15,2 14-49 0,-2-14 53 0,0 0-51 16,3 11 54-16,-3-11-46 0,0 0 51 0,0 0-49 16,1 11 57-16,-1-11-49 0,0 0 62 0,0 0-52 0,0 0 60 15,0 0-56-15,0 0 53 0,0 0-65 16,0 0 57-16,0 0-62 0,0 0 50 0,0 0-37 15,3-10 46-15,-3 10-59 0,0 0 93 0,1-14-50 16,-1 14 56-16,0 0-57 0,1-16 72 0,-1 16-38 16,0 0 53-16,1-12-55 0,-1 12 25 0,0 0-45 15,0 0 26-15,2-12-54 0,-2 12 25 0,0 0-40 16,0 0 35-16,0 0-54 0,0 0 43 0,0 0-50 16,0 0 46-16,0 0-36 0,0 0 12 0,-3 13 10 15,3-13 7-15,-2 19 1 0,0-5 3 16,2-1-27-16,-2 3 38 0,0 0-30 0,2 3 35 15,-1-1-31-15,0 3 21 0,0-2 3 16,1 2-6-16,-2-2-2 0,1 1-4 0,1-1-4 16,0 1 3-16,0-2-1 0,0-1-2 0,0-2 0 15,1-1-3-15,-1 0 0 0,0-2-22 0,2-1-66 16,-2-11-94-16,0 18-48 0,0-18-157 0,0 15-78 16,0-15-101-16,1 12-461 0,-1-12-626 0</inkml:trace>
  <inkml:trace contextRef="#ctx0" brushRef="#br0" timeOffset="76455.16">8733 6196 128 0,'0'0'360'0,"0"0"-63"15,-7-5-27-15,7 5-12 0,0 0-20 0,-9-9-17 16,9 9-15-16,-8-5-20 0,8 5-21 0,-10-3-32 15,10 3-20-15,0 0-21 0,-15 0-17 0,15 0-15 16,-12 2-10-16,12-2-4 0,-15 8-3 16,7-3-1-16,-1 3 0 0,-1 2 4 0,1 3 46 15,0-1-56-15,-1 4 46 0,1 1-43 0,1 1 41 16,-2 0-58-16,5 1 61 0,-2 2-60 0,4-5 58 16,0 2-65-16,0 2 63 0,3-3-48 0,2 2 59 15,0-3-61-15,1 1 5 0,2-2 6 0,0 0 6 16,4 0 9-16,1-3 4 0,2 1 7 0,3-1-2 15,1-3 1-15,0-1-1 0,1-4-3 0,1 1-6 16,-1-5-2-16,1 0-5 0,3-4-2 0,-3 1-7 16,3-5-4-16,-2-3-6 0,0-1-1 0,1-5-1 15,-2-1 3-15,-3-2-1 0,-1-2-6 0,-2 3-26 16,-5-2 27-16,0 0-27 0,-2-1 35 16,0 1-33-16,-4 2 37 0,-2 1-37 0,0-2 25 15,-4 2-41-15,0-1 32 0,-2 1-31 0,-1 1 24 16,-2 4-40-16,1 1 27 0,-1 0-48 0,-3 1 20 15,2 3-58-15,-1 0 3 0,-2 4-58 0,1 0-19 16,-1 3-49-16,0 1-38 0,0 1-51 0,-1 1-18 16,0 2-12-16,0 1-30 0,-1 1-75 0,1 3-229 15,2-1-176-15</inkml:trace>
  <inkml:trace contextRef="#ctx0" brushRef="#br0" timeOffset="77615.36">11962 5976 298 0,'0'0'298'16,"0"0"-64"-16,8-6-42 0,-8 6-25 0,0 0-29 15,0 0-30-15,0 0-17 0,0 0-14 0,0 0-5 16,0 0-5-16,0 0-18 0,4 9 0 0,-4-9-1 16,0 0-4-16,0 0 0 0,3 11-5 0,-3-11-4 15,0 0 1-15,0 0-1 0,1 11-4 16,-1-11 8-16,0 0 0 0,0 0 9 0,0 0 5 0,3 9 14 16,-3-9 13-16,0 0 26 0,0 0 12 15,0 0 1-15,0 0-10 0,0 0-8 0,0 0 7 16,0 0-9-16,0 0 3 0,0 0 9 15,-3-14-2-15,3 14-13 0,-1-12-6 0,1 12 4 16,-1-14 13-16,1 14 19 0,-3-16 3 16,3 16-4-16,-1-14-15 0,1 14-6 0,-2-13-10 0,2 13-6 15,-2-11-15-15,2 11-18 0,0 0-16 0,0-14-3 16,0 14-23-16,0 0-6 0,0 0-4 0,0 0 3 16,0 0 11-16,0 0 8 0,0 0-26 0,-4 10 39 15,4-10-19-15,0 18 34 0,0-6-11 16,-1 1 20-16,1 0-18 0,-1 3 4 0,-1 1 13 0,2 1-21 15,-2 0 9-15,2-1-18 0,0 1 16 0,-2 0-13 16,2-1-1-16,-2-1-19 0,1 1 12 0,1 0-15 16,-2-2 13-16,1 0-18 0,0-1-16 15,1-3-68-15,-1 1-39 0,1-12-119 0,-1 22-50 16,1-22-76-16,-2 19-92 0,2-19-43 0,0 14-63 16,0-14-403-16,0 13-551 0</inkml:trace>
  <inkml:trace contextRef="#ctx0" brushRef="#br0" timeOffset="78501.3">14602 5845 327 0,'0'0'386'0,"-5"-9"17"0,5 9-114 16,-8-7 25-16,8 7-90 0,-8-6 36 0,8 6-85 16,-10-5 17-16,10 5-71 0,0 0 34 0,-21 2-67 15,21-2 37-15,-15 6-61 0,6 0 43 0,-1 0-60 16,0 2 41-16,1 3-61 0,-1 0 5 0,2 0 5 15,-1 3 4-15,2 0 2 0,-1 1-6 16,0-1 0-16,4 2-22 0,0-2 20 0,1 2-22 16,1-1 21-16,0 1-2 0,2-3 0 0,0 0 5 15,2 1-1-15,2-1 7 0,1 0 8 0,-1-1 1 16,5 0 10-16,0-1-5 0,2-3-5 0,0 1 3 16,3-2-4-16,1-1 0 0,2-3-3 15,-2-1-5-15,1-2-22 0,1-3 28 0,1-1-32 16,1-3 31-16,-1-2-25 0,0-3 34 0,-3-3-28 15,1 0 28-15,-3-3-21 0,-3-2 38 0,-1 1-8 16,-3-1 4-16,-2-2-9 0,-4 3-12 0,0-1-7 16,-4-1-8-16,-2 1-11 0,-1 1-10 0,-4 1-3 15,-1 2-9-15,-2 3-24 0,1 0-35 0,-1 4-55 16,-3 2-71-16,2 2-17 0,-1 4-126 0,-1 1-43 16,2 3-85-16,-3 0-48 0,5 3-427 0,-2 1-503 15</inkml:trace>
  <inkml:trace contextRef="#ctx0" brushRef="#br0" timeOffset="81088.13">17080 5782 117 0,'0'0'162'0,"0"0"-13"16,0 0-16-16,0 0-7 0,0 0-11 0,0 0-8 16,0 0 0-16,0 0-7 0,0 0 0 0,0 0-14 15,0 0 13-15,0 0-28 0,0 0 24 0,0 0-28 16,0 0 34-16,0 0-38 0,0 0 46 0,0 0-58 16,0 0 61-16,0 0-71 0,0 0 11 0,0 0 54 15,0 0-75-15,2-10 63 0,-2 10-53 0,0 0 57 16,0 0-58-16,0 0 52 0,0 0-51 0,0-13 63 15,0 13-52-15,0 0 53 0,0 0-46 0,0-14 61 16,0 14-61-16,0 0 45 0,0 0-60 16,0 0 47-16,0-13-60 0,0 13 49 0,0 0-63 15,0 0 49-15,0 0-63 0,0 0 49 16,0-12-62-16,0 12 53 0,0 0-65 0,0 0 52 16,0 0-63-16,0 0 53 0,0 0-53 0,0 0 50 15,0 0-53-15,0 0 54 0,0 0-51 0,0 0 55 16,0 0-49-16,0 0 55 0,0 0-59 0,0 0 59 15,0 14-57-15,0-14 55 0,0 0-48 0,0 0 54 16,-1 12-53-16,1-12 53 0,0 0-52 0,0 0 57 16,-1 13-54-16,1-13 53 0,0 0-51 0,0 0 61 15,0 0-57-15,0 0 60 0,-2 11-53 0,2-11 58 16,0 0-57-16,0 0 66 0,0 0-56 0,0 0 61 16,0 0-46-16,0 0 56 0,-3-15-53 15,3 15 59-15,0 0-59 0,0-17 16 16,0 17 13-16,0-13 6 0,0 13-3 0,1-12 4 0,-1 12 4 15,0 0-7-15,2-15-4 0,-2 15-15 16,0 0-14-16,0 0-7 0,0-15-18 0,0 15-9 16,0 0-2-16,0 0 0 0,0 0 0 0,0 0 3 15,0 0 11-15,0 0 1 0,-2 17 12 0,1-7 3 16,-2 1-4-16,2 3 6 0,0 0-6 0,-2 1-26 16,0 2 33-16,2-1-26 0,-1 1 37 0,-1 0-28 15,2-1 31-15,-2 0-26 0,1 0 34 16,0 0-34-16,0 0 1 0,-2 0 0 0,3-4 11 15,-2 1-4-15,1-1-3 0,0-2 13 0,0 2-21 16,2-12-48-16,-3 20-58 0,3-20-39 0,-2 15-82 16,2-15-58-16,-2 15-110 0,2-15-45 0,-1 10-66 15,1-10-427-15,0 0-499 0</inkml:trace>
  <inkml:trace contextRef="#ctx0" brushRef="#br0" timeOffset="82636.35">19614 5804 207 0,'0'0'336'16,"0"0"-6"-16,0 0-95 0,4-12 29 0,-4 12-83 15,0 0 44-15,0 0-91 0,-1-11 44 0,1 11-80 16,0 0 54-16,-6-7-83 0,6 7 46 0,0 0-61 16,-10-3 40-16,10 3-60 0,0 0 49 0,-15 2-55 15,15-2 48-15,-12 5-55 0,12-5 51 16,-16 9-56-16,8-3 59 0,0 1-55 0,-2 2 41 0,3 0-52 15,-2 1 45-15,0 0-48 0,2 2-5 16,0-2 0-16,1 2 3 0,3 0 5 0,-1-2-1 16,0 2 6-16,3 0 3 0,0-1 0 0,2 1 6 15,1 0 7-15,3-1 5 0,2 1-1 0,0 0 1 16,4 0-3-16,-1-2-4 0,5 1-2 16,2 0-1-16,1-1 1 0,1-3 4 0,0-1 8 0,-1-1 8 15,2-3 10-15,-2-1 7 0,3-2 2 16,-1-1 19-16,-2-2 18 0,3-2-3 0,-2-2-4 15,-3-2 5-15,1-2 15 0,-4 0-12 0,-2-3-8 16,-2 3-7-16,-2-2-19 0,-5 0-10 0,-1 0-12 16,-1-1-16-16,-3-2-5 0,-4 2-6 15,-3-3-10-15,-2 2-11 0,0-1-12 0,-5 3-23 16,0 0-36-16,0 1-40 0,-3 2 7 0,2 2-116 16,-1 1-13-16,3 3-144 0,-1 1 3 0,2 2-49 15,-1 2-63-15,4 1-327 0,-2-1-346 0</inkml:trace>
  <inkml:trace contextRef="#ctx0" brushRef="#br0" timeOffset="85794.7">20856 4480 65 0,'0'0'370'0,"0"0"-62"15,0 0-29-15,-2-12-59 0,2 12 25 0,0 0-81 16,0 0 56-16,-4-12-71 0,4 12 40 0,0 0-7 15,-1-10-24-15,1 10-15 0,0 0-16 0,-3-12-4 16,3 12-3-16,-1-11-11 0,1 11-9 0,0 0-16 16,0-17-1-16,0 17-15 0,1-14-10 15,-1 14-15-15,4-14-9 0,-4 14-7 0,6-17-8 16,-2 9-7-16,0 0 0 0,2-1-2 16,1 3-14-16,-2-3 1 0,3 1-4 15,-1 0 8-15,2 1-13 0,0 0 4 0,0 1-1 0,4 0 1 16,0-1-1-16,0 2 1 0,0 1 3 0,3 1 0 15,-4 0-9-15,4 2 2 0,-3 0 3 0,-1 1 2 16,4 1-2-16,-5 2-2 0,6 0 1 0,-6 1 1 16,2 2 4-16,-1 0-4 0,-2 1 9 0,0 3-3 15,-1-2 4-15,-1 3-48 0,-1 0 58 0,1 2-46 16,-2 0 48-16,0 2-49 0,-3-1 54 0,3 1-47 16,-4 1 50-16,3 1-45 0,-2 0 6 0,-2 2 5 15,1 0 48-15,0 0-54 0,-1 0 54 16,2 2-55-16,-3-2 47 0,1 1-51 0,0-1 52 15,0 1-52-15,1-1 51 0,-1 0-49 16,0-1 49-16,1-1-55 0,-1 0 50 0,2-2-49 16,-2 1 51-16,1-2-49 0,2-2 51 0,0-1-55 15,0 1 53-15,0-2-48 0,-1-1 49 0,3 0-52 16,-1-1 46-16,1 0-7 0,-1-1-46 0,2-2 49 16,-7-5-50-16,9 10 49 0,-9-10 2 0,8 8 0 15,-8-8-39-15,8 7 54 0,-8-7-42 0,0 0 43 16,6 7-56-16,-6-7 47 0,0 0-53 15,0 0 44-15,0 0-40 0,0 0 50 0,0 0-49 16,0 0 53-16,-10 4-49 0,10-4 47 0,0 0-50 0,-15 3 49 16,15-3-52-16,-14 3 47 15,14-3-51-15,-15 8 48 0,6-5-52 0,1 2 51 16,-2 0-50-16,2 1 51 0,0 0-47 0,1 1 55 16,-3 1-47-16,1 1 47 0,1 1-48 0,-1-1 48 15,3 2-42-15,-1 0 44 0,1-2-54 0,1 2 53 16,-2-1-54-16,2 1 51 0,3-1-52 0,-2 1 60 15,0-1-59-15,1 0 49 0,3-10-46 16,-2 21 49-16,0-9-46 0,2-12 49 0,0 22-51 0,2-11 3 16,-1-1 5-16,0 1 3 0,-1-11 5 0,3 20 6 15,-1-9 2-15,-2-11 0 0,4 18 0 16,-1-8 0-16,-3-10 6 0,4 17-1 0,-4-17-3 16,6 12-5-16,-6-12 5 0,4 13 1 0,-4-13 0 15,4 11 0-15,-4-11 1 0,5 9-3 0,-5-9 2 16,4 9 0-16,-4-9-3 0,0 0 1 15,5 11 0-15,-5-11 0 0,0 0 0 0,5 14-1 16,-5-14-3-16,0 0 2 0,4 12 17 0,-4-12-21 16,2 9 1-16,-2-9 1 0,3 10 5 0,-3-10 14 15,2 11 5-15,-2-11 10 0,2 13 3 0,-2-13 1 16,1 14-6-16,-1-14-4 0,1 14 10 0,-1-14-6 16,0 14-7-16,0-14 2 0,0 13-3 0,0-13 1 15,0 12-2-15,0-12 2 0,2 12-2 0,-2-12-2 16,0 0-4-16,0 16-1 0,0-16 2 0,0 0-2 15,0 13-9-15,0-13 0 0,0 0-1 0,-2 12 3 16,2-12 2-16,0 0-1 0,0 12 2 16,0-12 1-16,0 0 3 0,-1 13 2 0,1-13-2 15,0 0 7-15,0 12-8 0,0-12 1 0,0 0-3 16,-1 11 3-16,1-11-3 0,0 0-5 16,0 0-3-16,0 0 1 0,0 13 0 0,0-13 0 15,0 0-1-15,0 0 6 0,0 0-8 0,0 0 1 16,-2 11-3-16,2-11 0 0,0 0 5 0,0 0-4 15,0 0 0-15,0 0 0 0,0 0 9 0,-1 11-13 16,1-11 3-16,0 0 4 0,0 0-8 0,0 0 6 16,0 0-2-16,0 14-3 0,0-14 3 0,0 0-3 15,-1 11 1-15,1-11 1 0,0 0 1 16,0 13 1-16,0-13-1 0,0 0 7 0,-3 16-4 16,3-16 16-16,-1 10-18 0,1-10 0 0,-1 13 3 15,1-13-1-15,-2 11 4 0,2-11-2 0,-3 14 4 16,3-14 2-16,-3 14-1 0,3-14 0 0,-2 15 5 15,2-15-9-15,-4 12 4 0,4-12 0 16,-4 14 1-16,4-14 2 0,-4 12 1 0,4-12 2 16,-4 10 3-16,4-10 3 0,-5 10 2 0,5-10 0 15,-8 10 7-15,8-10-9 0,-7 6 6 16,7-6 0-16,-8 6-7 0,8-6 0 0,-13 3-2 16,13-3-3-16,-15 0 1 0,15 0-4 0,-22-2-7 15,11 0-6-15,-5-2-15 0,1 0-40 0,-3-3 27 16,-2 1-106-16,-1-2 2 0,0 0-118 0,1-1-43 15,1 0-93-15,1-1-115 0,6 0-328 0,0 0-371 16</inkml:trace>
  <inkml:trace contextRef="#ctx0" brushRef="#br0" timeOffset="86448.48">21290 4832 123 0,'0'0'212'0,"0"0"-44"16,0 0-17-16,0 0-21 0,-7 6-5 15,7-6-11-15,0 0-11 0,0 0-7 16,0 0-4-16,0 0-8 0,0 0 5 0,0 0-1 0,-4 8 5 15,4-8 19-15,0 0-46 0,0 0 66 16,0 0-61-16,0 0 70 0,0 0-10 0,0 0-10 0,0 0-13 16,0 0-8-16,0 0-10 0,0 0-12 0,0 0-8 15,0 0-11-15,0 0-6 0,13 0-14 0,-13 0-4 16,0 0-3-16,0 0-2 0,13-1 0 0,-13 1-4 16,0 0 3-16,13 0-4 0,-13 0-2 0,12 1-1 15,-12-1 3-15,12 2-7 0,-12-2-8 16,11 1-3-16,-11-1-4 0,0 0 5 0,17 1-6 15,-17-1 1-15,0 0 0 0,12 2-1 16,-12-2 0-16,0 0-7 0,0 0-29 0,0 0-61 16,15 0-73-16,-15 0-94 0,0 0-108 0,0 0-404 15,0 0-291-15</inkml:trace>
  <inkml:trace contextRef="#ctx0" brushRef="#br0" timeOffset="87500.95">21264 4819 142 0,'0'0'178'0,"0"0"-37"0,0 0-17 15,0 0-9-15,0 0-27 0,0 0-3 0,0 0-5 0,0 0-1 16,5 9-8-16,-5-9-6 0,0 0 6 0,0 0-2 15,0 0 5-15,8 7 15 0,-8-7-15 16,0 0-5-16,10 3-15 0,-10-3 1 0,0 0 4 0,15 1-2 16,-15-1-8-16,0 0 6 0,13-1-36 0,-13 1 46 15,0 0-45-15,14 0 43 0,-14 0-51 0,0 0 44 16,0 0-58-16,12-1 58 0,-12 1-65 16,0 0 61-16,0 0-62 0,0 0 60 0,0 0-62 15,12 0 69-15,-12 0-12 0,0 0-51 0,0 0 51 16,0 0-2-16,0 0-10 0,0 0-4 0,0 0-3 15,0 0 6-15,0 0-12 0,-5 12-4 0,5-12-2 16,0 0-3-16,-10 7 0 0,10-7-4 16,-8 5-8-16,8-5 6 0,0 0-68 0,-10 7 69 15,10-7-16-15,0 0-77 0,0 0 18 0,-8 7-39 16,8-7 18-16,0 0-17 0,0 0-20 0,0 0-14 16,0 0-18-16,10 4-15 0,-10-4-19 0,13 0-29 15,-13 0-140-15,17-2 179 0</inkml:trace>
  <inkml:trace contextRef="#ctx0" brushRef="#br0" timeOffset="88181.1">22151 4825 307 0,'0'0'389'0,"0"-12"16"0,0 12-68 0,0-12 49 16,0 12-65-16,0 0 17 0,0-15-96 0,0 15 16 15,0 0-93-15,1-11 24 0,-1 11-90 16,0 0 33-16,0 0-80 0,0 0 33 0,-1-10-64 15,1 10 46-15,0 0-62 0,0 0 55 0,0 0-38 16,0 0 69-16,-3 16-39 0,3-16 54 0,-2 20-47 16,-1-8 65-16,1 1-69 0,0 2 45 15,0 1-53-15,-1 1 39 0,1 0-59 0,-1 0-1 16,-1-1 0-16,2 2-1 0,-1-1-1 0,1 0-2 16,0 0-7-16,0-1 7 0,1-2-8 0,-1-1-32 15,1-1-69-15,1-12-65 0,-1 22-17 0,1-22-114 16,-2 15 5-16,2-15-86 0,-1 11-45 0,1-11-73 15,0 0-327-15,0 0-340 0</inkml:trace>
  <inkml:trace contextRef="#ctx0" brushRef="#br0" timeOffset="88665.57">22152 4792 363 0,'0'0'429'0,"3"-12"3"0,-3 12-116 0,5-9 43 16,-5 9-80-16,0 0 0 0,2-11-105 0,-2 11 8 15,0 0-86-15,0 0 24 0,5-8-58 0,-5 8 51 16,0 0-53-16,0 0 55 0,12 7-59 0,-12-7 46 16,11 9-58-16,-3 0 57 0,0-1-58 0,1 3 58 15,1 1-58-15,1 1 53 0,1 2-67 0,1-1 49 16,0 2-64-16,-1-2 50 0,0 1-64 0,-1-2 57 16,2 1-65-16,-4-2 60 0,1 0-63 0,0-2 69 15,-2 1-73-15,1-2 56 0,-1-1-71 0,-1-1 59 16,-7-7-62-16,12 11 59 0,-12-11-65 0,13 5 58 15,-13-5-62-15,0 0 60 0,16-2-59 16,-16 2 66-16,14-12-71 0,-9 4 69 16,1-4-64-16,-3-3 59 0,0-2-56 0,0 0 64 15,-2-3-56-15,0 1 57 0,-1-3-47 0,0 2 68 16,-1-4-54-16,0 5 20 0,-1 0 34 0,1 2 9 16,0 1 7-16,1 3-2 0,-2 1-11 0,2 12-12 15,-2-19-12-15,2 19-11 0,0-16-10 0,0 16-11 16,-1-13-14-16,1 13 5 0,0 0-6 15,0 0 6-15,0 0 16 0,0 0 27 0,0 0 8 16,0 0 8-16,-6 16 7 0,5-4 11 0,0-1 0 0,0 6 28 16,-1 0-77-16,1 2 40 0,-1 0 24 15,0 2-33-15,1-1 15 0,1 5-24 0,-1-3 20 16,1 0-36-16,-1-2-2 0,1 0-3 0,0 0-1 16,0-1-2-16,0-1-4 0,1-1-36 0,-1-3-65 15,1-1-70-15,0-1-24 0,1 0-115 16,0-1-12-16,1-1-120 0,0-2-41 0,-3-8-101 15,11 12-277-15,-11-12-400 0</inkml:trace>
  <inkml:trace contextRef="#ctx0" brushRef="#br0" timeOffset="89083.02">22748 4943 527 0,'0'0'551'16,"0"0"-98"-16,0 0-61 0,0-12-52 0,0 12-103 15,0 0 14-15,0 0-100 0,0 0 10 0,0 0-78 16,0 0 37-16,0 0-68 0,0 0 41 0,0 0-63 16,0 0 40-16,0 0-55 0,-5 10 61 0,5-10-62 15,-3 15 50-15,3-15-60 0,-2 17 47 16,2-17-63-16,-2 19 57 0,2-19-58 0,0 20 52 16,0-20-58-16,2 19 56 0,-2-19-56 0,2 21 56 15,-2-21-53-15,6 18 60 0,-2-10-41 16,0 0 58-16,1-1-54 0,0 1 64 0,2-2-61 15,2 0 60-15,-9-6-53 0,16 7-4 0,-16-7 1 16,19 1 7-16,-19-1 51 0,22-4-67 0,-12 0 57 16,2-3-57-16,-1 0 48 0,0-3-68 0,-4-1 66 15,1-1-67-15,0 0 53 0,-3-2-56 0,-1 1 49 16,-2-2-55-16,-1 2 57 0,-1-1-57 0,-2 0 51 16,-1 0-46-16,-1 0 46 0,-1 2-57 0,-2-1 51 15,0 1-58-15,0 3 53 0,-1-1-58 0,-2 3 58 16,1 2-64-16,0 1 58 0,-3 0-75 0,1 1 35 15,11 3-90-15,-23 0 21 0,11 3-28 0,2 1-40 16,-3 0-31-16,2 1-45 16,-1 2-52-16,2 2-24 0,0 0-65 0,0 1-334 0,2-3-225 15</inkml:trace>
  <inkml:trace contextRef="#ctx0" brushRef="#br0" timeOffset="89465.45">23750 4940 305 0,'2'-9'456'0,"-2"9"13"16,3-17-116-16,-3 17 24 0,0-15-58 0,0 15 2 15,-3-14-96-15,3 14 16 0,-2-13-86 0,2 13 16 16,-5-11-86-16,5 11 35 0,-8-9-75 0,8 9 36 16,-12-6-68-16,12 6 51 0,-14 0-60 0,14 0 50 15,-20 6-63-15,8-1 65 0,-2 1-48 0,2 3 54 16,-1 0-60-16,-1 3 66 0,1 1-60 0,-1 1 55 16,4-1-61-16,-2 3 55 0,3-4-62 0,3 3 61 15,-1 0-60-15,3-1 55 0,2 0-53 16,1-1 56-16,1 2-51 0,2-1 1 0,2 0 6 15,4 0 4-15,0-2-6 0,4 0-3 0,0-1-21 16,6-1-32-16,-4-3-33 0,2-3-44 0,1 0-11 16,1-4-111-16,0-1 14 0,0-3-83 0,2-4-40 15,-2-1-10-15,0-4-35 0,-1-5-243 16,-1-3-155-16</inkml:trace>
  <inkml:trace contextRef="#ctx0" brushRef="#br0" timeOffset="89914.25">23868 4905 549 0,'4'-24'122'0,"0"0"22"0,-1 3 16 0,-1 2 54 16,2 1-16-16,-3 1 22 0,2 2 12 0,-2 3-2 0,0 0-10 15,-1 12 13-15,3-19-78 0,-3 19 22 0,1-14-84 16,-1 14 26-16,2-12-73 0,-2 12 33 16,0 0-63-16,2-13 46 0,-2 13-47 0,0 0 79 15,0 0-43-15,0 0 94 0,3 9-61 0,-3-9 72 16,1 15-48-16,-1-3 66 0,0-1-67 0,0 4 36 16,0 2-61-16,0 0 41 0,0 2-54 0,0 0-6 15,0 0 0-15,0 2-14 0,-1-2-10 0,1 0 2 16,-2 0-4-16,2-2-10 0,-1 0-6 15,0-1-1-15,1-4-3 0,-1 2-1 0,1-14-3 16,-2 20 2-16,2-20-1 0,-1 16-7 0,1-16 1 16,-1 13-7-16,1-13-12 0,0 0-12 0,-3 12-24 15,3-12-19-15,0 0-11 0,0 0 28 0,0 0-58 16,-6-8 51-16,6 8-62 0,0-16 48 0,0 16-51 16,2-22 48-16,1 9-44 0,2-2 75 15,0 0-48-15,2 1 67 0,-1 0-46 0,3 0 60 16,0 1-53-16,0 1 56 0,1 0-53 0,0 2 57 15,1 1-44-15,0 2 43 0,-1 0-47 0,-1 1 52 16,3 3-50-16,-3-1 48 0,-9 4-1 0,20 0 3 16,-20 0-4-16,19 5 3 0,-7 0 0 0,-2 2 8 15,-1 3 1-15,1-1 4 0,-1 2 6 0,-1 1 3 16,-1 0 1-16,0 1-51 0,-2 0 62 16,0 2-51-16,-2-2 57 0,-1 0-53 0,-1-1 55 15,-1 2-58-15,0-14 41 0,-1 22-98 0,0-11-3 16,-2-1-106-16,1-1-47 0,-2 0-84 0,4-9-84 15,-5 15-408-15,5-15-332 0</inkml:trace>
  <inkml:trace contextRef="#ctx0" brushRef="#br0" timeOffset="90441.8">24500 4955 186 0,'0'0'517'0,"5"-12"-35"0,-5 12-47 0,2-11-73 16,-2 11 18-16,2-11-101 16,-2 11 14-16,0-12-96 0,0 12 31 0,-2-11-84 0,2 11 35 15,0 0-86-15,-2-14 30 0,2 14-85 0,0 0 44 16,-8-11-80-16,8 11 47 0,0 0-70 16,-13-4 56-16,13 4-65 0,-14 2 54 0,14-2-59 15,-17 6 59-15,8-1-53 0,-3 1 49 0,2 3-53 16,0 0 57-16,0 1-54 0,-1 1 60 0,3 0-58 15,0 1 60-15,1 1-55 0,2-1 62 0,-1 0-57 16,2-1 63-16,1 0-52 0,3 1 56 0,0-12-57 16,0 20 60-16,1-11-65 0,2 1 59 0,1-2-60 15,1 1 59-15,0-2-63 0,-5-7 58 16,15 9-68-16,-15-9 58 0,18 5-52 0,-18-5 54 16,18-3-68-16,-9-1 60 0,3-2-73 0,-3-1 61 15,0-4-60-15,0 0 60 0,-1-3-56 16,0 0 60-16,0-3-54 0,-3 1 57 0,1 0-50 15,-2 3 69-15,-1-2-55 0,-1 3 71 0,1 1-63 16,-1 1 60-16,-2 10-69 0,4-15 48 0,-4 15-68 16,5-13 46-16,-5 13-66 0,3-10 59 0,-3 10-52 15,0 0 57-15,0 0-57 0,0 0 66 0,0 0-57 16,0 0 67-16,4 13-53 0,-4-13 68 0,0 17-62 16,0-17 65-16,1 22-53 0,-1-11 59 0,0 2-54 15,1 0 49-15,1 0-58 0,-2 0 64 0,1 2-72 16,0-2 64-16,0 0-63 0,3-1 14 0,-4 0-127 15,2-1-29-15,-1 0-144 0,-1-11-44 16,4 17-66-16,-4-17-62 0,4 12-268 0,-4-12-253 0</inkml:trace>
  <inkml:trace contextRef="#ctx0" brushRef="#br0" timeOffset="90914.42">24670 4890 547 0,'5'-13'505'0,"-5"13"-52"0,0 0-117 16,4-13 27-16,-4 13-99 0,0 0-1 0,4-8-100 0,-4 8 11 16,0 0-86-16,0 0 33 0,0 0-61 0,0 0 43 15,11-2-50-15,-11 2 54 0,6 7-59 16,-6-7 52-16,11 13-58 0,-5-6 56 0,-1 2-61 16,0-1 58-16,0 2-54 0,-1 0 48 0,1 2-60 15,0-3 53-15,-1 1-70 0,-1 0 37 16,-3-10-40-16,4 18 49 0,-4-18-55 0,2 17 50 15,-2-17-54-15,2 15 47 0,-2-15-51 0,-2 12 52 16,2-12-54-16,0 0 52 0,-1 13-50 0,1-13 49 16,0 0-49-16,0 0 45 0,-8 7-48 0,8-7 47 15,0 0-50-15,-10-5 39 0,10 5-57 0,-8-9 36 16,8 9-60-16,-5-17 48 0,1 7-57 0,3-1 63 16,0 0-52-16,1 0 55 0,0-1-55 0,1-1 60 15,2 3-63-15,1-2 50 0,1 0-44 16,0 2 52-16,0 0-54 0,4 1 61 0,-1 2-66 15,1 1 59-15,1 0-56 0,0 2 63 0,3 2-62 16,-1 0 59-16,-12 2-58 0,21 0 59 0,-8 2-49 16,-3 1 53-16,4 3-56 0,-4 2 59 0,2 0-54 15,-2 1 58-15,0 1-57 0,-1 1 62 16,1 1-57-16,-5 0 62 0,3 0-56 0,-3 1 58 16,1-1-56-16,-2 2 63 0,-1-4-55 0,-1 2 55 15,1 0-57-15,-3-12 58 0,-3 22-95 0,2-12-3 16,-1 0-131-16,-2 0-33 0,-1-1-127 15,0 0-62-15,5-9-482 0,-9 13-454 0</inkml:trace>
  <inkml:trace contextRef="#ctx0" brushRef="#br0" timeOffset="91598.45">25483 5030 526 0,'3'-14'467'16,"-3"14"-61"-16,3-14-52 0,-3 14-21 0,-5-17-40 15,5 17-32-15,-5-17-68 0,1 8 32 0,4 9-88 16,-6-16 33-16,1 9-89 0,-1 1 38 0,0-1-84 16,6 7 39-16,-17-9-66 0,8 5 40 0,-3 2-56 15,1 0 41-15,-3 2-58 0,1 2 55 0,0 0-57 16,-3 2 54-16,-2 0-5 0,3 1 3 0,-2 2-6 15,4-1-3-15,-3 3-49 0,5-2 59 0,0 2-49 16,-3 0 52-16,5 0-56 0,1 1 62 0,3-1-59 16,0-1 54-16,0 2-49 0,5-10 55 0,-2 16-61 15,2-16 57-15,5 17-60 0,-5-17 59 0,10 15-55 16,-2-8 56-16,1-1-60 0,1-1 62 16,0-3-50-16,2 0 53 0,-12-2-52 15,24 0 63-15,-13-1-58 0,1-2 69 0,-1-4-62 16,3 2 67-16,-1-4-56 0,-4 1 62 0,4-3-49 15,-4 0 69-15,2 1-64 0,-3-2 64 0,1 1-50 16,-3 0 54-16,1 2-24 0,0 1 41 0,-3-1-45 16,-4 9-8-16,9-11-9 0,-9 11-14 0,7-10-19 15,-7 10-11-15,6-8-13 0,-6 8 28 16,0 0-51-16,8-10 41 0,-8 10-48 0,0 0 44 16,0 0-36-16,0 0 48 0,0 0-28 0,6 9 40 0,-6-9-27 15,-2 12 2-15,2-12 8 0,-2 18 2 0,0-5 2 16,0-1 5-16,1 0-7 0,-1 1 2 0,-1 3 4 15,3-1-3-15,-2 1-6 0,0 0-4 0,0 0-1 16,0-2-28-16,1 1 37 0,1-2-31 16,-1 1 30-16,1 0-28 0,0-2 29 15,0 1-29-15,0 0 27 0,1 0-25 0,-1-1 28 16,1-1-27-16,-1 1 27 0,0-12-28 0,0 21 31 16,0-21-27-16,0 15 24 0,0-15-21 0,0 14 26 15,0-14-33-15,-1 13 29 0,1-13-25 0,-6 10 27 16,6-10-26-16,-13 10 24 0,1-7-31 15,1 0 32-15,-1-1-32 0,-3 0 23 0,-1 0-47 16,-1-1 1-16,0-1-78 0,0 1-2 0,-2-1-32 16,4 2-36-16,1-2-43 0,-1 0-62 0,15 0-53 15,-25 0-33-15,25 0-36 0,-19-3-41 0,19 3-310 16,-10-3-277-16</inkml:trace>
  <inkml:trace contextRef="#ctx0" brushRef="#br0" timeOffset="92091.16">25770 4999 589 0,'0'0'447'0,"-2"-10"-109"0,2 10-77 0,0 0-40 16,0 0-39-16,0 0-43 0,0 0-30 0,0 0-29 15,0 0-12-15,0 0-18 0,0 0-7 0,6-5-7 16,-6 5-4-16,0 0-8 0,13 1 11 0,-13-1 4 16,0 0 7-16,20 0 4 0,-20 0 4 0,14-3 8 15,-3-1 2-15,-11 4-2 0,16-5 3 16,-7 0 5-16,0 0 9 0,-9 5 12 0,13-11 10 16,-13 11-19-16,12-12-14 0,-12 12 0 0,7-12-14 15,-7 12-7-15,6-12-2 0,-6 12-10 16,0-12-11-16,0 12-10 0,0-12-7 0,0 12-5 0,-7-11-2 15,7 11-9-15,-13-9 1 0,13 9-2 16,-14-5-1-16,14 5 1 0,-18-1 3 0,18 1 17 16,-22 3-62-16,6 2 59 0,3 1 0 0,-1 0 3 15,1 3 5-15,-1 0-4 0,1 1-43 0,2 0 59 16,1 2-50-16,-1 1 66 0,3-1-52 0,0 1 55 16,4 0-52-16,-3 0 55 0,5-1-56 0,2 0 65 15,-2 0-55-15,4 0 71 0,0-1-56 0,5 1 63 16,2 0-54-16,2-2 58 15,3 1-59-15,4-1 50 0,0 0-65 0,0-2 50 16,4-2-50-16,-1 0 37 0,0-1-52 0,0-2 37 16,0-2-92-16,-4 0 2 0,2-1-116 0,-2-1-55 0,1-2-158 15,-3-1-98-15,-1 0-500 0,-3-1-576 16</inkml:trace>
  <inkml:trace contextRef="#ctx0" brushRef="#br0" timeOffset="94046.15">4981 8046 383 0,'0'0'339'0,"0"0"-80"15,0 0 25-15,0 0-92 0,0 0 63 0,0 0-87 16,0 0 40-16,0 0-89 0,0 0 38 0,0 0-84 16,0 0 41-16,5-7-79 0,-5 7 50 15,0 0-76-15,0 0 47 0,0 0-67 0,0 0 56 0,0 0-61 16,0 0 54-16,0 0-61 0,0 0 60 0,0 0-59 16,0 0 58-16,-1 11-59 0,1-11 57 0,0 0-58 15,0 0 57-15,0 0-59 0,0 0 64 16,0 0-60-16,-1 11 68 0,1-11-62 0,0 0 68 15,0 0-44-15,0 0 92 0,0 0-43 0,0 0 49 16,0 0-60-16,0 0 60 0,0 0-55 0,-5-10 55 16,5 10-60-16,-2-11 52 0,2 11-26 0,-1-12 37 15,1 12-63-15,-1-13 70 0,1 13-52 0,-3-12 66 16,3 12-66-16,-1-11 46 0,1 11-72 0,0 0-6 16,-1-13-11-16,1 13 41 0,0 0-73 0,0 0 42 15,0 0-64-15,-2-12 54 0,2 12-51 16,0 0 65-16,0 0-45 0,0 0 41 0,-1 15-26 15,1-15 47-15,-1 20-27 0,0-7 5 0,-1 0 10 0,1 4 16 16,0 0-3-16,-1 2-2 0,0 0 2 16,1 0-4-16,-2 1-22 0,0 0 19 0,2-1-20 15,-1 0 23-15,0 2-29 0,1-4 22 0,-3 2-27 16,3-1 22-16,0 0-11 0,0-2 9 0,-1-3-24 16,1-1 17-16,1 1-18 0,-1-2 17 0,1-11-22 15,0 19 12-15,0-19-62 0,-2 15-28 16,2-15-100-16,0 12-46 0,0-12-61 0,0 0-70 0,-1 15-85 15,1-15-61-15,0 0-88 0,0 0-271 0,0 0-403 16</inkml:trace>
  <inkml:trace contextRef="#ctx0" brushRef="#br0" timeOffset="95708.52">8917 7972 91 0,'0'0'351'0,"0"0"-50"0,-3-14-57 0,3 14 38 16,0 0-91-16,-2-11 0 0,2 11-23 0,0 0-20 16,0 0 43-16,-2-11-91 0,2 11 34 15,0 0-81-15,0 0 35 0,0 0-70 0,0 0 48 0,0 0-69 16,0 0 58-16,0 0-49 0,0 0 63 0,0 0-60 16,-4 12 60-16,4-12-60 0,0 12 56 0,0-12-49 15,-1 12 53-15,1-12-47 0,-2 17 53 16,2-17-56-16,-1 14 51 0,1-14-60 0,-2 12 50 0,2-12-35 15,-2 12 24-15,2-12-55 0,0 0 53 16,-1 15-49-16,1-15 58 0,0 0-54 0,-1 10 58 16,1-10-61-16,0 0 60 0,0 0-61 0,0 0 55 15,0 0-60-15,0 0 56 0,0 0-51 0,-6-8 61 16,6 8-53-16,-1-15 53 0,1 15-57 0,0-18 59 16,0 18-54-16,0-20 61 0,0 20-66 15,1-21 72-15,-1 21-54 0,2-19 62 0,-2 19-61 16,1-14 0-16,-1 14-7 0,1-12-7 0,-1 12-6 15,0 0-9-15,2-14 49 0,-2 14-61 0,0 0 51 16,0 0-54-16,0 0 62 0,0 0-49 16,0 0 78-16,4 9-65 0,-4-9 73 0,0 18-48 0,-2-6 13 15,2 3 18-15,0 1 10 0,-1 3 3 0,0-1-3 16,-2 1-5-16,2 0-30 0,-2 1 30 16,2-1-30-16,-3 4 29 0,2-3-32 0,-1-1 21 15,1 0-29-15,0-2 22 0,1 2-30 0,-2-2 0 16,2-2-1-16,-1 0-5 0,0-1 6 0,1-2 2 15,0 0 0-15,1-12-3 0,-3 19-2 0,3-19-23 16,-1 14-38-16,1-14-61 0,-3 13-29 0,3-13-78 16,0 0-38-16,-2 13-124 0,2-13-62 0,0 0-37 15,0 0-496-15,0 0-566 0</inkml:trace>
  <inkml:trace contextRef="#ctx0" brushRef="#br0" timeOffset="96825.76">12347 7787 253 0,'0'0'345'0,"-8"-7"-61"16,8 7-40-16,-8-8-30 0,8 8-30 15,-13-3-15-15,13 3-9 0,-11-2-17 0,11 2-12 16,-14 0-9-16,14 0-4 0,-16 4-14 0,7 0-13 16,0 3 2-16,-2 0-2 0,-1 3-8 0,2 1-5 15,-1 2 6-15,-1 1-7 0,-1 2-5 0,4 1 46 16,-3-1-60-16,3 1 51 0,1 0-63 0,-1 1 1 16,4 0-2-16,-1-2-6 0,3 1-4 0,-1-2-3 15,2 0 2-15,2-2 5 0,0 0 8 0,2-1 10 16,3 1 9-16,3-1 11 0,0-1 5 0,3-1-6 15,2-3-9-15,2 0-8 0,1-1-8 0,0-1-34 16,1-2 31-16,-1-2-36 0,0-2 32 0,2-4-32 16,-2 1 28-16,4-4-33 0,-1-2 27 0,-4-4 0 15,1 0-36-15,-3-2 37 0,1-4-35 0,-5 0 32 16,0 0-23-16,-1-2 38 0,-2 0-29 0,-2 2 36 16,-2 1-48-16,0-1 38 0,-2 2-37 15,-4 0 31-15,2 2-35 0,-1 2-10 0,-4-1-1 0,0 2-3 16,-1 0-8-16,-1 3 13 15,-1 0-70-15,-3 4-15 0,1 1-79 0,0 4-35 16,-1 1-61-16,-2 1-73 0,2 3-19 0,-3 1-24 16,1 1-47-16,3 1-362 0,-1 1-313 0</inkml:trace>
  <inkml:trace contextRef="#ctx0" brushRef="#br0" timeOffset="97843.23">14867 7639 56 0,'0'0'500'0,"0"0"-128"0,0 0-59 0,3-9-49 16,-3 9-30-16,0 0-11 0,0 0-35 0,0 0-20 15,0 0-50-15,0 0-13 0,0 0-16 16,0 0-4-16,0 0-11 0,0 0-5 0,0 0-12 15,0 0 0-15,4 6 0 0,-4-6-4 0,0 0-3 16,2 13-4-16,-2-13-7 0,0 0-3 0,0 14-4 16,0-14-4-16,0 0-5 0,0 11 2 15,0-11-5-15,0 0-4 0,0 0 0 0,0 0 1 16,0 13-1-16,0-13 8 0,0 0 3 0,0 0 13 16,0 0 7-16,0 0-1 0,0 0-2 0,0 0-2 15,0 0 7-15,0 0 9 0,0 0-1 0,0 0 4 16,4-12-20-16,-4 12 27 0,2-11-21 0,-2 11 43 15,1-15-29-15,-1 15 43 0,2-14-21 0,-2 14 39 16,2-13-30-16,-2 13 27 0,5-11-34 0,-5 11 12 16,0 0-42-16,2-15 8 0,-2 15-43 0,0 0 16 15,0 0-31-15,0 0 23 0,0 0-27 16,0 0 25-16,0 0-23 0,-2 14 17 0,-1-3-15 16,1 1 23-16,-1 5-19 0,-1 0 18 0,2 2-5 15,-2 2-6-15,0 0-4 0,1 1 5 0,-1-1-3 16,2-2-1-16,0 1-2 0,-1-2-3 0,2 0 2 15,-2 1 0-15,2-2 0 0,-3-1-6 0,4 0-37 16,0-3-49-16,-1 0-71 0,1-1-75 0,-1 0-19 16,1-12-132-16,0 17-34 0,0-17-85 0,-2 14-102 15,2-14-278-15,0 0-433 0</inkml:trace>
  <inkml:trace contextRef="#ctx0" brushRef="#br0" timeOffset="98808.18">17053 7687 175 0,'4'-9'421'16,"-4"9"-46"-16,4-7-9 0,-4 7-25 0,0 0-9 15,2-14-32-15,-2 14-18 0,0 0-33 0,1-13 15 16,-1 13-48-16,0 0 17 0,0 0-57 0,2-13 1 16,-2 13-58-16,0 0 0 0,0 0-51 0,0 0 10 15,0 0-49-15,0 0 21 0,0 0-39 0,0 0 27 16,0 0-25-16,0 0 20 0,0 0-24 0,-2 11 30 16,2-11-35-16,-1 15 37 0,1-15-32 0,-1 18 29 15,1-18-34-15,-1 21 32 0,-1-10-33 0,2-11 27 16,-1 20-29-16,1-20 33 0,-3 17-33 0,3-17 29 15,-1 15-38-15,1-15 39 0,-1 13-35 0,1-13 36 16,-1 11-36-16,1-11 33 0,0 0-34 16,-2 12 28-16,2-12-36 0,0 0 30 15,0 0-38-15,0 0 33 0,0 0-34 0,0 0 38 16,-5-15-36-16,5 15 31 0,0-19-33 0,0 19 44 0,3-23-44 16,-3 10 3-16,2-4 31 0,0 2-31 15,0 3 31-15,-1-1-18 0,2 1 22 0,0 1-33 16,-3 11 37-16,2-17-38 0,-2 17 18 0,3-14-36 15,-3 14 28-15,2-10-32 0,-2 10 34 0,0 0-21 16,0 0 41-16,0 0-24 0,7 7 15 0,-7-7 42 16,1 15-24-16,-2-5 45 0,1 4-30 0,0 0 26 15,0 4-25-15,-2 0 24 0,2 0-10 0,-1 3-8 16,1 0-9-16,0 1-7 0,0-1 0 16,-1 0-6-16,2 1-4 0,-1-2 0 0,0 0-3 0,1 0 4 15,-1-1-14-15,0-1-36 0,0-3-57 16,2-1-75-16,-2 0-65 0,0-14-51 15,1 23-63-15,-1-23-58 0,0 18-22 0,0-18-36 16,2 13-64-16,-2-13-236 0,0 0-268 0</inkml:trace>
  <inkml:trace contextRef="#ctx0" brushRef="#br0" timeOffset="99772.95">19795 7579 67 0,'2'-14'423'0,"-2"14"-102"0,0 0-38 0,-2-11-33 16,2 11-29-16,0 0-8 0,-2-10-16 0,2 10-13 16,0 0-18-16,-5-6-23 0,5 6-9 0,0 0-14 15,-13-4-10-15,13 4-2 0,0 0-10 0,-15 4-5 16,15-4 5-16,-17 6-3 0,8 0 1 0,-2 3-6 15,-1-1-10-15,2 3 17 0,-4 1-9 0,2 1 4 16,0 1-5-16,1 2-5 16,1 1-16-16,0-2-10 0,2 3-7 0,2-3-10 0,-1 2-5 15,4-2-8-15,0 2 0 0,-1-1-1 0,4-1-8 16,0-1 3-16,4 0 0 0,0 2-4 0,2-2 2 16,2-3-1-16,3 3 0 0,2-1 0 15,3-3-3-15,0 0 1 0,3-2 5 0,-2-3 5 16,1 0-3-16,0-3 2 0,1-2 2 0,0-1-7 15,-1-3 1-15,2-3 1 0,-2-1 1 0,2-4-2 16,0-4-3-16,-2 0-1 0,0-3-21 0,-7 0 39 16,2 0-20-16,-4 0 36 0,-1-1-23 0,-2-1 32 15,-1 4-43-15,-2 1 25 0,-2-2-36 0,-2 0 21 16,-4 0-6-16,1 2-8 0,-3 0-8 16,0 2-11-16,-2 1-26 0,-4-1-51 0,1 3-60 15,-2 3-66-15,0 1-15 0,-1 2-116 0,1 2-50 16,0 2-20-16,0 2-46 0,1-1-417 0,-2 0-431 15</inkml:trace>
  <inkml:trace contextRef="#ctx0" brushRef="#br0" timeOffset="103736.48">8917 9605 28 0,'0'0'210'0,"0"0"-13"0,0 0-14 16,0 0 4-16,3-9-37 0,-3 9 15 0,0 0-33 15,0 0 9-15,0 0-47 0,0 0 36 0,0 0-64 16,0 0 34-16,0 0-61 0,0 0 38 0,0 0-51 15,0 0 45-15,0 0-55 0,0 0 47 16,0 0-56-16,0 0 56 0,0 0-59 0,0 0 67 0,0 0-65 16,0 0 76-16,0 0-67 0,0 0 67 15,0 11-62-15,0-11 54 0,0 0-72 0,0 0 59 16,0 0-70-16,0 0 65 0,-1 11-69 16,1-11 64-16,0 0-61 0,0 0 67 0,0 0-44 15,0 0 67-15,0 0-28 0,0 0 65 0,0 0-57 16,0 0 57-16,0 0-53 0,0 0 49 0,0 0-69 15,0 0 42-15,0 0-66 0,-2-14 56 0,2 14-56 16,2-12 55-16,-2 12-56 0,1-12 75 0,-1 12-59 16,1-12 58-16,-1 12-65 0,1-11 59 0,-1 11-61 15,2-11 59-15,-2 11-71 0,0 0 43 0,2-10-54 16,-2 10 43-16,0 0-68 0,0 0 51 0,2-11-65 16,-2 11 61-16,0 0-62 0,0 0 64 0,0 0-61 15,0 0 64-15,0 0-60 0,2 9 64 16,-2-9-57-16,0 0 64 0,1 15-61 0,-1-15 62 0,0 12-62 15,0-12 63-15,0 13-62 0,0-13 63 0,0 12-63 16,0-12 62-16,0 0-65 0,0 15 62 16,0-15-58-16,0 0 18 0,2 13-4 0,-2-13 7 15,0 0 7-15,0 0 8 0,0 11 3 0,0-11 14 16,0 0-4-16,0 0-2 0,0 0-4 0,0 0-10 16,0 0-2-16,0 0-3 0,0 0 5 0,-7-11-2 15,7 11-10-15,-2-14 7 0,2 14-5 0,-3-14 12 16,3 14 5-16,-2-12 3 0,2 12 0 0,-2-12-1 15,2 12-3-15,-2-11-9 0,2 11-12 16,0 0-9-16,-1-12-9 0,1 12-1 0,0 0-4 16,0 0-1-16,0 0 5 0,0 0 5 0,0 0 13 15,-4 11 8-15,4-11 6 0,-1 18 12 0,-1-6 7 0,0 4 17 16,-1 0 0-16,2 3-28 0,-3 0 37 16,1 1-30-16,-1 3 36 0,2-2-30 0,-3 2 2 15,1 0 0-15,0 0-2 0,0 0 24 0,1-2-34 16,0 1 18-16,-1-4-26 0,2 0 19 0,-1-2-25 15,-1 0 18-15,2-1-19 0,-1-4 15 0,2 0-18 16,-2 0 16-16,3-11-14 0,-4 18 12 0,4-18-27 16,-1 14 1-16,1-14-62 0,-2 11-14 0,2-11-89 15,0 0-26-15,-3 12-45 0,3-12-52 0,0 0-115 16,0 0-39-16,0 0-37 0,-3 11-445 0,3-11-505 16</inkml:trace>
  <inkml:trace contextRef="#ctx0" brushRef="#br0" timeOffset="108386.77">12419 9375 176 0,'0'0'220'0,"-5"-7"-42"16,5 7-14-16,0 0-20 0,0 0-15 0,0 0-3 16,0 0-22-16,0 0-5 0,0 0-19 15,0 0-5-15,0 0-8 0,0 0 0 0,0 0-2 0,0 0 1 16,0 0 7-16,0 0-6 0,0 0-4 0,0 0-10 15,0 0-3-15,0 0 11 0,0 0 9 16,0 0 2-16,0 0 2 0,-4-9-3 0,4 9 10 16,0 0 2-16,0 0-9 0,0-13 7 0,0 13 0 15,0 0 3-15,2-11-2 0,-2 11-4 0,0 0-2 16,2-12-2-16,-2 12-7 0,0 0-3 0,1-10-4 16,-1 10-8-16,0 0-12 0,0 0-12 0,3-10-10 15,-3 10-10-15,0 0-6 0,0 0 1 0,0 0-1 16,0 0 0-16,0 0-4 0,0 0 4 0,0 0 7 15,0 0 7-15,1 15 8 0,-1-15 61 16,-2 16-54-16,2-16 61 0,-3 20-64 0,3-7 58 16,-2-3-66-16,0 2 55 0,0-1-66 0,-1 1 59 0,2-1-67 15,-1-1 57-15,2-10-63 0,-3 20 58 16,3-20-63-16,-2 16 62 0,2-16-63 0,-3 14 8 16,3-14 4-16,-3 10 7 0,3-10 7 0,0 0 5 15,-2 14 4-15,2-14 20 0,0 0 5 16,0 0-5-16,0 0 5 0,0 0-17 0,0 0-4 15,0 0-11-15,0 0-4 0,-4-11 0 16,4 11-4-16,0-15-3 0,0 15 0 0,2-24-1 16,-2 13 0-16,0-2 1 0,2 1-25 0,-1 1 39 15,0 0-29-15,-1 11 35 0,3-20-33 0,-3 20 29 16,3-14-39-16,-3 14 21 0,2-12-35 0,-2 12 26 16,0 0-15-16,2-12 18 0,-2 12-1 0,0 0-7 15,0 0 6-15,0 0 7 0,-2 17 13 0,0-7 1 16,-1 0-2-16,1 4 5 0,1 0-3 0,0 3 5 15,-2 0 8-15,3 3 8 0,-4-2 0 0,2 3-36 16,-1-2 9-16,2 0 29 0,-2 0-36 0,3-1 31 16,-4 0-31-16,2-2 32 0,1 1-38 0,-2-2 35 15,1-2-35-15,0-1 33 0,2 0-41 0,0-12-6 16,-2 18-95-16,2-18-28 0,-2 16-54 0,2-16-56 16,-3 12-65-16,3-12-56 0,0 0-56 15,-2 12-93-15,2-12-312 0,0 0-369 0</inkml:trace>
  <inkml:trace contextRef="#ctx0" brushRef="#br0" timeOffset="109301.19">14836 9357 63 0,'0'0'490'0,"0"-14"-141"15,0 14-38-15,0 0-27 0,0-17-9 0,0 17-15 0,0 0-26 16,0-11 8-16,0 11-91 0,0 0 15 0,0 0-83 16,0-14 27-16,0 14-67 0,0 0 36 0,0 0-58 15,0 0 55-15,0 0-51 0,-14 5 55 0,14-5-56 16,-11 13 62-16,4-4-56 0,-4 2 62 0,2 1-60 15,0 1 50-15,-2 1-62 0,2 2 59 0,-2 1-69 16,1 0 56-16,3-1-62 0,-1 3 49 0,2-4-58 16,1 0 54-16,0 0-63 0,2 1 60 0,2-3-62 15,0 0 57-15,2-1-55 0,0 1 55 0,2-2-58 16,2 2 66-16,2-2-69 0,2 0 64 16,-1-1-54-16,6-2 60 0,2-1-61 0,0-1 61 15,1 0-59-15,1-3 61 0,2-2-60 0,1-1 68 16,-1-1-55-16,5-2 46 15,0-2-47-15,-3-1 22 0,0-2 7 0,0-3 9 0,-4-1 12 16,3-4 6-16,-5 2 3 0,-1-2-30 0,-3-2 34 16,-3-1-7-16,-3 0-5 0,-3-1-8 15,-2 2-2-15,-2-1-8 0,-2 1-32 0,-3-1 25 16,-3 0-35-16,1 1 25 0,-3 3-30 0,-2-1 25 0,2 4-45 16,-2 1 40-16,1 1-33 0,-1 4 34 15,-1-2-38-15,1 3 28 0,2 2-67 0,-3 0-10 16,1 2-49-16,1 1-46 0,-1 1-7 0,-1 2-118 15,3 0 8-15,-4 2-79 0,3 0-35 0,-1 2-90 16,1 0-299-16,1 1-313 0</inkml:trace>
  <inkml:trace contextRef="#ctx0" brushRef="#br0" timeOffset="110635.99">17421 9181 294 0,'0'0'322'15,"-8"-7"-47"-15,8 7-33 0,-7-6-36 0,7 6-18 16,-8-5-26-16,8 5-13 0,-9-6-16 0,9 6-15 16,0 0-1-16,-15-2-12 0,15 2 4 0,-13 1-10 15,13-1-2-15,-17 5-8 0,8-1-10 0,0 2-8 16,-3-1-2-16,1 4-6 0,0-1-4 16,-1 2-3-16,2 2-7 0,-3-1 42 0,3 3-58 0,1-2 50 15,-2 4-49-15,-1-1 53 0,4 0-46 16,2 0 55-16,0 0-67 0,1-1 45 0,1 0-60 0,0 0 54 15,1-2-56-15,2 1 47 0,1-13-42 16,0 23 63-16,3-12-53 0,1-1 67 16,2 2-52-16,2-2 61 0,3 0-63 0,1-2 57 15,2 1-61-15,0-4 1 0,2 2-3 0,0-4 5 16,1 0-2-16,0-2 2 0,-2-1 8 0,2-3 2 16,1 0 0-16,-3-2-3 0,2-2-3 0,0-1 2 15,-1-4 3-15,-2 0-3 0,-1-1-7 0,-1-1-4 16,-2-2-5-16,-3 1-22 0,0 0 33 0,-3 0-19 15,0-1 20-15,-2 1-26 0,-1-2 17 0,-2 1-25 16,0 0-2-16,-2 2 19 0,-1 0-28 0,-1-1 20 16,0 3-29-16,-1 0 22 0,-4 1-27 15,2 2 16-15,-2 0-56 0,-2 2-3 0,-1 2-67 16,3-1-16-16,-4 3-47 0,2 2-19 0,-1-1-51 16,-2 4-49-16,1 0-31 0,2 0-13 0,-1 4-24 15,-2-3-40-15,2 3-342 0,-1 0-272 0</inkml:trace>
  <inkml:trace contextRef="#ctx0" brushRef="#br0" timeOffset="111786.75">19913 9183 82 0,'0'0'216'0,"0"0"-34"0,8-9-22 15,-8 9-29-15,0 0-20 0,0 0-16 0,6-7-8 16,-6 7-15-16,0 0 1 0,0 0-4 0,0 0 1 16,8-6-1-16,-8 6-3 0,0 0-2 0,0 0-3 15,0 0-1-15,0 0-4 0,0 0 4 0,0 0-15 16,0 0-3-16,0 0-12 0,0 0-1 0,9-5-1 15,-9 5-4-15,0 0 21 0,0 0-25 0,0 0-3 16,0 0 3-16,0 0-4 0,0 0 7 0,0 0-8 16,0 0 6-16,0 0 5 0,0 0 9 0,0 0 14 15,0 0 16-15,0 0 12 0,0 0 18 0,0 0 15 16,0 0 10-16,0 0-4 0,0 0-2 16,0 0-3-16,6-6-6 0,-6 6-4 0,0 0-3 15,0 0 0-15,0 0-9 0,4-11 2 0,-4 11-9 16,0 0-5-16,0 0-4 0,4-9-12 15,-4 9 10-15,0 0-16 0,0 0-16 0,4-10-6 16,-4 10-13-16,0 0-10 0,0 0-4 0,0 0-12 16,0 0-2-16,0 0-4 0,0 0-3 0,0 0 4 15,0 0 1-15,0 0 5 0,9 6-1 0,-9-6 1 16,3 10 4-16,-3-10 1 0,2 13 4 0,-2-13 5 16,1 15-4-16,-1-15 6 0,1 14 0 0,-1-14-1 15,1 13 55-15,-1-13-61 0,2 13 45 0,-2-13-56 16,1 11 60-16,-1-11-63 0,0 0 10 0,0 13 8 15,0-13 8-15,0 0 7 0,0 0-1 0,0 0 1 16,3 11-2-16,-3-11 3 16,0 0-5-16,0 0-8 0,0 0 3 0,-2-13-10 15,2 13 3-15,0-13-19 0,0 13 25 0,-1-17-4 16,1 17 1-16,0-20-1 0,0 20 7 0,0-19 11 16,0 19 8-16,0-17-1 0,0 17 4 0,0-14-1 15,0 14-12-15,0-12-11 0,0 12-9 0,0 0-10 16,1-13-6-16,-1 13-2 0,0 0 5 0,0 0 3 15,0 0 8-15,0 0 4 0,0 0-19 0,0 12 50 16,0-12-12-16,0 20 29 0,0-6 16 0,0 2-8 16,-1 0 10-16,0 4 0 0,1-1-5 0,-2 1 0 15,2 2-3-15,0 1-3 0,-1 1-5 0,1 0-9 16,0-3-8-16,-1-1-10 0,1 1-7 16,0-2-1-16,0-1-4 0,1-1-4 0,-1-1-26 15,0-4-52-15,0 2-64 0,0-14-93 0,0 21-36 16,0-21-141-16,1 16-59 0,-1-16-145 15,2 13-490-15,-2-13-709 0</inkml:trace>
  <inkml:trace contextRef="#ctx0" brushRef="#br0" timeOffset="114335.13">20811 7797 327 0,'0'0'281'0,"0"0"-32"0,0 0-52 15,-5-10 13-15,5 10-59 0,0 0 25 0,-5-8-52 16,5 8-11-16,0 0-1 0,0 0-11 0,-3-12-6 15,3 12-4-15,0 0 7 0,-3-13-4 0,3 13 11 16,0 0-36-16,-1-13-11 0,1 13-12 16,0 0-5-16,0-16-5 0,0 16 1 0,1-13 1 15,-1 13-1-15,1-12-4 0,-1 12-7 0,4-16-3 16,-4 16-8-16,5-16-2 0,-5 16-2 0,6-15-6 16,-2 6-1-16,-4 9-5 0,8-15 2 0,-3 7 1 0,3 1 42 15,-2 0-57-15,1 1 49 16,0 0-55-16,1-1 46 0,1 2-53 0,0-1 50 15,0 1-54-15,1 0 51 0,-1 1-51 0,1 1 49 0,-10 3-54 16,19-4 61-16,-19 4-63 0,16-4 8 16,-16 4 6-16,15 0-1 0,-15 0 12 0,14 4-2 15,-14-4 2-15,17 6 2 0,-11 0 8 0,1 2 1 16,-1-1 0-16,0 2 8 0,1 2-4 0,-2 0 15 16,0 3-1-16,-1 0 43 0,2 1-56 0,-2 0 51 15,0 1-56-15,0 2 53 0,-2 0-53 0,2-1 49 16,-1 0-54-16,-1 3 49 0,1-2-50 0,0-1 49 15,0 2-47-15,-2 0 43 0,2 0-46 16,-1-1 46-16,0-2-50 0,0 2 48 0,1 0-49 0,-1-1 48 16,1 0-49-16,0 0 44 0,0-2-47 15,1 0 53-15,0-1-57 0,0 1 51 16,0-2-49-16,-1-2 61 0,0 0-65 0,2-1 55 16,-1-1-49-16,1 0 45 0,0-2-48 0,-5-7 54 15,8 15-37-15,-8-15 35 0,8 12-53 0,-8-12 49 16,6 10-49-16,-6-10 53 0,7 6-54 0,-7-6 50 15,6 8-53-15,-6-8 53 0,0 0-51 0,6 8 51 16,-6-8-49-16,0 0 52 0,5 8-57 0,-5-8 51 16,0 0-50-16,0 0 54 0,5 6-54 0,-5-6 55 15,0 0-53-15,0 0 57 0,0 0-52 0,0 0 58 16,0 0-44-16,7 8 55 0,-7-8-55 0,0 0 58 16,0 0-54-16,0 0 56 0,0 0-57 0,0 0 53 15,0 0-58-15,0 0 42 0,0 0-49 16,0 0 50-16,0 0-54 0,0 0 52 0,0 0-62 15,0 0 56-15,5 7-52 0,-5-7 49 16,0 0-56-16,0 0 54 0,0 0-56 0,0 0 55 16,0 0-57-16,0 0 58 0,0 0-51 0,0 0 56 15,0 0-64-15,0 0 61 0,0 0-56 0,0 0 55 16,10 3-54-16,-10-3 56 0,0 0-55 0,0 0 55 16,0 0-55-16,14 1 58 0,-14-1-47 0,0 0 47 15,0 0-60-15,12 1 60 0,-12-1-57 0,0 0 54 16,0 0-52-16,0 0 55 0,12-1-58 0,-12 1 58 15,0 0-56-15,0 0 58 0,0 0-56 16,0 0 59-16,12-2-62 0,-12 2 58 0,0 0-59 0,0 0 56 16,0 0-56-16,0 0 55 0,0 0-38 0,0 0 33 15,0 0-54-15,0 0 56 0,8-7-56 16,-8 7 60-16,0 0-60 0,0 0 60 16,0 0-61-16,0 0 56 0,0 0-54 0,0 0 53 15,0 0-58-15,0 0 56 0,0 0-47 0,0 0 47 16,0 0-56-16,0 0 59 0,0 0-60 0,0 0 58 15,0 0-54-15,0 0 55 0,0 0-55 0,0 0 52 16,0 0-56-16,0 0 54 0,0 0-53 0,0 0 57 16,0 0-53-16,0 0 56 0,7-4-59 0,-7 4 49 15,0 0-54-15,14 0 49 0,-14 0-51 0,0 0 44 16,16 1-50-16,-16-1 53 0,0 0-52 0,19 0 56 16,-19 0-42-16,0 0 52 0,13 1-49 0,-13-1 54 15,0 0-37-15,0 0 38 0,14-1-53 16,-14 1 49-16,0 0-53 0,0 0 52 0,0 0-53 15,0 0 55-15,0 0-49 0,0 0 50 16,0 0-56-16,0 0 49 0,0 0-47 0,0 0 50 16,0 0-51-16,0 0 49 0,0 0-53 0,0 0 55 15,-7-9-51-15,7 9 54 0,0 0-50 0,0 0 55 16,0 0-56-16,0 0 50 0,-13 1-46 0,13-1 50 16,0 0-54-16,0 0 55 0,-12 3-51 0,12-3 51 15,0 0-53-15,-14 2 54 0,14-2-41 0,-11 3 38 16,11-3-49-16,0 0 48 0,-17 3-48 15,17-3 52-15,-12 3-54 0,12-3 52 0,-14 5-48 16,14-5 45-16,-12 4-46 0,12-4 49 0,-12 7-50 16,12-7 55-16,-12 8-54 0,12-8 5 0,-11 8 3 15,11-8 6-15,-11 11 0 0,11-11 7 0,-11 14 4 16,11-14 7-16,-9 13 3 0,4-4 3 0,1-1 10 16,-1 1-8-16,1 0 3 0,0 1 2 15,2 0-3-15,-2 2 7 0,1-2-6 0,1 1 1 16,-1 1 6-16,1 0 5 0,-1 1-4 15,2 1 3-15,-2 0-4 0,2 2 53 0,0-2-61 0,1 2 52 16,0 1-57-16,-2-1 52 0,2 1-61 0,2 1 63 16,-2 0-61-16,0 0 57 0,0 0-62 0,1-1 67 15,0 2-66-15,-1-1 57 0,3 1-51 16,-2-1 52-16,-1 0-59 0,1 0 3 0,1 0 2 16,0-1-1-16,-1 1 3 0,1-1 6 0,-1 1 5 15,2-1 8-15,-1 0-1 0,1 0 3 0,-1-1 4 16,0 1-32-16,-1 1 41 0,1-1-29 0,1 1 30 15,-1-2-30-15,0 1 29 0,-1 0-32 0,1-1 1 16,0 1 30-16,-2 0-30 0,1-2 27 0,2 0-19 16,-2 1 18-16,-1-3-38 15,1 2 38-15,1-2-38 0,-2 0 30 0,1-1-33 16,-1 0 33-16,1 0-37 0,-1-12 33 0,1 21-34 0,-1-21 33 16,0 19-33-16,0-19 32 0,2 15-29 15,-2-15 28-15,-2 15-24 0,2-15 27 0,-1 12-37 16,1-12 32-16,-2 11-31 0,2-11 27 0,-7 8-41 15,7-8 26-15,-10 4-41 0,10-4 28 0,-13 2-48 16,13-2 15-16,-19-5-38 0,9-1-69 0,-2-1-54 16,-3-5-79-16,1-1-79 0,0-3-15 0,1-2-118 15,-1-4-377-15,4 3-429 0</inkml:trace>
  <inkml:trace contextRef="#ctx0" brushRef="#br0" timeOffset="115355.29">21890 7747 289 0,'-14'3'260'0,"14"-3"-39"0,0 0-11 0,-10 4-40 16,10-4 3-16,0 0-53 0,-10 5 23 0,10-5-47 15,0 0 56-15,-9 5-67 0,9-5 8 16,0 0 18-16,0 0 58 0,-8 6-51 0,8-6 56 16,0 0-47-16,0 0 52 0,0 0-57 15,0 0 41-15,9 7-67 0,-9-7 53 0,15 1-63 16,-15-1 3-16,26-1-2 0,-9 1-9 0,4-2-7 16,2 2-6-16,4-3-4 0,0 2-3 0,2-1-6 15,2 0-4-15,-2-1-7 0,2 0 0 0,-1 1-13 16,-2 0 3-16,-2-1-6 0,-1 1-6 0,-5 1-3 15,-1-1 0-15,-1 0-2 0,-5 1-5 0,1 0-20 16,-3-2-40-16,-11 3-51 0,20-2-65 0,-20 2-18 16,11-1-122-16,-11 1-11 0,0 0-17 0,0 0-26 15,0 0-72-15,0 0-226 0,-13 3-166 0</inkml:trace>
  <inkml:trace contextRef="#ctx0" brushRef="#br0" timeOffset="115649.4">22160 7785 83 0,'0'0'426'0,"0"0"-50"15,0 0-98-15,-12 5-36 0,12-5-22 0,0 0-9 16,0 0-14-16,-6 7 44 0,6-7-76 0,0 0 24 16,-5 10-51-16,5-10 46 0,-3 11-59 0,3-11 45 15,-1 14-70-15,0-3 36 0,-1 1-44 0,1 2 65 16,1-1-64-16,-2 3 43 0,0 3-60 15,2 0-3-15,-1 0-4 0,1 0 2 0,0 1-4 16,0-1-2-16,0 1 1 0,0 0-1 0,0-2-1 16,0 1-27-16,0 1 28 0,0-2-21 0,0-1 15 15,0-2-27-15,0 0 18 0,0-2-41 0,0 0 29 16,0-13-37-16,0 21 18 0,0-21-75 16,0 17-30-16,0-17-76 0,1 15-32 0,-1-15-60 15,0 11-69-15,0-11-63 0,0 0-64 0,8 10-91 16,-8-10-245-16,0 0-304 0</inkml:trace>
  <inkml:trace contextRef="#ctx0" brushRef="#br0" timeOffset="116087.37">22547 8066 417 0,'0'0'433'0,"-5"-10"-121"0,5 10 31 0,-5-10-83 16,5 10 22-16,-7-7-95 0,7 7 16 0,0 0-97 15,-14-5 34-15,14 5-71 0,-11 3 45 0,11-3-60 16,-14 6 45-16,14-6-63 0,-14 9 43 0,7-1-44 16,0-2 55-16,0 3-50 0,1 1 50 0,1 0-58 15,0 0 50-15,0 0-56 0,1 0 51 0,1 1-58 16,1 0 55-16,2-11-57 0,-2 21 52 15,4-11-57-15,0 0 10 0,-2-10 9 16,9 18 4-16,-3-10 5 0,5 0 3 0,-1-1-4 16,3-2 0-16,0 0-1 0,-1-1 5 0,1-1-5 15,1-3-4-15,0-2 6 0,0 0-6 0,3-4-5 16,-4 1 1-16,2-4 2 0,-3 1-2 0,0-3-5 16,-2-1-1-16,-2 0-4 0,0-1 0 0,-4-1 0 15,-3 1 32-15,-1 0-53 0,-1 1 44 0,-6-2-59 16,0 0 46-16,-2 2-53 0,-2 0 43 15,-1 1-56-15,-1 0 48 0,-1 3-83 0,0 1 15 0,0 2-90 16,0 0 0-16,0 4-91 0,1 0 5 0,13 1-86 16,-22 1 13-16,22-1-21 0,-15 5-27 0,15-5-60 15,-9 6-210-15,9-6-134 0</inkml:trace>
  <inkml:trace contextRef="#ctx0" brushRef="#br0" timeOffset="116717">22947 8083 511 0,'0'-15'491'16,"0"15"-105"-16,-1-11 16 0,1 11-91 0,-3-12 7 15,3 12-103-15,-5-12 14 0,5 12-91 0,-8-10 25 16,8 10-89-16,-10-5 37 0,10 5-74 15,-13-5 41-15,13 5-62 0,-15 1 39 0,15-1-58 16,-18 4 50-16,8-1-61 0,1 1 51 0,-1 4-59 16,-2-1 56-16,2 3-56 0,0-2 55 0,0 2-56 15,2 2 51-15,0-2-52 0,2 1 48 0,1-1-51 16,0 1 57-16,1-1-49 0,3 0 53 0,1-10-43 16,-2 18 49-16,2-18-61 0,6 17 4 0,-6-17 7 15,8 14 4-15,-8-14 0 0,12 11 1 0,-12-11 1 16,13 8 4-16,-13-8 4 0,15 2 4 0,-15-2 0 15,15-4 56-15,-15 4-65 0,17-8 57 16,-9 0-56-16,-1 1 61 0,2-2-57 0,-1-3 64 16,-2 2-54-16,1-2 71 0,0 1-40 0,-3 0 47 15,0 2-51-15,0-1 67 0,0 2-47 16,-4 8 17-16,5-14-16 0,-5 14-14 0,4-12-13 16,-4 12-10-16,5-9-12 0,-5 9 1 0,0 0 4 15,0 0 11-15,0 0 7 0,0 0-2 16,0 0 8-16,0 0 9 0,0 12 1 0,0-12 5 15,-3 17-6-15,1-7-1 0,0 3-5 0,1-1-7 16,0 1-27-16,0 3 27 0,-1 1-24 0,1-2 19 0,0 4-23 16,1 0 14-16,-2-1-22 0,2 1 6 0,0 1 13 15,0 2-24-15,0-2 15 0,0 0-21 16,0-1 26-16,0 1-24 0,0-1 20 0,2-2-23 16,-2-3 25-16,0 0-23 0,0-2 27 0,0 1-24 15,-2-3 24-15,2-10-15 0,0 17 21 0,0-17-23 16,-2 16 14-16,2-16-23 0,-5 10 9 0,5-10-30 15,-13 7 7-15,13-7-64 0,-17 3-7 0,17-3-72 16,-25-1-17-16,12-2-46 0,-1 1-42 0,0-2-79 16,0 1-43-16,4-1-44 0,-1 0-34 15,0-2-367-15,3-1-379 0</inkml:trace>
  <inkml:trace contextRef="#ctx0" brushRef="#br0" timeOffset="117385.15">23362 8145 148 0,'0'0'449'15,"0"-19"-19"-15,-1 9-121 0,1 10 42 0,-2-20-80 16,-1 11 32-16,3 9-92 0,-2-17 14 0,2 17-81 15,-4-16 21-15,0 8-75 0,4 8 30 16,-8-12-68-16,8 12 39 0,-14-7-66 0,14 7 50 16,-15-4-62-16,15 4 50 0,-22 2-58 0,10 1 51 15,-3 2-55-15,1 0 51 0,0 2-51 0,0 1 56 16,0 1-66-16,1 0 54 0,2 2-56 0,-1 0 52 16,3 1-52-16,1 0 50 0,2-1-57 0,1 0 61 15,3-1-57-15,-1 0 57 0,3-10-51 0,0 20 3 16,3-10 4-16,0-2 2 0,5-1 7 15,-2 2 3-15,3-3 0 0,0-1 0 0,1 0-1 0,1-2 0 16,-11-3 0-16,23 1 55 0,-23-1-61 0,23-3 55 16,-13-1-61-16,2-2 60 0,0-1-69 15,-2-2 55-15,-1 0-60 0,2-1 62 16,-4 0-59-16,1-3 70 0,-2 3-41 0,-1 0 60 16,0 1-40-16,-1 0 47 0,-4 9-45 0,7-16 47 15,-7 16-54-15,5-12 31 0,-5 12-59 0,5-9 36 16,-5 9-57-16,0 0 47 0,6-11-51 0,-6 11 52 15,0 0-41-15,0 0 51 0,0 0-37 0,0 0 18 16,0 0 4-16,3 13 9 0,-3-13 5 0,-1 16 3 16,1-16 3-16,-2 20-3 0,2-7 2 15,-1 0 4-15,-3 0 2 0,3 5-22 0,0-3 27 16,-2 2-30-16,1 1 8 0,0-1-16 0,2 1 14 0,-1 0-22 16,0 1 18-16,1-1-24 0,0 0 17 0,-1 0-22 15,2 0 15-15,-1 1-1 0,0-1-4 16,1-2 0-16,-1 1-2 0,1 0 3 0,-1-4-3 15,0 1-1-15,0-1-2 0,0 1 5 16,-1-3 3-16,1-11-4 0,-1 22-6 0,-2-12 0 16,1 0 3-16,2-10 0 0,-7 15-2 0,7-15-4 15,-12 12-6-15,4-7-12 0,-1-1-32 0,-1-1-40 16,10-3-51-16,-21 1-59 0,9-2-58 0,0-1-12 16,0-1-144-16,-2-2-33 0,3-2-71 0,-2 0-429 15,3-3-533-15</inkml:trace>
  <inkml:trace contextRef="#ctx0" brushRef="#br0" timeOffset="117716.04">23527 7787 353 0,'0'0'513'15,"2"-20"-80"-15,-2 20-71 0,2-14-50 0,-2 14-42 16,1-12-52-16,-1 12-32 0,0 0-22 0,0 0-26 16,6-8-3-16,-6 8 45 0,0 0-55 15,8 13 54-15,-8-13-41 0,5 19 62 0,-1-4-37 16,-1 1 5-16,1 1-3 0,-2 2-13 0,1 4-5 16,0 1-15-16,-1 0-11 0,-1 1-15 0,3 0-3 15,-3 0-15-15,1 0-13 0,-1 0-11 0,-1-1-9 16,1 0-8-16,-1 0-26 0,1 0 1 0,-1-3-10 15,2-2 11-15,-1 0-22 0,0 1-25 0,-1-2-70 16,2-1-82-16,-1-1-69 0,0-2-91 0,0 0-74 16,2-4-48-16,0 0-96 0,-3-10-467 15,3 17-631-15</inkml:trace>
  <inkml:trace contextRef="#ctx0" brushRef="#br0" timeOffset="118131.61">23806 8243 213 0,'4'-9'477'0,"-4"9"-121"0,0 0-54 15,0 0-36-15,0 0 16 0,0 0-88 0,7-4 16 16,-7 4-102-16,0 0 28 0,14-1-76 0,-14 1 41 16,13-1-65-16,-13 1 49 0,15-3-64 0,-6-1 47 15,1 1-51-15,0-1 44 0,-1 0-56 16,0-3 44-16,1-1-53 0,-3 0 57 0,1-1-51 15,-1-1 56-15,-2-1-55 0,0 0 59 16,-2 0-35-16,-1 0 61 0,-2 0-59 0,0 11 54 16,0-23-53-16,-3 13 55 0,1 0-58 0,-3 1 49 15,1 0-60-15,-1 1 54 0,-2 1-59 0,7 7 59 16,-14-10-63-16,14 10 62 0,-16-6-64 0,16 6 62 16,-21 1-57-16,11 2 64 0,0 3-54 0,-4 1 67 15,2 2-45-15,-1 1 62 0,2 3-49 0,1-1 3 16,-2 5 9-16,3-1 4 0,1 0 9 15,3-1-35-15,-1 0 29 0,2 2-27 0,3-2 15 16,1 2-26-16,1-2 31 0,3 0-32 0,4 1 7 0,2 0 17 16,3-1-24-16,7 2 18 0,4-2-29 0,1-4 16 15,-3-1-25-15,6-1-12 16,-2-3-72-16,0-3-40 0,-1-2-123 0,-3-1-85 16,1-1-137-16,-2-2-113 0,-5-1-540 0,1 0-723 15</inkml:trace>
  <inkml:trace contextRef="#ctx0" brushRef="#br0" timeOffset="120412.56">3960 4137 47 0,'0'0'169'0,"0"0"-4"0,0 0-39 0,0 0 0 16,0 0-26-16,0 0 12 16,0 0-13-16,0 0 26 0,0 0-24 0,0 0 20 0,0 0-32 15,-6 8 27-15,6-8-35 0,0 0 22 0,0 0-35 0,0 0 22 16,0 0-37-16,0 0 26 0,0 0-44 15,0 0 40-15,0 0-32 0,0 0 33 0,0 0-27 16,0 0 32-16,0 0-30 0,5 8 21 0,-5-8-32 16,0 0 24-16,15 0-25 0,-15 0 17 0,18 1-30 15,-18-1-2-15,21 0 11 0,-8-1-11 0,0 1 17 16,1 0-18-16,0-1 18 0,2 1-25 0,-2-2 20 16,1 2-19-16,-2-1 10 0,-13 1-16 0,24-1 11 15,-24 1-19-15,19-1 13 0,-19 1-38 0,17-2-8 16,-17 2-73-16,15-2-55 0,-15 2-34 0,14-2-71 15,-14 2-51-15,15-3-291 0,-15 3-120 16</inkml:trace>
  <inkml:trace contextRef="#ctx0" brushRef="#br0" timeOffset="120718.21">4580 4105 212 0,'0'0'274'0,"0"0"-26"0,0 0-54 16,0 0 10-16,0 0-57 0,10 4-4 0,-10-4-50 15,0 0 15-15,0 0-45 0,0 0 28 16,0 0-27-16,10 2 36 0,-10-2-38 0,0 0 3 16,13 1-7-16,-13-1-1 0,13 0 3 0,-13 0-8 15,16 1-7-15,-16-1-5 0,18 0-4 0,-18 0-6 16,20 0-7-16,-20 0-1 0,20 1-5 0,-20-1 2 15,21-1 0-15,-21 1-6 0,20 0-1 16,-20 0 1-16,18 0-1 0,-18 0 5 0,15-1-21 0,-15 1-19 16,13-1-42-16,-13 1-38 0,13-2-42 0,-13 2-39 15,13-3-62-15,-13 3-51 0,15-2-189 16,-15 2 27-16</inkml:trace>
  <inkml:trace contextRef="#ctx0" brushRef="#br0" timeOffset="121012.52">5138 4107 58 0,'8'5'286'16,"-8"-5"-64"-16,0 0 7 0,0 0-38 0,12 2 6 15,-12-2-52-15,0 0 23 0,0 0-52 16,15 3-7-16,-15-3-17 0,11 1-9 0,-11-1-8 0,17 1-1 15,-17-1-14-15,17 1 6 0,-17-1-16 16,21 0-5-16,-21 0-1 0,23 0-8 0,-10 0-4 16,1 0-8-16,-1 0 0 0,-13 0-5 0,25 0 0 15,-25 0-5-15,25 0 0 0,-25 0 3 0,19-1-8 16,-19 1-17-16,18-2-26 0,-18 2-32 0,14-1-42 16,-14 1-31-16,14-4-57 0,-14 4-36 0,12-3-52 15,-12 3-173-15,12-3 64 0</inkml:trace>
  <inkml:trace contextRef="#ctx0" brushRef="#br0" timeOffset="121279.86">5812 4106 154 0,'0'0'376'15,"0"0"-79"-15,11 4-33 0,-11-4-29 0,0 0-26 16,14 2-2-16,-14-2-33 0,0 0-20 0,17 1-17 16,-17-1-21-16,15 0-26 0,-15 0-11 0,17 1-12 15,-17-1-14-15,22 0-7 0,-22 0-1 0,24 0-13 16,-11-1-9-16,-13 1-5 0,27 0-4 16,-15 0-1-16,2 0 6 0,-1-1-6 0,2 0-9 15,-2 0-21-15,-1 0-31 0,1-1-45 0,-13 2-41 16,21-3-43-16,-10 0-27 0,-11 3-92 0,16-5-290 15,-16 5-97-15</inkml:trace>
  <inkml:trace contextRef="#ctx0" brushRef="#br0" timeOffset="121545.14">6482 4070 163 0,'0'0'295'16,"0"0"-23"-16,0 0-68 0,16 1-21 0,-16-1-19 15,0 0-19-15,17 2-12 0,-17-2 14 0,14 1-43 16,-14-1-10-16,14 0-6 0,-14 0-7 0,18 1-9 16,-18-1-14-16,18 1-11 0,-18-1 1 0,19 1-11 15,-19-1-8-15,22 1-5 0,-22-1-9 0,22 2-5 16,-22-2-22-16,22-2-51 0,-22 2-57 0,23 0-60 15,-10-1-50-15,-13 1-71 0,21-1-173 0,-10-1 42 16</inkml:trace>
  <inkml:trace contextRef="#ctx0" brushRef="#br0" timeOffset="121796.5">6998 4053 253 0,'0'0'316'0,"15"3"-23"16,-15-3-47-16,12 2-28 0,-12-2-20 0,14 1-8 15,-14-1-17-15,16 3-11 0,-16-3-22 16,22 1-17-16,-10 0-23 0,-12-1-4 0,23 2-13 16,-11-2-9-16,-12 0-11 0,25 1-12 0,-11-1-8 15,-14 0-10-15,24 0-5 0,-11 1-4 16,-13-1-7-16,23 0 0 0,-23 0-23 0,18 0-34 15,-18 0-52-15,16-1-69 0,-16 1-65 0,13 0-86 16,-13 0-353-16,0 0-173 0</inkml:trace>
  <inkml:trace contextRef="#ctx0" brushRef="#br0" timeOffset="122826.83">7831 4117 209 0,'0'0'257'0,"0"0"-6"0,0 0-60 0,0 0-16 16,0 0-18-16,0 0-17 0,0 0-15 0,0 0-4 15,0 0-12-15,0 0 0 0,0 0 11 0,0 0 2 16,0 0 5-16,0 0 1 0,9 7-10 0,-9-7-7 16,0 0 4-16,19 0-21 0,-19 0-5 15,22-1-8-15,-9 1-8 0,1-1-7 0,2-1-8 16,2 2-7-16,0-1-5 0,1 0-7 16,0 0-5-16,-2 0-8 0,2-2-4 0,-3 2-3 15,-1 0-1-15,-2 1-2 0,-1-1-4 0,-12 1 8 16,21-3-1-16,-21 3-4 0,18-1-1 0,-18 1-6 15,13-1-24-15,-13 1-32 0,11-2-36 0,-11 2-39 16,0 0-49-16,16-3-58 0,-16 3-41 0,0 0-63 16,15-2-66-16,-15 2-170 0,10-4-86 0</inkml:trace>
  <inkml:trace contextRef="#ctx0" brushRef="#br0" timeOffset="123112.19">8627 4074 326 0,'0'0'306'0,"3"11"-80"16,-3-11-42-16,0 0-24 0,0 0-18 15,0 0-19-15,14 2-15 0,-14-2-17 0,0 0-10 16,19 0-18-16,-19 0-7 0,21 0-6 0,-21 0 7 15,24 0-8-15,-11 0-13 0,1-1-6 16,0 1-2-16,0 0-9 0,0 0-3 0,-1 0-5 0,-1-1 2 16,-12 1-2-16,25 0-2 0,-25 0-1 0,19-1-14 15,-19 1-23-15,18-2-14 0,-18 2-50 16,14-1-45-16,-14 1-39 0,14-1-45 0,-14 1-249 16,13-2 48-16</inkml:trace>
  <inkml:trace contextRef="#ctx0" brushRef="#br0" timeOffset="123418.11">9320 4084 234 0,'0'0'299'0,"0"0"-39"0,0 0-31 0,0 0-4 16,0 0-23-16,10 4-13 0,-10-4-26 0,0 0-21 16,13 0-15-16,-13 0-18 0,14 1-20 0,-14-1-12 15,17-1-10-15,-17 1-14 0,21 0-10 16,-21 0-6-16,25-1 0 0,-12 1-4 0,-13 0-4 0,25-1-6 16,-11 0-2-16,-1 1-6 0,0-1 4 0,1 1-2 15,-3-2-12-15,2 1-27 0,-13 1-33 16,21-3-50-16,-21 3-45 0,21-2-48 0,-21 2-54 15,18-2-60-15,-18 2-204 0,17-4-17 0</inkml:trace>
  <inkml:trace contextRef="#ctx0" brushRef="#br0" timeOffset="123698.1">10077 4046 65 0,'0'0'353'0,"15"3"-59"15,-15-3-35-15,0 0-28 0,15 0-34 0,-15 0-19 16,14 0-23-16,-14 0-15 0,13 0-12 0,-13 0-19 16,17 0-24-16,-17 0-14 0,16 0-12 0,-16 0-9 15,18-1-19-15,-18 1-4 0,19 0-6 0,-19 0-1 16,22 0-4-16,-22 0-5 0,23-2 3 0,-23 2-5 15,24-1-15-15,-24 1-31 0,23 0-40 0,-10-2-40 16,-1 1-40-16,2 1-29 0,-3-1-40 0,1 0-45 16,0 0-185-16,0 0 67 0</inkml:trace>
  <inkml:trace contextRef="#ctx0" brushRef="#br0" timeOffset="123944.13">10795 4041 106 0,'13'2'315'0,"-13"-2"-56"16,0 0-32-16,15 2-27 0,-15-2-14 0,15 0-23 16,-15 0-17-16,17 1-16 0,-17-1-60 15,18 0 33-15,-18 0-63 0,19 0 42 0,-19 0-16 0,22 0-14 16,-22 0-7-16,23-1-9 0,-23 1-1 0,23 0-10 15,-23 0-27-15,24 0-25 0,-13-2-52 16,2 2-41-16,-13 0-32 0,25-1-32 16,-12 1-32-16,0-1-34 0,1 1-150 0,-2-2 145 15</inkml:trace>
  <inkml:trace contextRef="#ctx0" brushRef="#br0" timeOffset="124198.4">11557 4027 141 0,'16'1'265'0,"-16"-1"-44"0,16 0-25 0,-16 0-25 15,17 0-15-15,-17 0-30 0,18 0-22 16,-18 0-15-16,22 2-18 0,-22-2-13 0,18 0-13 15,-18 0-9-15,22 0-1 0,-22 0-8 0,25-2-4 16,-25 2-18-16,23 0-42 0,-10-1-41 0,-13 1-40 16,27-2-48-16,-16 1-56 0,3 0-141 0,0 0 179 15</inkml:trace>
  <inkml:trace contextRef="#ctx0" brushRef="#br0" timeOffset="124466.1">12194 4009 26 0,'0'0'271'0,"18"1"-21"0,-18-1-57 0,0 0-11 16,20 0-17-16,-20 0-17 0,15 0-10 15,-15 0-17-15,16 2-6 0,-16-2-6 0,21 1-15 0,-21-1-11 16,23 1-8-16,-23-1-9 0,21 0-11 0,-8 1-9 15,-13-1 8-15,22 1-19 0,-22-1-6 16,24 1-3-16,-24-1-7 0,23 1-8 0,-23-1-12 16,22 2-21-16,-22-2-44 0,20 0-34 0,-20 0-62 15,21 0-51-15,-21 0-76 0,16 0-171 0,-16 0 63 16</inkml:trace>
  <inkml:trace contextRef="#ctx0" brushRef="#br0" timeOffset="125461.16">13026 3943 83 0,'0'0'193'0,"0"0"-27"0,0 0-20 16,0 0-12-16,0 0-10 0,-9 3-7 0,9-3-4 15,0 0-3-15,0 0-4 0,0 0-7 16,0 0 3-16,0 0 7 0,0 0 6 0,0 0 22 0,0 0-60 16,0 0 76-16,10 5-11 0,-10-5-15 15,17 2-10-15,-17-2-11 0,22 1 1 0,-6-1-9 16,-3 1-5-16,5 0-13 0,2-1-4 0,0 0-8 16,1 1-2-16,1-2-46 0,0 1 42 0,1 0-56 15,0 0 44-15,-2 0-53 0,0 0 47 0,-2 0-55 16,0-1 52-16,-5 1-53 0,1 0 53 0,-15 0-57 15,25-1 49-15,-25 1-68 0,19 0 18 16,-19 0-90-16,15-1 5 0,-15 1-100 0,14-2-2 16,-14 2-37-16,0 0-47 0,17 0-59 0,-17 0-241 15,12-1-99-15</inkml:trace>
  <inkml:trace contextRef="#ctx0" brushRef="#br0" timeOffset="125751.02">13959 3936 2 0,'0'0'362'15,"0"0"-86"-15,0 0-41 0,0 0-23 0,0 0-23 16,12 1-22-16,-12-1-14 0,0 0-24 0,16-1-28 15,-16 1-12-15,16 0-22 0,-16 0-57 0,19 0 42 16,-19 0-49-16,21 0 43 0,-8 0-49 16,-1-1 47-16,1 1-55 0,-13 0 52 0,25 0-57 15,-25 0 58-15,25-2-59 0,-25 2 58 0,23 0-61 16,-23 0 40-16,19-1-66 0,-19 1 0 0,18-1-38 16,-18 1-43-16,16-3-49 0,-16 3-56 0,16-2-241 15,-16 2 44-15</inkml:trace>
  <inkml:trace contextRef="#ctx0" brushRef="#br0" timeOffset="126053.6">14721 3921 377 0,'0'0'294'0,"0"0"-45"16,0 0 7-16,0 0-52 0,0 0-28 0,11 3-19 15,-11-3-24-15,0 0-14 0,0 0-12 0,18 0-19 16,-18 0-14-16,13 1-15 0,-13-1-13 0,16 0-7 16,-16 0-7-16,18 0-4 0,-18 0-9 0,23-1 0 15,-23 1-6-15,25 0 1 0,-25 0-7 0,22-1-4 16,-10-1 1-16,-12 2-10 0,22-1-19 15,-22 1-75-15,23-1 2 0,-23 1-70 16,19-2-54-16,-19 2-65 0,20-3-218 0,-9 1 0 16</inkml:trace>
  <inkml:trace contextRef="#ctx0" brushRef="#br0" timeOffset="126330.48">15406 3910 132 0,'14'0'339'0,"-14"0"-63"0,0 0-21 16,0 0-5-16,0 0-31 0,13 2-71 0,-13-2 20 16,0 0-29-16,18-2-16 0,-18 2-24 15,0 0-6-15,17 0-15 0,-17 0-17 0,17 0-9 16,-17 0-7-16,18 0-10 0,-18 0-6 0,20-1-4 15,-20 1-7-15,25 0 1 0,-25 0-8 0,26 1-11 16,-26-1-23-16,26-1-35 0,-13 1-66 0,-1 0-16 16,2-1-60-16,-1 0-50 0,1 1-74 0,-2-1-147 15,2-2 48-15</inkml:trace>
  <inkml:trace contextRef="#ctx0" brushRef="#br0" timeOffset="126579.37">16111 3883 94 0,'0'0'290'16,"0"0"-58"-16,19 0-33 0,-19 0-19 0,13 1-11 15,-13-1-18-15,16 1-25 0,-16-1-21 0,20 2-15 16,-20-2-10-16,23 0-16 0,-12 1-17 0,-11-1-1 15,26 1-13-15,-12-1-7 0,-14 0 7 0,25 0-17 16,-12 0-8-16,0 0-34 0,2 0-33 16,-1 0-42-16,2 0-46 0,-3 0-42 0,0-1-63 15,0 1-134-15,0-3 158 0</inkml:trace>
  <inkml:trace contextRef="#ctx0" brushRef="#br0" timeOffset="127508.08">16866 3823 65 0,'0'0'199'0,"0"0"-13"15,0 0-32-15,0 0-20 0,0 0-10 0,0 0-15 16,0 0-2-16,-12 2-11 0,12-2 0 0,0 0-21 16,0 0 6-16,0 0-16 0,0 0 34 0,0 0-19 15,0 0 8-15,0 0-1 0,12 5 2 0,-12-5 0 16,16 1 7-16,-16-1-1 0,23 1 3 0,-9 1 42 15,1-1-65-15,3-1 47 0,0 1-59 0,2-1 41 16,-2 1-68-16,1 0 40 0,-2-1-55 16,2 0 44-16,-2 2-57 0,-3-2 43 15,1 0-57-15,-2 1 46 0,0-1-51 0,-13 0 48 16,21 0-58-16,-21 0 33 0,18 0-82 0,-18 0 9 16,14-1-107-16,-14 1 4 0,14 0-58 0,-14 0-36 15,0 0-64-15,16-2-259 0,-16 2-96 0</inkml:trace>
  <inkml:trace contextRef="#ctx0" brushRef="#br0" timeOffset="127796.01">17632 3852 279 0,'0'0'319'0,"0"0"-65"0,0 0 19 16,14 2-67-16,-14-2 27 0,0 0-93 0,13 1-20 16,-13-1-16-16,12 1-12 0,-12-1-15 0,13 0 6 15,-13 0-23-15,17 1 48 0,-17-1-82 0,19 0 59 16,-19 0-75-16,23 0 51 0,-23 0-67 0,24 0 61 16,-24 0-67-16,26 0 59 0,-26 0-63 0,25 0 59 15,-25 0-65-15,24 0 27 0,-11 0-86 16,-13 0 22-16,22-1-55 0,-22 1-13 0,23-1-44 15,-23 1-38-15,22-1-59 0,-22 1-233 0,22-4 8 16</inkml:trace>
  <inkml:trace contextRef="#ctx0" brushRef="#br0" timeOffset="128092.12">18409 3855 141 0,'0'0'360'0,"0"0"-88"16,0 0 5-16,10 4-31 0,-10-4-24 0,0 0-88 16,0 0 41-16,0 0-89 0,12 1 44 15,-12-1-82-15,0 0 62 0,12 3-71 0,-12-3 58 16,12 1-69-16,-12-1 52 0,16 0-68 0,-16 0 58 15,18 0-70-15,-18 0 57 0,23 1-66 0,-9-1 65 16,-14 0-71-16,25 0 61 0,-11 0-68 0,-1 0 53 16,1-1-88-16,-2 1 21 0,2-1-75 15,-1 1-16-15,-1-1-58 0,2-1-51 0,-3 1-64 16,2-1-207-16,-3 0-4 0</inkml:trace>
  <inkml:trace contextRef="#ctx0" brushRef="#br0" timeOffset="128359.97">19162 3860 53 0,'0'0'389'0,"0"0"-71"15,16 2-74-15,-16-2 19 0,12 1-89 16,-12-1 52-16,16 0-113 0,-16 0 37 0,14 1-82 15,-14-1 53-15,19 0-53 0,-19 0 34 0,20 0-81 16,-20 0 51-16,24-1-68 0,-10 1 53 0,-14 0-68 16,24 0 59-16,-11-1-68 0,0 1 48 0,1-2-85 15,-1 2 12-15,2-3-63 0,-2 3-16 0,0-1-30 16,2 1-40-16,-2-1-44 0,1 0-44 0,-1 0-126 16,1 0 131-16</inkml:trace>
  <inkml:trace contextRef="#ctx0" brushRef="#br0" timeOffset="128608.55">19784 3820 282 0,'15'0'310'0,"-15"0"-34"0,0 0-51 0,12 2 7 0,-12-2-72 15,0 0 34-15,18-2-77 0,-18 2 51 0,18 0-78 16,-18 0 50-16,24 0-78 0,-24 0 51 0,25 0-72 15,-9 0 46-15,-3 0-67 0,1 0 42 0,1 0-63 16,-1 0 58-16,1 0-73 16,-2 0 60-16,1 0-66 0,-1 0 49 0,1 0-100 15,-14 0 25-15,22 0-79 0,-22 0-30 0,19-1-69 0,-19 1-86 16,15 0-226-16,-15 0-48 0</inkml:trace>
  <inkml:trace contextRef="#ctx0" brushRef="#br0" timeOffset="129516.37">20511 3792 239 0,'-14'0'259'0,"14"0"-35"0,0 0-37 16,0 0-12-16,-13 1-41 0,13-1-9 0,0 0-37 15,0 0 9-15,0 0-31 0,0 0 19 0,0 0-28 16,0 0 65-16,0 0-46 0,0 0 75 0,0 0-57 0,0 0 64 16,9 5-66-16,-9-5 57 0,19 1-52 0,-7 0 45 15,2 0-60-15,1 1 42 0,5-1-60 16,0 0 38-16,-1 0-62 0,3 0 38 0,-1-1-57 15,-1 3 46-15,1-2-46 0,1-1 50 16,-1 1-56-16,-1 0 48 0,0-1-63 0,-3 1 52 16,0-1-63-16,-3 2 57 0,-14-2-56 0,24 0 50 15,-12-2-65-15,-12 2 28 0,18 2-83 0,-18-2 14 16,14 0-94-16,-14 0 12 0,0 0-83 0,19 0-16 16,-19 0-40-16,0 0-49 0,16 0-46 0,-16 0-156 15,13 0-46-15</inkml:trace>
  <inkml:trace contextRef="#ctx0" brushRef="#br0" timeOffset="129792.25">21306 3825 113 0,'0'0'349'0,"0"0"-61"0,0 0-54 15,0 0-4-15,0 0-68 0,13 2 24 0,-13-2-61 16,0 0 48-16,14 1-73 0,-14-1 54 0,15 0-85 16,-15 0 64-16,23 0-82 0,-10 1 50 0,2-1-59 15,0 0 49-15,4 1-65 0,0-1 53 0,-1 1-75 16,1-1 53-16,-1 1-61 0,0 1 50 0,1-2-57 16,-5 1 53-16,0-1-57 15,1 1 54-15,-2-1-58 0,1 0 53 0,-14 0-69 16,23 0 33-16,-23 0-96 0,18-1 22 0,-18 1-81 15,18-1-33-15,-18 1-69 0,15-3-74 0,-15 3-207 16,17-3-48-16</inkml:trace>
  <inkml:trace contextRef="#ctx0" brushRef="#br0" timeOffset="130091.13">22098 3822 327 0,'0'0'289'0,"0"0"-60"15,0 0-7-15,15 1-47 0,-15-1 0 0,0 0-62 16,19 0 19-16,-19 0-58 0,15 0 32 0,-15 0-49 16,20 0 41-16,-20 0-46 0,25 0 67 0,-12 0-79 15,1-1 62-15,0 1-86 0,0 0 57 0,0 0-65 16,-1-2 53-16,1 2-68 0,-2-1 63 0,2 1-65 15,-1-1 56-15,-13 1-65 0,23-1 50 0,-23 1-71 16,19-1 44-16,-19 1-67 0,17-3 18 16,-17 3-75-16,17-2-34 0,-17 2-20 0,18-2-58 15,-18 2-47-15,17-4-186 0,-17 4 54 16</inkml:trace>
  <inkml:trace contextRef="#ctx0" brushRef="#br0" timeOffset="130359.83">22859 3782 23 0,'0'0'365'0,"18"0"-76"16,-18 0-47-16,13 0-20 0,-13 0-70 15,14-1-2-15,-14 1-51 0,12 0 23 0,-12 0-52 16,18 1 27-16,-18-1-51 0,20 0 28 15,-20 0-50-15,24 0 31 0,-13 1-47 0,3-1 28 16,-1 0-31-16,1 2 32 0,-14-2-52 0,27 1 13 16,-14-1-46-16,1 0-3 0,-1 0-28 0,-13 0-21 15,25 0-26-15,-11-1-22 0,-14 1-23 0,26-2-52 16,-15 1-142-16,3 1 178 0</inkml:trace>
  <inkml:trace contextRef="#ctx0" brushRef="#br0" timeOffset="130632.93">23549 3759 207 0,'0'0'249'0,"13"1"-41"0,-13-1-32 0,14 0-15 15,-14 0-27-15,15 2-9 0,-15-2-6 0,14 1 7 16,-14-1-25-16,21 1 36 0,-21-1-60 0,23 3 43 15,-12-2-67-15,2 0 55 0,-13-1-67 0,23 1 51 16,-10 0-71-16,-2 1 54 0,-11-2-59 0,23 1 57 16,-11 0-61-16,-12-1 46 0,23 1-63 0,-23-1 64 15,24 0-18-15,-24 0-9 0,23 1-7 16,-23-1-9-16,18 0-58 0,-18 0 42 0,16 0-85 16,-16 0 2-16,15 1-56 0,-15-1-65 0,0 0-55 15,17 0-66-15,-17 0-153 0,0 0 37 16</inkml:trace>
  <inkml:trace contextRef="#ctx0" brushRef="#br0" timeOffset="131380.34">24386 3818 98 0,'0'0'271'0,"0"0"-40"16,-15 0-28-16,15 0-19 0,0 0-29 16,0 0 5-16,0 0-36 0,0 0 32 0,0 0-50 15,-13-1 33-15,13 1-54 0,0 0 52 0,0 0-63 16,0 0 77-16,0 0-61 0,0 0 50 0,0 0-71 16,0 0 50-16,0 0-50 0,14 1 49 15,-14-1-58-15,14 1 37 0,-14-1-56 0,17 0 46 16,-17 0-56-16,25 1 38 0,-25-1-55 0,25 0 42 15,-12 0-53-15,2 0 49 0,-1 0-49 0,2 0 41 16,-3 0-60-16,2 0 51 0,0 0-53 0,-2 0 50 16,3 0-48-16,-2 0 42 0,-14 0-51 0,20 0 50 15,-20 0-48-15,20 0 49 0,-20 0-51 0,15-1 35 16,-15 1-80-16,14 0 12 0,-14 0-92 0,0 0 26 16,15-1-87-16,-15 1-23 0,0 0-41 15,17-1-74-15,-17 1-279 0,0 0-139 16</inkml:trace>
  <inkml:trace contextRef="#ctx0" brushRef="#br0" timeOffset="131674.34">24986 3803 75 0,'0'0'356'15,"13"0"-53"-15,-13 0-53 0,0 0 11 0,13 1-88 16,-13-1 20-16,0 0-81 0,16 1 47 0,-16-1-66 16,15 1 41-16,-15-1-73 0,23 1 53 0,-11 1-80 15,1-1 48-15,0-1-69 0,1 1 54 0,-1-1-63 16,0 0 56-16,1 1-64 0,-1-1 59 0,1 0-54 16,-1 0 49-16,1 0-65 0,-2 1 59 0,-12-1-65 15,25-1 65-15,-25 1-59 0,19 0 58 0,-19 0-78 16,18-2 20-16,-18 2-106 0,21-3-18 0,-21 3-71 15,17-3-55-15,-17 3-79 0,17-3-156 0,-17 3 4 16</inkml:trace>
  <inkml:trace contextRef="#ctx0" brushRef="#br0" timeOffset="131940.12">25650 3775 113 0,'0'0'366'0,"0"0"-70"0,14 0-41 0,-14 0-17 0,0 0-43 15,15-2-35-15,-15 2-25 0,0 0 0 0,18 0-2 16,-18 0-14-16,19 0-28 0,-7-2-12 0,-12 2-20 16,21 0-10-16,-10 2-8 0,3-4-4 15,-14 2-11-15,18 0-3 0,-18 0-3 16,22 0-2-16,-22 0 2 0,20 2-4 0,-20-2-6 0,18-2-7 15,-18 2-24-15,18 0-24 0,-18 0-26 16,13-1-34-16,-13 1-30 0,14 0-35 0,-14 0-40 16,11-1-42-16,-11 1-258 0,15-1-7 0</inkml:trace>
  <inkml:trace contextRef="#ctx0" brushRef="#br0" timeOffset="132156.31">26183 3767 68 0,'0'0'303'0,"0"0"-62"15,16 0-41-15,-16 0-37 0,0 0-20 0,13-1-22 16,-13 1-21-16,14-2-20 0,-14 2-20 0,17 0-8 16,-17 0-7-16,16 0-10 0,-16 0-12 0,16 0-2 15,-16 0-1-15,18 0-14 0,-18 0-1 0,19 0-35 16,-19 0-42-16,15 0-32 0,-15 0-28 0,17 0-31 15,-17 0-213-15,16 0 168 0</inkml:trace>
  <inkml:trace contextRef="#ctx0" brushRef="#br0" timeOffset="132391.28">26693 3745 391 0,'15'-2'342'16,"-15"2"-51"-16,0 0-12 0,18-1-32 0,-18 1-24 16,13-1-17-16,-13 1-16 0,23-1-29 0,-10 1-44 15,1 0-24-15,-1 0-22 0,-13 0-14 0,25 0-4 16,-11 1-13-16,-1-1-9 0,0 0-9 16,-1 1-6-16,-12-1-11 0,25 1-37 0,-14 1-44 15,-11-2-51-15,18 0-52 0,-18 0-62 0,16 0-85 16,-16 0-254-16,0 0-93 0</inkml:trace>
  <inkml:trace contextRef="#ctx0" brushRef="#br0" timeOffset="134090.06">4076 7303 200 0,'0'0'258'0,"0"0"-23"0,-12 1-15 16,12-1-11-16,0 0-3 0,-11 3-55 0,11-3-4 15,0 0-15-15,0 0-64 0,-11 2 54 0,11-2-8 16,0 0-10-16,0 0-10 0,0 0-12 0,0 0-17 16,0 0 2-16,0 0 2 0,0 0-4 0,0 0-2 15,0 0 3-15,9 5-3 0,-9-5 0 0,15-1-5 16,-3-1-7-16,-12 2-7 0,27-1-4 0,-12 0-4 16,-1 1-5-16,1-1-6 0,1 0 0 0,-1 0-5 15,-2-1-6-15,1 2 0 0,-2-1 0 0,-12 1-3 16,21-1 0-16,-21 1 0 0,17-2 0 0,-17 2-1 15,13-1-2-15,-13 1-1 0,12-1-16 0,-12 1-30 16,0 0-38-16,17-1-44 0,-17 1-52 16,0 0-44-16,11-2-23 0,-11 2-26 0,0 0-36 15,13-1-280-15,-13 1-95 0</inkml:trace>
  <inkml:trace contextRef="#ctx0" brushRef="#br0" timeOffset="134426.6">4696 7278 28 0,'0'0'288'0,"0"0"-42"0,0 0-16 0,0 0-20 15,0 0-14-15,0 0-29 0,0 0-26 16,-9 3-21-16,9-3-16 0,0 0-18 0,0 0-9 15,0 0-4-15,0 0-5 0,0 0 4 0,0 0-7 16,0 0-5-16,0 0-7 0,15 2-8 0,-15-2-10 16,13-1-2-16,-13 1-3 0,18 0 0 0,-18 0-3 15,23-1-60-15,-9 0 71 0,-1 1-69 0,2-1 77 16,1 0-60-16,-1 0 60 0,1 0-72 0,-1 1 71 16,-1-1-62-16,1 0 55 0,-15 1-66 0,24-2 66 15,-12 1-62-15,-12 1 67 0,17-1-79 0,-17 1 53 16,15-2-91-16,-15 2 21 0,13-2-62 0,-13 2-17 15,12-1-41-15,-12 1-42 0,0 0-48 16,13-1-227-16,-13 1 20 0</inkml:trace>
  <inkml:trace contextRef="#ctx0" brushRef="#br0" timeOffset="134745.31">5368 7283 112 0,'11'5'294'15,"-11"-5"-63"-15,0 0-18 0,0 0-12 0,0 0-26 16,11 2-25-16,-11-2-18 0,0 0-17 0,0 0-18 16,14 1-49-16,-14-1 36 0,14 0-50 0,-14 0 42 15,16 2-55-15,-16-2 48 0,19 0-56 0,-8-2 56 16,3 2-63-16,0 0 62 0,0 0-70 0,1 0 60 15,1 0-67-15,-2 0 58 0,1 0-72 0,0 0 70 16,-1 0-68-16,0 0 65 0,0 0-68 0,-14 0 67 16,23 0-73-16,-23 0 55 0,19 0-60 0,-19 0 43 15,15-1-60-15,-15 1 26 0,16-1-50 0,-16 1 6 16,11-1-46-16,-11 1-35 0,0 0-41 0,15-3-36 16,-15 3-29-16,11-3-115 0,-11 3 175 0</inkml:trace>
  <inkml:trace contextRef="#ctx0" brushRef="#br0" timeOffset="135059.34">6099 7294 312 0,'0'0'268'0,"0"0"-30"0,13 3-17 15,-13-3-15-15,0 0-27 0,0 0-50 0,17 0 29 16,-17 0-74-16,11 1 49 0,-11-1-75 0,17 0 65 16,-17 0-74-16,19-1 62 0,-19 1-17 0,23 0-16 15,-9 0-60-15,-1-1 60 0,2 0-63 0,-1 1 69 16,3-1-64-16,-2 1 57 0,2-1-69 0,-3 1 52 16,2-2-61-16,-1 1 54 0,-1 1-61 0,-2-1 54 15,0 0-60-15,-12 1 57 0,20-2-59 0,-20 2 55 16,18 0-61-16,-18 0 46 0,14-1-88 0,-14 1 38 15,12-2-103-15,-12 2 22 0,0 0-58 0,15-1-10 16,-15 1-32-16,0 0-28 0,12-2-38 0,-12 2-218 16,0 0 19-16</inkml:trace>
  <inkml:trace contextRef="#ctx0" brushRef="#br0" timeOffset="135388.99">6903 7294 137 0,'0'0'380'0,"0"0"-67"0,0 0-68 16,14 1 25-16,-14-1-96 0,0 0 42 0,0 0-91 16,18 0 53-16,-18 0-89 0,15 0 59 15,-15 0-85-15,17-1 49 0,-17 1-74 0,24 0 59 16,-12-1-11-16,2 1-13 0,-1 0-11 0,2-2-5 15,-2 2-10-15,2-1-56 0,-2 1 61 0,2 0-63 16,-1-1 52-16,-1 1-61 0,3 0 57 0,-4 0-52 16,2 0 47-16,-14 0-50 0,25-1 50 0,-25 1-54 15,21 0 53-15,-8 1-50 0,-13-1 54 0,21 0-58 16,-21 0 53-16,19-1-76 0,-19 1 33 0,18-2-102 16,-18 2 17-16,16-1-88 0,-16 1-34 0,21-4-66 15,-21 4-79-15,19-3-177 0,-19 3-49 0</inkml:trace>
  <inkml:trace contextRef="#ctx0" brushRef="#br0" timeOffset="135622.37">7734 7275 154 0,'18'0'342'0,"-18"0"-62"15,0 0-34-15,18 0-18 0,-18 0-76 0,14 0 28 16,-14 0-76-16,15 0 37 0,-15 0-74 0,18 0 56 16,-18 0-83-16,18 0 45 0,-18 0-70 0,23-1 53 15,-23 1-73-15,23 0 65 0,-23 0-73 16,23-2 41-16,-12 1-89 0,-11 1-17 0,23-1-66 16,-23 1-56-16,22-2-71 0,-22 2-213 0,22-3 28 15</inkml:trace>
  <inkml:trace contextRef="#ctx0" brushRef="#br0" timeOffset="135883.68">8293 7236 167 0,'0'0'303'0,"15"1"-58"16,-15-1-10-16,15 0-39 0,-15 0 19 0,19 0-68 15,-19 0 50-15,22-1-86 0,-22 1 62 0,23 0-79 16,-9 0 54-16,-2-1-61 0,2 1 30 0,-2 0-73 16,1-1 42-16,-13 1-71 0,26 0 51 0,-14 1-67 15,1-1 59-15,0-1-68 0,-13 1 55 0,23 0-96 16,-23 0 32-16,22 0-92 0,-22 0-8 16,19 0-57-16,-19 0-56 0,15-2-59 15,-15 2-252-15,14 0-52 0</inkml:trace>
  <inkml:trace contextRef="#ctx0" brushRef="#br0" timeOffset="136881">9352 7236 167 0,'0'0'264'0,"0"0"-49"0,0 0-22 16,-14 3-34-16,14-3-1 0,0 0-41 0,0 0-23 0,-9 4-9 16,9-4-14-16,0 0-8 0,0 0 6 0,0 0 8 15,0 0 8-15,0 0 8 0,0 0 16 16,0 0 15-16,0 0-1 0,0 0 0 0,0 0-23 16,12 4-10-16,-12-4-8 0,21 3 32 0,-7-3-61 0,3-3 58 15,3 3-62-15,2 0 43 0,1 0-62 16,1 0 40-16,3 0-58 0,1 0 44 0,-5 0-32 15,2 0 22-15,-2 0-55 0,-2 3 51 0,-1-6-52 16,-1 3 50-16,-4 0-54 0,0 0 55 0,-2 0-58 16,-13 0 56-16,23 0-60 0,-23 0 34 0,18 0-88 15,-18 0 11-15,15-1-107 0,-15 1-29 16,14-1-17-16,-14 1-20 0,12-2-29 0,-12 2-51 16,11-1-11-16,-11 1-157 0,13-3 24 0</inkml:trace>
  <inkml:trace contextRef="#ctx0" brushRef="#br0" timeOffset="137193.16">10246 7215 97 0,'0'0'397'0,"0"0"-64"0,0 0-103 0,0 0-37 0,0 0-35 15,0 0-20-15,0 0-23 0,12 3-16 16,-12-3-12-16,0 0-15 0,17-1-9 0,-17 1-7 16,14-2-7-16,-3 1-2 0,-11 1-4 0,25-1-2 15,-12 0-10-15,2-1 0 0,-1 1-3 0,0 1-2 16,0-1-5-16,0 0-1 0,-1 1-1 0,1-1-1 16,-1-1-7-16,-13 2-3 0,24-1 1 0,-24 1 1 15,20 0-4-15,-20 0-2 0,17-1 5 0,-17 1-2 16,15-2-7-16,-15 2-6 0,13-1-24 0,-13 1-18 15,13-1-24-15,-13 1-22 0,10-3-10 0,-10 3-40 16,12-2-35-16,-12 2-27 0,15-3-67 0,-15 3-146 16,16-2 119-16</inkml:trace>
  <inkml:trace contextRef="#ctx0" brushRef="#br0" timeOffset="137467.56">10957 7171 63 0,'0'0'409'0,"0"0"-96"0,0 0-47 0,0 0-22 16,8 6-32-16,-8-6-11 0,0 0-15 16,13 0-18-16,-13 0-17 0,16 1-19 0,-16-1-10 15,24 0-13-15,-11-1-10 0,4 1 24 16,-2 0-51-16,4 0 33 0,2 0-60 0,-2 0 45 0,3 0-60 15,-3 0 51-15,1 0-64 0,3 0 47 16,-5 0-61-16,3 0 50 0,-4-2-59 0,-1 2 52 16,0 0-41-16,-3 0 3 0,1-1-92 0,-14 1-9 15,17-2-143-15,-17 2-69 0,13-1-85 0,-13 1-342 16,0 0-238-16</inkml:trace>
  <inkml:trace contextRef="#ctx0" brushRef="#br0" timeOffset="138267.6">8926 7267 148 0,'0'0'273'0,"0"0"-48"0,0 0-28 0,-9-5-38 16,9 5-9-16,0 0-37 0,0 0 5 0,0 0-33 15,0 0 23-15,0 0-40 0,-10-4 40 0,10 4-48 16,0 0 51-16,0 0-58 0,0 0 6 0,0 0 5 16,0 0 9-16,0 0 64 0,0 0-71 0,-9-3 57 15,9 3-68-15,0 0 60 0,0 0-63 0,0 0 51 16,0 0-54-16,0 0 51 0,0 0-30 15,0 0 42-15,0 0-49 0,0 0 57 0,0 0-55 0,12-2 57 16,-12 2-57-16,15-2 54 0,-15 2-65 0,21-4 53 16,-21 4-69-16,23-4-3 0,-11 3-3 0,0-2-5 15,-1 2-5-15,2-1-2 0,-1 1-5 0,-1-2-1 16,-11 3-4-16,19-3-1 0,-19 3-11 16,18-2-34-16,-18 2-48 0,13-2-57 0,-13 2-64 15,10-2-80-15,-10 2-47 0,0 0-61 0,12-2-432 16,-12 2-362-16</inkml:trace>
  <inkml:trace contextRef="#ctx0" brushRef="#br0" timeOffset="139355.74">11754 7149 143 0,'0'0'199'0,"0"0"-34"0,-13 1-17 0,13-1-23 16,0 0-7-16,0 0-8 0,0 0-14 0,0 0-4 16,0 0-14-16,0 0-4 0,0 0-11 15,-9 3-4-15,9-3-4 0,0 0 11 0,0 0 6 0,0 0 2 16,0 0 0-16,0 0 2 0,12 1-5 0,-12-1 2 16,14 0-1-16,-14 0-2 0,20-2-9 15,-6 2-6-15,-1-1-7 0,0 0-10 0,2-2-8 16,0 2-6-16,-1 0-6 0,0-1-5 0,-1 1 5 15,0 0-4-15,-1 0 5 0,0 0-3 0,-12 1-1 16,21-3-7-16,-21 3-4 0,13-1 2 0,-13 1 1 16,16-3-13-16,-16 3 0 0,0 0-51 0,15-2-24 15,-15 2-24-15,0 0-37 0,14-2-37 16,-14 2-60-16,0 0-65 0,10-3-152 0,-10 3 65 0</inkml:trace>
  <inkml:trace contextRef="#ctx0" brushRef="#br0" timeOffset="139690.37">12377 7077 139 0,'0'0'391'0,"0"0"-119"0,0 0-60 0,0 0-44 0,8 5-36 15,-8-5-19-15,0 0-13 0,0 0-19 0,16 0-9 16,-16 0-1-16,13 0-18 0,-13 0-9 0,18-3-4 16,-18 3 0-16,23-1-1 0,-9 1-3 0,-1 0-4 15,1-1-1-15,-1-1 3 0,3 1-13 0,-3-1-4 16,1 1-2-16,-14 1-4 0,24-1-1 16,-10 0-1-16,-3 0 1 0,1 0 0 0,-12 1-2 15,19-2 1-15,-19 2 2 0,16-1-21 0,-16 1-13 16,14-4-20-16,-14 4-21 0,14-2-18 0,-14 2-14 15,13-2-22-15,-13 2-30 0,13-2-26 0,-13 2-35 16,14-3-192-16,-14 3 139 0</inkml:trace>
  <inkml:trace contextRef="#ctx0" brushRef="#br0" timeOffset="139989.17">13133 7039 312 0,'0'0'302'0,"0"0"-72"16,0 0-38-16,12 1-26 0,-12-1-25 0,0 0-15 16,13 0-23-16,-13 0-7 0,14-1-11 0,-14 1-8 15,15 0-3-15,-15 0-8 0,18 0-6 16,-18 0-8-16,27 0-3 0,-16 0-2 0,5 0-11 0,-2 1-6 15,1-1-3-15,-1 0-9 0,1 0 3 0,1 0-8 16,-3 0 0-16,1 0-1 0,-1 0-1 16,1 0 10-16,-1 0-15 0,-13 0-15 0,25-1-18 15,-25 1-20-15,23 0-25 0,-23 0-21 0,19-1-17 16,-19 1-30-16,21-3-30 0,-21 3-35 16,21-1-39-16,-21 1-159 0,21-3 138 0</inkml:trace>
  <inkml:trace contextRef="#ctx0" brushRef="#br0" timeOffset="140270.03">14032 7021 245 0,'0'0'340'0,"11"3"-86"15,-11-3-43-15,0 0-31 0,18 1-35 0,-18-1-19 16,13 0-17-16,-13 0-8 0,19 0-18 0,-19 0-11 16,19 0-9-16,-7 1-9 0,1-1-8 15,0 0-8-15,3 0-7 0,-2 0-7 0,2-1 2 16,-1 1-11-16,3 0-3 0,-2 0 8 0,-1 0-14 16,2 0-24-16,-2 0-24 0,1-1-24 0,2-1-32 15,-4 2-26-15,1-1-30 0,-1 0-23 16,-1 1-31-16,0-2-208 0,-13 2 119 0</inkml:trace>
  <inkml:trace contextRef="#ctx0" brushRef="#br0" timeOffset="140553.62">14793 7012 267 0,'0'0'296'0,"14"2"-48"0,-14-2-36 0,0 0-30 16,12 1-34-16,-12-1-24 0,0 0-17 16,14 1-13-16,-14-1-20 0,0 0-8 0,16 1-6 15,-16-1-11-15,14 0-6 0,-14 0-3 0,16 0-9 16,-16 0-3-16,20 0-3 0,-20 0-6 0,23 0 6 16,-11-1-7-16,-12 1-8 0,25 0-5 0,-12-1 5 15,1 1-4-15,-1-1-2 0,0 1-16 0,2-1-22 16,-3 0-21-16,2 0-26 0,-3 0-23 0,2 0-26 15,-1-2-29-15,-2 0-17 0,-10 3-24 16,22-4-195-16,-22 4 151 0</inkml:trace>
  <inkml:trace contextRef="#ctx0" brushRef="#br0" timeOffset="140790.17">15501 6963 285 0,'0'0'245'0,"14"0"-36"15,-14 0-39-15,15 0-23 0,-15 0-22 0,17 0-21 16,-17 0-19-16,18-1-11 0,-18 1-11 0,22 0-9 16,-22 0-10-16,23-1-12 0,-23 1-5 0,26-1-1 15,-15 0-1-15,-11 1-7 0,24-1-11 16,-24 1-24-16,25-2-22 0,-14 0-34 0,1 1-49 15,-12 1-35-15,23-3-42 0,-13 0-159 0,3 2 184 16</inkml:trace>
  <inkml:trace contextRef="#ctx0" brushRef="#br0" timeOffset="141052.47">16189 6902 78 0,'15'1'322'0,"-15"-1"-59"15,18 1-47-15,-18-1-31 0,19 0-23 0,-19 0-30 16,25 2-16-16,-10-2-19 0,-2 1-13 0,2-1-6 16,-1 0-12-16,3 0-20 0,-3-1-5 0,2 1-4 15,0 0-9-15,0-2-5 0,-2 2-4 0,3 0 8 16,-2 0-20-16,1-1 0 0,-2 1-43 15,1-1-31-15,-1 0-34 0,-1 1-33 0,1-1-58 16,-2 0-50-16,0-1-159 0,-12 2 141 16</inkml:trace>
  <inkml:trace contextRef="#ctx0" brushRef="#br0" timeOffset="142041.5">16929 6922 32 0,'0'0'351'0,"-17"2"-47"0,17-2-67 16,0 0-7-16,0 0-56 0,-14 1-18 0,14-1-37 16,0 0-5-16,0 0-29 0,0 0 4 15,-11 2-2-15,11-2-7 0,0 0 18 0,0 0-8 16,0 0-1-16,12-1-23 0,-12 1 9 0,13-1-13 15,-13 1 8-15,23-1-11 0,-9 1 4 16,2-2-6-16,3 1 12 0,3 1-8 0,1-1-9 16,0 0-3-16,3 1-9 0,-1-1-2 0,-1 1-9 15,-1 0-8-15,0 0-4 0,-2 0 0 0,-1 0-4 16,-2 1-2-16,-3-1 2 0,-2 0-1 0,1-1-2 16,-14 1-1-16,23 0-4 0,-23 0-16 0,17 0-26 15,-17 0-42-15,16-1-52 0,-16 1-34 0,14-1-8 16,-14 1-50-16,16-2-45 0,-16 2-52 0,15-4-257 15,-4 3-91-15</inkml:trace>
  <inkml:trace contextRef="#ctx0" brushRef="#br0" timeOffset="142368.13">17876 6903 134 0,'0'0'303'0,"0"0"-72"0,0 0-42 0,0 0-16 16,0 0-21-16,0 0-18 0,0 0-2 16,11 3-36-16,-11-3 10 0,0 0-20 0,16 0 5 0,-16 0-7 15,16 1 2-15,-16-1-3 0,23 2-6 16,-23-2 3-16,26 0-18 0,-11 0-2 0,-1 0-11 15,3 0-3-15,-3-2-22 0,3 2 11 0,-2 0-13 16,0 0 3-16,1 0-15 0,-2 0 10 16,-1-1-12-16,0 1 10 0,-1-2-12 0,-12 2 5 15,19 0-7-15,-19 0-38 0,17-1-37 0,-17 1-39 16,15-2-2-16,-15 2-65 0,13-2-46 0,-13 2-45 16,11-3-247-16,-11 3-11 0</inkml:trace>
  <inkml:trace contextRef="#ctx0" brushRef="#br0" timeOffset="142657.43">18534 6888 138 0,'0'0'373'0,"0"0"-110"0,0 0-14 0,0 0-37 15,0 0-15-15,9 3-44 0,-9-3-27 0,0 0-13 16,10 4-7-16,-10-4-13 0,14 0-7 0,-14 0-8 16,16 1-16-16,-16-1 10 0,24 0-26 0,-24 0 0 15,24 0-21-15,-11 0 9 0,1 1-14 16,0-1 9-16,1 2-19 0,0-2 6 0,1 0-6 16,-2 0 4-16,3 1-8 0,-3-1 9 0,1 0-29 15,-1 0-26-15,2 0-31 0,-5-1-38 0,3 1-37 16,-14 0-36-16,21-2-46 0,-21 2-47 0,20-1-205 15,-20 1 34-15</inkml:trace>
  <inkml:trace contextRef="#ctx0" brushRef="#br0" timeOffset="142911.66">19245 6888 172 0,'0'0'336'16,"0"0"-66"-16,16 1-38 0,-16-1-27 0,14 1-25 16,-14-1-38-16,16 1-13 0,-16-1-17 0,19 0-20 15,-19 0-16-15,24 0-2 0,-11-1-7 0,1 2-18 16,0-1-9-16,0-1 2 0,0 1-11 0,0 0-3 16,2 0-7-16,-2 0-1 0,1-1-8 15,-1 1-16-15,1-1-18 0,-1 0-25 16,2 0-42-16,-2-2-35 0,0 1-34 0,0-1-40 15,0 1-41-15,-3-1-218 0,5-2 66 0</inkml:trace>
  <inkml:trace contextRef="#ctx0" brushRef="#br0" timeOffset="143151.75">20098 6824 268 0,'0'0'292'0,"13"0"-52"0,-13 0-38 16,13 0-27-16,-13 0-27 0,15-1-19 0,-15 1-13 15,17 0-26-15,-17 0-15 0,19 0-11 16,-19 0-11-16,20 0-13 0,-20 0-4 0,22-1-8 16,-22 1 0-16,25 0-14 0,-13-1-23 0,-12 1-20 15,25 0-25-15,-11-1-45 0,-14 1-25 0,24-1-36 16,-11-1-31-16,-1 0-231 0,-12 2 113 0</inkml:trace>
  <inkml:trace contextRef="#ctx0" brushRef="#br0" timeOffset="143368.34">20693 6781 182 0,'0'0'400'0,"0"0"-94"0,15 0-32 0,-15 0-13 15,14 0-61-15,-14 0-17 0,17 0-15 0,-17 0-18 16,23 1-9-16,-9 1-22 0,0-1-22 0,1-1-23 16,2 1-9-16,1 0-12 0,0 2-11 0,-1-2-9 15,0 0-8-15,2 0-3 0,-1 1-25 0,-3-1-47 16,1 0-57-16,-2 1-41 0,-3 0-47 0,2 0-68 16,-13-2-71-16,19 0-197 0,-19 0-32 15</inkml:trace>
  <inkml:trace contextRef="#ctx0" brushRef="#br0" timeOffset="144259.7">21382 6848 126 0,'-15'1'232'0,"15"-1"-41"0,0 0-8 0,0 0-33 15,0 0-16-15,0 0-9 0,-12 3-6 16,12-3 0-16,0 0-1 0,0 0 8 0,0 0-21 16,0 0 2-16,0 0-8 0,11 7 22 0,-11-7 2 15,14 4-7-15,-14-4 8 0,25 2-14 0,-8 0 1 16,1-1-8-16,3 1-6 0,2-1-8 0,2 0-7 15,4-1-11-15,-3 1-13 0,1 1-13 16,-4-2-6-16,0 1-7 0,-4-1 1 0,2 0-8 16,-3 0-5-16,-3 0 0 0,-1 1-5 0,0-2-10 15,-14 1 13-15,22 0-17 0,-22 0-2 16,16 0-42-16,-16 0-17 0,16-3-49 0,-16 3-40 0,11-1-24 16,-11 1-29-16,11-2-19 0,-11 2-47 15,0 0-59-15,11-3-248 0,-11 3-88 0</inkml:trace>
  <inkml:trace contextRef="#ctx0" brushRef="#br0" timeOffset="144567.69">22224 6830 215 0,'0'0'291'0,"0"0"-55"15,15 0-34-15,-15 0-21 0,17 0-27 0,-17 0-22 16,19 0-7-16,-19 0-24 0,24 1-13 0,-11-1-9 16,2 0-2-16,-2 0-7 0,2 1-6 0,-2-1-10 15,2 2-4-15,-2-2-10 0,2 1-5 16,-15-1-11-16,26 0-2 0,-13-1 18 0,-13 1-20 0,22 0-26 15,-22 0-30-15,18 0-23 0,-18 0-36 0,16-2-43 16,-16 2-68-16,13-1-71 16,-13 1-191-16,14-2 54 0</inkml:trace>
  <inkml:trace contextRef="#ctx0" brushRef="#br0" timeOffset="144889.97">22850 6811 13 0,'0'0'464'0,"13"0"-118"16,-13 0-48-16,0 0-18 0,0 0-14 0,0 0-19 0,0 0-25 16,15 0-21-16,-15 0-44 15,0 0-26-15,14 0-16 0,-14 0-15 0,17 2-6 16,-17-2-16-16,21 1-8 0,-9 0-9 0,1-1-7 15,2 0-7-15,-1 2-4 0,4 0-6 0,0-1-5 16,0 0-12-16,-3 0-1 0,0-1-5 0,1 1-2 16,-2-1 3-16,-1 1-2 0,1-1-2 0,-14 0-2 15,24 0-2-15,-24 0-11 0,18 0-14 0,-18 0-23 16,18-1-32-16,-18 1-19 0,15-2-35 16,-15 2-26-16,14-2-24 0,-14 2-16 0,13-4-22 0,-13 4-37 15,13-2-55-15,-13 2-16 0,10-4-149 16,-10 4 44-16</inkml:trace>
  <inkml:trace contextRef="#ctx0" brushRef="#br0" timeOffset="145175.17">23654 6787 391 0,'0'0'336'0,"0"0"-51"0,0 0-39 16,15-1-51-16,-15 1-30 0,12-2-28 0,-12 2-28 15,14-2-15-15,-14 2-13 0,20-1-16 0,-20 1-13 16,23-2-11-16,-10 2-9 0,1 0-6 16,-1-1-5-16,1 1 17 0,-1 0-23 0,1-1-5 15,0 0-1-15,0 1-1 0,1-1 0 0,-2 0-13 16,2-1-22-16,-1 1-23 0,3 0-27 0,-2-2-18 15,0 0-47-15,1 0-48 0,-1 0-44 16,-1-1-43-16,3 0-126 0,-3-1 140 0</inkml:trace>
  <inkml:trace contextRef="#ctx0" brushRef="#br0" timeOffset="145456.37">24481 6705 253 0,'0'0'331'0,"0"0"-63"0,13 2 10 16,-13-2-82-16,0 0-35 0,13 1-22 0,-13-1-15 15,13 2-18-15,-13-2-5 0,17 0-5 0,-17 0-7 16,19 1 0-16,-19-1-8 0,23 2-15 0,-10-1 43 16,-13-1-74-16,23 0 50 0,-9 0-70 0,-1 1 56 15,1-1-74-15,-1 0 55 0,-13 0-64 0,25 0 59 16,-12 0-60-16,1-1 54 0,-1 1-64 15,3 0 41-15,-3-1-71 0,1 1 16 0,-1-3-85 16,1 2-1-16,1 0-34 0,-1 0-23 0,0-2-25 16,1 2-20-16,-2-2-33 0,3 1-196 15,-2 0 69-15</inkml:trace>
  <inkml:trace contextRef="#ctx0" brushRef="#br0" timeOffset="145690.29">25249 6676 183 0,'0'0'234'0,"11"-1"-45"0,-11 1-33 15,14 0-28-15,-14 0-20 0,13 0-9 0,-13 0-9 16,15-1-7-16,-15 1-2 16,14 0-24-16,-14 0 7 0,18-2-16 0,-18 2 4 15,17 0-19-15,-17 0 11 0,16 0-21 0,-16 0 9 16,20-1-21-16,-20 1 19 0,16 0-25 0,-16 0 14 15,17-1-28-15,-17 1 7 0,21 0-24 0,-21 0-33 16,19-2-30-16,-19 2-28 0,19-3-49 0,-19 3-37 16,21-1-144-16,-10 0 197 0</inkml:trace>
  <inkml:trace contextRef="#ctx0" brushRef="#br0" timeOffset="145988.14">25976 6637 252 0,'0'0'370'0,"0"0"-24"0,14-2-82 16,-14 2 20-16,0 0-55 0,15-1-42 0,-15 1-26 16,0 0-26-16,16-2-21 0,-16 2-18 0,11-3-15 15,-11 3-19-15,16 0-10 0,-16 0-6 16,15 0-11-16,-15 0-5 0,18-1-8 0,-18 1 2 0,18 0-5 15,-18 0-9-15,19 1-5 0,-19-1 1 16,20 0-1-16,-20 0-56 0,22 0 48 16,-22 0-63-16,22 3 49 0,-22-3-62 0,21 0 38 15,-21 0-56-15,23-3 19 0,-23 3-34 0,21-2-37 16,-21 2-12-16,19-1-25 0,-19 1-35 0,20-1-42 16,-20 1-152-16,18-2 120 0</inkml:trace>
  <inkml:trace contextRef="#ctx0" brushRef="#br0" timeOffset="146234.15">26672 6611 290 0,'0'0'290'0,"13"-2"-52"0,-13 2-45 16,0 0-36-16,18-2-29 0,-18 2-33 0,15-1-19 15,-15 1-13-15,17 0-14 0,-17 0-8 0,21 1-12 16,-21-1 1-16,21 0-14 0,-21 0-10 0,23 0-19 16,-9 1-19-16,-14-1-19 0,27 1-18 0,-27-1-13 15,24 1-8-15,-12 0-9 0,1-1-2 16,1 0-14-16,-3 2 0 0,2-2-9 0,-13 0-15 16,25 0-74-16,-25 0 66 0</inkml:trace>
  <inkml:trace contextRef="#ctx0" brushRef="#br0" timeOffset="146370.43">27043 6615 219 0,'0'0'52'0,"18"2"22"0,-18-2 16 15,15 0 14-15,-15 0 2 0,14 2 6 0,-14-2 6 16,13 1 9-16,-13-1 1 0,11 1 2 0,-11-1-23 16,12 2-5-16,-12-2-16 0,13 1-17 0,-13-1-11 15,14 2-14-15,-14-2-12 0,11 1-4 0,-11-1-6 16,13 2-1-16,-13-2-23 0,14 5-42 0,-14-5-45 16,13 2-51-16,-13-2-76 0,12 2-207 0,-12-2 109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09T04:08:50.5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1934 209 0,'0'0'194'0,"0"0"-8"0,0 0-33 0,0 0 5 0,0 0-26 15,0 0 16-15,0 0-26 0,0 0 10 16,0 0-22-16,0 0 9 0,0 0 12 15,0 0 3-15,0 0 6 0,0 0 5 0,0 0-5 16,0 0-9-16,0 0-7 0,0 0-3 0,0 0-5 16,0 0-6-16,0 0-7 0,0 0-8 0,0 0-9 15,0 0-4-15,0 0-6 0,0 0-6 0,0 0-3 16,0 0-4-16,0 0-8 0,0 0-7 0,0 0 4 16,0 0-5-16,0 0 3 0,0 0-3 0,0 0-7 15,14 6-5-15,-14-6 9 0,13 2-10 16,-13-2 5-16,17 4-9 0,-8 0 0 0,2-2-9 15,1 2 0-15,0-1-4 0,1 1 4 0,-3-1-12 16,3 1 5-16,-1 1-7 0,1 0 3 0,1-1-5 16,-1 3 5-16,-3-3-5 0,3 2-2 0,-1 0 3 15,0 0-3-15,-1 1-1 0,0 1 1 0,1 0 1 16,-2 1-2-16,0-1 0 0,1 1 4 0,-1 0-8 16,-1 1 4-16,2-1 3 0,-2 1 2 0,0 0 5 15,2 3-1-15,-2-3 5 0,2 2 2 0,-1 0 6 16,-1 1 3-16,0 1 2 0,1 1-3 0,0-1-1 15,-1-3-4-15,0 2-29 0,-1 1 33 0,1 0 2 16,-2-1 3-16,1 2-1 0,-1-1 0 16,1 0-13-16,-1 1 7 0,-1 0 1 0,0-1-1 15,1 1-1-15,-1 0 1 0,-1-2-5 0,1 3 4 16,-1-3-7-16,0 1 0 0,0 1-6 0,-1-2 0 16,-1 0 1-16,0 0-6 0,1 2 6 0,-2-3-6 15,1 0 0-15,1 2-1 0,-3-2-20 16,2 0 4-16,-3 1 26 0,1-1-11 0,-1 0 10 15,0 1-5-15,0 0 1 0,0-2 3 0,-1 3 1 16,-1-1-3-16,1-1-20 0,0 1 18 0,-3-1 3 16,3 1-6-16,-2-1-1 0,2 2-32 0,-2-3 41 15,1 1-40-15,-2 3 44 0,1-3-22 16,-1 0 24-16,2-1-37 0,-2 1 40 0,-1-1-40 16,1-1 43-16,0 1-42 0,-1 0 39 0,1 0-38 15,0 0 37-15,-3 0-34 0,2-1 31 0,0 1-30 16,0 0 32-16,-2 1-28 0,1-2 37 0,-2 3-39 15,0-4 37-15,2 2-40 0,-2 0 32 0,-2-2-28 16,2 1 34-16,-1 1-36 0,-2-2 37 0,2 1-37 16,0-2 34-16,-2 2-25 0,0 0 23 0,1-2-30 15,-1 2 29-15,-1-2-29 0,2 1 31 0,-3-1-33 16,3 0 36-16,0 1-38 0,-2-2 40 0,1 1-37 16,-1-1 38-16,2 2-29 0,0-2 37 0,0-1-39 15,1 0 37-15,0 0-34 0,1 0 31 0,-1-1-31 16,1 1 30-16,1-2-32 0,7-4 32 15,-14 7-34-15,14-7 31 0,-12 8-34 0,12-8 31 16,-10 7-31-16,10-7 29 0,-10 5-30 0,10-5 26 16,0 0-53-16,-9 6 10 0,9-6-71 0,0 0-1 15,-8 5-48-15,8-5-62 0,0 0-86 0,0 0-84 16,0 0-133-16,0 0-120 0,-10 3-285 0,10-3-484 16</inkml:trace>
  <inkml:trace contextRef="#ctx0" brushRef="#br0" timeOffset="5259.57">3224 1994 43 0,'0'0'142'0,"0"0"15"16,0 0-55-16,0 0 15 0,0 0-34 0,0 0 8 15,0 0-28-15,0 0 22 0,0 0-27 0,0 0 17 16,0 0-24-16,0 0 19 0,0 0-21 0,0 0 22 16,0 0-22-16,0 0 19 0,0 0-31 0,0 0 24 15,0 0-22-15,0 0 3 0,-12 5 3 0,12-5 3 16,0 0 1-16,0 0 4 0,0 0-2 0,0 0 4 16,-10 2 2-16,10-2 3 0,0 0 1 0,0 0 5 15,0 0 5-15,0 0-14 0,0 0 26 16,0 0-3-16,0 0-1 0,0 0-3 0,0 0-4 0,-9 4-8 15,9-4 6-15,0 0-3 0,0 0 3 16,0 0-9-16,0 0-1 0,0 0-6 0,0 0-6 16,0 0-4-16,0 0-7 0,0 0-2 0,0 0-3 15,8-5 4-15,-8 5-4 0,0 0 0 0,9-4-4 16,-9 4-1-16,0 0-4 0,14-5-4 0,-14 5 3 16,11-4 3-16,-11 4-1 0,13-5-4 0,-13 5 2 15,16-4 3-15,-7 1 1 0,-9 3-3 16,19-4 1-16,-9 1 2 0,3 1-7 15,-2 0-3-15,1 0-1 0,2-2-1 0,-1 3-2 0,2-3-2 16,0 2-1-16,2-2-1 0,-2 2 3 16,3-1-3-16,-3 2 3 0,3-1-7 0,1 0 4 15,-5 0-4-15,6 1 3 0,-4-1 2 0,2 1-2 16,-1-2 3-16,1 2-1 0,-2 0-2 0,2-2-3 16,0 2 1-16,-1 0 0 0,0 0-2 0,0 1 2 15,2-1 0-15,-2-1 0 0,1 1 0 0,0 1 1 16,0-1-2-16,-2 1 1 0,1 0-3 0,1 0 4 15,-3 0-3-15,4 0 2 0,0 0-5 0,-2 1 2 16,0-1-3-16,-1 1 12 0,1-1-10 0,0 2 6 16,0-1-8-16,0 0 9 0,1 0-12 0,0 1 10 15,0 0-7-15,-1-1 9 0,0 0-12 0,1 2 13 16,-1-2-15-16,-1 1 14 0,1-1-11 0,0 2 10 16,-3-2 1-16,2 1-9 0,-2 1 10 15,0-1-10-15,2-1 10 0,0 3-8 0,0-2 6 16,-1 1-7-16,0 0 7 0,-1 0-12 0,-1-1 14 15,2 2-8-15,1-1 10 0,-1 1-9 0,-1-2 8 16,1 3-10-16,0-1 6 0,0-1-6 0,-1 2 6 16,1 0-10-16,1-2 12 0,-1 2-8 0,-1 0 6 15,0 0-4-15,0-1 8 0,-1 2-9 0,2-2 7 16,-2 1-9-16,1 0 9 0,0 1-6 0,0-1 6 16,-1 0-9-16,0 1 8 0,0 0-5 0,-2-1 8 15,2 2-7-15,-3-3 7 0,0 2-8 16,0 0 5-16,1-1-7 0,-1 1 3 15,0 0-1-15,-1 0-2 0,0 0 1 0,1 0-2 16,-1 0 5-16,-1 0-2 0,1-1-1 0,0 1 0 16,-2 0 1-16,1-1-1 0,1-1 1 0,-3 3-4 15,2-3 5-15,-1 2 0 0,-7-6-1 0,13 10-2 16,-6-4 5-16,-1 0 3 0,-6-6-59 0,14 10 68 16,-14-10-55-16,13 11 56 0,-13-11-2 0,12 10 9 15,-12-10-66-15,11 10 65 0,-11-10-4 0,9 8-6 16,-9-8-1-16,9 11-4 0,-9-11 4 0,10 9 1 15,-10-9-2-15,7 10 0 0,-7-10 1 0,6 7 1 16,-6-7-3-16,7 9 3 0,-7-9-1 16,5 8-2-16,-5-8-1 0,6 8 1 0,-6-8 8 15,5 9-18-15,-5-9 7 0,5 7-5 0,-5-7 4 16,0 0-4-16,5 12 2 0,-5-12 2 0,0 0-1 16,6 9 8-16,-6-9-7 0,0 0 1 0,3 9-6 15,-3-9 0-15,0 0-2 0,5 8 3 0,-5-8 0 16,0 0-3-16,0 0-1 0,0 0 2 0,5 8-2 15,-5-8 4-15,0 0-3 0,0 0 4 0,0 0-2 16,0 0 0-16,4 8 1 0,-4-8-3 0,0 0 4 16,0 0-5-16,0 0 4 0,0 0-1 0,0 0 0 15,0 0-13-15,5 9-22 0,-5-9-33 0,0 0-33 16,0 0-51-16,0 0-70 0,0 0-59 0,0 0-126 16,0 0-99-16,0 0-358 0,0 0-412 15</inkml:trace>
  <inkml:trace contextRef="#ctx0" brushRef="#br0" timeOffset="6847.63">3331 3299 335 0,'-7'6'271'0,"7"-6"-1"16,0 0-38-16,0 0 15 0,0 0-56 15,0 0 15-15,0 0-47 0,-8 5 14 0,8-5-36 0,0 0 7 16,0 0-31-16,0 0 8 0,0 0-27 0,0 0 14 15,0 0-16-15,0 0 11 0,0 0-14 16,0 0 6-16,0 0-17 0,0 0 4 0,5 9-19 16,-5-9 6-16,0 0-15 0,12 6 12 15,-12-6-20-15,12 2 4 0,-12-2-12 0,16 5 6 16,-6-2-11-16,1-1 3 0,2 0-12 0,1 1 9 16,-1-1-12-16,4 2 9 0,-1-2-6 0,2 0 12 15,-1 1-6-15,2-2 6 0,1 2-2 0,0-1 3 16,0-1-9-16,2 0 1 0,-2 2-1 0,2-3-1 15,-1 1 1-15,1 0-3 0,0-1 4 0,-2 0 3 16,1 0 1-16,1 0 3 0,-1-1-3 16,-1 1 1-16,1-1-3 0,0-1-4 0,-1 1-4 15,1 0-2-15,0-1-1 0,-1-1-2 0,1 1-50 16,0-1 60-16,-2 1-55 0,3 0 61 0,-2-1-10 16,-1 0-1-16,4-2-4 0,-2 3-1 0,2-3-7 15,-4 2 7-15,4-1-51 0,-3 0 38 0,-2 1-25 16,3-1 43-16,-3-1-41 0,-1 1 49 0,2 0-49 15,-2 0 51-15,1-1-47 0,-1 0 47 0,-1 1-46 16,0-2 43-16,0 1-48 0,0 0 47 0,0-1-47 16,-2 0 49-16,3 0-45 0,-3 0 45 0,0 0-56 15,0 0 52-15,1-1-46 0,0 1 45 16,-2-1-42-16,0-1 44 0,1 2-43 0,-1-1 43 16,0 1-41-16,0-1 42 0,-2 0-41 0,1 1 41 15,-1-1-40-15,0 0 41 0,0-1-37 0,-1 1 33 16,0-1-35-16,1 2 33 0,-2-1-32 0,1-2 37 15,0 2-36-15,-1-2 33 0,0 1-38 0,1-1 20 16,-1 1-19-16,0 0 29 0,-1-1-31 0,2 1 36 16,-2-1-39-16,-2 1 39 0,2 1-40 0,0-1 36 15,-1 1-32-15,-1-2 31 0,1 2-34 0,0-2 34 16,0 2-38-16,-1-2 35 0,1 2-37 0,-2 1 41 16,1-2-40-16,0 0 38 0,0 0-40 0,-1 1 38 15,0 0-36-15,0 0 37 0,1-1-39 0,-1 0 42 16,1 1-46-16,-1 0 45 0,-5 7-43 15,9-13 42-15,-3 6-40 0,-6 7 34 0,8-14-39 16,-3 7 39-16,0 0-36 0,-5 7 43 0,8-14-1 16,-2 7-12-16,-6 7-19 0,8-13 21 0,-8 13-5 15,7-13-9-15,-7 13 3 0,7-14 0 16,-7 14 0-16,7-12-1 0,-7 12-1 0,7-12-2 16,-7 12 2-16,6-12 0 0,-6 12 2 0,5-12-3 15,-5 12 0-15,5-12 3 0,-5 12 0 0,7-12 3 16,-7 12-3-16,5-13-8 0,-5 13 8 0,4-11-6 15,-4 11 3-15,5-11-2 0,-5 11 0 0,2-12-4 16,-2 12-1-16,6-11 12 0,-6 11-2 0,2-11 2 16,-2 11 1-16,3-9-3 0,-3 9 5 15,0 0-10-15,3-15 1 0,-3 15 6 0,0 0-5 16,3-14 3-16,-3 14 4 0,0 0-4 0,1-13 4 16,-1 13-3-16,0 0 0 0,1-12-1 0,-1 12 2 15,0 0 3-15,3-12-4 0,-3 12 0 0,0 0 2 16,0-12 2-16,0 12 2 0,0 0-3 0,3-10-6 15,-3 10 3-15,0 0 2 0,1-10 5 0,-1 10-1 16,0 0 3-16,2-10-4 0,-2 10 4 0,0 0 1 16,3-10-10-16,-3 10 2 0,0 0 2 0,0 0-1 15,1-11-2-15,-1 11 0 0,0 0 3 16,0 0-4-16,3-10 4 0,-3 10-2 0,0 0 5 16,0 0-4-16,0 0 2 0,0 0-4 0,1-10 0 0,-1 10-3 15,0 0 2-15,0 0-2 0,0 0 3 16,0 0-5-16,0 0-7 0,0 0 0 0,0 0-3 15,1-11-10-15,-1 11-22 0,0 0-19 0,0 0-35 16,0 0-43-16,0 0-33 0,0 0-56 0,0 0-16 16,0 0-74-16,0 0-12 0,0 0-47 0,0 0-44 15,0 0-255-15,0 0-192 0</inkml:trace>
  <inkml:trace contextRef="#ctx0" brushRef="#br0" timeOffset="7371.89">5094 2402 76 0,'0'0'367'0,"0"0"-82"15,-7-7-3-15,7 7-42 0,0 0 6 0,0 0-43 16,-5-7 3-16,5 7-45 0,0 0 6 0,0 0-31 16,0 0 9-16,0 0-16 0,-11-3 14 0,11 3-15 15,0 0 10-15,-9 6-11 0,9-6-3 0,-8 8-19 16,8-8 3-16,-9 9-18 0,9-9-12 0,-9 11-5 15,3-4-9-15,1 0-5 0,-2 2-10 0,2 0-4 16,1 0 4-16,-2 0-16 0,1 1 3 0,1-2-12 16,-1 3 0-16,2-2-9 0,1 1 6 15,-2 0-9-15,1 0 6 0,3-10-7 0,-2 18-11 16,2-18 14-16,-3 16-2 0,3-16-2 0,5 16 1 16,-5-16-4-16,5 17-2 0,-5-17 2 0,9 14 7 15,-9-14-2-15,12 12 1 0,-5-6-4 0,2 0 2 16,-1-1-3-16,2 0 6 0,1-2-3 0,-1 1 11 15,1-1 6-15,0-1 12 0,0 0 6 0,-11-2 7 16,23 1 4-16,-11-2 7 0,0 0 3 0,0-1 2 16,1-1 1-16,-3-2 0 0,1-1-3 0,1-2-7 15,-2-1-8-15,0 0 0 0,-1-3-12 16,-1 0-5-16,-2-1-4 0,0-2 1 0,-1 2 0 16,0-1 0-16,-4 1-9 0,1-2-33 0,-2 2 22 15,0-1-23-15,-2 2 31 0,-1-3-33 0,0 1 25 16,-1 0-27-16,-1 3 29 0,-1-3-31 0,1 4 27 15,-1-1-22-15,-3 0 24 0,3 1-32 16,-3 0 29-16,0 2-39 0,-1 3 33 0,1-2-41 16,-2 2 5-16,0 1-61 0,1 2 7 0,-1-1-89 15,11 3-1-15,-24 1-79 0,11 2-74 0,3 0-76 16,-3 2-95-16,1 2-71 0,1 0-282 0,-1 1-402 16</inkml:trace>
  <inkml:trace contextRef="#ctx0" brushRef="#br0" timeOffset="9128.76">5505 2479 32 0,'0'0'54'0,"0"0"-8"15,0 0 0-15,-16 0 3 0,16 0 5 0,0 0 3 16,-13 1-2-16,13-1 4 0,0 0 7 0,-15 0 11 15,15 0 10-15,0 0 2 0,-15 1 2 0,15-1 5 16,0 0 1-16,-16 1-4 0,16-1-2 0,0 0-11 16,-14 3-19-16,14-3 17 0,0 0-21 15,-16 2 22-15,16-2-26 0,0 0 23 0,-14 2-26 16,14-2 28-16,-10 3-26 0,10-3 33 0,-11 3-32 16,11-3 40-16,0 0-33 0,-15 2 27 0,15-2-31 15,0 0 17-15,-15 4-18 0,15-4 16 0,0 0-18 16,-13 3 14-16,13-3-20 0,0 0 15 15,-14 2-20-15,14-2 14 0,0 0-17 0,-9 4 14 0,9-4-14 16,0 0 11-16,0 0-12 0,-10 3 15 16,10-3-15-16,0 0 14 0,0 0-11 0,0 0 10 0,0 0-13 15,-11 2 11-15,11-2-12 0,0 0 11 16,0 0-20-16,0 0 14 0,0 0-13 0,0 0 5 16,0 0-9-16,0 0 9 0,0 0-13 15,0 0 13-15,0 0-10 0,0 0 8 0,0 0-10 16,0 0 8-16,0 0-11 0,0 0 3 0,15 5 0 15,-15-5-1-15,13 0-7 0,-13 0 9 0,19-1-11 16,-19 1 4-16,24 1-8 0,-11-1 3 0,2 0-9 16,-2 0 5-16,1 0-3 0,3 0 8 0,-1 0-10 15,0 0 8-15,0 0-9 0,2 0 5 0,1 0-7 16,-3 0 9-16,0 1-9 0,2-1 0 0,0 0 4 16,0 0 2-16,-3 0-1 0,2 1-2 0,1-1 2 15,1 0 0-15,-2 0-1 0,2 0 2 16,0 0-3-16,-1 1 0 0,0-1-3 0,0 0 12 15,2 1-7-15,-1-1 4 0,1 2-5 0,-1-2 4 16,1 0-11-16,-2 1 9 0,2-1-3 0,-2 1 7 16,1-1-8-16,1 2 7 0,-2-2-9 0,-1 1 3 15,1-1 0-15,-1 1 5 0,-2-1-4 0,2 1 3 16,-3-1 2-16,3 1 3 0,-2 0-3 0,0-1 5 16,1 2-1-16,0-2 9 0,0 1-9 0,-1-1 0 15,0 0-1-15,1 0 3 0,-2 1-4 0,1-1 2 16,-1 0-3-16,1 1-1 0,-1-1 2 0,2 0 0 15,-3 0-1-15,2 0-1 0,-1 1-3 0,0-1 7 16,0 0 2-16,0 0-4 0,0 0-2 0,-1 0 0 16,2 1-1-16,-2-1 1 15,1 0 0-15,0 0-2 0,0 0 1 0,-1 0-2 0,1-1 3 16,-1 1 4-16,0 0-7 0,1-1 1 16,-1 1-1-16,-13 0-2 0,24 0 2 0,-10-1 1 15,-14 1-1-15,23 0 0 0,-11-1 0 0,-12 1-1 16,22-1-1-16,-22 1 2 0,25 0-4 0,-13-2 7 15,1 2-7-15,-1-1 3 0,-12 1 6 0,23 0-5 16,-11-1 0-16,-12 1-7 0,22-1 6 0,-22 1-9 16,23 0 3-16,-11-1 6 0,-12 1-3 15,23-1 1-15,-23 1-2 0,21-2 2 0,-21 2-2 16,23 0-2-16,-23 0 2 0,22-1 2 0,-22 1-1 16,22-1 2-16,-22 1-7 0,20 0 9 0,-20 0-4 15,20-2 1-15,-20 2-2 0,19 0 1 0,-19 0-1 16,19-1 5-16,-19 1 1 0,18 0-3 0,-18 0 1 15,17-1-2-15,-17 1-2 0,17 0-1 0,-17 0 0 16,17 0 3-16,-17 0-1 0,15 0-2 0,-15 0 1 16,17-1 5-16,-17 1-8 0,16-1 4 0,-16 1 1 15,17 0 1-15,-17 0-1 0,15 0-3 0,-15 0 1 16,18-1-1-16,-18 1-2 0,19 0 2 0,-19 0-3 16,17-2 0-16,-17 2 4 0,18 0 2 0,-18 0 0 15,17 0 2-15,-17 0 9 0,15 0-11 0,-15 0-2 16,14-1 0-16,-14 1 1 0,0 0-2 15,19 0 1-15,-19 0-2 0,0 0 4 0,15-1 0 16,-15 1 1-16,0 0-3 0,17 0 1 0,-17 0 0 16,0 0-1-16,0 0 4 0,17-1-2 0,-17 1-2 15,0 0 2-15,0 0-4 0,15-1 2 0,-15 1-2 16,0 0 1-16,0 0-2 0,13 0 3 0,-13 0 0 16,0 0 0-16,0 0 7 0,15 0-3 0,-15 0 1 15,0 0-3-15,0 0-2 0,0 0-5 16,13 0 8-16,-13 0-3 0,0 0 5 0,0 0-6 15,0 0 8-15,0 0 0 0,0 0-4 0,14 0-4 16,-14 0 7-16,0 0 0 0,0 0-4 16,0 0 2-16,0 0 1 0,0 0-1 0,0 0-7 15,0 0-9-15,0 0-43 0,0 0-47 0,10-3-51 16,-10 3-61-16,0 0-107 0,0 0-85 0,0 0-152 16,0 0-344-16,0 0-467 0</inkml:trace>
  <inkml:trace contextRef="#ctx0" brushRef="#br0" timeOffset="10836.28">3279 4777 52 0,'0'0'238'16,"0"0"-27"-16,-4-11-7 0,4 11-13 15,0 0-10-15,-2-10-3 0,2 10-9 0,0 0 3 16,0 0 10-16,-3-9-12 0,3 9-8 0,0 0-11 16,0 0-19-16,0 0 0 0,0 0-5 0,0 0-2 15,-3-10-4-15,3 10-7 0,0 0-7 0,0 0-7 16,0 0-13-16,0 0-11 0,0 0-12 0,0 0-11 15,0 0-11-15,0 0-2 0,0 0-3 0,0 0-3 16,0 0-51-16,0 0 59 0,0 0-51 0,0 0 59 16,11-3-60-16,-11 3 56 0,0 0-61 0,14 4 59 15,-14-4-9-15,13 5 1 0,-13-5-5 0,16 7-2 16,-7-3-7-16,0 1-3 0,1 0 0 0,0-1 2 16,-1 2-12-16,4 1 2 0,-1 0-1 15,0 1-3-15,0-1 0 0,-1 1 2 0,2 1-2 16,-1-1 0-16,-1 2-5 0,2 0 5 0,-1-1 0 15,-1 1-1-15,0 1-2 0,0-1 5 0,1 0-3 16,-1 1 1-16,-1 0-3 0,1 0 0 0,0 0 0 16,-1 2-1-16,0-2 1 0,-1 1-1 0,0 1 1 15,1-1-2-15,-1 1-1 0,0 0-52 0,0-1 70 16,-1 2-63-16,-1-1 65 0,1 2-57 0,0 0 56 16,-1-2-49-16,0 2 57 0,1 0-53 0,-1 0 57 15,-2 0-53-15,2-1 51 0,-2 1-52 0,-1 1 59 16,1-1-57-16,0 0 55 0,-1-1-59 0,-2 1 59 15,1 1-59-15,-1-2 59 0,1 0-60 0,-2 1 60 16,0-2-59-16,-1 0 57 0,2 1-57 0,-2 0 62 16,0-1-53-16,-2 0 55 0,2 0-54 15,-1 1 56-15,0-2-63 0,0 1 66 0,-2 0-61 16,2-1 62-16,-2 1-61 0,1-1 60 0,-2 3-59 16,-1-3 56-16,1 3-59 0,-1-2 58 15,1 2-63-15,-1-2 62 0,0-1-58 0,-3 1 57 16,3 0-55-16,-2-1 54 0,0 2-54 0,-2-3 59 15,1 1-59-15,1 2 56 0,-1-3-54 0,-2 2 56 16,1 0-52-16,-2-1 50 0,-1 1-45 0,0 0 39 16,1 1-41-16,-1-3 46 0,1 2-49 0,-2-2 51 15,0 3-48-15,2-3 31 0,-2-1-32 16,3 1 44-16,-2 0-47 0,1-1 3 0,0-2 5 0,1 2 2 16,0-2 2-16,2-1 2 0,1 0 1 15,-2-1 1-15,2 0 1 0,1 0-2 0,6-6 1 16,-12 10 3-16,12-10-2 0,-10 7 2 0,10-7-1 15,-8 6-1-15,8-6-1 0,0 0-19 0,-9 6-52 16,9-6-64-16,0 0-31 0,0 0-162 0,0 0-57 16,0 0-115-16,0 0-487 0,0 0-575 0</inkml:trace>
  <inkml:trace contextRef="#ctx0" brushRef="#br0" timeOffset="11896.85">3315 4740 265 0,'0'0'250'0,"0"0"-31"16,0 0-22-16,0 0-16 0,0 0-8 0,-13-2-14 15,13 2-7-15,0 0-3 0,0 0-1 16,0 0-3-16,0 0-5 0,0 0-14 0,0 0-14 16,0 0-6-16,0 0-4 0,0 0 1 0,0 0-1 15,0 0 3-15,0 0 4 0,0 0 4 0,0 0 0 16,0 0-1-16,0 0-11 0,0 0-10 0,0 0-5 16,0 0-10-16,0 0-55 0,14-4 50 0,-14 4-60 15,13-3 62-15,-13 3-64 0,16-2 64 16,-16 2-64-16,21-2 62 0,-10-1-61 0,1 2 60 15,1-1-61-15,1 0 55 0,2-1-60 0,2 0 56 16,1 0-67-16,-1 0 54 0,1 1-60 0,2 0 59 16,-2-1-60-16,3 1 53 0,-3-1-58 0,3 1 60 15,-1 0-62-15,2-1 50 0,-2 2-50 0,0 0 52 16,1 0-56-16,0 0 52 0,0-1-51 0,1 2 52 16,-2-1-45-16,-1 1 47 0,1 0-50 0,1 0 56 15,-1 0-49-15,0 0 38 0,1 1-35 0,-2-1 49 16,1 2-51-16,2-1 52 0,-4 1-53 0,3-1 50 15,-1 0-50-15,0 2 47 0,-1-2-52 0,2 1 58 16,-3 2-57-16,3-3 49 0,-2 3-49 0,0-1 45 16,3 1-43-16,-3-1 49 0,-2 1-51 15,1 1 51-15,0-1-51 0,-2-1 46 0,1 1-48 16,-3 0 49-16,3 0-46 0,-4 1 38 0,1 0-40 16,1-2 42-16,-2 2-43 0,0 0 35 0,1 0-31 15,-2-1 42-15,2 3-43 0,-2-3 43 0,0 1-46 16,1 1 50-16,-1 0-48 0,1 0 42 0,-3 2-42 15,3-3 44-15,-1 2-43 0,0 0 44 0,0 0-45 16,0-1 47-16,-1 1-47 0,0 0 56 0,-2-1-62 16,3 1 49-16,-3 0-43 0,0 1 47 0,2-2-48 15,-3 0 43-15,0 0-41 0,1 1 39 16,-1-1-39-16,0 3 39 0,2-3-37 0,-2 1 37 16,0 2-37-16,1-1 42 0,-2 0-40 0,1-1 34 15,-3 2-31-15,3-2 36 0,-1 1-39 0,-2-1 39 16,2 1-41-16,0 0 7 0,-2-1 2 0,0 1 6 15,0 0-1-15,-1-1 2 0,1 0 3 16,-6-7 4-16,10 12-5 0,-10-12 3 0,8 11-3 16,-8-11 3-16,6 9-6 0,-6-9 10 0,8 9-7 15,-8-9-1-15,0 0 0 0,8 9 0 0,-8-9-21 16,0 0-43-16,6 8-50 0,-6-8 6 0,0 0-105 16,5 7-31-16,-5-7-149 0,0 0-42 0,7 5-87 15,-7-5-376-15,0 0-456 0</inkml:trace>
  <inkml:trace contextRef="#ctx0" brushRef="#br0" timeOffset="13391.2">3407 6002 204 0,'0'0'311'15,"0"0"-40"-15,0 0-25 0,0 0-52 0,0 0 24 16,0 0-69-16,0 0 57 0,0 0-82 0,0 0 71 15,0 0-71-15,0 0 46 0,0 0-66 0,0 0 43 16,0 0-59-16,0 0 38 0,0 0-58 0,0 0 37 16,0 0-57-16,0 0 44 0,0 0-37 15,0 0 25-15,0 0-56 0,0 0 49 0,0 0-58 16,0 0 55-16,0 0-57 0,7 6 53 0,-7-6-57 16,0 0 54-16,0 0-50 0,13 1 57 0,-13-1-52 15,0 0 61-15,18 1-64 0,-18-1 57 0,15 1-61 16,-15-1 57-16,20 2-60 0,-20-2 55 0,22 0-64 15,-22 0 59-15,26 0-61 0,-13 0 57 0,0 1-60 16,1-2 61-16,0 1-61 0,0 0 64 0,0 0-59 16,2-3 56-16,0 3-52 0,-1-1 49 15,-1 1-49-15,3-1 52 0,0 0-52 0,0 1 34 0,0-1-27 16,1-1 3-16,0 1 1 0,0-1 1 16,-1 1 0-16,1 0 5 0,2-2 7 0,-1 0 2 15,-1 1-4-15,1 0 2 0,-2-1-8 0,2 1 5 16,0 0-1-16,-1-2 2 0,-1 0-1 0,2 1 7 15,1 0 2-15,-1 0-4 0,-1-1-6 0,0 0-9 16,0 0 11-16,1 0-1 0,0 0-2 0,-2 0-4 16,0-1 0-16,-1 0-2 0,2 1-1 0,-3-1-3 15,2-1 0-15,-1 0-3 0,1 0 27 0,0-1-32 16,-1 2 29-16,0-2-32 0,1 0 32 0,0 0-34 16,-2 0 27-16,1 0-29 0,-1 0 31 0,0-1-29 15,1 1 27-15,-2 0-27 0,0 0 26 16,0 0-26-16,0-2 18 0,-1 2-17 0,1-1 25 15,-3 0-27-15,3 0 26 0,-2 1-28 0,1-1 29 16,-1-2-29-16,0 2 25 0,1-1-33 0,-2 1 9 16,1 0 21-16,-1-2-28 0,-1 0 7 0,2 2 3 15,-1-2-3-15,0 0 2 0,-1 1 1 0,1-1-1 16,0 2-2-16,-2-2 6 0,1 2-5 0,0-1 1 16,-2 1-1-16,2 0 0 0,-2 1-1 15,-1-2 0-15,1 0-1 0,1 2-2 0,-3-1 3 16,1 1 1-16,0-1-1 0,1 1 2 0,-2 0-1 15,1 1 1-15,-1-1-1 0,1 0 0 16,0 0 0-16,0 0-2 0,-1-1 1 0,0 2-22 0,2-1 30 16,-2 0-25-16,1 0 22 0,-1 1-20 15,1-2 23-15,-1 1-23 0,0 2 23 0,1-3-23 16,-1 1 23-16,1 1-28 0,0-1 25 0,0 0-19 16,-7 7 21-16,10-14-22 0,-4 8 24 0,1-1-30 15,-7 7 12-15,10-13-13 0,-10 13 30 0,9-13-3 16,-9 13-6-16,9-12 4 0,-9 12-8 0,6-11 7 15,-6 11 0-15,5-11 1 0,-5 11 0 0,7-10 0 16,-7 10 0-16,6-11 0 0,-6 11 0 0,6-12 0 16,-6 12-4-16,5-9 0 0,-5 9 12 0,6-11-6 15,-6 11 0-15,5-9 0 0,-5 9-2 0,5-11-1 16,-5 11 2-16,5-11-3 0,-5 11-2 16,6-10 4-16,-6 10-3 0,4-9 2 0,-4 9-4 15,4-9 1-15,-4 9-1 0,4-8-1 0,-4 8-1 16,0 0 8-16,4-11-11 0,-4 11 1 0,0 0 0 15,4-9-2-15,-4 9 1 0,0 0-1 0,0 0-1 16,3-10 0-16,-3 10 0 0,0 0 1 0,0 0-2 16,0 0-2-16,0 0-4 0,3-9-8 0,-3 9 24 15,0 0-67-15,0 0 14 0,0 0-82 0,0 0 7 16,0 0-101-16,0 0-12 0,0 0-50 0,0 0-49 16,0 0-43-16,0 0-16 0,0 0-32 0,-4-9-267 15,4 9-208-15</inkml:trace>
  <inkml:trace contextRef="#ctx0" brushRef="#br0" timeOffset="14086.59">5166 5086 172 0,'0'0'198'0,"0"0"-19"0,0 0-1 0,0 0-6 16,0 0-5-16,0 0-3 0,0 0-16 0,0 0 4 15,0 0-1-15,0 0-3 0,0 0-12 0,0 0-5 16,-3-9-4-16,3 9-5 0,0 0-9 0,0 0 2 15,0 0 2-15,0 0-1 0,-14-2 6 0,14 2-11 16,0 0 1-16,0 0-5 0,-13 2 0 0,13-2-4 16,0 0-48-16,-14 2 54 0,14-2-57 0,-10 4 46 15,10-4-62-15,-11 5 51 0,11-5-71 0,-12 7 50 16,12-7-63-16,-11 8 53 0,5-2-63 16,6-6 54-16,-12 11-59 0,12-11 54 0,-9 14-57 15,4-7 51-15,5-7-55 0,-7 13 51 0,2-5-51 16,5-8 54-16,-7 15-60 0,7-15 60 0,-5 14-62 15,5-14 6-15,-3 15 5 0,3-15 5 0,-1 15 4 16,1-15 1-16,1 14 3 0,-1-14 3 0,3 14 0 16,-3-14 3-16,5 14 3 0,-5-14 2 0,9 14 7 15,-9-14 6-15,10 12 21 0,-10-12-13 0,12 13 1 16,-12-13-2-16,14 9 3 0,-14-9 3 0,14 8 0 16,-14-8 2-16,18 6 4 0,-18-6 9 0,15 4 8 15,-15-4-24-15,18 0 27 0,-18 0-33 16,19-2 31-16,-7-2-34 0,-1 0 27 0,3-2-6 15,-2 0-5-15,1-1-3 0,-1-1-9 0,0-2 4 16,1 1 1-16,-3-3 5 0,0 2 4 0,0-2 26 16,-2 0-24-16,0 0 19 0,-2-1-21 15,-1 1 8-15,-1 0-12 0,-2 0 10 0,1 0-23 0,-3 12 14 16,0-23-31-16,-1 11 26 0,-2 2-26 16,1 0 17-16,-5 0-24 0,2 0 18 15,0 2-27-15,-3 0 19 0,-3 0-24 0,1 1 21 16,-2 1-32-16,0 3 10 0,0-1-47 0,-2 1 2 0,0 2-62 15,1 0 9-15,-2 1-99 0,1 1-9 0,-2 2-115 16,2 0-26-16,-1 1-67 0,2 1-33 0,-1-1-49 16,1 1-338-16,3 0-392 0</inkml:trace>
  <inkml:trace contextRef="#ctx0" brushRef="#br0" timeOffset="14467.76">4922 5066 245 0,'0'0'321'0,"0"0"-34"16,0 0-38-16,0 0-32 0,0 0-41 0,0 0-15 16,0 0-15-16,0 0-5 0,0 0-11 0,0 0-14 15,0 0-4-15,0 0-11 0,2 12-5 0,-2-12-14 16,0 0-12-16,0 0-15 0,2 13-8 0,-2-13-12 15,0 0-3-15,3 15-59 0,-3-15 49 16,4 11-105-16,-4-11-12 0,6 10-93 0,-6-10-72 16,8 11-93-16,-8-11-220 0,7 10-88 0</inkml:trace>
  <inkml:trace contextRef="#ctx0" brushRef="#br0" timeOffset="15850.49">4899 5123 220 0,'0'0'205'0,"0"0"-26"0,0 0-16 16,0 0-7-16,0 0-12 0,0 0-8 0,0 0-16 15,0 0-5-15,0 0-6 0,0 0-1 0,0 0-35 16,0 0 37-16,0 0-45 0,0 0 52 0,0 0-61 15,0 0 63-15,0 0-63 0,6 11 67 0,-6-11-60 16,0 0 58-16,10 5-53 0,-10-5 45 0,7 6-60 16,-7-6 45-16,11 7-54 0,-11-7 36 15,12 5-55-15,-12-5 41 0,11 6-56 0,-11-6 43 16,10 6-56-16,-10-6 51 0,11 6-54 0,-11-6 41 16,8 5-48-16,-8-5 45 0,9 5-45 0,-9-5 38 15,0 0-42-15,10 6 33 0,-10-6-86 0,0 0 16 16,12 5-101-16,-12-5 11 0,0 0-70 0,7 4-24 15,-7-4-57-15,0 0-81 0,0 0-163 0,0 0-47 16</inkml:trace>
  <inkml:trace contextRef="#ctx0" brushRef="#br0" timeOffset="17404.05">5400 5172 207 0,'0'0'233'0,"0"0"-30"0,0 0-10 0,0 0-8 15,0 0-1-15,0 0-9 0,0 0-50 0,0 0 36 16,0 0-58-16,0 0 63 0,-9 3-61 15,9-3 68-15,0 0-69 0,0 0 49 0,0 0-64 0,0 0 42 16,0 0-58-16,0 0 37 0,0 0-56 16,0 0 39-16,0 0-51 0,0 0 43 0,0 0-51 15,0 0 44-15,0 0-49 0,0 0 50 0,0 0-44 16,0 0 42-16,0 0-55 0,0 0 50 0,0 0-55 16,0 0 51-16,0 0-54 0,0 0 57 0,0 0-57 15,0 0 57-15,0 0-62 0,0 0 57 0,0 0-58 16,11 6 56-16,-11-6-58 0,0 0 53 0,18 0-60 15,-18 0 57-15,15 1-62 0,-15-1 58 16,22 2-61-16,-22-2 59 0,25 0-61 0,-11 0 56 16,3 0-59-16,-1 0 55 0,2 0-60 0,1 1 57 15,1-1-52-15,1 1 50 0,1-1-52 0,1 1 0 16,-1 1 55-16,1-2-52 0,4 1 56 0,-1 0-63 16,1 0 62-16,-1 0-65 0,1 1 60 15,0-1-60-15,-1 0 59 0,1 0-51 0,-1 0 53 16,1 0-53-16,-2 1 51 0,1-1-51 0,-3 0 54 15,1-1-51-15,0 0 52 0,-2 1-51 0,2-1 50 16,-1 0-52-16,2 1 7 0,-2-1 4 0,1 0 3 16,-1 2 0-16,1-2 0 0,3 1-8 0,-5-1 20 15,1 1-1-15,0-1 1 0,0 1-6 0,-1-1 1 16,1 0 1-16,-1 0 6 0,0 0-1 0,1 2 0 16,0-2 1-16,0 0-5 0,-1 0-2 15,0 0 3-15,1 1-1 0,-3-1 1 0,3 0 1 0,0 0 1 16,1-1 3-16,-3 1 0 0,2 0 2 15,0 0-3-15,-1 0-1 0,-2-2 1 0,1 2-3 16,0-1-4-16,-3 1 3 0,3-1-2 0,-2 1 1 16,-1-1-3-16,-1 1-2 0,2-2 5 0,-3 2-2 15,-1 0-3-15,1-1 0 0,-1 2 2 0,0-2 0 16,-2 1-3-16,2 0 1 0,0 0-3 0,0-1 3 16,0 1-1-16,1 0 6 0,-2 0 0 0,2 0-5 15,0 0 0-15,-1 0-4 0,-1 0 1 0,1 0-1 16,-1 0 1-16,2 0-1 0,-3 0 0 15,-1 0 0-15,2 0-25 0,-14 0 1 0,26-1 37 16,-26 1-7-16,22 0 4 0,-22 0-5 0,21 0-27 16,-21 0 34-16,21 0-30 0,-21 0 31 0,17-1-27 15,-17 1 28-15,19 0-35 0,-19 0 34 0,19-2-3 16,-19 2-4-16,16 0-1 0,-16 0-1 0,18 0-1 16,-18 0-3-16,16-1 2 0,-16 1 0 0,16 0-2 15,-16 0 1-15,13-1 2 0,-13 1-2 0,14 0 0 16,-14 0 1-16,0 0-2 0,17 0 1 0,-17 0 0 15,0 0-1-15,14-1-1 0,-14 1-1 0,0 0 2 16,13 0-2-16,-13 0 2 0,0 0-3 0,0 0 3 16,16-1 0-16,-16 1 4 0,0 0-7 15,0 0 5-15,13 0-1 0,-13 0-1 0,0 0-1 0,0 0 1 16,13 0 0-16,-13 0 0 0,0 0-1 16,0 0 6-16,0 0-1 0,0 0 0 0,15 0 0 15,-15 0-2-15,0 0-1 0,0 0 1 0,0 0-4 16,0 0-1-16,0 0 2 0,0 0 1 0,12-1-4 15,-12 1 0-15,0 0 3 0,0 0 0 16,0 0 1-16,0 0-1 0,0 0 0 0,0 0 0 16,0 0 3-16,0 0-3 0,0 0 1 0,12-2-2 15,-12 2 1-15,0 0 4 0,0 0-7 0,0 0-4 16,0 0-11-16,0 0-25 0,0 0-39 16,0 0-42-16,0 0 14 0,0 0-95 0,0 0-43 0,0 0-155 15,0 0-70-15,0 0-124 0,7-6-250 0,-7 6-390 16</inkml:trace>
  <inkml:trace contextRef="#ctx0" brushRef="#br0" timeOffset="19415.84">1989 2359 32 0,'0'0'276'0,"0"0"-11"16,0 0-46-16,-12-2 3 0,12 2-31 0,0 0-11 16,0 0 6-16,-11-2-6 0,11 2-3 0,0 0-1 15,0 0-9-15,0 0-17 0,-16-1-15 0,16 1-5 16,0 0-12-16,0 0-5 0,0 0-7 0,-13-1-10 15,13 1-7-15,0 0-11 0,0 0-7 0,0 0-3 16,0 0-8-16,0 0-4 0,0 0-7 16,-14 0-5-16,14 0-4 0,0 0-4 0,0 0-1 15,0 0-1-15,0 0-17 0,0 0 8 0,0 0-2 16,14 1-6-16,-14-1-1 0,13 1-1 0,-13-1 1 16,16 0-13-16,-16 0 9 0,22 1-10 0,-10 0 14 15,2 1-14-15,1-2 7 0,2 1-11 0,2 1 13 16,0-2-9-16,0 1 9 0,3 0-6 0,-1-1 4 15,0 1-4-15,1 0 1 0,0-1-1 0,-1 3 11 16,1-3-9-16,1 0 10 0,-1 0-12 0,-1 2 10 16,1-2-10-16,0 1-24 0,0 0 27 0,-1-1 6 15,1 0-7-15,0 1 5 0,-2-1-7 0,2 0 6 16,-2 0-10-16,-2 0 12 0,3 2-7 16,-3-2 6-16,1 0-3 0,0 0 5 0,-1 0-7 15,1 1 3-15,-2-2 0 0,0 1 3 0,0 0-3 16,1 0 5-16,-1 0-7 0,-2 0 8 0,4 0-11 15,-3-2 9-15,1 2-6 0,1 0 4 0,0-1-5 16,-1 1 0-16,-2 0 1 0,3-2 5 0,-4 2-6 16,1 0 6-16,-1 0-4 0,-1 0 3 15,1-1-6-15,-1 1 1 0,-13 0 2 0,26 0 1 16,-14-1-2-16,-12 1 0 0,23 0-2 0,-23 0-1 16,25 0 3-16,-13-2-4 0,-12 2-1 0,22-1 2 15,-22 1 4-15,21 0-3 0,-21 0-5 16,19-1-3-16,-19 1 6 0,18 1-2 0,-18-1 3 15,19-1-2-15,-19 1-2 0,19 0 3 0,-19 0-2 16,19-1 1-16,-19 1-1 0,18 0 2 0,-18 0 1 16,17-1-3-16,-17 1-3 0,16 0 7 0,-16 0-3 15,17 0 1-15,-17 0-3 0,15-1 0 0,-15 1 1 16,16 0 2-16,-16 0 3 0,15-2 2 0,-15 2-3 16,14 0 2-16,-14 0-4 0,14 0-4 0,-14 0 2 15,0 0-4-15,17 0 2 0,-17 0-1 0,0 0 2 16,17-1-1-16,-17 1 0 0,0 0 3 0,16-2-5 15,-16 2 3-15,0 0-2 0,16-1 2 0,-16 1 0 16,0 0-1-16,15 0 3 0,-15 0-3 0,0 0-10 16,14 0 10-16,-14 0-2 0,0 0 2 15,12-1 3-15,-12 1 0 0,0 0 0 0,0 0 4 16,16 0-1-16,-16 0-6 0,0 0-1 0,0 0 2 16,0 0-3-16,14 0 1 0,-14 0 0 0,0 0 2 15,0 0-5-15,0 0 4 0,0 0 2 0,11-1-3 16,-11 1-1-16,0 0 3 0,0 0-3 0,0 0 3 15,0 0-1-15,0 0-1 0,14 0 3 0,-14 0-5 16,0 0 1-16,0 0 1 0,0 0 3 0,12-1 1 16,-12 1-2-16,0 0 3 0,0 0-2 0,0 0-4 15,15 0 0-15,-15 0 1 0,0 0 2 16,0 0-4-16,0 0 3 0,14 0 1 0,-14 0-1 16,0 0 1-16,0 0-4 0,0 0 1 15,15 0 2-15,-15 0 0 0,0 0 1 0,0 0-2 16,0 0 4-16,15 0-8 0,-15 0 4 0,0 0-1 15,0 0 2-15,15 0 4 0,-15 0-4 0,0 0 7 16,13 0-4-16,-13 0 0 0,0 0-6 0,0 0 2 16,15 0-4-16,-15 0 3 0,0 0 4 0,12 1-2 15,-12-1 1-15,0 0 1 0,11-1 1 0,-11 1-2 16,0 0-1-16,0 0-1 0,13 1-2 0,-13-1-2 16,0 0 1-16,0 0-13 0,0 0-19 15,0 0-35-15,13 0-30 0,-13 0-45 0,0 0-99 16,0 0-98-16,0 0-170 0,0 0-451 0,0 0-551 15</inkml:trace>
  <inkml:trace contextRef="#ctx0" brushRef="#br0" timeOffset="20985.69">2203 5741 338 0,'0'0'313'0,"-13"-2"-45"0,13 2 25 15,0 0-50-15,-12-2 15 0,12 2-35 0,0 0 5 16,-12-2-35-16,12 2-3 0,0 0-34 0,-14-1-1 16,14 1-17-16,0 0 4 0,-13-2-19 0,13 2 7 15,0 0-22-15,-12-3 5 0,12 3-16 16,0 0 7-16,0 0-21 0,-12-1-2 0,12 1-15 15,0 0-7-15,0 0-7 0,0 0-3 0,-12-2-4 16,12 2-4-16,0 0-1 0,0 0-2 0,0 0-2 16,0 0-1-16,0 0 7 0,0 0-2 0,0 0 2 15,0 0-6-15,0 0-3 0,0 0-3 0,0 0-1 16,0 0-2-16,14-1-2 0,-14 1-1 0,13 0-5 16,-13 0-3-16,19 0 0 0,-19 0-2 15,24 0-4-15,-11 0-44 0,1 0 53 16,2 0-47-16,-1 0 51 0,3 0-47 0,1 0 49 0,0 0-43 15,2 0 36-15,-1 0-41 0,1 0 49 16,-1 0-51-16,3 0 50 0,-1 0-51 0,-1 0 53 16,1 0-44-16,-1 0 42 0,0 0-48 0,1 0 46 15,-3 0-43-15,3 0 42 0,0 0-39 0,-1 0 44 16,-1 0-48-16,1 0 48 0,0 0-48 0,-2-1 46 16,1 1-44-16,1 0 45 0,-3-1-44 0,2 1 44 15,-1 0-49-15,0-2 49 0,1 2-47 0,-2 0 44 16,1-1-42-16,-1 0 41 0,1 1-43 0,-1-1 47 15,-3 0-49-15,0 1 40 0,1-1-34 0,-1 1 38 16,-1-2-39-16,1 2 43 0,-1-1-43 0,2-1 42 16,-3 2-41-16,-1-1 41 0,2 0-41 15,1 0 41-15,-2 1-43 0,-1-1 41 0,2 0-42 16,-1-1 41-16,0 1-34 0,-1 0 35 0,0 0-36 16,2 0 32-16,-3 0-42 0,1 0 40 0,1-1-34 15,-13 2 44-15,23-3-46 0,-23 3 42 0,22-2-42 16,-22 2 41-16,21-2-40 0,-21 2 40 0,21-3-39 15,-21 3 43-15,19-2-44 0,-19 2 38 0,19-2-37 16,-19 2 45-16,17-3-46 0,-17 3 40 0,20-3-40 16,-20 3 34-16,19-3-53 0,-19 3 57 0,17-2-36 15,-17 2 41-15,16-3-40 0,-16 3 39 0,15-2-39 16,-15 2 39-16,15-2-43 0,-15 2 41 16,13-3-42-16,-13 3 41 0,14-2-41 0,-14 2 34 15,11-1-29-15,-11 1 34 0,10-3-39 0,-10 3 31 16,0 0-35-16,17-2 41 0,-17 2-43 0,0 0 43 15,14-3-47-15,-14 3 48 0,0 0-43 0,15-1 43 16,-15 1-40-16,0 0 43 0,13-2-42 0,-13 2 45 16,0 0-35-16,14-1 39 0,-14 1-52 0,0 0 44 15,0 0-44-15,13-3 45 0,-13 3-46 0,0 0 42 16,0 0-40-16,0 0 41 0,14-1-37 0,-14 1 39 16,0 0-39-16,0 0 42 0,0 0-47 0,0 0 46 15,0 0-33-15,10-2 23 0,-10 2-51 16,0 0 49-16,0 0-52 0,0 0 50 0,0 0-49 0,0 0 47 15,0 0-50-15,0 0 49 0,12-1-56 16,-12 1 44-16,0 0-75 0,0 0 28 16,0 0-85-16,0 0-51 0,0 0-98 0,0 0-130 15,5-8-125-15,-5 8-379 0,0 0-495 0</inkml:trace>
  <inkml:trace contextRef="#ctx0" brushRef="#br0" timeOffset="21813.5">1294 5746 50 0,'9'-4'505'0,"-9"4"-63"16,10-5-33-16,-10 5-37 0,0 0-29 0,7-11-15 15,-7 11-33-15,0 0-22 0,0 0-42 0,1-13-20 16,-1 13-37-16,0 0-29 0,-6-11-6 0,6 11-17 16,0 0-16-16,-8-10-17 0,8 10-12 0,-9-4-24 15,9 4-5-15,-10-4-16 0,10 4-7 0,-14-1-5 16,14 1-5-16,-13-1-6 0,13 1-5 0,-13 2 4 15,13-2-5-15,-15 5-5 0,15-5-1 16,-14 4 2-16,14-4-2 0,-13 9 3 0,13-9-5 16,-10 8 2-16,10-8-1 0,-9 10 2 0,9-10-3 15,-5 11 0-15,5-11 6 0,0 11 2 0,0-11 2 16,2 11-1-16,-2-11 3 0,9 13 1 0,-2-7-6 16,-1 1 2-16,-1-1 0 0,6 1-3 0,-3 0 3 15,2 1 4-15,0-1-6 0,1 0-7 0,-2 1 8 16,0-1-6-16,0 0 3 0,-2 0-3 15,1 0 1-15,0 0-1 0,-2 0 8 0,-1 0-6 16,-1 1 4-16,3 0-2 0,-7-8 4 0,5 13-2 16,-5-13 1-16,1 14-3 0,-1-14 14 15,0 11 3-15,0-11 3 0,-4 11 0 0,4-11-3 0,-13 11-3 16,4-6-2-16,-3 0 2 0,1-3 0 0,-5 2-3 16,2-2-4-16,-4-1 4 0,1-1-1 15,-3 0-14-15,2-1 11 0,-1-1-8 0,-1-2-2 16,2-2-52-16,-2 0-85 0,2-1-80 0,2 0-104 15,-2-4-130-15,5 3-120 0,4-4-365 0,-1 0-515 16</inkml:trace>
  <inkml:trace contextRef="#ctx0" brushRef="#br0" timeOffset="23246.49">1119 2298 425 0,'0'0'500'0,"4"-10"-95"0,-4 10-67 15,0 0-29-15,8-11-28 0,-8 11-44 0,0 0-42 16,6-8-36-16,-6 8-32 0,0 0-28 0,0 0-19 15,5-7-8-15,-5 7-1 0,0 0-2 16,0 0 2-16,0 0-4 0,8 5 5 0,-8-5-6 16,0 0-1-16,4 14-9 0,-4-14 0 0,3 15-2 15,-3-15-2-15,1 20-1 0,1-9-3 0,-2-11 1 16,0 21-6-16,0-21-14 0,-2 21 2 0,2-21-5 16,-1 20-3-16,1-20-4 0,-1 17 2 15,1-17-2-15,-2 14-4 0,2-14 2 0,0 12 4 16,0-12 1-16,0 0-27 0,-2 14 43 0,2-14 8 15,0 0 19-15,0 0 0 0,-2 13-13 0,2-13-7 16,0 0 0-16,0 0-8 0,0 0 1 0,-4-11-17 16,4 11 6-16,-3-16-24 0,2 4 18 0,1-1-11 15,0 0 6-15,0-5-16 0,1-1 16 0,0 0-21 16,1-3 8-16,3-1-6 0,0-1 5 0,-1 1 1 16,4-1 3-16,-3 1-2 0,4 2 3 0,0 0-3 15,-2 1 3-15,2 2-7 0,1 0-3 16,-2 2 0-16,1 4-12 0,0 1 2 0,0 0 1 15,0 1 5-15,-1 3 1 0,-1 1-8 0,2 1 6 16,-9 5-2-16,14-5 1 0,-14 5 1 0,14-1 2 16,-14 1 7-16,13 4-12 0,-13-4 4 0,10 11-2 15,-4-4-2-15,-6-7 2 0,8 16-9 0,-5-6 5 16,-3-10-4-16,0 19-2 0,0-19-2 0,-1 21 0 16,1-21 5-16,-6 20-1 0,-1-11 3 0,2 2-4 15,-4 0 7-15,-1-3 6 0,-2 2-2 0,3-2 2 16,-1-1 9-16,-3 0-5 0,2-1 1 0,-1-3-2 15,0 1 3-15,1 0-1 0,-1-2 6 16,1 0-7-16,11-2 7 0,-15 0 3 0,15 0-6 0,-17 2 0 16,17-2 5-16,-13 0 4 15,13 0 1-15,0 0-4 0,-16 0-3 0,16 0-1 16,0 0-11-16,-12 1-1 0,12-1 1 0,0 0 3 16,0 0 1-16,0 0-2 0,0 0 9 0,0 0-11 15,4 12-1-15,-4-12 7 0,13 12 3 0,-2-6-10 16,-2 2 5-16,2 1-3 0,1-1 2 0,-1 3 4 15,0-2 2-15,1 2-1 0,1 1 2 0,-1 0-4 16,1 0 0-16,0 0 3 0,1 0-1 0,-1 0 1 16,-2-1-10-16,-1-1-32 0,1 0-62 0,0 0-69 15,-3-2-83-15,-3 1-93 0,2-2-131 16,-7-7-530-16,9 13-607 0</inkml:trace>
  <inkml:trace contextRef="#ctx0" brushRef="#br0" timeOffset="24713.26">3306 3291 10 0,'0'0'216'0,"0"0"-16"0,0 0-18 0,0 0-16 16,0 0-12-16,0 0-23 0,0 0 16 0,0 0-30 16,0 0 20-16,0 0-39 0,0 0 24 0,0 0-37 15,0 0 30-15,0 0-26 0,0 0 4 0,0 0-33 16,0 0 26-16,0 0-44 0,0 0 23 0,0 0-48 15,0 0 25-15,-4 10-34 0,4-10 26 16,0 0-34-16,0 0 24 0,-4 11-81 0,4-11-50 0,0 0-91 16,-4 9-140-16,4-9-205 0,0 0-53 0</inkml:trace>
  <inkml:trace contextRef="#ctx0" brushRef="#br0" timeOffset="25963.93">2515 2873 65 0,'0'0'180'0,"0"0"-8"0,-16-4-16 15,16 4-4-15,0 0-5 0,-13-1 2 0,13 1-1 16,0 0-7-16,-15-3-10 0,15 3 4 0,0 0-7 16,-10-2 6-16,10 2-36 0,0 0 34 0,0 0-29 15,0 0 21-15,-12-1-43 0,12 1 18 0,0 0-23 16,0 0 12-16,0 0-22 0,0 0 11 0,0 0-20 16,0 0 14-16,0 0-17 0,0 0 11 0,0 0-19 15,0 0 13-15,0 0-19 0,0 0 9 16,0 0-21-16,0 0 13 0,0 0-14 0,16 1 14 15,-16-1-27-15,15 0 23 0,-15 0-15 0,17 1 8 16,-17-1-21-16,24 1 25 0,-24-1-13 0,24 0 1 16,-10 0 1-16,0 2 8 0,0-2-13 0,2 0 9 15,-2 0-12-15,1 1 3 0,1-1-5 16,-1 0 9-16,1 0-10 0,1 0 3 0,-2 1-9 16,5-1 11-16,-4 0-13 0,3 1 11 0,-1-1-14 15,0 1 10-15,1-1-10 0,-2 2 11 16,2-2-12-16,-3 0 13 0,0 1-13 0,1-1 6 15,-1 0-3-15,0 1 12 0,0-1-15 0,-2 0 14 16,3 0-12-16,-2 0 12 0,1 1-12 0,-2-1 8 16,1 0-8-16,-2 0 8 0,2 0-10 0,-2 0 6 0,1 1-5 15,-1-1 9-15,-13 0-10 0,25 0 13 16,-13 1-15-16,-12-1 9 0,24 0-7 0,-24 0 5 16,24 2-7-16,-24-2 10 0,21 0-9 0,-21 0 4 15,19 0-4-15,-19 0 11 0,19 1-12 0,-19-1 12 16,19-1-16-16,-19 1 15 0,22 0-11 0,-22 0 12 15,20 0-12-15,-20 0 10 0,20 0-7 0,-20 0 5 16,19 0-7-16,-19 0 7 0,20 0-8 0,-20 0 10 16,17 0-7-16,-17 0 7 0,18-2-10 0,-18 2 9 15,16 0-7-15,-16 0 6 0,16 0-6 16,-16 0 7-16,13-1-10 0,-13 1 10 0,13 0-10 16,-13 0 8-16,13-1-9 0,-13 1 9 0,0 0-9 15,18-1 11-15,-18 1-11 0,0 0 8 0,16 0-8 16,-16 0 9-16,0 0-6 0,15-1 2 0,-15 1-5 15,0 0 11-15,13 0-10 0,-13 0 9 0,0 0-10 16,11-1 8-16,-11 1-10 0,0 0 11 0,0 0-10 16,14 0 9-16,-14 0-8 0,0 0 10 0,0 0-10 15,12-2 9-15,-12 2-9 0,0 0 11 0,0 0-11 16,0 0 8-16,14-1-7 0,-14 1 5 16,0 0-4-16,0 0 7 0,0 0-13 15,11-2 18-15,-11 2-5 0,0 0 11 0,0 0-12 16,0 0 8-16,0 0-3 0,0 0 5 0,0 0-3 0,0 0 5 15,0 0-10-15,0 0-4 0,0 0-32 16,14-1-24-16,-14 1-56 0,0 0-49 0,0 0-107 16,0 0-77-16,0 0-107 0,0 0-412 0,0 0-411 15</inkml:trace>
  <inkml:trace contextRef="#ctx0" brushRef="#br0" timeOffset="27679.75">2460 2963 153 0,'0'0'223'15,"0"0"-42"-15,0 0-19 0,0 0-14 16,0 0-7-16,0 0-7 0,-6-9-30 0,6 9 16 0,0 0-29 16,0 0 34-16,0 0-22 0,0 0 39 15,0 0-31-15,-2-9 30 0,2 9-26 0,0 0 22 16,0 0-30-16,0 0 15 0,0 0-15 0,0 0 10 15,0 0-19-15,0 0 8 0,0 0-19 0,0 0 7 16,0 0-18-16,-3-10-4 0,3 10-14 0,0 0 6 16,0 0-20-16,0 0 5 0,0 0-13 0,0 0 7 15,0 0-14-15,0 0 11 0,0 0-12 16,0 0 12-16,0 0-11 0,0 0 3 0,0 0-16 16,0 0 13-16,0 0-11 0,0 0 3 0,0 0-8 15,0 0 6-15,0 0-10 0,0 0 10 16,0 0-10-16,0 0 7 0,0 0-6 0,0 0 9 15,0 0-8-15,0 0 10 0,0 0-7 0,0 0 11 16,0 0-8-16,0 0 9 0,0 0-5 0,0 0 8 16,0 0 1-16,0 0-2 0,0 0-1 0,0 0 8 15,2-12-6-15,-2 12 1 0,0 0 3 0,0 0-1 16,0 0 7-16,0 0-4 0,0 0-4 0,0 0 4 16,2-10-11-16,-2 10-3 0,0 0 4 0,0 0-6 15,0 0-4-15,0 0-5 0,0 0 2 0,0 0-5 16,0 0-3-16,0 0 2 0,0 0-7 0,0 0 2 15,3-9 2-15,-3 9-4 0,0 0-1 0,0 0-1 16,0 0 2-16,0 0-9 0,0 0 9 16,0 0-10-16,0 0 3 0,0 0 1 0,0 0 1 15,0 0 2-15,0 0 2 0,0 0 2 0,0 0 4 16,0 0-4-16,0 12 2 0,0-12-2 0,0 0 0 16,1 15-5-16,-1-15 8 0,0 13 4 0,0-13-58 15,0 18 25-15,0-18 35 0,0 19 4 0,0-8-1 16,0 2-1-16,0 0-9 0,0 0 8 0,0 1-6 15,0 1 2-15,0 2-1 0,0 0-1 0,0-1-1 16,1 1 1-16,-2 0-6 0,2-1-1 0,-1 1 2 16,0 0 3-16,0 0-3 0,0 0-3 0,0-3 10 15,0 1-1-15,0 1-7 0,0-1 5 0,2-2-4 16,-2 2 1-16,0-1 3 0,0-1-4 16,0 0 0-16,1 0 0 0,-1 0 4 0,0 1-1 15,1-1-2-15,-1-1-2 0,1 1 3 0,-1-1-2 16,2-1-6-16,-2-11 11 0,1 23-4 15,-1-23-3-15,1 21-1 0,1-9 6 0,-2-1-2 16,0-11 3-16,2 21-5 0,-2-21 6 0,2 20-6 16,-2-20 0-16,2 18 1 0,-2-18-4 0,1 16-1 15,-1-16 7-15,2 15 0 0,-2-15 0 0,2 13 1 16,-2-13 0-16,3 12 5 0,-3-12-5 0,0 11-2 16,0-11-2-16,0 0 2 0,2 13 0 0,-2-13 0 15,0 0 4-15,1 11-6 0,-1-11-12 0,0 0 14 16,3 11-4-16,-3-11 6 0,0 0-4 15,0 0 5-15,3 12 5 0,-3-12-55 0,0 0 63 16,0 0-54-16,2 12 54 0,-2-12-56 0,0 0 62 16,0 0-58-16,3 11 55 0,-3-11-49 0,0 0 56 15,0 0-55-15,0 0 57 0,2 12-57 0,-2-12 56 16,0 0-54-16,0 0 53 0,4 8-55 0,-4-8 57 16,0 0-56-16,0 0 58 0,0 0-57 0,3 11 56 15,-3-11-47-15,0 0 36 0,0 0-36 0,2 9 41 16,-2-9-47-16,0 0 52 0,0 0-48 0,4 10 43 15,-4-10-49-15,0 0 54 0,0 0-51 0,3 10 56 16,-3-10-59-16,0 0 57 0,0 0-55 0,2 9 45 16,-2-9-41-16,0 0 51 0,0 0-53 15,0 0 54-15,0 0-55 0,0 0 44 0,0 0-42 16,1 12 53-16,-1-12-53 0,0 0 49 0,0 0-49 16,0 0 49-16,0 0-49 0,0 0 44 0,0 0-37 15,0 0 38-15,0 0-39 0,0 0 47 0,0 0-79 16,0 0-3-16,0 0-134 0,0 0-71 0,0 0-175 15,0 0-166-15,0 0-374 0,0 0-560 0</inkml:trace>
  <inkml:trace contextRef="#ctx0" brushRef="#br0" timeOffset="30597.69">2515 3769 74 0,'0'0'260'0,"0"0"-22"0,0 0-48 16,0 0 19-16,-14-1-46 0,14 1 12 15,0 0-51-15,0 0 23 0,0 0-36 0,-11-2-1 16,11 2 4-16,0 0 8 0,0 0 7 0,0 0 0 15,0 0-7-15,0 0-3 0,0 0 10 0,0 0-25 16,0 0-1-16,0 0-12 0,0 0-8 0,0 0-3 16,0 0 0-16,0 0-14 0,0 0-8 0,0 0-13 15,-14 0-7-15,14 0-7 0,0 0-5 0,0 0-4 16,0 0 2-16,0 0-3 0,0 0 1 16,0 0 0-16,0 0 0 0,0 0 0 0,10 3 1 0,-10-3 0 15,0 0 0-15,15 2 0 0,-15-2 1 0,15 3 1 16,-15-3 2-16,22 2-4 0,-10-1 0 15,3 0-1-15,0 2-5 0,1-2-1 16,4 2-2-16,-1-1 1 0,1-1 1 0,2 2-5 16,2 0-2-16,2-1 3 0,-1 1-1 0,2-1 1 15,1 0-2-15,0 0-2 0,1 2-53 0,-1-3 64 16,0 1-49-16,1 0 58 0,-1 1-54 0,0-2 58 16,2 0-51-16,-3 0 60 0,2 1-40 0,-1 0 37 15,0-1-55-15,0 1 61 0,0-1-57 0,-1 0 63 16,0 0-58-16,0-1 59 0,-3 1-56 0,1-1 56 15,-2 1-53-15,-1-1 52 0,-1 0-54 0,2 0 54 16,-1 0-62-16,-2 0 63 0,1-1-63 16,0 1 57-16,1 0-58 0,0 0 42 0,1 0-43 0,0 0 52 15,-1 0-52-15,1 0 46 0,0 0-51 16,-1 0 53-16,0 0-54 0,1 0 53 0,-1 0-49 16,1 1 57-16,-1-1-58 0,1 2 51 0,-2-2-53 15,1 1 52-15,0-1-50 0,1 1 47 0,-1-1-43 16,-2 1 48-16,3 0-53 0,-1 1 37 0,-2-2-28 15,2 0 41-15,1 1-39 0,0 0 43 0,-2 0-51 16,1-1 50-16,0 2-45 0,0-2 47 0,0 1-42 16,1 0 39-16,-2-1-48 0,0 1 48 0,-1 0-47 15,1-1 46-15,-2 0-48 0,1 0 46 0,1 0-46 16,-3 0 43-16,2 0-44 0,-2 0 42 0,2-1-42 16,0 1 44-16,-2 0-44 0,2 0 56 15,-2 0-58-15,4 0 43 0,-2-1-39 0,-1 1 45 16,3 0-48-16,0-1 7 0,-1 0 4 0,0 1 3 15,1-2 3-15,-1 2 1 0,1-1-2 0,-2 1 0 16,2-1 2-16,-1 1 0 0,0-1 5 0,-2 1-3 16,2-2 0-16,-2 1-6 0,0 1 1 15,-1-1 1-15,1 1 1 0,-2 0 0 0,2-1 3 16,-1 0-3-16,-1-1 3 0,2 2-4 0,-2-1 1 0,0 0-2 16,1 0-1-16,1 0-1 0,-1 0-1 15,2-1-2-15,0 2-3 0,0-1-1 0,-2 1 0 16,3-1 2-16,-2 1 0 0,0-1 0 15,0 1 3-15,-2-2 5 0,-1 2 0 0,-1 0-2 16,0-1 2-16,-1 1-3 0,1 0 2 0,-2-1 2 16,1 1 3-16,-1-1 2 0,-13 1-2 0,25-1 0 15,-12-1-2-15,1 2-4 0,-14 0 1 0,23-2 0 16,-9 1-1-16,-2 0 0 0,0 0 2 0,0-1 0 16,-12 2-2-16,23-1 2 0,-23 1-1 0,18-2 5 15,-18 2-3-15,15-3 1 0,-15 3 2 0,13-2-1 16,-13 2 0-16,13-1 1 0,-13 1-1 15,0 0 0-15,13-2-2 0,-13 2 3 0,0 0 3 16,12-1-1-16,-12 1-1 0,0 0-5 0,0 0 0 16,0 0 3-16,13-1 7 0,-13 1-3 0,0 0 0 15,0 0-1-15,0 0-5 0,0 0 1 0,0 0-2 16,0 0 0-16,12-1 0 0,-12 1 1 0,0 0-3 16,0 0 5-16,0 0-4 0,0 0 1 0,0 0 0 15,0 0-2-15,0 0 1 0,0 0-2 0,0 0 0 16,0 0-2-16,0 0 1 0,0 0 0 0,0 0-4 15,0 0 0-15,0 0 0 0,0 0-1 0,0 0 3 16,11 2 0-16,-11-2 2 0,0 0-3 0,0 0 1 16,0 0 1-16,4 11 1 0,-4-11 4 0,0 0-1 15,4 11 2-15,-4-11-8 0,2 11 43 0,-2-11-49 16,4 13 49-16,-4-13-52 0,5 15 44 16,-5-15-46-16,8 18 47 0,-5-8-51 0,0 1 54 15,1-1-51-15,0 1 45 0,0 1-46 0,1 1 48 16,0 0-51-16,0 0 50 0,0-1-50 0,1 2 50 15,0-1-51-15,-1 1 54 0,1-1-39 16,-1 0 27-16,2 0-38 0,-1 2 41 0,1-2-42 0,0-1 45 16,-2 1-47-16,2 0 49 0,-1-1-47 0,-1 1 47 15,3 0-47-15,-3-2 44 0,2 2-48 0,-1-2 45 16,-2 0-42-16,3 1 45 0,-2 1-46 16,2-2 49-16,-2 1-48 0,2 0 43 0,0 0-42 15,-1 0 46-15,0 1-47 0,0-1 44 0,0 2-42 0,1-3 42 16,-1 2-43-16,1-1 5 0,-1 0 0 15,-1 0 7-15,3 0 0 0,-2 0 3 16,-1 0 3-16,2 0 5 0,-2-2-2 0,2 3 1 16,0-2-3-16,-2 3-2 0,3-2 3 0,-2-1 4 15,0 2 0-15,-1-1-2 0,2 0 3 0,-2-1-6 16,1 1-1-16,1-1 2 0,-2 2 0 0,0-2 1 16,0 1 1-16,0 0-6 0,-1-3 7 0,2 2 1 15,-2-1 0-15,1 0-3 0,-1 1 41 16,0 0-48-16,0 0 42 0,0-2-47 0,1 2 43 0,-3-2-49 15,2 1 44-15,-4-10-48 0,7 18 51 0,-5-8-48 16,2-2 28-16,-4-8-20 0,5 15 31 16,-5-15-33-16,5 17 40 0,-5-17-46 0,6 14 40 0,-6-14-38 15,4 12 45-15,-4-12-45 0,4 13 40 16,-4-13-47-16,4 12 51 0,-4-12-48 0,4 13 45 16,-4-13-47-16,4 11 46 0,-4-11-45 0,4 11 47 15,-4-11-47-15,5 10 47 0,-5-10-47 0,2 11 47 16,-2-11-52-16,5 13 55 0,-5-13-51 0,4 10 47 15,-4-10-46-15,4 12 48 0,-4-12-48 0,4 12 47 16,-4-12-42-16,5 11 36 0,-5-11-37 0,5 12 4 16,-5-12-2-16,4 11 45 0,-4-11-44 0,5 11 47 15,-5-11-47-15,4 10 42 0,-4-10-47 0,5 11 44 16,-5-11-45-16,4 11 45 0,-4-11-45 16,4 11 5-16,-4-11 5 0,6 11 4 0,-6-11-1 15,4 9 2-15,-4-9 2 0,4 11 0 0,-4-11 1 16,4 9 0-16,-4-9 1 0,5 11 1 0,-5-11 2 15,2 10 0-15,-2-10 0 0,4 10 0 0,-4-10 0 16,6 11 4-16,-6-11-4 0,4 9 3 0,-4-9 0 16,5 10 2-16,-5-10-5 0,4 9-2 0,-4-9 0 15,5 9 4-15,-5-9 1 0,0 0 0 0,6 11-2 16,-6-11-4-16,0 0 2 0,5 11 0 16,-5-11 0-16,0 0-11 0,5 10 15 0,-5-10-1 15,0 0 1-15,0 0 0 0,5 10-3 0,-5-10-2 0,0 0 5 16,0 0-1-16,4 8 1 0,-4-8 1 15,0 0-5-15,0 0 2 0,0 0 0 0,3 8-2 16,-3-8 3-16,0 0-2 0,0 0 0 16,0 0 0-16,4 9 4 0,-4-9 0 0,0 0-4 15,0 0 1-15,0 0-2 0,0 0 1 0,0 0 0 16,5 10 6-16,-5-10-6 0,0 0 5 0,0 0-3 16,0 0-5-16,0 0 1 0,0 0 4 0,4 8-3 15,-4-8 2-15,0 0-3 0,0 0 2 0,0 0 1 16,0 0-1-16,0 0 1 0,0 0 0 0,5 8 1 15,-5-8 1-15,0 0 2 0,0 0-28 16,0 0 35-16,0 0-26 0,0 0 30 0,0 0-33 0,0 0 30 16,0 0-44-16,0 0 40 0,0 0-10 15,0 0-3-15,0 0-9 0,0 0-7 0,0 0-18 16,0 0 12-16,-9-7 0 0,9 7 3 0,0 0-8 16,-6-7 5-16,6 7-4 0,0 0-2 0,-6-8 1 15,6 8-1-15,0 0 2 0,-6-9 3 0,6 9 54 16,0 0-60-16,-2-10 52 0,2 10-57 0,0 0 38 15,0 0-35-15,-1-10 57 0,1 10-61 0,0 0 60 16,0 0-59-16,2-10 56 0,-2 10-59 0,0 0 60 16,0 0-59-16,7-7 58 0,-7 7-57 0,0 0 58 15,0 0-51-15,11-3 55 0,-11 3-53 0,0 0 51 16,12 4-55-16,-12-4 55 0,0 0-54 0,10 5 58 16,-10-5-60-16,0 0 8 0,10 7 4 15,-10-7 5-15,5 7 4 0,-5-7 2 0,0 0 4 16,8 8 3-16,-8-8 1 0,0 0 0 0,0 0 1 15,2 12 4-15,-2-12 2 0,0 0 1 0,-4 9 1 16,4-9-1-16,0 0 1 0,-11 4 3 0,11-4 1 16,-11 1-1-16,11-1-1 0,-16-1-1 0,16 1 0 15,-16-4 10-15,16 4-7 0,-21-6 45 0,12 2-54 16,9 4 44-16,-16-8-57 0,16 8 55 0,-14-9-59 16,7 4 58-16,7 5-63 0,-10-11 57 0,10 11-63 15,-5-11 60-15,5 11-62 0,-3-11 55 0,3 11-59 16,2-11 56-16,-2 11-60 0,3-9 53 15,-3 9-58-15,8-8 58 0,-8 8-56 0,8-6 56 16,-8 6-57-16,0 0 59 0,13-2-56 0,-13 2 58 16,0 0-56-16,15 4 58 0,-15-4-55 15,7 6 54-15,-7-6-46 0,7 7 52 0,-7-7-52 16,4 10 48-16,-4-10-51 0,0 0 55 0,2 13-53 16,-2-13 8-16,0 0 7 0,-1 13 4 0,1-13 6 15,0 0 3-15,-5 11 6 0,5-11-2 0,-7 6 6 16,7-6-1-16,-7 4-2 0,7-4 2 0,0 0-1 15,-15 2 0-15,15-2-15 0,0 0 36 0,-17-4-84 16,17 4 12-16,-12-3-107 0,12 3-11 16,-7-7-122-16,7 7 7 0,-8-7-71 0,8 7-50 15,-4-8-350-15,4 8-253 0</inkml:trace>
  <inkml:trace contextRef="#ctx0" brushRef="#br0" timeOffset="32359.47">2538 5061 406 0,'0'0'321'16,"0"0"9"-16,0 0-44 0,0 0-10 0,0 0 9 15,0 0-38-15,0 0-7 0,0 0-44 0,0 0-3 16,-11 3-25-16,11-3-10 0,0 0-9 0,0 0-11 15,0 0-15-15,0 0-16 0,0 0-18 0,0 0-14 16,0 0-11-16,0 0-8 0,0 0-9 0,0 0-5 16,0 0-9-16,0 0-3 0,0 0-1 0,0 0-9 15,0 0 11-15,0 0-1 0,0 0-1 0,0 0 1 16,0 0-5-16,7 4 6 0,-7-4-6 0,14 2 1 16,-14-2-1-16,15 1-6 0,-15-1-2 15,23 2-2-15,-11-1-3 0,2-1 0 0,0 1-7 16,2 1 4-16,-1-2-2 0,4 1-3 0,-3 2 1 15,3-2 1-15,-1 0-9 0,2 0 8 16,0 0 0-16,0 0-1 0,0 1 3 0,0-1 1 16,2 0-54-16,-3-1 62 0,1 1-57 0,2 0 61 15,-3 0-55-15,2 1 56 0,0-2-38 0,-1 1 39 16,0-1-55-16,-2 2 54 0,2-1-50 0,-1-1 57 16,0 0-56-16,0 1 58 0,-3-1-59 15,1 1 57-15,-2-1-56 0,2 0 56 0,-2 0-56 16,-1 1 55-16,-1-1-55 0,1 1 58 0,-1-1-56 15,1 0 51-15,-3 1-47 0,-11-1 54 0,25 0-61 16,-25 0 58-16,21 2-55 0,-21-2 59 0,20 0-59 16,-20 0 57-16,19 0-61 0,-19 0 57 0,15 1-55 15,-15-1 53-15,18 0-51 0,-18 0 53 0,14 1-55 16,-14-1 56-16,15 0-56 0,-15 0 55 0,13 1-55 16,-13-1 52-16,14 0-53 0,-14 0 57 0,0 0-56 15,17 0 59-15,-17 0-59 0,0 0 54 0,16 0-53 16,-16 0 56-16,0 0-50 0,12 1 49 15,-12-1-53-15,0 0 51 0,0 0-55 0,18 0 58 16,-18 0-55-16,0 0 58 0,0 0-59 0,13 0 57 0,-13 0-59 16,0 0 54-16,0 0-51 0,0 0 56 15,14 1-55-15,-14-1 54 0,0 0-52 0,0 0 53 16,0 0-56-16,0 0 56 0,0 0-56 0,12 0 54 16,-12 0-55-16,0 0 57 0,0 0-55 0,0 0 50 15,0 0-51-15,0 0 52 0,0 0-52 0,0 0 53 16,0 0-51-16,0 0 47 0,0 0-54 0,0 0 54 15,0 0-54-15,0 0 60 0,0 0-56 0,12-1 59 16,-12 1-64-16,0 0 58 0,0 0-55 0,0 0 53 16,0 0-52-16,0 0 53 0,0 0-53 0,0 0 54 15,11 3-52-15,-11-3 56 0,0 0-59 0,0 0 57 16,0 0-56-16,0 0 57 0,0 0-59 16,0 0 61-16,13 0-59 0,-13 0 59 0,0 0-62 15,0 0 54-15,0 0-44 0,0 0 45 16,0 0-56-16,0 0 49 0,0 0-63 0,13 1 54 15,-13-1-62-15,0 0 56 0,0 0-63 0,0 0 59 16,0 0-63-16,0 0 49 0,0 0-18 0,0 0-22 16,0 0-21-16,11 2-26 0,-11-2-38 0,0 0-57 15,0 0-83-15,0 0-88 0,0 0-87 0,0 0-334 16,0 0-313-16</inkml:trace>
  <inkml:trace contextRef="#ctx0" brushRef="#br0" timeOffset="33620.68">2594 4306 364 0,'0'0'341'0,"0"0"-57"0,-3-11 41 0,3 11-63 16,0 0 6-16,-2-11-29 0,2 11 9 0,0 0-42 16,-2-11-10-16,2 11-28 0,0 0-4 0,-2-10-26 15,2 10-4-15,0 0-28 0,0 0-6 0,0 0-30 16,0 0-5-16,-3-10-23 0,3 10-1 0,0 0-20 15,0 0 3-15,0 0-21 0,0 0 8 0,0 0-11 16,0 0 16-16,0 0-10 0,0 0 15 0,0 0-10 16,0 0 13-16,0 0-6 0,0 16 13 15,0-16-10-15,-1 15 3 0,1-15-1 0,-1 18-2 16,-1-7 1-16,2-11 2 0,-1 22-3 0,0-8 2 16,0-3-9-16,-3 5 0 0,3 0 0 0,-2-1-55 15,2 1 62-15,-2-1-55 0,2 2 57 0,-2 0-56 16,2 0 60-16,-1 0-59 0,0 0 60 0,1-1-5 15,-2 1-4-15,2 0-4 0,-2 0-3 0,2-2-1 16,0 1-1-16,0-1-3 0,-3 1-1 0,3 0-2 16,-1-3 2-16,0 0-1 0,2 0 0 15,-1 1-2-15,-1-3 0 0,1 3 7 0,-2-2-5 16,3-12-1-16,-1 23 0 0,0-13-5 0,0 1 3 16,-1 0-4-16,2-11-3 0,-1 22 5 0,1-22 2 15,-3 19-2-15,3-19 0 0,-2 15 1 0,2-15-1 16,-1 16 3-16,1-16-1 0,-3 14 3 0,3-14-5 15,-1 15-3-15,1-15 8 0,-4 13-3 0,4-13 0 16,-1 12 0-16,1-12-2 0,-3 12 0 16,3-12 0-16,-1 10 4 0,1-10-2 0,-1 12 3 15,1-12-2-15,0 0-3 0,-3 12-11 0,3-12 12 16,0 0 2-16,-3 13-6 0,3-13 4 0,0 0 0 16,-1 11-1-16,1-11 0 0,0 0 4 15,0 0-3-15,-1 10 1 0,1-10-6 0,0 0 6 0,0 0-1 16,0 0 1-16,-1 12-1 0,1-12 4 0,0 0-6 15,0 0 1-15,0 0-9 0,0 0 10 16,0 0 0-16,-2 11 10 0,2-11-10 0,0 0-1 16,0 0 1-16,0 0 3 0,0 0-1 0,0 0-4 15,0 0 0-15,0 0 2 0,0 0 0 0,-1 11-1 16,1-11-1-16,0 0 3 0,0 0-2 0,0 0 1 16,0 0 3-16,0 0-1 0,0 0-3 0,0 0 1 15,0 0 1-15,0 0 1 0,0 0-1 0,0 0 9 16,0 0-11-16,0 0 1 0,0 0-2 0,0 0 4 15,0 0-3-15,0 0 4 0,0 0-3 0,0 0 2 16,0 0 10-16,0 0-8 0,0 0 2 16,0 0 0-16,0 0-7 0,0 0-27 0,0 0-43 15,0 0-55-15,0 0-62 0,0 0-48 0,0 0-96 16,0 0-47-16,0 0-54 0,1-11-393 0,-1 11-361 16</inkml:trace>
  <inkml:trace contextRef="#ctx0" brushRef="#br0" timeOffset="36258.33">2585 4281 200 0,'0'0'226'0,"0"0"-18"0,0 0-12 0,0 0-4 16,0 0-32-16,0 0 18 0,0 0-32 0,0 0 28 15,0 0-40-15,0 0 26 0,0 0-38 0,0 0 16 16,0 0-35-16,0 0 4 0,0 0-31 0,0 0 12 16,0 0-31-16,0 0 14 0,0 0-24 0,0 0 18 15,0 0-19-15,0 0 13 0,0 0-21 0,0 0 11 16,0 0-15-16,0 0 12 0,0 0-17 16,0 0 16-16,0 0-12 0,0 0 12 0,0 0-15 15,0 0 13-15,0 0-15 0,8 7 10 0,-8-7-16 16,0 0 13-16,15 2-18 0,-15-2 10 0,14 1-16 15,-14-1 12-15,19 1-13 0,-7 0 8 0,0 1-13 16,1-1 13-16,0 0-13 0,2 0 13 0,2 0-12 16,2 0 11-16,1 1-9 0,0 0 8 0,0-1-12 15,2 1 14-15,0-2-8 0,2 3 7 0,1 1-14 16,0-2 15-16,-2-1-17 0,1 0 3 0,2 2 3 16,-1-2 1-16,-2 0 0 0,1 0-1 0,-2-1-3 15,2 3 2-15,3-2-2 0,-4 1 5 0,2-1 0 16,-2 0-1-16,0 0-3 0,-1 0-2 0,-1 0 2 15,2 0 2-15,3 2 0 0,-2-2-2 0,-2-1 1 16,3 1-1-16,-2 0 1 0,0 0 4 16,3 2-1-16,-4-3-2 0,0 2 4 0,1-1 0 15,-2 0 0-15,2 0-1 0,0-1 1 0,-1 1 0 16,-1 0 0-16,1-1 0 0,1 0 2 0,-2 0-4 16,2 2-5-16,-2-1 8 0,1-1 1 0,0 1-1 15,-1 0-1-15,1-1-2 0,-1 1 0 16,0-1 4-16,1 1-61 0,-3 0 65 0,2-1-54 15,-1 2 57-15,-1-2-2 0,0 1-3 0,1-1-3 16,-2 0 3-16,-1 2-5 0,1-2 0 0,0 1-1 16,1-1-1-16,-3 0 1 0,0 0 2 0,2 1 1 15,0-1-2-15,0 1 0 0,1-1-2 0,0 0 4 16,-1 1-1-16,1-1 1 0,1 0-2 0,-1 1 0 16,0-1-46-16,0 2 63 0,0-1-59 15,-1-1 63-15,1 0-62 0,0 1 62 0,-1-1-60 16,0 0 59-16,-1 1-56 0,0-1 60 0,-2 0-60 15,1 0 62-15,1 1-62 0,-3-1 61 0,3 0-62 16,-1 0 61-16,1 0-62 0,-2 0 60 0,2-1-58 16,0 1 59-16,0 0-59 0,-1 0 59 0,0 0-60 15,0 0 60-15,0-1-58 0,0 1 55 0,0 0-50 16,-2 0 54-16,2 0-63 0,-2-1 60 0,0 1-58 16,0 0 62-16,0 0-64 0,-1 0 58 0,1-1-58 15,-14 1 61-15,24 0-58 0,-10-2 54 0,-14 2-55 16,24-1 58-16,-24 1-61 0,25 0 60 0,-13-1-58 15,-12 1 59-15,25-1-60 0,-25 1 61 16,23-1-62-16,-23 1 62 0,23-3-64 0,-23 3 62 16,23-1-43-16,-23 1 40 0,20-2-62 0,-20 2 63 15,19-1-58-15,-19 1 55 0,19-1-51 0,-19 1 54 16,17-1-61-16,-17 1 70 0,19 0-69 0,-19 0 62 16,17-1-61-16,-17 1 57 0,17 0-58 0,-17 0 60 15,15-1-60-15,-15 1 60 0,16 0-57 0,-16 0 64 16,15 0-67-16,-15 0 61 0,15-1-60 0,-15 1 59 15,14 0-61-15,-14 0 56 0,17 0-59 0,-17 0 58 16,15-2-61-16,-15 2 57 0,18-1-61 0,-18 1 55 16,18-1-59-16,-18 1 61 0,16 0-57 15,-16 0 57-15,18-1-58 0,-18 1 61 16,16 0-55-16,-16 0 57 0,16-1-54 0,-16 1 60 16,16 0-62-16,-16 0 60 0,15 0-52 0,-15 0 55 15,14-1-54-15,-14 1 56 0,15 0-57 0,-15 0 57 16,14-2-57-16,-14 2 57 0,14 0-58 0,-14 0 57 15,13-1-57-15,-13 1 55 0,12-2-55 0,-12 2 57 16,12-1-59-16,-12 1 58 0,0 0-58 0,18-1 56 16,-18 1-51-16,13-1 50 0,-13 1-53 0,0 0 53 15,17-1-60-15,-17 1 67 0,12-1-66 0,-12 1 57 16,13-2-57-16,-13 2 56 0,14 0-57 0,-14 0 55 16,0 0-49-16,16-2 51 0,-16 2-53 0,0 0 52 15,16-2-57-15,-16 2 58 0,0 0-59 16,0 0 53-16,14-1-58 0,-14 1 55 0,0 0-60 15,0 0 49-15,13-3-7 0,-13 3-6 0,0 0 2 16,0 0-57-16,0 0 57 0,0 0 0 0,12-3 1 16,-12 3-1-16,0 0-1 0,0 0-2 0,0 0 1 15,0 0 3-15,0 0 3 0,11-2 1 0,-11 2 0 16,0 0 1-16,0 0 1 0,0 0 2 0,0 0 1 16,0 0-1-16,13-1-8 0,-13 1 12 0,0 0-3 15,0 0 2-15,0 0-1 0,0 0 1 16,0 0 0-16,0 0 1 0,0 0 0 0,0 0 0 15,0 0-1-15,0 0 1 0,0 0-2 0,0 0 1 16,0 0 4-16,0 0 0 0,11-2-3 0,-11 2-2 16,0 0-2-16,0 0-48 0,0 0 56 0,0 0 0 15,0 0-1-15,0 0-1 0,0 0 0 0,11-3-3 16,-11 3 1-16,0 0 1 0,0 0-1 0,0 0-2 16,0 0 0-16,11-2 0 0,-11 2 2 0,0 0-1 15,0 0 1-15,0 0-1 0,0 0 2 0,10-2 2 16,-10 2 0-16,0 0-1 0,0 0 0 0,0 0 0 15,0 0 0-15,0 0 5 0,0 0-8 0,0 0 6 16,0 0 3-16,0 0-7 0,9-4 2 16,-9 4 1-16,0 0 0 0,0 0 2 15,0 0 0-15,0 0 0 0,0 0 5 0,0 0 0 16,0 0 4-16,0 0-49 0,0 0 59 0,0 0-51 16,0 0 61-16,0 0-53 0,0 0 58 0,0 0-54 15,0 0 56-15,0 0-57 0,0 0 56 0,0 0-58 16,0 0 53-16,0 0-54 0,0 0 50 0,0 0-59 15,0 0 54-15,0 0-54 0,0 0 51 0,0 0-54 16,0 0 49-16,0 0-56 0,0 0 55 0,-7 7-52 16,7-7 56-16,0 0-59 0,-4 8 56 0,4-8-55 15,0 0 55-15,-3 12-49 0,3-12 50 16,0 0-51-16,-2 14 52 0,2-14-54 0,1 10 55 16,-1-10-53-16,1 11 55 0,-1-11-53 0,3 13 57 15,-3-13-54-15,5 10 53 0,-5-10-52 0,9 12 54 16,-9-12-53-16,10 12 54 0,-10-12-53 0,13 11 54 15,-4-6-50-15,-2-1 52 0,-7-4-48 16,17 9 52-16,-7-6-56 0,-10-3 60 0,18 5-54 16,-18-5 60-16,19 4-58 0,-19-4 53 0,18 1-51 0,-18-1 55 15,21-3-42-15,-11 1 40 0,-10 2-57 0,19-6 55 16,-9 2-63-16,0-1 61 0,-2-1-60 0,1 0 57 16,1-3-60-16,-2 2 59 0,0-1-65 0,-2-1 59 15,-1 1-60-15,1-1 57 0,-2 0-59 0,0 0 57 16,-1 0-58-16,-3 9 51 0,2-17-43 15,-2 17 49-15,0-14-57 0,0 14 55 0,-1-15-59 16,1 15 63-16,-2-13-60 0,2 13 61 0,-4-11-62 16,4 11 56-16,-4-9-56 0,4 9 55 0,-5-9-2 15,5 9-5-15,-7-7-58 0,7 7 61 0,0 0-7 16,-6-10-4-16,6 10-1 0,0 0-3 0,-6-5-2 16,6 5-2-16,0 0 0 0,0 0 0 0,-7-7-2 15,7 7-1-15,0 0 1 0,0 0-1 0,0 0 2 16,-6-7 1-16,6 7-1 0,0 0-1 15,0 0 1-15,0 0-1 0,0 0 6 0,0 0-3 16,0 0 0-16,0 0 0 0,-8-6-3 0,8 6 2 16,0 0-1-16,0 0 3 0,0 0 4 15,0 0 0-15,0 0 3 0,0 0-7 0,13-1 8 16,-13 1 0-16,0 0-2 0,19 0 5 0,-19 0-1 16,21-1 3-16,-21 1-2 0,24-1-49 0,-11 0 63 15,1 0-56-15,0 1 59 0,3-3-46 0,0 1 56 16,0 0-51-16,-2 1 57 0,0 0-57 0,2-1 59 15,-3 0-53-15,-1 1 60 0,1-1-59 0,-14 2 52 16,22-2-56-16,-22 2 48 0,19-3-51 0,-19 3 57 16,14-2-64-16,-14 2 50 0,14-2-55 0,-14 2 44 15,12-1-64-15,-12 1 17 0,0 0-92 0,13-2-8 16,-13 2-81-16,0 0-111 0,0 0-113 0,0 0-135 16,10-5-277-16,-10 5-389 0</inkml:trace>
  <inkml:trace contextRef="#ctx0" brushRef="#br0" timeOffset="37940.64">6550 2605 5 0,'0'0'266'0,"0"0"-26"0,0 0-15 0,0 0-1 16,0 0-23-16,0 0 11 0,3-10-38 0,-3 10 25 15,0 0-33-15,0 0 9 0,0 0-31 0,0 0 5 16,0 0-33-16,0 0 14 0,0 0-23 0,0 0 3 16,0 0-21-16,0 0 12 0,0 0-21 0,0 0 9 15,0 0-22-15,0 0 4 0,0 0-21 0,0 0 1 16,0 0-19-16,0 0 6 0,0 0-10 0,0 0 12 15,0 0-8-15,0 0 2 0,0 0-5 0,0 0 4 16,-5 11-6-16,5-11 10 16,-6 11-7-16,6-11 13 0,-5 14-6 0,5-14 4 15,-8 16-11-15,8-16 1 0,-7 18-7 0,4-9-2 16,-1 1 2-16,-1 1-2 0,0 0-2 0,1 0-3 16,0 2 0-16,0-2-4 0,0 2-3 0,2-1 3 15,-3 0-14-15,1 1 8 0,1 0 1 0,-1-1-1 16,0 0-2-16,2 2 3 0,-2 0-47 0,0 0 58 15,2-2-55-15,-2 1 59 0,0 2-55 0,2-4 60 16,-1 4-57-16,0-2 57 0,2 0-57 16,-1-1 58-16,-1 1-54 0,2 0 53 0,-2-1-55 0,2 0 56 15,-2 0-2-15,2 1-7 0,0-1-3 16,-2 1-4-16,1-1-4 0,0 0 2 0,1 2-1 0,-1-3-6 16,0 1 3-16,0 2 1 0,0-3 0 15,1 3-2-15,0-2 1 0,-2 0-4 0,2 0 0 16,0 0-1-16,-2 1-1 0,2-1 1 0,0 0 4 15,-1 1-1-15,0-1-2 0,-1 0 0 0,2 0-5 16,0 0 1-16,-1 0-2 0,0 0 3 0,2 0-1 16,-1-1 0-16,-1 1 3 0,1-2-1 0,0 1 3 15,-1 1-1-15,2-12 4 0,-1 21-13 0,1-21 10 16,-1 20 2-16,0-9-3 0,1-11 2 0,-2 22-2 16,2-22 1-16,-2 20-43 0,0-9 46 0,2-11-46 15,-1 20 57-15,1-20-57 0,-1 20 60 0,1-20-55 16,-1 21 60-16,1-21-59 0,-2 20 62 0,2-20-63 15,0 19 63-15,0-19-63 0,-2 18 62 16,2-18-54-16,-1 18 58 0,1-18-57 0,0 16 58 16,0-16-58-16,-2 17 59 0,2-17-62 0,0 16 63 15,0-16-58-15,-2 15 49 0,2-15-49 0,0 16 6 16,0-16 56-16,-1 16-59 0,1-16 53 0,0 17-56 16,0-17 58-16,-2 14-53 0,2-14 50 0,-1 15-59 15,1-15 55-15,-1 16-53 0,1-16 62 16,-2 14-62-16,2-14 57 0,-1 15-58 0,1-15 55 15,-1 14-57-15,1-14 57 0,0 14-61 0,0-14 61 16,-1 15-52-16,1-15 59 0,-2 13-59 0,2-13 54 16,-1 14-55-16,1-14 55 0,-1 15-55 15,1-15 53-15,-2 13-52 0,2-13 52 0,-1 13-55 16,1-13 58-16,-1 13-59 0,1-13 58 0,-2 14-51 16,2-14 45-16,-1 12-47 0,1-12 49 0,-1 10-53 15,1-10 45-15,0 0-42 0,-1 17 55 0,1-17-57 16,0 0 51-16,-3 15-56 0,3-15 58 0,0 0-57 15,0 14 57-15,0-14-54 0,0 0 55 0,-1 12-56 16,1-12 55-16,0 0-53 0,-1 13 54 0,1-13-55 16,0 0 55-16,-2 13-52 0,2-13 53 0,0 0-57 15,-2 11 54-15,2-11-55 0,0 0 56 16,-1 12-54-16,1-12 52 0,0 0-46 0,-2 11 49 16,2-11-58-16,0 0 60 0,-1 11-57 0,1-11 57 15,0 0-54-15,0 0 56 0,-3 12-58 0,3-12 53 16,0 0-57-16,0 0 58 0,-2 9-58 0,2-9 56 15,0 0-55-15,0 0 57 0,-1 12-57 0,1-12 57 16,0 0-56-16,0 0 56 0,-3 9-55 0,3-9 53 16,0 0-53-16,0 0 53 0,-3 10-53 0,3-10 56 15,0 0-56-15,0 0 52 0,0 0-47 0,-2 10 47 16,2-10-48-16,0 0 47 0,0 0-51 0,0 0 55 16,0 0-54-16,0 0 57 0,-3 10-56 0,3-10 34 15,0 0-87-15,0 0 15 0,0 0-90 0,0 0-2 16,0 0-55-16,0 0-70 0,0 0-68 15,0 0-63-15,0 0-74 0,7-11-251 0,-3 3-240 16</inkml:trace>
  <inkml:trace contextRef="#ctx0" brushRef="#br0" timeOffset="39107.53">6614 2530 137 0,'0'0'161'0,"0"0"-24"15,0 0-13-15,0 0-9 0,0 0-12 0,0 0-4 16,0 0 1-16,0 0-4 0,0 0-5 0,0 0-6 15,0 0-8-15,0 0-18 0,0 0 16 16,-6 5-13-16,6-5 13 0,0 0-16 0,0 0 19 16,0 0-24-16,0 0 33 0,0 0-31 0,-11 4 33 15,11-4-14-15,0 0 19 0,0 0-22 0,0 0 10 16,0 0-24-16,0 0 12 0,-8-5-26 0,8 5 22 16,0 0-16-16,0 0 16 0,0 0-18 0,0 0 12 15,0 0-21-15,-3-11 16 0,3 11-27 0,0 0 7 16,0 0-18-16,4-8 14 0,-4 8-24 0,0 0 12 15,7-6-14-15,-7 6 6 0,0 0-17 0,7-6 12 16,-7 6-16-16,0 0 13 0,0 0-16 0,12-2 10 16,-12 2-9-16,0 0 11 0,0 0-14 15,0 0 17-15,11 3-16 0,-11-3 20 0,0 0-16 16,7 9 17-16,-7-9-18 0,5 8 22 0,-5-8-13 16,0 0 14-16,1 12-17 0,-1-12 24 0,0 0-17 15,-1 11 25-15,1-11-11 0,0 0 23 0,-8 9-15 16,8-9 18-16,0 0-8 0,-10 7 17 0,10-7-8 15,-10 3 17-15,10-3-3 0,0 0 11 0,-17 1-3 16,17-1 14-16,0 0-6 0,-14-2 7 0,14 2-16 16,0 0-2-16,-13-5-17 0,13 5-5 0,-6-6-14 15,6 6-4-15,0 0-14 0,-7-11 1 0,7 11-12 16,0 0 3-16,0-12-6 0,0 12 3 0,3-9-7 16,-3 9 5-16,4-9-3 0,-4 9 1 15,5-7-11-15,-5 7 7 0,0 0-10 16,11-7 2-16,-11 7 0 0,0 0 6 0,12-4-8 15,-12 4-4-15,0 0 7 0,11 3 13 0,-11-3-12 16,0 0 16-16,13 6-8 0,-13-6 9 0,8 6-8 16,-8-6 10-16,5 8-7 0,-5-8 13 0,5 8-8 15,-5-8 6-15,0 0-6 0,3 11 6 0,-3-11-2 16,0 0 13-16,0 0-11 0,-2 12 12 0,2-12-7 16,0 0 9-16,-9 5-7 0,9-5 12 0,0 0-3 15,-12 2 12-15,12-2-7 0,-12-2 7 0,12 2-6 16,-9-3 4-16,9 3-5 0,-9-6-3 0,9 6-10 15,-9-5-6-15,9 5-8 0,-5-9-13 16,5 9-18-16,0 0-23 0,-2-12-51 0,2 12-26 16,0 0-58-16,1-11-24 0,-1 11-83 0,0 0-34 15,8-6-53-15,-8 6-391 0,0 0-291 0</inkml:trace>
  <inkml:trace contextRef="#ctx0" brushRef="#br0" timeOffset="40308.25">8131 5065 293 0,'3'-10'449'0,"-3"10"15"0,1-15-107 15,-1 15 39-15,-1-13-75 0,1 13 6 0,-5-14-90 16,5 14 25-16,-7-10-91 0,7 10 29 0,-10-11-82 16,10 11 36-16,-10-7-78 0,10 7 37 0,-15-6-71 15,15 6 45-15,-18-1-74 0,18 1 51 16,-21 4-73-16,10 0 57 0,-1 2-63 0,0 0 53 0,-1 2-62 15,1 2 55-15,1 1-59 0,0 1 56 16,0-1-57-16,3 2 56 0,-1 1-53 0,3-1 50 16,0 1-51-16,1 1 0 0,1 1 8 0,1-3 9 15,1 0 0-15,2 0 4 0,1-1 3 0,0-1 7 16,3 1 6-16,0 0 8 0,2 0-12 0,3-2 30 16,1 0-20-16,1 0 26 0,3-3-30 0,-1-1 28 15,2-1-32-15,0-1 25 0,0-3-30 0,0-1 26 16,2-2-35-16,0-3 20 0,0-1-6 0,1-4-13 15,-2-2-8-15,1-3 0 0,-3 0-3 0,-1-3 3 16,-1 0 51-16,-3-1-58 0,0 1 54 16,-1-2-57-16,-4 3 49 0,-2 2-50 0,1-2 48 15,-3 3-53-15,-1 1 57 0,-2 0-53 0,0-1 59 16,0 2-59-16,-2 2 52 0,0 1-59 0,-1 1 52 16,6 8-58-16,-10-11 48 0,10 11-51 0,-11-6 55 15,11 6-59-15,0 0 54 0,-18 2-53 0,18-2 59 16,-13 11-56-16,7-2 55 0,0 0-54 0,3 1 59 15,-1 3-57-15,1 1 56 0,1 2-55 0,-1 1 59 16,1 1-56-16,0 0 8 0,2 1 11 0,0 0 3 16,2 1 7-16,0 1 0 0,1 2-4 0,-1 1 3 15,1-2 1-15,1 1 2 0,-2-1 2 16,2 0 0-16,0-1 1 0,0-3 2 16,1-1 1-16,0-2 3 0,-1 1 0 0,0-3-2 15,-2-2-24-15,1 0-32 0,1-1-24 0,-4-10-6 16,3 14-138-16,-3-14-75 0,0 0-43 0,4 8-48 15,-4-8-58-15,0 0-238 0,0 0-191 0</inkml:trace>
  <inkml:trace contextRef="#ctx0" brushRef="#br0" timeOffset="40655.07">7900 4771 387 0,'0'0'485'16,"-11"-8"-124"-16,11 8 21 0,-7-7-80 0,7 7 15 16,0 0-102-16,-6-6 1 0,6 6-72 0,0 0 32 15,0 0-65-15,0 0 48 0,13-3-53 0,-13 3 62 16,21 1-53-16,-7 0 62 0,3 0-49 0,0 1 53 15,2 0-42-15,2-1 6 0,0 2-5 0,1-2-4 16,1 1-12-16,-2 0-16 0,0-1-5 0,-1 1-13 16,1-1-21-16,-2 2-7 0,-3-2-13 15,-1 0-15-15,0 0-3 0,-2-1-7 0,-2 1-15 16,-11-1-51-16,21 1-62 0,-21-1-90 0,17 3-81 16,-17-3-31-16,13 0-163 0,-13 0-99 15,12 2-505-15,-12-2-688 0</inkml:trace>
  <inkml:trace contextRef="#ctx0" brushRef="#br0" timeOffset="42089.65">7859 2509 80 0,'4'-8'562'0,"-4"8"-89"0,8-14-43 0,-8 14-25 16,3-10-26-16,-3 10-58 0,0 0-39 0,0-15-29 15,0 15-24-15,0 0-34 0,-2-12-29 16,2 12-26-16,0 0-19 0,-8-9-74 0,8 9 49 16,0 0-53-16,-12-3 29 0,12 3-69 15,-12 3 52-15,3 1-14 0,0 1-10 0,1 1-5 16,-2 1-5-16,1 3-5 0,-1-1-7 0,0 3-1 16,2-2-6-16,-1 1 2 0,1 0 0 0,1 1 0 15,1 1 2-15,-1-1-5 0,3-1-10 0,2-1 15 16,-1 2-3-16,-1-2-1 0,3 1-2 0,1-11 2 15,-2 19 1-15,2-19 4 0,5 19 3 0,-5-19-46 16,6 17 69-16,0-8-44 0,1-2 52 0,3 0-41 16,2 0 53-16,-1-2-48 0,4 0 46 15,0-2-48-15,0-1 47 0,-1-1-49 0,5-2 38 16,-2-3-42-16,2-1 42 0,1-3-49 0,-1-2 38 0,1-2-44 16,1-6 42-16,-3 0-49 0,0-4 37 15,-4 1-38-15,1-2 41 0,-6 4-47 0,0-3 44 16,-1 2-63-16,-3 0 52 0,0 1-47 0,-2 0 44 15,-2 3-37-15,-1-1 52 0,0 1-54 0,-2 0 47 16,-1 2-54-16,-1 0 51 0,-2 1-49 0,-1 0 46 16,0 3-51-16,-1 0 46 0,0 3-47 0,-2 1 49 15,1 0-5-15,0 2-43 0,-3 1 51 0,12 3-55 16,-22-3 54-16,22 3-45 0,-22 3 52 0,9-1-54 16,4 3 63-16,-1 0-63 0,1 1 65 15,-1 0-12-15,1 2-1 0,1 0 0 16,1 1-1-16,2 1-2 0,1 1 2 0,1-1-2 0,1 2 0 15,0 0-1-15,4 0 2 0,0 3 0 16,1-1-1-16,2 1 4 0,5 2 0 0,-2 0-2 16,2-1-1-16,1-1-1 0,1 1-2 0,1 0 8 15,-1-1-2-15,1-1 0 0,1 1-2 0,-1-1-1 16,0 0 2-16,0 0-2 0,-3-3-4 0,0 0 1 16,0 1-6-16,-2 0 9 0,0-3-1 0,-1 0 4 15,-2-1-5-15,1 0 1 0,-3 1 7 0,-3-9-2 16,4 13 3-16,-4-13-49 0,0 12 63 0,0-12-57 15,-4 12 60-15,4-12-59 0,-10 10 42 0,1-4-110 16,0-2-56-16,0 0-153 0,-1-2-171 0,-3 0-571 16,0 0-669-16</inkml:trace>
  <inkml:trace contextRef="#ctx0" brushRef="#br0" timeOffset="65429.93">1299 7630 327 0,'0'0'420'0,"2"-10"-82"15,-2 10-5-15,0 0-52 0,0 0 2 0,4-10-42 16,-4 10-15-16,0 0-47 0,0 0-11 0,0 0-33 16,0 0-13-16,0 0-26 0,0 0 8 0,0 0-17 15,0 0 11-15,0 0-14 0,0 0 10 0,0 0-8 16,-2 16 13-16,0-7-14 0,0 3 4 0,-2 4-14 15,-1-1 3-15,0 2-10 0,-1 3-1 0,-3 0-6 16,0 2-13-16,2 0-6 0,-1 1-9 16,-2-3-3-16,1 0-3 0,2 1-2 0,-2-2-5 15,0-2 0-15,3-1-3 0,2-2-5 0,-4 2-10 16,4-5 8-16,-1-1 0 0,1-1 6 0,1 0-8 16,3-9 12-16,-6 14-6 0,6-14 15 0,-5 11 9 15,5-11 22-15,0 0-40 0,-6 9 24 0,6-9-29 16,0 0 10-16,0 0-25 0,0-16 4 0,3 5-22 15,1-3-1-15,2-2-12 0,-1-5 5 0,3 0-9 16,-1-5 9-16,3-2 1 0,-2 0 3 0,3 1 9 16,1-1-2-16,-1 2-7 0,1 0 12 15,-2 6 4-15,-1 0 0 0,0 3 0 0,0-1 0 16,-2 5 7-16,-1 1-3 0,-1 0 0 0,3 4-15 16,-4-1-19-16,2 0 26 0,-6 9-1 15,7-11 1-15,-7 11 1 0,8-9 8 0,-8 9 3 16,0 0 14-16,14-2 3 0,-14 2 8 15,9 6 9-15,-9-6 3 0,12 11-44 0,-6-3 59 0,-1 3-49 16,2 1 62-16,-1 3-5 0,2 1-13 0,-2 0 4 16,1 4-2-16,-1-1-6 0,-1 2-8 0,-1-1-3 15,3 2-11-15,-2-4-4 0,1 3 2 0,-2-4-3 16,-2 1-10-16,1-2-1 0,1 1 2 16,1-2-5-16,-3 0-15 0,1 0 23 0,-3-3 0 0,4 0-14 15,-4-12-30-15,2 21-50 0,-2-21-70 16,3 14-43-16,-3-14-53 0,0 14-42 0,0-14-100 0,0 0-147 15,0 12-497-15,0-12-646 0</inkml:trace>
  <inkml:trace contextRef="#ctx0" brushRef="#br0" timeOffset="65675.95">1238 7839 461 0,'0'0'532'0,"0"0"-110"16,-8-6-66-16,8 6-25 0,0 0-25 0,0 0-41 16,0 0-48-16,0 0-20 15,4-7-42-15,-4 7-20 0,16-2-37 0,-16 2-8 16,22 0-27-16,-9-1-2 0,1 1-19 0,0-1 1 16,1 2-19-16,1-1 4 0,-1 0-15 0,2 0-25 15,-3 0-71-15,1 0-59 0,-2 0-117 0,0 1-72 16,1-1-110-16,-1-1-372 0,-1 0-344 0</inkml:trace>
  <inkml:trace contextRef="#ctx0" brushRef="#br0" timeOffset="66617.23">2929 7613 20 0,'0'0'575'16,"-5"-10"-92"-16,5 10-43 0,-6-8-35 0,6 8-15 15,-3-8-45-15,3 8-93 0,-4-9 21 16,4 9-102-16,0 0 24 0,0 0-85 0,-5-10 40 0,5 10-73 16,0 0 50-16,0 0-70 0,0 0 56 0,0 0-54 15,0 0 49-15,0 0-53 0,-7 11 20 16,7-11-28-16,-1 14 38 0,0-3-52 0,1-11 37 15,-2 22-48-15,1-9 37 0,1 1-48 16,-1-2 35-16,0 4-47 0,1-2 40 0,-2-1-43 0,2 3 37 16,0-3-39-16,0 1 27 0,-1-1-47 0,1 1 54 15,0-3-38-15,1 0 38 0,-1-11-49 0,0 21 15 16,0-21-97-16,0 16 10 0,0-16-50 0,2 14-42 16,-2-14-47-16,0 0-47 0,0 14-90 0,0-14-75 15,0 0-41-15,0 0-335 0,0 0-354 0</inkml:trace>
  <inkml:trace contextRef="#ctx0" brushRef="#br0" timeOffset="67011.73">2908 7632 267 0,'4'-12'375'0,"-1"0"-39"0,0 3-2 16,1-2-26-16,1 0-12 0,1 1-20 0,0 0-33 16,1-2-31-16,0 3-21 0,2 0-17 15,-1 0-18-15,0 1-19 0,1 2-22 0,1-1-19 16,0 3-16-16,-1-1-13 0,1 2-14 0,1-1-11 15,-11 4-13-15,21-3-4 0,-21 3-5 0,21 1-51 16,-10 2 52-16,0 1-52 0,-1-1 54 0,-1 3-53 16,0 0 55-16,-2 1-55 0,-1 2 59 0,-1-1-54 15,-2 3 54-15,-1-2-59 0,-2-9 56 0,-2 22-63 16,-2-11 48-16,-1 0-57 0,-4 0 52 0,-1 0-52 16,-1-2 56-16,0 0-45 0,-2-2 53 0,2 1 0 15,-3-3-7-15,3 0-1 0,-2-1 1 16,1 1 2-16,12-5-50 0,-19 4 62 0,19-4-38 15,-17 2 62-15,17-2-57 0,0 0 58 0,-17 0-56 16,17 0 54-16,0 0-58 0,-8-5 53 0,8 5-58 16,0 0 51-16,6-8-54 0,-6 8 50 0,11-6-56 15,-11 6 45-15,17-5-50 0,-6 3 50 0,-11 2-51 16,20-1 53-16,-20 1-55 0,24 2 56 0,-11 0-57 16,-3 1 62-16,2 2-54 0,-1 1 55 0,0 2-59 15,0 1 57-15,0 0-53 0,-2 2 62 16,-1-1-55-16,-2 3 62 0,2-1-61 0,-4 1 63 15,-2-1-59-15,0-1 62 0,-1 1-53 0,-4-2 63 16,1 0-58-16,-4 0 62 0,-1 0-6 0,-1-3-9 16,-2 2-3-16,-3-2-10 0,-1 0-14 0,0-3 6 15,-4-2-9-15,0 0-14 0,0-2-39 0,-2-1-65 16,-2-1-69-16,2 0-101 0,-2-4-131 0,-1 1-148 16,4-2-348-16,0-2-460 0</inkml:trace>
  <inkml:trace contextRef="#ctx0" brushRef="#br0" timeOffset="68004.84">4657 7404 167 0,'0'0'471'0,"0"0"-112"0,6-8-40 0,-6 8-34 0,0 0-5 15,0 0-13-15,9-5-26 0,-9 5-33 0,0 0-7 16,0 0-11-16,0 0-66 0,0 0 48 0,0 0-69 16,8 4 47-16,-8-4-66 0,-3 11 41 0,3-11-62 15,-4 15 59-15,0-5-73 0,-1 1 49 0,0 1-67 16,-3 2 8-16,2 1 9 0,-3 3 2 0,-1 0-10 15,1 1 0-15,0 0-1 0,-2 0 5 0,2-2 0 16,-1 2-4-16,0-2-3 0,3-1-4 0,-1-2-4 16,0 1 0-16,1-3-5 0,0 0-4 0,1 0 1 15,1-2-4-15,5-10 0 0,-10 15 1 0,10-15 4 16,-7 12 2-16,7-12-1 0,-5 9-2 0,5-9-4 16,0 0-11-16,0 0-14 0,0 0-9 15,0 0-4-15,-6-9 1 0,6 9 2 0,4-18 6 16,-2 6-26-16,2-2 28 0,1-3-4 0,4-4-6 15,-1-1 5-15,2-4 44 0,3 0-49 0,-2-1 46 16,2 2-46-16,1 1 50 0,-1-1-43 0,-1 3 44 16,0 4-47-16,-2 3 51 0,-1 2-51 0,0 1 44 15,-1 2-57-15,-2 2 45 0,3 1-49 0,-9 7 49 16,13-8-48-16,-13 8 47 0,0 0-49 16,18 4 56-16,-18-4-30 0,11 12 49 0,-7-3-18 0,1 0 5 15,2 4 4-15,-2 1 14 0,-1 1 4 16,1 2-22-16,-1 0 24 0,-1 1-24 0,0 1 28 15,2 1-10-15,-2-1-13 0,-1 1 0 0,1-2-5 16,-1-1-1-16,1 3-9 0,-1-2-2 0,1-1-1 16,0-1-3-16,-1 2-2 0,1-3-4 0,-1 0-16 15,2-2-47-15,-2-3-74 0,1 1-76 0,0-1-9 16,-3-10-141-16,5 14-81 0,-5-14-130 0,5 7-470 16,-5-7-652-16</inkml:trace>
  <inkml:trace contextRef="#ctx0" brushRef="#br0" timeOffset="68226.67">4612 7631 26 0,'0'0'689'0,"-10"-3"-178"0,10 3-59 0,0 0-113 15,-9-6-26-15,9 6-54 0,0 0-34 0,0 0-33 16,0 0-34-16,0 0-25 0,0 0-24 0,0 0-21 15,0 0-15-15,17-2-15 0,-5 3-11 0,2 0-11 16,0-1-6-16,4 2-19 0,0-2-46 0,2 0-68 16,0 0-77-16,0-2-82 0,3 1-55 0,2-2-63 15,-1 1-404-15,3 0-303 0</inkml:trace>
  <inkml:trace contextRef="#ctx0" brushRef="#br0" timeOffset="68492.73">5073 7613 360 0,'0'0'581'0,"0"0"-109"16,0 0-64-16,-13-1-24 0,13 1-49 16,0 0-52-16,0 0-43 0,0 0-22 0,0 0-47 15,0 0-28-15,21 0-23 0,-21 0-6 0,21 0-25 16,-8 1-14-16,3-1-8 0,-2 1-11 0,5 0-10 15,-1-1-14-15,1 1-1 0,-1-1-11 16,2 1-3-16,-1-1-1 0,-1 0-5 0,2 0-21 16,-4 1-43-16,1-2-44 0,-4 1-65 0,-13 0-91 15,25-1-84-15,-25 1-60 0,19-3-85 0,-19 3-310 16,11-6-313-16</inkml:trace>
  <inkml:trace contextRef="#ctx0" brushRef="#br0" timeOffset="68744.28">5202 7488 32 0,'0'0'517'0,"0"0"-33"31,-11-6-103-31,11 6 27 0,0 0-76 0,-10-4 9 0,10 4-86 0,0 0 23 0,0 0-93 0,0 0 22 0,0 0-80 16,0 0 37-16,0 0-58 0,-7 7 56 0,7-7-62 15,0 0 4-15,1 14 2 0,-1-14-10 0,3 15-8 16,-3-15-33-16,3 20 29 0,-2-10-30 0,0 3 26 15,0 0-31-15,1 0 26 0,-1 4-9 0,0-1-10 16,2 1-7-16,-2 2-9 0,1-2-9 0,1 1-6 16,-2-1-3-16,1 1-14 0,0-1-67 0,1-2-102 15,-1 1-40-15,1-1-166 0,0 0-129 16,0-2-174-16,2-2-334 0,-1-2-604 0</inkml:trace>
  <inkml:trace contextRef="#ctx0" brushRef="#br0" timeOffset="69027.38">5692 7520 421 0,'0'0'747'0,"1"-10"-139"0,-1 10-176 0,0 0-40 15,3-13-113-15,-3 13 21 0,0 0-89 16,0 0-25-16,0 0-19 0,0 0-24 0,0 0-12 15,0 0-14-15,3 9 3 0,-3-9-51 0,2 13 23 16,-2-13-33-16,1 20 36 0,0-9-36 0,1 2 22 16,-2 1-29-16,0-1 14 0,1 1-28 0,-1 0 12 15,-1 2-9-15,1-1-7 0,0 0-8 0,0-1-2 16,-2-2-27-16,2 2-58 0,-1-2-75 0,1 0-64 16,0-12-10-16,-3 21-151 0,3-21-41 0,-1 14-84 15,1-14-508-15,-2 11-592 0</inkml:trace>
  <inkml:trace contextRef="#ctx0" brushRef="#br0" timeOffset="69501.28">5684 7545 508 0,'3'-12'485'16,"0"0"0"-16,0 4-87 0,1-3 41 0,1 0-105 16,0 2 6-16,0 0-100 0,1 1 9 0,1 0-95 15,-1-1 19-15,2 4-76 0,2-2 21 0,-1 2-65 16,0 1 32-16,3 0-66 0,-2 2 48 0,-10 2-70 15,20-2 54-15,-20 2-63 0,18 3 53 0,-6-1-65 16,-3 3 52-16,0 2-51 0,-2 0 3 0,1 0 2 16,-3 3 2-16,-1-2 0 0,-2 2-4 0,-2-10-9 15,-1 19-4-15,-1-9-4 0,-4 0-2 0,0 2 3 16,-3-2 5-16,-1-2 3 0,0 1 7 16,-3-3 2-16,1 2 6 0,0-2 2 0,0-1 4 15,2-3 3-15,-1 3 5 0,0-3 4 0,11-2 4 16,-19 3 5-16,19-3 6 0,-14 3 1 15,14-3-5-15,0 0 4 0,-14-1-6 0,14 1-2 16,0 0 0-16,0 0-4 0,0 0 0 0,0 0-1 16,11-7-3-16,-11 7-4 0,16-3-3 0,-16 3 2 15,23-2 0-15,-23 2-3 0,25 0 1 0,-12 0 1 16,2 2-3-16,-2 0-1 0,4 1 0 16,-2 0 3-16,0 4 0 0,0-1 2 0,-1 1 6 15,-3 1 5-15,1 2 9 0,0 2 8 0,-3-1 7 16,-1 2-1-16,0 1 6 0,-5-3 14 0,0 3 9 15,-3-3 7-15,-1 1-2 0,-3-1 1 0,-2 1-7 16,-2-1-10-16,-2-2-9 0,-4-1-7 0,-2-1-5 16,0-2-3-16,-4-1 8 0,0-2-19 0,-3-2-7 15,-5-2-42-15,-3-4-72 0,-1-1-61 0,-6-6-29 16,1 0-168-16,1-2-72 0,0 0-117 0,-1-4-382 16,5 1-511-16</inkml:trace>
  <inkml:trace contextRef="#ctx0" brushRef="#br0" timeOffset="70009.19">4764 7136 220 0,'0'0'396'15,"-21"-1"-57"-15,21 1-12 0,-15 0-36 0,15 0-25 16,-15 0-30-16,15 0-34 0,0 0-39 0,-18 0-22 15,18 0-16-15,0 0-10 0,-13 1 6 0,13-1 3 16,0 0 10-16,0 0 11 0,0 0 6 0,0 0-58 16,0 0 62-16,0 0-60 0,0 0 48 0,9 6-66 15,-9-6 56-15,26 1-66 0,-10-1 59 0,5 0-46 16,4 2 4-16,6-1 10 0,7-1 3 16,4 3 21-16,10-2-25 0,1 0 21 0,5 1-34 0,2-1 27 15,0 1-17-15,1-1-7 0,1-1-1 16,-1 0-4-16,0 2-6 0,-1-4 3 0,-2 4-5 15,-1-4-2-15,-4 2-3 0,-2 0-4 0,-8 0-4 16,-2 0-11-16,-2 0 1 0,-8 0-11 0,0 2-6 16,-1-2-8-16,-8 0-6 0,0 0-9 0,0 0-6 15,-3 0-7-15,-5 0-34 0,1 0-67 0,-15 0-82 16,22 0-101-16,-22 0-50 0,16 1-178 0,-16-1-115 16,0 0-678-16,0 0-912 0</inkml:trace>
  <inkml:trace contextRef="#ctx0" brushRef="#br0" timeOffset="71044.64">1236 8704 30 0,'0'0'600'0,"-2"-11"-111"0,2 11-32 0,0 0-30 0,-3-13-32 16,3 13-51-16,0 0-42 0,-4-12-50 15,4 12-40-15,0 0-47 0,-5-10-28 0,5 10-36 16,0 0-8-16,-11-3-17 0,11 3-12 0,-9 3-4 15,9-3-5-15,-10 8-10 0,2-2-11 0,2 2-6 16,-2-1-5-16,2 4 11 0,-1 0-1 0,0 1 2 16,0 0 6-16,1 1-11 0,0 0 5 15,3 2-11-15,-2-2 3 0,1 1-8 0,2-1 4 0,2 1-10 16,0 0 10-16,0-2-15 0,2 2 16 16,6 0-14-16,-2-2 9 0,2 0-7 0,2-2 16 0,3 0-12 15,0-2 17-15,3 0-1 0,2-1 6 16,0-3-7-16,1 0 1 0,-2 0-1 0,3-4 3 15,-2 0-3-15,3-3 0 0,-6 0 12 0,3-3-1 16,2-3-1-16,-4 0-3 0,0-3 0 0,-3-3-8 16,-1 0 1-16,-3-2-30 0,-2-1 30 0,-3 0-5 15,-3 0-7-15,-1 0-2 0,-4 0-4 0,-2-1-8 16,-2 1-4-16,-4-1-3 0,0 4-4 0,-3 1-2 16,-1 0-17-16,0 3-7 0,2 3-58 0,-3 2-43 15,3 1-43-15,-2 4-60 0,3 2-62 0,0 2-81 16,3 1-104-16,-2 2-95 0,3 0-382 0,3 1-545 15</inkml:trace>
  <inkml:trace contextRef="#ctx0" brushRef="#br0" timeOffset="71794.14">3085 8646 167 0,'0'0'620'0,"2"-9"-104"16,-2 9-58-16,0 0-31 0,3-12-34 0,-3 12-31 15,0 0-92-15,0 0 11 0,0-14-101 0,0 14 21 16,0 0-95-16,0 0 39 0,-7-5-78 0,7 5 35 15,0 0-62-15,-11 3 47 0,11-3-71 0,-12 9 46 16,7-2-59-16,-1 1 51 0,-1 2-62 16,1 0 47-16,0 3-1 0,1 1-57 0,1-1 55 0,0 1-45 15,0 2 44-15,3-1-42 0,-1 0 51 16,1 0-49-16,2-2 48 0,1 2-51 0,0 0 49 16,2-2-50-16,1 0 43 0,3-1-41 0,1 0 47 15,0-2-41-15,1 0 33 0,4-3-34 0,0-1 39 16,1 0-47-16,1-3 47 0,2-2-26 0,-3-1 54 15,3-1-22-15,1-2 29 0,0-5-18 0,0-1 19 16,-1-2-24-16,0-3 24 0,-2-1-27 0,-1-3 16 16,-3 0-6-16,-2 0 15 0,-3-3-18 0,-2 3 7 15,-2 0-17-15,-2 0-8 0,-3 1-11 0,-2-1-6 16,-4 0-6-16,-3 0-7 0,-1 4-4 16,-4-1-10-16,-1 5-31 0,-2-1-25 0,1 4-89 15,-1 3-25-15,0 1-98 0,1 5-16 0,-1 0-94 16,2 1-110-16,-4 3-66 0,1 4-494 0,2-1-675 15</inkml:trace>
  <inkml:trace contextRef="#ctx0" brushRef="#br0" timeOffset="72592.61">1198 9679 132 0,'0'-15'572'0,"0"15"-78"15,0 0-44-15,-2-13-28 0,2 13-35 0,0 0-56 16,-4-11-46-16,4 11-48 0,-5-7-44 0,5 7-35 16,-10-4-28-16,10 4-24 0,-12-1-19 0,12 1-15 15,-17 5-16-15,8-2-12 0,0 2-9 16,-2 1-9-16,2 1-6 0,0 3-9 0,-1 0 4 0,2 2-8 16,1-2 1-16,-1 2-5 0,2 1 1 0,0 1 2 15,4-3 4-15,-1 1-3 0,2 1 7 16,1-13-4-16,0 21 3 0,0-9-2 0,2-1-1 15,0-1 6-15,2 1 11 0,3-2 11 0,-2 0 14 16,3-1 6-16,-1-1 5 0,3-1-1 0,3-1-12 16,-4-3 5-16,5 1-5 0,-1-2 4 0,1-2 2 15,1-3-8-15,3-1-2 0,-3-2-2 0,1-2 11 16,-2-4-5-16,2 0-25 0,-5-1 40 0,0-2-7 16,-1-1-4-16,-6 3-6 0,2-2 3 0,-3 1-29 15,-3 1 15-15,-2-1-26 0,-3-1 14 0,-1 3-14 16,-6-1-2-16,-2 1-20 0,-2 2 7 0,-3 1-31 15,1 3-20-15,0 2-66 0,0 3-50 0,1 1-37 16,2 2-45-16,-1 2-64 0,1 3-96 16,1-1-87-16,3 3-72 0,4 0-353 0,1 0-495 15</inkml:trace>
  <inkml:trace contextRef="#ctx0" brushRef="#br0" timeOffset="73225.37">3042 9504 537 0,'0'0'561'0,"0"0"-111"0,2-11-50 16,-2 11-42-16,0 0-48 0,0 0-39 0,0 0-45 15,0 0-30-15,0 0-15 0,0 0-14 16,0 0-19-16,0 0-9 0,0 0 4 0,7 6-51 16,-7-6 61-16,3 15-46 0,-2-4 38 15,-1 1-44-15,0 2 26 0,0 0-36 0,-1 3 21 16,0 1-35-16,-2 1 20 0,2-1-29 0,-2 2 9 16,1 0-31-16,-2 0 8 0,1 0-28 0,1-2-5 15,-2 0-4-15,3 0 2 0,-2-2-2 0,3 0-5 16,-1-1-41-16,1-1-74 0,0-2-119 0,0-12-78 15,1 21-218-15,-1-21-190 0,4 15-442 16,-4-15-765-16</inkml:trace>
  <inkml:trace contextRef="#ctx0" brushRef="#br0" timeOffset="74061.45">1141 10606 293 0,'0'0'492'15,"-4"-11"-61"-15,4 11-48 0,0 0-18 16,-4-12-17-16,4 12-37 0,0 0-36 0,-2-11-24 16,2 11-45-16,0 0-30 0,0 0-44 0,-2-11-18 15,2 11-33-15,0 0-10 0,0 0-20 0,0 0-1 16,0 0-6-16,0 0 8 0,0 0 6 15,0 0 7-15,0 0 10 0,-6 9-15 0,6-9 12 16,-2 17 2-16,2-5 10 0,-2 0-7 0,0 1-4 16,2 4-10-16,-3-1-5 0,2 1 2 0,-2 1-6 15,1 1-1-15,0-1 1 0,0 2-23 0,-1-1 8 16,2 0-23-16,-2-1 19 0,1 0-30 0,2-1 18 16,-3-2-12-16,2 0 13 0,1-2-16 0,0 0 10 15,0-13-52-15,0 22-36 0,0-22-83 0,1 18-79 16,-1-18-79-16,5 12-136 0,-5-12-170 15,7 6-461-15,-7-6-695 0</inkml:trace>
  <inkml:trace contextRef="#ctx0" brushRef="#br0" timeOffset="74773.19">3251 10571 507 0,'-8'-10'427'15,"8"10"-39"-15,-6-7-38 0,6 7-16 0,-5-7-17 16,5 7-40-16,0 0-26 0,-9-7-30 0,9 7-79 16,0 0 37-16,-14-1-80 0,14 1 39 15,-11 4-79-15,11-4 51 0,-15 10-73 0,6-3 49 0,0 2-54 16,-1-1 35-16,2 3-59 0,1 1 50 0,-1 1-65 15,0 0 54-15,2 2-64 0,2-1 61 16,-1 2-63-16,2-1 60 0,2 1-64 0,1-3 61 16,0 1-60-16,1 0 71 0,3 0-43 0,0 1 70 15,1-4-47-15,3 2 50 0,-1-3-50 0,4 0 44 16,-1-1-52-16,3-1 47 0,0-2-50 0,0-1 42 16,2-2-30-16,0 0 10 0,-1-3 9 0,2-3-6 15,1-1-2-15,0-2-1 0,0-2 1 0,0-3 21 16,-1-1 9-16,-1-1-5 0,-2-2 5 15,-1-2 4-15,-3-1 9 0,-1 0-6 0,-3 0 0 16,-1 0-7-16,-4 1-7 0,-2-1-12 0,-2 1-8 0,-4-2-17 16,-1 2 11-16,-4 2-26 0,-1 1 9 0,-4 1-41 15,2 4-5-15,-3 0-80 16,2 4-43-16,-1 3-112 0,3 2 6 0,-4 2-90 0,1 3-113 16,2 3-120-16,-3 1-579 0,2 2-772 15</inkml:trace>
  <inkml:trace contextRef="#ctx0" brushRef="#br0" timeOffset="75443.32">1187 11579 385 0,'0'0'604'0,"0"0"-72"0,5-11-71 16,-5 11-38-16,0 0-77 0,4-8-50 0,-4 8-60 15,0 0-42-15,0 0-46 0,4-9-27 0,-4 9 3 16,0 0 6-16,0 0 0 0,2 11-2 0,-2-11 9 16,0 13-14-16,0-13-4 0,0 22-10 0,0-9 19 15,0 2-17-15,-2 2 13 0,2 1-24 0,-2-2 9 16,0 4-27-16,-1-2 2 0,2 1-12 0,-2-1 5 16,1 1-15-16,-1-1-10 0,1 0-10 0,-1 0-9 15,2-1-2-15,0-2-7 0,-1 1-1 0,0-3-17 16,2-1-52-16,-2 0-62 0,2-12-70 15,0 18-102-15,0-18-67 0,-1 14-104 0,1-14-175 16,3 9-594-16,-3-9-829 0</inkml:trace>
  <inkml:trace contextRef="#ctx0" brushRef="#br0" timeOffset="76140.33">3358 11462 23 0,'0'0'477'0,"-2"-11"-13"16,2 11-96-16,-3-11 32 0,3 11-68 0,-3-10 31 16,3 10-92-16,0 0 14 0,-4-11-106 0,4 11 15 15,0 0-91-15,0 0 26 0,0 0-63 0,0 0 48 16,0 0-65-16,0 0 7 0,-7 8-2 0,7-8 10 16,-1 16 2-16,1-16 54 0,-2 24-30 0,1-12 28 15,0 4-38-15,0 1 35 0,-1 0-42 0,1 1 3 16,0 0 22-16,-2 0-31 0,1 0 23 15,0 0-33-15,0 0 17 0,-1-1-29 0,2 0 15 0,-2-2-32 16,2 0 15-16,-3-1-23 0,3-1 15 0,0-1-24 16,0-1 14-16,1-11-17 0,-3 19 17 15,3-19-21-15,-3 15 22 0,3-15-35 0,-1 12 1 16,1-12-66-16,0 0-11 0,-1 14-127 0,1-14-30 16,0 0-172-16,0 0-95 0,0 0-147 0,0 0-354 15,0 0-615-15</inkml:trace>
  <inkml:trace contextRef="#ctx0" brushRef="#br0" timeOffset="108052.5">5049 8608 213 0,'0'0'376'0,"0"0"-95"0,0 0 17 16,0 0-83-16,0 0 61 0,0 0-76 0,0 0 60 16,0 0-71-16,-4-8 24 0,4 8-66 15,0 0 34-15,0 0-64 0,0 0 43 0,0 0-65 16,0 0 46-16,0 0-63 0,0 0 48 0,0 0-64 16,0 0 48-16,0 0-62 0,0 0 50 0,0 0-66 15,0 0 53-15,0 0-65 0,0 0 53 0,0 0-60 16,0 0 55-16,0 0-59 0,0 0 55 0,0 0-57 15,0 0 8-15,0 0 6 0,0 0 2 0,0 0 5 16,0 0 2-16,0 0-3 0,0 0 8 0,0 0-1 16,0 0 2-16,0 0-6 0,0 0 0 15,0 0 1-15,0 0-1 0,0 0 0 0,0 0 1 0,0 0-4 16,0 0-3-16,0 0-9 0,0 0-2 0,0 0 0 16,0 0 19-16,0 0-25 0,0 0 1 15,0 0-3-15,0 0 0 0,0 0-3 0,0 0-1 16,0 0 1-16,0 0-3 0,0 0-3 0,0 0 2 15,0 0-2-15,0 0 5 0,0 0 4 0,0 0 5 16,0 0 1-16,-3 10 4 0,3-10-1 0,-1 14 1 16,1-14 0-16,-1 14 0 0,1-14 2 0,-1 19-3 15,1-19-1-15,-3 21 0 0,3-21 3 16,-2 21 3-16,2-21-1 0,-2 23 0 0,2-11 0 16,-1 0 1-16,0 0-8 0,1 0 2 0,-1 0 1 0,1 0 0 15,-2 0 2-15,1-1 0 0,0 0-7 16,1-11 8-16,-2 21-6 0,2-21-1 0,-1 18 2 15,1-18 1-15,-1 16 0 0,1-16-1 0,0 13-1 16,0-13 1-16,0 13-3 0,0-13 0 0,0 0-6 16,-2 15 8-16,2-15-1 0,0 0-4 0,0 12 2 15,0-12-1-15,0 0-7 0,-1 10 5 0,1-10-2 16,0 0 0-16,0 0-1 0,0 0 4 0,0 0-5 16,0 14 2-16,0-14 0 0,0 0-8 0,0 0-19 15,0 0-32-15,0 0-37 0,0 0-55 0,0 0-53 16,0 0-60-16,0 0-43 0,0 0-156 0,0 0-69 15,0 0-502-15,0 0-644 0</inkml:trace>
  <inkml:trace contextRef="#ctx0" brushRef="#br0" timeOffset="116189.29">5048 9515 6 0,'0'0'437'0,"-7"-9"-21"16,7 9-95-16,-7-7 50 0,7 7-70 0,-8-9 36 16,8 9-87-16,-12-6 16 0,12 6-85 0,-15-2 29 15,15 2-85-15,-15 0 33 0,15 0-76 16,-18 6 38-16,9-3-72 0,0 3 47 0,-1 0-63 15,1 4 51-15,0-1-62 0,-1 3 33 0,1 0-34 16,1 2 60-16,1 0-58 0,0 0 55 0,2 2-55 16,0-1 57-16,0 1-54 0,2 1 7 15,0-1 0-15,2 0-3 0,1 1 1 0,0 0 19 16,1-2-51-16,1 1 32 0,0 0-23 0,1-2 30 0,1-1-30 16,1 1 28-16,0-1-32 0,2-3 27 0,1 1-28 15,1-1 30-15,1 0-22 0,2-3 29 0,1 0-34 16,1-2 38-16,0-3-37 0,1 0 46 0,-1-2-32 15,1 0 36-15,2-3-26 0,0-2 26 0,-2-2-27 16,0 0 22-16,1-5-4 0,-1 0-10 0,-3-1 2 16,-2-2-6-16,-1 0 2 0,-4 2-2 15,0-4 0-15,-2 1-4 0,-3-1-4 0,-2 1-4 16,0 0-6-16,-3-1-2 0,-2 2-3 0,-3-1-4 16,0 0-6-16,-2 3 1 0,-2-1-6 0,0 4-15 15,-1 2-29-15,-1 1-43 0,0 2-57 0,-1 0 0 16,-1 3-87-16,2 1 21 0,-3 2-115 0,1 3-21 15,1 0-78-15,-1 2-91 0,3-1-367 0,-3 4-446 16</inkml:trace>
  <inkml:trace contextRef="#ctx0" brushRef="#br0" timeOffset="117070.64">5046 10546 436 0,'0'0'449'0,"-5"-14"-108"16,5 14 29-16,-9-14-67 0,9 14 38 0,-9-11-91 15,9 11 18-15,-10-10-87 0,10 10 24 0,-11-8-85 16,11 8 35-16,-14-3-80 0,14 3 43 0,-17 1-65 15,17-1 42-15,-18 6-64 0,9-1 42 0,-1 1-67 16,1 2 50-16,-1 2-61 0,1 1 5 0,0-1-1 16,1 2-1-16,2 2 3 0,-1 0-1 0,2 2 1 15,1-2 3-15,2 2-1 0,1-2 0 0,-1 0-1 16,2 0-2-16,2 0 1 0,-1 0 2 0,3-1 54 16,0 1-62-16,1-2 3 0,2 0 3 0,1-1 3 15,1-2 3-15,4 0-1 0,-2-2 2 16,3-1-2-16,3-1-1 0,-2-2 3 0,4-2 13 15,0 1-13-15,-2-4 16 0,2-1 7 0,-2-2 4 16,3-2 6-16,-1-1-12 0,-2-5 2 0,0 2-27 16,-4-4 37-16,-1 0 5 0,-3-2-4 0,0-1-1 15,-5 2-2-15,0-2 2 0,-3 1-4 0,-2 1-8 16,0-2-4-16,-4 2-9 0,-3-1-3 0,-2 0-6 16,-2 3-1-16,-1 0-6 0,-1 4-16 0,2 1 17 15,-1 2-81-15,-3 3 20 0,2 2-83 0,0 1 14 16,1 4-78-16,-2 1-1 0,2 2-116 0,-1 3-28 15,4 0-38-15,0 3-54 0,0 2-282 0,1 1-233 16</inkml:trace>
  <inkml:trace contextRef="#ctx0" brushRef="#br0" timeOffset="117736.55">4927 11496 131 0,'-3'-8'438'0,"3"8"-62"0,-6-9-6 15,6 9-15-15,-5-7-19 0,5 7-30 16,-8-5-55-16,8 5-37 0,-7-7-38 0,7 7-6 16,-9-3-51-16,9 3-15 0,0 0-15 0,-15 0-8 15,15 0-5-15,-10 4-10 0,10-4-10 0,-16 10-10 16,11-2-5-16,-3 0-3 0,2 2-3 0,0 3 1 16,-2-1 0-16,2 1 47 0,2 2-51 15,-1 0 44-15,2 2-55 0,0-2 52 0,1 0-65 0,1 0 53 16,1-2-61-16,1 2 54 0,0-2-60 0,2-1 52 15,-1 0-56-15,4 1 53 0,-1-2-52 0,1 1 3 16,4-3 7-16,-1 0 3 0,0-3-2 0,4 0 7 16,-2-3 2-16,2-2 3 0,1 1-5 15,0-4 9-15,3-1 6 0,-2-3 4 0,3-3 2 16,1-1-2-16,-3-3-4 0,0-2-2 0,0-4 4 16,-2 1-25-16,-5-1 36 0,0-2-34 0,-4 1 38 15,0 2-30-15,-4 0 30 0,-1 0-30 0,-4 0 34 16,-1 2-37-16,-1-2 27 0,-5 0-35 0,-1 3 28 15,-2 2-36-15,-3 0 26 0,2 4-36 0,-2 2 32 16,2 2-85-16,-2 3-45 0,3 0-74 0,-1 4-35 16,-1 1-73-16,1 2-92 0,4 1-74 0,-3 3-105 15,5 0-254-15,0-1-359 0</inkml:trace>
  <inkml:trace contextRef="#ctx0" brushRef="#br0" timeOffset="119821.43">869 12857 378 0,'0'0'325'0,"-13"0"-21"0,13 0-2 0,-15 0-28 16,15 0-11-16,0 0-9 0,-20 0-8 0,20 0-27 16,0 0-21-16,-16 0-5 0,16 0-31 0,0 0-13 15,-12 0-32-15,12 0-9 0,0 0-35 0,0 0-5 0,-13 1-27 16,13-1 1-16,0 0-15 0,0 0 8 16,0 0-9-16,0 0 20 0,0 0-3 0,0 0 13 15,13 10 6-15,-13-10 10 0,24 4-7 16,-10-3 1-16,7 0-2 0,-3 0-7 0,6 0 1 0,-1-1-6 15,4 2-5-15,0-1-2 0,-2 0-13 0,2-1-1 16,0 1 1-16,-3 0 0 0,-1-1 0 0,-1 0-4 16,1 0-3-16,-3 1-4 0,0-1-5 0,0 0 0 15,-3 0-1-15,-3 0-1 0,1 0 0 16,-2 0-3-16,-13 0 1 0,23 0-7 0,-23 0 11 0,17 0-48 16,-17 0 53-16,16-1-15 0,-16 1-37 15,11-2-42-15,-11 2-47 0,0 0-31 0,11-6-72 16,-11 6-48-16,0 0-86 0,0 0-26 0,0 0-48 15,0-11-57-15,0 11-260 0,-4-7-259 0</inkml:trace>
  <inkml:trace contextRef="#ctx0" brushRef="#br0" timeOffset="120136.51">1225 12748 300 0,'-10'-6'430'0,"10"6"-39"0,-8-6-26 15,8 6-20-15,-7-5 9 0,7 5-27 0,0 0-39 16,-11-6-52-16,11 6-31 0,0 0-53 0,0 0-16 16,-11-4-37-16,11 4-9 0,0 0-22 15,0 0 1-15,0 0-18 0,0 0 5 0,0 0-11 16,0 0 6-16,4 8-10 0,-4-8 3 0,10 7-7 0,-2-2 5 16,-1 0 0-16,1 0 2 0,2 3 0 0,3 1-3 15,1 0 1-15,-3-1-4 0,0 0-7 0,3 1-8 16,-3 0-7-16,1 0-1 0,-2 0 1 0,-1 1-4 15,-1-2 2-15,0 3-1 0,-4-3 2 16,1 2-56-16,-5-10 64 0,4 20-37 0,-4-20 63 0,-2 19-38 16,-2-8 49-16,0-3-53 0,-3 3 44 15,-1-1-10-15,-1 0-8 0,-3 0-10 0,0-2-49 16,1 0-86-16,0-1-81 0,-3 2-149 0,1-2-157 16,1 1-662-16,2-4-776 0</inkml:trace>
  <inkml:trace contextRef="#ctx0" brushRef="#br0" timeOffset="120694.47">1809 12768 412 0,'0'-10'550'0,"0"10"-77"0,0-17-27 0,0 17-34 0,-2-13-43 16,2 13-48-16,0 0-49 0,0-16-52 0,0 16-35 15,0 0-39-15,0-12-21 0,0 12 5 0,0 0 15 16,0 0 2-16,0 0-4 0,6 8-2 0,-6-8-8 15,5 20-27-15,-1-6 19 0,-1 2-25 16,-1 0 14-16,2 2-26 0,-1 5 10 0,-1 0-22 16,2 1 4-16,-2 0-27 0,2 0 3 15,-1 1-21-15,-1-1 7 0,2 0-20 0,-1-1 11 16,1 0-19-16,-1-4 13 0,0-2-19 0,-1 0 8 16,0-2-51-16,2-3-33 0,-2 0-84 0,1-1 2 15,-3-11-72-15,4 16-53 0,-4-16-71 0,5 9-133 16,-5-9-70-16,0 0-80 0,14 0-299 0,-14 0-501 15</inkml:trace>
  <inkml:trace contextRef="#ctx0" brushRef="#br0" timeOffset="120919.32">2065 12932 524 0,'0'0'477'0,"0"0"-55"0,4-9-35 0,-4 9-19 16,0 0-35-16,0 0-46 0,0 0-36 0,0 0-34 15,0 0-23-15,0 0-21 0,-7 6-73 0,7-6 38 16,-4 12-68-16,0-3 56 0,-1 0-64 0,0 3 51 16,-1 1-70-16,0-1 50 0,-1 1-71 0,1 2 49 15,-3 0-13-15,0 1-13 0,1-2-4 0,-1 1-6 16,2-2-12-16,-1 0 2 0,0-1-3 0,1 0-18 16,0-1-30-16,1-1-43 0,1-1-38 0,-1-1-32 15,-1-1-78-15,7-7-49 0,-8 11-111 0,8-11-56 16,0 0-84-16,0 0-296 0,0 0-346 0</inkml:trace>
  <inkml:trace contextRef="#ctx0" brushRef="#br0" timeOffset="121158.01">2014 12941 349 0,'0'0'481'0,"5"-9"-77"0,-5 9-56 0,0 0 1 15,5-9-23-15,-5 9-39 0,0 0-34 0,0 0-32 16,0 0-25-16,0 0-19 0,9 6-14 0,-9-6-70 15,2 11 55-15,-2-11-68 0,5 17 52 0,-3-8-69 16,2 2 55-16,-1 0-70 0,1 1 48 16,-1 0-66-16,2 1 26 0,0 1-36 0,0-2 38 15,0 1-47-15,2-1 46 0,-2-2-56 0,0 0 54 16,0-2-57-16,0 1 29 0,3-1-105 0,-8-8 8 16,11 12-59-16,-11-12-74 0,13 6-58 0,-13-6-94 15,15 0-46-15,-15 0-15 0,16-6-38 16,-9-2-270-16,1-3-229 0</inkml:trace>
  <inkml:trace contextRef="#ctx0" brushRef="#br0" timeOffset="121403.62">2221 12785 294 0,'-2'-18'462'0,"2"2"-11"15,-1 5-53-15,0-3 9 0,1 14-24 0,-1-21-31 16,1 21-53-16,0-17-44 0,0 17-40 0,-2-15-36 16,2 15-27-16,-1-11-6 0,1 11-3 15,0 0 2-15,0 0-3 0,0 0-46 0,0 0 34 16,0 0-29-16,-8 15 27 0,6-4-36 0,-2 2 14 15,1 2-27-15,0 2 10 0,0 0-33 0,-1 2 12 16,2 3-29-16,-1-3 17 0,0 5-29 0,1 0 8 16,1 1-19-16,-4-2 7 0,5 1-8 0,0-3 12 15,0 0-15-15,0-2 11 0,0 1-22 0,0-2-16 16,0-1-77-16,0-3-18 0,0-1-130 16,0-1-5-16,0 0-80 0,0-12-66 0,0 18-138 15,0-18-119-15,0 0-306 0,5 11-538 0</inkml:trace>
  <inkml:trace contextRef="#ctx0" brushRef="#br0" timeOffset="121869.75">2327 12771 549 0,'0'0'588'16,"3"-15"-89"-16,-3 15-65 0,4-10-49 0,-4 10-64 15,0 0-46-15,4-12-43 0,-4 12-29 0,0 0-21 16,0 0-16-16,0 0-20 0,0 0-65 0,11 8 52 15,-11-8-57-15,5 17 46 0,-2-8-60 0,1 3 37 16,-1 1-47-16,1 3 38 0,-2 0-46 16,1 2 3-16,-1 1-2 0,1 0-4 0,-2-1-1 15,2 2 27-15,-3 0-42 0,0-2 28 0,1 0-39 16,-1 0 28-16,0-2-37 0,0-1 34 0,-1-2-38 16,1 0 33-16,0-13-32 0,0 22 30 0,0-22-35 15,-1 17 35-15,1-17-25 0,-2 14 26 0,2-14-30 16,0 0 20-16,-2 12-36 0,2-12 15 0,0 0-49 15,0 0 24-15,0 0-45 0,-6-11 24 0,6 11-49 16,0-14 43-16,0 14-45 0,3-21 56 0,-2 11-40 16,2-1 64-16,0-1-55 0,0 1 63 0,2 0-53 15,0 2 58-15,1-1-52 0,-1 1 60 0,0 0-55 16,1 2 57-16,2 0-57 0,-2 1 58 16,-6 6-56-16,16-7 60 0,-16 7-52 0,16-4 52 15,-16 4-50-15,18 2 52 0,-8 2-52 0,-1 2 58 16,-1 1-42-16,2 3 69 0,-1-1-47 0,-1 2 54 15,1 0-49-15,-3 4 50 0,-1-3-52 0,0 2 49 16,-1-2-58-16,-1 0 53 0,-2 0-53 16,0-2 51-16,1 1-57 0,-2-11 16 0,-3 19-112 15,3-19-4-15,-4 17-86 0,4-17-118 0,-6 14-110 16,6-14-100-16,-7 8-413 0,7-8-514 0</inkml:trace>
  <inkml:trace contextRef="#ctx0" brushRef="#br0" timeOffset="122292.78">2655 13066 78 0,'0'0'658'0,"8"-6"-174"0,-8 6-85 0,0 0-20 0,11-3-65 16,-11 3 3-16,0 0-101 0,13-4 19 0,-13 4-95 15,13-2 30-15,-13 2-85 0,14 0 38 0,-14 0-72 16,17-1 46-16,-17 1-67 0,16-2 47 0,-16 2-69 15,19-2 54-15,-19 2-62 0,18-6 59 0,-8 2-67 16,-1-1 62-16,-1 0-70 0,1 0 60 0,-1-2-61 16,-2 0 56-16,1 1-56 0,-2-1 55 15,-5 7-48-15,8-14 63 0,-8 14-59 0,2-12 72 16,-2 12-64-16,-3-13 63 0,3 13-55 0,-9-12 57 16,3 6-51-16,-2 2 54 0,-1-1-52 0,-1 1 45 15,1 1-49-15,9 3 43 0,-21-3-50 0,21 3 33 16,-19 1-42-16,8 2 36 0,2 2-43 0,1 1-3 15,-2 3 6-15,3 1 49 0,0 2-52 0,2 1 47 16,0 1-49-16,2 1 40 0,0 1-44 0,1-1 54 16,1 2-48-16,2-4 49 0,1 4-43 0,1-1 40 15,0-2-45-15,2 0 49 0,1-1-45 16,1 0 44-16,2-3-47 0,1 0 8 16,0-3-99-16,3-1 1 0,-3-1-112 0,3-3-17 15,0 0-71-15,1-4-77 0,1-1-58 0,1-2-29 16,-1-2-385-16,0-4-391 0</inkml:trace>
  <inkml:trace contextRef="#ctx0" brushRef="#br0" timeOffset="122706.6">3031 12939 501 0,'4'-10'386'15,"-1"2"70"-15,-3 8-36 0,4-12-19 0,-4 12-83 16,3-11-10-16,-3 11-102 0,0 0 18 0,4-9-84 16,-4 9 47-16,0 0-66 0,0 0 51 0,0 0-61 15,0 0 51-15,10 2-57 0,-10-2 6 0,4 10-7 16,-4-10-1-16,4 15 2 0,-4-15-9 15,1 20-13-15,0-9-7 0,-1 1-6 0,0 0-8 16,0 0-12-16,-1 1-3 0,0-1 16 0,-1 1-36 16,0-3 28-16,1 2-34 0,-2-1 19 0,1-1-26 15,2-10 20-15,-6 16-21 0,3-7 17 0,3-9-22 16,-7 12 19-16,7-12-28 0,-9 8 11 0,9-8-38 16,0 0 11-16,-10 2-40 0,10-2 20 0,-8-4-41 15,8 4 8-15,-5-10 2 0,5 10 1 0,-4-17-2 16,4 17-3-16,0-21 13 0,2 8 5 0,0-2 9 15,1 0 55-15,1 2-47 0,2-2 54 0,-1 0-55 16,4 3 57-16,-1-1-51 0,1 2 49 0,1 1-48 16,1 1 49-16,1 1-21 0,1 1-17 15,-2 2 49-15,1 1-42 0,2 2 4 0,-14 2 6 16,25 1 12-16,-12 2 11 0,1 1 22 0,0 2 25 16,-2 3-19-16,2-1 39 0,-3 4-1 0,2 1-22 15,-4-1-1-15,1 3 12 0,0 1-11 0,-2-1-9 16,-2 1-6-16,0-2-9 0,-1 1-4 0,-1 2-26 15,-1-2-82-15,-1-2-68 0,-1-1-73 0,-2 1-167 16,-1-2-144-16,-3 0-228 0,3-1-310 0,-3-2-678 16</inkml:trace>
  <inkml:trace contextRef="#ctx0" brushRef="#br0" timeOffset="123436.65">4221 12837 305 0,'4'-17'500'0,"-4"17"-125"0,1-13 28 0,-1 13-76 0,-1-14 56 16,1 14-101-16,-6-14 25 0,6 14-93 15,-9-12 30-15,9 12-69 0,-11-9 30 0,11 9-61 16,-14-7-9-16,14 7-16 0,-19-1-3 0,19 1-9 16,-21 5-11-16,9 0-14 0,0 1-12 0,-1 2-10 15,2 1-18-15,0 0-9 0,1 3-3 0,3-1-7 16,-1 2-15-16,2-1 9 0,-1 2-24 0,3-2 34 15,2 2-34-15,1-2 36 0,1 0-33 0,0 0 38 16,2 0-24-16,2-1 36 16,1-2-29-16,0 1 26 0,3-2-28 0,0-1 25 15,-1-1-30-15,3-1 24 0,-1-1-27 0,2-1 22 16,-11-3-30-16,24 0 20 0,-24 0-28 0,23-4 23 0,-12-1-32 16,3-2 24-16,-2-2-30 0,-1-2 29 15,0-1-3-15,-1-2-2 0,0-1 0 0,-2 0 0 16,-2-1-2-16,-1 4 1 0,0-2-31 0,-1 1 35 15,1 2-2-15,-2 1-5 0,1 2-5 0,-4 8-6 16,4-12 2-16,-4 12 4 0,0 0 3 0,0 0 3 16,0 0 9-16,0 0 3 0,3 8-1 0,-3-8 2 15,0 18-21-15,0-18 27 0,2 24-23 0,-2-13 30 16,1 3-25-16,-1 0 23 0,1-1-27 0,1 1 29 16,-1 0-27-16,-1 0 28 0,1-2-4 0,2 1 1 15,-2-2-39-15,1 0-70 0,0 0-91 0,-2-11-65 16,3 14-48-16,-3-14-174 0,7 10-81 0,-7-10-496 15,0 0-659-15</inkml:trace>
  <inkml:trace contextRef="#ctx0" brushRef="#br0" timeOffset="123884.66">4401 12801 521 0,'0'0'501'15,"3"-12"-10"-15,-3 12-96 0,3-13 28 0,-3 13-113 16,6-9 1-16,-6 9-96 0,8-7 24 0,-8 7-80 15,11-5 33-15,-11 5-58 0,0 0 33 16,20 1-61-16,-20-1 2 0,17 8-2 0,-10-4-8 16,3 4 8-16,-2 0-11 0,1 1-7 0,-1 1-3 15,-1 2-27-15,0 0 22 0,-2 1-25 0,-1 1 17 16,0 0-28-16,-3-1 15 0,0 0-25 0,-1-1 11 16,0 1-21-16,-1 0 15 0,-1-3-24 0,-1 0 18 15,0-1-20-15,-1 1 17 0,4-10-18 0,-6 15 13 16,6-15-19-16,-10 9 9 0,10-9-29 0,-9 5 6 15,9-5-38-15,0 0 15 0,-14-4-32 0,14 4 22 16,-8-9-34-16,8 9 35 0,-4-14-33 0,4 14 30 16,0-20-5-16,3 8 3 0,2-3 6 0,0 0 4 15,4-3 3-15,-1 1-1 0,3 2 2 0,-1 1 0 16,1 1 9-16,1 2 11 0,-1 1-8 0,0 1 3 16,1 3 4-16,-2 1-6 0,1 3 2 15,-11 2 3-15,21 0 3 0,-10 2-1 0,-2 3 6 16,-1 1 0-16,1 4 8 0,0-1 9 0,-1 2-14 15,-2 1 44-15,-1 1-22 0,0 2 44 16,0-2-33-16,-1 1 29 0,0 1-37 0,-2-2 26 16,1 0-34-16,-2-1 26 0,1 0-31 0,-1 0 22 15,0-1-66-15,-1-11-84 0,3 18-95 0,-3-18-99 16,1 15-144-16,-1-15-111 0,0 0-470 0,3 12-648 16</inkml:trace>
  <inkml:trace contextRef="#ctx0" brushRef="#br0" timeOffset="124507.4">4899 12737 843 0,'0'0'637'0,"0"0"-113"0,-2-11-156 0,2 11-20 16,0 0-93-16,0 0 37 0,0 0-71 0,0 0-15 15,0 0-15-15,0 0-23 0,0 0-18 0,0 0-14 16,0 0-23-16,0 0-17 0,5 10-13 0,-5-10-40 15,3 14 24-15,-3-14-38 0,5 18 28 16,-5-18-41-16,5 21 24 0,-3-10-29 0,-1-1 28 0,2 1-35 16,0 0 28-16,0 1-29 0,0-2 4 15,1 0-1-15,0 0 1 0,0-1 2 0,1 1-4 16,0-3 0-16,0 1 3 0,-5-8-6 0,9 11 6 16,-9-11 0-16,10 7-2 0,-10-7 0 0,0 0-1 15,14 2 24-15,-14-2-24 0,10-4 19 0,-10 4-23 16,12-7 19-16,-7 0-23 0,-5 7 24 0,9-17-22 15,-5 6 23-15,0-2 6 0,2 0 9 0,-2-2 11 16,0 1 3-16,-2 1-2 0,2 1 2 0,-1 1-1 16,-1 0-2-16,-2 11-2 0,4-18-10 0,-4 18-6 15,4-13-4-15,-4 13 10 0,0 0 13 0,4-10 10 16,-4 10 4-16,0 0-18 0,0 0 17 0,-2 12-7 16,0-2 10-16,-2 1-2 0,1 2 4 15,0 3-2-15,-3-1 0 0,3 3 2 0,-3 3 1 16,1 2 0-16,0 0 2 0,2 3-5 0,-3 4 0 15,2 0-3-15,2 1-7 0,-2 1-7 0,3 1-9 16,-2 0 3-16,2-1-14 0,0 2 2 0,1-1-5 16,-3-5-3-16,3 1-7 0,0-1-1 0,0-2 3 15,0-1 0-15,3-4-2 0,-3-1 1 0,0-2 0 16,-3-2-2-16,3-2 2 0,0-2 3 16,0-12-3-16,-2 20-5 0,2-20-17 0,-7 10-13 0,7-10-9 15,-10 2-9-15,10-2-9 0,-18-4-29 16,8-3-11-16,-3-2-21 0,-2-3-42 0,-1-3-3 0,-3-3-14 15,-1-1-14-15,1-3-18 0,-6-5-13 16,6 6 1-16,1-2-17 0,0 3-15 0,3-2-18 16,1 4 18-16,4 3-88 0,-2-1-66 0,6 3-4 15,1 0-3-15,1 2-15 0,4 11-19 0,-1-21-288 16,1 21-230-16</inkml:trace>
  <inkml:trace contextRef="#ctx0" brushRef="#br0" timeOffset="125121.27">5803 12716 176 0,'4'-10'464'0,"-4"10"-64"0,0 0-19 15,1-13-32-15,-1 13-15 0,0 0-29 0,0 0-46 16,-1-11-32-16,1 11-32 0,0 0-23 0,0 0-18 16,-13 4-18-16,13-4-6 0,-8 8-8 0,8-8-9 15,-11 14-9-15,5-6-15 0,2 2-10 16,-2 1-6-16,1 2 0 0,1 1-41 0,2-1 21 15,-3 1-32-15,4-1 24 0,1 1-34 0,0-2 29 16,1 1-33-16,3 0 2 0,-2 0 2 0,3 0 28 16,0 1-30-16,3-4 0 0,1 0 29 0,1 0-35 15,2-3 34-15,0 0-35 0,0-1 33 0,0-2-35 16,2-3 3-16,-1-1 0 0,2-1 3 0,-1-3 26 16,1-2-33-16,-2-1 29 0,1-4-35 0,-1-1 30 15,-3-4-34-15,0 1 32 0,-3-1-37 0,-2-1 33 16,-3 1-8-16,0 0-2 0,-5-1-2 15,0 3-2-15,-3-1-4 0,-2 2-3 0,-2 1-1 0,-1 2-3 16,-2 2-5-16,3 2-22 0,-1 1-20 0,11 5-20 16,-19-1-29-16,19 1-15 0,-16 3-18 15,16-3-44-15,-14 10-52 0,14-10-71 0,-7 14-38 16,7-14-48-16,-1 15-78 0,1-15-289 0,2 13-269 16</inkml:trace>
  <inkml:trace contextRef="#ctx0" brushRef="#br0" timeOffset="125601.65">6213 12729 441 0,'0'0'627'0,"5"-11"-80"0,-5 11-156 0,4-9-14 15,-4 9-116-15,5-6 17 0,-5 6-92 0,0 0 29 16,10-6-83-16,-10 6 45 0,0 0-68 0,11 4-6 15,-11-4-3-15,6 8 6 0,-6-8-5 16,7 14-1-16,-7-14-2 0,7 17-5 0,-7-17-35 16,4 20 31-16,-3-9-33 0,0 0 25 0,-1-11-39 15,0 20 23-15,0-20-37 0,-1 19 21 0,1-19-32 16,-2 17 16-16,2-17-40 0,-5 13 22 0,5-13-33 16,-7 11 28-16,7-11-38 0,-8 6 23 15,8-6-42-15,0 0 29 0,-12 0-31 0,12 0 30 0,-10-7-32 16,10 7 42-16,-8-15-6 0,4 7 2 0,3-3 1 15,-2 0 3-15,3-2 1 0,0 1-2 16,3-3 1-16,-1 0-3 0,3 0 2 0,1 0-3 16,0 2 4-16,4 0 2 0,-2 1-4 0,2 1 2 15,1 1-1-15,0 2 2 0,0 1 2 0,1 2-2 16,-1 1 0-16,2 2-2 0,-13 2 2 0,23 2-2 16,-12 2 1-16,1 2 0 0,1 2 6 0,-3 2 0 15,-1 2 1-15,-1 0 1 0,0 2-3 16,0 1 2-16,-3 0-23 0,-1 1 39 0,0-2-29 0,0 2 33 15,-2-1-29-15,1-2 30 0,-3-1-29 0,1-1 31 16,-1-11-56-16,1 22-45 0,-1-22-83 16,-1 17-76-16,1-17-113 0,1 12-71 0,-1-12-108 15,0 0-313-15,0 0-385 0</inkml:trace>
  <inkml:trace contextRef="#ctx0" brushRef="#br0" timeOffset="126001.3">6639 12792 227 0,'0'0'541'0,"0"0"-135"0,0 0-60 0,0 0-31 15,7-6-19-15,-7 6-25 0,0 0-39 0,0 0-34 16,0 0-30-16,15-1-28 0,-15 1-27 16,0 0-18-16,17-1-16 0,-17 1-13 0,0 0-4 15,17-1-6-15,-17 1 1 0,13-4-8 0,-13 4-6 16,10-6-3-16,-10 6-6 0,10-8 2 0,-10 8 6 15,6-12-2-15,-6 12-3 0,7-16 0 16,-4 7 4-16,-3 9 11 0,1-19 1 0,-1 19 1 16,0-18 2-16,-3 9 5 0,3 9 4 0,-5-17 4 15,5 17-4-15,-9-14-3 0,2 8-22 0,7 6 27 16,-16-10-39-16,16 10 29 0,-20-2-44 0,20 2 23 16,-21 2-36-16,11 2 24 0,-2 3-31 0,2 1 33 15,0 2-32-15,2 2 30 0,1 2-30 0,0 1 34 16,2 2-20-16,1-2 32 0,1 2-28 15,1 0 34-15,2-1-25 0,2 0 7 0,-1 0 1 16,3-2 5-16,1-1 1 0,1 0-6 0,4 0-6 16,2-4 6-16,3 1-7 0,2-3-40 0,5-1-75 15,1-1-74-15,1-3-33 0,-1-2-63 0,5-1-67 16,0-3-88-16,3-2-74 0,-1 0-538 0,0-4-642 16</inkml:trace>
  <inkml:trace contextRef="#ctx0" brushRef="#br0" timeOffset="126523.7">7425 12632 91 0,'0'0'465'0,"0"-15"-80"16,0 15-21-16,0-12-23 0,0 12-21 0,0 0-28 16,1-13-50-16,-1 13-36 0,0 0-18 15,0 0-13-15,3-10-15 0,-3 10-9 0,0 0-2 0,0 0 0 16,2 12-2-16,-2-12 0 0,1 15-1 0,-1-15-27 15,-1 20 17-15,1-8-45 0,0 2 11 16,-1 0-40-16,1 3 17 0,-1-2-41 0,-1 2 23 16,2-3-36-16,-1 0 2 0,0 0 0 0,1-1-3 15,-2-1-9-15,1-1-66 0,0 0-70 0,1-11-88 16,-1 15-103-16,1-15-156 0,-3 10-716 0,3-10-794 16</inkml:trace>
  <inkml:trace contextRef="#ctx0" brushRef="#br0" timeOffset="126676.65">7445 12410 431 0,'0'0'592'0,"0"-14"-97"16,0 14-77-16,-1-11-55 0,1 11-75 0,0 0-53 16,0-14-48-16,0 14-37 0,0 0-29 0,0 0-23 15,0 0-19-15,0 0-12 0,4-10-22 0,-4 10-79 16,0 0-101-16,0 0-112 0,9 10-82 0,-9-10-99 15,5 7-333-15,-5-7-273 0</inkml:trace>
  <inkml:trace contextRef="#ctx0" brushRef="#br0" timeOffset="127083.74">7822 12519 543 0,'0'0'462'0,"0"0"-32"0,5-11 17 0,-5 11-74 16,0 0 5-16,0 0-104 0,5-10-46 0,-5 10-38 16,0 0-18-16,0 0-6 0,0 0-4 0,0 0-3 15,0 0-8-15,-3 12-5 0,-3-3-13 0,1 2-12 16,-2 3-6-16,-5 3-33 0,2 2 22 0,-4 4-31 16,0 1 11-16,-3 1-30 0,1 3 12 0,-1-2-29 15,2 0 9-15,-1 0-20 0,2-1-6 0,-1-1 1 16,2 1-2-16,2-2-2 0,0-3-2 0,2 1-19 15,2-3-63-15,2-3-85 0,-2-2-56 16,5 0-87-16,-1-3-99 0,3-10-75 0,3 15-130 16,-3-15-378-16,9 9-571 0</inkml:trace>
  <inkml:trace contextRef="#ctx0" brushRef="#br0" timeOffset="127332.8">7955 12754 71 0,'0'0'816'0,"10"-10"-263"0,-10 10-57 0,0 0-117 0,8-7-15 16,-8 7-87-16,0 0-18 0,0 0-20 0,0 0-23 15,0 0-14-15,4 11-16 0,-4-11-49 0,-3 17 14 16,2-6-47-16,-2-1 23 0,1 5-57 16,-2 0-5-16,0 1-10 0,0 0-8 0,1 1-9 15,0 0-7-15,-1 0-2 0,0 0-3 0,0 0 24 16,2 0-35-16,-2-2 20 0,0-1-57 0,3 0-46 15,-2-2-103-15,2-2-19 0,1-10-81 0,-2 18-107 16,2-18-63-16,0 0-90 0,0 14-399 0,0-14-505 16</inkml:trace>
  <inkml:trace contextRef="#ctx0" brushRef="#br0" timeOffset="127601.77">7987 12666 621 0,'3'-12'474'0,"2"3"-25"15,0 1-107-15,0 0 9 0,1 2-96 16,1 0 14-16,2 1-87 0,1 1 26 0,-10 4-79 16,21-4-19-16,-21 4-17 0,25 2-13 0,-11 1-7 15,0 2-17-15,1 0-5 0,-2 4-8 0,0 0-4 16,-2 1-6-16,0 2-3 0,-1 0-4 0,-2 1 1 16,-2 0 0-16,0 1-7 0,-1-1 3 0,-3-1-6 15,-1 0-3-15,-2 0 8 0,-4-1-20 0,1 0 29 16,-4-2-22-16,0 1 32 0,-3-2-29 0,-1-1 27 15,0-1-31-15,-4-2 24 0,1-1-27 0,-3-2 25 16,1-2-55-16,0 0-34 0,-1-1-65 16,2-2-96-16,0-2-120 0,3-1-85 0,-1 1-539 15,5-4-551-15</inkml:trace>
  <inkml:trace contextRef="#ctx0" brushRef="#br0" timeOffset="128219.08">8841 12561 414 0,'0'0'524'15,"1"-13"-56"-15,-1 13-50 0,0 0-36 0,0-13-46 16,0 13-42-16,0 0-38 0,-6-9-24 0,6 9-25 16,0 0-22-16,-18 0-16 0,18 0-21 0,-16 6-28 15,5 0-13-15,1 1-6 0,-1 2-33 0,0 0-13 16,1 2-8-16,-1 2-9 0,3-1-8 16,0 3-35-16,0-1 31 0,3 0-32 0,0 1 29 15,2-1-31-15,0 1 36 0,1-4-34 0,4 3 31 16,-1-2-25-16,3-2 30 0,-1 1-24 0,3-1 24 15,1-3-28-15,1 0 22 0,2-1-33 16,0-1 29-16,1-2-28 0,3-2 26 0,-14-1-34 16,25-3 33-16,-11-1-32 0,2-4 26 0,-1-1-27 15,0-3 29-15,-1-2-28 0,-1-3 27 0,0 1-23 16,-4-4 26-16,-1 0-32 0,-1 0 30 0,-2-2-30 16,-2 3 32-16,-3 1-33 0,0 0 26 0,-3 1-28 15,-1 3 29-15,-1 0-34 0,-2 3 30 0,-1 0-44 16,2 4 10-16,-3 1-30 0,-1 2-21 0,10 4-24 15,-17-2-20-15,17 2-44 0,-18 5-58 0,9-1-63 16,3 2-37-16,-2 0-44 0,2 1-65 0,1 3-353 16,5-10-311-16</inkml:trace>
  <inkml:trace contextRef="#ctx0" brushRef="#br0" timeOffset="128498.64">9163 12401 116 0,'0'0'748'0,"5"-15"-173"0,-5 15-138 15,5-11-62-15,-5 11-78 0,0 0-28 0,6-9-43 16,-6 9-5-16,0 0-45 0,0 0 11 0,4 12-42 16,-4-12 8-16,0 19-36 0,0-6 10 0,0 1-35 15,-1 4 25-15,1 1-39 0,-1 2 29 16,-1 1-37-16,0 2 22 0,1 1-54 0,-1-3 39 0,0 2-38 15,-1-1 13-15,1-2-29 0,0 0-1 16,1-1-3-16,-3 0-1 0,3-2-2 0,0-1-10 16,1-3-75-16,-2-2-78 0,1 0-34 0,1-12-66 15,0 19-95-15,0-19-85 0,0 12-118 0,0-12-418 16,0 0-550-16</inkml:trace>
  <inkml:trace contextRef="#ctx0" brushRef="#br0" timeOffset="128699.32">9164 12396 93 0,'1'-11'563'0,"2"-1"-98"15,-3 12-74-15,5-16-39 0,-5 16-42 0,8-15-25 16,-3 8-62-16,1 1-17 0,3 1-51 0,0 2-18 16,1 0-39-16,2 1-4 0,-12 2-34 0,24 0 2 15,-10 1-13-15,-1 1-8 0,2 2-9 0,-1 1-5 16,2 1-7-16,-3 0-6 0,0 1-34 0,-2 1-47 15,-1 1-61-15,0-1-74 0,-5 2-45 0,0-1-43 16,-5-9-51-16,0 21-415 0,-3-11-269 0</inkml:trace>
  <inkml:trace contextRef="#ctx0" brushRef="#br0" timeOffset="128858.43">9177 12572 202 0,'-9'3'458'0,"9"-3"-78"15,-12 6-3-15,12-6-10 0,0 0-19 0,-6 6-47 16,6-6-49-16,0 0-34 0,8 5-32 0,-8-5-28 15,14 4-24-15,-14-4-25 0,16 3 1 0,-16-3-36 16,22 5-17-16,-12-3-9 0,3 1-7 16,0-1-11-16,1 1-6 0,-1-1-41 0,-2 0-69 0,3 1-98 15,-2-2-115-15,2 0-105 0,-14-1-502 0,18 4-471 16</inkml:trace>
  <inkml:trace contextRef="#ctx0" brushRef="#br0" timeOffset="130205.65">1887 14011 583 0,'0'0'532'0,"3"-11"-96"0,-3 11-40 0,0 0-60 15,0-16-37-15,0 16-51 0,0 0-15 0,0 0-32 16,1-11-17-16,-1 11-26 0,0 0-12 0,0 0-19 15,-4 13-11-15,4-13-12 0,-2 19-12 0,2-6-11 16,-2-2-21-16,0 6 13 0,0-1-8 0,1 1-1 16,-1 1-5-16,0-1 2 0,0 1-4 0,2 0-11 15,-2-2-7-15,1 1-10 0,0-2-3 0,0 1-4 16,-1-5-1-16,1 1-3 0,-1-1-2 16,2-11-15-16,-2 18-30 0,2-18-35 0,-2 11-46 15,2-11-20-15,0 0-26 0,0 0 10 0,0 0-3 16,0 0 19-16,2-12 3 0,-2 12 28 15,4-22-7-15,-3 5 25 0,1 0-4 0,-1-2 36 16,0 1 0-16,0-3 31 0,1 2 5 0,-2-1 30 16,4 4 0-16,-3-1 28 0,0 1 7 0,0 3 14 15,1 2-17-15,0 0 0 0,-2 11-21 0,2-17 3 16,-2 17-17-16,5-9 18 0,-5 9-3 0,0 0 13 16,0 0-2-16,14 0 12 0,-14 0 4 0,8 11 8 15,-2-3 0-15,2 4 4 0,-1-2 4 0,2 3-9 16,-1 0-8-16,1-1-7 0,1 4-5 0,-2-3-15 15,4 2 10-15,0-1-6 0,-2-2-6 16,1-1 7-16,2 0-8 0,1 0-2 0,-2-1-6 16,1-2-1-16,1-1-6 0,-1 0-16 0,1-2-20 15,-4-3-21-15,1 0-9 0,-11-2-4 0,21-2-2 16,-12-3 13-16,0-1 7 0,-2-2 9 0,0-3-5 16,-2-3 18-16,0-1-9 0,-1-3 14 15,-2 0 0-15,0-2 2 0,-1-1 5 0,-2 0 4 0,1-2 9 16,-2 2 13-16,1 3 9 0,-3 0 7 15,3 1 7-15,-1 3 3 0,2 2-11 0,-1 1-13 0,0 1-11 16,1 10 4-16,0-13 10 0,0 13 2 0,0 0 7 16,0 0 7-16,0 0 7 0,0 0-1 15,2 13 2-15,0-3-1 0,-1 1 3 0,-1 3-2 16,3-2 8-16,-2 4-3 0,0 3 0 0,1-3-3 16,-1 2-4-16,0 0-7 0,0 1-6 0,2-2-5 15,-2 1-1-15,1-1-7 0,-1 0-32 0,0-1 33 16,2 0-48-16,-2-2-13 0,-1-2-115 0,4 1-7 15,-4-13-55-15,2 20-65 0,-2-20-118 0,3 14-63 16,-3-14-118-16,7 9-334 0,-7-9-485 0</inkml:trace>
  <inkml:trace contextRef="#ctx0" brushRef="#br0" timeOffset="130635.43">2452 14014 496 0,'0'0'479'0,"5"-14"-31"16,-5 14-47-16,4-11 2 0,-4 11-53 0,4-8-53 16,-4 8-49-16,0 0-52 0,4-10-37 0,-4 10-11 15,0 0-15-15,0 0-11 0,0 0-10 0,0 0-18 16,0 0-8-16,0 0-11 0,-2 18-7 0,2-18-3 16,-1 16-8-16,0-5-8 0,1-11-4 0,-2 23-39 15,2-11 38-15,0 1-16 0,0 0-1 0,0 1-1 16,0-3-5-16,2 3-5 0,-1-2 0 15,0 0-2-15,1 0-1 0,2-1-48 0,-2-1 38 16,3 0-24-16,0-1 46 0,0 0-39 0,0-3 48 16,2 2-47-16,3-2 44 0,-2-2-44 0,2 0 43 15,0-2-55-15,-10-2 43 0,25 0-64 0,-12-1 50 16,2-3-3-16,1-1-6 0,-2-2-3 0,1-3 1 16,0-2-3-16,-1-3 7 0,-4 1 3 0,-2 0-5 15,-1-1 4-15,-2 0-1 0,-2 0 0 0,-2 1-1 16,-1 1 0-16,-2-1-51 0,-3 1 59 0,-2 0-49 15,-1 0 49-15,-2 2-41 0,-1 0 54 16,-1 1-50-16,1 2 52 0,-2 1-57 0,3 2 63 16,-2 0-62-16,12 5 57 0,-19-3-89 0,19 3 29 15,-18 0-39-15,18 0-65 0,-14 3-63 0,14-3-48 16,-13 9-108-16,13-9-55 0,-6 10-116 0,6-10-237 16,0 0-287-16</inkml:trace>
  <inkml:trace contextRef="#ctx0" brushRef="#br0" timeOffset="130899.37">2898 13938 430 0,'0'0'704'0,"3"-12"-158"0,-3 12-95 15,0 0-82-15,2-13-64 0,-2 13-38 0,0 0-34 16,0 0-31-16,0 0-20 0,0 0-19 0,0 0-19 15,0 0-67-15,9 8 54 0,-9-8-57 0,1 20 44 16,1-9-67-16,-1 5 32 0,0 1-39 0,0 0 23 16,-1 2-31-16,2-1 34 0,-1 1-52 0,-1 2 39 15,0-2-44-15,-1 0 36 0,1-1-60 0,0 0-2 16,-2 1-120-16,0-3 3 0,1 0-56 0,-3-2-83 16,0-2-95-16,0-1-73 0,0-3-61 0,4-8-396 15,-6 12-454-15</inkml:trace>
  <inkml:trace contextRef="#ctx0" brushRef="#br0" timeOffset="131281.46">2889 14021 461 0,'1'-17'418'15,"1"0"-30"-15,0 2-24 0,-1 3-16 16,2-1-26-16,0 0-36 0,-1 2-28 0,1 0-37 16,3 1-85-16,-2-1 31 0,4 2-81 0,-2 0 38 15,3 1-70-15,2 0 49 0,0 2-69 0,1 1 54 16,0 3-71-16,0-1 55 0,1 2-64 0,-13 1 46 15,26 1-56-15,-14 3 48 0,-1-1-60 16,3 2 54-16,-1 2-63 0,-2 1 61 0,0 1-63 16,-1 1 61-16,-4-1-6 0,2 4-3 0,-4-3-5 15,-2 1-4-15,0 1-2 0,-5-2-3 0,-1 3-2 16,-1-2-2-16,-5-1-1 0,1 1 0 0,-1-3-2 16,-3 0 4-16,1-2 4 0,0 0 2 0,-1-2 12 15,0 0 8-15,0-4 5 0,13 0 4 0,-23 1 5 16,23-1-4-16,-18 0 2 0,18 0-48 0,-16-1 49 15,16 1-49-15,0 0 45 0,-17 0-53 0,17 0 44 16,0 0-50-16,0 0 46 0,0 0-51 0,3 14 48 16,3-8-56-16,2 2 49 0,2 0-57 0,0 3 59 15,3 2-51-15,2 1 52 0,-1 0-45 16,3 1 40-16,-3 1-38 0,5 1 39 0,-3-2-41 0,0 2 52 16,-2-3-81-16,2 0-7 0,-2 0-113 15,-2-3-30-15,0 0-126 0,-2-1-120 0,-2-2-653 16,-8-8-714-16</inkml:trace>
  <inkml:trace contextRef="#ctx0" brushRef="#br0" timeOffset="131737.59">3906 13887 403 0,'2'-11'603'0,"-2"11"-61"0,0 0-132 15,2-11-6-15,-2 11-123 0,0 0 21 16,0 0-80-16,1-12 14 0,-1 12-79 0,0 0 33 16,0 0-66-16,0 0 39 0,3 11-52 0,-3-11 30 15,1 12-55-15,-1-12 28 0,2 19-52 0,-2-6 40 16,1 0-50-16,-1-1 37 0,1 2-39 0,-1 0 24 15,0 1-37-15,0-1 21 0,0 0-32 0,0 0 21 16,0 1-39-16,-1-2 32 0,1-2-46 0,-1 1-28 16,1-12-107-16,-2 21-13 0,2-21-114 0,-1 15-64 15,1-15-141-15,-3 10-130 0,3-10-374 0,0 0-568 16</inkml:trace>
  <inkml:trace contextRef="#ctx0" brushRef="#br0" timeOffset="131905.64">3894 13752 86 0,'0'0'539'16,"0"-19"-37"-16,0 19-114 0,-2-14 5 0,2 14-96 15,0 0-11-15,0-16-111 0,0 16 7 0,0 0-81 16,2-11 23-16,-2 11-72 0,0 0 33 16,0 0-64-16,0 0-2 0,0 0-151 0,0 0-59 15,16 3-126-15,-16-3-149 0,7 8-212 0,-7-8-187 0</inkml:trace>
  <inkml:trace contextRef="#ctx0" brushRef="#br0" timeOffset="132313.53">4270 13915 148 0,'-1'-15'731'15,"1"15"-144"-15,-1-13-172 0,1 13-6 0,-4-14-128 16,4 14 17-16,-2-9-95 0,2 9 23 0,-4-11-94 16,4 11 26-16,-5-8-85 0,5 8 37 15,0 0-68-15,-12-5 38 0,12 5-71 0,0 0 49 16,-16 2-62-16,16-2 53 0,-12 6-63 0,12-6 56 16,-11 9-64-16,11-9 57 0,-9 13-61 0,9-13 57 15,-8 14-56-15,8-14 55 0,-4 16-57 0,4-16 56 16,0 16-55-16,3-6 58 0,1-2-58 0,1 2 63 15,0 0-59-15,5 0 58 0,-1-1-56 0,0 1 59 16,2-2-61-16,0 2 63 0,0-2-63 16,0 1 63-16,0-1-58 0,-1 0 53 0,0 1-49 15,-2-2 57-15,0 1-66 0,-2-1 55 16,0 1-60-16,-6-8 70 0,7 13-69 0,-7-13 69 0,1 12-54 16,-1-12 75-16,-8 11-50 0,0-6 60 15,-2-2-47-15,0 1 47 0,-2 0-48 0,-1-3 42 16,-3 0-60-16,2 0 8 0,-5-2-113 0,2-1-25 15,0-2-151-15,0-2-194 0,-3-1-675 0,2-3-756 16</inkml:trace>
  <inkml:trace contextRef="#ctx0" brushRef="#br0" timeOffset="132748.76">5496 13705 560 0,'0'0'572'0,"5"-19"-9"0,-5 19-95 16,1-13 1-16,-1 13-110 0,3-12-52 0,-3 12-49 16,0 0-43-16,3-12-31 0,-3 12-16 0,0 0-12 15,0 0-16-15,0 0-21 0,0 0-37 0,-3 10 12 16,3-10-27-16,-3 15 17 0,2-4-31 0,1 1 13 15,-1 0-13-15,0 1-6 0,-2 2-7 0,2 0-7 16,0 3-1-16,-1-2-7 0,2-1-4 0,-1 2-5 16,0 1 0-16,0-3-7 0,-2-1-51 0,0-2-80 15,0 0-36-15,-3-1-139 0,1-2-80 0,-2-3-153 16,-1 1-113-16,8-7-329 0,-17 3-562 16</inkml:trace>
  <inkml:trace contextRef="#ctx0" brushRef="#br0" timeOffset="132922.4">5202 13584 456 0,'0'0'506'15,"-6"-12"-141"-15,6 12 9 0,-5-8-77 0,5 8 25 16,0 0-86-16,-7-10-1 0,7 10-79 0,0 0 24 16,0 0-78-16,0 0 30 0,0 0-73 0,0 0 32 15,0 0-66-15,14 4 24 0,-14-4-148 16,11 7-68-16,-11-7-154 0,15 8-151 0,-7-3-328 15,-1 0-325-15</inkml:trace>
  <inkml:trace contextRef="#ctx0" brushRef="#br0" timeOffset="133113.79">5850 13615 228 0,'0'0'758'0,"0"0"-154"15,11-3-171-15,-11 3-12 0,0 0-121 0,0 0 11 16,0 0-105-16,0 0-40 0,0 0-36 0,2 10-25 16,-2-10-23-16,-2 10-16 0,2-10-26 15,-2 15-104-15,2-15-137 0,-2 18-145 0,2-18-168 16,0 19-345-16,0-19-406 0</inkml:trace>
  <inkml:trace contextRef="#ctx0" brushRef="#br0" timeOffset="133595.81">6550 13998 520 0,'0'0'492'15,"0"0"-149"-15,0 0 24 0,0 0-91 0,0 0 36 16,0 0-84-16,8-4 31 0,-8 4-70 0,0 0 30 16,4 8-77-16,-4-8 46 0,3 9-76 0,-3-9 44 15,0 14-78-15,0-14 45 0,-2 16-74 0,2-16 46 16,-2 20-66-16,-1-10 45 0,1-1-62 0,-2 1 47 15,-1-1-64-15,-2 0 15 0,4-1-116 0,-4-1-26 16,2 0-149-16,-1-1-40 0,6-6-111 0,-14 8-97 16,14-8-271-16,0 0-325 0</inkml:trace>
  <inkml:trace contextRef="#ctx0" brushRef="#br0" timeOffset="133863.4">6920 13752 56 0,'0'0'773'15,"10"-7"-213"-15,-10 7-107 0,8-4-46 0,-8 4-59 16,0 0-36-16,0 0-32 0,11-3-25 0,-11 3-53 16,0 0 5-16,8 9-47 0,-8-9 18 15,3 12-46-15,-3-12 3 0,2 17-20 0,-2-17-21 16,3 21-17-16,-2-10-13 0,-1 0-19 0,1 2-8 15,1-1-7-15,-2 1-6 0,1-1-3 0,-1 1-6 16,1-1-3-16,-1 0-13 0,1-2-65 0,-1-10-79 16,0 20-2-16,0-20-139 0,0 16-59 0,0-16-122 15,0 0-107-15,-1 13-355 0,1-13-502 16</inkml:trace>
  <inkml:trace contextRef="#ctx0" brushRef="#br0" timeOffset="134017.63">6965 13612 468 0,'1'-14'487'0,"-1"14"-117"16,3-17 5-16,-3 17-95 0,2-16 7 0,-2 16-108 15,3-12-1-15,-3 12-82 0,0 0 27 0,5-12-73 16,-5 12 35-16,0 0-64 0,0 0 7 0,0 0-135 16,11 1-46-16,-11-1-114 0,7 6-119 0,-7-6-283 15,7 7-175-15</inkml:trace>
  <inkml:trace contextRef="#ctx0" brushRef="#br0" timeOffset="134363.79">7256 13605 691 0,'0'0'571'15,"0"0"-20"-15,4-9-106 0,-4 9-24 0,0 0-120 16,0 0-7-16,5-8-96 0,-5 8-45 0,0 0-25 15,0 0-23-15,0 0-16 0,6 9-7 0,-6-9-9 16,3 15-3-16,-3-15-3 0,3 20-29 0,-2-8 26 16,0 2-29-16,0 2 26 0,1 1 9 0,-2 0-1 15,-2 1-5-15,2 0-9 16,-1 0-8-16,0 0-9 0,0 0-8 0,-1-1-6 0,0 0-4 16,0-2-2-16,1-2-3 0,1 0-2 15,-1 1-4-15,0-4 2 0,1-10-5 0,0 21-6 16,0-21-5-16,0 16-11 0,0-16-20 0,3 15-17 15,-3-15-21-15,8 11 32 0,-8-11-78 0,14 9 31 16,-14-9-61-16,17 6 14 0,-6-4-62 0,-11-2 31 16,21 1-71-16,-21-1 30 0,21-1-61 0,-21 1 7 15,22-5-23-15,-12 2-26 0,-1 0-42 0,0-3-247 16,-1 1-113-16</inkml:trace>
  <inkml:trace contextRef="#ctx0" brushRef="#br0" timeOffset="134536.97">7252 13766 460 0,'-11'-4'377'16,"2"-1"-51"-16,9 5-62 0,-16-6-43 0,16 6-20 15,-7-5-22-15,7 5-17 0,0 0-29 0,0 0-38 16,0 0-18-16,18-1-17 0,-18 1-12 0,19 2-19 16,-5 1-42-16,1-1-47 0,3 0-32 0,0 0-30 15,2 0-47-15,2 1-32 0,-1-2-35 0,0 0-60 16,2-1-159-16,0 0 68 0</inkml:trace>
  <inkml:trace contextRef="#ctx0" brushRef="#br0" timeOffset="134896.46">7682 13709 244 0,'0'0'437'16,"0"0"-43"-16,7-9-23 0,-7 9-26 0,0 0-17 16,3-10-27-16,-3 10-34 0,0 0-33 15,0 0-31-15,0 0-26 0,0-12-25 0,0 12-21 16,0 0-24-16,0 0-24 0,0 0-12 0,-14-1-8 15,14 1-8-15,-9 5-6 0,9-5-13 0,-9 7-30 16,9-7 24-16,-10 11-6 0,10-11-5 0,-8 14-4 16,8-14 1-16,-6 15-3 0,6-15-1 0,-4 17-1 15,4-17-6-15,-2 17-6 0,2-17 7 0,3 16 0 16,-3-16-3-16,5 17 1 0,-1-9-5 16,1 1 3-16,0-1 50 0,1 0-61 0,0-1 53 15,0 2-61-15,1-1 54 0,-2-1-62 0,2 1 60 16,-3 0-59-16,1 0 57 0,-1 1-42 0,-4-9 59 15,4 18-42-15,-4-18 39 0,-1 16-34 0,-3-7 41 16,-1-1-46-16,-2 0 7 0,-2-1-5 0,0-1 7 16,-1 0-5-16,-1-2 1 0,-2-1-2 0,0-2 4 15,-4 1-1-15,2-2-1 0,-3-3-9 0,-2 0-28 16,-1-4-45-16,-2 1-72 0,2-2-89 0,1 0-198 16,-1-4-147-16,0 1-417 0,6-1-587 0</inkml:trace>
  <inkml:trace contextRef="#ctx0" brushRef="#br0" timeOffset="135764.54">2196 15030 32 0,'0'0'499'15,"7"-15"-53"-15,-7 15-48 0,2-12-23 0,-2 12-15 16,2-13-33-16,-2 13-20 0,0 0-26 0,-2-17-23 16,2 17-33-16,0 0-35 0,-5-14-22 0,5 14-19 15,0 0-30-15,-6-9-27 0,6 9 31 0,0 0-19 16,-14 1 5-16,14-1-17 0,-17 8-10 0,8-3-5 15,-1 3-16-15,-2 2-9 0,2-1-7 0,-5 6-12 16,6-3-4-16,-1 4-7 0,-2 0-7 16,6-2-1-16,-1 2-1 0,0-1-6 0,4 2 3 15,1-1-36-15,2-1 35 0,0 0-2 0,1-3-1 16,3 2-17-16,1 0 27 0,1-1-3 0,2-2-7 16,3-1-5-16,0-2-6 0,-1-1-3 0,1-2 1 15,1-3-35-15,2-2 42 0,-14 0-32 0,24-2 38 16,-10-3-30-16,-2-2 38 0,1-3-37 0,-3-1 40 15,0-4-2-15,-1-1-1 0,-3 0-3 0,0 0-2 16,-5-2-1-16,3 2-5 0,-4 1-2 0,-2-3-4 16,0 3-7-16,-3 0 4 0,-3 2-15 0,3 1-21 15,-4 0-69-15,0 3 13 0,0 2-34 0,-2 1-60 16,2 1-52-16,9 5-67 0,-21-2-68 16,21 2-71-16,-18 4-68 0,18-4-296 0,-13 6-346 15</inkml:trace>
  <inkml:trace contextRef="#ctx0" brushRef="#br0" timeOffset="136045.97">2580 14935 406 0,'0'0'711'0,"2"-16"-165"15,-2 16-128-15,3-11-80 0,-3 11-59 0,0 0-13 16,0 0-35-16,0 0-17 0,0 0-36 0,0 0-21 16,0 0-32-16,-5 13-18 0,2-2-20 0,-1 2-15 15,-1 3-13-15,2 1-4 0,-4 5-10 0,2-1-7 16,-2 2-4-16,0 1-58 0,-1 3 62 0,1 0-65 16,-1 1 57-16,-1-1-7 0,1 0-1 0,1-4-6 15,0 1-23-15,2-3-52 0,-2 0-74 0,1-1-116 16,1-4-81-16,0-1-129 0,1-2-543 0,3-2-602 15</inkml:trace>
  <inkml:trace contextRef="#ctx0" brushRef="#br0" timeOffset="136296.19">2719 15156 644 0,'0'0'576'0,"8"-9"-130"16,-8 9-29-16,0 0-54 0,0 0-33 0,0 0-45 15,0 0-36-15,0 0-29 0,6 10-27 0,-6-10-26 16,-1 13-80-16,1-13 41 0,-4 21-72 0,3-9 48 16,-3 2-16-16,3 1-20 0,-2 0-11 0,-1 3-4 15,2 0-13-15,-1-1-5 0,1 1-5 0,-1 0-6 16,0-1-2-16,0 2-6 0,0-3 6 16,1 0-40-16,-1 0-78 0,1-3-73 15,-1-1-96-15,2 0-98 0,-2-3-106 0,3-9-112 16,-3 14-288-16,3-14-420 0</inkml:trace>
  <inkml:trace contextRef="#ctx0" brushRef="#br0" timeOffset="136562.47">2679 15174 134 0,'4'-16'561'16,"3"1"-119"-16,0 3-23 0,1-1-53 0,1 2-22 15,1-1-64-15,2 3-30 0,-1-1-45 0,2 3-26 0,-2 0-35 16,2 1-18-16,1 2-25 0,-2 0-9 15,2 3-26-15,-1 1 1 0,1 1-19 0,-1 2 4 16,-1 3-21-16,2-1 2 0,-3 3-4 0,0 2 5 16,-2 0-6-16,-3 3-5 0,1-2 1 0,-3 3-3 15,-3-1 2-15,-1-13-57 0,-3 24 63 0,-2-10-4 16,-1-2-5-16,-2-1 1 0,-2-1-2 0,-2 0 2 16,0-4-4-16,-4 2-5 0,2-3 6 0,-2-2-7 15,-1-2 3-15,0 1-17 0,0-5-48 0,0 1-86 16,-1-3-96-16,3-2-96 0,-2 0-150 0,4-2-480 15,1-2-544-15</inkml:trace>
  <inkml:trace contextRef="#ctx0" brushRef="#br0" timeOffset="137015.73">3782 15056 219 0,'2'-12'782'0,"-2"12"-199"0,2-17-129 0,-2 17-90 16,2-11-75-16,-2 11-24 0,0 0-26 0,3-9-15 15,-3 9-26-15,0 0-13 0,0 0-21 0,0 0-17 16,-1 15-69-16,1-15 45 0,-2 18-63 0,0-7 38 15,0 0-59-15,-2 2 17 16,1 0-42-16,1 2 40 0,-2-1-41 0,0-1 37 16,2 2-50-16,-1-2 45 0,2-1-47 0,-2-1 27 15,2-1-98-15,-2 1-28 0,3-11-138 0,-2 17-56 16,2-17-146-16,-3 11-150 0,3-11-356 0,0 0-531 16</inkml:trace>
  <inkml:trace contextRef="#ctx0" brushRef="#br0" timeOffset="137154.14">3772 14915 113 0,'4'-13'615'0,"-2"2"-131"0,-2 11-30 15,3-16-53-15,-3 16-47 0,3-13-66 0,-3 13-58 16,1-13-54-16,-1 13-40 0,3-9-28 0,-3 9-21 16,0 0-21-16,6-7-23 0,-6 7-76 0,0 0-89 15,0 0-148-15,13 3-108 0,-13-3-488 0,6 8-419 16</inkml:trace>
  <inkml:trace contextRef="#ctx0" brushRef="#br0" timeOffset="137577.69">4136 15022 600 0,'4'-11'586'0,"-4"11"-122"0,0 0-50 16,0-17-57-16,0 17-62 0,0 0-45 0,-2-14-39 16,2 14-37-16,-5-8-33 0,5 8-27 0,-9-6-25 15,9 6-19-15,-12-1-14 0,12 1-11 0,-16 1-9 16,16-1-6-16,-20 7-5 0,11-2-7 0,0-1-6 16,-2 2-3-16,2-1-3 0,0 2-4 0,1 0-2 15,-2-1 0-15,4 2-2 0,-1 1 0 16,2-3 0-16,-1 3 0 0,2 0 3 0,4-9 1 15,-1 15 0-15,1-15 2 0,5 17-2 0,1-9-49 16,3 1 62-16,0 0-58 0,4-1 60 0,-2 0-52 16,1 1 64-16,2-3-49 0,-1 2 62 0,1-1-55 15,-3 0 55-15,0 0-52 0,1 0 52 0,-4-1-57 16,1 0 52-16,-9-6-56 0,14 11 59 0,-14-11-53 16,6 10 65-16,-6-10-58 0,0 0 62 0,-1 13-61 15,1-13 59-15,-11 7-57 0,11-7 56 16,-20 4-60-16,10-2 51 0,-4-2-54 0,1 2 54 0,-2-2-78 15,0-3 40-15,-3 0-115 16,0 2-40-16,0-5-123 0,1 2-161 0,0-2-607 0,1-3-656 16</inkml:trace>
  <inkml:trace contextRef="#ctx0" brushRef="#br0" timeOffset="138180.4">5352 14920 585 0,'0'0'479'0,"1"-13"-51"0,-1 13-32 16,0-12-33-16,0 12-39 0,0 0-28 0,-3-16-27 16,3 16-33-16,0 0-80 0,-5-11 29 0,5 11-68 15,0 0 38-15,-11-4-75 0,11 4 49 16,0 0-57-16,-17 4 43 0,7 0-61 0,2 2 38 0,-2 3-62 15,-1 0 41-15,2 2-53 0,-2 0 33 16,0 3-40-16,1 0 34 0,-1 3-50 0,1 0 38 16,3 0-38-16,0 2 35 0,2-3-39 0,0 0 2 15,1 1-7-15,3 1 8 0,1-2 0 0,0 1 5 16,4-3-2-16,-1 2 4 0,4-2-17 0,1-2 25 16,-1 0 1-16,5-1 0 0,-1-3 1 0,2 1-4 15,1-3 1-15,3-1 0 0,-2-2-1 0,2-2 8 16,-1-3 1-16,1 0 2 0,0-3 2 0,-1-2 1 15,0-4 1-15,-1-3 31 0,-4 0-39 0,0-2 24 16,-3-3-25-16,-1-1 43 0,-5 1-28 16,-2 0 28-16,-3-3-36 0,-3 0 25 15,-4 0-35-15,-2-1 24 0,-5 2-42 0,-2 0 31 16,-4 2-27-16,0 2 21 0,-3 2-29 0,2 4 23 16,1 3-35-16,-1 2 21 0,1 2-51 0,2 3 10 15,-1 2-60-15,2 3 19 0,2 0-77 0,-2 2 15 16,2 2-64-16,0 0-68 0,5 2-90 0,0 0-81 15,3-1-91-15,2 1-355 0,2-1-459 0</inkml:trace>
  <inkml:trace contextRef="#ctx0" brushRef="#br0" timeOffset="138425.37">5141 14634 584 0,'0'0'517'0,"-7"-14"-79"0,7 14-130 16,-5-8 15-16,5 8-87 0,0 0 20 0,0 0-62 16,0 0 0-16,0 0-83 0,0 0 25 0,0 0-72 15,0 0 34-15,9 8-67 0,-2-2 33 0,1 1-120 16,2 1-62-16,0 2-146 0,0-2-144 0,3 1-445 15,-3 0-401-15</inkml:trace>
  <inkml:trace contextRef="#ctx0" brushRef="#br0" timeOffset="138629.29">5670 14770 297 0,'0'0'720'0,"0"0"-241"16,6-7-63-16,-6 7-88 0,0 0-70 16,0 0-55-16,8-8-37 0,-8 8-34 0,0 0-27 15,0 0-23-15,8 8-60 0,-8-8-120 0,4 9-141 16,-4-9-153-16,5 12-393 0,-5-12-308 16</inkml:trace>
  <inkml:trace contextRef="#ctx0" brushRef="#br0" timeOffset="139012.57">5946 15145 245 0,'0'0'314'16,"0"0"-58"-16,0 0-22 0,0 0-12 0,0 0-59 15,0 0 21-15,0 0-62 0,0 0 54 0,0 0-74 16,0 0 52-16,-1 11-63 0,1-11 54 0,0 0-55 16,0 0 49-16,0 0-51 0,0 0 39 0,-3 10-29 15,3-10 53-15,0 0-41 0,0 0 60 0,0 0-58 16,0 0 52-16,0 0-69 0,0 0 36 0,0 0-69 15,0 0 51-15,0 0-70 0,0 0 51 16,0 0-53-16,0 0 49 0,0 0-64 0,0 0 41 16,-1-12-49-16,1 12 46 0,0 0-58 0,0 0 42 15,0 0-53-15,1-12 42 0,-1 12-58 0,0 0 19 16,0 0-133-16,0 0-79 0,0 0-171 0,0 0-183 16,-4-10-450-16,4 10-625 0</inkml:trace>
  <inkml:trace contextRef="#ctx0" brushRef="#br0" timeOffset="160420.93">10422 652 183 0,'-13'-3'383'0,"13"3"-61"0,-12-4 16 0,12 4-36 15,-11-2-12-15,11 2-37 0,0 0-38 0,-12-3-42 16,12 3-21-16,0 0-27 0,-10-3-17 16,10 3-10-16,0 0-4 0,0 0-2 0,0 0-1 15,0 0-2-15,0 0 0 0,10 3-2 0,-10-3-2 16,25 1-15-16,-10 0 2 0,4 0 4 0,2-1-2 15,3 0-5-15,4 0-2 0,4 0-2 0,1-1-11 16,0 1-4-16,4 0-5 0,-3 0-7 0,-4 0-1 16,2 0-4-16,-2-1-2 0,-5 1-3 0,-2 0-10 15,-1-1-6-15,-2 1-7 0,-2-2-10 0,-4 2-14 16,-14 0-42-16,23 0-86 0,-23 0-88 0,13-3-54 16,-13 3-66-16,0 0-12 0,0 0-54 15,0 0-375-15,-10-4-321 0</inkml:trace>
  <inkml:trace contextRef="#ctx0" brushRef="#br0" timeOffset="160669.18">10658 623 408 0,'0'0'411'0,"0"0"-36"0,0 0-40 0,0 0-18 15,0 0-20-15,-8 7-24 0,8-7-38 16,0 0-27-16,-4 8-25 0,4-8-15 0,-1 11-17 15,1-11-8-15,-1 16-14 0,1-16 0 0,-1 22-8 16,1-8-9-16,-2 1-5 0,2 3-6 16,-2-1-7-16,1-1-16 0,-1 2-18 0,1 1-6 15,1 0-11-15,-1-1-2 0,0 0-7 0,-1 0 12 16,2 0-27-16,-1 0 11 0,0-2-16 0,-1 0 12 16,4-2-48-16,-4 1 12 0,4-3-73 0,-2 1-65 15,0-13-73-15,0 22-101 0,0-22-88 0,1 17-144 16,-1-17-378-16,6 10-507 0</inkml:trace>
  <inkml:trace contextRef="#ctx0" brushRef="#br0" timeOffset="161069.04">10914 847 458 0,'0'0'606'0,"5"-12"-119"15,-5 12-80-15,4-8-58 0,-4 8-61 0,5-10-40 16,-5 10-39-16,0 0-39 0,7-8-32 0,-7 8-28 16,0 0-13-16,16-1-28 0,-16 1 11 0,14 6-6 15,-6 0-2-15,0 2-6 0,1-1 2 0,0 4-2 16,0-1-7-16,0 3 0 0,-2 0 1 0,-1 0 1 16,1 1-5-16,-1 1-13 0,-3-1-6 0,0 0-4 15,0 0-4-15,-2-2-2 16,-1 0 8-16,-1 0-17 0,-1-1 8 0,2-11-13 0,-5 18 15 15,5-18-18-15,-8 14 11 0,8-14-14 16,-8 8 5-16,8-8-9 0,0 0 6 0,-14 0-19 16,14 0-1-16,-11-8-19 0,11 8 6 0,-5-16-2 15,5 16-31-15,-1-20 32 0,2 7-1 0,2-3-8 16,1 1 1-16,2-2 2 0,0-3 1 0,3 2-5 16,-1 2-10-16,2-1 6 0,1 3-6 0,-1 2-27 15,0 1 12-15,0 1-14 0,-1 1-34 0,3 4-37 16,-3 1-43-16,0 1-50 0,-9 3-64 0,20-3-42 15,-20 3-83-15,18 4-286 0,-8-1-222 0</inkml:trace>
  <inkml:trace contextRef="#ctx0" brushRef="#br0" timeOffset="161585.46">11284 838 239 0,'0'0'585'0,"-2"-9"-81"0,2 9-44 0,-5-9-39 16,5 9-68-16,0 0-65 0,-6-9-58 0,6 9-52 15,0 0-26-15,0 0-26 0,0 0-16 16,-5-8-15-16,5 8-7 0,0 0-17 0,-4 9-12 16,4-9-3-16,-1 11-6 0,1-11-8 15,-1 15-5-15,1-15-3 0,0 19-7 0,0-19-2 16,1 20-6-16,0-8-8 0,1-1 2 0,0-1 0 15,1 1 0-15,-1 0-4 0,0 0 7 0,2-2-2 16,1 0 0-16,-3-1 4 0,5 1-1 0,-1-2-17 16,0-1 12-16,2 0 6 0,2-1-8 0,-2-2-2 15,-8-3-8-15,18 5 1 0,-18-5-5 0,22 0-6 16,-12-2 6-16,1-3 0 0,1 1-4 0,1-3 2 16,-2-1 2-16,-2-2-9 0,1-2 2 0,-2-1 3 15,0-3 0-15,-3 1 0 16,-1-2 1-16,-1-1 3 0,0-2-1 0,-1 4 5 15,0-1 10-15,-2 4 8 0,1-1 2 0,-1 2 4 16,0 12 2-16,1-20-6 0,-1 20-8 0,0-16 1 16,0 16-1-16,2-11-5 0,-2 11 13 0,0 0 14 15,0 0-14-15,0 0 12 0,0 0-14 0,-4 8 18 16,4-8-20-16,-2 17 20 0,2-17-24 0,0 21 20 16,0-9-31-16,0 2 11 0,0-1-9 0,0 0 7 15,2 2-10-15,-1 1 9 0,2-2-1 0,-1 2-4 16,3-1 15-16,-2-3-31 0,3 2-49 0,2 0-59 15,2-4-66-15,-3 1-90 0,4-3-79 0,1 0-124 16,-1-1-98-16,2-4-290 0,-2-2-415 16</inkml:trace>
  <inkml:trace contextRef="#ctx0" brushRef="#br0" timeOffset="161869.65">11794 616 459 0,'3'-11'555'15,"-3"11"-43"-15,2-18-65 0,-2 18-48 0,2-14-82 16,-2 14-42-16,2-10-56 0,-2 10-19 0,0 0-57 16,2-12 15-16,-2 12-31 0,0 0 8 0,0 0-20 15,0 0-15-15,1 14-11 0,-1-14-16 16,0 16 0-16,0-16-16 0,0 24 0 0,-1-9-25 16,-1 2 13-16,2 2-17 0,0 0 9 15,0 0-22-15,-2 1 8 0,2 0-15 0,-2-1 13 16,2 1-17-16,0-2 20 0,0 1-21 0,0-2 7 15,0 1-5-15,2-3 11 0,0-2-22 0,-2 0 7 16,2-1-29-16,-1 0-6 0,-1-12-23 0,4 20-24 16,-4-20-24-16,7 18-30 0,-7-18-31 0,9 13-34 15,-9-13-34-15,10 8-50 0,0-5-24 0,-10-3-82 16,15 4-37-16,-15-4-314 0,17-4-244 0</inkml:trace>
  <inkml:trace contextRef="#ctx0" brushRef="#br0" timeOffset="162042.76">11750 748 349 0,'-12'-10'465'0,"12"10"-109"0,0 0-80 0,-5-7-44 16,5 7-48-16,0 0-28 0,10-5-36 0,-10 5-24 15,18-2-55-15,-5 2-87 0,1 0-75 0,1 0-49 16,0 0-105-16,3-1-245 0,3 1-22 0</inkml:trace>
  <inkml:trace contextRef="#ctx0" brushRef="#br0" timeOffset="162489.21">12062 581 537 0,'-2'-10'550'0,"2"10"-47"0,0 0-47 0,-5-11-59 16,5 11-82-16,0 0-50 0,0 0-61 0,-3-11-36 15,3 11-42-15,0 0-4 0,0 0-5 0,0 0 30 16,0 0-6-16,3 10-8 0,-3-10 1 0,5 18-38 16,-3-7 28-16,0 0-23 0,-1 5 10 15,0 1-22-15,1 2 5 0,-1-1-22 0,1 2-2 16,0 0-24-16,-2 0 7 0,0 1-26 16,0-2 11-16,0 0-18 0,-2-3 11 0,0 1-16 15,1-1 9-15,1-2-16 0,-2-2 13 0,2-12-17 16,0 22 5-16,0-22-7 0,-1 18 14 0,1-18-19 15,-1 15 16-15,1-15-18 0,0 0-6 0,-2 12-32 16,2-12-4-16,0 0-20 0,0 0 18 0,0 0-20 16,0 0 16-16,0 0-19 0,-2-11 1 0,2 11-2 15,2-17 2-15,-2 5 8 0,3-1 13 0,1 1 6 16,2-4 2-16,1 1 1 0,2-1 9 0,2 0 2 16,0 1 8-16,1 2 2 0,1 0 3 0,-1 4 3 15,1 1-4-15,0 1-3 16,1 2 2-16,-1 2-13 0,1 3 12 0,-1 3 9 15,3 3 17-15,-5 2 28 0,4 3 15 0,-2 2 1 16,-3 2 5-16,2 1 1 0,-3 1-7 0,0 2-10 16,-3 0-13-16,0 1 5 0,-2-2-11 0,0-2-34 15,-2 2-99-15,0-1-104 0,-6 0-173 0,2-1-233 16,-2-3-414-16,-4-2-652 0</inkml:trace>
  <inkml:trace contextRef="#ctx0" brushRef="#br0" timeOffset="163016.67">13574 548 800 0,'0'0'566'0,"0"0"-132"0,6-8-75 0,-6 8-40 0,0 0-47 16,0 0-21-16,0 0-42 0,0 0-8 15,0 0-35-15,0 0-3 0,9 4-23 0,-9-4-22 16,2 12-9-16,-2-12-12 0,0 20-4 0,0-8-9 15,0-1-17-15,0 4-3 0,-2 1-19 16,2 0 7-16,-2 3-21 0,2-1 4 0,-2 0-20 16,1-1 9-16,-1 2-13 0,2-1 16 0,-2-2-24 15,0 1 21-15,0-1-23 0,0 0 12 0,2-3-79 16,-2 0-71-16,2-3-67 0,-3 1-96 0,3-11-78 16,-2 15-129-16,2-15-493 0,-7 9-600 0</inkml:trace>
  <inkml:trace contextRef="#ctx0" brushRef="#br0" timeOffset="163251.96">13329 601 239 0,'0'0'674'0,"-5"-11"-146"0,5 11-78 0,-5-10-48 16,5 10-47-16,0 0-46 0,5-14-24 0,-5 14-60 15,7-12-11-15,-7 12-56 0,15-10 7 0,-1 2-31 16,1 2-16-16,2-1-11 0,5 1-17 0,0 0-11 15,1 0-13-15,4 0 0 0,0 2-20 0,0 1-14 16,0-1-34-16,-1 1 27 0,1 2-11 0,-6 1-9 16,2 0-40-16,-4 1-16 0,0 2-76 15,-2 0-36-15,-1 1-48 0,-1 0-67 0,-1 4-94 16,-3 0-157-16,-1 0-416 0,-2 2-527 16</inkml:trace>
  <inkml:trace contextRef="#ctx0" brushRef="#br0" timeOffset="163777.26">13989 750 74 0,'0'0'614'0,"2"-12"-113"0,-2 12-47 0,0 0-7 15,-2-16-35-15,2 16-59 0,-2-12-52 0,2 12-52 16,-5-9-45-16,5 9-45 0,-4-11-24 0,4 11-18 15,-5-6-16-15,5 6-19 0,-11-6-21 16,11 6-17-16,-13-3-11 0,13 3-8 0,-17 1-6 16,7 2-6-16,-2 2-8 0,-2 0-3 15,2 1 1-15,-1 3 0 0,0 1 4 0,0 2-8 16,2 0 1-16,-2 2 0 0,3-3 1 0,1 3 2 16,1-1-4-16,3-1-1 0,-1 2 0 0,3-3 0 15,-2-1-18-15,5 1 16 0,0-11-3 0,0 17-1 16,0-17-5-16,5 16 0 0,2-10-6 0,0-1-12 15,1 0-12-15,4-1-3 0,-12-4-3 0,24 2-5 16,-12-3-1-16,1-3-3 0,1 0-5 16,1-4 4-16,-1-1 9 0,-1-3 11 0,0-2 5 15,-1-3 4-15,-1 2 17 0,-4-3-1 0,2 0 13 16,-4 2 15-16,1 0 28 0,-2 2-12 0,-2-2 24 16,1 3 2-16,-3 0 17 0,2 3-15 0,-2 10 9 15,2-19-35-15,-2 19-1 0,0-13-26 0,0 13 16 16,0 0-20-16,0 0 16 0,0 0-4 0,0 0-5 15,0 0-2-15,0 0-1 0,-4 10-12 0,4-10 3 16,0 18 5-16,2-7 5 0,0 0-2 0,1 3 3 16,0 1-1-16,1 0 1 0,0-2 1 0,1 2 2 15,-1-2 1-15,5 0-3 0,-2-1-29 16,2-1-45-16,2-1-52 0,0-1-59 16,-2-1-62-16,2-4-97 0,1 0-62 0,1-3-96 15,-13-1-277-15,23-4-289 0</inkml:trace>
  <inkml:trace contextRef="#ctx0" brushRef="#br0" timeOffset="164234.29">14222 536 122 0,'-1'-10'548'15,"1"10"-84"-15,-2-16-55 0,2 16-49 0,0-13-52 16,0 13-62-16,0 0-49 0,-1-13-26 0,1 13-8 16,0 0-18-16,0 0 1 0,0 0-29 0,0 0 22 15,5 9-16-15,-5-9 9 0,4 15-5 16,-2-5-10-16,1 2-17 0,0 2-11 0,0 0 10 15,-1 2-27-15,3 0 5 0,-2 2-26 0,-1 0 6 16,0 0-24-16,0 0 8 0,0 1-20 0,1-1 10 16,-2 0-25-16,0-1 22 0,1-1-21 0,-2-4 19 15,0 2-19-15,0-2 16 0,-2-1-18 0,2-11 10 16,-1 18-30-16,1-18 35 0,-1 16-28 0,1-16 41 16,-3 10-33-16,3-10 17 0,0 0-35 15,-6 9 11-15,6-9-47 0,0 0 18 0,0 0-9 16,-4-7-1-16,4 7-3 0,0 0 4 0,2-18 0 15,-2 18-2-15,2-18 4 0,2 9 8 0,2-1 0 16,-1 2 9-16,2 0 3 0,0-1 0 16,1 2-4-16,-1 1 7 0,2 0-4 0,1 1 5 15,-10 5-3-15,17-6-4 0,-17 6 7 0,19-2 5 16,-19 2-1-16,20 2 6 0,-11 3-1 0,0 1-2 16,-1 0 4-16,2 3-2 0,-1 1 6 0,-3 1 2 15,-1 1 1-15,2-2 1 0,-5 2 0 0,2-1 2 16,-3-1 5-16,-1-10 3 0,-3 22 4 15,1-12-2-15,0-2-2 0,-5 1 6 0,0-1-4 0,0-1 3 16,-2 0-2-16,-2-2-2 0,2 0-8 16,-4-3-27-16,-1 1-36 0,-1-3-60 0,1 0-64 0,-2-3-78 15,0-2-108-15,-1-1-89 0,1 0-391 0,4-3-395 16</inkml:trace>
  <inkml:trace contextRef="#ctx0" brushRef="#br0" timeOffset="164533.76">14662 481 365 0,'0'0'771'0,"0"0"-175"0,2-14-120 0,-2 14-81 15,0 0-79-15,0 0-52 0,3-9-72 0,-3 9-28 16,0 0-41-16,0 0-13 0,0 0-24 0,0 0 3 15,6 13-8-15,-6-13 23 0,4 19-15 16,-2-8 9-16,0 1 1 0,0 3 2 0,0 3 11 16,-1 0-27-16,0-2-3 0,1 2-13 0,-2 0 5 15,0 1-30-15,0 1 11 0,1-1-24 0,-1-1 10 16,0-1-21-16,0 2 11 0,0-1-20 0,0-1 11 16,0 1-52-16,0-3-51 0,2 0-131 0,-2-2-84 15,0-2-133-15,2 2-153 0,-2-1-534 0,0-12-733 16</inkml:trace>
  <inkml:trace contextRef="#ctx0" brushRef="#br0" timeOffset="164972.84">14874 763 562 0,'0'0'483'0,"0"0"-113"0,0 0-65 0,0 0-37 15,0 0-38-15,0 0-48 0,6-7-31 0,-6 7-23 16,0 0-17-16,0 0-9 0,14-1-19 0,-14 1-14 16,12-2-11-16,-12 2-7 0,13-1-2 0,-13 1 1 15,15-2-23-15,-15 2 20 0,13-4 0 16,-13 4-4-16,14-6 0 0,-14 6 1 0,13-7 7 0,-8 1 4 16,-5 6 11-16,11-12 4 0,-11 12 18 15,9-12-4-15,-9 12 6 0,3-14-6 0,-3 14-4 16,0-13-3-16,0 13-3 0,-3-14-3 0,3 14-7 15,-6-13-4-15,6 13-3 0,-8-14-13 0,2 7 1 16,6 7-15-16,-11-8-7 0,11 8-8 0,-11-5-6 16,11 5-30-16,-14 0 25 0,14 0 1 15,-15 5-13-15,15-5 0 0,-14 10 6 0,7-3 15 16,1 1-21-16,2 2 18 0,-1 0-16 0,-2 3 13 16,4-1-14-16,0 1 24 0,2-1-23 0,-1 1 2 15,2 0 6-15,2 1 4 0,-1-2 2 0,3 2 18 16,0-1-26-16,5-1 28 0,0 0-44 0,2 0-14 15,1-2-57-15,1-1-61 0,3-2-75 16,-1 0-62-16,3-1-75 0,0-3-129 0,3-2-498 16,1-1-583-16</inkml:trace>
  <inkml:trace contextRef="#ctx0" brushRef="#br0" timeOffset="165307.71">15458 538 502 0,'0'0'441'0,"0"0"-44"0,0-12-54 0,0 12-47 16,0 0-52-16,0 0-59 0,0 0-41 0,-4-8-27 15,4 8-26-15,0 0-20 0,0 0-12 16,0 0-14-16,-11 5-21 0,11-5 11 0,-5 8-11 16,5-8-2-16,-7 7-2 0,7-7-3 0,-2 10 1 15,2-10-7-15,-4 10-1 0,4-10-5 0,0 0 0 16,-5 12 6-16,5-12 5 0,0 0 5 0,0 14 11 15,0-14 4-15,0 0 2 0,6 10-1 0,-6-10 1 16,0 0 4-16,7 7 6 0,-7-7-6 0,0 0 3 16,0 0-4-16,11 2-1 0,-11-2-6 0,0 0 1 15,9-5-9-15,-9 5 10 0,0 0-9 0,5-8 12 16,-5 8-15-16,0 0 2 0,4-12-12 16,-4 12 5-16,0 0-21 0,0 0-2 0,0-14-21 15,0 14-34-15,0 0-41 0,0 0-41 0,0 0-29 16,-5-10-33-16,5 10-28 0,0 0-60 15,0 0-26-15,-16 5-79 0,16-5-218 0,-10 8-125 16</inkml:trace>
  <inkml:trace contextRef="#ctx0" brushRef="#br0" timeOffset="165682.67">15417 811 419 0,'0'0'422'0,"0"0"-71"0,0 0-45 0,0 0-46 16,0 0-43-16,-13 1-48 0,13-1-28 0,0 0-40 16,0 0-9-16,-6 8-21 0,6-8-11 15,-5 9-16-15,5-9-1 0,-3 9-11 0,3-9-6 16,-2 11-6-16,2-11 2 0,-2 12-7 0,2-12 2 15,0 0-5-15,-1 15 8 0,1-15 10 0,3 9 14 16,-3-9 7-16,0 0 7 0,5 11 6 0,-5-11 5 16,0 0 6-16,11 6-4 0,-11-6 4 0,0 0 4 15,16 1 1-15,-16-1 14 0,10-2 16 16,-10 2 7-16,9-6 8 0,-9 6 0 0,9-9-15 16,-9 9-1-16,5-12-27 0,-5 12-8 0,2-13-30 15,-2 13-12-15,0-13-43 0,0 13-25 0,-5-13-33 16,5 13-52-16,-10-9-93 0,10 9-95 0,-11-8-125 15,11 8-143-15,-16-2-305 0,16 2-442 0</inkml:trace>
  <inkml:trace contextRef="#ctx0" brushRef="#br0" timeOffset="166949.65">11665 1801 533 0,'1'-13'462'0,"-1"13"-83"0,-1-11-18 16,1 11-41-16,-4-11-7 0,4 11-42 0,-3-10-21 16,3 10-43-16,-7-9-24 0,7 9-41 0,-5-8-22 15,5 8-34-15,0 0-7 0,-10-8-28 0,10 8 1 16,0 0-17-16,-13-3-3 0,13 3-12 0,0 0 4 15,-14 3-12-15,14-3 6 0,-12 5-12 0,12-5 6 16,-12 9-18-16,12-9 15 0,-12 10-14 0,12-10 10 16,-8 14-10-16,8-14 8 0,-7 14-5 0,7-14 4 15,-2 16-6-15,2-16 12 0,1 16-10 16,-1-16 12-16,3 18-11 0,2-9 11 0,0 0-1 0,3 2 8 16,0-2-8-16,3 1 6 0,-2 0-2 15,0 1 6-15,4-1-8 0,-3-1-1 0,2 1 2 16,2-2-1-16,-3 2-1 0,2-1-3 0,-1-1-1 15,-1 1 0-15,-1-1-2 0,1 1-4 0,-4-3 1 16,1-1 4-16,-1 2-1 0,0-1 1 0,-7-6 3 16,10 11 8-16,-10-11 15 0,7 9 13 0,-7-9 16 15,0 0 3-15,0 15-49 0,0-15 59 0,-7 8-45 16,7-8 49-16,-15 6-55 0,3-4 41 0,1 0-57 16,-3-2 45-16,-4 0-53 0,-1-2 42 0,-1 0-52 15,0-1 47-15,-1-2-1 0,0 0-15 0,-1-2-34 16,3 0-51-16,1-1-59 0,0-1-61 0,4 1-94 15,0 0-60-15,4-1-89 0,1 0-63 16,0 2-418-16,9 7-480 0</inkml:trace>
  <inkml:trace contextRef="#ctx0" brushRef="#br0" timeOffset="167697.31">14485 1650 15 0,'0'0'691'16,"0"0"-133"-16,-6-10-96 0,6 10-29 0,0 0-62 15,0 0-57-15,-5-9-41 0,5 9-51 16,0 0-37-16,0 0-34 0,0 0-25 0,0 0-8 0,0 0 1 15,0 0-3-15,-11 3-8 0,11-3-8 16,-2 13-8-16,-1-2-19 0,1 1 3 0,1 1-12 0,-2 2-8 16,2 1-10-16,-3 1-4 0,4 0-7 15,-2 1-2-15,0 0-3 0,1 0-1 16,0 0-2-16,-1 0-8 0,1-1-37 0,-1-2 36 16,0-1-30-16,2-1 31 0,0-1-46 0,0-12-15 15,0 22-76-15,0-22-65 0,-2 15-60 0,2-15-63 16,0 12-133-16,0-12-73 0,0 0-464 0,0 0-568 15</inkml:trace>
  <inkml:trace contextRef="#ctx0" brushRef="#br0" timeOffset="168081.66">14424 1716 43 0,'1'-15'431'0,"1"3"-60"0,1 0-5 16,1 0-55-16,-2 2-15 0,3-1-59 0,1-1-17 15,-1 0-53-15,4 1-9 0,-1 1-32 0,2 0-4 16,0 1-27-16,2 2-2 0,-1 0-22 0,1 0 7 15,-1 3-24-15,1-1 5 0,0 3-22 0,0-1 9 16,-12 3-13-16,23 1 12 0,-10 1-5 0,-2 2 16 16,2 2-9-16,1 0 1 0,-5 1-11 0,2 2 9 15,1 0-15-15,-4 3 9 0,-3-1-14 0,-1 0-1 16,-2 0-9-16,0 1 5 0,-6 0-10 0,0-1 6 16,0 1-9-16,-5 0 7 0,-3-3-9 0,1 1 8 15,-3-2-8-15,-1-1 5 0,-1-1-6 16,1-2 7-16,-4 0-2 0,3-1 5 15,-1-2-6-15,1-1 13 0,4 0 3 0,-1-1 13 16,13 1-1-16,-22-3 4 0,22 3-3 0,-18-4-6 16,18 4-4-16,-10-3-9 0,10 3-8 0,0 0-6 15,0 0-7-15,0 0-2 0,0 0 6 16,0 0-10-16,10-5 4 0,-10 5-2 0,17 7-3 0,-8-2 3 16,5 2 2-16,-1 3 11 0,3 2 19 0,0 2-2 15,0 1 8-15,-1 0 3 0,1 1 7 0,-2 0-6 16,0 0 3-16,0 1-3 0,-1-1-4 0,-1 1-5 15,-1-3-5-15,-1 1-36 0,-1-3-55 16,1 0-72-16,-2 0-74 0,-1-2-147 0,-1-2-119 0,-3 0-567 16,-3-8-665-16</inkml:trace>
  <inkml:trace contextRef="#ctx0" brushRef="#br0" timeOffset="169030.05">17241 1605 32 0,'0'0'463'16,"6"-7"-56"-16,-6 7-53 0,5-7-5 0,-5 7-35 15,0 0-7-15,5-11-46 0,-5 11-15 0,0 0-10 16,7-11-7-16,-7 11-14 0,0 0-11 0,2-9-19 16,-2 9-10-16,0 0-15 0,0 0-17 0,0-12-21 15,0 12-63-15,0 0 35 0,0 0-57 0,0 0 33 16,-6-9-64-16,6 9 47 0,0 0-56 0,-15 5 35 15,15-5-4-15,-18 9-12 0,9-1-4 0,-2 0-2 16,-1 2-2-16,3-1-1 0,-2 2-4 16,1 2-3-16,1-2-11 0,2 3 12 0,-1-1-9 15,1 1 10-15,0 0-4 0,2 0 4 0,2 2 3 16,-1-4-2-16,3 2-1 0,1-2-1 0,0 0-5 16,1 0 7-16,3 0 4 0,0-2 3 0,3 1-3 15,3-1 9-15,-1-2-18 0,2 1-3 0,3-3-1 16,0-3-9-16,2 1 2 0,-2-3-3 0,1-2-6 15,0-3-5-15,2-1-5 0,0-4-14 16,0-2-7-16,0-3 0 0,1-4-6 16,-3-2 3-16,1-3 2 0,-3 0 11 0,-1-1 1 0,-3 2 7 15,-1 2 7-15,-2-2-3 0,-1 3 21 0,-2 2-3 16,-1 1 16-16,-2 1-6 0,-1 2 11 0,-1 1-5 16,-3 0 8-16,0 3-5 0,-2 2 2 0,-2 2-12 15,-2 2 5-15,-1 0-5 0,12 3 2 0,-24 3-8 16,11 0 0-16,0 4 0 0,1 1 0 0,0 2 1 15,1 1-4-15,0 1-1 0,4 3 3 16,-1-1 6-16,2 3-2 0,2 0 7 0,1 0-3 16,2 2 6-16,1-1-6 0,2 0 7 0,1-1 0 15,3 4 9-15,5-1-8 0,0-1 9 0,6 0-7 16,1-2-15-16,2-1-74 0,3-1-60 0,-5-3-98 16,4-4-67-16,1 0-114 0,-1-4-93 0,2 0-267 15,-4-3-302-15</inkml:trace>
  <inkml:trace contextRef="#ctx0" brushRef="#br0" timeOffset="169498.62">17702 1694 484 0,'0'0'587'0,"0"0"-120"0,0 0-87 0,0 0-21 15,0 0-64-15,0-12-33 0,0 12-57 0,0 0-28 16,0 0-34-16,0 0-1 0,0 0-10 0,0 0-12 15,0 0-2-15,5 10-9 0,-5-10-6 0,3 10-3 16,-3-10-2-16,2 15-10 0,-2-15-10 0,3 18-8 16,-3-18-7-16,1 20-7 0,-2-9-12 0,1-11-3 15,0 17-2-15,0-17-4 0,0 17-5 16,0-17-6-16,-1 14 0 0,1-14-4 0,-3 14-5 16,3-14-1-16,-2 11-6 0,2-11 8 0,-4 9-8 15,4-9 3-15,-7 5-4 0,7-5-2 0,0 0-2 16,0 0 0-16,-15 0-23 0,15 0-15 0,-6-8-10 15,6 8-3-15,-6-12 7 0,6 12-5 0,-2-18 4 16,2 18 0-16,1-21 3 0,2 9 10 16,-1 1 12-16,1-1 4 0,1 2 1 0,1-1 5 15,0 2-3-15,2 0 0 0,0 1-3 0,1 1 0 16,-2 0 1-16,4 1-1 0,-10 6 1 0,17-8 0 16,-6 6-4-16,-11 2 5 0,21 0 3 0,-21 0 0 15,23 5-1-15,-13 0 4 0,3 1 3 16,-2 1 3-16,1 0 8 0,-2 1 6 0,-1 2 6 0,0-1 0 15,0 3 0-15,-1-1 8 0,-2-1-7 16,-1 1 10-16,1-2 8 0,-2 1-12 0,-1 0-5 16,-1-1-4-16,-2-9-3 0,3 17-13 0,-3-17-34 15,-1 15-46-15,1-15-80 0,-4 15-156 0,4-15-135 16,-7 11-173-16,7-11-333 0,-8 8-537 16</inkml:trace>
  <inkml:trace contextRef="#ctx0" brushRef="#br0" timeOffset="169766.49">18176 1760 442 0,'-7'-6'874'0,"7"6"-229"0,0 0-148 0,-8-6-114 16,8 6-44-16,0 0-55 0,0 0-40 0,0 0-42 15,0 0-34-15,11-6-35 0,-11 6-22 0,20 2-25 16,-9-1-14-16,2 0-11 0,1 0-13 0,-1 0-5 16,2 0 4-16,-1 1-8 0,1-1-8 0,1 0-2 15,-1 0-10-15,-1-1-4 0,1 1-18 16,-2-1-49-16,1 0-70 0,-14 0-72 0,21 0-100 16,-21 0-94-16,20-2-151 0,-20 2-467 15,13-4-607-15</inkml:trace>
  <inkml:trace contextRef="#ctx0" brushRef="#br0" timeOffset="170032.4">18267 1586 414 0,'0'0'582'0,"0"0"-100"0,-9-5-81 16,9 5-43-16,0 0-79 0,0 0-52 15,0 0-51-15,-9-3-23 0,9 3-33 0,0 0-2 0,0 0-12 16,-5 9 9-16,5-9-5 0,0 14 1 15,0-14-5-15,4 16-3 0,-3-5 3 0,2 0-11 16,-2 2 6-16,1 1-15 0,1 1-6 0,0 0-8 16,-1 1-15-16,1 0-8 0,1 1-8 0,-2-2 1 15,1 2-9-15,2 0-9 0,-1-1 7 16,-1 0-2-16,1-1-21 0,0-1-81 0,-1 0-111 16,-1-2-106-16,2-1-192 0,-3 0-166 0,-1-11-333 15,7 17-575-15</inkml:trace>
  <inkml:trace contextRef="#ctx0" brushRef="#br0" timeOffset="170297.49">18670 1640 467 0,'4'-8'847'0,"-4"8"-213"0,6-11-134 15,-6 11-94-15,4-8-52 0,-4 8-46 0,0 0-60 16,3-9-50-16,-3 9-36 0,0 0-36 0,0 0-16 15,0 0-26-15,8 10-13 0,-8-10-7 0,3 17-13 16,-2-7-16-16,0 2 1 0,1 1 0 16,-1 3-2-16,0 0-7 0,0 2-2 0,2-1-2 15,-1 1-3-15,-2 0-4 0,0 0 2 0,2 1 0 16,-2-1 7-16,0-1-24 0,0 0-72 0,0-4-101 16,0 2-136-16,0-2-176 0,0 0-220 15,0-13-297-15,-2 20-602 0</inkml:trace>
  <inkml:trace contextRef="#ctx0" brushRef="#br0" timeOffset="171234.41">20990 1445 544 0,'0'0'507'16,"-5"-11"-50"-16,5 11-31 0,-2-10-29 0,2 10-57 15,-4-10-32-15,4 10-50 0,-4-8-32 0,4 8-42 16,0 0-39-16,-9-8-30 0,9 8-25 0,0 0-18 16,-19 0-12-16,19 0-19 0,-17 5-11 0,6 2-8 15,1 0-4-15,-2 2-8 0,1 0-4 16,0 2 0-16,0 1 0 0,2 0-3 0,1 1 6 15,-1 0-6-15,2 0 4 0,-1 1-7 0,3-1 2 16,0-1 0-16,1 0 2 0,1-2 2 0,1 1 9 16,2-11-2-16,0 22 10 0,1-11 15 0,3-2-5 15,1 2 7-15,3 0-4 0,2-1-7 0,4-2-2 16,0-1-1-16,3 0-4 0,1-1-13 0,1-2-10 16,0-2-6-16,-1 0-2 0,1-5-1 15,0-1 6-15,0-3-6 0,0-2 5 0,-2-3-3 16,0-4 2-16,-2 0-18 0,-2-2-19 0,-3-1-1 15,-1-2-10-15,-1 0 23 0,-5 0 2 16,-1 2 6-16,-1 2 6 0,-1-1 8 0,0 2 7 16,-1 3 1-16,-1 1-4 0,0 1-10 0,2 11 1 15,-5-17-6-15,5 17 5 0,-10-8-3 0,10 8 9 16,-12-2-7-16,12 2 10 0,-15 4-7 0,6 1 1 16,1 1 1-16,-1 0 7 0,-1 2-11 0,1 2 10 15,1 1-4-15,0 0 5 0,1 1-5 0,1 2 16 16,0-1-14-16,3 2-15 0,0-2 24 0,-1 0 10 15,4 0-13-15,2 2 8 0,3-2-3 0,0 1 7 16,2 1-6-16,3 0-2 0,3 1-29 16,2-3-36-16,1 0-79 0,1-2-51 0,3-1-102 15,1-1-76-15,0-2-112 0,2-1-319 16,0 0-329-16</inkml:trace>
  <inkml:trace contextRef="#ctx0" brushRef="#br0" timeOffset="171700.57">21465 1577 69 0,'0'0'718'0,"0"0"-180"0,2-11-121 0,-2 11-38 15,0 0-52-15,0 0-39 0,3-10-50 16,-3 10-40-16,0 0-45 0,0 0-22 0,0 0-27 16,0 0-3-16,0 0-17 0,0 0 2 0,0 0-10 15,5 8 2-15,-5-8-5 0,1 13-9 0,-1-13-7 16,1 15-12-16,-1-15 14 0,2 18-12 15,-2-18-8-15,1 21-10 0,-1-21-1 0,-1 19-11 16,1-19 12-16,0 18-13 0,0-18 3 0,-2 15-8 16,2-15-2-16,-1 15-6 0,1-15 14 0,-1 11-14 15,1-11 9-15,0 0-8 0,-3 14 10 0,3-14-10 16,0 0 1-16,0 0-7 0,-6 7-4 0,6-7-25 16,0 0-3-16,-7-7-9 0,7 7-12 0,-3-11-1 15,3 11-13-15,-3-17 10 0,3 17 6 0,-1-20 17 16,2 8 4-16,2 0 9 0,0-1 0 15,1-1 10-15,1 2-5 0,2-1 7 0,2 2-10 16,-2 2 7-16,2-1-7 0,2 2 7 16,-1 0-11-16,0 3 12 0,-1 1-9 0,2 1 9 15,-11 3-8-15,20-2 14 0,-20 2-11 0,21 5 12 16,-12 0-9-16,3-1 23 0,-3 4 1 0,1 0 13 16,0 2 3-16,-2-1 11 0,0 2 0 0,-1 2 10 15,1-3-9-15,-3 2 0 0,0 0-10 0,-1-1-1 16,-1 0-5-16,-1-1-5 0,1 1-15 15,-2 0-27-15,-1-11-76 0,4 18-93 0,-4-18-132 0,1 15-130 16,-1-15-499-16,-1 14-542 0</inkml:trace>
  <inkml:trace contextRef="#ctx0" brushRef="#br0" timeOffset="171962.63">21867 1668 369 0,'0'0'738'16,"0"0"-181"-16,0 0-125 0,0 0-67 0,0 0-64 15,0 0-35-15,0 0-35 0,0 0-20 0,0 0-23 16,9-5-26-16,-9 5-25 0,18 1-22 0,-18-1-18 16,24 1-3-16,-11 2-16 0,4-2-13 15,-1 0-10-15,2 0-20 0,1 1-6 16,1-1 5-16,0 0-19 0,-2-1-28 0,0 0-46 0,-3 0-67 15,0 0-54-15,0 0-66 0,-3-1-56 16,0-2-119-16,-2 1-100 0,0-2-332 0,-10 4-399 16</inkml:trace>
  <inkml:trace contextRef="#ctx0" brushRef="#br0" timeOffset="172199.52">22030 1519 238 0,'0'0'435'0,"0"0"-65"0,0 0-6 16,-11-3-70-16,11 3-20 0,0 0-43 0,0 0-13 16,0 0-42-16,-4 11 6 0,4-11-4 0,0 0-5 15,0 16-10-15,0-16-7 0,0 16-29 0,0-16-9 16,-1 20-25-16,1-20-9 0,-1 24-17 0,1-12-3 16,0 1-14-16,0 0-6 0,0 1-10 0,0 0 1 15,0 0-7-15,0 1-2 0,1 1 1 0,0 0-1 16,1 0-6-16,-1 0-31 0,0-4-107 0,2 2-90 15,-1-2-177-15,0 0-146 0,0-3-422 0,1 1-535 16</inkml:trace>
  <inkml:trace contextRef="#ctx0" brushRef="#br0" timeOffset="172458.17">22414 1584 132 0,'0'0'882'16,"8"-13"-265"-16,-8 13-126 0,5-7-108 0,-5 7-50 16,0 0-34-16,5-8-44 0,-5 8-44 0,0 0-38 15,0 0-32-15,0 0-13 0,0 0-20 0,0 0-20 16,13 7-4-16,-13-7-21 0,2 13-12 0,-2-13-15 16,3 19 6-16,-2-9-19 0,0 2 14 0,1 2-22 15,-1-1 9-15,0 1-22 16,-1 2 22-16,2 1-13 0,-1 0 18 0,0-1-21 15,1 1 14-15,-1 0-5 0,0-2-52 0,-1-1-84 16,0 0-131-16,0-2-167 0,-1 0-205 0,0-1-403 16,-3-3-635-16</inkml:trace>
  <inkml:trace contextRef="#ctx0" brushRef="#br0" timeOffset="173212.76">20901 1170 159 0,'0'0'380'0,"-17"-1"-31"0,17 1-42 16,-14-2-35-16,14 2-42 0,-12-1-20 0,12 1-24 16,0 0-18-16,-16-1-26 0,16 1-12 15,0 0-16-15,0 0-6 0,-15 0-12 0,15 0-5 0,0 0 0 16,0 0-3-16,0 0 3 0,0 0-1 0,0 0 3 16,0 0 0-16,0 0 3 0,0 0 9 15,0 0 6-15,10 8 0 0,-10-8-3 16,19 3 5-16,-6-1-16 0,1-1-4 0,5 1 18 0,-1-1-35 15,4 0 20-15,-1 1-36 0,6 0 14 16,-2-2-25-16,3 1 21 0,1 0-28 0,1-1 20 16,2 1-35-16,0-1 25 0,5 1-30 0,1-1 19 15,0 1-14-15,-1 1 11 0,0-2-15 0,2 1 20 16,-2-1-22-16,-5 0 19 0,5-1-18 0,-5 2 15 16,5-2-24-16,-6 1 15 0,1-2-25 0,-2 1 22 15,1 1-8-15,1-1 10 0,0 0-12 0,5 0-12 16,-4 1 16-16,3-1 6 0,-6-1-14 0,1 1 11 15,0 1-18-15,-2-1 14 0,0 1-14 16,1-1 10-16,-2 1-8 0,-1-1 3 0,0 1-11 16,0 0 13-16,-4 0-7 0,1 0 11 0,-2 0-9 15,-1 0 10-15,1 0-2 0,-3 0 0 16,2 0-11-16,-2 0 7 0,-1 0-9 0,-2 0 6 16,-2 0-13-16,3 0 18 0,-4 0-14 0,2 1 11 15,-15-1-11-15,26 0 9 0,-26 0-13 0,19 0 9 16,-19 0-9-16,18 0-4 0,-18 0-41 0,14 0-17 15,-14 0-70-15,14 0-17 0,-14 0-76 0,0 0-67 16,14 0-102-16,-14 0-188 0,0 0-604 0,0 0-802 16</inkml:trace>
  <inkml:trace contextRef="#ctx0" brushRef="#br0" timeOffset="176427.87">11702 2896 257 0,'-4'-14'465'0,"4"14"-50"0,-4-13-30 0,4 13-36 15,-3-11-26-15,3 11-31 0,-5-9-28 0,5 9-37 16,-4-9-26-16,4 9-38 0,0 0-34 0,-4-10-29 16,4 10-21-16,0 0-14 0,0 0-9 0,-12-2-9 15,12 2-6-15,-11 6-3 0,5 0-6 0,-1 2-51 16,-2 0 48-16,-1 1-47 0,1 2 58 0,1 0-56 15,-1 2 58-15,1 0-60 0,0 1 54 0,1 0-55 16,1-1 53-16,0 2-59 0,1-2 56 0,2 1-55 16,-2-1 53-16,4-1-36 0,-1-1 34 0,2 1-54 15,2-1 65-15,-1 0-38 0,4 0 70 0,-2-2-40 16,3 1 71-16,3-1-61 0,0 0 50 16,2-2-52-16,1 0 44 0,1-2-38 0,3-1 44 15,-3-2-36-15,1-2 4 0,-1 0 3 0,5-2 5 16,-3-3-3-16,2-2-7 0,-1-1-6 15,2-3-8-15,-1 0-1 0,-3-4-6 0,1 1-8 16,-3-2 8-16,-1 1 21 0,-2-2-13 0,0 0 18 16,-4 1-22-16,1 1 12 0,-4-2-27 15,-1 1 21-15,-1 2-29 0,-1 1 23 0,-1-2-33 0,-3 1 17 16,0 0-24-16,-1 2 18 0,-3-1-28 0,-4 3 20 16,1-1-28-16,-5 2 24 0,-1 0-35 0,0 3 10 15,-2 1-79-15,1 1-12 0,-1 1-98 0,0 3-1 16,-1 0-82-16,4 2-93 0,-1 0-93 15,2 4-45-15,2-1-474 0,3 1-601 0</inkml:trace>
  <inkml:trace contextRef="#ctx0" brushRef="#br0" timeOffset="177344.2">14689 2809 519 0,'-2'-12'528'0,"2"12"-59"15,-2-11-73-15,2 11-27 0,-4-9-56 16,4 9-30-16,-8-9-38 0,8 9-38 16,-8-6-37-16,8 6-30 0,-11-3-30 0,11 3-23 0,-14 0-17 15,14 0-16-15,-15 4-9 0,6 1-11 16,-3 1-3-16,3 1-10 0,-1 3-2 0,0-1-5 16,1 4-53-16,1-2 59 0,0 3-50 15,2 0 52-15,-1 1-47 0,4-1 54 0,-1 1-53 0,0 1 52 16,2 0-53-16,2-3 58 0,0 1-60 0,2 0 59 15,1 0-53-15,2 1 61 0,0-3-31 0,3 2 82 16,2-3-33-16,1 0 55 0,6 0-43 0,0-2 40 16,2-1-39-16,0-2 30 0,1 0-31 0,1-4 38 15,-2 1-27-15,0-3 12 0,2-2 15 16,-4-1-7-16,4-3-3 0,-4-2-7 0,3-1-10 16,-3-2 0-16,-3 0 7 0,-1-4 0 0,-2 1-2 15,-3 1-8-15,-2-2-8 0,-3 1-16 0,2-2-17 16,-5 1-9-16,-5 0-6 0,2 0-14 0,-5-3-5 15,-1 2-16-15,-3 0-3 0,0 2-63 0,-3 1-31 16,2 1-107-16,0 2-13 0,-1 2-72 0,-1 2-102 16,1 2-76-16,1 0-139 0,-1 4-565 0,3-1-795 15</inkml:trace>
  <inkml:trace contextRef="#ctx0" brushRef="#br0" timeOffset="178310.54">11633 3857 334 0,'0'0'354'0,"0"0"-44"0,0 0-17 16,-12-2-30-16,12 2-12 0,0 0-17 0,0 0-22 15,-13 1-22-15,13-1-25 0,0 0-11 0,-16 6-5 16,16-6-22-16,-14 8-15 0,6-3 28 0,0 2-70 15,0 1 38-15,-2 2-65 0,1 0 43 0,0 1-59 16,1 1 35-16,0 1-57 0,3 1 50 16,-1-1-60-16,1 1 49 0,2 1-52 0,3-2 53 0,-2-1-47 15,4 1 69-15,-2 0-30 0,6 1 90 16,2-3-34-16,-1 3 19 0,3-3 6 0,5 0-10 16,2 0-10-16,2-1-9 0,0-2-4 15,2-1-10-15,-1-1-10 0,-2-2 8 0,2-1-9 16,-2-3-13-16,0 0-4 0,1-3-2 0,-2-2 0 15,1-1-6-15,-3-2-5 0,1-3-3 16,-2-2-4-16,0-1-3 0,-4-3-3 0,-1-2-1 0,-2 0-8 16,0 1 35-16,-4 0-20 0,-2-1 7 15,-1 1-16-15,-1 2 11 0,-2-2-21 0,-2 1 10 0,1 1-26 16,-7 0 10-16,2 1-21 0,-2 2 8 0,-3 1-11 16,1 3-24-16,-2 1-43 0,1 3-84 15,-2 2-9-15,1 1-45 0,-4 2-62 0,4 4-86 16,-3 1-73-16,4 2-47 0,-4 1-513 0,5 2-607 15</inkml:trace>
  <inkml:trace contextRef="#ctx0" brushRef="#br0" timeOffset="179132.37">14677 3822 372 0,'10'-6'501'0,"-10"6"-44"15,0 0-51-15,9-6-23 0,-9 6-29 0,0 0-43 16,9-5-25-16,-9 5-30 0,0 0-27 15,0 0-27-15,10-4-12 0,-10 4-46 0,0 0-23 16,0 0-20-16,0 0-18 0,0 0-16 0,0 0-7 16,0 0-4-16,9-3-28 0,-9 3 32 0,0 0-24 15,0 0 33-15,0 0-22 0,0 12 28 0,0-12-28 16,-1 14 22-16,1-14-6 0,-2 21-8 16,0-11-8-16,0 3-8 0,0 2 3 0,1 1-7 0,-1-1-3 15,0 2-5-15,0-2-3 0,2 2-4 0,-5 0-5 16,5-1-3-16,0 0 0 0,-2-3-5 0,1 1 1 15,1-2-4-15,0 1 1 0,0-1-6 16,0-12 6-16,0 23-4 0,0-23-1 0,0 20-45 16,0-20-107-16,3 16-140 0,-3-16-79 0,0 14-230 15,0-14-663-15,0 0-872 0</inkml:trace>
  <inkml:trace contextRef="#ctx0" brushRef="#br0" timeOffset="180607.29">11675 4886 50 0,'0'0'262'0,"0"0"-44"0,0 0-20 0,0 0-26 16,0 0-3-16,0-13-24 0,0 13-18 0,0 0-13 16,0 0-14-16,0 0-11 0,0 0-10 0,0 0-3 15,2-11-11-15,-2 11-1 0,0 0-3 0,0 0 13 16,0 0-10-16,0 0 11 0,0 0 4 16,0 0 11-16,0 0-2 0,0 0 7 0,0 0 3 15,0 0-5-15,0 0-2 0,0 0 2 0,0 0-5 16,0 0-3-16,0 0-3 0,0 0-8 0,0 0-4 15,1-10-9-15,-1 10-4 0,0 0-3 0,0 0-8 16,0 0-3-16,0 0-2 0,0 0-3 0,0 0-3 16,0 0 0-16,0 0-2 0,0 0 0 15,0 0 2-15,0 0 2 0,0 0-1 0,0 0 6 16,-1-11 2-16,1 11 10 0,0 0-7 0,0 0-10 16,0 0-1-16,0 0-6 0,0 0-6 0,0 0-5 15,0 0-5-15,0 0-3 0,0 0-3 0,0 0-3 16,0 0 1-16,0 0-3 0,0 0-3 0,0 0 4 15,0 0-3-15,0 0 1 0,0 0 5 0,0 0 2 16,0 0 0-16,0 0 11 0,0 0 17 0,0 0-7 16,-2 14 3-16,2-14 2 0,-1 13-4 0,1-13-2 15,0 14 2-15,0-14 4 0,0 20-3 0,0-20-29 16,-1 21 29-16,1-21-29 0,0 23 27 0,0-23-27 16,0 24 30-16,0-12-26 0,0 0 23 15,0 1-27-15,-2-1 31 0,2 0-37 16,0 0 31-16,0 0-26 0,0-12 24 0,-2 22-28 15,2-22 28-15,0 19-28 0,0-19 26 0,-1 15-26 16,1-15 30-16,0 16-35 0,0-16 34 0,0 12-28 16,0-12 2-16,0 13 16 0,0-13 9 0,0 0-28 15,-2 12 2-15,2-12-8 0,0 0 14 0,0 0 21 16,0 15-30-16,0-15 6 0,0 0 0 0,0 0 22 16,0 0-33-16,0 12 27 0,0-12-26 0,0 0 24 15,0 0-30-15,0 0 34 0,0 0-34 16,0 0 28-16,0 0-25 0,0 12 24 0,0-12-27 15,0 0 28-15,0 0-28 0,0 0 26 0,0 0-26 16,0 0 20-16,0 0-15 0,0 0 22 0,0 0-26 16,0 0 5-16,0 0 30 0,0 0-35 0,-2 10 31 15,2-10-31-15,0 0 28 0,0 0-28 0,0 0 27 16,0 0-27-16,0 0 30 0,0 0-31 0,0 0 28 16,0 0-26-16,0 0 24 0,0 0-23 0,0 0 24 15,0 0-28-15,0 0 28 0,0 0-22 0,0 0 18 16,0 0-20-16,0 0 27 0,0 0-27 0,0 0 0 15,0 0-1-15,0 0 3 0,0 0-8 16,0 0-19-16,0 0-33 0,0 0-18 0,0 0-68 16,0 0-14-16,0 0-59 0,0 0-73 0,0 0-68 15,0 0-74-15,0 0-71 0,0 0-343 0,0 0-403 16</inkml:trace>
  <inkml:trace contextRef="#ctx0" brushRef="#br0" timeOffset="181393.44">14708 4758 281 0,'0'0'436'0,"-5"-8"-53"0,5 8-25 0,0 0-21 16,-5-8-22-16,5 8-30 0,0 0-44 0,-9-5-33 16,9 5-27-16,0 0-18 0,-16 4-19 0,16-4-15 15,-13 9-14-15,5-3-11 0,1 4-9 0,-3-1-3 16,0 2-15-16,3 2-8 0,-3 1-13 0,2-1-11 15,2 3-9-15,-1-1-7 0,-1 1-6 0,4 1-1 16,2-1-7-16,0 1 0 0,2 0-2 16,1 0 8-16,2-1 19 0,1 0 26 0,4 0 15 15,3 0-11-15,-1-2 36 0,4 0-30 0,0 0 22 16,2-4-27-16,-1 0 21 0,3-2-24 16,-3-1 15-16,2-3-14 0,-2 0 15 0,2-3-15 15,-3-2 8-15,2-2-15 0,0-1 8 0,3-5-26 16,-3-3 11-16,-1-1-21 0,-3-3 15 0,1-2-11 15,-4-1 17-15,-1-2-12 0,-1-1 20 0,-3 1-13 16,-3-3 2-16,-1 4-19 0,-2-3-14 0,-2 2 0 16,-2 0-3-16,-2 1-28 0,-2 2-10 0,-2 1-32 15,-2 3-6-15,-1 0-50 0,0 4-22 0,-3 1-86 16,1 3-16-16,-2 4-42 0,1 1-57 0,-2 2-80 16,0 2-54-16,-2 5-39 0,1 0-524 15,-2 2-642-15</inkml:trace>
  <inkml:trace contextRef="#ctx0" brushRef="#br0" timeOffset="182197.44">11592 5878 216 0,'0'0'527'0,"0"0"-65"0,0-10-53 0,0 10-43 15,0 0-43-15,0 0-61 0,0 0-40 0,0 0-41 16,0-12-42-16,0 12-29 0,0 0-22 15,0 0-19-15,0 0-8 0,0 0-9 0,0 0 2 16,0 0 10-16,0 13 5 0,0-13 4 16,2 15-13-16,-2-15 23 0,0 20-21 0,0-8 36 15,0 0-21-15,0 1-4 0,0 1-3 0,0 1 1 16,-2 0-9-16,2 2-8 0,0-1-10 0,-2 0-4 16,1-1-3-16,-1-2-5 0,1 2-5 0,0-3-4 15,1 1-3-15,-2-1-2 0,2 0 0 0,0-12-6 16,-2 20-16-16,2-20-58 0,2 17-54 0,-2-17-72 15,0 13-72-15,0-13-106 0,6 11-69 0,-6-11-98 16,10 5-337-16,-10-5-423 0</inkml:trace>
  <inkml:trace contextRef="#ctx0" brushRef="#br0" timeOffset="182944.51">14800 5802 385 0,'0'0'563'0,"5"-12"-98"0,-5 12-71 16,4-9 12-16,-4 9-92 0,0 0-24 0,6-10-27 16,-6 10-48-16,0 0-36 0,0 0-33 0,5-10-17 15,-5 10-6-15,0 0-5 0,0 0 5 16,0 0 5-16,0 0 1 0,4 10-36 0,-4-10 24 15,0 11-30-15,0-11 27 0,0 18-26 0,0-7 22 16,-2 1-32-16,2 1 6 0,-2 1-18 0,1 2 7 16,-2-1-14-16,2 0-9 0,-1 2-4 0,0-1-6 15,0 1-7-15,2-2-5 0,-2 1-3 0,1-2-5 16,0-1-3-16,1 1 3 0,-1-1-5 16,1-13-5-16,0 23 1 0,0-23-2 0,0 20-1 15,0-20-2-15,0 17-19 0,0-17-62 16,1 13-97-16,-1-13-105 0,1 11-86 0,-1-11-133 15,0 0-170-15,3 9-467 0,-3-9-748 0</inkml:trace>
  <inkml:trace contextRef="#ctx0" brushRef="#br0" timeOffset="184989.41">10533 7117 196 0,'-18'0'328'16,"18"0"-59"-16,-15 0-20 0,15 0-22 0,-17 0-25 15,17 0-24-15,-15 0-13 0,15 0-19 0,-14 0-6 16,14 0-18-16,0 0-19 0,-16 1-21 0,16-1-11 15,0 0-9-15,0 0-7 0,-15 0 0 0,15 0 1 16,0 0 6-16,0 0 3 0,0 0-8 0,0 0-5 16,0 0-3-16,0 0-8 0,0 0-1 0,11 3-5 15,-11-3-8-15,13 0-2 0,-13 0-4 0,21 1 6 16,-10 0 11-16,2 1-17 0,1-1-4 0,5 0 0 16,-1 0 2-16,2 0 0 0,2 0-4 15,4 0-1-15,-2 0 0 0,3-1-3 0,1 2 16 16,-1-1-24-16,0 0-14 0,1 1 19 0,-3-2 19 15,2 1-23-15,1 0 2 0,1 0 0 16,-1 0 5-16,0 0 3 0,1 1-1 0,-1-1-2 16,2 0-1-16,-1-1-1 0,0 2-1 15,1-1 0-15,-1 0-4 0,0 0 1 0,1 0-1 16,-1-1-1-16,1 1 0 0,-3 1-3 0,2-2 6 0,0 1 1 16,1 1-4-16,-2-2 0 0,0 0-5 0,1 0 1 15,-2 1 0-15,1 0 1 0,-1-1 0 16,2 2 2-16,-5-1-3 0,3 0 0 0,0-1 5 15,-1 1-1-15,1 0-1 0,-2 1-3 0,2-1 0 16,-1 0 2-16,0-1 1 0,0 1-2 0,1 1 1 16,0-2 0-16,-2 0-3 0,2 1 7 0,-4-1 0 15,2 0-2-15,-2 2-2 0,2-2-2 0,-3 0-1 16,1 0 0-16,1 0-2 0,1 0 4 0,0-2 2 16,-3 2 0-16,2 0-1 0,0 0-2 0,3 0 1 15,0-1 1-15,-5 1 2 0,2 0-3 0,-1 0 0 16,2-2 0-16,-4 2 1 0,2 0 0 0,0-1 0 15,0 1 1-15,-1 0 1 0,2-1 0 0,-1 1 0 16,0-1-9-16,-2 1 4 0,0-2 1 16,2 1 0-16,-2 1 1 0,0-1 1 0,2-1 0 15,-3 0 0-15,4 1 1 0,-3 0-3 0,2 1 0 16,1-2 0-16,1-1 0 0,-1 2 1 0,3-1 0 16,-2 1 0-16,0-2 2 0,-1 2 8 0,3-2-8 15,-2 1-3-15,0 0 0 0,-5-1 8 0,2 2-9 16,-1-2 2-16,0 2-1 0,0-1-1 15,0 1 1-15,-1-1-1 0,-2-1 0 0,2 2 0 16,-2 0 1-16,2-2 2 0,-2 2-1 0,0-1 4 16,0 1-5-16,0 0 0 0,2-1 0 0,1 2 2 15,-2-1 5-15,0 0-6 0,3 0-1 0,-4 0 0 16,2 0-1-16,3 1 2 0,-5-2 0 16,4 1 0-16,-3 1-2 0,0-1 1 0,2-1 0 15,-2 2 4-15,2-1-3 0,0 0-4 0,-2 0 1 16,1 0 4-16,1-1 0 0,-3 1-1 0,2 0 3 15,1-1-2-15,0 1-2 0,0 0 2 0,0-1-2 16,0 1 1-16,0 0 2 0,1 0-3 0,-2 0 3 16,3-2-4-16,-3 2 4 0,0 0 1 0,2-1-1 15,-1 1 1-15,0-1-4 0,-1 1 0 0,0 0 0 16,2-1-1-16,-4 1 3 0,5-1 1 0,-2 1-16 16,0 0 15-16,6-2 0 0,0 2-2 0,-2 1 2 15,4-1 0-15,-2 0 22 0,1 1-22 0,-1 0 10 16,1-1-10-16,1 1 1 0,-4 0-2 15,-2 0 0-15,0 0 1 0,-2 0-2 16,-1 0 2-16,-6 1-2 0,2-1-1 0,-1 0-7 16,-1-1-37-16,-14 1-65 0,21 0-117 0,-21 0-88 15,15-2-122-15,-15 2-354 0,11-4-317 0</inkml:trace>
  <inkml:trace contextRef="#ctx0" brushRef="#br0" timeOffset="186639.23">14652 7045 76 0,'0'0'273'0,"0"0"-50"15,-16 2-22-15,16-2-26 0,0 0-20 0,-18 2-15 16,18-2-21-16,-11 1-10 0,11-1-9 0,-12 3-8 16,12-3-7-16,-11 1-4 0,11-1-2 0,-13 2 1 15,13-2-3-15,0 0-5 0,-13 2-3 0,13-2-3 16,0 0-2-16,-12 2-3 0,12-2 4 0,0 0 12 16,0 0 3-16,0 0 3 0,0 0-6 0,0 0-7 15,0 0-7-15,4 8-9 0,-4-8-6 16,12 1-9-16,-12-1-6 0,22 1-8 0,-22-1-2 15,23 1-2-15,-9-1 2 0,0 0-4 16,2 1 3-16,2-1-3 0,3 2 0 0,-1-2 0 16,0 0 2-16,2 0-2 0,1 0 3 0,2 0 6 15,2 0-4-15,0 1 0 0,2-1 0 0,0 0-4 16,0 0-2-16,2 0-4 0,1 0-2 0,0 0 3 16,-1 2-3-16,2-2-4 0,5 1-1 0,-3-1-2 15,2 1 0-15,-5 2-2 0,0-2 1 0,0-1 3 16,3 1-5-16,-2 0 1 0,2 1-1 15,0-1 0-15,3 0 2 0,-1 0 2 0,-1 1-6 16,0-1 1-16,1 0 0 0,2 1 2 0,-3-1-2 0,-4 0 10 16,4 0-8-16,0 0-2 0,-4 1-3 15,4-2 4-15,1 1 3 0,-4 0-4 0,3-1-4 16,-4 2 3-16,1-2 0 0,-1 1-1 0,0-1 0 16,0 1 1-16,0-1 4 0,0 0 0 0,1 0-2 15,0 0-4-15,-1 0 1 0,1 0-2 0,2 0 8 16,-2 0-5-16,0 0-1 0,-1 0 0 15,0-1 0-15,0 1 1 0,0 1 0 0,-1-2 0 16,-1 1 10-16,2 0-11 0,-2 0 0 16,0 0-2-16,0-1 3 0,2 1 1 0,-3-2 1 0,0 2-3 15,2-1 2-15,-2 1-2 0,1-1 1 0,-1 1-2 16,2 0 1-16,0-2 2 0,-1 2 0 16,0 0-3-16,0 0 2 0,2-1 0 0,-1 1 0 15,-2 0 0-15,2 0 1 0,-3 0-1 0,2 1 1 16,-1-1-5-16,0 0 4 0,0 0 5 0,-3 0-5 15,2 2 0-15,1-2 0 0,-3-2 1 0,-1 2 3 16,0 0-5-16,2 0 0 0,0-1 1 0,1 1-3 16,-1-1 5-16,1 1-3 0,0-1 4 0,0 1 0 15,0-1-5-15,-2 1 1 0,2-2 0 0,0 2 1 16,0 0 1-16,-1 0-3 0,-3 0 0 16,1 0 2-16,-2 0-2 0,1 0 1 15,0 0 9-15,0 0-7 0,-2 0-3 0,3 0-1 16,-1-1 0-16,0 1 5 0,2-1 0 0,-3 1-3 0,4 0 0 15,1-2-2-15,-2 2 1 0,3-1 2 16,-3 1-2-16,2-1 5 0,1 1-4 0,-3 0-2 16,1-1 1-16,2 1-1 0,-3-1 1 0,1 1-4 15,0-1-2-15,0 1 1 0,0-1 0 0,-1 1 1 16,-4-1 1-16,6 1 3 0,0-1-6 0,-1 1 5 16,3 0 0-16,-1-3 0 0,0 3 3 0,2 0-3 15,0-1 0-15,-1 1 1 0,2 0-3 0,0 0 0 16,0 0 1-16,-1 0 4 0,1 0-3 0,-1 0-4 15,-1 0 3-15,0 0 1 0,-1 0 2 16,0 0-1-16,-2 0-1 0,1-1 1 0,-6 1-2 16,1 0-2-16,-1-2-9 0,-2 2-6 15,-1-1-3-15,1-1-26 0,-6 2-30 0,1-1-39 16,-3 0-54-16,-1 0-38 0,2-1-44 0,-13 2-79 16,14-2-367-16,-14 2-207 0</inkml:trace>
  <inkml:trace contextRef="#ctx0" brushRef="#br0" timeOffset="188105.78">19416 7077 19 0,'-10'-3'294'0,"10"3"-44"0,0 0-25 16,-14-2-23-16,14 2-15 0,0 0-26 0,-16 0-10 0,16 0-20 15,0 0-11-15,0 0-8 0,-14 0-13 16,14 0-4-16,0 0-4 0,0 0-4 0,0 0 7 15,-14 3-9-15,14-3-1 0,0 0-1 0,0 0-4 16,0 0 0-16,0 0 2 0,0 0-1 0,12 4-8 16,-12-4-7-16,14 0-10 0,-14 0-9 0,25 0-3 15,-9 0-6-15,3-1-4 0,2 1-4 0,1 0-1 16,5 0-4-16,1-1-6 0,2-1-1 0,-1 1-3 16,3-1 7-16,-1 2-2 0,1-1-2 15,5 0 3-15,1 0-4 0,-1 1 1 0,0-1-3 0,0 0 3 16,-1 1-4-16,2-2-5 0,-2 1 0 0,1 1-2 15,0 0 3-15,3-1-1 0,-3 1-6 16,3-3 2-16,-2 3 0 0,3-1-1 16,-2 1-4-16,1 0 12 0,2-1-8 0,-2 1-2 15,-1 0-1-15,2 0 0 0,0 0 2 0,-1 1 1 16,0-1-5-16,1 1 1 0,-2-1 7 0,1 0-5 16,0 3-2-16,-3-3 1 0,2 0 5 0,-2 1-6 15,1-1 2-15,0 0 2 0,0 0-3 0,-1-1 3 16,0 1-4-16,1 0 1 0,-1-3-2 0,0 3 2 15,2-1 2-15,-2 1-2 0,1-1 3 0,-6 1-5 16,1 0 5-16,-1-1-4 0,1 1 2 0,-1-1 1 16,2 0-4-16,-3 1 3 0,1-1-2 0,4 0 2 15,-4 1 0-15,0-2 0 0,0 2 3 0,6-1-4 16,-2 0 1-16,0-1-1 0,0 1 3 16,-4 0-1-16,5 0-2 0,-5 1-1 15,0-2 0-15,0 1 3 0,1 1 0 0,-1 0 0 16,0-1 3-16,0 1 0 0,-2 0-5 0,1 0 1 15,0 0 0-15,-2 0 4 0,-1 1-3 0,0-1 1 16,1 0-2-16,0 1 5 0,-1-1-2 0,0 2 3 16,0-1 2-16,0 0-2 0,0 0-4 0,0-1 2 15,1 2-1-15,-1-1 2 0,-3 0-1 0,4-1-3 16,-3 2 2-16,2-1-2 0,-1-1 1 0,0 0-1 16,-3 0 2-16,4 0 3 0,-2 0-1 0,-2 0-1 15,1 0 0-15,-1 0 0 0,3 0 3 0,-4 0-4 16,4-1 2-16,-1 1-3 0,-3 0 0 15,2-2 0-15,-2 2 1 0,4 0 2 0,-1-1-3 16,0 1 0-16,1-1 0 0,1 1 0 0,-1-2 4 16,-2 2-4-16,3-1 2 0,1 1 0 15,-1-1 1-15,0 1-2 0,0-1 0 0,1 1 6 16,1-2-3-16,-1 1-5 0,2 1-2 0,-1-1 5 16,2 0-2-16,0 1 2 0,4-1-4 0,-3 1 2 15,4-2-1-15,-5 2-1 0,0 0 1 0,0 0 13 16,0 2-8-16,-4-2-4 0,0 0 0 0,-2 1 0 15,-3-1 1-15,-1 0-2 0,-3 0 0 0,-3 0-1 16,0 1-15-16,-2-2-23 0,-1 1-38 0,1 0-51 16,-14 0-93-16,19-3-68 0,-19 3-64 15,14-2-84-15,-14 2-319 0,0 0-264 0</inkml:trace>
  <inkml:trace contextRef="#ctx0" brushRef="#br0" timeOffset="190137.5">24005 7002 249 0,'0'0'326'0,"0"0"-45"15,0 0-31-15,-9-4-17 0,9 4-11 0,0 0-8 16,0 0-11-16,0 0-24 0,0 0-26 0,0 0-31 15,0 0-13-15,0 0-7 0,0 0-4 0,0 0-8 16,0 0-6-16,0 0-11 0,0 0-10 0,0 0-6 16,0 0-9-16,13-1-6 0,-13 1-4 0,18 1-2 15,-4 0 1-15,-1-1-6 0,5 2 1 0,1-1-7 16,3-1-1-16,4 1-4 0,1 2 2 16,3-2 3-16,-1 1-5 0,2-2-1 0,1 1-2 0,-2 0-1 15,2 0 1-15,0 0-1 0,4 0 5 0,1 0-5 16,-1 0-5-16,-4-1 3 0,5 1-3 15,1 0 1-15,1 1-3 0,-1-1-4 16,3 0 1-16,-2 1 1 0,2-1 0 0,3-1 0 16,-2 1 2-16,0-1 2 0,1 1-6 0,0 0 0 15,-1-2-2-15,0 1 3 0,-2 0 1 0,-1 0-6 16,1 0 4-16,-3-1 2 0,1 1-1 16,0-1 0-16,-1 1-1 0,-1-1 6 0,2 1-5 0,0 0-2 15,-2-2 2-15,3 2-3 0,1 0 5 0,0 0-5 16,1 2 4-16,-1-2-3 0,2 0 4 0,-1 0 0 15,0 1 0-15,-1-1 4 0,0 1-8 0,-1-1 5 16,1 0-3-16,-4 1 0 0,1-2 1 0,-5 1-4 16,2 0 4-16,2-1-1 0,-4 1-2 15,6-1 0-15,-2-1 1 0,-3 2 4 0,3-1-2 16,1 1-4-16,1-1 0 0,-3-1 0 0,3 2 4 16,-2-1-3-16,3 0 1 0,-3 0-2 15,2 1 3-15,-2-1-2 0,-5 1 1 0,2 0 1 16,-1 0 5-16,1 0-3 0,-1 0-2 0,5 0-1 15,-6 1 1-15,1-1-1 0,-1 1-2 0,-2-1 3 16,3 1-3-16,-1-1 3 0,-2 1-5 0,3-1 5 16,-1 2 3-16,-1-2-7 0,1 0 2 0,0 0-1 15,1 1-2-15,1-1 2 0,-1 1-3 16,-3-1 1-16,4 2-2 0,-1-1 3 0,-1-1-2 16,-1 1 0-16,1 0 5 0,0-1-2 0,-3 1-3 15,3 1 2-15,-1-2-4 0,0 1 3 0,-2 0 1 16,3-1-2-16,-2 2 1 0,1-2 0 0,-2 0 0 15,5 0 1-15,-5 1-2 0,6-1 4 0,-3 0 43 16,1 0-60-16,0 1 52 0,1-1-57 0,-1 0 51 16,-1 2-54-16,2-1 53 0,-1 0-55 15,-1-1 56-15,1 1-57 0,-3 0 57 0,3-1-53 16,-1 2 48-16,-1-2-56 0,1 1 59 0,0-1-57 16,-1 0 55-16,1 0-56 0,0 1 63 15,-2-1-64-15,2 0 3 0,-3 0 8 0,4 0 2 0,-3 0 9 16,0-1 46-16,1 1-59 0,-1 0 56 15,1-1-60-15,-1 1 55 0,1-2-58 0,0 2 52 16,0-1-54-16,2 0 54 0,-2 0-60 0,2-2 57 16,-1 2-52-16,6 1 53 0,-1-4-56 0,-6 4 58 15,2-3-61-15,-1 3 55 0,1-2-53 0,-1 1 59 16,-1 0-55-16,2-1 55 0,-1 1-56 0,-2 0 52 16,-1-1-42-16,-1 1 50 0,1 0-55 0,-3 0 60 15,2 0-62-15,-2 0 56 0,2 0-55 16,-2 1 53-16,1-1-55 0,-3 0 54 0,4 0-54 15,1 1 53-15,-1-2-47 0,0 1 50 0,-1-1-55 16,1 2 57-16,-5-1-59 0,2 1 56 0,-1-1-54 16,2 1 55-16,-3-1-56 0,2 1 58 0,-1-2-57 15,0 1 56-15,-3 1-53 0,2-1 53 16,0 1-57-16,-2-1 51 0,2 0-47 0,-1-1 57 16,-1 1-57-16,1 0 55 0,0 0-55 0,-1 0 57 15,2 0-58-15,-2 1 55 0,0-2-54 0,1 1 53 16,1 1-58-16,0 0 54 0,-2 0-55 0,3 0 57 15,-2 0-55-15,-1-1 62 0,2 1-62 0,1 1 54 16,-4-1-57-16,3 0 58 0,-2 0-49 0,-2 0 51 16,3 0-58-16,-2 0 57 0,-1 0-55 0,1 0 56 15,-1-1-59-15,-2 1 55 0,0 0-55 16,3 0 58-16,-1-1-59 0,0 1 59 16,1 0-55-16,-2 0 53 0,2-1-53 0,0 2 55 15,-1-1-56-15,1 0 48 0,-1 0-48 0,1 0 56 16,0 0-57-16,-1 0 55 0,2 1-59 15,-2-1 61-15,1 0-56 0,1 1 63 0,-1-1-62 0,1 1 54 16,1 1-55-16,-2-1 56 0,3-1-59 0,-1 1 58 16,0-1-56-16,0 0 59 0,2 1-59 0,-2-1 58 15,2 1-55-15,0-1 53 0,1 1-48 0,2 1 46 16,-1-1-59-16,2 0 59 0,0 1-10 0,1 1 4 16,0-1-2-16,0 1-3 0,2 0 1 0,0-1 0 15,0 1-2-15,3 0-3 0,-1 3 1 0,-3-3-2 16,-1 0 3-16,2 1-4 0,-2-3 0 0,1 2 0 15,-3 0-3-15,2-2 2 0,-1 2 1 16,0-2 0-16,-2 0-3 0,-2 1 2 0,-1-1 2 16,0 0-4-16,1 1 1 0,-3-2-3 0,1 1-1 15,0-1 3-15,0 0 1 0,-2 1-3 0,0-1-1 16,-1 0 0-16,1 0 0 0,0 0 0 0,-4 1-1 16,1-1 1-16,-2 0 1 0,1-1-5 0,0 2 4 15,-3-1-1-15,-12 0 0 0,26 0 0 0,-26 0-5 16,24 0-3-16,-24 0 2 0,23 0-1 0,-23 0-4 15,18 0-3-15,-18 0-4 0,19 1 5 0,-19-1-3 16,18 0-4-16,-18 0 0 0,15 1-9 16,-15-1 6-16,13 0-5 0,-13 0 1 0,14 0 4 15,-14 0-12-15,0 0-8 0,14 0-39 0,-14 0-35 16,0 0-85-16,0 0-54 0,13-1-104 0,-13 1-76 16,0 0-420-16,-6-8-403 0</inkml:trace>
  <inkml:trace contextRef="#ctx0" brushRef="#br0" timeOffset="199553.69">9772 8248 569 0,'-2'-17'493'0,"2"17"-79"0,-3-11-70 16,3 11-46-16,0 0-38 0,-1-13-35 0,1 13-21 15,0 0-13-15,0 0-19 0,0 0-20 0,0 0-13 16,0 0-10-16,0 0-16 0,-5 8-6 0,5-8-11 16,-3 17-28-16,3-17 31 0,-4 22-30 0,2-11 31 15,-1 5-36-15,0-2 0 0,-1-1 20 0,1 4-40 16,-1-3 23-16,0 0-40 0,1 1 21 0,-1-1-37 16,1-1 31-16,1-2-36 0,-2-1 3 15,1 0-90-15,3-10-34 0,-2 17-51 0,2-17-74 0,0 14-111 16,0-14-63-16,0 0-81 0,6 6-400 15,-6-6-455-15</inkml:trace>
  <inkml:trace contextRef="#ctx0" brushRef="#br0" timeOffset="199901.41">9887 8072 134 0,'0'0'523'0,"3"-15"-78"0,-3 15-35 0,3-11 2 16,-3 11-90-16,0 0 0 0,2-12-93 15,-2 12 23-15,0 0-80 0,0 0-25 0,0 0-26 16,0 0-15-16,0 0-18 0,0 0-14 0,0 0-14 16,0 0-8-16,3 13-13 0,-3-13-7 0,6 17-6 15,-2-9-2-15,2 5-6 0,1-2-2 16,0 1 9-16,3 2 14 0,1 0 6 0,0 1-22 16,3-2 34-16,0 4-29 0,2-2 24 0,-2 1-32 15,1 0 24-15,-2-1-33 0,1 1 23 16,-1 1-30-16,-2 0 25 0,1 0-31 0,-3 0 24 0,-3-1-27 15,-1 0 26-15,-1 0-26 0,-3 1 27 0,-2 1-27 16,-5 0 35-16,-2 0-15 0,-2 2 36 0,-4 1-22 16,-3 0 39-16,-3 1-31 0,0-2 26 0,-5 1-27 15,-1 3 11-15,2-5-28 0,1-1 18 0,-5 2-29 16,5-2 6-16,0 0-61 0,1-1-71 0,3 1-78 16,-1-2-100-16,4-1-162 0,2-1-148 15,4-1-399-15,0-2-605 0</inkml:trace>
  <inkml:trace contextRef="#ctx0" brushRef="#br0" timeOffset="200912.4">11622 8777 168 0,'0'0'398'0,"-5"-7"-56"16,5 7-10-16,0 0-26 0,-7-10-9 15,7 10-14-15,0 0-29 0,0 0-44 0,-4-9-31 16,4 9-32-16,0 0-21 0,0 0-19 0,0 0-13 15,0 0-7-15,0 0-9 0,0 0-11 16,4-9-4-16,-4 9-5 0,0 0 1 0,13 4-5 0,-13-4 2 16,17 6-1-16,-8-2 6 0,2 0-6 15,2 2-3-15,-2 2-3 0,3-1 2 0,-1 1 2 16,1 2 2-16,2-1-1 0,-1 3-2 0,0-1-7 16,-1 1-7-16,0 1-5 0,0 0-30 0,1 1 27 15,-4 0-30-15,3 0 30 0,-1 2-27 0,-1 0 23 16,-1 1-30-16,0-2 28 0,1 3-23 0,-2 0-1 15,-1 0 1-15,3 2 25 0,-4 0-26 0,1 1 29 16,1 1-28-16,-3 1 28 0,1 3-7 0,-2-2 11 16,0 1-28-16,-1 1 35 0,-1-1-25 0,0 1 32 15,-1 2-32-15,-2-2 32 0,2 0-29 0,-3 0 32 16,0 0-29-16,-2 1 35 0,1-2-31 0,-1 0 24 16,-2 0-17-16,0 0 21 0,0-1-22 15,-4 0 21-15,2-1-18 0,1 0 15 0,-4-1-11 16,-1-1-3-16,-1 1 8 0,3-3-9 0,-4 1 0 15,-1 0 3-15,0 1 1 0,-1-2 0 0,-1-1-1 16,1-1-11-16,0-1 3 0,0-2-3 0,1 0-1 16,-2 1-3-16,1-2-4 0,-2-1 0 0,5 0-7 15,-2-1 2-15,0-1-4 0,2-2 0 0,-1 0-3 16,3-1 3-16,0 1-3 0,2-3-8 0,7-5-21 16,-14 9-42-16,14-9-68 0,-9 7-70 15,9-7-72-15,-8 5-45 0,8-5-104 0,0 0-91 0,0 0-52 16,0 0-476-16,0 0-658 0</inkml:trace>
  <inkml:trace contextRef="#ctx0" brushRef="#br0" timeOffset="201732.44">11615 8753 178 0,'0'0'335'16,"0"0"-21"-16,0 0-54 0,0 0-4 0,0 0-22 16,0 0-11-16,0 0-1 0,-11 1-18 0,11-1 21 15,0 0-73-15,0 0 32 0,0 0-61 0,0 0 40 16,0 0-64-16,0 0 41 0,0 0-64 16,0 0 47-16,11-2-64 0,-11 2 2 0,0 0 0 15,20-2-3-15,-20 2-2 0,14-4-6 0,-14 4 4 16,22-4-8-16,-12 1-2 0,3 2-2 15,-1-1-4-15,5-1 1 0,-2 1 3 0,4-1 1 16,0 0-1-16,-1 1-4 0,5 0-4 0,-5-1-5 16,5 2-4-16,1-1-1 0,3 1 4 0,-1-2-2 15,-1 1-1-15,-2 1-3 0,4 1-2 0,0-1-4 16,-2 1-1-16,2 1-4 0,0-1-1 0,1 1-3 16,-1 1 1-16,1 1 0 0,1 0 3 15,0 1 21-15,-2-1-25 0,0 2 6 0,1-1-1 0,3 2 1 16,-4 1 3-16,1 0 3 0,-1 0-33 15,3 3 30-15,-1-1-2 0,-2 2-3 0,2 0 0 16,-2 1 0-16,0 0 3 0,0 1 0 0,-3 0 2 0,-1 2-26 16,4 0 33-16,-4 0-29 0,2 0 28 15,-4 2-27-15,2-1 25 0,0 1-27 0,0 1 30 16,-2-1-30-16,0 0 30 0,2 1-34 0,-4 0 11 16,2-1 1-16,-1 1 32 0,-2 0-28 0,2 0 29 15,-2-1-33-15,-2-1 21 0,-1-2-22 0,3 1 21 16,-5-1-24-16,2-1 21 0,-2 0-26 0,1-1 26 15,-1-1-25-15,-2 0 27 0,0-2-29 0,0 0 32 16,-1 0-29-16,1 0 7 0,0-2-88 0,-2 0-54 16,0 0-66-16,0-2-83 0,2 0-131 0,-4 0-86 15,-7-5-548-15,13 7-673 0</inkml:trace>
  <inkml:trace contextRef="#ctx0" brushRef="#br0" timeOffset="203182.73">11648 10041 52 0,'0'0'439'0,"0"0"-115"0,0 0-33 0,0 0-25 15,0 0-24-15,0 0 6 0,0 0-37 0,0 0-4 16,0 0-38-16,0 0 0 0,0 0-24 0,0 0-2 16,0 0-24-16,0 0 4 0,0 0-32 0,0 0 5 15,13-2-28-15,-13 2 7 0,0 0-23 16,17 0 14-16,-17 0-21 0,16-1 12 16,-16 1-19-16,20 0 16 0,-8-1-19 0,-12 1 17 15,27-1-29-15,-14 1 22 0,4-1-32 0,-1-1 29 16,2 1-26-16,0 1 30 0,3-2-26 0,1 1 27 15,-3 0-15-15,6-2 9 0,1-1-25 0,-1 2 28 16,1-3-28-16,0 2 28 0,0-2-31 0,1 0 26 16,0 0-30-16,0 1 28 0,1-2-31 0,-2-1 5 15,5 2 1-15,-1-2 4 0,-1-1 5 0,-5 1 4 16,2 1 1-16,-1 0 8 0,1-1 2 0,-1-1 9 16,1 1 0-16,-2 1 0 0,-1-2 10 0,2 1-13 15,0-1-2-15,-4 0-4 0,4 0 19 0,-2-1-32 16,-2 1 21-16,0-2-28 0,2 1 24 15,0-1-26-15,-4 1 14 0,2-2-8 0,-1 1 15 16,2-1-20-16,-3 0 14 0,3 2-21 0,-4-2 19 16,0 0-4-16,1 0-5 0,0 1-2 0,-2-1 2 15,0 0-2-15,-1 0-14 0,-1 0 13 0,2 1-5 16,-4 0 0-16,1 1-4 0,-2-2-4 0,2 1 0 16,-3 0 0-16,2-1 0 0,-1 2-3 0,-1-1 1 15,0 0-1-15,1 0-1 0,-1 1-2 16,-1-1 0-16,2 0-1 0,-3 1-2 0,3 0 1 0,-3 0-1 15,-1 0 2-15,1 2-3 0,-1-1 0 0,-2 1 0 16,1-1 0-16,1 1-1 0,-2 0 0 16,0 1 2-16,1-1 2 0,-1-1-24 0,-6 8 28 15,12-11-20-15,-12 11 25 0,11-13-20 0,-11 13 19 16,9-10-18-16,-9 10 21 0,6-10-19 0,-6 10 21 16,8-9-10-16,-8 9 14 0,6-9-11 0,-6 9 9 15,5-7-23-15,-5 7 19 0,0 0-23 0,8-10 25 16,-8 10-23-16,0 0 24 0,8-7-24 0,-8 7 27 15,0 0-27-15,6-7 22 0,-6 7-18 0,0 0 21 16,0 0-21-16,5-7 24 0,-5 7-25 0,0 0 22 16,0 0-21-16,0 0 23 0,0 0-25 0,4-7 22 15,-4 7-23-15,0 0 16 0,0 0-13 0,0 0-8 16,0 0 6-16,0 0 14 0,0 0-45 16,0 0 18-16,0 0-73 0,0 0-7 0,0 0-36 15,0 0-19-15,0 0-14 0,0 0-31 0,0 0-29 16,0 0-34-16,0 0-18 0,0 0 7 15,0 0 14-15,0 0 12 0,0 0 12 0,0 0 7 16,0 0 31-16,4-10 32 0,-4 10 35 0,0 0 26 16,0 0 31-16,9-5 36 0,-9 5 47 0,0 0 38 15,0 0 25-15,0 0 30 0,6-7 20 0,-6 7 27 16,0 0 18-16,0 0 18 0,0 0 3 0,-1-11-1 16,1 11 1-16,0 0-11 0,0 0-17 0,-7-7-14 15,7 7-18-15,0 0-17 0,0 0-14 16,0 0-10-16,-11-5-12 0,11 5-9 0,0 0-6 15,0 0-1-15,-13 5 3 0,13-5 2 0,-8 6 7 16,8-6 4-16,-10 10 2 0,5-2-4 0,-1-1-7 16,1 3-2-16,-2-1-7 0,2 2-9 0,-1 1-7 15,2 0-5-15,-1 1-3 0,1-1 0 0,-1 0-5 16,2 0-3-16,1 0-4 0,0-1-2 0,2 1-4 16,0-12 3-16,0 22-2 0,2-13 4 0,1 1 1 15,4-2 3-15,-3 1 14 0,3-2 5 0,1-1 2 16,1-1 2-16,1-2-1 0,3 1 2 0,-1-3-5 15,1-1-3-15,0-1-5 0,3-3-26 16,-1 1 27-16,-1-5-26 0,1 1 25 0,-2-2-29 16,0-4 27-16,1-1-28 0,-4-1 23 0,-3 0-23 15,-1 1 24-15,0 0-30 0,-2-1 25 0,-4 2-28 16,-2 0 23-16,0-2-27 0,-4 2 23 0,0 0-21 16,-3 2 16-16,1 0-25 0,-2 3 8 0,-1 0-60 15,0 4-8-15,1-1-69 0,0 3-16 0,10 2-34 16,-21-1-61-16,21 1-107 0,-20 3-41 0,20-3-65 15,-16 8-452-15,16-8-500 0</inkml:trace>
  <inkml:trace contextRef="#ctx0" brushRef="#br0" timeOffset="203801.57">13494 9413 154 0,'0'0'346'15,"0"0"-66"-15,0 0-26 0,0 0-21 16,-12 2-32-16,12-2-15 0,0 0-13 0,0 0 0 0,0 0 1 15,0 0-6-15,0 0-8 0,0 0-9 16,0 0-1-16,0 0-6 0,0 0-11 0,0 0-3 16,0 0-12-16,0 0-9 0,0 0-19 0,0 0-8 15,10 5-10-15,-10-5-12 0,0 0-3 0,21 0-5 16,-21 0-2-16,17 0-6 0,-17 0-4 0,25 0-2 16,-8 0-5-16,-2 0 0 0,3-1 5 0,1 1-2 15,0-1 4-15,4 1-1 0,-1-1 3 16,5-1 2-16,-5 2 1 0,7-1 7 15,-1 0-8-15,1 0 5 0,0 0-3 0,2 0-6 16,-1 1-4-16,-1-2 3 0,2 1-6 0,1 1 0 0,-3-1-27 16,3 0 38-16,7 1-23 0,-9-2 25 15,5 2-4-15,1 0-22 0,0 0-5 0,1-1 27 16,1 1-10-16,-2-1 4 0,2 1-3 0,1 1-2 16,-2-1-2-16,-3 0 3 0,2 1-4 0,2 1 0 15,-1 0-3-15,0-1-1 0,1 2 4 0,-1-1 0 16,2 0-3-16,-1 2-3 0,-1-2-4 0,-1 1-11 15,1 1 16-15,-1-3-4 0,1 1-4 0,-1 0-2 16,-2 0-2-16,3-1 0 0,-1 0-2 0,1 1 0 16,-1-2 2-16,2 1 1 0,-7-1-2 0,1 2 0 15,-3-2 0-15,0 0-2 0,0 0 0 16,-8 0-1-16,1 0 3 0,0 0-2 0,-4 1-1 16,2-2-9-16,-6 1 10 0,2 0-3 0,-4 0-4 15,1-2-5-15,-13 2-41 0,18 0-54 0,-18 0-90 16,17-1-104-16,-17 1-61 0,0 0-178 0,13-1-141 15,-13 1-401-15,0 0-691 0</inkml:trace>
  <inkml:trace contextRef="#ctx0" brushRef="#br0" timeOffset="204784.15">11615 10899 290 0,'0'0'337'0,"0"0"-38"0,-6-10-14 0,6 10-8 16,0 0-15-16,0 0-7 0,-5-10-16 15,5 10-30-15,0 0-29 0,0 0-22 0,0 0-20 16,0 0-9-16,0 0-12 0,-4-8-8 0,4 8-15 16,0 0-14-16,0 0-8 0,10 5-4 0,-10-5-3 15,9 6-6-15,0-1 1 0,-9-5 0 0,16 9 0 16,-8-2-5-16,4 0-1 0,-2 1 2 0,2 0-1 16,2 2 2-16,-1 0 4 0,2 0 5 0,0 2-2 15,0 0-8-15,1 0-27 0,-4 1 29 16,3 1-27-16,1-1 21 0,-3 0-27 0,1 0 24 0,-2 2-29 15,0-1 36-15,0 2-34 0,-1 0 32 0,-2 1-25 16,1 1 19-16,1 1-23 16,-3 1 22-16,0 0-31 0,0 2 3 0,-3-1 1 0,1 1-1 15,-2 1 4-15,0-1-3 0,2 2-2 0,-3 1-1 16,0-1 2-16,-2 1 23 0,0 0-25 0,2 0 1 16,-6 0 9-16,3 1 19 0,-1 0-14 0,-2-2 19 15,1 1-21-15,-2-1 15 0,-2-1-22 0,2 1 24 16,-3-2-15-16,1 0 18 0,0-1-13 0,-2 0 18 15,-2 0-13-15,2-1 16 0,-3-1-16 0,2 0-3 16,-2 1 1-16,-1-4-2 0,1 2-4 0,0-1-2 16,-2-1-5-16,2 0-3 0,0-2-4 0,-3 0-3 15,3-2-2-15,-1-1-2 0,3 1-3 0,-1-2 0 16,0-2-7-16,4 0-25 0,-2 0-67 0,8-8-55 16,-12 12-79-16,12-12-68 0,-10 9-30 15,10-9-72-15,0 0-91 0,-6 6-55 0,6-6-107 16,0 0-295-16,0 0-523 0</inkml:trace>
  <inkml:trace contextRef="#ctx0" brushRef="#br0" timeOffset="205532.21">11649 10900 112 0,'0'0'377'16,"-3"-10"-73"-16,3 10-37 0,0 0-23 0,0 0-23 15,-4-11-8-15,4 11-5 0,0 0-13 0,0 0-9 16,2-11-20-16,-2 11-10 0,0 0-7 0,5-8-2 15,-5 8-10-15,0 0-9 0,9-8-9 0,-9 8-13 16,8-5-11-16,-8 5-12 0,12-4-9 0,-12 4-4 16,16-4-7-16,-16 4-22 0,20-4 25 0,-8 2-24 15,1 1 23-15,1-1-35 0,0 1 21 0,2 1-31 16,0-1 23-16,0 1-1 0,2 0-13 16,2 0 14-16,-2 0-6 0,2 1-3 0,2-1 9 15,0 3-23-15,3-1 29 0,1 0-24 0,2 2 28 16,0-1-27-16,5 4 27 0,-2-2-34 0,1 1 31 15,1 3-30-15,1-1 26 0,0 1-36 0,4 3 29 16,-6-3-30-16,2 2 25 0,-3 1-32 0,-1 0 28 16,-2 0-27-16,2 0 29 0,-3 0-32 0,-3 1 27 15,1-1-32-15,2 2 34 0,-4-2-10 0,1 3-2 16,-2 0 1-16,1-1-2 0,0 0-26 16,-1 3 33-16,2 0-29 0,-1 0 33 0,2-1-23 0,-2 4 26 15,1-2-25-15,5 2 23 0,-6-2-23 0,0 0 15 16,1-1-22-16,-4 0 23 0,1 0-23 15,-4-5 1-15,1 2 5 0,-3-2-1 0,0 0 0 16,-3-2 0-16,0-1 0 0,-1 0 2 0,-2-1-2 16,1-1 0-16,-2-1 1 0,-1 0-1 0,-7-6 3 15,14 10-4-15,-14-10-6 0,8 8-33 0,-8-8-40 16,9 6-48-16,-9-6-20 0,7 6-56 0,-7-6-23 16,0 0-71-16,9 6-74 0,-9-6-20 15,0 0-66-15,0 0-41 0,7 7-270 0,-7-7-281 16</inkml:trace>
  <inkml:trace contextRef="#ctx0" brushRef="#br0" timeOffset="206213.05">13117 11508 132 0,'0'0'418'0,"0"0"-69"0,0 0-32 15,0 0-36-15,0 0-4 0,0 0-36 0,0 0-18 16,0 0-48-16,0 0-7 0,0 0-7 0,0 0-9 16,0 0-11-16,0 0-17 0,0 0-16 0,-4 7-9 15,4-7 7-15,-8 8-29 0,8-8-5 0,-10 9-9 16,10-9-8-16,-11 12-4 0,4-5-6 0,-2 1-3 16,0 1-3-16,2 1-3 0,-4 1 0 15,0 1 2-15,-2-1 2 0,-1 3 2 0,-1 0 0 16,-2 1 3-16,2-2-4 0,1 1-3 0,-3 1 4 15,0-1 0-15,2 0-2 0,-3 1-1 0,-1-1 0 16,2 3-22-16,-4-1 30 0,4-3-34 0,-6 2 22 16,3 1-26-16,0-1 30 0,0-2-28 0,1-1 31 15,2 0-34-15,-4-1 32 0,1 2-24 0,0-1 17 16,0-2-32-16,-1 1 33 0,-1 2-32 0,-1-3 24 16,3 1-17-16,-2-2 15 0,-2 0-25 0,1 0 24 15,0 0-28-15,1-1 31 0,-2-1-31 16,1 1 33-16,0-2-27 0,1 0 4 0,-1-1 0 0,0 0 1 15,4-1 1-15,0-1 0 0,-1 1 1 16,0 0-2-16,2-2 2 0,-3 1-5 0,4-1 4 16,-3 0 3-16,2 1-3 0,0-2 3 0,-3 2-1 15,6-2 3-15,-3 0-2 0,-1 0-1 0,2 0-1 16,2 0-3-16,-2-1 1 0,2 2-2 0,0-1 3 16,-1-1-2-16,2 0-1 0,-2 1-1 15,0-1 1-15,2 0-1 0,-1 0-1 0,2 0-1 16,-1 0 2-16,1 1-1 0,-1-1-1 0,14 0-1 15,-24-1 0-15,24 1-1 0,-24 0 0 16,24 0-1-16,-25 0-3 0,25 0 0 0,-24 0 0 16,24 0 5-16,-21 0 18 0,21 0-25 0,-20 0 19 15,20 0-25-15,-19 0 21 0,19 0-22 0,-18 0 21 16,18 0-23-16,-16 0 24 0,16 0-28 0,-15 0 3 16,15 0 2-16,0 0 5 0,-16 0-4 0,16 0 10 15,0 0 1-15,-13 0-3 0,13 0 0 0,0 0-1 16,0 0-6-16,0 0-13 0,-15 0 6 0,15 0-58 15,0 0 0-15,0 0-56 0,0 0-3 0,0 0-48 16,0 0-52-16,0 0-90 0,0 0-40 0,0 0-101 16,0 0-457-16,-4-8-497 0</inkml:trace>
  <inkml:trace contextRef="#ctx0" brushRef="#br0" timeOffset="206970.76">13234 11477 75 0,'-9'-9'428'0,"9"9"-64"16,-7-8-20-16,7 8-28 0,-8-8 20 0,8 8-31 15,-9-8-22-15,9 8-33 0,-12-5-48 0,12 5-15 16,-11-5-45-16,11 5-1 0,-16-1-42 0,16 1 6 16,-15 2-31-16,15-2 4 0,-19 6-30 0,9-1 13 15,1 1-31-15,1 0 13 0,-2 3-25 0,3 1 22 16,0 0-21-16,-2 0 33 0,4 3-4 0,1-1 5 16,0-1 4-16,2 2 4 0,1 0 2 15,1-1 8-15,1 0-22 0,3-1 39 0,-2 3-29 16,5-2 40-16,4-2-31 0,-2 2 20 0,4-3-29 15,1 0 15-15,-1-1-32 0,3-2 16 0,2-1-21 16,0-1 7-16,0-1-23 0,0-3 15 0,0 0-24 16,0-4 20-16,-2 1-22 0,-1-3 18 0,1-3-24 15,-1-1 16-15,-2-2-22 0,0-3 3 16,-3 2 4-16,-2-1-1 0,-2-1-2 0,-1-1 2 0,-3 2 4 16,0 1-8-16,-4 0 0 0,0-1 2 0,0 2 13 15,-5-1-21-15,-3 2 19 0,4 1-36 0,-5 1 10 16,-1 1-44-16,1 2-6 0,0 1-63 0,-3 1-8 15,3 2-57-15,0 1 6 0,11 1-43 16,-24 1-50-16,24-1-60 0,-19 6-26 0,11-1-7 16,8-5-76-16,-14 9-359 0,14-9-336 0</inkml:trace>
  <inkml:trace contextRef="#ctx0" brushRef="#br0" timeOffset="207747.21">13430 11632 37 0,'0'0'384'0,"-11"1"-67"0,11-1-38 16,0 0-18-16,-16 2-15 0,16-2-7 0,0 0-11 15,0 0-10-15,-14 1-13 0,14-1-19 16,0 0-9-16,0 0-9 0,0 0-14 0,0 0-13 0,-14 0-17 16,14 0-18-16,0 0-16 0,0 0-8 15,0 0-10-15,0 0 1 0,0 0-2 0,0 0-4 16,0 0-4-16,0 0-3 0,0 0-25 0,0 0 35 15,19 3-39-15,-19-3 26 0,22 0-30 0,-11 1 27 16,6-1-27-16,-4 2 23 0,7-2-23 0,-2 0 25 16,4 1-28-16,1 1 33 0,1-2-27 0,5 2 32 15,0-1-30-15,1 1 32 0,1 1-31 0,3-2 28 16,2 1-24-16,0 0 32 0,0 1-23 0,0-1 21 16,0-1-23-16,2 2 13 0,0-2-13 0,-2 0 15 15,2 1-24-15,-2-1 12 0,0-1-18 0,3 0 15 16,-8 1-3-16,7-1 4 0,-6 0-15 15,5 0 13-15,-3 0-13 0,-1 0 15 0,-1-1-17 16,2 1 10-16,-2 0-12 0,0 0 10 0,-1 0-9 16,1 0 8-16,-1 0-8 0,0-1 9 0,1 1-12 15,-1-2 7-15,1 2-13 0,-1-1 11 0,0 1-8 16,1-1 3-16,-1-1-10 0,1 1 9 0,-3 1-12 16,0-1 10-16,1 0-8 0,0 0 6 0,-5 0-12 15,3-2 8-15,-2 2-9 0,1 0 8 0,0 0-13 16,-2 0 11-16,1-2-11 0,-5 1 9 0,5 1-11 15,-3 0 10-15,2 0-8 0,-3 0 6 16,1 0-9-16,-1 0 12 0,1-1-11 16,-2 0 9-16,1 1-9 0,0 0 3 0,-1-2-3 15,0 2 10-15,0-1-10 0,-1 0 9 0,-2 1-9 16,4-1 7-16,-4 0-8 0,1 1 11 0,-1 0-11 16,-2-1 10-16,2 1-10 0,-1 0 11 0,1-2-10 15,-4 1 11-15,0 1-10 0,-1 0 10 16,1 0-10-16,-3 0 10 0,1 0-9 0,-12 1 5 0,20-3-7 15,-20 3 4-15,18-1-10 0,-18 1 2 0,14-2-22 16,-14 2-4-16,13-1-30 0,-13 1-19 0,11-3-42 16,-11 3-24-16,11-3-82 0,-11 3-17 0,0 0-62 15,9-5-21-15,-9 5-63 0,0 0-78 0,0 0-53 16,0 0-72-16,-3-14-277 0,3 14-424 16</inkml:trace>
  <inkml:trace contextRef="#ctx0" brushRef="#br0" timeOffset="208917.81">11054 9021 276 0,'0'0'313'15,"-23"0"-47"-15,12-2-15 0,11 2-19 16,-26 0-8-16,15-1-1 0,11 1-10 0,-23 0-12 0,23 0-17 15,-18 0-20-15,18 0-19 0,-16 0-14 0,16 0-15 16,-14-1-11-16,14 1-9 0,0 0-5 0,-15 1-1 16,15-1 0-16,0 0-4 0,0 0-9 15,0 0-7-15,0 0-27 0,0 0 15 0,0 0-23 16,0 0 12-16,15 3-19 0,-15-3 25 0,21 1-23 16,-8-1 27-16,1 1-21 0,4-1 30 0,1 1-27 15,1-1 30-15,2 1-29 0,1 0 26 0,4-1-33 16,0 2 23-16,1-1-27 0,0 1 22 0,0-1-27 15,1 1 25-15,0-1-20 0,-3 0 15 0,4 1-29 16,-1-1 26-16,2 0-36 0,-2 0 31 0,-1 0-27 16,2 1 29-16,-2 0-31 0,1-1-4 0,-3 1 5 15,0-1 2-15,1-1 2 0,-5 1-3 16,0 0 6-16,1 0 0 0,-3 0 2 0,1 1-1 16,-1-1 0-16,-2-1-1 0,0 1 2 0,-3 0 0 15,-1-1-1-15,-1 0-2 0,1 1-2 0,-14-1 5 16,22 0 1-16,-22 0 23 0,18 1-27 0,-18-1 22 15,16 0-29-15,-16 0 24 0,13 0-10 0,-13 0 3 16,0 0-23-16,16 2 20 0,-16-2-24 0,0 0 21 16,14 1-27-16,-14-1 13 0,0 0-32 0,0 0-11 15,0 0-12-15,15 0-7 0,-15 0 20 0,0 0-41 16,0 0 23-16,0 0-27 16,0 0 22-16,0 0-37 0,0 0 14 0,12-1-39 0,-12 1-7 15,0 0-48-15,0 0-64 0,0 0-99 0,0 0-59 16,-10-5-91-16,10 5-346 0,0 0-375 15</inkml:trace>
  <inkml:trace contextRef="#ctx0" brushRef="#br0" timeOffset="209681.68">10157 9033 94 0,'0'0'504'0,"0"0"-68"0,3-10-22 16,-3 10-40-16,0 0-25 0,-6-9-41 0,6 9-40 15,-10-7-37-15,10 7-31 0,-15-6-37 16,15 6-25-16,-20-3-24 0,20 3-18 0,-20-2-16 15,20 2-13-15,-23 0-13 0,11 1-13 0,12-1-8 16,-21 3-7-16,10 1-5 0,2-1-1 0,0 1-4 16,1 1-5-16,-1 0-22 0,9-5 18 0,-10 11-21 15,10-11 23-15,-5 10-19 0,5-10 31 0,0 14-20 16,0-14 31-16,7 13-26 0,-1-6 26 0,0-1-29 16,4 1-1-16,0 1 6 0,2 0-4 0,1-1 23 15,0 0-30-15,0 2 22 0,0-2-26 0,1 0 23 16,-2 0-25-16,1 0 24 0,-1 1-27 0,-1 0 25 15,-1-1-17-15,1 0 14 0,-3 0-23 16,0 1 28-16,1-1-26 0,-3-1 32 0,-6-6-22 0,9 13 44 16,-9-13-7-16,1 11 46 0,-1-11-25 15,-2 11 38-15,2-11-20 0,-11 8 27 0,1-4-30 16,10-4-2-16,-19 3-7 0,5-3-10 0,0 0 8 16,-4-1-29-16,0-1 18 0,-2-2-30 0,-2-2-2 15,3 1-41-15,-3-2-45 0,2 0-81 0,2-1-44 16,1 1-108-16,4-2-138 0,1 0-77 0,0 1-566 15,4-1-699-15</inkml:trace>
  <inkml:trace contextRef="#ctx0" brushRef="#br0" timeOffset="211429.1">10045 8988 42 0,'0'0'266'0,"0"0"-42"16,0 0-28-16,0 0-14 0,0 0-16 0,0 0-16 15,0 0-20-15,0 0-2 0,0 0-9 0,0 0 0 16,0 0-2-16,0 0 7 0,0 0 4 0,0 0 5 16,0 0-1-16,0 0-10 0,0 0-5 15,0 0 0-15,0 0 0 0,0 0 5 0,0 0 7 0,0 0-3 16,0 0-7-16,0 0-10 0,-2 12 3 0,2-12-17 16,0 0-10-16,-2 16-24 15,2-16 16-15,-2 15-33 0,2-15 26 0,0 16-30 16,0-16 24-16,0 23-27 0,0-11 29 0,0 0-31 15,0 0 28-15,2 1-31 0,-2-1 24 16,1 0-31-16,0 1 32 0,2-1-33 0,-2 1 25 0,1-2-30 16,0 1 26-16,-1-1-32 0,1 0 26 0,1-1-35 15,-3-10 29-15,3 19-33 0,-3-19 28 0,4 14-31 16,-4-14 29-16,2 12-29 0,-2-12 30 0,3 9-33 16,-3-9 22-16,2 10-54 0,-2-10-21 0,0 0-73 15,4 8-21-15,-4-8-62 0,0 0-58 16,0 0-59-16,0 0-13 0,0 0-44 0,0 0-30 0,0 0-345 15,5-9-280-15</inkml:trace>
  <inkml:trace contextRef="#ctx0" brushRef="#br0" timeOffset="212047.69">10062 9069 369 0,'0'0'426'0,"-1"-15"-29"0,1 15-27 15,0-14-13-15,0 14-31 0,1-15-49 0,-1 15-35 16,3-14-34-16,-3 14-27 0,5-13-27 0,-5 13-21 16,9-12-19-16,-9 12-14 0,12-11-10 15,-5 5-11-15,1 1-7 0,1 2-10 0,2-1-5 16,0 0-2-16,-1 2-5 0,3 0-5 0,0-1 1 16,-1 2-12-16,-12 1-5 0,22-1-6 0,-22 1-6 15,24 1-5-15,-24-1-2 0,22 4-2 0,-12-1-1 16,-10-3-2-16,19 8 0 0,-11-4-5 0,0 1 4 15,-1 2 0-15,0-1 0 0,-3 2 2 0,-4-8-23 16,5 16 29-16,-5-16-26 0,0 17 30 0,0-17-19 16,-5 18 26-16,1-9-27 0,-3 0 25 15,0 1-27-15,-4-2 21 0,2 2-26 0,-3-2 33 16,1 0-30-16,0 0 32 0,-3-1-27 0,2-1 31 16,-2 0-30-16,2 0 30 0,-1-2-28 15,0 0 30-15,1 0-28 0,1-2 29 0,1 1-30 16,10-3 28-16,-19 4-30 0,19-4 4 0,-14 4 3 15,14-4-4-15,-12 3 4 0,12-3 1 0,-11 2 22 16,11-2-29-16,0 0 1 0,-13 3 1 0,13-3 0 16,0 0-2-16,0 0 8 0,-8 5-4 0,8-5 1 15,0 0-2-15,0 0 0 0,0 0-8 0,6 9 2 16,-6-9-2-16,0 0 31 0,12 7-32 16,-12-7 26-16,10 6-36 0,-1-1 32 0,-1 0-30 0,1 0 27 15,0 2-28-15,2 0 30 0,0 0-27 0,1 1 29 16,0-1-22-16,-1 3 30 0,2 0-14 15,0-2 16-15,-1 2-26 0,0-2 35 0,1 2-35 16,-2-2 32-16,1 0-28 0,-1-1 27 0,0 2-28 16,-2-3 26-16,1 0-33 0,-3 0 31 0,1 0-35 15,-8-6 33-15,13 9-26 0,-13-9 27 0,11 7-28 16,-11-7 28-16,8 6-29 0,-8-6 8 0,0 0-70 16,10 5-27-16,-10-5-57 0,0 0-35 0,0 0-52 15,0 0-58-15,0 0-57 0,10-5-32 0,-10 5-16 16,0 0-35-16,-8-11-338 0,8 11-284 0</inkml:trace>
  <inkml:trace contextRef="#ctx0" brushRef="#br0" timeOffset="212687.67">10061 9044 104 0,'-5'-10'336'0,"5"10"-58"0,0 0-38 0,0 0-17 15,-5-9-28-15,5 9-23 0,0 0-21 0,0 0-11 16,0 0-8-16,0 0-11 0,0 0 9 0,-4-9 9 15,4 9-1-15,0 0 4 0,0 0-7 0,0 0-1 16,0 0 1-16,0 0 0 0,0 0-13 0,-1 12-14 16,1-12-13-16,0 0-8 0,-1 13-25 0,1-13 11 15,0 12-24-15,0-12 9 0,-2 15-23 0,2-15 22 16,-2 19-24-16,2-19 24 0,-2 20-19 0,1-9 31 16,0 0-30-16,0-1 32 0,1 2-34 0,-2 1 28 15,2-2-32-15,-1 2 24 0,0-1-28 16,1-12 26-16,-2 21-34 0,2-21 31 0,0 22-35 0,0-22 29 15,-1 18-29-15,1-18 29 0,0 15-30 16,0-15 32-16,0 13-28 0,0-13 25 0,-1 12-28 16,1-12 28-16,0 0-32 0,0 15 28 0,0-15-29 15,0 0 22-15,0 12-29 0,0-12 25 0,0 0-30 16,0 0 26-16,1 13-28 0,-1-13 23 0,0 0-27 16,0 0 27-16,0 13-29 0,0-13 26 0,0 0-24 15,0 0 25-15,0 13-26 0,0-13 27 0,0 0-27 16,0 0 26-16,1 10-24 0,-1-10 25 0,0 0-25 15,0 0 23-15,0 0-25 0,2 11 25 0,-2-11-25 16,0 0 24-16,0 0-25 0,0 0 24 0,0 0-25 16,0 0 26-16,0 0-30 0,0 0 29 15,0 0-28-15,0 0 25 0,0 12-25 0,0-12 27 16,0 0-28-16,0 0 24 0,0 0-24 0,0 0 26 16,0 0-26-16,0 0 28 0,0 0-26 0,0 0 15 15,0 0-9-15,0 0 22 0,0 0-27 0,0 0 3 16,0 0-64-16,0 0-37 0,0 0-89 0,0 0-52 15,0 0-135-15,0 0-117 0,0 0-155 0,0 0-295 16,0 0-533-16</inkml:trace>
  <inkml:trace contextRef="#ctx0" brushRef="#br0" timeOffset="214071.84">10935 11714 264 0,'0'0'328'0,"-21"0"-47"0,21 0-21 0,-22-2-26 16,22 2-16-16,-23 0-7 0,11-1-9 16,12 1-14-16,-21-2-13 0,21 2-16 0,-21 0-13 15,21 0-8-15,-19-3-8 0,19 3-14 0,-17 0-8 16,17 0-11-16,-14-1-9 0,14 1-9 0,-12-1-12 16,12 1-5-16,0 0-8 0,-16 0-10 0,16 0-5 15,0 0-6-15,0 0 1 0,-15 0-1 16,15 0 4-16,0 0-1 0,0 0 1 0,0 0-3 15,0 0 3-15,0 0-2 0,0 0 3 0,14 6 2 0,-14-6 0 16,14 2 4-16,-14-2 6 0,23 2 5 0,-10-1 5 16,1 0-21-16,3 0 36 0,2 1-28 0,0 0 25 15,1-1-34-15,2 1 32 0,0-1-29 0,2 2 29 16,3-2-30-16,0 2 26 0,0-1-26 16,1 0 25-16,0-1-26 0,0 2 17 0,-1-1-25 15,0-1 18-15,1 2-25 0,-1-2 19 16,-2 2-22-16,2-2 15 0,-2 0-16 0,2 0 12 15,-5 0-14-15,4 2 16 0,-5-3-20 0,2 1 11 16,-2 0-11-16,1 0 12 0,-2 0-13 0,1-1 11 16,0 0-15-16,-2 1 15 0,0-1-19 0,-1 2 17 15,0-2-16-15,-1 1 14 0,-3-1-16 0,1 0 14 16,-1 0-15-16,2 0 11 0,-3 0-12 0,0 2 6 16,-13-2-7-16,25 0 13 0,-25 0-15 0,20 0 9 15,-20 0-9-15,19 0 12 0,-19 0-15 0,18 0 14 16,-18 0-13-16,14 0 13 0,-14 0-15 15,13-2 14-15,-13 2-15 0,14 0 15 0,-14 0-7 16,13 0 5-16,-13 0-14 0,0 0 15 0,16-1-13 16,-16 1 14-16,0 0-17 0,13 0 21 0,-13 0-15 15,0 0 12-15,12-2-13 0,-12 2 14 0,0 0-14 16,0 0 11-16,0 0-19 0,14 0 13 0,-14 0-17 16,0 0 18-16,0 0-29 0,0 0 22 0,0 0-14 15,0 0 7-15,0 0-10 0,0 0 6 0,13 0-30 16,-13 0-18-16,0 0-65 0,0 0-32 15,0 0-76-15,0 0-27 0,0 0-66 0,-3-9-116 0,3 9-57 16,0 0-104-16,-9-7-289 0,9 7-456 16</inkml:trace>
  <inkml:trace contextRef="#ctx0" brushRef="#br0" timeOffset="-214653.02">10230 11792 2 0,'0'0'444'0,"11"-5"-77"0,-11 5-23 0,9-7-12 16,-9 7-8-16,0 0-6 0,5-9-28 0,-5 9-32 15,0 0-25-15,-2-12-35 0,2 12-20 0,-7-8-25 16,7 8-23-16,-12-9-17 0,12 9-15 0,-13-6-14 15,13 6-14-15,-19-4 1 0,19 4-22 0,-17-4-5 16,17 4-9-16,-20-1-7 0,20 1-5 0,-22 2-5 16,22-2-8-16,-18 5-3 0,7-3-5 15,2 3 0-15,0 0 1 0,1 1-3 0,-1 0 0 16,9-6-2-16,-11 13 2 0,11-13 1 0,-7 16 7 16,7-16 18-16,-1 14 10 0,1-14 11 0,5 16-28 15,0-8 29-15,2-1-35 0,0 1 38 0,5 0-29 16,-2 0 25-16,3 0-33 0,0-1 27 15,-2 0-34-15,3 1 26 0,-2-1-33 0,2 1 25 0,-3-1-29 16,-1 0 27-16,3 0-34 0,-4 0 29 0,-1 1-28 16,1 0 28-16,-3-2-29 0,-1 1 35 0,0 0-26 15,-5-7 30-15,6 15-24 0,-6-15 38 16,0 0-18-16,-4 17 45 0,4-17-22 0,-13 11 23 16,3-7-23-16,-2 0 12 0,-2-1-22 0,-4 0-4 15,0-1 9-15,-2-1-20 0,-2-1 12 0,0-1-21 16,-3 0 9-16,-1-1-16 0,1-1-4 0,0 0-46 15,1-2 0-15,2 0-69 0,3 1-31 0,1-1-44 16,2 0-61-16,-1-1-92 0,4-1-85 0,2 1-60 16,-2-2-112-16,5 1-246 0,2-2-388 0</inkml:trace>
  <inkml:trace contextRef="#ctx0" brushRef="#br0" timeOffset="-213603.97">11052 9501 375 0,'0'0'339'0,"0"0"-47"0,0 0-13 15,-12-4-27-15,12 4-4 0,0 0-15 0,0 0-13 16,0 0-30-16,0 0-21 0,-9-4-11 0,9 4-14 16,0 0-9-16,0 0-9 0,0 0-13 0,0 0-12 15,0 0-10-15,0 0-3 0,0 0-6 0,0 0-11 16,0 0-3-16,0 0-6 0,0 0 0 0,15 3 1 15,-15-3 3-15,19 1 5 0,-6 1 4 0,2-1 5 16,1-1 3-16,2 1 9 0,4-1-16 16,2 0-6-16,3 1-4 0,1-1-5 0,3 1-7 15,1-1-4-15,-2 0 0 0,2 0 1 0,1 0-6 16,-2 0-27-16,1 0 27 0,0 0-28 0,-1 0 25 16,0 0-23-16,-2 0 22 0,0-1-25 0,-2 1 21 15,-4 0-26-15,0-1 21 0,-1 1-9 0,-2-1-17 16,0 0 15-16,-2 1-3 0,-3 0-3 0,0-2-2 15,-2 2 0-15,-2-1 0 0,-11 1-2 0,22-2 0 16,-22 2-9-16,18 0 0 0,-18 0-1 0,16-1-2 16,-16 1-1-16,14 0 1 0,-14 0 0 0,17 0 1 15,-17 0 0-15,13 0-4 0,-13 0 6 0,13 0-3 16,-13 0 2-16,14 1-2 0,-14-1 3 0,0 0-1 16,15-1 1-16,-15 1 1 0,0 0 0 15,13 1-1-15,-13-1 0 0,0 0 2 0,0 0-1 16,14 0 0-16,-14 0-1 0,0 0-1 0,0 0 1 15,0 0-1-15,13 0 2 0,-13 0-1 0,0 0 0 16,0 0-1-16,0 0-1 0,15 0-2 0,-15 0 2 16,0 0-1-16,0 0-9 0,0 0-35 0,0 0-5 15,0 0 3-15,0 0-24 0,12 2-42 16,-12-2-49-16,0 0-38 0,0 0-17 0,0 0-129 16,0 0-72-16,0 0-44 0,-13 0-79 0,13 0-318 15,0 0-405-15</inkml:trace>
  <inkml:trace contextRef="#ctx0" brushRef="#br0" timeOffset="-212865.32">11040 9569 89 0,'0'0'245'16,"-5"-9"-36"-16,5 9-9 0,0 0-18 0,-6-9 12 15,6 9-26-15,0 0-12 0,-7-7-3 0,7 7-1 16,0 0-1-16,0 0 11 0,-7-7 8 0,7 7-2 15,0 0-8-15,0 0-2 0,0 0-11 0,-11-6-7 16,11 6-7-16,0 0-11 0,0 0-4 0,0 0-8 16,0 0-13-16,0 0-9 0,0 0-18 0,0 0-11 15,0 0-11-15,0 0-6 0,0 0 3 0,0 0 3 16,0 0 0-16,0 0-1 0,-10 2-3 0,10-2 2 16,0 0-4-16,-2 13 1 0,2-13-3 0,-3 12-5 15,3-12-4-15,-1 17-5 0,1-17-1 0,-3 21-1 16,2-10-29-16,1 3 32 0,-1-1-28 15,1 4 26-15,-2-1-31 0,2 0 38 0,-1 1-25 16,-1 1 28-16,2 1-27 0,-2 0 6 0,1 1 6 16,0 5 4-16,0-2 1 0,0 0-11 0,-1 0 42 15,1 1-23-15,-2-1 20 0,2 0-34 0,-1 1 30 16,1-3-31-16,0 1 31 0,0-3-32 0,-2 2 28 16,2-2-28-16,-1 0 25 0,0-1-24 0,1 0 24 15,-1 0-25-15,0-2 18 0,1-1-20 0,0-2 16 16,-1 1-18-16,2-3 15 0,-1 0-19 0,1-11 16 15,0 21-19-15,0-21 16 0,-1 16-18 16,1-16 16-16,0 13-20 0,0-13 21 0,0 0-21 0,0 17 21 16,0-17-17-16,0 0 14 0,0 11-19 0,0-11-3 15,0 0-65-15,0 0-28 0,0 13-105 16,0-13-33-16,0 0-79 0,0 0-118 0,0 0-69 16,0 0-89-16,0 0-337 0,0 0-501 0</inkml:trace>
  <inkml:trace contextRef="#ctx0" brushRef="#br0" timeOffset="-210986.2">11142 10312 143 0,'-15'-2'245'0,"15"2"-27"0,-13-3-21 0,13 3-12 15,-16-2-9-15,16 2-15 0,-16-1-15 0,16 1-10 16,-16-2-8-16,16 2-1 0,-16 0-2 16,16 0 7-16,-19 2 3 0,19-2-11 0,-18 0-4 0,18 0-3 15,-19 0 2-15,19 0-13 0,-16 1-8 0,16-1-9 16,-15 0-3-16,15 0-8 0,-12 1-10 0,12-1-8 15,0 0-6-15,-17 1-3 0,17-1-3 0,0 0 1 16,-11 1 0-16,11-1-1 0,0 0-3 0,0 0 2 16,0 0-4-16,-14 2-2 0,14-2-3 0,0 0-6 15,0 0 0-15,0 0-3 0,0 0 1 0,0 0 3 16,0 0 2-16,0 0-1 0,0 0 6 0,0 0 0 16,0 0 3-16,0 0 3 0,0 0 3 15,12 3 0-15,-12-3 0 0,22 2-4 0,-6-2-6 16,1 2-5-16,5 0-2 0,0-1-1 0,4 1-4 15,4 0-1-15,-3 0-3 0,1 1-7 0,3-1 2 16,4 0-5-16,0 2 3 0,-1-2 0 0,1 2 0 16,0 0-34-16,-1-1 30 0,0 1-28 0,2-1 32 15,2 1-30-15,-3 0 29 0,1-1-28 0,0 1 27 16,0-1-21-16,3 1 25 0,-3 0-32 0,1-2 31 16,1 2-25-16,1-2 25 0,0 1-29 15,1 0 29-15,-2 0-27 0,3-1 30 0,-3 1-29 16,2-1 32-16,-2 0-10 0,-1 0 5 0,2 1-30 15,-1-2 30-15,-1 2-27 0,0-1 30 0,3 0-30 16,-2 1 33-16,2-2-26 0,1 1 25 0,1 0-30 16,-2 0 31-16,3 1-30 0,-2-2 26 0,0 1-30 15,1 0 28-15,0 0-25 0,-4 0 26 0,3-1-37 16,-1 1 36-16,-2 1-37 0,3-2 31 0,-5 0-30 16,2 2 28-16,0-1-31 0,-2-1 31 0,1 2-33 15,0-1 29-15,1-1-37 0,-2 2 32 16,2-1-29-16,1-1 29 0,-1 2-35 0,0-2 30 0,2 1-33 15,1 1 27-15,-1-1-5 0,0 0-12 16,-1 1 2-16,1-1 1 0,-6 2 1 0,2-3 6 0,-5 2 4 16,-4-2 2-16,-2 0-5 0,-2 0 9 0,-2 0-2 15,-2-1 4-15,-4 0 2 0,2 1-10 16,-5-2-6-16,2 1-7 0,-14 0-8 16,25 0 2-16,-25 0 0 0,18 0 2 0,-18 0 0 15,16-1 6-15,-16 1 3 0,13 0 4 0,-13 0 3 16,11-1 2-16,-11 1 2 0,0 0 2 0,16 0 3 15,-16 0 9-15,0 0-3 0,0 0 1 0,13-1-1 16,-13 1-7-16,0 0-1 0,0 0 4 0,0 0-2 16,14-1-1-16,-14 1 2 0,0 0-3 0,0 0 3 15,0 0-3-15,0 0-4 0,0 0-1 16,11 1 4-16,-11-1-2 0,0 0 3 0,0 0 1 16,0 0 0-16,0 0 1 0,5 8 1 0,-5-8 1 15,0 0 0-15,7 11 2 0,-7-11 7 0,2 10-2 16,-2-10-5-16,4 15 2 0,-4-15 3 0,3 17-20 15,-1-7 28-15,2-1-21 0,-1 3 26 0,-1 0-20 16,2 1 32-16,1 2-25 0,-1 0 24 0,1 1-1 16,-1 0-1-16,3 2 0 0,-1 3-5 0,0-1 1 15,2 0 0-15,1 0 2 0,-2 1-1 0,2-1-1 16,-2 1 1-16,3 2-2 0,0 2 0 0,-1 0-3 16,0-4-2-16,1 4 5 0,2 1-5 0,-3-3-5 15,5 2 6-15,-5 2-36 0,4-3 32 0,-1 1-31 16,-1 1 36-16,0-1-31 0,2 1 31 15,-2-2-30-15,1 1 28 0,-1-1-30 0,0-1 4 16,-1-1 3-16,1-2 2 0,-3 1 27 0,2-2-31 16,-1 1 28-16,1-1-28 0,-3-1 27 0,3-1-28 15,-2-1 24-15,-3-2-24 0,2-1 29 0,0 1-30 16,-1-2 27-16,-2-2-28 0,1-1 29 0,-1 0-30 16,-4-9 33-16,5 15-27 0,-5-15 27 0,7 12-27 15,-7-12 30-15,6 9-25 0,-6-9 25 0,3 10-25 16,-3-10 24-16,0 0-32 0,6 9 31 0,-6-9-32 15,0 0 32-15,0 0-32 0,4 13 19 16,-4-13-21-16,0 0 29 0,0 0-30 0,5 9 28 16,-5-9-28-16,0 0 29 0,6 9-29 15,-6-9 32-15,0 0-33 0,4 9 29 0,-4-9-30 16,0 0 30-16,4 10-29 0,-4-10 31 0,0 0-29 16,6 9 31-16,-6-9-26 0,0 0 24 0,5 10-24 15,-5-10 24-15,0 0-33 0,4 8 29 0,-4-8-14 16,0 0 19-16,0 0-32 0,0 0 37 0,4 10-32 15,-4-10 27-15,0 0-28 0,0 0 34 0,0 0-16 16,0 0 5-16,0 0-30 0,0 0 29 0,0 0-28 16,0 0 30-16,0 0-32 0,0 0 30 0,0 0-31 15,0 0 29-15,0 0-31 0,-6-7 33 16,6 7-31-16,0 0 29 0,0 0-31 0,-6-7 29 16,6 7-25-16,0 0 24 0,0 0-28 0,0 0 26 15,0 0-33-15,-1-12 27 0,1 12-27 0,0 0 32 16,0 0-29-16,7-8 31 0,-7 8-32 0,0 0 29 15,10-4-26-15,-10 4 27 0,0 0-27 0,15-3 30 16,-15 3-28-16,0 0 27 0,18 3-14 0,-18-3 13 16,9 4-3-16,-9-4-1 0,11 6 0 0,-11-6-2 15,9 8-9-15,-9-8 12 0,7 8 0 0,-7-8-1 16,4 10 0-16,-4-10 4 0,0 0 1 0,0 14 3 16,0-14 2-16,-4 8 3 0,4-8 2 0,-9 6-3 15,9-6-4-15,-13 5 0 0,13-5-24 16,-15 2 39-16,15-2-27 0,-19-1 32 0,19 1-26 0,-21-2 36 15,11-1-26-15,1 0 30 0,-1-1-30 16,10 4 26-16,-17-8-31 0,17 8 27 0,-12-10-36 16,12 10 25-16,-6-12-41 0,6 12 15 0,-3-11-59 15,3 11-2-15,3-14-53 0,-3 14-15 0,6-12-66 16,-6 12-45-16,9-9-74 0,-9 9-45 0,11-10-51 16,-11 10-78-16,9-6-264 0,-9 6-264 0</inkml:trace>
  <inkml:trace contextRef="#ctx0" brushRef="#br0" timeOffset="-209849.04">11011 11302 183 0,'-23'-1'305'0,"23"1"-51"0,-19 0-32 16,19 0-18-16,-16-1-22 0,16 1-14 0,-15 0 0 15,15 0-10-15,-12-2-10 0,12 2 3 0,0 0-1 16,-16-1-8-16,16 1-7 0,0 0-5 0,0 0-8 16,-14 0-8-16,14 0-11 0,0 0-10 15,0 0-4-15,-14-3-16 0,14 3-8 0,0 0-3 16,-12-2-10-16,12 2-1 0,0 0 1 0,-15-2 0 16,15 2-5-16,-12-3-6 0,12 3-3 0,0 0-7 15,-14-2 1-15,14 2-2 0,0 0 0 0,-14-3-6 16,14 3-3-16,0 0-2 0,0 0-1 15,-13-3-8-15,13 3-7 0,0 0 1 0,0 0-2 0,0 0 2 16,-12-1 2-16,12 1 5 0,0 0 5 0,0 0 3 16,0 0 4-16,0 0 2 0,0 0 2 0,0 0-20 15,0 0 29-15,14 2-22 0,-14-2 31 0,13 2-28 16,-13-2 32-16,16 1-31 0,-16-1 24 0,22 0-32 16,-9 1 19-16,1-1-30 0,4 1 26 15,1 0-25-15,-1 0 22 0,2 1-28 0,-1-1 29 16,4 1-31-16,2-1 27 0,1 2-29 0,0-1 28 15,1 1-28-15,-2-2 28 0,2 1-27 0,1 1 26 16,-1-2-29-16,0 0 30 0,1 1-30 0,-1-1 30 16,0 1-29-16,-2 1 27 0,3-2-24 0,-3 0 23 15,2 0-29-15,-5 0 29 0,5 0-25 0,-6 0 24 16,1 1-28-16,-1-2 27 0,-1 1-26 16,0 0 27-16,0-1-28 0,-4 1 28 0,4 0-14 15,-4 0 16-15,0-1-26 0,0 2 25 0,-1-2-27 0,0 1 22 16,-1-1-28-16,-1 2 28 0,-13-2-24 0,27 0 32 15,-27 0-31-15,21 1 30 0,-21-1-29 16,20 1 24-16,-20-1-25 0,20 0 28 16,-20 0-28-16,16 1 26 0,-16-1-27 0,14 0 29 15,-14 0-29-15,12 0 28 0,-12 0-27 0,0 0 26 16,17 0-28-16,-17 0 21 0,0 0-19 0,15-1 27 16,-15 1-24-16,0 0 25 0,0 0-26 0,16 0 28 15,-16 0-28-15,0 0 35 0,0 0-25 0,0 0 30 16,13 0-24-16,-13 0 24 0,0 0-30 0,0 0 27 15,0 0-28-15,0 0 29 0,0 0-35 0,0 0 27 16,0 0-35-16,0 0 27 0,0 0-29 0,0 0 27 16,0 0-30-16,14 0 31 0,-14 0-28 0,0 0 25 15,0 0-28-15,0 0 24 0,0 0-37 16,0 0 11-16,0 0-49 0,0 0-1 0,0 0-58 16,0 0-43-16,0 0-70 0,0 0-77 0,0 0-56 15,0 0-57-15,-7-8-425 0,7 8-408 0</inkml:trace>
  <inkml:trace contextRef="#ctx0" brushRef="#br0" timeOffset="-209170.22">10921 10844 175 0,'0'0'317'0,"-1"-14"-44"0,1 14-15 0,-1-13-34 16,1 13-21-16,-4-13-2 0,4 13 32 0,0-12-25 15,0 12-17-15,-1-12 5 0,1 12-21 0,0 0 17 16,-2-15-32-16,2 15 6 0,0 0-27 0,-1-11 4 15,1 11-40-15,0 0 6 0,0 0-39 0,-1-14 11 16,1 14-38-16,0 0 18 0,0 0-27 16,0 0 30-16,0 0-22 0,0 0 26 0,0 0-32 15,0 0 27-15,0 0-32 0,0 0 28 0,0 0-33 16,0 0 25-16,-8 9-32 0,8-9 24 0,-2 11-29 16,2-11 28-16,-6 14-29 0,6-14 21 0,-5 18-27 15,2-7 23-15,-1 1-27 0,1 2 30 0,-1 0-27 16,0 2 37-16,2 1-29 0,-2 0 40 0,0 0-27 15,0-1 31-15,-1 2-33 0,3-1 30 0,-2 0-23 16,1-1 24-16,0 0-26 0,0 0 28 0,0 0-28 16,2-1 18-16,-3 0-24 0,2-4 16 15,-1 2-24-15,1-2 18 0,-1 0-27 0,1 0 17 0,-1 0-25 16,2 0 22-16,-2-2-21 0,1 1 18 0,-1-1-24 16,0 1 22-16,3-10-16 0,-3 17 16 15,3-17-19-15,-7 16 16 0,7-16-14 0,-4 11 7 16,4-11-59-16,-3 11-29 0,3-11 82 0,-3 10-389 15,3-10 141-15,0 0-62 0,-4 10-103 0,4-10-31 16,0 0-86-16,0 0-388 0,0 0-487 0</inkml:trace>
  <inkml:trace contextRef="#ctx0" brushRef="#br0" timeOffset="-207239.05">10942 10740 83 0,'0'0'378'15,"-4"-8"-86"-15,4 8-21 0,0 0-43 0,-5-8-22 16,5 8-10-16,0 0-10 0,-5-9-3 0,5 9 14 16,0 0-32-16,0 0-1 0,-7-8-12 0,7 8-5 15,0 0-23-15,0 0 0 0,0 0-23 0,0 0 8 16,-7-6-23-16,7 6 5 0,0 0-25 0,0 0 7 15,0 0-27-15,0 0 8 0,0 0-24 0,0 0 12 16,0 0-23-16,0 0 18 0,0 0-21 0,0 0 16 16,5-9-22-16,-5 9 22 0,0 0-25 0,16-1 22 15,-16 1-23-15,17 0 20 0,-6-1-21 0,-11 1 22 16,26 1-22-16,-11-2 41 0,3 1-38 16,3 0 29-16,-2 0-26 0,1 0 26 15,3 0-26-15,-1 0 28 0,0-1-25 0,1 1 23 16,1 0-29-16,-1 0 23 0,4-2-27 0,0 2 25 15,0-1-31-15,1 1 29 0,0-1-28 0,0 1 27 16,1-1-30-16,-3 1 4 0,2 0 0 0,0-1 4 16,0 1 0-16,0 0 5 0,2 0 1 0,-3-1 1 15,1 1 3-15,-2 0-1 0,3 0 3 0,-6 1-1 16,1-1-3-16,-1 0-1 0,0 0-12 0,-1 0 5 16,2 0-1-16,-1 0 25 0,0 1-29 0,-1-1 33 15,2 0-34-15,3 0 32 0,0 0-35 16,-1 1 27-16,1-1-32 0,-1 1 30 0,1-1-31 0,-2 1 29 15,2 1-30-15,-1-1 27 0,-3 0-29 16,-1-1 27-16,1 1-27 0,-1 0 29 0,0 0-30 16,-1 1 28-16,0-1-28 0,1-1 31 0,-2 2-30 15,0-1 28-15,1 0-26 0,-4 0 1 0,6 0 2 16,-5 0 2-16,2-1 0 0,1 1 27 0,0 1-32 16,0-1 29-16,1 0-32 0,-2 0 27 0,3 0-24 15,-2 0 23-15,-1 1-26 0,2-1 24 0,-2 1-24 16,-1 0 20-16,2-1-31 0,-2-1 24 0,-2 1-16 15,2 2 31-15,1-3-29 0,-3 1 27 0,2 0-27 16,0 0 29-16,0 0-28 0,1 0 18 0,0 0-20 16,0 1 27-16,-1-1-30 0,0 1 27 15,2-1-29-15,-1 0 27 0,0 1-27 0,-2-1 28 16,0 1-26-16,2 0 28 0,-1-1-26 0,-2 0 25 16,2 0-24-16,-4-1 28 0,3 3-22 0,-1-2 25 15,-2 1-23-15,3-1 19 0,-5 0-24 0,5 0 23 16,-2 0-27-16,-3 0 32 0,5-1-35 15,0 2 27-15,-4-1-31 0,4 0 31 0,-5 0-27 0,3 0 27 16,-3 0-22-16,0-1 27 0,1 2-27 0,-1-1 28 16,-13-1-28-16,23 1 26 0,-23-1-26 15,21 0 28-15,-21 0-27 0,17 1 28 0,-17-1-28 16,18 3 28-16,-18-3-29 0,16 0 27 0,-16 0-29 0,16 0 25 16,-16 0-27-16,15 1 33 0,-15-1-28 15,14 1 22-15,-14-1-5 0,13 1 1 0,-13-1-26 16,0 0 27-16,18 2 3 0,-18-2-3 0,0 0-1 15,14 1 1-15,-14-1 0 16,0 0-27-16,0 0 31 0,14 1-1 0,-14-1-4 0,0 0-1 16,0 0 0-16,13 0-1 0,-13 0-1 0,0 0 0 15,14 1-1-15,-14-1 1 0,0 0-2 0,12 2 4 16,-12-2 4-16,0 0-5 0,17 3 1 0,-17-3-5 16,0 0 1-16,17 2 1 0,-17-2 3 0,0 0 0 15,14 1 1-15,-14-1 1 0,0 0-2 16,11 3-2-16,-11-3 4 0,0 0-1 0,0 0-4 0,11 1 4 15,-11-1-2-15,0 0 2 0,0 0 0 16,0 0-2-16,14 0-2 0,-14 0 1 0,0 0-1 16,0 0 0-16,0 0-3 0,15 0 2 0,-15 0 2 15,0 0-1-15,0 0-3 0,16-1 4 0,-16 1 5 16,0 0-4-16,0 0 3 0,15 0 1 0,-15 0-8 16,0 0 4-16,0 0 2 0,0 0-2 0,15-1-3 15,-15 1 0-15,0 0 3 0,0 0-2 0,0 0-1 16,13 0 0-16,-13 0 1 0,0 0 0 0,0 0 0 15,0 0-4-15,14-2 4 0,-14 2 1 0,0 0-1 16,0 0 1-16,11 0-1 0,-11 0 0 16,0 0 2-16,0 0 4 0,13-1 0 0,-13 1-6 15,0 0 2-15,0 0 3 0,0 0-1 0,0 0 0 16,14 0 0-16,-14 0 0 0,0 0-2 0,0 0-1 16,0 0 1-16,0 0-1 0,13-1 2 0,-13 1-2 15,0 0 0-15,0 0-1 0,0 0-1 0,12-2 2 16,-12 2 0-16,0 0-1 0,0 0 2 0,0 0-1 15,12-2 1-15,-12 2 1 0,0 0-2 0,0 0 1 16,0 0 6-16,0 0-3 0,0 0-2 16,0 0-2-16,12-1 0 0,-12 1 0 0,0 0 2 15,0 0-3-15,0 0 1 0,0 0-1 0,0 0 0 16,0 0 0-16,0 0 0 0,0 0-1 16,0 0 1-16,0 0-2 0,0 0-3 0,0 0 0 15,0 0-2-15,0 0 2 0,0 0 0 0,0 0-2 16,0 0 2-16,0 0-1 0,0 0 7 0,0 0-3 15,-5 11 0-15,5-11 1 0,0 0-9 0,-4 11 6 16,4-11 3-16,0 0 0 0,-2 13-1 0,2-13-3 16,0 0 2-16,2 16 2 0,-2-16 2 0,4 11 0 15,-4-11 2-15,7 11 1 0,-7-11-2 0,10 13 1 16,-10-13 3-16,15 10 0 0,-6-6 1 0,-2 1-1 16,4-2 1-16,0 1 2 0,-11-4-1 0,20 3-1 15,-20-3 7-15,21 0 0 0,-21 0-5 16,23-2-7-16,-13 0 8 0,-1-3 11 0,3 0-9 15,-2-1-1-15,-3 0 2 0,5-3-30 0,-3 1 23 16,-3-2-22-16,3 1 29 0,-1-2-24 0,-2 1 27 16,0-3-27-16,-1 3 27 0,-1-1-29 0,0 0 28 15,0 0-30-15,0 2 29 0,0-2-28 0,-4 11 28 16,3-18-29-16,-3 18 26 0,2-16-26 0,-2 16 30 16,4-12-27-16,-4 12 21 0,0-10-30 0,0 10 33 15,0 0-36-15,0-14 28 0,0 14-24 0,0 0 29 16,0 0-29-16,0-13 27 0,0 13-26 15,0 0 28-15,0 0-25 0,0 0 28 0,0 0-26 16,0-11 27-16,0 11-29 0,0 0 26 0,0 0-25 16,0 0 27-16,0 0-26 0,0 0 31 0,0 0-31 15,0 0 33-15,0 0-29 0,5-7 32 0,-5 7-29 16,0 0 24-16,12-1-24 0,-12 1 10 0,15 0-14 16,-15 0 30-16,16 0-30 0,-3-1 27 0,1 1-22 15,-1 0 25-15,0-2-25 0,5 1 29 16,-1 0-25-16,0 0 32 0,1 0-27 0,-1-2 30 15,2 1-29-15,-3 1 23 0,2 0-30 0,-3-2 30 16,1 2-3-16,-3 0-5 0,1-2-4 0,-3 2-5 16,-11 1-6-16,19-2-1 0,-19 2-1 0,16-1-13 15,-16 1-40-15,13-3-53 0,-13 3-46 16,0 0-77-16,13-1-88 0,-13 1-47 0,0 0-48 16,0 0-90-16,0 0-277 0,0 0-294 0</inkml:trace>
  <inkml:trace contextRef="#ctx0" brushRef="#br0" timeOffset="-206083.59">14773 9357 230 0,'0'0'330'16,"0"0"-67"-16,0 0 13 0,0 0-72 0,0 0 43 16,0 0-73-16,0 0-1 0,-14 1 59 0,14-1-67 15,0 0 39-15,0 0-58 0,0 0 49 0,0 0-56 16,3 12 48-16,-3-12-62 0,0 0 40 16,1 12-71-16,-1-12 44 0,2 10-67 0,-2-10 51 15,3 13-66-15,-3-13 50 0,1 14-55 0,-1-14 52 16,0 18-59-16,2-7 44 0,-2-11-63 0,2 23 40 15,-2-11-51-15,0 1 4 0,2 0 1 16,0 2 1-16,-2-1 1 0,1 2-5 0,0-1 9 16,-1 2 2-16,0 1-5 0,0-1 0 0,0 1-7 15,0-1 8-15,0 1-2 0,-1 0-27 0,1 0 36 16,-1 0-32-16,-1 0 33 0,0 0-37 16,2 1 35-16,-2-1-27 0,0 1 28 0,2-1-32 0,-4 1 31 15,3-1-30-15,0 0 29 0,0 0-30 16,-2 0 30-16,3 0-31 0,-2-1 27 0,0 0-5 15,2 1 5-15,-1-3-3 0,-2 2-9 0,2-1 2 16,0-1-2-16,-2 1 0 0,1-2-1 0,1 2-4 16,-1-2 2-16,1 1-1 0,-1-3 0 0,-2 1 0 15,2 0 7-15,0-1-9 0,2 0 1 0,-2-1-2 16,1 1 0-16,-2-1-2 0,2-1 0 0,1-10 1 16,-2 21-3-16,2-21 1 0,-4 18 0 0,4-18 2 15,-2 15-2-15,2-15 1 0,-1 16 0 0,1-16-2 16,-2 15 1-16,2-15-1 0,-2 13 0 0,2-13 2 15,-2 13-1-15,2-13 0 0,-3 13 1 0,3-13-1 16,-2 11 3-16,2-11 1 0,-2 11-7 16,2-11 0-16,-2 11 1 0,2-11 0 0,0 0 2 15,-3 12-1-15,3-12 1 0,0 0 2 0,-2 13 1 16,2-13 2-16,0 0-5 0,-2 11-4 0,2-11-2 16,0 0 2-16,-2 9 1 0,2-9-1 0,0 0 1 15,0 0 1-15,-3 12 0 0,3-12-1 0,0 0 3 16,0 0-2-16,-1 13 0 0,1-13 0 0,0 0 1 15,0 0-1-15,-1 11-24 0,1-11 29 0,0 0-25 16,0 0 30-16,0 0-27 0,-2 13 27 0,2-13-24 16,0 0 25-16,0 0-26 0,0 0 29 0,0 0-27 15,-2 12 26-15,2-12-27 0,0 0 24 16,0 0-16-16,-2 10 18 0,2-10-23 0,0 0 23 0,0 0-23 16,-3 10 21-16,3-10-23 0,0 0 25 15,0 0-21-15,-5 10 21 0,5-10-25 0,0 0 36 16,0 0-36-16,-4 10 29 0,4-10-30 15,0 0 28-15,0 0-27 0,0 0 27 0,-3 8-23 16,3-8 25-16,0 0-23 0,0 0 25 0,0 0-27 16,-5 7 26-16,5-7-25 0,0 0 26 0,-10 4-20 15,10-4 19-15,-14 4-25 0,14-4 25 0,-19 1-28 16,5 0-4-16,-1 0-88 0,-1-1-52 0,-2-1-85 16,-2 1-75-16,-1-2-145 0,-4-2-121 0,1-1-453 15,-1 0-648-15</inkml:trace>
  <inkml:trace contextRef="#ctx0" brushRef="#br0" timeOffset="-204920.27">15949 9412 346 0,'2'-12'395'16,"-2"12"-21"-16,2-12-43 0,-2 12-8 0,0 0-22 15,0-14-32-15,0 14-39 0,0 0-23 0,-8-11-15 16,8 11-21-16,0 0-17 0,-17-3-18 0,17 3-22 15,-14 4-12-15,3 0-8 0,2 2 32 0,-3 1-69 16,0 1 48-16,1 2-68 0,0 2 40 0,-2 1-51 16,3 1 44-16,1 2-53 0,-1 1 55 15,2 0-60-15,1-1 2 0,2 0 1 0,2 0 9 0,-1 0 2 16,3 0 0-16,1-2 4 16,1 1 6-16,1-1 6 0,3-1 4 0,0 0-1 15,3 1 1-15,1-4-28 0,4 1 18 0,0-1-28 16,2-2 20-16,-1 1-30 0,3-3 35 0,-2-1-31 15,2-2 25-15,-3-2-35 0,2-1 28 0,1-2-40 16,-1-2 25-16,0-2-38 0,2-3 21 0,-3-3-10 16,0-1-7-16,-3-3 2 0,1-2 2 0,-3 0 2 15,-2-1 5-15,-2 0 8 0,0-1 0 0,-3 2 2 16,-1 2 0-16,0-1-5 0,-4 1 0 16,1 3 4-16,-1 0-7 0,-1-1 0 0,-2 3-1 15,0 3 5-15,-1 0-4 0,-1 2 0 0,1 0 1 0,6 6 1 16,-18-6 2-16,18 6 0 0,-18 0 1 0,18 0 1 15,-18 6 9-15,10-1-4 0,0 1 3 16,-2 3 0-16,4 2 0 0,0 2 1 0,-1 2 4 16,4-1-2-16,0 3 6 0,3 1 3 0,0 1 1 15,1-1 4-15,3 5 5 0,1 0 1 0,0-1-2 16,2 2-25-16,0-2 22 0,1 4-21 0,3-2 19 16,0 2-25-16,-1-1 4 0,1-1 26 0,1 0-31 15,-3-2 24-15,1-1-24 0,-1-1 27 16,-2 0-28-16,1-2 16 0,-4-2-61 0,0 0-27 15,-1 0-52-15,-2-2-72 0,-2-1-105 16,-1-1-67-16,-2 1-96 0,-1-1-419 0,-2-1-461 16</inkml:trace>
  <inkml:trace contextRef="#ctx0" brushRef="#br0" timeOffset="-203324.06">16344 11660 344 0,'-2'-13'348'0,"2"13"-32"15,-1-20-32-15,1 20-28 0,-5-16 9 0,5 16-20 16,-5-14-8-16,5 14-49 0,-9-10-6 0,9 10-32 15,-13-5 1-15,13 5-29 0,-18-2-2 0,18 2-28 16,-21 4 5-16,10 1-13 0,0 2-11 0,-2 0-10 16,1 2-9-16,1 2-4 0,1 1-1 0,1 0-2 15,1 1-2-15,1 1-2 0,1-1 5 0,1 1 3 16,1 1-1-16,2-1 1 0,0-1-4 0,2-1 0 16,2 1 3-16,-1-2 0 0,3 0-30 0,1 0 24 15,2 0-29-15,1-1 22 0,1-1-28 16,3 0 30-16,2-2-34 0,0-1 26 0,2-1-33 15,0-3 32-15,2 0-35 0,-3-2 17 0,3-2-15 16,-1-3-9-16,2-2-14 0,0-3-1 16,-2-2-6-16,-2-2 0 0,-1-2 3 0,-1-2 4 15,-3-1 2-15,0 0 9 0,-5 0-17 0,2 2 27 16,-6 0-25-16,0 1 24 0,-2 1-20 0,0 2 27 16,-4-1-25-16,0 3 27 0,-2 1-24 0,2 2 30 15,-1 1-17-15,-3 1 27 0,9 6-25 0,-13-2 40 16,13 2-46-16,-14 4 24 0,5 0-22 15,3 4 22-15,-1 0-1 0,2 4 1 0,0 3 3 16,1-1 7-16,2 3 1 0,0-1 3 0,1 4 5 16,1-2 2-16,0 1-3 0,1-1-1 0,1 1-8 15,0 0-2-15,1-1-22 0,2 0 30 0,0 3-35 16,0-5 33-16,3 1-27 0,-1-2 26 0,1-1-37 16,1-2-25-16,1 0-76 0,0-3-40 0,1 0-78 15,-1-2-95-15,1-3-29 0,0 0-77 0,-11-4-61 16,19 0-265-16,-9-3-270 0</inkml:trace>
  <inkml:trace contextRef="#ctx0" brushRef="#br0" timeOffset="-203040.46">16099 11428 434 0,'-11'-6'414'0,"2"1"-60"16,9 5-28-16,-13-6-8 0,13 6 6 0,-7-6-32 16,7 6-56-16,0 0-14 0,0 0-49 0,11-6-8 15,-11 6-39-15,26-1 1 0,-8 0-14 0,5 2 9 16,6 0-18-16,2-1 37 0,6 1-34 0,2 0 20 16,1 1-28-16,1-2 24 0,-1 0-36 0,0 1-7 15,0-1-11-15,-4 0-13 0,-4 1-12 0,-2-1-5 16,0 0-9-16,-2 0-6 0,-5 0-9 15,-4 0-24-15,0 0-66 0,-2 0-46 0,-4 0-73 16,-1 1-64-16,-12-1-111 0,21 1-64 0,-21-1-103 16,0 0-374-16,11 2-475 0</inkml:trace>
  <inkml:trace contextRef="#ctx0" brushRef="#br1" timeOffset="-193312.89">10365 9731 412 0,'0'0'432'0,"-5"-8"-26"0,5 8-33 0,-3-9-15 16,3 9-27-16,-7-6-46 0,7 6-36 15,-8-6-36-15,8 6-33 0,0 0-35 0,-14-5-1 16,14 5-35-16,-11 2 15 0,11-2-38 0,-13 5 19 15,13-5-28-15,-17 8 34 0,8-2-41 0,1 1 46 16,-1 1-54-16,1 2 4 0,-1 1-8 0,0 0-1 16,1-1-3-16,2 1-51 0,1 2 52 0,0-2-54 15,0 1 56-15,1 0-64 0,3-1 61 0,-1 1-63 16,2-12 57-16,2 22-58 0,-1-12 68 0,3 0-5 16,2-2-4-16,0 1 1 0,2-2 8 0,1-2 2 15,4 0-6-15,0-1-7 0,3-1-13 0,-2-2 1 16,2-1-4-16,2-2-5 0,-1-2-56 0,0 0 62 15,0-3-5-15,2-1-10 0,-3-2 3 16,0 0 0-16,-2-1-4 0,-3-1-2 16,-1 0-5-16,-2-2 16 0,0 1-14 0,-3-1 9 15,0 1-20-15,-2 0 15 0,-2 1-17 0,-1-1 11 16,-1 1-14-16,-2 1 8 0,-2 0-9 0,-1 0 11 16,-1 0-12-16,-2 2 11 0,-3 0-14 0,0 2 5 15,-2 2-30-15,1 0-19 0,-1 1-88 0,0 2-53 16,1 1-84-16,13 1-54 0,-25 1-132 0,12 2-50 15,0 3-591-15,3-1-721 0</inkml:trace>
  <inkml:trace contextRef="#ctx0" brushRef="#br1" timeOffset="-192430.78">10814 12272 344 0,'0'0'351'16,"0"0"-50"-16,-10-6-10 0,10 6-23 0,-8-4 5 15,8 4-12-15,0 0-19 0,-13-5-27 0,13 5-10 16,0 0-36-16,-11-3-4 0,11 3-31 0,-13-1-2 15,13 1-30-15,-11 3 9 0,11-3-28 0,-17 6 15 16,8 0-24-16,-1 0 14 0,1 0-33 0,-3 1 20 16,3 3-34-16,0-1 23 0,-1 1-32 0,4 1 20 15,-1-1-33-15,1 3 26 0,1-3-31 0,2 2 27 16,2-1-26-16,0 1 33 0,2-1-29 0,2-1 28 16,2 0-24-16,1 0 31 0,2 0-29 0,1-2 31 15,3 0-25-15,1-1 17 0,3-2-30 0,-1 0 24 16,1 0-35-16,3-3 28 0,0-1-25 15,0-1 2-15,-1 0-6 0,1-2 1 0,-1-1-3 16,2-4 1-16,1 0 1 0,-3-1 2 0,-2-3-8 16,0 1 8-16,-3-4-1 0,-1 0-1 0,-4 0 0 15,-1 2-2-15,-3-3 2 0,-1 2-55 0,-5 1 63 16,1-1-53-16,-4-1 61 0,-5 2-54 0,0 0 60 16,-4 1-60-16,-3 1 61 0,-2 0-60 0,-2 3 58 15,0 2-57-15,0 0 40 0,3 3-96 16,0 1-34-16,3 2-64 0,-2 1-78 15,5 0-132-15,-1 3-99 0,1 2-532 0,2-2-635 16</inkml:trace>
  <inkml:trace contextRef="#ctx0" brushRef="#br1" timeOffset="-182436">16323 9592 272 0,'0'0'265'0,"0"0"-40"0,0 0-9 0,0 0-29 16,0 0-18-16,0 0-15 0,0 0-13 0,0 0-11 15,-11-2 1-15,11 2-10 0,0 0 6 0,0 0 4 16,0 0-2-16,0 0-4 0,0 0 0 0,0 0-3 16,0 0-9-16,0 0-8 0,0 0-13 0,0 0-7 15,0 0-7-15,0 0-1 0,0 0-3 0,0 0-4 16,0 0-4-16,0 0-5 0,0 0-6 15,14 2-1-15,-14-2-5 0,14 1-7 16,-14-1-2-16,18 1 0 0,-18-1-3 0,24 0-2 16,-11 2-4-16,1-2-4 0,-1 0-2 0,1 1-1 15,-2-1-2-15,2 0-3 0,-14 0 0 0,24 0-3 16,-24 0-4-16,20 1 5 0,-20-1-1 0,18 0-3 16,-18 0-7-16,13-1-5 0,-13 1-16 15,12 0-22-15,-12 0-28 0,0 0-38 0,14-1-26 0,-14 1-31 16,0 0-41-16,0 0-48 0,0 0-27 0,0 0-20 15,0 0-30-15,0 0-62 0,0 0-223 16,0 0-123-16</inkml:trace>
  <inkml:trace contextRef="#ctx0" brushRef="#br1" timeOffset="-182113">16266 9733 218 0,'0'0'329'0,"0"0"-53"0,-8 5-12 0,8-5-8 16,0 0-7-16,0 0-1 0,0 0-9 16,0 0-20-16,0 0-14 0,6 8-43 0,-6-8-14 15,13 2-17-15,-13-2-12 0,14 1-11 0,-14-1-15 16,21 1-9-16,-10 0-8 0,-11-1-7 0,26 0-7 15,-13 0-13-15,0 0-5 0,2 2-6 0,-1-2-8 16,0-2 0-16,1 4-5 0,-1-4-7 0,-1 2-6 16,-13 0 4-16,26 0-2 0,-26 0-3 0,22 0 0 15,-22 0-6-15,20 0-24 0,-20 0-46 0,15-1-49 16,-15 1-76-16,14-1-75 0,-14 1-70 0,13-1-59 16,-13 1-391-16,0 0-305 0</inkml:trace>
  <inkml:trace contextRef="#ctx0" brushRef="#br1" timeOffset="-181415.13">17030 9524 89 0,'0'0'408'16,"0"0"-70"-16,0-14-34 0,0 14 2 0,0 0-19 15,-1-13-7-15,1 13-23 0,0 0-36 0,-6-9-35 16,6 9-32-16,0 0-25 0,-6-7-22 0,6 7-15 16,0 0-12-16,-13-2-6 0,13 2-11 15,-10 4 0-15,10-4-4 0,-10 7-2 0,4-1 4 16,0 1-7-16,0-1 3 0,1 4 6 0,-3 0 11 15,2 1 9-15,-1 3-2 16,2-1-1-16,1 0 3 0,-1 1-28 0,3-1 32 0,-3 2-39 16,2-2 19-16,2 1-33 0,0-2 21 0,1 2-27 0,0-1 18 15,1-1-28-15,0 0 21 0,3-1-29 0,1-1 30 16,0 0-36-16,0 0 30 0,3-1-33 16,2 0 30-16,2-1-31 0,-1-1 29 0,2-2-30 15,1 1 26-15,0-2-29 0,-1-1 31 0,0-1-30 0,1-1 30 16,-1-1-30-16,-1-1 28 0,1-2-29 15,2-1 25-15,-1-3-19 0,-1 0 26 16,1-3-30-16,0-1 27 0,0-3-4 0,-2 0-5 16,-1-3 8-16,0 0-9 0,-4 1-4 0,0 0 0 15,-1-1-9-15,-2 1 1 0,-2 1 1 0,1-1-2 16,-3 2-1-16,0 0-1 0,-3-1 9 0,1 1-10 16,-3 1-3-16,-1-1-1 0,-1 3-1 0,-2 1 2 15,-2 0-28-15,0 3 33 0,0-1-27 0,-2 5 19 16,2-1-47-16,-1 3-6 0,-2 0-60 0,1 2-54 15,-1 2-32-15,0 1-48 0,-1 2-79 16,3-1-57-16,1 2-76 0,-2 3-461 0,3-3-502 0</inkml:trace>
  <inkml:trace contextRef="#ctx0" brushRef="#br1" timeOffset="-180563.09">16811 11711 308 0,'-10'-4'374'0,"10"4"-54"16,0 0-14-16,0 0-14 0,-13-3-8 16,13 3-24-16,0 0-32 0,0 0-33 0,0 0-15 15,0 0-18-15,0 0-20 0,0 0-13 0,0 0-11 16,0 0-11-16,0 0-16 0,14-3-11 0,-14 3-7 15,14 0-8-15,-14 0-19 0,20 2 8 0,-20-2-7 16,20 0-8-16,-6 0-7 0,-14 0-4 0,26 0-3 16,-14 1-6-16,4-1-3 0,-3 0-7 0,1 0 3 15,1 0-1-15,-2 1-2 0,2-1-6 0,-2 0-28 16,-13 0-41-16,24 0-44 0,-24 0-49 0,21 1-67 16,-21-1-36-16,15 0-27 0,-15 0-10 15,0 0-20-15,15 1-54 0,-15-1-234 0,0 0-121 0</inkml:trace>
  <inkml:trace contextRef="#ctx0" brushRef="#br1" timeOffset="-180364.62">16827 11795 211 0,'-13'6'387'0,"13"-6"-61"0,-9 5-30 16,9-5-24-16,0 0 13 0,-9 7-12 15,9-7-16-15,0 0-38 0,0 0-27 0,0 0-18 16,5 11-22-16,-5-11-18 0,10 5-26 0,-10-5-16 15,18 3-16-15,-5 0-14 0,0-2-13 16,1 0-7-16,1 0-7 0,0-1-8 0,5 2-3 0,-1-2-6 16,1 0-31-16,0 0-41 0,1-2-45 15,0 1-58-15,-2 0-59 0,1-3-28 0,1 1-32 16,1-2-30-16,-2 0-56 0,-1-1-261 0,-4 0-137 16</inkml:trace>
  <inkml:trace contextRef="#ctx0" brushRef="#br1" timeOffset="-180112.05">17352 11614 579 0,'0'0'460'0,"0"-16"-27"0,0 16-30 15,0 0-19-15,-1-11-66 0,1 11-72 0,0 0-33 0,0 0-57 16,0 0 3-16,0 0-43 0,0 0 16 16,0 0-27-16,0 0 50 0,0 0-18 0,-9 7 37 15,5 2-28-15,4-9 28 0,-8 19-23 0,4-6 24 16,-3-1-28-16,2 3 5 0,-2-1-19 0,1 2 8 15,1-2-23-15,-3 2 2 0,2-1-30 0,1 1 5 16,-1 0-27-16,1-2-1 0,0 1-23 0,1-1 5 16,2 0-20-16,-1-2 4 0,2 0-17 0,-2-2-7 15,2 1-62-15,1-11-46 0,-1 16-95 0,1-16-52 16,0 15-97-16,0-15-59 0,0 0-123 16,2 12-130-16,-2-12-476 0,0 0-747 0</inkml:trace>
  <inkml:trace contextRef="#ctx0" brushRef="#br1" timeOffset="-173153.02">11274 9790 148 0,'0'0'397'0,"0"0"-84"0,0 0-29 0,0 0-16 16,0 0-2-16,0 0-6 0,0 0-26 0,8-5-32 16,-8 5-35-16,0 0-19 0,0 0-19 0,0 0-17 15,0 0-15-15,0 0-11 0,0 0-6 0,0 0-7 16,0 0-5-16,0 0-10 0,0 0-2 0,0 0 0 15,9 7-1-15,-9-7-1 0,0 0-18 16,2 15 19-16,-2-15-13 0,1 13 25 0,-1-13-20 0,2 16 25 16,-2-16-14-16,1 21 29 0,-1-9 14 0,0-12-29 15,0 23 24-15,0-10-32 0,0-1 16 0,0 0-33 16,0 0 28-16,0 0-28 0,-1 0 25 16,1-12-36-16,0 22 29 0,0-22-35 0,1 18 20 15,-1-18-32-15,0 15 26 0,0-15-31 0,0 13 22 16,0-13-28-16,0 0 26 0,1 17-23 0,-1-17 24 15,0 0-26-15,0 12 18 0,0-12-44 0,0 0-11 16,0 0-93-16,0 0-47 0,2 11-73 0,-2-11-59 16,0 0-106-16,0 0-33 0,0 0-97 0,0 0-366 15,0 0-466-15</inkml:trace>
  <inkml:trace contextRef="#ctx0" brushRef="#br1" timeOffset="-171254.99">10483 10912 41 0,'0'0'472'0,"0"0"-87"0,-5-12-16 15,5 12-38-15,0 0-3 0,-8-10-25 0,8 10-42 16,0 0-38-16,-10-5-33 0,10 5-35 0,0 0-24 0,-15-3-17 15,15 3-17-15,-12 3-14 0,12-3-9 16,-14 7-14-16,14-7-4 0,-14 12-7 0,6-6 0 16,1 2-3-16,-2 2 0 0,2 0-2 0,0 1-4 15,-2 0 0-15,2 0-2 0,1 1-3 0,-1-1-3 16,4 2 0-16,-4-2-26 0,5-1 22 0,-1 1-23 16,1 0 28-16,0 0-20 0,2-11 35 15,2 20-21-15,-2-20 59 0,4 18-51 0,1-11 37 0,-5-7-24 16,12 15 27-16,-4-10-35 0,0 2 30 0,3-4-33 15,1 2 23-15,-1-3-30 0,2 1 16 16,0-2-34-16,1-1 23 0,-1 0-29 0,1-1 29 0,-3-3-36 16,3 1 31-16,0-2-32 0,-1-1 29 15,0-1-32-15,-3-2 27 0,0 0-27 0,2-2 26 16,-3 0-31-16,-1-1 38 0,-1 0-42 0,-1 0 31 16,-2-1-23-16,0 0 3 0,0 1-2 0,-3 1 20 15,1 0-22-15,-1 0 20 0,-2 1-19 16,1 10 18-16,-3-20-31 0,3 20-2 0,-9-15 9 0,3 8 0 15,-3 0 2-15,0 3 3 0,-3 0 34 0,0 1-38 16,-1 0 0-16,-1 2-20 0,0 1-21 0,1 0-75 16,-1 1-28-16,2 2-40 0,-2-1-63 0,4 2-86 15,0-2-29-15,0 1-61 0,10-3-59 16,-13 8-314-16,13-8-339 0</inkml:trace>
  <inkml:trace contextRef="#ctx0" brushRef="#br1" timeOffset="-167597.58">17449 9497 104 0,'1'-11'181'0,"-1"11"-11"0,0 0-13 0,4-11-7 16,-4 11 1-16,4-8-9 0,-4 8-7 0,5-9-11 16,-5 9 1-16,7-8 4 0,-7 8 7 0,3-8 4 15,-3 8 7-15,8-10 5 0,-8 10 13 0,4-8-8 16,-4 8-5-16,0 0-7 0,5-11-7 0,-5 11-11 15,0 0-8-15,4-8-18 0,-4 8-9 16,0 0-10-16,0 0-11 0,4-10-6 0,-4 10-8 16,0 0 0-16,0 0-8 0,0 0-7 15,4-8-3-15,-4 8 0 0,0 0 0 0,0 0-2 16,0 0 5-16,0 0-2 0,0 0 1 0,0 0 0 16,0 0 0-16,0 0 0 0,0 0-3 0,0 0-4 15,0 0 7-15,0 0-12 0,1-11-7 16,-1 11-7-16,0 0-8 0,0 0 7 0,0 0-8 0,0 0-2 15,0 0-6-15,0 0 3 0,0 0-2 0,0 0-1 16,-4 11 2-16,4-11-3 0,-5 9 7 16,5-9-4-16,-7 16 6 0,3-8 8 0,1 3 8 15,-4 2 6-15,2 0 1 0,0 2 10 0,-1 1-2 16,-1-1 3-16,0 3-29 0,-1 1 34 0,2 1-28 16,-2-1 30-16,-1 0-29 0,3 0 27 0,-1-1-29 15,1-1 29-15,1-1-34 0,-2-1 29 0,1 1-29 16,1-1 1-16,1 0 1 0,0-1 2 0,-1-1 0 15,1-1 3-15,0-1-4 0,2 0-2 0,-2-1 5 16,4-10-11-16,-4 19 9 0,4-19-1 0,-4 14-2 16,4-14-5-16,-4 12-1 0,4-12 3 15,-2 10-3-15,2-10 2 0,-3 9-1 0,3-9-2 16,0 0-9-16,-5 11-33 0,5-11-51 0,0 0-65 16,0 0-48-16,-2 10-88 0,2-10-124 0,0 0-67 15,0 0-134-15,0 0-273 0,0 0-447 16</inkml:trace>
  <inkml:trace contextRef="#ctx0" brushRef="#br1" timeOffset="-155025.72">17697 9593 390 0,'0'0'310'0,"0"0"0"0,0 0-70 0,0 0-23 16,0 0-13-16,0 0-21 0,0 0-10 0,-9-5-1 15,9 5 34-15,0 0-68 0,0 0 33 0,-8 6-52 16,8-6 42-16,-6 7-62 0,6-7 40 0,-8 10-60 16,8-10 40-16,-10 13-68 0,5-5 49 0,1 0-62 15,-1 1 2-15,0 0 1 0,0 1-4 0,0-1-3 16,0 2-2-16,2 0 0 0,-1 0-6 0,2-1-4 16,0 1 0-16,1 0 4 15,1-11-2-15,-1 20 0 0,1-20 10 0,2 20-5 16,2-11 41-16,0 1-20 0,3-2 33 0,0 0-36 15,3 0 25-15,1-1-36 0,3-1 23 0,-2 0-31 16,4-3 23-16,-1 1-24 0,-1-1 21 0,0-2-16 16,-1-1 24-16,1-1-33 0,0-2 27 0,0-2-35 15,0 1 34-15,-1-4-31 0,-3 0 21 0,1-3-27 16,-1 0 24-16,-4-1 4 0,0-1 3 0,-2-1 1 16,-1-1-2-16,-3 2-1 0,0-1-2 0,-3-2-7 15,-1 2-3-15,-2-1-9 0,0 1-5 0,-4 2 0 16,-1 0-6-16,1 3-8 0,-3-1-1 15,0 3-18-15,-1-1-25 0,0 5-33 0,3-1-60 16,-3 3-57-16,1 1 11 0,-1 1-82 0,2 3-26 16,0-1-120-16,1 1-48 0,2 2-71 15,-1 0-326-15,4 0-403 0</inkml:trace>
  <inkml:trace contextRef="#ctx0" brushRef="#br1" timeOffset="-150279.65">17648 11573 120 0,'0'0'185'0,"0"0"-24"16,0 0-11-16,0 0-19 0,0 0 3 0,0 0-11 15,0 0-11-15,0 0 4 0,0 0-9 0,0 0 0 16,0 0 3-16,0 0 0 0,7-6 2 0,-7 6 4 16,0 0 6-16,0 0 6 0,0 0 3 0,0 0-5 15,0 0-7-15,0 0-4 0,0 0-7 0,0 0-3 16,0 0-10-16,0 0-5 0,0 0 0 0,0 0-2 16,0 0-5-16,0 0-2 0,0 0-6 15,0 0-3-15,-1 12-2 0,1-12-6 0,-4 10-1 0,0-2 3 16,-1 0-1-16,1 2-7 0,-4 2 8 0,1 3-19 15,-1-1 1-15,-1 3-3 0,-1 1-9 16,0 1-6-16,-1 0 0 0,1 0 3 0,-1 2-4 16,0-2-3-16,0 1 4 0,2 1 2 0,-1-2-2 15,0 0 4-15,1-1 4 0,-1 0-25 0,0 0 28 16,4-3-27-16,-2 0 22 0,2-3-27 0,-2 1 22 16,3-1-27-16,-1-1 26 0,1 0-29 0,1-3 28 15,0 1-26-15,0-1 21 0,4-8-26 16,-7 13 21-16,7-13-46 0,-6 10 5 0,6-10-53 15,-3 10 3-15,3-10-40 0,0 0-11 0,-3 9-38 16,3-9-39-16,0 0-54 0,0 0-44 0,0 0-23 16,9 3-22-16,-9-3-34 0,0 0-363 0,15-5-248 15</inkml:trace>
  <inkml:trace contextRef="#ctx0" brushRef="#br1" timeOffset="-149730.03">17894 11806 370 0,'0'0'422'0,"0"0"-46"0,5-11-25 15,-5 11-14-15,0 0-16 0,3-9-36 0,-3 9-47 0,0 0-42 16,0 0-39-16,3-9-31 0,-3 9-17 15,0 0-13-15,0 0-16 0,0 0-3 16,0 0-8-16,0 0-6 0,0 0-3 0,0 0-3 16,-3 12 0-16,3-12 2 0,-3 12 6 0,3-12-7 15,-5 16-4-15,5-16 0 0,-5 18 0 0,2-7-1 16,1-2-2-16,-1 2 0 0,-1 1-6 0,2-1-33 16,-2-2 32-16,1 2-35 0,1 0 27 0,-1-2-32 15,1 1 28-15,2-10-30 0,-4 15 25 0,4-15-34 16,-3 12 38-16,3-12-32 0,-2 12 28 0,2-12-25 15,-3 9 30-15,3-9-24 0,0 0 24 16,0 0-32-16,0 0 23 0,0 0-26 0,0 0 28 0,0 0-34 16,0 0 27-16,0 0-30 0,4-15 28 15,-4 15-29-15,2-19 31 0,0 7-29 0,-1 0 26 16,-1 12-27-16,1-21 29 0,1 10-31 0,-2 11 29 16,1-18-30-16,-1 18 31 0,1-14-32 0,-1 14 26 15,0-14-35-15,0 14 28 0,0 0 2 0,1-10-21 16,-1 10 23-16,0 0 2 0,0 0-3 0,0 0 3 15,0 0-20-15,-2 14 32 0,2-14-23 0,-1 16 33 16,-1-5-26-16,1-1 29 0,0 2-27 0,-2 0 27 16,2 1-29-16,-2 2 24 0,2 1-29 0,-3-2 26 15,2 0-28-15,-1 2 3 0,2-3-6 16,-2-1-26-16,1 0-82 0,0 0-77 16,0-1-89-16,2-11-137 0,-4 19-128 0,4-19-500 15,-4 14-658-15</inkml:trace>
  <inkml:trace contextRef="#ctx0" brushRef="#br1" timeOffset="-144229.02">16997 10147 320 0,'0'0'343'0,"-6"-8"-51"0,6 8-18 16,0 0-20-16,0 0-7 0,0 0-11 0,0 0-23 0,0 0-28 16,0 0-26-16,0 0-17 0,0 0-6 0,0 0-11 15,-1-11-4-15,1 11-8 0,0 0-13 0,0 0-13 16,0 0-7-16,0 0-10 0,0 0-4 16,0 0-3-16,0 0-6 0,0 0-4 0,0 0-4 15,0 0-2-15,0 0-1 0,0 0 0 0,0 0 0 16,0 0-1-16,0 0 0 0,0 0-3 0,0 0 1 15,0 0 5-15,0 0-4 0,0 0 2 16,0 0-6-16,0 0 4 0,0 0-8 0,0 0 2 16,0 0-3-16,0 0-26 0,0 0 28 0,0 0-29 15,0 0 31-15,0 0-34 0,0 0 25 0,0 0-30 16,0 0 24-16,0 0-30 0,0 0 29 0,0 0-28 16,0 0 21-16,0 0-27 0,0 0 28 0,0 0-28 15,0 0 24-15,0 0 2 0,0 0-30 0,0 0 34 16,0 0-4-16,1 14 1 0,-1-14-7 0,0 0 2 15,3 12-1-15,-3-12 2 0,0 0-1 0,3 15 6 16,-3-15 0-16,1 12 1 0,-1-12 0 16,1 15-1-16,-1-15 8 0,2 14-14 0,-2-14 11 15,1 15 6-15,-1-15-6 0,0 17-1 0,0-17-3 16,1 17 3-16,-1-17-2 0,1 16 0 0,-1-16 0 16,2 15 0-16,-2-15-1 0,0 14 0 0,0-14 0 15,1 13-1-15,-1-13 0 0,1 11-13 16,-1-11 8-16,0 0 1 0,0 14 0 0,0-14 3 15,0 0-1-15,2 12-7 0,-2-12 0 16,0 0 0-16,0 0-1 0,0 12 0 0,0-12 1 0,0 0-3 16,0 0 1-16,0 0 1 0,1 12-1 0,-1-12 3 15,0 0 0-15,0 0-4 0,0 0 0 16,0 0-46-16,0 0-19 0,0 0-98 0,0 0-56 16,0 0-73-16,0 0-100 0,0 0-96 0,0 0-103 15,15-2-396-15,-15 2-576 0</inkml:trace>
  <inkml:trace contextRef="#ctx0" brushRef="#br1" timeOffset="-142824.72">17142 12304 182 0,'0'0'393'0,"0"0"-49"15,-7-10-34-15,7 10-38 0,0 0 0 0,-7-9-21 16,7 9-6-16,0 0-48 0,-9-6-14 0,9 6-39 16,0 0-3-16,0 0-33 0,-16 0 0 15,16 0-15-15,-10 4-8 0,10-4-10 0,-12 8-7 16,4-2-8-16,8-6-2 0,-11 13 0 15,4-5-4-15,2 2 0 0,-2 1-4 0,2 1-2 16,-1-2-8-16,3 1 1 0,0 2-4 0,0-2-4 16,2 3 9-16,0-2-10 0,2-1-1 0,0 0-4 15,1 3 2-15,0-4-7 0,2 1 7 0,3 0 0 16,-1-1 5-16,4-1 0 0,0 0-3 0,1-2 3 16,1-2-11-16,1 1 0 0,1-3-3 0,-1-1 0 15,2-2-3-15,-1 0-1 0,3-3 1 0,-2-2 0 16,1-1 0-16,-2-2 5 0,1-3 5 0,-1-1 8 15,-1-1-10-15,-3-1 38 0,-2 1-26 0,-2-1 25 16,-1 0-23-16,-2-1 20 0,-1 0-32 0,-4 2-2 16,-1-3-4-16,-2 1-6 0,-1 1-1 15,-3-3-5-15,-4 3-1 0,2 1-13 0,-2 2-22 16,-4 0-49-16,4 3-58 0,-3 3-45 0,2 1-53 16,-2 2-46-16,4 2-96 0,-2 0-73 0,1 2-82 15,-1 2-338-15,4-1-420 0</inkml:trace>
  <inkml:trace contextRef="#ctx0" brushRef="#br1" timeOffset="-138853.99">11206 10928 282 0,'0'-14'331'0,"0"14"-37"0,0 0-10 15,0 0-17-15,0-13 12 0,0 13-13 0,0 0-18 16,0 0-34-16,2-11-25 0,-2 11-28 0,0 0-23 15,0 0-26-15,0 0-21 0,0 0-16 0,0 0-7 16,0 0-5-16,0 0-1 0,0 0-5 0,0 0-2 16,0 0-5-16,0 0-3 0,0 0-3 0,0 0-3 15,3 10-1-15,-3-10-3 0,0 0 2 0,-1 12-1 16,1-12-2-16,0 0 3 0,0 0-4 0,-1 14-5 16,1-14 0-16,0 0-8 0,0 0-2 15,0 12-2-15,0-12 1 0,0 0-1 0,0 0 1 16,0 0 6-16,-3 10 12 0,3-10 12 15,0 0-17-15,0 0 47 0,0 0-51 0,0 0 24 16,0 0-37-16,0 0 29 0,0 0-34 0,0 0 33 16,0-16-29-16,0 16 26 0,0 0-29 0,2-13 29 15,-2 13-30-15,0 0 35 0,0-12-34 0,0 12 24 16,0 0-27-16,0 0 18 0,1-11-34 0,-1 11 21 16,0 0-29-16,0 0 26 0,0 0-30 0,0 0 38 15,0 0-33-15,0 12 33 0,0-12-33 0,0 14 30 16,0-14-27-16,-1 17 43 0,1-17-31 0,-2 22 18 15,2-22-24-15,0 23 34 0,0-11-20 0,-2-1 26 16,0 1-27-16,2-1 29 0,-1 1-26 16,1-12 26-16,-1 21-30 0,1-21 28 0,-1 19-32 15,1-19 26-15,-2 17-27 0,2-17 24 0,0 15-27 16,0-15 15-16,-1 11-79 0,1-11-48 0,0 0-95 16,0 16-54-16,0-16-118 0,0 0-113 0,-2 11-628 15,2-11-737-15</inkml:trace>
  <inkml:trace contextRef="#ctx0" brushRef="#br1" timeOffset="-135239.96">11562 9588 97 0,'0'0'400'0,"0"0"-87"16,3-9-29-16,-3 9-10 0,0 0-8 16,0 0-7-16,3-11-3 0,-3 11-54 0,0 0-37 15,0 0-28-15,0 0-14 0,0 0-11 0,0 0-6 16,0 0-9-16,0 0-4 0,0 0-7 0,-3 11-2 16,3-11-5-16,-6 18-13 0,4-8 1 0,-4 4 0 15,3 1 1-15,-2 1-5 0,-1 1 1 0,0 2-22 16,0 0 24-16,-1 2-22 0,1-1 32 0,-1 1-27 15,-1 0-2-15,2-2 19 0,-1 1-28 0,-1-2 24 16,2-1-35-16,2 0 21 0,-3-2-34 16,4 0 28-16,-2-2-36 0,0-1 28 0,3-1-32 0,-2-1 25 15,1 0-60-15,3-10-19 0,-4 15-68 0,4-15-44 16,-3 11-77-16,3-11-92 0,0 0-59 16,0 0-44-16,0 0-430 0,0 0-414 0</inkml:trace>
  <inkml:trace contextRef="#ctx0" brushRef="#br1" timeOffset="-134823.33">11675 9717 249 0,'9'-9'358'0,"-9"9"-65"15,0 0-30-15,0 0-26 0,8-7-12 0,-8 7-11 0,0 0-3 16,0 0-10-16,0 0-19 0,0 0-15 0,0 0-12 15,0 0-10-15,2 11-20 0,-2-11-15 16,-1 11-16-16,1-11-10 0,-4 12-13 0,4-12-9 16,-5 16-9-16,5-16-22 0,-2 18 9 0,-1-8-20 15,2 1 13-15,1-11-18 0,-1 19 13 0,1-19-19 16,0 19 22-16,0-19-22 0,1 19 17 0,-1-19-17 16,4 18 26-16,0-9-21 0,1-1 24 0,0-1-20 15,-5-7 20-15,10 12-24 0,-10-12-2 0,15 10 0 16,-15-10-2-16,18 5 0 0,-18-5 0 0,17 2 1 15,-17-2-1-15,18-2-1 0,-18 2 0 0,16-6 23 16,-16 6-27-16,15-12 21 0,-10 5-30 16,2-2 23-16,-3 0-11 0,-1-2 12 0,-1 0-25 15,0 0 23-15,-2-1-5 0,-2 2-9 0,0-2-1 16,-2-2-2-16,-1 3-2 0,-3-1-2 0,0 3 2 16,1-1-3-16,-1 3-3 0,0 1-1 0,-3 0-18 15,2 3-37-15,-4 0-36 0,13 3-47 0,-22 0-74 16,8 1-81-16,5 3-56 0,-5-1-79 0,4 2-346 15,0 1-303-15</inkml:trace>
  <inkml:trace contextRef="#ctx0" brushRef="#br1" timeOffset="-128454.77">17360 10118 224 0,'0'0'256'0,"0"0"-40"0,0 0-15 0,3-9-17 16,-3 9 34-16,0 0-44 0,0 0 9 0,6-7 12 16,-6 7 3-16,0 0-6 0,0 0-22 0,0 0-22 15,0 0-14-15,0 0-8 0,0 0 39 0,0 0-56 16,0 0 32-16,0 0-52 0,0 0 30 16,-16 5-69-16,16-5 50 0,-11 11-63 0,4-5 52 15,0 2-57-15,-1-1 46 0,-1 3-59 16,1 1 50-16,-1 0-60 0,-1 1 52 0,1 1-57 15,2-1 48-15,-4 3-57 0,4-2 58 0,-1 1-64 16,0 0 56-16,0-1-59 0,1 2 54 0,1-2-55 16,0 0 51-16,0-1-55 0,-1 0 54 15,3-1-55-15,-1 0 8 0,1-2-1 0,0 1 6 0,4-10 1 16,-7 17-2-16,7-17-24 0,-5 14-26 0,5-14-28 16,-3 12-25-16,3-12 7 0,-3 10-96 0,3-10-48 15,0 0-23-15,4 9-7 0,-4-9-26 0,0 0-49 16,14 2-16-16,-14-2-165 0,14-3-38 0</inkml:trace>
  <inkml:trace contextRef="#ctx0" brushRef="#br1" timeOffset="-128125.25">17582 10241 253 0,'0'0'396'0,"12"-8"-91"16,-12 8-12-16,8-8-11 0,-8 8-3 0,8-6 33 15,-8 6-89-15,7-5 9 0,-7 5-87 0,0 0 19 16,9-6-62-16,-9 6 37 0,0 0-53 0,0 0 44 16,0 0-56-16,0 0 46 0,10 6-54 0,-10-6 49 15,0 0-55-15,1 14 55 0,-1-14-65 16,-3 13 56-16,3-13-60 0,-2 18 15 0,2-18 5 16,-5 20 2-16,2-9 5 0,1 0-6 0,-1 0-8 15,1 1-3-15,-2 0-5 0,1-1-3 0,0 0-3 16,1 0-1-16,-1 0-5 0,0 0-33 0,0 0 28 15,1-2-32-15,-1 1 24 0,3-10-27 0,-4 18 22 16,4-18-25-16,-2 15 22 0,2-15-24 0,-3 13 23 16,3-13-65-16,-1 13-41 0,1-13-65 0,0 0-69 15,-2 14-117-15,2-14-111 0,0 0-165 16,0 0-313-16,3 11-503 0</inkml:trace>
  <inkml:trace contextRef="#ctx0" brushRef="#br1" timeOffset="-126327.34">17472 12329 255 0,'0'0'247'0,"0"0"-26"16,0 0-18-16,6-7-12 0,-6 7-12 0,0 0-12 16,0 0-7-16,7-6-5 0,-7 6 0 15,0 0-6-15,0 0-8 0,0 0-13 0,8-5-4 16,-8 5-5-16,0 0-1 0,0 0-4 0,0 0-4 16,0 0-7-16,0 0-5 0,9 7-8 0,-9-7-7 15,0 0-7-15,1 11-3 0,-1-11-4 0,-1 12-2 16,1-12-6-16,-2 14-6 0,2-14-3 0,-4 18-8 15,2-5 0-15,-1-4-2 0,-1 3-2 16,2-1 3-16,-2 1-6 0,1 0-6 0,-2 0-6 0,2-1 0 16,-1 1-2-16,1-2-4 0,-1 1-2 15,2 0 8-15,-2-1-14 0,1-1-3 0,1 1-1 16,2-10 3-16,-6 17-3 0,6-17-10 0,-4 13-41 16,4-13-48-16,-4 12-18 0,4-12-124 0,0 0-78 15,0 14-57-15,0-14-83 0,0 0-370 16,5 7-360-16</inkml:trace>
  <inkml:trace contextRef="#ctx0" brushRef="#br1" timeOffset="-125726.84">17885 12428 270 0,'0'0'369'0,"0"0"-53"0,-3-12-15 15,3 12-25-15,0 0-1 0,0 0-20 0,0 0-27 16,-5-9-22-16,5 9-31 0,0 0-21 0,0 0-20 16,0 0-19-16,-14 4-13 0,14-4-13 0,-9 8-1 15,9-8-17-15,-12 11-7 0,6-4-6 0,1 2-4 16,-1-1-13-16,1 2-4 0,-2-1-5 0,2 1-2 15,0-1-2-15,1 2 7 0,0-2-12 16,2 2-1-16,2-11-1 0,-3 20 0 0,3-20-3 16,-1 19 4-16,1-19 2 0,2 17 5 15,2-9 1-15,-4-8 2 0,9 14-5 0,-2-7 3 16,3-1 3-16,-1-2-5 0,1 1-5 0,4-2-2 16,-2-1-3-16,3-2-4 0,-1-1-2 0,3-2 1 15,-1-2-1-15,2-2 2 0,-1-1 4 0,1-3 6 16,-2-1 8-16,0-3 7 0,-5 3 11 0,2-4 7 15,-4-1 9-15,-3 3-18 0,-2-2 28 0,-1 0-36 16,-2 2 26-16,-3-1-34 0,-1-1 20 0,-2 1-31 16,-3 1-4-16,-3 0-1 0,0-1-6 0,0 4-6 15,-2 2-15-15,2 0-40 0,-2 2-35 16,-1 1-88-16,2 4-21 0,-2-1-39 0,14 3-34 16,-24 0-73-16,14 3-27 0,-2-1-77 0,1 2-431 15,-1 1-432-15</inkml:trace>
  <inkml:trace contextRef="#ctx0" brushRef="#br1" timeOffset="-123112.79">17569 12371 5 0,'0'0'136'0,"0"0"-3"15,0 0-23-15,0 0-11 0,0 0-14 0,0 0 4 16,0 0-11-16,-1-12-1 0,1 12-7 0,0 0-2 15,0 0-6-15,0 0-7 0,0 0 6 0,0 0 0 16,0 0 1-16,0 0-11 0,0 0 9 0,-1-11-11 16,1 11 10-16,0 0-13 0,0 0 1 0,0 0 2 15,0 0-1-15,0 0 0 0,0 0 4 0,0 0-2 16,0 0 4-16,0 0-1 0,0 0 3 0,-2-11 5 16,2 11-1-16,0 0-3 0,0 0 7 15,0 0 11-15,0 0 11 0,0 0 6 0,0 0-1 16,0 0 4-16,0 0-5 0,2-10-2 0,-2 10-2 15,0 0-3-15,0 0-6 0,0 0-4 0,0 0-12 16,0 0 14-16,0 0-27 0,0 0-7 0,0 0-3 16,0 0-6-16,0 0-3 0,0 0-4 0,0 0-3 15,0 0-5-15,0 0 1 0,0 0-7 0,0 0-3 16,0 0 0-16,0 0 1 0,0 0 2 0,0 0 3 16,0 0 2-16,0 0 7 0,0 0 0 0,0 0-3 15,0 0 1-15,-8 6-3 0,8-6 1 16,-4 8 2-16,4-8 2 0,-5 11-4 0,5-11 52 15,-6 13-64-15,6-13 58 0,-9 14-60 0,5-5 53 16,0-1-59-16,-1 1 51 0,1-1-57 0,0 1 48 16,0 0-54-16,-1 1 51 0,0-1-54 15,1 1 56-15,-1-1-57 0,1 1 56 0,-1 0-56 16,1-1 53-16,-2 1-52 0,2 0 51 0,-1-1-50 16,1 1 56-16,-1-1-52 0,0 1 50 0,0-1-56 15,0 0 61-15,1 0-59 0,-1 1 54 0,1-2-55 16,-1 2 54-16,1-2-57 0,-1 1 52 0,1-1-50 15,0 1 52-15,-1-1-50 0,1 0 50 0,4-8-49 16,-7 15 4-16,2-7 2 0,5-8 6 0,-7 14 2 16,7-14 2-16,-6 14 1 0,6-14 6 0,-7 12-1 15,7-12-7-15,-6 10 6 0,6-10-4 16,-6 12-2-16,6-12 7 0,-5 9-5 0,5-9 1 16,-6 10-3-16,6-10 2 0,-3 8-2 15,3-8-1-15,0 0 3 0,-7 11 2 0,7-11-1 0,0 0 1 16,-4 8 1-16,4-8-2 0,0 0 1 0,0 0 1 15,-5 10 5-15,5-10-7 0,0 0-2 0,0 0 0 16,0 0 4-16,0 0-6 0,-5 8 5 0,5-8-7 16,0 0 1-16,0 0-1 0,0 0 0 0,0 0 0 15,0 0 0-15,0 0-11 0,0 0-31 0,0 0-43 16,0 0-71-16,0 0-52 16,0 0-174-16,0 0-108 0,0 0-474 0,0 0-554 0</inkml:trace>
  <inkml:trace contextRef="#ctx0" brushRef="#br1" timeOffset="-115247.99">17696 2654 338 0,'5'-9'360'0,"-5"9"5"0,0 0-61 0,1-11-17 16,-1 11-13-16,0 0-13 0,-4-11-24 15,4 11-25-15,-6-7-23 0,6 7-28 0,-6-7-23 16,6 7-22-16,-9-4-15 0,9 4-6 15,-13-3-17-15,13 3-10 0,-16 3-6 0,16-3-8 16,-19 7-5-16,10-2-7 0,0 1-6 0,-2 2-3 16,1 2-4-16,1 0-5 0,-3 1-1 0,3 0 0 15,0 1-2-15,2 3-3 0,-2-2-3 0,2 1 1 16,2 2-2-16,0-2-4 0,1 0-49 0,2 1 61 16,-1-2-54-16,3 0 58 0,0-1-47 0,0 1 68 15,3-2-39-15,0-1 64 0,3 1-47 16,0-2 53-16,3 1-54 0,1-3 49 0,2 0-56 15,-1 0 41-15,3-3-53 0,-1-1 40 0,1-1-43 16,-1-2 39-16,2-1-43 0,1-3 43 0,1 0-45 16,0-5 46-16,1-2-56 0,-3-1 45 0,2-1-60 15,-3-2 41-15,0-2-47 0,-1 0 58 0,-2-1-7 16,0 1 0-16,-4-1-2 0,-2 2-5 0,2 1-1 16,-5-1-6-16,1 1-3 0,-3 0 2 0,0 2-50 15,-2 1 56-15,0 0-54 0,-2 1 53 0,-1 1-53 16,0 1 55-16,-1 1-51 0,-2 0 57 15,-1 2-2-15,9 6-11 0,-17-7-2 0,17 7-3 16,-19-2 3-16,19 2-6 0,-18 1-1 16,18-1-2-16,-18 6-1 0,11-1 1 0,7-5 1 15,-14 11 0-15,9-4 0 0,1 2-1 0,0-1 2 16,4-8 5-16,-1 19 0 0,1-7-1 0,1-2-1 16,1 3-49-16,1 1 63 0,2 2-51 0,1-2 61 15,1 2-57-15,1 0 57 0,1 1-52 0,1 0 57 16,-1-1-55-16,0-2 65 0,-2-1-62 0,3 1 59 15,-2-1-59-15,0-1 58 0,1-1-56 0,-3-1 55 16,1 0-55-16,-2-2 58 0,-5-8-54 0,9 15 3 16,-9-15-10-16,7 13 35 0,-7-13-82 0,5 9 20 15,-5-9-81-15,4 9 16 0,-4-9-102 16,0 0-29-16,0 12-96 0,0-12-80 0,0 0-394 16,-5 7-355-16</inkml:trace>
  <inkml:trace contextRef="#ctx0" brushRef="#br1" timeOffset="-114697.27">18094 2778 89 0,'0'0'609'0,"0"0"-113"0,3-12-93 16,-3 12-22-16,0 0-39 0,4-9-64 0,-4 9-50 15,0 0-45-15,0 0-40 0,0 0-34 16,0 0-21-16,4-8-10 0,-4 8-4 0,0 0 1 16,0 0-1-16,2 10-5 0,-2-10 2 0,2 10 4 15,-2-10 1-15,1 15-3 0,-1-15-51 0,0 19 59 16,0-19-52-16,0 21 48 0,0-8-58 0,0-13 45 16,-1 22-51-16,1-10 48 0,-2-1-52 0,1 1 44 15,1-12-50-15,-1 20 2 0,1-20 1 0,-3 18-2 16,3-18 2-16,-1 15 6 0,1-15 4 0,-2 10 4 15,2-10 3-15,-2 10 5 16,2-10 3-16,0 0-1 0,0 0-11 0,-3 10 0 0,3-10-6 16,0 0-5-16,0 0 33 0,-2-12-47 15,2 12 37-15,0-15-56 0,2 4 39 0,0 1-53 16,0-2 52-16,1-3-52 0,1 1 39 0,0 1-46 16,1 0 62-16,0-1-10 0,2 1-11 0,1 1 5 15,0 1-7-15,0 1 0 0,2 0 1 0,0 2-2 16,-1 1-3-16,1 0-1 0,0 3-1 0,-1 0 0 15,3 2 2-15,-12 2-1 0,19-3 3 0,-19 3-2 16,22 3-3-16,-13 0 6 0,2 2 5 0,1 2-25 16,-2 2 70-16,0 1-38 0,0 1 53 0,-2 0-43 15,2 1 48-15,-2 1-45 0,-2 1 39 0,1-1-43 16,-2 1-4-16,1-1 4 0,-2 1 2 16,-2-3-5-16,1 1 1 0,0 0-1 0,-2-2-9 15,0 2-50-15,-1-12-81 0,0 19-33 0,0-19-130 16,-1 20-75-16,1-20-136 0,-5 15-525 0,5-15-641 15</inkml:trace>
  <inkml:trace contextRef="#ctx0" brushRef="#br1" timeOffset="-113731.3">21867 2607 78 0,'-8'-6'511'16,"8"6"-42"-16,-13-9-51 0,13 9-12 0,-13-9-37 16,13 9-53-16,-12-7-56 0,12 7-35 15,-13-6-50-15,13 6-26 0,-15-3-32 0,15 3-9 16,-17 0-26-16,7 2-6 0,-1 2-17 0,0-1-4 16,0 3-10-16,-2 1-20 0,3 2 1 0,0 0-12 15,-2 2 5-15,3 1-1 0,2 0-4 0,-2 1-4 16,2 2-2-16,2-1-5 0,1 0 6 15,2 0 0-15,-1-1-1 0,3 0 6 0,0 1 4 16,1-2 7-16,2 2 18 0,0-3-41 0,2 2 76 16,1 0-46-16,2-3 57 0,-2 2-53 0,4-3 43 15,-1 1-36-15,4-2 43 0,0-2-50 0,1 0 32 16,-1-2-40-16,3-1 29 0,-2-1-42 0,2-4 37 16,2 0-40-16,-1-3 31 0,3-3-37 0,-1-2 44 15,0-2-52-15,0-3 24 0,-1-3-29 16,-4 1 30-16,0 0-32 0,-2-1 31 15,-3-1-27-15,0 0 28 0,-3 1-36 0,-2 2 35 0,0-1-42 16,-3 2 39-16,-1 2-46 0,0 0 34 0,-3 1-42 16,0 0 32-16,-1 3-40 0,-3 0 45 15,-3 1-42-15,1 2 44 0,-2 2-43 0,-1 1 39 16,-1 3 0-16,-1 0-4 0,2 2-10 0,-5 2 11 16,3 0-18-16,-3 4 6 0,4 0 17 0,-1 2-3 15,2-1-6-15,-1 5-2 0,1-3 6 0,5 3-1 16,-1 0 0-16,2 1-45 0,-1 0 54 0,5 1-43 15,-1-1 46-15,3 0-37 0,1 2 52 0,3-2-51 16,3 2 54-16,-1-2-43 0,4 1 47 0,3 1-45 16,1-3 46-16,3 0-47 0,1-3-17 0,2 2-46 15,0-4-9-15,0 1-107 0,1-3-39 16,-4-3-149-16,2 2-59 0,0-4-94 0,-2 0-330 16,-2-2-419-16</inkml:trace>
  <inkml:trace contextRef="#ctx0" brushRef="#br1" timeOffset="-113231.29">22227 2764 435 0,'0'0'677'0,"0"0"-125"0,0 0-82 16,0 0-65-16,0-12-55 0,0 12-48 0,0 0-50 15,0 0-44-15,0 0-42 0,0 0-29 0,0 0-22 16,0 0-18-16,0 0-7 15,0 0-11-15,0 0-11 0,0 0-4 0,0 0-45 16,4 11 46-16,-4-11-47 0,2 15 47 0,-2-15-43 16,-2 16 38-16,2-16-47 0,-1 18 38 0,1-18-40 15,-3 19 34-15,3-19-41 0,-2 18 36 16,2-18-41-16,-4 16 40 0,4-16-42 0,-5 15 34 0,5-15-35 16,-2 11 7-16,2-11 34 0,-3 9-32 0,3-9 35 15,0 0-32-15,-4 12 29 0,4-12-28 0,0 0 21 16,0 0-36-16,0 0 28 0,0 0-34 0,-10-3 27 15,10 3-47-15,-3-10 31 0,3 10-21 0,-1-14 25 16,1 14-50-16,1-18 34 0,2 7-35 16,1-1 45-16,1-1-49 0,3-2 42 0,2 2-2 0,0-3-2 15,4 3-1-15,1 0 2 0,1 1-2 16,2 1-3-16,-1 1 6 0,1 2-2 0,-1 2-3 16,0 2 0-16,0 1 4 0,-2 2-4 15,0 2 0-15,-1 0 4 0,2 3-1 0,-1 2-1 16,-1 1 8-16,-3 1 2 0,1 2 15 0,-2 2-29 15,-1 0 58-15,-1 1-35 0,0 1 44 0,-3-1-46 16,-1 2 39-16,0 0-42 0,-3-2 39 0,1 0-42 16,-2-1 5-16,-2 0 0 0,1 0-4 0,0 0-30 15,-2-2-63-15,-1 0-2 0,1 1-108 16,-2-3-4-16,0-1-145 0,-1 1-39 0,6-8-103 16,-13 8-422-16,13-8-486 0</inkml:trace>
  <inkml:trace contextRef="#ctx0" brushRef="#br1" timeOffset="-112687.25">21650 2304 275 0,'-9'-4'379'16,"9"4"-49"-16,-15-6-16 0,15 6-34 0,-12-5-31 16,12 5-12-16,-11-3-22 0,11 3-24 0,-9-4-19 15,9 4-16-15,0 0-14 0,-11-5-13 0,11 5-18 16,0 0-13-16,0 0-15 0,-9-3-9 15,9 3-7-15,0 0 1 0,0 0 14 0,0 0 4 16,0 0 14-16,0 0 20 0,0 0-33 0,13 2 56 0,-13-2-36 16,24 4 51-16,-5-4-37 0,2 2 31 15,6 0-38-15,4 0 26 0,4 0-34 0,5 1 24 16,2-1-25-16,7-1 19 0,1 1-25 0,-3 1 14 16,-4-2-14-16,6 0 13 0,-6 0-4 0,-2 1-4 15,1-1-15-15,-3-1-1 0,-2 1-8 0,-5-1-4 16,-3 1-6-16,-1-1-6 0,-5 0-10 0,-1 0-13 15,-1 0-14-15,-1 0-4 0,-3 2 0 16,-2-2-5-16,-2 0-9 0,1 0-4 0,-14 0-22 16,20 0-44-16,-20 0-36 0,18 0-75 0,-18 0-44 15,13 1-117-15,-13-1-42 0,0 0-61 0,18 1-100 16,-18-1-133-16,0 0-539 0,0 0-818 16</inkml:trace>
  <inkml:trace contextRef="#ctx0" brushRef="#br1" timeOffset="-105702.1">23743 2621 327 0,'0'0'407'0,"0"0"-25"0,0 0-15 0,-15 2-6 15,15-2-13-15,0 0-48 0,0 0-50 0,-12-2-38 16,12 2-33-16,0 0-30 0,0 0-10 15,0 0-22-15,-11 2-9 0,11-2-11 0,0 0-7 0,0 0-6 16,0 0-10-16,0 0 3 0,0 0-6 16,0 0-51-16,0 0 64 0,0 0-46 0,0 0 59 15,0 0-57-15,0 0 49 0,0 0-48 0,0 0 42 16,11 3-49-16,-11-3 38 0,25 1-44 0,-9 0 37 16,5 0-39-16,2 0 38 0,5 0-37 0,2 2 33 15,6-2-39-15,3 1 39 0,2-1-30 16,1 2 29-16,0-2-28 0,1-1 21 0,-2 2-32 15,0-1 27-15,0-1-26 0,-3 0 27 0,-6 0-29 16,-1 0 23-16,-2-1-25 0,-1 1 22 0,-1-2-32 16,-6 1 25-16,-1 1-25 0,-1 0 20 0,-3 0-22 15,-2-2 23-15,-1 2-25 0,-13 0 25 0,21-1-26 16,-21 1 22-16,17 0-30 0,-17 0 0 0,15-1-63 16,-15 1-15-16,0 0-99 0,14-2-7 15,-14 2-54-15,0 0-48 0,0 0-65 0,7-7-88 16,-7 7-47-16,0 0-30 0,-10-7-354 0,10 7-433 15</inkml:trace>
  <inkml:trace contextRef="#ctx0" brushRef="#br1" timeOffset="-105299.46">24404 2499 532 0,'-10'-5'470'0,"10"5"-61"0,0 0-27 0,0 0-7 16,0 0-37-16,-9-6-55 0,9 6-47 0,0 0-43 16,0 0-39-16,0 0-32 0,0 0-24 0,0 0-17 15,0 0-19-15,0 0-15 0,0 0-7 0,0 0-5 16,0 0-10-16,0 0 0 0,0 0-2 16,0 0-1-16,0 0 1 0,11 6 2 0,-11-6 5 15,17 5-1-15,-7-1 0 0,0 0 2 0,2 1-2 16,1-1-2-16,1 2 2 0,-2-1-8 0,1 1-7 15,0-1-2-15,-3-1-3 0,2 2-2 16,-1-2-1-16,-3 1-2 0,1 0 0 0,1 0-4 16,-10-5 4-16,13 10 0 0,-7-4 2 0,-6-6-4 15,10 10 5-15,-10-10 12 0,9 9 34 0,-9-9-24 16,2 12 72-16,-2-12-28 0,1 13 45 0,-1-13-29 16,-5 14 31-16,5-14-42 0,-9 15 18 0,-1-7-40 15,1 0 16-15,-2 1-35 0,0-1 16 0,-2 1-39 16,-3-1 13-16,2-1-74 0,-2 0-46 0,-1 3-156 15,-3-2-39-15,2 0-118 0,4 0-155 16,-2-1-599-16,2-1-774 0</inkml:trace>
  <inkml:trace contextRef="#ctx0" brushRef="#br1" timeOffset="-104353.18">25113 2524 680 0,'0'0'505'0,"-3"-17"-72"15,3 17-35-15,-3-10-28 0,3 10-40 0,0 0-43 16,-3-13-34-16,3 13-59 0,0 0 1 0,-2-10-42 15,2 10-10-15,0 0-24 0,0 0-16 0,0 0-6 16,0 0-13-16,-7 11-15 0,5-1-11 0,0-1-4 16,0 3-14-16,-4 3-4 0,2 0 1 15,0 1-47-15,0 0 44 0,0 1-51 0,2 0 52 16,-1 0-53-16,-2 0 46 0,2-1-46 0,-1 0 48 16,2 0-48-16,-2-3 47 0,3-1-45 0,0 0 52 15,-2-2-54-15,3 0 46 0,0-10-45 0,-4 15 43 16,4-15-43-16,-2 13 52 0,2-13-53 0,0 0 29 15,-3 12-58-15,3-12 36 0,0 0-44 0,0 0 46 16,0 0-63-16,0-17 60 16,0 17-7-16,0-20-2 0,1 5-2 0,1-1-6 0,0-2-2 15,0-2 9-15,0 1 6 0,1-2 2 16,1 0 10-16,-2 3-2 0,1 1 4 0,2 2 4 16,-4 0 1-16,4 1 3 0,-3 4-2 0,0-1-3 15,-2 11-7-15,3-18-7 0,-3 18 0 0,4-12-5 16,-4 12-4-16,2-10 5 0,-2 10 2 0,0 0 20 15,8-5 14-15,-8 5 4 0,10 6 5 0,-10-6 0 16,11 13 4-16,-2-2 5 0,0 1 1 0,-1 0-7 16,0 1-6-16,3 3-4 0,-1-1-2 0,-1 1 0 15,4 0-4-15,-7-2-49 0,3-1 53 0,0 0-42 16,1 1 50-16,-2-4-50 0,1 2 51 16,1-2-66-16,-2 0 52 0,1-2-59 0,-4-1 54 15,4-1-51-15,-4 0 55 0,-5-6-50 0,12 6 43 16,-12-6-38-16,14 0 49 0,-14 0-57 15,12-7 53-15,-4 1-7 0,-4-1-6 0,4-5-2 16,-2-2 1-16,-1-1-2 0,-3-3-7 0,1-3 5 16,1-1-6-16,0-1 11 0,-4-1-46 0,3 1 60 15,-2 4-50-15,0-1 59 0,0 2-46 0,-1 2 62 16,1 3-48-16,-1 1 51 0,2 1-57 0,-2 11 42 16,0-18-47-16,0 18 44 0,1-14-49 0,-1 14 59 15,0 0-47-15,0 0 55 0,0 0-45 0,0 0 45 16,0 0-48-16,-5 16 53 0,3-3-49 0,-1 3 45 15,1 1-43-15,-2 0 46 0,1 2-45 16,1 2 43-16,-2 1-47 0,1 1 37 16,0-1-44-16,2 0 43 0,-3-3-48 0,4 2 46 15,-2-3-46-15,-1 1 45 0,3-1-45 0,0-1 33 16,0-1-94-16,3-3-13 0,-3 0-109 0,2-1-21 16,-2-2-78-16,4 0-113 0,-1-2-112 0,-3-8-412 15,10 12-506-15</inkml:trace>
  <inkml:trace contextRef="#ctx0" brushRef="#br1" timeOffset="-103934.64">25679 2592 372 0,'0'0'667'16,"0"0"-150"-16,0-12-59 0,0 12-64 0,0 0-53 15,0 0-43-15,-1-12-43 0,1 12-49 0,0 0-32 16,0 0-45-16,0 0-7 0,0 0-20 0,-10 3-21 15,10-3-19-15,-6 9-7 0,6-9-7 0,-8 13-19 16,4-5-1-16,0 1-4 0,-1 0-2 0,0 2-7 16,1-2-5-16,2 3-2 0,-1-3-1 0,0 2 2 15,2 0 5-15,1-11 9 0,-2 20 3 0,2-20-45 16,2 19 55-16,-2-19-47 0,1 18 52 0,-1-18-50 16,8 16 57-16,-4-9-54 0,-4-7 52 0,14 11-46 15,-5-6 44-15,0-2-43 0,2 0 46 16,-11-3-44-16,23 1 42 0,-12-4-40 15,0 0 40-15,3-2-44 0,-1-2 42 0,1-1-47 16,-1-2 36-16,-2-3-35 0,1-3 40 0,-3 2-8 16,0-4-29-16,-2 2 37 0,-3-1-29 0,0 0 37 15,-3 0-37-15,1 1 33 0,-4-1-43 0,0 2 34 16,-3-1-44-16,-3 1 34 0,0 3-50 0,-3-1 44 16,-1 3-37-16,-1 1 27 0,-3 3-36 0,3 1-15 15,-2 2-124-15,1 3-14 0,0 1-30 0,-2 1-58 16,3 5-78-16,0-2-112 0,1 3-100 0,2 1-325 15,2-1-444-15</inkml:trace>
  <inkml:trace contextRef="#ctx0" brushRef="#br1" timeOffset="-103416.64">26798 2576 197 0,'0'0'590'0,"0"-19"-96"15,0 19-32-15,-2-16-31 0,2 16-52 16,-2-15-31-16,2 15-29 0,-3-14-30 0,3 14-33 15,-6-14-46-15,6 14-67 0,-4-10 25 0,4 10-74 16,-8-8 20-16,8 8-55 0,-11-4 23 0,11 4-50 16,-13 1 32-16,13-1-56 0,-20 5 36 0,11 0-43 15,-3 3 31-15,1 0-40 0,-1 2 40 0,4 0-49 16,-1 2 35-16,2-1 0 0,-2 2-3 0,4-1-4 16,-1 1-5-16,3-1 7 0,-1 1-41 0,4-2 49 15,0 0-39-15,2 2 47 0,3-1-43 0,1 1 35 16,1-2-37-16,2-2 16 0,2 1-71 0,3-2 8 15,1-1-69-15,0-1-79 0,2-2-89 0,1-3-140 16,0-1-81-16,0-2-467 0,-1-3-584 16</inkml:trace>
  <inkml:trace contextRef="#ctx0" brushRef="#br1" timeOffset="-102937.39">27011 2355 119 0,'0'-11'606'0,"0"11"-91"0,2-17-58 0,-2 17-23 0,0-15-61 15,0 15-69-15,2-11-54 0,-2 11-49 0,0 0-46 16,1-12-34-16,-1 12-22 0,0 0-13 0,0 0-2 16,0 0-5-16,0 0-56 0,0 0 56 0,0 0-6 15,2 16-1-15,-2-16-8 0,0 24 9 0,2-11-8 16,-2 4-14-16,0 1 1 0,0 1-5 16,0 0 3-16,0 0-11 0,0 1-3 15,-2-3-5-15,0 3-7 0,2-2-5 0,0 0 1 16,0-1-2-16,-3-2-3 0,3-1-1 0,-2-1 0 15,0-1-5-15,0-1 0 0,2-11 4 0,-2 18-2 16,2-18 11-16,-2 12-47 0,2-12 40 0,-1 13-33 16,1-13 6-16,0 0-46 0,0 0 44 0,-4 10-15 15,4-10-10-15,0 0-7 0,0 0-4 0,0-14 4 16,0 14-1-16,4-13 4 0,-1 4-2 0,-1-3 8 16,4 0-3-16,1 1 7 0,0-2 6 0,0 2 1 15,2-1 0-15,2-1-1 0,1 4 3 16,-2-1 5-16,2 2 3 0,1 0-2 0,-2 3 7 0,3 0-1 15,-3 3-4-15,1-1 5 16,1 2 0-16,0 2-1 0,-1 2 2 0,-1 0 5 16,3 3-7-16,-1 0 4 0,-2 3-5 0,0 0 11 15,-2 1-6-15,0 2 16 0,-1 0-2 0,-2 0 11 16,-2 1 0-16,0-1 5 16,-3 0-7-16,-1 0 7 0,0-12-5 0,-1 23-4 0,-3-13-5 0,0 1-16 15,0 0-40-15,-2-2-41 0,0 0-47 0,1 0-53 16,5-9-99-16,-11 13-82 0,11-13-68 15,-11 7-361-15,11-7-325 0</inkml:trace>
  <inkml:trace contextRef="#ctx0" brushRef="#br1" timeOffset="-102403.91">27710 2546 565 0,'0'0'556'0,"5"-15"-48"0,-5 15-33 0,0-12-48 0,0 12-54 16,0-13-45-16,0 13-63 0,-3-10-50 15,3 10-39-15,-2-11-35 0,2 11-40 0,-7-7-22 16,7 7-21-16,-11-5-13 0,11 5-12 0,-14-3-13 16,14 3-5-16,-18 6-7 0,8-4-3 15,-2 2 2-15,1 3-8 0,-2 1-2 0,1 0-1 16,1 2 1-16,0-1 0 0,-1 2 2 0,3 0 4 15,1 0 0-15,-2 1 3 0,4 0 6 0,-1-1 3 16,1-1-2-16,3 1 5 0,0-1-1 0,3-10 3 16,-2 18-9-16,2-18 13 0,7 18-3 0,-4-10-11 15,4 0 2-15,1 0-1 0,2-3-4 0,-1-1-3 16,1 0-2-16,2-1 0 0,1-1 1 0,0-3 0 16,-1 0 0-16,1-2-1 0,1-2-10 0,-3-2-3 15,2-2-3-15,1-1 1 0,-5-1 0 0,3-4 8 16,-1 2 1-16,-3-2 0 0,-1 0-3 15,2 2 5-15,-4 1 2 0,1-1-4 16,-3 4 2-16,1-1-4 0,0 2 5 0,-4 8-10 16,8-15-7-16,-8 15-5 0,2-10-3 0,-2 10 2 15,0 0 3-15,0 0 10 0,0 0 0 0,0 0 2 16,0 0 1-16,8 10 4 0,-8-10 5 0,0 14 4 16,0-14 4-16,0 19 5 0,1-9 0 0,-1-10 1 15,0 22 0-15,1-10-3 0,-1 0-4 0,1 0-1 16,1 0 0-16,-2 0 0 0,2 0 2 0,0-1-1 15,1-1-9-15,-1 0-73 0,0 1-83 0,-2-11-71 16,3 15-106-16,-3-15-76 0,5 14-98 0,-5-14-363 16,4 8-423-16</inkml:trace>
  <inkml:trace contextRef="#ctx0" brushRef="#br1" timeOffset="-101919.78">27912 2509 141 0,'4'-8'644'0,"-4"8"-134"0,9-13-53 16,-9 13-25-16,5-9-56 0,-5 9-65 0,6-8-54 16,-6 8-55-16,0 0-42 0,7-8-32 0,-7 8-25 15,0 0-21-15,0 0-16 0,15 0-11 16,-15 0-7-16,10 7-3 0,-10-7-1 0,12 11-6 16,-5-3-2-16,-1 1-4 0,1 2-1 0,-1 1 0 15,1 0-1-15,-2 1-6 0,0-1-1 16,0 1-2-16,-2-1-1 0,-1-1-2 0,1 0-2 15,-1 0 0-15,-2-11-2 0,4 19 3 0,-4-19 5 16,1 16 1-16,-1-16 0 0,0 13 3 0,0-13 2 16,-3 10 1-16,3-10 3 0,-3 10-2 0,3-10-4 15,0 0 1-15,-6 7-10 0,6-7 6 0,0 0 1 16,0 0-53-16,-15-1 50 0,15 1-13 16,-8-7-4-16,8 7-14 0,-8-10-10 0,8 10-6 15,-5-16-1-15,5 16-3 0,0-19-9 0,0 7 0 0,6-3 2 16,-1 2 2-16,4-2 7 0,-1 1 5 15,4 0-4-15,0 0 6 0,-1 1 4 0,5 2-1 16,-3 1-1-16,0 2 3 0,2 1 2 0,-2 2-4 16,2 0-7-16,-3 3 5 0,0 0-4 15,1 2 7-15,0 0 2 0,0 2-5 0,-4 3 12 16,6-1-5-16,-3 4 5 0,-3 0 2 0,2 1 3 16,-2 0-1-16,0 2 7 0,-3 1 3 0,2-1 5 15,-2 1-2-15,-3-1-1 0,2 1 0 0,-1-2 1 16,-3 1 4-16,2 0 0 0,-3 0-4 15,0-11-25-15,0 20-57 0,0-20-77 0,-2 19-86 0,2-19-148 16,-3 16-121-16,3-16-393 0,-4 12-463 0</inkml:trace>
  <inkml:trace contextRef="#ctx0" brushRef="#br1" timeOffset="-101286.9">28755 2538 572 0,'0'0'538'0,"-1"-15"-82"15,1 15-13-15,-3-18-51 0,3 18-51 0,-6-14-51 0,6 14-48 16,-4-13-53-16,4 13-41 0,-6-12-33 0,6 12-29 16,-10-10-23-16,10 10-14 0,-16-6-12 15,16 6-9-15,-17-1-2 0,5 2-9 0,-1 3 2 16,-1-1-8-16,0 2 4 0,-1 1-6 15,1 2 4-15,1 0-7 0,-3 0 5 0,4 2-14 16,-1 0 4-16,1 0-4 0,1 1 1 0,1 1-8 16,3-1 6-16,1 0-3 0,1-2 4 0,1 2-6 15,4-11 9-15,-1 18-9 0,3-9 20 0,3 0-11 16,2-1 11-16,0-1-8 0,1 0 6 0,4-3-4 16,-3 1 12-16,1-2-5 0,1 2 11 0,-11-5-6 15,21 1 9-15,-21-1 10 0,20-3 7 16,-20 3-10-16,21-7 2 0,-12 2-2 0,0-1 15 0,1-2-4 15,-1-2 2-15,0 0-8 0,-2-2-3 16,1 2 6-16,1-1 9 0,-3 0-2 0,1 1 10 16,-1 1-33-16,-1 2 32 0,-1-2-40 15,-4 9 27-15,8-11-45 0,-8 11 33 0,6-10-43 16,-6 10 29-16,8-8-43 0,-8 8 33 0,0 0-42 16,6-7 39-16,-6 7-27 0,0 0 45 0,0 0-8 15,0 0 0-15,3 14-3 0,-3-14-10 0,-3 13 13 16,3-13 4-16,0 16-9 0,-2-5-4 0,1 0 1 15,0 1-4-15,0 0 4 0,-2 0-4 16,2 1-8-16,-1 1 8 0,-1-2-6 0,3 4 2 16,-2-2 5-16,0 1-42 0,2-1 42 0,-1 0-38 15,1-1 45-15,-1 0-42 0,1 0 37 0,0-1-32 16,-2 0 44-16,2-12-35 0,0 22 38 0,0-22-31 16,-1 17 31-16,1-17-34 0,-4 16 39 0,0-8-35 15,4-8 43-15,-11 12-42 0,3-6 35 0,-1-2-34 16,-1 0 31-16,-4-1-27 0,-1-1 5 0,-1-1-81 15,0-1-15-15,0 0-75 0,-3-1-67 16,2-1-82-16,-1-1-129 0,2-2-110 0,1 1-423 16,1-2-574-16</inkml:trace>
  <inkml:trace contextRef="#ctx0" brushRef="#br1" timeOffset="-100803.42">28999 2601 141 0,'0'0'533'0,"0"0"-134"16,0 0-91-16,11-2-24 0,-11 2-57 0,0 0-12 16,0 0-37-16,19 1-10 0,-19-1-41 0,13 1-1 15,-13-1-28-15,16 1 12 0,-16-1-16 0,17 0 15 16,-17 0-10-16,18 0 4 0,-18 0-13 15,18-1 8-15,-18 1 2 0,20-3 11 0,-20 3-6 16,17-5 3-16,-7 1 5 0,-10 4-15 0,14-8-8 16,-5 3-7-16,-4-2-11 0,1 1-14 0,-1-1-9 15,-5 7-12-15,8-15 1 0,-8 15-5 0,5-13-1 16,-5 13-2-16,4-14-7 0,-4 14-5 16,-1-16-3-16,1 16-9 0,-8-13 3 0,8 13-5 15,-8-12 1-15,2 6-5 0,6 6-3 0,-15-7-4 16,15 7 3-16,-16-3-5 0,16 3-2 0,-17 4 0 15,6 1 2-15,2 0 6 0,-2 4 3 0,2 0 3 16,0 4 0-16,0-1-3 0,1 0 8 0,2 1 12 16,-1 1-12-16,4 0-2 0,-3 0-2 15,4-2 5-15,0 1-7 0,2-13 1 0,0 23 12 16,1-13-9-16,1 2-2 0,3-1 4 0,2-1 7 16,3 1 14-16,3-2 2 0,0 0 0 0,3-1 0 15,3 1-3-15,2-3-2 0,-1 0-5 0,3-2-4 16,2 0-9-16,-2-1-36 0,-3-2-63 0,3 0-79 15,-3-1-89-15,0-1-158 0,0-2-125 16,0 0-557-16,-3-2-717 0</inkml:trace>
  <inkml:trace contextRef="#ctx0" brushRef="#br0" timeOffset="-93422.73">19793 8095 19 0,'0'0'473'0,"0"0"-71"0,-4-9-40 0,4 9-11 0,0 0 26 16,-5-12-76-16,5 12 19 0,-4-11-79 16,4 11-30-16,-2-11-29 0,2 11-19 0,-3-10-24 15,3 10-8-15,0-13-18 0,0 13-18 0,1-11-6 16,-1 11-13-16,3-11-11 0,-3 11-14 15,6-12-13-15,-6 12-8 0,10-7-8 0,-10 7-6 16,12-7-5-16,-12 7 0 0,15-4-4 0,-15 4-8 16,16 0-1-16,-16 0-2 0,16 4 0 0,-7 0 3 15,-1 2-3-15,-2 1-1 0,2 2 1 0,-3-1 3 16,0 2 1-16,-2 3 6 0,-2-1 3 0,-1 0-7 16,-3 0 4-16,0 2 0 0,-3 1 2 0,-2-1-1 15,-4 1 2-15,0-1-1 0,0-1 11 16,-2 0-37-16,-2-2 31 0,5-1-16 0,-3-1 19 15,1 0-30-15,0-1 32 0,1-1-29 0,3-1 31 16,0-2-26-16,9-4 36 0,-14 11-21 0,6-7 37 16,8-4-21-16,-9 6 40 0,9-6-38 0,0 0 32 15,0 0-27-15,0 0 34 0,0 0-48 0,8 11 20 16,-8-11-33-16,16 2 25 0,-16-2-31 16,26 0 27-16,-12 0-33 0,0-2 27 0,2 1-28 15,1 1 28-15,1-2-31 0,-1 2 28 0,2-1-58 16,-1 0-29-16,-4 1-80 0,1-2-18 0,-1 0-67 15,-1 2-89-15,0-2-76 0,-2 0-84 16,-11 2-457-16,18-5-516 0</inkml:trace>
  <inkml:trace contextRef="#ctx0" brushRef="#br0" timeOffset="-93032.32">19998 7925 680 0,'0'0'559'0,"-6"-10"-94"0,6 10-49 0,-4-8-49 0,4 8-51 0,0 0-31 15,-3-9-36-15,3 9-35 0,0 0-29 0,0 0-25 16,-4-8-17-16,4 8-17 0,0 0-18 16,0 0-9-16,0 0-18 0,0 0-14 0,7 5-5 15,-7-5-8-15,8 8-10 0,0-2-6 0,-2 0-9 16,2 1-1-16,1 3-4 0,1-2-1 0,2 2-5 15,-2 1 3-15,4-1-9 0,-3 1 2 0,5 0-2 16,-2 2-21-16,1-4 31 0,-1 4-25 0,1-1 26 16,-3-1-25-16,1 1 29 0,-2-1-30 0,-1 0 26 15,1 0-31-15,-1 0 30 0,-2 1-27 0,-2 1 22 16,-2 0-28-16,0 1 32 0,-3-1-29 0,-1 0 25 16,-1 3-26-16,-2 1 6 0,-3 1 14 15,-1 2 16-15,-2 0 8 0,-3 4 4 0,-3-2 18 16,0 1-25-16,-2-1 9 0,1-1-24 15,1 1 13-15,-2 0-23 0,3-3-1 0,0-2-102 16,4-1-86-16,-1 1-94 0,3-4-126 0,1 0-158 16,1-2-635-16,6-11-805 0</inkml:trace>
  <inkml:trace contextRef="#ctx0" brushRef="#br0" timeOffset="-91036.63">21859 8439 208 0,'0'0'390'0,"-1"-11"-85"0,1 11-9 15,0 0-25-15,0 0-9 0,0 0 6 0,0 0-37 16,0 0-20-16,-1-11-40 0,1 11-8 0,0 0-30 15,0 0 0-15,0 0-27 16,0 0 1-16,0 0-27 0,0 0 5 0,0 0-19 0,0 0-3 16,0 0-21-16,4-9 13 0,-4 9-19 15,0 0 7-15,0 0-15 0,11 3 16 0,-11-3-21 16,13 4 17-16,-13-4-20 0,15 5 22 0,-4-2-25 16,0 0 14-16,1 3-23 0,3-2 18 0,-2 2-20 15,3 1 18-15,-2-1 1 0,4 4 2 0,-1-1 0 16,1 1-5-16,-2 0-4 0,2 0-1 0,-2 3-1 15,-1-2-7-15,0 1 6 0,-1 2-1 16,1 2-4-16,-2-1 1 0,0 0 0 0,0 3 0 0,-1-2-3 16,-1 2 1-16,0 1-1 0,0 0-1 0,-2 0 4 15,1 3-5-15,-2-2 2 0,-2 1 4 16,0 1-4-16,2 1 2 0,-3-2-2 0,-1 2 2 16,0-1-24-16,-2-1 28 0,1 0-22 15,-2 1 33-15,-1-1-21 0,-1-1 28 0,0 0-26 16,-2 4 38-16,-1-3-31 0,0 2 34 0,-2-2-32 15,-2 1 28-15,2-1-26 0,-2 0 30 0,-1 0-35 16,-1-1 37-16,0-1-32 0,-2 0 31 0,0 1-30 16,-1-2 38-16,-1 0-31 0,0-1 23 0,-1-1-27 15,-2 2 26-15,-2 0-29 0,3-4 11 0,-2 1-14 16,2-1 23-16,-2-1-29 0,-1-1 21 0,2 1-23 16,-1-2 22-16,3 0-29 0,1-3 21 0,2 1-23 15,2-2 20-15,0 0-28 0,2-3 6 0,0 1-80 16,8-5-33-16,-12 9-58 0,12-9-49 0,0 0-71 15,0 0-118-15,0 0-63 0,0 0-106 16,0 0-307-16,18-4-451 0</inkml:trace>
  <inkml:trace contextRef="#ctx0" brushRef="#br0" timeOffset="-90243.3">21889 8410 74 0,'-10'-6'315'0,"10"6"-53"0,0 0-31 0,0 0-13 16,-8-5-2-16,8 5-35 0,0 0-7 0,0 0-2 16,0 0-11-16,0 0 11 0,0 0-16 0,-8-6-4 15,8 6-25-15,0 0 8 0,0 0-26 16,0 0 5-16,0 0-26 0,7-6 8 0,-7 6-22 15,0 0 6-15,14-6-20 0,-14 6 9 0,14-6-22 16,-14 6 13-16,20-6-22 0,-7 4 16 0,0-2-24 16,2 1 13-16,2 0-2 0,-2-1-6 0,3 1-2 15,0 0-4-15,1 1-3 0,-1-1-3 16,2 0-1-16,1 0-3 0,-1 2 0 0,3 0 1 16,2-2 1-16,-3 3-7 0,2-1 5 15,0 2-6-15,3-1 0 0,1 0-2 0,-1 3 1 0,1-2 3 16,0 3 0-16,0-1-21 0,0 0 21 0,0 1-16 15,0-2 20-15,4 4-25 0,-1 0 27 0,-2 0-25 16,1 1 21-16,-1 2-22 0,-1-2 32 0,0 2-35 16,1 1 22-16,-1 1-22 0,-2-1 22 15,1 3-4-15,-2 0 4 0,0 0-7 0,-1 0 1 16,1 1 0-16,-1 1-1 0,-2 0 3 0,1 2-2 16,-2-2 2-16,0 0 4 0,-1 2 0 0,-1-1 1 15,0 1 1-15,-3-3 6 0,-1 2-2 0,1-2-3 16,-3 0 4-16,0 0-4 0,0 0 0 0,-1-2-4 15,-2 0 3-15,-1 0-3 0,0-1 0 16,1-1-1-16,-2 0 2 0,1 0-1 0,-2-2 2 16,0-1-5-16,-1 2 5 0,1-3-7 15,-1 1-16-15,2-1-57 0,-2 0-57 0,-6-6-29 16,12 10-147-16,-12-10-76 0,11 8-127 0,-11-8-461 0,10 5-550 16</inkml:trace>
  <inkml:trace contextRef="#ctx0" brushRef="#br0" timeOffset="-88692.11">21902 9604 20 0,'0'0'447'16,"0"0"-87"-16,0 0-42 0,0 0-28 0,0 0-26 15,0 0-24-15,0 0-37 0,0 0-30 0,0 0-39 16,-9-5-31-16,9 5-16 0,0 0-19 0,0 0-14 16,0 0-11-16,0 0-8 15,0 0-7-15,0 0-4 0,0 0-6 0,0 0-1 16,0 0 0-16,0 0-4 0,0 0 0 0,0 0 10 0,-6-7 9 16,6 7 5-16,0 0 9 0,0 0 6 15,0 0 5-15,0 0 2 0,0 0 1 0,0 0 0 16,0 0-9-16,0 0-4 0,0 0-2 0,0 0-4 15,0-12-3-15,0 12-6 0,0 0-6 0,0 0-6 16,0 0-2-16,0 0-4 0,0 0 0 0,0 0-1 16,0 0-7-16,2-11-3 0,-2 11-1 0,0 0 3 15,0 0-1-15,0 0-4 0,0 0 0 0,0 0-1 16,0 0-1-16,0 0-3 0,0 0 8 0,0 0-1 16,0 0-2-16,0 0 3 0,0 0 2 0,0 0 3 15,0 0 3-15,0 0 5 0,14 2 3 16,-14-2 9-16,0 0 4 0,10 5 6 15,-10-5 14-15,9 5 11 0,-9-5-4 0,13 4-3 16,-13-4-4-16,20 2-4 0,-8-1-6 0,-12-1-5 16,27 1-2-16,-12-1-2 0,0 1-3 15,2-1-3-15,1-1-1 0,2 1 1 0,-1-1-4 0,1 1 0 16,0-2-9-16,-1 1 8 0,3-1-4 0,0 0 3 16,-1 0 0-16,3-1-1 0,0-2-3 0,0 2-1 15,1-2-3-15,0 2 2 0,-2-3-5 0,1 1 4 16,-1-1-1-16,1 1-10 0,-2-2 5 0,1 0-1 15,-1 0-2-15,0-1 0 0,-1 0-4 0,1-1 5 16,0 0 0-16,-3 1 0 0,0 0-22 16,-1-1 21-16,1 0-21 0,-1 0 28 0,-4 2-28 15,4-1 28-15,-1-2-30 0,-2 2 33 0,-1 0-30 16,1-1 31-16,-1 2-32 0,2-1 31 16,-2 0-23-16,-1 0 23 0,1 1-27 0,-1-1 33 15,-1 0-33-15,0 3 30 0,-1-3-28 0,2 0 30 16,-3 0-29-16,2 2 29 0,-2-1-31 0,-1-1 31 15,2 1-17-15,-2-2 21 0,2 1-32 0,-1 1 38 16,-1-2-33-16,0 1-3 0,0 1 1 0,2-2 1 16,-2 1 1-16,0 0 1 0,1-2 29 0,0 2-30 15,0-1 28-15,0-1-27 0,-1 2 23 16,0 0-26-16,1-1 34 0,-1 0-31 0,0 0 18 16,-2 2-26-16,2-1 23 0,0-1-29 0,-1 1 28 15,1 1-29-15,-2-2 28 0,1 1-32 0,0 1 29 16,1-2-27-16,-3 1 28 0,1 1 3 0,-1 0-7 15,0-1-2-15,2 0-2 0,-2 2 6 0,-1-1-2 16,1 0-6-16,-6 7-1 0,11-13 0 16,-11 13-1-16,8-11-2 0,-8 11 0 0,6-10-17 15,-6 10 22-15,7-10-2 0,-7 10 1 0,3-8 0 16,-3 8-1-16,4-8 0 0,-4 8-1 0,0 0-1 16,7-10 1-16,-7 10 1 0,0 0 0 0,3-10-2 15,-3 10 3-15,0 0-3 0,6-8-3 0,-6 8 4 16,0 0-13-16,0 0 1 0,5-9-8 15,-5 9 4-15,0 0 0 0,5-8 3 0,-5 8 3 16,0 0 0-16,0 0 3 0,5-9 5 0,-5 9-3 16,0 0 5-16,0 0 4 0,0 0-7 0,6-9 4 15,-6 9 5-15,0 0-7 0,0 0 3 0,0 0 2 16,0 0-1-16,3-10 1 0,-3 10-1 0,0 0 0 16,0 0 2-16,0 0 2 0,0 0-8 0,0 0 4 15,0 0 2-15,0 0-2 0,0 0 3 16,0 0 1-16,0 0 0 0,0 0-2 0,0 0-1 15,-12 6 4-15,12-6 0 0,-7 10 5 0,7-10-5 16,-11 12-1-16,6-4 1 0,0 0-3 0,0-1 0 16,0 1-27-16,5-8 30 0,-6 17-25 15,3-7 28-15,3-10-20 0,-3 16 18 0,3-16-18 16,0 17 27-16,0-17-26 0,4 17 29 0,1-9-26 16,1 0 29-16,0-1-28 0,3-1 28 0,1 0-27 15,0-1 30-15,3-2-26 0,-1 1 24 0,4 0-21 16,-2-3 22-16,2 0-35 0,-2-2 30 0,2 0-30 15,-2-3 30-15,3 0-25 0,-4-2 27 0,-2-2-26 16,1-2 25-16,-3-1-27 0,-2 0 28 0,1-2-1 16,-4 0-5-16,0-1-5 0,-3 2-1 0,-1 0-1 15,0 0 1-15,-3 0-2 0,-2 1-4 0,-1 0-5 16,-2 1-2-16,-2 1 1 16,0 2-3-16,-4 1-6 0,1 1-11 0,-1 2-48 15,1 1-58-15,-1 2 8 0,1 0-92 0,2 3-9 16,-2 0-111-16,3 2-37 0,-2 0-34 0,5 1-54 15,7-6-361-15,-13 12-355 0</inkml:trace>
  <inkml:trace contextRef="#ctx0" brushRef="#br0" timeOffset="-88092">23598 8969 278 0,'0'0'417'0,"0"0"-82"16,0 0 3-16,0 0-4 0,0 0-15 0,-13 1-27 15,13-1-54-15,0 0-33 0,0 0-29 0,0 0-24 16,0 0-17-16,0 0-25 0,0 0-17 0,0 0-18 16,0 0-6-16,0 0-13 0,0 0-11 15,0 0-7-15,0 0-2 0,0 0-4 16,11-2-1-16,-11 2-1 0,0 0 5 0,18-1 0 16,-18 1 4-16,16-2 3 0,-16 2 4 0,21-1 7 15,-9 0 5-15,-12 1 7 0,27-1-1 0,-12 0-4 16,2 0 0-16,3 1 8 0,2-2 1 0,0 2-6 15,4-1 1-15,2 0 4 0,2 1-6 16,0-1 5-16,2-1-7 0,4 1-3 0,4 1 2 0,-1-2-3 16,1 1-7-16,1-1-5 0,1 0-1 0,-2 1-4 15,1-1 0-15,-1-1-3 0,0 1-21 0,0 1 17 16,-1-3-6-16,1 1 4 0,1 1-1 0,0-1 0 16,-2 0-4-16,2 0-1 0,1 0 2 15,-1 1 0-15,5-3 7 0,-4 4-5 0,-1-2 0 16,1 2 2-16,-1 0-3 0,-1 0 2 0,0 0-7 15,-1 1 6-15,0-1-1 0,-2 1-1 0,-5-2 0 16,1 2-16-16,-4 0 15 0,2-1-4 16,-1-1-2-16,-3 2-3 0,-4 0-3 0,-1-1-2 15,0 1-2-15,-3-1-4 0,-2 1-5 0,-1-1-13 16,-4 1-22-16,2 0-36 0,-14 0-53 0,21-2-77 16,-21 2-98-16,16-1-24 0,-16 1-146 0,0 0-77 15,11-5-108-15,-11 5-374 0,0 0-637 0</inkml:trace>
  <inkml:trace contextRef="#ctx0" brushRef="#br0" timeOffset="-87111.79">21930 10834 342 0,'0'0'401'0,"-5"-8"-28"0,5 8-30 0,0 0-12 0,-6-8-25 16,6 8-43-16,0 0-49 0,0 0-33 15,0 0-31-15,0 0-21 0,0 0-16 0,4-11-17 16,-4 11-12-16,0 0-6 0,17 3-7 0,-17-3-5 16,19 2 1-16,-7 2 5 0,2-1 2 0,-1 3 4 15,0-1 2-15,2 2 9 0,0 2 0 0,0 0-9 16,2 3-2-16,-3-1-3 0,2 3 0 0,-1 0-6 15,0 0 6-15,-2 3-19 0,1 0-14 0,-1 1-2 16,-1 0-2-16,4 3-5 0,-3 1-1 16,0 1 1-16,2 1-21 0,-1 0 25 0,-3 0-31 15,1 1 26-15,-1 0-29 0,-2 1 30 0,-1-4-25 16,-1 0 22-16,0 2-17 0,-3-2 6 0,-1 2-3 16,-1-2 26-16,-2 0-25 0,-2-2 26 0,1 2-20 15,-3 1 14-15,-2-2-10 0,-2 1 24 16,1 0-22-16,-5 0 19 0,-2 0-16 0,0-1 12 15,-1 0-19-15,-2-1 15 0,-2-1-16 0,1-1 6 16,-4 0-18-16,1-3 13 0,-2 2-18 0,2-3 15 16,1-1-18-16,-3 0 12 0,3-2-23 0,1 0-9 15,3 0-71-15,0-2-40 0,2-1-98 0,2-3-33 16,0 3-43-16,3-3-85 0,-1-2-69 0,10-3-67 16,-14 7-489-16,14-7-616 0</inkml:trace>
  <inkml:trace contextRef="#ctx0" brushRef="#br0" timeOffset="-86376.75">21921 10828 202 0,'0'0'346'0,"0"0"-62"0,-10-5-18 16,10 5-8-16,0 0-3 0,0 0-7 0,-9-4-28 15,9 4-34-15,0 0-38 0,0 0-17 0,0 0-10 16,0 0-9-16,0 0 2 0,0 0-9 0,5-8-11 15,-5 8-5-15,11-4-6 0,-11 4-2 0,17-3-3 16,-6 0-7-16,0 0 5 0,1 1-11 0,5-1-6 16,-2-1-2-16,3 1-5 0,0-2-4 0,1 2-2 15,2-1-8-15,0 0 3 0,3-1 0 0,0 0-4 16,-1 1 1-16,1 1-21 0,-1-1 26 0,3 0-30 16,-2 1 32-16,0 0-29 0,2 0 26 0,-2 2-27 15,2-2 19-15,0 1-25 0,1 0 31 0,0 2-28 16,1-1 28-16,-1 2-28 15,1-1 28-15,-2 1-33 0,2 0 37 0,-1 2-38 16,-1 0 25-16,0 0-31 0,1 1 33 0,-2 0-24 16,0 3 28-16,0-1-29 0,3 3 27 0,1 1-29 15,-3 0 27-15,1 2-35 0,-1 1 37 0,-2 1-2 16,0 0 0-16,2 1-6 0,-3-1 1 0,0 2 1 16,0 0-7-16,-1-1 0 0,-1 0 0 0,-1 1-1 15,-1-3 0-15,-4 1-1 0,2 0-4 16,-2-2 0-16,-1 0-5 0,-2-1-5 0,-1-1 6 0,-1-1-3 15,-1 0 3-15,0-2-2 0,-1-2-3 0,-2 3-1 16,2-2-5-16,-8-6-21 0,13 9-46 0,-13-9-56 16,10 9-52-16,-10-9 9 0,10 7-113 15,-10-7-32-15,12 5-111 0,-12-5-62 0,11 2-70 16,-11-2-252-16,0 0-331 0</inkml:trace>
  <inkml:trace contextRef="#ctx0" brushRef="#br0" timeOffset="-85859">23346 11139 100 0,'0'0'397'0,"0"0"-82"0,0 0 42 0,0 0-84 0,0 0 42 16,-9 3-78-16,9-3 20 0,0 0-76 15,0 0 25-15,0 0-60 0,-9 8 31 0,9-8-73 16,0 0 34-16,-6 8-68 0,6-8 46 15,-6 9-66-15,6-9 43 0,-6 9-57 0,1-2 48 16,0 0-58-16,-2 0-1 0,1 3 2 0,-2 0-2 16,-1 1-2-16,-1 1-3 0,1-1-1 0,-2 3 2 15,-3 0-4-15,1 1 1 0,-1 1-16 0,0-1 20 16,-1 2-15-16,0-2 17 0,0 1-14 0,0-1 23 16,-2 1-14-16,2-2 23 0,-2 2-20 0,0-2 30 15,1 0-23-15,-1 0 14 0,-1 0-26 0,2-1 23 16,-2-1-26-16,0 1 22 0,0-1 4 15,-1-2-16-15,1 1-3 0,-1 0-1 0,-3-1-2 16,3 0 7-16,-5 2-3 0,-1 1-11 0,0-3 13 16,-1 1-2-16,1-1-5 0,-2 0 2 0,0 1 4 15,-1-1 0-15,0-1 0 0,-2 0-1 16,2 0-2-16,-1 0 0 0,0-2-1 0,-1 1-4 16,1 2 13-16,-1-3-36 0,5-1 33 0,-3 1-34 15,1 0 28-15,1-3-28 0,-1 2 30 0,2-1-30 16,1 0 28-16,-1 0-30 0,2-2 41 0,3 0-47 15,1 0 32-15,0 1-33 0,1-2 36 0,2-1-52 16,1 1 23-16,2-1-42 0,0 0 15 16,13-1-18-16,-24 1-16 0,24-1-9 0,-19 0-9 15,19 0-21-15,-17-2-22 0,17 2-33 0,-16-3-32 16,16 3-31-16,-13-2-34 0,13 2-22 0,-11-3-23 16,11 3-47-16,0 0-384 0,-11-7-245 0</inkml:trace>
  <inkml:trace contextRef="#ctx0" brushRef="#br0" timeOffset="-85194.91">23397 11110 387 0,'0'0'379'0,"0"0"-70"0,0 0 50 0,1-12-83 16,-1 12 37-16,0 0-73 0,0 0 11 0,0 0-70 15,-2-11 26-15,2 11-73 0,0 0 32 0,0 0-69 16,0 0 35-16,-14 1-69 0,14-1 41 0,-11 8-62 15,11-8 40-15,-12 9-63 0,5-2 46 0,2 0-54 16,-1 2 46-16,0-1-55 0,1 4 53 0,-1-1-56 16,2 0 6-16,2-1 1 15,-1 3 6-15,1-1 4 0,0 0-4 0,2 0 5 16,0-12 1-16,3 22 3 0,-1-11 3 0,2-1 2 16,0 1 3-16,2-3-2 0,2 1-1 0,0-2 0 15,0 0-22-15,4 0 29 0,-2-2-28 0,2-2 28 16,1 0-32-16,0 0 27 0,-1-5-3 0,1 1 0 15,1-2-6-15,0-1-1 0,-1-2-1 0,1-4-3 16,-4 1 1-16,2-4 8 0,-3 0 6 0,-2-1 27 16,-1-2-5-16,-3 1-6 0,1-2-5 15,-3 0-5-15,-4 0-6 0,0 0-6 0,-3 2-5 0,-5-2-7 16,-1 3-7-16,-4-1-2 0,-1 3-4 16,-3 3-18-16,-1 2-24 0,-1 2-36 0,4 2-35 15,-3 4 21-15,4 2-109 0,-1 1-55 0,1 2-119 16,2 2-80-16,-2 2-115 0,6-1-243 15,0 0-345-15</inkml:trace>
  <inkml:trace contextRef="#ctx0" brushRef="#br0" timeOffset="-84227.38">23608 11218 78 0,'-12'2'360'0,"12"-2"-64"0,0 0-23 0,-10 4-13 15,10-4-27-15,0 0-11 0,0 0-9 16,-10 2-6-16,10-2-12 0,0 0-16 0,0 0-10 16,0 0-10-16,-10 4-7 0,10-4-17 0,0 0-17 15,0 0-15-15,0 0-13 0,0 0-16 0,0 0-6 16,0 0-9-16,0 0 2 0,0 0-10 0,0 0-4 16,0 0-2-16,0 0-7 0,0 0 5 0,15 5 4 15,-15-5 8-15,15-2 5 0,-15 2 4 16,22 0 11-16,-8 2 4 0,1-2-32 0,3 0 35 15,1 0-41-15,3 0 34 0,-1 0-40 0,3 1 24 16,4-2-22-16,1 1 26 0,2 0-6 0,0 0-9 16,1 0-7-16,0 0-2 0,0 0 1 0,0 0 4 15,1 0 0-15,5 0-6 0,-1 0 1 0,2 0 3 16,-2 0-1-16,0 0-17 0,2 0 15 16,-2 0-18-16,2-2 21 0,-2 2-24 0,1 0 12 0,0 0-18 15,1 0 18-15,-1 0-6 0,3 0 3 16,-3 0-4-16,2 0 1 0,0 0-9 0,-1 0-3 15,2 2 0-15,-3-2 1 0,1 0-1 0,-1 0 0 16,-1 0 0-16,-4 0-2 0,-1 0 0 16,2 1-3-16,-2-1-1 0,-1 0-12 0,-1-1 19 15,1 1-18-15,-2 0 15 0,0 0-13 0,-1 0 14 16,1 0-19-16,0-2 22 0,-4 2-3 0,0 0-2 16,-2 0-2-16,0-1 0 0,2 0 0 0,-2 1-1 15,-3 0 0-15,3-1 0 0,-3 1 1 0,-2-1-1 16,2 0-3-16,-5 1-1 0,1-2 1 0,-3 2 1 15,1-1 0-15,-1 0-2 0,1 1 0 0,-14 0-3 16,22-1 3-16,-22 1-1 0,19-1-1 0,-19 1-1 16,15-2 1-16,-15 2-9 0,14-1-12 0,-14 1-17 15,13-1-26-15,-13 1-37 0,0 0-61 0,12-3-93 16,-12 3-14-16,0 0-115 0,0 0-51 16,0 0-94-16,4-8-87 0,-4 8-292 15,0 0-474-15</inkml:trace>
  <inkml:trace contextRef="#ctx0" brushRef="#br0" timeOffset="-82973.27">21164 8692 387 0,'0'0'317'0,"-10"-3"9"0,10 3-65 0,0 0-22 16,-14-3-11-16,14 3-2 0,0 0-6 0,-12-4 26 15,12 4-74-15,0 0 32 0,-10-2-64 0,10 2 32 16,0 0-66-16,0 0 25 0,0 0-65 0,-12-2-11 16,12 2 39-16,0 0-67 0,0 0 47 15,0 0-51-15,0 0 0 0,0 0 7 0,0 0 1 16,0 0 7-16,0 0 4 0,0 0 0 16,15 3 4-16,-15-3 3 0,18 1-3 0,-4 0 5 15,-1-1-2-15,3 2 3 0,2-2-8 0,4 0 2 16,-1 1-6-16,4-1-5 0,0 0-2 0,4 0-2 15,-1 1 6-15,0-2 0 0,0 2-1 0,0-1-1 16,-1 0-3-16,1 0-3 0,-1 0-1 0,-2 0-3 16,3 0 0-16,-1 1-7 0,0-1 3 0,1 0 3 15,-1 0 2-15,1 0 2 0,0 0-2 0,-1 0-3 16,-3 1-1-16,1-1 0 0,-2 0-4 0,0 1-2 16,-2-1-1-16,1 2-2 0,-2-2 5 0,1 1-2 15,-2-1 6-15,0 0-3 0,-1 2-3 16,-1-2 1-16,-3 0-4 0,1 0 7 0,-1 0 2 15,0 0-8-15,-14 0 1 0,23 0-1 16,-10 2-3-16,-13-2 0 0,21 0-6 0,-21 0 2 16,19 0 1-16,-19 0-1 0,16 0-4 0,-16 0 0 15,14 0-2-15,-14 0 1 0,16-2-1 0,-16 2-5 16,0 0-4-16,15 2-38 0,-15-2-42 0,0 0-67 16,14-2-56-16,-14 2-28 0,0 0-169 15,0 0-82-15,0 0-122 0,0 0-329 0,0 0-519 0</inkml:trace>
  <inkml:trace contextRef="#ctx0" brushRef="#br0" timeOffset="-81811.91">21256 11447 318 0,'-14'-1'352'0,"14"1"-72"0,-16 0-7 0,16 0-15 16,-16-3-19-16,16 3 0 0,-18 0-39 16,18 0-9-16,-15-1-33 0,15 1-3 0,-15 0-26 0,15 0 2 15,0 0-27-15,-17-1 4 0,17 1-24 0,0 0 4 16,-15 0-15-16,15 0 14 0,0 0-18 16,0 0 14-16,0 0-24 0,0 0 16 0,0 0-27 15,0 0 17-15,0 0-25 0,0 0 19 16,0 0-25-16,0 0 25 0,19 1-34 0,-19-1 24 15,17 0-28-15,-5 1 25 0,1-1-28 0,2 0 25 16,-1 0-30-16,6-1 24 0,-1 2-30 0,3-1 26 16,0-1-26-16,3 1 22 0,0-1-25 0,2 1 28 15,0-1-30-15,0 1 28 0,1-1-31 0,-3 1 23 16,2-2-26-16,-3 2 27 0,-2-1-26 0,3 1 25 16,-2 0-23-16,-3-1 21 0,3 1-24 0,-1-1 26 15,-2 1-12-15,2-1 11 0,0 1-31 16,-2-1 33-16,2 1-29 0,0-2 28 0,-1 2-28 15,0 0 28-15,-1-1-29 0,1 1 27 0,-2-1-29 16,1 0 27-16,-2 1-22 0,1 0 22 0,-2 0-22 16,-2 0 20-16,1-2-18 0,-2 2 25 0,1-1-14 15,-2 1 6-15,0-1-29 0,-1 0 31 0,-12 1-28 16,23-1 26-16,-23 1-25 0,20-2 27 16,-20 2-29-16,17 0 31 0,-17 0-28 0,13-1 32 15,-13 1-32-15,14-1 26 0,-14 1-32 0,0 0 32 16,17 0-31-16,-17 0 29 0,0 0-28 15,16-1 28-15,-16 1-28 0,0 0 29 0,15-1-23 0,-15 1 22 16,0 0-23-16,16 0 21 0,-16 0-23 16,0 0 31-16,14-1-32 0,-14 1 32 0,0 0-29 15,16 0 28-15,-16 0-27 0,0 0 27 0,0 0-22 16,14-2 21-16,-14 2-29 0,0 0 35 0,0 0-35 16,0 0 26-16,11-1-35 0,-11 1 14 0,0 0-47 15,0 0-3-15,0 0-66 0,0 0-29 0,0 0-67 16,0 0-109-16,0 0-75 0,0 0-71 0,0 0-483 15,-13-4-538-15</inkml:trace>
  <inkml:trace contextRef="#ctx0" brushRef="#br0" timeOffset="-81096">20473 11525 391 0,'5'-7'441'16,"-5"7"-81"-16,5-13-23 0,-5 13 10 0,1-12-30 0,-1 12-12 15,-2-11-56-15,2 11-24 0,-9-12-52 16,0 7-6-16,0 0-49 0,-1 2-1 0,-3-1-34 16,0 2 4-16,-1-1-26 0,0 2 12 0,0 1-36 15,0-1 14-15,1 2-30 0,0 0 13 0,2 2-26 16,-1-1 18-16,2 2-24 0,0 0 13 0,1 2-18 15,0-1 18-15,3 1-14 0,6-6 29 0,-9 14-9 16,9-14 32-16,-6 14-17 0,6-14 26 0,0 16-28 16,0-16 26-16,7 15-32 0,-1-6 27 0,2 0-32 15,3 0 24-15,1-1-29 0,1 0 18 0,1 1-31 16,0-1 24-16,1 0-14 16,1-1 5-16,-1 1-24 0,-2 0 23 0,2 0-4 15,-3 0-4-15,0 1-5 0,0-1-4 0,-2 0 1 16,0 2 0-16,-3-3 1 0,-1 3 3 0,-2-2 1 15,-4-8 4-15,3 17 1 0,-3-17 1 0,-6 15-24 16,1-7 33-16,-4 0-17 0,-3-1 30 0,-3-1-19 16,-1-1 24-16,-1 0-27 0,-2-4 25 0,-1 0-27 15,-1-1 23-15,-1-2-35 0,-3-2 16 0,1-3-73 16,0-2-22-16,3-2-56 0,-1-1-56 0,4-2-82 16,2-1-102-16,1-1-58 0,4-2-93 0,2 0-385 15,1-1-480-15</inkml:trace>
  <inkml:trace contextRef="#ctx0" brushRef="#br0" timeOffset="-80047.75">20411 8593 279 0,'0'0'582'0,"0"0"-109"0,0 0-99 16,0-14-44-16,0 14-28 0,0 0-36 0,0 0-23 16,0 0-21-16,0 0-29 0,0 0-24 0,0 0-17 15,0 0-24-15,0 0-13 0,2 18-17 0,-2-18-1 16,1 22-2-16,-1-10-4 0,0 0-4 0,0 3-9 16,-1 3-8-16,1-1-2 0,-2-1-19 0,0 3 7 15,1-1-7-15,-2-3-11 0,2 2-3 0,-3 0-29 16,2-1 25-16,-1-2-30 0,0-1 29 15,1-2-28-15,0 0 26 0,2-11-28 0,-3 18 33 16,3-18-29-16,-3 14 38 0,3-14-32 0,-4 10 16 16,4-10-22-16,0 0 25 0,0 0-34 0,0 0 26 15,-9-6-27-15,9 6 22 0,-3-17-4 0,1 5 2 16,1-1-4-16,1-3 0 0,0-2-4 16,0-1-24-16,1-1 29 0,2-3-25 0,1-1 20 15,3-1-23-15,2-1 27 0,2 1-34 0,2 0 13 16,0 2-10-16,4 3 26 0,-2 1-29 0,0 4 28 15,1 2-28-15,-1 2 25 0,-1 3-24 0,0 2 33 16,-1 1-29-16,-1 3 27 0,-12 2-30 0,24 1 26 16,-13 2-27-16,0 1 31 0,-2 3-27 0,-2 0 27 15,1 2-5-15,-4 0 4 0,0 3-11 0,-2-2-7 16,-2-10-1-16,-1 22-16 0,-2-10-9 16,-2 0-5-16,-4 0-8 0,0-1 4 0,-1-2 1 15,-4 1 13-15,1-2 4 0,-2-2 8 0,2 0 9 16,-2-1-1-16,-1-2 6 0,4-2 3 0,-2 1 5 15,2-1 11-15,12-1 5 0,-22 0 3 0,22 0-1 16,-15-3 1-16,15 3-4 0,-13-3-2 16,13 3-5-16,0 0-8 0,0 0-3 0,0 0 4 15,0 0-10-15,0 0-6 0,0 0 5 0,0 0-3 16,14 8 4-16,-5-3 2 0,2 3 1 0,1 2 3 16,0 0 8-16,3 3 9 0,-1 0 0 0,0 1 6 15,0 0-4-15,0 3-1 0,0-2-1 0,-1 0-12 16,0 0-38-16,-4-1-69 0,0 1-83 15,-4-2-133-15,1 1-125 0,-3-4-142 0,-2 1-363 16,-1-11-532-16</inkml:trace>
  <inkml:trace contextRef="#ctx0" brushRef="#br0" timeOffset="-79280.66">21440 9128 106 0,'0'0'192'0,"-14"3"-28"15,14-3-11-15,-14 4-9 0,14-4 0 16,-14 1 5-16,14-1 25 0,-14 2-34 15,14-2 16-15,-13 2-12 0,13-2 12 0,-14 3 5 16,14-3 6-16,-13 1 16 0,13-1-19 0,-11 2 6 16,11-2-14-16,0 0 9 0,-15 2-29 0,15-2 0 15,0 0-29-15,-12 2-3 0,12-2-29 0,0 0 9 16,0 0-30-16,0 0 13 0,0 0-27 0,0 0 16 16,0 0-18-16,0 0 15 0,18 1-24 0,-18-1 24 15,26 0-15-15,-10 0 37 0,3 0-17 0,3 2 35 16,4-2-19-16,2 1 23 0,1 0-35 0,2-1 23 15,-1 1-33-15,2 0 26 0,5-1-32 0,1 0 4 16,0 1 1-16,0-1-1 0,2 0-2 16,-3 0-6-16,1 0-1 0,-1-1-3 0,-5 0-9 15,0 0 0-15,-2 1 1 0,-1-1 4 0,-1 0 10 16,-2 1-21-16,-3-2 14 0,-2 2-19 16,-3-1 13-16,0 1-20 0,-4 0 14 0,0-1-15 15,-14 1 16-15,24 0-15 0,-24 0 9 0,19 0-21 16,-19 0 7-16,16-1-39 0,-16 1-15 0,13 0-76 15,-13 0-36-15,13-1-74 0,-13 1-15 0,0 0-70 16,12 0-94-16,-12 0-57 0,0 0-73 0,0 0-364 16,12-1-473-16</inkml:trace>
  <inkml:trace contextRef="#ctx0" brushRef="#br0" timeOffset="-77097.42">21315 9258 366 0,'0'0'314'0,"0"0"-33"0,5-9-15 0,-5 9-15 0,5-7-4 15,-5 7-4-15,0 0-15 0,5-9-11 16,-5 9-16-16,0 0-10 0,0 0-5 0,5-9-13 16,-5 9-15-16,0 0-18 0,0 0-20 0,0 0-31 15,4-9 15-15,-4 9-17 0,0 0 28 0,0 0-23 16,0 0 17-16,0 0-12 0,0 0 24 0,0 0-39 15,0 0 22-15,4-9-37 0,-4 9 18 16,0 0-28-16,0 0 7 0,0 0-34 0,0 0 26 16,0 0-39-16,0 0 16 0,0 0-24 0,0 0 22 15,0 0-25-15,0 0 20 0,0 0-24 0,0 13 26 16,0-13-25-16,0 0 25 0,1 15-25 16,-1-15 25-16,3 16-17 0,-3-16 23 0,4 21 4 15,-3-9 3-15,2 1 1 0,2 1-3 0,-3 2 4 16,1 1 1-16,-1 1-3 0,2 2-2 0,-1 1 1 15,-1 2-4-15,2 0-4 0,-2 0 0 0,0 0-2 16,-1 2-3-16,2 0-13 0,-1-2 11 0,-2 0-11 16,2 2 9-16,-2-1-16 0,0-3 6 0,0 1-4 15,0-2 10-15,0 2-13 0,0-2 2 0,0 1-1 16,-2-2 9-16,2 0-15 0,0 0 13 0,-2-2-12 16,2 0 11-16,-1-3-12 0,1-2 2 0,-2 0 12 15,1 0-13-15,0-1 13 0,1-11-15 16,-1 17 12-16,1-17-15 0,-2 15 12 15,2-15-21-15,-1 11-5 0,1-11-30 0,-1 11-3 16,1-11-27-16,0 0 6 0,-2 12-36 0,2-12 14 16,0 0-37-16,0 0 17 0,-1 12-35 0,1-12 16 15,0 0-32-15,0 0 25 0,0 0 1 0,-1 11 5 16,1-11 0-16,0 0 2 0,0 0 5 0,0 0 14 16,0 0 15-16,0 0 13 0,0 0 14 0,-4 8 11 15,4-8 11-15,0 0 12 0,0 0 7 0,0 0 5 16,0 0 5-16,0 0-4 0,0 0 25 0,0 0 11 15,0 0 7-15,0 0 8 0,0 0 3 0,0 0 2 16,0 0-2-16,0 0-1 0,0 0-1 0,0 0-4 16,0 0 3-16,0 0-9 0,0 0 0 15,0 0-3-15,13-3-4 0,-13 3 3 0,14-1-4 16,-14 1-3-16,19-3-2 0,-5 2-2 0,1 1 1 16,5-1-2-16,-1 1 0 0,3-1 5 15,0 1 0-15,5 0 0 0,0-2 4 0,2 2 5 16,2 0-1-16,1 0 0 0,5 0 0 0,2 0-16 15,3 0 19-15,-3 0-17 0,4 2 19 0,0-2 1 16,0 0-7-16,8 0 4 0,-1 0-5 16,3 0 0-16,-1 0-1 0,1 0-2 0,0 0-2 0,0 1 2 15,0-1 0-15,-1 2 0 0,-1-1 1 0,-2 1 7 16,-6-1-20-16,6 0 24 0,-6 0-22 16,6 0 24-16,0 0 1 0,1 1-1 0,-1 0 0 15,2-1-1-15,1 2-1 0,-1-2 0 0,3 1 2 16,1 1-4-16,0-1 3 0,-2 0-7 0,1 2 6 15,-2-2-29-15,-2 2 25 0,-1-1-26 0,-8 0 25 16,-2-2-1-16,-2 2-5 0,-2-1 0 0,-4-1-4 16,-2 0-11-16,-2 0 17 0,-4 1-5 15,-3-2-3-15,1 0 1 0,-1 0-4 0,-5 0 0 16,2 0-1-16,-4 0 4 0,0-2-5 0,1 1 1 16,-14 1-1-16,21-1 1 0,-21 1-6 0,20-2 9 15,-20 2-10-15,15-1 4 0,-15 1-4 16,13-2-3-16,-13 2-1 0,11-2 2 0,-11 2 1 15,0 0 1-15,16-2-1 0,-16 2 1 0,0 0 3 16,0 0 2-16,12-3 2 0,-12 3-9 0,0 0 0 16,0 0-2-16,0 0-1 0,14-1 15 0,-14 1-19 15,0 0 0-15,0 0 3 0,0 0 0 0,0 0 3 16,0 0 6-16,11 3-3 0,-11-3-2 0,0 0 2 16,0 0-1-16,4 8-1 0,-4-8 0 0,0 0 1 15,3 10 0-15,-3-10 2 0,2 10 0 0,-2-10 0 16,3 13 0-16,-3-13 4 0,4 16-4 15,-4-16 0-15,4 19-3 0,0-8 51 16,0 2-55-16,0 2 49 0,1-1-55 0,0 0 53 16,1 3-58-16,-1-1 52 0,3 3-56 0,-2-1 52 15,3 1-49-15,-1 2 8 0,0-2 2 0,1 2 1 16,1 0 3-16,0 1 1 0,0 0 4 0,2 3 1 16,-1-2 1-16,1 1-24 0,-2-3 31 0,2 3-18 15,-1-1 22-15,-1-2-26 0,-1 0 32 0,4 3-31 16,-4-4 27-16,1 0-4 0,0-1 1 0,1 2-1 15,-2-2-2-15,1-1 0 0,-3 0-5 0,2 0 8 16,-2-3-1-16,2 0-5 0,-3-1 1 0,0 0-3 16,1 0 3-16,-1-2-3 0,1 0 2 0,-2-1 0 15,0-1-3-15,1-1 0 0,-3 1 4 0,2-2 8 16,1 0-7-16,-6-8-4 0,7 15 4 16,-7-15-3-16,6 13-1 0,-6-13 3 15,7 12-6-15,-7-12 3 0,5 10-2 0,-5-10 3 16,5 8-3-16,-5-8 2 0,3 9 4 0,-3-9-6 15,5 9 3-15,-5-9 1 0,3 9-4 0,-3-9 2 16,4 9-1-16,-4-9-3 0,6 10 4 0,-6-10 0 16,3 8 1-16,-3-8 0 0,5 11 5 0,-5-11-7 15,6 9 2-15,-6-9 0 0,3 10-3 0,-3-10 2 16,4 11 0-16,-4-11 14 0,4 10-15 0,-4-10-1 16,4 8-3-16,-4-8 5 0,3 10 5 15,-3-10-3-15,3 9-2 0,-3-9-2 0,5 10 3 16,-5-10-2-16,3 9 0 0,-3-9 2 0,3 10-2 0,-3-10 2 15,4 8-1-15,-4-8-4 0,0 0 9 16,4 12-1-16,-4-12-4 0,0 0 2 16,4 11-3-16,-4-11 2 0,0 0-2 0,4 10 0 15,-4-10 0-15,0 0 1 0,0 0-3 0,4 12 3 16,-4-12 1-16,0 0 5 0,0 0-4 0,5 10 1 16,-5-10-2-16,0 0-2 0,0 0-1 0,2 10 4 15,-2-10 0-15,0 0 0 0,0 0 0 0,0 0-1 16,0 0 2-16,0 0 2 0,3 10 0 0,-3-10-5 15,0 0 3-15,0 0-5 0,0 0 14 0,0 0-15 16,0 0 0-16,0 0 0 0,0 0-1 16,0 0 2-16,0 0 0 0,3 9-1 0,-3-9 6 15,0 0-5-15,0 0 3 0,0 0 1 0,0 0-4 16,0 0 3-16,0 0-2 0,0 0 4 0,0 0-6 16,0 0 3-16,0 0-5 0,0 0 5 0,0 0 5 15,4 10-2-15,-4-10-6 0,0 0 3 16,0 0-3-16,8 5-2 0,-8-5 1 0,0 0-1 15,10 6 2-15,-10-6-2 0,0 0 2 0,8 6 1 16,-8-6-2-16,0 0 7 0,8 9-7 0,-8-9 10 16,0 0-32-16,5 9 29 0,-5-9-24 0,0 0 31 15,0 0-25-15,4 11 28 0,-4-11-25 16,0 0 27-16,0 0-27 0,-11 4 28 0,11-4-21 16,0 0 22-16,-16 1-1 0,16-1-4 0,-18-3-2 15,8 1-4-15,0-2 0 0,-1 0-1 0,2 1-1 16,-1-2-1-16,1 0 3 0,1 0 1 0,1 0 11 15,0 0-1-15,7 5 5 0,-11-10-12 0,11 10-7 16,-2-11-4-16,2 11-1 0,2-11-1 0,-2 11-3 16,8-9 1-16,-8 9-1 0,12-10 0 0,-12 10 4 15,14-7 0-15,-14 7-4 0,16-3 0 16,-16 3-24-16,13-3-34 0,-13 3-36 0,11 1-44 16,-11-1-70-16,0 0-112 0,11 5-63 15,-11-5-116-15,0 0-348 0,-9 6-401 0</inkml:trace>
  <inkml:trace contextRef="#ctx0" brushRef="#br0" timeOffset="-76282.33">21507 11086 200 0,'0'0'366'0,"-13"-4"-25"0,13 4-70 0,0 0-26 15,-14-2-9-15,14 2-15 0,0 0 31 0,-12-2-81 16,12 2 22-16,0 0-73 0,0 0 31 0,-11-2-66 16,11 2 52-16,0 0-57 0,0 0 48 15,0 0-55-15,0 0 47 0,0 0-61 0,0 0 38 16,13-1-62-16,-13 1 42 0,17 1-60 0,-17-1 48 15,27 0-58-15,-13 2 51 0,2-2-50 0,2 1 48 16,2-1-52-16,-2 1 54 0,4 0-51 16,-2 0 55-16,1-1-53 0,2 1 3 0,0 1 6 15,2-1 3-15,2 0-2 0,-3 0 0 0,3 1 4 16,0-1-7-16,0 0-1 0,-2 0-2 0,0-1-3 16,-3 1 3-16,-1-1-4 0,0 2-2 0,-3-2 1 15,-1 0-1-15,-2 0 2 0,-2 1 0 0,-13-1 6 16,25 0-7-16,-25 0 9 0,16 0-21 0,-16 0-34 15,16 0-34-15,-16 0-43 0,11-1-8 0,-11 1-102 16,0 0-56-16,0 0-31 0,0 0-31 0,0 0-48 16,0 0-363-16,0 0-264 0</inkml:trace>
  <inkml:trace contextRef="#ctx0" brushRef="#br0" timeOffset="-75714.98">21402 10542 137 0,'0'0'366'16,"-1"-19"-77"-16,1 19 16 0,-2-15-80 0,2 15 51 15,-1-12-69-15,1 12 49 0,-1-11-62 0,1 11 17 16,0 0-80-16,-3-13 24 0,3 13-71 16,0 0 29-16,0 0-53 0,0 0 54 15,-1-12-46-15,1 12 50 0,0 0-57 0,0 0 47 16,0 0-56-16,-1 12 43 0,1-12-59 0,-2 13 3 16,2-13 2-16,-2 19 3 0,1-8 3 0,-1 2 8 15,1 1-26-15,0 3 26 0,0 1-19 0,-1 2 28 16,0 3-2-16,-1 1 2 0,2 0-8 0,-2 1-1 15,1 1-9-15,0 0-7 0,0-1 0 0,1 2-3 16,-2-2 3-16,2 0-11 0,-2-1 3 0,2 0-5 16,-2-1-8-16,2-3-2 0,1-2-3 0,-1 0 0 15,0-1-1-15,1-4 3 0,-2 1-7 0,2-3-33 16,0-11-50-16,-1 21-46 0,1-21-30 16,-1 15-66-16,1-15-44 0,0 0-125 0,0 15-59 15,0-15-70-15,0 0-274 0,0 0-312 0</inkml:trace>
  <inkml:trace contextRef="#ctx0" brushRef="#br0" timeOffset="-74445.76">21448 10487 193 0,'0'0'354'0,"0"0"-71"0,-6-7 16 0,6 7-77 16,0 0 33-16,0 0-83 0,-7-7 42 0,7 7-82 0,0 0 42 15,0 0-83-15,0 0 45 0,0 0-64 0,0 0 54 16,0 0-61-16,0 0 47 0,0 0-52 0,3-11 41 16,-3 11-56-16,0 0 42 0,18-1-50 15,-18 1 52-15,18-3-49 0,-18 3 49 0,25-1-51 16,-10 1 49-16,2-1-57 0,3 0 53 0,1 1-63 16,1 0 53-16,2-1-60 0,3 1 56 0,2-2-57 15,0 1 51-15,2 1-54 0,1-1 4 0,0 1 9 16,4-1-7-16,0-1 54 0,1 1-65 15,0 0 50-15,0 0-60 0,-1 0 54 0,1 0-62 16,0-1 59-16,1 1-63 0,-1-1 57 16,2 1-56-16,-2 0 59 0,0-1-59 0,1 2 64 0,2-1-59 15,-2-1 72-15,2 2-47 0,0-1 1 0,-1 1 0 16,-1 0-3-16,2 0 0 0,-2 0 3 16,-1 0-1-16,0 0 8 0,0 0-1 0,2 1-9 15,-8 1 7-15,1-2-8 0,0 1-2 0,0-1 2 16,0 2 0-16,2-2-1 0,-2 0 0 0,0 0-1 15,-1 0-1-15,3 1 4 0,-1-1-1 0,-1 0-11 16,1 1 8-16,-1-1-5 0,0 1 2 0,-1-1-1 16,1 1-1-16,-3-1 0 0,1 1-2 0,-1-1-2 15,-1 0 3-15,-1 2 0 0,-4-2 1 0,1 0-5 16,-1 0 6-16,0 0 2 0,0 0-10 16,1 0 4-16,-2-2 3 0,1 2-4 0,-1 0 0 15,1-1 0-15,-4 0 0 0,1 1 2 0,0-1 1 16,-3 1 0-16,0-1-4 0,-3 0 6 15,-1 1-4-15,0-2 0 0,-13 2-6 0,23-1 11 16,-23 1-4-16,18 0 5 0,-18 0-5 0,15-3 0 16,-15 3 0-16,14-1 1 0,-14 1-3 0,13-1 4 15,-13 1-5-15,13-1 40 0,-13 1-58 0,11-1 53 16,-11 1-49-16,13-1 42 0,-13 1-52 0,0 0 54 16,15-3-56-16,-15 3 41 0,0 0-37 0,14-1 56 15,-14 1-52-15,0 0 45 0,0 0-51 0,12-1 50 16,-12 1-48-16,0 0 42 0,0 0-42 0,0 0 50 15,10-4-53-15,-10 4 45 0,0 0-44 16,0 0 51-16,0 0-49 0,0 0 43 16,0 0-49-16,0 0 50 0,0 0-51 0,0 0 52 0,0 0-52 15,0 0 50-15,0 0-53 0,0 0 50 16,0 0-47-16,0 0 51 0,-6 6-47 0,6-6 47 16,0 0-49-16,0 0 53 0,-7 11-55 0,7-11 50 15,0 0-39-15,-4 12-5 0,4-12 5 0,-4 8 7 16,4-8-3-16,-2 10 7 0,2-10 4 0,-1 11 0 15,1-11 0-15,0 0 1 0,0 15 4 0,0-15 1 16,1 11 1-16,-1-11-1 0,5 9 4 0,-5-9 5 16,6 9 1-16,-6-9-7 0,9 8 3 0,-9-8-3 15,14 8 2-15,-14-8-1 0,13 4 3 16,-13-4-4-16,17 4 3 0,-17-4 1 0,15 1-3 16,-15-1 6-16,18-1 1 0,-18 1-10 15,16-4 10-15,-6 1-7 0,-3-2 1 0,0-1 2 16,0 0-3-16,0-1 46 0,-1-2-55 0,-1 0 42 15,0 0-46-15,-1-1 39 0,0 0-48 0,-1 1 41 16,2-1-50-16,-5 10 41 0,4-19-54 0,-4 19 55 16,2-17-51-16,-2 17 53 0,1-15-51 0,-1 15 56 15,3-13-56-15,-3 13 54 0,0 0-48 0,1-15 49 16,-1 15-51-16,0 0 52 0,1-14-54 16,-1 14 44-16,0 0-44 0,0 0 54 0,0-12-55 0,0 12 55 15,0 0-53-15,0 0 54 0,6-8-48 0,-6 8 51 16,0 0-53-16,7-5 53 0,-7 5-55 15,0 0 55-15,17-3-58 0,-17 3 58 0,18-1-51 16,-7-1 59-16,2 2-54 0,2-1 51 0,3 0-38 16,1 0 41-16,4-1-49 0,-3 1 49 15,7 0-52-15,-2-1 54 0,2 1-53 0,0-2 46 16,-2 2-49-16,2-1 49 0,-3-1-55 0,2 2 54 16,-4 0-47-16,-2-1 44 0,-2 1-47 0,-3 0 46 15,-1 0-73-15,-2 0 10 0,1 0-113 0,-13 1-42 16,14-2-159-16,-14 2-62 0,0 0-101 0,0 0-377 15,0 0-453-15</inkml:trace>
  <inkml:trace contextRef="#ctx0" brushRef="#br0" timeOffset="-73330.86">24842 9076 287 0,'0'-15'315'0,"0"15"-17"16,0-14-43-16,0 14 11 0,0-14-68 0,0 14 62 15,0-16-55-15,0 16 23 0,-2-14-83 0,2 14 34 16,-4-15-36-16,4 15 49 0,-1-14-56 16,1 14 43-16,-3-13-67 0,3 13 47 0,-2-11-70 15,2 11 36-15,0 0-65 0,-2-12 34 0,2 12-72 16,0 0 43-16,-4-11-68 0,4 11 50 0,0 0-64 16,0 0 53-16,0 0-54 0,0 0 53 0,0 0-49 15,0 0 56-15,-5 10-48 0,5-10 58 0,-2 13-49 16,2-13 21-16,-2 14 0 0,2-14 15 0,-5 21 5 15,3-10 9-15,-1 0-26 0,1 3 19 16,0 1-22-16,-1 1 23 0,0 1-29 0,0 0 28 16,1 0-28-16,-2 3 21 0,1 1-7 0,1 1-2 15,-2 2-2-15,0 0-2 0,1 0-4 0,-1 1-2 16,1 1 2-16,-2 1-1 0,1-2-6 0,0 2-2 16,2-1-2-16,-3-1 7 15,1 2-35-15,0-2 37 0,1 0-7 0,0-1 0 0,1 0 1 16,-3 0 0-16,3-2-2 0,-1 0-4 0,-1 1-17 15,2-4 21-15,-2-1-28 0,3 2 29 0,-2-4-33 16,0 2 35-16,3-1-28 0,-2 1 28 0,-1-1-27 16,2 1 29-16,0-2-29 0,-1 1 26 0,1-1-28 15,0 1 26-15,0-1-22 0,0-3 20 0,1 1-27 16,-2-1 29-16,2 1-27 0,0-2 28 0,-2 1-28 16,2 0 28-16,0-1-32 0,0-12 32 0,0 23-27 15,-2-13 26-15,2-10-2 0,0 21 1 16,0-21-5-16,0 18-2 0,0-18 1 0,0 18 6 15,0-18-6-15,0 15-7 0,0-15 2 16,0 17 1-16,0-17-2 0,2 15 1 0,-2-15-1 16,0 14 1-16,0-14 3 0,2 14-3 0,-2-14 8 15,0 14-10-15,0-14 0 0,0 12 6 0,0-12 2 16,2 10-8-16,-2-10 0 0,0 0-2 0,1 15 3 16,-1-15 4-16,0 0-6 0,1 13 3 0,-1-13 0 15,0 0 1-15,1 11-1 0,-1-11 0 0,0 0 1 16,0 0-1-16,0 12 8 0,0-12-5 0,0 0-6 15,0 0 2-15,0 0 0 0,1 12 0 0,-1-12 0 16,0 0 0-16,0 0 3 0,0 0-1 16,3 10-2-16,-3-10-1 0,0 0 4 0,0 0-1 15,0 0 5-15,0 0-2 0,0 0-4 0,0 0 4 16,-1 11-2-16,1-11 1 0,0 0 0 0,0 0 1 16,0 0 0-16,-8 5-3 0,8-5-13 0,0 0-67 15,-16 3-79-15,16-3-77 0,-18 0-78 16,18 0-191-16,-22-1-670 0,9-2-784 0</inkml:trace>
  <inkml:trace contextRef="#ctx0" brushRef="#br0" timeOffset="-72268.09">26038 8926 119 0,'6'-8'494'0,"-6"8"-138"0,8-15 45 0,-8 15-73 16,5-11 53-16,-5 11-64 0,6-9 12 0,-6 9-79 15,0 0 10-15,2-11-91 0,-2 11 27 0,0 0-86 16,0 0 43-16,0 0-70 0,-8-5-4 0,8 5-5 16,-11 6-2-16,1-1 0 0,2 2-9 0,1 0-3 15,0 3-10-15,-4 2-10 0,4 0 4 0,-2 1-9 16,3 0-27-16,0 3 23 0,2-1-27 15,0 1 22-15,1 1-26 0,2-1 27 0,1 1-29 16,1-1 30-16,4 0-21 0,-1-1 19 0,4 0-25 16,1 0 33-16,3-1-35 0,1 1 32 0,4-3-40 15,1-1 38-15,-1-3-36 0,2-1 30 0,0-1-37 16,0-4 17-16,-1-2-24 0,0-2 6 0,0-4-46 16,0-3 29-16,-2-2-35 0,0-4 23 15,-5-3 3-15,2-1 3 0,-4-2 7 0,-4-3 6 16,-1 1 8-16,-2-2 0 0,-2 3 6 15,-2-1 5-15,-2 1-5 0,0 1 7 0,-1 3 10 0,0 3-2 16,0 0 1-16,-1 4-3 0,0 2 0 0,1 2 1 16,5 7-1-16,-14-8 1 0,14 8-5 15,-11 3 5-15,11-3 2 0,-11 12-7 0,6-3 0 16,0 2-2-16,3 4 2 0,0 0 4 0,2 2-1 16,0 2-17-16,3 2 33 0,-2 1-21 0,4 3 27 15,0 1-22-15,-3-1 33 0,1 0-10 0,1 2 0 16,2-2-4-16,-3 2-1 0,1-2-8 15,1 0 1-15,0 0 1 0,1-2-5 0,-1-1-43 0,-1 0-69 16,0-2-63-16,1-3-47 0,-1-2-159 0,1-1-72 16,-2-1-119-16,-1-2-272 0,0 0-376 15</inkml:trace>
  <inkml:trace contextRef="#ctx0" brushRef="#br0" timeOffset="-71423.9">26358 11355 461 0,'-2'-15'387'0,"0"1"-26"0,2 3-22 16,-3 0 7-16,1-1-17 0,2 12-39 0,-5-18-37 16,1 9-38-16,4 9-41 0,-7-14-31 15,7 14-22-15,-11-8-16 0,11 8-12 0,-16-2-13 16,16 2-5-16,-18 6-8 0,5 0-2 16,2 1-7-16,-1 2-13 0,-1 2-4 0,0 2-29 15,1 3 26-15,1 0-24 0,2 1 19 0,-1 1-24 16,4 0 22-16,2 1-24 0,-1-2 25 0,1 1-24 15,4-2 32-15,0 0-7 0,4 0 2 0,-2-1-2 16,5 0-32-16,2-1 29 0,3-1-29 0,1-1 29 16,5-2-33-16,-1-1 30 0,0-3-2 0,0-1-29 15,1-2 36-15,1-5-34 0,2 0 20 0,0-4-34 16,0-1 18-16,-2-5-43 0,0-4 28 0,0-2-30 16,-3-3 29-16,-3-1-1 0,-1-3 4 15,-5 2 0-15,-3 1 1 0,-2 1 1 0,-2 1 0 0,0 1 3 16,-4 2 0-16,-3 0 1 15,1 3 3-15,-4 0 6 0,1 3 8 0,-1 3 2 16,-4-1-1-16,5 6-2 0,-4 0-3 0,1 4 7 16,1 3-5-16,-3 3-8 0,3 3 4 0,1 2-27 15,-2 2 28-15,3 6-22 0,4 0 29 0,-1 0-26 16,1 4 28-16,2-1-26 0,3 2 28 0,1-1-27 16,4 1 33-16,-3 0-10 0,4-3 4 0,-1 1 1 15,1-3-2-15,3 1-1 0,1-3-4 0,1-1 3 16,-1-2-27-16,4-1-50 0,-2-4-50 0,4-1-80 15,-3-3-35-15,1-2-141 0,-1-1-60 0,3-3-93 16,-3-3-305-16,1-1-362 0</inkml:trace>
  <inkml:trace contextRef="#ctx0" brushRef="#br0" timeOffset="-71119.03">26057 11053 441 0,'-16'-9'505'15,"3"2"-49"-15,4 2-128 0,0-1 23 16,9 6-71-16,-14-9 9 0,14 9-81 0,0 0 16 0,2-12-83 16,-2 12 29-16,19-5-69 0,-6 4 46 15,7-2-59-15,5 1 14 0,4 1 14 0,1 0 15 16,7 1 1-16,1-1 7 0,1 0-15 15,2 1-4-15,1-1-1 0,-2 1-10 0,-1-2-12 16,-3 1-14-16,-3 1-13 0,-3-1-11 0,1 1-13 16,-4-1-6-16,-5 1-23 0,-2-1-48 0,1 1-65 15,-8-1-94-15,3 1-46 0,-5-2-214 16,-11 2-150-16,18-4-538 0,-18 4-753 0</inkml:trace>
  <inkml:trace contextRef="#ctx0" brushRef="#br1" timeOffset="-63751.12">21095 12090 146 0,'0'0'476'0,"-2"-14"-78"0,2 14-25 0,-6-14-25 16,6 14-16-16,-8-10-28 0,8 10-46 0,-8-9-40 15,8 9-33-15,-12-6-27 0,12 6-22 16,0 0-16-16,-19 2-17 0,10 1 0 0,9-3-4 16,-16 10-28-16,7-1 26 0,1 1-20 0,-1 1 28 15,0 2-29-15,3 0 14 0,-2 2-11 0,3 0 2 16,-1 2-6-16,2-1 21 0,1 0-23 15,2 1-12-15,0-1 23 0,2 1-30 0,0-1 20 16,3-1-28-16,2-1 18 0,1 0-26 0,1-2 22 16,1-1-21-16,3 0 20 0,1-1-20 0,1-3 10 0,1 0-16 15,3-3 9-15,-1-1-20 0,1-2 11 16,0-2-20-16,0-2 13 0,-2-2-16 0,3-2 14 16,0-3-12-16,-3-2-3 0,0-1-2 15,-1-2 0-15,-1-1-1 0,-4 0-2 0,-1-1 2 0,-2 2 12 16,-3-1-16-16,-1 1 10 0,-3 0-15 0,-2 0 10 15,0 0-11-15,-4 2 16 0,-2 0-22 0,-1 1 14 16,-1 1-15-16,-4 1 8 0,0 2-39 0,-2 2-24 16,1 2-87-16,-2 1-31 0,3 2-63 0,-1 2-16 15,1 1-64-15,0 2-84 0,0 1-27 0,1-1-76 16,0 5-419-16,3-4-510 0</inkml:trace>
  <inkml:trace contextRef="#ctx0" brushRef="#br1" timeOffset="-62720.86">20712 9238 526 0,'0'0'428'0,"0"0"-64"0,0 0-32 16,-3-12-32-16,3 12-3 0,0 0-52 0,0 0-20 16,0 0-40-16,0 0-28 0,0 0-29 0,0 0-18 15,-7 5-18-15,7-5-17 0,0 0-9 0,-6 14-9 16,6-14-1-16,-2 11-7 0,2-11-2 0,-4 13-7 16,4-13-8-16,-3 12-5 0,3-12-5 0,-2 11-1 15,2-11-1-15,-3 11-7 0,3-11 1 0,0 0 2 16,-5 12 2-16,5-12 2 0,0 0 13 0,0 0 2 15,-2 9-11-15,2-9 1 0,0 0 3 0,0 0 9 16,0 0 9-16,1-10 9 0,-1 10-20 0,1-11 37 16,-1 11-24-16,4-17 29 0,-1 7-21 15,-3 10 20-15,2-19-1 0,-1 8 9 0,-1 11 7 16,3-19-1-16,-3 19 1 0,3-16-14 16,-3 16-6-16,1-12-16 0,-1 12-15 0,2-11-9 15,-2 11-8-15,0 0-7 0,4-9-4 0,-4 9 5 16,0 0 1-16,0 0 6 0,3 14 19 0,-3-14-14 15,0 21 37-15,0-9 0 0,-1 5 25 0,-1 0-7 16,1 1 14-16,0 1-11 0,-1 1 4 0,0 3-11 16,1 0-5-16,-2 0-11 0,2-1-10 0,-2 1-6 15,2-4-7-15,0 0-5 0,-1 1-4 16,1-3-11-16,-1-2-6 0,0-2-50 0,2-1-71 16,-1-1-103-16,1-11-80 0,0 17-128 0,0-17-101 15,0 0-124-15,0 15-741 0,0-15-982 0</inkml:trace>
  <inkml:trace contextRef="#ctx0" brushRef="#br1" timeOffset="-47994.82">26569 9016 5 0,'0'0'379'0,"0"0"-90"16,0 0-4-16,0 0-44 0,-14 0-20 0,14 0-10 16,0 0-18-16,0 0-19 0,0 0-18 0,0 0-13 15,0 0-14-15,0 0-2 0,0 0 2 0,0 0 39 16,0 0-47-16,0 0 31 0,0 0-60 0,0 0 39 16,0 0-61-16,0 0 44 0,14 1-60 0,-14-1 1 15,18 0-5-15,-18 0 39 0,20 0-62 0,-7 0-1 16,3 0 46-16,-2 0-60 0,2 0-3 15,-1 0 47-15,3 1-59 0,-3-1-2 0,2 0 2 16,-4 1 14-16,1-1-12 0,1 2-22 0,-15-2-19 16,23 0-28-16,-23 0 10 0,20 1-90 0,-20-1-53 15,15 0-37-15,-15 0-28 0,0 0-22 16,17 1-34-16,-17-1-82 0,0 0-191 0,0 0-108 16</inkml:trace>
  <inkml:trace contextRef="#ctx0" brushRef="#br1" timeOffset="-47691.87">26574 9095 220 0,'-9'4'388'0,"9"-4"-64"16,0 0-36-16,0 0-13 0,-14 3-2 0,14-3-19 15,0 0-36-15,0 0-39 0,0 0-32 16,-9 4-9-16,9-4-6 0,0 0-6 0,0 0-6 15,0 0-14-15,13 5-12 0,-13-5-9 0,16 1-8 16,-16-1-6-16,23 0-8 0,-8 1-5 0,1-1-12 16,0 0-6-16,4 0-5 0,-2 0-7 0,2 0 1 15,-1 0-7-15,2 0-5 0,-2 0-3 16,-2 0-2-16,-1 0-1 0,0-1-2 0,-2 1 3 0,-1 0-3 16,-13 0-15-16,22 0-28 0,-22 0-42 15,21 0-44-15,-21 0-68 0,15-1-64 0,-15 1-39 16,14 0-32-16,-14 0-43 0,13-3-353 0,-13 3-225 15</inkml:trace>
  <inkml:trace contextRef="#ctx0" brushRef="#br1" timeOffset="-47061.94">27279 8955 296 0,'0'0'392'0,"0"0"-87"0,4-11 33 15,-4 11-81-15,0 0 54 0,0 0-70 0,-2-12 24 16,2 12-82-16,0 0 24 0,0 0-65 0,-6-8 36 15,6 8-64-15,0 0 39 0,0 0-67 0,0 0 43 16,-15 3-64-16,15-3 42 0,-8 5-60 16,8-5-4-16,-9 8 6 0,9-8-5 0,-10 11-3 15,4-4 3-15,6-7-3 0,-9 14-3 0,5-4-1 16,0-2-4-16,0 2-1 0,2 1-26 0,-2-1 26 16,2 1-28-16,1-1 26 0,1 2-21 0,0-12 19 15,0 23-28-15,1-12 30 0,1 0-32 0,0 0 25 16,2-2-27-16,2 1 21 0,-2-2 9 0,3 2-4 15,1-3 3-15,-1 2 0 0,3-3 2 16,-2 0-3-16,3 1-6 0,1-3 4 0,-1 1-5 16,0 0-2-16,2-2 1 0,-2-1-1 0,2 0 1 15,-13-2-29-15,23 0 31 0,-23 0-25 0,23-2 25 16,-14 0-21-16,5-3 21 0,-3 0-25 16,1-2 33-16,0-2-34 0,-1 1 29 0,-1-2-29 15,1 1 26-15,-2-2-3 0,1-1-3 0,-4 1-2 16,2-1-2-16,-3 0 1 0,2 1-1 0,-4 0-3 15,-1 2 5-15,0-2-8 0,-2 11 2 0,-2-22-3 16,2 22-2-16,-5-20 1 0,-2 10-1 0,2-1-1 16,-3 0-1-16,-1 2 3 0,-1-1 3 0,0 2-4 15,-1 1 2-15,-1 0-4 0,1 0-2 0,-3 1 4 16,1 1-6-16,0 0 2 0,-1 3-2 16,1-1 1-16,-1 2 0 0,-1 0-4 0,0 2-22 15,0 0-54-15,1 0-47 0,-1 3-46 16,1-1-39-16,1 2-155 0,0 1-55 0,3 0-101 15,2-1-347-15,-1 1-431 0</inkml:trace>
  <inkml:trace contextRef="#ctx0" brushRef="#br1" timeOffset="-44594.7">26823 11350 171 0,'0'0'359'0,"0"0"-78"0,0 0-36 0,-9 5-17 16,9-5-11-16,0 0-16 0,0 0-19 0,0 0-16 15,0 0-8-15,0 0-13 0,13 5-10 0,-13-5-1 16,14 1-7-16,-14-1-9 0,18 2 1 0,-18-2-9 15,24 1 2-15,-24-1-12 0,25 1-12 0,-12-1-9 16,1 0-13-16,-1 0-11 0,0 0-9 0,1 0-10 16,-14 0-4-16,23 0-7 0,-23 0-5 0,20 0-4 15,-20 0-2-15,18-1-1 0,-18 1-5 0,15-1-12 16,-15 1-31-16,0 0-45 0,17-1-47 0,-17 1-61 16,0 0-47-16,13 0-28 0,-13 0-25 0,0 0-27 15,0 0-46-15,0 0-238 0,0 0-111 0</inkml:trace>
  <inkml:trace contextRef="#ctx0" brushRef="#br1" timeOffset="-44261.73">26789 11455 157 0,'0'0'311'0,"-12"5"-53"15,12-5-41-15,0 0-15 0,-9 5-24 0,9-5-21 0,0 0-6 16,-8 5 6-16,8-5 3 0,0 0-4 0,0 0 0 16,0 0-12-16,0 0-9 0,0 0-1 15,4 9-4-15,-4-9-2 0,0 0-6 16,19 1-8-16,-19-1-12 0,17 0-8 0,-17 0-10 16,23 0-10-16,-10-1-11 0,1 0-19 0,-1 0 5 15,3 0-24-15,1-2 13 0,0 2-22 0,-2-1 14 16,3 0-19-16,-5 1 10 0,1-1-16 0,-1-1 13 15,-1 2-18-15,1-1 15 0,-13 2-28 0,21-4 1 16,-21 4-47-16,19-2-18 0,-19 2-45 0,17-3-35 16,-17 3-40-16,13-3-16 0,-13 3 1 0,14-4-40 15,-14 4-26-15,10-3-48 0,-10 3-282 0,11-5-121 16</inkml:trace>
  <inkml:trace contextRef="#ctx0" brushRef="#br1" timeOffset="-43747.67">27427 11237 63 0,'0'0'461'0,"0"0"-119"15,0 0 27-15,3-13-92 0,-3 13 55 16,0 0-71-16,0 0 19 0,1-11-95 0,-1 11 21 16,0 0-77-16,0 0 29 0,0 0-60 0,3-9 39 15,-3 9-60-15,0 0 40 0,0 0-58 0,0 0 42 16,0 0-60-16,0 0 51 0,0 0-55 0,0 0 48 16,0 0-56-16,0 0 58 0,4-8-60 0,-4 8 58 15,0 0-53-15,0 0 50 0,0 0-39 0,5 9 6 16,-5-9 21-16,0 0-3 0,2 12-8 0,-2-12-3 15,2 13-3-15,-2-13-3 0,0 14-2 16,0-14-33-16,2 20 33 0,-2-20-30 0,0 21 27 16,2-9-30-16,-2 0 23 0,0 0-25 0,0 2 26 15,0-3-29-15,0 4 27 0,0-2-22 0,2 0 17 16,-1 0-26-16,-1 1 21 0,3 0-24 0,-3-2 22 16,2 1-24-16,-2-1 21 0,2 0-20 15,-2-1 19-15,2 1-2 0,-2-12-20 0,0 19 1 16,0-19 21-16,2 17 1 0,-2-17 0 0,2 14-7 15,-2-14-2-15,1 14-1 0,-1-14-1 0,0 0-1 16,2 15-4-16,-2-15 2 0,0 0 0 0,0 12-1 16,0-12-6-16,0 0-21 0,0 0-44 0,0 12-89 15,0-12-45-15,0 0-68 0,0 0-88 0,0 0-106 16,0 0-74-16,0 0-495 0,13 1-642 0</inkml:trace>
  <inkml:trace contextRef="#ctx0" brushRef="#br1" timeOffset="-25137.99">17976 3626 122 0,'0'0'409'0,"0"0"-47"0,-2-10-68 16,2 10 39-16,0 0-70 0,-5-13 53 0,5 13-65 16,0 0 19-16,-4-10-87 0,4 10 26 0,0 0-78 15,-7-5 27-15,7 5-69 0,0 0 41 0,-13-3-58 16,13 3 48-16,-13 2-64 0,13-2 49 0,-14 5-59 16,4 1 47-16,2-2-57 0,-2 3 0 0,0 3 1 15,0-1 3-15,-1 1-2 0,2 2-3 16,-2 0-2-16,2 1-28 0,1 0 26 15,-3 3-26-15,3 1 30 0,0-3-39 0,3 2 34 16,-1 0-32-16,1-1 24 0,2-1-2 0,-1 1-5 16,3-2 0-16,1 0 2 0,0-1-1 0,1 2 2 15,2-3 7-15,1 2 18 0,1-1 3 0,2-2 24 16,0 1-25-16,1-1 31 0,1-1 2 16,1 0 1-16,-1-2-15 0,1-1-4 0,3-1-7 0,-3-1-9 15,3-1-4-15,0-1-4 0,-2 1-4 0,-11-3 3 16,24 0-4-16,-10-1-5 0,-2-1-17 0,-1-1 15 15,2-1-15-15,-3-1 14 0,2-1-21 0,1 0 15 16,-3-1-12-16,0-1 10 0,0-1-17 0,-2 0 16 16,0 0-14-16,-1 0 16 0,0-2-19 0,-1 0 15 15,-1-1-12-15,-1 1 12 0,-1 1-7 0,0-3 12 16,0 1 4-16,-2 1-2 16,-1-2-5-16,0 0 4 0,-1 1 7 0,0-1 4 15,-1 3 0-15,-1-3-2 0,-1 1-6 0,1 2-8 16,-1-1 2-16,-1 0-3 0,0 1-1 0,0 2-7 15,-2-2-6-15,-1 3 4 0,0-1-7 0,0 2-18 16,0-1-28-16,-3 2-48 0,2-1-53 0,-1 2-69 16,-1 1-10-16,11 3-87 0,-23-3-24 0,23 3-148 15,-25 2-59-15,14 1-487 0,-1-1-652 0</inkml:trace>
  <inkml:trace contextRef="#ctx0" brushRef="#br1" timeOffset="-24196.02">22093 3549 228 0,'0'0'586'0,"0"0"-91"16,0 0-58-16,8-8-35 0,-8 8-44 15,0 0-106-15,0 0 15 0,0 0-92 0,0 0 25 16,0 0-84-16,0 0 35 0,0 0-64 0,0 0 52 16,0 0-58-16,0 0 62 0,6 7-64 15,-6-7 48-15,0 15-47 0,0-15-2 0,0 20-1 16,0-8 8-16,0 1-10 0,0 2-22 0,0 1 27 15,0 2-23-15,2 2 31 0,-2-1-24 0,0 1 15 16,1-1-21-16,-1 2 14 0,1-2-17 0,-1 0 10 16,2 0-9-16,-2-1-4 0,1-1-20 0,-1-1 4 15,1-2-6-15,-1-1-1 0,0-1-5 0,1-1-1 16,-1-11-2-16,0 18 0 0,0-18 1 16,2 14-1-16,-2-14-3 0,1 13 1 0,-1-13-13 15,0 0-37-15,0 14-59 0,0-14-74 0,0 0-96 16,0 0-77-16,0 12-66 0,0-12-157 0,0 0-143 15,0 0-311-15,0 0-622 0</inkml:trace>
  <inkml:trace contextRef="#ctx0" brushRef="#br1" timeOffset="-22724.89">17830 4261 363 0,'0'0'310'0,"-10"-2"-3"0,10 2-52 16,0 0-23-16,0 0-12 0,-12-4 41 0,12 4-78 15,0 0 28-15,0 0-76 0,0 0 29 0,0 0-55 16,-10-2 34-16,10 2-58 0,0 0 35 0,0 0-59 16,0 0 38-16,0 0-53 0,0 0 45 15,0 0-57-15,0 0 49 0,0 0-53 0,0 0 46 16,0 0-56-16,0 0 48 0,0 0-60 16,19 0 52-16,-19 0-56 0,17 0 56 0,-17 0-54 15,24 0 48-15,-11 1-54 0,1-1 50 16,0 0-57-16,2 0 52 0,0-1-57 0,-1 1 53 0,1 0-57 15,0 0 55-15,-2 0-58 0,1 0 50 16,0 0-44-16,-1-2 49 0,-2 2-56 0,-12 0 55 16,23 0-55-16,-23 0 57 0,17-1-59 0,-17 1 52 0,17 0-55 15,-17 0 53-15,13-1-69 0,-13 1 30 0,0 0-86 16,16 0 18-16,-16 0-82 0,0 0 10 16,12-1-92-16,-12 1 9 0,0 0-59 0,0 0-28 15,11-4-65-15,-11 4-277 0,0 0-172 0</inkml:trace>
  <inkml:trace contextRef="#ctx0" brushRef="#br1" timeOffset="-22103.85">17794 4346 167 0,'0'0'258'0,"0"0"-37"16,0 0-14-16,0 0-29 0,0 0 0 0,-10 5-39 15,10-5-7-15,0 0-10 0,0 0-5 0,0 0 1 16,0 0 1-16,0 0 6 0,0 0 2 0,0 0 3 16,0 0-9-16,0 0-2 0,-6 6-6 15,6-6 31-15,0 0-51 0,0 0 34 0,0 0-57 16,0 0-3-16,0 0-6 0,0 0-4 16,0 0-6-16,0 0-4 0,0 0-3 0,0 0-10 15,0 0-3-15,0 0 0 0,0 0 2 0,0 0-3 16,0 0-1-16,0 0 45 0,12 2-62 0,-12-2 49 15,0 0-58-15,16 0 49 0,-16 0-58 0,15-1 55 16,-15 1-63-16,15 0 53 0,-15 0-53 0,19 0 51 16,-19 0-53-16,21-1 54 0,-21 1-54 0,23 0 53 15,-9-1-56-15,-14 1 58 0,23 0-54 0,-23 0 54 16,26-1-56-16,-12 1 56 0,-14 0-55 16,24 0 53-16,-11-2-56 0,0 2 55 0,-13 0-55 15,24-1 55-15,-24 1-52 0,23 0 52 0,-23 0-59 16,19-1 61-16,-19 1-60 0,19-1 56 0,-19 1-58 15,18 0 59-15,-18 0-55 0,14-1 57 16,-14 1-59-16,15 0 58 0,-15 0-53 0,0 0 50 16,18-1-55-16,-18 1 55 0,0 0-58 0,14 0 53 15,-14 0-52-15,0 0 65 0,0 0-69 0,14-2 51 16,-14 2-86-16,0 0 14 0,0 0-119 0,0 0-50 16,11-3-141-16,-11 3-107 0,0 0-446 0,0 0-480 15</inkml:trace>
  <inkml:trace contextRef="#ctx0" brushRef="#br1" timeOffset="-21015.67">23769 3577 412 0,'0'0'366'0,"-18"1"-57"0,18-1 53 0,-14 0-83 16,14 0 36-16,-14 0-80 0,14 0 4 16,0 0-76-16,-14 2 20 0,14-2-67 0,0 0 31 15,-12 2-65-15,12-2 38 0,0 0-61 0,0 0 45 16,0 0-63-16,0 0 52 0,0 0-60 0,0 0 50 15,0 0-51-15,19 5 50 0,-5-5-45 16,4 1 39-16,3 0-57 0,6 0 48 0,1 1-53 16,4-1 50-16,5 2-60 0,1-1 59 0,2 0-62 15,1 0 53-15,-2-1-55 0,1 2 56 0,1-2-50 16,-4 0 60-16,0 0-49 0,-1 0 47 0,-6 1-44 16,1-2 42-16,-3 1-47 0,0-1 4 15,-1 1-4-15,-4-1 1 0,-2 2-1 0,-1-2-2 16,-3 0-1-16,-1-2 2 0,-2 2-2 0,0 0 0 15,-14 0 4-15,22 0-4 0,-22 0 2 0,18 0-8 16,-18 0-36-16,15-1 1 0,-15 1-110 0,0 0-19 16,17-3-137-16,-17 3-28 0,0 0-89 0,0 0-77 15,9-3-400-15,-9 3-450 0</inkml:trace>
  <inkml:trace contextRef="#ctx0" brushRef="#br1" timeOffset="-20606.14">24417 3469 89 0,'0'0'602'0,"-9"-3"-152"0,9 3-77 16,0 0-34-16,-13-4-9 0,13 4-38 0,0 0-47 15,0 0-45-15,-12-4-43 0,12 4-34 0,0 0-30 16,0 0-20-16,0 0-15 0,0 0-10 15,0 0-5-15,0 0 0 0,0 0-4 0,5 10 1 16,-5-10 3-16,14 8-1 0,-6-3-43 0,3 0 56 16,-1 1-48-16,3 1 56 0,-1-2-55 15,2 2 52-15,0-1-42 0,2 0 39 0,-2 0-57 16,0 1 54-16,1-1-63 0,-2 0 50 0,1-1-58 16,-5-1 53-16,0 2-56 0,1-2 53 0,-10-4-54 15,16 8 53-15,-16-8-51 0,12 8 52 0,-12-8-54 16,9 8 58-16,-9-8-56 0,4 10 62 0,-4-10-49 15,0 0 67-15,-2 16-54 0,2-16 56 0,-8 11-58 16,8-11 9-16,-13 14-6 0,7-8-5 0,-3 1 1 16,0 0 0-16,0 1-1 0,-3 0-3 0,1-1 0 15,2 0-38-15,1 0-58 0,1-1-55 16,-2 2-77-16,2-3-92 0,1 1-53 0,6-6-56 16,-9 13-423-16,9-13-398 0</inkml:trace>
  <inkml:trace contextRef="#ctx0" brushRef="#br1" timeOffset="-20307.25">25135 3499 197 0,'5'-16'833'0,"-5"16"-223"16,0-10-117-16,0 10-107 0,3-10-54 0,-3 10-40 15,0 0-86-15,2-12 19 0,-2 12-94 0,0 0 24 0,0 0-82 16,0 0 44-16,5-9-62 0,-5 9 52 0,0 0-52 16,0 0 46-16,0 14-52 0,0-14 43 15,0 15-50-15,-1-3 35 0,1 0-26 0,-1 2 28 16,-2 1-41-16,2 2-2 0,0-1-7 0,0 1-2 16,-1 1-5-16,0 0 4 0,0-1-9 0,1 1-19 15,0-1 21-15,1 0-17 0,-2-1 7 0,1-4-87 16,1 2-47-16,-1-2-61 0,1-12-39 0,-1 22-73 15,1-22-60-15,0 15-29 0,0-15-66 0,0 0-449 16,-2 12-466-16</inkml:trace>
  <inkml:trace contextRef="#ctx0" brushRef="#br1" timeOffset="-19856.91">25113 3520 72 0,'4'-15'440'0,"0"1"-63"0,2-1-10 0,-2 2-31 16,3-1-7-16,-2 0-16 0,2 2-41 0,0 1-39 15,-1-1-38-15,2 3-32 0,0 0-29 0,-1 1-23 16,1 1-18-16,1 1-18 0,0 0-12 0,0 1-11 16,2 3-4-16,-1-1-7 0,3 2-1 0,-13 1-9 15,22 1-4-15,-11 3-5 0,2-1-1 0,-3 2-6 16,3 1 0-16,-3 1-1 0,1 3 0 16,-2-1-2-16,-3 2-1 0,3 1 0 0,-4-2-44 15,-3 1 52-15,-1-1-49 0,-2 2 52 0,-1-1-47 16,-2-1 49-16,-1 0-46 0,-4 0 48 15,0-1-50-15,-2-1 53 0,-1-2-52 0,-1 0 57 16,-3-1-56-16,3 0 58 0,-5-3-55 0,5 0 56 16,-1 0-52-16,1-1 63 0,13-1-47 0,-21 1 61 15,21-1-54-15,-18 0 63 0,18 0-49 0,-15-1 24 16,15 1-39-16,0 0 56 0,-13-3-69 0,13 3 49 16,0 0-63-16,0 0 52 0,0 0-62 0,0 0 48 15,13 3-56-15,-13-3 58 0,15 6-55 0,-6-1 50 16,0-1-53-16,1 4 66 0,0 1-50 0,0 0 71 15,1 1-46-15,0 2 63 16,-2-1-49-16,2 0 9 0,0 1 5 0,-2 0-1 0,0 0 2 16,-2 2-9-16,2-3-21 0,-1 0 35 0,2 2-34 15,-5-3 27-15,1 0-66 0,0-1-43 16,-1 0-71-16,1-2-80 0,-6-7-105 0,8 12-75 16,-8-12-122-16,11 7-358 0,-11-7-452 0</inkml:trace>
  <inkml:trace contextRef="#ctx0" brushRef="#br1" timeOffset="-19390.21">25549 3643 434 0,'0'0'387'0,"0"0"-38"16,0 0-123-16,0 0 28 0,0 0-27 0,0 0-38 15,0 0-29-15,0 0-26 0,12-5-27 0,-12 5-18 16,0 0-10-16,11-2-14 0,-11 2 6 0,11-3-16 16,-11 3-7-16,0 0-6 0,13-6-5 0,-13 6 1 15,9-7-7-15,-9 7-7 0,9-10-2 0,-9 10 12 16,7-10 8-16,-7 10 11 0,3-12 21 0,-3 12 16 16,2-13 15-16,-2 13 10 0,-2-12-2 15,2 12-4-15,-1-13-4 0,1 13-54 0,-4-12 64 16,4 12-54-16,-6-9 49 0,6 9-49 15,-6-10 29-15,6 10-64 0,-8-7 37 0,8 7-59 16,-9-3 46-16,9 3-52 0,0 0 49 0,-17 1-64 16,17-1 51-16,-10 7-53 0,10-7 48 0,-11 12-49 15,4-4 44-15,2 2-47 0,1-1 48 0,1 2-55 16,-1 2 53-16,2-3-49 0,0 3 8 0,0 0 6 16,1-2 5-16,1 1 6 0,1 0 6 0,3 0 11 15,0 2 1-15,0-2 6 0,3 1-28 0,1-1 16 16,3-2-22-16,-1 0-35 0,2-2-42 0,3 1-33 15,0-3-43-15,0-1-43 0,3-3-52 16,0 0-45-16,0-4-17 0,2 0 0 0,-2-3-13 16,4-1-6-16,1-3 7 0,-3 0 31 15,1-1-158-15,-1 0 59 0</inkml:trace>
  <inkml:trace contextRef="#ctx0" brushRef="#br1" timeOffset="-19087.45">25935 3607 333 0,'5'-12'68'0,"-3"2"22"0,-2 10-2 15,2-15 25-15,-2 15 6 0,0-15 27 0,0 15-18 16,0-12 27-16,0 12-41 0,0-11 12 0,0 11-34 15,0 0 18-15,-2-13-32 0,2 13 1 16,0 0-12-16,0 0 4 0,-2-12-7 0,2 12 8 0,0 0-2 16,0 0-2-16,0 0-2 0,0 0-1 0,0-12-3 15,0 12-2-15,0 0 3 0,0 0 0 16,0 0 0-16,0 0 2 0,0 0 6 0,0 0-5 16,0 0-4-16,0 0-2 0,0-10-3 15,0 10-3-15,0 0-5 0,0 0 0 0,0 0-10 16,0 0-3-16,0 0-2 0,0 0-2 0,0 0-1 15,0 0-2-15,0 0-2 0,0 0 2 0,0 0 1 16,0 0 0-16,0 0 2 0,0 0-4 0,0 0 2 16,0 0-3-16,0 0 2 0,0 0-4 0,0 0-3 15,0 0-6-15,0 0-3 0,0 0 2 0,0 0-2 16,0 0-1-16,0 0-3 0,0 0-6 0,0 0-11 16,0 0-41-16,0 0-62 0,0 0-84 15,0 0-103-15,0 0-80 0,-5-9-114 0,5 9-234 16,0 0-233-16</inkml:trace>
  <inkml:trace contextRef="#ctx0" brushRef="#br1" timeOffset="-18606.91">26059 3475 132 0,'0'0'559'0,"0"0"-79"0,-2-9-45 15,2 9-17-15,0 0-36 0,-7-9-66 0,7 9-51 16,-6-6-39-16,6 6-42 0,-8-5-30 0,8 5-30 16,-9-5-23-16,9 5-22 15,-8-3-18-15,8 3-14 0,-12-3-13 0,12 3-6 16,0 0-5-16,-15 0-9 0,15 0-6 0,-11 4-1 16,11-4-4-16,-14 3-3 0,14-3-1 0,-9 7 1 15,9-7-3-15,-12 6 2 0,12-6 1 0,-10 8-2 16,10-8 6-16,-7 7 3 0,7-7 8 0,-4 10 6 15,4-10 3-15,-3 11 4 0,3-11 7 0,0 11-59 16,0-11 60-16,5 14-51 0,-5-14 55 0,8 15-58 16,-3-8 59-16,1 2-57 0,2-2 56 15,0 2-59-15,-3-1 58 0,3-1-61 0,0 2 55 0,1-3-55 16,-3 3 52-16,1-2-52 0,2 1 52 16,-2-1-56-16,-1 0 52 0,-1 0-53 0,1 0 54 15,-6-7-55-15,10 14 59 0,-10-14-56 16,5 10 62-16,-5-10-53 0,1 12 54 0,-1-12-44 15,-4 11 54-15,4-11-55 0,-10 10 52 0,10-10-50 16,-17 8 49-16,6-5-47 0,-1-1-1 0,-3 0 5 16,1-2 43-16,-1 1-60 0,1-2 54 0,-1 1-65 15,-1-3-6-15,0 1-126 0,2-4-36 0,1 2-76 16,2-3-90-16,-1-1-78 0,6 1-76 0,0-1-292 16,6 8-339-16</inkml:trace>
  <inkml:trace contextRef="#ctx0" brushRef="#br1" timeOffset="-18159.63">26151 3550 17 0,'6'9'378'0,"-6"-9"-83"15,8 7-37-15,-8-7-10 0,9 8-31 0,-9-8-12 0,10 8-19 16,-10-8-8-16,13 9-17 0,-13-9-14 0,15 8-22 15,-15-8-9-15,18 7-15 0,-18-7-7 0,13 3-4 16,-13-3 3-16,16 3 1 0,-16-3-2 0,13-2-10 16,-13 2-14-16,14-5-8 0,-14 5-5 15,13-10 2-15,-6 3-8 0,-1 0 9 0,-3-2 13 16,2 1 7-16,-1-1 7 0,-1 1 2 16,-3 8 3-16,4-17-7 0,-4 17-9 0,2-16-8 15,-2 16-62-15,0-13 58 0,0 13-64 0,-6-12 53 16,6 12-66-16,-5-8 56 0,5 8-62 0,-14-5 56 15,14 5-59-15,-17 0 46 0,17 0-57 16,-19 6 55-16,9 0-54 0,0 1 55 0,-1 2-55 0,0 0 55 16,2 2-57-16,0 1 55 0,2 0-52 0,1 2 56 15,-2-2-58-15,4 3 64 0,-1-2-59 0,3 1 53 16,0-3-52-16,2 1 59 0,-2 0-51 0,4-1 21 16,0 1 14-16,2-1 13 0,3 1 6 15,3 0 10-15,1-1-10 0,3-1-4 0,-1-2-18 16,5 0-41-16,-3-2-46 0,4-1-52 0,-2-3-45 15,4-1-30-15,1-2-120 0,0-2-29 16,3-3-34-16,-2-3-51 0,2-1-292 0,2-5-233 16</inkml:trace>
  <inkml:trace contextRef="#ctx0" brushRef="#br1" timeOffset="-17821.93">26584 3281 518 0,'0'0'476'15,"0"-11"-79"-15,0 11-59 0,0 0-35 0,-2-13-45 16,2 13-57-16,0 0-25 0,0 0-13 0,0 0-7 16,0 0-8-16,0 0-13 0,0 0-11 15,0 0-14-15,5 13-5 0,-5-13-12 0,2 19-12 16,-2-8 6-16,0 2-2 0,2 1-8 0,-2 2-1 16,0 1-2-16,0 1-4 0,0-1-55 0,0 2 60 15,0-1-54-15,0 1 44 0,0-1-55 0,0 0 47 16,-2 0-54-16,2 0 48 0,0-2-52 0,0 1 45 15,0-2-37-15,0-1 46 0,0 0-36 16,0-3 9-16,2 3 6 16,1-2 12-16,-3-2-17 0,0-10-1 0,4 20-6 0,-4-20-3 0,5 18-12 15,-5-18-4-15,8 15-7 0,-3-8-12 0,-5-7-15 16,12 12-17-16,-12-12-15 0,15 9-26 0,-6-5 23 16,2-2-80-16,-11-2 20 0,20 2-67 0,-20-2 15 15,23 0-100-15,-11-2 8 0,1 0-50 16,-3-1-20-16,2-2-40 0,-1 2-344 0,0-4-233 15</inkml:trace>
  <inkml:trace contextRef="#ctx0" brushRef="#br1" timeOffset="-17588">26511 3500 428 0,'-14'-2'595'0,"5"-2"-107"0,9 4-59 0,-13-3-39 15,13 3-71-15,-12-4-56 0,12 4-42 16,0 0-36-16,0 0-20 0,0 0-31 0,0 0-14 16,0 0-23-16,18-2 1 0,-18 2-2 0,25 1 4 15,-12 0-2-15,2-1-53 0,2 0 51 0,-3 1-63 16,1 0 37-16,3-1-52 0,-4 0 37 0,2 2-50 16,-1-2 36-16,-1 0-111 0,-1 0-55 0,0 0-134 15,-13 0-194-15,21-3-703 0,-21 3-769 0</inkml:trace>
  <inkml:trace contextRef="#ctx0" brushRef="#br1" timeOffset="-10926.77">21341 11085 85 0,'0'0'270'0,"0"0"-51"15,0 0-16-15,-12 1-3 0,12-1-35 0,0 0-5 16,0 0-47-16,0 0 16 0,0 0-44 0,0 0 32 16,-11 2-47-16,11-2 54 0,0 0-58 0,0 0 12 15,0 0 10-15,0 0 61 0,0 0-59 16,0 0 49-16,0 0-51 0,0 0 48 0,0 0-61 16,0 0 46-16,0 0-57 0,0 0 37 0,0 0-61 15,0 0 36-15,0 0-56 0,0 0 38 16,14 4-57-16,-14-4 17 0,15 1-110 0,-2 0-18 15,1-1-132-15,2 0-90 0,4 2-481 0,1-2-345 0</inkml:trace>
  <inkml:trace contextRef="#ctx0" brushRef="#br0" timeOffset="5099.99">10010 13504 148 0,'0'0'412'0,"-5"-10"-93"15,5 10-27-15,0 0-20 0,-4-8-17 0,4 8-7 16,0 0-15-16,-2-10 13 0,2 10-76 0,0 0 31 15,0 0-69-15,1-15 26 0,-1 15-58 0,0 0-13 16,6-11-9-16,-6 11-15 0,8-7-13 0,-8 7-6 16,11-7-9-16,-11 7-6 0,12-6-3 0,-12 6-8 15,14-4-4-15,-14 4 2 0,17-1-7 16,-17 1-4-16,16 0 1 0,-16 0-4 16,18 1 43-16,-8 1-53 0,-10-2 45 0,18 6-54 15,-9-2 51-15,-1 1-55 0,-8-5 49 0,15 9-49 16,-8-3 6-16,-7-6 2 0,10 13 10 0,-10-13 0 15,5 12 8-15,-5-12 0 0,-1 14 1 0,1-14 1 16,-7 14 0-16,7-14 0 0,-10 13 0 0,4-7 3 16,-2 0 0-16,-1-1-3 0,0 0 1 0,1 0-5 15,-2-2 2-15,1 1 0 0,0-1 1 0,9-3-1 16,-16 5 0-16,16-5 1 0,-13 4-3 0,13-4-1 16,-12 2 18-16,12-2-9 0,0 0-3 0,0 0 0 15,0 0-3-15,0 0-2 0,0 0-2 16,0 0-2-16,0 0 1 0,8-7-4 0,-8 7 0 15,14-1-1-15,-14 1-2 0,19 0-1 0,-19 0 1 16,24 1-4-16,-12 2 7 0,0-1 0 0,0 0 4 16,1 2 3-16,-1 1 6 0,0 0 3 0,-1-1 16 15,0 1-7-15,-2 2 3 0,0-2 5 0,0 2-2 16,-3 0-17-16,1-1 27 0,-7-6-18 0,8 13 26 16,-8-13-24-16,2 11 28 0,-2-11-30 0,-2 13 24 15,2-13-31-15,-10 12 26 0,4-6-29 0,-2-2 21 16,-2 0-26-16,0 0 25 0,-3-1-35 0,-1-3 31 15,0 1-27-15,-4-2 16 0,-1 1-47 0,1-3 3 16,-1 0-62-16,1-1-49 0,0 0-92 0,2-2-97 16,0 0-47-16,3-1-66 0,1 0-409 15,4-2-396-15</inkml:trace>
  <inkml:trace contextRef="#ctx0" brushRef="#br0" timeOffset="5520.05">10243 13284 450 0,'0'0'530'0,"0"0"-72"0,0-14-57 0,0 14-37 16,0 0-53-16,1-11-59 0,-1 11-46 16,0 0-40-16,0 0-28 0,0 0-25 0,0 0-14 15,6-6-6-15,-6 6-10 0,0 0-9 0,12 8-6 16,-6-1-3-16,2-2-2 0,0 2-6 0,1 3-1 15,2-2-9-15,-1 3-6 0,1-1-5 0,1 1-8 16,1 1-1-16,1 1-5 0,-1-1 3 0,1 0-4 16,0 1-2-16,0-1-4 0,1 2-11 0,1-3 5 15,-2 1 0-15,0 2-3 0,0-3-2 0,-3 0 0 16,1 1-5-16,-1-3 5 0,0 2 1 0,-4-2-3 16,3 2 1-16,-2-1-1 0,-3 1 4 0,1-1 14 15,-4 1-11-15,-2-11 34 0,0 22-22 16,-4-9 38-16,-1 2-23 0,-3-2 35 0,-3 3-24 15,-2 2 32-15,-5-1-22 0,0 2 21 0,-2 0-31 16,-1-1 17-16,1 0-29 0,-2 0 13 0,4 1-32 16,-2-2 17-16,1-1-30 0,3 0 22 0,1-1-31 15,2 1-6-15,2-2-105 0,1-2-70 0,1 1-80 16,1 1-109-16,4-4-195 0,-1 0-571 0,5-10-755 16</inkml:trace>
  <inkml:trace contextRef="#ctx0" brushRef="#br0" timeOffset="6895.18">11641 13722 137 0,'0'0'453'15,"0"0"-80"-15,0 0-28 0,-3-11-32 0,3 11-18 16,0 0-34-16,0 0-44 0,0 0-41 0,-1-11-29 16,1 11-17-16,0 0-8 0,0 0-7 0,0 0-2 15,0 0-8-15,9-5-8 0,-9 5-29 0,0 0 18 16,15 2-24-16,-15-2 12 0,12 1-25 0,-12-1 12 16,16 4-22-16,-16-4 16 0,18 5-26 0,-6-1 18 15,-3-1-23-15,1 2 20 0,4 1-24 0,-1 0 22 16,-2 0-24-16,3 1 21 0,-3 0-3 15,3 1-3-15,-3 1-5 0,2 0-2 0,1 3-1 0,-1-1 0 16,3 3 0-16,-3 0 1 0,1 0-2 16,-1 1-4-16,1 0-7 0,-1 1 0 0,-2 1-5 15,2 0 4-15,-1 0 1 0,0-1 0 0,-3 1 5 16,0 1-4-16,1-1 4 0,-2 2-3 0,0-1 3 16,1-1 1-16,-4 1-4 0,2-1 9 0,-4-1-6 15,1 1 7-15,0-1-3 0,0 1 2 0,-2-1 6 16,0 1 5-16,-1 0 2 0,1 0-28 0,-2-1 28 15,0 0-29-15,0 1 38 0,0 0-27 0,0-1 29 16,-2-1-24-16,1 2 10 0,-2-1-13 0,2-1 22 16,-3 0-22-16,2-1 23 0,-3 0-17 15,1 1 18-15,2-1-17 0,-6-1 21 0,4 0-18 16,-2 0 18-16,1-1-17 0,-3-1 16 0,0 1-15 16,0 0 10-16,-1 0-17 0,2 0 12 0,-4-2-15 15,1 1 12-15,2-2-13 0,-4 2 10 0,1-1-12 16,2-2 12-16,-2 2-15 0,0-2 15 0,2-1-19 15,-1 3 13-15,-3-4-16 0,2 0 12 0,2 0-16 16,0 1 11-16,0-3-14 0,-4 0 11 0,4 2-12 16,0-1-4-16,9-5-51 0,-18 5-37 0,18-5-59 15,-16 5-77-15,16-5-69 0,-13 4-50 0,13-4-27 16,0 0-120-16,-14-1-54 0,14 1-66 16,0 0-262-16,-9-10-426 0</inkml:trace>
  <inkml:trace contextRef="#ctx0" brushRef="#br0" timeOffset="7729.49">11739 13773 27 0,'0'0'270'15,"0"0"-41"-15,0 0-21 0,0 0-17 0,0 0-9 16,0 0-12-16,0 0-13 0,0 0-7 0,0 0 16 15,0 0-16-15,-3-9 0 0,3 9 12 0,0 0-1 16,0 0-7-16,0 0-5 0,0 0-5 0,0 0-5 16,0 0-6-16,0 0-7 0,0 0-8 0,0 0-23 15,-4-8 4-15,4 8-28 0,0 0 10 0,0 0-28 16,0 0 10-16,6-6-26 0,-6 6 14 16,0 0-28-16,14-5 18 0,-14 5-23 0,11-6 20 0,-11 6-27 15,18-6 17-15,-7 4-23 0,0-2 23 0,3 0-26 16,-1 2 23-16,1-1-23 0,1-1 20 15,2 1 1-15,0 0 0 0,2 0-2 0,-2 1-2 16,2 0-1-16,1-1-1 0,-1 2-1 0,2 1 9 16,0-2-6-16,0 1-22 0,2 1 26 0,0 0-22 15,-1 0 35-15,4 1-28 0,1 1 36 0,0-2-28 16,0 3 27-16,1 0-32 0,-3 1 29 0,2 0-29 16,-1 0 30-16,-1 1-31 0,0 1 29 0,0 0-28 15,0 1 21-15,4 1-21 0,-3 1 27 0,-1 1-28 16,-1-1 26-16,-1 0-27 0,2 4 30 0,-5-2-27 15,3 0 31-15,-1 2-5 0,-4-1-2 16,2-1-4-16,-3 2-1 0,2 0 2 0,0 0-5 16,-2 1-1-16,1-1-2 0,-3 0-1 0,2 1-2 15,-2-1 1-15,1 1-1 0,-1-2 1 0,1 1-2 16,-3-2 0-16,1 2-3 0,-2-3 0 0,1 0-3 16,-2 1 1-16,0-2-2 0,1 0-1 0,-1 0 1 15,-2-1-5-15,2 0-3 0,-2-2 0 0,-2 1 2 16,1-1-3-16,2-1-3 0,-4 1 0 0,-6-6-3 15,12 8-21-15,-12-8-18 0,13 8-27 0,-13-8-40 16,9 6-50-16,-9-6 4 0,9 3-95 0,-9-3-15 16,0 0-157-16,12 4-31 0,-12-4-62 0,0 0-422 15,0 0-510-15</inkml:trace>
  <inkml:trace contextRef="#ctx0" brushRef="#br0" timeOffset="8367.78">13068 14166 435 0,'-9'-6'352'16,"9"6"3"-16,0 0-97 0,0 0 28 0,0 0-91 0,-7-5 37 15,7 5-78-15,0 0 35 0,0 0-64 0,0 0 37 16,0 0-66-16,-8 7 42 0,8-7-62 15,0 0 43-15,-6 10-57 0,6-10 42 0,-6 10-58 16,6-10 43-16,-7 13-60 0,7-13 55 0,-8 16-59 16,2-8 43-16,2 2-54 0,-2-2 50 0,1 2-56 15,-1 1 52-15,-1-1-55 0,-2 2 50 0,2-1-53 16,-2 0 4-16,-1 0 7 0,2-1 0 0,-1 1 4 16,0 0-1-16,-3 0 1 0,4-2 2 0,-3 2 0 15,-1-1-1-15,-1 1 2 0,1 0-20 0,1-2 33 16,-4 3-24-16,1-1 24 0,-1 0-3 0,-1 0-6 15,1-1-2-15,-2 2 0 0,2-2 3 0,-3 0-1 16,-1 1 3-16,2 0 10 0,-3-3 0 16,2 2-7-16,0 0 1 0,-1 0 0 0,0-2-2 15,0 1-3-15,-1-3 2 0,0 2-3 0,2-3-1 16,-2 2 6-16,-2-1-3 0,3-1-3 0,1-1-1 16,-2 0-3-16,0-1-6 0,2 1 5 0,-3 0 3 15,1-1 4-15,0 0 1 0,0-1-1 0,2 0-1 16,0 2-5-16,-3-2 0 0,4 0-5 0,-3 0 0 15,2-1 2-15,0 0-3 0,-2 1 0 0,2-1-3 16,-1 0-1-16,2-1 1 0,-1 0 0 0,-1 2 0 16,4-2-1-16,-1 0-28 0,0 1 31 0,1-2-25 15,1 1 28-15,-2 0-22 0,3 0 21 16,-1 0-22-16,1 0 18 0,0-2-16 0,13 2 27 16,-23 0-29-16,23 0 32 0,-20-1-37 0,20 1 30 15,-19 0-27-15,19 0 5 0,-15-1 0 0,15 1 19 16,-13-2-34-16,13 2 19 0,-14-1-39 15,14 1 21-15,-13-1-30 0,13 1 17 0,-14-1-34 16,14 1 18-16,0 0-13 0,-15-1-11 0,15 1-16 16,0 0-20-16,-19 1-23 0,19-1-50 0,0 0-28 15,-14 1-151-15,14-1-67 0,0 0-117 0,0 0-298 16,0 0-384-16</inkml:trace>
  <inkml:trace contextRef="#ctx0" brushRef="#br0" timeOffset="9113.39">13335 14121 267 0,'-8'-5'349'0,"0"0"-31"0,8 5-63 15,-13-9 31-15,13 9-77 0,-11-6 53 0,11 6-65 16,-12-6 35-16,12 6-68 0,-11-7 30 0,11 7-58 16,-11-2 38-16,11 2-61 0,-16 0 49 0,16 0-65 15,-15 3 38-15,15-3-66 0,-18 8 35 0,7-2-66 16,1 0 51-16,-1 2-66 0,0 0 51 16,0 1-63-16,2-1 49 0,0 3-60 0,-1-1 58 0,2 1-57 15,1-1 51-15,1 0-54 0,0-1 51 16,2 1-48-16,0 0 58 0,0 1-52 0,4-11 61 15,-1 18-45-15,1-18 7 0,3 19 6 0,1-10-2 16,2-1 4-16,0-1-3 0,5 1 0 0,-1-1-5 16,5 0-6-16,-2-1 1 0,3-2-2 0,-1 0-2 15,3-2-1-15,-2 1-3 0,2-3 0 0,-3-1-4 16,4-2 2-16,-3-1 0 0,-1-1 6 0,-2-1-3 16,1-3-3-16,-5 0-1 0,1-2-7 0,-2-2-1 15,-1 2 2-15,-3-3 0 0,-2 2-2 0,-2 1-4 16,0-2 0-16,-4 0-2 0,0-1 0 0,-3 2-3 15,-3-1 0-15,2 1-2 0,-3 1-10 0,-1 2-17 16,1 0-24-16,0 2 12 0,-1-1-84 16,1 5 10-16,1-1-105 0,10 4-12 0,-19-1-107 15,19 1-8-15,-15 3-39 0,15-3-45 0,-14 5-356 16,14-5-311-16</inkml:trace>
  <inkml:trace contextRef="#ctx0" brushRef="#br0" timeOffset="9746.2">13417 14216 335 0,'0'0'398'15,"0"0"22"-15,0 0-107 0,-14-2 39 0,14 2-73 16,0 0 12-16,0 0-86 0,0 0 21 0,0 0-74 16,0 0 30-16,0 0-70 0,0 0 31 0,0 0-66 15,0 0 42-15,0 0-65 0,0 0 43 0,8-8-62 16,-8 8 56-16,0 0-58 0,16 0 58 15,-16 0-52-15,17 0 53 0,-17 0-51 0,19 1 16 16,-5-1 5-16,1 1 4 0,4 0-5 0,0 1-6 16,4-1-1-16,2 2-4 0,4-2 2 0,-2 2 1 15,5-1-16-15,3 1 15 0,-1-1-12 0,2 1-3 16,0 0 0-16,2 0 1 0,-2-1 1 0,0 2 5 16,0-1-4-16,-1-2-2 0,-1 1-3 0,0 0-1 15,-1 0 0-15,2 1 1 0,1-2-6 16,0 2 2-16,0-1 5 0,-1-1-7 0,1 2 0 15,1-3 2-15,-2 2-2 0,-3-2-1 16,0 1-7-16,-1-1 3 0,0-1 1 0,1 1-6 16,-1 0-2-16,3 0 0 0,3 0-3 0,0 0 2 15,1 1-2-15,1-1-1 0,-2 1 2 0,1-1 1 16,1 1-5-16,-1 0-2 0,0 1 0 0,-1 1 1 16,0-3-4-16,-5 2 0 0,-1-2-1 0,-3 1-1 15,0 0 3-15,-1 0-3 0,-3-1-2 0,-1 0 0 16,-1 0 1-16,-2 2-1 0,2-4 1 0,-4 2 0 15,1-1 3-15,-1 0-1 0,-3 0-1 0,0 0-1 16,-2 0-9-16,-2-1-5 0,3 1-20 0,-14 1-25 16,20-3-38-16,-20 3-58 0,18-4-83 0,-18 4-22 15,13-4-148-15,-13 4-90 0,9-4-136 0,-9 4-433 16,0 0-682-16</inkml:trace>
  <inkml:trace contextRef="#ctx0" brushRef="#br0" timeOffset="10844.97">11815 15630 366 0,'-2'-12'353'15,"2"12"-33"-15,0 0-66 0,0 0 32 0,0 0-25 16,0 0-26-16,2-11-35 0,-2 11-65 0,0 0 40 15,0 0-16-15,0 0-12 0,11-2-12 0,-11 2-10 16,0 0-26-16,18 3-1 0,-18-3-6 0,17 5-10 0,-7 1-4 16,3 0-9-16,-2 0-7 0,3 0-3 15,-1 2-7-15,1 2 2 0,0-1-3 0,4 3 0 16,-5 0-51-16,0 2 60 0,3-1-51 0,-3 1 61 16,1 2-59-16,-1 0 62 0,-1 0-60 15,-1 2 57-15,0 0-59 0,-2 0 53 0,0 2-48 0,0-1 38 16,0 2-39-16,0 1-3 0,-4 1 43 0,3-1-52 15,-4 3 48-15,2-3-49 0,-2 3 50 0,-2 0-55 16,0-1 50-16,-2 1-48 0,0 0 44 0,-2-1-39 16,0 0 46-16,0 0-40 0,-2-1 43 15,-2 0-37-15,2-2 39 0,-3-1-31 0,1 1 42 16,-3-2-35-16,0-1 33 0,2-1-38 16,-3 0 29-16,-1-3-36 0,3-1 27 0,-3-1-32 15,0 0 23-15,1-1-29 0,0-1 29 0,-2-1-35 16,1 1 29-16,0-2-32 0,0 0 35 0,1-1-46 15,2-2-12-15,-2 1-101 0,0-2-25 0,10-4-110 16,-17 7-21-16,17-7-94 0,-13 5-92 0,13-5-71 16,0 0-455-16,-16 0-587 0</inkml:trace>
  <inkml:trace contextRef="#ctx0" brushRef="#br0" timeOffset="11477.34">11885 15590 250 0,'0'0'377'0,"0"0"-59"0,-9-7-30 0,9 7-41 16,0 0-15-16,0 0-21 0,-1-11-23 0,1 11-13 16,0 0-26-16,11-8-16 0,-11 8-4 0,14-5-7 15,-14 5 0-15,22-5-4 0,-8 4 0 0,-1-2-8 16,6 1-11-16,-2 1-6 0,3-2-7 0,0 2-3 16,1-2-6-16,1 3-4 0,3-2-9 15,2 0-53-15,-3 1 57 0,6 0-51 0,-5 1 62 16,4 0-59-16,0 0 59 0,-1 1-65 0,0 1 55 15,0 1-55-15,1 0 57 0,-2 1-52 0,-1 1 57 16,3 2-54-16,1-1 51 0,-1 5-51 0,2-3 43 16,-4 5-50-16,1-1 43 0,0 1-47 0,-1 2 47 15,-3 2-49-15,1-1 45 0,-2 1-44 0,-2 0 41 16,1 0-41-16,-2-1 35 0,-1 2-38 0,-2-4 32 16,-1 1-38-16,-3 0 37 0,3-1-42 0,-1-1 34 15,-3 2-36-15,-1-4 33 0,0 0-37 16,1-1 4-16,-3 1 0 0,1-1 2 0,0-2 1 15,-3-1-14-15,-1 0-23 0,1-1-32 0,-7-6 5 16,14 10-99-16,-14-10-5 0,11 7-121 0,-11-7-34 16,8 5-92-16,-8-5-60 0,0 0-450 15,14 1-501-15</inkml:trace>
  <inkml:trace contextRef="#ctx0" brushRef="#br0" timeOffset="11932.84">13059 15925 74 0,'0'0'456'0,"0"0"-92"15,0 0-31-15,0 0-33 0,0 0-8 0,0 0-11 16,0 0-22-16,0 0-33 0,-11 3-26 0,11-3-22 16,-7 9-68-16,7-9 32 0,-7 11-67 0,7-11 38 15,-9 14-61-15,3-6 42 0,-2 2-61 0,0 1 43 16,1 1-55-16,-2 0 46 0,-2 4-53 0,0-2 52 15,-2 3-62-15,-1-2 59 0,1 1-55 0,-1 0 61 16,0 1-61-16,-4 1 57 0,1 1-4 0,-2-2-7 16,1 1-2-16,-1-1-58 0,2-2 59 0,2-1-59 15,-5-2 57-15,4 4-57 0,-4-3 53 0,1-1-2 16,-3 2 3-16,2-2-48 0,-1-1 63 0,2 0-53 16,-1-1 46-16,-1 0-39 0,1-1 41 15,-4 0-45-15,1 0 47 0,-2-1-40 0,3-1 42 16,-3 2-28-16,0-2 27 0,0 0-35 0,0 1 30 15,0-1-35-15,0 0 7 0,1 0-9 0,-2 0 29 16,3 0-35-16,1-1 26 0,-1 1-30 0,-1-2 26 16,6 2-34-16,-5-2 30 0,5 0-33 15,0 0 33-15,2 0-35 0,-1-2 24 0,3 1-25 16,1-2 29-16,-1 1-40 0,3-1 5 0,0 0-76 16,11-2 10-16,-20 3-100 0,20-3 13 0,-17 1-61 15,17-1-84-15,-13-1-103 0,13 1-75 0,-11-3-84 16,11 3-294-16,-7-5-413 0</inkml:trace>
  <inkml:trace contextRef="#ctx0" brushRef="#br0" timeOffset="12581.09">13174 15943 369 0,'0'0'324'0,"0"0"-16"16,2-14 5-16,-2 14-32 0,0 0-15 0,0 0-13 15,0-13-14-15,0 13-30 0,0 0-15 0,0 0-13 16,-9-7-6-16,9 7-10 0,0 0-17 16,-16 2-68-16,16-2 38 0,-18 3-71 0,9 1 44 0,0 0-57 15,-1 1 43-15,0 1-62 0,1 0 45 0,0 2-59 16,0-1 53-16,2 2-55 0,-1 0 58 0,3 2-56 16,1-1 56-16,-2 0-55 0,4 0 48 0,2-10-52 15,-2 21 56-15,2-21-58 0,2 21 60 0,0-12-57 16,4-1 60-16,0 3-57 0,3-2 57 15,2-1-57-15,1-1 46 0,1-1-52 0,1-1 47 16,1 0-53-16,1-2 53 0,-1-2-49 0,-1-1 36 16,0-1-29-16,4-2 40 0,-5-2-41 0,3-1 44 15,-5-2-49-15,0-2 13 0,1-1-7 0,-4-1 46 16,-1-1-50-16,-3 0 40 0,-4 1-52 0,0-1 45 16,-2-1-45-16,-2 0 44 0,-3 1-47 0,-2 0 45 15,-2 1-51-15,0 0 46 0,0 1-47 16,-1 2 45-16,1 1-77 0,-3 0 14 0,1 4-97 15,4 0 2-15,-2 2-79 0,11 2-70 0,-18 0-89 16,18 0-55-16,-14 4-72 0,14-4-303 0,-9 8-334 16</inkml:trace>
  <inkml:trace contextRef="#ctx0" brushRef="#br0" timeOffset="13246.76">13293 16062 446 0,'0'0'380'0,"-14"-5"-103"0,14 5 12 16,0 0-79-16,-9-5 43 0,9 5-72 0,0 0 50 15,0 0-68-15,0 0 31 0,0 0-59 0,0 0 29 16,0 0-62-16,0 0 36 0,13-4-64 0,-13 4 45 16,16 0-64-16,-16 0 42 0,25 2-56 0,-12-2 50 15,4 1-49-15,2-1 55 0,2 1-56 0,1-1 56 16,0 1-59-16,3-1 47 0,2 2-57 16,2-2 47-16,-1 1-47 0,1 0 50 0,0 0-59 15,3 2 49-15,-3-3-58 0,2 1 46 0,1 1-50 16,-1-1 48-16,7 0-49 0,-2 0 42 15,-1 2-42-15,2-2 42 0,-3 0-44 0,2 2 36 16,-3-2-36-16,-1 0 45 0,-1 1-39 0,3-1 6 16,-1 0-2-16,-2 0 38 0,-1 0-42 0,1-1 39 15,1 3-34-15,-1-3 39 0,1 1-37 0,-1-1 33 16,0 1-37-16,1-1 33 0,-1 0-37 0,1 0 30 16,-1 0-39-16,-1 0 39 0,-1 0-37 0,2 0 34 15,0 0-35-15,-1-1 31 0,1 1-37 0,-1-1 37 16,-1 1-35-16,0-2 33 0,1 2-30 0,-1-1 1 15,0 0 2-15,0-1 5 0,-4 2-2 0,5-3 1 16,-5 2 4-16,2 1-1 0,-1-3-1 0,-2 2-1 16,3 0-2-16,-4 0 8 0,1 0-9 0,-1-1 2 15,0 1-3-15,-1-1-3 16,2 1 4-16,3 0 2 0,-5 0-9 0,1-1 8 0,-3 1 0 16,4-1-1-16,-1 1-1 0,-1-1 1 0,-1 1 2 15,2 0 2-15,-3 0-1 0,1-2-3 0,-1 1 4 16,-1 1-2-16,-1 1 0 0,0-1 0 0,-4-1 3 15,1 1-5-15,-1 0-3 0,-14 1 1 0,25-1-3 16,-25 1 3-16,23-2-8 0,-23 2-8 0,16-2-18 16,-16 2-22-16,17-3-33 0,-17 3-54 15,13-2-6-15,-13 2-104 0,12-2-41 0,-12 2-144 16,0 0-107-16,9-6-507 0,-9 6-669 0</inkml:trace>
  <inkml:trace contextRef="#ctx0" brushRef="#br0" timeOffset="14356.14">11273 14057 333 0,'0'0'318'0,"-15"-3"-58"0,15 3 23 0,-17-4-84 15,17 4 40-15,-17-2-85 0,17 2-154 0,-13-4 321 16,13 4-154-16,-11-3-81 0,11 3 40 0,0 0-69 15,-15-2 41-15,15 2-57 0,0 0 49 0,-12-2-52 16,12 2 63-16,0 0-47 0,0 0 47 0,0 0-44 16,0 0 51-16,0 0-56 0,0 0 50 15,0 0-54-15,0 0 47 0,0 0-58 0,0 0 45 16,16 3-51-16,-16-3 46 0,19 0-57 0,-8 1 46 16,3 1-56-16,0-2 53 0,3 1-59 15,1 1 58-15,3-1-56 0,1 0 55 0,3 1-56 16,1-1 59-16,1 1-59 0,1 0 53 0,0-1-61 15,2 1 57-15,-1-1-56 0,-3 2 55 0,2-1-50 16,-1 0 0-16,-2 0 48 0,2 1-49 16,-3-1 46-16,-1 0-54 0,-1 0 54 0,-3-2-49 0,3 3 54 15,-4-2-52-15,0 0 50 0,2 0-51 16,-7 0 48-16,2 1-48 0,-1-1 46 0,0 1-44 16,-2-1 6-16,1 0 2 0,-13-1 4 0,23 1 2 15,-23-1 2-15,20 1-2 0,-20-1 1 0,17 1-5 16,-17-1 5-16,16 2-4 0,-16-2-2 0,15 0 0 15,-15 0-5-15,0 0 3 0,16 0-2 0,-16 0-3 16,0 0-4-16,14 1-12 0,-14-1-19 0,0 0-37 16,0 0-5-16,14-1-125 0,-14 1-67 0,0 0-162 15,0 0-99-15,0 0-480 0,0 0-606 0</inkml:trace>
  <inkml:trace contextRef="#ctx0" brushRef="#br0" timeOffset="15321.74">10268 14063 93 0,'0'0'461'0,"-3"-9"-148"16,3 9 9-16,0 0-91 0,0 0 61 0,0 0-64 15,0 0 46-15,0 0-75 0,0 0 24 0,0 0-64 16,1 14 34-16,-1-14-72 0,0 14 31 0,0-14-67 16,0 18 41-16,0-18-74 0,-1 22 52 0,1-22-66 15,0 23 48-15,0-11-60 0,0-12 48 0,-2 22-58 16,2-22 49-16,0 22-56 0,-1-11 50 0,1-11-55 16,-1 19 6-16,1-19 4 0,-2 16 7 0,2-16 0 15,-2 13 7-15,2-13 2 0,0 0 11 0,-3 15 6 16,3-15 0-16,0 0-8 0,0 0 1 15,-4 9 0-15,4-9-4 0,0 0 2 0,0 0-5 16,0 0-1-16,-2-9-2 0,2 9-6 0,1-14-5 16,2 4-7-16,-1 0 4 0,1-4-3 0,1 1 0 15,1-4-1-15,1 2-4 0,2-3 1 0,-1 0-6 16,1 0-1-16,4 1-2 0,-3 0-3 0,1 2 2 16,1 0-3-16,-1 4-1 0,1-2-1 0,0 5-1 15,1-3-5-15,-2 4 5 0,3 0-1 16,0 2-1-16,-2 1 2 0,1 1-2 0,-1 2-1 15,-11 1 0-15,22 1 3 0,-12 1-1 0,1 2 1 16,-2 2 2-16,-1 0 2 0,1 1 44 0,-4 1-49 16,0 2 32-16,-1-1-38 0,-1 0 37 15,-3-9-39-15,1 20 43 0,-4-12-41 0,0 2-6 16,-3-2 48-16,-1 1-49 0,-3 0 1 0,-1-1 44 16,0-1-45-16,-3 1 4 0,-2-3 4 0,1-1 5 15,0-1 2-15,-2 0 1 0,2-1 2 0,-2 0 2 16,3-2 2-16,-1 0 0 0,2-2 1 0,-1 1 1 15,2 0 0-15,1-2-14 0,11 3 12 0,-17-3-1 16,17 3-3-16,-12-4-3 0,12 4-3 0,0 0-1 16,0 0-3-16,0 0 9 0,0 0-4 0,0 0 1 15,0 0-3-15,14 1 40 0,-5 2-54 0,1 3 48 16,0 1-48-16,2 3 5 0,-1-1 9 16,0 1 11-16,4 3 6 0,-1 1 0 0,-2 0 3 15,2 0-2-15,-1 1 0 0,1 0-1 0,-1 1-2 16,0-2 0-16,1 2-73 0,-3-1-34 0,2-1-75 15,-1 1-140-15,-3-5-105 0,1 3-147 0,-2-4-325 16,-2 2-456-16</inkml:trace>
  <inkml:trace contextRef="#ctx0" brushRef="#br0" timeOffset="16178.04">11094 16375 180 0,'-13'-6'494'0,"13"6"-88"0,-13-5-34 0,13 5-25 16,-9-3-26-16,9 3-31 0,-9-4-41 0,9 4-35 15,0 0-32-15,-10-4-33 0,10 4-30 0,0 0-26 16,0 0-17-16,-9-5-19 0,9 5 11 0,0 0-5 16,0 0-4-16,0 0-4 0,0 0-7 0,19 2 0 15,-19-2-10-15,26 1-6 0,-11-1-7 0,6 4 0 16,2-3-2-16,2 1 1 0,4-1-2 0,1 1 3 15,5 0 3-15,3-1 5 0,-1 1 4 0,0-2 2 16,1 2 0-16,2-1 0 0,-2-1-58 0,-1 1 59 16,-5-1-54-16,2 0 60 0,-4 0-55 15,1-1 61-15,-2 1-56 0,-1 0 56 0,-1-1-58 16,-4 1 58-16,-2-2-59 0,0 2 53 0,-1 0-59 16,-2-1 49-16,-3 1-56 0,-2-1 56 15,1 1-73-15,-14 0 19 0,20 0-52 0,-20 0-49 0,15-1-86 16,-15 1-101-16,0 0-107 0,16 0-92 15,-16 0-410-15,0 0-483 0</inkml:trace>
  <inkml:trace contextRef="#ctx0" brushRef="#br0" timeOffset="17143.09">11834 16353 85 0,'0'0'412'0,"0"0"-104"16,0 0-28-16,0 0-16 0,-8-3-19 0,8 3-29 15,0 0-15-15,0 0-18 0,0 0-14 0,0 0-14 16,13-2-8-16,-13 2 3 0,0 0-15 0,19 2-13 16,-19-2-11-16,17 1-8 0,-17-1-12 0,18 4-9 15,-6-2-3-15,-1-1-13 0,0 0-7 0,1 2-8 16,0-2-7-16,0 1-9 0,1-1-3 0,0 1-5 15,-1-1-5-15,1 0-7 0,0 0 2 0,-2 1-3 16,1-1-1-16,-12-1-4 16,21 1-1-16,-21-1-19 0,15 1-36 0,-15-1-54 15,16 0-53-15,-16 0-104 0,0 0-82 0,13 0-83 16,-13 0-403-16,0 0-363 0</inkml:trace>
  <inkml:trace contextRef="#ctx0" brushRef="#br0" timeOffset="17892.32">10321 16245 376 0,'0'0'400'0,"9"-11"-4"0,-9 11-36 16,8-10-18-16,-8 10-8 0,7-12-34 0,-7 12-27 16,2-10-71-16,-2 10 25 0,0 0-70 0,-1-15 38 15,1 15-78-15,-5-10 28 0,5 10-74 0,-10-8 38 16,10 8-71-16,-14-6 47 0,14 6-73 0,-17-3 51 16,17 3-68-16,-15 0 52 0,15 0-64 0,-20 3 56 15,10 2-61-15,1-1 53 0,1 1-55 0,0-1 54 16,0 3-60-16,2-1 60 0,-2 0-62 0,8-6 61 15,-9 15-59-15,9-15 59 0,-4 15-60 0,4-15 63 16,0 15-56-16,4-5 65 0,1-2-2 16,3 1-3-16,1-1-5 0,3 2-3 0,0-2-6 15,2 0-7-15,2 1-3 0,-2-1 0 0,1-1-11 16,0 1 7-16,1-1-3 0,-1-1 1 16,-1 2-4-16,-1-1-1 0,0 1 0 0,-2-2-3 15,-1 2-1-15,-1-1 1 0,-1 0-1 0,0 0 5 16,-3 1 3-16,-1 0 3 0,-4-8 3 0,2 13-8 15,-2-13 9-15,-5 16 4 0,0-9 8 0,-3 0 4 16,-2-2 16-16,0 0-39 0,-3 0 53 0,-2 0-46 16,-2-2 39-16,-1 0-45 0,-1-1 32 0,0-2-36 15,-2-1 40-15,-4-1-46 0,1-2 19 0,0-1-62 16,2 0-2-16,-1-2-119 0,1 0-42 0,3 0-121 16,0-3-114-16,4 3-107 0,3-3-412 15,0 1-551-15</inkml:trace>
  <inkml:trace contextRef="#ctx0" brushRef="#br0" timeOffset="18990.25">11532 14267 296 0,'-14'-2'329'0,"14"2"-3"0,-13 0-71 16,13 0 33-16,-12-3-82 0,12 3 44 0,0 0-81 15,-15-1 36-15,15 1-91 0,0 0 29 0,-12-1-64 16,12 1 35-16,0 0-57 0,0 0 51 0,0 0-47 15,0 0 51-15,-12 2-52 0,12-2 48 0,0 0-56 16,0 0 49-16,8 5-56 0,-8-5 52 0,13 3-58 16,-13-3 46-16,18 5-57 0,-6-3 46 0,1 0-63 15,6 1 7-15,0-1 7 0,1 1 1 0,1-1 1 16,3 0 1-16,1 1-3 0,2-1 6 0,-2 2 3 16,2-2 3-16,0 0 5 0,-3 1-5 0,1-1 0 15,0 1-2-15,-1 0-5 0,-1-2-5 16,-3 1 1-16,1 0-8 0,-2-1 1 0,-1 0-6 0,1 2 0 15,-4-2-1-15,0 0-4 16,-2-1 0-16,-1 1 1 0,-12-1-7 0,21 2-35 16,-21-2-55-16,16 2-49 0,-16-2-35 0,13 0-180 15,-13 0-107-15,0 0-527 0,0 0-583 0</inkml:trace>
  <inkml:trace contextRef="#ctx0" brushRef="#br0" timeOffset="21296.73">11453 14309 115 0,'0'0'278'0,"0"0"-40"0,1-11-15 15,-1 11-8-15,0 0-29 0,0 0 24 0,3-9-57 16,-3 9 65-16,0 0-63 0,0 0 59 16,0 0-64-16,0 0 38 0,2-10-58 0,-2 10 37 15,0 0-65-15,0 0 30 0,0 0-62 0,0 0 36 16,0 0-62-16,0 0 43 0,0 0-54 0,0 0 48 16,0 0-52-16,0 0 54 0,0 0-48 0,0 0 54 15,0 0-49-15,0 0 52 0,7 9-58 0,-7-9 50 16,0 12-58-16,0-12 1 0,-2 16-4 0,2-16 0 15,-2 18-2-15,1-6-3 0,-2 1-1 16,2 2-1-16,0 1-2 0,-2 2-4 0,1-1-1 16,-1 2-3-16,1 1-3 0,-1 0 3 15,-1 3 45-15,2-2-57 0,-1 1 49 0,-1 0-58 0,1 0 54 16,2-1-59-16,-4 1 55 0,2-3-59 16,1 1 59-16,1-2-61 0,-1 0 60 0,-3 0-58 15,3 1 58-15,-1-1-55 0,1-2 55 0,0 2-54 16,-2-3 53-16,2 2-53 0,-1-3 56 0,2 2-60 15,-2-3 57-15,1 0-55 0,-1-1 54 0,0 0-59 16,1 0 22-16,0-1-13 0,2-1 55 0,-4 2-58 16,4-12 47-16,-3 19-42 0,3-19 45 0,-1 17-47 15,1-17 49-15,-2 15-58 0,2-15 65 0,-2 12-59 16,2-12 55-16,-1 11-56 0,1-11 54 0,0 0-54 16,0 13 52-16,0-13-50 0,0 0 51 0,0 0-50 15,-3 12 53-15,3-12-54 0,0 0 50 0,0 0-49 16,0 0 55-16,-1 12-55 0,1-12 51 0,0 0-51 15,0 0 49-15,0 0-49 0,0 0 2 16,0 0 52-16,0 0-56 0,0 0 50 0,0 0-53 16,4 10 43-16,-4-10-39 0,0 0 43 0,0 0-46 15,0 0 48-15,13 0-52 0,-13 0 54 0,0 0-51 16,18-3 54-16,-18 3-58 0,16-1 55 0,-16 1-58 16,22-1 55-16,-8 0-52 0,-2 0 50 0,0-1-47 15,4 1 50-15,-2 0-51 0,6-1 49 0,-3 1-47 16,2 0 48-16,0 0-51 0,0 0 6 0,3-1 6 15,0 0 0-15,2 1 6 0,0-1 50 0,3-1-58 16,0 1 50-16,2 0-52 0,3 1 48 0,-1-1-47 16,0 1 43-16,5 0-44 0,0-1 41 15,-5 2-50-15,7-1 51 0,0 1-46 0,-3 0 54 16,3 0-55-16,-5 0 58 0,5 0-61 0,0 0 51 16,-1 0-52-16,3 1 53 0,0-1-54 0,-1 2 55 15,2-2-57-15,2 1 57 0,6 1-53 0,-2-1 55 16,2 2-57-16,1-1 61 0,2 0-57 0,-3 0 54 15,-2-1-51-15,0 1 50 0,-3 1-48 16,-2-2 51-16,-4 0-51 0,5 1 35 0,-3 0-25 16,-2-1 34-16,1 0-39 0,-6-1 46 0,-1 2-51 15,-1-2 4-15,1 0 7 0,-3 0 1 16,2-2 48-16,-3 2-52 0,-2-1 36 0,1 1-41 16,-5-1 45-16,1 1-45 0,-5-2 43 0,4 1-43 15,-6 0 43-15,-2 0-39 0,2 0 46 0,-5-1-45 16,1 0 44-16,-12 2-42 0,21-2 45 0,-21 2-49 15,18-4 44-15,-18 4-46 0,14-2 43 0,-14 2-48 16,12-3 34-16,-12 3-31 0,10-2 41 0,-10 2-42 16,0 0 38-16,13-2-38 0,-13 2 35 0,0 0-39 15,0 0 44-15,14-3-31 0,-14 3 37 0,0 0-48 16,0 0 37-16,0 0-42 0,0 0 48 0,11-2-46 16,-11 2 43-16,0 0-47 0,0 0 49 15,0 0-50-15,0 0 48 0,0 0-44 0,13 3 45 16,-13-3-45-16,0 0 47 0,0 0-47 0,12 4 46 15,-12-4-47-15,0 0 49 0,9 7-49 0,-9-7 47 16,9 7-46-16,-9-7 44 0,14 9-43 0,-14-9 33 16,11 12-29-16,-5-5 42 0,1 0-40 0,0 1-3 15,0 1 7-15,3 0 3 0,-2 2 6 0,1 1 0 16,1 1 2-16,2 0 1 0,-1 2-6 0,0 2 3 16,1 0-1-16,1-1 46 0,1 3-35 0,-1 3 26 15,3-2-52-15,-1 1 48 0,-1 0-49 0,0 0 50 16,-1 1-56-16,3-1 51 0,-3 1-47 0,1-1 48 15,-1 1-50-15,1-4 50 0,-5 2-50 0,4-1 52 16,-1-1-51-16,0 1 50 0,-1 0-49 16,1-2 45-16,-1 0-42 0,1 1 47 0,-3 0-52 15,2-3 55-15,1 1-52 0,-6-3 50 0,3 2-52 16,0-3 51-16,0-1-50 0,-2 1 49 0,-1 0-52 16,1-2 54-16,0 0-49 0,0-1 48 0,-1 1-47 15,0-2 46-15,-1 2-48 0,-5-10 53 0,9 14-53 16,-4-6 48-16,0 0-47 0,-5-8 47 0,8 13-46 15,-8-13 47-15,10 13-50 0,-10-13 50 16,8 11-49-16,-8-11 41 0,5 11-37 0,-5-11 38 16,8 12-38-16,-8-12 1 0,5 11 3 0,-5-11 3 15,8 11 7-15,-8-11-1 0,6 9 4 16,-6-9-3-16,7 11 1 0,-7-11 3 0,6 10-2 16,-6-10 2-16,8 9-2 0,-8-9 2 0,6 8 1 15,-6-8 0-15,6 10-4 0,-6-10 7 0,5 9-2 16,-5-9-1-16,4 10 0 0,-4-10 0 0,6 9 0 15,-6-9 0-15,4 9 1 0,-4-9-2 0,6 9 0 16,-6-9 1-16,0 0-4 0,7 12 41 0,-7-12-38 16,0 0 31-16,5 12-39 0,-5-12 40 0,0 0-46 15,4 11 45-15,-4-11-45 0,0 0 46 0,6 9-54 16,-6-9 48-16,0 0-46 0,5 9 43 0,-5-9-41 16,0 0 42-16,0 0-47 0,5 8 48 15,-5-8-47-15,0 0 45 0,0 0-47 0,0 0 49 16,4 11-48-16,-4-11 48 0,0 0-48 0,0 0 45 15,0 0-47-15,4 9 52 0,-4-9-54 0,0 0 39 16,0 0-44-16,3 10 47 0,-3-10-48 0,0 0 45 16,0 0-49-16,0 0 58 0,0 0-47 0,2 9 56 15,-2-9-52-15,0 0 53 0,0 0-54 0,0 0 51 16,0 0-48-16,0 0 35 0,0 0-38 0,0 0 53 16,0 0-45-16,0 0 42 0,0 0-47 0,0 0 44 15,0 0-44-15,0 0 50 0,0 0-52 0,0 0 50 16,0 0-55-16,0 0 45 0,2-10-49 15,-2 10 48-15,0 0-56 0,3-9 54 0,-3 9-48 0,0 0 48 16,9-9-44-16,-9 9 45 0,7-6-50 16,-7 6 51-16,0 0-52 0,10-6 54 0,-10 6-53 15,0 0 52-15,14-3-53 0,-14 3 54 0,0 0-59 16,13 3 56-16,-13-3-48 0,9 5 55 0,-9-5-53 16,10 6 55-16,-10-6-58 0,8 8 60 0,-8-8-55 15,5 9 54-15,-5-9-54 0,4 9 56 0,-4-9-51 16,0 0 52-16,0 14-54 0,0-14 52 15,0 0-47-15,-4 13 55 0,4-13-51 0,-9 5 48 16,9-5-46-16,-12 3 49 0,12-3-56 16,-11 1 60-16,11-1-56 0,-12-2 55 0,12 2-54 0,-15-6 48 15,7 1-54-15,-1 0 53 0,4-1-51 16,5 6-1-16,-13-13-22 0,13 13-25 0,-9-14-32 16,9 14-33-16,-3-13 11 0,3 13-107 0,-2-12-55 15,2 12-25-15,5-12-48 0,-5 12-68 0,7-8-337 16,-7 8-279-16</inkml:trace>
  <inkml:trace contextRef="#ctx0" brushRef="#br0" timeOffset="22343.4">11557 15950 31 0,'0'0'299'0,"-20"-3"-50"0,9 0-19 0,-1 2-16 15,12 1-2-15,-21-4-19 0,21 4-4 0,-22-2-63 16,22 2 52-16,-17-3-20 0,17 3-17 0,-15-2-13 16,15 2-14-16,-13-1-11 0,13 1-7 0,-13-3-7 15,13 3-11-15,0 0-4 0,-14-1 0 0,14 1-6 16,0 0-2-16,0 0 2 0,-13-1-3 0,13 1-28 15,0 0 37-15,0 0-48 0,0 0 46 0,0 0-54 16,0 0 50-16,0 0-52 0,0 0 51 16,0 0-50-16,9 2 51 0,-9-2-55 0,12 1 54 15,-12-1-60-15,19 2 49 0,-19-2-58 0,23 0 56 16,-10 0-58-16,3 1 53 0,1-1-53 0,2 0 54 16,3 0-57-16,-1 1 50 0,0 0-56 15,3-1 59-15,2 2-59 0,-2-1 58 0,3 0-60 0,0 0 56 16,-4 0-58-16,0 1 54 0,-1-1-52 0,-1 0 52 15,1-1-55-15,0 1 58 0,-3 1-59 16,1-2 57-16,-3 1-60 0,0 0 58 0,-3 0-57 0,1-1 56 16,-2 0-60-16,1 1 61 0,-14-1-56 0,21 1 58 15,-21-1-59-15,19 0 56 0,-19 0-55 16,15 2 56-16,-15-2-52 0,14 0 49 0,-14 0-58 16,13 1 59-16,-13-1-58 0,0 0 58 15,15 1-60-15,-15-1 57 0,0 0-59 0,13 0 56 16,-13 0-56-16,0 0 61 0,0 0-58 0,15 1 55 15,-15-1-77-15,0 0 25 0,0 0-83 0,0 0 12 16,0 0-107-16,0 0-8 0,0 0-63 0,10-2-54 16,-10 2-22-16,0 0-37 0,0 0-359 0,0 0-251 15</inkml:trace>
  <inkml:trace contextRef="#ctx0" brushRef="#br0" timeOffset="22972.05">11366 15377 308 0,'0'0'288'0,"0"0"-31"0,0 0-30 16,3-9 18-16,-3 9-62 0,0 0 50 0,0 0-71 16,5-9 46-16,-5 9-69 0,0 0 42 15,0 0-68-15,0 0 35 0,0 0-51 0,0 0 44 16,0 0-45-16,0 0 54 0,0 0-57 0,0 0 35 15,0 0-62-15,5 9 50 0,-5-9-66 0,-1 13 49 16,1-13-62-16,0 19 48 0,-2-9-67 0,2 2 50 16,-1 3-57-16,1 0 50 0,-1 1-59 0,1 3 52 15,-2 0-61-15,0 0 55 0,1 0-59 16,-2 5 55-16,2-2-58 0,-3 1 57 16,4 0-44-16,-4-1 39 0,3-1-59 0,-2-2 56 0,2 0-59 15,-1 1 57-15,-1-2-58 0,3-1 52 16,-4 0-46-16,3-1 52 0,0 1-51 0,-1-3 53 15,1 0-58-15,0-2 61 0,0 1-60 0,-1-3 46 16,2-10-104-16,0 20-7 0,0-20-121 16,-4 15-27-16,4-15-124 0,-2 13-59 0,2-13-490 0,-5 10-473 15</inkml:trace>
  <inkml:trace contextRef="#ctx0" brushRef="#br0" timeOffset="24774.06">11416 15349 249 0,'0'0'280'0,"0"0"-40"0,-9-6-37 16,9 6 6-16,0 0-51 0,-8-5 18 0,8 5-50 16,0 0 31-16,0 0-66 0,0 0 52 0,-10-5-72 15,10 5 74-15,0 0-90 0,0 0 52 0,0 0-58 16,0 0 57-16,0 0-53 0,0 0 57 0,0 0-46 16,0 0 51-16,0 0-50 0,0 0 39 15,0 0-50-15,0 0 43 0,0 0-59 0,13 3 48 16,-13-3-54-16,15 2 40 0,-15-2-56 0,16 1 41 15,-16-1-47-15,21 2 50 0,-9 0-53 0,0-1 52 16,1 0-55-16,3 1 50 0,-2-1-52 16,4 0 51-16,0 0-54 0,-1 0 54 0,1 0-56 0,0 0 53 15,0 0-48-15,0 1 43 0,0-2-57 0,0 1 51 16,1 0-54-16,1 0 59 0,1 1-52 16,2-1 64-16,2 0-60 0,2 2 56 0,0-2-65 0,0 0 56 15,2 1-51-15,0 0 53 0,0-1-55 0,-1 1 52 16,1-1-58-16,-1 0 57 0,2 1-60 0,-5-1 54 15,2-1-54-15,0 1 53 0,-5 0-57 16,-1 0 56-16,3 1-54 0,-2-2 55 0,-1 1-56 16,1 0 56-16,-1-1-62 0,-2 1 64 15,2-1-61-15,-3 2 52 0,2-2-51 0,-2 0 51 16,2 0-60-16,0 0 57 0,-1 0-57 0,-2 0 64 16,2-2-68-16,0 2 61 0,-1-1-63 0,-2 1 58 15,0 0-57-15,-1-1 57 0,2 1-56 0,-1-1 56 16,1-1-55-16,1 1 56 0,-3 1-55 0,2 0 56 15,-2-1-64-15,3 1 55 0,-4 0-53 0,6 0 58 16,-3 1-54-16,2-1 58 0,-1 0-59 0,0 1 55 16,2-1-57-16,-3 2 60 0,2-2-51 15,1 0 52-15,-2 1-54 0,0-1 55 0,-1 1-58 0,0-1 57 16,-2 1-56-16,1-1 58 0,-1 0-59 0,1 0 57 16,3 2-56-16,-4-1 57 0,1-1-54 15,-2 1 54-15,2-1-55 0,-1 1 55 0,3-1-57 16,-3 0 58-16,-1 1-58 0,4-1 52 0,0 1-56 15,0 0 54-15,2-1-56 0,-2 1 55 0,-2 2-57 16,2-2 55-16,-3-1-53 0,0 0 48 0,-2 1-43 16,3-1 59-16,-3 2-53 0,0-2 54 0,-13 0-54 15,23 1 53-15,-23-1-50 0,22 0 53 0,-22 0-51 16,15 0 47-16,-15 0-49 0,19 0 53 0,-19 0-53 16,16 0 51-16,-16 0-34 0,15-1 29 15,-15 1-50-15,13-2 49 0,-13 2-50 0,14 0 52 0,-14 0-52 16,13-1 53-16,-13 1-51 0,0 0 50 15,16 0-51-15,-16 0 56 0,0 0-52 0,13-1 52 16,-13 1-54-16,0 0 56 0,0 0-52 0,13 0 54 16,-13 0-50-16,0 0 51 0,0 0-57 0,0 0 49 15,0 0-48-15,12-3 51 0,-12 3-50 0,0 0 51 16,0 0-53-16,0 0 53 0,0 0-53 0,0 0 53 16,0 0-52-16,11-1 51 0,-11 1-54 0,0 0 53 15,0 0-49-15,0 0 51 0,0 0-50 0,12-2 53 16,-12 2-56-16,0 0 56 0,0 0-52 0,0 0 52 15,0 0-52-15,0 0 53 0,11-2-54 16,-11 2 51-16,0 0-44 0,0 0 43 16,0 0-54-16,9-2 55 0,-9 2-56 0,0 0 52 15,0 0-53-15,14-4 56 0,-14 4-52 0,0 0 51 16,9-3-54-16,-9 3 54 0,0 0-46 0,11-3 42 16,-11 3-44-16,0 0 51 0,13-3-49 0,-13 3 53 15,0 0-47-15,0 0 46 0,9-4-53 0,-9 4 54 16,0 0-55-16,0 0 53 0,0 0-52 0,12-4 58 15,-12 4-52-15,0 0 52 0,0 0-55 0,0 0 54 16,0 0-51-16,0 0 53 0,0 0-55 0,7-6 48 16,-7 6-55-16,0 0 56 0,0 0-39 0,0 0 36 15,0 0-55-15,0 0 50 0,0 0-50 0,0 0 54 16,0 0-50-16,0 0 48 0,0 0-52 16,0 0 52-16,0 0-54 0,0 0 56 0,0 0-53 0,0 0 49 15,0 0-49-15,0 0 51 0,0 0-51 16,0 0 61-16,0 13-62 0,0-13 56 0,0 0-56 15,-5 12 55-15,5-12-56 0,0 13 58 0,0-13-51 16,0 11 49-16,0-11-4 0,0 13-7 0,0-13-1 16,5 14-6-16,-5-14 0 0,4 14 0 0,-4-14-3 15,6 14 0-15,-3-5-2 0,-3-9 2 0,14 12 6 16,-8-5-12-16,1-1 5 0,1-1 2 0,2 0-1 16,-1-1 1-16,1-1 0 0,0-1-6 0,-10-2 4 15,22 3-1-15,-22-3-2 0,21 0-1 16,-9-3 0-16,-2 1-2 0,1 0 2 0,1-3-1 15,-1-1-5-15,0-1 1 0,3 0-52 0,-3-1 52 16,2 0-48-16,-1-2 58 0,-1-1-55 0,0 1 45 16,0 0-46-16,-2-1 57 0,3 1-48 0,-2 2 59 15,-1-2-50-15,-1 2 51 0,-2 1-51 0,1-1 53 16,-3 2-50-16,-4 6 51 0,11-13-52 0,-11 13 53 16,8-8-55-16,-8 8 53 0,8-8-54 0,-8 8 53 15,5-7-54-15,-5 7 51 0,0 0-50 0,6-8 52 16,-6 8-53-16,0 0 55 0,0 0-52 15,0 0 52-15,7-9-53 0,-7 9 54 0,0 0-49 16,0 0 55-16,0 0-52 0,0 0 55 16,0 0-54-16,0 0 55 0,0 0-50 0,0 0 50 15,0 0-51-15,1-11 52 0,-1 11-55 0,0 0 56 16,0 0-56-16,0 0 53 0,0 0-53 0,0 0 55 16,0 0-53-16,17 2 55 0,-17-2-52 0,16 1 54 15,-16-1-50-15,20 4 50 0,-8-3-52 0,1 1 55 16,1 0-56-16,5-1 59 0,0 0-51 0,0 2 51 15,2-2-58-15,2-1 57 0,-1 2-57 0,-2 0 57 16,2-1-58-16,-1 0 55 0,-1-1-62 0,-2 1 56 16,2 0-54-16,-6-1 52 0,-1 1-52 0,-13-1 51 15,26 0-58-15,-26 0 50 0,19 0-80 0,-19 0-2 16,15 1-119-16,-15-1-38 0,0 0-126 16,14-2-72-16,-14 2-66 0,0 0-281 0,0 0-274 15</inkml:trace>
  <inkml:trace contextRef="#ctx0" brushRef="#br0" timeOffset="25892.45">14838 14183 197 0,'0'0'315'0,"0"0"-43"0,0 0-20 15,0 0-12-15,0 0-24 0,0 0-66 0,0 0 45 0,0 0-21 16,0 0-21-16,0 0-16 0,0 0-23 16,0 0-7-16,0 0-2 0,0 0 3 15,0 0 1-15,0 0-7 0,0 0-46 0,0 0 44 16,-5 9-43-16,5-9 59 0,0 0-38 0,0 0 35 15,-1 14-56-15,1-14 49 0,0 0-58 0,-4 16 48 16,4-16-59-16,-1 13 50 0,1-13-61 0,-3 14 55 16,3-14-56-16,-2 19 53 0,0-8-56 0,0 0 53 15,0 0-59-15,0 1-4 0,1 0 6 0,-1 2 1 16,0-1 6-16,0 1-7 0,1 2 5 0,0-1-2 16,-2 0-10-16,2 0 0 0,0-1 7 0,-4 2 4 15,5-2 0-15,-2 2-5 0,1-1 1 0,-1 1-12 16,0-2 9-16,0 2 39 0,0 1-52 15,0-1 43-15,2-1-50 0,-1 1 43 0,-2-1-50 16,2 1 45-16,-1-1-50 0,0 2 42 0,2-2-48 16,-2 1 51-16,0-3-49 0,2 1 47 0,-1 1-48 15,-2 0 47-15,2 0-48 0,0 1 49 0,-3-2-52 16,4 1 49-16,0 1-41 0,-2-4 36 0,0 2-33 16,2 0 38-16,-1 0-49 0,-1-1 50 0,1-1-48 15,0 1 51-15,0 0-50 0,1 1 45 0,-3-2-45 16,3 2 40-16,-2-1-40 0,2 1 46 15,-1-3-46-15,0 1 47 0,1 0-47 0,-1 0 3 0,0 0 9 16,1-12 0-16,0 21 6 0,0-21-3 16,-2 21 5-16,2-21 2 0,0 17 1 0,0-17 1 15,-1 16 0-15,1-16-2 0,0 15 3 0,0-15 1 16,-3 15-2-16,3-15 6 0,0 13-3 0,0-13-1 16,0 13-1-16,0-13-3 0,0 12 1 0,0-12 2 15,-2 11-3-15,2-11 0 0,0 0 3 0,0 16-4 16,0-16 2-16,0 0 0 0,0 15-5 0,0-15 6 15,0 0 0-15,0 12-1 0,0-12 3 0,0 0-2 16,0 0 0-16,-2 12-1 0,2-12 0 0,0 0 1 16,0 0 3-16,0 0-5 0,0 12 2 15,0-12 0-15,0 0 0 0,0 0-1 0,0 0-1 0,0 0 4 16,0 0-3-16,0 11 2 16,0-11 3-16,0 0-2 0,0 0 0 0,0 0 8 15,0 0-7-15,0 0 0 0,0 0 0 0,0 0-3 16,0 0 0-16,0 0 3 0,0 0 3 0,-3 11-1 15,3-11 1-15,0 0-2 0,0 0 3 0,0 0-3 16,-15 0 6-16,15 0-5 0,-14-3 0 0,14 3-2 16,-19-2 1-16,7 1-4 0,-1-2-1 0,-5 0-2 15,0 1-21-15,-1 0-27 0,-1 0-25 0,-3-2-28 16,-2 1-42-16,0 1-58 0,2 0-77 0,5-1-66 16,-4 2-50-16,4 0-58 0,2 2-386 0,-2-2-381 15</inkml:trace>
  <inkml:trace contextRef="#ctx0" brushRef="#br0" timeOffset="26759.62">14849 14289 205 0,'0'0'285'0,"0"0"-42"16,0 0-28-16,0 0-20 0,0 0-19 15,0 0-46-15,0 0 38 0,0 0-70 0,0 0 44 16,0 0-65-16,0 0 65 0,0 0-54 15,-7-5 36-15,7 5-72 0,0 0 46 0,0 0-64 16,0 0 54-16,0 0-63 0,0 0 56 0,0 0-57 16,0 0 60-16,0 0-60 0,0-14 44 0,0 14-6 15,0 0 1-15,0 0-3 0,3-10-47 0,-3 10 47 16,0 0-50-16,4-8 42 0,-4 8-49 0,0 0 38 16,0 0-48-16,6-8 39 0,-6 8-48 15,0 0 49-15,0 0-55 0,10-4 44 0,-10 4-45 16,0 0 50-16,0 0-47 0,14 3 48 0,-14-3-44 0,8 4 46 15,-8-4-53-15,9 5 52 0,-9-5-42 0,5 8 46 16,-5-8-47-16,6 9 46 0,-6-9-46 0,3 10 50 16,-3-10-45-16,0 0 53 0,-2 16-45 15,2-16 50-15,-5 9-44 0,5-9 57 0,-9 9-46 16,9-9 53-16,-12 5-51 0,12-5 53 0,-12 4-45 16,12-4 63-16,-13 1-48 0,13-1 48 0,0 0-61 15,-15 2 42-15,15-2-66 0,-9-4 58 0,9 4-71 16,-9-4 58-16,9 4-68 0,0 0 54 0,-5-12-60 15,5 12 57-15,0 0-57 0,1-13 51 0,-1 13-55 16,4-8 52-16,-4 8-59 0,6-8 53 0,-6 8-55 16,6-8 52-16,-6 8-67 0,0 0 34 0,11-7-77 15,-11 7 21-15,0 0-85 0,0 0 8 16,14 0-111-16,-14 0-40 0,0 0-82 0,8 6-438 16,-8-6-359-16</inkml:trace>
  <inkml:trace contextRef="#ctx0" brushRef="#br0" timeOffset="27961.72">16282 15868 185 0,'5'-13'469'0,"-5"13"-54"0,3-11-44 0,-3 11-31 16,0 0-27-16,-1-15-30 0,1 15-30 0,-7-9-23 16,7 9-24-16,-10-7-29 0,10 7-29 0,-11-4-27 15,11 4-63-15,-17 0 45 0,17 0-67 0,-21 6 46 16,11-2-60-16,-1 2 46 0,-1 2-61 0,1 1 49 16,1 2-55-16,-1-1 55 0,1 3-55 0,2 1 55 15,1 1-57-15,0-1 59 0,1 0-59 0,2 3 53 16,0-1-61-16,2-2 53 0,0 0-54 0,2 0 54 15,2-2-57-15,-1 1 56 0,2-2-59 0,0 0 53 16,4-1-47-16,0 1 50 16,1-3-50-16,1 1 52 0,2-4-57 0,1-1 60 0,0-1-59 15,-12-3 55-15,27-3-60 0,-12 0 37 16,-1-4-67-16,4-3 43 0,-3-2-63 0,2-2 53 0,-3-2-52 16,0-2 61-16,-1 1-48 0,-2-1 58 15,-2 0 6-15,-3 0-6 0,0 4-1 0,-3-1-3 16,0 2 2-16,-3 1-1 0,0 0 1 0,-3 3 3 15,0-1 3-15,3 10 2 0,-11-13 3 0,4 8-5 16,-4 1-44-16,11 4 52 0,-16 0-47 0,16 0 62 16,-21 7-60-16,12-3 52 0,-1 4-50 15,0 1 56-15,2 2-51 0,0 1 55 0,1 2-52 0,3 1 58 16,0 1-56-16,2 1 54 0,0 1-56 0,2 1 55 16,0-1-56-16,3 1 56 0,1 2-57 0,1-1 56 15,1 0-60-15,-1-1 61 0,2-1-7 0,1 0-2 16,-1-4-4-16,3 3-4 0,-2-4-6 15,2-1-50-15,0-1-65 0,2-1-73 0,-2-2-87 16,0 0-89-16,-1-1-82 0,-1-3-505 0,-8-4-514 16</inkml:trace>
  <inkml:trace contextRef="#ctx0" brushRef="#br0" timeOffset="28670.65">16020 15600 80 0,'0'0'281'15,"0"0"-51"-15,-6 7-23 0,6-7-19 0,0 0-19 16,0 0-16-16,-4 9-19 0,4-9 0 0,0 0-5 16,0 0 17-16,-4 9 4 0,4-9 8 0,0 0 7 15,0 0-5-15,0 0 5 0,0 0 3 0,-4 9 0 16,4-9-8-16,0 0-5 0,0 0-10 0,0 0-62 16,0 0 55-16,0 0-55 0,0 0 61 0,0 0-63 15,0 0 65-15,0 0-58 0,0 0 51 0,5 7-60 16,-5-7 30-16,0 0-35 0,21 0 24 0,-7 0-45 15,1-1 26-15,7 1-42 0,0 0 31 0,5-1-42 16,1 1 31-16,1 0-35 0,-2 0 27 16,2 0-33-16,1 0 28 0,-2 0-35 0,0 0 28 15,-1 0-35-15,-3 0 27 0,0 0-33 0,-3 0 30 16,-1 0-31-16,-1 0 27 0,-4 0-31 0,-1-2 23 16,-14 2-55-16,24 0-3 0,-24 0-92 0,18-2-14 15,-18 2-112-15,10-4-24 0,-10 4-92 0,0 0-67 16,0 0-55-16,-4-16-451 0,4 16-534 0</inkml:trace>
  <inkml:trace contextRef="#ctx0" brushRef="#br0" timeOffset="29536.19">16047 14460 338 0,'-5'-6'404'0,"5"6"-35"16,-9-14-34-16,9 14-13 0,-8-11-20 0,8 11-30 16,-7-10-43-16,7 10-37 0,-8-7-34 15,8 7-32-15,-9-5-21 0,9 5-16 0,0 0-12 16,-14 2-10-16,14-2-11 0,-12 7-11 0,12-7-4 16,-11 12-9-16,6-4-3 0,0 2-1 0,0-1 0 15,0 1-4-15,1 2-3 0,0-1 12 0,0 1-6 16,2 0 6-16,0 0 1 15,2-12 3-15,0 23 51 0,0-23-55 0,3 21 8 0,-3-21 7 16,5 21 5-16,1-13-2 0,2 0 0 0,0 1-2 16,4 0-8-16,0-4-3 0,1 0-9 0,2-1-1 15,-2-2 1-15,2-1-1 0,-1-1-4 0,3-1-1 16,0-2-5-16,-1-1-2 0,2-5-1 16,0-1-25-16,-2-2 29 0,0-2-24 0,-1 0 27 15,-3-2-32-15,-1-1 31 0,-1-3 1 0,-1 1-6 16,-2-1-3-16,-2-1-3 0,-1 3-4 0,-1 1-2 15,-3-1-1-15,0 0 5 0,-2 1-1 0,-1 1 2 16,1 1-6-16,-3 2-10 0,0 2-2 0,-3-2-2 16,-1 5-2-16,1 1 0 0,-1 1-2 0,-1 2-1 15,-1 2 1-15,11 2 2 0,-23 1-3 0,12 3 1 16,-1 2 0-16,0 1 4 0,1 1-2 0,2 4 1 16,0-1 3-16,1 2-2 0,3 0-19 0,0 1 31 15,2 4-23-15,2-1 24 0,1 1-24 0,1 2 27 16,3 0-2-16,0 2 2 0,2-1-1 15,1 0-2-15,2 0-1 0,-2 0-6 0,2-1 0 16,3-1 3-16,-3 1 46 0,1-3-50 0,1 1 48 16,0 0-62-16,-2-3 53 0,-2-1-57 0,3-2 55 15,-3-1-52-15,1 0 49 0,-3-2-88 0,1-3 22 16,-2 3-92-16,-4-9 4 0,8 12-107 0,-8-12-6 16,1 11-92-16,-1-11-21 0,-3 9-25 0,3-9-48 15,-6 8-277-15,6-8-208 0</inkml:trace>
  <inkml:trace contextRef="#ctx0" brushRef="#br0" timeOffset="30836.08">10530 16770 231 0,'0'0'511'0,"0"0"-127"16,-15 1-65-16,15-1-28 0,0 0-18 0,0 0-24 15,0 0-37-15,0 0-34 0,0 0-26 0,0 0-21 16,0 0-22-16,0 0-18 0,13 6-15 16,-13-6-15-16,15 2-50 0,-15-2 43 0,20 5-55 15,-8-3 44-15,2 0-52 0,-2-1 43 0,-1 1-78 16,1 0 1-16,-2 0-52 0,-10-2-59 0,19 3-81 15,-19-3-22-15,14 3-36 0,-14-3-68 0,0 0-240 16,10 4-115-16</inkml:trace>
  <inkml:trace contextRef="#ctx0" brushRef="#br0" timeOffset="31000.93">10430 16895 24 0,'0'0'400'0,"-11"7"-92"0,11-7 32 0,0 0-40 0,-5 7-19 16,5-7-29-16,0 0-29 0,8 7-28 15,-8-7-37-15,14 4-23 0,-4-2-11 0,1 0-38 16,1 1-1-16,2-2-29 0,1 2 7 0,2 0-27 16,2-1-3-16,-2 1 5 0,2-2-18 0,0 2-45 15,0-2-90-15,2 0-107 0,-1 0-94 0,-1-1-469 16,0 0-308-16</inkml:trace>
  <inkml:trace contextRef="#ctx0" brushRef="#br0" timeOffset="31219.98">10994 16751 728 0,'0'0'573'0,"0"0"-131"16,0 0-69-16,0-14-56 0,0 14-84 0,0 0 32 16,0 0-73-16,0 0 36 0,-5 10-72 0,5-10 42 15,-3 15-78-15,1-5 39 0,1 4-76 0,-2-1 41 16,-1 3-70-16,3 2 40 0,0 0-68 15,-1 1 38-15,0 2-55 0,2-2 49 0,-1 1-55 0,1-1 46 16,0 1-12-16,1-1-76 0,-2-1-116 0,1 0-117 16,-2-2-198-16,1 0-191 0,0-3-276 15,-2-3-513-15</inkml:trace>
  <inkml:trace contextRef="#ctx0" brushRef="#br0" timeOffset="32000.49">10340 14699 333 0,'0'0'416'0,"0"0"-128"0,-18 1 25 0,18-1-77 15,0 0 64-15,-10 2-69 0,10-2 26 0,0 0-81 16,0 0 22-16,0 0-80 0,7 8 25 15,-7-8-67-15,11 2 33 0,-11-2-63 0,16 4 39 16,-16-4-60-16,22 3 36 0,-22-3-51 0,23 1 37 16,-9-1-82-16,-2 0 6 0,-12 0-89 0,23 0 8 15,-23 0-88-15,19 0 1 0,-19 0-33 0,14 0-23 16,-14 0-52-16,14 0-45 0,-14 0-165 16,0 0-12-16</inkml:trace>
  <inkml:trace contextRef="#ctx0" brushRef="#br0" timeOffset="32163.88">10326 14773 275 0,'0'0'294'0,"-14"8"-45"16,14-8-33-16,-12 5 52 0,12-5-72 0,-6 6 70 0,6-6-72 15,0 0 34-15,0 0-82 0,2 12 20 16,-2-12-75-16,12 6 29 0,-12-6-68 0,18 4 34 16,-6-2-64-16,1-2 45 0,3 3-88 0,-2-3-3 15,5 0-116-15,0 0-31 0,2-3-61 0,0 1-93 16,2-2-312-16,2-1-148 0</inkml:trace>
  <inkml:trace contextRef="#ctx0" brushRef="#br0" timeOffset="32536.81">10791 14628 274 0,'0'0'414'0,"0"0"-38"0,-5-6-24 0,5 6-13 15,0 0-20-15,-9-6-40 0,9 6-47 0,0 0-33 16,-12 3-25-16,12-3-22 0,-8 6-17 0,8-6-9 15,-11 11 41-15,6-4-62 0,-1 2 46 0,-1 1-65 16,1 1 41-16,1 2-71 0,-2-1 41 0,4 1-58 16,-4 2 47-16,3-2-64 0,1 1 44 0,1-1-60 15,0-1 45-15,0 2-60 0,4-2 52 0,-2 0-54 16,2-1 49-16,2 1-51 0,0-2 50 0,4 2-54 16,1-4 42-16,1 2-32 0,2-1 5 0,1-2 0 15,1-1-2-15,2-2 0 0,-1-1 2 16,-2-2 5-16,1 1 4 0,0-5 1 15,-1 1 3-15,1-3-5 0,-1-2 2 0,-2-1 1 16,-2-3 2-16,1-1 1 0,-5-2 0 0,2-1 7 16,-5 0 12-16,0-3-22 0,-2 0 28 0,-3 2-33 15,-3-2 27-15,-1-1-32 0,-3 1 26 0,-1 2-26 16,-2 0 20-16,-1 2-37 0,-2 2-7 0,3 2-82 16,0 2-45-16,0 1-107 0,-3 3-135 0,4 2-89 15,-2 2-553-15,1 1-651 0</inkml:trace>
  <inkml:trace contextRef="#ctx0" brushRef="#br0" timeOffset="41665.68">16834 15979 436 0,'0'0'353'0,"0"0"17"0,-11-3-101 15,11 3 42-15,0 0-77 0,0 0 31 0,0 0-76 16,-10-2 22-16,10 2-64 0,0 0 29 0,0 0-68 15,0 0 34-15,0 0-63 0,0 0 40 0,0 0-64 16,11-3 46-16,-11 3-63 0,14 0 42 0,-14 0-52 16,16 1 48-16,-16-1-56 0,21 0 47 15,-8 0-62-15,2 2 47 0,0-2-55 0,1 0 48 16,-1 1-73-16,1-1 9 0,-1 0-82 0,0 1-2 16,-2-1-100-16,1 1-1 0,-14-1-72 0,19 0-22 15,-19 0-31-15,14 2-74 0,-14-2-230 0,0 0-142 16</inkml:trace>
  <inkml:trace contextRef="#ctx0" brushRef="#br0" timeOffset="41867.14">16777 16061 171 0,'0'0'359'16,"-13"3"-49"-16,13-3-48 0,0 0 36 0,-9 5-83 15,9-5 41-15,0 0-75 0,0 0 42 0,0 0-77 16,0 0 31-16,3 10-64 0,-3-10 25 0,10 3-66 15,-10-3 35-15,19 4-66 0,-7-3 38 0,2 0-60 16,5-1 38-16,-1 2-58 0,3 1 10 0,1-3-90 16,0 1-3-16,5-1-98 0,1 0-21 0,1-1-44 15,1 0-66-15,-1-3-358 0,0 3-179 0</inkml:trace>
  <inkml:trace contextRef="#ctx0" brushRef="#br0" timeOffset="42232.65">17470 15903 160 0,'0'0'467'0,"0"0"-48"16,-2-15-43-16,2 15-23 0,0 0-22 0,-5-12-24 15,5 12-41-15,0 0-28 0,-9-6-33 0,9 6-30 16,0 0-74-16,-14 2 35 0,14-2-67 0,-10 7 38 16,10-7-62-16,-10 12 46 0,3-4-65 0,2 2 53 15,-1 1-56-15,1 3 56 0,1 1-63 0,-1 1 47 16,0-1-58-16,2 2 56 0,1-1-62 15,0 2 56-15,2 1-57 0,0-3 53 0,2 2-60 0,0-2 55 16,2 1-51-16,2-1 51 0,-1-2-40 0,2 0 50 16,2 0-50-16,1-2 51 0,1-2-63 15,1 0 58-15,2-2-55 0,0 0 45 0,1-4-45 16,-2 1 47-16,2-4-46 0,-2-1 44 16,1-2-48-16,-1-3 44 0,0-2-47 0,0-1 42 15,0-6-40-15,-1 0 4 0,-3-1-1 0,-1-3 8 16,-4 1 1-16,2-4 8 0,-5 2-1 0,1-2 33 15,-5-1-42-15,-2-2 33 0,0 1-43 0,-1 1 23 16,-5-3-29-16,-1 2 13 0,-1 5-86 0,0 1 5 16,-1 3-122-16,0 2-50 0,0 3-100 0,1 2-92 15,-1 4-113-15,2 1-337 0,0 1-456 0</inkml:trace>
  <inkml:trace contextRef="#ctx0" brushRef="#br0" timeOffset="45400.24">16643 14470 208 0,'0'0'426'0,"0"0"-66"16,0 0-31-16,-13 0-12 0,13 0-23 0,0 0-33 15,0 0-40-15,0 0-30 0,-12 1-9 0,12-1-10 16,0 0-10-16,0 0-16 0,0 0-13 0,13 1-15 15,-13-1-16-15,18 0-37 0,-18 0 7 0,23 0-25 16,-8 0 6-16,0 0-24 0,0-1 10 0,0 1-25 16,2-1 17-16,1 1-23 0,-2 0 15 0,0 0-53 15,-1-1-16-15,-1 1-39 0,-1-1-57 0,-13 1-56 16,23 0-46-16,-23 0-36 0,16-2-24 0,-16 2-33 16,0 0-72-16,16-1-196 0,-16 1-117 15</inkml:trace>
  <inkml:trace contextRef="#ctx0" brushRef="#br0" timeOffset="45615.75">16598 14566 436 0,'0'0'341'0,"-10"4"-27"0,10-4-8 16,0 0-17-16,-10 5-12 0,10-5-27 0,0 0-37 15,0 0-33-15,8 5-29 0,-8-5-26 0,13 2-20 16,-13-2-20-16,23 1-16 0,-10-1-12 0,1 0-12 15,1 1-7-15,4-1-7 0,0 0 0 0,2 0-8 16,1 0-3-16,0 0-19 0,-1 0-56 16,2 0-64-16,0 0-71 0,-1 0-46 0,0-1-42 15,-2 0-51-15,0 0-361 0,0-1-199 0</inkml:trace>
  <inkml:trace contextRef="#ctx0" brushRef="#br0" timeOffset="46023.37">17299 14321 256 0,'0'0'456'0,"2"-10"-121"0,-2 10 36 15,0 0-78-15,1-14 48 0,-1 14-72 0,0 0 3 16,3-11-83-16,-3 11 15 0,0 0-80 0,0 0 30 15,1-11-72-15,-1 11 39 0,0 0-65 0,0 0 43 16,0 0-58-16,0 0 46 0,0 0-55 0,0 0 49 16,0 0-52-16,0 0 51 0,0 0-53 15,0 0 60-15,0 0-59 0,0 0 8 0,0 0 3 16,0 0 7-16,6 7 8 0,-6-7 3 0,0 0 0 16,0 15 0-16,0-15-2 0,-1 15 0 0,1-15-29 15,0 20 32-15,0-8-29 0,-1 1 34 0,0 3-31 16,-1 1 23-16,1 0-33 0,-2 1 27 15,2-1-31-15,0 1 24 0,1 1-21 0,-2 0 16 16,1-3-7-16,1 2-3 0,-1 0-4 0,1-2-4 16,0-2-6-16,0-1-2 0,0-1-3 0,0-12 0 15,0 22 2-15,0-22 2 0,1 18-4 0,-1-18 0 16,0 16 0-16,0-16-23 0,0 12-60 0,0-12-86 16,1 10-69-16,-1-10-67 0,0 0-196 0,0 0-129 15,0 0-411-15,0 0-647 0</inkml:trace>
  <inkml:trace contextRef="#ctx0" brushRef="#br0" timeOffset="50616.13">17915 4841 360 0,'0'0'309'0,"0"0"-32"0,0-13-15 0,0 13-19 16,0 0-11-16,0 0-8 0,-1-11-15 0,1 11-11 16,0 0-20-16,0 0-18 0,0 0-9 15,0 0-6-15,0 0-11 0,0-12-3 0,0 12-15 16,0 0-10-16,0 0-10 0,0 0-9 0,0 0-6 15,0 0-4-15,0 0 2 0,0 0-14 0,0 0 2 16,0 0-6-16,0 0-1 0,0 0-4 0,0 0 0 16,0 0-1-16,0 0-1 0,0 0-4 15,0 0-3-15,0 0 0 0,0 0 1 0,0 0-7 16,0 0 7-16,0 0-37 0,0 0 22 0,0 0-24 16,1 11 28-16,-1-11-32 0,0 0 37 15,2 10-27-15,-2-10 33 0,0 0-21 0,1 16 31 0,-1-16-22 16,1 13 23-16,-1-13-27 0,0 16 15 15,0-16-20-15,0 17 25 0,2-6-19 0,-2-11 13 16,0 23-13-16,1-10 18 0,-1 1-18 0,1-2 14 16,-1 2-18-16,1 0 17 0,-1 1-13 0,0-2 14 15,2 1-19-15,-2 1 12 0,0-2-13 0,1-1 12 16,-1 0-16-16,0 0 10 0,0 0-16 0,1-1 12 16,-1-11-20-16,0 17 18 0,0-17-14 0,0 15 9 15,0-15-14-15,0 14 13 0,0-14-15 0,0 0 11 16,0 16-14-16,0-16-3 0,0 0 7 0,-1 13 2 15,1-13-4-15,0 0 2 0,0 0-2 16,0 13-2-16,0-13-18 0,0 0-32 16,0 0-46-16,0 0-56 0,0 0-58 0,0 12-52 15,0-12-70-15,0 0-86 0,0 0-84 0,0 0-127 16,0 0-404-16,0 0-644 0</inkml:trace>
  <inkml:trace contextRef="#ctx0" brushRef="#br0" timeOffset="51927.11">22015 4791 234 0,'0'0'400'0,"0"0"-71"15,-5-8-25-15,5 8-24 0,0 0-20 0,-7-6-9 16,7 6-26-16,0 0-40 0,0 0-34 0,-8-5-25 15,8 5-18-15,0 0-14 0,0 0-3 0,-10 2 34 16,10-2-58-16,-8 7 40 0,8-7-58 16,-10 8 39-16,10-8-61 0,-8 12 47 0,3-4-59 15,1 1 47-15,-1 0-56 0,0 1 49 0,1 1-56 16,0 0 45-16,2 1-56 0,-1-1 51 0,1 2-51 16,0 0 47-16,1-1-55 0,1 0 54 15,0-1-56-15,0 2 56 0,1-1-55 0,2-2 57 16,-1 3-48-16,2-2 9 0,2-1 23 0,1 1 10 15,2 0 12-15,0-2 8 0,1 0 5 16,3 0 6-16,0-2 1 0,2 0-4 0,-2 0-7 16,2-3 6-16,-1 1-3 0,2-1-3 0,-1-1 7 0,-1-1-2 15,0-1 1-15,0 0-2 0,0-2-3 16,0-1-6-16,2-1-2 0,-1-2-5 0,2-1-7 16,-1-1-7-16,1-3-2 0,-1 0-4 15,0-1-1-15,-2-2-2 0,0 1-2 0,-3-3-3 0,2 2 5 16,-4 0-4-16,-1 1 8 0,-1-1 14 0,0 0 10 15,-3 1-2-15,-2-1 10 0,1 3 10 0,-3-2 7 16,0 0-5-16,-3 1-9 0,-1 0-14 0,-1-1-14 16,-4 1 4-16,2-1-13 0,-4 2 9 0,0 0-16 15,-1 1 7-15,1 0-18 0,-3 2 10 16,0 0-19-16,-3 2 5 0,0 0-35 0,0 3-18 16,0-2-76-16,-2 3-32 0,0 1-57 0,1 1-32 15,-1 1-39-15,1 1-40 0,1 1-112 16,2 0-59-16,-2 2-491 0,4 0-592 0</inkml:trace>
  <inkml:trace contextRef="#ctx0" brushRef="#br0" timeOffset="53083.55">17838 5377 283 0,'0'0'351'0,"-13"0"-69"0,13 0-6 0,-13-1-28 0,13 1-13 16,0 0-7-16,-14 0-24 0,14 0-3 0,0 0-37 16,0 0-5-16,-15 0-19 0,15 0-4 15,0 0-29-15,0 0-1 0,0 0-24 0,0 0 2 0,0 0-17 16,0 0 9-16,-12 1-21 0,12-1 18 15,0 0-24-15,0 0 16 0,0 0-22 0,12 5 18 16,-12-5-19-16,12 2 12 0,-12-2-23 0,16 2 12 16,-16-2-22-16,20 2 13 15,-8-1-26-15,0 1 22 0,-12-2-29 0,25 1 24 0,-12 0-26 16,-1 1 22-16,-12-2-20 0,26 1 16 0,-12 1-20 16,-1-2 22-16,1 0-27 0,-14 0-1 0,24 0-40 15,-24 0-12-15,22 0-53 0,-22 0-32 0,18-2-60 16,-18 2-48-16,15-1-14 0,-15 1-56 0,13-2-48 15,-13 2-362-15,0 0-238 0</inkml:trace>
  <inkml:trace contextRef="#ctx0" brushRef="#br0" timeOffset="53348.34">17812 5469 85 0,'0'0'451'16,"-9"4"-108"-16,9-4-36 0,0 0-14 0,-9 5-26 16,9-5-16-16,0 0-47 0,0 0-15 0,0 0-23 15,-6 6-3-15,6-6-19 0,0 0-5 0,0 0-24 16,11 3-13-16,-11-3-14 0,12 3-11 16,-12-3-6-16,16 1-15 0,-16-1-8 0,21 0-7 15,-21 0-6-15,23 1-4 0,-9-1-8 0,-1 0-1 16,1 0-2-16,-2 0-7 0,1 0 0 0,1 0-2 15,0 0 3-15,0 0-4 0,-1-1-6 0,-13 1-26 16,26 0-53-16,-26 0-78 0,23-1-102 16,-23 1-65-16,17-3-147 0,-17 3-326 0,15-3-317 15</inkml:trace>
  <inkml:trace contextRef="#ctx0" brushRef="#br0" timeOffset="54744.9">24100 4805 285 0,'-16'1'345'0,"16"-1"-25"0,-12 2-58 15,12-2-22-15,-13 2-3 0,13-2-3 0,0 0-18 16,-14 3 23-16,14-3-86 0,0 0 17 0,-14 3-68 16,14-3 34-16,0 0-61 0,0 0 36 0,-10 2-58 15,10-2 39-15,0 0-52 0,0 0 46 0,0 0-49 16,0 0 44-16,0 0-50 0,0 0 50 0,10 7-52 15,-10-7 43-15,20 1-56 0,-7 0 50 16,5 0-56-16,1 2 54 0,2-3-56 0,0 1 56 0,2 1-51 16,4-1 50-16,-1-1-56 0,1 1 4 15,-1-1 7-15,1 1 4 0,0-1 3 0,-3 0 1 16,0 0 0-16,0 0-1 0,0 0-3 16,-2 0 6-16,0 0-11 0,-2-1-2 0,-1 1 1 15,-4 0-3-15,1 0 1 0,-2 0-1 0,-14 0-2 16,24 0 2-16,-24 0-2 0,19 0 0 0,-19 0-1 15,15-1 8-15,-15 1-6 0,13 0-9 0,-13 0-20 16,14-1-28-16,-14 1-36 0,0 0-33 0,13 0-43 16,-13 0-13-16,0 0-118 0,0 0-28 15,10-4-26-15,-10 4-33 0,0 0-37 0,0 0-252 16,5-7-172-16</inkml:trace>
  <inkml:trace contextRef="#ctx0" brushRef="#br0" timeOffset="55159.15">24533 4719 54 0,'0'0'484'0,"-9"-5"-100"0,9 5-24 16,-8-4-10-16,8 4 1 0,0 0-19 0,-10-6-53 16,10 6-43-16,0 0-38 0,0 0-40 0,-10-5-28 15,10 5-27-15,0 0-20 0,0 0-12 0,0 0-12 16,0 0-12-16,-9-4-14 0,9 4-7 15,0 0-7-15,0 0-7 0,0 0 2 0,0 0-10 16,0 0 3-16,0 0-5 0,0 0 4 0,0 0 1 16,8 9 4-16,-8-9 9 0,14 8 8 0,-7-3 1 15,4 1 6-15,1 0 7 0,1 0 7 16,2 1 1-16,-2-1-7 0,4 0 0 0,-3 1-4 16,1-1-2-16,1 0-5 0,-1 1-2 0,-2-2-5 15,0 0-4-15,-2 0-4 0,-1-1-4 0,-1 0 0 16,1 0-1-16,-10-4-6 0,13 6 3 0,-13-6-4 15,14 5 4-15,-14-5 6 0,7 7 25 16,-7-7 13-16,0 0 11 0,4 12 2 0,-4-12 4 16,-4 9-3-16,4-9-4 0,-9 13-7 0,1-8-10 15,2 2-5-15,-1 0-5 0,-2 0-4 0,-1-1-9 16,2 1-4-16,-1-1-25 0,-2 3 20 0,2-4-51 16,0 1-53-16,1 2-104 0,-2-1-80 0,3-1-141 15,7-6-92-15,-12 13-149 0,12-13-270 0,-10 10-500 16</inkml:trace>
  <inkml:trace contextRef="#ctx0" brushRef="#br0" timeOffset="59129.08">25567 4588 298 0,'0'0'469'0,"0"0"-54"15,0-13-41-15,0 13-19 0,0 0-17 0,-2-13-31 16,2 13-45-16,-6-7-39 0,6 7-38 0,-5-7-36 15,5 7-27-15,0 0-25 0,-10-9-16 0,10 9-20 16,0 0-10-16,-11-4-10 0,11 4-9 0,0 0-2 16,-15 0-12-16,15 0-4 0,-11 4-3 15,11-4-19-15,-12 6 16 0,12-6-19 0,-12 11 18 0,12-11-5 16,-12 11-1-16,12-11 0 0,-9 13-1 16,9-13 6-16,-7 13-3 0,7-13-6 0,-7 13 0 0,7-13 3 15,0 12-1-15,0-12 8 0,0 14 8 0,0-14 9 16,7 13 0-16,-7-13 8 0,9 13-1 15,-3-5 2-15,1-1-4 0,-1 0-10 16,2 0-2-16,1 1-6 0,-2 0-2 0,2-1-4 16,0 1-5-16,-1 1 3 0,-1-2-2 0,1 1 0 15,-2 0 50-15,1 0-55 0,-1 1 47 16,-1-1-61-16,2 1 63 0,-3-1-63 0,-1 1 56 0,-3-9-55 16,4 16 60-16,-4-16-54 0,4 15 56 0,-4-15-44 15,-4 13 13-15,4-13 17 0,-7 14 9 0,7-14-5 16,-14 9 2-16,4-4-9 0,-1-3 1 0,-3 1-5 15,-2-3-5-15,0 0-6 0,-6-3 2 0,0 0-14 16,-1-2-29-16,0-1-33 0,2-1-41 0,2-1-43 16,-2 1-11-16,8-1-121 0,-1 0-64 15,3-2-35-15,3 0-49 0,4 0-55 0,4 10-248 16,0-19-232-16</inkml:trace>
  <inkml:trace contextRef="#ctx0" brushRef="#br0" timeOffset="59607.15">25799 4740 57 0,'0'0'653'15,"0"0"-252"-15,0 0-43 0,0 0-130 0,0 0 18 16,0 0-84-16,4 12 40 0,-4-12-85 15,0 0 32-15,11 3-66 0,-11-3 37 0,14 4-63 16,-14-4 35-16,19 4-50 0,-19-4 44 0,21 2-49 16,-21-2 46-16,16 0-44 0,-16 0 46 0,18 0-49 15,-18 0 46-15,16-4-54 0,-16 4 42 0,15-7-50 16,-15 7 64-16,11-11-56 0,-3 5 60 0,-8 6-50 16,8-13 16-16,-8 13 4 0,4-14-10 0,-4 14 6 15,3-15 6-15,-3 15 2 0,0-14 0 0,0 14 2 16,-3-13-27-16,3 13 26 0,-2-11-29 0,2 11 19 15,-8-11-19-15,8 11 10 0,-10-7-37 16,10 7 26-16,-13-4-38 0,13 4 25 0,-19 1-30 16,19-1 20-16,-17 6 1 0,5 0-10 0,4-1-3 15,-1 2 0-15,0 2-9 0,-2 0 9 16,4 2-4-16,0 1 4 0,1 1-4 0,1 1 2 16,3 0 1-16,1-1 4 0,-1 0 1 0,4 1 3 15,-1-1 17-15,1 2 14 0,5-1 10 16,-2 0-3-16,5-2 1 0,-3 1 0 0,4-1-9 0,0-2-15 15,3 1-22-15,2-3-27 0,0-1-39 0,1 0-48 16,2-3-5-16,-2-1-98 0,4-1-17 0,-1-4-121 16,2-2-32-16,3-1-41 0,-3-3-50 15,3-4-275-15,-1-2-267 0</inkml:trace>
  <inkml:trace contextRef="#ctx0" brushRef="#br0" timeOffset="59957.05">26304 4464 421 0,'0'0'522'0,"0"0"-161"16,-2-14-10-16,2 14-78 0,0 0 36 0,0 0-97 15,-3-12 6-15,3 12-74 0,0 0 31 0,0 0-66 16,0 0 33-16,0 0-63 0,0 0-14 16,-2 14-2-16,2-14-5 0,-2 15-3 0,2-15-5 15,0 23-4-15,-2-10-3 0,0 1-1 0,2 3 4 16,-2-1 0-16,-1 1-2 0,3 2 5 15,-5-1-8-15,5 0 8 0,-2 0-1 0,2 0-2 0,-4 0 0 16,3-1-7-16,-1-1 4 0,2-1-4 0,0-1-2 16,-2 0 4-16,2-2 2 0,0-1 4 15,0 2-8-15,0-13 5 0,2 20-5 0,-2-20-11 16,2 16-7-16,-2-16-6 0,5 15-7 0,-5-15-8 16,10 13-6-16,-10-13-6 0,13 9-7 15,-13-9-9-15,13 5-17 0,-13-5-27 0,16 3 32 16,-16-3-85-16,18 0 24 0,-18 0-68 0,15-2 11 15,-15 2-86-15,17-6 0 0,-17 6-60 0,15-8-15 16,-7 1-32-16,-8 7-83 0,15-11-183 0,-9 2-130 16</inkml:trace>
  <inkml:trace contextRef="#ctx0" brushRef="#br0" timeOffset="60205.71">26288 4598 259 0,'0'0'552'0,"-9"-6"-94"16,9 6-54-16,0 0-24 0,-9-7-42 0,9 7-65 0,0 0-52 15,0 0-40-15,-8-6-35 0,8 6-23 16,0 0-12-16,0 0-8 0,0 0-19 0,10-4-9 16,-10 4-10-16,19 0-9 0,-6 2-12 0,1-2-3 15,3 1-10-15,2 0 2 0,0-1-12 0,2 2-1 16,-1-2-2-16,-2 1-4 0,4-1-1 0,-3 2-5 15,-4-2-49-15,1 0-82 0,-3-2-112 0,0 2-121 16,-1-1-181-16,-1-1-337 0,-11 2-431 16</inkml:trace>
  <inkml:trace contextRef="#ctx0" brushRef="#br0" timeOffset="62294.65">20026 13351 252 0,'0'0'491'0,"3"-10"-145"0,-3 10 10 0,0 0-87 0,4-12 40 15,-4 12-69-15,0 0 8 0,5-8-82 0,-5 8 26 16,0 0-63-16,0 0 36 0,0 0-63 0,0 0 36 16,0 0-67-16,0 0 34 0,-5 8-65 0,5-8 41 15,-9 14-60-15,4-4 45 0,-3 1-60 0,1-1 48 16,-3 2-62-16,1 0 53 0,0 1-57 0,-1-1 49 16,-1-1-53-16,2 1 52 0,-2-1-56 0,2 0 55 15,0-2-54-15,0 0 54 0,1-2-54 16,1 0 58-16,7-7-57 0,-12 12 58 15,12-12-57-15,-11 10 57 0,11-10-38 0,-8 7 8 16,8-7 9-16,0 0 2 0,-8 8-1 16,8-8-4-16,0 0-4 0,0 0-5 0,0 0-1 0,0 0-1 15,0 0 49-15,9 5-63 0,-9-5 54 0,0 0-63 16,16 0 60-16,-16 0-68 0,14 2 54 0,-14-2-57 16,15 1 55-16,-15-1-57 0,20 3 58 0,-20-3-56 15,22 4 7-15,-10-1-1 0,0 0 4 0,1 0-9 16,-1 1-15-16,2 0-8 0,-3-1-12 0,1 1-2 15,-1-2 11-15,-11-2 10 0,19 5 13 16,-19-5 11-16,14 1 9 0,-14-1 2 0,13-2 0 16,-13 2 1-16,10-6 54 0,-10 6-53 0,8-10 44 15,-8 10-35-15,5-12 60 0,-5 12-53 0,3-15 55 16,-3 15-45-16,1-16 57 0,-1 16-48 0,1-15 56 16,-1 15-52-16,2-14 52 0,-2 14-51 0,1-12-1 15,-1 12-3-15,0 0-10 0,1-13-7 0,-1 13-2 16,0 0 4-16,0 0 8 0,0 0 8 0,0 0 8 15,0 0-4-15,0 0 0 0,0 0 10 16,-2 14 1-16,-1-4 2 0,2 1-30 0,-2 1 25 16,1 0-25-16,0 2 24 0,0 2-31 0,-1-1 22 15,2 1-30-15,0 1 25 0,-1-1-31 0,1-1 27 16,0-2-29-16,0 1-17 0,1-1-103 16,0-1-44-16,0 0-55 0,0-12-97 0,0 19-83 15,0-19-85-15,-2 14-493 0,2-14-575 0</inkml:trace>
  <inkml:trace contextRef="#ctx0" brushRef="#br0" timeOffset="62564.03">20293 13230 211 0,'3'-9'629'0,"-3"9"-140"0,6-16-93 0,-6 16-37 0,6-11-30 15,-6 11-47-15,10-8-38 0,-10 8-30 16,12-4-26-16,-12 4-21 0,19 4-8 0,-9 1-7 16,4 4 1-16,-1 5-4 0,1 0-7 0,3 5-3 15,-3 4-11-15,0 1-9 0,-3 4-8 0,-1 0-13 16,-1 2-9-16,-3 1-30 0,-3 3 13 0,0 1-28 16,-4 1-1-16,-2 0 12 0,-5 5-29 15,-1-2 13-15,-5 1-18 0,-1-1 15 0,-4-2-5 16,-4-1-29-16,2-2-31 0,-3-1-100 0,0-3-130 15,-2-2-60-15,2-1-226 0,-2-1-752 16,5-6-899-16</inkml:trace>
  <inkml:trace contextRef="#ctx0" brushRef="#br0" timeOffset="63804.06">22123 13606 150 0,'0'0'387'0,"-7"-9"-78"0,7 9 31 0,-5-7-92 15,5 7-11-15,0 0 43 0,-6-9-75 16,6 9 19-16,0 0-77 0,-5-8 22 0,5 8-67 15,0 0 28-15,0 0-58 0,0 0 33 0,-5-8-45 16,5 8 47-16,0 0-53 0,0 0 42 0,0 0-50 16,0 0-2-16,12 6 14 0,-12-6-9 0,13 7-11 15,-4-1-1-15,0 1 2 0,1 0-4 0,4 1 1 16,-2 1-4-16,2 0-3 0,1 1 2 0,1 2 0 16,1 0 5-16,0-1 10 0,-2 2 1 0,2-1-6 15,-2 2 7-15,1-1-2 16,-2 0-9-16,0 1 5 0,-1 1 8 0,-2 1-2 0,2-1-5 15,-3 1-4-15,0 1-3 0,0-2-4 16,0 3 1-16,-3 1 1 0,0-3-3 0,0 3-3 16,-2-2-3-16,-1 0 32 0,0 0-41 0,0 1 6 15,-1 0 1-15,-1 0 5 0,-1 0-8 0,-1-1 2 16,0 1 5-16,-1 0-6 0,0 0 2 0,0 1-1 16,-3-1-5-16,0 0 0 0,0 0-3 0,0-2-2 15,-2 3-1-15,-1-2-3 0,1 1-17 0,-2 0-3 16,2-1 28-16,-3-3-23 0,1 3 27 0,-1-3-28 15,2-1 27-15,-2 0-26 0,0 0 26 0,0 1-24 16,0-1 24-16,-3-2-23 0,3 0 22 0,0 0-21 16,-1 0 22-16,1 0-23 0,0-1 24 0,-1-2-25 15,1 1 21-15,1-2-28 0,1 0 30 16,-2 0-31-16,2 0 29 0,0-2-24 0,0 1 24 16,7-6-24-16,-14 10 25 0,14-10-24 0,-9 8 24 15,9-8-36-15,-9 6-10 0,9-6-76 0,-8 5-48 16,8-5-72-16,0 0-73 0,-9 4-135 0,9-4-88 15,0 0-534-15,0 0-673 0</inkml:trace>
  <inkml:trace contextRef="#ctx0" brushRef="#br0" timeOffset="64923.86">22119 13609 21 0,'0'0'266'0,"0"0"-45"0,-13-3-23 0,13 3-31 15,0 0 5-15,-13-4-31 0,13 4 9 0,0 0-28 16,-10-5-1-16,10 5-7 0,0 0-3 15,0 0-1-15,-9-4-7 0,9 4-1 0,0 0-1 16,0 0-2-16,0 0-4 0,-5-7 2 0,5 7 43 16,0 0-49-16,0 0 36 0,0 0-50 0,3-11 40 15,-3 11-51-15,0 0 38 0,0 0-51 0,7-10 44 16,-7 10-53-16,0 0 46 0,8-7-53 0,-8 7 52 16,8-6-57-16,-8 6 51 0,10-6-58 15,-10 6 51-15,11-6-61 0,-11 6 49 0,17-6-54 0,-17 6 50 16,17-6-59-16,-5 4 55 0,-1-1-62 0,0 1 56 15,4-1-59-15,1 1 56 0,2 0-46 0,-2 0 45 16,5 0-41-16,-2 2 64 0,1-1-66 16,2 1 62-16,0 0-50 0,1 1 48 0,-1-1-58 15,-1 1 48-15,3 0-53 0,2 1 53 0,-2-1-55 16,5 1 10-16,-3 2 2 0,2-2 6 16,1 2-2-16,0-1-1 0,3 2 2 0,0 0 0 15,0 1 5-15,-2-1-3 0,2 1-2 0,-1 0-1 16,1 0-1-16,-1 1-13 0,-1 0 21 0,1-1 0 15,-2 1 0-15,2 1-30 0,-1-1 34 0,-1 1-32 16,0 0 31-16,-3-1-24 0,2 2 26 16,-4-2-33-16,4 2 30 0,-1 0-28 0,-3-1 25 15,-1 0-29-15,-1 0 30 0,0 1-24 0,0 1 19 0,-2-2-25 16,-2 0 31-16,2 1-35 0,-3-1 28 0,1 0-27 16,-4 1 28-16,1-2-4 0,-2 1-2 15,1 0 1-15,-1 1-3 0,1-1 1 0,-2 2-2 16,-1-2-3-16,0 1-3 0,1-1 2 0,-3 1-1 15,2-1-1-15,-2 0 2 0,0 1-2 0,0-2-1 16,-1 0 3-16,-2 0-1 0,2 2 3 0,0-1-7 16,-2-2 7-16,-6-6 0 0,12 13 0 15,-7-6-1-15,2 0 0 0,-7-7-1 0,11 11 2 0,-11-11-2 16,9 12 1-16,-9-12-1 0,7 9 0 0,-7-9 2 16,8 9-2-16,-8-9-5 0,5 7-23 15,-5-7-36-15,0 0-46 0,8 7-50 0,-8-7-8 0,0 0-126 16,0 0-73-16,6 8-149 0,-6-8-527 0,0 0-656 15</inkml:trace>
  <inkml:trace contextRef="#ctx0" brushRef="#br0" timeOffset="67269.14">22267 14570 85 0,'0'0'294'16,"0"0"-61"-16,-9-6-47 0,9 6-17 0,0 0-28 15,-10-7-16-15,10 7-15 0,0 0-10 0,-8-5-4 16,8 5-7-16,0 0-7 0,0 0 1 0,-7-5-5 16,7 5 13-16,0 0-21 0,0 0 2 0,0 0 2 15,0 0 8-15,0 0 3 0,-9-5 1 16,9 5 3-16,0 0 3 0,0 0 4 0,0 0-7 16,0 0-2-16,0 0-7 0,0 0-5 0,0 0-4 15,0 0-3-15,0 0-5 0,6 6-4 0,-6-6-2 16,0 0-6-16,0 0-6 0,9 6 40 0,-9-6-55 15,0 0 43-15,8 5-57 0,-8-5 46 0,0 0-51 16,0 0 51-16,10 5-58 0,-10-5 51 0,0 0-56 16,0 0 56-16,0 0-54 0,9 6 4 0,-9-6 9 15,0 0 5-15,0 0 0 0,0 0 12 0,9 3-3 16,-9-3 0-16,0 0-2 0,0 0-2 16,14 4-5-16,-14-4 1 0,0 0 2 0,17 2 0 15,-17-2-3-15,17 0-2 0,-17 0-3 16,22 0 1-16,-10-2-5 0,0 2 6 0,4-1 0 15,-1 1 0-15,3-3-4 0,1 2 2 0,-1 0 5 16,2-2-1-16,0 1 4 0,0 0 3 0,4-2 6 16,1 1-5-16,-1-2 0 0,0 4-25 0,2-3 28 15,-1 0-27-15,1 0 32 0,-1-1-23 0,1 1 24 16,1 0-17-16,0-2 24 0,0 1-31 0,1 1 30 16,-2 0-23-16,3-2 22 0,-3 2-25 0,-1-3 27 15,0 3-27-15,1-1 24 0,-1-1-3 0,0 1-1 16,-3 0-1-16,0-1-6 0,1 1 0 15,-3-2 0-15,1 1-3 0,-3 1 1 0,0-1-4 0,0 2-7 16,-1-3-2-16,0 3 0 0,0-2 1 16,0-2-2-16,1 2-4 0,-3 1-2 0,3-2 2 15,0-1-1-15,-2 2 0 0,0-1 3 0,0 0-3 16,-2 1 2-16,0-2-1 0,1 3-2 16,-2-1-4-16,-1-2-2 0,2 3 2 0,-4-1 1 15,2-2 1-15,1 2-2 0,-4 0-1 0,1-1 0 16,1 1 0-16,-2 0-1 0,0 0-10 0,0-1 10 15,0 0 0-15,0 2 0 0,-1-2 0 0,1 0-1 16,0 1 0-16,-2 0 1 0,1 0-1 0,-1-2-1 16,1 2 0-16,0-1 1 0,0 1-2 0,-1 0-2 15,0-1 0-15,-1 1 0 0,0 0 1 0,2 0 0 16,-8 6 2-16,10-12-3 0,-10 12-3 0,8-11 0 16,-8 11 0-16,8-11-5 0,-8 11 3 15,7-11 4-15,-7 11-1 0,7-10 0 0,-7 10 2 16,5-8 3-16,-5 8-3 0,5-8 2 0,-5 8-3 15,4-9 4-15,-4 9-1 0,4-8 2 0,-4 8 0 16,0 0 0-16,6-10-2 0,-6 10 1 0,0 0 0 16,5-9-2-16,-5 9 2 0,0 0-9 0,0 0-3 15,4-11 1-15,-4 11-4 0,0 0-3 0,0 0-3 16,0 0-1-16,2-11-5 0,-2 11-7 0,0 0 0 16,0 0-3-16,0 0-1 0,0 0-7 0,0-13 1 15,0 13-9-15,0 0 46 0,0 0-56 0,0 0 49 16,-2-11-47-16,2 11 45 0,0 0-37 15,0 0 53-15,0 0-39 0,-1-12 46 0,1 12-48 16,0 0 54-16,0 0-45 0,-3-9 56 0,3 9-53 16,0 0 57-16,0 0-56 0,-4-8 53 0,4 8-53 15,0 0 55-15,0 0-55 0,0 0 51 0,-5-8-50 16,5 8 53-16,0 0-54 0,0 0 55 0,-10-3-57 16,10 3 58-16,0 0-56 0,0 0 58 0,-14 3-57 15,14-3 56-15,-9 5-48 0,9-5 65 0,-9 9-46 16,9-9 53-16,-10 13-46 0,5-6 55 0,-3 1-58 15,4 1 45-15,-1 0-36 0,1 0 29 0,0 2-37 16,0-2 39-16,2 1-39 0,-1 1 44 16,2 1-47-16,1-12 40 0,0 21-42 0,3-10 2 15,-2 0 1-15,3-2 2 0,1 1 2 0,1-1 1 16,2 1-1-16,2-2 0 0,0 0 1 0,2-1 2 16,1-3 1-16,1 1 1 0,-2-1 1 0,1-3 1 15,3 0 3-15,-4-2 0 0,4-1 0 16,-2-2 3-16,-1-4 2 0,1-2 0 0,0-1 10 15,-3-3 5-15,-1 0-1 0,-2-2-3 0,0 2 4 16,-4-2-9-16,-2-1-5 0,-1 1-5 0,-2-1-8 16,-1 2-4-16,-5 1 0 0,0-1-6 0,-1 3-4 15,-4 1-7-15,0 2-18 0,-3 1-48 16,0 1-47-16,0 2-47 0,-3 2 8 0,3 3-125 16,-2 2-73-16,0-1-106 0,2 5-139 0,1 0-279 15,0-1-447-15</inkml:trace>
  <inkml:trace contextRef="#ctx0" brushRef="#br0" timeOffset="68296.06">24127 14097 106 0,'0'0'319'0,"-14"-1"-55"0,14 1-26 16,0 0-24-16,-19-2-34 0,19 2-17 0,0 0-12 15,-17 0-49-15,17 0 48 0,0 0-57 0,-15 0 64 16,15 0 4-16,0 0-11 0,0 0-3 0,-16 0-35 15,16 0 47-15,0 0-46 0,0 0 45 0,-15 0-54 16,15 0 51-16,0 0-62 0,0 0 42 0,-12-1-71 16,12 1 52-16,0 0-66 0,0 0 45 0,0 0-60 15,0 0 49-15,0 0-62 0,0 0 57 0,-14 0-64 16,14 0 54-16,0 0-54 0,0 0 42 0,0 0-60 16,0 0 55-16,0 0-57 0,-11-2 52 15,11 2-55-15,0 0 52 0,0 0-49 16,0 0 54-16,0 0-51 0,0 0 52 0,-12-1-59 15,12 1 51-15,0 0-45 0,0 0 43 0,0 0-51 16,0 0 49-16,0 0-48 0,0 0 30 0,0 0-26 16,0 0 44-16,0 0-48 0,0 0 40 0,16 0-45 15,-16 0 46-15,15 0-49 0,-15 0 46 0,20 0-37 16,-7 1 42-16,1-1-38 0,3 1 51 0,1-1-40 16,3 1 47-16,0 0-37 0,1 1 10 0,5-1-3 15,-1 0 0-15,1 0 7 0,0 0-5 0,1 0 4 16,1 0-1-16,-2 1-1 0,0-1-5 0,0 1-1 15,1-1-2-15,0 1-4 0,-1-1 1 0,1 2 2 16,0-2 2-16,-1 0-2 0,1 2 2 0,0-2 3 16,0 0 22-16,-1 1-28 0,3 0 26 15,-3-1-35-15,1 1 24 0,-2-1-25 0,1 0 24 16,0 1-29-16,1-1 28 0,-1 0-29 0,-1 1 25 16,1-1-20-16,-2 1 22 0,2-1-25 15,0-1 0-15,-2 1 6 0,-2 1-1 16,3-1 3-16,-2 0-1 0,-1-1 0 0,-1 0 1 0,2 0 4 15,-2 0 3-15,2 0-2 0,-5 0 5 0,3 0-10 16,0 0 0-16,-4-1-2 0,2 1 1 0,-2 0-6 16,-3-1 3-16,2 1 0 0,-2 0-1 0,-1 0-2 15,-1 0 1-15,0-2 0 0,-13 2-2 0,23-1 3 16,-23 1-3-16,20 0-3 0,-20 0-4 16,18-1-23-16,-18 1-14 0,14-2-42 0,-14 2-46 15,13-1-65-15,-13 1-13 0,0 0-106 0,12-4-31 16,-12 4-122-16,0 0-106 0,0 0-487 0,0 0-675 15</inkml:trace>
  <inkml:trace contextRef="#ctx0" brushRef="#br0" timeOffset="69336.85">22075 15433 58 0,'0'0'439'16,"-6"-9"-62"-16,6 9-61 0,0 0 19 0,0 0-76 15,-6-9 38-15,6 9-79 0,0 0 8 0,0 0-79 16,-7-6 20-16,7 6-61 0,0 0 35 0,0 0-55 16,0 0 48-16,0 0-59 0,0 0 37 0,13-2-55 15,-13 2 42-15,12 2-61 0,-12-2 47 0,14 4-60 16,-14-4 52-16,18 7-54 0,-9-3 45 0,1 1-56 15,0 0 54-15,-1 2-55 0,2 0 56 0,1 2-52 16,-2 0 62-16,3 1-66 0,-3 2 53 16,4 0-59-16,-1 3 50 0,-1-1-57 0,0 1 55 15,0 1-56-15,-1 1 54 0,2 0-54 0,-3 2 50 16,2 0-55-16,-2-1 56 0,-1 2-56 0,1-1 50 16,-1 1-46-16,0 1 51 0,-3 1-41 0,3-2 40 15,-4 2-30-15,2-1 35 0,-3 0-28 0,0-1 5 16,-2 3 6-16,-1-4 1 0,1 2 0 0,-2-1 33 15,-2 0-27-15,1 4 26 0,-1-2-29 0,-4 1 33 16,3-1-39-16,-4 0 21 0,-2 0-19 0,2 0 24 16,-2-2-24-16,0 0 19 0,-3 1-27 15,1-3 22-15,-2 1-28 0,0-2 21 0,0 1-28 16,-1-3 23-16,0 1-30 0,0-2 24 0,0 1-30 0,-1-3 24 16,2 1-27-16,-2-2 24 0,3 0-26 15,1-3 24-15,-2 2-25 0,3-4 21 0,-2 3-40 16,1-1-3-16,2-3-79 0,1 1-11 0,-1-1-111 15,1 0 1-15,1 0-45 0,7-5-61 0,-12 6-82 16,12-6-112-16,-10 4-98 0,10-4-255 16,0 0-441-16</inkml:trace>
  <inkml:trace contextRef="#ctx0" brushRef="#br0" timeOffset="70136.73">22115 15387 194 0,'0'0'336'0,"0"0"-45"0,0 0-13 0,0 0-77 0,0 0 5 16,0 0-65-16,0 0 42 0,4-8-75 16,-4 8 48-16,0 0-64 0,0 0 56 0,8-7-69 15,-8 7 53-15,0 0-55 0,0 0 54 0,14-4-48 16,-14 4 44-16,10-2-48 0,-10 2 43 0,13-4-51 15,-13 4 49-15,14-3-52 0,-14 3 42 0,20-3-56 16,-10 0 49-16,4 2-61 0,-2 0 47 0,2 0-60 16,1 0 48-16,2-1-60 0,1 0 57 0,0 1-64 15,0 1 54-15,2-1-58 0,-1 1 51 0,3 0-52 16,1 1 54-16,-1-1-59 0,2 3 59 16,2-2-54-16,0 1 50 0,2 1-50 0,1 1 53 15,-1 0-53-15,4 2 48 0,0-1-51 16,1 0 62-16,0 3-59 0,-1-1 44 0,1 2-44 15,-1-2 50-15,0 0-45 0,0 2 44 0,-1 1-46 16,0-1 38-16,-2 1-51 0,2 0 46 0,-3 1-45 16,0 1 38-16,0-2-18 0,-1 3 18 0,-2-1-27 15,1 2 36-15,-2-1-36 0,0 0 30 0,-2 1-32 16,1 0 33-16,-5-2-35 0,1 0 35 0,-2 1-31 16,-1-2 34-16,0 1-33 0,0 0 33 0,-3 0-34 15,1-2 30-15,-2-1-30 0,0 0 26 0,-1-1-30 16,-1 1 26-16,1-1-33 0,-2-2 31 15,-1 2-33-15,1-2 31 0,0 0-34 0,-1 0 30 16,-1-1-34-16,1 1 31 0,-8-6-35 0,14 8 20 16,-14-8-89-16,12 9 36 0,-12-9-97 0,11 4 1 15,-11-4-62-15,9 7-82 0,-9-7-110 0,8 4-96 16,-8-4-116-16,0 0-291 0,10 4-467 0</inkml:trace>
  <inkml:trace contextRef="#ctx0" brushRef="#br0" timeOffset="70804.53">23518 15837 369 0,'0'0'281'16,"0"0"-8"-16,0 0-35 0,0 0-19 0,0 0-24 15,0 0-6-15,0 0 1 0,0 0 1 0,0 0-6 16,0 0-12-16,0 0-9 0,0 0-3 0,-9 6-14 16,9-6-8-16,0 0-8 0,-6 11-11 15,6-11-14-15,-6 8-14 0,6-8-11 0,-9 11-10 16,2-4-6-16,1 0-5 0,-2 0-9 0,2 1-46 15,-4 1 48-15,-1 0-50 0,1 0 49 0,-3 0-55 16,2 2 56-16,-2 2-58 0,-4 0 62 0,2 0-64 16,-1 0 50-16,-1 1-50 0,-1 0 50 0,-1 2-53 15,0 1 54-15,-1-4-9 0,1 0 0 0,3 0-4 16,-3 2-3-16,1-4-2 0,-3 5-4 0,0-1 1 16,0-1-2-16,2-3 1 0,-1 3 2 0,1-2-2 15,0-1-4-15,-1 1 4 0,1 0-7 0,-2 0 2 16,-2 1-2-16,0-1-1 0,2-1 10 15,0-1 2-15,1 0 0 0,-1 0-3 0,1-2 2 16,0 2-5-16,-1-2-4 0,2 1-1 0,-1-1-1 16,1 1 1-16,1-1-1 0,-1-1-4 0,3 1 1 15,-1-3 6-15,1 2 1 0,0 0-10 0,0-1-1 16,0-1 3-16,-2 2-4 0,3-3-5 0,-2 2 9 16,3-1-18-16,-2-1 21 0,1 1-8 0,-1-2 5 15,1 1-4-15,-1 0-1 0,1-2 2 0,0 0 3 16,0-1-1-16,2 2-4 0,-2-3-8 0,0 1 6 15,2 0-37-15,-2-1 43 0,2 0-39 16,-2 0 43-16,2 1-42 0,-1-1 43 0,-1 0-46 16,2-1 46-16,-2 1-40 0,0 0 37 0,2 0-42 15,-2 0 46-15,1 0-49 0,2 0 43 0,-1 0-51 16,-1 0 47-16,1 0-5 0,0-1-12 16,0 1-30-16,13 0 1 0,-21 0-22 0,21 0-32 15,-17 0-30-15,17 0-51 0,-17 0-59 0,17 0-109 16,-12 0-68-16,12 0-120 0,0 0-330 0,-12-2-410 15</inkml:trace>
  <inkml:trace contextRef="#ctx0" brushRef="#br0" timeOffset="71602.08">23683 15863 326 0,'0'0'322'0,"-1"-10"-21"0,1 10-39 16,-1-11-21-16,1 11-8 0,-4-10-10 0,4 10-11 15,-4-8-9-15,4 8-12 0,-8-7-11 0,8 7-8 16,-9-6-10-16,9 6-4 0,-11-4-13 0,11 4-12 16,-15 0-13-16,15 0-20 0,-17 2-5 0,7 2-14 15,1 0-10-15,0-1-9 0,0 3-10 0,-3-1-9 16,5 1-9-16,-2 1-9 0,0 0 2 16,2 0-55-16,0 0 52 0,2 0-55 0,5-7 57 0,-12 13-51 15,12-13 59-15,-5 14-53 16,5-14 71-16,0 14-52 0,0-14 58 0,6 13-54 15,-6-13 53-15,14 12-51 0,-6-6 47 0,2-1-50 16,3 0 44-16,0-3-50 0,2 1 46 0,-2-1-50 16,2-1 47-16,-2-1-51 0,2-1 51 0,-2-2-49 15,1 0 47-15,2-2-48 0,-5-1 42 0,1 0-41 16,-2-3 40-16,-4 0-43 0,1 2 44 0,-1-3-50 16,-4 1 55-16,-2 9-53 0,2-21 47 0,-2 21-58 15,-4-19 47-15,-1 10-47 0,0 1 48 0,-3 0-49 16,2 1 44-16,-3 1-48 0,-1-1 51 15,1 3-57-15,-2 1 37 0,0 1-101 0,11 2 20 16,-21 0-51-16,21 0-76 0,-19 4-71 0,19-4-71 0,-15 9-62 16,9-3-61-16,6-6-331 0,-6 11-332 15</inkml:trace>
  <inkml:trace contextRef="#ctx0" brushRef="#br0" timeOffset="72334.89">23794 15927 60 0,'0'0'384'15,"0"0"-60"-15,-12-1-17 0,12 1-14 0,0 0-36 16,0 0-14-16,-12-2-24 0,12 2-20 0,0 0-22 16,0 0-16-16,0 0-14 0,0 0-11 0,0 0-15 15,0 0-7-15,0 0-13 0,0 0-7 0,10-6-8 16,-10 6-7-16,17-2-4 0,-17 2-4 0,20-1-5 16,-7 0-4-16,1 1-8 0,3-1 3 0,1 0-5 15,1 1 1-15,1-1-3 0,2 2 1 16,0-2-2-16,2 1-1 0,3 0-48 0,0 0 55 0,2 0-55 15,-2 0 49-15,1 1-58 0,2 0 56 16,-1-1-53-16,0 2 57 0,1-2-53 0,0 3 48 16,0-2-52-16,0 0 48 0,1-1-45 0,-2 4 57 15,1-3-53-15,1 0 55 0,-2 1-46 0,0-1 47 16,1 1-51-16,-1-1 44 0,-2 0-43 0,1 0 45 16,-1 1-53-16,0-1 45 0,0 0-40 0,-1 0 41 15,0-1-37-15,1 1 29 0,-3 1-25 0,0-2 27 16,3 1-36-16,-4-1 37 0,4 1-34 15,0 0 39-15,-4-1-38 0,4 2 33 0,-2-2-35 0,-2 1 31 16,-1-1-36-16,0 0 31 0,1 0-34 16,0 0 31-16,-3 1-30 0,2-1 28 0,-2-1-27 15,1 1 33-15,-2 0-30 0,1 0 32 0,-2 0-31 16,3-1 22-16,-3 1-25 0,0-2 15 0,1 2-17 16,0-1 23-16,-1-1-31 0,1 0 29 0,-1 2-27 15,0-1 33-15,1 0-33 0,-2 0 29 0,0 0-26 16,1-1 26-16,-4 1-27 0,2 1 27 0,-1-1-26 15,-1 0 28-15,-1-1-29 0,3 1 26 0,-16 1-29 16,25-1 32-16,-14 0-28 0,-11 1 27 0,25 0-28 16,-25 0 27-16,22-1-32 0,-22 1 29 0,17-1-24 15,-17 1 26-15,19 0-31 0,-19 0 36 16,13-2-39-16,-13 2 21 0,16 0-15 0,-16 0 22 0,11-2-26 16,-11 2 26-16,0 0-27 15,16 0 31-15,-16 0-24 0,0 0 19 0,0 0-29 16,15-1 17-16,-15 1-46 0,0 0 0 15,0 0-80-15,0 0-3 0,10-3-97 0,-10 3 18 0,0 0-55 16,0 0-76-16,0 0-88 0,-9-5-61 0,9 5-80 16,-11-6-269-16,11 6-379 0</inkml:trace>
  <inkml:trace contextRef="#ctx0" brushRef="#br0" timeOffset="73449.86">21429 13894 100 0,'0'0'376'0,"-13"-3"-34"0,13 3-67 16,0 0 18-16,-14-2-90 0,14 2 38 0,0 0-83 15,0 0 32-15,-14-2-73 0,14 2 40 0,0 0-54 16,0 0 54-16,0 0-47 0,0 0 45 0,0 0-45 15,0 0 39-15,10-4-52 0,-10 4 52 0,16-1-59 16,-16 1 45-16,22-1-68 0,-6 1 47 16,-2-2-61-16,5 2 50 0,0-2-61 15,3 1 53-15,1 1-61 0,-1-1 47 0,5 1-56 16,-1-2 4-16,1 2 1 0,1-1 0 0,2 2 4 16,-1-1-5-16,0 0-3 0,2 0 5 0,0 2-3 15,1-2-4-15,-2 1-3 0,2-1-1 0,-1 1-2 16,0-1 0-16,-2 2-3 0,2-2 5 0,-3 0 0 15,0 2 0-15,-2-2-1 0,1 1-1 0,-3 0 11 16,-3 0-7-16,2-1-6 0,-3 2 4 0,1-1-1 16,0-1 1-16,-3 1 3 0,1 0 4 0,-1 0-2 15,0 0 5-15,-4 1-11 0,2-2-3 0,-3 1-2 16,1-1 0-16,-1 1 6 0,-13-1-11 0,23 1-4 16,-23-1-3-16,19 1-2 0,-19-1 3 0,15 0-2 15,-15 0-2-15,16 1-18 0,-16-1-41 0,0 0-52 16,15 0-6-16,-15 0-109 0,0 0-33 0,0 0-159 15,12 3-70-15,-12-3-129 0,0 0-257 16,0 0-431-16</inkml:trace>
  <inkml:trace contextRef="#ctx0" brushRef="#br0" timeOffset="74300.03">20528 13929 294 0,'0'0'464'0,"-9"-15"-48"0,9 15-37 16,-7-9 0-16,7 9-95 0,-5-8-13 0,5 8-90 15,0 0 23-15,0 0-61 0,-5-8 33 0,5 8-73 16,0 0 37-16,0 0-58 0,1 11 42 0,-1-11-68 16,3 14 52-16,0-4-57 0,-3-10 43 0,2 22-65 15,-2-10 51-15,1 1-60 0,-1 0 53 0,0 0-58 16,0 0 57-16,0 1-54 0,-1-1 51 0,1 0-60 16,-1-1 49-16,0-1-48 0,-2-1 49 15,3-10-49-15,-3 18 49 0,3-18-45 0,-2 15 63 0,2-15-34 16,-1 11 14-16,1-11 1 0,0 0-2 15,-7 10-7-15,7-10-7 0,0 0-4 0,0 0-1 16,0 0-6-16,-10-8-2 0,10 8-6 0,-4-17-6 16,2 6 1-16,0-1-6 0,2-4-1 0,-1-2-2 15,1-1-5-15,0-2-3 0,1-3-17 0,2 0 21 16,1 1-19-16,0 2 20 0,2-1-20 0,3 2 22 16,-1 0-30-16,2 3 23 0,1 1-24 0,1 3 24 15,-2 0-27-15,5 3 26 0,-2 2-25 0,2 0 26 16,0 3-24-16,-1-1 25 0,-2 4-24 0,0 1 28 15,-12 1-26-15,26 2 24 0,-15 2-13 16,-1 0 18-16,2 3-6 0,-2 1 3 16,-1 2 1-16,-4 0-7 0,0-1-3 0,-2 2-2 15,-1-1-3-15,-2-10 4 0,-2 22-11 0,-2-10-9 16,-3-1-10-16,-2 0 2 0,-1 0 9 0,-3-3-2 16,1 1-1-16,-4-3 11 0,1 1 4 0,-3-1-3 15,3-3 2-15,-3 1 7 0,0-3 3 0,4 0 3 16,0-1 2-16,1 0 4 0,2-1 0 0,11 1 0 15,-20-2-7-15,20 2-3 0,-12-4-4 0,12 4-2 16,0 0 4-16,0 0 0 0,0 0-2 0,0 0 7 16,0 0-15-16,16 5 9 0,-7 0-2 0,4 1-2 15,-3 1 42-15,4 3-47 0,0 1 43 0,3 1-45 16,-3 1 55-16,1 2-39 0,-1 0 52 16,3 1-34-16,-3 2 1 0,0-3-2 0,0 3 2 15,-1-1-12-15,1-1-24 0,-2 0-78 0,0 0-41 16,-1 1-161-16,-1-2-155 0,-3-1-178 0,0-2-383 15,-1 2-622-15</inkml:trace>
  <inkml:trace contextRef="#ctx0" brushRef="#br0" timeOffset="75572.07">21219 16183 95 0,'0'0'370'0,"0"0"-55"0,-11-6-31 15,11 6-12-15,0 0-29 0,-12-5-10 0,12 5-13 16,0 0-7-16,-10-4-18 0,10 4-13 16,0 0-11-16,-8-6-15 0,8 6-7 0,0 0-10 15,0 0-13-15,0 0-58 0,-11-3 38 0,11 3-64 16,0 0 44-16,0 0-59 0,0 0 52 0,0 0-56 16,0 0 55-16,0 0-59 0,0 0 52 0,0 0-57 15,0 0 52-15,16 0-56 0,-16 0 56 0,16 1-50 16,-16-1 52-16,24 2-49 0,-10-1 60 0,0 2-49 15,5-1 45-15,-1-1-43 0,4-1 49 0,-2 3-44 16,2-2 38-16,4 1-43 0,-3-1 29 0,2 0-42 16,1 1 35-16,-2-2-33 0,3 2 33 15,-2 0-35-15,2-2 26 0,0 3-34 0,-1-2 28 16,-1-1-34-16,2 1 35 0,0-1-36 0,0 1 32 16,-4-1-32-16,1 0 30 0,-1 0-32 0,1 0 34 15,-1 1-34-15,0-1 12 0,-1 0-7 0,1 0 32 16,-3 0-32-16,1 0 32 0,-1 0-34 0,0 0 28 15,-4 0-33-15,1 1 32 0,-2-1-35 0,0 0 34 16,0 0-32-16,-1 0 31 0,-2 0-30 0,2 0 29 16,-14 0-27-16,22 0 26 0,-22 0-26 0,19 0 27 15,-19 0-32-15,17-1 27 0,-17 1-29 0,15 0 25 16,-15 0-30-16,13 0 30 0,-13 0-29 0,0 0 26 16,19 0-28-16,-19 0 26 0,0 0-26 0,18 0 24 15,-18 0-22-15,0 0 20 0,17 0-23 0,-17 0 28 16,0 0-27-16,15-1 28 0,-15 1-28 15,0 0 28-15,13 0-29 0,-13 0 28 0,0 0-28 16,0 0 25-16,14 0-26 0,-14 0 27 0,0 0-30 16,0 0 27-16,0 0-32 0,14-1 26 0,-14 1-29 15,0 0 27-15,0 0-33 0,0 0 29 0,0 0-30 16,14-1 28-16,-14 1-36 0,0 0 36 0,0 0-33 16,0 0 31-16,0 0-34 0,14 0 34 0,-14 0-39 15,0 0 33-15,0 0-43 0,0 0 18 16,0 0-57-16,0 0 13 0,0 0-99 0,0 0-1 15,0 0-68-15,0 0-97 0,0 0-92 0,0 0-61 16,0 0-477-16,0 0-565 0</inkml:trace>
  <inkml:trace contextRef="#ctx0" brushRef="#br0" timeOffset="76199.35">20639 16177 370 0,'0'0'409'0,"0"-12"-37"0,0 12-39 0,-3-12-37 15,3 12-18-15,-3-13-24 0,3 13-82 0,-4-11 28 0,4 11-66 16,-7-11 31-16,7 11-63 0,-8-10 34 0,8 10-66 15,-10-7 37-15,10 7-61 0,-11-7 42 16,11 7-60-16,-14-4 45 0,14 4-61 0,-13-2 45 16,13 2-58-16,-15 2 47 0,15-2-55 0,-12 4 49 15,12-4-53-15,-10 5 49 0,10-5-36 0,-8 7 49 16,8-7-50-16,-5 9 54 0,5-9-2 0,0 0-2 16,3 15-3-16,-3-15-6 0,6 10-2 0,-6-10-6 15,14 14 5-15,-6-7-11 0,0 1-5 16,2 0-3-16,0 1 0 0,0-1-2 0,3 0 1 0,-3 1 1 15,3 0-3-15,-1 0 1 0,-2 0-1 16,1 1-2-16,-2-2 1 0,0 2-5 0,0-1-1 16,-1 1 5-16,-2-2-1 0,1 0 0 0,-3 0 0 15,-4-8 3-15,6 13 2 0,-6-13 6 0,1 14 6 16,-1-14 5-16,-7 10 5 0,7-10-3 0,-13 10 1 16,2-7-8-16,-1 1 0 0,-1-2-45 0,-4 1 48 15,-1-3-46-15,-2-2 44 0,-2 0-50 0,-2-1 39 16,2-1-86-16,-2-2 4 0,0 1-66 0,2-1-94 15,3-1-102-15,0-1-113 0,4 1-114 0,3-3-386 16,0 0-513-16</inkml:trace>
  <inkml:trace contextRef="#ctx0" brushRef="#br0" timeOffset="77251.89">21646 14273 212 0,'0'0'262'0,"0"0"-32"0,0 0-26 0,0 0-20 16,0 0-14-16,0 0-4 0,-4-9 8 0,4 9 26 16,0 0-17-16,0 0-2 0,-6-6-2 0,6 6-8 15,0 0-5-15,0 0-3 0,0 0-6 0,-9-7-8 16,9 7-55-16,0 0 39 0,0 0-62 15,0 0 36-15,0 0-60 0,0 0 39 0,-8-6-55 16,8 6 57-16,0 0-56 0,0 0 54 0,0 0-54 16,18 2 58-16,-18-2-52 0,19 0 49 0,-5 0-53 15,2-2 58-15,3 2-58 0,1 2 58 16,5-2-41-16,1-2 37 0,5 2-46 0,0 0 1 16,-1 0-1-16,2 0-5 0,0 0 3 0,-1-1-8 15,-2 1-5-15,0 1-4 0,-1-1 27 0,-5 0-41 16,-3 0 29-16,2 0-38 0,-3 0 25 0,-5 0-34 15,1 0 2-15,-2 0 1 0,-13 0-4 0,22 0-21 16,-22 0-7-16,15 0-96 0,-15 0 4 0,0 0-96 16,14 2-11-16,-14-2-50 0,0 0-56 15,0 0-32-15,0 0-39 0,-9 5-53 0,9-5-250 0,0 0-223 16</inkml:trace>
  <inkml:trace contextRef="#ctx0" brushRef="#br0" timeOffset="79327.17">21555 14278 170 0,'0'0'312'0,"0"0"-44"15,0 0-24-15,-7-6 3 0,7 6-25 0,0 0 1 16,0 0-3-16,-9-5-13 0,9 5-6 0,0 0-21 15,0 0-15-15,0 0-18 0,0 0-15 0,0 0-12 16,-8-5-4-16,8 5-47 0,0 0 50 16,0 0-48-16,0 0 50 0,0 0-58 15,-3 11 41-15,3-11-57 0,0 0 47 0,-1 17-53 16,1-17 38-16,-1 14-62 0,0-2 51 0,-1-2-56 16,2-10 50-16,-1 24-59 0,1-12 1 0,-1 2 3 15,1 1 3-15,0-1 0 0,0 0 3 0,0 1-3 16,0-1 52-16,0 3-58 0,0-3 50 0,0-2-57 15,0 4 43-15,0-4-41 0,0 1 49 0,0 0-53 16,0 1 49-16,0-2-56 0,0-12 56 0,-2 22-60 16,2-22 54-16,0 20-57 0,0-20 55 0,2 15-54 15,-2-15 52-15,0 15-54 0,0-15 52 16,-2 11-49-16,2-11 47 0,2 11-52 0,-2-11 59 16,0 0-49-16,0 12 53 0,0-12-47 0,0 0 46 15,0 0-48-15,0 12 50 0,0-12-43 0,0 0 38 16,0 0-42-16,0 0 41 0,0 0-48 0,0 0 39 15,0 12-37-15,0-12 37 0,0 0-32 0,0 0 37 16,0 0-41-16,0 0 42 0,0 0-40 0,0 0 34 16,0 0-28-16,1 11 35 0,-1-11-39 15,0 0 33-15,0 0-25 0,0 0 36 0,0 0-31 16,0 0 34-16,0 0-38 0,0 0 37 16,0 0-38-16,0 0 28 0,0 0-25 0,0 0 30 15,0 0-28-15,0 0 27 0,0 0-34 0,0 0 27 0,0 0-26 16,0 0 28-16,8 6-31 0,-8-6 28 15,0 0-33-15,0 0 29 0,0 0-25 0,0 0 26 16,14-3-29-16,-14 3 29 0,0 0-31 0,13-1 28 16,-13 1-30-16,11-2 31 0,-11 2-31 0,14-1 27 15,-14 1-27-15,14 0 27 0,-14 0-29 0,19-1 28 16,-19 1-32-16,21 0 34 0,-21 0-33 0,23 1 5 16,-9-1-2-16,-1 1 6 0,1-1 7 0,0 2-6 15,2-1-1-15,1-1-1 0,1 1 2 0,1 1-3 16,2-1 4-16,-1 0-1 0,1-1 1 0,1 0 1 15,1 3-2-15,3-1 0 0,-2-1-6 0,2 0 3 16,1 1 28-16,-2-1-33 0,1 2 30 16,1-1-33-16,-1 1 30 0,0-2-32 0,1 1 29 15,0 1-31-15,1 0 31 0,-1-1-33 0,-2 0 23 16,2 0-22-16,0 2 27 0,0-2-29 0,0 1 26 16,-1-1-29-16,1 2 37 0,0-2-36 0,1 0 36 15,0 1-35-15,-1 0 32 0,0 0-28 0,1 0 29 16,0 0-29-16,2 1 36 0,-2-2-41 0,5 1 29 15,2 2-31-15,-2-1 32 0,2 1-31 0,0-1 32 16,-1 1-34-16,1 0 33 0,1 0-32 0,0 0 35 16,-2 0-35-16,1 1 37 0,0-2-36 0,0 1 38 15,-1 0-40-15,1 0 36 0,-1-1-39 0,0 1 40 16,0-1-37-16,1 1 37 0,0 0-44 16,0-2 43-16,-1 2-41 0,1-2 30 0,1 2-32 15,-2-1 38-15,2 0-40 0,1 0 44 0,-1 0-50 16,0 0 38-16,-2 0-42 0,2 0 47 0,-1 1-49 15,-2-1 50-15,1-1-53 0,-1 0 48 0,-3 1-51 16,-2-2 54-16,0 1-51 0,1-1 48 16,0 0-45-16,0-1 52 0,-1 0-53 0,-1 1 58 15,0-1-55-15,-4-1 54 0,-1 1-44 0,-1 0 57 16,-2-1-57-16,-1 0 66 0,-1 3-61 0,-3-3 54 16,0 0-51-16,-14 0 56 0,23 0-55 0,-23 0 54 15,19-3-53-15,-19 3 52 0,15-1-50 16,-15 1 43-16,13-1-44 0,-13 1 56 0,0 0-57 15,15-2 52-15,-15 2-52 0,0 0 51 0,12-1-49 16,-12 1 50-16,0 0-53 0,0 0 52 0,13-2-50 16,-13 2 49-16,0 0-56 0,0 0 55 0,0 0-54 15,0 0 48-15,13-1-51 0,-13 1 53 0,0 0-53 16,0 0 57-16,0 0-54 0,0 0 55 0,0 0-58 16,7 5 61-16,-7-5-55 0,0 0 57 0,0 0-50 15,0 14 57-15,0-14-52 0,0 0 57 16,0 16-56-16,0-16 55 0,2 15-51 0,-2-15 56 15,0 18-51-15,1-8 50 0,-1-10-45 16,1 23 47-16,0-10-46 0,1 0 2 0,-2 0 2 0,2 1 3 16,0 2 1-16,0 1 3 0,-1-2 4 0,2 2-6 15,1 0 2-15,-2 1 41 0,1-2-46 16,-1 3 37-16,2-1-47 0,-1 0 40 0,-1 0-45 16,2 5 39-16,0-2-39 0,1 1 49 0,-1-1-49 15,1 1 43-15,-1 0-52 0,0-1 44 0,1 0-44 16,-1 0 41-16,-2-3-43 0,3 1 46 0,-1-2-47 15,-1-1 40-15,1 2-38 0,-1-3 45 0,0 0-30 16,1 1 25-16,0-4-42 0,-2 2 44 0,3-3-47 16,-2 0 7-16,-1 0 2 0,2-1 43 0,-2 0-46 15,1-1 42-15,-3-9-41 0,8 17 35 0,-8-17-35 16,4 16 41-16,-4-16-45 0,7 13 39 0,-7-13-35 16,4 13 42-16,-4-13-48 0,6 11 46 15,-6-11-48-15,3 11 44 0,-3-11-40 0,4 10 42 16,-4-10-47-16,4 10 43 0,-4-10-42 15,5 8 44-15,-5-8-40 0,4 10 42 0,-4-10-50 16,2 8 52-16,-2-8-46 0,0 0 44 0,4 12-44 16,-4-12 47-16,0 0-46 0,5 13 33 15,-5-13-29-15,0 0 32 0,2 10-37 0,-2-10 45 16,0 0-46-16,4 10 48 0,-4-10-45 0,0 0 40 16,2 10-44-16,-2-10 45 0,0 0-44 0,0 0 36 15,5 10-33-15,-5-10 45 0,0 0-45 0,0 0 42 16,3 10-42-16,-3-10 43 0,0 0-44 0,0 0 43 15,0 0-44-15,0 0 41 0,0 0-43 0,2 9 45 16,-2-9-48-16,0 0 50 0,0 0-49 0,0 0 45 16,0 0-42-16,0 0 42 0,0 0-40 0,-1 11 31 15,1-11-30-15,0 0 42 0,0 0-45 0,0 0 50 16,0 0-46-16,0 0 44 0,0 0-45 0,0 0 44 16,0 0-42-16,0 0 44 0,0 0-41 15,0 0 43-15,0 0-46 0,0 0 43 0,0 0-41 0,0 0 38 16,0 0-40-16,0 0 42 0,0 0-46 0,0 0 46 15,0 0-47-15,0 0 49 0,-4-10-47 0,4 10 47 16,0 0-47-16,0 0 46 0,0-13-47 0,0 13 40 16,0 0-38-16,0 0 37 0,3-11-38 15,-3 11 40-15,0 0-47 0,5-9 50 0,-5 9-47 16,0 0 45-16,9-5-45 0,-9 5 41 0,0 0-44 16,0 0 50-16,13-1-55 0,-13 1 51 0,0 0-48 15,11 5 48-15,-11-5-46 0,0 0 48 0,7 7-48 16,-7-7 52-16,0 0-55 0,4 11 55 0,-4-11-47 15,0 0 45-15,0 13-45 0,0-13 47 0,0 0-47 16,-6 13 53-16,6-13-50 0,0 0 37 0,-9 10-29 16,9-10 39-16,-10 3-37 0,10-3 43 0,0 0-52 15,-13 0 53-15,13 0-43 0,-10-3 40 16,10 3-44-16,-13-9 40 0,13 9-45 0,-9-12 48 16,4 4-46-16,5 8 46 0,-6-14-48 15,6 14 44-15,-6-12-49 0,6 12 45 0,-3-13-56 16,3 13 35-16,0-10-75 0,0 10 25 0,0 0-81 15,1-11 19-15,-1 11-58 0,0 0-63 0,0 0-78 16,0 0-80-16,0 0-79 0,13 3-412 0,-13-3-440 16</inkml:trace>
  <inkml:trace contextRef="#ctx0" brushRef="#br0" timeOffset="80329.77">21528 15656 106 0,'0'0'271'16,"0"0"-36"-16,-14 3-38 0,14-3 9 0,0 0-27 15,-14 2 10-15,14-2-30 0,0 0 2 0,-13 0 6 16,13 0-3-16,0 0-1 0,-13 0-7 0,13 0-9 16,0 0-1-16,0 0-5 0,-15 0-1 0,15 0-7 15,0 0-4-15,0 0-10 0,-14-2-17 0,14 2 1 16,0 0-10-16,0 0-10 0,0 0-10 0,-11-1-15 16,11 1 1-16,0 0-9 0,0 0 3 0,0 0-6 15,0 0-4-15,0 0 1 0,0 0-7 0,0 0 1 16,0 0-8-16,0 0-2 0,19 0-4 0,-19 0-6 15,19 1-2-15,-5 1-5 0,0-1-5 0,4 1 4 16,0-1-1-16,1 2-3 0,2-1 2 0,-1 1-1 16,4-1 2-16,-2 2 1 0,5-2 6 0,-1 2-51 15,3-2 66-15,0 2-55 0,6-1 55 16,-1 0-54-16,1 1 54 0,-5-2-49 0,1-1 52 16,0 1-52-16,-2 0 55 0,1-1-55 0,-1 2 55 15,-2-2-54-15,0 2 50 0,0-1-51 0,-3 0 55 16,-2-1-55-16,-1 0 56 0,0 0-53 0,-3 1 57 15,0-2-53-15,-3 1 52 0,-1-1-49 0,-1 1 45 16,-13-1-44-16,23 1 48 0,-23-1-53 0,18 1 46 16,-18-1-50-16,15 0 51 0,-15 0-51 0,14 1 42 15,-14-1-49-15,0 0 52 0,17 0-53 0,-17 0 48 16,0 0-49-16,14 1 52 0,-14-1-51 16,0 0 45-16,11 1-42 0,-11-1 48 15,0 0-49-15,0 0 44 0,0 0-50 0,15 0 42 16,-15 0-68-16,0 0 35 0,0 0-84 0,0 0 15 15,0 0-75-15,0 0-87 0,0 0-92 0,0 0-65 16,0 0-65-16,0 0-405 0,-5-7-434 0</inkml:trace>
  <inkml:trace contextRef="#ctx0" brushRef="#br0" timeOffset="80912.33">21474 15224 275 0,'0'-13'404'0,"0"13"-87"0,0-12 24 0,0 12-89 0,-2-11 47 16,2 11-19-16,0 0-73 0,0-13 21 0,0 13-75 15,0 0 20-15,0 0-67 0,-1-14 33 0,1 14-60 16,0 0 40-16,0 0-53 0,0 0 45 16,0 0-55-16,0 0 50 0,0 0-52 0,0 0 48 15,0 15-60-15,0-15 49 0,-1 17-62 0,-1-6 58 16,0 4-57-16,-1 0 59 0,1 4-58 0,-2-2 51 15,0 4-58-15,-2 1 47 0,2 1-55 0,-1 0 38 16,0 0-37-16,1 2 42 0,-1-3-54 0,1 1 46 16,-1 1-50-16,1-3 35 0,0 1-43 0,2-3 40 15,-1 0-44-15,0-1 44 0,2-3-47 16,-2 1 44-16,2-3-93 0,0-1-13 16,0-2-56-16,1-10-75 0,-5 20-106 0,5-20-92 0,-3 12-124 15,3-12-417-15,0 0-528 0</inkml:trace>
  <inkml:trace contextRef="#ctx0" brushRef="#br0" timeOffset="82497.89">21509 15095 279 0,'0'0'251'0,"-10"-2"-38"0,10 2-30 15,-12-2-14-15,12 2-12 0,0 0-23 0,-15-2-11 16,15 2-6-16,0 0-11 0,-11-1-2 0,11 1-4 16,0 0-4-16,0 0-4 0,0 0 0 0,-16 0 3 15,16 0 1-15,0 0 3 0,0 0-2 0,0 0-1 16,0 0 4-16,0 0-10 0,0 0 5 0,0 0-4 15,0 0-1-15,13 6-8 0,-13-6 0 0,13 1-3 16,-13-1-54-16,22 3 49 0,-11-2-55 0,4 1 47 16,0-1-57-16,2 0 53 0,1 0-56 0,3 0 50 15,0 1-55-15,0-2 55 0,1 1-61 0,5-1 52 16,-1 1-54-16,1 1 48 0,0-1-46 16,0 0 50-16,1-1-52 0,0 1 50 15,2 1-49-15,-2-1 54 0,1 0-53 0,0 0 57 16,0 0-41-16,0 1 36 0,2-1-56 0,-2 1 59 15,2-1-59-15,-1 0 57 0,1 0-53 0,0 0 54 16,-2 0-55-16,2 0 58 0,-1 0-65 0,0 0 59 16,0 0-55-16,0 2 61 0,-1-3-57 0,-1 1 50 15,2 1-56-15,-2-2 54 0,0 1-56 0,0-1 56 16,0 1-53-16,0 0 52 0,-1 1-50 0,1-2 46 16,-1 1-47-16,1 0 39 0,-1-1-41 0,0 1 42 15,0 1-50-15,0-2 49 0,-1 0-48 0,0 1 53 16,1-1-51-16,0 0 49 0,-2 1-55 0,0-1 43 15,-2 0-44-15,-1 0 51 0,0 0-52 0,1 0 50 16,0 2-52-16,-1-2 50 0,-1 2-49 0,1-2 54 16,0 1-53-16,-1 0 50 0,0-1-52 15,1 1 49-15,0-1-49 0,-2 1 50 0,2 0-50 16,0 0 50-16,-2 0-50 0,1 1 47 0,0 1-48 16,-1-3 47-16,0 1-43 0,-1 0 40 0,0 0-44 15,2 0 48-15,-3 2-49 0,2-2 4 0,-2 0 8 16,0 1 2-16,1 0 3 0,-2-1 4 0,1 0-2 15,-1 0 45-15,0 0-55 0,-2 0 49 0,1 1-53 16,-1-2 50-16,-1 1-51 0,1 0 52 0,0 0-52 16,-1 1 53-16,0-2-59 0,0 0 55 0,0 0-51 15,0 0 53-15,0 1-53 0,-1-1 45 0,1 0-47 16,-2 0 50-16,1 0-57 0,1 0 48 16,-2 1-48-16,2-2 46 0,-3 2-37 0,1-2 45 15,1 2-43-15,-13-1 48 0,23 0-56 0,-23 0 64 16,20 0-59-16,-20 0 53 0,21-1-56 0,-21 1 50 15,17 0-53-15,-17 0 55 0,17 0-46 16,-17 0 44-16,18 0-52 0,-18 0 53 0,15 0-51 16,-15 0 51-16,18-1-47 0,-18 1 50 0,17 1-53 15,-17-1 52-15,16 0-53 0,-16 0 39 0,17 0-44 16,-17 0 56-16,15 0-54 0,-15 0 62 0,15 0-61 16,-15 0 52-16,0 0-44 0,17 0 52 15,-17 0-56-15,0 0 61 0,14 0-60 0,-14 0 52 16,0 0-53-16,13-1 56 0,-13 1-55 0,0 0 56 15,0 0-55-15,13 0 52 0,-13 0-50 0,0 0 56 16,0 0-57-16,0 0 53 0,11-3-49 0,-11 3 48 16,0 0-53-16,0 0 56 0,0 0-60 0,0 0 47 15,0 0-49-15,0 0 60 0,8-5-58 0,-8 5 63 16,0 0-67-16,0 0 58 0,0 0-60 0,0 0 59 16,0 0-51-16,0 0 50 0,0 0-53 0,0 0 54 15,0 0-59-15,0 0 54 0,0 0-53 0,-10 5 58 16,10-5-55-16,0 0 57 0,0 0-55 15,-6 10 58-15,6-10-57 0,0 0 54 0,-3 9-56 16,3-9 52-16,0 0-45 0,-3 14 55 16,3-14-56-16,0 0 58 0,3 14-61 0,-3-14 58 15,5 10-53-15,-5-10 56 0,10 12-58 0,-10-12 57 16,13 13-58-16,-4-8 56 0,1 2-48 0,2-1 42 16,-1 0-51-16,3-2 60 0,-2 1-55 0,0-1 52 15,1 0-53-15,1-2 54 0,-1 1-53 0,0-2 58 16,1-1-58-16,-1 0 59 0,1-1-56 0,0-2 55 15,0 1-52-15,-1-3 3 0,2-2 4 0,-2 2 3 16,0-1 3-16,-1-3 2 0,0 1 43 0,1-2-53 16,-2 1 47-16,0-1-53 0,0 0 51 0,-2 1-53 15,-1-1 50-15,-1 2-53 0,0 0 46 16,-2-1-46-16,-5 9 44 0,7-14-54 0,-7 14 56 0,4-14-56 16,-4 14 51-16,2-10-51 0,-2 10 58 15,0 0-59-15,-2-15 50 0,2 15-53 16,0 0 57-16,-4-10-55 0,4 10 57 0,0 0-52 15,0 0 53-15,-5-9-56 0,5 9 59 0,0 0-60 16,0 0 52-16,0 0-50 0,-6-7 56 0,6 7-54 16,0 0 56-16,0 0-57 0,0 0 59 0,0 0-52 15,0 0 52-15,0 0-56 0,0 0 58 0,0 0-54 16,0 0 56-16,14 3-56 0,-14-3 57 0,14 3-57 16,-14-3 59-16,18 2-57 0,-18-2 58 15,25 3-54-15,-12-2 49 0,1-1-47 0,2 0 51 0,0 0-50 16,4 0 56-16,-4 0-60 0,4-1 49 15,-5 1-50-15,0-2 53 0,0 1-55 0,-1 0 52 16,0 0-55-16,-14 1 47 0,25-1-33 0,-25 1 28 16,19-2-64-16,-19 2 16 0,15-2-124 0,-15 2-41 15,0 0-102-15,9-3-95 0,-9 3-88 16,0 0-429-16,0 0-474 0</inkml:trace>
  <inkml:trace contextRef="#ctx0" brushRef="#br0" timeOffset="83547.78">25014 14236 54 0,'0'0'390'0,"-4"-11"-64"15,4 11-28-15,-5-9-15 0,5 9-21 0,-4-10-11 16,4 10-13-16,-4-10-23 0,4 10-29 0,-6-9-17 16,6 9-9-16,0 0-10 0,-5-10-14 0,5 10-10 15,0 0-16-15,-3-9-12 0,3 9-53 0,0 0 48 16,0 0-55-16,-5-9 43 0,5 9-57 0,0 0 39 16,0 0-59-16,0 0 51 0,0 0-49 0,0 0 48 15,0 0-50-15,0 0 54 0,0 0-50 0,0 0 52 16,-11 6-59-16,11-6 50 0,-5 10-39 0,5-10 55 15,-6 12-59-15,6-12 50 0,-5 15-53 0,5-15 50 16,-6 20-45-16,3-11 51 16,0 3-51-16,2-3 52 0,-3 4-44 0,4-1 5 15,-5 2 8-15,3-1-8 0,-1 2 8 16,2-1 3-16,-2 3-7 0,1-1 1 0,-1 2-5 0,2-2-1 16,-2 1 0-16,2 1-2 0,0 1-3 0,-1-2-4 15,0 2 4-15,1 0-5 0,-1 1-3 0,1-1 35 16,-3-1-41-16,3 2 26 0,0-1-30 15,-1 1 26-15,0-2-31 0,-1 0 37 0,2 0-43 0,-1 0 42 16,0-1-41-16,1-2 38 0,-1 1-35 0,-1 0 30 16,1-1-33-16,1-1 37 0,0-2-39 15,0 1 36-15,-1-1-45 0,0 1 43 0,2-2-30 0,0 2 24 16,-2-2-29-16,2-11 33 0,-2 21-43 16,2-21 43-16,-1 22-36 0,1-22 26 0,0 20-21 15,0-20 30-15,0 19-33 0,0-19 31 0,1 16-33 16,-1-16 34-16,0 17-36 0,0-17 37 0,2 16-34 15,-2-16 1-15,2 13 2 0,-2-13 3 0,0 15 2 16,0-15 2-16,2 12 0 0,-2-12 3 0,2 11 2 16,-2-11 1-16,0 0-3 0,1 17 0 0,-1-17 3 15,0 0 4-15,2 13-1 0,-2-13-4 0,0 0 3 16,2 11-1-16,-2-11-7 0,0 0 4 0,0 0 1 16,1 11 1-16,-1-11 1 0,0 0 2 15,0 0 2-15,0 0-7 0,2 13 2 0,-2-13 0 16,0 0 3-16,0 0-4 0,0 0 3 0,0 0-2 15,0 0 1-15,2 10 1 0,-2-10-1 0,0 0-1 16,0 0 0-16,0 0-4 0,0 0 6 0,0 0-3 16,0 0 1-16,0 0 0 0,0 0 0 0,0 0-1 15,1 10 1-15,-1-10-3 0,0 0 3 0,0 0 1 16,0 0-1-16,0 0 1 0,0 0 0 16,0 0-1-16,0 0-1 0,0 0 0 0,4 9-6 0,-4-9-11 15,0 0-46-15,0 0-73 0,0 0-14 0,0 0-162 16,0 0-90-16,0 0-120 0,0 0-513 0,0 0-652 15</inkml:trace>
  <inkml:trace contextRef="#ctx0" brushRef="#br0" timeOffset="84165.62">24947 14192 4 0,'0'0'308'0,"0"0"-52"16,0 0-26-16,0 0-27 0,0 0-24 0,0 0-25 16,0 0-23-16,0 0-20 0,0 0-14 0,0 0 0 15,0 0-9-15,0 0-8 0,0 0-16 0,0 0 0 16,9 3-1-16,-9-3 3 0,0 0 2 0,0 0 0 16,0 0 6-16,0 0-3 0,0 0 0 0,0 0 1 15,0 0-1-15,0 0-7 0,14-5 0 0,-14 5 7 16,0 0-1-16,5-7 1 0,-5 7-5 0,0 0 0 15,8-10-7-15,-8 10-8 0,0 0-7 0,6-7-9 16,-6 7-7-16,0 0-7 0,10-6-5 16,-10 6-1-16,0 0-4 0,9-3-7 0,-9 3-1 15,0 0 0-15,0 0 0 0,16 2 5 0,-16-2-13 16,0 0 2-16,9 6 3 0,-9-6-2 0,0 0 2 16,7 8-1-16,-7-8-10 0,0 0-64 0,0 13-96 15,0-13-99-15,0 0-109 0,-5 10-427 0,5-10-333 16</inkml:trace>
  <inkml:trace contextRef="#ctx0" brushRef="#br0" timeOffset="84929.07">26446 14162 367 0,'-5'-11'345'0,"5"11"-19"0,-7-8-14 0,7 8-39 16,-7-9-16-16,7 9-18 0,-13-6-16 0,13 6-29 15,-16-5-51-15,16 5 40 0,-17-2-28 16,17 2 23-16,-19 0-63 0,19 0 36 0,-23 2-63 16,13 2 37-16,-1 1-64 0,1-1 41 0,-3 3-63 15,4 0 46-15,-3 2-64 0,4 0 46 0,-1 0-63 16,0 1 54-16,4-2-62 0,-1 3 55 0,3-1-58 16,-1 0 53-16,4 1-55 0,-2 0 53 0,2-11-55 15,2 20 53-15,2-10-49 0,1 0 45 0,3 0-49 16,4 0-4-16,-1-1 6 0,0-1 1 0,5-2 55 15,-1 0-61-15,0 0 60 0,2-3-60 0,1-2 49 16,-5 1-50-16,3-4 54 0,-3 1-53 0,4-4 47 16,-2 0-57-16,-1-3 59 0,-1-1-58 15,-1-2 54-15,-1-1-56 0,-2-4 55 0,0 3-60 0,-2-3 59 16,-1 2-54-16,-2 0 51 0,-1-1-56 16,-1 3 53-16,0 0-56 0,-2 12 53 0,-2-20-56 15,2 20 52-15,-4-14-51 0,4 14 54 0,-7-9-57 16,7 9 55-16,0 0-60 0,-18 0 63 0,18 0-59 15,-11 8 64-15,4-2-56 0,1 3 64 0,0-1-52 16,2 3 51-16,0 2-51 0,1 0 60 0,1 2-44 16,-2 1 50-16,4-4-51 0,0 4 8 0,0 0 1 15,2 1-2-15,0 1 2 0,0-3 0 0,3 3 3 16,-1-1-1-16,4 2-3 0,-2 0-3 0,3-1 0 16,0-2-1-16,0 1-6 0,0-4 14 0,-2 2-93 15,1-3 3-15,0-2-121 0,0 1-24 0,-3-2-110 16,3-3-29-16,-8-6-69 0,10 13-414 15,-10-13-392-15</inkml:trace>
  <inkml:trace contextRef="#ctx0" brushRef="#br0" timeOffset="86110.85">26174 15848 467 0,'6'-11'429'0,"-6"11"-31"0,0 0-43 16,3-12-24-16,-3 12-31 0,0 0-53 0,0 0-25 15,-3-10-24-15,3 10-23 0,0 0-23 0,0 0-21 16,-11 1-17-16,11-1-14 0,-13 6-15 16,13-6-8-16,-12 10-11 0,4-2-52 0,0-1 54 15,2 2-56-15,-1 1 54 0,1 0-56 16,-1 3 53-16,2-2-60 0,0 1 55 0,1-2-60 15,2 2 57-15,2 1-59 0,-2-2 57 0,2 1-60 16,2-1 55-16,0 0-54 0,0 0 49 0,3-1-51 16,2 0 52-16,0 0-58 0,2 0 54 0,1-3-51 15,2 0 47-15,1-2-45 0,-1-1 49 0,1-1-51 16,0-3 48-16,1-2-57 0,1 0 35 0,0-2-66 16,0-5-9-16,-1 1 50 0,1-6-59 0,-3 2 62 15,1-5-51-15,-5 1 60 0,2 0-53 16,-5 1 61-16,-1-1-2 0,0 0-3 0,-2 2-1 15,-2 0-1-15,-2 0-3 0,-2 3 0 0,0-3-1 16,-1 3-2-16,-4 1-2 0,2 2-5 0,0 1 6 16,-1 3-1-16,8 4-1 0,-17-7 0 0,17 7-1 15,-17 0 0-15,17 0-2 0,-16 7-4 0,9-2 6 16,-1 1 1-16,2 4-1 0,0-1-45 0,1 4 61 16,1-2-46-16,2 0 60 0,-2 3-42 15,4 0 62-15,0-2-53 0,0 4 57 0,4-1-58 0,-2 2 55 16,2-1-59-16,-1 0 54 0,5-1-55 15,-2 1 51-15,2 1-48 0,1 0 54 0,0 0-56 0,3-3 53 16,-1 2-57-16,3-3 52 0,-1 0-93 0,-2 0 8 16,2-4-82-16,0 0-68 0,-1 0-87 15,-1-1-75-15,-2-3-64 0,1 1-425 0,-2-1-399 16</inkml:trace>
  <inkml:trace contextRef="#ctx0" brushRef="#br0" timeOffset="87166.07">25855 15583 223 0,'0'0'408'0,"-21"0"-63"15,21 0-22-15,-14 0-37 0,14 0-20 0,0 0-24 16,-14-1-12-16,14 1-27 0,0 0-15 0,0 0-13 16,0 0-22-16,0 0-15 0,0 0-16 0,0 0-12 15,22 0-12-15,-22 0-5 0,29 1-7 0,-11-1 3 16,2 0-1-16,5 0 1 0,4 0-47 15,1 1 64-15,1-1-54 0,7 0 63 16,0 0-41-16,2 3 32 0,1-3-46 0,-5 1 33 16,4-1-43-16,-9 1 36 0,1-1-36 0,1 0 28 15,-5 1-37-15,1-1 23 0,0 0-39 0,-2 1 27 16,-2-1-41-16,-7 0 25 0,2 1-36 0,-1-1 15 16,-4 0-92-16,1 1-19 0,-16-1-121 0,22 0-19 15,-22 0-112-15,18 0-155 0,-18 0-151 0,11-1-280 16,-11 1-511-16</inkml:trace>
  <inkml:trace contextRef="#ctx0" brushRef="#br0" timeOffset="88192.45">20590 14737 52 0,'0'0'442'0,"5"-11"-40"0,-5 11-99 0,6-8 26 0,-6 8-92 16,0 0 26-16,5-10-85 0,-5 10 21 15,0 0-73-15,0 0 23 0,6-7-45 0,-6 7 35 16,0 0-58-16,0 0 38 0,0 0-55 15,4 9 43-15,-4-9-52 0,0 0 45 0,4 10-49 0,-4-10 41 16,0 0-56-16,1 15 48 0,-1-15-58 0,0 0 52 16,0 13-58-16,0-13 53 0,0 0-61 0,0 0 55 15,-1 11-52-15,1-11 51 0,0 0-57 0,0 0 58 16,0 0-67-16,0 0 54 0,-5 9-61 0,5-9 52 16,0 0-55-16,0 0 60 0,-1-13-56 0,1 13 62 15,0-12-56-15,0 12 56 0,1-18-51 16,-1 18 15-16,2-23 1 0,1 12 10 0,-2 0 13 15,2-1 10-15,-2 1-17 0,1 1 37 16,-2 10-29-16,3-20 32 0,-3 20-31 0,3-14 11 0,-3 14-28 16,1-13 11-16,-1 13-37 0,2-11 23 15,-2 11-29-15,0 0 24 0,0 0-27 0,0 0 28 16,0 0-29-16,0 0 28 0,0 0-1 0,2 13-1 16,-2-13-2-16,-2 20-4 0,1-9-1 0,1 3 0 15,-1 1-1-15,0 3-2 0,-1 0-2 0,1 2-1 16,0 0-16-16,-2 1-40 0,2 3-76 0,-2 0-29 15,1 2-137-15,-3 0-95 0,0 4-155 0,-1 1-587 16,0-1-745-16</inkml:trace>
  <inkml:trace contextRef="#ctx0" brushRef="#br0" timeOffset="89061.45">20663 16726 215 0,'0'0'456'0,"5"-10"-93"0,-5 10-26 0,4-9-19 0,-4 9-47 16,0 0-17-16,5-10-68 0,-5 10-23 16,0 0-31-16,0 0 3 0,0 0-16 0,0 0-7 15,0 0-10-15,0 0-7 0,0 0-5 0,9 5-5 16,-9-5 1-16,-1 11-2 0,1-11-5 0,-1 14-55 15,1-14 52-15,-2 16-8 0,2-16-10 0,-3 18-11 16,3-18-1-16,-3 17-6 0,3-17-6 0,-2 16-3 16,2-16-2-16,-3 13-6 0,3-13-2 0,-3 11 7 15,3-11 2-15,0 0 0 0,-2 13-3 0,2-13-5 16,0 0-1-16,0 0 0 0,0 0-60 0,0 0 64 16,0 0-58-16,0 0 63 0,-7-8-60 0,7 8 63 15,-1-14-64-15,1 14 61 0,1-18-9 16,-1 18-1-16,0-20 4 0,3 9 3 0,-3 11-7 15,3-19 16-15,-3 19 1 0,2-16-2 0,-2 16-5 16,3-14-54-16,-3 14 48 0,2-11-7 0,-2 11-4 16,0 0-5-16,0 0-51 0,0 0 57 0,0 0-47 15,0 0 48-15,0 0-40 0,0 0 52 0,0 19-44 16,-2-8 51-16,0 2-39 0,0 3 48 0,-2 1-39 16,1 1 34-16,-1 1-43 0,2 2 41 0,-3 1-8 15,1 1-2-15,3-1-10 0,-2 0-51 0,1 0-67 16,-1-3-64-16,1 0-115 0,0-2-143 0,0 1-211 15,-1-3-347-15,1-1-576 0</inkml:trace>
  <inkml:trace contextRef="#ctx0" brushRef="#br0" timeOffset="99829.7">26906 14247 264 0,'0'0'492'16,"0"0"-72"-16,0 0-155 0,0 0 18 15,-9 4-67-15,9-4 52 0,0 0-79 0,0 0 15 16,9 4-72-16,-9-4 25 0,13 2-67 0,-13-2 29 0,18 1-65 16,-18-1 32-16,22 1-48 0,-10 0 25 15,1-1-53-15,1 1 37 0,-1 0-73 0,0-1 9 16,1 2-94-16,-14-2 10 0,23 1-95 0,-23-1-5 15,19 1-48-15,-19-1-34 0,15 0-52 0,-15 0-252 16,11 1-103-16</inkml:trace>
  <inkml:trace contextRef="#ctx0" brushRef="#br0" timeOffset="100053.18">26906 14330 160 0,'-18'3'399'16,"18"-3"-58"-16,-9 3-67 0,9-3 43 15,0 0-56-15,0 0 28 0,-10 4-79 0,10-4 15 16,0 0-81-16,10 4 22 0,-10-4-67 0,15 1 25 16,-15-1-62-16,21 2 32 0,-21-2-57 0,27 2 33 15,-14-1-55-15,1-1 41 0,1 1-53 0,-1 0 45 16,3-1-54-16,2 0 45 0,-2 0-50 0,-1 2 33 16,-2-2-85-16,2 0 1 0,-1 0-106 0,-1 0 11 15,-1 0-65-15,-13 0-19 0,21 0-35 0,-21 0-65 16,15-2-257-16,-15 2-111 0</inkml:trace>
  <inkml:trace contextRef="#ctx0" brushRef="#br0" timeOffset="100506.95">27099 14116 417 0,'-9'-11'433'0,"9"11"-135"0,-9-8 7 16,9 8-82-16,0 0 61 0,-5-7-57 15,5 7 32-15,0 0-76 0,0 0 27 0,0 0-69 0,0 0 33 16,0 0-69-16,0 0 39 0,0 0-64 0,0 0 38 15,4 9-60-15,-4-9 43 0,8 10-59 0,-8-10 48 16,11 12-65-16,-5-5 54 0,1 1-61 0,0 1 51 16,2 0-61-16,-2 1 49 0,2-1-56 0,3 2 49 15,-2-1-58-15,1 1 52 0,1 0-57 0,-1-1 53 16,1 1-58-16,-1-1 51 0,1 0-50 0,-2-1 46 16,1 0-48-16,-4-2 49 0,3 0-57 0,-6 0 56 15,2-1-51-15,-1 3 74 0,-5-9-50 0,4 12 17 16,-4-12 6-16,-4 17 0 0,-1-10-2 15,1 3-1-15,-6-2-4 0,4 2-5 0,-3-1-25 16,-2 2 26-16,-1-1-24 0,4 1 24 0,-3-1-26 16,-1 0 24-16,3 0-41 0,1 0-21 0,0-1-48 15,2-2-60-15,1 2-76 0,3-1-88 0,2-8-44 16,-4 11-64-16,4-11-450 0,4 9-437 0</inkml:trace>
  <inkml:trace contextRef="#ctx0" brushRef="#br0" timeOffset="100890.02">27589 14282 6 0,'0'0'815'0,"2"-16"-254"0,-2 16-47 16,0 0-112-16,0-14-19 0,0 14-99 0,0 0 18 15,-4-7-93-15,4 7 19 0,0 0-84 0,-12 2 19 16,12-2-72-16,-11 5 29 0,11-5-69 0,-11 12 41 15,3-7-68-15,2 4-5 0,2 0-3 0,-1-1-5 16,1 2-3-16,0 2 4 0,1-2 14 0,0 3 32 16,3-2-10-16,3 0-23 0,-1 2 33 0,1 0-27 15,4-2 20-15,-1 2-26 0,2-3 25 0,2 1-31 16,3-3 24-16,1 1-29 0,-1-2 21 16,1 1-26-16,3-5 21 0,-2 0-25 0,0-2 23 15,-2 0-27-15,5-3 25 0,-2 0-24 0,0-2 21 16,-3-3-24-16,1-1 23 0,-1-1-4 0,-1-2-1 15,-2-1-2-15,-3 1 0 0,3-3 3 0,-5 1 1 16,-1-1-3-16,-3 3-1 0,-2-3-4 0,-3 0-3 16,-3 2-3-16,-5-3 23 0,-1 2-36 0,-2 1 20 15,-2 1-58-15,-1 2-67 0,1 4-34 0,-2 2-119 16,1 3-77-16,2 1-191 0,-2 3-150 0,1 2-298 16,0 2-574-16</inkml:trace>
  <inkml:trace contextRef="#ctx0" brushRef="#br0" timeOffset="101536.57">26919 15900 331 0,'-9'-9'422'0,"9"9"-45"0,-8-7-37 15,8 7-20-15,0 0-19 0,-6-8-24 0,6 8-39 16,0 0-28-16,0 0-31 0,0 0-18 0,6-8-20 15,-6 8-14-15,11-3-15 0,-11 3-11 0,17-2-14 16,-17 2-10-16,23 0-9 0,-9 0-14 0,-1 0-9 16,0 2-58-16,7-2 54 0,-3 1-57 0,2 1 59 15,2-1-65-15,-3 0 55 0,0 0-63 0,2 0 22 16,-3 2-57-16,-2-2-56 0,-2-1-64 0,1 1-68 16,-14-1-53-16,21 3-35 0,-21-3-35 15,14 4-371-15,-14-4-254 0</inkml:trace>
  <inkml:trace contextRef="#ctx0" brushRef="#br0" timeOffset="101791.13">26877 15974 447 0,'-16'3'436'16,"16"-3"-45"-16,0 0-22 0,-11 3-25 0,11-3-28 15,0 0-66-15,0 0-34 0,0 0-39 0,0 0-24 16,15 1-69-16,-15-1 31 0,18 0-64 0,-5 2 36 15,1-2-61-15,0 0 40 0,2 0-56 0,1 1 42 16,2-1-53-16,-2 0 45 0,3 0-49 0,1 0 46 16,-3 1-52-16,-2-1 43 0,-1 0-75 15,1 0 0-15,-1-1-107 0,-1 1-9 0,-1-1-77 16,-1-1-56-16,-1 1-54 0,0-2-86 0,-11 3-193 16,18-3-138-16</inkml:trace>
  <inkml:trace contextRef="#ctx0" brushRef="#br0" timeOffset="102140.33">27141 15772 483 0,'-6'-9'423'16,"6"9"-39"-16,0 0-50 0,-3-11-20 15,3 11-26-15,0 0-43 0,0 0-45 0,-6-8-30 0,6 8-21 16,0 0-19-16,0 0-16 0,0 0-13 15,0 0-9-15,0 0-16 0,0 0-5 0,0 0-4 16,4 13-10-16,-4-13-4 0,5 11-6 0,-5-11-5 16,11 13-3-16,-4-5-6 0,0 1-1 0,-1-3-9 15,3 5-3-15,1-3-1 0,-2 1-3 0,3 1-3 16,-1 0-48-16,-1-2 55 0,1 1-52 0,0-1 53 16,-1 2-53-16,-1-3 56 0,-1-1-54 0,1 2 56 15,-2-2-55-15,0 0 55 0,-6-6-52 0,7 13 51 16,-7-13-49-16,2 14 61 0,-2-14-52 0,-2 12 59 15,2-12-48-15,-7 16 51 0,1-7-53 16,2-2 49-16,-6 2-61 0,4-1 56 16,-3 2-60-16,0-2 54 0,1 2-57 0,-2-2 54 15,1 0-54-15,1 2 53 0,0-3-58 0,1 1 29 16,1-1-106-16,1 2-14 0,0-1-77 0,5-8-86 16,-6 14-72-16,6-14-63 0,0 12-413 0,0-12-371 15</inkml:trace>
  <inkml:trace contextRef="#ctx0" brushRef="#br0" timeOffset="102552.7">27672 15876 47 0,'0'0'742'0,"0"-17"-184"0,0 17-98 0,-3-12-35 16,3 12-51-16,0 0-45 0,-2-13-36 0,2 13-40 15,0 0-31-15,-9-4-30 0,9 4-78 0,-8 3 35 16,8-3-68-16,-14 9 35 0,5-3-69 0,2 2 34 16,0 2-65-16,-4 0 46 0,2 3-58 0,2 0 38 15,-2 0-43-15,3 3 36 16,-1 0-40-16,2-1 54 0,1 2-36 0,0-1 44 0,2 0-42 0,2 1 45 16,4-1-34-16,-2 1 32 0,3-3-36 0,3-1 26 15,4 4-40-15,1-4 27 0,2-1-39 0,1-2 27 16,3 0-36-16,-2-5 31 0,0-1-29 15,0-2 32-15,-1-2-33 0,2-2 37 16,0-3-38-16,2-2 32 0,-4-3-29 0,2-1 5 16,-2-3 2-16,-1 0 3 0,-3-3-2 0,-1-2 34 15,-2 0-31-15,-1-1 7 0,-5 0-16 0,-1 2 35 16,-2 0-38-16,-2 0 32 0,-4-2-37 0,-1 3 27 16,-7-1-48-16,3 1 5 0,-5 3-107 0,-1 3 12 15,-2 1-53-15,2 1-68 0,0 5-89 0,-1 0-85 16,3 3-68-16,-1 1-484 0,2 1-564 15</inkml:trace>
  <inkml:trace contextRef="#ctx0" brushRef="#br0" timeOffset="109586.86">28379 14562 294 0,'-3'-12'318'0,"3"12"-21"16,-6-14-51-16,6 14 20 0,-4-16-76 15,4 16 47-15,-6-16-68 0,3 6 52 0,3 10-72 16,-2-18 37-16,0 8-54 0,2 10 38 0,-2-19-57 16,2 19 41-16,0-19-59 0,0 19 38 0,2-21-65 15,0 9 47-15,0 1-65 0,1 1 48 0,1-1-62 16,0 0 47-16,3-1-63 0,0 0 44 0,-1 2-59 16,1-1 55-16,2 1-66 0,0 1 55 0,0 0-62 15,0 0 56-15,2 3-54 0,-2-1 47 0,0 1-47 16,1 2 55-16,2 0-61 0,-2 1 64 0,0 0-61 15,3 2 48-15,-13 1-55 0,22 1 61 0,-11 2-54 16,0 1 50-16,2 0-54 0,-1 3 55 16,1 3-43-16,-2 1 52 0,2 3-56 0,0 1 51 15,-3 3-50-15,2 2 4 0,-2 0 5 0,-1 6 1 16,-1-1 54-16,0 2-56 0,-3 2 46 0,1 1-58 16,-4 0 51-16,2 1-55 0,-3-2 53 0,1-1-54 15,-1 1 48-15,-1 0-57 0,1-3 31 16,0 1-22-16,-1-1 57 0,2 1-62 0,1-2 51 15,-1 0-54-15,0-2 56 0,2 0-56 0,0-1 54 16,1-1-45-16,2-1 51 0,0 0-54 0,2-1 61 16,0-2-62-16,4-1 50 0,-2 0-54 0,2-4 47 15,2 1-62-15,-2-4 52 0,0 1-54 0,0-3 55 16,-2-1-53-16,1-2 60 0,-2 1-51 16,0-2 57-16,-10-3-52 0,17 4 56 0,-17-4-54 15,0 0 54-15,16 0-53 0,-16 0 58 0,0 0-47 16,9-4 49-16,-9 4-40 0,0 0 44 0,0 0-48 15,0 0 49-15,-11-5-41 0,11 5 51 0,-12-2-52 16,12 2 46-16,-19 3-51 0,8 1 46 0,-2 0-49 16,-3 2 41-16,3 2-44 0,-4 2 39 0,0 1-46 15,1 2 1-15,0-1 3 0,0 5 3 0,2-1 41 16,0 1-45-16,2 1 39 0,1-1-41 0,2 5 48 16,0-4-48-16,2 4 45 0,1-2-26 0,1 3 21 15,4 0-39-15,-2-1 52 0,3 3-54 0,1-2 50 16,1 2-48-16,-1 0 44 0,5 0-44 15,-1-1 42-15,0 1-45 0,2-1 46 0,-1 4-48 16,1-4 41-16,0-1-42 0,0 0 51 0,-2-2-46 16,1 1 42-16,-2 0-52 0,4-3 57 0,-4-1-45 15,-2-3 42-15,2 2-34 0,-1 0 42 0,-2-4-41 16,-1 1 8-16,-1 0 5 0,-1-1 2 0,1-1 1 16,-3 2 2-16,0-2 4 0,-3 1-2 0,0-2-2 15,1 0 31-15,-2 0-37 0,-2-1 30 0,0 0-36 16,-1-2 21-16,-1-1-21 0,0 1 22 15,-1-2-50-15,-2-1-10 0,0-1-122 0,1-1-19 16,0 0-138-16,-2-3-93 0,0-3-127 16,-3 2-515-16,1-3-670 0</inkml:trace>
  <inkml:trace contextRef="#ctx0" brushRef="#br0" timeOffset="110584.58">29551 14821 190 0,'0'0'461'0,"0"0"-116"0,0 0-39 15,3-13-9-15,-3 13 0 0,0 0-10 0,0 0-25 0,0 0-25 16,0 0-20-16,0 0-19 0,-3 13-19 0,3-13-17 15,0 14-20-15,0-14-16 0,-2 16-14 0,1-4-13 16,1 0-4-16,-2-1-9 0,2 1-9 0,-1 1-58 16,1-1 57-16,-1 1-69 0,1 0 52 15,-1-1-63-15,1 0 45 0,-2-1-51 0,2-11 53 16,0 23-53-16,0-23 49 0,0 18-53 0,0-18 49 16,-1 13-67-16,1-13 42 0,0 13-82 0,0-13 13 15,0 0-100-15,0 0 22 0,0 0-17 0,0 0 0 16,0 0 2-16,0 0 13 0,0-18 7 0,0 6 20 15,0 0 20-15,0-2 23 0,0 1 14 0,-1-3 22 16,1 0 11-16,0 2 29 0,-2 0 17 0,2 0 16 16,0 2 10-16,2-1 10 0,-1 2 6 0,0 1 0 15,-1 10-3-15,3-17 3 0,-3 17-1 16,5-13-1-16,-5 13-1 0,8-9 2 16,-8 9 1-16,7-4 1 0,-7 4 12 0,0 0-1 15,14 2 6-15,-14-2 6 0,13 8-53 16,-13-8 66-16,12 14-65 0,-7-7 53 0,4 5-65 0,-3-2 45 15,2 2-55-15,-2 0 37 0,3 0-47 0,-1 0 41 16,1 0-56-16,0 0 48 0,1 1-44 0,-1-4 43 16,1 2-47-16,0-1 41 0,0-2-44 0,0 0 46 15,0-2-51-15,-1-2 41 0,0 0-63 0,-9-4 42 16,16 1-65-16,-16-1 51 0,16-6-48 0,-8 0 57 16,-1-3 5-16,-1 0 0 0,1-5 0 0,-2 0-2 15,2-6-1-15,-3 0-42 0,0-2 58 0,0 0-51 16,-2 0 71-16,1 3-57 0,-2 0 59 15,1 3-51-15,0-1 54 0,-2 4-44 0,1 1 40 16,1 2-60-16,-2 10 43 0,1-18-51 0,-1 18 70 16,0 0-28-16,2-11 58 0,-2 11-33 0,0 0 47 15,-3 10-36-15,3-10 40 0,-3 19-30 0,1-9 32 16,-1 4-32-16,0 1 30 0,1 0-27 0,-1 4 21 16,-1-1-33-16,2 0 14 0,-1 1-33 0,1 0 21 15,-1 2-33-15,2-2 18 0,0 0-27 0,0 0 19 16,1 0-22-16,0 0-1 0,0-1-31 0,0-3-61 15,1 0-67-15,0 1-77 0,3-4-4 16,-2 0-96-16,1-3-38 0,1 1-117 0,2-2-100 16,-6-8-381-16,13 7-556 0</inkml:trace>
  <inkml:trace contextRef="#ctx0" brushRef="#br0" timeOffset="110982.89">30109 14958 228 0,'0'0'581'16,"-3"-18"-71"-16,3 18-47 0,-4-14-15 0,4 14-65 0,-2-10-61 16,2 10-55-16,0 0-41 0,-4-13-36 0,4 13-24 15,0 0-13-15,-9-3-24 0,9 3-18 0,0 0-15 16,-10 6-15-16,10-6-57 0,-8 9 40 16,3-3-53-16,5-6 46 0,-6 15-57 0,2-7 47 15,1 2-53-15,1 0 48 0,-1 1-58 0,3-11 52 16,-1 22-54-16,2-10 51 0,2 0-45 0,-1-1 58 15,5 3-44-15,-1-2 42 0,2-1-41 0,3 0 42 16,-1-2-49-16,3 1 41 0,-1-2-48 0,-1-3 40 16,2 0-49-16,-3-2 39 0,-10-3-46 0,24 0 41 15,-12-2-45-15,-1-3 49 0,1-1-44 0,-2-4 45 16,0-1-48-16,-2-1 49 0,-2-2-46 0,1 0 46 16,-5 0-46-16,1-1 53 0,-3 1-51 0,-1 1 47 15,-3-2-52-15,0 1 41 0,-4 1-37 16,-1 0 48-16,-1 1-51 0,-1 2 39 0,-1 0-66 15,-1 3 17-15,2 1-27 0,-1 3-26 0,1 2-18 16,11 1-40-16,-22-2-44 0,22 2-25 16,-15 4-54-16,15-4-44 0,-12 6-36 0,12-6-67 15,-6 8-357-15,6-8-292 0</inkml:trace>
  <inkml:trace contextRef="#ctx0" brushRef="#br0" timeOffset="111301.66">30470 14793 72 0,'0'0'750'0,"5"-16"-177"0,-5 16-103 16,4-10-52-16,-4 10-74 0,0 0-48 0,4-13-44 16,-4 13-34-16,0 0-30 0,0 0-21 0,0 0-29 15,0 0-46-15,0 0 43 0,8 10-66 0,-8-10 49 16,1 17-72-16,-1-17 43 0,1 21-61 0,-1-8 47 15,0 1-49-15,0 2 49 0,-2 2-42 0,2-2 47 16,-1 3-38-16,1 0 35 0,-2-1-37 0,1 1 35 16,0 0-30-16,-1-1 28 0,2 0-29 0,0 0 22 15,0 0-29-15,2-3 26 0,-1 2-39 0,2-3-13 16,0 2-8-16,1-4-8 0,3 1-16 0,0-2-18 16,1 0-26-16,1-3-38 0,2 0-1 15,0-1-104-15,0-2 9 0,2-2-104 16,-2 0-47-16,3-3-85 0,1 0-71 0,-3-3-438 15,4 0-525-15</inkml:trace>
  <inkml:trace contextRef="#ctx0" brushRef="#br0" timeOffset="111516.02">30413 14922 172 0,'-10'-4'668'0,"2"-1"-200"0,8 5-76 0,-8-7-44 15,8 7-18-15,0 0-62 0,0 0-44 0,7-12-41 16,-7 12-37-16,15-3-27 0,-15 3-20 0,26-1-18 16,-11 1-14-16,3 0-15 0,2 0-1 0,2 0-20 15,-3 1 5-15,3-1-19 0,1-1-30 0,-3 1-85 16,2 0-76-16,-2-2-121 0,0 1-87 0,0-2-496 16,-1 1-433-16</inkml:trace>
  <inkml:trace contextRef="#ctx0" brushRef="#br0" timeOffset="112418.07">31475 14994 419 0,'0'0'435'0,"-7"-11"-7"0,7 11-54 0,-10-13-3 16,4 7-37-16,-2 1-30 0,8 5-36 15,-16-10-23-15,7 6-27 0,9 4-40 0,-20-5-22 0,8 2-13 16,0 2-19-16,12 1-8 0,-24 0-19 0,12 1-18 16,-2 2-14-16,3 0-15 0,-3 2-12 15,1 1-8-15,3 0-6 0,-3 0-5 0,4 3-3 0,0 0-8 16,0 0-2-16,4 1 1 0,0 0-3 15,2-1 10-15,1 2 13 0,2-11 5 0,0 21 7 16,2-12-48-16,2 1 44 0,1 0-44 0,3-2 41 16,2 2-44-16,-1-3 46 0,2 2-47 0,1-3 46 15,0-2-47-15,0-1 44 0,0-2-51 0,0 0 42 16,1-2-18-16,-1-2-8 0,1-2-8 0,0-2-5 16,-2-1-4-16,1-2-6 0,-2-2 0 0,0 0 3 15,-1-2 9-15,-1 1-2 0,-2 0 8 0,-1 0-1 16,0 0 8-16,0-1-4 0,-1 4 13 15,-1 0 0-15,-1 0 7 0,-2 10 3 0,3-14-8 0,-3 14-3 16,2-12 6-16,-2 12-2 0,0 0 0 16,0 0-3-16,0 0 0 0,0 0 3 0,0 0-5 15,0 0-3-15,-7 11 1 0,7-11-3 0,-3 16 7 16,3-16-9-16,-1 22 3 0,1-22-1 0,0 21-1 16,0-10 3-16,1 1 2 0,2 0-6 0,-1-1 8 15,2-1 7-15,1 2-2 0,2-1 2 0,2 0-7 16,-2-1-7-16,4-2 11 0,0-1-1 0,-1 0 6 15,2-3-11-15,0 0-6 0,0-1-24 0,1-2-32 16,0-2-13-16,-1-3 4 0,2-2-5 0,1 0 7 16,0-7 0-16,-2-1 12 0,1-1-1 0,-2-4 18 15,2-4 0-15,-3-1 15 0,-1-1-1 0,-1-4 12 16,-2 1-5-16,0-4 13 0,-2 1-4 0,-2 6 9 16,-1 0-1-16,0 3 22 0,-2 1 5 15,1 5-2-15,0 3-7 0,-1 1-7 0,-1 1 7 16,1 11 7-16,-1-11 1 0,1 11 6 0,0 0-11 15,0 0 0-15,-13 7 5 0,13-7 0 0,-7 20 0 16,3-8-8-16,-1 3 6 0,2 1-12 0,0 2 13 16,0 1-11-16,2 1 15 0,0 0-17 0,0 0 14 15,2 0-20-15,-1 2 7 0,1-2-9 0,2 4 9 16,-1-2-4-16,2 0-5 0,2 0 5 0,1-1-2 16,2-1-24-16,-1-2-33 0,2-1-49 15,-1-1-80-15,0-5-87 0,2 1-146 0,-1-3-90 16,2-2-476-16,-1-2-571 0</inkml:trace>
  <inkml:trace contextRef="#ctx0" brushRef="#br0" timeOffset="112698.75">32071 14825 571 0,'0'0'485'0,"0"-15"-53"0,0 15-44 0,0-13-41 16,0 13-33-16,0 0-59 0,0-14-29 15,0 14-33-15,0 0-15 0,0 0-24 0,0 0-20 16,0 0-3-16,0 0-17 0,0 0-2 0,0 0-23 16,-2 17-2-16,2-17-20 0,0 16 3 0,0-3-21 15,0-1 10-15,0 2-20 0,0 0 4 0,2 4-11 16,-2-2 4-16,1 2-15 0,-1 1 9 0,1-1-13 16,0 1 21-16,2-1-5 0,-1 0-4 0,1 1-5 15,1-1-11-15,-2-2-19 0,3 2-36 0,-1-4-56 16,1 1-47-16,2-1-59 0,-3-4-103 0,2 1-66 15,0-2-108-15,1-3-91 0,3 1-244 0,-1-2-349 16</inkml:trace>
  <inkml:trace contextRef="#ctx0" brushRef="#br0" timeOffset="113056.83">32376 14969 360 0,'0'0'543'16,"-3"-14"-65"-16,3 14-40 0,-4-12-31 0,4 12-65 15,-2-9-48-15,2 9-44 0,-5-8-41 0,5 8-29 16,0 0-30-16,0 0-18 0,0 0-22 0,-17 3-14 16,17-3-13-16,-7 8-14 0,7-8-8 0,-9 14-12 15,9-14-9-15,-9 18-4 0,6-9-6 0,-1 2-8 16,3 0 7-16,-2 1 6 0,3-1 20 0,0 1-14 16,0 0 8-16,3 0-12 0,0 1 13 0,2-1-6 15,2-1-2-15,1 1-7 0,0-2-2 0,2 0-10 16,0-3-2-16,0 1-4 0,-1-2-3 15,3-2-6-15,-3 0-15 0,-9-4 18 0,20 1-23 16,-11-6 15-16,1 3-19 0,-1-6 26 0,0-1-21 16,-2-1 23-16,-2-2-29 0,2 0 16 0,-3-1-12 15,-3 0 31-15,-1-2-25 0,-1 0 20 0,-3 1-25 16,-1-2 16-16,-1 1-18 0,-2 1 0 0,-1 0-26 16,-1 2-6-16,0 0-30 0,0 3-13 0,-3 1-18 15,1 0-23-15,3 5-48 0,-2 0-38 0,11 3-44 16,-17-3-43-16,17 3-44 0,-14 3-27 0,14-3-90 15,-9 6-243-15,9-6-214 0</inkml:trace>
  <inkml:trace contextRef="#ctx0" brushRef="#br0" timeOffset="113639.08">32616 14955 489 0,'-4'-10'586'0,"4"10"-124"0,-5-13-74 16,5 13-67-16,-4-11-57 0,4 11-41 0,0 0-36 15,-5-10-25-15,5 10-20 0,0 0-23 0,0 0-15 16,0 0-19-16,0 0-11 0,-7 9-10 16,7-9-1-16,-2 12-5 0,2-12-7 0,-2 14-1 15,-1-3-9-15,3-11-3 0,-2 18-8 0,-1-6-4 16,2-2-8-16,1-10 0 0,-4 20 2 0,4-20-9 15,-1 19 2-15,1-19-4 0,0 16 2 0,0-16-2 16,1 14 2-16,-1-14 3 0,4 13-1 0,-4-13-5 16,7 7 6-16,-7-7-4 0,10 3-3 0,-10-3-13 15,12-2 17-15,-12 2-2 0,14-5-4 0,-6-1 1 16,1 2 0-16,-1-5 1 0,-1 3-1 0,1-3-2 16,-2 2 1-16,1 0-3 0,-1 2 1 0,-1-3-3 15,-5 8-1-15,10-12-4 0,-10 12-6 16,8-9-3-16,-8 9 0 0,0 0 4 0,9-8 7 15,-9 8 4-15,0 0 0 0,0 0 11 0,9 3 2 16,-9-3 0-16,6 9 4 0,-6-9 0 0,4 12-1 16,-4-12-1-16,4 15-1 0,-4-15 3 0,4 15-8 15,0-5 2-15,-4-10-4 0,5 17-2 0,-5-17 0 16,9 14 5-16,-4-7-8 0,1 2 1 0,1-4 3 16,0 3-17-16,2-4 24 0,0 2-4 0,-9-6-2 15,18 5 2-15,-18-5-6 0,17 0 0 0,-17 0 2 16,17-4-3-16,-9-3-1 0,0 1 2 0,2-3 3 15,-4-2-2-15,1 1-2 0,-2-5 2 0,-1 2 5 16,-1-3-2-16,-1 1-1 0,2-1-4 0,-4 0 0 16,0 2-1-16,-3-2-2 0,2 2-10 15,-1 2-21-15,0 0-30 0,1 2-54 0,-2 0-68 16,3 10-47-16,-4-12-30 0,4 12-33 16,0 0-67-16,0 0-37 0,0 0-77 0,0 0-195 0,0 0-179 15</inkml:trace>
  <inkml:trace contextRef="#ctx0" brushRef="#br0" timeOffset="114015.98">33103 15001 370 0,'0'0'364'0,"0"0"-24"15,0 0-48-15,0 0-30 0,0 0-54 0,0 0-32 16,14 0-40-16,-14 0-20 0,0 0-29 0,15-1-13 15,-15 1-15-15,0 0-5 0,17-2-9 0,-17 2-2 16,11-4-2-16,-11 4 1 0,11-4-4 0,-11 4 9 16,10-7 3-16,-10 7-2 0,9-10 26 0,-9 10 4 15,6-11 8-15,-6 11 0 0,3-12 11 0,-3 12 0 16,0-12 6-16,0 12-13 0,-3-12 1 0,3 12-18 16,-5-10-2-16,5 10-25 0,-10-10 7 0,10 10-22 15,-13-5 5-15,13 5-20 0,-14-1 6 0,14 1-5 16,-16 5-5-16,7-1-2 0,0 2-4 15,1 0-1-15,0 3 0 0,2 1-5 0,-2 2 2 16,2 0 1-16,2 1 0 0,0-1 1 0,3 0-1 16,0 0-1-16,1 1 2 0,2-2-5 0,2 3-9 15,1-1-22-15,3 0-32 0,2-2-43 0,0 0-48 16,4-1-43-16,-1-1-70 0,4-1-38 0,-2-3-43 16,2 1-82-16,2-3-265 0,1-2-204 0</inkml:trace>
  <inkml:trace contextRef="#ctx0" brushRef="#br0" timeOffset="114466.17">33456 15031 312 0,'4'-9'413'0,"-4"9"-19"0,5-14-33 16,-5 14-24-16,0-14-20 0,0 14-11 0,-5-11-37 0,5 11-9 15,-5-13-50-15,5 13-20 0,-8-10-46 16,8 10-18-16,-10-8-30 0,10 8-8 0,-14-2-24 16,14 2-4-16,-16 0-20 0,16 0 5 0,-20 7-22 15,12-3 8-15,-1 1-22 0,-1 2 18 0,1 2-22 16,0-1 13-16,0 2-15 0,3 1 14 0,-1-3-19 15,2 3 3-15,1-3-1 0,2 4 18 0,-2-3 4 16,4-9 3-16,-1 18 2 0,1-18 1 0,5 18-1 16,-5-18-6-16,9 16-4 0,-4-9-1 0,1 0-4 15,2-2-11-15,1-1-1 0,-9-4 2 0,18 6-3 16,-18-6 2-16,19-2-20 0,-9 1 23 16,2-5-22-16,-2-2 29 0,1-2-26 0,1-1 28 15,-2-4-24-15,2-2 17 0,-1-2-6 0,-1-1 26 16,3-4-26-16,-3-1 20 0,1-2-20 0,-1-1 24 15,-4 6-23-15,1-1 36 0,-1 3-28 0,-1 1 30 16,0 2-6-16,-1 3 5 0,-1 3 0 0,-1 0-13 16,1 0-4-16,-3 11 0 0,1-11-8 0,-1 11 7 15,0 0 7-15,0 0-5 0,0 0 8 0,-12 4-10 16,12-4 14-16,-7 15-7 0,4-5-11 0,-1 3 10 16,2 1 7-16,-1 2-9 0,2 2 2 0,0 0 0 15,-1 1-4-15,2 1-9 0,0 0-6 0,2 0 4 16,0 3-8-16,1 0-1 0,-1 1-1 15,4-3 0-15,-3 2 16 0,5-3-56 0,-2 0-53 16,1 0-87-16,1-2-105 0,-1 0-149 0,1-3-141 16,-1-2-521-16,1-2-712 0</inkml:trace>
  <inkml:trace contextRef="#ctx0" brushRef="#br0" timeOffset="117395.81">17845 5850 275 0,'0'0'423'0,"0"0"-39"0,-1-14-9 16,1 14-25-16,0 0-26 0,-2-10-43 0,2 10-51 16,0 0-42-16,0 0-35 0,0 0-30 0,-2-11-21 15,2 11-17-15,0 0-5 0,0 0-15 16,0 0-6-16,-4 11-2 0,4-11-1 0,-1 12 5 16,1-12-5-16,-1 18 1 0,1-18-18 0,0 23 24 15,0-9-20-15,-2-1 24 0,2 2-22 0,0 1-2 16,-1 1-9-16,1 0-5 0,0 0-5 0,-1-1 22 15,1 1-16-15,-1 0-16 0,1-1 23 0,-2-2-28 16,2 0 26-16,0-1-34 0,-1-1-5 0,1-12-75 16,0 21-36-16,0-21-48 0,-1 14-45 0,1-14-92 15,0 0-60-15,-2 12-26 0,2-12-52 16,0 0-290-16,0 0-233 0</inkml:trace>
  <inkml:trace contextRef="#ctx0" brushRef="#br0" timeOffset="117780.84">17794 5937 308 0,'3'-15'275'0,"-1"0"-31"0,2 1-15 16,0 0-15-16,1 2-21 0,3-2-8 0,-1 1-9 16,1 2 0-16,1 0-9 0,2 1-11 0,0 0-16 15,0 3-9-15,2 0-3 0,0 0-9 0,1 2-4 16,-3 1-13-16,2 2-13 0,-1-1-15 0,0 3-14 16,-12 0-9-16,25 3-8 0,-13-1-4 0,-1 2-5 15,0 1-8-15,-1 0-3 0,-1 2-1 0,-1 0-5 16,0 1 3-16,-1 1-5 0,-3-1 4 15,0 2-5-15,-4-10 1 0,3 16 2 0,-6-6 16 16,-1-1-20-16,-2 0-3 0,-4 0 0 16,-2-1-1-16,-1-3 7 0,1 3-6 0,-3-3-4 15,0-1 0-15,1 0 0 0,-3-1 2 0,5-1-3 16,-2-1 0-16,1 0 3 0,13-1-4 0,-22 2 2 16,22-2 2-16,-18 0 0 0,18 0 6 0,-13 1-1 15,13-1-4-15,0 0 1 0,0 0-1 0,0 0-1 16,0 0-4-16,0 0 8 0,0 0-10 0,6 13-6 15,-6-13 0-15,14 11-14 0,-7-4 17 0,1 1-16 16,3 1 19-16,-2 0-16 0,0 2 18 0,0 0-15 16,1 1 17-16,1 1-15 0,-2-1 22 0,3 3-20 15,-3-2 18-15,0-1-13 0,1 0 17 16,0 0-31-16,-3-2-46 0,2 1-84 16,-1-1-123-16,-2-2-50 0,-6-8-97 0,9 12-413 15,-9-12-365-15</inkml:trace>
  <inkml:trace contextRef="#ctx0" brushRef="#br0" timeOffset="118287.13">18388 5996 412 0,'0'0'486'0,"-1"-13"-35"0,1 13-36 16,-2-13-34-16,2 13-50 0,-4-12-53 15,4 12-37-15,-7-12-36 0,7 12-30 0,-11-11-20 16,11 11-22-16,-13-7-29 0,13 7-14 0,-15-5-20 16,15 5-12-16,-17-1-10 0,17 1-12 0,-20 5-3 15,9-1-6-15,0 4-20 0,-1-1 26 0,2 1-13 16,0 2 15-16,0 0-27 0,2 2 28 0,0 1-31 16,1-2 35-16,0 1-29 0,4 2 29 0,-1-4-29 15,2 3 30-15,1-2-26 0,1-11 27 0,1 20-29 16,2-11 26-16,1 1-32 0,1-2 32 0,0-1-49 15,4 0 18-15,-1-2-29 0,-8-5 21 0,19 8-36 16,-19-8 26-16,16 1-31 0,-16-1 27 0,22-4-22 16,-12 1 36-16,-1-2-26 0,1-2-1 15,0-2 33-15,-3 0-27 0,3-3 24 0,-3 0-21 16,-1 0 28-16,-1-1-28 0,-1-1 28 16,0 1-4-16,0 2 7 0,-2 0 5 0,1 2 13 15,-3 9-33-15,2-16 32 0,-2 16-42 0,3-12 24 16,-3 12-19-16,0 0 27 0,4-9-21 0,-4 9 32 15,0 0-23-15,0 0 28 0,6 10-28 0,-6-10 29 16,3 12-26-16,-3-12-6 0,2 17 4 0,1-7 2 16,1 1-2-16,-3 1-2 0,1-2 4 0,1 3-1 15,1-2 23-15,-1 0-33 0,2 1 35 0,0 0-32 16,2-1 15-16,-2-1-79 0,4-1-45 0,1 0-59 16,1-2-61-16,-2-2-83 0,5-1-74 15,0-1-25-15,-1-2-84 0,3-1-320 0,1-1-345 16</inkml:trace>
  <inkml:trace contextRef="#ctx0" brushRef="#br0" timeOffset="118535.14">18782 5917 316 0,'0'0'438'0,"-8"-10"-29"16,8 10-34-16,-8-5-26 0,8 5-42 0,-11-5-50 15,11 5-51-15,0 0-34 0,-18 3-23 16,18-3-19-16,-12 7-11 0,4-1-10 0,1 2-18 15,0 0-30-15,-1 3 15 0,2-1-19 0,1 4 13 16,-2-1-11-16,4 1 11 0,0 2 20 0,0-1-23 16,3 2 23-16,0-2-28 0,3 1 24 0,0-1-40 15,0-1 21-15,4 1-38 0,0-3-4 0,1 0-54 16,3-1-18-16,1-2-57 0,1-1-32 16,2-2-63-16,1-1-87 0,0-3-28 0,1 0-59 15,-1-2-28-15,3-3-45 0,-2 1-199 0,0-2-156 16</inkml:trace>
  <inkml:trace contextRef="#ctx0" brushRef="#br0" timeOffset="118928.88">18971 6061 358 0,'0'0'311'0,"0"0"-62"0,0 0-30 16,-1-11-31-16,1 11-29 0,0 0-8 0,0 0-16 16,0 0-8-16,0 0-1 0,5-8-10 0,-5 8 2 15,0 0-22-15,0 0 3 0,0 0-19 0,13 1-1 16,-13-1-23-16,0 0 7 0,11 1-24 15,-11-1 3-15,0 0-18 0,16-1 12 0,-16 1-6 16,14-4-1-16,-14 4-6 0,13-7-4 0,-5 2 1 16,-1-1-7-16,0-1 8 0,-1 0-11 0,0-1 11 15,0-1 18-15,-1 1 22 0,-1-1 16 0,-4 9 29 16,5-16-17-16,-5 16-1 0,3-14-5 16,-3 14 4-16,-1-13-3 0,1 13 3 0,-4-12 12 15,4 12-15-15,-8-8-7 0,8 8-7 0,-12-6-8 16,12 6-7-16,-13-1-4 0,13 1 1 0,-17 4-34 15,8 1 29-15,0 1-38 0,1 1 31 0,0 3-30 16,0 1 29-16,3 1-21 16,0 0 33-16,1-1-21 0,0 1 13 0,3 1 2 15,0 0 7-15,2 0-1 0,1-1 8 0,2 3 15 0,1-3-14 0,3 1 9 16,1-2-18-16,2-1-2 0,2 0-43 0,2-2-10 16,1 0-65-16,0-3-25 0,2-1-81 15,0-2-23-15,0 0-58 0,1-4-75 0,0 1-82 16,-1-2-93-16,-1-1-489 0,0-2-592 15</inkml:trace>
  <inkml:trace contextRef="#ctx0" brushRef="#br0" timeOffset="119678.92">19807 5839 152 0,'6'-13'536'0,"-6"13"-99"0,4-9 5 16,-4 9-78-16,0 0 26 0,7-10-104 0,-7 10 10 15,0 0-95-15,0 0-21 0,0 0-17 16,0 0-15-16,0 0-10 0,0 0-2 0,-12 10-17 16,7-1-7-16,0 1-12 0,-2 4-30 0,0-1 25 15,-3 2-28-15,1 3 8 0,0 0-38 0,-1-1-2 16,1 2-2-16,1-1-4 0,-1 0-1 0,1 2-2 16,3-5 16-16,-1 1-29 0,1-1 23 0,-2-1-32 15,4-2 29-15,-1 0-31 0,0-3 24 0,1 1-61 16,3-10-19-16,-4 14-73 0,4-14-35 0,-4 10-66 15,4-10-72-15,0 0-45 0,0 0-21 16,0 0 45-16,7-7-4 0,-3-2 20 0,1 0 5 16,0-4 36-16,1-4 38 0,2-2 30 0,0-3 58 15,-2-1 48-15,4-5 78 0,1 2 41 0,-2-2 47 16,2 2 39-16,-1 2 13 0,-1 3 57 16,1 2-34-16,-1 3 34 0,-2 1 20 0,-1 3 56 15,2 0-74-15,-3 4 37 0,0 1-63 0,-5 7 34 16,10-9-60-16,-10 9 43 0,0 0-58 0,14 1 0 15,-14-1 12-15,9 10-10 0,-4-3 10 16,-1 3 2-16,0 1-4 0,1 3-37 0,-1 1 26 16,0 1-30-16,-2 3 33 0,2-1-34 0,-1 1-10 15,1 2-6-15,-1 1-8 0,0-1-8 0,2 1 7 16,-2-3-27-16,-2-1 10 0,1 0-20 0,1-1 12 16,-2 0-24-16,1-2-3 0,0 1-76 0,-1-4-61 15,1-1-121-15,-2-11-52 0,1 19-102 0,-1-19-103 16,0 12-127-16,0-12-340 0,0 0-561 0</inkml:trace>
  <inkml:trace contextRef="#ctx0" brushRef="#br0" timeOffset="119846.65">19725 5964 117 0,'0'0'505'0,"4"-11"-115"0,-4 11-48 0,0 0-62 15,14-5-40-15,-14 5-40 0,15-1-38 0,-15 1-33 16,22 0-24-16,-8 0-22 0,2 1-63 0,1 0-93 16,1 0-96-16,2 1-132 0,0-2-339 0,-3 1-149 15</inkml:trace>
  <inkml:trace contextRef="#ctx0" brushRef="#br0" timeOffset="120246.08">20103 5911 10 0,'0'0'665'0,"6"-7"-133"0,-6 7-73 15,0 0-50-15,9-10-57 0,-9 10-65 0,7-5-49 16,-7 5-36-16,13-2-27 0,-13 2-26 0,0 0-13 16,20 1-9-16,-20-1 9 0,16 6-14 0,-16-6-42 15,16 10 21-15,-8-4-33 0,1 4 30 0,-1-2-29 16,1 3 20-16,-3-1-35 0,0 1-2 0,0 1-3 15,-1 1-5-15,-2-1-4 0,0 0-3 0,-2 0-4 16,-1 1-9-16,0-13 5 0,-1 21-5 0,-2-10 1 16,0-2-1-16,3-9-1 0,-7 17-8 15,2-10-1-15,5-7-1 0,-9 10-6 16,9-10-12-16,-10 5-12 0,10-5-25 0,-10-3-3 16,10 3-2-16,-9-8 1 0,9 8 29 0,-5-13-39 15,5 13 21-15,-2-19-25 0,2 19 28 0,4-22-24 16,1 9 29-16,3-2-1 0,0 1-6 0,4-1 7 15,0 0-8-15,3 2-7 0,-2-1-11 0,2 3-9 16,-2 2-6-16,0 1-12 0,2 0-34 0,-2 4-28 16,1 1-39-16,-2 1-41 0,2 1-36 0,-14 1-33 15,23 1-45-15,-23-1-86 0,21 4-252 0,-21-4-182 16</inkml:trace>
  <inkml:trace contextRef="#ctx0" brushRef="#br0" timeOffset="120662.23">20571 5920 541 0,'0'0'550'0,"0"0"-62"0,-6-11-53 0,6 11-63 0,0 0-69 16,-9-9-45-16,9 9-40 0,0 0-30 0,-10-4-25 15,10 4-29-15,0 0-19 0,-14 4-15 0,14-4-15 16,-11 9-7-16,11-9-9 0,-10 13-11 15,10-13-30-15,-9 15 28 0,5-6-28 0,2 0 25 16,-3 1-24-16,4 1 21 0,-2-1-37 0,2 1 27 16,1-11-34-16,1 22 26 0,0-12-24 0,3 0 27 15,1 0-20-15,0 0 34 0,3 1-30 16,1-3 32-16,1 0-32 0,0 1 28 0,2-4-30 16,-1 0 31-16,0 0-31 0,0-2 20 0,2-1-28 15,-13-2-2-15,23-1-2 0,-13-3 2 0,2 1 1 16,-1-5-5-16,-2 0 26 0,0-2-32 15,-1 0 24-15,-1-4-31 0,-2 1 38 0,-1-2-38 0,-3 0 22 16,1 1-1-16,-4-3-5 0,-1 1-9 16,-3 1-9-16,1-1-10 0,-5 2-3 0,3 2-6 15,-3-1-17-15,0 4-19 0,0 2-31 0,1 2-15 16,-2 1-17-16,11 4 33 0,-17-1-71 0,17 1 18 16,-16 5-91-16,16-5-47 0,-13 11-24 0,13-11-33 15,-7 13-52-15,7-13-373 0,-4 13-287 0</inkml:trace>
  <inkml:trace contextRef="#ctx0" brushRef="#br0" timeOffset="121148.04">20971 5936 49 0,'0'0'691'0,"2"-11"-140"0,-2 11-30 0,0 0-110 15,0-13-72-15,0 13-51 0,0 0-45 0,0 0-42 16,0 0-30-16,0-12-24 0,0 12-23 0,0 0-14 16,0 0-20-16,0 0-10 0,-8 11-5 0,8-11-7 15,-4 12-7-15,4-12-30 0,-5 17 22 0,5-17-26 16,-4 19 20-16,3-7-31 0,0-1 24 0,1 0-34 16,0-11 26-16,0 23-29 0,1-13 29 0,0 1-30 15,3-1 27-15,1 2-26 0,0-4 32 0,2 2-32 16,0-2 25-16,2-2-25 0,0 0 26 15,0-3-32-15,1 1 27 0,2-1-27 16,-12-3-4-16,23 0 1 0,-13-3-6 0,0-1-6 16,4-1 23-16,-3-3-37 0,-2 0 32 0,1-3-24 15,-3 0 30-15,1-2-29 0,-3 0 27 0,0-1 2 16,-1-2-1-16,0 1-2 0,-3 0 7 0,-1 2 4 16,0 0 5-16,1 0 0 0,-1 13 1 0,0-19-1 15,0 19-3-15,-1-17-2 0,1 17-5 0,-1-11 3 16,1 11-2-16,0 0-1 0,0 0 2 15,0 0-32-15,0 0 32 0,0 0-33 0,0 0 29 16,-10 8-27-16,10-8 31 0,0 16-27 0,0-16 28 16,0 20-26-16,1-8 25 0,0 0-25 0,2 0 4 15,-2 0 5-15,3 3-2 0,-2 0 8 0,2-1 27 16,1 1-35-16,2-2-8 0,-2 0-103 0,4 0-46 16,-3-2-89-16,2 0-113 0,2-3-53 0,-2 0-122 15,-1-3-344-15,3-1-444 0</inkml:trace>
  <inkml:trace contextRef="#ctx0" brushRef="#br0" timeOffset="121585.64">21365 5893 488 0,'0'0'553'16,"4"-14"-131"-16,-4 14 3 0,5-11-83 0,-5 11-8 15,6-9-109-15,-6 9 7 0,8-5-86 0,-8 5 22 16,0 0-77-16,15 2 39 0,-15-2-67 0,11 7 46 15,-11-7-52-15,11 13 1 0,-6-3 1 0,-1-2 2 16,0 3 4-16,0 0-4 0,-2 1 0 0,1-1-30 16,-3 0 17-16,1 2-30 0,-1-2 21 0,-1 1-25 15,-1 1 23-15,2-13-30 0,-3 20 27 0,0-11-30 16,-1 1 26-16,4-10-24 0,-8 15 25 0,8-15-24 16,-10 10 21-16,10-10-27 0,-10 7 26 0,10-7-32 15,0 0 28-15,-17-3-29 0,17 3 22 16,-12-7-28-16,7 0 25 0,-1-2-31 15,3 1 27-15,0-2 2 0,2 0-6 0,1 10-5 16,1-24 1-16,3 10-2 0,2 1 1 0,2-2-4 16,1 2 0-16,4 0 4 0,-3 2 2 0,4 1 2 15,-1 0 0-15,1 3-2 0,-1-1 3 0,-1 4-8 16,1 0 2-16,-1 2-4 0,-12 2-2 0,24 0 1 16,-14 2 1-16,2 3-3 0,-2 1 5 0,-1 0 0 15,1 3 0-15,-1 1-3 0,-3 1 3 0,2 1 4 16,-2 1-23-16,-1 0 32 0,1 0-28 0,-4 2 31 15,2-2-30-15,-1 0-36 0,-2-1-86 0,0 2-55 16,1-3-105-16,-2-11-90 0,1 21-107 0,-2-10-414 16,1-11-480-16</inkml:trace>
  <inkml:trace contextRef="#ctx0" brushRef="#br0" timeOffset="122119.63">22023 5993 365 0,'0'0'597'0,"-5"-16"-72"0,5 16-60 15,-7-16-50-15,2 8-65 0,5 8-41 0,-10-16-38 0,4 10-40 16,6 6-40-16,-10-11-38 0,10 11-29 0,-14-10-28 16,14 10-19-16,-15-6-16 0,15 6-12 15,-17-1-12-15,17 1-3 0,-18 3-10 0,8 1-8 16,1 0-4-16,-2 3 0 0,0 1 10 0,1 0 3 15,1 2-24-15,-1 1 28 0,2-1-24 0,1 0 29 16,1 2-32-16,2-2 32 0,-2 0-30 0,3 0 27 16,1-1-28-16,2-9 26 0,-2 18-30 0,2-18 28 15,4 17-30-15,-4-17 27 0,9 16-27 0,-3-9 19 16,2-1-26-16,0 0 31 0,3-3-29 16,0 0 26-16,-11-3-28 0,24 3 29 0,-13-6-26 0,5 1 5 15,-2-4 0-15,1-1 29 16,-1-4-29-16,0-1 30 0,0-2-6 0,-2-4 39 15,0-1-10-15,-1-5 25 0,-3 2 1 0,0-5-5 16,0 1-4-16,-3 1-2 0,-1 0 1 0,0-1-17 16,-2 2 15-16,0 2-3 0,-1 1-2 0,0 3-12 15,2 1 12-15,-3 3-13 0,1 2 4 0,0 1-25 16,-1 11-1-16,2-19-16 0,-2 19 4 0,0-12-14 16,0 12 14-16,0 0-13 0,0 0 10 0,0 0 2 15,-9 6-8-15,9-6 0 0,-7 16-15 0,3-5 18 16,2 4-14-16,-2 1 14 0,0 1-13 0,3 2 13 15,-2 0-12-15,2 2 10 0,1 0-11 0,0 3 11 16,1 1-14-16,1 0 3 0,0 0-12 16,2 1-54-16,0-1-56 0,1-1-118 0,0-1-53 15,4 5-38-15,-3-5-112 0,2 0-128 0,2-4-598 16,0 0-787-16</inkml:trace>
  <inkml:trace contextRef="#ctx0" brushRef="#br0" timeOffset="122815.38">22794 5895 438 0,'7'-9'446'0,"-7"9"-22"0,8-10-19 0,-8 10-9 16,5-10-34-16,-5 10-46 0,3-10-32 0,-3 10-23 16,1-11-26-16,-1 11-23 0,0 0-16 0,-4-12-18 15,4 12-22-15,-6-7-22 0,6 7-19 0,-10-5-16 16,10 5-17-16,0 0-17 0,-18 0-14 0,18 0-9 15,-13 5-9-15,13-5-1 0,-13 10-13 0,13-10-31 16,-11 15 29-16,7-7-26 16,0 2 23-16,1 0-21 0,2 2 18 0,1 0-19 0,1-2 30 15,1 2-26-15,3 2 7 0,1-1 2 0,2 0-15 16,1-2-16-16,1 1-43 0,5-1-54 16,1-1-56-16,2-1-43 0,-1-3-95 0,0-2-63 15,2-3-12-15,0 1-45 0,1-5 10 0,0 0 1 16,1-4-205-16,-1-3-142 0</inkml:trace>
  <inkml:trace contextRef="#ctx0" brushRef="#br0" timeOffset="123111.77">23061 5943 1036 0,'13'-15'133'0,"1"-1"8"16,-4 0 68-16,-1 4-13 0,0-2 92 0,-3 1-23 16,-1-1 56-16,-1 4-60 0,0 0 36 15,-1 1-79-15,0 0 37 0,-3 9-72 0,4-14-21 0,-4 14-7 16,0 0-16-16,-2-13-13 0,2 13-17 0,0 0-18 16,0 0-4-16,0 0-16 0,-13 2-5 0,13-2-8 15,-9 12 3-15,9-12-2 0,-9 17-17 16,4-6 19-16,1 0-23 0,0-1 18 15,0 3-28-15,2 1 12 0,-2 0-17 0,3-2 12 16,-1 0-21-16,2 2 14 0,0-3-18 0,3 1 21 16,1 0-12-16,1 0 1 0,1 0 1 0,2-1-1 15,2-1-5-15,0-2-4 0,1 1-5 0,1-4-12 16,0-1-11-16,1-2-13 0,-2-1 12 0,1-2-25 16,2-1 21-16,-1-2-27 0,-1-2 28 0,0-3-22 15,-2-1 28-15,0-2-24 0,-2-2 29 0,0 1 5 16,-5-3-1-16,1 1-5 0,-1-1-6 0,-6-1-17 15,1 0-4-15,-3 1-9 0,-2 2-2 16,-1 0-12-16,1 1-26 0,-3 2-36 0,1 0 6 16,1 4-81-16,-1 1 14 0,9 6-103 0,-15-6 4 15,15 6-79-15,0 0-36 0,-16 2-46 0,16-2-330 16,0 0-292-16</inkml:trace>
  <inkml:trace contextRef="#ctx0" brushRef="#br0" timeOffset="123626.74">23503 5846 281 0,'0'0'705'0,"9"-10"-181"0,-9 10-31 0,10-7-124 15,-10 7-15-15,8-6-101 0,-8 6-43 0,8-5-32 16,-8 5-26-16,0 0-20 0,13-1-15 0,-13 1-8 15,0 0-4-15,13 5 1 0,-13-5-5 0,9 9-12 16,-9-9-7-16,10 11-7 0,-10-11-14 0,8 16-29 16,-8-16 20-16,5 17-29 0,-2-7 20 0,-3-10-29 15,1 17 23-15,-1-17-48 0,0 16 8 0,0-16-50 16,-4 17 0-16,4-17-35 0,-7 13 9 0,7-13-5 16,-9 11 9-16,9-11 8 0,-9 7 8 0,9-7 7 15,0 0 1-15,-14 2 14 0,14-2 1 0,0 0 6 16,-11-7 8-16,11 7 3 15,-6-9 2-15,6 9 52 0,-4-15-56 0,4 15 55 16,-1-17-57-16,1 17 51 0,0-21-49 0,3 10 53 16,-1 0-46-16,4-2 63 0,-1 0-50 0,2 1 63 15,1-1-56-15,2 1 56 0,0 1-58 0,0 1 2 16,2 1 5-16,-1 0-6 0,1 4 4 0,0-2-2 16,0 4-2-16,2 0 0 0,-2 2-1 0,0 1 47 15,1 1-64-15,0 3 54 0,0 1-58 0,0 2 52 16,-2 0-59-16,0 3 4 0,-2 0 2 0,1 3 11 15,-3-2-4-15,-2 4 4 0,0-2 5 0,-2 2 1 16,-2-1 1-16,-1-1 1 0,-1 3-18 0,-2-1 23 16,-1 1-25-16,-1-2-36 0,-1 1-73 15,1-2-68-15,-2 0-104 0,2-1-89 0,-1-1-98 16,0-2-325-16,1 1-343 0</inkml:trace>
  <inkml:trace contextRef="#ctx0" brushRef="#br0" timeOffset="124161.07">24175 5884 648 0,'0'0'512'16,"-2"-20"-10"-16,2 20-92 0,-7-18 2 0,5 8-112 15,-3 2 16-15,0 0-88 0,5 8 8 0,-9-15-89 16,3 8 18-16,6 7-84 0,-14-9 31 0,14 9-74 15,-12-5 39-15,12 5-65 0,-16 0 48 0,7 3-63 16,-1 1 47-16,1 1-52 0,-2 3-6 0,-1 1 11 16,2-1 3-16,0 3 8 0,1-1 9 0,0 2 4 15,0 2-1-15,2-3 2 0,2 3 0 0,0-2-22 16,1-1 25-16,1 1-22 0,3-12 26 16,0 20-26-16,0-20 23 0,5 18-26 15,0-8 15-15,1-3-28 0,2 0 21 0,2 0-18 16,0-2 7-16,1-1-24 0,0-1 19 0,2-2-21 15,-13-1 27-15,25-2 1 0,-12-3-6 0,2-2-5 16,-2-1 0-16,3-4 2 0,-5-4 2 0,1-1 2 16,-1-2 48-16,-2-1-56 0,0-6 50 0,1-1-45 15,-3-1 40-15,-2 0-52 0,0-3 9 0,-1 2 5 16,-2 2 9-16,1 3 12 0,-1 1 8 0,0 5 4 16,-1 2-11-16,0 0-9 0,0 4-9 0,-1 12-4 15,2-18 2-15,-2 18 7 0,0 0 5 0,0 0 1 16,0 0 3-16,0 0-2 0,-3 10 2 0,3 2-3 15,-1 1 8-15,0 2-2 0,-1 4-2 0,1 1 0 16,0 2 2-16,-3 2 1 0,3-1-1 0,1 1-11 16,-2 0 11-16,1 0-28 0,0 0 30 15,2 0-28-15,-1-4 30 0,0 1-27 16,1 0 26-16,1-2-38 0,0 0-39 0,2-2-90 16,-1-2-60-16,0 0-114 0,3-3-112 0,-3-2-134 15,-3-10-333-15,11 15-467 0</inkml:trace>
  <inkml:trace contextRef="#ctx0" brushRef="#br0" timeOffset="124600.17">24440 5600 518 0,'0'0'583'0,"1"-18"-118"15,-1 18-67-15,1-12-46 0,-1 12-63 0,2-11-42 16,-2 11-42-16,0 0-33 0,0 0-21 0,0 0-26 15,7-5-13-15,-7 5-19 0,5 9 37 16,-5-9-71-16,10 13 41 0,-6-4-68 0,-4-9 46 16,7 17-63-16,-3-8 51 0,-2 1-66 0,-2-10 52 15,5 18-65-15,-5-18 59 0,4 15-57 0,-4-15 55 16,3 13-57-16,-3-13 56 0,1 12-55 0,-1-12 58 16,0 0-54-16,0 13 6 0,0-13 7 0,0 0-2 15,0 0 3-15,-5 9-2 0,5-9 0 16,0 0 2-16,-8-5-1 0,8 5-1 0,-3-8 1 0,3 8-1 15,-5-12 1-15,5 12 0 0,-2-20-5 16,1 10 6-16,2-2-5 0,0 0 3 0,2 0-2 16,0 0-3-16,1-1-1 0,0-1 0 0,3 3 1 15,-1 2 3-15,-1-1 2 0,0 3 2 0,3 0 1 16,-8 7 0-16,15-10-1 0,-15 10-6 0,14-3-4 16,-14 3 1-16,17 2-5 0,-9 3 3 0,2 0 1 15,-4 1-5-15,4 3 4 0,-1 1 4 0,-1 0 4 16,1 4-1-16,-1-1-1 0,-2 2 4 15,3-1 1-15,-3 1-3 0,0 1 3 0,-1 0-3 16,-3 1-9-16,1-2-69 0,-3-1-73 0,0 1-67 16,-3-1-209-16,-2 1-183 0,-1-3-325 15,-4-1-507-15</inkml:trace>
  <inkml:trace contextRef="#ctx0" brushRef="#br0" timeOffset="128358.32">17928 6541 583 0,'3'-10'530'0,"-3"10"-59"16,4-16-52-16,-4 16-51 0,2-11-76 16,-2 11-53-16,0 0-43 0,4-12-17 0,-4 12-20 0,0 0-8 15,0 0-9-15,0 0-7 0,-6 10-18 0,6-10-10 16,-9 16-10-16,4-4-37 0,-2 1 25 16,0 3-39-16,-2 1 20 0,1 2-33 0,-1-1 23 15,0 1-35-15,1-2 23 0,2 1-28 0,0-1-2 16,-2-2-6-16,3 0 3 0,1-1-39 0,0-3-78 15,2 0-56-15,-2-2-83 0,4-9-108 0,-4 15-58 16,4-15-137-16,0 0-330 0,0 0-435 16</inkml:trace>
  <inkml:trace contextRef="#ctx0" brushRef="#br0" timeOffset="128758.08">17887 6547 220 0,'0'0'431'0,"6"-8"-87"0,-6 8-31 0,0 0-7 15,9-9-9-15,-9 9-2 0,0 0-39 0,0 0-40 16,13 1-42-16,-13-1-24 0,9 7-21 0,-9-7-18 16,11 13-16-16,-5-5 6 0,-1-1-11 0,3 4-18 15,0 0-10-15,-1 1-13 0,3-1-5 0,-2 2-9 16,2-1-5-16,0-1-3 0,1 2-2 16,2 1-1-16,-2-3-3 0,1-1-18 0,0 0 23 15,-1-1-25-15,0-1 13 0,0-1-29 0,-1-1 7 16,0-2-28-16,-10-4-4 0,16 3-18 0,-16-3-9 15,15-3 8-15,-15 3 7 0,12-10 13 16,-8 2 6-16,1-2 8 0,-2-2-2 0,1-3 13 16,-2-1 45-16,2-2-46 0,0 0 56 0,-2-5-38 15,0 3 18-15,0 1 31 0,-1 1 9 0,1 1 3 16,-1 2 9-16,0 2-5 0,-1 0-16 0,2 3-11 16,-2 10-14-16,1-17-5 0,-1 17 4 0,0 0 9 15,0 0 11-15,0 0 5 0,0 0-1 0,0 0 5 16,-5 9 8-16,1 2-3 0,0 4-3 0,-1 0 8 15,0 4-28-15,-2 2 28 0,1 1-35 0,0 1 29 16,-2-2-32-16,2 2-4 0,-1-1-6 0,1 0 2 16,1 1 2-16,0-1 0 0,1-1-57 15,0-3-98-15,1-1-66 0,2-2-132 0,0-1-127 16,2-3-124-16,-1-11-390 0,3 18-565 16</inkml:trace>
  <inkml:trace contextRef="#ctx0" brushRef="#br0" timeOffset="129160.17">18431 6676 615 0,'0'0'589'0,"-4"-9"-94"0,4 9-63 0,-5-7-76 16,5 7-65-16,0 0-46 0,-7-7-39 15,7 7-27-15,0 0-28 0,0 0-32 0,-11 3-21 16,11-3-16-16,-8 8-12 0,8-8-10 0,-6 14-11 15,6-14-29-15,-5 17 20 0,2-8-30 0,0 2 22 16,2 1-24-16,0-3 26 0,0 3-30 16,2-2 29-16,0 2-22 0,2-1 11 0,1 0 34 15,-1 0-10-15,4-1-19 0,2 0 26 0,-2-1-30 16,4 1-2-16,0-4-1 0,-2 0 6 0,0 0-1 16,1-2-9-16,0-1 1 0,1 0-4 0,-11-3 21 15,20-2-28-15,-20 2-1 0,18-5-1 0,-8-1 0 16,-2-1-1-16,1-1 26 0,0-3-31 0,-3 0 26 15,1-2-25-15,-4 0 14 0,1-2-25 16,0 1 36-16,-3 0-35 0,-1-1 25 0,-1 0-26 16,-3 1 27-16,0-1-29 0,-1 2 26 0,-2 1-32 15,-2 1 27-15,-2 2 0 0,0 2-2 0,-2 3-12 16,2 2-14-16,-3 0-40 0,1 2-41 0,-1 3-41 16,-2 1-67-16,2 3-101 0,0-1-87 0,1 1-102 15,1-1-434-15,0 3-506 0</inkml:trace>
  <inkml:trace contextRef="#ctx0" brushRef="#br0" timeOffset="129791.18">19360 6546 212 0,'2'-10'502'0,"-2"10"-71"15,3-13-37-15,-3 13-27 0,1-11-22 0,-1 11-50 16,0 0-50-16,3-10-32 0,-3 10-24 0,0 0-20 15,0 0-13-15,0 0-14 0,0 0-12 0,0 0-18 16,-6 8-9-16,6-8-9 0,-5 17-12 16,0-6-12-16,3 3-8 0,-1 1-7 0,1 3-35 15,-1 0 22-15,2 0-30 0,0 3 24 0,1-1-24 16,0-1-3-16,1 2-3 0,3-2 5 0,0-1-2 16,-1-1 1-16,5-2 1 0,1 1 0 0,3-1 2 15,-1-3 4-15,2-3 3 0,1-1 3 16,0-1-1-16,1-2 9 0,-1-3-4 0,0-2-8 15,0-1 2-15,2-3-6 0,0-2-4 0,-2-3 27 16,3-1-36-16,-3-3 27 0,0-2-32 0,-2-1 26 16,0-2-31-16,-3 0 27 0,-1-1-28 0,-2 0 26 15,1-1-4-15,-5 3-1 0,1-1-6 16,-1 1-7-16,0 1-37 0,-2 3-9 0,1 1-46 16,0 0-51-16,-1 12-47 0,0-18-8 0,0 18-104 15,0 0-36-15,0-13-25 0,0 13-37 0,0 0-71 16,0 0-267-16,0 0-244 0</inkml:trace>
  <inkml:trace contextRef="#ctx0" brushRef="#br0" timeOffset="130225.08">19944 6675 549 0,'0'0'474'0,"2"-13"-13"16,-2 13-107-16,0-12 10 0,0 12-108 0,-1-11 11 15,1 11-87-15,-5-7 20 0,5 7-83 0,-8-8 17 16,8 8-69-16,0 0 33 0,-15-3-66 0,15 3 42 16,-15 4-59-16,15-4-5 0,-17 7-3 0,7-3-3 15,1 0-2-15,1 3 3 0,0-1-1 16,1 1-4-16,0-2-1 0,2 4 1 0,0-3 2 0,5-6 7 15,-5 16 12-15,5-16-2 0,1 14-3 0,-1-14 1 16,8 18 0-16,-2-10 0 0,3 4-4 0,3-3-17 16,-3-1 17-16,1 2-16 0,1 0 15 15,0-1-15-15,-2 1 14 0,1 0-14 16,-2-1 14-16,-2-1-19 0,-1 1 18 0,-1-1-17 16,-4-8 21-16,4 17-1 0,-4-17-2 0,-7 16 0 15,2-9 2-15,-2 0-1 0,-2-2-1 0,-3 1 3 16,2-2-2-16,-3 0-5 0,0-1-1 0,0-1-19 15,0-1 3-15,0-1-48 0,-1 0-30 0,2-1-64 16,1-1-72-16,1-1-46 0,0-4-74 0,10 7-63 16,-10-12-352-16,10 12-270 0</inkml:trace>
  <inkml:trace contextRef="#ctx0" brushRef="#br0" timeOffset="130640.45">20155 6787 82 0,'7'7'439'15,"-7"-7"-80"-15,0 0-51 0,9 10-44 0,-9-10-23 16,7 6-50-16,-7-6-16 0,10 7-36 0,-10-7-13 16,11 6-37-16,-11-6 1 0,12 6-33 15,-12-6 2-15,15 5-21 0,-15-5 7 0,14 1-18 16,-14-1 9-16,14 0-17 0,-14 0 5 0,12-5-14 15,-12 5 16-15,13-9 15 0,-7 2 8 0,-6 7 3 16,8-17 13-16,-5 8 9 0,0-1 6 0,-3 10 5 16,3-20 8-16,-3 20 1 0,0-19-3 0,-2 8-6 15,2 11-3-15,-4-18-3 0,1 10-5 0,3 8-3 16,-8-14 2-16,8 14-2 0,-11-11-8 0,11 11-5 16,-13-5-5-16,13 5-3 0,-17-1 2 0,17 1-7 15,-18 6-7-15,8-2-35 0,2 3 29 0,1 1-28 16,-2 1 25-16,1 2-29 0,2 2 26 0,-1 0-26 15,3 2 6-15,0 0 3 0,3 1 27 16,0-1-20-16,2 1 25 0,3 0-14 0,1 1 32 0,4-1-26 16,4 3 25-16,1-4-33 0,5 2-7 15,2-2-25-15,3-3-69 0,0 1-23 0,0-5-53 16,1-1-65-16,-1-2-96 0,2-2-95 0,-3-3-69 16,0-1-503-16,1-3-574 0</inkml:trace>
  <inkml:trace contextRef="#ctx0" brushRef="#br0" timeOffset="131172.71">21305 6718 471 0,'-5'-16'425'15,"5"16"-22"-15,-8-12-35 0,8 12-13 0,-8-13-24 16,8 13-46-16,-11-12-35 0,11 12-32 0,-12-6-44 15,12 6-24-15,-11-5-27 0,11 5-17 16,-13-1-16-16,13 1-11 0,-14 4-11 0,6 1-12 0,2 1-8 16,0 3-5-16,1-1-25 0,-1 2 31 15,3 3-31-15,-1-1 20 0,2 0-21 0,1 3 33 16,1-3-31-16,3 4 23 0,1 0-30 0,-1-2 25 16,4 0-27-16,3-2 25 0,0 2-27 0,3-2-14 15,4-2-84-15,0-1-68 16,3-2-117-16,0-3-107 0,-1-2-95 0,2 0-465 0,0-4-523 15</inkml:trace>
  <inkml:trace contextRef="#ctx0" brushRef="#br0" timeOffset="131511.75">21630 6707 112 0,'1'-16'532'0,"-1"16"-76"0,0 0-28 16,-1-14 18-16,1 14-87 0,0 0-21 0,-6-10-102 15,6 10-34-15,0 0-19 0,-11-2-26 0,11 2-20 16,-10 7-13-16,10-7-14 0,-9 10-4 0,4-2-7 15,-1-1-11-15,1 3-38 0,-1-1 19 0,2 3-31 16,2-2 24-16,-2 2-37 0,1 0 29 0,2 0-33 16,0 0 28-16,1-1-20 0,1 1 41 0,3 0-18 15,-2-2 33-15,3 1-31 0,3-1 25 0,0-1-37 16,1 0 22-16,2-2-34 0,-2-1 23 16,1-1-39-16,-1-2 19 0,3 1-32 0,-12-4 3 15,20 0 1-15,-20 0-6 0,19-8 4 0,-10 2-3 16,0 0-5-16,-2-2 23 0,0-3-28 0,-1-1 23 15,0-2-26-15,-4 3 26 0,0-2-29 16,-1 0 23-16,-2 1-4 0,-2-4-13 0,-2 3-13 16,0 0-23-16,-1 2-31 0,-2-2-24 0,-1 3-26 15,0 3-31-15,1 1 6 0,-1 3-112 0,9 3-28 16,-16-5-112-16,16 5-60 0,-13 2-474 0,13-2-513 16</inkml:trace>
  <inkml:trace contextRef="#ctx0" brushRef="#br0" timeOffset="132007.6">21934 6733 563 0,'1'-13'580'0,"-1"13"-138"16,4-10-84-16,-4 10-37 0,6-7-60 15,-6 7-42-15,6-6-34 0,-6 6-34 0,0 0-18 16,13 0-17-16,-13 0-11 0,12 5-9 0,-12-5-7 16,10 8-5-16,-10-8-3 0,9 12-21 0,-9-12 19 15,8 16-23-15,-8-16 23 0,5 14-29 16,-5-14 21-16,2 16-35 0,-2-16 24 0,0 16-28 16,0-16-1-16,-2 13-9 0,2-13 26 0,-5 14-35 15,5-14 29-15,-4 11-33 0,4-11 26 0,-4 8-30 16,4-8-1-16,0 0 2 0,-6 8 1 0,6-8-2 15,0 0 25-15,0 0-31 0,-9-7 24 0,9 7-29 16,-3-9 26-16,3 9-31 0,-1-16 28 0,1 16-29 16,1-18 28-16,2 7-31 0,-1 2 26 0,2-3 1 15,2 0-2-15,2 0-8 0,2 1 9 0,1 0-8 16,-1 0-5-16,4 2-1 0,0 0-5 0,0 3 3 16,1-1-3-16,2 2 0 0,-2 2 1 0,3-1-2 15,-4 4 2-15,1 0 1 0,1 3-1 0,0 0-1 16,-1 3 1-16,-2 1 1 0,-1 0 0 15,1 2-2-15,-4 0 10 0,0 2-30 0,-3 0 29 16,2 1-23-16,-6-1 31 0,2 1-26 0,-3 1 28 16,1-2-20-16,-4 1 27 0,2-12-41 0,-1 22-25 15,-1-12-66-15,-1 1-41 0,-1-1-68 0,4-10-97 16,-5 15-29-16,5-15-71 0,-2 12-68 16,2-12-263-16,0 0-261 0</inkml:trace>
  <inkml:trace contextRef="#ctx0" brushRef="#br0" timeOffset="132505.96">22610 6790 168 0,'6'-9'524'0,"0"0"-75"0,-6 9-34 16,8-15-21-16,-8 15-13 0,5-17-57 0,-5 17-40 16,3-15-41-16,-3 15-34 0,0-15-19 0,0 15-19 15,-3-13-15-15,3 13-14 0,-5-12-18 0,5 12-18 16,-8-10-18-16,8 10-20 0,-11-8-15 0,11 8-10 15,-14-4-7-15,14 4-10 0,-15 2-8 0,6 3-2 16,0-1-3-16,0 1-9 0,0 2-1 0,1 2-2 16,0 0-20-16,0 1 34 0,1 3-22 0,1-2 32 15,0 1-26-15,4-1 27 0,-3 0-21 0,4 1 21 16,-1-2-31-16,2-10 27 0,0 21-35 16,3-11 26-16,1 0-34 0,-1-1 22 15,3-3-32-15,0 2 27 0,2-2-28 0,1 0 28 16,0-3-25-16,-9-3 28 0,20 4-27 15,-20-4 29-15,21-4-25 0,-9-1 26 0,1-2-28 0,-1-1 29 16,3-3-26-16,-2-4 32 0,-1-2-10 0,1-1 5 16,1-4 0-16,-2-4-7 0,-2 0 0 0,0-2-5 15,-1-1 6-15,-1 0 4 0,-2 0 8 0,-1 5 8 16,-1 0 3-16,-1 3 3 0,-1 2-4 0,1 4-3 16,-2 2-8-16,-1 13 0 0,0-19-1 15,0 19-2-15,-2-10-1 0,2 10 4 0,0 0-1 0,-12 6-4 16,5-1 0-16,1 4 0 0,0 2-5 0,-1 2 0 15,2 0 1-15,-2 4 0 0,2 3-3 16,0 0 1-16,-1 0 1 0,3 1-25 0,-1 0 29 16,0-2-24-16,1 0 34 0,2 0-28 0,0 1 31 15,1 0-80-15,1-2-69 0,0 0-98 0,3 0-151 16,1-4-88-16,0 2-584 0,2-4-671 0</inkml:trace>
  <inkml:trace contextRef="#ctx0" brushRef="#br0" timeOffset="132928.57">23025 6551 403 0,'0'0'609'16,"1"-13"-70"-16,-1 13-128 0,0 0 5 0,1-15-117 16,-1 15 4-16,0 0-98 0,3-11 24 0,-3 11-94 15,0 0 28-15,0 0-76 0,0 0 39 0,0 0-70 16,8 6 42-16,-8-6-67 0,2 10-6 0,-2-10-3 15,2 12-3-15,-2-12 1 0,2 14-2 0,-2-14-6 16,2 14-1-16,-2-14 1 0,0 14-5 16,0-14 1-16,0 12 2 0,0-12 2 0,0 0 2 0,-2 15 2 15,2-15 2-15,0 0 0 0,0 0 0 16,0 0-4-16,-4 9 1 0,4-9 0 0,0 0-8 0,0 0 1 16,-6-12 0-16,6 12-4 0,-3-15 2 15,3 15-5-15,-2-20 1 0,2 8-1 0,0 0-6 16,1-3 7-16,2 0 0 0,-1 1-3 0,3-2-1 15,2 1-1-15,0 3-2 0,2 1 3 16,0 0-2-16,3 1 8 0,-2 3-6 0,3 2-4 16,-1 2 1-16,0 0-1 0,2 3 5 0,-1 3-2 15,2 1 35-15,1 2-42 0,-2 3 46 0,1 0-53 16,0 4 46-16,-1 1-48 0,-1 2 2 0,-1-1 4 16,-1 1 7-16,-2 3-5 0,1-1 5 0,-3 0 0 15,-2-2 1-15,-1 1-10 0,-3-2-82 0,-1-1-112 16,-3 1-174-16,-3-2-155 0,-3-1-449 15,-2-2-584-15</inkml:trace>
  <inkml:trace contextRef="#ctx0" brushRef="#br0" timeOffset="134273.94">25697 5809 128 0,'-2'-19'384'0,"2"19"-41"0,-3-19-65 0,3 19 27 16,0-21-82-16,0 21 32 0,3-21-78 0,-1 11 30 16,0 0-83-16,1 1 30 0,1 0-61 15,1 1 23-15,0-1-59 0,1 2 36 0,1 1-58 0,2 1 38 16,0 1-52-16,0 0 43 0,3 2-52 15,-12 2 48-15,21-1-52 0,-7 2 41 0,-3 1-39 16,1 2 43-16,3 0-44 0,-1 1 45 0,1 1-50 16,-4 3 48-16,3-2-44 0,-3 1 50 0,1 2-53 15,-3-1 51-15,0 2-54 0,-1 2 51 0,-2-2-53 16,-2 1 51-16,0 1-47 0,-4-1 49 16,0 1-49-16,-2 2 51 0,-2 1-54 0,1-2 4 0,-6 3 2 15,4-3 4-15,-3 2-3 0,1 1 0 0,-1-3-2 16,0 0 2-16,3 1-2 0,-1-1-1 15,2-1-3-15,-2 1 2 0,4-2-3 0,0-1 0 16,2-11 0-16,2 23 8 0,1-13-5 0,4 1 1 16,1 0-1-16,3-2 0 0,2 1 1 0,0-3-2 15,5 0 0-15,-5-1 1 0,3 0 0 0,1-1-3 16,-3 0 4-16,-1-3 4 0,-2 1 2 16,1-1-4-16,-12-2 0 0,18 4-4 0,-18-4 0 15,0 0-3-15,18 0 1 0,-18 0 6 0,0 0 14 16,0 0 8-16,0 0 2 0,0 0-3 0,0 0 14 15,0 0-24-15,-18 1 27 0,18-1-23 0,-16 5 25 16,16-5-26-16,-20 7 24 0,7-1-3 0,-1 1-7 16,3 3-1-16,-2 1-4 0,-1 3-5 15,1 0 0-15,-1 3-9 0,5 1-2 0,-2 3 3 16,2 0-9-16,2 2-1 0,2 1-5 0,1 0 0 16,2 1 3-16,2 1-2 0,0-3 2 0,2 2-3 15,2 0 6-15,1 0 0 0,1-1-6 0,2-2 2 16,-3-1-29-16,3 0 27 0,-1-2-28 0,-1-1 26 15,0-1-28-15,-2-4 28 0,0-1-22 16,0-2 31-16,-4-10-21 0,0 18 27 0,0-18-29 16,-4 14 32-16,4-14-28 0,-12 10 27 15,12-10-28-15,-19 6 27 0,10-3-29 0,-5-3 26 0,1-1-63 16,-6-2-29-16,4 2-60 0,-5-5-80 0,-1 0-109 16,1-2-77-16,-2-2-131 0,2-1-338 15,2 1-430-15</inkml:trace>
  <inkml:trace contextRef="#ctx0" brushRef="#br0" timeOffset="134873.06">26742 5816 323 0,'0'0'535'0,"7"-9"-129"0,-7 9 5 0,0 0-72 16,4-10 24-16,-4 10-93 0,0 0 13 16,0 0-89-16,0 0 25 0,0 0-83 0,0 0 44 15,0 0-70-15,0 0 45 0,-9 12-66 0,9-12 0 16,-5 17-2-16,3-7-1 0,-2 3-6 0,2-1-14 15,-3 3-10-15,3 1-26 0,-2-1 16 0,2 1-31 16,-4 1 24-16,4-2-31 0,-2 2 25 0,2-1-30 16,-1 0 27-16,1 0-22 0,-2-1-17 0,2-4-87 15,2 2-39-15,-2-2-67 0,-1-2-100 0,3-9-91 16,-3 13-81-16,3-13-489 0,0 0-551 0</inkml:trace>
  <inkml:trace contextRef="#ctx0" brushRef="#br0" timeOffset="135321.79">26722 5852 446 0,'0'0'428'0,"6"-12"-98"0,-6 12 19 15,0 0-82-15,5-11 32 0,-5 11-74 0,0 0 13 0,0 0-68 16,8-5 25-16,-8 5-64 0,0 0 34 0,8 8-59 16,-8-8 34-16,7 10-61 0,-7-10 40 0,8 17-66 15,-8-17-6-15,7 19-3 0,-3-8-5 16,2 3-8-16,-2-3-5 0,2 3-3 0,-1-2-4 0,3 0-2 15,-2 0 3-15,2 0-19 0,-1-2 28 0,1 3-26 16,2-4 23-16,-1 2-26 0,0-3 13 16,3 0-29-16,-4-4 10 0,3 1-30 0,-11-5 9 15,18 2-24-15,-18-2 6 0,18-3 3 0,-18 3 10 16,14-11 4-16,-5 4 3 0,-3-4 2 16,-1-2 54-16,2-2-48 0,-3 0 48 0,1-2-53 15,-1-3 51-15,-2-2-52 0,3 1 64 0,-5-2-46 16,4 4 73-16,-4 1-41 0,3 0 54 0,-1 2-51 15,-2 3 55-15,3 0-55 0,-2 2 45 0,0 0-65 16,-1 11 55-16,0-14-50 0,0 14 12 0,0 0 12 16,0 0 12-16,0 0 2 0,0 0-2 0,0 0 13 15,0 0-5-15,0 18 1 0,-1-7 5 0,-3 5-9 16,4 0-1-16,-5 2-26 0,1 1 24 16,3 2-29-16,-3 2 18 0,0 0-26 0,2 0 21 15,-1 1-28-15,-1-1 21 0,2-1-26 0,2-1-5 16,-2-2-108-16,0-1-81 0,2 0-80 0,0-2-130 15,2-1-106-15,0-4-638 0,0-1-757 0</inkml:trace>
  <inkml:trace contextRef="#ctx0" brushRef="#br0" timeOffset="135723.57">27279 5958 696 0,'0'-11'667'0,"0"11"-173"0,0 0-21 16,0 0-139-16,-2-13-32 0,2 13-39 0,0 0-33 16,0 0-30-16,0 0-35 0,0 0-26 0,0 0-22 15,-12 1-12-15,12-1-28 0,-7 8-15 0,3-1-13 16,4-7-36-16,-9 16 26 0,2-8-30 16,4 2 19-16,-3 1-22 0,2 0 41 0,1 1-12 15,-1-2 38-15,0 3-27 0,4-2 31 0,-2-1-22 16,2-10 20-16,2 20-28 0,-2-20 15 0,4 17-27 15,-4-17 13-15,9 14-32 0,-1-9 13 0,-8-5-30 16,15 6 18-16,-15-6-34 0,17 2 20 0,-17-2-34 16,21-4 22-16,-11-1-26 0,2 1-1 15,-1-4 25-15,1-1-25 0,-1-1 33 0,0-1-23 16,-1-1 29-16,-2 1 0 0,1-4 3 0,-1 0-3 16,0 1-2-16,-3-2 2 0,-1 1-3 0,-2-1-3 15,0 3 2-15,-2 0-4 0,0 0 0 0,-4 2 0 16,0 0-1-16,-3 0-6 0,-1 3-9 0,-1-1-16 15,-1 4-32-15,-2 1-37 0,-1 0 23 0,2 3-79 16,11 1-8-16,-27 1-114 0,15 0-12 0,1 3-91 16,2 0-56-16,-2-1-453 0,2 2-459 15</inkml:trace>
  <inkml:trace contextRef="#ctx0" brushRef="#br0" timeOffset="136054.84">27627 5739 696 0,'0'0'633'0,"4"-14"-83"16,-4 14-153-16,5-9-40 0,-5 9-102 16,0 0 10-16,2-10-86 0,-2 10 30 0,0 0-81 15,0 0 39-15,0 0-75 0,0 0 43 0,0 0-66 16,0 18 51-16,0-18-52 0,-2 20 42 15,1-8-47-15,-3 4-10 0,2-1 7 0,0 3-2 16,-1 0-13-16,1 0-2 0,-2 1-28 0,4 0 33 16,-4 1-16-16,3-1 33 0,-1 0-15 0,2-1 22 15,0 1-25-15,-2-1 17 0,4-1-30 0,0 0 10 16,-1-1-33-16,-1-3 0 0,4-1-43 0,0 0 5 16,0-2-65-16,1-2-25 0,5 0-51 0,-3-2-35 15,1-1-35-15,3 0-58 0,-11-5-61 16,22 2-29-16,-22-2-30 0,26-2-41 0,-16-1-321 15,5-1-299-15</inkml:trace>
  <inkml:trace contextRef="#ctx0" brushRef="#br0" timeOffset="136303.44">27568 5886 501 0,'-19'-4'561'15,"19"4"-77"-15,-14-1-123 0,14 1 15 0,0 0-107 16,0 0 5-16,0 0-96 0,0 0 8 0,0 0-79 16,10-5 29-16,-10 5-73 0,26 0 36 0,-11 1-64 15,3-1 42-15,2 1-60 0,1 0 46 0,-1-1-59 16,0 0 51-16,1 0-59 16,-4 2 50-16,2-2-54 0,-4 0 44 0,-1 0-78 15,-1-2-17-15,-13 2-134 0,24-1-39 0,-24 1-109 16,19-1-90-16,-19 1-396 0,11-2-363 0</inkml:trace>
  <inkml:trace contextRef="#ctx0" brushRef="#br0" timeOffset="137488.87">28648 5899 187 0,'0'-20'506'0,"0"20"-13"0,0-15-55 0,0 15-27 15,-3-17-69-15,3 17 17 0,-6-16-94 0,6 16 12 16,-10-15-92-16,3 8 25 0,0 2-86 0,-2-1 31 15,0 3-70-15,-4 0 33 0,1 2-71 0,0 2 40 16,-1 0-63-16,-4 4 35 0,3 0-59 0,-1 3 46 16,1 1-57-16,-2 2 46 15,3 0-53-15,0 3 49 0,1-1-54 0,3 0 8 0,2 0-1 16,-2 1 9-16,4 0 7 0,1-1 4 0,0-1-3 16,4-1 10-16,0 0 1 0,4 0-15 0,0-1 28 15,1-1-27-15,6-1 25 0,1 0-21 0,2-3 17 16,-1-1-32-16,0-2 18 0,1 0-11 15,1-3-20-15,1-2-2 0,0-1-5 0,0-3-1 16,-3-1 2-16,3-3 57 0,-1-2-56 0,-1-2 51 16,-1 0-50-16,-3-2 58 0,1-1-59 0,-2 0 58 15,0 1-54-15,-3 2 58 0,0-1-64 0,-1 3 60 16,-1 2-48-16,0 0 52 0,-2 2-54 0,-2 9 53 16,5-16-59-16,-5 16 58 0,0 0-55 0,0 0 56 15,0 0-54-15,0 0 58 0,0 0-60 0,0 0 55 16,-15 8-55-16,11 1 57 0,0 0-51 15,0 2 54-15,0 0-52 0,1 1 54 0,-1 0-44 16,1 0-2-16,2 0 0 0,0 0 6 0,-1 0 3 16,4-1 2-16,-1-1 5 0,2 1 2 0,-1 0-1 15,8-1 3-15,-2-1-3 0,1 0 3 0,5-2-1 16,-3-1-24-16,3 0 24 0,-2-4-3 16,2 1-6-16,0-3-10 0,0-3 6 0,3 0-24 15,-2-2-3-15,2-2 53 0,-2-4-56 0,2-1 54 16,-3-3-57-16,0-1 59 0,-1-1-51 0,-1-3 58 15,-3 0-62-15,2-5 55 0,-1-1-55 16,-3-1 52-16,-1 3-56 0,-1 2 59 0,-1-3-53 0,-1 4 63 16,-1 3-51-16,0 1 62 0,1 1-50 15,-3 3 59-15,1 1-61 0,-1 12 45 0,0-18-54 16,0 18 54-16,-4-11-54 0,4 11 50 0,0 0-52 16,0 0 52-16,0 0-52 0,-14 5 50 0,12 4-48 15,-2 0 57-15,-1 5-50 0,1 0 51 0,-3 1-48 16,4 3 57-16,-3 2-52 0,3 0 43 0,-1-2-46 15,0 4 4-15,0-2 1 0,0-1 6 0,2 0-4 16,2 0 11-16,-1-1-5 0,1 0-4 16,1 0 5-16,4-1-7 0,-1-1 40 15,1 0-23-15,2-2 26 0,2-2-30 0,3 0 23 16,-2-3-39-16,4 0 13 0,0-2-48 0,3-2 10 16,-2-1-24-16,0-3-17 0,0-2-9 0,2-1-8 15,0-4 54-15,0-1-48 0,-1-4 57 0,2 0-49 16,-2-4 63-16,0-3-43 0,0-3 53 0,-1-1-42 15,-2-2 55-15,-1-1-51 0,0-2 36 0,-3 1-28 16,1 0 56-16,-4 4-53 0,1 1 66 0,-1 0-41 16,-1 4 62-16,0 3-46 0,-1-1 58 0,-1 4-61 15,1 1 44-15,-4 10-62 0,5-16 51 0,-5 16-50 16,2-10 58-16,-2 10-52 0,0 0 54 0,0 0-55 16,-6 5 42-16,6-5-40 0,-9 16 46 15,3-7-45-15,1 5 47 0,-1 0-48 0,0 0 43 16,0 3-44-16,-2 1 42 0,2 0-46 15,-1 1 42-15,2 1-46 0,0-1 5 0,0-1-1 16,0 0 5-16,2 0 0 0,1-1-3 0,0 1 0 16,2-1-47-16,2-2-85 0,0 1-63 0,2-1-95 15,4 0-127-15,-1-3-131 0,5-1-435 0,-1 0-577 16</inkml:trace>
  <inkml:trace contextRef="#ctx0" brushRef="#br0" timeOffset="137905.07">29548 5836 322 0,'0'0'560'0,"0"0"-123"0,-7-7-69 0,7 7-29 16,0 0-20-16,0 0-45 0,-11-3-80 0,11 3 24 15,0 0-83-15,-12 6 30 16,12-6-74-16,-7 8 33 0,7-8-66 0,-8 12 38 0,4-4-63 0,0 1 45 15,0-1-63-15,-1 2 50 0,3-1-61 0,-1 2 48 16,1-1-52-16,0 1 71 0,2-11-44 0,0 20 19 16,2-9 18-16,0-2 13 0,2 1 2 0,2 0-3 15,2-1-7-15,2 0-32 0,3 1 20 0,-1-4-27 16,0 3 16-16,4-3-34 16,-2-1 23-16,2-2-33 0,-1 1 21 0,0-3-33 15,-1-2 30-15,0-1-1 0,0-1-3 0,0-2-4 16,-1-3-5-16,-2-1 4 0,-1 0-6 0,-1-2-3 15,-2-2 7-15,-3 0-10 0,-2 1 39 0,-2-2-44 16,-2-1 32-16,-2 1-39 0,-3 0 37 0,-2-2-47 16,-2 1 44-16,0 5-48 0,-1-2 34 0,-1 3-54 15,0 2 34-15,-1 0-76 0,3 3 25 0,-1 0-75 16,0 3 28-16,12 1-95 0,-17 2-10 0,17-2-70 16,-17 7-84-16,17-7-80 0,-9 8-444 15,9-8-455-15</inkml:trace>
  <inkml:trace contextRef="#ctx0" brushRef="#br0" timeOffset="138537.03">29959 5842 454 0,'0'-11'649'0,"0"11"-127"0,0 0-80 0,0-15-63 15,0 15-59-15,0 0-97 0,0 0 2 0,0-13-90 16,0 13 17-16,0 0-79 0,0 0 37 16,0 0-64-16,0 0 46 0,0 0-58 0,0 0 46 15,0 18-58-15,0-18 48 0,-1 17-61 16,1-17 47-16,-3 20-59 0,2-8 49 0,1 0-53 16,-1 0 50-16,-1-1-57 0,2 1 52 0,0 0-51 15,0-12 48-15,0 21-53 0,2-10 6 0,-2-11 4 16,2 18 8-16,-2-18 0 0,7 17 5 0,-7-17 2 15,6 12-3-15,-6-12 1 0,9 9 0 0,-9-9 3 16,13 3-11-16,-13-3 51 0,13 0-75 0,-13 0 46 16,15-4-66-16,-15 4 46 0,15-9-63 0,-6 3 57 15,1-3-55-15,1 1 59 0,-2-2-49 0,1 1 60 16,-2-2-51-16,1 2 59 0,-2 0-57 16,-1 2 63-16,1 0 7 0,-2-1 6 0,2 3-49 15,-7 5 57-15,8-10-53 0,-8 10 56 0,7-7-43 16,-7 7 46-16,0 0-58 0,7-6 64 15,-7 6-60-15,0 0 54 0,0 0-58 0,0 0 56 16,0 0-58-16,0 0 52 0,0 14-58 0,0-14 56 16,0 0-55-16,0 16 51 0,0-16-52 0,4 12 55 15,-4-12-59-15,5 12 51 0,-5-12-49 0,12 13 54 16,-12-13-49-16,14 12 51 0,-4-6-52 16,-1 0 37-16,4 0-29 0,0-1 49 0,1-1-46 0,-2 0 3 15,0-3 1-15,1 2 47 0,-1-2-47 16,1-2 47-16,0 0-46 0,-1-2 45 0,-2-2-53 15,0 0 43-15,0-2-48 0,-2-2 46 0,2-1-41 16,-5-2 57-16,2 1-36 0,-3-2 44 0,-2-1-39 16,-1 0 36-16,1 2-42 0,-4-3 28 0,1-1-40 15,-1 1 30-15,-2 0-41 0,-3 1 30 0,2 1-37 16,-2 1 23-16,0 0-100 0,2 2-20 16,-1 3-61-16,-1-1-67 0,7 8-91 0,-9-6-78 15,9 6-70-15,0 0-482 0,0 0-552 0</inkml:trace>
  <inkml:trace contextRef="#ctx0" brushRef="#br0" timeOffset="139447.07">30623 5891 331 0,'0'0'440'0,"0"0"-99"0,0 0-48 0,0 0-23 16,0 0-17-16,0 0-39 0,12 4-22 0,-12-4-40 16,0 0-24-16,16 5-19 0,-16-5-15 15,12 3-5-15,-12-3 1 0,13 2 2 0,-13-2-2 16,0 0-1-16,18 1-2 0,-18-1-8 0,0 0-7 0,14-3 1 16,-14 3-10-16,8-7 10 0,-8 7-3 15,9-9 1-15,-9 9-1 0,3-11 1 0,-3 11-3 16,3-13-1-16,-3 13-6 0,0-13-12 0,0 13-5 15,-3-14 1-15,3 14-10 0,-7-13-56 0,7 13 57 16,-12-12-52-16,12 12 19 0,-14-8-26 16,4 4 59-16,10 4-62 0,-18-2 52 0,18 2-52 15,-20 2 49-15,9 2-53 0,0 1 56 0,1 0-56 16,-1 2 57-16,1 1-54 0,3 2 50 0,-1-1-53 16,2 3 58-16,0-2-53 0,1 2 53 15,3-1-53-15,1 1 55 0,1 0-51 0,2 0 52 0,2 1-51 16,4-1 1-16,1 1 13 0,1-1-29 15,5 0-19-15,1 0 30 0,3 0-87 0,2-2 14 16,0 0-83-16,3-3 24 0,3-1-85 0,-2 0 18 16,4-4-50-16,-1-2 14 0,0-1 26 0,-3-1 28 15,2-5 33-15,-2 1 41 0,-3-2 59 0,-1-2 26 16,-2 0 70-16,-1 0 16 0,-4-2 29 0,-1 1 21 16,-4 0 17-16,0 1 27 0,-3-1-16 15,-1 1 25-15,0 1-1 0,-2-1 8 0,-3 10-11 16,1-15 9-16,-1 15-5 0,-4-17-5 0,4 17-15 15,-10-15-8-15,4 8-22 0,-1 1-7 0,0 1-11 16,-3 0-12-16,-1 3-8 0,1-1-3 0,-4 2-14 16,14 1-3-16,-25 1 0 0,12 2-11 15,-3 1-6-15,4 1 3 0,-3 0-11 0,1 3-49 16,3-1 60-16,-1 1-52 0,1 1 61 0,2 0-46 16,-1 1 74-16,3-2-50 0,1 1 68 0,2-1-54 15,0 2 52-15,4-10-44 0,-2 16 33 0,2-16-42 16,2 16 36-16,-2-16-44 0,9 15-3 0,-2-7 3 15,3-2 0-15,-1-1-2 0,1 1 2 0,1-2-1 16,1-1 0-16,0-1 3 0,1-2 32 16,0 0-43-16,3-2 35 0,-2-3-30 0,1-1 26 15,-1-3-45-15,3-2 41 0,-4-1-36 0,2-4 36 16,-4-1-43-16,1-3 38 0,1-3-34 16,-2-1 38-16,-1-4-32 0,1 2 27 0,-4-3-27 15,1 2 36-15,-2-1-27 0,1 4 37 0,-4 0-22 16,1 2 46-16,0 5-28 0,-1 1 22 0,-1 1-42 15,0 3 14-15,0 2-40 0,-2 10 23 0,2-16-35 16,-2 16 36-16,0 0-24 0,-4-9 38 0,4 9-30 16,0 0 32-16,-12 10-37 0,8-2 34 0,0 2-28 15,-2 4 28-15,2-2-31 0,2 5 29 0,-1 1-29 16,1 0 23-16,2 1-32 0,0 2 30 0,0 3-26 16,2 0 17-16,2 0-21 0,1 1 23 15,1 0-37-15,2 2-52 0,1-2-69 0,1 1-81 16,2-2-8-16,1 1-153 0,1-3-122 15,1-1-186-15,-1-4-314 0,1-2-614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3T02:47:29.5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8505 5224 50 0,'-12'-1'295'16,"12"1"-73"-16,0 0-44 0,0 0-26 0,0 0-22 15,-13-1-13-15,13 1-21 0,0 0-25 0,0 0-14 16,0 0-14-16,0 0-5 0,0 0-2 0,0 0-10 16,0 0 2-16,-12 1-3 0,12-1 3 0,0 0 3 15,0 0 7-15,0 0 4 0,0 0 9 0,0 0 3 16,0 0 6-16,0 0 7 0,0 0 9 0,0 0 9 16,0 0 7-16,0 0 9 0,-8 5 6 0,8-5-2 15,0 0 5-15,0 0 10 0,0 0 4 16,0 0 6-16,0 0-4 0,0 0-4 15,17 1-7-15,-17-1-11 0,23 0-12 0,-4-1-8 16,1 1-15-16,7-1-1 0,1-2-5 0,3 2-6 16,1 0 0-16,4 0 10 0,-1-2-7 0,1 2 0 15,-4-1 2-15,-1 1-8 0,-1 0-1 0,0-1-5 16,-3 1-8-16,-4 0-33 0,-2 0 26 0,0 2-28 16,-3-2 25-16,-3-1-23 0,-2 2 25 0,-2-1-35 15,-11 1-20-15,22-2-66 0,-22 2-95 0,14-3-127 16,-14 3-107-16,0 0-133 0,9-3-366 0,-9 3-486 15</inkml:trace>
  <inkml:trace contextRef="#ctx0" brushRef="#br0" timeOffset="748.68">8666 6815 297 0,'-17'0'509'0,"17"0"-78"0,-19-1-33 0,19 1-27 16,-17 0 1-16,17 0-74 0,-18 0-21 0,18 0-58 16,-14 0-18-16,14 0-56 0,-12 1-8 0,12-1-50 15,0 0 12-15,-13 0-22 0,13 0 28 0,0 0 22 16,0 0 19-16,0 0-7 0,14 7-3 0,0-6-5 15,4 0-9-15,5-1-18 0,6-1-12 0,2 1-11 16,6-1-11-16,1 0-12 0,3 0-4 0,-1 0-14 16,-1-1-5-16,1 0-7 0,-2 2-2 0,-1 0-6 15,-5-1-3-15,-1 1-3 0,-2 0-1 16,-3-1 0-16,-3 1 0 0,-5 0-1 0,1-2 3 16,-5 2-15-16,0-1-45 0,-2 0-83 0,-12 1-84 0,19-3-59 15,-19 3-70-15,10-3-116 0,-10 3-94 16,0 0-551-16,5-8-719 0</inkml:trace>
  <inkml:trace contextRef="#ctx0" brushRef="#br0" timeOffset="1798.08">11741 5121 119 0,'0'0'420'0,"0"0"-86"0,-16 2-36 15,16-2-25-15,0 0-4 0,-14 1 0 0,14-1-22 16,0 0-37-16,0 0-33 0,-13 0-26 0,13 0-22 16,0 0-12-16,0 0-11 0,0 0-12 0,15 1-10 15,-15-1-12-15,25 0-6 0,-9 0-10 16,6 0-6-16,5 0-7 0,3 0-6 0,8 1-5 16,1-1-4-16,2 1-5 0,5 0-2 15,3 0 9-15,-1 1-11 0,1-1-8 0,-6 1 2 16,-1-2-2-16,-2 1-3 0,-3-1 2 0,-6 1 2 15,-3-1-3-15,-1 0 1 0,-4 0-7 0,-2-1-45 16,-4 1-60-16,4-3-91 0,-3 2-94 0,-2-3-78 16,2 2-99-16,1 0-300 0,2-2-279 0</inkml:trace>
  <inkml:trace contextRef="#ctx0" brushRef="#br0" timeOffset="2197.84">13928 5085 108 0,'0'0'380'0,"-13"-1"-106"0,13 1 1 0,0 0-50 15,0 0 49-15,-12-1-59 0,12 1 60 0,0 0-71 16,0 0 24-16,0 0-78 0,0 0 32 16,0 0-58-16,0 0 54 0,0 0-57 0,0 0 53 0,0 0-63 15,0 0 45-15,0 0-64 0,10 3 55 16,3-1-60-16,1-1 4 0,5-1 1 0,2 1-1 16,2-1-3-16,6 1-6 0,-3-1-2 0,3 0 13 15,1 0-39-15,1 0 22 0,1-1-15 0,6 1-4 16,-2-1-7-16,0 1-12 0,-2 0-6 0,-3-1-8 15,2 1 1-15,-3 0-8 0,-1 0-4 0,0 0-1 16,-4 0-21-16,-2-2-43 0,-4 1-59 0,0 1-53 16,-4-1-6-16,1 0-148 0,-3-1-89 15,-1-1-130-15,-12 3-489 0,16-5-635 0</inkml:trace>
  <inkml:trace contextRef="#ctx0" brushRef="#br0" timeOffset="2782.06">16930 4971 13 0,'0'0'364'0,"-14"6"-76"0,14-6-7 0,-10 5-28 15,10-5 7-15,-8 5 17 0,8-5 7 0,-9 5-12 16,9-5-36-16,0 0-28 0,0 0-20 0,-7 7-17 15,7-7-16-15,0 0-7 0,11 4-8 0,-11-4-6 16,21 3-2-16,-2-3-7 0,4 1-5 0,4-1-11 16,11 2-7-16,0-2-9 0,5 0-9 0,8 0-11 15,0 0-1-15,-1 1-18 0,1-1-5 16,-8 0-2-16,0-1-7 0,-2 1-14 16,-2-2 6-16,-7 2-30 0,-1-1 29 0,-3 0-28 0,-4 1 25 15,-4-1-29-15,0 0-18 0,-3-2-80 16,-1 2-76-16,-1 0-82 0,-2-2-82 0,1 2-125 15,-3-1-112-15,2-2-354 0,-1 1-503 0</inkml:trace>
  <inkml:trace contextRef="#ctx0" brushRef="#br0" timeOffset="3413.61">19358 5016 93 0,'0'0'402'0,"-15"-3"-104"15,15 3 0-15,-13-2-64 0,13 2 46 0,-15-1-64 16,15 1 55-16,-15-3-65 0,15 3 12 0,-14-1-59 16,14 1 21-16,0 0-64 15,-16-1 36-15,16 1-62 0,0 0 45 0,-12-1-56 16,12 1 51-16,0 0-48 0,0 0 44 0,0 0-55 15,0 0 48-15,0 0-59 0,16 5 46 0,-3-4-58 16,3 0 1-16,2 1-4 0,4-1 13 0,4 2 9 16,2-1 12-16,1 0 7 0,0 0 2 0,2-1-1 15,1 0 0-15,-1 1 0 0,1-2-1 0,0 1 0 16,-2 0-9-16,0 0-2 0,-1-1-4 0,-2 0-5 16,-4 1-4-16,0-1-3 0,-1 0-4 0,-2 1-13 15,-1-1 1-15,-2 0-7 0,-3 0-9 0,1 0-3 16,-3 2-4-16,-12-2-13 0,23 0-40 15,-23 0-51-15,17-2-88 0,-17 2-118 0,13-1-104 0,-13 1-209 16,0 0-716-16,0 0-923 0</inkml:trace>
  <inkml:trace contextRef="#ctx0" brushRef="#br0" timeOffset="5562.29">8804 8883 196 0,'-8'-9'505'0,"0"2"-131"0,1 1 48 16,-1-1-51-16,-1 1 53 0,0 0-76 15,1-1 31-15,-1 2-91 0,3-1 9 0,-3 1-82 16,9 5-30-16,-11-8-32 0,11 8-23 0,-8-6-16 16,8 6-19-16,0 0-12 0,0 0-8 0,0 0 10 15,4-9-9-15,-4 9-1 0,19-1 4 0,0 2 1 16,3-1 2-16,6 3-5 0,3-1-15 0,4 0 18 16,5 1-4-16,0-1-7 0,10 1-7 0,-2 0-6 15,1 0-6-15,-1 0-9 0,1-1-3 0,-1 1-8 16,-7 0-7-16,1-1-6 0,-2 0-2 0,-3-1-5 15,-5 1-2-15,-3 0-2 0,-2-1-4 16,-6-1-17-16,-2 0-44 0,-3 0-68 0,-3 0-90 0,-13 0-67 16,18-2-55-16,-18 2-147 0,0 0-68 0,9-6-101 15,-9 6-320-15,0 0-566 0</inkml:trace>
  <inkml:trace contextRef="#ctx0" brushRef="#br0" timeOffset="6213.02">12167 8440 275 0,'-13'1'494'0,"13"-1"-126"0,0 0-37 0,-12 1-30 16,12-1 17-16,0 0-6 0,0 0-21 0,0 0-44 16,0 0-8-16,0 0-49 0,0 0 10 0,18 0-41 15,-4-1 7-15,6 0-38 0,7 0 20 0,5 0-37 16,1-1-9-16,6 1-7 0,-1-1-9 15,5 1-17-15,1 0-10 0,4 1-12 0,1-3-7 0,1 3-9 16,-8-2-7-16,1 1-5 0,-1 1-2 16,-4-1-4-16,1 0-3 0,-8 0-8 0,1 1-50 0,-5-1-48 15,-1 0-96-15,-3 1-93 0,-1-3-138 0,1 2-112 16,-5 1-498-16,4-1-646 0</inkml:trace>
  <inkml:trace contextRef="#ctx0" brushRef="#br0" timeOffset="6696.8">14883 8482 42 0,'0'0'627'0,"-9"-10"-134"0,9 10-48 0,-7-7-34 16,7 7-27-16,-6-7-47 0,6 7-55 0,0 0-19 16,-5-9-69-16,5 9-7 0,0 0-57 0,5-8 8 15,-5 8-42-15,17-3 14 0,-3 3-36 0,0 0 9 16,6-2-32-16,1 4 14 0,6-1-34 0,1-1 19 15,1 2-34-15,7-1 25 0,1 0-33 0,2-1 34 16,0 2-46-16,1-2 23 0,-1 1-29 0,-1-1 21 16,-6 0-40-16,-2 3-16 0,-2-3-49 0,-6 0-81 15,-3-3-99-15,-1 3-114 0,-5-3-102 0,-13 3-486 16,19-4-568-16</inkml:trace>
  <inkml:trace contextRef="#ctx0" brushRef="#br0" timeOffset="7548.17">17140 8230 275 0,'-28'2'536'16,"1"1"-135"-16,1 0-73 0,5-1-30 0,4 1 3 16,-1-2-27-16,5 2-17 0,2-1-45 0,11-2-4 15,-12 5-42-15,12-5 2 0,0 0-41 0,14 7 4 16,3-5-46-16,7 0 3 0,7 3-35 0,7-3 12 16,12 2-37-16,4 1 16 0,3-1-27 15,5-2 18-15,14 2-28 0,1 0 24 0,3-1-31 16,2-1 18-16,3 0-82 0,-1-1-51 0,-1-1-86 15,-2-1-106-15,-2 0-71 0,-5-3-81 16,0 0-371-16,-15-1-368 0</inkml:trace>
  <inkml:trace contextRef="#ctx0" brushRef="#br0" timeOffset="7961.83">20042 8276 117 0,'-11'-2'706'0,"11"2"-162"0,0 0-91 15,-12-3-57-15,12 3-59 0,0 0-45 0,0 0-27 16,-9-4-18-16,9 4-20 0,0 0-29 0,0 0-51 15,0 0 10-15,9-9-52 0,-9 9 3 16,18-2-43-16,-6 1 7 0,2 0-37 0,5 0 20 16,1-1-35-16,2 2 23 0,6-2-33 0,3 1 16 15,7 0-28-15,0-2-37 0,-1 1-80 0,1-1-94 16,-1 0-117-16,-2 0-126 0,-1-1-175 0,-4-4-260 16,-2 1-452-16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04:27.4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1644 763 115 0,'0'0'370'0,"0"0"-32"0,10-4-15 0,-10 4-16 15,0 0-9-15,8-6-17 0,-8 6-6 16,0 0-41-16,7-7-31 0,-7 7-8 0,0 0-23 0,0 0-10 16,0-15-36-16,0 15-17 0,-4-10-33 15,4 10-8-15,-5-11-28 0,5 11 0 0,-11-11-15 16,2 6-5-16,2-2-10 0,-1 3-2 0,-4-1-6 15,4 1-9-15,-1 0 2 0,-3 0-6 0,12 4 5 16,-18-3-5-16,18 3-2 0,-20 0-1 0,20 0 0 16,-18 2-3-16,18-2-6 0,-20 5-3 0,11 0 14 15,1 0 8-15,0 1-6 0,2 2-3 0,-1-1 1 16,1 0 3-16,0 1 3 0,2 0 2 0,0 1-3 16,4-9 8-16,-1 17-2 0,1-17 1 0,0 16 1 15,0-16 9-15,5 18 0 0,-1-10-1 16,3 2 2-16,0-1 0 0,2 0-4 15,2 1 0-15,2-2-27 0,-3 0 34 0,3 0-7 0,-2 1 5 16,0-1-8-16,3-2 0 0,-3 3 4 16,1-1-7-16,-1-1-2 0,0 1-1 0,-1-2-9 15,-4 2 2-15,4-3 3 0,-3 1 6 0,2 1 0 16,-3-2 2-16,0 1-4 0,1 0 4 0,-7-6-1 16,9 11-1-16,-9-11 6 0,6 9 3 0,-6-9 7 15,4 9 2-15,-4-9 7 0,0 0 2 0,-3 12 5 16,3-12-2-16,-10 6-2 0,10-6-1 0,-16 7-3 15,16-7-1-15,-22 2-14 0,9-1-1 16,-2 0 3-16,1-1-9 0,-2 0-2 0,2-1-16 0,0 0-54 16,-1-1-41-16,1 0-69 0,3-2-65 0,0 0-77 15,0 0-65-15,2 0-436 0,9 4-360 16</inkml:trace>
  <inkml:trace contextRef="#ctx0" brushRef="#br0" timeOffset="351.38">1867 870 394 0,'0'0'416'0,"0"0"-52"0,0 0-42 16,0 0-42-16,0 0-47 0,0 0-46 0,0 0-38 15,0 0-37-15,0 0-19 0,0 0-19 0,0 0-31 16,0 0 48-16,0 0 6 0,11-4-2 0,-11 4-14 16,19 1-13-16,-7 1-9 0,-12-2-7 0,24 1-5 15,-11-1-1-15,-13 0-7 0,25 0-7 0,-12 1-5 16,-13-1-11-16,23 0 0 0,-23 0-2 15,19 1 5-15,-19-1-1 0,14-1-35 0,-14 1-58 16,0 0-61-16,18 0-52 0,-18 0-58 0,0 0-120 16,0 0-412-16,11-2-299 0</inkml:trace>
  <inkml:trace contextRef="#ctx0" brushRef="#br0" timeOffset="642.02">2292 719 580 0,'0'0'497'15,"0"0"-69"-15,0 0-39 0,7-6-32 0,-7 6-61 16,0 0-67-16,0 0-42 0,0 0-49 0,0 0-27 16,0 0-36-16,0 0-20 0,0 0-14 0,0 0-7 15,0 0 29-15,6 10 52 0,-6-10-21 0,0 17 5 16,0-17-18-16,1 22 0 0,-1-8-11 0,2 0 31 15,-2 4-19-15,1-2 20 0,-1 2-58 16,1-1 25-16,0 0-34 0,1-1 22 0,-1 1-39 0,-1 0 18 16,0-3-45-16,3-2-41 0,-3 1-69 0,1-2-79 15,0-1-62-15,-1-10-52 0,1 16-40 16,-1-16-28-16,0 13-12 0,0-13-398 0,0 0-311 16</inkml:trace>
  <inkml:trace contextRef="#ctx0" brushRef="#br0" timeOffset="1079.83">2299 824 182 0,'1'-13'537'0,"0"1"-94"0,-1 0-49 16,4 1-29-16,-3 0-5 0,2 2-19 0,1-2-29 15,-3 1-73-15,5-1-33 0,2 1-46 0,0-1-22 16,-1 0-36-16,2 2-7 0,4 0-38 0,-1 0-3 16,3 3-24-16,-1-1 6 0,1 3-31 0,-1 1 13 15,2 2-25-15,-2 0 19 0,4 2-16 0,-3 3 13 16,2 0-13-16,-5 3 7 0,1-1-11 15,0 3 10-15,-4 2-13 0,-1 0-6 0,-1 2-22 16,-4-3 6-16,-2 2-11 0,-4-2 8 0,1 1-2 16,-6 0 15-16,1 1-2 0,-2-3 13 0,-3 1-1 15,2-3 11-15,-2 1-6 0,0-3 21 0,-1 0-9 16,1-1 18-16,0 0-1 0,3-2 19 0,9-2 1 16,-19 2 19-16,19-2-17 0,-16 0 17 0,16 0-5 15,-14 0 14-15,14 0-28 0,0 0 5 0,-14-3-29 16,14 3 13-16,0 0-29 0,0 0 8 15,-14-2-25-15,14 2 8 0,0 0-18 0,0 0 13 16,0 0-17-16,0 0 11 0,0 0-15 0,0 0 30 16,3 14-14-16,-3-14 17 0,11 13-19 0,-6-6 18 15,2 0-5-15,-1 3 12 0,3-1-7 16,0 1 16-16,0 0-9 0,1 0 17 0,0 1-19 16,1 0 19-16,1-1-18 0,-2 0 15 0,1-1-20 15,0 1 4-15,-1-3-57 0,1 1-66 0,-1-2-80 16,-2-1-76-16,1 1-107 0,-1-1-133 0,-8-5-334 15,13 6-394-15</inkml:trace>
  <inkml:trace contextRef="#ctx0" brushRef="#br0" timeOffset="1647.6">3551 701 448 0,'0'0'534'0,"0"0"-100"0,0 0-75 0,0-14-28 0,0 14-32 15,0 0-60-15,0 0-37 0,0 0-46 16,0 0-39-16,-1-11-27 0,1 11-30 0,0 0-11 16,0 0-2-16,0 0 7 0,0 0 25 0,0 14 7 15,0-14 22-15,1 19-18 0,-1-19 29 16,1 23-29-16,1-10 18 0,-2 0-29 0,1 2 18 15,0 2-34-15,-1-3 10 0,3 2-36 0,-3 1 18 16,1-2-27-16,-1-1 15 0,0-2-29 0,0 2 18 16,0 0-28-16,0-2-9 0,1-1-95 0,-1-11-81 15,0 19-101-15,0-19-80 0,1 15-68 0,-1-15-67 16,-1 13-374-16,1-13-424 0</inkml:trace>
  <inkml:trace contextRef="#ctx0" brushRef="#br0" timeOffset="1844.45">3541 716 264 0,'1'-11'560'0,"-1"11"-88"0,4-18-46 0,-4 18-4 15,3-13-28-15,-3 13-90 0,6-14-48 0,-6 14-59 16,9-15-35-16,-3 8-44 0,1 1-17 0,2 0-38 16,1 1-5-16,0 0-27 0,4 2 5 0,0-1-19 15,3 3 4-15,-3 0-14 0,2 0-1 0,1 2-47 16,1 0-62-16,-3 1-75 0,2 1-71 15,-2 0-72-15,-1 3-60 0,-5-1-80 0,0 1-230 16,0 1-198-16</inkml:trace>
  <inkml:trace contextRef="#ctx0" brushRef="#br0" timeOffset="2001.04">3589 812 452 0,'0'0'414'0,"-8"5"-33"0,8-5-61 0,0 0-38 15,-9 4-57-15,9-4-37 0,0 0-43 16,0 0-36-16,0 0-17 0,0 0-24 0,14 5-9 16,-14-5-21-16,17 0-3 0,-4 0-29 0,1 0-42 0,0-2-95 15,3 2-81-15,0-1-141 0,2 1-305 16,1-3-165-16</inkml:trace>
  <inkml:trace contextRef="#ctx0" brushRef="#br0" timeOffset="2308.96">4085 690 644 0,'0'0'558'16,"0"0"-108"-16,-6-7-43 0,6 7-30 15,0 0-63-15,0 0-58 0,0 0-58 0,-4-9-32 16,4 9-46-16,0 0-21 0,0 0-36 0,0 0-9 15,0 0-19-15,0 0-3 0,0 0 2 0,-5 10 31 16,5-10 29-16,0 15 27 0,0-15-1 0,0 22-4 16,0-10-18-16,0 2-12 0,0-1-3 0,0 2-12 15,1 1-15-15,-1 1-8 0,0-1-1 0,0 1-13 16,2-3-6-16,-2 1-6 0,1-2-1 0,-1 0-8 16,1-1-29-16,-1 0-59 0,1-2-67 0,-1-10-61 15,2 19-62-15,-2-19-50 0,0 14-23 0,0-14-72 16,1 11-67-16,-1-11-371 0,0 0-392 0</inkml:trace>
  <inkml:trace contextRef="#ctx0" brushRef="#br0" timeOffset="2508.34">4092 731 389 0,'1'-17'561'0,"-1"17"-71"0,1-13-46 0,-1 13-18 15,3-14-69-15,-3 14-40 0,1-11-78 16,-1 11-29-16,4-10-64 0,-4 10-22 0,8-8-42 15,-1 1-11-15,1 2-31 0,2 2-29 0,2 0 14 16,-1 0 0-16,2 0-19 0,1 1 0 0,-1 1-39 16,1 0-39-16,-1 1-43 0,2 1-26 0,0 1-31 15,2 0-89-15,-3 3-49 0,1-2-72 0,-2 2-405 16,-3-2-308-16</inkml:trace>
  <inkml:trace contextRef="#ctx0" brushRef="#br0" timeOffset="2698.57">4117 799 196 0,'0'0'449'0,"-10"3"-81"0,10-3-61 0,0 0-24 16,0 0-44-16,-6 7-3 0,6-7-21 0,0 0-32 16,16 4-39-16,-16-4-28 0,22 3-19 15,-8-2-15-15,0-1-19 0,5 1-9 0,2 0-11 16,-2 0-15-16,3-1-56 0,-2 1-62 0,-2-1-122 15,-2 0-75-15,-1 0-501 0,0-1-309 0</inkml:trace>
  <inkml:trace contextRef="#ctx0" brushRef="#br0" timeOffset="3576.74">4925 655 289 0,'0'0'410'0,"0"0"-94"0,0 0-32 15,-5-9-75-15,5 9-22 0,0 0-55 16,0 0-15-16,-12-3-24 0,12 3 15 0,0 0-30 16,-14 3-8-16,14-3-27 0,-8 5 8 0,8-5-3 15,-10 9-3-15,10-9-23 0,-7 9 20 16,7-9 3-16,-5 14 4 0,5-14-16 0,-3 13 6 0,3-13-9 16,0 18 4-16,0-18-9 0,3 17 1 0,0-10-6 15,1 2-7-15,1 0 8 16,4-3 8-16,0 2-3 0,3-2 2 0,0 1-4 0,1-2 2 15,0-2 3-15,0 0 10 0,-2-1 12 16,2-3 13-16,-1 0 5 0,-2-2 10 0,1-1 5 16,-3-1-17-16,0-2-9 0,-1-2-20 0,-3 0-12 15,-1-1-28-15,-3 10-2 0,0-20-17 0,-4 9-4 0,-4 0-15 16,1 0 0-16,-4 1-5 0,0 1-6 16,1 0-8-16,-2 4-28 0,-1 0-33 0,3 1-31 15,10 4-22-15,-21-1-34 0,21 1 2 0,-20 2-50 16,20-2-46-16,-16 8-7 0,9-3-171 0,7-5 37 15</inkml:trace>
  <inkml:trace contextRef="#ctx0" brushRef="#br0" timeOffset="3924.81">5008 898 297 0,'0'0'311'0,"0"0"-53"0,0 0-49 0,0 0-33 16,0 0-32-16,-5 12-39 0,5-12 18 0,0 0-25 15,-4 11 3-15,4-11-26 0,-4 9 11 0,4-9-31 16,-4 12 1-16,4-12 6 0,-2 11 6 0,2-11-26 16,-1 13 9-16,1-13-50 0,0 13 40 0,0-13-17 15,1 12 10-15,-1-12-7 0,2 12 7 0,-2-12-12 16,8 12 12-16,-8-12-10 0,13 12 14 0,-4-8-9 15,-9-4 13-15,18 8-5 0,-18-8 17 16,19 5 15-16,-19-5 28 0,19 0 21 0,-19 0-4 16,19-4 12-16,-19 4-10 0,17-7 30 0,-8 2 7 15,-9 5-7-15,11-12-52 0,-7 4-2 0,-4 8-37 16,0-16 6-16,0 16-37 0,-5-16 2 0,-3 7-39 16,2 0-25-16,-2 2-39 0,-1 0-61 0,0 1-80 15,0 1-113-15,0 1-76 0,9 4-526 0,-20-3-506 16</inkml:trace>
  <inkml:trace contextRef="#ctx0" brushRef="#br0" timeOffset="5273.99">1929 1828 224 0,'0'0'431'16,"-1"-12"-84"-16,1 12 2 0,0 0-35 16,0-13-18-16,0 13-42 0,0 0-49 0,0 0-41 15,-2-12-33-15,2 12-27 0,0 0-21 0,0 0-19 0,0 0-15 16,0 0-9-16,0 0-6 0,0 0-10 16,0 0-3-16,0 0-6 0,-6 12 4 0,6-12-7 15,-1 20 10-15,-1-9 13 0,0 5 4 0,-1 0 6 16,2 1 4-16,0 1 8 0,-1-2-4 15,0 4-3-15,1-4-12 0,-2 2 0 0,2-2-13 0,-1 0 2 16,2 0-5-16,0-3-5 0,-2 2 2 0,2-3-2 16,0 0 4-16,-1 0-4 0,1-12 3 0,-1 20-2 15,1-20-34-15,1 18-73 0,-1-18-80 0,0 15-81 16,0-15-51-16,1 10-50 0,-1-10-116 0,0 0-219 16,0 0-193-16</inkml:trace>
  <inkml:trace contextRef="#ctx0" brushRef="#br0" timeOffset="5562.76">1701 1820 215 0,'0'0'507'0,"-6"-8"-84"15,6 8-56-15,-5-9-15 0,5 9-22 0,0 0-52 16,-4-8-49-16,4 8-38 0,0 0-33 0,0 0-41 15,-1-11-18-15,1 11-22 0,7-4-9 0,-7 4-19 16,19-6 2-16,-8 5-12 0,2-1 1 0,5 0 3 16,-1-1 12-16,3 2-7 0,-1-1 8 0,3 1-20 15,5-2 2-15,-2 2-19 0,1-1 9 16,1 1-14-16,-2-1 10 0,-4 2-17 0,1-1 2 16,-1 0-10-16,-4 1-10 0,1-2-48 0,-4 2-42 15,0-1-45-15,-14 1-50 0,24 0-49 0,-24 0-98 16,17 0-67-16,-17 0-368 0,14 1-298 0</inkml:trace>
  <inkml:trace contextRef="#ctx0" brushRef="#br0" timeOffset="6007.21">2118 1973 373 0,'0'0'488'0,"11"-8"-116"15,-11 8-52-15,9-3-31 0,-9 3-28 0,12-4-41 16,-12 4-45-16,11-2-35 0,-11 2-24 0,12-1-29 16,-12 1-15-16,0 0-20 0,17 0-13 0,-17 0-5 15,13 3-2-15,-13-3 0 0,11 8 12 0,-4-1 7 16,-7-7 3-16,10 13 4 0,-5-5-6 15,0 0 1-15,-1 2-12 0,0 1-3 0,-2-2-9 16,0 3 1-16,-1-2-6 0,-1-10-4 0,0 20-4 0,0-20-1 16,-1 20-3-16,1-20 1 0,-4 14-2 15,4-14 4-15,-3 12 0 0,3-12 8 0,-5 10 5 16,5-10-1-16,0 0 0 0,-9 7 3 0,9-7 4 16,0 0-9-16,-10-7 7 0,10 7-8 0,-3-12 11 15,3 12-2-15,0-17-11 0,2 5-10 0,-1 1 0 16,5-3-24-16,1-1 13 0,-1 2-9 0,1 0 10 15,0 0-11-15,0 1 9 0,0 1-16 16,-2 1-7-16,0 1-31 0,1 1-36 0,-6 8-44 16,11-11-43-16,-11 11-20 0,12-8-67 15,-12 8-37-15,14-2-61 0,-14 2-74 0,16 1-186 16,-16-1-132-16</inkml:trace>
  <inkml:trace contextRef="#ctx0" brushRef="#br0" timeOffset="6740.83">2533 1966 341 0,'0'0'596'0,"0"0"-115"0,0 0-77 16,-6-7-52-16,6 7-53 0,0 0-69 0,0 0-40 0,0 0-47 15,0 0-33-15,0 0-37 0,0 0-24 16,0 0-14-16,0 0-3 0,0 0-12 0,-11 6-2 15,11-6 4-15,-4 11-3 0,4-11-5 0,-5 13 5 16,5-13-9-16,-4 17 1 0,4-17-1 0,-1 20 1 16,0-10 0-16,1-10 0 0,0 18-2 0,0-18-2 15,1 18 3-15,-1-18-1 0,4 18 1 0,1-9 7 16,-1-1 5-16,-4-8 1 0,9 14-10 16,-3-8 0-16,-6-6-2 0,15 9 3 0,-6-6-1 15,-9-3-3-15,17 3-11 0,-4-6-9 0,-3 1-18 16,4-3 3-16,-3-2 2 0,2-3-10 0,0 1-5 15,0-5 4-15,-2 3 15 0,-2-1 2 16,-1-2 5-16,0 1 22 0,0 1 20 0,-2 0 29 16,-3 1 16-16,1 2 24 0,-4 9-10 0,5-16 2 15,-5 16-20-15,4-13-18 0,-4 13-20 0,5-10-21 16,-5 10-3-16,0 0-27 0,4-9 9 0,-4 9-6 16,0 0 12-16,0 0-10 0,-9 5 5 0,9-5-10 15,-5 9 7-15,5-9-13 0,-6 13 17 0,6-13 2 16,-5 18 3-16,5-18 0 0,-3 21 0 0,3-21-2 15,-1 20 4-15,2-9-7 0,-1-11 6 0,3 20 4 16,-1-10-2-16,1 1 4 0,1-3 2 0,1 2-15 16,2-3-2-16,0 1-3 0,0-2-6 0,1-1-8 15,3 1-21-15,0-3 10 0,0-2-13 16,-11-1-10-16,25-1-8 0,-10-4-4 0,-1-1-22 16,1-3-6-16,1-2-23 0,0-3 18 0,1-5 17 15,-2-2 28-15,-1 0 13 0,0-3 24 0,-3-1 7 16,-1-1 24-16,0 0 33 0,-4 4 20 0,1-1 12 15,-2 2 23-15,-1 4 38 0,-2 0 22 0,2 3 7 16,-1 2-12-16,-2 1-23 0,1 2-29 0,-2 9-28 16,3-15-27-16,-3 15-22 0,3-11-9 0,-3 11-1 15,0 0 1-15,0 0 11 0,0 0-12 0,0 0 12 16,-11 9 2-16,5 1 7 16,1 1 6-16,0 4 5 0,-2 1-1 0,1 3-4 15,-2 0-2-15,3 1 4 0,-1 1-5 0,1-1-2 16,-1 0-4-16,3 1-11 0,-4-3 3 0,5 0-7 15,-1-1 2-15,1-1-8 0,0 0-2 0,1 0-9 16,0-3-15-16,0-1-62 0,1 0-78 0,-2-1-66 16,2-11-75-16,-1 18-79 0,1-18-79 0,0 14-63 15,0-14-281-15,0 0-327 0</inkml:trace>
  <inkml:trace contextRef="#ctx0" brushRef="#br0" timeOffset="6940.84">2853 1950 556 0,'0'0'666'0,"-7"-8"-162"0,7 8-80 15,0 0-90-15,-7-7-52 0,7 7-64 0,0 0-41 16,0 0-39-16,0 0-22 0,0 0-27 0,9-7-11 16,-9 7-20-16,22 0-16 0,-8 2-49 0,3-1-42 15,0 0-42-15,1 0-58 0,2 1-48 0,-1 0-92 16,-3-2-44-16,3 1-101 0,-1-1-241 15,2-3-182-15</inkml:trace>
  <inkml:trace contextRef="#ctx0" brushRef="#br0" timeOffset="7360.72">3200 1808 58 0,'0'0'606'0,"0"0"-98"16,1-14-39-16,-1 14-29 0,0 0-45 0,1-11-73 15,-1 11-59-15,0 0-55 0,0 0-49 0,1-11-40 16,-1 11-38-16,0 0-24 0,0 0-6 0,0 0 9 15,0 0 2-15,0 0 7 0,3 13 13 0,-3-13 13 16,1 18-15-16,-1-18-6 0,2 23-15 0,-2-11-4 16,0 2-9-16,0 1-4 0,0 2-5 0,-2 0 7 15,2-1-6-15,-1 1-1 0,-2 1-9 0,2-2-1 16,0-1-11-16,-2 1 4 0,2-4-8 0,-2 0 0 16,1-1-9-16,-1-1 2 0,3-10-10 15,-3 13 5-15,3-13-4 0,-2 14 8 0,2-14-9 16,0 0-44-16,-3 11 17 0,3-11 3 0,0 0-6 15,0 0-19-15,-7-6 2 0,7 6-18 0,-2-13-24 16,2 13-2-16,1-19 9 0,0 6 15 0,0 0 11 16,2-2 35-16,1 1 1 0,0 0 5 0,2-1-5 15,0 2-1-15,1 0 8 0,-1 2 7 0,3 1-2 16,-1 0-2-16,1 2 2 0,-2 1-1 0,3 3-4 16,0 0-4-16,0 2 3 0,-10 2-3 0,23 0 7 15,-13 3 8-15,4 2 31 0,-2 4 26 16,1 0 10-16,0 4-7 0,1 1-7 0,-2 1-4 15,0 1-16-15,-1 0-24 0,-2 1-47 0,0 0-45 16,-3-1-70-16,1 0-71 0,-4-3-91 16,0 1-97-16,-4-2-440 0,-1 0-406 0</inkml:trace>
  <inkml:trace contextRef="#ctx0" brushRef="#br0" timeOffset="7983.44">4631 1688 359 0,'0'0'494'16,"0"0"-78"-16,-4-10-67 0,4 10-41 0,0 0-49 16,0 0-48-16,-4-8-52 0,4 8-36 0,0 0-34 15,0 0-22-15,0 0-16 0,0 0 14 0,0 0 5 16,-6 8 17-16,6-8 0 0,-4 17 13 0,3-6-12 16,-1 1 0-16,1 3 18 0,0 1 24 0,-2 1-11 15,1 0-8-15,1 1-14 0,-1 0-13 0,1-1-18 16,-1-1-13-16,0 1-25 0,-2 0 13 15,3-1-11-15,0-1 2 0,-2-1-9 16,1-3-38-16,0 0-75 0,2-11-73 0,-1 17-87 16,1-17-85-16,-1 13-80 0,1-13-57 0,0 0-365 15,-2 12-375-15</inkml:trace>
  <inkml:trace contextRef="#ctx0" brushRef="#br0" timeOffset="8224.91">4382 1698 132 0,'0'0'643'15,"-5"-10"-174"-15,5 10-103 0,0 0-40 0,-3-12-28 0,3 12-48 16,0 0-38-16,3-10-40 0,-3 10-14 16,9-6-19-16,-9 6-1 0,19-7-17 0,-6 5-24 0,3-2-16 15,3 2-14-15,-1-1-17 0,3 1-6 16,-3 0-17-16,3 2-3 0,0-1-7 0,-1 1-6 15,1 0-39-15,-1 0-56 0,-1 1-63 0,0-1-76 16,1 2-82-16,-4-1-50 0,2 0-102 0,-2 3-255 16,-1-3-218-16</inkml:trace>
  <inkml:trace contextRef="#ctx0" brushRef="#br0" timeOffset="9238.84">5013 1912 478 0,'0'0'415'0,"0"0"-56"0,5-10-47 0,-5 10 3 16,0 0-27-16,1-15-34 0,-1 15-43 0,0 0-40 15,-1-14-36-15,1 14-21 0,-2-10-25 0,2 10-22 16,-7-10-11-16,7 10-11 0,-9-8-9 0,9 8-8 15,-10-7-9-15,10 7-4 0,-13-4-8 0,13 4-5 16,-18 0-5-16,18 0-2 0,-20 4-11 0,10-1 10 16,-1 1-4-16,1 1-1 0,-1 3 1 15,2-2 1-15,-3 3 1 0,3 1 4 0,2-1-2 16,0 1 4-16,0 0 0 0,2-2-2 0,1 2 1 16,4-10 4-16,-5 16 1 0,5-16 10 0,-2 14 11 15,2-14 8-15,4 15 8 0,-4-15-1 16,8 12-1-16,-8-12-4 0,15 9 0 0,-15-9-7 15,18 4-10-15,-18-4-18 0,23-1-16 0,-13-2-12 16,4-1-18-16,-2-4-15 0,1-1 0 0,-3-2 1 16,1 0 13-16,0-1 12 0,-2-1 9 0,-2 0 6 15,1 0 4-15,-1 0 6 0,-1 1 20 0,-3 2 27 16,1 1 6-16,-4 9 13 0,7-16-17 0,-7 16-15 16,6-11-17-16,-6 11-9 0,4-10-10 15,-4 10-8-15,0 0 1 0,5-8 1 0,-5 8 4 16,0 0 3-16,0 0 7 0,0 0-2 0,0 14-2 15,0-14 10-15,1 15 2 0,-1-15-2 0,0 16-2 16,0-16 1-16,3 18 1 0,-3-18 1 0,4 18 4 16,-2-9 0-16,1 1 5 0,2-1 2 0,1 0 3 15,1-1 2-15,0-1 2 0,2 2-13 0,1-4 3 16,0 1-10-16,0-2-12 0,1 0-4 0,-1-2-6 16,-10-2-3-16,23 0 14 0,-23 0 17 0,21-3-26 15,-8-5-137-15,0 0 31 0,0-4 19 0,2-2 34 16,-3-3-4-16,0-1 18 0,-1-2-5 0,0-1 10 15,-4-1 15-15,0-1 45 0,-2 2 30 16,0-2 17-16,0 2 10 0,-3 3 14 0,0 0 24 16,0 2 28-16,0 4 2 0,-1 0-20 0,-1 12-30 15,1-20-26-15,-1 20-23 0,1-15-18 0,-1 15-17 16,2-11-1-16,-2 11 2 0,0 0-3 0,0 0 4 16,0 0 5-16,0 0-9 0,0 0 1 0,-5 14 7 15,2-5 3-15,2 2-2 0,-2 1 6 16,2 1 4-16,-3 3 6 0,3-1-8 0,-2 2 5 15,2 1-2-15,-1 0 2 0,-1 0-12 0,0 0 9 16,1 0-2-16,-1 0 2 0,1-3-1 0,-1 2-5 16,1-2-5-16,0-2-15 0,0-1-12 0,2-12 10 15,-4 20 9-15,4-20 11 0,-3 15 14 0,3-15 15 16,-2 12 0-16,2-12-7 0,0 0-27 16,0 0-13-16,0 0 20 0,0 0-7 0,0 0-15 15,0 0-9-15,0 0 2 0,9-10 4 0,-9 10-16 16,9-16 4-16,-4 6 6 0,3-1 2 0,-2-1 1 15,3 0 11-15,0 2 2 0,0-2 6 0,1 3-5 16,-1 0-8-16,0 1-2 0,2 2-3 0,-2 0 0 16,0 1 0-16,3 3-2 0,-2-1 0 0,-10 3 5 15,23 2 4-15,-13 0-6 0,1 3 13 0,0 0 1 16,-2 1 9-16,-1 0-2 0,2 3 2 0,-4 0 5 16,-1 0-2-16,0 1 2 0,-1 0-1 15,-4-10 1-15,2 21-3 0,-2-21-3 0,-6 20-2 16,3-11-2-16,-4-1-8 0,-3 1 10 0,0-2-6 15,-3-2-8-15,-2 0-8 0,-1-2-16 0,-3-2-22 16,0-1-52-16,1-2-53 0,-1 0-43 0,1-3-25 16,0 0-106-16,4-1-276 0,0-1-125 0</inkml:trace>
  <inkml:trace contextRef="#ctx0" brushRef="#br0" timeOffset="9543.81">5752 1614 863 0,'0'0'635'0,"0"0"-165"16,0 0-80-16,0 0-89 0,0 0-36 0,-2-12-61 15,2 12-44-15,0 0-52 0,0 0-21 0,0 0-31 16,0 0 3-16,0 0-11 0,0 0-6 0,4 15 0 15,-1-5 18-15,-2 1 20 0,-1 1-9 0,1 2 6 16,-1 2 10-16,2 0-4 0,-2 1-16 16,0 1 2-16,0 0-13 0,0 0-1 0,0 0-10 0,-2-1 3 15,1 0-21-15,1 0 7 0,-1-2-16 16,0 0 2-16,-1-2-11 0,2-1-43 0,-1 0-67 16,1-12-119-16,-1 21-101 0,1-21-127 0,-2 18-130 15,2-18-343-15,2 14-491 0</inkml:trace>
  <inkml:trace contextRef="#ctx0" brushRef="#br0" timeOffset="9975.79">5914 1831 292 0,'0'0'332'16,"0"0"-108"-16,0 0-13 0,0 0-52 0,0 0-2 15,0 0-25-15,0 0 8 0,13 2-11 0,-13-2-17 16,13 3-8-16,-13-3-11 0,15 3-7 0,-15-3 6 16,18 3-15-16,-18-3-4 0,19 0-8 0,-19 0 1 15,19-3-11-15,-7 1 0 0,-12 2-11 0,18-7 2 16,-11 2-9-16,2 0 2 0,-2-1-11 0,-7 6 2 16,10-13-5-16,-10 13 12 0,5-14-5 0,-5 14-14 15,4-15-6-15,-4 15-7 0,-5-17 0 0,5 17-3 16,-7-14 4-16,2 7-1 0,0 0 6 0,-1 0-1 15,6 7-6-15,-16-9-1 0,9 4-7 0,7 5-6 16,-16-5-2-16,16 5-2 0,-14-1 0 16,14 1-2-16,-16 5-1 0,8 0 7 0,0 2 1 15,2 0 7-15,-3 4 25 0,4 1 11 0,-2 0 4 16,4 1 13-16,-3 2-8 0,4-1-1 0,-1-2 5 16,3 1-2-16,0 2 8 0,2-3 3 15,0 2 5-15,2-1 14 0,1 2 15 0,3-2 6 16,3-1-14-16,2 0-4 0,1 0-27 0,3-3-22 15,2 0-54-15,-1-3-40 0,4 0-54 0,-3-2-68 16,0-2-73-16,3-2-89 0,1-3-48 0,1 0-406 16,2-3-330-16</inkml:trace>
  <inkml:trace contextRef="#ctx0" brushRef="#br0" timeOffset="10304.61">6581 1647 274 0,'0'0'522'0,"0"0"-74"0,1-14-67 16,-1 14-38-16,0 0-48 0,2-12-69 0,-2 12-54 16,0 0-41-16,0 0-36 0,0 0-29 0,0 0-26 15,0 0-15-15,0 0-10 0,-2-11-1 0,2 11 3 16,0 0-8-16,0 0-5 0,-5 11-1 0,5-11-5 16,0 0-3-16,-3 12 0 0,3-12-2 0,0 0 6 15,0 16 2-15,0-16 1 0,0 0 3 16,3 14 5-16,-3-14 0 0,5 8-3 0,-5-8-6 15,6 7 9-15,-6-7 3 0,0 0 7 0,9 9-3 16,-9-9 2-16,0 0 0 0,15 0 2 0,-15 0 3 16,0 0 6-16,11-5 0 0,-11 5-14 15,7-6 2-15,-7 6 5 0,0 0-10 0,5-12-6 16,-5 12-16-16,1-11-7 0,-1 11-8 0,0 0-19 16,-1-15-20-16,1 15-31 0,-5-9-21 0,5 9-35 15,-8-8-41-15,8 8-36 0,-11-4-33 0,11 4-97 16,-16 2-213-16,16-2-86 0</inkml:trace>
  <inkml:trace contextRef="#ctx0" brushRef="#br0" timeOffset="10656.04">6604 1891 409 0,'0'0'409'0,"0"0"-63"0,0 0-40 16,0 0-50-16,0 0-47 0,0 0-46 16,0 0-41-16,0 0-30 0,0 0-33 0,0 0-14 0,-1 13-10 15,1-13-10-15,0 0-12 0,-9 9 1 0,9-9-5 16,-6 8-7-16,6-8-2 0,-7 9-6 16,7-9-1-16,-7 9 4 0,7-9-1 0,-5 12 12 15,5-12-4-15,-4 11 0 0,4-11-2 16,-3 11 8-16,3-11 17 0,3 9 19 0,-3-9 14 15,5 10 8-15,-5-10 3 0,9 7 1 0,-9-7 7 16,10 6 7-16,-10-6 9 0,11 2 10 0,-11-2 26 16,0 0 1-16,18-2-2 0,-18 2-15 0,9-5-8 15,-9 5-9-15,9-9-27 0,-9 9-30 0,5-11-23 16,-5 11-53-16,4-12-47 0,-4 12-70 0,-1-12-96 16,1 12-113-16,-4-12-64 0,4 12-448 0,-11-12-424 15</inkml:trace>
  <inkml:trace contextRef="#ctx0" brushRef="#br0" timeOffset="14422.52">3016 2965 16 0,'0'0'356'0,"0"0"-51"16,0 0-11-16,-3-16-51 0,3 16 6 0,-6-10-21 15,6 10 0-15,-10-10 29 0,10 10-20 0,-12-11-46 16,4 6-16-16,8 5-15 0,-15-8-16 0,15 8-32 16,-18-7 3-16,18 7-28 0,-23-3 7 15,10 4-7-15,0 1 7 0,1 1-25 0,-4 1-5 0,3 1-17 16,-2 1 4-16,4 2-11 0,-3 2 7 0,2 0-23 16,2 0 4-16,0 2-14 0,2 0 9 0,0 0-15 15,2 1 8-15,0 1-14 0,1-1 13 0,2-1-14 16,0 0 10-16,2 0-8 0,1-12 2 0,1 21 1 15,1-10 12-15,2 0 6 0,2 0 12 0,4 0-1 16,2-2 1-16,3 2-4 0,2-2-3 16,2-1-6-16,0-1 1 0,0-2-3 0,0-3-13 15,-2 1-23-15,2-1-26 0,-1-1-38 0,0-2-26 16,0-1-57-16,-2-1-18 0,1-2-83 0,0 1-31 16,-2-4-73-16,-2 2-4 0,2-1-61 0,-4-1-239 15,0-1-180-15</inkml:trace>
  <inkml:trace contextRef="#ctx0" brushRef="#br0" timeOffset="14704.93">3275 2909 260 0,'0'0'447'0,"0"0"-8"0,3-13-53 0,-3 13-1 15,0 0-47-15,0 0-47 0,3-9-56 0,-3 9-28 16,0 0-47-16,0 0-20 0,0 0-35 0,0 0-12 15,0 0-33-15,0 0-3 0,0 0-19 0,0 0 22 16,0 0-1-16,0 0 24 0,0 0 10 0,0 14 23 16,0-14-8-16,-5 20 25 0,4-7-48 0,0 1 41 15,0 2-48-15,-2 1 28 0,2 1-22 16,-1-3-14-16,0 3-14 0,1-1-3 0,-1 0-14 16,1-2-6-16,0 2-2 0,-1-3-22 0,1-2-35 15,1 1-66-15,-1-2-79 0,-1-1-71 0,2-10-105 16,-1 18-64-16,1-18-79 0,1 15-98 0,-1-15-262 15,4 9-395-15</inkml:trace>
  <inkml:trace contextRef="#ctx0" brushRef="#br0" timeOffset="15095.03">3510 3036 594 0,'0'0'455'16,"0"0"-27"-16,0 0-66 0,-2-11-23 0,2 11-68 15,0 0-36-15,0 0-63 0,0 0-20 16,-8-7-42-16,8 7-8 0,0 0-26 0,-10 3-4 16,10-3-24-16,-9 5 3 0,9-5-23 15,-9 10 10-15,9-10-19 0,-10 12 8 0,5-4-16 16,-1 0 13-16,6-8-19 0,-6 18 12 0,3-8-12 16,1 0 12-16,2-10-18 0,-1 19 23 0,1-19 2 15,1 18 20-15,1-8-5 0,-2-10 14 0,8 16-8 16,0-7 4-16,2-2-8 0,0-1 2 0,2 0-9 15,2 0 3-15,-3-4-7 0,3 1-6 16,0-2 2-16,-1-2 8 0,1-1-9 0,0-1 5 0,2-2-12 16,-3-2-2-16,-2 0-2 0,0-2-4 15,0-2 0-15,-1 1 3 0,-2-1-2 0,-2-1 0 16,-2 1-1-16,-2-1-9 0,0 0 3 0,-1 1-7 16,-4 0 4-16,2 1 2 0,-3 0-5 0,-1 1-4 15,-1-1-13-15,-1 2 4 0,-3 0-19 0,1 2-4 16,0 2-36-16,-1-1-18 0,10 5-52 0,-19-5-21 15,19 5-49-15,-17 0 9 0,17 0-60 0,-15 3 8 16,15-3-52-16,-13 7-58 0,13-7-320 0,-8 8-195 16</inkml:trace>
  <inkml:trace contextRef="#ctx0" brushRef="#br0" timeOffset="15426.89">4015 3046 473 0,'0'0'538'0,"-2"-9"-86"0,2 9-35 0,-4-9-37 0,4 9-38 16,-6-8-40-16,6 8-39 0,0 0-50 0,-7-10-45 16,7 10-34-16,0 0-33 0,-13-5-23 0,13 5-25 15,0 0-14-15,-13-2-7 0,13 2-10 16,-14 4-3-16,5-1-3 0,2 4 0 0,-2-1-6 0,-1 2 5 15,-1 2-7-15,2 0 6 0,-1 1-6 0,2 1 10 16,1 0-12-16,0 0 6 0,1 2-2 16,1-4 9-16,1 2-5 0,1-1 16 0,1 0-1 15,1 0 12-15,1-11 6 0,1 20 2 0,1-11 0 16,4 0-6-16,0-1 1 0,4 1-22 0,0-3-36 16,4 0-47-16,-1-2-76 0,1 0-54 0,0-2-67 15,2-2-59-15,2-5-120 0,1 1-66 0,0-4-326 16,0-3-369-16</inkml:trace>
  <inkml:trace contextRef="#ctx0" brushRef="#br0" timeOffset="15685.78">4281 2835 370 0,'0'0'548'0,"4"-15"-81"0,-4 15-48 16,1-13-17-16,-1 13-59 0,0 0-42 0,4-11-66 15,-4 11-39-15,0 0-53 0,0 0-24 16,2-12-43-16,-2 12 0 0,0 0-8 0,0 0 7 15,0 0-20-15,0 0 22 0,-1 14 14 0,1-14 2 16,-1 18 14-16,-2-6 8 0,1 2-8 0,-1 3-33 16,1 1 42-16,-1 1-43 0,0 2 26 0,-1 1-49 15,2 2 31-15,-3-2-50 0,1 0 14 0,2 1-29 16,-2-2 28-16,1-3-6 0,1 0-18 0,-1-1-17 16,2-1-51-16,-2-1-86 0,2-2-85 0,-2-2-67 15,3-11-96-15,-3 18-53 0,3-18-67 16,-2 14-39-16,2-14-289 0,0 0-365 0</inkml:trace>
  <inkml:trace contextRef="#ctx0" brushRef="#br0" timeOffset="16011.72">4506 2983 231 0,'0'0'522'0,"11"-8"-96"0,-11 8-81 0,8-4-1 15,-8 4-46-15,0 0-32 0,8-6-69 0,-8 6-26 16,0 0-41-16,0 0-14 0,0 0-31 0,0 0-3 15,0 0-28-15,0 0 4 0,-16 0-25 16,16 0 5-16,-14 2-18 0,14-2 6 0,-18 4-16 16,6-2 8-16,0 0-15 0,-1 3 13 0,2-2-19 15,-1 1 3-15,1-2-3 0,1 1-2 0,-1 1 8 16,0 0-13-16,11-4 10 0,-17 6-15 0,17-6 11 16,-14 3-12-16,14-3 2 0,-10 5 3 0,10-5 17 15,-9 6-1-15,9-6 17 0,-8 7-3 0,8-7 18 16,0 0-13-16,-1 15 14 0,1-15-16 15,5 14 15-15,-1-6-19 0,0 1 11 16,2-1-12-16,2 2 15 0,2-1-13 0,-1 1 10 16,1 0-12-16,3 0-5 0,-1-2-41 0,0 2-29 0,1-2-62 15,0-1-45-15,1 0-107 0,-1-1-85 16,-2 0-113-16,2-2-269 0,-4-1-244 0</inkml:trace>
  <inkml:trace contextRef="#ctx0" brushRef="#br0" timeOffset="16973.77">6359 2877 138 0,'13'-7'413'0,"-13"7"-42"15,7-7-60-15,-7 7 15 0,7-11-46 0,-7 11-4 16,5-10-24-16,-5 10-22 0,1-11-38 16,-1 11-2-16,-1-11-44 0,1 11-20 0,-7-13-30 15,7 13-5-15,-7-10-27 0,7 10 4 0,-14-10-27 0,4 5 4 16,-1 2-21-16,0 1 7 0,-2-1-19 15,1 0 7-15,-2 3-21 0,2 0 10 0,12 0-12 16,-25 2 8-16,14 0-11 0,-2 2 4 0,3-2-14 16,1 2 15-16,-1 0-15 0,1 2 14 0,2-1-14 15,1 2 16-15,6-7-8 0,-9 14 12 0,9-14-9 16,-5 13 14-16,5-13-9 0,1 15 16 16,-1-15-11-16,5 15 20 0,2-6-7 0,-1-2 5 15,2 2 0-15,1 1-2 0,2 0-3 0,-1-1-3 16,1 1-1-16,1-1-2 0,-3 1-3 0,2-1-7 15,0 1-4-15,-3-2 1 0,1 2-2 0,-2-2-2 16,0 1 0-16,-1-3 1 0,-1 1 5 0,0 2 5 16,-5-9-12-16,9 14 13 0,-9-14-7 0,5 12 8 15,-5-12 3-15,3 11 7 0,-3-11-3 0,0 0 8 16,-3 15-5-16,3-15 10 0,-5 10-5 0,5-10 2 16,-14 7-9-16,14-7 9 0,-16 6-6 0,3-5 5 15,0-1-1-15,-1-1-6 0,-3 0 0 0,-2-2-3 16,1-2-2-16,-2 0-10 0,-2-2-84 0,4-2 21 15,-1 0-32-15,0 0-36 0,4 0-77 16,2-1-107-16,0 0-85 0,3 2-100 16,0 0-255-16,2-1-263 0</inkml:trace>
  <inkml:trace contextRef="#ctx0" brushRef="#br0" timeOffset="17643.68">7987 2710 281 0,'0'0'538'0,"-2"-10"-55"0,2 10-69 16,0 0-23-16,-3-11-69 0,3 11-50 0,0 0-54 15,0 0-31-15,-3-11-46 0,3 11-16 16,0 0-32-16,0 0 14 0,0 0-11 0,0 0 6 16,-7 7-11-16,7-7 14 0,-6 14 6 0,4-5 0 15,-2 3 2-15,2 1-11 0,-1 3-9 16,1 2-43-16,-1 0 28 0,0 0-43 0,0 3 32 0,1 0-46 15,0 2 40-15,-1-2-36 0,1 1 23 0,0-2-39 16,0-1 29-16,-1-2-43 0,2 1 10 16,0-2-101-16,-1-3-33 0,2-1-95 0,-1-1-89 0,1-11-47 15,-1 17-76-15,1-17-39 16,0 12-434-16,0-12-476 0</inkml:trace>
  <inkml:trace contextRef="#ctx0" brushRef="#br0" timeOffset="18071.18">7955 2781 124 0,'5'-14'438'0,"0"-1"-54"16,0 2-31-16,2-1-27 0,-1 1-48 0,1 0-12 15,1 1-46-15,1-1-28 0,1 3-46 0,0 0-8 16,0 1-34-16,1 1 1 0,2 2-25 0,-3 2-1 16,2 0-20-16,2 1 4 0,-2 2-23 0,0 2 3 15,0 2-18-15,-1 1 13 0,2 1-15 16,-3 2 5-16,-1 2-16 0,1 2 3 0,-2-1-25 15,-3 2-2-15,-2-2-21 0,-1 2 11 0,-2 0-14 16,-1 0 14-16,-3-1-17 0,-1 1 13 0,-3-1-14 16,-2-2 16-16,-1 1-10 0,-2-2 20 0,-2 0-11 15,-1-2 20-15,0-2-11 0,-1 0 24 0,0-1-19 16,3-2 17-16,-1 0-8 0,2-1 22 0,13 0-9 16,-24 0 20-16,24 0 9 0,-20-2 23 0,20 2-4 15,-16-1 3-15,16 1-16 0,-13-2 4 0,13 2-23 16,-10-3 2-16,10 3-21 0,0 0 3 15,0 0-19-15,0 0 9 0,0 0-15 0,0 0 11 16,0 0-13-16,3 10 18 0,-3-10-4 0,10 11 32 16,-1-4-7-16,0 2 3 0,0-1 11 15,2 3 0-15,-1-1-4 0,2 2-4 0,2-1-4 16,-1 2 3-16,2-1-55 0,-1 1 59 0,1 0-57 16,0-3 55-16,0 2 5 0,-2-3-62 0,1 0 58 15,-1-1-84-15,-1-1 7 0,1 0-70 0,0-1-77 16,-2-2-97-16,1 0-102 0,-2-1-108 0,-10-3-252 15,18 2-261-15</inkml:trace>
  <inkml:trace contextRef="#ctx0" brushRef="#br0" timeOffset="19184.87">10241 2654 250 0,'0'0'405'0,"0"0"-90"15,0 0-1-15,0-13-78 0,0 13-11 0,0 0-32 16,-5-12 8-16,5 12-46 0,-3-9-6 15,3 9-40-15,-8-6 6 0,8 6-26 0,-9-5 20 16,9 5-28-16,-15-4-1 0,15 4-28 0,-17-1 7 16,4 3-17-16,2 1 8 0,-5 1-21 0,2 1 7 15,-1 3-19-15,2-2 16 0,0 3-19 0,-1 1 12 16,3 1-17-16,-2-1 16 0,4 2-13 0,0 0 12 16,1 0-16-16,1 0 17 0,2 0-12 0,0 1 10 15,2-2-9-15,0 0 5 0,3-11 3 0,-1 20 12 16,4-10 14-16,-1-1 8 0,2 0 11 0,1-1-4 15,5 1-3-15,1-1-6 0,2-2-4 0,2 0-7 16,0-2-9-16,4-2 13 0,-1-1-20 0,0-2-8 16,1-1-14-16,-1-3-21 0,3-2-3 0,0-3-24 15,0-4 0-15,-1-1-36 0,1-2 14 16,-6 2-6-16,0-1 29 0,-3 0 1 0,-1-1 13 16,-1 1-12-16,-3 2 20 0,-2 1-18 0,-1-2 16 15,-1 4-12-15,-3 0 17 0,0 11-11 0,-3-20 13 16,-1 12-17-16,4 8 18 0,-12-11-12 0,12 11 15 15,-15-5-11-15,15 5 14 0,-18 1-14 0,7 2 14 16,2 2-8-16,-1-1 18 0,-2 3-7 0,3 2 13 16,0 0-11-16,-1 2 14 0,4 0-13 15,-1 1 15-15,2 1-13 0,1 1 17 0,2 0-14 16,-2 1 13-16,4 0-11 0,1 1 0 0,3-1 3 16,0 0 4-16,1 1 0 0,1-1 4 15,1 0-13-15,3-1-40 0,-1-1-66 0,0-1-87 16,4-3-108-16,-2 2-111 0,1-3-368 0,0 0-294 15</inkml:trace>
  <inkml:trace contextRef="#ctx0" brushRef="#br0" timeOffset="19651.73">10515 2734 634 0,'0'0'461'0,"0"0"-107"15,0 0-78-15,5-9-15 0,-5 9-56 0,0 0-26 16,0 0-57-16,0 0 2 0,0 0-18 0,0 0 21 16,0 0-18-16,8 5 5 0,-8-5-13 0,4 9 14 15,-4-9-19-15,3 12 0 0,-3-12-20 16,4 15 11-16,-4-15-17 0,3 16-4 0,-3-16-7 16,2 15-1-16,-2-15-8 0,0 15-2 0,0-15 0 15,0 12-7-15,0-12-3 0,-1 11-8 0,1-11 7 16,-1 11-7-16,1-11-2 0,0 0 0 0,-3 10-5 15,3-10-1-15,0 0-3 0,0 0-3 16,-7 4-2-16,7-4 4 0,0 0-7 0,-6-7-23 0,6 7-9 16,-2-11-4-16,2 11-9 0,0-15 0 0,2 5-8 15,-2 10 14-15,4-18-13 0,-1 8 11 16,1 1 2-16,2-1 8 0,0 2-5 0,1 0 2 16,0 2-9-16,1-1 18 0,1 2-15 0,0 0 12 15,0 1-13-15,1 2 13 0,-10 2-12 0,22-2 12 16,-9 4-4-16,-2 0 9 0,1 2-7 0,0 1 13 15,0 2-13-15,1 0 18 0,-3 2-15 0,-1-1 13 16,-1 2-8-16,0-1 6 0,-1 2 6 0,-2-2 3 16,0 2 11-16,-2 0 10 0,-1-1 7 0,-2-10 1 15,0 18-5-15,0-18-5 0,-1 18-18 0,1-18-46 16,-5 15-65-16,5-15-62 0,-5 13-80 0,5-13-100 16,-7 10-97-16,7-10-361 0,0 0-333 0</inkml:trace>
  <inkml:trace contextRef="#ctx0" brushRef="#br0" timeOffset="19921.05">10947 2804 554 0,'0'0'497'0,"0"0"-86"16,0 0-82-16,0 0-6 0,0 0-46 0,0 0-22 15,13-5-47-15,-13 5-16 0,13 0-45 0,-13 0-16 16,20 0-31-16,-20 0-1 0,27 0-25 16,-14 0-5-16,2 0-17 0,0 0-6 0,2 0-10 15,1 1 0-15,-2 1-12 0,0-2 4 0,-1 1-48 16,-1-1-38-16,-14 0-60 0,24 0-36 0,-24 0-84 16,21-3-90-16,-21 3-133 0,15-2-334 0,-15 2-320 15</inkml:trace>
  <inkml:trace contextRef="#ctx0" brushRef="#br0" timeOffset="20172.03">11105 2690 6 0,'0'0'484'0,"-7"-6"-24"0,7 6-70 0,0 0-22 16,-8-4-57-16,8 4-29 0,0 0-73 0,0 0-21 16,-9-7-47-16,9 7-12 0,0 0-39 0,0 0-3 15,0 0-19-15,0 0 14 0,0 0 8 0,-10 5 19 16,10-5-1-16,0 0 31 0,-1 14 10 0,1-14 3 15,1 17-3-15,-1-17-18 0,0 21-9 16,0-9-58-16,2 1 35 0,-2 0-49 0,0 0 35 16,0 2-48-16,3 1 27 0,-3-3-42 0,0 2 35 15,0 0-43-15,1 1 0 0,-1-2-1 16,1-1-29-16,1 0-60 0,-1-1-27 0,0-1-137 0,-1-11-32 16,2 21-88-16,-2-21-90 0,3 16-103 15,-3-16-356-15,7 11-474 0</inkml:trace>
  <inkml:trace contextRef="#ctx0" brushRef="#br0" timeOffset="20400.78">11369 2736 557 0,'0'0'565'0,"6"-12"-58"16,-6 12-46-16,0 0-35 0,6-11-60 0,-6 11-48 15,0 0-59-15,5-8-52 0,-5 8-46 16,0 0-32-16,0 0-19 0,0 0 2 0,0 0 12 0,0 0-8 15,7 9-10-15,-7-9-11 0,1 14-9 16,-1-14-5-16,1 20-7 0,-1-20-40 0,2 23 31 16,-2-9-41-16,0-1 26 0,0 2-31 0,0-3 25 15,2 3-33-15,-2 0 24 0,0-1-40 0,0-1-56 16,0 1-76-16,0 0-184 0,0-3-76 0,0-11-145 16,0 23-613-16,0-23-768 0</inkml:trace>
  <inkml:trace contextRef="#ctx0" brushRef="#br0" timeOffset="21273.75">13034 2555 52 0,'0'0'457'15,"-4"-14"-113"-15,4 14-17 0,-4-13-84 0,4 13-3 16,-9-14-61-16,3 6 0 0,-2 3-45 0,1-1 3 16,-2 2-42-16,-2 0 20 0,0 1-27 0,-2 1 10 15,-1 1-36-15,1 2 8 0,-2 1-26 0,0 0 10 16,-1 3-19-16,1 1 13 0,-3 1-24 0,3 3 21 15,-2 0-19-15,4 1 12 0,-3 3-16 0,5-1 22 16,1-1-7-16,0 1 19 0,5 1-9 16,-3 1 21-16,5-2-14 0,-2 2 21 0,3-4-9 0,2 1 18 15,2 2-7-15,1-3 2 0,1 2-5 16,5 0 2-16,0-3-5 0,1 1-5 0,3-1-6 16,3 0-5-16,1-3-8 0,0-2 1 0,2 1-13 15,-3-4-10-15,2-1-6 0,4-2-9 0,-3-3-5 16,0-2-22-16,4-2 3 0,-3-2-17 15,2-4-19-15,-5 0 9 0,3-4 5 0,-7 1-5 0,0-1 22 16,-3-1-5-16,-1 0 5 0,-1 0-5 16,-4 4 5-16,2-1 1 0,-4 2 4 0,0 1-8 0,-2 13 12 15,0-23-14-15,0 23 9 0,-4-19-16 0,4 19 8 16,-8-16-10-16,8 16 15 0,-11-9-15 16,11 9 17-16,-18-2-9 0,18 2 10 0,-19 3-7 15,10 3 10-15,-5 0-10 0,5 0 11 16,-5 4-4-16,5 1 12 0,-1 0-14 0,0 1 17 15,3 1-10-15,1 1 12 0,-1 0-10 0,5 0 11 16,-2 0-11-16,4 0 14 0,0-2-10 0,0 1 15 16,4 1-1-16,2 0 9 0,3-1-6 0,0 0 14 15,5 0-18-15,-1-1-11 0,5 0-57 0,-4-2-49 16,6-2-99-16,-2-2-58 0,-2-1-112 16,2-2-73-16,-1-1-281 0,0-2-239 0</inkml:trace>
  <inkml:trace contextRef="#ctx0" brushRef="#br0" timeOffset="21720.86">13319 2600 496 0,'0'0'423'16,"0"0"-57"-16,3-11-92 0,-3 11-14 0,0 0-62 16,0 0-21-16,0 0-59 0,0 0-5 0,0 0-26 15,0 0 12-15,0 0-9 0,0 0 20 0,0 0-21 16,2 13 7-16,-2-13-4 0,3 14 22 0,-3-14-9 15,2 16 11-15,-2-16-26 0,4 21 11 0,-4-21-9 16,0 19 0-16,0-19-21 0,0 19-2 16,0-19-14-16,0 16-3 0,0-16-8 0,0 14-9 15,0-14-2-15,-2 11-6 0,2-11-5 16,0 0 7-16,0 14-10 0,0-14-4 0,0 0-22 16,0 0-12-16,-6 8 2 0,6-8-21 0,0 0 7 15,0 0-26-15,-6-11 6 0,6 11-19 0,-4-13 0 16,4 13-10-16,0-18 18 0,2 7 1 0,0 0 21 15,1-1-1-15,-1 0 16 0,3 1-8 0,-1 0 9 16,1-1 0-16,3 1 9 0,-2 3-14 0,2 1 11 16,-1 0-12-16,3 1 11 0,0 1-7 15,-1 1 12-15,2 2-10 0,-11 2 12 0,23-1-13 0,-9 2 19 16,-4 3-8-16,3-1 13 0,-1 3-14 0,1 0 16 16,-2 3-8-16,1-1 14 0,-1 1-4 0,-1 0 30 15,-4 1-12-15,1-1 15 0,-3 1-15 16,0-1 13-16,-1 1-13 0,-3-10 5 0,4 21-25 15,-4-21-29-15,-2 18-94 0,0-9-51 0,2-9-110 16,-5 16-58-16,5-16-457 0,-4 12-324 0</inkml:trace>
  <inkml:trace contextRef="#ctx0" brushRef="#br0" timeOffset="21970.12">13690 2663 575 0,'0'0'449'15,"0"0"-107"-15,0 0-37 0,0 0-50 0,0 0-5 16,5-8-48-16,-5 8-23 0,15 1-45 0,-15-1-10 16,25 1-37-16,-12 1-1 0,1-1-32 0,3 1 6 15,-2-1-26-15,-2 0 10 0,5 1-20 0,-3-1 11 16,3 1-23-16,-4-1-27 0,0-1-71 0,-3 1-33 15,2 0-76-15,-13-1-18 0,18-1-109 0,-18 1-409 16,14-2-238-16</inkml:trace>
  <inkml:trace contextRef="#ctx0" brushRef="#br0" timeOffset="22207.85">13816 2531 470 0,'-10'-7'333'0,"10"7"7"0,0 0-73 0,0 0-10 0,-8-4-70 16,8 4-14-16,0 0-67 0,0 0 11 0,0 0-13 16,0 0 25-16,-7 10 6 0,7-10 12 0,0 11-21 15,0-11 6-15,0 16-19 16,0-16 15-16,0 19-17 0,0-19-5 0,2 23-16 0,-1-11-6 16,-1 0-20-16,2 0 2 0,0 0-23 0,-2 0 6 15,2 1-17-15,0-1 11 0,-2 0-16 16,2 0 4-16,0 0-21 0,-1-1-55 0,1 0-83 15,0-1-114-15,1 0-75 0,-3-10-119 0,4 19-460 16,-1-11-459-16</inkml:trace>
  <inkml:trace contextRef="#ctx0" brushRef="#br0" timeOffset="22474.55">14189 2544 63 0,'0'0'742'0,"5"-14"-194"16,-5 14-141-16,2-10-53 0,-2 10-71 0,0 0-47 16,4-11-51-16,-4 11-28 0,0 0-57 0,0 0-14 15,0 0-26-15,0 0 9 0,0 0-5 0,0 0 40 16,7 10-8-16,-7-10 5 0,0 18-16 0,0-18 12 16,1 22-6-16,-1-8 14 0,0 0 3 0,0 0-12 15,0 3-13-15,1 0-15 0,-1 0-17 16,0 0-7-16,2-1-2 0,-2 0-8 0,0 1 0 15,3-2-64-15,-1-2 33 0,-2 0-72 16,2-1-105-16,-1 1-123 0,-1-13-126 0,3 19-110 0,-3-19-428 16,0 16-547-16</inkml:trace>
  <inkml:trace contextRef="#ctx0" brushRef="#br0" timeOffset="23191.02">12745 2244 227 0,'0'0'287'0,"0"0"-21"16,0 0-61-16,-14 2-5 0,14-2-57 0,0 0 16 15,0 0-39-15,0 0 27 0,0 0-37 0,0 0 6 16,0 0 26-16,-9 4-27 0,9-4 27 0,0 0-5 16,0 0 23-16,0 0 0 0,14 1 8 0,-14-1-16 15,15 1-11-15,-15-1-25 0,23 0-2 0,-10 0-13 16,3 0-7-16,-1 0-9 0,4 0-4 0,3 0-7 15,-2 0-7-15,5 0-9 0,2-1-11 0,0 1-4 16,2-1-2-16,-1 1-2 0,3 0 1 16,0 0-4-16,-1-1-6 0,1 1-4 0,0-2 1 15,1 1-6-15,-1 1 4 0,3-2 4 0,-3 0-8 16,1 1-3-16,-1-1 2 0,1 1-9 0,3 0 7 16,-3-1 3-16,4 1-6 0,1 0-2 0,-5 1-1 15,-1-1-1-15,1 1-3 0,-1-1-3 0,2 1 3 16,-2-1 1-16,0 1 10 0,-1 1-2 15,3-1 5-15,-4 0-7 0,1 1-8 16,1-1 24-16,-2 1 2 0,0-1-42 0,-2 1 56 0,-2-1-45 16,0 0 42-16,-1 1-43 0,-6 1 37 0,4-2-33 15,-5 1 20-15,-4 0-23 0,5-1 30 0,-18 0-41 16,22 1 35-16,-22-1-38 0,20 1 36 0,-20-1-42 16,16 0 33-16,-16 0-64 0,14 0 17 0,-14 0-92 15,0 0 9-15,15 0-68 0,-15 0-73 16,0 0-62-16,0 0-111 0,14 0-65 0,-14 0-457 15,0 0-535-15</inkml:trace>
  <inkml:trace contextRef="#ctx0" brushRef="#br0" timeOffset="24615.76">3458 3926 474 0,'0'0'429'0,"0"0"-45"16,-5-10-52-16,5 10-41 0,0 0-28 0,-9-9-61 15,9 9-38-15,0 0-29 0,-9-5-15 0,9 5-36 16,0 0-6-16,-16 3-25 0,16-3 8 0,-12 7-20 16,4 0 9-16,0 0-22 0,-1 2 17 0,0 1-15 15,1 1 9-15,1 1-17 0,1 0 13 16,-1 1-11-16,1 1 20 0,1 0 1 0,2 2 8 16,-1-2-13-16,2 1 8 0,1-3-13 0,1 1 13 15,0 0-16-15,2-1 9 0,1 0-7 0,-1 0 11 16,3-2-6-16,2 2 14 0,0-3 9 15,2 1 6-15,0-2 0 0,4-1 9 0,-1-1 0 16,3 0 0-16,-1-3-3 0,1-1 4 0,2 1-8 16,-1-5-1-16,1 1-8 0,1-3 0 0,-1 0-4 15,1-2-3-15,-2-4-6 0,1-1-8 0,-3-1-4 16,0-1-5-16,-4-3 0 0,-1 2-45 0,-3 0 40 16,-2-2-38-16,-1-1 38 0,-2 0-39 0,-2 3 23 15,-2-1-29-15,-1 0 33 0,-1-1-33 0,-2 2 34 16,-1 1-41-16,-2 0 35 0,0 0-41 0,-2 2 37 15,2 1-50-15,-3 1 13 0,2 0-101 0,-1 2 8 16,-3 2-54-16,1 1-46 0,0 3-65 0,-1 0-65 16,0 1-59-16,0 2-32 0,0 2-436 0,-1 0-441 15</inkml:trace>
  <inkml:trace contextRef="#ctx0" brushRef="#br0" timeOffset="25322.85">6182 3823 484 0,'0'0'359'16,"0"0"10"-16,0 0-119 0,0 0 54 0,0 0-100 15,0 0 30-15,0 0-107 0,0 0 18 16,0 0-32-16,0 0-22 0,0 0-16 0,0 0-6 15,0 0-5-15,12 4 1 0,-12-4 1 0,15 10-1 16,-4-1-4-16,-2-1-8 0,3 1-1 0,-2 1 0 16,2 0-3-16,1 0 5 0,0 3 0 0,1-1 0 15,-2 1-1-15,4 0-3 0,-3 0-6 0,1 2-5 16,0-3-5-16,-2 0 1 0,1-2-2 16,-1 1-3-16,-2-3-1 0,1 2-16 0,-2-2-33 15,-1-1-55-15,1-1-36 0,-1-2-54 0,-8-4-57 0,11 8-76 16,-11-8-93-16,12 3-428 0,-12-3-352 15</inkml:trace>
  <inkml:trace contextRef="#ctx0" brushRef="#br0" timeOffset="25567.53">6499 3809 316 0,'0'0'446'0,"-2"-10"-83"16,2 10-56-16,0 0-41 0,0 0-31 0,-1-11-34 15,1 11-40-15,0 0-39 0,0 0-21 0,0 0-1 16,0 0-4-16,-12 1-2 0,12-1-46 0,-10 11 43 16,3-4-5-16,1 4 8 0,-4 0 1 0,1 2-7 15,-1 4-6-15,-2-2-3 0,1 3-7 0,-2 0-4 16,-1 0-4-16,-2 3-6 16,3-3-4-16,-2 1-9 0,0-2-1 0,2 0-9 15,-1-2-24-15,3 0-71 0,-2-2-87 0,2-2-92 16,1-1-95-16,3-1-91 0,-2-2-431 0,3-1-404 15</inkml:trace>
  <inkml:trace contextRef="#ctx0" brushRef="#br0" timeOffset="26154.48">8114 3775 219 0,'0'0'493'0,"0"0"-84"0,-3-9-58 16,3 9-39-16,0 0-38 0,0 0-40 0,0 0-56 15,-2-10-33-15,2 10-32 0,0 0-30 0,0 0-27 16,0 0-2-16,0 0-6 0,0 0-3 0,0 0-1 16,0 0 3-16,8 10-37 0,-8-10 63 0,8 12-33 15,-3-3 69-15,2 0-54 0,-1 4 60 0,4 0-50 16,-2 0 51-16,2 1-67 0,3 3 56 0,-3-1-73 15,2 0 50-15,0 0-72 0,0-2 48 0,1 2-53 16,-2-1 60-16,1-2-63 0,-1-3 55 0,-1 3-63 16,1-4 60-16,-1 0-94 0,-1-2 8 15,-1 0-115-15,-1-1-10 0,1-1-82 0,-8-5-113 16,13 4-106-16,-13-4-415 0,13 0-429 0</inkml:trace>
  <inkml:trace contextRef="#ctx0" brushRef="#br0" timeOffset="26397.25">8374 3758 421 0,'0'0'368'0,"0"0"-16"16,0 0-121-16,-5-9 39 0,5 9-35 0,0 0-30 0,0 0-32 15,0 0-16-15,0 0-2 0,-13 1-42 0,13-1 66 16,-11 8-41-16,4 0 54 0,-1 0-74 0,-3 1 49 15,1 2-66-15,-1 0 38 0,-1 3-73 16,-1 2 51-16,1-1-80 0,-3 1 55 0,3 1-76 0,-1-1 57 16,0 1-68-16,0-1 52 0,0 1-58 15,1-2 58-15,0 1-77 0,2 0 15 0,-1-3-131 16,3-1-29-16,-1 0-93 0,-1-2-96 0,3 2-80 16,-2-3-465-16,3-2-462 0</inkml:trace>
  <inkml:trace contextRef="#ctx0" brushRef="#br0" timeOffset="27681.1">10714 3571 311 0,'0'0'366'16,"0"0"-31"-16,-2-11-68 0,2 11-38 0,-5-7-25 15,5 7-50-15,0 0 4 0,-14-6-13 16,14 6 9-16,0 0-47 0,-20 1 8 0,20-1-30 0,-20 5-10 16,11-2-8-16,-2 4-6 0,-2 0-4 0,0 1 0 15,1 1-8-15,2 3-5 0,-4-1-4 0,1 3-3 16,2 0-4-16,2-1-49 0,0 0 56 0,2 1-48 16,0 0 61-16,3-1-47 0,0 2 57 0,2-3-39 15,0-1 59-15,2 3-40 0,2-3 70 0,0 1-55 16,2-1 47-16,4-1-71 0,1 0 63 0,1 1-70 15,3-3 50-15,1-2-66 0,1 0 49 0,2-1-72 16,1-3 42-16,0-1-73 0,-1-2 32 0,0-1-79 16,1-4 40-16,1-3-65 0,-2-1 29 0,0-3-60 15,-1-2 48-15,-1-5-18 0,-1-2 13 16,0 1 22-16,-5 0 7 0,-1 0 13 0,0 1 8 16,-6 2 7-16,2 2-2 0,-3-1 10 0,-2 2 30 15,0 2-17-15,-3 1 23 0,0 0-22 16,0 2 22-16,-2 2-22 0,1 1 23 0,-3 2-26 15,8 5 24-15,-14-6-25 0,14 6 30 0,-15 2-18 16,6 3 6-16,1 1 2 0,2 1 5 0,-1 5 3 16,0-2 10-16,3 3 4 0,0 2 7 0,1-1-1 15,2 3-52-15,1-2 67 0,0 2-54 0,3 1 17 16,1 0 61-16,1 3-59 0,2-2 52 0,1 0-56 16,1 0 59-16,0-1-53 0,4-2 54 0,-1 1-65 15,2-4 7-15,2 0-137 0,0-2-59 0,1-2-113 16,2 0-389-16,-5-4-207 0</inkml:trace>
  <inkml:trace contextRef="#ctx0" brushRef="#br0" timeOffset="28116.23">11123 3712 588 0,'0'0'453'0,"0"0"-92"0,5-10-65 16,-5 10-36-16,0 0-44 0,0 0-43 0,0 0-30 0,0 0-7 15,0 0-7-15,0 0 1 0,0 0-1 0,10 8-50 16,-10-8 49-16,4 12-63 0,-4-12 52 16,4 17-57-16,-4-17 47 0,5 18-55 15,-5-18 52-15,3 20-56 0,-3-20 48 0,1 19-71 16,-1-19 60-16,0 18-67 0,0-18 53 0,0 16-63 16,0-16 54-16,-1 13-65 0,1-13 58 0,0 11-65 15,0-11 60-15,0 0-67 0,-5 10 50 0,5-10-73 16,0 0 52-16,0 0-62 0,-12-4 63 0,12 4-73 15,-7-11-5-15,7 11 58 0,-5-15-66 0,2 5 59 16,2-1-52-16,1-1 59 0,0 0-60 0,2 0 58 16,0 1-2-16,3-2-3 0,0 2-1 0,1 2 0 15,-1-2 0-15,3 2 10 0,0 1-3 16,2 2 0-16,0 0-1 0,0 1 1 0,2 3-1 16,-1 0 1-16,3 0 1 0,-2 4-1 0,1 0 6 15,4 1 5-15,-4 3 5 0,1 1-40 0,0 0 56 16,0 2-40-16,-1 3 71 0,1 0-42 0,-2 3 62 15,-3-2-60-15,1 0 61 0,-4 2-73 0,-1 0 31 16,-1 0-105-16,-1-1-34 0,-3-1-109 0,0 0-131 16,-3 0-116-16,1-3-400 0,-3 1-411 15</inkml:trace>
  <inkml:trace contextRef="#ctx0" brushRef="#br0" timeOffset="28948.62">13479 3514 455 0,'0'0'455'16,"-4"-9"-66"-16,4 9-52 0,-7-9-67 0,7 9-19 15,-5-7-47-15,5 7-26 0,-6-6-46 16,6 6-13-16,-11-3-34 0,11 3 1 0,-16-2-24 16,16 2 13-16,-19 5-20 0,10-1 3 0,-3 1-18 15,0 2 13-15,1 1-15 0,0 2-2 0,-3 0 5 16,5 1 2-16,0 1-8 0,-2 2 2 0,4-1-1 16,1 0-1-16,1-1 4 0,1 3-50 0,1-4 62 15,0 3-41-15,3-2 67 0,0-12-47 0,3 23 65 0,0-13-60 16,3 2 56-16,1 1-60 0,1-4 4 15,4 1 2-15,-3-2-1 0,4-1-5 0,-1-3-10 16,1 1-3-16,-1-2-8 0,1-1-6 0,0-3-24 16,3-2 35-16,-3-2-83 0,3-3 38 0,-2-2-70 15,2-3 48-15,-1-1-2 0,-1-4-9 0,-1-1-13 16,1-2 17-16,-5 0-15 0,-3 2 42 0,3 0-8 16,-4 3 28-16,-2-1-11 0,-1 2 3 0,0 2-1 15,-2 1 14-15,0 12-15 0,-2-22 13 0,2 22-18 16,-7-16 13-16,0 9-15 0,7 7 18 15,-11-7-18-15,11 7 16 0,-17 0-13 0,17 0 16 16,-17 5-12-16,10 1 15 0,-2 0-11 0,4 2 18 16,-3 3-11-16,3 1 11 0,1 3 14 0,-1-1 5 15,5 1-3-15,0 1 0 0,0 1 3 0,0-1-47 16,5 0 55-16,-1 0-42 0,-1 1 53 16,3-2-54-16,-1 1 54 0,1-2-46 0,2 1 52 15,2-1-85-15,-1-2-27 0,1-1-168 0,1-2-74 16,-1 1-131-16,3-3-299 0,-3-2-248 0</inkml:trace>
  <inkml:trace contextRef="#ctx0" brushRef="#br0" timeOffset="29380.04">13746 3626 575 0,'0'0'445'0,"0"0"-92"0,2-9-63 16,-2 9-37-16,0 0-27 0,0 0-43 0,0 0-43 15,0 0-26-15,0 0-5 0,0 0 13 0,0 0 5 16,12 4-6-16,-12-4-7 0,6 12-6 0,-6-12 1 16,5 17-12-16,-1-8-49 0,-2 1 57 0,1 0-64 15,2 0 48-15,-5-10-64 0,4 20 53 0,-4-9-67 16,0-11 53-16,4 17-56 0,-4-17 56 0,1 14-55 16,-1-14 49-16,2 12-57 0,-2-12 71 0,0 0-65 15,2 14 67-15,-2-14-59 0,0 0-3 16,0 0-6-16,0 0 5 0,0 0 37 0,0 0-58 15,0 0 49-15,-9-3-87 0,9 3 49 0,-4-15-83 16,4 15 51-16,0-20-1 0,0 8 10 0,0 0 2 16,4-3-4-16,0 2 0 0,1-1-2 0,1 2 0 15,1-1 0-15,3 2 4 0,-4 1 2 16,5 1 4-16,-1 0-6 0,1 2-1 0,-1 3-1 16,2-2 5-16,-1 4 3 0,-11 2-3 0,25 0 3 15,-12 2 1-15,1 2 1 0,1 1 0 0,-1 1 1 16,-3 1 6-16,0 2-2 0,1 0 10 15,-1 1 4-15,-2 1-42 0,-2-1 58 0,2 1-40 16,-5 1 62-16,3-2-51 0,-5 0 50 0,3 1-76 16,-5 0 16-16,0-11-107 0,0 21-37 0,0-21-123 15,-7 17-59-15,3-9-101 0,4-8-307 0,-12 11-262 16</inkml:trace>
  <inkml:trace contextRef="#ctx0" brushRef="#br0" timeOffset="29781.92">13149 3227 304 0,'0'0'403'0,"-16"-4"-105"0,16 4 1 0,-11-1-73 16,11 1 0-16,0 0-68 0,-13-3-3 0,13 3-52 15,0 0 28-15,0 0-7 0,0 0 33 0,0 0 2 16,0 0 15-16,21-1-4 0,-4 1 1 0,3-1-7 16,2 1-10-16,7-1-7 0,1 1-1 15,1 0-6-15,9 0 1 0,-1-2-4 0,5 2-52 16,0 0 41-16,0-1-58 0,-4 1 34 0,2 0-39 15,-5 0 39-15,1-2-35 0,-8 2 26 0,1 0-45 16,-4 0 23-16,0 0-44 0,-4-1 23 0,-1 1-38 16,-2 0 25-16,-3 0-37 0,-3 0 25 0,0 0-58 15,-14 0-5-15,24-1-106 0,-24 1-12 0,19 0-85 16,-19 0-71-16,15-2-134 0,-15 2-63 0,0 0-104 16,16 2-260-16,-16-2-424 0</inkml:trace>
  <inkml:trace contextRef="#ctx0" brushRef="#br0" timeOffset="30771.83">14727 3504 268 0,'0'0'380'16,"-13"-4"-109"-16,13 4-1 0,0 0-64 0,-14-4-2 15,14 4-39-15,0 0 16 0,-14-2-51 0,14 2 10 16,0 0-36-16,-14-2 7 0,14 2-30 0,0 0 11 15,0 0-24-15,-13-1 14 0,13 1-22 16,0 0 17-16,0 0-15 0,0 0 15 0,0 0-15 0,0 0 15 16,-10-3-16-16,10 3 5 0,0 0-7 15,0 0 20-15,0 0-4 0,0 0 23 0,18 1-13 0,-18-1-2 16,27 0-6-16,-8 0-9 16,0 0 1-16,6 0-10 0,4 0 0 0,1 0-14 15,1 2-8-15,1-2-1 0,0 0-3 0,1 0-2 16,0 0-3-16,-1 0 5 0,1 0-12 0,-2 0 1 15,0 0-5-15,-3 0 3 0,-1 0-2 0,-3 0-5 16,-3-2-2-16,-3 2-1 0,-3 0 5 0,-1 0-1 16,0 0-1-16,-14 0-17 0,21-1-35 0,-21 1-41 15,17 0-53-15,-17 0-39 0,13-1-25 0,-13 1-50 16,0 0-8-16,18-1-88 0,-18 1-50 0,0 0-84 16,0 0-215-16,0 0-198 0</inkml:trace>
  <inkml:trace contextRef="#ctx0" brushRef="#br0" timeOffset="31262.51">15230 3391 307 0,'-10'-6'446'0,"10"6"-83"16,0 0-24-16,0 0-6 0,0 0-46 0,-7-5-19 15,7 5-58-15,0 0-13 0,0 0-34 0,0 0-8 16,0 0-32-16,0 0-18 0,-9-3-15 0,9 3-9 16,0 0-8-16,0 0-6 0,0 0-11 15,0 0-5-15,0 0-2 0,0 0-14 0,0 0-3 16,0 0-7-16,0 0-4 0,0 0-3 0,0 0-5 16,0 0-2-16,0 0 1 0,0 0-9 15,0 0-4-15,0 0-6 0,0 0-3 0,0 0-2 16,0 0 2-16,0 0 2 0,0 0 5 0,0 0 2 15,0 0 3-15,9 7 10 0,-9-7 1 0,15 5 4 16,-5 0 0-16,3-2 2 0,1 2-1 0,1-1-3 16,2 0-1-16,-3 1-2 0,3 0-3 0,-4-2-1 15,3 2-2-15,-5-1 0 0,0-1-1 16,0 0-8-16,-2 0 0 0,-9-3-1 0,17 5-2 16,-17-5-1-16,11 4-3 0,-11-4 7 0,11 5-4 15,-11-5 5-15,6 5 6 0,-6-5-1 16,4 10 6-16,-4-10 0 0,0 0-4 0,-5 16 1 15,5-16 1-15,-5 10 2 0,5-10-3 0,-12 14 0 16,6-7 4-16,-3-1 1 0,0 1 0 0,-2 0-7 16,-1 2-1-16,1-2-28 0,0 0-42 0,-2 0-57 15,3-1-77-15,1 1-89 0,-2-3-76 0,3 1-64 16,1 1-394-16,7-6-360 0</inkml:trace>
  <inkml:trace contextRef="#ctx0" brushRef="#br0" timeOffset="31617.76">15791 3349 31 0,'0'0'685'0,"0"0"-205"15,4-12-92-15,-4 12-66 0,0 0-22 0,0 0-60 16,3-11-38-16,-3 11-53 0,0 0-23 0,0 0-43 16,0 0-16-16,0 0-40 0,0 0 9 0,0 0-16 15,0 0 17-15,0 0 37 0,0 0 17 16,0 18-15-16,0-18 7 0,-1 18-8 0,1-18 5 16,-2 22-19-16,2-22 3 0,0 22-4 0,-1-8-3 15,1-2-4-15,1 1-11 0,-2 0-4 0,1-1-7 16,0-12-2-16,0 23-3 0,0-23-5 0,1 18-33 15,-1-18-55-15,0 16-53 0,0-16-37 16,2 11-36-16,-2-11-20 0,0 0-17 0,1 12-55 0,-1-12-40 16,0 0-30-16,0 0-6 0,0 0 34 0,4-13-148 15,-4 13 42-15</inkml:trace>
  <inkml:trace contextRef="#ctx0" brushRef="#br0" timeOffset="32061.62">15798 3477 681 0,'-3'-17'24'0,"1"2"65"16,0 1 60-16,0-2 11 0,1 1 39 0,-1 2-26 15,2 1 63-15,-1 0-9 0,1 12 20 0,-2-21-22 16,2 21-1-16,0-16-34 0,0 16-11 0,-2-13-40 15,2 13-13-15,0-12-35 0,0 12-9 0,0 0-27 16,-1-12-8-16,1 12-25 0,0 0 5 0,0 0-8 16,0 0 13-16,0 0-16 0,9-5 18 0,-9 5 1 15,10 8 36-15,-2-1-17 0,2 1 4 0,2 2 4 16,-1 0 0-16,4 2-5 0,0 3-19 0,0-2-1 16,0 0-20-16,2-1 20 0,-2 1-10 0,3-1 3 15,-3 1-7-15,2-3-5 0,-2 1-2 0,-1-3-19 16,-2 0-15-16,1-2-9 0,-6-1 6 0,2 0 8 15,-9-5 7-15,17 8 0 16,-17-8-5-16,13 2 0 0,-13-2 4 0,11-4 2 16,-11 4 2-16,8-8-3 0,-8 8-5 0,6-17-8 15,-5 6 0-15,1-2 2 0,-4-4-1 0,1-1 9 16,-1 0 1-16,-1-1 15 0,0 1 31 0,0 0 0 16,0 3 15-16,-1 0-40 0,2 2 73 0,-1 1-58 15,3 12 42-15,-4-21-65 0,4 21 37 0,-1-14-65 16,1 14 35-16,-4-12-65 0,4 12 52 0,-2-10-61 15,2 10 65-15,0 0-11 0,0 0 6 0,0 0 0 16,0 0 2-16,-3 10 5 0,3-10 3 0,1 17 5 16,-1-17 13-16,0 23 8 0,2-10 8 0,-1 3 1 15,0 2-2-15,1-2-49 0,0 2 52 16,-1 1-53-16,2-1 44 0,0 0-45 0,-2 0 47 16,1 0-54-16,2-1 46 0,-1-1-108 0,-1 0-13 15,1-2-129-15,-2-2-32 0,2 0-80 0,-3-12-85 16,3 19-70-16,0-10-384 0,-3-9-425 0</inkml:trace>
  <inkml:trace contextRef="#ctx0" brushRef="#br0" timeOffset="32467.97">16345 3446 307 0,'0'0'600'0,"0"0"-98"16,0-12-84-16,0 12-25 0,0 0-65 0,0 0-40 15,0-12-58-15,0 12-46 0,0 0-43 0,0 0-36 16,0 0-21-16,0 0-24 0,0 0 8 0,0 0-21 16,0 0-7-16,0 0-1 0,-10 9-3 0,10-9 0 15,-4 11-6-15,4-11-4 0,-4 16-4 0,4-16-8 16,-3 17-9-16,3-17 3 0,-1 18-1 0,1-18 1 16,1 18 3-16,-1-18-1 0,4 18 2 0,-4-18 4 15,7 17 6-15,-1-9 9 0,-1 0 5 0,2-2 7 16,2 1-52-16,1-1 70 0,0-2-61 0,2 0 66 15,0-2-61-15,0-1 64 0,-1 0-57 16,2-3 35-16,-1-1-34 0,0-2 40 0,0-3-62 16,-1-1 66-16,1-2-60 0,-3 1 53 0,-1-3-15 15,-1 0-2-15,-2-1-4 0,-1 1-5 0,-1 1 6 16,-2-1-9-16,-2-1-1 0,-2 1-4 0,-2-2-21 16,-3 3-1-16,-2-1-7 0,0 1-1 0,-3 3-7 15,2 0-15-15,-1 2-32 0,-2 1-32 0,2 3-43 16,0 0-38-16,0 2-50 0,1 2-10 15,-1 3-51-15,3 0 29 0,-1 0-55 0,1 3-21 16,1 1-67-16,1-1-274 0,2 2-189 0</inkml:trace>
  <inkml:trace contextRef="#ctx0" brushRef="#br0" timeOffset="33165.05">17215 3399 100 0,'5'-8'397'0,"-5"8"-5"15,0 0-51-15,3-13 8 0,-3 13-46 0,0 0-6 0,-1-16-25 16,1 16-21-16,-3-10-31 0,3 10-19 0,-4-9-14 16,4 9-25-16,-8-10-22 0,8 10-26 0,-8-7-23 15,8 7-12-15,-12-7-17 0,12 7-14 16,-15-1-6-16,15 1-7 0,-21 1-4 0,21-1-10 16,-21 5-8-16,10-2-3 0,1 3 1 0,-1 0-8 15,0 3 2-15,2-1 3 0,1 2-2 0,0-1-2 16,1 1 2-16,2 0-8 0,-1-1 6 0,2 1-1 15,2-1 1-15,0 2 7 0,2-11 8 0,-1 18-11 16,1-18 1-16,3 21 6 0,-1-12 3 0,3 1-49 16,3-2 65-16,0 2-56 0,1-2 49 15,3-1-86-15,1 0 18 0,2-1-58 0,-1-2-57 16,3-1-71-16,-2-2-73 0,4-2-66 0,0-3-33 16,2-2-71-16,1-2-221 0,1-5-198 0</inkml:trace>
  <inkml:trace contextRef="#ctx0" brushRef="#br0" timeOffset="33614.94">17429 3198 490 0,'1'-13'468'0,"0"2"-23"0,-1 11-30 0,0-16-25 0,0 16-45 15,1-13-46-15,-1 13-45 0,2-11-47 0,-2 11-44 16,0 0-38-16,0-13-34 0,0 13-26 0,0 0-26 16,0 0-11-16,0 0-5 0,0 0-3 0,0 0 13 15,0 0 7-15,2 11 3 0,-2-11-3 16,2 21 9-16,-1-7 14 0,-1 0 4 0,1 3 5 0,-1-1-4 15,0 2-10-15,2 2-6 0,-4-1-3 16,2-1-9-16,-1 1-6 0,0-1-6 0,1 0-2 16,-3-1-53-16,2 0 50 0,-1-1-41 0,1-5 50 15,0 3-53-15,-2-3 48 0,2-1-62 0,1-10 58 16,-3 17-56-16,3-17 57 0,-1 13-50 0,1-13 61 16,-2 11-51-16,2-11 29 0,0 0-93 15,0 0 47-15,0 0-10 0,0 0-10 0,0 0-21 0,0 0-7 16,-3-12-7-16,3 12 5 0,3-18-1 0,-2 7 20 15,1-1-1-15,2 1 27 0,-1 0-8 0,2 1 14 16,-1-1-9-16,1 1 12 0,1 1-7 0,1-1 17 16,-2 3-14-16,3 0 16 0,-2 0-16 0,-6 7 16 15,15-10-10-15,-15 10 12 16,16-6-14-16,-16 6 17 0,19 0-8 0,-19 0 14 16,20 6-15-16,-10-1 15 0,1 2-9 0,0 1 14 15,-2 2-10-15,0 1 20 0,0 1-9 0,-3-1 20 16,1 3-8-16,-3-1 5 0,-2 1 1 0,0-2 0 15,-1 2 7-15,-1-2-6 0,-3 1-24 0,2-1-39 16,-2 0-35-16,0-1-56 0,-1 0-76 0,-2-2-79 16,1 1-71-16,-1-2-398 0,1 0-272 0</inkml:trace>
  <inkml:trace contextRef="#ctx0" brushRef="#br0" timeOffset="34122.42">17959 3410 170 0,'0'0'489'16,"-3"-14"-58"-16,3 14-66 0,-3-16-17 0,3 16-48 16,-7-13-17-16,7 13-63 0,-4-12-31 0,4 12-46 15,-7-11-24-15,7 11-42 0,-7-9-6 16,7 9-35-16,-9-5-19 0,9 5 0 0,-12-3 2 0,12 3-20 15,-13 3 17-15,13-3-17 0,-18 7 15 16,9-1-14-16,-1 0 9 0,1 1-14 0,-3 3 15 16,3-2-13-16,0 3 16 0,1 0-11 0,1-1 0 15,1 0 2-15,2-1 5 0,0 3 7 0,1-1 4 16,0-2 2-16,3-9-2 0,1 19 2 0,3-9-2 16,-1-2-3-16,3 0-6 0,0 1-4 0,1-3 1 15,3 0-1-15,-3-1-1 0,-7-5-4 0,18 4 3 16,-18-4-4-16,21-2-2 0,-12-1-5 0,2-2 4 15,-2-1-12-15,0-4 13 0,0 0-19 0,-1-1 19 16,-2-3-15-16,1 0 5 0,-4-2 6 0,2 0 14 16,-1 3-18-16,-3-1 15 0,1 2-7 0,-1 1 17 15,0 0 0-15,-1 11 9 0,2-18-23 0,-2 18 1 16,1-13-27-16,-1 13 8 0,0 0-14 16,0-12 17-16,0 12-11 0,0 0 11 0,0 0-10 15,0 0 15-15,0 0-12 0,-3 11 20 0,3-11-12 16,-1 13 16-16,1-13-9 0,0 17 17 0,0-17-12 15,1 19 16-15,-1-19-13 0,2 22 16 16,-1-10-17-16,0-2 12 0,0 3-11 0,2-1-1 16,0-2-36-16,0 3-84 0,0-4-111 0,3 1-105 15,-2-1-128-15,1 0-252 0,0-2-218 0</inkml:trace>
  <inkml:trace contextRef="#ctx0" brushRef="#br0" timeOffset="34594.08">18055 3363 335 0,'0'0'434'0,"0"0"-93"0,1-14-7 0,-1 14-55 15,0 0-7-15,4-11-49 0,-4 11-12 0,0 0-46 16,13-6-1-16,-13 6-35 0,0 0-6 0,14 1-21 16,-14-1 8-16,14 5-24 0,-14-5 4 0,14 11-22 15,-8-5 10-15,2 0-18 0,-2 2 4 16,1 1-21-16,-2-1-2 0,0 1-4 0,0 0-1 0,-1 1 0 15,-4-10-4-15,2 20 1 16,-2-20-4-16,0 18-2 0,0-18-6 0,-1 16-1 16,1-16-1-16,-4 14 0 0,4-14 1 0,-5 11 4 15,5-11-1-15,-6 7-1 0,6-7 4 0,-9 4-3 16,9-4 0-16,0 0-8 0,-13-4-3 0,13 4-3 16,-11-7 4-16,11 7-9 0,-9-12 2 0,5 4-13 15,4 8-18-15,-4-20-5 0,3 9 6 16,1 0 1-16,2 0 2 0,1-4 2 0,1 2-1 0,2 0-2 15,2 0-1-15,1 2-1 0,1 0 2 16,0 0 2-16,2 3 1 0,-1 1-1 0,1 1 2 16,-1 2-2-16,1 1-1 0,0 1 0 0,-12 2 1 15,22 0 3-15,-9 4 3 0,-2-1 10 0,2 5-9 16,0-1 11-16,-3 1-8 0,2 3 12 0,-3-1-10 16,0 2 5-16,-3-1 3 0,2 0 1 0,-3 1 2 15,-1 1 4-15,-3-2 12 0,0 0-7 0,0 0-6 16,-2 1-8-16,0-1-43 0,-2 0-66 0,1-2-55 15,-2 1-75-15,4-10-70 0,-8 17-58 0,3-10-90 16,5-7-217-16,-7 8-184 0</inkml:trace>
  <inkml:trace contextRef="#ctx0" brushRef="#br0" timeOffset="35226.75">18664 3397 579 0,'0'0'469'0,"10"-12"-30"0,-10 12-62 0,6-10-27 16,-6 10-72-16,2-11-11 0,-2 11-38 0,0 0-37 15,3-14-37-15,-3 14-26 0,0 0-29 0,-3-13-24 16,3 13-19-16,-6-9-15 0,6 9-12 0,-6-5-10 16,6 5-9-16,-13-4-5 0,13 4 3 0,-18-1-8 15,18 1-10-15,-21 2-1 0,10 2 1 0,1-1 2 16,-2 2 8-16,2 0-12 0,-2 2 8 0,2-1-9 15,1 0 15-15,2 1-15 0,-1 0 14 16,0 1-20-16,2-1 15 0,1 0-15 0,1 1 0 16,4-8-14-16,-6 15 5 0,6-15-30 15,-2 13 3-15,2-13-20 0,4 13 22 0,-4-13-5 16,10 14-2-16,-10-14 6 0,14 9 3 0,-14-9 6 16,17 6 14-16,-17-6 18 0,18 1 22 0,-18-1 0 15,19-4 12-15,-7 0-15 0,-2-2 24 0,0-1 4 16,1-2 42-16,-1 1 7 0,-1-1 16 0,1-1-7 15,-4 1-5-15,0 1 3 0,0-2 21 0,-1 2 5 16,0-1 12-16,-5 9 3 0,7-13-69 0,-7 13 33 16,7-11-73-16,-7 11 30 0,5-9-17 0,-5 9-20 15,0 0-23-15,5-9-5 0,-5 9 1 0,0 0 3 16,0 0-2-16,0 0 5 0,0 0-1 16,0 0 9-16,0 16 8 0,0-16 1 0,-4 16 3 15,4-16 0-15,-4 19 0 0,3-9 5 0,-1 3-51 16,-1 1 63-16,0 2-41 0,1 0 48 0,-1-1-42 15,1 2 47-15,-1-1-59 0,1 1 51 0,-1 1-51 16,2-1 45-16,0 1-53 0,1-1 52 0,-2 1-49 16,2-1 7-16,0 0 9 0,2-1 0 0,-2-1 5 15,1-2 1-15,-1-1 0 0,1 1 7 16,-1-13-4-16,2 19 0 0,-2-19 5 0,0 16-10 16,0-16-1-16,0 12-8 0,0-12 5 15,-2 11-1-15,2-11-4 0,-5 7-8 0,5-7-5 16,-13 4-10-16,13-4-11 0,-23 1-18 0,12-2 7 15,-3-1-121-15,0 0-17 0,-3 0-114 0,0-2-7 16,-1-1-70-16,1 2-32 0,1-3-410 0,1-1-363 16</inkml:trace>
  <inkml:trace contextRef="#ctx0" brushRef="#br0" timeOffset="35696.67">18955 3407 98 0,'0'0'447'0,"0"0"-112"0,0 0-107 16,0 0-18-16,0 0-73 0,0 0 8 0,0 0-48 15,0 0 16-15,0 0-43 0,0 0 23 0,14-2-42 16,-14 2 26-16,11 1-22 0,-11-1 12 15,0 0 8-15,18 0 11 0,-18 0 3 0,0 0 33 0,15-3-22 16,-15 3 3-16,12-6-13 0,-12 6 9 0,11-10-32 16,-11 10 5-16,11-13-21 0,-5 6 38 15,-6 7-3-15,6-13 6 0,-6 13-17 0,5-13-4 0,-5 13-22 16,3-14-1-16,-3 14-19 0,-1-11-4 0,1 11-11 16,-4-11 2-16,4 11-17 0,-12-9-3 15,12 9 1-15,-17-5-8 0,17 5-1 0,-22 0-6 16,10 1 2-16,1 2 0 0,-3 2 15 0,2 0-14 15,-2 2-7-15,1 0 10 0,2 2 16 0,1 0-9 16,1 0 13-16,0 2-5 0,1 0 6 0,3-1-8 16,0-1 18-16,2 1-6 0,1-1 16 0,0 2-4 15,2-11 16-15,3 20 25 0,3-8 25 16,3-2 5-16,7 2-5 0,-1-1-12 16,6 0-17-16,1-2-9 0,0 0-60 0,1-2 53 15,3-2-88-15,-1 0-7 0,1-3-84 0,-4-1-85 16,-1 0-112-16,1-2-113 0,-3-1-111 0,0-2-266 15,-2 1-354-15</inkml:trace>
  <inkml:trace contextRef="#ctx0" brushRef="#br0" timeOffset="37266.85">3586 4913 253 0,'0'0'349'0,"5"-10"20"0,-5 10-34 0,2-10-16 15,-2 10 1-15,0 0-45 0,3-9-25 0,-3 9-52 16,0 0-9-16,0 0-19 0,2-10-17 0,-2 10-17 15,0 0-13-15,0 0-13 0,0 0-8 16,0 0-9-16,0 0-12 0,0 0-10 0,0 0-5 16,0 0 16-16,0 0-8 0,0 0-2 0,0 0 10 15,0 0-5-15,0 18-5 0,0-18-48 16,-1 19 62-16,0-7-53 0,-1 1 53 0,2 3-53 0,-1 1 42 16,0 0-39-16,1 1 31 0,-1-1-37 15,1 1 33-15,0-2-42 0,0 1 26 0,0 0-32 16,-2-3 26-16,4 1-34 0,-2-2 35 0,0 0-36 15,1 0 1-15,-1-1-1 0,0-12 1 0,1 23 0 16,-1-23 2-16,0 21 1 0,0-21-2 0,3 16 3 16,-3-16-3-16,1 14-20 0,-1-14-39 0,4 14-69 15,-4-14-78-15,1 11-24 0,-1-11-135 0,3 9-34 16,-3-9-102-16,0 0-95 0,4 11-286 16,-4-11-425-16</inkml:trace>
  <inkml:trace contextRef="#ctx0" brushRef="#br0" timeOffset="38335.87">6465 4882 100 0,'-5'-9'453'0,"5"9"-93"15,-4-9-29-15,4 9-47 0,0 0-21 0,-8-9-24 16,8 9-27-16,0 0-41 0,-6-7-33 0,6 7-13 15,0 0-25-15,0 0-12 0,-16 1-8 0,16-1-10 16,-11 6-10-16,11-6-8 0,-13 12-3 0,6-5-6 16,-1 3 6-16,0 1 11 0,1 0 2 0,0 3-6 15,0-1-4-15,0 2-3 0,2-2 0 0,0 2-6 16,1 0-52-16,0-2 59 0,2 0-53 0,-1-1 65 16,2 0-59-16,1 0 73 0,1-1-45 15,3 0 80-15,-2 0-50 0,4-1 63 0,0 1-57 16,2-1 1-16,2-2-3 0,1-1-3 0,2 0 0 15,1-2-7-15,0-1-3 0,2-2-1 0,-3-2-7 16,2-1 0-16,0-2 0 0,0-1 0 0,0-2-8 16,0-3-8-16,-1-2 0 0,0-2 4 0,-3-1-1 15,-1-1-6-15,-2 1 1 0,-1 0 10 0,-1-2-4 16,-3 0-12-16,-1 0-6 0,-2-1-5 0,-1 2-10 16,-3-1-4-16,-1 0-8 0,-3 2-7 0,-2 0-5 15,1 3-19-15,-2 0 8 0,-2 1-87 0,0 3 4 16,-2 1-96-16,1 2 2 0,0 2-55 15,-2 2-43-15,2 1-55 0,0 2-60 0,0 0-63 0,3 2-287 16,-1 0-292-16</inkml:trace>
  <inkml:trace contextRef="#ctx0" brushRef="#br0" timeOffset="39107.75">8543 4711 91 0,'0'0'435'0,"-13"-7"-51"15,13 7-114-15,-13-8-30 0,13 8-22 0,-17-4-4 16,17 4 16-16,-20-3-74 0,20 3 22 0,-20 2-75 16,7-1 43-16,2 2-72 0,-3 2 45 0,1 1-62 15,0 2 45-15,0 1-56 0,2 0 44 0,-2 2-65 16,0 2 47-16,2 2-7 0,1-1-9 0,-1 2-3 16,3-1-48-16,3-1 54 0,-1 0-52 0,2 1 54 15,2-3-51-15,0 1 72 0,2 0-49 0,2-1 79 16,0 0-54-16,3 1 55 0,3-1-51 15,2 0 56-15,2-1-70 0,3-1 48 0,2 0-62 16,2-1 45-16,1-3-54 0,-2-1 45 0,3-2-54 0,-2-2 48 16,0-2-45-16,0-1 51 0,-1-2-54 0,0-2 44 15,1-3-44-15,-4-4-1 0,1 1 9 0,-3-5-4 16,-2-1-6-16,-1-2 0 0,-3 0 1 16,-4-2-3-16,0-1 11 0,-3 4-5 0,-1-1 2 15,-3-1-43-15,-4 1 38 0,-1 0-55 0,-1 2 10 16,-2 1-56-16,-3 2 1 0,0 3-37 0,-2 1-30 15,-1 2-38-15,1 4-31 0,-1 2-35 0,1 0-48 16,2 3-2-16,-2 3-6 0,-1-1-35 0,3 4-97 16,0-1-196-16,0 1-148 0</inkml:trace>
  <inkml:trace contextRef="#ctx0" brushRef="#br0" timeOffset="40024.86">11172 4645 52 0,'-13'-13'406'0,"13"13"-93"0,-10-12-39 16,3 6-32-16,1-2-33 0,-3 4-8 15,-1-1-14-15,0 0-7 0,-2 1-20 0,2 2-17 16,-2 1-23-16,-2 0-18 0,1 2-7 0,0 0-19 15,-2 3-13-15,-1 1 6 0,2 0-11 0,-1 3-14 16,1 0 0-16,0 1 38 0,1 4-61 0,2-2 46 16,-1 3-56-16,3-1 45 0,1-1-56 0,-1 1 46 15,4-1-49-15,1 2 58 0,1-3-48 0,1 1 67 16,2-12-50-16,1 23 71 0,2-13-50 16,3 3 59-16,3-1-57 0,0-1 48 0,3-2-66 15,2 1 54-15,1-2-69 0,0 0 58 0,2-2-65 16,1-3 53-16,-3 0-66 0,2-3 55 15,0-2-60-15,0-2 46 0,-1-2-65 0,1-4 53 0,-1-2-77 16,-2-1 54-16,-1-4-62 0,-2-1 61 16,-2-2-62-16,-2-1 15 0,-2 0 10 0,0 0 11 15,-3 2-3-15,-2 1 56 0,-1 0-57 0,-1 0 60 16,-4 3-55-16,1 0 52 0,0 1-62 0,0 3 55 16,-2 1-64-16,0 2 53 0,7 8-57 0,-15-9 57 15,15 9-57-15,-17-2 3 0,17 2 8 0,-17 4 3 16,11 2 7-16,-3 1 3 0,4 3 6 0,-3 0 7 15,3 5-1-15,1-2 48 0,2 2-56 0,-1 2 56 16,2 0-52-16,1 0 53 0,1 0-59 0,3 1 61 16,0-1-56-16,1-1 58 0,4 4-52 0,-3-2 59 15,4-1-59-15,2-2 13 0,2 0-122 16,0-1-35-16,3-2-138 0,-1-2-80 16,2 0-481-16,-1-4-403 0</inkml:trace>
  <inkml:trace contextRef="#ctx0" brushRef="#br0" timeOffset="40448.67">11399 4707 281 0,'0'0'444'15,"0"0"-89"-15,2-12-49 0,-2 12-42 16,0 0 12-16,0 0-106 0,3-8 41 0,-3 8-88 0,0 0 36 16,0 0-47-16,0 0 45 0,0 0-57 0,4 12 49 15,-4-12-48-15,5 13 42 0,-5-13-56 16,2 17 43-16,-1-6-68 0,0-1 62 0,0 1-64 15,-1-11 58-15,2 23-71 0,-2-23 49 0,0 22-69 16,1-11 54-16,-1-11-68 0,-1 18 58 0,1-18-65 16,0 15 59-16,0-15-64 0,0 12 53 0,0-12-61 15,-2 11 56-15,2-11-60 0,0 0 50 0,0 0-65 16,-7 6 48-16,7-6-45 0,-8-6 43 0,8 6-65 16,-9-13 58-16,4 5-70 0,2-2 54 15,-2-2-68-15,2-1 50 0,1-3-58 0,1 3 61 16,2-2-46-16,1 0 11 0,1 0 7 15,2 2 8-15,1 0-3 0,1 1 8 0,0 2-1 16,2 0 0-16,0 2 6 0,0 1 0 0,2 3 6 16,1-1 2-16,-1 3 0 0,3 1-1 0,-1 2 5 15,2 0 47-15,1 5-55 0,0-1 60 0,-1 2-51 16,1 4 59-16,-1 0-44 0,0 2 58 0,0 2-61 16,-1-1 60-16,-3 2-56 0,-1-1 59 0,0 2-61 15,-3-1 59-15,-1-2-63 0,0 2 28 0,-3-2-127 16,1 2-13-16,-4-3-165 0,1-1-47 0,-2 0-82 15,-3-1-456-15,2-1-419 0</inkml:trace>
  <inkml:trace contextRef="#ctx0" brushRef="#br0" timeOffset="41298.97">13780 4486 186 0,'0'0'379'0,"-3"-14"-47"0,3 14-70 0,-4-12 22 15,4 12-56-15,-4-11 49 0,4 11-33 16,-5-9-45-16,5 9-49 0,-8-8-31 0,8 8-21 15,-12-2-20-15,12 2-60 0,-17 1 58 0,17-1-72 16,-21 5 50-16,8 1-52 0,-1 0 56 0,-1 1-53 16,1 2 0-16,1-1-3 0,0 2 1 0,1 0 0 15,1 1 0-15,-1 2 1 0,3-3 5 0,1 2 4 16,-2-1 4-16,3 1 6 0,3 0 13 0,0-1 17 16,1 0 54-16,3-11-43 0,0 20 55 0,3-10-58 15,-1 0 52-15,4 0-64 0,3 0 54 0,1-1-66 16,3 0 52-16,3-1-51 0,-1-2 37 0,1-1-70 15,2-2 58-15,0 0-71 0,2-3 46 16,-2-3-67-16,0-1 37 0,2-3-58 0,-2-3-22 16,-2-3-4-16,2 0 1 0,-5-3 39 0,1-3-45 15,-1-1 51-15,-5 0-36 0,0 0 59 16,-3-2-11-16,-3 2-5 0,-2 1 0 0,0 1 4 16,-2 0 0-16,-3 3 1 0,1-1 7 0,-1 3-4 0,-2 0-3 15,0 3-6-15,1 3-2 0,-1 1 3 16,7 6-7-16,-16-2 7 0,16 2 2 0,-17 4 9 15,9 3-2-15,0 0-49 0,1 2 61 0,1 3-46 16,-2 2 56-16,4 0-47 0,0 0 5 0,1 2 8 16,1-1 8-16,0 2 51 0,0 0-47 0,2 0 44 15,0 0-49-15,2 1 55 0,0-2-53 0,3 0 56 16,1 1-50-16,2 1 54 0,0-1-81 0,3 0-1 16,3-3-140-16,-1-1-40 0,3-1-89 15,-1-2-115-15,4-2-212 0,-6-1-147 0</inkml:trace>
  <inkml:trace contextRef="#ctx0" brushRef="#br0" timeOffset="41740.37">14036 4549 454 0,'0'0'412'0,"0"0"-142"0,0 0-9 0,3-12-103 15,-3 12 12-15,0 0-87 0,0 0 27 0,0 0-64 16,0 0 22-16,0 0 10 0,0 0 5 0,0 0 12 15,4 12-7-15,-4-12 4 0,2 15 17 0,-2-15 42 16,2 21-65-16,-2-21 37 0,3 20-56 0,-2-9 50 16,-1-11-63-16,0 20 41 0,0-20-60 15,0 19 46-15,0-19-56 0,0 16 42 16,0-16-58-16,0 14 55 0,0-14-53 0,0 0 57 16,0 15-55-16,0-15 64 0,0 0-56 0,0 0 44 15,-1 11-70-15,1-11 49 0,0 0-71 0,0 0 36 16,-5-11-62-16,5 11 39 0,-4-15-51 0,4 15 1 15,0-22 12-15,0 9 1 0,0 1 55 0,0-2-45 16,0 1 44-16,2 0-48 0,2 0 47 0,0 2-50 16,-1 0 45-16,4 2-48 0,-2 0 52 15,3 2-49-15,1 1 52 0,0 1-50 0,-9 5 51 16,18-4-51-16,-18 4 60 0,23 2-52 0,-13 0 1 0,4 5 5 16,-3-2 13-16,1 4 7 0,1 2 8 15,-4-1 6-15,3 3 9 0,-1 2 55 0,-4-1-51 16,1-1 50-16,1 2-52 0,-4-1 45 0,0 2-52 15,-1-1 51-15,0-1-72 0,-1-2 21 0,-3 1-92 16,-3-2-9-16,3-11-129 0,-2 21-29 0,0-11-59 16,2-10-130-16,-9 15-175 0,3-10-128 0</inkml:trace>
  <inkml:trace contextRef="#ctx0" brushRef="#br0" timeOffset="42225.6">13425 4196 260 0,'-14'-1'394'16,"14"1"-34"-16,0 0-44 0,-13-2-27 0,13 2-55 0,0 0-23 15,0 0-17-15,-13-1-16 0,13 1-8 16,0 0 0-16,0 0-5 0,0 0-6 16,0 0-2-16,-10-2-3 0,10 2-5 0,0 0-57 15,0 0 55-15,0 0-68 0,0 0 49 0,0 0-74 16,0 0 43-16,0 0-70 0,0 0 40 0,0 0-65 15,0 0 60-15,0 0-62 0,0 0 60 0,19-5-48 16,-2 5 39-16,2-2-49 0,3 2 60 0,3-1-57 16,4 0 62-16,1 0-36 0,-2-2 45 0,11 1-46 15,-3 1 43-15,2 0-45 0,0 0 33 0,0 0-40 16,-2 0 34-16,-4-1-38 0,-3 1 30 16,2 0-38-16,-4 1 24 0,-5-1-20 0,-1 1 20 15,1-1-35-15,-4 1 22 0,-4-1-24 0,1 1 28 16,-1 0-37-16,-3-1 7 0,-11 1-103 0,19 0-23 15,-19 0-139-15,15-2-32 0,-15 2-106 16,14-1-92-16,-14 1-62 0,0 0-327 0,13 1-451 16</inkml:trace>
  <inkml:trace contextRef="#ctx0" brushRef="#br0" timeOffset="43024.51">14949 4449 100 0,'-12'3'346'0,"12"-3"-76"0,0 0-38 0,-11 1-35 15,11-1 21-15,0 0-59 0,0 0 55 0,-16 0-78 16,16 0 45-16,0 0-79 0,0 0 58 16,-14 1-68-16,14-1 58 0,0 0-57 0,0 0 49 15,0 0-51-15,-14 0 40 0,14 0-58 0,0 0 48 16,0 0-56-16,0 0 41 0,0 0-57 0,0 0 53 15,-12 1-54-15,12-1 56 0,0 0-60 0,0 0 61 16,0 0-59-16,0 0 56 0,0 0-60 16,0 0 55-16,0 0-50 0,0 0 56 0,0 0-44 15,0 0 6-15,12 2-3 0,-12-2-4 0,28 0-4 16,-8 0-2-16,0 2-9 0,9-4-7 0,-2 2-7 16,6 2-3-16,-1-2-2 0,5 0-6 0,1 1 1 15,0-1-10-15,-2 1-1 0,-5 1-2 16,0-2 3-16,-3 0-3 0,0 1 0 0,-5-1 0 0,-3 1 6 15,-1-1-5-15,1 0 1 0,-9 1 2 0,2-1 4 16,1 0-6-16,-14 0-2 0,23 0-7 16,-23 0-44-16,17 0-46 0,-17 0-41 0,15-1 5 15,-15 1-100-15,0 0-7 0,17-1-126 0,-17 1-29 16,0 0-52-16,12-4-69 0,-12 4-243 16,0 0-264-16</inkml:trace>
  <inkml:trace contextRef="#ctx0" brushRef="#br0" timeOffset="43426.83">15413 4332 52 0,'-10'-2'453'0,"10"2"-77"0,0 0-86 15,-10-5 49-15,10 5-29 0,0 0-44 0,0 0-36 0,0 0-49 16,-14-2-29-16,14 2-21 0,0 0-23 15,0 0-20-15,0 0-17 0,0 0-12 0,0 0-9 16,0 0-12-16,0 0-3 0,0 0-6 0,0 0-1 16,0 0 4-16,0 0 11 0,0 0 9 0,6 12 10 15,-6-12-48-15,13 8 59 0,-5-1-62 0,3-2 60 16,1 1-52-16,0 1 45 0,1 0-66 0,0 0 57 16,1 0-64-16,-3 0 52 0,1 1-60 0,1 0 54 15,-2-2-65-15,-3 0 56 0,3-1-59 0,-3 1 56 16,-2 0-53-16,-6-6 50 0,14 9-53 0,-14-9 58 15,9 10-57-15,-9-10 59 0,6 11-52 16,-6-11 62-16,0 13-58 0,0-13 11 16,-4 15 5-16,0-7 8 0,-1-1 7 0,0 2-3 15,-3-2-2-15,3 1 2 0,-1-1 1 0,-1 2-5 16,1-2-4-16,-2-1-1 0,3 1-6 0,-1-1-37 16,6-6-14-16,-11 13-133 0,11-13-79 0,-9 10-36 15,9-10-48-15,-6 11-53 0,6-11-302 0,0 0-215 16</inkml:trace>
  <inkml:trace contextRef="#ctx0" brushRef="#br0" timeOffset="43740.13">16011 4323 305 0,'0'-18'545'16,"0"18"-84"-16,2-12-69 0,-2 12-43 0,0 0-47 16,0-14-64-16,0 14-50 0,0 0-47 0,0 0-34 15,-2-12-29-15,2 12-15 0,0 0-11 16,0 0-2-16,0 0 3 0,-5 10 14 0,5-10-42 16,-4 13 56-16,2-4-59 0,-3 1 51 0,2 1-51 0,1 1 57 15,-1-1-56-15,0 4 54 0,1 0-68 16,-1 0 58-16,1 0-64 0,0-1 2 0,0-1 3 15,1 0 3-15,-1 0 0 0,1-1-20 0,1 1-57 16,-2-3-79-16,0 1-90 0,2-11-55 0,0 16-34 16,0-16-37-16,-1 12-81 0,1-12-200 0,0 0-150 15</inkml:trace>
  <inkml:trace contextRef="#ctx0" brushRef="#br0" timeOffset="44206.06">15958 4303 448 0,'0'0'383'0,"1"-11"-44"0,-1 11-54 0,0 0-37 16,1-12-43-16,-1 12-44 0,0 0-33 16,0 0-18-16,0 0-8 0,0 0-5 0,0 0-6 15,0 0 4-15,0 0-4 0,12 5 3 0,-12-5-5 16,9 15-8-16,-6-6-52 0,4 2 46 0,-1 1-54 16,4-1 52-16,-2 3-54 0,4 0 54 0,-1 1-56 15,2-1 40-15,1 0-51 0,-1 1 4 0,2-2 0 16,-1 0 2-16,0-1-2 0,0-2-5 15,-2-1-13-15,2-2 1 0,-1 1-18 0,-1-2-3 16,-1-3 1-16,-1 1-2 0,-10-4-3 0,20 2 1 16,-9-5 56-16,-1-1-49 0,-1-2 58 0,-2-2-58 15,0-3 41-15,0-1-47 0,-2-3 57 0,-1-1-5 16,-1-1-9-16,-1-2 4 0,0-1 9 16,-2 1 31-16,0-1 0 0,-2 1 4 0,2 2 25 15,-1 0 21-15,0 2-36 0,0 1 63 0,-1 4-76 16,2 10 38-16,-1-20-85 0,1 20 54 0,-1-15-82 15,1 15 50-15,-2-12-69 0,2 12 55 0,0 0-54 16,0 0 65-16,0 0-56 0,0 0 62 0,0 0-51 16,-8 12 45-16,8-12-14 0,-3 22 63 0,1-10-63 15,0 3 67-15,0 1-62 0,0 0 40 16,0 2-42-16,1 0-3 0,-2 1 4 16,2-1-10-16,1 1 3 0,-2-1-26 0,2 0 31 0,-1-1-44 15,1-1-9-15,0 0-57 0,0-3-90 0,0 2-79 16,1-3-82-16,1-1-44 0,-1 2-72 15,2-3-414-15,-1 0-429 0</inkml:trace>
  <inkml:trace contextRef="#ctx0" brushRef="#br0" timeOffset="44595.08">16514 4440 65 0,'2'-11'621'16,"-2"11"-137"-16,0 0-82 0,3-12-43 15,-3 12-48-15,0 0-96 0,0 0 3 0,0 0-92 0,1-12 22 16,-1 12-67-16,0 0 42 0,0 0-66 16,0 0 35-16,-5 8-68 0,5-8 50 0,-3 10-60 15,3-10 46-15,-2 13-58 0,2-13 47 0,-2 16-56 16,2-16 48-16,0 18-55 0,0-18 4 0,2 20 3 16,-2-20 2-16,1 20 2 0,2-10 9 0,-1 0 54 15,-2-10-45-15,9 18 61 0,-4-10-59 0,2 0 54 16,-1 0-61-16,2-1 60 0,0-1-59 15,0 0 8-15,1-2 8 0,-9-4 3 0,19 4-2 16,-19-4 2-16,17 1 1 0,-6-4-6 16,-2-1 7-16,-1-1 10 0,2-1-4 0,-2-3 13 0,0-1-4 15,-2-2-8-15,-2 0-4 0,0 0 47 0,-3-1-57 16,-1-1 34-16,-1-1-43 0,-4 1 39 16,0-1-46-16,-2 2 36 0,-1 1-56 0,-2 0 45 15,0 2-68-15,1 1 50 0,-4 1-63 0,4 3 40 16,-1 0-76-16,-3 1 33 0,13 4-98 0,-20-1 12 15,20 1-46-15,-22 4-48 0,12 1-51 0,1 0-55 16,3 0-25-16,-1 2-61 0,1 0-323 0,2 1-252 16</inkml:trace>
  <inkml:trace contextRef="#ctx0" brushRef="#br0" timeOffset="45300.88">17478 4400 174 0,'0'0'472'0,"4"-9"-129"0,-4 9 33 0,0-13-44 15,0 13-51-15,-1-10 3 0,1 10-19 0,-3-12-27 16,3 12-20-16,-6-11-78 0,6 11 29 16,-8-9-78-16,8 9 46 0,-9-8-77 0,9 8 42 15,-13-4-72-15,13 4 49 0,-16-1-62 0,3 3 51 16,3 3-68-16,-2-2 54 0,1 3-57 0,0 1 43 15,0 2-61-15,0-1 56 0,2 2-61 16,1 1 59-16,-1-1-61 0,3 2 59 0,1-2-55 16,2 1 6-16,-1-1 7 0,3 1 14 0,1 1 9 15,0-12 8-15,3 23 5 0,1-13 6 0,1 3-2 16,1-1-4-16,3-2-8 0,0 0-23 0,1 0-32 16,3-2-41-16,0-1-57 0,1-1-74 0,1-2-84 15,0-3-50-15,-1-1-79 0,6-3-389 0,-2-2-345 16</inkml:trace>
  <inkml:trace contextRef="#ctx0" brushRef="#br0" timeOffset="45755.99">17709 4208 372 0,'1'-12'467'16,"-1"12"-25"-16,2-19-38 0,-2 19-35 0,2-13-53 16,-2 13-69-16,1-11-95 0,-1 11 12 0,0 0-39 15,1-12-36-15,-1 12-25 0,0 0-11 0,0 0-1 16,0 0-3-16,0 0 16 0,0 0 17 15,0 16-42-15,0-16 53 0,0 24-42 0,-1-12 79 16,1 5-47-16,-1 1 55 0,1 0-68 0,-3 0 43 16,2 2-58-16,0-1-1 0,-2 0-4 15,0-1-8-15,1 1 0 0,0-1-3 0,0-1-29 16,-1-1 23-16,0-2-32 0,1-1 35 0,0-1-34 16,2-12 32-16,-3 19-32 0,3-19 30 0,-2 16-27 15,2-16 35-15,-2 12-27 0,2-12 40 0,-2 10-28 16,2-10 16-16,0 0-44 0,0 0 17 0,0 0-56 15,0 0 10-15,0 0-5 0,0 0-16 0,-4-13-12 16,4 13-17-16,3-18 56 0,-1 8-50 0,2-1 57 16,0 0-53-16,1-2 57 0,2 0-54 15,0 1 63-15,1 1-54 0,1 1 58 0,1 0-57 16,0 2 54-16,-2 0-54 0,2 2 55 0,-2 2-58 16,1-1 64-16,-9 5-57 0,17-3 60 0,-17 3-52 15,17 1 56-15,-17-1-54 0,18 8 57 0,-10-2-51 16,2 0 55-16,-4 3-54 0,2 2 60 0,0 0-49 15,-3 0 61-15,2 2-45 0,-3-1 7 0,0 1 3 16,-1-1-1-16,-2 1-6 0,0-1-5 0,-2 0-14 16,1-12-39-16,-1 23-42 0,-2-12-50 0,0-1-53 15,1-1-41-15,-2-1-48 0,4-8-59 0,-9 16-383 16,9-16-249-16</inkml:trace>
  <inkml:trace contextRef="#ctx0" brushRef="#br0" timeOffset="46287.63">18272 4427 263 0,'1'-15'444'0,"-1"15"0"15,0-13-64-15,0 13-35 0,-3-13-42 0,3 13-49 16,-4-12-34-16,4 12-42 0,-5-11-35 0,5 11-32 15,-7-8-26-15,7 8-26 0,-9-6-19 0,9 6-12 16,0 0-8-16,-14-3-3 0,14 3-5 0,-13 5-2 16,13-5-3-16,-17 9-1 0,9-2-48 15,-2 0 54-15,1 1-49 0,0 2 57 0,1-1-48 0,1 0 58 16,0 0-49-16,1 1 54 0,0-1-52 16,1 0 58-16,0 0-57 0,2 0 4 0,-1 0 1 15,4-9 4-15,-3 17-2 0,3-17 1 0,0 15-8 16,0-15 1-16,5 14 1 0,-5-14 6 0,10 11 4 15,-10-11-1-15,12 8 1 0,-12-8 6 0,14 4 2 16,-14-4-3-16,18-1 4 0,-8-4 40 0,0 0-51 16,1-2 44-16,-1-1-54 0,0-3 49 15,-1 0-56-15,0-2 59 0,-3-1-6 0,3 2 1 0,-4-2 18 16,0 2 14-16,1 0 10 0,-3 1-57 0,0 2 57 16,2 0-56-16,-5 9 53 0,5-14-69 15,-5 14 40-15,4-11-69 0,-4 11 46 16,4-9-11-16,-4 9-4 0,0 0-1 0,0 0 0 15,0 0-53-15,0 0 62 0,0 0-55 0,0 0 58 16,-3 14-53-16,3-14 58 0,-2 15-56 0,2-15 56 16,-3 17-47-16,3-17 47 0,-1 21-47 0,0-11 47 15,1-10-38-15,0 22 4 0,0-22-39 0,0 23-57 16,1-12-57-16,-1-11-64 0,4 20-51 0,-4-20-48 16,5 18-78-16,-5-18-245 0,8 15-165 0</inkml:trace>
  <inkml:trace contextRef="#ctx0" brushRef="#br0" timeOffset="46740.75">18439 4356 115 0,'0'0'488'0,"3"-11"-111"0,-3 11-66 0,0 0-66 16,4-12-46-16,-4 12-40 0,0 0-31 0,0 0-18 15,0 0-2-15,8-5-8 0,-8 5-6 0,0 0 2 16,7 11 2-16,-7-11-51 0,8 13 73 0,-4-5-54 15,-2 2 45-15,2 1-59 0,-1-1 50 16,-1 2-48-16,1-2 41 0,-1 1-57 0,0 1-5 16,-1-1 2-16,-1-11-7 0,0 21 0 15,0-21-1-15,0 18-2 0,0-18 1 0,0 15-5 16,0-15-1-16,-1 13-1 0,1-13 12 0,0 0-7 16,-4 13-5-16,4-13-3 0,0 0-9 0,0 0 2 15,-13 0-3-15,13 0-5 0,-9-7 43 0,9 7-69 16,-9-15 43-16,5 6-54 0,0-2 31 0,2 0-45 15,-1 0 52-15,2-3-60 0,1 1 55 0,1 0-2 16,3-1-9-16,0-1-2 0,1 1-2 0,4 2 1 16,-1 1-5-16,1 0 1 0,1 3 2 0,1 0-1 15,-2 2 7-15,2 2-6 0,0 0-2 0,-1 2-6 16,-10 2 2-16,18-1 4 0,-18 1 7 0,19 5 0 16,-8 0 1-16,-2 2 15 0,0-2-39 0,1 5 56 15,-3 1-30-15,1 1 61 0,-1 0-49 16,-2 1 54-16,1 0-50 0,-2 0 5 0,-2-1 2 15,0 0 2-15,-1 0 4 0,-1 0-11 0,0 1-26 16,-3-3-46-16,2 1-70 0,-2-2-61 0,1 1-57 16,2-10-34-16,-6 17-98 0,6-17-266 0,-4 12-158 15</inkml:trace>
  <inkml:trace contextRef="#ctx0" brushRef="#br0" timeOffset="47377.38">19076 4374 293 0,'0'0'480'0,"0"-17"-79"16,0 17-53-16,-2-14-31 0,2 14-31 0,-3-13-38 16,3 13-54-16,-5-13-38 0,5 13-35 0,-5-11-25 15,5 11-26-15,-8-8-19 0,8 8-17 0,-14-5-12 16,14 5-6-16,-18 0-3 0,18 0-3 0,-23 5 4 15,10-1 6-15,0 1 5 0,1 2 2 0,-2 0 3 16,1 2-8-16,0 0 10 0,3 1-49 0,0-1 51 16,-2 1-53-16,4 0 49 0,1 1-50 0,0-1 44 15,0-2-52-15,3 2 46 0,4-10-52 16,-5 17 52-16,5-17-53 0,-2 16 54 0,2-16-47 16,7 15 45-16,-7-15-53 0,14 13 7 0,-5-8 10 15,1 0 51-15,2-2-42 0,-12-3 50 0,20 2-43 16,-20-2 52-16,24-1-45 0,-13-1 68 0,1-2-42 15,0-1 50-15,-1-3-58 0,0-1 60 0,-1-1-58 16,0 1 56-16,-2-2-33 0,-2-1 71 0,1 1-62 16,-2 1 68-16,1 1-60 0,-1 1 60 0,-5 8-51 15,8-15 28-15,-8 15-68 16,5-11 31-16,-5 11-68 0,5-9 38 0,-5 9-68 16,6-8 46-16,-6 8-66 0,0 0 62 0,0 0-58 0,0 0 55 15,0 0-39-15,0 0 58 0,0 0-55 16,5 9 64-16,-5-9-52 0,-3 16 58 0,3-16-59 15,-3 20 59-15,-1-8-56 0,2 1 10 0,-1 3 4 16,1-2 7-16,0 2 1 0,0 1 1 0,-1 0-4 16,1 1-1-16,0 0 0 0,0-1 1 0,0 1 0 15,1-1 45-15,0 0-55 0,0 0 48 0,-1 0-55 16,2-2 46-16,-1-1-41 0,-1 0 42 0,2-2-49 16,-2-1 49-16,2 2-54 0,-1-3 53 0,1-10-44 15,-4 21 58-15,4-21-46 0,-5 18 51 0,0-11-44 16,0 0 44-16,-2-1-47 0,-3 0 3 0,-1 1 1 15,-3-3-1-15,1 0 1 0,-4-2-12 0,3-1-18 16,-2 0-50-16,-2-2-13 0,0 1-116 16,1-2-10-16,1 0-106 0,0-3-39 0,1 2-68 15,2-2-110-15,2 0-270 0,3-2-331 0</inkml:trace>
  <inkml:trace contextRef="#ctx0" brushRef="#br0" timeOffset="47845.86">19298 4361 297 0,'0'0'446'0,"0"0"-116"0,0 0-60 15,0 0-46-15,3-9-35 0,-3 9-42 0,0 0-32 16,0 0-13-16,0 0-11 0,0 0-10 0,10-2-16 15,-10 2-9-15,0 0-1 0,0 0 4 0,15-1 5 16,-15 1 20-16,0 0 21 0,0 0 13 0,13-3-7 16,-13 3-5-16,8-5-4 0,-8 5-6 0,10-7-7 15,-10 7-5-15,8-10-9 0,-8 10-7 0,9-13 1 16,-9 13-34-16,6-14 22 0,-6 14-49 16,5-12 66-16,-5 12-55 0,5-12 67 0,-5 12-61 0,3-10 56 15,-3 10-68-15,0 0 48 0,1-13-74 0,-1 13 52 16,0 0-64-16,-10-8 53 0,10 8-62 15,-13-1 55-15,13 1-64 0,-16 2 64 0,5 1-48 16,2 2 41-16,-2 1-46 0,1 1 52 0,1 2-57 16,-3 2 70-16,3 0-65 0,0 0 65 0,2 3-54 15,-1-2 62-15,3 2-52 16,1-1 59-16,2 1-57 0,-1-3 56 0,3 0-63 16,0 1 12-16,4 2 7 0,0-4 11 0,2 2 13 15,3-1 6-15,2-1 3 0,5 0-2 0,0 0-8 0,3-1-32 16,0-1 18-16,1-2-20 0,-1-2-40 0,0 1-51 15,0-2-62-15,1-2-72 0,-1-1-97 0,-1 0-64 16,0-2-110-16,-2 0-318 0,-2-4-355 16</inkml:trace>
  <inkml:trace contextRef="#ctx0" brushRef="#br0" timeOffset="49142.18">3566 5843 311 0,'0'0'355'0,"0"0"-52"0,0 0 14 0,9-5-23 16,-9 5-14-16,0 0-22 0,0 0-28 15,0 0-34-15,8-6-26 0,-8 6-18 0,0 0-22 0,0 0-18 16,0 0-18-16,0 0-5 0,0 0 5 16,0 0 13-16,0 0 4 0,8 7 0 0,-8-7-6 0,0 0-8 15,-2 15-59-15,2-15 66 0,0 17-54 16,0-17 63-16,2 22-52 0,-4-9 51 0,4 3-55 16,-2-1 3-16,0 2 2 0,1 0-1 0,0 1 1 15,0 0 7-15,1 0 3 0,-1-1-4 0,0 0-4 16,2-1 17-16,-2 0-33 0,2-2 24 0,-2-1-34 15,0 0 14-15,1-2-26 0,0-1 18 0,-2-10-25 16,3 20 23-16,-3-20-24 0,1 14 13 0,-1-14-45 16,1 10 7-16,-1-10-81 0,0 0-32 0,4 14-150 15,-4-14-31-15,0 0-94 0,0 0-136 0,3 11-114 16,-3-11-316-16,0 0-546 0</inkml:trace>
  <inkml:trace contextRef="#ctx0" brushRef="#br0" timeOffset="49978.92">6604 5875 406 0,'-2'-18'346'16,"2"18"-50"-16,-5-15-81 0,5 15 14 15,-8-14-85-15,8 14 41 0,-10-12-78 16,10 12 52-16,-14-8-19 0,14 8-32 0,-15-4-68 0,15 4 65 16,-16 0-18-16,6 3-4 0,-2 0 0 0,1 2-6 15,-1 3 1-15,0 1-39 0,0 0 56 16,-2 4-40-16,1 1 54 0,3 0-53 0,-3 0 55 16,3 2-54-16,2-1 46 0,-1-1-58 0,3 0-4 0,2 2 3 15,0-2-3-15,2 1 0 0,0-2 5 0,2-1 8 16,2 1-4-16,0-1 3 0,3 0 8 0,2 0 7 15,3-1-1-15,1-1-4 0,2-2-2 0,3-1 2 16,1-1-11-16,0-2-6 0,2-1-21 16,-1-3 29-16,1-1-25 0,2-3 37 0,-1 0-30 15,1-5 36-15,-1 0-24 0,-3-3 29 0,-1-2-25 16,-2-2 20-16,-2-2-1 0,1 0-1 0,-6-1 7 16,0-2-7-16,-2 4 1 0,-4-1-6 0,0 0-10 15,-3 2-13-15,-3 0-13 0,0 1-9 0,-3 3-12 16,0-2-12-16,-3 3-24 0,-1 3-39 0,1-1-49 15,-3 3-69-15,2 4-18 0,-2 0-111 0,14 2-4 16,-23 1-80-16,10 2-49 0,3 2-33 16,-3 1-448-16,3-1-501 0</inkml:trace>
  <inkml:trace contextRef="#ctx0" brushRef="#br0" timeOffset="50777.55">8658 5689 152 0,'0'0'391'15,"0"0"-37"-15,-5-10-55 0,5 10 37 0,0 0-72 16,0 0 47-16,0 0-73 0,0 0 22 0,-5-9-75 16,5 9 32-16,0 0-83 0,0 0 27 0,0 0-83 15,0 0 39-15,0 0-63 0,0 0 57 16,-5 7-54-16,5-7 57 0,0 12-54 0,0-12 63 16,0 18-49-16,1-7 73 0,-1 2-46 0,1 0 5 15,-1 2-2-15,3-1-6 0,-1 3 3 0,1-2-5 16,-2 3-3-16,2-2-5 0,-1 1-10 0,1-2-23 15,-1 2 14-15,0-1-23 0,0-2 13 0,2 2-24 16,-2-4 11-16,0 0-22 0,0 0 11 0,1 0-17 16,-2-2 13-16,2 0-17 0,-3-10 11 0,2 16-33 15,-2-16-11-15,3 13-61 0,-3-13-23 0,3 11-98 16,-3-11-35-16,0 0-65 0,2 11-95 16,-2-11-54-16,0 0-86 0,0 0-472 0,0 0-612 15</inkml:trace>
  <inkml:trace contextRef="#ctx0" brushRef="#br0" timeOffset="51641.86">11328 5521 250 0,'0'0'402'0,"-7"-6"-79"0,7 6-34 0,-14-5-31 16,14 5-15-16,-13-4-11 0,13 4-17 0,-15 0-21 16,15 0 24-16,-18 4-80 0,7 0 31 0,1 2-68 15,-1 0 40-15,-1 2-69 0,1 3 48 16,1 1-63-16,-3 1 43 0,4 1-62 0,2-2 54 0,-2 3-64 15,5 1 52-15,-2-1-61 0,3-1 60 0,0 2-59 16,3-2 60-16,2 0-48 0,-1 2 18 16,3-3 2-16,2 1 3 0,1-1 11 0,3-1 1 0,0-1-3 15,4-1-4-15,3-1-8 0,1 0-7 16,1-2-1-16,0-4-5 0,-2 1 5 0,2-3 2 16,0-1 2-16,-2-2 5 0,0-3 6 0,3-2-8 15,-4-3 2-15,1-2-1 0,-4-2-7 0,-3-3 1 16,0 0 2-16,-3-1 0 0,-4 1 2 0,0-1-15 15,-2 1-10-15,-3-1-6 0,-1 0-8 0,-4 2-24 16,0-1 7-16,-3 0-53 0,-2 3-6 16,-1 0-69-16,2 5-26 0,-1 0-61 0,-2 2-48 15,0 2-76-15,2 3-48 0,-1 0-17 0,13 2-15 16,-25 2-59-16,25-2-258 0,-21 5-248 0</inkml:trace>
  <inkml:trace contextRef="#ctx0" brushRef="#br0" timeOffset="52373.18">13962 5404 156 0,'0'0'418'16,"-9"-5"-73"-16,9 5-17 0,-6-7-28 0,6 7-20 15,0 0-31-15,-7-6-35 0,7 6-47 0,0 0-33 16,-10-4-25-16,10 4-28 0,0 0-9 0,0 0-6 16,0 0 3-16,0 0 7 15,-7 7 12-15,7-7 10 0,-1 12 72 0,1-12-62 0,-1 16 53 16,-1-6-59-16,2-10 57 0,0 25-44 16,0-13 8-16,-2 4-13 0,2 1-7 0,0 1-3 15,0-1-7-15,0 2-10 0,0-2-10 0,-2 2-16 16,2-1-11-16,0-1-2 0,0 1-7 0,0-2-3 15,0 1-5-15,0-1-4 0,-2 1-3 0,2-3 1 16,0 0-2-16,-2-3-3 0,2 3-22 0,0-2-57 16,-1-2-96-16,1-10-96 0,0 21-54 0,0-21-160 15,0 15-83-15,0-15-481 0,1 15-644 0</inkml:trace>
  <inkml:trace contextRef="#ctx0" brushRef="#br0" timeOffset="53141.9">15048 5563 141 0,'-14'-2'324'0,"14"2"-33"15,-22-2-60-15,22 2 17 0,-19-1-84 0,19 1 29 16,-18-1-71-16,18 1 41 0,-16-3-69 0,16 3 59 16,-15-1-69-16,15 1 61 0,-13 0-64 0,13 0 53 15,0 0-51-15,-17-1 53 0,17 1-57 0,0 0 51 16,0 0-52-16,-13-1 50 0,13 1-50 0,0 0 51 15,0 0-60-15,0 0 53 0,0 0-67 16,-14-1 50-16,14 1-67 0,0 0 57 0,0 0-72 16,0 0 66-16,14-1-60 0,-14 1 10 0,23-1 1 15,-10 1-3-15,6-3 4 0,1 3-3 16,3-2 3-16,5 1-7 0,-1 0-1 0,6 0-5 16,-2 1 1-16,7-1-9 0,-6 0 0 0,4 1-10 15,3 0 5-15,-6 1-2 0,-1-2-3 0,-1 1-1 16,0 1-4-16,-1-1 3 0,-6 0-2 0,0 0-3 15,-2 1 8-15,-2-1-7 0,-4 0 3 0,-1 0-7 16,-1 0 7-16,-2 1 1 0,-12-1-2 0,21 0-4 16,-21 0-24-16,18 0-33 0,-18 0 9 0,14-1-107 15,-14 1 1-15,0 0-128 0,17-1-13 0,-17 1-86 16,0 0-72-16,0 0-408 0,0 0-408 16</inkml:trace>
  <inkml:trace contextRef="#ctx0" brushRef="#br0" timeOffset="53601.68">15409 5390 279 0,'-11'-5'407'0,"11"5"-79"0,-9-3-42 0,9 3-47 16,0 0-31-16,-11-5-39 0,11 5-23 0,0 0-32 0,0 0-30 15,-10-4-21-15,10 4-19 16,0 0-11-16,0 0-3 0,0 0-2 0,0 0 1 16,0 0 4-16,0 0 2 0,-9 4 10 0,9-4 7 15,0 0 8-15,0 0-1 0,4 9 3 0,-4-9 6 16,5 9-6-16,-5-9 2 0,10 9 52 0,-4-2-50 16,1 1 41-16,4-1-47 0,-1 3 47 0,3-2-63 15,2 3 47-15,3-2-63 0,1 1 51 0,-1 0-63 16,2-1 55-16,0 1-68 0,0-2 54 0,-1 1-63 15,-2-2 51-15,-2-1-52 0,-1 0 50 0,-1-2-57 16,-3 2 62-16,-1-2-58 0,1 0 57 16,-10-4-53-16,14 6 61 0,-14-6-55 0,11 6 62 15,-11-6-59-15,0 0 61 0,5 12-56 0,-5-12 52 16,-8 8-46-16,8-8 52 0,-13 13-66 0,6-8 50 16,-3 1-59-16,-1 2 46 0,1-1-49 15,-3 0 49-15,0 0-55 0,1 1 50 0,0 0-59 16,1-1 56-16,-2 0-56 0,2 0 55 0,3-1-88 15,-2 1-5-15,2 0-138 0,0-2-27 0,2 1-125 16,6-6-28-16,-12 10-59 0,12-10-418 0,-4 8-405 16</inkml:trace>
  <inkml:trace contextRef="#ctx0" brushRef="#br0" timeOffset="53935.32">16024 5317 436 0,'0'0'455'0,"3"-11"-62"0,-3 11-67 0,0 0-42 15,1-12-46-15,-1 12-51 0,0 0-54 0,0 0-29 16,4-9-20-16,-4 9-4 0,0 0 13 0,0 0 7 15,0 0 9-15,1 14 14 0,-1-14-9 16,-1 15 13-16,1-15-9 0,-3 21-6 0,3-9-5 0,0 1-5 16,-1 0-2-16,1 4-11 0,-1-1-6 15,-1 1-14-15,2 1-12 0,-1-2-10 0,1 1-9 16,0 0 3-16,0-3-7 0,-1 1-5 0,1-1-10 16,-1-2-48-16,1 1-6 0,0-13-122 0,0 22-19 15,0-22-124-15,-2 15 17 0,2-15-58 0,0 13-47 16,0-13-76-16,0 0-253 0,0 0-223 0</inkml:trace>
  <inkml:trace contextRef="#ctx0" brushRef="#br0" timeOffset="54378.07">15945 5383 189 0,'-3'-13'426'0,"1"-1"-27"0,-1 4-25 16,3 10 28-16,0-23-79 0,0 23 33 0,3-20-109 15,-3 20 17-15,2-21-96 0,1 12 28 16,-1-1-86-16,2 1 28 0,1 1-76 0,1 0 38 0,1 1-78 15,-1 0 47-15,3 1-68 0,2 1 51 0,1 1-65 16,0 0 48-16,2 1-59 0,-14 3 59 0,24-2-63 16,-10 4 52-16,-2 0-55 0,1 0 51 0,-2 3-49 15,-1 0 59-15,1 2-57 0,-4 1 6 16,1-1 5-16,-2 1 4 0,-1 2-6 0,-1 0 0 16,-4-10 0-16,1 18-5 0,-1-18-5 0,-3 18-6 15,-4-9 3-15,1-2 0 0,-2 2 3 16,-2-2 8-16,-3 0 1 0,2-1 6 0,-3-1 4 15,0-1 1-15,1-1 3 0,1 1 3 0,1-3 2 16,-2 1 7-16,13-2 1 0,-18 2 2 0,18-2 1 16,-16 2-1-16,16-2-4 0,-13 2-7 0,13-2-5 15,-12 2-10-15,12-2-11 0,0 0 3 0,-12 5 4 16,12-5 5-16,0 0 6 0,-4 12-2 0,4-12 1 16,1 12 2-16,-1-12 53 0,6 16-53 0,0-8 57 15,1 3-46-15,1 1 60 0,1 0-53 16,1 0 57-16,3 3-60 0,0-1 55 0,2-1-59 0,0 2 53 15,2-3-60-15,-2 1 53 0,2-1-61 16,-2-1 61-16,0 1-62 0,-2-3 50 0,1 0-97 16,-2-2-3-16,-2 0-112 0,0-1-5 0,-2-1-104 15,0 0-44-15,-8-5-91 0,14 3-342 16,-14-3-272-16</inkml:trace>
  <inkml:trace contextRef="#ctx0" brushRef="#br0" timeOffset="54828.67">16404 5518 93 0,'0'0'371'0,"0"0"-82"0,0 0-83 15,0 0-18-15,0 0-53 0,0 0-3 16,0 0-48-16,0 0 14 0,0 0-40 0,12 0 14 15,-12 0-34-15,0 0 33 0,0 0-3 0,17-1-2 16,-17 1-37-16,0 0 59 0,10-3-64 0,-10 3 50 16,8-6-70-16,-8 6 21 0,5-9-1 0,-5 9-15 15,6-10 20-15,-6 10-15 0,3-14 23 16,-3 14 5-16,0-15 11 0,0 15 13 0,-3-16-4 16,3 16 20-16,-3-15-5 0,3 15-4 0,-4-12-5 15,4 12-14-15,-5-13-14 0,5 13-6 0,-7-9-13 16,7 9-12-16,-10-7-2 0,10 7-2 0,-13-2-5 15,13 2-2-15,-13 2-3 0,13-2 6 0,-15 5 3 16,6 2 19-16,1 0 14 0,-2 2 45 0,3 0-55 16,-1 1 49-16,0 1-51 0,2 0 52 0,0 1-49 15,2 0 57-15,0 0-49 0,3-1 50 16,-1 1-52-16,2 0 63 0,2-1-56 0,1 0 52 16,1-1-63-16,3 3 53 0,3-2-62 0,-1-2 52 15,2 1-53-15,2-2 35 0,0-1-93 0,2-1 8 16,-1 0-116-16,0-2-10 0,2-1-142 0,-2 0-8 15,-1-2-54-15,-1 0-69 0,1-2-328 16,-1-1-268-16</inkml:trace>
  <inkml:trace contextRef="#ctx0" brushRef="#br0" timeOffset="55226.49">16764 5353 89 0,'0'0'434'0,"-4"-13"-107"16,4 13-52-16,-7-13-40 0,7 13-31 16,-9-13-32-16,9 13-24 0,-13-9-20 0,13 9-26 0,-12-7-19 15,12 7-17-15,-11-5-19 0,11 5-17 16,-13-2-6-16,13 2-6 0,-10 2 2 0,10-2-12 16,-13 3-7-16,13-3 4 0,-9 9 6 0,9-9 5 15,-8 11-4-15,8-11 0 0,-5 13-1 0,5-13 4 16,-2 14 0-16,2-14 2 0,-3 17 6 0,3-17 46 15,3 19-52-15,-1-8 60 0,-2-11-60 0,5 21 53 16,-1-9-59-16,1 1 51 0,-1-1-58 0,1 0 53 16,3 1-57-16,-3-1 48 0,0 0-55 0,0-1 59 15,-1-1-65-15,0 0 49 0,1 0-56 16,-5-10 56-16,5 16-53 0,-5-16 55 0,4 15-46 16,-4-15 58-16,1 12-46 0,-1-12 54 0,-4 11-41 15,4-11 50-15,-6 8-50 0,6-8 43 16,-13 5-56-16,13-5 47 0,-15 1-54 0,15-1 47 15,-20 0-63-15,9-2 22 0,11 2-126 0,-21-5-11 16,12 1-123-16,-1 1-54 0,10 3-76 0,-15-8-317 16,15 8-209-16</inkml:trace>
  <inkml:trace contextRef="#ctx0" brushRef="#br0" timeOffset="55673.7">16930 5477 32 0,'0'0'435'0,"0"0"-120"15,0 0-57-15,0 0-37 0,0 0-50 0,0 0-36 16,0 0-20-16,0 0-16 0,0 0-11 0,0 0-13 16,0 0-2-16,0 0-11 0,13-4 2 0,-13 4 6 15,0 0 7-15,10-6 6 0,-10 6 6 16,9-5 3-16,-9 5 20 0,7-7-7 0,-7 7-7 0,6-9-4 15,-6 9-14-15,3-11-10 0,-3 11-8 16,2-14 3-16,-2 14 1 0,0-14-1 0,0 14-5 0,-1-15-5 16,1 15 1-16,-3-13-4 0,3 13-2 15,-4-13 3-15,4 13 15 0,-3-11-19 0,3 11-16 16,-6-8-14-16,6 8-10 0,-6-6-4 0,6 6-3 16,-10-4-2-16,10 4 0 0,-12 3 2 15,12-3 3-15,-14 7 6 0,14-7 11 0,-14 12 11 16,8-5-4-16,1 0-2 0,-3 3 5 0,3-1 2 15,1 2 1-15,0 0 0 0,2 0 3 0,-1 1-3 16,2 0-4-16,-1-1-5 0,2 1-3 0,0-12-4 16,2 21 2-16,0-9-1 0,2-1 0 0,1 0-2 15,2-2 3-15,2 3 1 0,0-3-3 0,2 0-17 16,3-1-32-16,-1-3 7 0,2 2-111 16,-1-2-5-16,3-3-102 0,-2-1-11 0,2-1-101 15,0-1-32-15,2-3-41 0,-3 1-359 0,5-6-308 16</inkml:trace>
  <inkml:trace contextRef="#ctx0" brushRef="#br0" timeOffset="56017.74">17155 5126 501 0,'0'0'467'0,"-4"-16"-79"15,4 16-59-15,-2-10-50 0,2 10-40 0,0 0-56 0,-3-12-52 16,3 12-26-16,0 0-23 0,0 0-18 0,0 0 0 15,0 0 8-15,0 0-7 0,0 0 10 16,0 0-5-16,0 14 66 0,0-14-49 0,1 18 54 16,-1-6-60-16,2 0 55 0,-2 3-34 0,1 1 16 15,-1 1 6-15,0 1-31 0,1 1 18 0,-1 2 0 16,2-1-26-16,-2 1-17 0,1-2-15 0,-1 1-6 16,0-1-9-16,1 0-8 0,0-1-2 0,1-1-6 15,-1 0-3-15,0-1-4 0,2-3 1 0,-2-1-2 16,0 0 4-16,1 0-9 0,1-2 5 0,0-1-3 15,1 0-14-15,-4-9 3 0,8 16-9 16,-8-16-17-16,11 12-22 0,-2-7-21 0,-1 0 16 16,1-2-86-16,1 1 27 0,-10-4-88 15,16 3 22-15,-16-3-91 0,17 2 4 0,-17-2-68 16,15-2-25-16,-15 2-35 0,16-4-365 0,-9-1-269 16</inkml:trace>
  <inkml:trace contextRef="#ctx0" brushRef="#br0" timeOffset="56284.68">17107 5258 58 0,'0'0'471'0,"-16"-5"-55"16,16 5-96-16,-10-2-35 0,10 2 25 0,0 0-84 15,-11-5 3-15,11 5-87 0,0 0 42 0,0 0-56 16,0 0 44-16,0 0-63 0,0 0 51 0,17-3-75 16,-17 3 31-16,17 2-58 0,-17-2 43 0,26 0-61 15,-11 1 44-15,0-1-67 0,2 0 47 0,-2 2-64 16,2-2 49-16,-3 0-51 0,0 1 8 0,-1-1-123 16,1 1-48-16,-14-1-162 0,19 0-116 0,-19 0-430 15,15 1-429-15</inkml:trace>
  <inkml:trace contextRef="#ctx0" brushRef="#br0" timeOffset="57774.42">3695 6843 120 0,'0'0'394'0,"0"-15"-38"0,0 15-72 0,0 0 42 0,0-13-83 15,0 13 46-15,0 0-25 0,0 0-52 0,2-10-71 16,-2 10 29-16,0 0-76 0,0 0 28 0,0 0-72 16,0 0 41-16,0 0-68 0,0 0 48 15,0 0-58-15,0 0 57 0,0 0-49 0,0 0 62 0,0 0-50 16,-4 14 72-16,4-14-58 0,-4 17 61 0,3-5-59 16,-2 0 67-16,1 1-66 0,-2 3 58 0,1-2-61 15,1 2 64-15,-2 0-57 0,3 1 56 0,-2-2-58 16,1 1 46-16,-1-1-58 15,2 0 39-15,-1-2-56 0,1-1 42 0,0 0-53 16,-1-2 42-16,1 1-46 0,1-11 40 0,-1 19-44 16,1-19 38-16,-1 16-63 0,1-16-3 0,-3 11-108 15,3-11-16-15,0 0-94 0,0 14-95 0,0-14-94 16,0 0-101-16,0 0-418 0,4 10-532 0</inkml:trace>
  <inkml:trace contextRef="#ctx0" brushRef="#br0" timeOffset="58600.74">6588 6819 211 0,'0'0'295'0,"2"-10"-31"16,-2 10-21-16,0 0-7 0,4-14-13 0,-4 14-7 15,0 0 6-15,5-10-10 0,-5 10-2 0,0 0-21 16,4-10-20-16,-4 10-21 0,0 0-17 0,0 0-23 15,0 0-18-15,5-11-20 0,-5 11-6 0,0 0-1 16,0 0 6-16,0 0 3 0,0 0 0 0,1 12 6 16,-1-12 4-16,-1 14 3 0,1-14-20 0,0 17 25 15,-1-4-25-15,1-2 40 0,-3 3-29 16,2 1 37-16,0 2-43 0,-1 1 31 0,2-3-42 16,-1 1 26-16,0 1-3 0,0 0-10 0,1-2-4 15,-2 1-9-15,1-1-6 0,1-3-10 0,-1 2-6 16,1-2-3-16,0 0-4 0,-2-1-4 15,2-11-15-15,0 20-35 0,0-20-69 16,0 15-89-16,0-15-82 0,0 13-39 0,0-13-150 0,0 0-73 16,3 15-510-16,-3-15-648 0</inkml:trace>
  <inkml:trace contextRef="#ctx0" brushRef="#br0" timeOffset="59422.71">8985 6729 322 0,'0'0'320'0,"-9"-8"-21"0,9 8-75 16,-10-7 19-16,10 7-78 0,-13-5-24 0,13 5 9 16,-15-2-8-16,15 2-6 0,-16 1-4 0,16-1-9 15,-19 5-11-15,10 0-5 0,-1 0 4 0,1 1 5 16,0 4 3-16,0 0-7 0,-1-1-1 0,1 4-5 15,0-2-18-15,2 2 5 0,-1 2-8 0,2-2-8 16,0 3-5-16,1-2-5 0,0 0-8 0,3 1-3 16,0-1-8-16,1-1-9 0,1-1-6 0,1 2 1 15,3-3-1-15,2 3 1 0,1-2-2 0,2-1 1 16,5-1 0-16,1 1 0 0,4-2 0 0,1-1-7 16,1-1 2-16,2-1 0 0,-1-5 1 0,-3 0-12 15,3-2 0-15,0 0-28 0,0-5 33 16,-1-1-24-16,1-1 28 0,-4-3-11 0,1-2 8 15,-4-2-30-15,-1-1 14 0,-2-3 40 0,-2 0-36 16,-2 0 39-16,-4-1-22 0,-2 2 43 0,-1-1-40 16,-2 0 26-16,-3 1-40 0,-2-1 20 0,-3 2-9 15,-1-1-6-15,-1 1-5 0,-2 3-22 0,-2 2-26 16,0 0-44-16,1 4-49 0,-3 2 11 0,2 2-111 16,-3 2 6-16,4 2-102 0,-4 1 4 0,3 1-39 15,-3 3-22-15,3 1-59 0,1 1-300 0,-3 3-240 16</inkml:trace>
  <inkml:trace contextRef="#ctx0" brushRef="#br0" timeOffset="60718.78">11324 6423 212 0,'0'0'314'0,"0"0"-27"0,0 0-52 0,5-8 33 15,-5 8-83-15,0 0 59 0,0 0-81 16,5-7 54-16,-5 7-69 0,0 0 40 0,0 0-63 16,0 0 45-16,8-6-57 0,-8 6 46 0,0 0-54 15,0 0 50-15,0 0-65 0,0 0 59 0,0 0-64 16,5-7 62-16,-5 7-62 0,0 0 56 0,0 0-55 16,0 0 4-16,0 0 2 0,0 0-2 15,0 0-9-15,0 0-11 0,0 0 15 0,0 0-36 16,0 0-8-16,5-9-7 0,-5 9-5 0,0 0-8 15,0 0 9-15,0 0-9 0,0 0-7 0,0 0-7 16,0-13-5-16,0 13 2 0,0 0 0 0,0 0-1 16,0 0-4-16,-1-13 5 0,1 13-3 15,0 0 2-15,0 0-1 0,0-13 3 0,0 13-1 16,0 0 3-16,0 0 2 0,0 0 1 0,0 0-1 16,0-11 5-16,0 11-10 0,0 0 6 0,0 0-10 15,0 0-1-15,0 0-1 0,0 0-2 0,0 0-1 16,0 0-5-16,0 0 3 0,0 0-5 0,0 0 0 15,0 0 4-15,0 0 3 0,0 0 12 0,2 11-2 16,-2-11 4-16,-1 20 5 0,1-8 6 0,0 0 10 16,0 3 7-16,0 1 6 0,-1 1-5 15,1 1 2-15,-1-1 4 0,1 2 0 0,-3-2-23 0,3 1 18 16,0-1-19-16,0-1 14 0,-3-1-17 0,3-1 18 16,0-1-17-16,0-1 13 0,-1 0-17 0,1-12 11 15,0 22-18-15,0-22 6 0,-1 18-37 16,1-18-29-16,0 14-90 0,0-14-40 0,0 14-84 15,0-14-46-15,1 12-102 0,-1-12-34 0,0 0-128 16,7 11-373-16,-7-11-533 0</inkml:trace>
  <inkml:trace contextRef="#ctx0" brushRef="#br0" timeOffset="61500.43">13838 6499 47 0,'0'0'365'0,"2"-10"-44"15,-2 10-57-15,0 0 44 0,4-10-91 0,-4 10 56 16,0 0-85-16,0 0 30 0,2-11-86 0,-2 11 31 16,0 0-64-16,0 0 51 0,0 0-59 0,0 0 49 15,-15 4-58-15,15-4 40 0,-10 9-71 0,3-3 50 16,-1 0-53-16,0 3 52 0,3-1-56 0,-3 2 44 16,3-1-67-16,-2 3 45 0,1-1-57 0,1 0 51 15,1 0-56-15,2 0 2 0,2 0 7 0,-2 1 2 16,2-12-5-16,2 21 5 0,0-10 7 15,2 1 7-15,5-2 3 0,0 2 5 0,2-4 2 16,2 2 3-16,2-2-2 0,4 0-3 0,-3-2-4 16,2 0 2-16,2-3 1 0,1-1-1 15,-4 0 1-15,2-4 2 0,1-2 7 0,-2-1-9 16,0-2 8-16,-1-3 0 0,2-1-3 0,-6-2 6 16,1-2 4-16,-3 0 9 0,-3-4-1 0,2 1 7 15,-5 1-9-15,-1 1-6 0,-4-2-6 0,0 0-3 16,-3 1-8-16,-3 2-8 0,1-4-11 0,-8 3-6 15,2 1-9-15,-3 3-11 0,-1 1-13 0,-2 1-35 16,2 4-51-16,-3 2-60 0,2 2-5 0,-2 0-96 16,1 4-21-16,0 1-93 0,-1 0 19 0,5 5-37 15,-2 0-74-15,3-2-271 0,-1 3-254 0</inkml:trace>
  <inkml:trace contextRef="#ctx0" brushRef="#br0" timeOffset="62249.74">15249 6435 338 0,'-14'0'311'15,"1"-1"-9"-15,0-1-61 0,0 1 20 16,0-1-83-16,2 1-10 0,-2 0 48 0,0 0-71 16,1-1 38-16,12 2-64 0,-17-1 39 0,17 1-68 15,-17-1 38-15,17 1-64 0,-13-1 40 0,13 1-56 16,0 0 54-16,-15-1-56 0,15 1 47 0,0 0-51 15,0 0 59-15,0 0-57 0,0 0 56 0,0 0-59 16,0 0 42-16,13 1-56 0,-13-1 59 16,23 1-60-16,-7-1 55 0,5 0-62 0,1 0 57 15,4 0-65-15,4 0 62 0,2 1-71 16,6-1 58-16,-1 0-61 0,1 1 53 0,0-1-66 16,-1 0 63-16,1 2-64 0,-6-2 58 0,1 1-60 15,-2-1 58-15,-2 0-56 0,-1 1 55 0,-1-1-59 16,-5 1 64-16,0-1-66 0,-2 2 59 0,-2-2-56 15,-4 0 9-15,1 0 4 0,-1 0 4 0,-14 0 4 16,21 0-5-16,-21 0-13 0,18 0-38 0,-18 0 12 16,13-2-119-16,-13 2-21 0,0 0-139 0,15-2-27 15,-15 2-23-15,0 0-35 0,0 0-372 0,0 0-294 16</inkml:trace>
  <inkml:trace contextRef="#ctx0" brushRef="#br0" timeOffset="62721.55">15730 6294 216 0,'0'0'373'0,"-10"-5"-17"0,10 5-89 15,0 0-29-15,-9-5-17 0,9 5-19 0,0 0-20 16,0 0 32-16,-8-5-86 0,8 5 31 15,0 0-64-15,0 0 33 0,0 0-60 0,-9-3 35 0,9 3-59 16,0 0 36-16,0 0-57 0,0 0 47 0,0 0-54 16,0 0 53-16,0 0-50 0,0 0 52 15,0 0-45-15,0 0 52 0,-2 10-52 0,2-10 64 16,5 8-49-16,-5-8 54 0,10 8-50 16,-10-8 59-16,14 9-66 0,-2-2 56 0,-2-3-66 15,6 3 56-15,-3 0-66 0,3-1 46 0,-1-1-62 16,0 3 55-16,1-2-69 0,-1 0 53 0,-2 0-62 15,0 0 56-15,-1-1-64 0,-1 2 60 0,-1-5-59 16,-1 3 62-16,-2 0-64 0,-7-5 62 0,13 9-52 16,-13-9 52-16,9 8-56 0,-9-8 60 0,5 9-59 15,-5-9 60-15,0 0-58 0,-2 16 65 0,2-16-58 16,-9 12 62-16,0-5-58 0,1-1 48 0,-2 3-42 16,-3-1 40-16,0 0-50 0,1 1 2 15,-1-1 43-15,1 1-50 0,-2-1 4 0,4 1 2 16,-3-1 3-16,6-2-6 0,-2 1-33 15,1-1 2-15,-1 1-111 0,3 0-17 0,-1-2-104 16,7-5-42-16,-6 8-42 0,6-8-62 0,0 0-382 16,-2 11-340-16</inkml:trace>
  <inkml:trace contextRef="#ctx0" brushRef="#br0" timeOffset="63280.61">16441 6278 28 0,'5'-17'418'0,"-5"17"-96"0,1-14-42 16,-1 14-24-16,-1-16-28 0,1 16-3 0,-5-15-15 16,1 6-21-16,4 9-16 0,-9-14-27 0,3 8-19 15,6 6-20-15,-12-11-15 0,12 11-15 16,-16-8-12-16,16 8-13 0,-16-5-11 0,16 5-11 16,-18-2-1-16,18 2-10 0,-18 3-7 0,18-3-6 15,-19 6 5-15,10-2-3 0,0 1-4 0,2 2 1 16,-1 0-4-16,1 1-1 0,1-2 47 0,1 3-45 15,0-1 45-15,1 0-55 0,2 2 50 0,-2 0-47 16,4-10 56-16,0 18-47 0,0-18 50 0,2 19-47 16,2-8 53-16,1-1-51 0,2 1 49 15,0 0-55-15,2 1 54 0,0 0-62 0,3 0 54 16,-2 0-58-16,3 1 51 0,-1 1-58 0,1-1 50 16,-1-2-55-16,-2 0 49 0,-1 0-53 0,1 0 54 15,-1 0-49-15,-3-1 54 0,1-1-56 0,-3 1 57 16,2-1-54-16,-6-9 59 0,4 17-50 15,-4-17 59-15,0 16-49 0,0-16 67 0,-5 13-51 16,-2-6 62-16,7-7-55 0,-11 11 60 0,3-6-57 16,-3-2-9-16,1 0 3 0,-3-1-4 0,-1-2 0 15,0 0-2-15,-4 0-2 0,0-2-6 0,-1-1-33 16,0-1-55-16,0-1-70 0,-1-1-81 0,1-3-73 16,2 1-49-16,0-2-81 0,5 1-381 0,0-1-350 15</inkml:trace>
  <inkml:trace contextRef="#ctx0" brushRef="#br0" timeOffset="64348.66">16650 6407 1 0,'0'0'322'16,"0"0"-66"-16,0 0-37 0,0 0-24 0,0 0-52 16,0 0-4-16,0 0-41 0,-11 2 9 0,11-2-28 15,0 0 28-15,0 0-39 0,0 0 52 0,0 0-63 16,-1 12 64-16,1-12-68 0,0 0 76 0,3 8-65 16,-3-8 57-16,0 0-62 0,9 9 53 0,-9-9-60 15,8 6 49-15,-8-6-61 0,9 5 44 0,-9-5-65 16,13 4 44-16,-13-4-56 0,13 3 56 0,-13-3-57 15,12 0 49-15,-12 0-50 0,14-2 46 0,-14 2-51 16,13-4 51-16,-13 4-53 0,13-10 53 16,-13 10-52-16,9-12 52 0,-5 4-50 0,-4 8 48 15,5-18-55-15,-3 8 47 0,-2 10-46 0,2-19 51 16,-2 19-52-16,-2-18 53 0,2 18-46 16,-1-15 41-16,1 15-58 0,-4-15 48 0,4 15-55 0,-6-9 51 15,6 9-52-15,-7-9 48 0,7 9-51 16,0 0 57-16,-15-3-47 0,15 3 53 0,-10 6-43 15,10-6 46-15,-12 8-51 0,5-2 64 0,0 1-50 16,2 2 49-16,0-2-48 0,0 2 53 0,0 1-51 16,0-1 61-16,2 1-58 0,-1 1 60 0,2-1-55 15,-1 0 53-15,3-10-64 0,-2 20 60 0,2-20-66 16,0 20 62-16,1-9-60 0,2-2 59 0,2 0-62 16,0 0 61-16,4 1-57 0,1-1 57 0,0 0-61 15,4-1-1-15,0-2-15 0,3 1-17 0,-2-2-22 16,2-1-21-16,0-2 13 0,0 1-73 15,-1-3 12-15,3-2-91 0,-1 0 16 16,-2-3-65-16,1-1-17 0,0-2-43 0,-1-3-69 16,-2-1-215-16,2-3-126 0</inkml:trace>
  <inkml:trace contextRef="#ctx0" brushRef="#br0" timeOffset="64717.55">16980 6123 263 0,'-1'-14'345'15,"1"14"-62"-15,0 0-31 0,-1-14-39 0,1 14-43 16,0 0-27-16,0 0-11 0,-2-13-19 0,2 13-4 16,0 0-1-16,0 0-5 0,0 0 4 0,0 0 16 15,4 13-12-15,-4-13 4 0,0 15-7 16,1-4-4-16,-1-11 3 0,0 24 4 16,0-11 41-16,2 1-69 0,-2 5 59 0,0-3-66 15,0 4 50-15,0-1-67 0,0 0 49 0,0 0-69 16,0 0 49-16,0-1-66 0,0 2 53 0,0-2-69 15,1 0 52-15,-1 0-65 0,-1-1 66 0,2-1-71 16,-1-2 58-16,2 0-61 0,-2-1 4 0,2-1 6 16,-1 0 2-16,0-1 4 0,-1-11 5 0,3 19-2 15,-3-19 3-15,4 17 4 0,-4-17-11 0,5 14-10 16,0-7-12-16,-5-7-11 0,13 13 43 16,-6-8-73-16,1-1 44 0,1-1-72 0,1 1 39 0,0 0-65 15,1-2 33-15,1 1-61 0,-12-3 44 0,25 3-78 16,-25-3 47-16,20 1-80 0,-20-1 11 15,22-1-35-15,-12-2-40 0,-10 3-65 0,19-7-264 16,-19 7-120-16</inkml:trace>
  <inkml:trace contextRef="#ctx0" brushRef="#br0" timeOffset="64999.01">16893 6261 275 0,'0'0'358'16,"-10"-4"-32"-16,10 4-77 0,0 0-35 0,0 0-22 16,0 0-19-16,0 0-16 0,0 0-14 15,10-8-4-15,-10 8-1 0,13 0-13 0,-13 0 1 16,20 0-21-16,-8 1 28 0,2 1-68 0,0-1 31 15,3 0-62-15,1 0 37 0,-1 2-58 0,0-2 47 16,1 1-82-16,-1 0-14 0,-2-1-141 0,-2 0-60 16,1 1-62-16,-14-2-118 0,19 0-214 0,-19 0-141 15</inkml:trace>
  <inkml:trace contextRef="#ctx0" brushRef="#br0" timeOffset="65553.92">16378 6169 272 0,'0'0'241'0,"0"0"-35"0,0 0-24 16,13-3-16-16,-13 3-13 0,0 0-17 0,0 0-12 15,14 2-10-15,-14-2-13 0,0 0-1 16,10 4-5-16,-10-4-5 0,0 0-5 0,10 7-14 16,-10-7-6-16,8 7-6 0,-8-7-2 0,6 8-10 0,-6-8-11 15,7 9-4-15,-7-9-5 16,5 9-3-16,-5-9-4 0,6 10 52 0,-6-10-61 16,7 10 49-16,-7-10-87 0,3 10-3 0,-3-10-111 15,4 11-66-15,-4-11-92 0,0 0-311 0,0 14-121 16</inkml:trace>
  <inkml:trace contextRef="#ctx0" brushRef="#br0" timeOffset="67162.07">3600 7845 452 0,'0'0'405'0,"1"-12"-100"0,-1 12 39 16,0 0-31-16,1-11-31 0,-1 11-35 16,0 0-100-16,0 0 26 0,3-10-33 15,-3 10-30-15,0 0-18 0,0 0-10 0,0 0-4 16,0 0-9-16,0 0 10 0,6 6 2 0,-6-6 5 16,3 13 17-16,-3-13 17 0,2 19-51 0,0-9 74 15,1 4-61-15,-1-2 64 0,-1 4-57 0,0 0 50 16,0 1-59-16,1-1 46 0,-1 1-42 0,0 0 29 15,1-2-44-15,-2 0 30 0,1 1-53 0,-1-2 30 16,0-1-38-16,0 0 20 0,0-1-31 0,0 0-3 16,0-12-3-16,0 22-20 0,0-22-45 0,0 17-71 15,0-17-30-15,0 14-139 0,0-14-27 16,-1 12-93-16,1-12-82 0,0 0-124 0,1 11-282 16,-1-11-454-16</inkml:trace>
  <inkml:trace contextRef="#ctx0" brushRef="#br0" timeOffset="68251.72">6733 8000 109 0,'0'0'312'16,"4"-19"-62"-16,-4 19-20 0,3-17-30 0,-1 5 13 16,-2 12-64-16,3-19 1 0,-1 10-11 0,-2 9 3 15,4-20-1-15,-4 20-2 0,4-16-3 0,-4 16-13 16,4-14 3-16,-4 14-3 0,4-13-8 0,-4 13 42 15,2-9-69-15,-2 9 40 0,0 0-69 0,3-12 42 16,-3 12-67-16,0 0 44 0,0 0-64 16,2-9 61-16,-2 9-57 0,0 0 72 0,0 0-58 0,0 0 59 15,-1 11-58-15,1-11 57 0,-3 14-41 16,3-14-3-16,-2 21 62 0,-1-8-57 0,0 1 8 16,0 1 3-16,1 1-4 0,-1 0 4 0,0 0-4 15,1 1 0-15,-1-1 2 0,1-1-9 0,-1 1-2 16,0-1-7-16,1 0-37 0,1-2 30 0,-2-1-35 0,1-1 36 15,0 2-36-15,1-1 34 0,0 0-36 16,0-1 37-16,1-11-39 0,-3 18 29 0,3-18-67 16,-1 18-28-16,1-18-111 0,-2 15-61 0,2-15-115 15,-1 14-69-15,1-14-86 0,0 0-437 0,0 14-533 16</inkml:trace>
  <inkml:trace contextRef="#ctx0" brushRef="#br0" timeOffset="69044.98">9521 7775 101 0,'0'0'385'15,"0"0"-66"-15,-5-11-30 16,5 11-27-16,0 0-20 0,-4-8-14 0,4 8-19 0,0 0-30 0,0 0-33 16,-6-9-34-16,6 9-21 0,0 0-16 15,0 0-8-15,0 0-6 0,0 0-7 0,0 0 5 16,-6 9 4-16,6-9 4 0,-2 12 12 0,-1-2 7 16,3-10 55-16,-2 21-56 0,0-8 66 0,0 2-51 15,-1 3 11-15,1-2-4 0,-1 2-12 0,0 0 4 16,1 0 4-16,-1 0 4 0,1 0-6 0,-3 1-8 15,2-1-41-15,1-2 29 0,-1 1-38 0,2-1 25 16,-2-2-33-16,1-1 25 0,0-1-39 0,1-1 26 16,0-1-33-16,1-10 27 0,-4 19-34 0,4-19 24 15,-3 15-22-15,3-15 10 0,-3 9-55 16,3-9-8-16,0 0-81 0,-3 16-22 0,3-16-42 16,0 0-41-16,0 0-46 0,-1 10-68 0,1-10-23 15,0 0-19-15,0 0-36 0,0 0-348 0,0 0-288 16</inkml:trace>
  <inkml:trace contextRef="#ctx0" brushRef="#br0" timeOffset="69895.7">9435 7796 31 0,'5'-9'263'16,"-5"9"-42"-16,0 0-20 0,0 0-26 0,0 0-10 15,5-9-15-15,-5 9-22 0,0 0-16 16,0 0-15-16,0 0-8 0,0 0-14 0,0 0-7 0,0 0-15 15,0 0-7-15,0 0-9 0,0 0-3 16,0 0-8-16,7-7 3 0,-7 7-8 0,0 0-5 0,0 0-3 16,0 0 4-16,0 0-2 15,0 0-11-15,0 0 6 0,0 0-5 0,0 0 3 16,0 0 2-16,6 7 9 0,-6-7 14 0,0 0 26 16,0 0 32-16,0 0 10 0,0 0 7 0,0 0-12 15,0 0-1-15,0 0-5 0,0 0-11 0,0 0-5 16,4-9 1-16,-4 9 4 0,0 0 0 0,0 0-4 15,0 0-6-15,1-11-5 0,-1 11 1 0,0 0 2 16,0 0-1-16,3-9 2 0,-3 9-3 0,0 0-5 16,0 0-14-16,0 0-12 0,0 0-3 0,0 0-10 15,0 0-5-15,0 0-7 0,0 0-4 0,0 0 3 16,0 0 1-16,0 0 0 0,0 0 0 0,0 0 0 16,0 0 1-16,0 0-2 0,2 12 0 0,-2-12 1 15,3 11-1-15,-3-11 1 0,1 11-2 16,-1-11 0-16,1 12 0 0,-1-12 0 0,0 0 2 15,2 12 1-15,-2-12 3 0,0 0 2 0,0 0 3 16,0 14 18-16,0-14-6 0,0 0-3 0,0 0-3 16,0 0-10-16,0 0 8 0,0 0-10 0,0 0-1 15,0 0-2-15,0 0-1 0,-11-10-2 0,11 10-1 16,-2-12-1-16,2 12-3 0,-4-14-26 0,4 14 32 16,-4-13-28-16,4 13 39 0,-2-12-16 15,2 12 34-15,-3-9-26 0,3 9 28 0,0 0-36 0,-3-11 24 16,3 11-34-16,0 0 41 0,0 0-16 0,0 0 43 15,0 0-32-15,0 0 34 0,-8 11-39 0,8-11 34 16,-4 14-39-16,3-2 29 0,-1-1-42 16,0 1 35-16,-1 4-38 0,0 0 23 0,2-1-80 15,0 4-25-15,-2-2-82 0,2 2-102 0,1-1-77 16,0-1-145-16,-1 1-598 0,-1-3-701 0</inkml:trace>
  <inkml:trace contextRef="#ctx0" brushRef="#br0" timeOffset="71772.17">11476 7629 197 0,'0'0'406'0,"0"0"-51"0,-3-14-27 16,3 14-35-16,0 0-10 0,0 0-38 0,-2-11-16 15,2 11-26-15,0 0-57 0,0 0-21 0,0 0-12 16,0 0-22-16,0 0 10 0,0 0-21 0,0 0 16 16,-5 10-28-16,5-10 13 0,-2 12-8 0,2-12-3 15,-2 18-1-15,2-6 0 0,-1 0-5 0,1 1-5 16,0-1-4-16,-2 2-8 0,2 1 0 15,0 2-3-15,0 0 0 0,2-1-5 0,-2-1-5 0,0 1-7 16,0-1 10-16,0-1-13 0,1-1-2 0,-1-1 0 16,0 1-3-16,2-3-21 0,-2-10-50 0,0 19-70 15,0-19-68-15,2 15-59 0,-2-15-54 0,0 0-85 16,0 13-94-16,0-13-315 0,0 0-322 0</inkml:trace>
  <inkml:trace contextRef="#ctx0" brushRef="#br0" timeOffset="72229.95">11473 7607 117 0,'3'-15'368'0,"-1"4"-59"0,1 0-30 15,0 0-23-15,0 1-24 0,1 0-18 0,-1 0-27 16,1 0-25-16,3 1-23 0,-2 1-27 0,3 1-11 16,1-1-13-16,1 0-12 0,2 2-7 15,-1 0-3-15,3 2-5 0,1 1-8 0,-2 0-10 16,0 0-4-16,1 3-5 0,-1 0-11 0,3 2-6 15,-5 0-7-15,1 2 3 0,-1-1-4 0,-1 3-4 16,-1 1 7-16,-1 1 0 0,-2 1-9 16,-1 0 12-16,-2 1-11 0,-3-10 10 0,1 20-20 15,-3-11 7-15,-4 2-20 0,0-1 19 0,-3 0-2 16,0 1 2-16,-1-3 2 0,-3 1-4 0,2-1 3 16,-3-3 3-16,0 1 1 0,1-1 0 0,0-1-2 15,0-2 2-15,2 0 0 0,-1 0-8 0,12-2 11 16,-20 2-9-16,20-2 12 0,-15 1-11 0,15-1 17 15,-14 0-14-15,14 0 15 0,0 0-21 0,-13 1 11 16,13-1-13-16,0 0 7 0,0 0-13 16,0 0 13-16,-8 5-19 0,8-5 19 0,0 0-4 15,5 9 1-15,-5-9-2 0,8 10 1 0,-8-10 3 16,11 14 0-16,-2-6 13 0,-2 2-3 0,2 1 5 16,-1-2-5-16,1 2 1 0,2 1 1 0,-2-1 2 15,3 0 1-15,-3 0-2 0,3 0 1 0,-2 2 1 16,2-3-2-16,-1 1 2 0,2-2 1 0,-4 1-8 15,2-1-25-15,-1-1-37 0,1-1-68 0,0-1-76 16,-3-1-51-16,-8-5-53 0,17 7-91 0,-17-7-254 16,13 2-157-16</inkml:trace>
  <inkml:trace contextRef="#ctx0" brushRef="#br0" timeOffset="73411.69">12077 7721 220 0,'0'0'317'0,"0"0"-46"0,0-17-15 0,0 17-29 16,-2-11-30-16,2 11-1 0,-4-11 3 16,4 11-27-16,-6-11-22 0,6 11-6 0,-10-11-29 15,10 11-1-15,-9-7-23 0,9 7 8 0,-13-6-21 16,13 6 33-16,-16-2-46 0,16 2 6 0,-17 1-22 15,17-1 3-15,-19 7-19 0,8-3 4 0,1 3-7 16,0 1-7-16,0 1-3 0,1-1-2 0,0 4 0 16,1-2-4-16,2 1 4 0,-2 0 4 15,3 2 0-15,1-1 1 0,-1-1 1 0,4 0 6 0,0-1 1 16,-1 2 10-16,2-12 6 0,2 18 8 16,-2-18 4-16,5 19 2 0,-5-19-7 0,9 15 2 0,-2-8-6 15,2-1-4-15,-1-1-3 0,3-1-8 16,1-1-8-16,1-2-8 0,-13-1-5 0,25-2-9 15,-9-1-2-15,-2-3-11 0,1-2 16 0,-2-1-11 16,1-3 3-16,0-2-2 0,-1 0-6 0,-2-1-21 16,-2-1 30-16,0 2-23 0,-4-1 29 0,2 2-28 15,-1 0 30-15,-3 2-25 0,-1 0 28 0,2 0-21 16,-4 11 20-16,4-15-22 0,-4 15 25 0,0-14-30 16,0 14 24-16,0 0-27 0,0-10 25 0,0 10-18 15,0 0 27-15,0 0-23 0,-8 5 25 0,8-5-21 16,-2 12 32-16,2-12 2 0,-3 14 2 15,3-14-4-15,0 21-1 0,-2-10 3 0,2 1-3 16,2 0-2-16,-2 1-1 0,1 1-4 16,1-1 0-16,0-1 0 0,2 2-3 0,0-1 2 15,-2-1-1-15,6-1-9 0,-2 0-28 0,3-1-54 16,0-2-74-16,1-1-24 0,1-2-150 0,2-1-52 16,1-2-56-16,-2-2-491 0,2-1-492 0</inkml:trace>
  <inkml:trace contextRef="#ctx0" brushRef="#br0" timeOffset="73677.03">12511 7653 320 0,'0'0'402'16,"0"0"-56"-16,-2-15-26 0,2 15-13 0,-3-8-39 15,3 8-4-15,-8-8-38 0,8 8-30 0,0 0-20 16,-15-4-38-16,15 4-3 0,-13 3-33 0,13-3 4 15,-15 8-27-15,8-3 11 0,0 1-3 0,-3 3-6 16,2 0-5-16,-1 4 8 0,1-1-5 0,1 0-10 16,-1 0-10-16,2 3-9 0,1 0-8 0,1-1-8 15,-2 2 5-15,4-2-9 0,1 2-4 0,-2-3-2 16,3 0 2-16,3 0 1 0,0 2-11 0,1-2-27 16,3-1-37-16,1-2-51 0,4 1-66 15,-1-4-69-15,5 1-92 0,-2-5-62 0,4 0-69 0,-1-4-363 16,2-2-355-16</inkml:trace>
  <inkml:trace contextRef="#ctx0" brushRef="#br0" timeOffset="74084.83">12659 7761 318 0,'0'0'363'0,"0"0"-72"16,0 0-28-16,0 0-67 0,-2-11-36 0,2 11-21 15,0 0-14-15,0 0-15 0,0 0-25 0,0 0 3 16,11-1-15-16,-11 1-11 0,0 0-9 0,16 3-13 15,-16-3-2-15,11 2-10 0,-11-2-1 16,16 3-1-16,-16-3 0 0,15 1-1 0,-15-1-1 16,14-1 2-16,-14 1 2 0,13-3-1 0,-13 3-3 15,15-5-2-15,-15 5 5 0,12-11 12 0,-12 11 0 16,11-13-1-16,-8 4 1 0,-3 9 28 0,7-16-9 16,-7 16 13-16,4-17-13 0,-4 17 23 0,0-16-2 15,0 16-7-15,-4-14-9 0,4 14-9 0,-9-14-3 16,9 14 2-16,-9-9-1 0,9 9-26 0,-15-5 17 15,15 5-23-15,-19 1 30 0,10 3-24 0,-4 0 28 16,2 2-26-16,0 1 22 0,1 2-30 0,1 0 32 16,0 4-6-16,0-2-3 0,3 2-5 0,1 0-8 15,0 0 0-15,2 1-1 0,2 0-2 0,1-2 1 16,0 1-1-16,1-1 4 0,3 2 10 16,2-1-9-16,3-1 3 0,0-2-1 0,4 1-6 15,0-3-18-15,6 1-27 0,0-2-48 16,0-2-57-16,-1-2-13 0,3 0-128 0,-2-2-74 15,2-2-38-15,-4-1-56 0,2 1-65 0,-1-1-223 16,-2-2-226-16</inkml:trace>
  <inkml:trace contextRef="#ctx0" brushRef="#br0" timeOffset="74750.37">13729 7490 355 0,'0'0'398'0,"8"-12"-5"0,-8 12-35 0,5-10-21 16,-5 10-23-16,6-6 7 0,-6 6-101 0,0 0-29 15,5-9-24-15,-5 9-19 0,0 0-10 0,0 0-3 16,0 0-7-16,0 0-4 0,0 0 7 16,-7 15 2-16,3-5-30 0,-3 2 29 0,1 2-35 0,1 0-9 15,-4 4 0-15,0 2 20 0,0-2-37 0,2 3 5 16,-4-2-15-16,4 1 18 0,-1 2-39 0,0-3 22 16,2 2-39-16,-1-2 16 0,1-1-23 15,1-1 20-15,0-2-24 0,1-1 24 0,-1 0-27 16,1-4 24-16,2 1-57 0,2-11-9 0,-3 18-89 15,3-18-21-15,-4 11-60 0,4-11-66 0,0 0-72 16,0 0-45-16,0 0-1 0,0 0 3 0,0 0-1 16,4-17-3-16,-1 7 9 0,3-6-169 15,-1 0-59-15</inkml:trace>
  <inkml:trace contextRef="#ctx0" brushRef="#br0" timeOffset="74977.45">13693 7614 163 0,'9'-19'197'0,"-1"2"-4"0,1 0 13 0,-2 3-1 15,0 1 46-15,-1-1-46 0,1 2 35 0,-3 3 18 16,2 0-2-16,-4 1 24 0,-2 8-94 0,8-14 21 15,-8 14-80-15,5-8 36 0,-5 8-63 0,0 0 52 16,8-10-64-16,-8 10 5 0,0 0 3 16,8 7 9-16,-8-7 1 0,7 9 10 0,-7-9 2 15,8 17-30-15,-3-7 51 0,2 3-24 0,-2 1 8 16,1 2-12-16,0 0 13 0,1 3-33 0,0 0 8 16,-2 2-26-16,3-1 18 0,-3 1-29 0,1-1 4 15,-3 0-22-15,4-4 8 0,-3 3-5 0,-1-2-7 16,1-1-9-16,-4 1-23 0,4-4-33 0,-2 0-48 15,-1-2-56-15,-1-11-67 0,2 19-59 0,-2-19 6 16,4 17-102-16,-4-17-81 0,0 0-56 0,0 11-78 16,0-11-301-16,0 0-416 0</inkml:trace>
  <inkml:trace contextRef="#ctx0" brushRef="#br0" timeOffset="75177.63">13612 7752 412 0,'0'0'417'0,"-11"-5"-72"0,11 5-33 15,0 0-30-15,0 0-35 0,6-8-49 0,-6 8-36 0,11-6-42 16,-11 6-12-16,19-4-30 0,-6 2-15 0,1 1-14 16,1-1-8-16,3-1-30 0,2 0-61 15,0 1-76-15,1 1-66 0,0-2-99 0,0 1-107 16,0-1-159-16,-2 3-73 0</inkml:trace>
  <inkml:trace contextRef="#ctx0" brushRef="#br0" timeOffset="75578.13">13988 7646 135 0,'0'0'526'0,"3"-10"-65"0,-3 10-59 0,9-7-32 16,-9 7-38-16,7-8-52 0,-7 8-43 0,9-7-34 15,-9 7-32-15,11-4-25 0,-11 4-19 16,14-4-6-16,-14 4-48 0,15 0 11 16,-15 0-30-16,18 4 24 0,-18-4-29 0,19 6 20 15,-10-1-28-15,-1 3 31 0,1-2-28 0,1 4 30 16,-2 1-30-16,1 0 30 0,-2 0-30 0,-2 0 30 16,-1 2-33-16,0-3 29 0,-2 3-35 0,0-3 19 15,-1 1-9-15,-1-11-8 0,0 21 1 0,0-21-38 16,0 16 27-16,0-16-3 0,-3 15-35 0,3-15 34 15,-2 10-34-15,2-10 31 0,0 0-37 0,-8 8 30 16,8-8-39-16,0 0 31 0,-8-5-38 0,8 5 29 16,-6-11-30-16,6 11 25 0,-5-16-46 0,5 6 28 15,-2-1-31-15,4-1 27 0,-2-1-28 16,3 1 21-16,-1-3-25 0,2 2 19 0,4 0-26 16,-4 1 20-16,4 2-28 0,1 0 5 0,1 1-16 15,-1 0-19-15,1 4-32 0,0-1-49 0,-1 2-43 16,1 0-11-16,1 1-58 0,-11 3-42 0,19-2-86 15,-19 2-184-15,18 0-125 0</inkml:trace>
  <inkml:trace contextRef="#ctx0" brushRef="#br0" timeOffset="75993.75">14397 7612 178 0,'0'0'473'0,"0"0"-73"16,-6-9-60-16,6 9-29 0,0 0-60 0,0 0-38 16,0 0-45-16,0 0-12 0,0 0-22 0,0 0 8 15,-11 4-20-15,11-4 2 0,-5 10-21 0,5-10 11 16,-6 16-11-16,6-16-15 0,-7 20-2 0,4-9 0 16,-1 0-11-16,2 2-6 0,0 0-7 0,0-1-17 15,-1 1-5-15,3 0-8 0,0 0-3 0,0-1-2 16,3 2 3-16,-1-4 1 0,2 2 6 0,0 0 5 15,3-1 4-15,1-2-1 0,0 1-4 0,1-2 1 16,2-3-5-16,0 0-4 0,-2-1-8 16,3-2-3-16,-12-2-5 0,22-1-5 0,-9-3-7 15,-2-2 6-15,2-3-14 0,-3 2-4 0,-1-5-9 16,1-1-4-16,-3 1 3 0,-1-3-26 0,-2-1 34 16,0 1-29-16,-1-2 25 0,-3 0-25 0,-2 2 24 15,1-2-5-15,-3 4-5 0,-2-1-1 0,-1 1-11 16,-2 2-9-16,0 1-9 0,-2 1-17 15,-1 2-21-15,1 2-15 0,2 1-27 0,-4 2-39 16,13 2-46-16,-20 0 5 0,8 2 19 0,3 2-21 16,2 1 20-16,-2 0-74 0,2 2-53 15,1 0-244-15,2 0-81 0</inkml:trace>
  <inkml:trace contextRef="#ctx0" brushRef="#br0" timeOffset="76512.14">14714 7635 442 0,'0'0'450'0,"0"0"-31"0,1-11-65 16,-1 11-39-16,0 0-52 0,0 0-60 15,2-11-41-15,-2 11-20 0,0 0-18 0,0 0-12 16,0 0-7-16,0 0 1 0,-2 11-9 0,2-11-8 15,-2 10 2-15,2-10 0 0,-1 16 0 0,1-16-10 16,-2 21-8-16,2-21-4 0,0 22-11 0,0-9-10 16,0-13-10-16,0 22 3 0,2-10-13 15,-1 0-2-15,0-1 0 0,0 0-4 0,1-1 6 16,2 1 1-16,1-3 1 0,-5-8 3 0,8 17 0 16,0-12-6-16,-1 2-3 0,-1-3-7 0,4 0-2 15,-10-4-5-15,17 3-4 0,-17-3-11 0,19-2-6 16,-19 2-12-16,18-8-5 0,-9 2-2 0,1-3-9 15,-1-2 2-15,1 0 5 0,-1-3 6 0,-1-1 3 16,-3-1-24-16,1 0 25 0,-2-1 11 16,1 1-2-16,-1 0-5 0,-1 1 1 0,1 0 2 15,-2 4 4-15,-1 0 0 0,2 1-6 0,-3 10-3 16,3-16 2-16,-3 16 9 0,0 0 13 0,3-12 14 16,-3 12 11-16,0 0 7 0,0 0-25 0,0 0 49 15,-3 10-33-15,3-10 19 0,-2 11-29 0,2-11 32 16,-4 19-5-16,3-8-8 0,0 1-1 0,-2 1-10 15,1-1-6-15,2 1-2 0,0-2-4 0,0 3 0 16,0-1-3-16,0 1 1 0,2-3-9 0,0 1-52 16,1 0-79-16,0 0-36 0,0-4-144 0,3 2-70 15,0-2-80-15,3 1-471 0,-1-5-505 16</inkml:trace>
  <inkml:trace contextRef="#ctx0" brushRef="#br0" timeOffset="76958.12">15117 7589 148 0,'0'0'520'0,"4"-16"-102"0,-4 16-49 15,6-12-40-15,-6 12-28 0,4-8-43 0,-4 8-54 16,5-8-39-16,-5 8-33 0,0 0-16 0,10-6-14 16,-10 6-13-16,0 0-3 0,12 4-7 15,-12-4 4-15,7 9-1 0,0-2-27 0,-7-7 19 16,7 15-20-16,-4-6 26 0,1 3-22 0,-2 0 25 15,1-1-7-15,-1 3-3 0,0-2-10 0,-1 1-9 16,-1 1-6-16,0-2-4 0,0 0-4 0,-1 0-2 16,-2-2-3-16,2 1-3 0,-2-1-2 0,3-10-5 15,-4 16-2-15,4-16-3 0,-5 11 3 0,5-11-5 16,-6 7-2-16,6-7-3 0,0 0-11 0,0 0-10 16,0 0-1-16,-14-4-27 0,14 4 25 0,-1-14-39 15,1 14 30-15,0-17-37 0,0 5 25 0,1-2-32 16,-1 0 22-16,5-1-19 0,1-2 27 0,-1 4 1 15,2-3-2-15,-1 2-2 0,2 3 6 0,2-1 4 16,0 1-1-16,-2 2-1 0,5 1 3 16,-2 1 0-16,0 3 3 0,0 1-1 0,-11 3 1 15,23-1 5-15,-11 2 1 0,-3 2 6 0,5 1 3 16,-1 4-5-16,-1 1-13 0,0 0 20 16,-2 2 3-16,0 1 8 0,-2 1 1 0,-2 1 6 15,1 1 0-15,-2 1-1 0,0-2 0 0,-3 1 29 16,0-3-113-16,-2 2-7 0,-2-1-144 0,1-1-61 15,-3-2-55-15,0 1-73 0,4-11-341 0,-5 17-263 16</inkml:trace>
  <inkml:trace contextRef="#ctx0" brushRef="#br0" timeOffset="77501.47">15803 7700 428 0,'0'0'407'0,"1"-14"-45"16,-1 14-61-16,-2-14-13 0,2 14-16 0,-4-15-20 16,4 15-46-16,-8-15-29 0,8 15-29 0,-10-12-26 15,10 12-22-15,-11-13-20 0,11 13-16 0,-12-6-10 16,12 6-12-16,-15-4-10 0,15 4-7 0,-16 0-12 16,16 0-4-16,-16 6 0 0,7-2-1 0,0 3-2 15,0-1 0-15,0 2 3 0,1 0 4 16,-1 3 11-16,2-1 5 0,2 0 7 15,-1-1 59-15,4 1-54 0,-2 1 56 0,0-2-60 16,4-9 60-16,-1 19-65 0,1-19 56 0,5 17-67 16,-5-17 54-16,6 16-62 0,0-9 51 0,0-1-61 15,2-2 4-15,-8-4 2 0,17 7 3 0,-17-7 6 16,21 0-2-16,-10-4 2 0,0-1 0 0,3-1-1 16,-4-4-5-16,4-4-24 0,0-1 30 0,0-2-28 15,-4-2 33-15,1-5-32 0,-1 0 40 0,-1-2-10 16,-4 1 7-16,0 0 2 0,-1 1 0 0,-2-1-2 15,0 1 12-15,-1 1 9 0,-1 3 2 16,0 2 2-16,0-1 2 0,0 5-4 0,0 0-8 0,-1 5-12 16,1 9-12-16,0-21-11 0,0 21-6 15,-3-13 4-15,3 13 1 0,0 0 1 0,-9-5 5 16,9 5 5-16,-6 5 4 0,6-5 6 0,-9 14-5 16,1-5 9-16,4 4 7 0,-1 1-17 0,0 1 22 15,1 1-23-15,0 1 15 0,-1 2-19 0,3 0 14 16,-1 4-27-16,2-2 19 0,1-1-23 0,0 2 19 15,1 2-9-15,1-2 12 0,0 1-5 0,3 0-9 16,0-2-36-16,0 0-59 0,2-2-92 16,-1-1-88-16,3 0-32 0,-1-4-158 0,1-1-67 0,0-2-120 15,-1-1-259-15,1-1-470 0</inkml:trace>
  <inkml:trace contextRef="#ctx0" brushRef="#br0" timeOffset="78498.6">16778 7544 342 0,'-1'-11'328'0,"1"11"-30"16,-3-13-33-16,3 13-28 0,-4-12-1 0,4 12-11 15,-7-12 1-15,7 12-22 0,-7-10-28 0,7 10 20 16,-9-10-70-16,9 10 34 0,-12-8-66 0,12 8 43 16,-14-3-61-16,14 3 39 0,-18 0-61 0,8 2 2 15,-1 2-2-15,1 1-1 0,-1 2-1 0,0 0-10 16,0 3 4-16,2 0-2 0,0-1-24 15,1 3 25-15,2 0-17 0,-1 1 27 0,4-1 3 16,0 1 1-16,0-2-1 0,3 3 5 0,2-3 1 16,0 2-4-16,2 0 2 0,3-1-13 0,0 0 4 15,5-1-38-15,1 1 20 0,2 0-37 16,3-3-42-16,1 0-62 0,3-3-65 0,-1-2-50 16,0-2-50-16,0-3-51 0,0-1-6 0,2-2 13 0,-1-4 30 15,1-2 41-15,-4-1 22 0,0-1 52 0,-2-1 40 16,-2-2 47-16,-2-1 44 0,0 2 31 15,-4 1 34-15,-2 0 32 0,-2 0 22 0,2 0 19 16,-4 2 35-16,0 2 42 0,0-1-4 0,-3 10-10 16,2-16 0-16,-2 16-17 0,3-12-20 0,-3 12-19 15,-1-11-11-15,1 11-6 0,0 0-7 0,0 0-2 16,-6-8-2-16,6 8-10 0,0 0-4 16,-9 8 4-16,9-8 5 0,-7 11-23 0,7-11 25 15,-7 18-26-15,5-9 31 0,-2 1-26 16,3 0 26-16,-2 3-38 0,2-1 37 0,0 0-41 15,-1 1 14-15,2 2-34 0,0-4 29 0,2 2-36 16,0-1 30-16,1-1-4 0,2 1-2 0,1 1 3 16,2-3-1-16,1 1-2 0,0-3-2 0,1 1-14 15,0-3 15-15,-1-1-35 0,-9-5 36 0,21 3-38 16,-21-3 35-16,19-1-31 0,-9-4 29 0,-1-1-46 16,0-3 44-16,-1-1-45 0,0-3 31 0,-1 1-40 15,-2-2 24-15,-1-1-39 0,-1 0 13 16,-3-3-50-16,0 2 16 0,-3 1-10 0,0 0-11 0,-2 0-13 15,0 2-25-15,-3 0-22 0,1 2-28 16,-2 2-24-16,1 1-36 0,-2 3-29 0,1-1-7 16,9 6-4-16,-15-6-9 0,15 6-33 0,-16 0-15 15,16 0-223-15,-11 4-63 0</inkml:trace>
  <inkml:trace contextRef="#ctx0" brushRef="#br0" timeOffset="78994.78">17284 7548 26 0,'0'0'483'0,"7"-8"-110"0,-7 8-39 16,8-5-55-16,-8 5-31 0,8-5-29 0,-8 5-28 0,0 0-34 15,13-3-30-15,-13 3-13 0,0 0-19 16,15 4-3-16,-15-4-10 0,11 8-8 0,-11-8 1 15,12 11 5-15,-7-3-3 0,-5-8-9 0,8 15 3 16,-8-15 1-16,5 18-4 0,-5-18-5 16,4 20-4-16,-4-20-6 0,0 18-5 0,0-18-3 15,0 15-2-15,0-15-5 0,-1 14 3 0,1-14 3 16,-1 13 6-16,1-13-6 0,-4 10 0 0,4-10-3 16,0 0-6-16,-8 5 0 0,8-5-10 0,0 0-9 15,-10-4 0-15,10 4-28 0,-8-10 28 16,4 2-26-16,0-1 34 0,2-1-12 0,-1-1-11 0,2 1-5 15,1-3-11-15,1-1 1 0,2-1 0 16,2-2 0-16,0 4 54 0,3-3-65 0,-1 1 52 16,2 1-65-16,0 2 58 0,3 2-55 0,-1 0 51 15,0 2-61-15,1 3 59 0,0 0-57 0,-1 2 58 16,1 2-58-16,-12 1 53 0,24 1-55 0,-12 3 9 16,2 2 5-16,-3 1 5 0,1 3 9 0,-1-1 0 15,-2 3 3-15,0 1-14 0,1 0 26 16,-3-1 2-16,-2 4 2 0,-1-2 1 0,0 1 4 15,-3-1 4-15,0-1-11 0,-1 0-45 0,-1-2-56 16,1 2-66-16,-1-3-83 0,-2 0-49 16,3-10-41-16,-3 17-105 0,3-17-249 0,-1 12-199 0</inkml:trace>
  <inkml:trace contextRef="#ctx0" brushRef="#br0" timeOffset="79524.82">17981 7587 47 0,'0'0'496'0,"5"-15"-89"0,-5 15-46 0,1-12-44 0,-1 12-23 15,-2-13-25-15,2 13-35 0,-4-13-35 16,4 13-31-16,-8-14-24 0,8 14-27 0,-10-10-24 16,10 10-20-16,-10-8-18 0,10 8-11 0,-13-6-7 15,13 6-9-15,-17 0-3 0,17 0-5 16,-19 4-10-16,10 0-1 0,0 0-3 0,-1 2 0 15,1 0 0-15,0 2-14 0,0 2 14 0,0-1-13 16,1 2 17-16,2 1-12 0,1-1 22 0,1-1 4 16,-1 1 2-16,3 0 1 0,0 0 2 0,1-1 2 15,1-10 5-15,3 20-4 0,-1-10 15 0,4-1-17 16,-1-1 0-16,2-2-1 0,1 2-1 0,-1-3 4 16,5-1-3-16,-2-1-8 0,-10-3-1 0,23 0-1 15,-11-1 2-15,0-3-3 0,1-3-4 16,1-1 1-16,0-4-25 0,-1 0 25 0,1-5 5 0,-4 1-6 15,2-3 4-15,-3-2-7 0,-3-2-3 16,1 0 57-16,-2-1-69 0,0 0 51 16,-2 0-68-16,-1 0 60 0,-2 4-65 0,0 1 66 15,0 1-61-15,0 1 62 0,-2 4-60 0,2 0 46 16,-1 2-65-16,1 11 60 0,-2-16-68 0,2 16 67 16,-7-7-57-16,7 7 66 0,0 0-59 0,-10 3 66 15,10-3-59-15,-8 11 64 0,4-1-50 0,1 1 7 16,-4 2 13-16,4 1 1 0,0 2 0 0,-1 1 6 15,2 1-18-15,-2 1 33 0,2-1-27 16,0 1 27-16,1 0-35 0,1 0 28 0,-2 0-31 0,4 1 35 16,-2-2-11-16,1 0 1 0,0-1 3 15,2-1-8-15,2-1-13 0,-1-1-42 0,2-1-59 16,2-1-77-16,-1-3-40 0,2 1-166 0,2-5-75 16,0 0-533-16,-11-5-585 0</inkml:trace>
  <inkml:trace contextRef="#ctx0" brushRef="#br0" timeOffset="80545.06">18267 7271 72 0,'0'0'63'0,"0"0"-8"0,0 0-4 16,0 0-10-16,0 0 3 0,0 0 2 16,0 0 6-16,0 0 13 0,0 0 15 0,0 0 15 15,0 0 7-15,0 0 5 0,0 0-4 16,0 0-4-16,0 0-3 0,0 0-10 0,0 0-9 0,0 0-4 15,0 0-10-15,0 0-9 0,0 0-1 0,0 0-12 16,0 0-12-16,0 0-11 0,0 0-3 0,0 0-2 16,0 0-6-16,0 0-7 0,0 0-5 0,-4 8-5 15,4-8 21-15,0 0-31 0,0 0-6 16,0 0 2-16,0 0 3 0,0 0 5 0,0 0 2 0,0 0 3 16,0 0-3-16,0 0 6 0,0 0-5 15,0 0 2-15,0 0-17 0,0 0-5 16,0 0-9-16,0 0-5 0,0 0-10 0,0 0-3 15,0 0-5-15,0 0 3 0,0 0 5 0,0 0 4 16,-11 1 14-16,11-1 7 0,0 0 13 0,0 0 13 16,0 0 13-16,0 0 14 0,0 0 17 0,0 0 10 15,0 0 11-15,0 0 9 0,0 0 0 0,0 0 6 16,0 0 13-16,0 0 15 0,0 0-20 0,0 0 54 16,0 0-42-16,0 0 67 0,0 0-60 15,0 0 77-15,0 0-68 0,2-9 58 0,-2 9-50 16,0 0 49-16,0 0-55 0,0 0 35 0,0 0-72 15,0 0 31-15,0 0-70 0,0 0 37 0,0 0-61 16,0 0 54-16,0 0-57 0,0 0 46 0,0 0-54 16,5 9 53-16,-5-9-48 0,2 11 51 15,-2-11-59-15,1 12 56 0,-1-12-58 0,1 15 54 16,-1-15-57-16,1 14 57 0,-1-14-59 0,3 14 42 16,-3-14-47-16,1 12 57 0,-1-12-56 0,2 12 55 15,-2-12-53-15,0 0 57 0,2 11-56 0,-2-11 59 16,0 0-55-16,0 0 62 0,1 12-61 0,-1-12 64 15,0 0-70-15,0 0 58 0,0 0-59 0,0 0 59 16,0 0-67-16,0 0 60 0,0 0-64 16,-1-13 60-16,1 13-60 0,0-14 61 0,0 14-69 15,1-18 63-15,1 7-63 0,-1 1 57 0,-1 10-62 16,6-21 61-16,-2 10-61 0,0-1 61 0,1 4-61 16,0-2 57-16,2 0-61 0,0 2 57 0,0 0-59 15,0 1 60-15,1 1-64 0,2 3 60 16,-2-2-51-16,1 1 52 0,-9 4-56 0,18-4 56 15,-18 4-58-15,19 3 59 0,-19-3-55 16,19 8 60-16,-11-4-55 0,2 3 59 0,-2 0-57 0,-1 4 60 16,2-1-46-16,0 1 61 0,-2 0-51 15,-2 3 62-15,0-1-58 0,-1-1 2 0,1 1 4 16,-3 0 1-16,0-2 4 0,-1 2 1 0,-1-13-6 16,-1 22-47-16,-1-11-97 0,-3 0-141 0,3-1-81 15,-2 1-166-15,-1-2-285 0,0 0-351 0</inkml:trace>
  <inkml:trace contextRef="#ctx0" brushRef="#br0" timeOffset="82891.28">1390 9290 157 0,'0'0'356'15,"9"-10"-75"-15,-3 3 46 0,-6 7-47 0,11-12 10 16,-11 12-38-16,7-14 13 0,-7 14-44 0,5-13-3 15,-5 13-29-15,3-13-5 0,-3 13-32 0,0-14-24 16,0 14-17-16,-2-13-10 0,2 13-34 0,-6-10 0 16,6 10-29-16,-16-9 3 0,7 6-17 15,-3-1 2-15,1 2-22 0,11 2 7 0,-25-1-21 0,25 1 12 16,-24 1-19-16,15 1 19 0,-3 1-20 16,2 0 17-16,1 1-16 0,2 1 14 0,-2 1-17 15,2-1 20-15,7-5-11 0,-11 14 19 0,11-14-10 16,-4 12 19-16,4-12-10 0,-2 14 17 0,2-14-15 15,4 16 16-15,0-8-14 0,0 1 17 16,3-1-12-16,-1 2 2 0,2-1-9 0,3 1 7 16,-2 1-15-16,3-2 15 0,-2 2-20 0,-1 0 13 15,5 0-17-15,-5 0 14 0,1-1-16 0,2 2 11 16,-3-1-10-16,0 0 14 0,-2 0-14 0,0-2 16 16,0 2-13-16,-3-1 15 0,1-2-13 0,-1 0 15 15,0 1-13-15,-4-9 14 0,3 14-11 0,-3-14 14 16,-5 14-8-16,5-14 16 0,-7 14-16 0,1-8 12 15,-5-1-5-15,1 0 7 0,1-2-13 0,-4 0 11 16,-1-2-16-16,1 0 11 0,-3-2-11 0,1 1-23 16,-2-3-35-16,2 1-34 0,-3-3-43 15,3-1-70-15,-1-1-71 0,5 0-68 0,-1 0-57 16,6-2-408-16,1 1-339 0</inkml:trace>
  <inkml:trace contextRef="#ctx0" brushRef="#br0" timeOffset="83398.23">1587 9316 60 0,'0'0'714'0,"0"0"-198"0,0 0-155 15,0 0-56-15,0 0-77 0,0 0-26 0,0 0-60 16,0 0-7-16,0 0-41 0,0 0-8 0,0 0-11 15,5 9-2-15,-5-9-20 0,1 13 13 0,-1-13-21 16,3 13 13-16,-3-13-18 0,4 18 8 16,-4-18-19-16,2 17 7 0,3-9-12 0,-5-8 16 15,6 17-16-15,1-10 18 0,-2 1-16 0,-1 1 17 16,4-4-18-16,-1 3 6 0,1-2-22 0,1-2 6 16,-1 2-31-16,2-3 7 0,0-1-8 15,-10-2 12-15,18 2-12 0,-18-2 23 0,18-4-20 16,-9 0 28-16,-1-2-13 0,0-1 22 0,-1-1-1 15,-1-1 24-15,1 0-2 0,-2-2 29 0,-2 0 13 16,0 1-1-16,0-1 12 0,-1 0 22 0,1 1 0 16,-3 10-4-16,2-16-17 0,-2 16-18 0,2-12-11 15,-2 12-23-15,2-11-15 0,-2 11-12 0,0 0-5 16,0 0 10-16,0 0 3 0,0 0 5 0,0 0 8 16,0 0 8-16,-2 14 0 0,0-3 19 0,-2 3 9 15,1 3 5-15,-1 0-11 0,-1 4-2 0,-2 1-11 16,1 1 5-16,-2 5 5 0,2-1 2 0,-3 1-4 15,0-1-16-15,3 1-7 0,-2-2-2 0,-1-1-19 16,3-3 13-16,-1 0 2 0,1-1-11 16,1 0 3-16,-2-5-22 0,2-1-29 0,1 1-67 15,-1-4-41-15,1 0-123 0,2-3-20 0,-2 0-78 16,4-9-72-16,-6 13-142 0,6-13-133 0,0 0-284 16,0 0-576-16</inkml:trace>
  <inkml:trace contextRef="#ctx0" brushRef="#br0" timeOffset="84089.9">1966 9402 6 0,'4'-14'648'0,"-4"14"-183"15,4-10-138-15,-4 10-50 0,0 0-76 0,3-11-17 16,-3 11-56-16,0 0 7 0,0 0-33 0,0 0 17 15,0 0-31-15,0 0 14 0,7 7-25 0,-7-7 32 16,4 12-10-16,-4-12 16 0,3 16-20 0,-3-16 18 16,0 21-17-16,0-21 10 0,0 21-15 0,0-21 2 15,0 23-15-15,-2-12-6 0,2-11-21 0,-5 19 2 16,5-19-15-16,-2 17 4 0,2-17-7 16,-3 12 5-16,3-12-10 0,-2 11 5 0,2-11-23 0,0 0-23 15,-6 7-2-15,6-7-3 0,0 0-6 0,0 0 13 16,-3-10-7-16,3 10-4 0,0-14-8 15,0 14 6-15,2-21-11 0,1 10 14 0,1-3-9 16,1 0 15-16,1 1-6 0,0-2 16 0,2 2-13 16,0 1-18-16,1 0 25 0,0 0 12 0,1 3-14 15,1 0 13-15,0 1-16 0,0 1 12 0,1 1-14 16,-2 3 11-16,1 1-14 0,-11 2 15 0,23-1-8 16,-12 3 12-16,1 2-11 0,-1 2 13 15,-2 1-15-15,3 1 20 0,-3 3-8 0,-1 0 22 0,0 1-6 16,-4 1 22-16,2 1-13 0,-4 2 10 0,1-2-12 15,-3-1 9-15,0 1-10 0,0-1 8 0,-3 0-10 16,1-1 7-16,-2-1-13 0,1 0 11 16,0-2-11-16,-4 1 9 0,2-3-8 0,5-7 5 15,-11 11-14-15,11-11 6 0,-9 7-14 0,9-7-10 16,0 0-16-16,-17-1-4 0,17 1-8 0,-9-7 23 16,9 7-9-16,-6-14 10 0,6 14-19 0,-4-19 15 15,6 7-12-15,2-2 20 0,0 0-14 16,2-2 18-16,4-1-13 0,0 0 15 0,-1 0-14 15,3 2 5-15,1 1 7 0,0 0 1 0,-3 4 2 16,2 0 0-16,-1 2 0 0,2 0-3 16,-4 4 0-16,1 0 0 0,-10 4-4 0,19-2-3 0,-19 2 16 15,17 3 0-15,-7 2 8 0,-1 0 6 16,-1 2 10-16,2 2 12 0,-4 1 5 0,2 2 9 16,-1-1 5-16,-2 2-6 0,1 1 2 0,-2 0-4 15,0 0-5-15,-2-2-2 0,-1 1-7 0,1 1-8 16,-2-2-34-16,0-1-54 0,-2 2-59 0,1-3-51 15,1-10-90-15,-4 19-70 0,2-9-139 0,-2-2-421 16,4-8-453-16</inkml:trace>
  <inkml:trace contextRef="#ctx0" brushRef="#br0" timeOffset="84630.32">2660 9182 279 0,'0'0'524'0,"-1"-15"-111"15,1 15-84-15,0 0-55 0,0-16-46 0,0 16-42 16,0 0-35-16,0 0-29 0,0 0-16 0,0 0-6 16,0 0 9-16,0 0 4 0,0 0-8 0,0 0 11 15,1 18-9-15,1-6 1 0,-4-1-2 16,2 5 8-16,0 0 4 0,-1 2-12 0,1 0-7 0,-1 1-4 15,0 1 5-15,-1-1-9 0,1 1-10 16,0-1-13-16,-2-1-13 0,2 0-1 0,-2-1-10 0,2-2-3 16,-2-1-4-16,2-2-6 0,0 1-1 15,-2-4 2-15,3-9 0 0,-2 17 1 0,2-17-41 16,-3 13 51-16,3-13-57 0,0 0 27 0,-4 8-37 16,4-8 35-16,0 0-8 0,0 0 3 0,-1-10-11 15,1 10-6-15,1-13-8 0,2 3-4 0,1-1-2 16,-1 0 0-16,1 2-1 0,0-2 7 15,3 0-3-15,-1 0-1 0,3 0-32 0,-1 2 40 16,1-1 2-16,0 3-2 0,2 0-1 0,-1 1-2 16,2 2 2-16,-2 1 0 0,2 2 1 15,-12 1 5-15,24 0 0 0,-13 2-4 0,3 1 4 0,-2 4-2 16,2 0-2-16,-4 1 6 0,0 2-1 16,0-1 1-16,0 2 5 0,-4 1-1 0,-1 1 8 15,-2-2 11-15,0 1 3 0,-1 0-8 0,-2-12 0 16,-2 21 5-16,-3-9 5 0,2-3-2 0,-4 0 1 15,1-2-5-15,-2 0 2 0,-2-1 2 0,0-1 0 16,-2-2-2-16,-1-1-5 0,0-1-21 0,0-4-32 16,-3 0-43-16,1-2-52 0,1-1-23 0,-2 0-68 15,4-2-30-15,0-1-102 0,2 0-57 16,3 0-467-16,5 0-444 0</inkml:trace>
  <inkml:trace contextRef="#ctx0" brushRef="#br0" timeOffset="85077.12">3104 9352 71 0,'0'0'606'0,"0"0"-116"15,5-11-55-15,-5 11-40 0,0 0-43 16,0 0-66-16,4-8-54 0,-4 8-41 0,0 0-22 15,0 0-20-15,0 0 2 0,0 0-34 0,-7 6-14 16,7-6-9-16,-6 11-9 0,6-11 4 16,-8 14-5-16,5-6-7 0,-1 2-9 0,0 1-1 15,0-2-14-15,1 3-4 0,1-1-8 0,-1 0-6 16,1 0-7-16,0 0-4 0,2-11 6 0,-2 21-55 16,4-10 55-16,-2-11-39 0,3 19 63 0,1-10-51 15,0-1 60-15,1-1-50 0,3 0 45 0,0-2-40 16,0 0 32-16,2-1-36 0,-10-4 35 0,19 2-45 15,-19-2 41-15,21-5-50 0,-10 0 38 16,0-1-41-16,1-2 28 0,-3-4-64 0,0 0 73 0,-1-3-59 16,0 1 45-16,-3-1-43 0,-1-2 36 0,-3 1-46 15,-1-1 42-15,0 2-48 0,-4 0 46 0,0 1-50 16,-1 1 51-16,-4 0-53 0,1 3 40 0,-1 0-52 16,-1 4 41-16,0 2-75 0,0 0 35 15,-2 1-88-15,12 3 20 0,-20 0-30 0,8 3-42 16,12-3-40-16,-16 7-46 0,16-7-32 0,-14 9-32 15,14-9-101-15,-7 14-252 0,7-14-210 0</inkml:trace>
  <inkml:trace contextRef="#ctx0" brushRef="#br0" timeOffset="85403.66">3458 9163 525 0,'0'0'515'0,"1"-14"-120"0,-1 14-74 0,0 0-54 0,1-14-42 16,-1 14-47-16,0 0-35 0,0 0-9 0,0 0-44 16,0 0 63-16,0 0-61 0,0 0 60 0,2 16-51 15,-2-16 67-15,-2 23-65 0,0-7 60 0,1 1-68 16,-3 1 65-16,1 1-61 0,-1 1 53 15,0 2-63-15,2-2 41 0,-3 3-61 0,0-2 44 0,1-1-59 16,0-2 26-16,1 0-42 0,0-3 21 16,0 1-44-16,-1 0 34 0,3-4-43 0,-2 1 39 15,0-2-43-15,1 0 27 0,2-11-84 0,-2 17-18 16,2-17-156-16,-1 14-33 0,1-14-118 0,1 12-129 16,-1-12-585-16,6 7-712 0</inkml:trace>
  <inkml:trace contextRef="#ctx0" brushRef="#br0" timeOffset="85778.7">3840 9271 102 0,'0'0'522'0,"-3"-11"-46"15,3 11-123-15,0 0 19 0,-5-14-95 0,5 14 9 16,0 0-113-16,-4-9 11 0,4 9-88 0,0 0 32 15,0 0-79-15,0 0 41 0,0 0-19 0,0 0-11 16,-11 1-13-16,11-1-58 0,0 0 49 0,-5 11-7 16,5-11-7-16,-4 9-8 0,4-9 3 0,-3 10-6 15,3-10-1-15,0 0 1 0,2 14 1 0,-2-14 2 16,5 10 1-16,-5-10 3 0,6 7-2 16,-6-7 3-16,8 5 2 0,-8-5 1 15,11 3 0-15,-11-3 0 0,12-1 0 0,-12 1 16 16,0 0-43-16,13-5 71 0,-13 5-54 0,8-5 64 15,-8 5-63-15,4-10 62 0,-4 10-58 0,3-11 53 16,-3 11-63-16,-1-12 46 0,1 12-67 0,-4-11 68 16,4 11-83-16,-8-9 62 0,8 9-85 0,-7-9 24 15,7 9-103-15,-11-3 17 0,11 3-85 0,0 0 19 16,-16 0-91-16,16 0 5 0,-11 7-60 0,11-7-75 16,-9 12-303-16,9-12-209 0</inkml:trace>
  <inkml:trace contextRef="#ctx0" brushRef="#br0" timeOffset="86105.9">3839 9492 124 0,'0'0'430'0,"0"0"-96"16,-8 7-22-16,8-7-17 0,0 0-9 0,-6 5-32 15,6-5-27-15,-7 6-43 0,7-6-21 0,-6 8-17 16,6-8-17-16,-5 9-17 0,5-9-21 0,-7 10-12 15,7-10-11-15,-5 12-5 0,5-12-7 0,-4 12-6 16,4-12-4-16,-1 12 0 0,1-12 1 0,0 13 1 16,0-13 0-16,4 12 1 0,-4-12 4 0,6 10-3 15,-6-10-3-15,13 9 1 0,-13-9-4 16,14 7 2-16,-14-7-53 0,15 4 70 16,-15-4-52-16,16 0 77 0,-16 0-46 0,16-5 76 15,-8 0-46-15,-8 5 55 0,13-11-39 0,-13 11 27 16,9-14-59-16,-9 14 29 0,2-14-62 0,-2 14 20 15,-2-17-73-15,2 17-6 0,-9-15-132 0,9 15-29 16,-13-11-119-16,13 11-139 0,-14-8-108 0,14 8-417 16,-17-2-573-16</inkml:trace>
  <inkml:trace contextRef="#ctx0" brushRef="#br0" timeOffset="88611.53">3225 10844 72 0,'0'0'389'0,"0"0"-55"0,0 0-8 15,-1-10-96-15,1 10 53 0,0 0-86 0,0 0 54 16,0 0-30-16,-1-11-37 0,1 11-71 0,0 0 37 15,0 0-70-15,0 0 35 0,0 0-66 0,0 0 35 16,-2-11-63-16,2 11 45 0,0 0-55 16,0 0 47-16,0 0-53 0,0 0 52 0,0 0-7 0,0 0-5 15,0 0-3-15,0 0 0 0,0 12 4 0,0-12 8 16,0 0 8-16,2 13-55 0,-2-13 59 0,1 14-60 16,-1-14 62-16,0 17-7 0,0-17-57 15,0 19 62-15,0-19-57 0,1 23 53 0,-1-11-60 0,0-1 57 16,0 4-65-16,1-2 64 0,-1 1-66 0,2 2 67 15,-2 0-70-15,0-1 64 0,1 2-67 0,0 0 66 16,-1 1-65-16,2 0 58 0,-2-1-64 16,1 0 59-16,0 0-62 0,0 1 65 0,-1 1-65 15,2-2 60-15,-1 1-64 0,2 3 62 0,-2-4-64 16,0 1 7-16,0-2 6 0,1 1 7 0,-1 1 4 16,3-1 3-16,-3 1 4 0,0-1 0 0,0 1 58 15,1-1-56-15,-1 1 40 0,0-2-54 0,1 1 45 16,-1 1-55-16,0 0 56 0,1-1-62 0,-1 0 61 15,0 1-60-15,0-1 60 0,2 0-65 0,-2-1 61 16,2 3-59-16,-3-3 61 0,1 2-63 0,2-1 63 16,0-2-60-16,-1 2 62 0,-1-1-62 15,1 1 61-15,0-2-56 0,-1 1 59 0,0-1-59 16,2 1 60-16,-2 0-60 0,0-1 56 0,-1 1-52 0,3 0 53 16,-2 0-57-16,-1 0 53 0,2 1-53 15,0-1 57-15,0 1-56 0,-1 0 6 0,0-1 7 16,0-1-2-16,-1 1-2 0,4-1 2 0,-4 1 7 15,1 1 7-15,1-1 0 0,-1 1 1 0,0-2-3 16,0 1-3-16,1 1 2 0,-1-1 0 0,0 1-1 16,1-1 0-16,-1 0-3 0,0 0 0 15,-1-1 4-15,1 0 0 0,1-1 47 0,-2 1-60 16,1-1 59-16,-1 2-56 0,1-1 48 0,-1 0-51 16,0-2 49-16,2 1-53 0,-2 1 51 15,0-1-55-15,0 1 54 0,0 0-51 0,0-1 50 16,-2 2-50-16,2-1 0 0,0 0 8 0,0-1 37 15,0 3-45-15,0-1 50 0,0 1-55 0,0 0 57 16,0-1-53-16,-1 1 6 0,1 0 2 0,0 0-2 16,0-1 5-16,0 1 1 0,-1 0-2 0,1 1 8 15,-2-1 1-15,2 0-1 0,-1-2 0 0,0 1 2 16,1 1-1-16,-1-3 2 0,-1 2-32 0,1-1 37 16,-2 1-30-16,2 0 35 0,-1-2-33 0,0 0 34 15,-1 2-34-15,1-2 35 0,0 2-3 0,1-3-3 16,-1 1-2-16,0 2 1 0,0-3-4 0,1-1 5 15,0 1-3-15,-1 2-2 0,0-2 23 0,1-1-31 16,-1 1-1-16,0 2 4 0,0-3 8 0,0 1-3 16,1-1-3-16,-3 0 1 0,3 0-3 15,-1 0-4-15,1-1 4 0,-1 1-1 0,0 1 1 16,0-2-1-16,0 1 2 0,0-2 0 0,1 1-1 16,-2 0 2-16,2 0-2 0,-1 0 0 0,0-1 5 15,2-10-5-15,-4 21 2 0,3-10-1 0,-3-2-4 16,3 2 3-16,-2 0 0 0,2 0-1 0,-2 1 2 15,1-2-1-15,0 1 1 0,0 1 0 0,1-1 3 16,-2 0 1-16,0 0-4 0,1 1-2 16,1-2 0-16,-2 2 18 0,-1 1-13 0,3-3-4 15,-2 2 2-15,2-1 0 0,-1 1-7 0,0-1 1 16,1 1 1-16,0-1 0 0,-1-1 1 0,1 1-32 16,-1-1 40-16,2-10-38 0,-2 20 46 0,2-20-37 15,-2 14 38-15,2-14-36 0,-2 15 39 0,2-15-36 16,-1 12 36-16,1-12-30 0,0 0 30 0,-1 14-35 15,1-14 36-15,0 0-45 0,-1 11 14 0,1-11-63 16,0 0-9-16,-3 9-44 0,3-9-53 0,0 0-73 16,0 0-102-16,0 0-60 0,0 0-84 0,0 0-351 15,0 0-399-15</inkml:trace>
  <inkml:trace contextRef="#ctx0" brushRef="#br0" timeOffset="89869.63">3253 10809 41 0,'0'0'237'0,"0"0"-30"15,0 0-15-15,0 0-14 0,-10-5-10 16,10 5-10-16,0 0-18 0,0 0-9 0,0 0-9 16,0 0 2-16,0 0-4 0,0 0-55 0,0 0 64 15,0 0-7-15,-9-4-5 0,9 4-9 0,0 0-10 16,0 0 4-16,0 0-6 0,0 0 0 0,0 0-10 0,0 0-2 15,0 0-15-15,0 0-7 0,0 0 0 0,0 0-1 16,14 1-2-16,-14-1-3 0,0 0-4 16,12 3-3-16,-12-3-1 0,11 1-3 0,-11-1 1 15,15 1-2-15,-15-1-11 0,19 0 2 16,-6 0 0-16,0 0-4 0,1 0 0 0,2 0-4 16,0 0-1-16,4 0-51 0,0 0 64 0,2-1-58 15,-1 2 63-15,2-2-60 0,2 1 59 0,-1 0-62 16,3 1 61-16,0-1-57 0,1 0 56 0,0 0-59 15,0 0 54-15,0 1-59 0,-1-1 58 0,1 0-58 16,0 0 64-16,0 0-65 0,-1 0 62 0,-1 0-62 16,2-1 65-16,0 1-59 0,-1 0 49 0,1 0-48 15,-1 0 57-15,1-1-63 0,-1 1 66 0,1 0-65 16,-3-1 61-16,3 2-61 0,-1-1 60 16,-2 0-61-16,1 0 63 0,1-1-63 0,-4 1 65 15,4 0-63-15,-3 0 60 0,4 0-61 0,-1-1 62 16,1 1-63-16,-1 0 60 0,-1-2-56 0,-3 2 54 15,4-1-57-15,-4 1 55 0,2-2-61 0,-3 2 64 16,0 0-66-16,-1 0 66 0,1-1-64 0,-3 1 61 16,3 0-63-16,-3 0 66 0,2-1-66 0,-1 1 63 15,-2-2-59-15,2 2 50 0,2-1-51 0,-3 0 62 16,3 0-65-16,1-1 62 0,0 1-61 0,-1 0 62 16,3 0-63-16,1 0 63 0,1-1-63 0,-4 2 63 15,-1-1-62-15,2 0 64 0,-1 0-64 16,-3 0 63-16,3 0-62 0,0-1 62 0,-1 1-64 15,-2 0 65-15,2 0-57 0,1 0 51 0,-2-1-52 16,2 1 53-16,2 0-62 0,1-2 72 0,0 2-73 16,0 0 8-16,0 0 4 0,1 0 2 0,-2 0 7 15,2-1 1-15,-4 1 8 0,-1 1 2 0,-1-1 1 16,1 0 2-16,-3 0 2 0,0 0 3 16,-1 1 6-16,-2-3 7 0,-2 2 8 0,-2-1 4 15,0 1-2-15,-12 1-2 0,22-1 15 0,-22 1-57 0,17-2 30 16,-17 2-3-16,16-1-7 0,-16 1 0 15,14-2-8-15,-14 2-3 0,11-1-5 0,-11 1-24 16,0 0-42-16,17 0-43 0,-17 0-73 0,0 0-73 16,13 0-57-16,-13 0-45 0,0 0-62 0,10 3-382 15,-10-3-343-15</inkml:trace>
  <inkml:trace contextRef="#ctx0" brushRef="#br0" timeOffset="91890.75">5759 10758 80 0,'0'0'176'0,"0"0"-15"0,0 0-41 16,0 0-6-16,8-5-15 0,-8 5 5 15,0 0 2-15,0 0 6 0,0 0 4 0,8-7-2 0,-8 7 1 16,0 0 1-16,0 0-1 0,0 0 1 0,0 0 2 16,0 0 2-16,0 0 0 0,0 0 2 15,7-6-7-15,-7 6-9 0,0 0-7 0,0 0-12 0,0 0-8 16,0 0-13-16,0 0-10 0,0 0-2 0,0 0-14 15,0 0-4-15,0 0-9 0,0 0-3 16,0 0-1-16,0 0-2 0,0 0 3 0,0 0-3 16,9 4-1-16,-9-4 2 0,0 0 0 0,6 9-2 15,-6-9 8-15,3 9 51 0,-3-9-52 0,7 12 53 16,-7-12-56-16,6 15 45 0,-2-6-50 0,0 2 54 16,-2-1-56-16,4 3 60 0,-3-2-67 0,2 3 55 15,0 0-60-15,-1 0 55 0,0 0-57 0,1 1 62 16,-1 0-64-16,0 2 61 0,1-2-58 0,-1 0 56 15,1 2-64-15,-1-1 63 0,-2 0-54 0,2-1 53 16,-1 2-63-16,1-1 62 0,-2 1-64 16,1-1 66-16,-1 1-62 0,0 0 63 0,0 0-66 15,-1-1 5-15,2 1 6 0,-2 1 5 0,1-1 0 16,0 0 0-16,1 0 6 0,-2-1-3 0,2 0-26 16,-2 1 29-16,1-2-25 0,1 1 33 0,-1 0-31 15,1-1 32-15,-1 1-2 0,1-1-3 0,-2 0-1 16,2 1-1-16,-1-1-3 0,0-1 1 0,0 2-3 15,0-3 4-15,0 3 1 0,0 0-7 0,0-1 0 16,-1 2-3-16,1-2 3 0,1 1 1 0,-1 0-2 16,0 1-1-16,-1-2-3 0,1 2-2 0,0-2 1 15,0 1 12-15,-1 0-7 0,0-1-5 16,0 1 4-16,1-1-1 0,-1 1-1 0,2 0 1 0,-2-1-2 16,0 1 1-16,2 0 2 0,-2-1 0 0,0 1 1 15,-1-3-1-15,3 3 2 0,-2 0-10 16,0-3 12-16,-1 2 1 0,2-2 0 0,-1 2-31 15,-1-1 34-15,0 0-34 0,1 0 32 16,-1 0-31-16,0-1 31 0,1 0-30 0,-1 2 36 16,0-1-35-16,0 0 37 0,0 0-38 0,0 1 39 15,0 1-31-15,0 1 26 0,0 0-29 0,-1-2 29 16,1 2-37-16,0-2 35 0,-1 2-33 0,0 0 35 16,-1-1-30-16,2 2 38 0,-1-1-10 0,0-1-2 15,1 1 0-15,-3 0-8 0,2-2 4 16,1 2-4-16,-1 0-11 0,1 0 17 0,-2 0 4 0,1-1-4 15,1-1 1-15,-1 0-2 0,0 1-2 16,1-1-2-16,0-1-33 0,-2 0 32 0,2-1-1 16,-1 2-2-16,1-2 1 0,0 1 2 0,-1 0-1 15,1 0 0-15,-2-1 0 0,2 0-30 0,-3 2 36 16,3-1-32-16,-2 0 40 0,2 0-34 0,-1 0 29 16,0 1-26-16,1-1 30 0,-2-1-31 0,1 2 32 15,1-1-31-15,-1 0 29 0,1 0-28 0,-1 0 3 16,-1-1 3-16,1 1 1 0,-1 0 1 0,2-1 1 15,-2 2 1-15,1-2 29 0,0-1-34 16,0 1 31-16,-1 0-37 0,2 0 35 0,-1 1-40 16,0-3 16-16,-1 3-7 0,1-2 29 0,1-1-31 15,-1 2 31-15,-1-1-37 0,1 1 33 0,0-1-31 16,1 0 29-16,-1 0-29 0,-1 1 30 0,0-1-11 16,2 0-16-16,-2 0 24 0,1 0-2 0,0 0-2 15,0-1 1-15,-1 1-7 0,2-12 2 0,-2 23 2 16,1-13-3-16,-1 1-2 0,2-11 1 0,-1 20-1 15,1-20 5-15,-1 16-3 0,1-16-1 0,-1 17 5 16,1-17-7-16,-2 15-16 0,2-15-2 0,-1 15 21 16,1-15-2-16,-1 15 0 0,1-15-2 0,0 14 0 15,0-14-3-15,-2 13 4 0,2-13 1 0,-1 14-1 16,1-14-1-16,0 14 0 0,0-14-1 0,-1 13 0 16,1-13 2-16,0 12-1 0,0-12-1 0,-1 11 0 15,1-11-27-15,0 0 32 0,0 15-26 16,0-15 31-16,0 0-29 0,-2 13 29 0,2-13-42 15,0 0 49-15,0 12-32 0,0-12 29 0,0 0-32 16,-1 13 34-16,1-13-32 0,0 0 30 0,0 11-28 16,0-11 29-16,0 0-29 0,0 13 29 0,0-13-28 15,0 0 29-15,-1 12-29 0,1-12 25 0,0 0-26 16,0 0 30-16,0 13-29 0,0-13 29 0,0 0-30 16,0 0 24-16,-3 9-19 0,3-9 22 0,0 0-24 15,0 0 22-15,0 0-24 0,0 0 25 16,-1 14-26-16,1-14 27 0,0 0-28 0,0 0 28 0,0 0-30 15,0 13 30-15,0-13-13 0,0 0 14 16,0 0-26-16,0 0 28 0,-3 12-33 0,3-12 23 16,0 0-51-16,0 0 9 0,0 0-82 0,0 0-13 15,0 0-63-15,0 0-59 0,0 0-94 0,0 0-72 16,0 0-50-16,0 0-90 0,3-15-262 0,-2 3-355 16</inkml:trace>
  <inkml:trace contextRef="#ctx0" brushRef="#br0" timeOffset="92754.65">5797 10767 211 0,'0'0'174'0,"0"0"-28"0,0 0-16 0,0 0-20 16,0 0-14-16,0 0-13 0,0 0-6 0,0 0-6 15,0 0-7-15,0 0-6 0,0 0-7 16,0 0-8-16,0 0-4 0,0 0-8 0,0 0 5 0,0 0-7 16,0 0 3-16,-8 5-7 0,8-5 11 0,0 0-10 15,0 0 15-15,0 0-19 0,0 0 18 16,1 10-20-16,-1-10 24 0,0 0-23 0,0 0 34 16,0 0-40-16,0 0 37 0,0 0-42 0,4 9 85 15,-4-9-66-15,0 0 5 0,0 0 7 0,0 0-2 16,0 0-6-16,0 0 11 0,0 0 7 0,0 0 2 15,6-8-12-15,-6 8-7 0,0 0 1 0,0 0-5 16,7-10-4-16,-7 10 4 0,0 0-3 0,5-12-7 16,-5 12-1-16,0 0 5 0,5-11 2 15,-5 11 1-15,0 0 2 0,0 0-6 0,5-10-4 16,-5 10-6-16,0 0-7 0,0 0 0 0,0 0-10 0,5-8 2 16,-5 8 2-16,0 0 4 0,0 0 4 0,0 0-4 15,10 6 11-15,-10-6 42 0,5 8-44 16,-5-8 49-16,7 10-52 0,-7-10 49 0,5 11-43 15,-5-11 38-15,7 12-53 0,-7-12 54 0,7 13-61 16,-7-13 49-16,6 11-53 0,-6-11 50 0,6 11-53 16,-6-11 42-16,5 10-132 0,-5-10-42 15,5 10-120-15,-5-10-145 0,4 9-306 0,-4-9-221 16</inkml:trace>
  <inkml:trace contextRef="#ctx0" brushRef="#br0" timeOffset="94988.3">3201 13676 104 0,'-15'1'238'0,"15"-1"-1"16,0 0-56-16,-13 1-13 0,13-1-9 15,0 0-5-15,0 0-24 0,-14 1-9 0,14-1-7 16,0 0-4-16,0 0-48 0,0 0 61 0,0 0-66 15,-16 0 81-15,16 0-11 0,0 0-2 0,0 0-5 16,0 0-4-16,0 0-8 0,0 0-5 0,0 0-7 16,0 0-4-16,-12 1-9 0,12-1-53 0,0 0 52 15,0 0-53-15,0 0 45 0,0 0-55 0,0 0 48 16,0 0-59-16,0 0 52 0,0 0-57 0,0 0 56 16,0 0-54-16,0 0 58 0,0 0-56 0,0 0 58 15,0 0-56-15,12 3 60 0,-12-3-56 0,0 0 56 16,19 0-61-16,-19 0 63 0,16 0-59 0,-16 0 55 15,19 0-59-15,-19 0 52 0,22 0-63 0,-22 0 58 16,22 0-58-16,-22 0 62 0,24-1-66 16,-11 1 65-16,2 0-68 0,-1 0 63 0,3 0-66 15,3-2 60-15,-1 4-60 0,3-2 65 0,0 0-64 16,1 0 61-16,0 0-68 0,4 1 63 0,-1 0-64 16,-3-1 58-16,0 1-59 0,0-1 54 0,2 0-41 15,-1 0 47-15,3 0-63 0,-4 0 56 0,1 0-56 16,0 1 54-16,-1-1-55 0,-1 0 54 0,0 0-44 15,1 0 42-15,-3 0-46 0,2 0-2 0,0-1 4 16,-3 1 5-16,3 0 7 0,-2-1-3 0,-1 1 3 16,3-1 3-16,-2 1-3 0,0-1-2 0,0 1 4 15,0 0 0-15,0-2 51 0,0 2-60 0,-1-1 54 16,0 1-58-16,1-1 54 0,0 1-58 0,-2-1 52 16,1 1-58-16,-1-1 55 15,0 1-58-15,-3 0 59 0,3-2-58 0,-3 1 57 16,1 1-56-16,-1 0 55 0,0 0-55 0,2 0 55 15,-3-1-56-15,3 2 56 0,-1-1-50 0,2 0 47 16,-1 1-48-16,2-1 55 0,-1 2-58 0,1-1 53 16,-1-1-46-16,0 1 1 0,1-1 8 0,-2 1 5 15,2 0-1-15,0 1 2 0,-1-1 1 0,1-1 0 16,-1 1 2-16,1 0 4 0,-1 0-1 16,0-1 0-16,0 1-9 0,0 1 10 0,-3-1 1 15,0-1 0-15,3 1 0 0,-1-1 0 0,-1 0-1 16,2 3-2-16,-2-3 1 0,0 0-2 0,0 0-1 15,0 0 4-15,0 0-3 0,0 0-2 0,0 0 2 16,1 0 0-16,-2 0 0 0,1 0 7 0,0 0-1 16,0-2-2-16,-1 2 1 0,2 0-7 0,-2 0 2 15,1 0-2-15,-1-1 6 0,0 1-2 0,1 0-1 16,0-1 0-16,-2 1-3 0,3-1 1 0,-4 1 0 16,2-2 0-16,-2 2 1 0,1-1-2 0,-1 0 2 15,-13 1-1-15,25 0 0 0,-25 0 0 0,26-1 0 16,-26 1 1-16,24 0 3 0,-12-1-2 0,-12 1 1 15,23-1-3-15,-23 1 0 0,21-2 1 16,-8 1 1-16,-13 1 0 0,22-1-1 0,-22 1 1 0,23-1-2 16,-10 0 6-16,-13 1-2 0,21 0 0 0,-8-2-2 15,-13 2-5-15,22 0 0 0,-22 0 2 16,20-1 0-16,-20 1 3 0,21-1 0 0,-21 1-2 16,16-1-1-16,-16 1-1 0,20-2 1 0,-20 2 0 15,15 0-1-15,-15 0 4 0,18-1-1 0,-18 1 1 16,16-2 0-16,-16 2-2 0,16-1-1 0,-16 1 2 15,16-1 0-15,-16 1-2 0,13-2 1 0,-13 2-2 16,13-2-2-16,-13 2 0 0,14-1 0 0,-14 1 1 16,0 0 1-16,15-2-5 0,-15 2 6 0,0 0 0 15,17-2 1-15,-17 2 6 0,0 0-4 0,15-1 0 16,-15 1-4-16,0 0-2 0,16-2-5 0,-16 2 2 16,0 0 9-16,0 0-9 0,14-1 3 15,-14 1-2-15,0 0 3 0,0 0-5 0,14-1 2 16,-14 1 2-16,0 0-1 0,0 0 0 0,13-1 2 15,-13 1 1-15,0 0 0 0,0 0 0 0,0 0 2 16,16 0 1-16,-16 0 1 0,0 0 2 16,0 0-1-16,13-1-2 0,-13 1-2 0,0 0 2 15,14-1 4-15,-14 1-4 0,0 0 0 0,14-1 0 16,-14 1 0-16,0 0-1 0,17-2-1 0,-17 2 8 16,0 0-3-16,12-1 3 0,-12 1-3 15,0 0-8-15,12-1 2 0,-12 1 0 0,0 0 1 0,0 0 2 16,0 0 0-16,14-1-3 0,-14 1 1 0,0 0-1 15,0 0-1-15,0 0 2 0,0 0 2 0,13 0 0 16,-13 0 0-16,0 0 0 0,0 0 0 16,0 0 1-16,0 0 1 0,0 0 1 0,0 0 0 15,12-1 2-15,-12 1-1 0,0 0 0 0,0 0 1 16,0 0 1-16,0 0 2 0,0 0 0 0,0 0-3 16,0 0 0-16,0 0-2 0,0 0 1 0,0 0 0 15,8-6 7-15,-8 6-4 0,0 0 2 0,0 0-5 16,0 0-9-16,0 0 4 0,0 0 1 0,3-9 5 15,-3 9 1-15,0 0-2 0,0 0-10 0,0 0 28 16,1-12-87-16,-1 12 9 0,0 0-112 0,1-11-20 16,-1 11-152-16,0 0-46 0,-1-15-84 0,1 15-399 15,-5-12-422-15</inkml:trace>
  <inkml:trace contextRef="#ctx0" brushRef="#br0" timeOffset="96301.67">3770 11228 190 0,'2'-10'352'16,"-2"10"-39"-16,0 0-23 0,0-15-20 0,0 15-31 15,-2-11 14-15,2 11 6 0,-4-12-32 16,4 12-32-16,-5-9-20 0,5 9-26 0,-7-10-25 16,7 10-16-16,-7-8-18 0,7 8-18 0,-13-6-9 15,13 6-10-15,-17-5-11 0,6 3-6 0,11 2-3 16,-21 0-9-16,21 0-3 0,-24 2-7 0,11 0 0 0,2 1-3 16,-1 1-6-16,1-1 2 15,0 3-2-15,2-1 1 0,-1 1-1 0,1 0-4 0,2 0 11 16,0 1-2-16,7-7 1 0,-11 14 0 15,11-14 5-15,-8 14 11 0,8-14-52 0,-4 13 76 0,4-13-50 16,0 15 66-16,0-15-39 0,7 14 40 0,-2-7-63 16,1 0 63-16,3-1-63 0,0 3 61 0,3-2-68 15,0 0 60-15,1 1-69 0,1 0 56 0,0-1-66 16,1 2 59-16,-2-2-64 0,3-1 61 16,-4 3-65-16,1-2 62 0,1 2-65 0,-2-1 8 15,1 1 5-15,-3-1 55 0,-1 0-52 16,1 2 53-16,-4-3-57 0,1 2 58 0,-2-2-60 15,0 0 66-15,-5-7-60 0,6 14 71 0,-6-14-39 16,0 13 3-16,0-13 67 0,-3 13-57 0,3-13 53 16,-9 9-48-16,9-9 49 0,-15 8-57 0,15-8 0 15,-20 3-2-15,20-3 1 0,-25-1-5 0,13-1-8 16,-4-4-27-16,1 3-48 0,0-2-78 0,2-1-80 16,2 0-27-16,-2-1-141 0,4 2-49 0,1-1-110 15,1 0-282-15,7 6-369 0</inkml:trace>
  <inkml:trace contextRef="#ctx0" brushRef="#br0" timeOffset="97064.81">3658 12977 565 0,'0'0'437'16,"-1"-14"21"-16,1 14-42 0,1-11-86 0,-1 11 11 16,0 0-105-16,0-15 16 0,0 15-100 0,0 0 22 15,0 0-90-15,2-10 42 0,-2 10-64 0,0 0 60 16,0 0-57-16,0 0 88 0,0 0-36 15,1 16 22-15,-1-16-4 0,0 20-17 0,-1-8 1 16,1 1 7-16,-3 3 15 0,2 1-46 0,-2-1 7 16,1 1-37-16,-2 1 7 0,1 0-29 0,2 0 13 15,-3 0-25-15,3-1 12 0,-2-1-27 16,1 0 14-16,-1 0-21 0,1-4 18 0,0 0-41 16,0-1-22-16,2-11-79 0,-3 17-21 0,3-17-126 15,-3 14 3-15,3-14-45 0,-3 11-88 16,3-11-94-16,0 0-49 0,0 0-381 0,0 0-485 0</inkml:trace>
  <inkml:trace contextRef="#ctx0" brushRef="#br0" timeOffset="97515.95">3592 13000 204 0,'1'-13'411'0,"0"2"-32"0,2 0-76 16,-3 11 45-16,5-20-25 0,-1 9-34 0,0 1-39 15,1 0-34-15,3 0-30 0,-2-1-29 0,2 0-21 16,-1 3-20-16,3-2-20 0,1 2-19 0,-1 0-11 15,3 3-16-15,-2 0-8 0,2 1-7 0,-1 2-8 16,0 0-7-16,-12 2-4 0,26 2-4 0,-13 2-54 16,-2-1 55-16,1 3-47 0,0 2 64 0,-1 0-59 15,-4 2 56-15,1-1-56 0,-4 1 61 0,-2-1-62 16,-2-9 58-16,-1 20-60 0,-3-10 55 0,-2 1-53 16,-2-1 59-16,-1-1-57 0,-1 1 57 0,-1-3-54 15,-2 0 50-15,0 0-49 0,0-2 66 0,3 0-59 16,-3-1 61-16,4-1-54 0,-1-1 68 0,10-2-47 15,-17 5 80-15,17-5-60 0,-12 4 77 0,12-4-64 16,-12 4 54-16,12-4-72 0,0 0 49 16,-13 4-71-16,13-4 42 0,0 0-62 0,0 0 53 15,-11 5-70-15,11-5 57 0,0 0-64 0,0 0 62 16,0 0-65-16,6 15 68 0,-6-15-64 16,8 12 69-16,-2-4-59 0,1 0 79 0,2 2-51 15,0 1 62-15,0 1-59 0,0 0 39 0,3 1-40 16,0 1 45-16,1-1-52 0,-3 0 53 15,0-2-67-15,1 0 66 0,0 2-62 0,-1-4 57 0,1 2-56 16,-2-3 52-16,0 2-61 0,2-3 60 0,-4-1-54 16,0 1 14-16,0-2-101 0,-7-5 5 0,14 9-69 15,-14-9-68-15,12 7-82 0,-12-7-94 16,11 2-88-16,-11-2-363 0,12-1-412 0</inkml:trace>
  <inkml:trace contextRef="#ctx0" brushRef="#br0" timeOffset="98669.7">5505 11193 297 0,'0'0'363'0,"1"-13"-86"0,-1 13 47 15,-1-11-105-15,1 11 58 0,-3-14-81 0,3 14 48 16,-6-11-32-16,6 11-92 0,-7-10 33 16,7 10-27-16,-9-8-65 0,9 8 38 0,-13-4-52 15,13 4 46-15,-18-1-68 0,18 1 58 16,-20 4-64-16,8 0 55 0,-2 3-57 0,2 0 50 0,0 3-60 16,-2-1 50-16,1 4-59 0,-1 0 52 0,2 0-58 15,3 0 59-15,-2 3-56 0,3-3 52 0,2-1-56 16,1 1 5-16,-2 1 7 0,3-4 5 0,1 1 2 15,1 0 0-15,1 0 10 0,1-11 10 16,0 20 8-16,0-20 10 0,5 18 3 0,-5-18 1 16,12 16-5-16,-5-10-3 0,1 0-5 0,2 0-8 15,3-3-15-15,-1 1-9 0,1-3-15 0,2-1-17 16,0-1 0-16,2-2-13 0,-1-1 3 0,2-5-6 16,0 0-4-16,0-3 54 0,-3-1-60 0,-1-3 53 15,0 0-57-15,-3-1 52 0,-1-1-58 0,-3 0 51 16,0-1-54-16,-3 2 60 0,-3 1-54 0,0 0 56 15,-2 0-49-15,-2 0 68 0,1 0-44 0,-2 3 55 16,0-1-53-16,0 4 55 0,0 1-58 0,-2 1 53 16,1 1-54-16,5 7 56 0,-12-9-53 0,12 9 55 15,-14-2-56-15,14 2 60 0,-14 4-62 16,14-4 55-16,-14 11-60 0,8-4 56 0,-2 4-49 16,3 0 57-16,0 3-52 0,-1 0 54 0,2 3-51 15,1 0 63-15,1 1-55 0,-1 0 61 0,2 1-56 16,0 1 5-16,2 1 4 0,-1 3-1 0,2 1 5 15,1 0 6-15,0 1 55 0,2 3-61 0,0 1 51 16,1-1-61-16,-1 0 58 0,2 0-64 0,-1-5 56 16,0 1-61-16,-1-2 58 0,-1-2-63 0,1 1 62 15,-2-3-55-15,0-1 64 0,-1-2-65 0,-1-1 29 16,1-2-94-16,-2-1 2 0,-2 1-136 0,1-3-26 16,-1 0-128-16,2-10-142 0,-8 16-258 0,3-9-282 15</inkml:trace>
  <inkml:trace contextRef="#ctx0" brushRef="#br0" timeOffset="99716.19">5455 13105 208 0,'0'0'347'15,"-2"-16"-75"-15,2 16-35 0,-4-18-17 0,4 18-24 16,-5-17-11-16,5 17-17 0,-7-14-6 16,7 14-16-16,-8-14-13 0,8 14-17 0,-9-10-15 15,9 10-12-15,-11-7-11 0,11 7-11 0,-15-4-11 16,15 4-2-16,-15 2-3 0,3 0-4 0,2 2-4 15,1 2-5-15,-4 0 43 0,2 2-58 0,-1 2 42 16,2 0-53-16,1-1 53 0,0 3-53 0,-1-1 61 16,3 2-51-16,0-1 54 0,2 1-60 0,-2 1 64 15,4-3-57-15,-1 2 59 0,1-2-64 0,2-1 64 16,1-10-58-16,0 22 64 0,2-12-60 0,1-1 59 16,2 1-58-16,1-3 54 0,2 0-69 0,0 0 49 15,2-2-71-15,0-1 54 0,2-1-75 0,-1-1 53 16,3-4-75-16,-1 0 54 0,2-3-67 0,-2-1 55 15,2-2-57-15,-2-2 62 0,1-2-57 0,-3-3 50 16,-1-1-59-16,0-1 17 0,-4 3-2 0,-1-2 14 16,-1-1 12-16,-1 2 2 0,-2-1 1 0,-1 3 6 15,-1 0 3-15,-3-1 4 0,1 1 3 0,0 2 7 16,-3 2 1-16,1-1-2 0,-1 2-2 0,0 2 2 16,-2 0 0-16,8 6-2 0,-15-7-4 15,15 7-4-15,-14-1-1 0,14 1 3 0,-17 4-1 16,9 1 1-16,1 1 2 0,0 2 48 0,0 1-60 15,2 2 54-15,-2 2-56 0,3 0 57 16,0 1-55-16,2 2 58 0,-1 1-50 0,2 0 55 16,1 1-46-16,0 0 48 0,2 1-48 0,0 0 58 15,2 3-65-15,-1-1 56 0,1 0-62 16,2 0 61-16,-1-1-62 0,1 0 58 0,0-1-59 0,1 1 59 16,-2-5-55-16,0 0 56 0,1 0-57 0,-2-3 57 15,0-1-61-15,-1 0 59 0,-3-11-63 0,5 16 39 16,-5-16-93-16,1 13 1 0,-1-13-129 0,-5 10-11 15,5-10-75-15,-9 6-51 0,9-6-78 16,-15-1-256-16,15 1-189 0</inkml:trace>
  <inkml:trace contextRef="#ctx0" brushRef="#br0" timeOffset="100148.92">5134 12708 63 0,'0'0'378'16,"0"0"-65"-16,0 0-24 0,-11-4-69 0,11 4 36 0,0 0-90 15,0 0 58-15,0 0-87 0,-8-6 55 16,8 6-74-16,0 0 43 0,0 0-61 0,0 0 55 0,0 0-49 16,0 0 59-16,0 0-45 0,0 0 63 15,17 0-57-15,-17 0 57 0,19 0-76 0,-4 0 53 16,0 2-64-16,5-2 31 0,0 0-32 0,0 0 36 15,3 0-47-15,0 0-4 0,0 0 1 0,0 0-1 16,1-2-2-16,-2 2-12 0,-1 0 1 0,0-1-10 16,-1 0-12-16,-2 0-8 0,-1 1-7 0,-3-1-10 15,0 1-18-15,-1-1-44 0,-13 1-72 0,21-2-1 16,-21 2-132-16,16-1-44 0,-16 1-173 0,15-1-79 16,-15 1-481-16,0 0-633 0</inkml:trace>
  <inkml:trace contextRef="#ctx0" brushRef="#br0" timeOffset="101431.33">5947 11243 171 0,'0'0'211'0,"0"0"-56"0,0 0-10 0,0 0-26 16,0 0-9-16,0 0-10 0,0 0-5 0,-10 4 1 15,10-4-12-15,0 0 27 0,0 0-41 16,0 0 27-16,0 0-41 0,-10 4 32 0,10-4-42 0,0 0 51 15,0 0-61-15,0 0 63 0,0 0-62 0,0 0 7 16,0 0 3-16,0 0 0 0,0 0 6 0,-8 5 2 16,8-5 2-16,0 0-6 0,0 0 1 0,0 0 54 15,0 0-60-15,0 0 64 0,0 0-49 16,0 0 58-16,0 0-52 0,0 0 53 0,12 5-47 0,-12-5 57 16,0 0-56-16,14 1 61 0,-14-1-59 0,15 2 52 15,-15-2-65-15,18 1 51 0,-18-1-64 0,24 0 55 16,-11 1-64-16,1-1 59 0,0 0-67 15,3 0 4-15,1 0-6 0,2 0-2 0,0 0-4 16,1 0-3-16,1 1 0 0,1-1-8 0,0 0-1 16,0 0-3-16,2 1 3 0,3 0-6 0,-1-1-3 15,0 2 3-15,1-2 1 0,0 1-2 0,-2 0-1 16,2 0-1-16,-1-1-1 0,-2 1 6 0,2 0-2 16,0 1 6-16,0-2 4 0,0 1 4 15,0 0 2-15,0 1-3 0,2-1 3 0,0 0-3 16,-1 0-1-16,3 0-5 0,-2-1-5 0,1 1-3 15,-2 1 1-15,0-1 6 0,0-1-3 0,-1 1-1 16,-5 0-2-16,1-1 20 0,-2 1-27 16,0 0 2-16,1-1 2 0,-2 2 2 0,-2-1 0 15,1-1 0-15,-2 1-2 0,-3-1 2 0,-1 0-2 16,1 2-4-16,-14-2 6 0,23 0-4 0,-23 0 0 16,16 1-4-16,-16-1-32 0,17-1-39 0,-17 1-45 15,0 0-53-15,17-2-96 0,-17 2-119 0,0 0-62 16,0 0-105-16,0 0-301 0,0 0-401 0</inkml:trace>
  <inkml:trace contextRef="#ctx0" brushRef="#br0" timeOffset="102548.62">5758 10788 15 0,'0'0'170'0,"0"0"-10"0,0 0-56 16,0 0-3-16,0 0-27 0,0 0-9 0,0 0-12 15,0 0 6-15,0 0-15 0,0 0 8 0,0 0-7 16,0 0 18-16,0 0 5 0,11 3 18 0,-11-3 14 16,0 0-11-16,0 0 0 0,0 0-13 0,0 0-7 15,0 0-5-15,0 0-10 0,0 0-2 0,0 0-12 16,8-6-2-16,-8 6-4 0,0 0-7 16,0 0-6-16,5-9-1 0,-5 9-7 15,0 0 2-15,6-7-4 0,-6 7 0 0,0 0-7 16,0 0-4-16,7-9-2 0,-7 9 0 0,0 0 3 15,0 0 2-15,8-6 2 0,-8 6-7 16,0 0 5-16,0 0 0 0,0 0-6 0,0 0 2 0,10-5-3 16,-10 5 2-16,0 0 1 0,0 0 5 0,0 0-3 15,0 0 5-15,0 0-1 0,8 5 5 0,-8-5-1 16,0 0-10-16,0 0 15 0,0 0-1 0,8 7-2 16,-8-7-3-16,0 0 0 0,0 0-6 0,0 0 2 15,0 0 2-15,0 0 7 0,0 0 9 16,0 0 4-16,0 0 15 0,2 11 15 0,-2-11 20 0,0 0 9 15,0 0 5-15,0 0 1 0,0 0-6 16,0 0-7-16,0 0-8 0,0 0-12 0,0 0-12 16,0 0-9-16,0 0-8 0,0 0-7 0,6-8-1 15,-6 8-4-15,0 0-5 0,0 0-2 0,7-7-2 16,-7 7-3-16,0 0-5 0,0 0 2 0,0 0-4 16,6-6-6-16,-6 6-1 0,0 0-5 0,0 0-1 15,0 0 12-15,0 0-4 0,0 0 0 0,0 0 0 16,0 0 2-16,12 3 0 0,-12-3 0 0,0 0 3 15,0 0 3-15,4 9 2 0,-4-9-2 16,0 0 48-16,0 0-57 0,3 12 48 0,-3-12-56 16,0 0 53-16,0 0-53 0,3 10 53 0,-3-10-52 15,0 0 56-15,0 0-49 0,0 0 55 0,0 0-44 16,0 0 73-16,0 0-38 0,0 0 62 0,0 0-56 16,4 8 51-16,-4-8-48 0,0 0-5 0,0 0 1 15,0 0 0-15,0 0 0 0,0-12 4 0,0 12 3 16,0 0-7-16,0 0-1 0,-2-12 6 0,2 12-3 15,0 0-7-15,0 0-10 0,0 0-10 0,0 0-10 16,2-11-12-16,-2 11-5 0,0 0-1 0,0 0 1 16,0 0 2-16,0 0 2 0,0 0 3 0,2 12 1 15,-2-12 1-15,3 12-1 0,-3-12 53 16,2 17-64-16,0-6 44 0,0 1-113 0,0 0-32 16,-1 3-169-16,0 0-66 0,-1 1-118 15,0 1-433-15,-1 1-464 0</inkml:trace>
  <inkml:trace contextRef="#ctx0" brushRef="#br0" timeOffset="103733.69">5919 13612 87 0,'0'0'143'0,"0"0"2"0,0 0-28 16,0 0 5-16,0 0-19 16,0 0-2-16,0 0-16 0,0 0-1 0,0 0-9 15,0 0-7-15,0 0-6 0,2-10-10 0,-2 10-3 0,0 0-8 16,0 0 9-16,0 0-16 0,0 0 15 0,0 0-1 16,0 0 28-16,0 0-32 0,0 0 40 0,0 0-37 15,0 0-2-15,-3 9-2 0,3-9-9 0,0 0 4 16,0 0-4-16,-3 11-1 0,3-11-5 0,0 0 1 15,0 0-3-15,0 0-3 0,-1 11 2 0,1-11 2 16,0 0-4-16,0 0 5 0,0 0 1 0,0 0 6 16,-1 11 0-16,1-11 3 0,0 0-7 0,0 0 0 15,0 0 1-15,0 0-1 0,0 0-7 0,0 0-1 16,0 0 4-16,0 0-5 0,0 0-2 16,-1 11-1-16,1-11-7 0,0 0 1 0,0 0 1 15,0 0 0-15,0 0 0 0,0 0-1 0,0 0 7 16,0 0-5-16,0 0 4 0,0 0 2 0,0 0 2 15,0 0 2-15,0 0 11 0,0 0 6 0,0 0 4 16,0 0 5-16,0 0 1 0,0 0-7 0,0 0-9 16,0 0-5-16,0 0-5 0,0 0-7 0,0 0 40 15,0 0-48-15,6-7 42 0,-6 7-65 0,0 0 58 16,0 0-62-16,0 0 54 0,4-8-53 0,-4 8 49 16,0 0-53-16,0 0 49 0,0 0-56 0,0 0 52 15,0 0-54-15,0 0 52 0,0 0-54 0,0 0 49 16,0 0-56-16,0 0 54 0,5-8-48 0,-5 8 53 15,0 0-50-15,0 0 42 0,0 0-76 16,0 0-56-16,0 0-62 0,0 0-46 0,-3 11-47 16,3-11-117-16,0 0-270 0,0 0-167 15</inkml:trace>
  <inkml:trace contextRef="#ctx0" brushRef="#br0" timeOffset="104964.4">5964 13054 197 0,'0'0'182'0,"0"0"-12"16,1 12-10-16,-1-12-8 0,0 0 4 0,0 0-3 15,0 0 25-15,0 0-42 0,0 0-6 0,0 0 6 16,0 0 7-16,0 0 16 0,0 0 5 0,0 0 37 16,0 0-67-16,0 0 42 0,0 0-62 0,0 0 47 15,0 0-61-15,0 0 42 0,0 0-62 0,0 0 47 16,0 0-69-16,0 0 54 0,0 0-63 0,3 10 55 16,-3-10-64-16,0 0 3 0,0 0-1 0,0 0-1 15,0 0 1-15,0 0 2 0,15 0 4 0,-15 0 2 16,0 0 3-16,21 0-3 0,-21 0-2 15,16 0 3-15,-16 0 1 0,23 0-4 0,-10-2 1 16,0 2-3-16,2 0-5 0,-1 0-2 0,3-1-4 16,-3 1 12-16,5 0-15 0,-1-1 3 15,2 1-11-15,1 0 3 0,-2-1-11 0,3 1 0 16,-1 0-3-16,0 0-30 0,1-3 35 0,0 3-32 16,0 0 32-16,1-1-32 0,0 2 30 0,-1-2-29 15,0 1 33-15,-1-1-35 0,1 1 35 0,-1 0-34 16,-1 0 34-16,0-1-36 0,-1 1 34 0,1 0-31 15,-1 0 32-15,-1 0-36 0,1 0 38 0,-1-1-37 16,0 1 31-16,1 0-31 0,-4 0 29 0,2 0-27 16,-3 0 32-16,3 0-34 0,-2 0 35 0,0 0-36 15,1 0 38-15,0-2-31 0,-2 2 30 0,3 0-35 16,-2 0 35-16,1 0-35 0,-1-1 33 16,0 1-35-16,-1 0 35 0,2-1-26 0,-2 1 30 15,0-1-36-15,1 0 34 0,-2 1-34 0,2-1 29 16,-2-1-35-16,2 2 36 0,-2-1-34 0,0 0 36 15,-2-1-33-15,1 1 31 0,-12 1-34 0,23-1 33 16,-23 1-31-16,22-2 31 0,-22 2-36 0,18-1 36 16,-18 1-35-16,17-2 33 0,-17 2-33 0,18-1 38 15,-18 1-36-15,16-1 35 0,-16 1-35 0,15-1 35 16,-15 1-33-16,13-1 32 0,-13 1-33 0,13-1 34 16,-13 1-33-16,0 0 34 0,16-2-35 0,-16 2 34 15,0 0-35-15,12-1 34 0,-12 1-35 0,0 0 37 16,0 0-34-16,14-2 35 0,-14 2-36 15,0 0 36-15,0 0-35 0,0 0 34 0,14-1-34 16,-14 1 35-16,0 0-34 0,0 0 33 0,0 0-35 16,15 0 38-16,-15 0-34 0,0 0 34 0,0 0-35 15,0 0 34-15,0 0-35 0,0 0 35 0,13-1-43 16,-13 1 35-16,0 0-33 0,0 0 32 0,0 0-27 16,0 0 29-16,0 0-28 0,0 0 26 0,0 0-27 15,14 0 26-15,-14 0-44 0,0 0 19 0,0 0-55 16,0 0 4-16,0 0-41 0,0 0-53 0,12-1-66 15,-12 1-91-15,0 0-84 0,0 0-74 0,0 0-476 16,3-8-533-16</inkml:trace>
  <inkml:trace contextRef="#ctx0" brushRef="#br0" timeOffset="106855.65">2061 11363 197 0,'0'0'258'0,"-15"-3"-25"0,15 3-34 0,-12-4-43 0,12 4 12 16,-12-2-54-16,12 2 18 0,-11-3-42 0,11 3 34 15,-9-4-34-15,9 4 37 0,0 0-40 0,0 0 34 16,-14-2-28-16,14 2 28 0,0 0-28 15,0 0 20-15,0 0-30 0,-13-3 16 0,13 3-26 16,0 0 12-16,0 0-16 0,0 0 15 0,0 0-14 16,-11-3 14-16,11 3-14 0,0 0 8 0,0 0-15 15,0 0 10-15,0 0-20 0,0 0 10 16,0 0-17-16,0 0 12 0,0 0-20 0,0 0 8 16,-10-2-17-16,10 2 6 0,0 0-21 0,0 0 12 15,0 0-18-15,0 0 3 0,-11-4-2 0,11 4 3 16,0 0-11-16,0 0 10 0,-13-1-15 0,13 1 12 15,0 0-11-15,0 0 12 0,-13-2-13 16,13 2 13-16,0 0-11 0,0 0 10 0,0 0-12 0,0 0-16 16,-13 0 15-16,13 0 27 0,0 0-14 15,0 0 11-15,0 0-12 0,0 0 12 0,0 0-8 16,0 0 4-16,0 0 3 0,0 0 4 0,0 0 3 16,0 0-1-16,0 0 0 0,0 0-2 0,0 0-4 0,13 0-2 15,-13 0-8-15,17 0 11 0,-17 0-8 16,21 0-2-16,-8 2-1 0,-1-2-4 0,4 0 0 15,-1 1-1-15,3-1 4 0,2 2-5 0,0-2-1 16,0 1 2-16,-2-1 8 0,5 1-8 0,-1 0-1 16,-1-1 1-16,-1 1-1 0,1-1-58 0,0 0 74 15,-1 0-67-15,1 0 71 0,0 0-63 0,-1 1 66 16,0 1-67-16,0-2 71 0,0 0-57 0,0-2 61 16,-1 4-63-16,0-2 62 0,0 1-69 0,0-1 69 15,0 0-62-15,0 0 68 0,-1 1-69 16,-1-1 61-16,0 0-62 0,0 0 63 0,-2 0-64 15,2 0 63-15,-3 0-3 0,2 1-64 0,0-1 66 16,-1 0-64-16,-1-1 65 0,1 2-63 0,0-1 63 16,-1 0-60-16,-2 0 65 0,4-1-67 0,-16 1 65 15,24 0-65-15,-24 0 65 0,23 0-66 0,-23 0 66 16,20 0-66-16,-20 0 67 0,18-1-58 16,-18 1 56-16,18 0-51 0,-18 0 49 0,16 0-63 15,-16 0 69-15,15-1-70 0,-15 1 70 16,13 0-71-16,-13 0 68 0,14-2-69 0,-14 2 64 0,0 0-62 15,15 0 62-15,-15 0-63 0,0 0 61 0,15 0-60 16,-15 0 64-16,0 0-63 0,0 0 61 0,15 0-60 16,-15 0 66-16,0 0-67 0,0 0 64 0,15-1-64 15,-15 1 66-15,0 0-66 0,0 0 65 16,0 0-65-16,0 0 65 0,11-1-60 0,-11 1 60 16,0 0-68-16,0 0 54 0,0 0-51 0,0 0 70 15,0 0-69-15,16 1 68 0,-16-1-70 0,0 0 64 16,0 0-65-16,0 0 68 0,14 0-64 0,-14 0 64 15,0 0-64-15,0 0 68 0,11 1-68 0,-11-1 68 16,0 0-68-16,0 0 64 0,0 0-66 0,14 0 66 16,-14 0-65-16,0 0 63 0,0 0-63 0,0 0 66 15,0 0-67-15,14 0 67 0,-14 0-52 0,0 0 43 16,0 0-53-16,0 0 63 0,13 2-70 16,-13-2 65-16,0 0-61 0,0 0 65 0,0 0-68 0,0 0 67 15,14 0-67-15,-14 0 60 0,0 0-60 16,0 0 63-16,0 0-60 0,14 0 62 0,-14 0-64 15,0 0 66-15,0 0-64 0,12 1 66 0,-12-1-68 16,0 0 65-16,0 0-65 0,14 0 66 0,-14 0-66 16,0 0 66-16,0 0-66 0,14-1 64 0,-14 1-64 15,0 0 65-15,11 1-63 0,-11-1 66 0,0 0-61 16,0 0 59-16,0 0-59 0,14 0 58 0,-14 0-64 16,0 0 67-16,0 0-68 0,0 0 68 0,0 0-70 15,0 0 64-15,13 0-66 0,-13 0 64 0,0 0-63 16,0 0 58-16,0 0-65 0,0 0 54 0,0 0-71 15,0 0 45-15,0 0-82 0,0 0 27 16,0 0-101-16,0 0-7 0,0 0-87 0,13-3-91 16,-13 3-113-16,0 0-314 0,0 0-303 15</inkml:trace>
  <inkml:trace contextRef="#ctx0" brushRef="#br0" timeOffset="108696.64">1826 13182 223 0,'0'0'229'0,"0"0"-39"0,-17-2-24 0,17 2-17 16,0 0-7-16,-14-2-15 0,14 2-8 0,0 0-6 15,-11-2 0-15,11 2-39 0,0 0 39 0,0 0-36 16,0 0 41-16,-14-2-34 0,14 2 33 0,0 0-33 16,0 0 19-16,0 0-39 0,0 0 17 0,0 0-30 15,-11-1 15-15,11 1-27 0,0 0 16 0,0 0-29 16,0 0 18-16,0 0-26 0,0 0 19 0,0 0-23 16,0 0 18-16,0 0-21 0,0 0 17 0,11 1-11 15,-11-1 20-15,0 0-10 0,17 2 18 0,-17-2-15 16,17 3 21-16,-17-3-12 0,18 1 14 0,-4 0-14 15,-1-1 19-15,2 1-17 0,-1-1 12 0,3 1-18 16,-1 0 8-16,3-1-9 0,0 0 12 0,0 2-15 16,1-2 11-16,-1 1-16 0,2 1 11 0,-2-2-12 15,1 1 8-15,1 0-8 0,-2-1 7 16,1 1-15-16,1-1 11 0,-3 1-16 16,2-1 0-16,-1 0 1 0,-2 1-5 0,3-1 0 15,-3 2-3-15,2-2-2 0,-1 1 5 0,0 0-1 16,-2-1-1-16,0 0-1 0,2 1-2 0,0-1 0 15,0 1 3-15,-2 0-5 0,3 1 3 0,-1-1-1 16,0-1 1-16,1 1 3 0,-2 1 4 0,2-1-7 16,0 0 0-16,-1 0 5 0,1-1 1 0,-2 0-2 15,2 1-4-15,-2-1-8 0,-2 1 14 0,2-1-4 16,-3 0 0-16,2 2 2 0,0-2-8 0,-1 0 1 16,-1 0-2-16,-1 1 1 0,1-1 3 0,-14 0-2 15,24-1-8-15,-24 1 7 0,21 0 2 16,-21 0-1-16,19 0 1 0,-19 0-2 0,18 0 0 15,-18 0-1-15,15 0 2 0,-15 0-1 0,15-2-2 16,-15 2-1-16,13 0 2 0,-13 0 1 0,12 2 1 16,-12-2 1-16,0 0-5 0,19-2-1 0,-19 2 12 15,0 0-8-15,15 2-1 0,-15-2 4 0,0 0-4 16,18 0-1-16,-18 0-5 0,0 0 7 0,17 0 1 16,-17 0 1-16,0 0 0 0,16 0 1 0,-16 0-3 15,0 0 3-15,17 0-4 0,-17 0 2 0,0 0 2 16,15 0 0-16,-15 0 1 0,0 0-2 0,13-2 1 15,-13 2-2-15,0 0 2 0,0 0 0 0,13 0-1 16,-13 0 1-16,0 0-5 0,0 0 0 16,0 0 8-16,13-1-5 0,-13 1 1 0,0 0-1 15,0 0-2-15,0 0-1 0,15 1 1 0,-15-1-1 16,0 0 1-16,0 0-2 0,13-1 4 0,-13 1 0 16,0 0 5-16,0 0-19 0,14-1 18 0,-14 1-2 15,0 0 0-15,0 0-2 0,13-1-4 0,-13 1 9 16,0 0-1-16,0 0-2 0,0 0-1 0,0 0 3 15,14-1-2-15,-14 1 0 16,0 0 0-16,0 0-4 0,0 0-2 0,0 0 6 16,10-3-8-16,-10 3 8 0,0 0-2 0,0 0-5 0,0 0 2 15,11-1 0-15,-11 1 0 0,0 0 0 0,0 0 0 16,0 0-1-16,13-1 2 0,-13 1-1 16,0 0-1-16,0 0 1 0,12-2 1 0,-12 2 0 15,0 0 2-15,0 0 0 0,0 0-1 0,14-1 0 16,-14 1 2-16,0 0-2 0,0 0-1 0,0 0 7 15,0 0 0-15,11-1-1 0,-11 1 0 0,0 0-4 16,0 0 2-16,0 0-9 0,0 0 13 0,0 0-6 16,0 0 1-16,0 0-5 0,10-2 0 0,-10 2-3 15,0 0 5-15,0 0-1 0,0 0 2 16,0 0 1-16,0 0-1 0,0 0 0 0,16-1 2 0,-16 1 1 16,0 0-1-16,0 0 0 0,0 0 0 15,10-4-8-15,-10 4-25 0,0 0-36 0,0 0-60 16,0 0-71-16,0 0-100 0,8-8-98 0,-8 8-73 15,0 0-327-15,0 0-321 0</inkml:trace>
  <inkml:trace contextRef="#ctx0" brushRef="#br0" timeOffset="110739.4">1993 12317 104 0,'0'0'218'0,"0"0"-40"0,0 0-38 0,0 0 2 16,0 0-32-16,0 0 23 0,0 0-15 15,0 0 23-15,0 0-39 0,-9-5 16 0,9 5-40 0,0 0 26 16,0 0-47-16,0 0 35 0,-11-2-39 0,11 2 39 15,0 0-35-15,0 0 33 0,-12-5-40 16,12 5 34-16,0 0-36 0,-11-2 20 0,11 2-26 16,0 0 28-16,-11-3-25 0,11 3 19 0,0 0-27 15,0 0 24-15,-11-3-24 0,11 3 24 0,0 0-18 16,0 0 20-16,0 0-24 0,-11-3 15 0,11 3-21 16,0 0 16-16,0 0-16 0,0 0 15 0,0 0-16 15,0 0 15-15,0 0-17 0,0 0 15 16,-11-2-15-16,11 2 11 0,0 0-16 0,0 0 18 0,0 0-11 15,0 0 23-15,0 0-11 0,0 0 17 16,0 0-11-16,13 1-3 0,-13-1 13 0,0 0-1 0,20 0-4 16,-20 0-3-16,18 0-2 0,-18 0-6 0,20 1-3 15,-6-1-5-15,-3 0-5 16,2 2-4-16,4-2 5 0,-2 0-10 0,1 1-2 16,-1-1-6-16,4 1-10 0,-1-1 8 0,-1 1-7 15,3-1 2-15,-2 1-3 0,1-1-55 0,0 1 67 16,-2-1-65-16,0 2 71 0,-1-2-63 0,0 1 68 15,0-1-67-15,0 1 69 0,0-1-63 0,0 0 67 16,0 1-66-16,1-1 66 0,0 0-67 0,-3 2 66 16,1-2-67-16,2 1 63 0,0-1-51 15,-2 1 59-15,2-1-60 0,-2 0 59 0,2 1-67 16,-2-1 75-16,1 0-76 0,0 0 69 0,2-1-69 16,-3 1 65-16,0 1-64 0,0-1 60 0,0 0-58 0,-1 1 64 15,1-1-63-15,-2 0 62 0,1-1-65 16,-1 1 67-16,-13 0-66 0,25 0 63 0,-12-1-65 15,-13 1 64-15,24 0-63 0,-11 0 65 0,-13 0-65 16,25 0 65-16,-11-2-67 0,-14 2 66 0,23 0-67 16,-23 0 61-16,24 0-50 0,-24 0 54 0,23 0-57 15,-23 0 60-15,22 0-67 0,-22 0 75 0,19 0-73 16,-19 0 68-16,19 0-69 0,-19 0 66 0,22-2-66 16,-22 2 61-16,18 0-59 0,-18 0 70 0,19 0-70 15,-19 0 62-15,18 0-64 0,-18 0 64 16,20-1-64-16,-20 1 62 0,19 0-63 0,-19 0 62 0,18 0-60 15,-18 0 66-15,19 0-64 0,-19 0 64 16,17-1-68-16,-17 1 68 0,18 0-66 0,-18 0 64 0,14 0-49 16,-14 0 47-16,15-1-57 0,-15 1 56 15,13 0-64-15,-13 0 61 0,15 0-60 0,-15 0 65 16,12-2-62-16,-12 2 64 0,14 0-65 0,-14 0 62 16,11-1-63-16,-11 1 66 0,0 0-66 0,17 0 64 15,-17 0-63-15,0 0 63 0,15 0-65 0,-15 0 65 16,0 0-64-16,12-1 63 0,-12 1-65 0,0 0 63 15,0 0-65-15,0 0 63 0,16-2-62 16,-16 2 60-16,0 0-65 0,0 0 66 0,0 0-66 0,0 0 65 16,0 0-62-16,12 1 63 0,-12-1-60 0,0 0 62 15,0 0-60-15,0 0 56 0,0 0-59 16,0 0 63-16,0 0-61 0,0 0 65 16,0 0-65-16,14-1 65 0,-14 1-65 0,0 0 62 15,0 0-57-15,0 0 57 0,0 0-57 0,0 0 49 16,0 0-52-16,13 1 61 0,-13-1-59 0,0 0 60 15,0 0-61-15,0 0 62 0,0 0-62 0,0 0 60 16,0 0-61-16,0 0 62 0,11-2-64 0,-11 2 64 16,0 0-63-16,0 0 62 0,0 0-65 0,0 0 64 15,0 0-57-15,0 0 58 0,0 0-59 0,0 0 60 16,0 0-66-16,0 0 64 0,0 0-61 0,0 0 64 16,0 0-65-16,0 0 68 0,0 0-68 0,0 0 63 15,0 0-59-15,12 1 58 0,-12-1-60 0,0 0 63 16,0 0-65-16,0 0 67 0,0 0-65 15,0 0 61-15,0 0-62 0,0 0 58 0,0 0-82 16,11-1 38-16,-11 1-85 0,0 0 20 0,0 0-102 16,0 0 6-16,0 0-117 0,0 0-53 0,0 0-89 15,7-9-314-15,-7 9-263 0</inkml:trace>
  <inkml:trace contextRef="#ctx0" brushRef="#br0" timeOffset="112382.02">1361 11921 80 0,'0'0'403'16,"0"0"-59"-16,-2-14-21 0,2 14-33 16,-4-10-18-16,4 10-19 0,-5-10-15 0,5 10-10 15,-6-9-26-15,6 9-26 0,-6-9-21 16,6 9-26-16,-8-7-23 0,8 7-22 0,-8-6-17 15,8 6-14-15,-11-2-11 0,11 2-8 0,-16 0-5 16,16 0-4-16,-21 6-4 0,12-2-2 0,-4 3 1 16,1 0-2-16,2 1-3 0,0 2 3 0,-1 1-1 15,2 0 4-15,2 0 3 0,1 1-11 0,-2 1 19 16,4-3-12-16,0 2 18 0,2-1-1 0,-1 0 14 16,2 0-3-16,1-11 11 0,0 21-7 0,0-21 13 15,3 18-5-15,-3-18 2 0,3 16 12 0,1-8 4 16,3-2-1-16,0 2-11 0,0-3-6 0,4 1-14 15,3 0-35-15,-1-3-6 0,3 2-25 16,-1-3-20-16,-1 0-23 0,1-1-33 0,-2-1-37 0,2 0-26 16,-2 0-52-16,0-1-27 0,-2-1-78 15,2 0-25-15,-1-1-72 0,-3-1-417 0,3-2-369 16</inkml:trace>
  <inkml:trace contextRef="#ctx0" brushRef="#br0" timeOffset="112663.92">1541 11828 399 0,'0'0'419'0,"0"0"-42"0,0 0-64 0,1-15-34 16,-1 15-27-16,0 0-31 0,0 0-43 16,0 0-38-16,0 0-30 0,0-12-19 0,0 12-7 15,0 0 8-15,0 0-8 0,0 0 30 0,0 0 2 16,4 14 22-16,-4-14-3 0,0 13-1 0,0-13-17 15,4 18 1-15,-4-18-14 0,0 20-11 0,0-8 1 16,2 0-14-16,-2 0-7 0,0 1-12 0,0 0-9 16,0-1-3-16,0 2-13 0,0-3-7 0,0 3-8 15,0-14-14-15,0 22-7 0,-2-11-51 0,2-11-57 16,0 18-76-16,0-18-62 0,0 17-107 16,0-17-70-16,0 13-44 0,0-13-407 0,2 11-429 0</inkml:trace>
  <inkml:trace contextRef="#ctx0" brushRef="#br0" timeOffset="113076.6">1776 11951 563 0,'1'-13'414'16,"-1"13"-25"-16,0 0-75 0,0 0 1 15,0 0-52-15,-1-12-29 0,1 12-58 0,0 0-15 0,0 0-40 16,0 0-5-16,0 0-26 0,0 0 5 0,0 0-24 15,-10 4 4-15,10-4-29 0,-5 11 9 0,1-2-22 16,4-9 8-16,-7 14-16 0,3-5 13 16,0-1-18-16,0 2 12 0,4-10-19 15,-6 18 9-15,4-9-14 0,2-9 11 0,-3 17-15 16,3-17 13-16,-1 15-8 0,1-15 9 0,1 14 18 16,-1-14 6-16,5 12 4 0,-5-12 2 0,12 11-1 15,-12-11-3-15,18 7-6 0,-18-7-4 0,22 2-6 16,-22-2-5-16,23-1-2 0,-11 0-2 15,0-3-2-15,-1 0 1 0,2-2 1 0,-3 1-2 0,1-4-3 16,-2 1-2-16,-2-2 0 0,0 2-1 0,-1-2-2 16,-3-1-11-16,-1 1 4 0,-2 10-7 0,-1-21 0 15,1 21-7-15,-5-20 7 0,-2 9-12 0,-3 0 11 16,4 3-10-16,-5-1 0 0,-1 1-19 0,3 1-6 16,-4 0-35-16,3 2-10 0,0 1-48 15,-1 0-22-15,11 4-56 0,-21-2-7 0,21 2-69 16,-16-1 9-16,16 1-31 0,-13 2-54 0,13-2-289 15,0 0-163-15</inkml:trace>
  <inkml:trace contextRef="#ctx0" brushRef="#br0" timeOffset="113457.77">2214 11954 24 0,'0'0'483'0,"0"0"-50"16,7-10-68-16,-7 10-26 0,0 0-64 0,0 0-11 15,1-12-64-15,-1 12-19 0,0 0-34 0,-8-9-7 16,8 9-16-16,-9-3 2 0,9 3-33 0,-11-2-3 16,11 2-28-16,-13 0 3 0,13 0-21 0,-14 2 3 15,14-2-24-15,-13 5 11 0,5-1-20 0,8-4 13 16,-14 11-15-16,14-11 15 0,-11 13-16 0,6-6 20 15,0-1-14-15,-2 2 15 0,7-8-10 0,-6 16 12 16,6-16-11-16,-6 15 10 0,6-15-12 0,-3 14 0 16,3-14 4-16,0 14 7 0,0-14 9 15,1 12 11-15,-1-12 6 0,4 12 3 0,-4-12 3 16,11 11-6-16,-11-11-8 0,17 8-64 0,-7-5 44 16,2 0-77-16,-1 0 34 0,2-3-23 0,-13 0-38 15,26-2-32-15,-12 1-39 0,0-3-56 0,0-1-33 16,1-2-69-16,-1 0-32 0,-1-1-42 0,-1-2-47 15,-1-1-221-15,-2 0-155 0</inkml:trace>
  <inkml:trace contextRef="#ctx0" brushRef="#br0" timeOffset="113710.97">2392 11707 419 0,'2'-10'408'0,"-2"10"-52"16,0 0-43-16,3-12-22 0,-3 12-6 0,0 0-54 15,0 0-35-15,1-11-49 0,-1 11 2 0,0 0-16 16,0 0 5-16,0 0-18 0,0 0-4 0,0 0 18 16,2 14 22-16,-2-14 3 0,0 17-8 0,0-17-19 15,0 22 1-15,0-10-11 0,-2 1-14 0,2 0-15 16,0 1-55-16,-1 3 44 0,1 0-57 0,-1 0 43 16,1 0-58-16,-2 0 45 0,2 1-54 0,-1-2 42 15,0 0-40-15,0-1 29 0,-1-1-86 16,1-2-12-16,-1 1-130 0,0-1-27 0,1-1-93 15,1-11-84-15,-1 17-62 0,1-17-52 0,-3 13-312 16,3-13-363-16</inkml:trace>
  <inkml:trace contextRef="#ctx0" brushRef="#br0" timeOffset="114078.25">2593 11853 490 0,'0'0'400'15,"0"0"-112"-15,5-9-8 0,-5 9-55 16,0 0 10-16,0 0-56 0,0 0-7 0,0 0-48 16,0 0-38-16,0 0-9 0,-12-3 3 0,12 3-31 15,0 0 14-15,-13 3-30 0,13-3 20 0,-14 5-23 16,14-5 15-16,-13 4-23 0,13-4 23 0,-15 5-19 16,6-2 22-16,9-3-19 0,-16 6 13 0,16-6-21 15,-13 5 12-15,13-5-18 0,-13 6 14 0,13-6-21 16,-13 5 18-16,13-5-14 0,-9 6 15 0,9-6-16 15,-9 4 21-15,9-4-15 0,0 0 17 16,-8 10-13-16,8-10 16 0,-4 8-14 0,4-8 20 0,0 0-12 16,0 14 0-16,0-14 4 0,6 11 3 15,-6-11-2-15,11 12 3 0,-3-4 3 0,1 0-1 16,3 0-2-16,0-1-4 0,4 0-3 0,-2 0 0 16,4 0-7-16,0-1 0 0,2 2-5 0,2-3-19 15,-4 0-41-15,1-1-45 0,-1 1-52 0,0-2-58 16,-2 0-73-16,2-1-77 0,-5-1-56 0,1 2-403 15,-14-3-332-15</inkml:trace>
  <inkml:trace contextRef="#ctx0" brushRef="#br0" timeOffset="115413.55">2552 14468 292 0,'0'0'477'0,"0"0"-98"0,-12-3-59 0,12 3-38 15,0 0-16-15,0 0-22 0,0 0-36 0,0 0-32 16,0 0-24-16,0 0-8 0,0 0 1 0,0 0-4 16,17 0 1-16,-17 0-13 0,25 0-16 0,-11 0-12 15,4 1-3-15,0 1-13 0,1-2 17 0,0 1-67 16,1-1 64-16,1 1-76 0,0-1 59 0,-2 0-70 15,0 0 55-15,2 1-67 0,-3-2 54 16,-3 1-65-16,-1 0 57 0,0 1-67 0,-14-1 62 16,22 0-74-16,-22 0 30 0,18 0-96 0,-18 0 21 15,14-1-46-15,-14 1-49 0,0 0-58 0,15-2-70 16,-15 2-49-16,0 0 20 0,0 0-86 0,0 0-310 16,-4-10-232-16</inkml:trace>
  <inkml:trace contextRef="#ctx0" brushRef="#br0" timeOffset="115696.02">2771 14331 363 0,'-7'-8'359'0,"7"8"28"0,0 0-61 0,-9-6-12 16,9 6-58-16,0 0-17 0,-6-6-68 0,6 6-17 15,0 0-46-15,0 0-8 0,0 0-38 0,0 0 12 16,0 0-19-16,0 0 18 0,0 0-7 0,-9 5 32 15,9-5 2-15,1 11 15 0,-1-11-20 0,1 14 11 16,-1-14-7-16,1 22-7 0,1-9-2 0,-2 1 8 16,1-1 2-16,-1 3-14 0,1 0 2 0,1 1-4 15,-2 0-10-15,1 0-12 0,-1-1-9 0,1 1-3 16,0-3-9-16,-1 0-10 0,2-1-10 16,-2 0-2-16,0-1-5 0,1-1 5 0,-1-11-29 0,2 19-60 15,-2-19-68-15,0 17-59 0,0-17-80 0,2 12-44 16,-2-12-103-16,0 0-94 0,1 11-359 15,-1-11-432-15</inkml:trace>
  <inkml:trace contextRef="#ctx0" brushRef="#br0" timeOffset="116178.25">3102 14384 146 0,'0'0'386'0,"0"0"-106"0,6-10 9 0,-6 10-62 16,0 0 12-16,5-8-49 0,-5 8 6 0,0 0-34 15,0 0 6-15,0 0-17 0,0 0 13 0,14 6-16 16,-14-6-2-16,6 10 7 0,-6-10-4 0,7 15-9 15,-4-5-6-15,1 0-51 0,-1 2 67 0,1 1-61 16,-2 2 55-16,3 0-70 0,-2 1 50 0,-1-2-56 16,1 2 53-16,0-1-64 0,0 0 43 0,-1-1-61 15,0-1 48-15,1-2-61 0,-1 0 51 16,0 0-62-16,1-1 39 0,-3-10-48 0,3 15 45 16,-3-15-30-16,4 12 26 0,-4-12-30 0,1 11 32 15,-1-11-29-15,0 0 37 0,5 9-25 0,-5-9 32 16,0 0-35-16,0 0 20 0,10-8-34 0,-10 8 21 15,9-13-25-15,-2 3 20 0,-2-1-26 0,1-4 22 16,1 2-28-16,0-2 24 0,0 0-26 0,-1 0 23 16,1-4-29-16,-1 3 24 0,0 2-25 0,-1-1 23 15,0 1-31-15,-1 0 24 0,0 3-52 0,0 1 5 16,1 1-78-16,-5 9 4 0,5-15-103 16,-5 15 1-16,5-14-60 0,-5 14-54 0,3-9-76 0,-3 9 4 15,0 0-41-15,5-7-50 0,-5 7-226 16,0 0-226-16</inkml:trace>
  <inkml:trace contextRef="#ctx0" brushRef="#br0" timeOffset="116596.76">3451 14509 411 0,'0'0'406'0,"0"0"-61"0,0 0-32 16,0 0-13-16,6 9-23 0,-6-9-31 0,0 0-46 15,0 0-34-15,11 2-25 0,-11-2-23 0,0 0-15 16,17-1-22-16,-17 1-13 0,15-3-12 0,-6 0-12 16,-9 3-4-16,19-5-4 0,-19 5-3 15,17-7-1-15,-10 3-7 0,2-2-5 0,-2 1 0 16,-1-2-4-16,1 1-2 0,-7 6-6 0,10-13 1 16,-10 13-2-16,5-13 8 0,-5 13-8 0,2-13 0 15,-2 13 1-15,-1-14-5 0,1 14 3 0,-5-11 0 16,5 11 2-16,-9-10 6 0,9 10 2 0,-11-6 4 15,11 6 1-15,-16-3-5 0,16 3-1 0,-14 0 2 16,14 0 3-16,-14 7 11 0,5-3 7 0,3 3 19 16,-2 0-47-16,2 3 71 0,-2 0-58 15,3 1 67-15,0 2-60 0,1 0 72 0,1 1-56 0,1-1 65 16,0 0-70-16,2 1 47 0,-1-1-57 16,2 0 45-16,1 0-43 0,0-1 41 0,1 1-57 15,2 1 36-15,0-3-41 0,2 0 44 0,1 0-46 16,3-1 37-16,-1-2-54 0,3-1 24 0,0-1-108 15,0-1 9-15,3-1-64 0,-1-4-72 0,1 0-74 16,3-1-139-16,-1-3-70 0,2-2-481 0,-1-3-575 16</inkml:trace>
  <inkml:trace contextRef="#ctx0" brushRef="#br0" timeOffset="117241.93">4210 14270 143 0,'-2'-11'408'15,"2"11"-98"-15,0 0 14 0,-1-12-76 0,1 12-30 16,0 0-30-16,0 0-35 0,-4-11-14 0,4 11-10 16,0 0-6-16,0 0 21 0,0 0-5 0,0 0 12 15,2 11 7-15,-2-11-2 0,2 14 5 16,-2-14 1-16,0 22 7 0,1-9-46 0,-1 0 62 0,1 4-41 16,-1 0 33-16,1 1-48 0,-1 1-19 0,2 0-2 15,-1 0 26-15,0 2-42 0,1-2 17 0,0 0-36 16,1 1 11-16,-2-3-42 0,2 0 19 15,-2 0-38-15,2-1 26 0,-1 0-35 16,-1-5 18-16,3 2-70 0,-3-2-28 0,2-1-116 0,-3-10-18 16,5 16-82-16,-5-16-104 0,6 12-113 0,-6-12-113 15,9 4-342-15,-9-4-538 0</inkml:trace>
  <inkml:trace contextRef="#ctx0" brushRef="#br0" timeOffset="117672.55">4457 14560 250 0,'0'0'398'0,"0"0"-76"15,9-3-37-15,-9 3-33 0,0 0-22 16,13-3-29-16,-13 3-32 0,13-2-20 0,-13 2-29 16,15-4-25-16,-15 4-23 0,19-4-14 0,-8 2-6 15,-11 2-5-15,17-4-6 0,-17 4-59 0,17-7 62 16,-17 7-62-16,14-8 56 0,-8 1-68 0,-6 7 60 15,9-11-5-15,-9 11-8 0,7-12-5 0,-7 12-1 16,3-16-12-16,-3 16 8 0,-2-15-2 16,2 15 0-16,-6-17-2 0,2 8-2 0,4 9-2 0,-9-14 0 15,9 14 0-15,-9-13 5 0,9 13 12 0,-13-12-7 16,13 12-2-16,-10-6 3 0,10 6-1 16,-13-2 11-16,13 2-2 0,-15 2 3 0,15-2 5 15,-16 7 16-15,8-1 11 0,0 2 9 0,0 0 2 16,-1 4-38-16,2 0 72 0,-1 0 2 0,3 1-9 15,0 2-2-15,-2-2 7 0,3 1-1 0,2 1-9 16,1-2-1-16,-1 0-3 0,2 0 7 0,0-1-7 16,2 0-1-16,0-1-65 0,2-1 62 0,4 3-64 15,-2-3 55-15,2 0-62 0,2-1 51 0,3-3-57 16,1 1 41-16,2-4-103 0,0 1-9 0,2-3-75 16,-3-1-77-16,3 0-62 0,0-4-58 15,-2 1-41-15,0-2-25 0,-2-1-36 0,0-2-272 0,-3-1-223 16</inkml:trace>
  <inkml:trace contextRef="#ctx0" brushRef="#br0" timeOffset="118043.7">4756 14409 454 0,'3'-12'370'0,"-3"12"-22"0,0 0-39 0,2-13-30 16,-2 13-37-16,0 0-37 15,5-10-23-15,-5 10-27 0,0 0-10 0,0 0-12 0,0 0-9 16,0 0 2-16,16 2 16 0,-16-2-57 15,10 12 55-15,-5-6-60 0,0 3 81 0,-1 2-60 16,1-2 59-16,0 3-67 0,3 3 49 0,-3-1-56 16,0-1 51-16,0 1-61 0,1 2 39 0,-3-3-47 15,4 0 28-15,-2 1-47 0,-1-2 25 0,-2-3-42 16,2 3 25-16,0-3-40 0,-4-9 34 0,5 16-41 16,-5-16 39-16,6 13-38 0,-6-13 36 0,4 10-29 15,-4-10 24-15,0 0-27 0,5 8 20 0,-5-8-27 16,0 0 20-16,0 0-22 0,8-7 31 0,-8 7-40 15,4-14-5-15,0 4 5 0,-1 0 6 16,0-4-1-16,1-1-4 0,0 0-2 0,-1-2-4 16,3 1-1-16,-2 0 12 0,1 2-30 0,0-2 3 0,0 3-24 15,-1 0 16-15,-1 2-83 0,1 2 16 0,0-1-107 16,0 1-6-16,-4 9-52 0,9-14-65 16,-9 14-66-16,6-9-44 0,-6 9-50 0,8-7-342 15,-8 7-369-15</inkml:trace>
  <inkml:trace contextRef="#ctx0" brushRef="#br0" timeOffset="118738.13">5134 14514 304 0,'0'0'401'0,"0"0"-14"0,0 0-114 0,0 0 32 16,0 0-89-16,3 10 24 0,-3-10-94 0,0 0 16 15,0 0-82-15,13 2 40 0,-13-2-67 0,0 0 42 16,19-2-67-16,-19 2 50 0,15-2-67 0,-15 2 54 16,16-6-47-16,-16 6 35 0,14-5-52 0,-14 5 44 15,15-10-54-15,-15 10 48 0,12-12-2 16,-7 6-11-16,-5 6-4 0,7-15-2 0,-7 15-11 16,4-14-3-16,-4 14 5 0,1-15 3 0,-1 15-1 15,-2-16 6-15,2 16 2 0,-6-15-1 0,6 15 7 16,-8-15 3-16,8 15 1 0,-9-11-5 0,9 11-5 15,-9-9 2-15,9 9-7 0,-11-7-3 0,11 7 2 16,-11-2-5-16,11 2 9 0,-10 5 8 16,10-5 17-16,-11 7-50 0,11-7 57 0,-11 14-33 15,6-5 71-15,1 0-58 0,1 1 60 0,-1 1-65 16,1 0 61-16,2 1-63 0,0 0 66 0,-1-1-67 16,2-11 62-16,0 23-66 0,0-23 58 0,2 21-66 15,-2-21 58-15,4 21-64 0,-1-11 52 0,2-2-57 16,2 1 53-16,-1-1-54 0,3-1 47 0,2-2-68 15,1 2 6-15,1-4-98 0,1 0 6 0,0-2-43 16,1-2-25-16,2 0-31 0,1-3-18 0,0-1 12 16,0-4-39-16,-1-1 53 0,0-3 20 15,-2-1 29-15,-2-1 32 0,0-2 18 0,-3-1 16 0,-1-1 21 16,-2-1 18-16,0-2 17 0,-2 1 30 16,-2-1 30-16,-1 4 16 0,0 0 15 0,-1 0 22 15,-1 0 20-15,0 3-3 0,0 2 11 0,0 0 7 16,0 1 10-16,-1-1-1 0,1 13 2 0,0-17-18 15,0 17-22-15,-2-13-19 0,2 13-18 0,0 0-19 16,0-15 12-16,0 15-3 0,0 0 11 0,0 0 24 16,0 0 8-16,0 0 9 0,-5 14 11 0,3-5-50 15,0 2 72-15,1 0-46 0,-1 3 55 0,0 2-32 16,-1 0-27-16,0 2 34 0,2-1 5 16,0 1-11-16,-1 1-9 0,1 1-10 0,0-2 3 15,-1 1-33-15,2 0 11 0,-1 0-31 0,1-3 5 16,-1 2-16-16,2-2 10 0,-1-1-20 0,0-1 11 15,1 0-29-15,1-1-19 0,-2-1-92 0,1-1-32 16,2-1-147-16,-3-10-27 0,1 20-83 0,-1-20-130 16,4 14-121-16,-4-14-324 0,1 12-567 15</inkml:trace>
  <inkml:trace contextRef="#ctx0" brushRef="#br0" timeOffset="119592.59">3718 15134 9 0,'0'0'462'16,"0"-11"-86"-16,0 11-15 0,0 0-73 0,0-15 8 0,0 15-52 15,0 0-5-15,0 0-63 0,0-11-18 16,0 11-39-16,0 0-10 0,0 0-32 0,0 0 3 16,0 0-9-16,0 0-4 0,0 0-8 0,0 0 23 15,0 0-9-15,0 0 40 0,0 0-12 0,4 10 8 16,-4-10-10-16,0 15 8 0,0-15-2 0,2 21 11 16,-2-7-57-16,-2-1 74 0,2 3-63 0,-1 1 45 15,1 2-10-15,-3 0-15 0,2-2-15 0,0 2 0 16,-2 1-3-16,2-2-24 0,-1 0 13 0,-1 0-8 15,2-1-4-15,0 0-5 0,-1-2-5 16,1-3-13-16,0 0-5 0,1 1-1 0,-2-3-1 16,2-10-4-16,0 19 1 0,0-19 4 15,0 17-13-15,0-17 0 0,2 15-3 0,-2-15 7 16,4 14 1-16,-4-14-1 0,7 12-3 0,-7-12-1 16,9 10-1-16,-9-10-6 0,13 9-19 0,-13-9-14 15,18 6-16-15,-18-6-11 0,16 6-21 0,-16-6-35 16,20 3-27-16,-20-3-42 0,19 1-29 0,-19-1-55 15,16-1-26-15,-16 1-81 0,19-5-24 0,-10 1-59 16,2-1-391-16,-3 1-394 0</inkml:trace>
  <inkml:trace contextRef="#ctx0" brushRef="#br0" timeOffset="119827.85">3609 15290 35 0,'0'0'490'16,"-15"-7"-89"-16,15 7-48 0,-10-6-50 0,10 6-32 15,0 0-39-15,-7-4-34 0,7 4-41 0,0 0-22 16,0 0-19-16,6-7-20 0,-6 7-14 0,13-1-14 16,-13 1-11-16,17-3-12 0,-17 3-10 0,21 1-7 15,-21-1-3-15,26 0-11 0,-13 2-33 0,0-1-61 16,0 0-99-16,1 1-76 0,-1 0-75 0,-1 0-394 15,-12-2-229-15</inkml:trace>
  <inkml:trace contextRef="#ctx0" brushRef="#br0" timeOffset="120208.84">3845 15286 403 0,'0'0'449'0,"0"0"-54"0,0 0-42 0,5-10-31 0,-5 10-36 15,0 0-39-15,8-4-37 0,-8 4-17 0,0 0-34 16,12-3-22-16,-12 3-19 0,0 0-18 16,16 1-10-16,-16-1-1 0,15 2-13 0,-15-2-15 0,14 7-7 15,-6-2-3-15,1 2-10 0,-3 0 5 0,2 2-3 16,-3-1 0-16,4 4-3 0,-4 0-4 16,0 0 8-16,-1 2-13 0,-1-2 2 0,-1 2-6 15,0-3 0-15,-1 2-5 0,-1-2 2 0,-1 2-6 16,-1-3 4-16,1 2-9 0,1-12-8 0,-4 19 10 15,4-19 1-15,-4 14 9 0,4-14 5 0,-5 11-4 16,5-11 0-16,0 0-4 0,-6 6-7 0,6-6-9 16,0 0-5-16,-7-7-11 0,7 7 3 0,0-13-9 15,0 13-4-15,4-21-2 0,1 12-5 0,-1-7 7 16,1 4 1-16,2-1 2 0,-2 1 6 16,2-2-9-16,0 3-56 0,-2 0 62 0,1 2-65 0,0 0 44 15,-1 2-30-15,2-1-31 0,-7 8-26 16,9-11-32-16,-9 11-33 0,10-6-32 0,-10 6-26 15,12-4-33-15,-12 4-43 0,0 0-71 0,14 0-243 16,-14 0-147-16</inkml:trace>
  <inkml:trace contextRef="#ctx0" brushRef="#br0" timeOffset="120461.16">4167 15333 275 0,'0'0'527'0,"0"0"-70"0,0 0-56 0,0 0-29 16,5-7-44-16,-5 7-66 0,0 0-55 0,0 0-42 16,0 0-36-16,0 0-23 0,0 0-14 0,0 0 8 15,0 0 12-15,5 10 10 0,-5-10-3 0,0 12 14 16,0-12-11-16,-1 17 1 0,1-17-11 0,-1 20 1 16,1-20-17-16,0 23-17 0,-3-11-5 0,2 0-17 15,0-1-9-15,-1 0-4 0,0 1-12 0,1-1-10 16,1-11-49-16,-4 19-74 0,4-19-74 0,-3 17-88 15,3-17-61-15,-2 12-117 0,2-12-93 0,0 0-396 16,0 0-503-16</inkml:trace>
  <inkml:trace contextRef="#ctx0" brushRef="#br0" timeOffset="120620.73">4129 15247 111 0,'0'-11'577'0,"0"11"-97"16,0-18-58-16,0 18-52 0,0-15-46 0,0 15-61 15,0-12-55-15,0 12-48 0,0 0-42 0,1-14-30 16,-1 14-37-16,0 0-19 0,0 0-47 0,1-14-57 16,-1 14-62-16,0 0-84 0,0 0-52 0,0 0-96 15,0 0-307-15,0 0-182 0</inkml:trace>
  <inkml:trace contextRef="#ctx0" brushRef="#br0" timeOffset="121269.54">4488 15322 515 0,'0'0'402'0,"9"-7"-37"15,-9 7-56-15,5-10-41 0,-5 10-25 16,5-9-44-16,-5 9-37 0,0 0-20 0,1-15-25 0,-1 15-20 15,-3-9-12-15,3 9-12 0,-7-9-2 0,7 9-4 16,-10-7-10-16,10 7 2 0,-15-4-14 0,15 4-5 16,-17-1-7-16,17 1-8 0,-23 3-4 15,13 0-4-15,-4 2-2 0,2 2-1 0,-1 0-1 16,2 1-1-16,2 1 11 0,-3-1-6 16,5 3 9-16,-1-1-13 0,3-2 10 0,-1 2-15 15,2 0 13-15,1-1-12 0,1 1 10 0,2-10-11 16,0 16 17-16,0-16-15 0,4 16 11 0,-1-8-10 15,5-2 11-15,-2 1-11 0,3-3 13 0,-1 2-13 16,3-3 13-16,-11-3-7 0,18 4 11 0,-18-4-10 16,20 0 15-16,-11-4-15 0,1 1-2 0,-1-3-10 15,-2 0 2-15,1-2 0 0,1-2-1 0,-3 0 5 16,-1-2-4-16,1 0 0 0,-3 1-1 0,1-1 9 16,0 3 5-16,-2-2 3 0,1 0-2 15,-3 11-2-15,4-17-7 0,-4 17-4 0,4-13-12 16,-4 13-11-16,2-11-6 0,-2 11 2 0,0 0 1 15,0 0 4-15,0 0 3 0,6-7 7 0,-6 7-10 16,0 0 32-16,0 14 4 0,0-14 2 0,1 15 5 16,-1-15 4-16,1 20-4 0,-1-8 3 0,1 0 3 15,1 1 1-15,-2 2 3 0,1 0-8 16,1 3 0-16,0-3-5 0,-1 4 0 0,0-1 3 16,-1 0-4-16,3 2-2 0,-2-2-7 0,0 0 2 15,1 0-7-15,-1 0-1 0,0-2-11 0,0-1 10 16,1-1-10-16,-2-1 14 0,1-1-6 0,-1-12 8 15,1 20 2-15,-1-20 4 0,0 17-4 0,0-17 6 16,-2 15-4-16,2-15-5 0,-5 10 2 0,5-10-4 16,-9 9-20-16,9-9-13 0,-18 5-45 0,18-5-39 15,-22 3-63-15,11-5-36 0,-2 1-67 0,-1 1-26 16,2-3-90-16,0 0-51 0,0-1-444 16,2-1-441-16</inkml:trace>
  <inkml:trace contextRef="#ctx0" brushRef="#br0" timeOffset="121892.39">4811 15286 341 0,'0'0'410'0,"-2"-15"-27"0,2 15-28 15,-3-15-45-15,3 15-45 0,-5-12-45 16,5 12-42-16,-4-11-34 0,4 11-26 0,-5-11-26 0,5 11-20 16,-8-9-18-16,8 9-10 0,-9-5-10 15,9 5-8-15,-12-1-6 0,12 1-4 0,-16 2 1 16,16-2 0-16,-18 8 1 0,10-3 1 0,-2 0-3 16,1 2-5-16,-1 2 0 0,1 0-2 0,2-2 12 15,0 3-16-15,1-2 17 0,1 1-15 0,0 1 11 16,5-10-10-16,-5 17 11 0,5-17-16 0,-4 14 18 15,4-14-12-15,1 13 17 0,-1-13-16 0,5 12 10 16,-5-12-12-16,9 11 15 0,-9-11-12 0,13 7 10 16,-13-7-9-16,13 3 16 0,-13-3-15 0,14 0 14 15,-14 0-17-15,12-3-1 0,-4-1-2 16,-8 4 5-16,14-13-2 0,-14 13 1 0,12-14-4 0,-7 5 4 16,-1-1 10-16,2 0 9 0,-2 0 5 15,-2 1 10-15,2-1 16 0,-4 10 10 16,5-18-2-16,-5 18-5 0,4-11-13 0,-4 11-16 15,4-11-18-15,-4 11-11 0,3-9-8 0,-3 9-3 16,0 0-2-16,0 0 3 0,0 0 8 0,0 0-52 16,0 0 75-16,10 8-51 0,-10-8 73 0,2 15-1 15,-2-15 3-15,4 21-1 0,-1-10-3 0,-2 2-4 16,2 2 2-16,-1 2 3 0,1-1-6 0,-1 1-6 16,1 0-5-16,1 2-2 0,-2-1-4 0,-1 1-9 15,2-2 0-15,-2 2-3 0,1-3 0 0,0 1-4 16,-2 0 3-16,1-1-5 0,-1-2 2 0,-1 0 0 15,1-2 2-15,0 0-11 0,-1 1 9 0,1-13 5 16,-3 20-8-16,3-20-12 0,-6 16 13 0,6-16 1 16,-10 14-8-16,2-8-8 0,0-2-33 15,-3 0-48-15,1 0-54 0,10-4-89 0,-23 1-44 16,11-2-97-16,1-2-57 0,-2 1-101 0,4-3-299 16,0-2-368-16</inkml:trace>
  <inkml:trace contextRef="#ctx0" brushRef="#br0" timeOffset="123655.62">4991 15322 237 0,'0'0'407'16,"0"0"-109"-16,0 0-49 0,0 0-39 0,4-8-29 15,-4 8-26-15,0 0-24 0,0 0-25 0,0 0-16 16,12-2-15-16,-12 2-13 0,0 0-8 0,12 0-11 16,-12 0 1-16,12-2-7 0,-12 2-3 0,0 0-7 15,17-1 1-15,-17 1-1 0,10-4-3 0,-10 4-4 16,10-6-5-16,-10 6-5 0,8-9-4 0,-8 9-1 16,7-14-2-16,-7 14 0 0,6-18 11 15,-6 18 7-15,2-17 11 0,-2 17 2 0,1-17-3 16,-1 17-1-16,0-16 5 0,0 16 3 0,-3-14 17 15,3 14-32-15,-6-12 11 0,6 12-25 0,-9-10-9 16,9 10 5-16,-14-4 0 0,14 4 5 0,-16 0-5 16,16 0 5-16,-21 7 5 0,12-3 2 0,-2 2 11 15,2 2 12-15,-1 1 0 0,2 1 5 0,-2 2 3 16,3 0 3-16,1-1-3 0,2 3 5 0,0 1 8 16,3-4 3-16,-1 2 4 0,4 0 3 0,1 0-1 15,0-1-7-15,4 1-4 0,-1-2-8 0,6 0-7 16,-2-1-5-16,3-1-4 0,2-1-4 0,4 0-5 15,-2-4-10-15,-2 2 9 0,3-4-3 0,-4-1-13 16,3-2-14-16,-1 0-10 0,0-3-16 0,0-1 2 16,-2-3-15-16,-1 0-10 0,1-1-2 0,-2-4-7 15,-1 2 7-15,-2 0 3 0,-2-2-5 16,-1 0-7-16,0-1-12 0,-2 1-9 0,-1 1 10 16,-2 0 10-16,-1 0 12 0,0 12 9 0,-1-21 7 15,1 21 19-15,-3-18-16 0,3 18 18 0,-2-15-27 16,2 15 25-16,-7-9-15 0,7 9 4 0,-5-8 5 15,5 8 4-15,0 0 4 0,0 0 3 0,-11-1 4 16,11 1-3-16,0 0 7 0,-7 8 0 16,7-8-7-16,0 0 3 0,-2 8 7 0,2-8-1 15,0 0 3-15,2 14 0 0,-2-14 3 0,7 8 3 16,-7-8-1-16,7 10 4 0,-7-10-4 0,13 7-5 16,-13-7-1-16,13 8-1 0,-13-8-2 15,14 4 3-15,-14-4-1 0,14 5 7 0,-14-5 4 16,0 0 0-16,14 4 0 0,-14-4 3 0,0 0-2 15,11 2-1-15,-11-2 10 0,0 0-7 0,0 0-1 16,0 0-7-16,0 0 0 0,0 0 3 0,0 0 0 16,0 0 4-16,0 0-2 0,-11 4-2 0,11-4 5 15,-9 5 5-15,9-5 3 0,-10 7 10 0,10-7 1 16,-14 12 7-16,14-12 5 0,-9 13 15 0,4-5-19 16,1 1 24-16,0 0-14 0,4-9 12 0,-6 18-9 15,6-18 19-15,-1 20-9 0,1-20 9 0,2 18-12 16,1-8 7-16,2-2-13 0,0-1 3 15,1 1-16-15,2-2 5 0,2 0-14 0,0-1 6 16,1-1-16-16,1-1 5 0,1-1-25 0,1 0-17 16,0-4-18-16,-1 1 1 0,1 0-24 0,-2-2-7 15,0-1-37-15,-1-1 17 0,-1-1-10 0,1-1-1 16,-2 0 0-16,-1 0-1 0,-2 0 6 0,2-2 16 16,-2 2 12-16,-1-2 12 0,-5 9 10 0,8-15 3 15,-8 15 11-15,5-12 6 0,-5 12 3 0,5-12-1 16,-5 12-8-16,4-9-6 0,-4 9 1 0,0 0 0 15,5-8 3-15,-5 8 6 0,0 0 4 0,0 0 4 16,0 0 3-16,8-5 4 0,-8 5 0 16,0 0 4-16,0 0 3 0,9 5 8 0,-9-5 5 15,0 0 4-15,10 7-1 0,-10-7 0 0,8 5 7 16,-8-5-3-16,0 0 15 0,13 6-18 0,-13-6-4 16,12 2 1-16,-12-2 9 0,12 1 0 15,-12-1 0-15,13-2-8 0,-13 2-4 0,11-3 0 16,-11 3-1-16,12-9 0 0,-12 9-5 0,10-11-6 15,-10 11 5-15,7-15 0 0,-3 8 0 0,-1-3-3 16,-3 10 0-16,3-19 1 0,-3 19 0 0,0-21-2 16,0 21-2-16,-3-19 3 0,0 9-2 0,-1 2 0 15,1 0 0-15,3 8 1 0,-9-15 14 16,9 15-20-16,-12-9 18 0,12 9-19 0,-11-5 9 16,11 5 3-16,-16-1 1 0,16 1 5 0,-14 5 3 15,5 0 12-15,1 0 3 0,1 2 4 0,1 1 16 16,-1 1-6-16,0 1 3 0,3 0 7 0,0 2 2 15,1-1 1-15,1 0 6 0,2-11 3 0,-1 23 0 16,2-11-2-16,0-1-1 0,2 1-2 0,1-2-7 16,2 3-6-16,1-3-1 0,2 0-8 0,2-1-8 15,3 0-3-15,0 0-6 0,4-2-6 0,-3 0-3 16,4-2-14-16,2-2-19 0,-2 0-11 0,3-3-8 16,-1 3-16-16,0-6-13 0,2 3-12 0,-3-3 5 15,1 0 3-15,0-2 2 0,-3 1 9 16,-1-4 12-16,-2 2 12 0,-2-3 4 0,1 1 4 15,-5 0 8-15,0-2 6 0,-3 2 3 0,-1-1 3 16,-1 0-1-16,-4 9 3 0,1-18-1 0,-1 18 6 16,-2-20 5-16,-1 10 7 0,3 10 2 0,-6-16-2 15,2 8 1-15,-1 0-3 0,5 8-2 0,-10-11-5 16,10 11 1-16,-12-6 2 0,12 6 2 0,-14-2 2 16,14 2 0-16,-15 2-2 0,15-2 5 0,-15 8-38 15,7-2 58-15,0 2 3 0,1-2-1 0,0 3 0 16,1-1-4-16,1 0 10 0,-3 2 3 0,4-1 2 15,0 1-8-15,1 0 2 0,3-10-4 0,-4 19 1 16,4-19-5-16,0 15 3 0,0-15-2 16,4 16-4-16,1-7 0 0,0-2-3 15,4-1-3-15,-2-1 2 0,1 0 1 0,2 0-3 16,2-3-1-16,-1-1 0 0,-11-1-1 0,25-1 2 16,-14-1-4-16,2-4-8 0,0 1 2 0,1-3-5 15,-4-1-4-15,2-2 4 0,-1-4-54 0,-2-1 65 16,0-1-55-16,-3-3 57 0,1-1 1 0,-4-1-12 15,0 1-8-15,-2 0 7 0,-2 1 0 0,1 1 0 16,-1 0-3-16,-1 0 6 0,1 3-2 0,0 1 6 16,0 1 1-16,-1 4-1 0,1-1-9 0,1 11-9 15,-4-17-6-15,4 17-2 0,-1-12 5 0,1 12 7 16,0 0 2-16,0 0 9 0,0 0 11 16,0 0 0-16,-12 5 10 0,12-5 12 0,-3 16-5 15,0-5 7-15,2 1-38 0,-2 2 51 0,2-2-34 16,1 4 64-16,-1 1-66 0,1-1 60 0,0 3-62 15,1-2 53-15,0 0-59 0,2 1 47 0,-1 1-60 16,2-2 50-16,0-2-50 0,1 1 48 0,3-1-51 16,-2-1 54-16,3 0-55 0,0-3 51 0,4 1-56 15,-2-3 44-15,3 1-85 0,-1-3 8 0,0-3-82 16,1 2-82-16,-2-1-81 0,1-4-138 0,-13-1-122 16,24 0-422-16,-24 0-556 0</inkml:trace>
  <inkml:trace contextRef="#ctx0" brushRef="#br0" timeOffset="128073.08">9838 10750 13 0,'0'-13'128'0,"0"13"-1"16,0 0-2-16,0 0-24 0,0-12 11 15,0 12-13-15,0 0-4 0,-3-13 39 0,3 13-41 16,-2-9-4-16,2 9 1 0,-3-11-3 0,3 11-4 16,-3-10 10-16,3 10-4 0,-2-13-2 0,2 13-1 15,-1-10 10-15,1 10 7 0,-2-11 3 0,2 11 9 16,0 0 3-16,-1-13-4 0,1 13-5 0,0 0-12 15,-1-11-10-15,1 11-8 0,0 0-16 0,0 0-7 16,-3-10-11-16,3 10-8 0,0 0-5 0,0 0-7 16,0 0-2-16,0 0-3 0,0 0-5 0,-1-10-1 15,1 10 5-15,0 0 6 0,0 0 5 0,0 0 5 16,0 0 0-16,0 0 2 0,0 0 2 0,5 10 2 16,-5-10 2-16,0 0-15 0,4 15 23 0,-4-15-16 15,2 12 16-15,-2-12-4 0,3 16-1 0,-3-16 2 16,4 19 3-16,-4-19-2 0,2 21-1 15,1-10-3-15,-1 1-5 0,0 0-5 0,-1 0 1 16,0 0-7-16,0 0 7 0,1 1 1 0,-1 0 0 16,0 0-3-16,2 2-4 0,-2-1-4 0,0 1-5 15,1-1 1-15,-1 0 4 0,0 1 1 16,1 1-2-16,-1-1-7 0,0-1 1 0,2 3 1 0,-2-1-1 16,0-1 3-16,2 1-4 0,-2 0-4 15,2-2-2-15,-3 0-1 0,1 0-2 0,1 1-2 16,-2-1-3-16,3 0 3 0,-2 1-1 0,1 1-29 0,-1 0 35 15,0-2-33-15,2 1 32 0,-2 1-27 16,2-1 32-16,-1 0-30 0,-1 1 34 0,1-3-32 16,-1 3 28-16,0-1-27 0,3-1 8 0,-3 1 3 15,0-1 2-15,1 2-1 0,-1 0-1 0,0-2 24 16,2 2-30-16,-2-1 25 0,1-2-25 0,-1 3 35 16,0-1-38-16,0-3 33 0,1 3-37 0,-1-2 32 15,-1 2-26-15,1 1 25 0,1-1-30 0,-1-2 33 16,0 4-30-16,-1-4 27 0,1 1-26 0,-1 3 36 15,2-1-36-15,-2 1 34 0,1-3-38 16,-1 1 35-16,0-1-38 0,2 0 35 0,-2 1-30 16,0-1 30-16,2 1-30 0,-2 1 32 15,0-3-34-15,0 3 35 0,0-1-35 0,0-1 31 16,0 1-30-16,0 2 37 0,-2 0-20 0,2-2 17 16,-2 0-27-16,2-1 27 0,-1 1-28 0,1-1 26 15,0 2-33-15,-2 1 2 0,2-3 5 0,0 0 4 16,-1 2 1-16,1-1 0 0,0 1 2 0,0 1-3 15,-1 0 0-15,1-1 2 0,0 1 2 0,0 0-2 16,0 0 1-16,-1 0-1 0,1 1 1 0,0-1-3 16,0 0 4-16,0 0 32 0,0-1-40 0,-2 1 33 15,2 0-36-15,0-1 33 0,-1 1-34 0,1 0 33 16,-1-1-37-16,1 1 35 0,-2 0-36 0,1-1 35 16,1 1-37-16,-1 0 37 0,0-2-38 0,1 2 37 15,-2-1-36-15,2 1 31 0,0-3-31 16,-1 2 35-16,0 0-36 0,1 0 36 0,-2 1-39 15,1-2 42-15,1 1-37 0,-1 0 36 0,-1-1-36 16,1 2 11-16,0-2 0 0,0 1-6 0,1 0 2 16,-4 1 7-16,3-2-2 0,-1-1 4 0,1 2 1 15,0 0 2-15,-2-3-3 0,2 0-5 0,0 0 2 16,-1 1 0-16,1 1-50 0,-1-2 62 0,0-1-2 16,1 2-1-16,0-1-2 0,-2 0-1 0,2-1-1 15,0 1-1-15,-2 0 1 0,2 3-1 0,-2-4 0 16,2 1-3-16,0-1 5 0,0 0-4 0,-1 0 1 15,1-1 30-15,0 1-36 0,1-12 33 16,-2 22-36-16,1-12 32 0,0 1-36 0,1-11 34 16,-2 18-35-16,2-18 34 0,-1 19-35 0,1-19 33 15,-2 16-33-15,2-16 32 0,-2 15-35 0,2-15 36 16,-1 14-36-16,1-14 37 0,-1 13-36 0,1-13 36 16,-2 12-40-16,2-12 40 0,0 0-23 0,-1 14 19 15,1-14-28-15,0 0 33 0,-1 15-34 0,1-15 32 16,0 0-45-16,-1 12 31 0,1-12-21 0,0 0 33 15,-2 14-29-15,2-14 29 0,0 0-34 16,-2 14 32-16,2-14-29 0,0 0 29 0,-1 15-35 16,1-15 35-16,0 0-34 0,-2 15 35 0,2-15-33 0,0 0 34 15,0 0-33-15,-1 13 34 0,1-13-33 16,0 0 37-16,0 0-35 0,0 0 35 0,0 13-45 16,0-13 24-16,0 0-54 0,0 0 12 0,0 0-67 15,0 0-5-15,0 0-43 0,0 0-52 0,0 0-62 16,0 0-72-16,0 0-12 0,0 0-84 0,-1-11-467 15,1 11-471-15</inkml:trace>
  <inkml:trace contextRef="#ctx0" brushRef="#br0" timeOffset="129419.85">9834 10587 183 0,'0'0'187'15,"0"0"-24"-15,0 0-19 0,0 0-13 0,-8-5-8 16,8 5-7-16,0 0-11 0,0 0-7 0,0 0-11 16,0 0-5-16,0 0 0 0,0 0 0 0,0 0 3 15,0 0 2-15,0 0 0 0,-9-4 5 16,9 4 6-16,0 0 8 0,0 0 4 0,0 0 0 0,0 0-4 16,0 0-4-16,0 0 0 0,0 0-1 0,0 0-13 15,0 0-8-15,0 0-6 0,0 0-8 0,0 0-5 16,0 0-5-16,0 0-2 0,0 0 3 0,0 0 1 15,0 0 3-15,12 2-3 0,-12-2 3 16,0 0 0-16,21 0-2 0,-21 0-3 0,23 2-3 16,-10-2-9-16,4 0-6 0,-2 0-4 0,4 0-4 15,1 1-1-15,1-1-2 0,2 0-5 0,-1 0-3 16,5 2-1-16,0-2-3 0,-1 1-2 0,1 0 1 16,0-1 1-16,0 1 0 0,-7 0-2 0,7-1 0 15,-3 0-8-15,1 0 1 0,-5 0-2 0,5 1 3 16,-1-1 0-16,-1 0-1 0,5-1 1 0,-6 1-4 15,2 0 1-15,0 0-1 0,3 0-1 0,0 0 3 16,1-1 0-16,-2 1 2 0,2 0-5 0,-1 0-2 16,1 0 0-16,-2-1 0 15,-1 1 3-15,1 1 2 0,-4-1-2 0,3 0-2 0,-2-1 1 16,-1 1-2-16,-1 0 3 0,2 0-3 16,0 0 11-16,0 1-3 0,-2-1-5 0,1 0-1 15,0 0-5-15,0 0 1 0,0 0-1 0,-2 1 2 16,2-1-3-16,0 0 4 0,-1 0 2 0,1 1 1 15,0-1-2-15,-1 0 1 0,1 0-2 0,0 0 3 16,0 0-1-16,-1 0 12 0,-1 0-13 0,1 0-2 16,0-1 1-16,-2 1 0 0,0 0 2 0,1 0-3 15,-2-1 3-15,4 0-3 0,-4 1 0 0,0-1 0 16,2 0-1-16,0 1 0 0,-1-2 1 0,3 2 0 16,-3 0-1-16,2-1 22 0,0 1-50 0,-2 0 31 15,2 0 0-15,-1 0 6 0,0 0-1 0,-2 0-1 16,1 0 1-16,-1 0-10 0,0-2 1 15,1 2 5-15,-3 0 4 0,2-1-5 0,2 1 0 16,-2 1-1-16,0-2 10 0,1 0-16 0,1 1 2 16,-2 0 0-16,4-1 2 0,-4 0-1 0,2 1 4 15,-2-1-2-15,0 1-4 0,1-1 5 0,-3 1 0 16,-1 0 0-16,0-2 0 0,-1 1 3 0,-1 1 3 16,1-1-3-16,-1 0-4 0,-1 0 4 0,-12 1-1 15,24-1-4-15,-13-1 7 0,1 1-7 0,1-1 4 16,-1 1 4-16,0 0-9 0,1 0-2 0,-1 0 1 15,-12 1 4-15,21-3-2 0,-21 3 0 0,17-1 2 16,-17 1-3-16,16-1 3 0,-16 1 2 16,13-1 3-16,-13 1 3 0,13-1-1 0,-13 1-4 15,0 0-5-15,12-1-6 0,-12 1-13 0,0 0-22 16,0 0-33-16,11-3-39 0,-11 3-1 0,0 0-101 16,0 0-54-16,0 0-20 0,0 0-17 0,0 0-62 15,0 0-52-15,0 0-217 0,-12-3-148 0</inkml:trace>
  <inkml:trace contextRef="#ctx0" brushRef="#br0" timeOffset="130855.9">12312 10551 97 0,'0'0'275'0,"0"0"-51"0,0 0-27 16,0 0-3-16,0 0-27 0,0 0-17 0,0 0-15 15,0 0-10-15,0 0-11 0,0 0-8 16,0 0-21-16,0 0-6 0,0 0-1 0,0 0 7 15,0 0-2-15,0 0-1 0,-10 3-5 0,10-3 2 16,0 0-3-16,0 0-2 0,0 0-6 0,0 0 1 16,0 0 2-16,0 0-4 0,0 0-3 0,0 0-5 15,0 0-2-15,-3 11-3 0,3-11-3 0,0 0-6 16,-1 11 2-16,1-11 1 0,0 0-1 0,-1 14 1 16,1-14-2-16,-2 14-4 0,2-14 15 0,-4 14-9 15,4-14 2-15,-2 18-7 0,2-18-8 0,-3 20 0 16,2-9 0-16,-2 0-4 0,1 1-1 15,-1-1 4-15,2 2 1 0,-3-1 3 0,2 2-1 0,0 1-6 16,0 0-4-16,-1 0 58 0,1 0-70 16,0 1 56-16,0 0-67 0,-2-1 63 0,0 2-68 15,2-2 56-15,-1 2-61 0,0 0 55 16,1-1-62-16,-1-1 54 0,1 1-55 0,1-1 54 16,-2 2-50-16,3-1 4 0,-4 0 4 0,2-1-1 15,0 1-1-15,1 1-5 0,0-2 12 0,0 2 7 16,-1-2-5-16,2 2 1 0,-2 0-3 0,2-1 4 15,-2 2-2-15,2-1 0 0,-1-1-28 0,1 2 31 16,0 0-24-16,0 0 31 0,1 0-29 0,-1 0 29 16,0 0-30-16,2 1 29 0,-2-1-32 15,0 0 33-15,2 0-31 0,-2 0 31 0,0 2-7 16,0-2 2-16,2-2-4 0,-1 3 0 0,0-3 1 16,-1 1-3-16,1 1-2 0,1-2 4 0,-1 0-3 15,-1-1 1-15,1-1 0 0,-1 1 4 0,2-1 1 16,0 0-2-16,-2 2-1 0,0-1-4 0,2-1-1 15,-2-1 2-15,1 1 1 0,0 2-1 0,0-1 3 16,-1-3-3-16,4 4-4 0,-4 0 1 0,2 0 1 16,1-1-5-16,-3 2 5 0,3-1-1 0,-2-1 1 15,0 1 0-15,0-2 1 0,2 2-1 0,-3 1-28 16,2-5 30-16,-2 2-24 0,2-1 32 0,-2 2-31 16,2-4 31-16,-2 3-31 0,2-1 35 0,-1-1-30 15,0 0 31-15,2 1-30 0,-3 0 32 16,0-1-31-16,2 2 29 0,-2-2-34 0,0 1 34 15,2 1-23-15,0-1 29 0,-2 2-29 0,0-1 25 16,3 2-29-16,-3 1 25 0,2 0-30 0,-2-1 32 16,0 1-29-16,1 1 34 0,-1-1-2 0,2 1-4 15,-2-2-7-15,2 2-3 0,-2-1-4 0,2 0 4 16,-2-1 1-16,1 0-2 0,0-2 2 16,1-1 0-16,-2 0-2 0,1 3 2 0,-1-3-10 0,2 0 14 15,-2-1 0-15,0 1-1 0,2-1 2 0,-2 1 0 16,0-1 0-16,2-1 0 0,-2 2 0 15,0-2-29-15,0 1 34 0,2 0-29 0,-2 0 36 16,0 0-33-16,0 0 35 0,0 0-22 0,0 0 17 16,0 0-28-16,0 1 27 0,0 0-26 0,0-2 25 15,0 3-33-15,1-3 35 0,-2 2-27 0,1-13 30 16,0 24-35-16,-2-14 36 0,2 3-36 0,0-2-3 16,0-11 4-16,0 24 2 0,0-13 5 0,0 0 0 15,0 1 0-15,0-12 3 0,0 23 1 16,0-23 32-16,0 22-38 0,0-22 30 0,-2 20-35 0,2-20 34 15,0 20-36-15,0-20 36 16,0 18-35-16,0-18 32 0,0 18-33 0,0-18 32 0,0 18-33 16,0-18 33-16,0 17-35 0,0-17 34 15,0 18-27-15,0-18 26 0,0 17-26 0,0-17 25 16,0 17-33-16,0-17 34 0,0 18-32 0,0-18 41 16,2 16-39-16,-2-16 35 0,0 16-36 0,0-16 36 15,0 17-45-15,0-17 35 0,2 16-30 0,-2-16 35 16,0 14-31-16,0-14 31 0,1 16-35 0,-1-16 33 15,0 13-30-15,0-13 29 0,0 13-33 0,0-13 36 16,1 13-33-16,-1-13 34 0,0 12-36 0,0-12 37 16,0 12-33-16,0-12 32 0,0 12-35 0,0-12 39 15,1 11-39-15,-1-11 35 0,0 0-33 0,2 15 33 16,-2-15-34-16,0 0 35 0,0 15-41 0,0-15 41 16,0 0-39-16,0 12 42 0,0-12-39 0,0 0 41 15,3 13-46-15,-3-13 43 0,0 0-32 16,0 12 35-16,0-12-39 0,0 0 34 0,0 0-36 15,0 15 33-15,0-15-37 0,0 0 36 0,0 10-35 16,0-10 35-16,0 0-33 0,0 0 35 0,2 12-33 16,-2-12 33-16,0 0-35 0,0 0 39 0,2 11-40 15,-2-11 38-15,0 0-35 0,0 0 36 0,0 0-37 16,0 11 37-16,0-11-38 0,0 0 37 0,0 0-38 16,0 0 38-16,0 0-41 0,0 0 41 0,0 0-37 15,2 10 37-15,-2-10-36 0,0 0 33 0,0 0-33 16,0 0 39-16,0 0-36 0,0 0 30 0,0 0-31 15,0 0 18-15,0 0-55 0,0 0-7 16,0 0-57-16,0 0-66 0,0 0-75 0,0 0-104 16,0 0-82-16,0 0-103 0,0 0-354 0,0 0-465 15</inkml:trace>
  <inkml:trace contextRef="#ctx0" brushRef="#br0" timeOffset="132792.56">9850 13312 139 0,'0'0'142'0,"0"0"-10"0,0 0-8 16,0 0 37-16,0 0-50 0,0 0 3 16,4-8 6-16,-4 8 7 0,0 0-6 0,0 0-21 0,0 0 18 15,0 0-29-15,0 0 48 0,0 0-62 0,0 0 55 16,0 0-76-16,0 0 60 0,0 0-48 0,3-10 39 16,-3 10-64-16,0 0 53 0,0 0-67 0,0 0 63 15,0 0-66-15,0 0 61 0,0 0-67 0,0 0 57 16,0 0-64-16,0 0 50 0,0 0-58 15,0 0 55-15,0 0-61 0,0 0 61 16,0 0-53-16,0 0 63 0,0 0-58 0,0 0 54 16,0 0-50-16,0 0 52 0,0 12-52 0,0-12 52 15,0 0-53-15,1 12 62 0,-1-12-62 0,-1 12 63 16,1-12-56-16,0 12 47 0,0-12-55 0,0 15 54 16,0-15-54-16,0 12 58 0,0-12-59 0,0 15 54 15,0-15-60-15,0 14 57 0,0-14-64 0,0 12 59 16,0-12-60-16,0 0 57 0,0 16-62 0,0-16 57 15,0 0-60-15,0 13 60 0,0-13-60 16,0 0 60-16,0 0-60 0,0 13 65 0,0-13-67 16,0 0 62-16,0 0-58 0,0 0 56 0,1 11-59 15,-1-11 53-15,0 0-50 0,0 0 62 0,0 0-57 16,0 0 55-16,0 0-61 0,0 0 59 0,0 0-62 16,-1 11 64-16,1-11-63 0,0 0 60 0,0 0-62 15,0 0 55-15,0 0-58 0,0 0 57 0,0 0-53 16,0 0 54-16,0 0-55 0,8 6 58 0,-8-6-55 15,0 0 8-15,0 0 2 0,15 0 1 0,-15 0 7 16,0 0 0-16,16-1-1 0,-16 1 1 0,16-3-3 16,-16 3 4-16,21-2-1 0,-21 2-1 15,22-2 0-15,-8 1 2 0,-1-1-4 0,1 1 1 16,-1-1-1-16,1 1 2 0,0-1-2 0,3 1-1 16,-1 1-2-16,1-3-3 0,-1 3 0 0,2-1-2 15,-2 1 3-15,3-1 4 0,-4 1-1 0,4-1 1 16,-2 1-2-16,2 0 45 0,-1-1-54 0,0 1 47 15,1 0-50-15,-4 0 47 0,5 0-55 0,-1 0 52 16,-1-1-50-16,1 1 50 0,-3 0-50 0,4-2 50 16,-1 2-45-16,-1 0 3 0,1 0 13 0,0 0 5 15,1-1 2-15,2 1 0 0,-1 0 20 0,0 0-27 16,2 0 1-16,-1 0-2 0,-1 1 3 0,0-1 2 16,1 2-1-16,-2-2 3 0,1 1-5 15,0 0-2-15,-1 0-1 0,0-1 0 0,1 1 3 16,-2 0 4-16,0-1 1 0,-1 2-2 0,1-1 1 15,1-1 3-15,-3 0-7 0,2 0 1 0,0 1-1 16,-1-1-3-16,3 0 2 0,-3 0-1 0,2 0-1 16,2-1 0-16,-3 1 1 0,1 0 0 0,1 0-2 15,-2-1 6-15,0 1-8 0,-2 1 4 16,2-2-1-16,-4 1-2 0,1-2 4 0,0 2-1 16,-1-1 0-16,1 1 0 0,-2-1 0 15,3 1-1-15,-3 0 4 0,2 0-4 0,0 0 1 16,1-1 1-16,3 1-1 0,-4-1 0 0,2 0-1 0,1 1-1 15,-1-2 2-15,1 1-1 0,-2 1 2 16,0-1-7-16,-1-1 9 0,1 2-2 0,-3-1-4 0,1 1 2 16,1-1 2-16,-2 1-4 0,2 0 0 15,-3-1 1-15,1 1 2 0,-1-1-3 0,1 1-1 16,0 0 1-16,0-1 5 0,-1 1-1 0,0 0 2 16,-13 0-4-16,25 0 0 0,-11 0 2 0,-14 0-2 15,25 0-5-15,-25 0 2 0,25 0 0 16,-13 1 1-16,-12-1-1 0,24 0 1 0,-24 0-1 0,23 0 2 15,-23 0-3-15,23 0 1 0,-23 0 2 0,24 0-1 16,-12 1 1-16,-12-1 0 0,24 0-27 0,-13 1 33 16,-11-1-1-16,25 0 0 0,-25 0-2 15,21 0-1-15,-9 1 2 0,-12-1-1 0,23 0 0 0,-23 0-1 16,19 0 0-16,-19 0 1 0,19 0 0 16,-19 0-2-16,19 0 2 0,-19 0-2 0,17-1 1 15,-17 1 1-15,16 0 11 0,-16 0-16 0,15 0-1 16,-15 0 1-16,12-1-1 0,-12 1 0 0,13-1 1 15,-13 1-1-15,14 0-1 0,-14 0 1 0,11-1-1 16,-11 1 3-16,0 0-3 0,16-2-23 16,-16 2 34-16,0 0-6 0,18 0 0 0,-18 0 0 15,0 0 0-15,18 0-3 0,-18 0 15 0,0 0-9 0,13 0-2 16,-13 0-3-16,0 0 7 0,15-1-6 0,-15 1 1 16,0 0-7-16,13 0 0 0,-13 0 2 15,0 0 2-15,13 0 2 0,-13 0-1 0,0 0 0 16,16 0 3-16,-16 0-3 0,0 0 1 0,14-1 0 15,-14 1 1-15,0 0 5 0,17 0-7 0,-17 0 1 16,0 0 0-16,11-1 1 0,-11 1 0 0,0 0 2 16,0 0 1-16,14 0-1 0,-14 0 0 0,0 0-2 15,0 0-12-15,0 0-14 0,0 0-32 0,8-4-56 16,-8 4 5-16,0 0-104 0,0 0 1 0,0 0-121 16,0 0 25-16,0 0-60 0,0 0-5 0,0 0-22 15,0 0-44-15,0 0-239 0,0 0-183 0</inkml:trace>
  <inkml:trace contextRef="#ctx0" brushRef="#br0" timeOffset="134001.49">10333 11036 312 0,'5'-12'292'0,"-5"12"11"0,0 0-76 16,0 0 27-16,0-15-87 0,0 15-16 0,-3-9-6 15,3 9 2-15,-7-9 1 0,7 9-2 0,-7-8-11 16,7 8 31-16,-9-9-76 0,9 9 30 0,-13-6-63 15,13 6 40-15,-14-4-58 0,14 4 36 0,-18-2-63 16,18 2-2-16,-21 2 4 0,21-2-1 0,-22 3-2 16,11 1 2-16,0-1-9 0,1 2 1 0,-1 0 1 15,0 0 0-15,3 0 44 0,-1 2-55 0,0 0 49 16,3 0-47-16,0 0 49 0,6-7-47 0,-10 16 56 16,10-16-48-16,-6 15 10 0,6-15 61 0,0 12-56 15,0-12 62-15,6 15-62 0,-6-15 65 16,11 14-60-16,-3-8 52 0,0 0-58 0,3 2 50 15,0-3-66-15,2 2 56 0,0 0-60 0,2 0 59 16,-1-1-71-16,1 1 57 0,-1-1-67 0,-1 2 59 16,3-2-59-16,-5 3 4 0,3-2 3 0,-4 1 3 15,1 1-1-15,0-1 4 0,-2 1 1 0,-2-2 6 16,0 0 2-16,-2 0 2 0,0 0 3 16,-5-7 3-16,5 15 5 0,-5-15 4 0,2 12 6 15,-2-12 6-15,-5 12 10 0,5-12 6 0,-12 11 11 16,2-8-30-16,0 1 20 0,-3-2-34 0,0-1 26 15,-1 0-33-15,-3-1 32 0,-2 0-39 0,3-1 30 16,-2-1-42-16,1-2-10 0,1 1-76 0,1-2-78 16,2 0-85-16,2 2-104 0,2-2-82 15,0 0-495-15,9 5-525 0</inkml:trace>
  <inkml:trace contextRef="#ctx0" brushRef="#br0" timeOffset="135171.6">10281 12758 135 0,'0'0'483'15,"8"-11"-71"-15,-8 11-28 0,5-10 20 0,-5 10-80 16,0 0 23-16,4-9-94 0,-4 9 16 15,0 0-97-15,6-7 19 0,-6 7-95 0,0 0 32 16,0 0-71-16,0 0 65 0,0 0-53 0,0 0 24 0,6 10 10 16,-6-10 4-16,2 18 11 0,-1-6-31 0,-1 1 32 15,0 0-33-15,0 2 42 0,1 2-19 0,-1 1-5 16,-1 0 7-16,1 0-26 0,0 0 1 0,0 0-19 16,-1-1 8-16,1-1-24 0,-2 0 8 15,2-2-22-15,0 0 7 0,-1-3-18 0,0 0 11 16,1-11-17-16,0 18 13 0,0-18-14 15,-1 16 16-15,1-16-19 0,-2 12 20 0,2-12-22 0,0 0 3 16,-1 11-23-16,1-11 9 0,0 0-21 0,0 0 12 16,-4-11-16-16,4 11 13 0,-2-18-18 0,0 5 4 15,0-4-21-15,-1-1 16 0,1-4-18 0,-1-2 23 16,1-1-18-16,-1 0 33 0,0-1-12 0,2 1-7 16,0 2 4-16,1-3-5 0,0 5 5 0,1-3 4 15,-1 3-1-15,3 1 2 0,-2 1 0 0,3 1 0 16,0 0-5-16,0 1 2 0,1 0-2 15,2 3 0-15,1 1-1 0,-2 1-2 0,3 0 4 16,1 3-3-16,-1 0-4 0,-1 4 7 0,2 0 2 16,-1 2-12-16,-9 3 6 0,18-3-1 0,-18 3-2 15,18 4-2-15,-9-1-3 0,-9-3-7 0,17 9-9 16,-11-2-1-16,-1 0-13 0,0 0 37 0,0 2-70 16,-5-9 56-16,3 16-61 0,-3-16 53 0,-1 18-60 15,-4-8 67-15,1-2-31 0,-3 1 45 16,0-2-47-16,-2 0 68 0,-3 1-51 0,1-1 64 15,-1-2-50-15,1-1 66 0,0 1-55 0,-1-3 59 16,1 2-55-16,0-3 52 0,-2 1-54 16,13-2 68-16,-20 3-66 0,20-3 64 0,-18 2-62 15,18-2 65-15,-15 1-63 0,15-1 56 0,-12 3-56 16,12-3 43-16,0 0-55 0,-13 4 56 0,13-4-53 16,0 0 65-16,-7 9-53 0,7-9 66 0,1 11-57 15,-1-11 10-15,7 13 5 0,-1-4 4 0,-1-1 6 16,3 3 4-16,0 0 6 0,3-1 7 0,-2 1 0 15,2 0 0-15,2 2-1 0,-2 0-6 0,3 0 0 16,-1-1-27-16,0 2 31 0,-2-4-20 0,1 3 17 16,-1-4-22-16,1 2 20 0,-2-1-2 0,2-1-3 15,-3 1 1-15,0-2-3 0,1-1-3 0,-4-1-15 16,2 0-31-16,-2 0-39 0,2 0-42 16,-8-6-41-16,9 7-63 0,-9-7-68 0,9 7-31 0,-9-7-33 15,9 6-54-15,-9-6-318 0,0 0-229 16</inkml:trace>
  <inkml:trace contextRef="#ctx0" brushRef="#br0" timeOffset="136204.5">11648 11117 43 0,'0'0'358'16,"3"-8"-27"-16,-3 8-56 0,0 0-21 0,1-15-27 16,-1 15-15-16,0 0-17 0,-3-15-11 0,3 15 44 15,-5-10-83-15,5 10 41 0,-7-8-68 0,7 8 32 16,-10-7-70-16,10 7 36 0,-13-5-65 16,13 5 41-16,-15-2-54 0,15 2 52 0,-23 3-63 15,10 1 44-15,1 0-64 0,-2 2 58 0,-1 2-65 16,2 1 54-16,-1 1-59 0,3 0 49 0,-2 3-47 15,3-1 60-15,2 2-55 0,-1-1 6 16,2 2 6-16,1-1 4 0,1 0 5 0,3 2 1 0,-1-4 8 16,3 1 5-16,0 0 2 0,3-1 5 15,-1 1 2-15,5-1-22 0,0 1 24 0,6-4-25 16,0 3 26-16,5-3-34 0,0 0 27 0,3-2-32 16,0-2 29-16,-3 0-32 0,1-3 25 0,0-2-26 15,0 0 26-15,-2-2-34 0,-1-3 20 0,1-1-40 16,0-3 17-16,-1-2-7 0,-3-3-6 0,0 0-27 15,-3-3-8-15,-1-1-9 0,-2-1-4 16,0 0-1-16,-3 1 5 0,-2 0 0 0,0-1 4 0,-4 2 0 16,1-1 5-16,0 1 2 0,-3 3 8 0,0-2 48 15,-1 3-52-15,0 1 55 0,-3 1-57 16,3 2 54-16,-1 2-51 0,-2 0 52 0,-1 3-50 16,9 4 55-16,-17-5-54 0,17 5 50 0,-19 2-50 15,9 1 54-15,0 1-50 0,1 3 42 0,0 1-37 16,0 2 56-16,2 0-50 0,0 2 58 0,2 0-51 15,2 2 70-15,-1 1-44 0,3 1 62 0,1 0-55 16,1 1 1-16,3 1 6 0,-1-1 1 0,3 3 2 16,1 1 1-16,0-1-3 0,1-1-16 0,1 1 18 15,0-1-19-15,0-1 16 0,1 1-21 0,-2-1 15 16,2-1-16-16,-2-1 14 0,-2-1-1 16,1-1-2-16,0 1 2 0,-2-2 2 0,-2 0 0 0,1-2-11 15,-3-1-29-15,0 2-34 0,-2-1-45 16,0-1-78-16,-2 0-77 0,-1-1-71 0,-1 0-101 15,-2-1-282-15,0-1-223 0</inkml:trace>
  <inkml:trace contextRef="#ctx0" brushRef="#br0" timeOffset="137202.06">11719 12742 230 0,'6'-6'345'0,"1"0"-50"0,-7 6-20 0,9-14-2 16,-9 14 5-16,9-12-36 0,-9 12-13 0,4-14-18 15,-4 14-16-15,4-12-29 0,-4 12-13 0,3-12-20 16,-3 12-11-16,0 0 5 0,-4-14-39 0,4 14-15 16,-5-6-5-16,5 6-6 0,-11-4-10 0,11 4-9 15,-13 1-8-15,13-1-5 0,-17 5-6 16,9 0-4-16,-1 1-4 0,1 0-5 0,-3 4 3 0,2-1-1 15,3 3 2-15,-5-1-1 0,4 1 0 16,0 1 7-16,1 1 0 0,0-1-4 0,2 0-1 16,0-1 1-16,3-1-19 0,-2 1 34 0,3 0-25 15,0-12 33-15,2 20-28 0,0-9 35 0,2-2-32 16,0 0 28-16,2-2-29 0,1 0 27 0,1 0-30 16,0-2-2-16,4-1-1 0,-1-1 0 0,2 0-5 15,-13-3 29-15,23-1-46 0,-9-3 23 0,-1-1-42 16,1-2 29-16,-1-2-38 0,-2-4 14 0,3-2-17 15,-5-1 2-15,-2-2 4 0,0-1-7 0,-2 2 3 16,-2-1-4-16,-2 2-3 0,-1-1 3 0,-1 0 2 16,-2 1 10-16,0 0 9 0,-4 2 0 0,4 2 1 15,-3 1 1-15,1 2-1 0,1 2-2 16,-2-1 3-16,6 8 2 0,-10-8 4 0,10 8 1 16,-11-2 0-16,11 2 5 0,-11 2 46 0,11-2-56 15,-11 8 1-15,11-8 5 0,-11 15 4 0,7-6 8 16,-1 2 3-16,0 3 6 0,3 0 10 0,-1 1 3 15,-1 2 5-15,2-1-2 0,0 2 2 0,1-1-3 16,0 2-13-16,2 0 19 0,-1 0-18 0,3 4 18 16,-1 0-15-16,2 1 13 0,-1-1-4 0,2-1-3 15,-1 1 0-15,-1 0 0 0,0-1 10 0,1-4-14 16,1-1 1-16,-4 0-2 0,2-3-1 0,2 0-3 16,-5-2-2-16,5-2 6 0,-5-10 2 0,2 19-10 15,-2-19-37-15,2 12-50 0,-2-12-69 16,0 0-88-16,-4 10-29 0,4-10-29 0,0 0-46 15,-11-3-65-15,11 3-224 0,-12-9-145 0</inkml:trace>
  <inkml:trace contextRef="#ctx0" brushRef="#br0" timeOffset="137569.79">11539 12330 366 0,'0'0'408'0,"-12"-6"-73"15,12 6-33-15,0 0-9 0,-9-6-15 0,9 6-22 16,0 0-43-16,-6-6-33 0,6 6-26 0,0 0-10 15,0 0-17-15,0 0-2 0,0 0-11 0,9-6-2 16,-9 6 3-16,16-1-1 0,-4 0 1 0,2 0-27 16,1-1 28-16,1 1-32 0,1 1 24 0,5-1-39 15,-6 0 22-15,6 0-43 0,-2 0 19 0,0 1-42 16,1-2 22-16,-1 2-35 0,-1 2 25 16,2-2-35-16,-5-2 31 0,2 2-51 0,-2 2-11 15,-2-2-75-15,-2 0-34 0,-12 0-64 0,23 0-65 16,-23 0-70-16,17 0-31 0,-17 0-43 0,13 0-77 15,-13 0-215-15,0 0-209 0</inkml:trace>
  <inkml:trace contextRef="#ctx0" brushRef="#br0" timeOffset="138615.21">12284 11122 87 0,'0'0'169'0,"-16"2"-10"15,16-2-33-15,0 0-6 0,-11 2-19 0,11-2-4 16,0 0 5-16,-11 3 3 0,11-3-7 0,0 0 13 16,-12 3-25-16,12-3 18 0,0 0-26 0,0 0 41 15,-10 3-43-15,10-3 50 0,0 0-67 0,0 0 3 16,0 0 0-16,-14 2-7 0,14-2 2 0,0 0 0 16,0 0-1-16,-15 2 51 0,15-2-73 15,0 0 52-15,-14 1-56 0,14-1 56 0,0 0-59 16,-14 1 46-16,14-1-54 0,0 0 58 0,-13 1-52 15,13-1 53-15,0 0-57 0,0 0 53 0,-16 1-57 16,16-1 45-16,0 0-51 0,0 0 48 0,0 0-50 16,-11 3 48-16,11-3-49 0,0 0 54 0,0 0-47 15,0 0 63-15,0 0-42 0,0 0 58 0,0 0-52 16,11 2 54-16,-11-2-60 0,16 0 60 0,-16 0-59 16,27 2 56-16,-14-4-63 0,3 2 54 0,4 0-70 15,3 0 57-15,-4 0-63 0,6-1 4 0,0 0-2 16,2 1 3-16,0-2 2 0,-2 2 4 15,2-1 6-15,0 0-4 0,2 0-4 0,0 0 2 16,0 0 4-16,0-1-2 0,-1 1-9 0,3 0 0 16,-2-1 2-16,1 2-2 0,1-1 46 15,0-1-54-15,-1 1 49 0,1 0-54 0,0 1 4 16,-1 0 6-16,1-2 4 0,0 2 4 0,-4 0 4 16,3 0 4-16,-3 0 0 0,0 0 2 0,-5 0 1 15,1 0-2-15,-1-1-2 0,-2 1 1 0,-2 0-7 16,0 0 3-16,-5 0-7 0,1 0 1 0,-14 0-6 15,24-1 0-15,-24 1-9 0,19 0-37 0,-19 0-35 16,15 0-69-16,-15 0-12 0,14 0-132 0,-14 0-44 16,0 0-93-16,15 0-69 0,-15 0-414 0,0 0-471 15</inkml:trace>
  <inkml:trace contextRef="#ctx0" brushRef="#br0" timeOffset="139751.25">12417 12798 10 0,'0'0'228'0,"0"0"-28"16,0 0-41-16,-7-5-20 0,7 5-23 15,0 0-10-15,0 0-13 0,0 0-8 0,-11-3-5 16,11 3-10-16,0 0 7 0,0 0-12 0,0 0 28 15,-12-3-24-15,12 3 31 0,0 0-38 0,0 0 9 16,-11-2 1-16,11 2-3 0,0 0-6 0,0 0 9 16,-14-1 12-16,14 1-2 0,0 0-10 0,-12-1-3 15,12 1-2-15,0 0-5 0,-11-1-2 0,11 1 51 16,0 0-64-16,-13-2 44 0,13 2-61 16,0 0 47-16,0 0-57 0,-13 0 48 0,13 0-56 0,0 0 46 15,0 0-53-15,-15 0 37 0,15 0-42 0,0 0 51 16,0 0-56-16,-12 2 48 0,12-2-48 0,0 0 47 15,0 0-53-15,0 0 61 0,0 0-61 0,0 0 59 16,-11 2-50-16,11-2 57 0,0 0-49 0,0 0 58 16,0 0-53-16,0 0 62 0,16 2-56 15,-16-2 63-15,16 1-59 0,-16-1 54 0,24 0-59 16,-10 2 2-16,-1-1 18 0,3-1-20 0,2 1 0 16,2 0 0-16,0 0 3 0,0 1 0 0,3 0 3 15,4-1 0-15,-4 1-3 0,4-1 0 0,1 1-1 16,1-1 0-16,1 0 1 0,-1-1 0 0,2 0-3 15,1 2 1-15,-1-2 0 0,1 0-2 0,-1 0 0 16,0 0-5-16,1-2 10 0,0 2-2 0,0-1 0 16,-1 1-2-16,0-1-5 0,-1 1 2 0,-2-1 4 15,-1 0 7-15,2 1 3 0,-2-1-2 16,0-1 3-16,-4 2-1 0,0-1 4 0,-1 1 3 16,-2-1-3-16,1 2 1 0,-2-2 0 0,0 0-4 15,0 1-2-15,-2-2 0 0,-2 1-4 0,-1 1-1 16,-1-1-2-16,1 1 0 0,-1-1-5 0,-13 1-3 15,20-1-2-15,-20 1-2 0,16-3-18 0,-16 3-18 16,14-1-34-16,-14 1-54 0,11-1-58 16,-11 1-32-16,0 0-148 0,11-5-49 0,-11 5-81 15,0 0-432-15,0 0-485 0</inkml:trace>
  <inkml:trace contextRef="#ctx0" brushRef="#br0" timeOffset="141501.57">8645 11186 178 0,'-15'-1'228'0,"15"1"-32"16,0 0-28-16,0 0-20 0,0 0-11 0,-14 1-15 15,14-1 0-15,0 0-24 0,0 0 19 0,0 0-37 16,-14 1 38-16,14-1-44 0,0 0 50 0,0 0-63 16,0 0 4-16,0 0 13 0,0 0-3 0,-13 0 57 15,13 0-72-15,0 0 52 0,0 0-57 16,0 0 70-16,0 0-54 0,0 0 54 0,0 0-58 0,0 0 44 15,0 0-59-15,15 1 52 0,-15-1-65 16,16 0 51-16,-16 0-60 0,20 0 52 0,-20 0-60 0,26 0 58 16,-12 0-60-16,1 0 55 0,0 0-58 15,3 0 51-15,1 0-64 0,1 0 64 0,-1 0-59 16,1 0 55-16,1 0-58 0,-1-1 50 16,1 1-64-16,0 0 57 0,-1 0-61 0,0 0 59 15,2 0-66-15,-3 0 63 0,0 1-67 0,1-1 60 16,-2 0-65-16,1 0 11 0,1 1 2 0,-1-1 6 15,0 1-1-15,-2-1 1 0,2 2 1 0,-3-2 0 16,2 1 3-16,-1 0 56 0,0-1-64 0,0 1 59 16,-1-1-67-16,2 1 60 0,-3 0-63 15,1-1 60-15,-1 1-62 0,0-1 65 0,-1 0-64 0,1 2 60 16,-1-1-61-16,2-1 62 0,-2 0-53 0,0 2 45 16,1-2-54-16,-2 1 56 0,1-1-61 15,-1 0 63-15,1 0-60 0,-14 0 63 0,22 1-66 16,-22-1 69-16,23 0-68 0,-23 0 60 0,19 1-61 15,-19-1 64-15,17 0-61 0,-17 0 60 0,16 0-60 16,-16 0 59-16,14 0-62 0,-14 0 60 0,15 0-60 16,-15 0 63-16,13 1-65 0,-13-1 63 0,14 0-61 15,-14 0 62-15,0 0-63 0,17-1 61 0,-17 1-56 16,0 0 58-16,15 0-63 0,-15 0 63 0,0 0-63 16,13 1 61-16,-13-1-60 0,0 0 61 0,14 0-57 15,-14 0 57-15,0 0-58 0,0 0 55 0,14 0-59 16,-14 0 70-16,0 0-72 0,12 1 65 0,-12-1-65 15,0 0 69-15,0 0-68 0,15 0 61 16,-15 0-55-16,0 0 57 0,0 0-60 0,14 2 59 16,-14-2-61-16,0 0 65 0,0 0-66 0,0 0 63 15,17 0-61-15,-17 0 60 0,0 0-61 0,0 0 63 16,11 1-60-16,-11-1 60 0,0 0-62 0,0 0 61 16,18 0-57-16,-18 0 58 0,0 0-60 0,0 0 56 15,15 0-58-15,-15 0 64 0,0 0-59 0,0 0 56 16,16 0-60-16,-16 0 60 0,0 0-68 0,0 0 69 15,0 0-61-15,13 0 64 0,-13 0-65 0,0 0 61 16,0 0-75-16,0 0 34 0,0 0-84 16,12-1 25-16,-12 1-88 0,0 0 8 0,0 0-133 15,0 0-29-15,0 0-63 0,0 0-98 0,0 0-207 16,0 0-187-16</inkml:trace>
  <inkml:trace contextRef="#ctx0" brushRef="#br0" timeOffset="142964.57">8744 12921 78 0,'0'0'230'0,"-12"-3"-47"0,12 3-17 16,-13-2-20-16,13 2-11 0,-11-1-11 0,11 1-16 16,-15-3-10-16,15 3-10 0,-16-1 2 15,16 1-4-15,-18-1-4 0,18 1-7 0,-16-1-6 0,16 1 0 16,-20-1-5-16,20 1-3 0,-20 0-5 0,20 0-2 15,-17 0 0-15,17 0 5 0,-16 0-2 16,16 0 3-16,-14 1-10 0,14-1 0 0,0 0-4 16,-17 0-3-16,17 0 4 0,0 0 12 15,-11 1 11-15,11-1-1 0,0 0 6 0,0 0 0 16,0 0-1-16,0 0-5 0,0 0-3 0,11 4 21 16,-11-4-30-16,15 0-3 0,-15 0-1 0,20 2-5 15,-6-2 0-15,-1 1-6 0,2 0 0 0,-1-1 2 16,5 1 17-16,0 1-30 0,3-1 0 0,0 0-6 15,1 0-3-15,1 1-1 0,2 0-2 0,0-1 0 16,0-1 4-16,1 1-1 0,-1 1 0 0,-1-1-2 16,2 0 0-16,0-1-3 0,-4 1-19 0,1-1 24 15,-2 1-24-15,2-1 22 0,-1 1-23 16,0-1 21-16,1 0-22 0,-2 2 29 0,1-2-5 16,-3 0 2-16,2 0-6 0,0 0-9 0,-1 0-1 15,-1 0-2-15,0 0 0 0,-1 1 2 0,-1-1-1 16,-1 0 9-16,-2-1-36 0,2 1 27 0,-2 0 0 15,0 0-1-15,1 0 3 0,-1 0-3 0,-1 0 1 16,3-2-2-16,-3 2-1 0,0 0-3 0,0 0 2 16,0 0 0-16,-3-1-3 0,-11 1 3 0,25 0 0 15,-25 0-1-15,19 0 2 0,-19 0 1 16,20-1-26-16,-20 1 28 0,17-1 0 0,-17 1-3 0,14 0 1 16,-14 0 0-16,14-1-3 0,-14 1 1 15,13 0 3-15,-13 0 2 0,0 0-1 0,18 0-2 16,-18 0-4-16,0 0-2 0,14-1 2 0,-14 1 3 15,0 0-2-15,13-2 0 0,-13 2 0 0,0 0 0 16,0 0-4-16,15 0 3 0,-15 0 0 0,0 0-1 16,0 0 2-16,13-1 0 0,-13 1 3 0,0 0-5 15,12-1 1-15,-12 1 0 0,0 0 0 0,0 0 1 16,15 0 1-16,-15 0-1 0,0 0 1 0,0 0-2 16,15 0 1-16,-15 0 1 0,0 0-3 0,11-1 4 15,-11 1-5-15,0 0 3 0,0 0-2 0,16-1 1 16,-16 1 0-16,0 0 6 0,0 0 0 0,14 0 0 15,-14 0-1-15,0 0-8 0,0 0 3 0,13 0 13 16,-13 0-36-16,0 0 32 0,0 0-1 0,15-2 0 16,-15 2-2-16,0 0-5 0,0 0 2 15,14 0 1-15,-14 0 2 0,0 0-4 0,0 0 3 16,15 0 1-16,-15 0-2 0,0 0 1 0,0 0 1 16,0 0-2-16,0 0-1 0,13 0-1 0,-13 0-4 15,0 0-9-15,0 0-11 0,0 0-17 16,0 0-21-16,0 0-32 0,0 0-42 0,0 0-59 0,11-3-77 15,-11 3-12-15,0 0-48 0,0 0-47 16,0 0-369-16,-8-6-254 0</inkml:trace>
  <inkml:trace contextRef="#ctx0" brushRef="#br0" timeOffset="144465.97">8694 12019 37 0,'0'0'130'0,"0"0"18"16,0 0-32-16,0 0 15 0,0 0-12 0,0 0 2 15,-9 4-3-15,9-4 7 0,0 0 1 0,0 0-18 16,0 0 13-16,0 0-29 0,-11 4-3 0,11-4 2 16,0 0-8-16,0 0 0 0,0 0-3 0,-11 2 2 15,11-2 7-15,0 0-2 0,0 0-2 0,0 0 2 16,0 0-3-16,0 0 1 0,0 0-7 0,0 0-4 16,0 0-11-16,-10 3-3 0,10-3-2 0,0 0 6 15,0 0 1-15,0 0 2 0,0 0 1 0,0 0 49 16,11 3-60-16,-11-3 1 0,0 0-1 0,18 1-1 15,-18-1 6-15,16 1-3 0,-4 1-3 0,-12-2-4 16,26 1 4-16,-12-1-6 0,1 0-5 0,1 1-3 16,0-1-13-16,2 1 1 0,0-1-4 0,0 0-1 15,1 1-3-15,-1-1-5 0,-1 0-3 16,2 2-4-16,-4-2 0 0,2 1-2 0,-2-1 1 16,3 1-2-16,-1 0-1 0,0-1 1 0,3 2-3 15,-4-2 1-15,2 1-4 0,0 0 3 0,1 0 8 16,0 0-12-16,-2 0 0 0,2 1-3 0,-1-2 4 15,1 1 1-15,-3-1-1 0,1 1-3 0,-4 0 3 16,4 0 2-16,-3-1-2 0,1 1 2 0,-1 1-2 16,2-1 0-16,-3-1 9 0,0 1-4 15,0 1 0-15,-13-2 0 0,25 1-9 16,-25-1 1-16,21 1 1 0,-21-1-1 0,21 1 2 16,-21-1 1-16,19 1-2 0,-19-1 15 0,19 0-20 15,-19 0 2-15,18 1 1 0,-18-1 1 0,18 2 0 16,-18-2 1-16,15 1-1 0,-15-1 2 0,17 0 1 15,-17 0-1-15,11 1 3 0,-11-1-2 0,0 0-1 16,17 0 0-16,-17 0 3 0,0 0-1 0,13 1-1 16,-13-1-2-16,0 0 1 0,0 0-2 0,15 0 2 15,-15 0-1-15,0 0-1 0,0 0 1 0,14 1 7 16,-14-1-1-16,0 0-2 0,13 0 0 0,-13 0-7 16,0 0 2-16,16 0-2 0,-16 0 4 0,0 0 0 15,13 1-1-15,-13-1 1 0,0 0-3 16,14-1 1-16,-14 1 2 0,0 0 2 0,13 0-2 15,-13 0 1-15,0 0-1 0,0 0 0 0,18 1 0 16,-18-1-1-16,0 0 1 0,13 0-1 0,-13 0 2 16,0 0-1-16,15-1 1 0,-15 1-5 0,0 0 5 15,14 0-3-15,-14 0 2 0,0 0 2 0,14 0 1 16,-14 0-6-16,0 0 8 0,0 0-7 0,12-1-11 16,-12 1-2-16,0 0-13 0,0 0-10 0,0 0-11 15,0 0-19-15,11-1-16 0,-11 1-29 0,0 0-18 16,0 0-34-16,0 0-44 0,0 0-19 0,0 0-23 15,0 0-16-15,0 0-37 0,0 0-71 0,-5-9-194 16,5 9-81-16</inkml:trace>
  <inkml:trace contextRef="#ctx0" brushRef="#br0" timeOffset="145080.54">9834 11948 163 0,'0'0'286'0,"0"0"-53"0,0 0-13 15,0 0-44-15,0 0 28 0,0 0-68 0,0 0 39 16,0 0-68-16,0 0-6 0,0 0-10 0,-1-10-3 15,1 10-2-15,0 0 2 0,0 0-3 0,0 0-3 16,0 0 48-16,-9 3-64 0,9-3 47 0,0 0-59 16,-10 9 53-16,10-9-59 0,-7 8 50 0,7-8-54 15,-8 13 2-15,8-13 8 0,-7 15 4 0,3-7-3 16,-1 1 9-16,1 0-5 0,-1 1-1 0,1 1 1 16,1-2 0-16,1 1-9 0,-1-1 1 0,1 2-7 15,-1-1-1-15,3-10-23 0,-1 18 24 0,1-18-24 16,1 16 23-16,-1-16-23 0,3 16 21 15,-3-16-19-15,5 16 23 0,-5-16-21 0,7 14 24 16,-7-14-25-16,12 11 24 0,-12-11-26 0,11 10 27 16,-11-10-28-16,13 7 30 0,-13-7-33 0,16 3 32 15,-16-3-34-15,14 3 30 0,-14-3-36 0,15 1 28 16,-15-1-33-16,14-1 28 0,-14 1-32 0,14-5 31 16,-14 5-33-16,14-6 31 0,-14 6-34 0,11-8 38 15,-11 8-36-15,11-11 26 0,-6 4-29 0,-5 7 25 16,11-13-36-16,-7 4 33 0,1 2-30 15,-5 7 48-15,7-17-47 0,-7 17 32 0,6-18-38 16,-6 18 34-16,3-17-11 0,-3 17-6 0,0-17-3 0,0 17-1 16,-3-19-3-16,3 19 0 0,-5-17 2 0,5 17-3 15,-6-16-1-15,2 7 2 0,4 9 1 16,-10-13-3-16,10 13-1 0,-9-13 4 0,9 13-4 16,-12-10-1-16,12 10-11 0,-13-8-25 0,13 8-37 15,-12-6 1-15,12 6-113 0,-18-3-13 0,18 3-134 16,-17 0-46-16,17 0-90 0,-19 3-330 15,19-3-344-15</inkml:trace>
  <inkml:trace contextRef="#ctx0" brushRef="#br0" timeOffset="146199.6">9822 14257 391 0,'0'0'352'0,"0"0"-4"0,-8-8-93 0,8 8 34 16,0 0-21-16,0 0-22 0,0 0-35 0,-6-6-31 15,6 6-19-15,0 0-7 0,0 0-13 16,12-6-52-16,-12 6 53 0,15-4-68 0,-15 4 55 15,24-2-64-15,-10 1 60 0,3 0-66 0,2-1 65 16,-1 1-68-16,2 0 62 0,1 0-61 0,-2 1 54 16,0-1-66-16,0 0 48 0,-2 0-61 0,0-1 46 15,-5 2-63-15,0-1 50 0,1-1-60 16,-13 2 49-16,18 0-57 0,-18 0 44 0,16-1-75 16,-16 1 4-16,13-1-118 0,-13 1-23 0,13-2-141 15,-13 2-13-15,0 0-72 0,11-3-45 0,-11 3-412 16,0 0-402-16</inkml:trace>
  <inkml:trace contextRef="#ctx0" brushRef="#br0" timeOffset="146600.84">10300 14096 245 0,'0'0'456'15,"0"0"-152"-15,0 0 16 0,4-10-59 0,-4 10-28 16,0 0-17-16,0 0-25 0,0 0-21 0,12-4-22 16,-12 4-9-16,9 4-3 0,-9-4-8 15,13 6-9-15,-13-6-10 0,15 10-9 0,-8-2 2 16,2-1 6-16,0 3-51 0,1-1 56 0,-1 1-67 16,2 1 58-16,-2 0-59 0,-2-1 61 0,3 2-66 15,-1-1 58-15,-1 2-65 0,1-3 50 0,-1 1-60 16,-1-1 52-16,0-1-59 0,0-1 41 15,-2 0-52-15,-5-8 46 0,9 14-49 16,-9-14 53-16,8 10-50 0,-8-10 60 0,8 8-29 0,-8-8 5 16,0 0-2-16,9 6-3 0,-9-6-1 0,0 0-4 15,0 0-1-15,11-7 1 0,-11 7 10 16,5-10-3-16,-5 10 21 0,8-18-45 0,-6 9 35 16,1-4-44-16,0-1 31 0,0 0-39 0,0-2 29 15,0 1-35-15,-1-1 30 0,1 0-33 0,-1 2 32 16,2 2-39-16,-3 0 34 0,2 1-38 0,-2 0-13 15,2 2-36-15,-3 9-7 0,2-15-124 0,-2 15-19 16,3-13-87-16,-3 13-81 0,0 0-54 0,2-12-38 16,-2 12-418-16,0 0-463 0</inkml:trace>
  <inkml:trace contextRef="#ctx0" brushRef="#br0" timeOffset="147018.87">10737 14151 344 0,'3'11'382'0,"-3"-11"-57"0,0 0-80 0,0 0 31 15,0 0-38-15,9 7-30 0,-9-7-31 0,0 0-26 16,14 3-28-16,-14-3-21 0,14 1-20 0,-14-1-10 16,18 0-13-16,-18 0-4 0,16-1-6 0,-16 1-7 15,18-4 1-15,-18 4-8 0,17-8 6 0,-8 2-7 16,-3 1-3-16,1-3 5 0,-1 1-49 0,-2-1 63 15,0-1-41-15,0 1 53 0,-4 8-22 0,5-18 32 16,-5 18-56-16,1-14 54 0,-1 14-59 0,-1-14 51 16,1 14-61-16,-7-12 52 0,7 12-58 15,-6-8 51-15,6 8-56 0,-9-5 60 0,9 5-45 16,-14 1 55-16,14-1-54 0,-18 8 51 16,9-2-46-16,-1 0 81 0,0 4-48 0,1 1 67 15,-2 2-53-15,2-1 55 0,2 3-58 0,-2-1 54 16,1 1-48-16,3-1 40 0,0 1-45 0,1 0-5 15,1-1-9-15,1 1-4 0,-2-2-1 0,4-1-4 16,0-12-12-16,3 21 12 0,-1-10-1 0,2-1-5 16,3-2-3-16,2 0 4 0,2-1-30 0,2-1-52 15,2-2-64-15,0 0-64 0,3-2-17 16,-1 0-140-16,2-4-39 0,-1 1-102 0,0-1-525 16,-3-1-606-16</inkml:trace>
  <inkml:trace contextRef="#ctx0" brushRef="#br0" timeOffset="148497.94">11451 13946 200 0,'-2'-16'337'0,"2"16"-46"0,0-14-62 16,0 14 22-16,-1-14-73 0,1 14 48 0,0-12-76 15,0 12 56-15,0 0-77 0,0-15 37 0,0 15-94 16,0 0 35-16,0 0-76 0,1-11 45 0,-1 11-49 16,0 0 56-16,0 0-36 0,0 0 65 0,4 8 3 15,-4-8 1-15,3 18 6 0,-3-6 4 0,1 2-1 16,0 2-46-16,0 3 63 0,-1-2-57 0,2 4 58 16,-2-2-68-16,1 1 62 0,-1 0-59 0,2 0 44 15,0-1-48-15,-2-1 31 0,1 0-53 16,0 0 37-16,2-1-47 0,-3-2-9 0,2-1-7 15,0 0-1-15,-1-3-2 0,-1-11-6 0,2 21-29 16,-2-21-62-16,0 16-25 0,0-16-118 0,2 15-18 16,-2-15-150-16,2 9-49 0,-2-9-104 0,0 0-366 0,0 0-466 15</inkml:trace>
  <inkml:trace contextRef="#ctx0" brushRef="#br0" timeOffset="148927.81">11692 14183 372 0,'0'0'298'0,"0"0"-41"15,11-4-24-15,-11 4-37 0,0 0-34 0,12-1-30 16,-12 1-12-16,0 0-67 0,17-2 35 0,-17 2-57 16,15-1 38-16,-15 1-13 0,14-2 2 0,-14 2-3 0,13-3-12 15,-13 3-1-15,11-5 2 0,-11 5-2 16,12-7-1-16,-12 7-2 0,9-10-2 0,-9 10-7 15,9-15 11-15,-6 7-7 0,-3 8-4 0,4-18 3 16,-4 18-1-16,2-20-2 0,-2 20 8 0,0-16 2 16,0 16 6-16,-3-17 7 0,3 17-6 0,-3-14-8 15,3 14-8-15,-5-11-9 0,5 11-5 0,-7-8-4 16,7 8 0-16,0 0 4 0,-16-1 9 0,16 1 11 16,-12 6 10-16,5 1 6 0,1-1 3 0,-2 2-4 15,3 1 8-15,-3 1-3 0,2 3 8 16,4-2-3-16,-4 0-3 0,4 4 13 0,-1-3-48 0,3 1 58 15,0-1-61-15,0 0 54 0,0 1-61 16,1-2 54-16,2 1-64 0,0 1 58 0,1-3-55 0,-1-1 18 16,1 2-20-16,5-4 49 0,-4 1-62 15,3-1 38-15,1-1-99 0,2-1 5 0,-1-2-101 16,2 1 5-16,2-2-109 0,-2-4 16 0,3 1-41 16,-1-3 1-16,0 0 2 0,1-3-42 0,-1 0-25 15,-3 0-154-15,0-3-9 0</inkml:trace>
  <inkml:trace contextRef="#ctx0" brushRef="#br0" timeOffset="149247.84">11987 14108 193 0,'2'-21'278'0,"-2"21"-8"16,0-14-4-16,0 14 7 0,0-12-26 0,0 12-18 0,0 0-22 15,1-14-34-15,-1 14-29 0,0 0-18 16,0 0-13-16,2-11-10 0,-2 11 0 0,0 0 0 16,0 0 14-16,0 0-6 0,14 4 0 0,-14-4 5 15,8 11 1-15,-3-4-1 0,3 1 24 0,-2 3-50 16,-2 1 57-16,2-2-61 0,1 3 41 0,-3 1-54 15,2-1 57-15,0 0-53 0,1 0 31 0,-3 0-48 16,1-1 31-16,2 2-51 0,-3-3 32 0,1-1-33 16,0 0-20-16,-1-1 1 0,2-2 0 15,-6-7 3-15,7 14 8 0,-7-14-9 0,5 10 9 0,-5-10-3 16,7 5-3-16,-7-5 27 0,0 0-34 16,10-2 22-16,-10 2-32 0,8-9 17 0,-4 1-25 15,-1-2 29-15,0 0-35 0,2-4 29 0,-3 1-33 16,0-4 27-16,3 1-35 0,-3-1 27 0,3 1-30 15,-3 0 33-15,1 1-27 0,-1 3-2 0,2 0-89 16,-2 1-11-16,-1 2-117 0,-1 9-2 0,6-16-64 16,-6 16-56-16,6-9-43 0,-6 9-37 0,10-5-51 15,-10 5-302-15,0 0-311 0</inkml:trace>
  <inkml:trace contextRef="#ctx0" brushRef="#br0" timeOffset="149894.93">12367 14183 383 0,'0'0'373'0,"0"0"-37"0,0 0-29 0,0 0-34 16,0 0-35-16,7 9-38 0,-7-9-32 16,0 0-38-16,0 0-21 0,13 1-24 0,-13-1-13 15,0 0-2-15,18-1-19 0,-18 1-3 16,12-4-6-16,-12 4-7 0,12-5-5 0,-12 5-6 0,13-10-4 15,-13 10 0-15,12-11 1 0,-12 11 5 16,8-14-5-16,-8 14 2 0,7-16 11 0,-7 16 2 0,4-17 2 16,-4 17-6-16,2-16 5 0,-2 16 9 0,-2-15 3 15,2 15-2-15,-4-12-12 0,4 12-5 16,-5-10-7-16,5 10-5 0,-8-6-4 0,8 6 3 16,0 0 3-16,-15-1 2 0,15 1 5 0,-12 7 17 15,12-7 1-15,-14 13 10 0,9-7-7 0,-3 4 15 16,3 0 1-16,-1 1-53 0,2 2 77 0,0-1-51 15,1 1 55-15,1 0-65 0,1-1 58 0,1 1-59 16,0 0 47-16,1-2-57 0,4 1 48 0,-1 0-51 16,0 0 43-16,4-1-44 0,-1-1 27 0,4-1-36 15,0 0 26-15,2-2-91 0,-2-1 5 0,5-3-114 16,-3-2-4-16,2 0-106 0,0-2 13 16,3-2-74-16,-3-3 4 0,4-2 4 0,-2-2 10 15,-1-3-5-15,0-2 38 0,-3-1 44 0,-2-1 54 16,2-3 54-16,-3 0 57 0,-3-2 44 0,-1 0 39 15,0-1 45-15,-2 0 41 0,0 0 35 0,-2 4 12 16,-2 0-11-16,1-1 78 0,-1 4-61 0,1-1 90 16,-1 4-49-16,0 0 48 0,1 1-63 0,-1 12 39 15,0-22-77-15,0 22 19 0,0-15-69 0,0 15 46 16,0 0-53-16,2-10 59 0,-2 10-35 0,0 0 75 16,0 0-44-16,2 10 69 0,-2-10-29 0,2 18 45 15,-2-6-33-15,0 2 25 0,0 0-41 16,2 4 13-16,-2 1-36 0,0 0 3 0,0 2-26 0,0-2-14 15,0 2-14-15,0-1-17 0,2 0-10 16,-1 4-9-16,0-1-12 0,3 0-6 0,-2-4-20 16,0 2-63-16,0-2-86 0,-2-1-84 0,3 0-133 15,-1-3-72-15,0 1-158 0,-2-3-174 0,0-13-343 16,0 22-716-16</inkml:trace>
  <inkml:trace contextRef="#ctx0" brushRef="#br0" timeOffset="151157.44">10001 14876 165 0,'0'0'307'15,"0"0"-31"-15,5-11-11 0,-5 11-5 0,0 0-8 16,5-10-16-16,-5 10-11 0,0 0-23 0,0 0-29 16,4-8-35-16,-4 8-20 0,0 0-18 0,0 0-13 15,0 0-3-15,0 0-4 0,0 0 3 0,0 0 10 16,0 0-1-16,0 0 2 0,5 11 17 0,-5-11 9 15,0 12 11-15,0-12-49 0,0 17 49 0,0-17-51 16,-1 22 62-16,1-9-55 0,-1 0 50 16,1 1-60-16,-1 1 31 0,1 3-42 0,-2-2 1 0,2 1-3 15,-1 1 3-15,0 0-4 0,1-1-3 16,-2 0-11-16,2-1-2 0,0-1-8 0,-1-2-2 16,1 1 1-16,0 0-8 0,0-2-6 0,0-12-4 15,0 22-4-15,0-22-1 0,1 20-3 0,-1-20-4 16,2 15-1-16,-2-15-1 0,1 15 1 0,-1-15 2 15,4 13-4-15,-4-13-5 0,4 11-7 0,-4-11-14 16,8 10-16-16,-8-10-17 0,8 6-16 0,-8-6-22 16,13 5-16-16,-13-5 36 0,14 2-81 0,-14-2 42 15,14 3-68-15,-14-3 24 0,17 0-71 16,-17 0 23-16,15-1-87 0,-15 1 19 0,18-5-40 16,-18 5-8-16,17-6-14 0,-7 3-71 0,-10 3-184 15,14-11-99-15</inkml:trace>
  <inkml:trace contextRef="#ctx0" brushRef="#br0" timeOffset="151413.34">9928 15066 274 0,'0'0'345'15,"-9"-3"-73"-15,9 3-36 0,0 0-35 0,0 0-22 16,0 0-20-16,0 0-15 0,6-7-9 16,-6 7-18-16,13-2-16 0,-13 2-9 0,17-2-13 15,-17 2-8-15,23-2-7 0,-11 0-16 0,2 2-10 16,0-1-7-16,2 1-9 0,-1 0-8 0,1-1-57 16,-2 1-76-16,1-1-92 0,0 1-87 0,-2 0-315 15,0-1-124-15</inkml:trace>
  <inkml:trace contextRef="#ctx0" brushRef="#br0" timeOffset="151794.9">10238 15025 163 0,'0'-12'485'0,"0"12"-101"16,0 0-32-16,0 0-36 0,0 0-32 0,0 0-37 15,0 0-37-15,8-6-33 0,-8 6-24 16,0 0-15-16,0 0-14 0,12 4-10 0,-12-4-8 15,10 5 0-15,-10-5-1 0,16 11-10 0,-10-4-8 16,0 0-58-16,3 2 64 0,-1 0-50 0,-2 2 56 16,1 1-67-16,0-1 55 0,-2 0-71 0,-1-1 57 15,-1 2-64-15,-1-1 60 0,0-1-64 0,-2-10 54 16,0 22-61-16,0-22 55 0,-3 20-61 16,1-10 60-16,2-10-58 0,-7 15 49 0,7-15-53 15,-7 13 57-15,7-13-58 0,-8 9 57 0,8-9-63 16,-8 5 47-16,8-5-62 0,0 0 5 0,-11-3-3 15,11 3 43-15,-5-10-58 0,5 10 50 0,-2-16-62 16,5 5 57-16,1 0-61 0,0-3 66 0,1 0-57 16,2 0 56-16,0 3-1 0,3-3-3 0,-1 2-7 15,1 0-9-15,2 1-14 0,-2 2-17 0,1 0-23 16,1 1-30-16,-2 1-43 0,0 2-52 0,2-1-67 16,-2 2-63-16,0 0-60 0,-10 4-80 0,19-5-218 15,-19 5-191-15</inkml:trace>
  <inkml:trace contextRef="#ctx0" brushRef="#br0" timeOffset="152029.07">10593 15040 286 0,'0'0'532'0,"0"0"-80"0,0 0-59 0,0 0-35 15,0 0-40-15,2-9-70 0,-2 9-50 0,0 0-43 16,0 0-27-16,0 0-22 0,0 0 15 15,0 0 8-15,0 0-2 0,6 10-4 16,-6-10-55-16,2 14 63 0,-2-14-62 0,0 17 57 0,1-6-65 16,-2-1 43-16,1-10-67 0,0 23 39 0,-1-11-60 15,0 0-1-15,-1 0 37 0,0-2-64 16,0 3-10-16,0-4-160 0,-1 2-41 0,3-11-147 16,-4 17-54-16,4-17-121 0,-5 12-292 0,5-12-376 15</inkml:trace>
  <inkml:trace contextRef="#ctx0" brushRef="#br0" timeOffset="152188.59">10566 14960 402 0,'0'0'511'16,"-3"-16"-53"-16,3 16-39 0,-1-12-43 0,1 12-69 16,0 0-70-16,-2-13-56 0,2 13-44 0,0 0-32 0,-3-10-25 15,3 10-45-15,0 0-64 0,0 0-92 16,0 0-109-16,0 0-87 0,0 0-105 0,0 0-251 15,0 0-182-15</inkml:trace>
  <inkml:trace contextRef="#ctx0" brushRef="#br0" timeOffset="152830.41">10942 15082 132 0,'0'0'525'0,"3"-13"-107"0,-3 13-36 0,1-11-47 15,-1 11-55-15,-1-12-34 0,1 12-47 0,-6-11-30 16,6 11-25-16,-11-9-21 0,11 9-23 0,-16-8-11 16,6 6-7-16,10 2-15 0,-20-3-13 0,20 3-11 15,-20 0-11-15,20 0 6 0,-22 5 1 0,11 0-1 16,-1 2-4-16,0-2-3 0,2 4 1 0,-2-2-8 15,3 2 7-15,2 1-55 0,-1-1 56 16,2 0-50-16,1 0 50 0,-1 1-37 0,6-10 47 16,-5 16-55-16,5-16 56 0,-1 15-60 0,1-15 58 15,5 14-54-15,0-6 57 0,2-2-59 0,0 0 57 16,3-1-59-16,-1-1 42 0,2-2-59 0,0 0 46 16,-11-2-55-16,22 0 51 0,-11-2-49 0,0-1 58 15,-1-2-52-15,-1 0 57 0,0-3-55 0,0-2 57 16,0 1-53-16,-3-1 63 0,0 0-56 0,1-2 64 15,-2 3 1-15,0 0 7 0,0 0 5 0,-1 0-52 16,-4 9 68-16,6-15-48 0,-6 15 44 0,7-12-60 16,-7 12 47-16,4-10-75 0,-4 10 57 0,6-6-62 15,-6 6 58-15,0 0-62 0,0 0 68 0,0 0-53 16,0 0 66-16,0 0-43 0,10 6 67 0,-10-6-43 16,3 14 69-16,-3-14-47 0,2 18 43 15,-2-5-47-15,2-2-2 0,-1 3-6 0,1 1-2 16,-2 2-1-16,2 0-1 0,-1 1-7 0,0 1-7 15,1 0-5-15,0 0 29 0,-1 0-44 0,2 0 36 16,-2-1-37-16,2 2 26 0,-2-1-36 0,0-1 29 16,2 0-35-16,-3-1 38 0,1-2-40 0,0-1 23 15,-1-2-24-15,2 0 40 0,-2-12-38 0,0 19 39 16,0-19-36-16,-3 15 33 0,3-15-37 0,-8 13 30 16,8-13-45-16,-13 8 14 0,13-8-72 0,-17 3 11 15,17-3-84-15,-22 0-9 16,9-3-51-16,-1 2-73 0,1-3-51 0,-3-1-65 0,2-1-64 15,-1 0-410-15,3-1-443 0</inkml:trace>
  <inkml:trace contextRef="#ctx0" brushRef="#br0" timeOffset="153459.26">11294 15085 549 0,'0'0'444'0,"-2"-19"-46"15,2 19-46-15,-6-15-43 0,2 7-35 16,4 8-51-16,-9-14-30 0,9 14-20 0,-11-13-33 16,11 13-26-16,-11-8-27 0,11 8-19 0,-13-6-17 15,13 6-3-15,-18 0-10 0,18 0-7 0,-16 4-4 16,16-4-4-16,-18 7 2 0,9-1 1 0,1 2 0 15,-2 1-2-15,2 0-4 0,1 2-4 0,0-2-47 16,0 1 54-16,2 0-50 0,-1-1 54 0,3 0-51 16,3-9 56-16,-6 16-53 0,6-16 52 0,-1 15-53 15,1-15 61-15,1 14-55 0,-1-14 53 0,7 12-39 16,-7-12 48-16,10 10-56 0,-10-10 54 0,14 6-58 16,-14-6 56-16,14 0-59 0,-14 0 59 15,18-5-57-15,-18 5 61 0,16-10-66 16,-8 3 55-16,1-1-5 0,-1-1-5 0,-2-2-7 15,2-1 4-15,-3 3 6 0,0 1 10 0,1-2 2 16,-3 2 1-16,-3 8 4 0,7-15 7 0,-7 15-9 16,7-12-2-16,-7 12-18 0,4-9-11 0,-4 9-10 15,6-8-2-15,-6 8-2 0,0 0-6 0,0 0 8 16,0 0 10-16,0 0-50 0,0 0 70 0,0 0-49 16,3 12 68-16,-3-12-52 0,-1 15 63 0,1-15-45 15,-2 21 51-15,2-10-45 0,0 2 46 16,0 0-48-16,0 4 6 0,0 0-2 0,0 1 34 0,0 1-43 15,0-1 37-15,0 3-45 0,2-1 37 16,-1 0-46-16,0 0 39 0,1-1-46 0,-1 0 48 16,3 0-53-16,-4 0 44 0,2-3-44 0,-2-1 41 15,2 0-42-15,0-3 46 0,-1 1-42 0,-1-13 41 16,0 18-37-16,0-18 23 0,0 15-17 0,0-15 32 16,-5 14-47-16,5-14 3 0,-9 9-49 0,9-9 8 15,-14 3-90-15,14-3 9 0,-17 0-58 0,5-1-60 16,0-1-54-16,1-3-57 0,1 3-29 15,-2-4-39-15,2 1-395 0,0-4-365 0</inkml:trace>
  <inkml:trace contextRef="#ctx0" brushRef="#br0" timeOffset="155155.62">11435 15150 128 0,'0'0'480'0,"0"0"-98"0,0 0-66 0,2-13-62 16,-2 13-45-16,0 0-36 0,0 0-25 0,0 0-14 15,8-6-17-15,-8 6-20 0,0 0-10 0,13 1-14 16,-13-1-10-16,12 1-10 0,-12-1-1 0,15 1-9 16,-15-1-12-16,15 3 1 0,-15-3-3 15,18 0-5-15,-18 0 1 0,17-3 0 0,-17 3-4 16,15-4-1-16,-6 1-5 0,-9 3-3 0,14-11 0 15,-8 4 2-15,1 1-1 0,-1-2 1 0,-6 8 2 16,7-15-2-16,-7 15-3 0,3-16 23 0,-3 16 7 16,2-14 0-16,-2 14-5 0,-2-14-18 0,2 14 6 15,-5-10-7-15,5 10-3 0,-11-9-4 0,11 9-3 16,-13-4 6-16,13 4-5 0,-17 0-1 0,17 0 2 16,-20 4-1-16,9 0 3 0,2 2 2 0,-2 1 2 15,1 2-3-15,2 2 7 0,1-1 9 16,0 1 3-16,1 2-39 0,3 1 55 0,0-3-44 0,1 2 62 15,4-2-50-15,-2 3 56 0,3-4-60 16,1 4 57-16,4-4-61 0,0 3 55 0,1-4-62 16,5 1 56-16,-2-2-62 0,5 0 58 0,1-3-60 15,0-1 59-15,-1-1-60 0,0-1 52 0,1-2-65 16,2-3 49-16,-3 0-79 0,0-4 36 0,3 0-67 16,-4-1 51-16,0-3-57 0,-2 1 51 0,-1-2 3 15,-3 1-5-15,-1-2 1 0,0 1 4 0,-4-1-3 16,0 3 2-16,-1 0-5 0,-2 0-11 0,-2 10-3 15,0-19 4-15,0 19 1 0,-2-15 1 0,2 15 4 16,-6-14 0-16,6 14-2 0,-5-9-1 16,5 9 0-16,0 0 9 0,-9-9 3 0,9 9 7 15,0 0 5-15,0 0 4 0,0 0 3 0,0 0 3 16,0 0 1-16,-8 7 2 0,8-7 6 0,0 0 3 16,3 11-1-16,-3-11-2 0,0 0-3 15,7 11-7-15,-7-11-7 0,7 7 3 0,-7-7-5 16,9 7-1-16,-9-7 0 0,10 4 1 0,-10-4 6 15,10 3 6-15,-10-3 2 0,11 3 5 0,-11-3 2 16,0 0 9-16,11-1 6 0,-11 1-3 0,0 0 2 16,10-4 3-16,-10 4 3 0,0 0 6 0,0 0-1 15,0 0-2-15,0 0 2 0,-3-10 1 16,3 10 3-16,0 0 8 0,-11-4 0 0,11 4-3 0,0 0-1 16,-14 2 0-16,14-2 0 0,-13 7 2 15,13-7 11-15,-13 9 4 0,8-1 2 0,-1-1 4 16,0 1-53-16,2 1 60 0,-1-1-45 0,1 4 60 15,2-3-48-15,0 2 51 0,2-11-49 0,-3 20 57 16,3-20-58-16,3 19 55 0,-3-19-62 0,5 18 55 16,-5-18-63-16,10 14 53 0,-1-8-62 0,0-1 56 15,3 0-60-15,0-2 52 0,1-1-63 0,2-1 42 16,-2-1-81-16,6-1 31 0,-2-1-87 0,-2-2 41 16,2-2-63-16,1 2 49 0,-3-4-9 0,-2 2 15 15,0-1-1-15,0-1 14 0,-4 0 5 0,0 3 8 16,-3-3 6-16,0 1 6 0,-6 7 5 15,9-13 3-15,-9 13 8 0,5-10-5 0,-5 10 3 16,7-9-1-16,-7 9-1 0,0 0-2 0,2-10 5 16,-2 10 2-16,0 0-3 0,0 0 5 0,0 0 3 15,0 0 4-15,0 0 2 0,0 0 6 0,0 0 3 16,14 3 2-16,-14-3-1 0,7 6 2 0,-7-6 5 16,9 5 4-16,-9-5 1 0,11 4 0 0,-11-4-3 15,13 5 1-15,-13-5 4 0,15 4-4 0,-15-4 4 16,17 1 6-16,-17-1 5 0,19-2-1 0,-19 2 0 15,19-3 1-15,-19 3-5 0,18-7 2 0,-18 7 4 16,13-11 0-16,-13 11-2 0,13-10 5 16,-13 10-2-16,8-15-11 0,-8 15 0 0,4-14-4 0,-4 14 1 15,-2-14-2-15,2 14-2 16,-4-12-3-16,4 12 2 0,-9-14-2 0,9 14-2 16,-12-11-2-16,12 11-3 0,-15-7-1 0,15 7-3 15,-16-5 2-15,16 5-2 0,-16-1 3 0,16 1 3 16,-15 2 1-16,15-2-2 0,-14 8 8 0,5-4 0 15,2 2 8-15,-1 2 4 0,3 0 7 0,-1 0 2 16,1 2 4-16,0 0-44 0,2-1 58 0,0 2-48 16,0-1 53-16,3-10-55 0,0 21 60 0,0-10-59 15,0-11 59-15,6 20-59 0,-3-10 57 16,6-1-61-16,0 1 55 0,2-2-60 0,1 1 51 0,3-2-56 16,1 0 52-16,2-3-55 0,2 1 58 15,3-1-60-15,-1-1 58 0,0-2-61 0,1-1 53 16,2-2-69-16,-1 0 53 0,1-3-54 0,-3 1 38 15,-1-3-54-15,-1 0 62 0,-2-1-55 0,-3-2 55 16,-1 0-51-16,-3-1 56 0,1 0-56 0,-5 0 59 16,1 0-8-16,-3-1-4 0,-1-1-5 0,-4 2-1 15,2 1 1-15,-2 10-1 0,-4-20-4 16,0 9 1-16,-1 4-1 0,-1-2-2 0,1 2 3 0,-4-1-1 16,2 3 0-16,-1 0-1 0,8 5 6 0,-17-6-3 15,17 6-2-15,-17-1 7 0,17 1 1 0,-20 3 3 16,11 1-2-16,0 2 8 0,-1 0 7 0,3 1 4 15,-3 3 2-15,2 0 5 0,4-1-55 16,-3 1 65-16,3 0-47 0,2 0 62 0,-2 0-58 16,4-10 63-16,-2 20-62 0,2-20 61 0,4 19-58 15,0-11 54-15,0 1-58 0,5-1 56 0,-1-1-63 16,1-2 59-16,1 1-59 0,2-2 59 0,-1-1-58 16,2 0 59-16,-1-1-57 0,-12-2 57 0,25-4-60 15,-12 1 60-15,-3-2-70 0,5-2 63 0,-4-2-67 16,1-1 61-16,-2-2-64 0,1-4 61 0,-4 0-56 15,2-4 48-15,-2 1-61 0,-1-3 63 16,-3 2-65-16,-1-3 67 0,0 4-66 0,-2-1 66 16,0 1-67-16,-2 0 63 0,2 1-59 0,-2 3 58 15,1 0-61-15,-1 3 54 0,2 12-63 16,0-20 52-16,0 20-9 0,-4-14-4 0,4 14-1 16,-2-9 3-16,2 9 5 0,0 0 0 0,0 0 5 15,-9 4 11-15,9-4-1 0,-7 13 1 0,7-13 14 16,-5 19 6-16,5-6-51 0,-2-2 72 0,0 3-53 15,0 3 57-15,2-1-42 0,0 1 48 0,0 0-49 16,2-1 45-16,0 4-52 0,0-4 5 0,1 1 0 16,2-2-1-16,1 2-1 0,-1-2-3 0,3 0 0 15,-1-1 0-15,1-1-7 0,3-2-41 0,-1-1-31 16,4 1-105-16,-3-4-52 0,3 0-177 16,-1-1-84-16,-4-3-558 0,5 0-658 0</inkml:trace>
  <inkml:trace contextRef="#ctx0" brushRef="#br0" timeOffset="161049.75">16077 10497 80 0,'0'0'240'0,"0"0"-36"0,0 0-16 15,0 0-15-15,0 0-19 0,0 0-8 16,0 0-18-16,0 0-9 0,0 0-12 0,0 0-3 16,0 0 0-16,0 0 3 0,0 0 0 15,-2-11 5-15,2 11 10 0,0 0 3 0,0 0-8 16,0 0-5-16,0 0-2 0,0 0 7 0,0-12-3 15,0 12 51-15,0 0-64 0,0 0 49 0,0 0-64 16,-1-12-8-16,1 12 53 0,0 0-72 0,0 0-2 16,0 0-5-16,0 0-9 0,-1-11-8 0,1 11-8 15,0 0-2-15,0 0-12 0,0 0 20 0,0 0-27 16,0 0-2-16,0 0 2 0,0 0 0 0,0 0-7 16,0 0 2-16,-2-11-2 0,2 11 1 15,0 0 0-15,0 0 0 0,0 0 0 0,0 0 0 16,0 0 3-16,0 0 0 0,0 0 3 0,0 0 6 15,0 0-1-15,0 0 2 0,2 14 1 0,-2-14 3 16,0 0 4-16,0 13 18 0,0-13-2 0,1 13-4 16,-1-13 5-16,0 14-39 0,0-14 31 0,0 17-33 15,0-17 32-15,1 21-28 0,-1-21 28 0,0 21-30 16,2-10 26-16,-1 1-34 0,-1-12 36 0,0 23-31 16,1-10 30-16,-1-1-31 0,1 1 27 0,-1 0-29 15,2 1 35-15,-2 0-29 0,0-1 27 0,1 1-32 16,-1 1 23-16,0 1-3 0,1-1-8 0,-1-1 9 15,0 3-9-15,2 0 0 0,-2 0-4 16,1-1-2-16,0 1 3 0,0-1 0 0,2-1 0 16,-1 2-2-16,0-1 1 0,-1 1-1 15,0-1 1-15,2-1-1 0,-2 0 1 0,-1 1 0 16,1 0-2-16,2 0 5 0,-2-1-1 0,2 1-1 16,-2 1 12-16,0-2-10 0,1 2 1 0,-1 0-31 15,0-1 35-15,0 1-29 0,1 1 35 0,0-1-29 16,1 1 31-16,-2 0-35 0,0 0 36 0,1 0-29 15,-1 1 2-15,0 1 4 0,2-2 1 0,-2 1 28 16,2 0-32-16,-2 0 31 0,0 2-36 0,2-1 38 16,-1-1-31-16,0 1 25 0,-1 1-31 0,0-2 35 15,0 1-34-15,2 3 33 0,-1-2-45 0,0-2 40 16,-1 0-30-16,1 1 31 0,0 0-31 16,-1-1 33-16,0 0-33 0,-1 0 29 0,2 1-31 15,-2-2 34-15,1 1-32 0,-1 0 31 0,1 0-30 16,-1 0 29-16,0-1-31 0,2 0 37 0,-2 0-30 15,0 2 24-15,0-2-33 0,0 0 38 0,0-1-33 16,0 1 35-16,0 0-37 0,0-2 1 0,0 2 6 16,0-1-1-16,1 0 2 0,-1 1 2 0,0-2 1 15,1 1 1-15,-1 0 3 0,0 0-3 0,0 1 1 16,1-1 29-16,-1-1-35 0,0 1 31 0,2 0-33 16,-2 0 33-16,0 0-38 0,0 0 33 15,0 1-27-15,1-2 23 0,-1 1-24 0,0 0 29 16,1 0-38-16,-2 0 50 0,1 0-50 0,0 1 36 15,0-1-39-15,0 0 39 0,0 1-40 0,0-1 36 16,0 0-34-16,0 0 33 0,0-1-32 16,0-2 34-16,1 1-32 0,-1 0 31 0,0-1-33 15,0-1 36-15,0 0-33 0,0 1 32 0,0-1-34 16,0 0 35-16,0-1-38 0,0 0 38 0,-1 1-32 16,1-1 34-16,0 0-30 0,-1 0 32 0,1 0-38 15,-2 0 24-15,2-12-22 0,-1 23 6 0,0-12 2 16,0 0 3-16,1-11-5 0,-2 20 2 0,1-9-1 15,1-11 2-15,-1 20 0 0,1-20-1 0,-2 21 5 16,2-21 0-16,-1 20 0 0,1-20 3 16,-1 20-3-16,1-20 1 0,-2 21 0 0,1-10 2 15,1-11-3-15,-1 20 1 0,0-9-2 0,1-11 1 16,-2 20 0-16,0-9 2 0,2-11-4 0,-1 19 35 16,1-19-37-16,-2 19 31 0,2-19-35 0,-2 17 32 15,2-17-29-15,-1 15 25 0,1-15-29 0,0 14 29 16,0-14-31-16,-2 13 28 0,2-13-34 0,-2 13 34 15,2-13-32-15,-2 12 38 0,2-12-36 16,-1 13 34-16,1-13-36 0,-1 11 31 0,1-11-39 16,-1 11 39-16,1-11-32 0,-2 11 35 0,2-11-31 15,0 0 31-15,-1 12-34 0,1-12 38 0,0 0-35 16,0 0 36-16,-1 11-36 0,1-11 23 0,0 0-64 16,0 0-19-16,0 0-96 0,0 0-47 0,0 0-85 15,0 0-74-15,0 0-51 0,2-13-56 0,-2 13-400 16,4-12-439-16</inkml:trace>
  <inkml:trace contextRef="#ctx0" brushRef="#br0" timeOffset="162921.54">16114 10483 67 0,'-8'-5'148'0,"8"5"-37"0,0 0-7 16,0 0-17-16,0 0 8 0,0 0-17 0,0 0 7 15,-9-4-8-15,9 4 5 0,0 0-5 16,0 0 2-16,0 0 4 0,0 0-11 0,-11-2 1 16,11 2-13-16,0 0 18 0,0 0-19 0,0 0 20 15,0 0-27-15,0 0 21 0,-11-3-38 0,11 3 28 16,0 0-41-16,0 0 47 0,0 0-46 0,0 0 50 15,0 0-51-15,0 0 5 0,0 0 6 0,0 0 4 16,0 0 1-16,0 0 5 0,0 0 10 16,0 0 2-16,0 0 0 0,0 0 3 0,0 0 3 15,0 0 50-15,0 0-59 0,0 0 48 0,0 0-59 16,13-2 52-16,-13 2-64 0,14-2 47 0,-14 2-53 16,17-1 46-16,-17 1-50 0,25-1 47 0,-10 1-47 15,1-1 53-15,2 1-56 0,1-1 44 0,0 0-57 16,1 1 49-16,1-2-53 0,-1 2 57 15,3-1-52-15,-1 1 49 0,0 0-59 0,2 0 53 0,-2 0-59 16,0 0 53-16,1 0-47 0,-2 0 44 16,1 0-60-16,-1 0 57 0,0 1-58 0,1-1 55 15,-1 0-50-15,-1 2 51 0,2-2-55 0,-2 1 56 16,2-2-54-16,-1 2 56 0,1-1-53 0,0 0 55 16,1 0-56-16,1 1 55 0,-2-1-55 0,1 0 57 15,0 1-60-15,-1-1 59 0,0 0-52 0,0 0 57 16,1 1-59-16,-1-1 57 0,1 0-56 15,0 0 52-15,0 1-54 0,-1-1 53 0,1 0-58 16,0 0 57-16,-1 0-56 0,0 0 59 0,-1 0-58 16,1 0 52-16,-2 0-58 0,2 0 60 0,0 0-55 15,-3 0 52-15,3 0-54 0,-2 0 54 0,-1 0-56 16,0 0 54-16,1-1-55 0,-2 1 55 0,1 0-55 16,-4 0 52-16,3 0-52 0,-3 0 63 0,4 0-60 15,-1-1 55-15,2 1-59 0,-1 0 53 16,1 0-55-16,-2 0 60 0,2 1-59 0,1-1 56 15,-1 0-54-15,1 0 58 0,-2 1-59 0,1-1 57 16,1 0-57-16,-3 0 55 0,1 0-55 0,0 0 61 16,-4 2-55-16,2-2 51 0,-2 0-55 0,1 0 58 15,-2 0-59-15,1 0 58 0,-1 0-61 0,0-2 60 16,0 2-61-16,0 0 62 0,2-1-59 0,-2 1 55 16,1 0-57-16,-1-1 59 0,1 1-66 0,0 0 66 15,0-1-61-15,-1 1 56 16,1 0-52-16,-2 0 56 0,1 0-59 0,-1-1 60 0,-13 1-60 15,25 0 63-15,-25 0-66 0,25 0 66 16,-25 0-61-16,23 0 59 0,-11-1-62 0,-12 1 60 16,25 0-56-16,-25 0 53 0,22 0-54 0,-22 0 59 15,21 0-58-15,-21 0 58 0,21-2-58 0,-21 2 57 16,16 0-53-16,-16 0 55 0,18-1-62 0,-18 1 63 16,16 0-60-16,-16 0 58 0,15 0-56 0,-15 0 57 15,13-1-60-15,-13 1 63 0,0 0-62 0,16-2 58 16,-16 2-60-16,0 0 62 0,14 0-61 15,-14 0 66-15,0 0-67 0,0 0 60 0,13-2-58 0,-13 2 59 16,0 0-58-16,0 0 58 0,0 0-61 0,12-1 61 16,-12 1-61-16,0 0 61 0,0 0-61 0,0 0 61 15,0 0-61-15,0 0 62 0,0 0-57 16,11-1 54-16,-11 1-60 0,0 0 61 0,0 0-59 16,0 0 58-16,0 0-55 0,0 0 60 15,0 0-59-15,0 0 59 0,0 0-51 0,0 0 58 16,0 0-57-16,0 0 60 0,0 0-50 0,0 0 54 15,0 0-61-15,0 0 65 0,0 0-61 0,0 0 57 16,0 0-60-16,0 0 56 0,0 0-57 0,0 0 56 16,0 0-60-16,0 0 58 0,13-1-59 0,-13 1 55 15,0 0-57-15,0 0 52 0,0 0-58 0,0 0 57 16,0 0-59-16,0 0 55 0,0 0-57 0,0 0 53 16,0 0-51-16,0 0 55 0,0 0-54 0,0 0 56 15,9-6-56-15,-9 6 51 0,0 0-51 0,0 0 47 16,8-5-56-16,-8 5 63 0,0 0-62 15,12-3 54-15,-12 3-57 0,0 0 55 0,13-3-62 16,-13 3 59-16,10-3-59 0,-10 3 63 0,0 0-59 16,17-2 64-16,-17 2-64 0,0 0 67 0,11-2-57 15,-11 2 62-15,0 0-56 0,0 0 60 0,0 0-60 16,14-3 59-16,-14 3-61 0,0 0 62 16,0 0-60-16,0 0 57 0,0 0-61 15,11-2 58-15,-11 2-50 0,0 0 49 0,0 0-58 0,0 0 59 16,0 0-60-16,0 0 56 0,0 0-58 15,0 0 60-15,0 0-63 0,0 0 62 0,0 0-58 16,0 0 59-16,12-1-58 0,-12 1 60 0,0 0-57 16,0 0 56-16,0 0-61 0,0 0 62 0,0 0-60 0,0 0 59 15,0 0-60-15,0 0 57 0,0 0-60 16,0 0 53-16,0 0-70 0,0 0 15 0,0 0-102 16,0 0 4-16,0 0-112 0,0 0-8 0,0 0-80 15,0 0-46-15,0 0-70 0,0 0-271 0,0 0-226 16</inkml:trace>
  <inkml:trace contextRef="#ctx0" brushRef="#br0" timeOffset="164475.76">18523 10429 49 0,'0'0'214'0,"0"0"-23"0,0 0-18 16,0 0-22-16,0 0-16 0,0 0-14 0,0 0 0 16,0 0-13-16,0 0-6 0,0 0 3 0,0 0-28 15,0 0 30-15,0 0-35 0,0 0 41 16,0 0-53-16,0 0 56 0,0 0-66 0,0 0 61 16,0 0-67-16,0 0 68 0,0 0-69 0,-9-3 64 15,9 3-52-15,0 0 49 0,0 0-50 16,0 0 51-16,0 0-61 0,0 0 54 0,0 0-57 0,0 0 46 15,0 0-54-15,0 0 44 0,0 0-56 16,0 0 46-16,0 0-60 0,0 0 47 0,0 0-52 0,0 0 48 16,0 0-43-16,0 0 45 0,0 0-56 15,0 0 50-15,0 0-53 0,0 13 53 0,0-13-53 16,0 0 56-16,0 0-46 0,-2 15 53 0,2-15-59 16,0 0 56-16,0 15-59 0,0-15 57 0,-1 13-55 15,1-13 58-15,-1 16-58 0,1-16 10 0,-1 17-1 16,1-17-3-16,-2 20 9 0,2-20 0 0,-2 20-2 15,0-7 7-15,2-13 1 0,-1 22-8 0,0-10-2 16,1 1 1-16,-1 0 17 0,1 0-10 16,-2 0 0-16,2-1 0 0,-1 1-3 0,1 0 1 15,0 2 2-15,-1-2-1 0,1 2 52 16,-3-1-65-16,2 1 59 0,1 1-63 0,-1-2 55 16,1 2-64-16,-2 0 61 0,2 0-68 0,-1 1 59 15,1 0-60-15,0 0 61 0,0 0-60 0,-1-1 58 16,2 1-60-16,-1 1 58 0,0-1-61 0,0-1 58 15,0 1-59-15,0 0 64 0,1 0-59 0,-1 0 51 16,0 0-54-16,0 0-1 0,0-1 7 0,2 1 1 16,-2 0 6-16,0-1 1 0,0 1 0 0,1 0 5 15,0 0 0-15,2 0-2 0,-2 0 5 0,-1 0 1 16,0-1-18-16,0 1 29 0,1 0-30 0,-1-1 29 16,0 1-29-16,2 0 27 0,-2 0-23 15,1-1 41-15,-1-2-20 0,1 3-2 0,-1-3-1 0,0 2-1 16,1-2-1-16,-1 2-1 0,0-1 0 0,2-3 0 15,-2 3 12-15,0-1-9 0,1 1-8 16,-1-1 10-16,0-1-6 0,0 2 8 0,1-1-10 16,-1-1-1-16,2 2 1 0,-1 0 3 15,-1-1-3-15,2 1 0 0,-2-2 1 0,2 2 0 16,-2-2 1-16,0 0 6 0,0 1-1 0,1 0-7 16,-1 0 8-16,0-1-8 0,1 1 2 0,-1 0-1 15,2-1-2-15,-2 1-3 0,1 0 4 0,-1 0 4 16,0-1-1-16,1-1 0 0,-1 2 0 15,1-2 1-15,1 1-1 0,-2-1 1 0,0-1-1 16,1 3-2-16,-1-2 10 0,-1 0-3 0,2-1-25 16,-2 1 23-16,1 0-25 0,0 0 29 0,0-1-24 15,0 2 27-15,0-1-24 0,0-1 26 0,0 3-28 16,-2-2 27-16,2 0-25 0,0 1 25 0,-1 0 0 16,1 0-3-16,0 1-2 0,0-1-1 0,0 0-1 15,0 0-2-15,-1 0 6 0,1 1-1 0,-1-3-8 16,1 3 8-16,-2-2-7 0,1 1 0 0,0-1 0 15,-1 0 0-15,1 0 0 0,0 0 1 0,0 0 0 16,1 0-2-16,-2-1 2 0,1 1-1 16,0-1 4-16,-1 1-5 0,2-12 0 0,-1 23 0 0,0-13 0 15,1 2 6-15,-1-1-7 0,-1 1 1 16,2-12 6-16,0 23-11 0,-1-12 9 0,1 1-1 16,-1-1 0-16,1 2-4 0,0-1 1 0,-4 1 4 15,4-1-4-15,0 1 4 0,-1-1-1 16,1 1 1-16,-2-1-1 0,2 0-1 0,0 1 1 15,0 0 1-15,0-2 0 0,-1 0-1 0,1 2 7 16,-1-2-1-16,1 1-3 0,-1-1-1 0,1-11-7 16,0 22 2-16,-2-12 1 0,2-10-20 0,0 21 24 15,0-21-26-15,-1 18 29 0,1-18-22 0,0 18 25 16,0-18-26-16,-1 18 30 0,1-18-28 0,0 19 30 16,0-19-29-16,-2 18 30 0,2-18-28 0,0 17 29 15,0-17-28-15,0 18 27 0,0-18-29 16,-1 17 34-16,1-17-30 0,-1 17 28 0,1-17-28 15,-1 15 21-15,1-15 3 0,0 15-35 0,0-15 35 16,0 16 4-16,0-16-4 0,0 15-11 0,0-15 11 16,0 15-3-16,0-15-2 0,0 15-2 0,0-15 2 15,0 14-2-15,0-14 3 0,0 14 0 0,0-14 0 16,1 15-1-16,-1-15 2 0,0 14 4 0,0-14-1 16,0 14-2-16,0-14-2 0,0 14 0 0,0-14 4 15,0 12-2-15,0-12-3 0,-1 10-15 0,1-10 9 16,0 0 0-16,1 15 3 0,-1-15-1 0,0 0-6 15,0 13-1-15,0-13-3 0,0 0 6 16,0 13-1-16,0-13 2 0,0 0-3 0,1 11 4 16,-1-11 1-16,0 0 1 0,0 12-1 0,0-12 1 15,0 0-1-15,1 11-1 0,-1-11-3 0,0 0 1 16,2 11 6-16,-2-11 0 0,0 0-1 0,0 0 3 16,1 12 0-16,-1-12-2 0,0 0-6 0,0 0 0 15,1 11 1-15,-1-11 2 0,0 0 2 0,0 0-8 16,0 0 0-16,0 0-1 0,2 12 4 15,-2-12-1-15,0 0-14 0,0 0-42 0,0 0-70 16,0 0-85-16,0 0-117 0,0 0-98 0,0 0-94 16,0 0-438-16,0 0-541 0</inkml:trace>
  <inkml:trace contextRef="#ctx0" brushRef="#br0" timeOffset="166251.1">16165 13146 198 0,'0'0'214'0,"0"0"-34"0,0 0-24 15,0 0-25-15,0 0-17 0,0 0-15 0,0 0-11 16,0 0-11-16,0 0 0 0,0 0-11 0,0 0 20 16,0 0-15-16,0 0 28 0,0 0-37 15,0 0 1-15,0 0 3 0,2 11 1 0,-2-11 0 16,0 0-4-16,0 0 11 0,-2 12 5 0,2-12-1 0,0 0 47 15,-2 12-68-15,2-12 52 0,-1 11-56 16,1-11 59-16,-1 11-65 0,1-11 46 0,-3 12-57 16,3-12 43-16,-2 13-56 0,2-13 49 0,-5 13-52 15,5-13 43-15,-3 12-53 0,3-12 45 0,-1 12-53 16,1-12 50-16,-3 10-52 0,3-10 52 0,0 0-54 16,-2 12 54-16,2-12-53 0,0 0 52 0,-2 10-46 15,2-10 46-15,0 0-56 0,0 0 54 0,-1 11-58 16,1-11 52-16,0 0-53 0,0 0 54 0,0 0-56 15,0 0 57-15,0 14-56 0,0-14 57 0,0 0-50 16,0 0 60-16,0 0-49 0,4 9 57 0,-4-9-52 16,0 0 59-16,0 0-59 0,11 6 60 15,-11-6-59-15,0 0 58 0,15 4-63 16,-15-4 61-16,14 1-64 0,-14-1 56 0,17 1-64 16,-17-1 50-16,23 0-52 0,-10 0 51 0,-13 0-60 15,26 0 52-15,-13 0-58 0,2 0 60 0,-1-1-60 16,1 1 63-16,2-1-67 0,2 0 62 0,0 0-70 15,-2 1 64-15,2 0-59 0,-1-2 61 0,1 1-63 16,0-1 61-16,-1 1-61 0,1 0 61 0,-1 0-61 16,1 0 61-16,0 0-61 0,0 0 58 0,0 1-58 15,0-2 60-15,0 1-57 0,0 1 58 0,0 0-51 16,1-1 48-16,0 1-53 0,-1 0 52 0,3 0-56 16,-2-1 60-16,1 2-58 0,2-1 55 15,-2 0-55-15,0 0 57 0,1 1-55 0,-2 0 53 0,2-1-53 16,-3 2 56-16,3-1-54 0,-3 0 56 15,1-1-55-15,2 1 57 0,-3-1-52 0,2 1 50 16,-1-1-51-16,1 0 48 0,0 0-46 0,1 0 59 16,0 0-58-16,0 0 47 0,-1-1-44 0,2 1 44 15,-2-1-47-15,0 1 48 0,1-1-53 0,-3 1 57 16,2 0-54-16,-1-1 54 0,-1 1-56 0,1 0 50 16,-3 0-57-16,1 0 59 0,-1 0-52 0,1-2 7 15,0 2 4-15,0 0 5 0,-1-1-2 0,3 1 5 16,-4-1 1-16,3 0 1 0,1 1 3 0,-1-1 0 15,1 0-2-15,-1-1 0 0,1 1 0 16,0-1-4-16,-1 2 8 0,2-1-1 0,-2 0-4 16,-1 0 14-16,1 0-10 0,-2 0 0 0,2-1-5 15,-3 1 0-15,1 1 5 0,-3-1 0 0,1 0 2 16,-1 0-1-16,2 1-2 0,-2-1 2 16,1 0-4-16,-2 1 1 0,2-2 2 0,-1 1-2 15,0-1 1-15,0 1 1 0,2 1-1 0,-2-1-5 16,2-1 0-16,-2 2 11 0,2-1-6 0,-2-1-2 15,1 1-4-15,-2 1 0 0,0-1-3 0,1 1 2 16,-1-1 1-16,1 1 0 0,-2-1 2 0,-12 1 0 16,25-1 1-16,-25 1 0 0,23-2 0 15,-23 2-2-15,21-1 5 0,-21 1-1 0,18-1 1 0,-18 1 2 16,19 0 1-16,-19 0-8 0,16-2 8 16,-16 2-1-16,16 0 0 0,-16 0-3 0,17 0-7 15,-17 0 4-15,17 0-1 0,-17 0-1 0,15 0 1 16,-15 0-2-16,15-1 3 0,-15 1-2 0,14 0 3 15,-14 0-2-15,14 0-2 0,-14 0 4 0,13 0-1 16,-13 0 0-16,0 0-3 0,19-1 5 0,-19 1-3 16,0 0 3-16,16 0 0 0,-16 0-1 0,0 0 0 15,16 1 1-15,-16-1-3 0,0 0 2 0,13 0 0 16,-13 0-2-16,0 0 0 0,0 0 0 0,17 0 13 16,-17 0-13-16,0 0 5 0,0 0-8 0,14 1 8 15,-14-1-6-15,0 0 1 0,0 0 1 0,0 0-1 16,0 0 3-16,14 0 6 0,-14 0-4 15,0 0 1-15,0 0 2 0,0 0-2 0,0 0-3 16,0 0-12-16,0 0-16 0,0 0-35 0,0 0-58 16,11-1-72-16,-11 1-48 0,0 0-180 0,0 0-56 15,0 0-97-15,-6-8-335 0,6 8-471 0</inkml:trace>
  <inkml:trace contextRef="#ctx0" brushRef="#br0" timeOffset="167857.47">16563 10870 237 0,'0'0'352'0,"3"-12"-53"16,-3 12-36-16,0-12-39 0,0 12-13 0,-3-13-8 16,3 13-21-16,-5-14-22 0,5 14-14 15,-10-13-24-15,10 13-21 0,-9-9-14 0,9 9-23 0,-11-6-8 16,11 6-10-16,-17-5-7 0,17 5-3 0,-17 0-2 15,17 0-2-15,-21 2-3 0,8 1-3 0,3 0-2 16,-1 1 1-16,1 1 1 0,0-1 5 0,1 3 5 16,1-2-2-16,-2 1-5 0,4 1-3 0,-1 0 6 15,1 0-9-15,0 0 46 0,6-7-46 0,-7 15 54 16,7-15-54-16,-4 14 58 0,4-14-57 0,2 15 61 16,-2-15-60-16,6 16 52 0,0-7-55 15,2-2 67-15,1 1-66 0,4-1 55 0,0 2-66 16,1-2 59-16,2 0-70 0,3 0 53 0,1 1-61 15,-1 0 52-15,-4-2-64 0,2 0 2 0,-2 1 3 16,2-1-1-16,-3 0-1 0,0 0 23 0,-3 2-25 16,2-3 3-16,-4 1 4 0,0 1 3 0,-3-2 2 15,2 1 6-15,-8-6 9 0,8 12 6 0,-8-12 2 16,4 12 13-16,-4-12 12 0,-3 12 12 0,3-12 4 16,-10 11-5-16,1-5-6 0,-1-2-2 0,-2-1-9 15,-3 1-6-15,-2 0-4 0,-2-3-4 0,-3-1-4 16,2 0-2-16,-3-3-13 15,-1 1-30-15,1-2-47 0,2-1-70 0,2 1-73 0,1-2-84 16,3 0-47-16,1-3-47 0,3 2-62 0,1 0-345 16,4 0-328-16</inkml:trace>
  <inkml:trace contextRef="#ctx0" brushRef="#br0" timeOffset="169265.57">16450 12507 330 0,'0'0'380'0,"0"0"-87"0,0 0-28 0,0 0-28 16,0 0-26-16,0 0-26 0,0 0-21 15,0 0-34-15,0 0-10 0,0 0 14 0,0 0-68 0,0 0 49 16,0 0-59-16,0 0 59 0,1 11-58 0,-1-11 54 15,1 12-45-15,-1-12 62 0,3 21-40 16,-2-9 64-16,0 4-67 0,1-1 28 0,-1 2-33 16,1 2 13-16,-2 1 5 0,0-2-7 0,0 1 15 15,0 1-56-15,0-1 37 0,-2 1-29 0,1-2 34 16,1 0-45-16,-2-2 24 0,1 1-38 0,0-4 26 16,0-1-38-16,1 1 0 0,-2-3 29 15,1 1-28-15,1-11 1 0,-1 16 3 0,1-16 3 16,-2 13-4-16,2-13 6 0,0 0-2 0,-1 12-5 15,1-12-1-15,0 0-7 0,0 0-6 0,0 0 18 16,1-15-37-16,-1 15 25 0,3-21-37 0,-2 5 19 16,2-2-37-16,-2-1 27 0,2-5-5 0,-2 1 1 15,1-2-1-15,1 0 5 0,-2 0-2 16,2-1 3-16,-1 1-2 0,1 2 4 0,0-1-5 16,0 1-3-16,0 5-2 0,0-1 0 0,0 2-5 15,4 2-9-15,-2-1-3 0,0 2-2 16,0 1 2-16,3 1-3 0,1 1-6 0,-2 3 1 0,1 0 6 15,1 2 4-15,0 2 1 0,0 0 5 16,-9 4 0-16,18-3 5 0,-18 3 2 0,16 3 2 16,-8 2 3-16,-8-5 2 0,15 9 3 0,-8 0 3 0,-1-1 1 15,-2 2 52-15,1-1-65 0,-2 2 56 0,-1 0-65 16,-2-11 53-16,0 21-65 0,-2-10 58 16,-1 2-58-16,-3-4 62 0,-1 3-60 0,1-3 62 15,-3 1-59-15,-1-2 62 0,1 0-55 0,-2-2 39 16,1 0-34-16,0-3 62 0,0 0-60 0,-2-1 59 15,12-2-58-15,-19 1 59 0,19-1-62 0,-19-1 59 16,19 1-61-16,-17-2 61 0,17 2-57 0,-14-3 66 16,14 3-59-16,-11-2 60 0,11 2-65 0,0 0 60 15,-15-1-67-15,15 1 54 0,0 0-57 0,0 0 55 16,-11 3-63-16,11-3 58 0,0 0-54 0,4 12 64 16,-4-12-66-16,9 14 65 0,-3-6-56 0,2 3-2 15,1 0 9-15,1 2 6 0,0-1 3 0,3 2 5 16,0 1 2-16,0 1 5 0,0-1 1 15,-1 0 3-15,1 0-2 0,1-1 3 0,-1 0-1 0,1 0-16 16,-4-4 28-16,1 1-19 0,0 0 5 16,-2-1-64-16,0-2-36 0,-3-1-73 0,3 0-50 15,-9-7-53-15,12 9-62 0,-12-9-58 0,10 5-417 16,-10-5-343-16</inkml:trace>
  <inkml:trace contextRef="#ctx0" brushRef="#br0" timeOffset="170365.52">18019 10917 60 0,'0'0'312'0,"5"-9"-52"0,-5 9-39 0,0 0 9 15,0 0-42-15,0 0-10 0,0 0-12 16,0-12-9-16,0 12-10 0,0 0-11 15,0 0-1-15,-7-7 6 0,7 7-18 0,0 0-12 16,-12-2-5-16,12 2-2 0,0 0-13 0,-19 1-10 0,19-1-12 16,-17 6-5-16,10-1-12 0,-2 1-7 15,0 0-3-15,-3 2 42 0,2 2-61 0,1 0 47 0,-1 2-58 16,1 1 50-16,2-2-51 0,0 3 52 0,0-1-53 16,4 2 6-16,-1-3 6 0,1 2 3 15,3-1 5-15,0-1 12 0,0 0 10 16,3 0 4-16,1 0 0 0,-1-1-1 0,5-1 3 0,-2 0 5 15,2-1-3-15,1 0-10 0,2-2-6 0,1 1-1 16,3-5-7-16,-3-1-11 0,2 0-9 16,0-2-9-16,3-3-9 0,1-2-13 0,1-4-13 0,-1-2-8 15,1-2 44-15,0-4-66 0,0-2 57 0,-1-1-58 16,-3-1 57-16,-2 2-56 0,-4 1 6 16,-1-1 4-16,-4 2 3 0,-1 0 0 0,-1 0 2 15,-2 3 1-15,-3 0 5 0,1-1 12 0,-4 3-2 16,0 0 3-16,-2 1 0 0,1 3 0 0,-1 2 3 15,-1 0 1-15,1 1 3 0,8 5 0 16,-17-4 2-16,17 4 1 0,-15 1 1 0,15-1 3 16,-17 8-1-16,9-2 50 0,0 3-55 15,2-1 52-15,-1 3-50 0,2 2 52 0,1 0-54 0,1 3 64 16,0-1-54-16,-1 2 56 0,4-1-57 16,0 2 53-16,2 2-55 0,1-1 58 0,1 2-54 15,0 0 50-15,1 2-59 0,0-2 12 0,3 2 2 0,0 0 3 16,2 2 6-16,-2-3 0 0,0 1-1 15,1-3-14-15,-1 0 21 0,0 1-18 0,1 0 24 0,-3-3-32 16,-2-2-16-16,0 0-56 0,-3-2-38 0,-1-1-91 16,-1 0-53-16,-3 1-99 0,-3-1-114 15,-1-1-234-15,-1-1-217 0</inkml:trace>
  <inkml:trace contextRef="#ctx0" brushRef="#br0" timeOffset="171370.44">18039 12634 241 0,'-2'-11'379'0,"2"11"-105"0,-6-15 19 0,6 15-93 16,-7-16 45-16,7 16-76 0,-6-13 58 15,6 13-87-15,-9-10 34 0,9 10-89 0,-12-8 42 0,12 8-73 16,-12-5 44-16,12 5-63 0,-17 0 43 0,17 0-61 16,-19 6 51-16,7-2-55 0,1 4 51 15,-2 0-58-15,0 3 47 0,2 2-52 0,-3 0 7 16,3 2 9-16,1 1 0 0,-1 0 10 0,3-2 0 0,2 2 1 16,0-1 2-16,1-1 3 0,0 1 1 15,3-1 6-15,-1-2 1 0,2 0 3 16,1-12 8-16,1 22 0 0,-1-22 0 0,5 19 0 0,0-11-3 15,0-1-5-15,3-1-8 0,1 0-7 16,3-2-3-16,-2-1-18 0,-10-3-20 0,23 0-8 16,-12-3-16-16,5-3-10 0,-4-2-16 0,5-5 32 0,-4-1-55 15,1-2 48-15,-1-3-45 0,-2 1 64 0,1-2-44 16,-5 0 57-16,1 1-44 0,-1 1 62 0,-4 3-43 16,2-1 57-16,-2 2-38 0,-3 1 39 0,0 1-51 15,-1 1 53-15,1 11-46 0,-8-18 52 16,8 18-53-16,-9-12 49 0,9 12-56 0,-12-7 46 15,12 7-54-15,-12-3 52 0,12 3-54 16,-12 4 50-16,12-4-49 0,-14 11 55 0,9-4-54 16,0 2 50-16,1 1-42 0,0 1 52 0,0 3-42 15,2 2 58-15,-1 1-44 0,1-2 9 0,2 3 3 16,-3 0 0-16,6 2 3 0,-3-2-1 0,1 1 3 16,2 0 3-16,-2 1 0 0,3 1-6 0,0 0 2 15,-1-1-3-15,1-2-2 0,0-1 2 0,0 0 4 16,1 0-4-16,-1-2 1 0,-2-1 1 0,2-2-4 15,-1-1 1-15,-3-11-4 0,4 19-18 0,-4-19-29 16,4 15-42-16,-4-15-63 0,0 0-70 0,1 12-38 16,-1-12-37-16,0 0-70 0,-9 7-330 15,9-7-198-15</inkml:trace>
  <inkml:trace contextRef="#ctx0" brushRef="#br0" timeOffset="171721.55">17797 12330 95 0,'0'0'389'0,"0"0"-76"16,-7-9-34-16,7 9 13 0,0 0-81 16,0 0-20-16,-4-10-10 0,4 10-10 0,0 0-7 0,0 0-16 15,12-5 4-15,-12 5 6 0,14-1 9 0,-1 0 0 16,0 1-3-16,3-1 2 0,2 1-10 0,4-2-12 16,1 2-15-16,0-1-13 0,-1 0-10 0,1 1-22 15,-1-1-12-15,2 1-14 0,-3-1-12 0,1 1-9 16,0 0-12-16,-4-1-7 0,1 1-24 15,-4 0-47-15,-1 0-69 0,-1-2-63 0,-13 2-77 16,22 0-76-16,-22 0-48 0,15 0-60 0,-15 0-375 16,0 0-358-16</inkml:trace>
  <inkml:trace contextRef="#ctx0" brushRef="#br0" timeOffset="172723.47">18558 10990 75 0,'0'0'206'0,"0"0"-38"0,0 0-25 0,-10 3-25 16,10-3-17-16,0 0-13 0,0 0-6 0,-9 6-6 16,9-6-3-16,0 0 2 0,0 0-7 15,-10 3 13-15,10-3-17 0,0 0 14 16,0 0-25-16,-10 5 28 0,10-5-30 0,0 0 36 0,0 0-39 15,0 0 39-15,-9 3-51 0,9-3 56 16,0 0-59-16,0 0 3 0,0 0 3 0,0 0 10 16,0 0 9-16,0 0 4 0,0 0 5 0,-8 5 53 15,8-5-51-15,0 0 68 0,0 0-49 0,0 0 49 16,0 0-57-16,16 2 54 0,-16-2-58 0,15 0-1 16,-15 0 1-16,20 0 45 0,-7-2-58 0,0 2 41 15,2-1-51-15,-1-1 62 0,5 2-72 0,-1-1 54 16,3 0-65-16,0 0 59 0,0 0-69 15,3 1 57-15,2-1-57 0,1-1 4 0,1 1 9 0,0 1 5 16,1-1 8-16,1 1 2 0,0-2 5 16,2 2-8-16,-1 0 1 0,1 0 0 0,-2 0-3 15,2 0-3-15,-1 0 1 0,0 0-3 0,-2 0-3 0,1 0-5 16,-2 0-6-16,-1 0-28 0,-1 1 27 16,-3-1-1-16,0 0-5 0,-1 1-4 0,-3-1-2 15,0 0-3-15,-1 0-2 0,-1 1-2 0,-3-1 1 16,0 0-5-16,-1 0-10 0,-13 0-43 15,24 0-62-15,-24 0-52 0,18 0-6 0,-18 0-117 16,15 0-21-16,-15 0-101 0,14 0-52 0,-14 0-58 16,0 0-273-16,0 0-314 0</inkml:trace>
  <inkml:trace contextRef="#ctx0" brushRef="#br0" timeOffset="173631.79">18533 12630 39 0,'0'0'299'0,"0"0"-58"0,0 0-24 16,0 0-36-16,0 0 3 0,0 0-41 0,0 0 24 16,0 0-50-16,0 0 33 0,0 0-54 0,0 0 49 15,0 0-74-15,0 0-13 0,0 0 2 0,0 0-2 16,0 0 0-16,-12 3 51 0,12-3-64 0,0 0 54 16,0 0-65-16,0 0 54 0,0 0-60 0,0 0 56 15,0 0-52-15,0 0 56 0,0 0-51 0,0 0 59 16,0 0-32-16,0 0 55 0,0 0-24 0,9 4 33 15,-9-4-54-15,12 2 56 0,-12-2-61 0,20 0 53 16,-6 0-57-16,5 0 52 0,2 0-66 0,2 0 54 16,6-2-57-16,2 2 46 0,6 0-53 15,3-1-2-15,2 1 4 0,6-1 2 0,2 0 0 0,0-1-4 16,-1-1-1-16,-7 2 1 0,-1-1 0 16,-2-1-2-16,1 1-1 0,-4 0 0 15,-4 1 0-15,-2 0-3 0,0-1 0 0,-4 1-6 16,1-1 4-16,-5 2-13 0,-1-1 1 0,-1 0 3 15,-2 1-2-15,-2-1 2 0,-3 0-5 0,1 1-2 16,-14 0-9-16,23-2-9 0,-23 2-19 0,18-1-20 16,-18 1-39-16,16-1-47 0,-16 1 3 0,12-1-115 15,-12 1-30-15,11-3-154 0,-11 3-55 0,0 0-84 16,12-4-310-16,-12 4-423 0</inkml:trace>
  <inkml:trace contextRef="#ctx0" brushRef="#br0" timeOffset="174959.15">15104 11072 263 0,'-15'-2'263'0,"15"2"-39"16,-13-2-19-16,13 2-39 0,-13-3-1 0,13 3-49 16,-12-1 23-16,12 1-34 0,-11-2 32 0,11 2-68 15,0 0 57-15,-11-2-46 0,11 2 45 0,0 0-65 16,0 0 57-16,-13-2-68 0,13 2 61 0,0 0-67 16,0 0 59-16,0 0-35 0,0 0 25 0,-12-2-49 15,12 2 58-15,0 0-51 0,0 0 56 0,0 0-54 16,0 0 48-16,14-1-55 0,-14 1 53 15,13 0-60-15,-13 0 48 0,19 0-58 0,-19 0 51 0,26 0-60 16,-12 0 54-16,1 0-65 0,4 0 57 16,2 0-59-16,-2 0 54 0,3 0-63 0,1 0 54 0,0 1-59 15,-1-1 58-15,0 0-64 0,1 0 58 16,-1 1-63-16,1 0 59 0,-1-1-58 16,2 2 63-16,-2-2-65 0,1 1 61 0,4 1-56 15,-4-1 51-15,-3 0-60 0,3 1 63 0,0-1-66 16,-1 0 63-16,-1 0-62 0,0 1 57 0,1 0-56 15,-3-1 55-15,1 2-58 0,0-3 59 0,-4 2-58 16,1-2 61-16,-3 1-60 0,0 0 58 0,1 0-60 16,1-1 65-16,-4 2-62 0,1-2 60 0,1 1-55 15,-14-1 54-15,26 1-62 0,-26-1 66 0,22 0-68 16,-10 1 66-16,-12-1-66 0,18 0 59 0,-18 0-40 16,18 0 36-16,-18 0-56 0,17 0 60 15,-17 0-59-15,13 0 58 0,-13 0-59 0,0 0 62 0,17 0-61 16,-17 0 62-16,0 0-56 0,0 0 52 0,16 0-55 15,-16 0 58-15,0 0-64 0,0 0 60 0,0 0-61 16,15 2 62-16,-15-2-58 0,0 0 58 16,0 0-62-16,0 0 62 0,0 0-63 0,12-2 64 15,-12 2-62-15,0 0 61 0,0 0-62 0,0 0 65 16,0 0-57-16,0 0 54 0,0 0-63 0,0 0 69 16,11 2-62-16,-11-2-1 0,0 0 62 0,0 0-57 15,0 0 55-15,0 0-57 0,0 0 56 0,0 0-68 16,0 0 24-16,0 0-108 0,0 0-13 15,0 0-137-15,13-2-54 0,-13 2-58 0,0 0-89 16,0 0-289-16,0 0-273 0</inkml:trace>
  <inkml:trace contextRef="#ctx0" brushRef="#br0" timeOffset="176163.94">15096 12722 182 0,'0'0'285'0,"-15"-3"-52"0,15 3-19 16,-14-1-41-16,14 1 9 0,-13-3-62 16,13 3 18-16,0 0-51 0,-15-1 31 0,15 1-51 15,0 0 41-15,-14-1-58 0,14 1 1 0,0 0 2 16,0 0 4-16,-14 0 4 0,14 0 10 0,0 0 14 15,0 0 11-15,0 0 60 0,-11 2-49 16,11-2 48-16,0 0-50 0,0 0 54 0,0 0-62 16,0 0 55-16,13 4-62 0,-13-4-1 0,13 3-10 15,-13-3 12-15,19 2-27 0,-8-1-10 0,0 0-6 16,5 2-6-16,1-1-7 0,1-1-2 0,2 1-4 16,0 0-3-16,1 1 0 0,4-1-3 0,-1 0-3 15,2 1 1-15,0-2-3 0,0 1 1 0,1-1 2 16,-1 2-3-16,0-2-1 0,1-1-2 0,-4 1 0 15,0 0-3-15,0-1 0 0,-1 2-2 16,-2-1-2-16,3-1 0 0,-4 1 5 0,2-1-2 16,-2 1-8-16,-1-1-4 0,1 1 2 0,0-1 3 15,-5 2-2-15,3-2-4 0,-1 1 1 0,0 0 1 16,-1-1 1-16,0 1 1 0,-2-1 1 0,1 1 2 16,2-1-2-16,-5 1-3 0,4-1 5 0,-2 0-1 15,0 2 0-15,-13-2 0 0,23 0 0 0,-23 0-1 16,22 0 1-16,-22 0-1 0,18-2 0 0,-18 2-1 15,15 0 1-15,-15 0 2 0,0 0 0 0,19 0-5 16,-19 0-2-16,0 0 0 0,16 0 5 16,-16 0-3-16,0 0 1 0,0 0 0 0,16 0-4 15,-16 0 0-15,0 0 0 0,0 0 4 0,0 0-1 16,14 0-2-16,-14 0 3 0,0 0 0 0,0 0-1 16,0 0 3-16,0 0-4 0,0 0 5 0,14 0-1 15,-14 0-5-15,0 0 4 0,0 0 1 0,0 0 0 16,0 0 0-16,0 0-3 0,0 0 4 0,0 0-14 15,0 0-7-15,0 0-10 0,0 0-10 0,0 0-10 16,13 0-9-16,-13 0-3 0,0 0-3 0,0 0 2 16,0 0 1-16,0 0 2 0,0 0 3 0,0 0 5 15,0 0 5-15,0 0 8 0,14 2 6 0,-14-2 3 16,0 0-8-16,0 0-14 0,0 0-37 16,0 0-61-16,12-2-78 0,-12 2-60 0,0 0-76 15,0 0-429-15,5-8-313 0</inkml:trace>
  <inkml:trace contextRef="#ctx0" brushRef="#br0" timeOffset="177364.87">16041 12789 126 0,'0'0'160'0,"0"0"-20"0,0 0-13 16,0 0-7-16,0 0-9 0,0 0-10 0,0 0-6 15,0 0-2-15,0 0-7 0,0 0-1 0,0 0-7 16,0 0-3-16,0 0-12 0,0 0-1 0,0 0-5 15,0 0 4-15,0 0-3 0,0 0 2 0,0 0 1 16,0 0-3-16,0 0-1 0,0 0 1 0,5 9-4 16,-5-9 3-16,0 0-4 0,0 0-2 0,14 0-3 15,-14 0 0-15,0 0 0 0,14 2-7 0,-14-2 1 16,0 0-1-16,14 1-4 0,-14-1 0 16,0 0-2-16,15 0 1 0,-15 0 0 15,0 0-7-15,13 1-2 0,-13-1 5 0,0 0-8 0,14 1-2 16,-14-1-9-16,0 0-2 0,12 1-1 15,-12-1 4-15,0 0-5 0,0 0-1 0,14 0-2 16,-14 0-28-16,0 0-46 0,0 0-54 0,0 0-57 16,11-1-70-16,-11 1-101 0,0 0-236 0,0 0-98 15</inkml:trace>
  <inkml:trace contextRef="#ctx0" brushRef="#br0" timeOffset="179047.29">15138 11929 131 0,'0'0'220'0,"0"0"-46"16,0 0-10-16,-17 0-25 0,17 0-13 0,0 0-13 15,0 0-13-15,0 0-6 0,-13-1-15 16,13 1 20-16,0 0-30 0,0 0 28 16,0 0-38-16,0 0 2 0,0 0-3 0,0 0 0 0,0 0-2 15,-14 0 1-15,14 0 4 0,0 0 7 0,0 0 3 16,0 0 4-16,0 0 0 0,0 0 4 0,0 0 3 16,14 1-3-16,-14-1-4 0,0 0 1 0,16 0 0 15,-16 0 8-15,18 0-9 0,-18 0-3 0,19 0-11 16,-5 0-3-16,-14 0 44 0,25 0-62 0,-10-1 53 15,0 1-57-15,0 0 45 0,-1 1-57 0,2-1 46 16,-2 0-59-16,3 0 55 0,-2 0-60 16,1 0 57-16,0 0-60 0,-1 1 53 0,2-1-60 0,-2 0 54 15,2 0-58-15,-3 0 55 0,3 2-61 0,-2-2 59 16,2 0-46-16,-2 1 43 0,2-1-57 16,1 0 56-16,-1 2-61 0,0-2 62 0,1 1-64 15,0-1 56-15,-2 0-54 0,1 1 54 0,-2-1-57 16,2 0 57-16,-2 1-59 0,1-1 58 0,-2 1-59 15,2-1 60-15,-2 1-60 0,2-1 6 0,-3 0 5 16,-1 0 4-16,-12 0 0 0,26 1 4 0,-26-1 8 16,24 0-6-16,-24 0 2 0,24 0 1 0,-24 0 0 15,23 0 0-15,-23 0 1 0,24 0 0 0,-24 0 3 16,19 0 1-16,-19 0-2 0,16 0-1 0,-16 0-2 16,17 0 1-16,-17 0 3 0,13-1-1 0,-13 1 18 15,14 0-23-15,-14 0 4 0,0 0-1 16,15 0 1-16,-15 0-1 0,0 0 1 0,14 0 0 15,-14 0-2-15,0 0 1 0,12-1 0 16,-12 1 3-16,0 0 0 0,0 0-7 0,16 0 4 16,-16 0-1-16,0 0-1 0,0 0 3 0,16-1-1 15,-16 1 2-15,0 0-4 0,0 0 1 0,16 0 2 16,-16 0-2-16,0 0 3 0,0 0-1 0,16 0 1 16,-16 0-1-16,0 0 1 0,0 0 2 0,13-1-2 15,-13 1 1-15,0 0 7 0,0 0-6 0,0 0 1 16,0 0-1-16,12-1 1 0,-12 1-6 0,0 0-1 15,0 0-4-15,0 0 2 0,0 0-1 0,0 0-4 16,0 0 0-16,0 0 2 0,0 0 0 0,0 0 1 16,0 0 1-16,0 0 2 0,14 0 0 15,-14 0 3-15,0 0-2 0,0 0 2 0,0 0 1 16,0 0 0-16,0 0-1 0,0 0 1 0,0 0-1 16,14 0-1-16,-14 0 1 0,0 0 7 0,0 0-2 15,0 0-5-15,0 0 0 0,13-1 0 0,-13 1 0 16,0 0 0-16,0 0 1 0,0 0 2 0,0 0-1 15,13 1-2-15,-13-1-2 0,0 0 0 0,0 0 2 16,0 0-1-16,0 0 1 0,13 1-1 0,-13-1 3 16,0 0 0-16,0 0 0 0,0 0 1 0,0 0-1 15,0 0 2-15,13-1-1 0,-13 1-1 0,0 0-1 16,0 0-28-16,0 0-21 0,0 0 19 16,0 0-86-16,0 0 8 0,0 0-97 0,11-3-50 15,-11 3-25-15,0 0-35 0,0 0-40 0,0 0-320 16,0 0-183-16</inkml:trace>
  <inkml:trace contextRef="#ctx0" brushRef="#br0" timeOffset="179921.87">16216 11697 259 0,'0'0'270'0,"0"0"-41"15,-6-10-21-15,6 10-15 0,0 0-21 0,-6-8-16 16,6 8-12-16,0 0-8 0,0 0-8 0,0 0-2 16,-5-10-5-16,5 10-6 0,0 0-11 15,0 0-6-15,0 0-6 0,0 0-8 0,0 0-4 16,-4-8-5-16,4 8-3 0,0 0-8 0,0 0-6 16,0 0-6-16,0 0-1 0,0 0-11 0,0 0 2 15,0 0-1-15,0 0 1 0,0 0-2 0,0 0 10 16,0 0-6-16,0 0 2 0,0 0-4 0,0 0 0 15,3 11-1-15,-3-11 51 0,5 8-67 0,-5-8 55 16,8 11-60-16,-8-11 53 0,12 12-62 0,-4-5 55 16,0-1-63-16,3 2 55 0,1 0-59 0,-2-1 59 15,4 0-63-15,-1 0 58 0,1-1-64 16,0 2 59-16,0-3-64 0,0 2 59 0,1-1-63 16,-2-1 57-16,0 1-55 0,2-1 55 0,-3 0-64 15,1 0 66-15,-3-2-67 0,0 1 59 0,1 0-61 16,0-1 62-16,-2 1-62 0,-9-4 60 0,18 6-60 15,-18-6 59-15,14 5-60 0,-14-5 60 0,14 3-60 16,-14-3 60-16,10 5-60 0,-10-5 59 0,11 2-59 16,-11-2 60-16,0 0-62 0,11 5 62 0,-11-5-51 15,0 0 59-15,9 5-58 0,-9-5 68 0,0 0-65 16,0 0 66-16,5 11-69 0,-5-11 59 0,0 0-56 16,-3 11 7-16,3-11 8 0,-2 9 5 0,2-9 7 15,-7 12 4-15,7-12-3 0,-10 13 1 0,2-6 1 16,2 0 4-16,-2 3 3 0,-1 0 1 15,-1 0-1-15,0 1 6 0,0-1-3 16,-6 2-7-16,3 0-25 0,0-1 28 0,1 0-29 16,-1-1 30-16,3 0-27 0,-2 1 29 0,0-1-27 15,2-1 31-15,-2 1-30 0,1-2 32 0,0 2-32 16,2-3 30-16,-1 2-29 0,2-4 29 0,1 2-31 16,0 0 3-16,-1-1 27 0,8-6-32 0,-12 9 32 15,12-9-32-15,-9 10 31 0,9-10-33 0,-10 7 31 16,10-7-25-16,-8 7 24 0,8-7-32 0,-9 7 42 15,9-7-45-15,-8 7 36 0,8-7-36 0,-10 7 30 16,10-7-32-16,-9 7 33 0,9-7-31 16,-9 7 30-16,9-7-30 0,-10 7 33 0,10-7-32 15,-9 6 25-15,9-6-23 0,-9 6 50 0,9-6-55 16,-7 6 29-16,7-6-40 0,0 0 8 0,-9 6-67 16,9-6-22-16,0 0-75 0,0 0-55 0,-9 5-94 15,9-5-54-15,0 0-55 0,0 0-451 0,0 0-454 16</inkml:trace>
  <inkml:trace contextRef="#ctx0" brushRef="#br0" timeOffset="181361.73">16429 14109 91 0,'0'0'481'0,"0"0"-121"15,-13-1-59-15,13 1-50 0,0 0-29 0,0 0-22 16,-12 0-7-16,12 0-4 0,0 0-13 0,0 0-13 16,0 0-9-16,0 0-3 0,15 2-6 0,-15-2 2 15,20 0-52-15,-5 0 53 0,0 0-64 0,2 0 50 16,2 0-64-16,0 0 58 0,-1 0-71 16,2 0 59-16,-2 0-66 0,1 0 40 0,-2 0-65 15,-3-1 55-15,-1 1-72 0,1 0 55 16,-14 0-64-16,21 0 52 0,-21 0-57 0,17-1 34 15,-17 1-88-15,15-1 6 0,-15 1-118 0,0 0-2 16,11-3-61-16,-11 3-59 0,0 0-53 0,0 0-22 16,0 0-41-16,0 0-330 0,-9-7-248 0</inkml:trace>
  <inkml:trace contextRef="#ctx0" brushRef="#br0" timeOffset="181631.57">16578 13986 100 0,'0'0'415'16,"0"0"-76"-16,-4-8-32 0,4 8-97 16,0 0 31-16,0 0-43 0,0 0-28 0,0 0-13 0,0 0-12 15,0 0 1-15,0 0 6 0,0 0 8 16,0 0-4-16,-4 12-9 0,4-12-5 0,1 14-45 16,-1-14 67-16,0 20-63 0,0-8 55 0,0 0-69 15,0 2 45-15,0 1-66 0,0 1 45 0,-1 1-69 16,1 0 52-16,0 0-69 0,-1-1 50 0,1 1-70 15,0 0 54-15,0 0-64 0,-2-2 53 0,4 0-58 16,-2-2-15-16,0 0-12 0,0-13-102 0,1 22-18 16,-1-22-116-16,1 20-3 0,-1-20-82 0,3 13-56 15,-3-13-83-15,4 9-219 0,-4-9-223 0</inkml:trace>
  <inkml:trace contextRef="#ctx0" brushRef="#br0" timeOffset="182013.79">16837 14076 539 0,'0'0'422'0,"6"-13"5"0,-6 13-112 0,5-8 29 16,-5 8-87-16,0 0 5 0,7-11-92 0,-7 11 14 16,0 0-79-16,0 0 36 0,10-5-61 0,-10 5 53 15,0 0-55-15,10 7 65 0,-10-7-59 0,9 11 60 16,-4-3-65-16,3 2 50 0,-3 1-41 0,1 0 47 15,1 2-55-15,-2 0 33 0,3 1-48 0,-3 1-4 16,0-2-6-16,0 1-5 0,1 1-14 16,1-1-3-16,-3 0-5 0,1-1-3 0,-1-3-2 15,-1 0-3-15,1 0-5 0,0 0 3 0,-4-10 1 16,8 13 5-16,-8-13 3 0,3 12 3 0,-3-12 0 16,7 7-1-16,-7-7-1 0,0 0 3 0,0 0-1 15,14-2 9-15,-14 2 1 0,10-11-7 0,-5 3 3 16,0-3-3-16,2-4 17 0,-2 0-29 0,1 0 12 15,-1-1-22-15,2-3 21 0,-1 0-31 0,-1 0 19 16,2 2-26-16,-2 2 1 0,0 0-8 0,-1 1-24 16,1 0-48-16,-1 4-60 0,0 0-19 0,-1 1-116 15,1 0-18-15,-4 9-123 0,8-15-8 0,-8 15-51 16,9-8-60-16,-9 8-274 0,10-5-346 16</inkml:trace>
  <inkml:trace contextRef="#ctx0" brushRef="#br0" timeOffset="182426.7">17294 14146 524 0,'0'0'413'0,"7"7"-64"0,-7-7-44 0,0 0-23 16,0 0-32-16,0 0-39 0,11 4-45 0,-11-4-33 15,0 0-20-15,16-2-22 0,-16 2-11 0,11-2-12 16,-11 2-11-16,13-3-6 0,-13 3-4 0,14-6-6 15,-14 6-4-15,13-9-7 0,-13 9 0 0,12-10-5 16,-12 10 1-16,11-13 4 0,-11 13 3 0,8-14 5 16,-8 14 4-16,2-14 0 0,-2 14-3 0,1-13 15 15,-1 13-55-15,-2-15 53 0,2 15-58 0,-5-12 54 16,5 12-57-16,-8-11 55 0,8 11-47 0,-9-7 50 16,9 7-55-16,-13-4 55 0,13 4-54 0,-13 2 62 15,13-2-54-15,-15 9 61 0,6-4-37 0,3 4 62 16,-3 0-56-16,0 0 56 0,3 3-60 0,-1 1 60 15,1-2-60-15,1 3 46 0,0-1-57 16,1-1 47-16,1 0-48 0,2-1 37 0,0 1-44 16,1-12 45-16,0 21-49 0,1-10 43 0,-1-11-47 15,5 18 40-15,-1-8-46 0,1-1 7 0,4-3 2 16,0 1-15-16,1-3-45 0,1 0-4 0,2-3-125 16,3 0-19-16,-2-1-132 0,3-3-18 0,2-1-57 15,0-4-55-15,1 1-372 0,-1-6-380 16</inkml:trace>
  <inkml:trace contextRef="#ctx0" brushRef="#br0" timeOffset="182676.57">17728 13865 122 0,'2'-13'493'0,"-2"13"-75"16,3-16-13-16,-3 16-33 0,1-14-26 0,-1 14-45 15,3-11-51-15,-3 11-43 0,0 0-41 0,2-12-34 16,-2 12-18-16,0 0-1 0,0 0 7 0,0 0 21 15,0 0 20-15,0 0 10 0,0 17-7 0,0-17 0 16,-1 21-9-16,0-7-12 0,-1 1-5 0,0 3-14 16,-1-1-13-16,2 3-7 0,-2-1-12 0,2 0-13 15,-3 1-14-15,3-1-12 0,0 1-9 0,0-1-7 16,1 0-11-16,-2 1-2 0,2-3-5 0,0 0-23 16,0-2-56-16,0-1-69 0,2-1-86 15,-1-2-31-15,0 1-139 0,-1-12-49 0,5 18-115 0,-5-18-563 16,8 12-727-16</inkml:trace>
  <inkml:trace contextRef="#ctx0" brushRef="#br0" timeOffset="183455.3">17949 14116 45 0,'0'0'567'0,"0"0"-165"0,0 0-85 0,0 0-53 15,0 0-23-15,0 0-27 0,9-6-36 0,-9 6-35 16,0 0-29-16,0 0-19 0,15-3-11 0,-15 3-19 16,10-3-13-16,-10 3-4 0,13-4-6 15,-13 4-8-15,14-4-4 0,-14 4-4 0,14-9-2 16,-5 4-7-16,-9 5 1 0,10-11-5 0,-10 11-1 16,8-15-5-16,-4 7 2 0,-4 8 4 0,4-19 5 15,-4 19 2-15,-1-19 10 0,1 19-6 0,-4-19 10 16,0 11-38-16,0 0 53 0,-1-1-47 15,0 2 51-15,-3 0-49 0,8 7 49 0,-13-11-48 0,13 11 53 16,-13-7-48-16,13 7 60 0,-16 2-54 0,16-2 53 16,-18 6-49-16,9-1 54 0,1 2-55 0,1 3 68 15,-2 2-54-15,1-1 61 0,3 3-58 16,0 0 56-16,0 0-58 0,1 1 53 0,1 0-64 16,1 2 60-16,2-4-64 0,0 0 57 0,-1 1-64 15,2-1 49-15,1 1-59 0,1-3 53 0,1 1-57 16,1 0 45-16,1-1-47 0,2 1 43 0,2-5-81 15,0 1 16-15,1-2-92 0,1-2 1 0,0-1-96 16,1-2 11-16,1-1-39 0,0-3-36 0,2 0-8 16,0-2 14-16,0-2 18 0,0-4 20 0,0 0 22 15,-3-1 35-15,1-2 36 0,-4 0 28 0,2-2 32 16,-3-1 36-16,-3 1 44 0,-1 2 17 0,0-1 27 16,-1-1 32-16,0 1 32 15,-1 2-28-15,-1 1 78 0,1 0-47 0,-1 2 78 16,-2 10-64-16,4-18 48 0,-4 18-53 0,3-15 40 15,-3 15-65-15,2-12 29 0,-2 12-67 0,4-9 33 16,-4 9-56-16,0 0 50 0,6-9-53 0,-6 9 49 16,0 0-41-16,9 7 66 0,-9-7-47 0,8 10 60 15,-5 0-45-15,1-1 76 0,-1 2-60 0,2 3 55 16,-1-1-64-16,-1 3 41 0,1-1-50 0,-1 0 23 16,0 0-38-16,1 1 22 0,-2-1-46 0,2-1 5 15,0 0-16-15,-1-3 31 0,-1 1-41 0,2-2 3 16,-4-10 0-16,5 17 1 0,-5-17 6 0,4 14 32 15,-4-14-34-15,4 12 31 0,-4-12-35 0,5 6 20 16,-5-6-27-16,0 0 30 0,0 0-33 16,14-3 27-16,-14 3-32 0,8-14 25 0,-3 6-32 15,1-4 28-15,-1-1-31 0,2-1 25 0,-2-3-33 16,3-1-1-16,-1 0 2 0,1 0-2 0,-3 2 7 16,1 1-3-16,-1 2-4 0,2 0-9 0,-4 2-6 15,1 2-36-15,0-1-42 0,0 2 2 0,-4 8-101 16,7-12 20-16,-7 12-82 0,5-8 26 0,-5 8-95 15,0 0-4-15,10-5-34 0,-10 5-38 0,0 0-342 16,0 0-272-16</inkml:trace>
  <inkml:trace contextRef="#ctx0" brushRef="#br0" timeOffset="184141.69">18510 14076 6 0,'0'0'383'0,"0"0"-72"0,0 0-22 0,0 0-8 16,4 8-88-16,-4-8 45 0,0 0-22 0,0 0-25 16,6 7-27-16,-6-7-32 0,0 0-22 0,14 3-16 15,-14-3-17-15,13 2-11 0,-13-2-11 0,15 1-7 16,-15-1-6-16,14-1-4 0,-14 1-3 0,19-4-8 16,-19 4 0-16,17-8-5 0,-8 4-4 0,-1 0-2 15,-2-4-2-15,1 1 0 0,0 0-3 0,-2-1 3 16,-1-1-8-16,0 0 0 0,0 0-1 15,-4 9-38-15,4-18 64 0,-4 18-46 0,1-17 53 16,-1 17-49-16,-1-16 53 0,1 16-48 0,-4-13 53 16,4 13-54-16,-5-9 48 0,5 9-45 0,-8-7 47 15,8 7-50-15,-13-5 50 0,13 5-40 0,-14 5 53 16,6-1-41-16,-2 2 65 0,0 3-61 0,1-1 57 16,-1 3-59-16,1 1 55 0,1-1-47 0,-1 2 52 15,3 0-58-15,1 0 61 0,0 2-60 0,1-1 63 16,0-1-63-16,3 0 58 0,-1 0-51 0,4-3 49 15,0 2-58-15,2-1 57 0,1 0-60 0,2 0 61 16,4-1-69-16,1-3 50 0,0 1-55 16,4-2 50-16,-1-2-54 0,2 0 49 0,-2-1-53 15,2-3 50-15,2-2-54 0,-1-2 48 0,2-1-57 16,-1-2 43-16,2-4-60 0,-2 0 53 0,-2-3-64 16,2-3 42-16,-4-2-65 0,2-2 49 15,-4-1-64-15,-1-2 48 0,-3-1-49 0,-1 3 47 16,-3-1-52-16,1 0 54 0,-3 0-50 0,-1 1 9 15,-2 1 12-15,0 2 9 0,-2 1 57 0,1 1-49 16,-2 1 55-16,-1 2-52 0,3 2 52 0,-2 1-56 16,1 2 48-16,2 9-49 0,-7-15 52 0,7 15-46 15,-6-9 56-15,6 9-42 0,0 0 15 0,-14 0 11 16,14 0 51-16,-10 11-38 0,6-2 59 16,-1 0-45-16,1 4 63 0,-2 1-44 0,2 0 54 15,1 4-60-15,1-2 62 0,0 2-52 0,1 0 56 16,0 0-57-16,2 1 60 0,0 0-53 0,1 1 40 15,0-2-56-15,2 1 19 0,1-1-26 0,-1-1 27 16,1-2-44-16,0 2 41 0,0-3-48 0,1 1 41 16,1-2-47-16,-1-1 11 0,0 0-105 15,-1-2-17-15,0-2-125 0,-1 0-49 0,-4-8-116 0,10 13-107 16,-10-13-458-16,6 11-555 0</inkml:trace>
  <inkml:trace contextRef="#ctx0" brushRef="#br0" timeOffset="185081.94">17697 14155 97 0,'0'0'233'0,"0"0"-44"15,0 0-21-15,0 0-19 0,0 0-9 0,0 0-8 0,0 0-3 16,0 0-6-16,0 0-3 0,0 0 2 0,0 0-1 15,-5 10 0-15,5-10-48 0,0 0 60 0,0 0-12 16,4 10-12-16,-4-10-6 0,0 0-14 0,0 0-5 16,2 12-7-16,-2-12-3 0,0 0 2 0,0 0-11 15,3 14-9-15,-3-14-10 0,0 0-5 16,4 8-4-16,-4-8-4 0,0 0-3 0,1 12-49 16,-1-12 52-16,0 0-52 0,3 9 48 0,-3-9-51 15,0 0 50-15,2 10-53 0,-2-10 55 0,0 0-54 16,0 0 25-16,3 9-121 0,-3-9-23 0,0 0-105 15,0 0-86-15,0 0-383 0,0 0-223 0</inkml:trace>
  <inkml:trace contextRef="#ctx0" brushRef="#br0" timeOffset="186384.78">16487 14805 230 0,'0'0'356'0,"2"-10"-78"0,-2 10-17 0,4-9-12 15,-4 9-15-15,0 0-26 0,4-11-21 0,-4 11-20 0,0 0-19 16,0 0-35-16,4-11-15 0,-4 11-16 16,0 0-14-16,0 0 0 0,0 0-5 0,0 0 4 0,0 0 3 15,0 0 2-15,0 0 5 0,7 6 7 16,-7-6-3-16,3 11 8 0,-3-11-1 0,1 15 10 15,1-4 4-15,-1 1-7 0,-1 1-3 0,0 0-3 16,0 0-54-16,1 2 54 0,-2 2-59 0,1 0 57 16,0 1-63-16,0 0 55 0,-1 0-54 0,2 1 56 15,-2 1-61-15,1-3 47 0,0 1-55 0,0 1 43 16,0-3-54-16,0 0 8 0,0-1-2 0,1-3-2 16,-1 2 3-16,1-3-5 0,-1-11 0 0,2 22 7 15,-2-22 1-15,2 19 1 0,-2-19-2 16,4 15-5-16,-4-15 0 0,4 11 0 0,-4-11-2 0,6 12-11 15,-6-12-14-15,9 7-18 0,-9-7 30 16,14 4-77-16,-14-4 31 0,15 4-81 0,-15-4 22 16,18 0-80-16,-18 0 16 0,16-2-99 0,-5-1 5 15,-11 3-48-15,17-5-15 0,-8 1-46 0,-9 4-307 16,16-10-197-16</inkml:trace>
  <inkml:trace contextRef="#ctx0" brushRef="#br0" timeOffset="186633.78">16439 15021 421 0,'-12'-4'347'15,"12"4"-47"-15,0 0-43 0,-9-4-46 0,9 4-24 16,0 0-30-16,0 0-19 0,0 0-27 0,6-11-7 15,-6 11-9-15,10-4-11 0,-10 4-3 0,13-4-5 16,-13 4-7-16,18-4-6 0,-18 4-13 0,21-3-11 16,-10 0-7-16,0 2-14 0,1-2-39 0,2 2-63 15,-2 0-75-15,1-2-64 0,-1 2-78 16,0 0-76-16,0 0-147 0,-12 1-26 0</inkml:trace>
  <inkml:trace contextRef="#ctx0" brushRef="#br0" timeOffset="187013.9">16693 14946 316 0,'0'0'477'15,"0"0"-62"-15,0 0-46 0,7-6-28 0,-7 6-36 16,0 0-52-16,0 0-35 0,10-8-38 0,-10 8-26 16,0 0-21-16,0 0-19 0,16 0-9 0,-16 0-10 15,10 4-7-15,-10-4-3 0,15 5-54 16,-8 2 61-16,0-1-55 0,2 0 66 0,-2 3-54 0,0 1 58 15,0 1-57-15,-1 0 64 0,-1 1-62 16,0 1 45-16,-2-1-59 0,-1 1 44 0,0 0-52 16,-2-1-2-16,0 0 0 0,-2-1-5 0,1-1-2 15,0 1-2-15,-2-1 1 0,1 0-6 0,2-10-1 16,-5 16 0-16,5-16 5 0,-5 10 1 0,5-10-7 16,-5 8-15-16,5-8-11 0,0 0-11 0,0 0-10 15,-9-5 44-15,9 5-69 0,-2-13 48 0,2 13-66 16,4-22 52-16,-1 13-55 0,1-5 48 0,-1 1-47 15,4 0 57-15,-2 0-59 0,1 0 63 0,1 1-57 16,-1 1 50-16,2 2-10 0,-2 0-60 16,2 2 43-16,-2-1-14 0,2 2-23 0,-1 1-21 15,-7 5-31-15,13-8-33 0,-13 8-52 0,13-6-49 16,-13 6-39-16,11-4-65 0,-11 4-292 0,12-1-181 0</inkml:trace>
  <inkml:trace contextRef="#ctx0" brushRef="#br0" timeOffset="187264.99">17050 14980 245 0,'0'0'497'0,"0"0"-89"0,0 0-61 0,0 0-43 0,0 0-41 16,0 0-35-16,8-5-41 0,-8 5-13 0,0 0 6 15,0 0 12-15,6 8 3 0,-6-8-62 16,2 10 65-16,-2-10-60 0,2 15 70 0,-2-15-52 15,0 18 39-15,0-18-44 0,0 21-22 0,0-9-10 16,0-12-9-16,-2 24-15 0,0-13-14 0,1 2-15 16,0-3-15-16,-2 2-9 0,2 0-18 0,-2-1-62 15,3-11-99-15,-2 18-78 0,2-18-27 0,-3 14-123 16,3-14-39-16,-2 11-105 0,2-11-492 0,0 0-603 16</inkml:trace>
  <inkml:trace contextRef="#ctx0" brushRef="#br0" timeOffset="187423.56">17027 14906 68 0,'-1'-11'522'0,"1"11"-96"0,1-16-47 15,-1 16-59-15,-2-13-43 0,2 13-51 0,1-11-51 16,-1 11-43-16,0 0-34 0,1-12-21 0,-1 12-35 16,0 0-48-16,0 0-68 0,3-13-71 0,-3 13-60 15,0 0-73-15,0 0-71 0,0 0-177 0,10-3-32 16</inkml:trace>
  <inkml:trace contextRef="#ctx0" brushRef="#br0" timeOffset="188050.77">17476 14992 74 0,'0'0'509'0,"10"-12"-84"16,-10 12-36-16,4-10-49 0,-4 10-42 0,3-10-42 16,-3 10-49-16,0 0-31 0,-3-15-27 0,3 15-23 15,-7-7-23-15,7 7-17 0,-10-4-14 0,10 4-14 16,-15-3-5-16,15 3-7 0,-20 3-5 0,9 0-3 16,-1 0-7-16,-1 3-5 0,0 2-4 15,0-1 2-15,2 2-4 0,-2 1-2 0,3 1-4 0,1 0-1 16,0 0-2-16,0 1 3 0,3-1 2 15,-1 0-43-15,3 0 57 0,2 0-50 0,0 0 50 16,2-11-50-16,0 18 58 0,0-18-53 0,4 16 54 16,0-7-54-16,-4-9 56 0,12 11-52 0,-5-5 53 15,-7-6-58-15,17 6 50 0,-17-6-55 0,18-1 54 16,-9-3-54-16,0 0 58 0,0-2-54 0,-1 0 58 16,2-5-9-16,-3 1-5 0,2-3-10 0,-1 2 1 15,-3-1-1-15,0 0-3 0,-1 1-2 0,0 0 6 16,1 0 2-16,-3 1 7 0,-2 10 5 0,5-16-4 15,-5 16-9-15,4-13-3 0,-4 13-10 16,4-11-13-16,-4 11-10 0,0 0 4 0,4-10 2 16,-4 10 1-16,0 0 6 0,0 0 9 15,0 0 17-15,6 6 7 0,-6-6-50 0,2 11 77 16,-2-11-44-16,0 17 65 0,-2-6-52 0,2 2 60 16,-1 0-46-16,0 4 37 0,0-2-37 0,-2 5 8 15,2-2-4-15,-1 1-8 0,1 1-2 0,-1-1 29 16,0 2-54-16,2-1 43 0,-1 1-48 0,0-1 36 15,-1 1-40-15,2-2 32 0,-1-1-36 0,1 0 34 16,-1 1-43-16,1-4 41 0,-1-1-40 0,1-2 45 16,-2 0-46-16,1-2 47 0,1-10-38 0,-4 21 34 15,4-21-36-15,-2 15 32 0,2-15-46 16,-8 10 26-16,8-10-74 0,-10 9 15 0,10-9-99 16,-15 5 4-16,15-5-65 0,-17 0-77 0,17 0-83 15,-21-5-59-15,11 0-54 0,-1 0-380 0,0-2-415 16</inkml:trace>
  <inkml:trace contextRef="#ctx0" brushRef="#br0" timeOffset="188678.4">17826 14963 355 0,'1'-11'420'0,"-1"11"-45"0,2-16-55 16,-2 16-50-16,-3-14-44 0,3 14-30 0,-4-13-23 15,4 13-25-15,-9-11-17 0,9 11-18 0,-11-7-14 16,11 7-16-16,-18-4-9 0,18 4-13 0,-17-1-6 16,6 2-10-16,-1 2-14 0,2 1 1 0,-4 2-8 15,3 0 0-15,-1 1 3 0,-1 1-3 0,3 2 3 16,0-1-3-16,0 2 1 0,2 0-1 0,0 0-3 15,2 0-2-15,1-2-4 0,0 0 5 0,2 2-4 16,3-11 1-16,-4 18 1 0,4-18 4 16,2 15-2-16,-2-15-44 0,6 13 58 0,-6-13-50 15,10 11 58-15,-10-11-52 0,12 6 57 0,-12-6-51 16,14 3 56-16,-14-3-55 0,15-4 56 0,-15 4-62 16,15-10 53-16,-6 4-55 0,-2-1 54 0,0-1-64 15,-1-2 58-15,2-1-10 0,-3 1 6 0,2-1-5 16,-2 1 3-16,-1 1-4 0,1 0-3 0,0 0-2 15,-5 9-62-15,6-13 59 0,-6 13-11 0,6-11-11 16,-6 11-8-16,3-7-2 0,-3 7 1 0,0 0 4 16,8-5 0-16,-8 5 5 0,0 0 4 0,6 8 12 15,-6-8 4-15,4 11 10 0,-4-11-25 0,3 16 57 16,-2-5-43-16,-1 2 60 0,0 0-54 0,-1 1 58 16,-1 4-59-16,1 0 31 0,0 0-19 15,0 0-1-15,-1 3 10 0,0 0 0 0,-1 0-8 16,2 0 37-16,0-1-48 0,-2 2 41 0,1-2-53 15,0-1 39-15,1-1-38 0,0-2 30 0,0 0-47 16,-1 1 53-16,1-4-56 0,0 0 45 0,1-13-45 16,-2 23 43-16,0-14-43 0,2-9 40 15,-1 18-38-15,1-18 39 0,-3 14-38 0,3-14 36 0,-4 12-45 16,4-12 25-16,-3 8-78 0,3-8 15 0,0 0-100 16,-13 5-1-16,13-5-78 0,-11-2-76 15,11 2-75-15,-14-8-56 0,14 8-82 16,-13-12-320-16,8 5-381 0</inkml:trace>
  <inkml:trace contextRef="#ctx0" brushRef="#br0" timeOffset="189556.31">17930 15036 292 0,'0'0'329'0,"6"-9"-66"0,-6 9-31 0,0 0-36 0,10-8-28 16,-10 8-20-16,9-3-21 0,-9 3-19 15,10-3-7-15,-10 3-11 0,13-1-11 0,-13 1-9 16,13-4-13-16,-13 4-7 0,14-2-8 0,-14 2-1 16,13-5-5-16,-13 5 5 0,11-7 0 0,-11 7-3 15,10-6 2-15,-10 6 1 0,9-9 1 0,-9 9 5 16,7-13 0-16,-7 13-4 0,5-12 6 0,-5 12 3 15,5-14-1-15,-5 14-4 0,1-13 0 0,-1 13 0 16,-1-12 1-16,1 12-1 0,-4-13-4 16,4 13-8-16,-3-11-4 0,3 11-7 0,0 0-8 15,-8-11-6-15,8 11-1 0,0 0 2 0,0 0 2 16,-16 2-1-16,16-2 1 0,-11 8 8 16,11-8 8-16,-9 15 4 0,5-7 1 0,-1 1-1 15,2 3 4-15,-2-2-1 0,3 3 4 0,-1-1-3 16,2 1-1-16,0-2 7 0,1 3-52 0,0-3 50 15,1 3-52-15,-1-14 55 0,3 23-58 0,-1-13 60 16,1 1-56-16,3-1 60 0,-1-2-55 0,2 1 52 16,3-3-59-16,1 1 56 0,1-3-60 0,2-1 55 15,0-1-79-15,0-2 47 0,4-3-70 0,-2-1 43 16,1-2-7-16,2-1-9 0,-2-4-8 0,-1 1-12 16,-1-2-9-16,0-2-7 0,-2 0-4 15,-2 0 3-15,-2 0 4 0,-1 1 1 0,-3 0-2 16,0-2 1-16,0 2 4 0,-2 2 1 0,-2 0 3 15,-1 11 6-15,0-22 5 0,0 22 7 0,-4-20 8 16,4 20 1-16,-6-14 4 0,6 14 3 0,-7-11-1 16,7 11 7-16,-7-7-11 0,7 7 17 0,0 0-3 15,-13-3 0-15,13 3 3 0,0 0 10 0,-13 4-2 16,13-4 2-16,-6 8-4 0,6-8 2 0,-6 11 3 16,6-11-1-16,-2 11 6 0,2-11-4 0,0 12 5 15,0-12 4-15,5 13 4 0,-5-13-1 0,8 12 4 16,-2-6 2-16,3-2-6 0,-9-4 0 15,17 7 3-15,-7-4-4 0,-10-3-7 0,20 4 6 16,-20-4 6-16,19 1 2 0,-19-1 1 0,16 0 3 0,-16 0-3 16,15-2 1-16,-15 2 5 0,12-3 9 15,-12 3-5-15,0 0-5 0,10-5-13 0,-10 5-8 16,0 0 1-16,0 0-2 0,0 0 1 0,0 0-2 16,0 0-2-16,0 0 2 0,0 0-1 0,-12 3 10 15,12-3 2-15,-9 8 5 0,9-8 4 0,-12 10 13 16,7-2 4-16,-2-2 6 0,2 2 7 0,0 2 1 15,-1-1 0-15,1-1 0 0,1 3 1 16,1-3-3-16,-1 4 1 0,4-12-3 0,-2 18-3 16,2-18 0-16,0 17-5 0,0-17-42 15,5 16 52-15,-5-16-51 0,10 13 51 0,-1-7-53 16,0 0 47-16,1-2-55 0,3-3 54 0,0 1-60 0,2-2 14 16,0 0-94-16,-1-1 0 0,3-2-72 15,0 0-98-15,-2-3-48 0,3 0-50 0,-4 0-51 16,1-1-162-16,-1-1-96 0</inkml:trace>
  <inkml:trace contextRef="#ctx0" brushRef="#br0" timeOffset="190461.87">18590 14984 104 0,'0'0'266'0,"2"-11"-80"16,-2 11-4-16,0 0-36 0,0 0 0 0,0 0-8 16,0 0-13-16,0 0-10 0,0 0 1 0,0 0-9 15,0 0-12-15,14 1-2 0,-14-1-12 0,0 0-3 16,10 6-5-16,-10-6-10 0,10 4-7 15,-10-4-4-15,0 0-5 0,14 5-5 0,-14-5-6 16,0 0-1-16,17 1-1 0,-17-1-1 0,0 0-3 16,15-1-7-16,-15 1 3 0,12-2-5 0,-12 2 0 15,7-8 1-15,-7 8-3 0,8-9-1 0,-8 9 5 16,5-10-5-16,-5 10 4 0,3-12-5 0,-3 12 7 16,1-12-4-16,-1 12 2 0,-3-14-4 0,3 14 3 15,-6-10-4-15,6 10 1 0,-8-10-5 16,8 10-1-16,-11-6-2 0,11 6-1 0,-14-5 0 0,14 5-6 15,-14 2 4-15,14-2 6 0,-17 4 9 16,17-4 8-16,-15 10 2 0,6-2 7 16,2-2 9-16,1 3 11 0,0 1-1 0,-1 0-1 15,2 2-3-15,1 0-1 0,2 1-6 0,-1-2-6 16,3 2 0-16,-1-1-53 0,2 0 54 0,0 1-51 16,2-1 51-16,1 1-51 0,2 0 53 0,2-1-54 15,1-2 55-15,2 0-55 0,3 0 50 0,2-1-55 16,3-4 47-16,3 1-69 0,-2-2 32 0,2 0-70 15,1-3 41-15,-3-1-20 0,2-1-1 0,4-3-4 16,-4 0 8-16,-1-2 6 0,-1 1 10 0,0-4 10 16,-5 1 2-16,-1 0 3 0,-2-1 5 0,-2-1 4 15,0 1 4-15,-2-2 2 0,-3 1-7 16,-1 1 3-16,-2-1 2 0,0-1 1 0,-2 11 2 16,-3-20 5-16,3 20 7 0,-5-19-1 0,5 19 0 15,-8-15-1-15,8 15 1 0,-13-13 2 0,7 8-11 16,6 5 16-16,-14-9-8 0,14 9 5 0,-15-4 1 15,15 4-3-15,-16 0 2 0,16 0-1 0,-19 4 5 16,9 1-1-16,1-1 4 0,0 0 7 0,0 4 4 16,1-1 8-16,-1 1 3 0,3-1-2 0,0 2-1 15,0 0 1-15,1 0 3 0,3 1 2 0,-3-2-1 16,5-8-50-16,-4 17 60 0,4-17-52 0,1 15 61 16,-1-15-50-16,5 14 53 0,2-7-56 15,-7-7 56-15,11 11-60 0,-11-11 56 0,17 7-55 16,-17-7 50-16,16 3-56 0,-16-3 50 0,21-2-61 15,-11-1 59-15,0-1-64 0,3-2 68 0,-3-2-66 16,2 0 59-16,-3-3-11 0,0-2-6 0,0-1-8 16,-1-2-2-16,0-4-7 0,-1 0-3 0,-2-4-6 15,1 0-4-15,-2 1-53 0,0-2 65 0,-2-1-53 16,1 4 61-16,-2-1-53 0,2 3 60 0,-2 4-61 16,0 0 60-16,1 3-62 0,-2 1 52 0,1 1-66 15,-1 11 57-15,1-16-58 0,-1 16 56 0,0 0-53 16,-1-14 61-16,1 14-48 0,0 0 70 15,0 0-50-15,-9 8 63 0,9-8 11 0,-7 14-67 16,5-3 75-16,-1 0 2 0,-2 0-52 16,3 3 57-16,-1 3-57 0,2-2 63 0,-2 2-49 15,3 0 71-15,-1 1-61 0,2 0 40 0,-1 1-53 16,3-1 41-16,-2 0-48 0,3 0 35 0,1-1-46 16,0 1 41-16,0-3-46 0,2 0 41 0,2 3-41 15,-1-5 18-15,3-1-15 0,2 0 0 0,1-3-13 16,-1 0-42-16,2-2-21 0,-2-1-129 0,2-1-33 15,-2-1-103-15,1-4-120 0,-2 0-155 0,-12 0-310 16,21-1-491-16</inkml:trace>
  <inkml:trace contextRef="#ctx0" brushRef="#br0" timeOffset="200463.18">21233 10417 10 0,'0'0'155'0,"0"0"11"0,0 0-38 16,0-13-7-16,0 13-6 0,0 0-1 0,0 0-7 15,0 0-2-15,0 0 2 0,4-10-10 16,-4 10 6-16,0 0-17 0,0 0 28 0,0 0-29 16,0 0 72-16,1-10-94 0,-1 10 66 0,0 0-71 15,0 0 7-15,0 0 4 0,3-13 3 0,-3 13 55 16,0 0-67-16,0 0 63 0,2-13-54 0,-2 13 53 15,0 0-61-15,0 0 52 0,3-10-46 0,-3 10 47 16,0 0-48-16,0 0 42 0,0 0-57 16,0 0 43-16,3-10-57 0,-3 10 42 0,0 0-64 0,0 0 53 15,0 0-68-15,0 0 49 0,0 0-58 16,0 0 47-16,0 0-56 0,0 0 50 0,0 0-54 0,0 0 52 16,0 0-51-16,0 0 53 0,0 0-52 15,0 0 62-15,0 0-59 0,0 0 67 0,10 6-49 16,-10-6 65-16,4 9-52 0,-4-9 58 15,3 12-58-15,-3-12 48 0,4 13-55 0,-4-13 60 16,4 18-40-16,-1-9-8 0,-3-9-7 0,4 20 3 16,-2-9 2-16,1 0 4 0,-1 2-1 0,0-1-2 15,0 1 1-15,3 1-29 0,-2 1 31 0,-1-1-27 16,2 0 30-16,-1 2-20 0,-1 0 17 0,1-2-24 16,-1 2 34-16,1-1-34 0,0 1 33 0,-1 0-6 15,2 0-4-15,-2 0-1 0,1 0 0 0,-1-1-1 16,0 0 14-16,0 2-14 0,1-1-2 0,1 1-6 15,-3-2 2-15,3 3-6 0,-2-1-2 16,2 1 2-16,0-1-2 0,-1 2 4 0,2 2 0 16,-3-3-4-16,2 1-4 0,-1-1 10 0,1 3-5 15,-1-2-3-15,0 0 6 0,3 1-4 0,-2 0-1 16,-1 0 1-16,-1-2 7 0,2 1-4 16,-1 0 1-16,1-1-28 0,-2 0 35 0,3 1-29 15,-2-1 33-15,-1 1-32 0,1 3 41 16,1-2-34-16,-1 2 28 0,0-1-29 0,1-3 31 15,0 4-32-15,-2-4 30 0,2 1-33 0,0-1 31 16,-2 0-31-16,1-1 30 0,0 1-31 0,0 0 34 16,0 0-31-16,0-1 35 0,-1 0-34 0,1 0 29 15,0-1-34-15,0 1 24 0,-1-2-19 0,1 2 31 16,0 0-33-16,1-1 30 0,-2 0-16 0,1 0 11 16,-1 1-20-16,2 0 24 0,-1 0-29 0,0-1 44 15,0 1-49-15,-1-1 33 0,1 2-31 0,0-1 35 16,-1 0-32-16,1-1 33 0,-2 0-32 15,2 1 31-15,-1-1-32 0,1 2 36 0,-2-1-34 16,3 0 32-16,-3-1-29 0,2 1 2 0,-2-1-2 16,0 1 3-16,2-1 2 0,-2 0 1 15,0 1-1-15,1-1 6 0,-1-1-2 0,0 2 1 16,0-1 0-16,-1 1 8 0,2-2-24 0,-2 0 43 16,1-1-26-16,-1 1 23 0,0 0-33 0,1 2 33 15,-1-2-31-15,2 2 23 0,-2 0-30 0,1 0 31 16,-1-1-33-16,1 2 30 0,0-3-29 0,-1 3 30 15,0-1-32-15,2-1 32 0,-2 0-32 0,0 1 37 16,0 0-33-16,0-1 23 0,0-2-28 0,0 0 34 16,0 2-36-16,0-2 29 0,0 1-26 0,0-1 25 15,0 0-25-15,0 1 29 0,0-1-32 0,0 0 32 16,0 0-32-16,0-1 30 0,0 2-23 0,0-3 26 16,0 2-29-16,0-1 29 0,0-1-28 0,0 1 29 15,0-1-35-15,0 1 33 0,0-2-31 16,0 1 0-16,0-12 7 0,0 23 0 0,0-23 3 15,-2 20 2-15,2-20-2 0,0 21 0 0,0-21 1 16,-1 20 2-16,1-20 6 0,0 20-2 0,0-20-5 16,0 21 2-16,0-21-1 0,0 21 7 0,0-21-3 15,0 21-3-15,0-21 0 0,0 21 1 16,0-21-1-16,0 19-1 0,0-19 1 0,0 20 2 16,0-20 24-16,0 17-31 0,0-17 30 0,-1 17-33 15,1-17 29-15,0 16-26 0,0-16 25 16,-1 15-31-16,1-15 23 0,0 13-26 0,0-13 28 15,-2 15-19-15,2-15 17 0,0 13-26 0,0-13 28 16,-1 13-28-16,1-13 29 0,0 13-29 0,0-13 28 16,0 12-31-16,0-12 31 0,-1 11-26 0,1-11 31 15,0 0-33-15,0 14 31 0,0-14-31 0,0 0 29 16,-2 11-24-16,2-11 23 0,0 0-24 0,0 0 32 16,-1 12-30-16,1-12 24 0,0 0-29 0,0 0 23 15,0 0-35-15,0 0 17 0,0 0-46 0,0 0 10 16,0 12-72-16,0-12-15 0,0 0-60 0,0 0-62 15,0 0-82-15,0 0-80 0,0 0-43 16,-4-12-75-16,4 12-297 0,-2-9-370 0</inkml:trace>
  <inkml:trace contextRef="#ctx0" brushRef="#br0" timeOffset="203139.47">21278 10375 123 0,'0'0'234'0,"0"0"-38"0,-8-4-9 15,8 4-11-15,0 0-17 0,0 0 13 0,0 0-52 16,-11-4 18-16,11 4-62 0,0 0 43 0,0 0-49 16,0 0 47-16,0 0-59 0,0 0 61 15,0 0-72-15,0 0 68 0,0 0-66 0,-9-3 64 16,9 3-69-16,0 0 60 0,0 0-65 0,0 0 58 0,0 0-64 16,0 0 54-16,0 0-57 0,0 0 55 15,0 0-49-15,0 0 51 0,0 0-48 0,0 0 54 16,0 0-48-16,0 0 49 0,13 2-52 0,-13-2 54 15,14 0-53-15,-14 0 56 0,20 1-60 16,-7-1 52-16,2-1-61 0,4 1 54 0,3 0-57 16,0 0 47-16,6 0-62 0,0-1 57 0,2 1-67 15,2 0 56-15,-2-1-64 0,2 1 62 0,1 0-64 16,6 0 60-16,2 0-60 0,-9 0 57 0,7 0-57 16,1 0 54-16,-1 1-60 0,0-1 56 0,-1 0-61 15,0 1 58-15,1-1-63 0,-2 1 62 0,0 0-65 16,-4-1 64-16,-1 0-61 0,1 1 59 15,0-1-55-15,-1 0 53 0,0 0-60 0,0 2 64 16,-1-2-62-16,1 0 60 0,-1 0-60 0,-1 0 63 16,1-2-62-16,-2 2 57 0,2 0-57 0,-3 0 56 15,0 0-48-15,0-1 49 0,2 1-51 0,-2 0 53 16,1 0-56-16,-1 0 56 0,1-1-58 16,0 1 53-16,-1 0-54 0,0 0 55 0,0 0-55 15,2-1 55-15,-2 2-51 0,-1-2 53 0,1 2-59 16,0-1 55-16,0 0-59 0,-1 1 63 0,0-1-65 15,-3 1 61-15,-2-1-52 0,1 0 57 0,0 0-56 16,-2 0 51-16,1 0-46 0,0 2 48 0,-1-2-52 16,0 0 54-16,1 0-57 0,-1 0 52 0,-1 0-53 15,0 0 53-15,-2 0-54 0,0 0 57 16,-2 0-58-16,0 0 42 0,0 0-35 0,-1 0 49 16,0 0-49-16,-1-2 47 0,0 4-54 0,0-2 54 15,0 0-50-15,-1-2 52 0,0 2-52 0,-13 0 53 16,25-1-55-16,-25 1 56 0,23 0-51 0,-23 0 46 15,23-1-51-15,-23 1 55 0,18 0-56 0,-18 0 54 16,18-1-51-16,-18 1 52 0,13-1-50 16,-13 1 54-16,0 0-53 0,18-1 51 0,-18 1-50 15,0 0 47-15,14-2-45 0,-14 2-1 0,0 0 46 16,0 0-53-16,16-1 55 0,-16 1-59 16,0 0 53-16,13 0-53 0,-13 0 55 0,0 0-54 15,15-3 48-15,-15 3-44 0,0 0 50 0,15-1-51 0,-15 1 50 16,0 0-53-16,13-1 53 0,-13 1-52 15,0 0 56-15,0 0-57 0,13-1 56 0,-13 1-43 16,0 0 40-16,0 0-48 0,0 0 51 0,14-1-58 16,-14 1 61-16,0 0-60 0,0 0 54 0,0 0-52 15,0 0 52-15,0 0-50 0,0 0 49 0,0 0-51 16,12-1 53-16,-12 1-49 0,0 0 43 0,0 0-48 16,0 0 52-16,0 0-61 0,0 0 53 15,0 0-59-15,0 0 52 0,0 0-66 0,0 0 61 16,0 0-58-16,0 0 57 0,0 0-52 0,0 0 48 15,0 0-52-15,0 0 61 0,0 0-56 16,0 0 59-16,0 0-54 0,0 0 61 0,0 0-58 0,0 0 67 16,0 0-63-16,0 0 61 0,0 0-53 15,0 0 54-15,0 0-59 0,0 0 63 0,0 0-66 16,0 0 60-16,0 0-60 0,0 0 62 0,0 0-62 16,0 0 61-16,-4 8-60 0,4-8 59 0,0 0-54 15,0 0 59-15,0 0-63 0,0 0 61 0,-4 11-65 16,4-11 60-16,0 0-55 0,-5 12 59 0,5-12-57 15,-4 10 60-15,4-10-56 0,-2 13 71 0,2-13-60 16,-4 14 60-16,4-14-61 0,-4 17 10 0,4-17 9 16,-4 19 11-16,4-19-6 0,-4 21 2 15,3-11 5-15,-2 2-1 0,2-1-1 0,0 1 2 16,0 0-26-16,-1 2 37 0,1-2-34 16,-1 2 39-16,0 0-38 0,1 1 33 0,0 1-27 15,0 0 25-15,-1-3-2 0,2 4-2 0,-1 0-2 16,1 0-3-16,-1-2-6 0,1 2 1 0,-2 0 2 15,2 1-2-15,-1-2 5 0,1 1 1 0,0 1-6 16,0 0 3-16,0-1 0 0,0 1-4 0,1-1 1 16,-1-1-1-16,2 0 13 0,-1 1-17 0,0 0 3 15,1 0-3-15,-2-1-2 0,1 1 17 0,0 0-19 16,2 0 1-16,-1 0-2 0,-1 0-1 0,2-1 19 16,-2 1-19-16,2 1 2 0,-1-1 0 15,1 1 0-15,-1 0 5 0,1 0-33 0,0-1 35 16,-1 1-27-16,1 0 32 0,-1 0-31 15,2 0 32-15,-1-1-27 0,-1 0 29 0,2 1-28 16,-1-2 29-16,-1 2-31 0,1 0 37 0,1-1-32 16,-2-2 23-16,1 3-28 0,2-2 27 0,-3 1-3 15,2 0-1-15,-1 0-1 0,1-2 0 0,-1 2-6 16,1 0 4-16,-1-1-2 0,1 2-3 0,1-1 6 16,-2 0-8-16,0 0 16 0,0 0-10 0,0 1-6 15,0-1 1-15,0-1 0 0,-1 1 1 0,2-1 0 16,0 0 0-16,-2 1 2 0,1 0 22 0,-1-1-25 15,0 1 1-15,0-2-3 0,1 2 7 16,-1-2-6-16,1 1-1 0,0 0 4 0,-2-1-3 16,1 2 3-16,1-3-29 0,1 2 36 0,-2 0-30 15,1-1 32-15,-1 1-21 0,1-1 25 0,-2 1-31 16,2 0 36-16,-1-1-18 0,0 1 18 0,0 1-32 16,1-1 32-16,-1 0-31 0,1 0 31 15,-1-1-30-15,1 1 38 0,-1 0-33 0,0 0 29 16,0 0-31-16,0 0 38 0,0 0-3 0,0 1-12 15,0 0 0-15,-1 0 0 0,2-2-4 0,-2 2 3 16,2-2 2-16,-2 2 0 0,2 0 0 0,0 0 0 16,-1 1 1-16,0-1 7 0,1 0-2 0,-2 1-1 15,2 0 1-15,-2-1 9 0,1 0-11 0,1 1-2 16,-2 0-1-16,2-2-2 0,-1 1-1 16,0 1 0-16,0-3 2 0,2 2-27 0,-3 0 32 15,2-1-27-15,-2 0 25 0,2-1-23 0,-2-2 25 16,2 3-26-16,-2-2 26 0,1 1-21 0,0-4 18 15,0 3-23-15,0-2 23 0,-1 1-24 0,1-1 2 16,0 0 3-16,1 0 2 0,-1 0 3 0,-1 0-1 16,1 0 21-16,0-1-26 0,-1-1 21 0,0 3-22 15,2-3 25-15,-2 2-22 0,1-1 17 16,-1 0-24-16,1 0 24 0,-2-11-23 0,3 20 22 16,-2-9-23-16,-1-11 20 0,4 21-22 0,-4-21 28 15,1 19-26-15,-1-19 21 0,4 18-17 0,-4-18 17 16,3 19-16-16,-3-19 20 0,1 16-6 15,-1-16-2-15,2 19-2 0,-2-19-2 0,4 18 0 16,-4-18 0-16,3 18-2 0,-3-18 0 0,2 16 1 16,-2-16-2-16,2 15-2 0,-2-15-1 0,2 14 3 15,-2-14 0-15,4 13 2 0,-4-13-5 0,2 12 2 16,-2-12 0-16,2 11-1 0,-2-11 0 0,0 0 0 16,5 13 1-16,-5-13 2 0,0 0-2 15,3 11 1-15,-3-11-8 0,0 0 7 0,0 0 4 0,2 11 2 16,-2-11-4-16,0 0-1 0,0 0-2 0,0 0 0 15,0 0-2-15,3 11 0 0,-3-11-2 0,0 0 2 16,0 0 1-16,0 0-1 0,0 0 1 0,0 0-4 16,1 11 5-16,-1-11 2 0,0 0-3 0,0 0 2 15,0 0-3-15,0 0 0 16,0 0 1-16,1 10 3 0,-1-10-3 0,0 0 1 0,0 0-2 16,0 0 1-16,0 0-1 0,-1 12-1 0,1-12-1 15,0 0 3-15,0 0 3 0,0 0-3 16,0 0-2-16,0 0 2 0,0 13 2 0,0-13-1 15,0 0 0-15,0 0 2 0,0 0 0 0,0 0 4 16,0 0-2-16,0 0-1 0,0 0-4 0,0 0-13 16,0 0-18-16,0 0-37 0,0 0-49 0,0 0-82 15,0 0-73-15,0 0-24 0,0 0-152 0,0 0-45 16,0 0-84-16,-15-3-359 0,15 3-513 0</inkml:trace>
  <inkml:trace contextRef="#ctx0" brushRef="#br0" timeOffset="205602.29">21560 13158 58 0,'0'0'143'0,"0"0"-2"15,0 0-22-15,0 0-1 0,0 0-6 16,0 0-5-16,0 0 8 0,0 0-6 0,-3-8 2 0,3 8-3 16,0 0-11-16,0 0-3 0,0 0-8 0,0 0-8 15,0 0-26-15,0 0 30 16,0 0-45-16,0 0 35 0,0 0-38 0,0 0 44 0,0 0-48 0,0 0 51 16,0 0-53-16,0 0 65 0,0 0-67 15,0 0 64-15,0 0-53 0,1 12 55 0,-1-12-58 16,0 0 59-16,1 12-7 0,-1-12-7 0,0 0-2 15,0 17-3-15,0-17 7 0,0 13-21 0,0-13-1 16,0 14-7-16,0-14 0 0,-1 16-1 0,1-16-3 16,-1 16-4-16,1-16-2 0,-2 13 3 0,2-13-1 15,-1 12-1-15,1-12 0 0,-1 12 1 0,1-12-47 16,0 0 52-16,0 14-3 0,0-14-52 0,0 0 55 16,-2 11-52-16,2-11 51 0,0 0-52 15,0 0 56-15,0 0-56 0,0 12 61 16,0-12-55-16,0 0 52 0,0 0-56 0,0 0 62 15,0 0-61-15,-1 10 37 0,1-10-33 0,0 0 56 16,0 0-62-16,0 0 59 0,0 0-64 0,0 0 61 16,8 6-64-16,-8-6 58 0,0 0-57 0,0 0 52 15,16-1-56-15,-16 1 61 0,12-2-66 0,-12 2 60 16,15-1-63-16,-15 1 57 0,21-4-58 0,-21 4 60 16,23-2-62-16,-10 0 61 0,1 0-64 0,0 0 58 15,0 1-54-15,0-1 59 0,1 0-58 0,-1-1 54 16,3 2-55-16,-1-1 58 0,2 0-60 0,0 0 57 15,0 0-58-15,0 0 59 0,0 1-56 16,1-2 56-16,-1 2-55 0,1-2 57 0,-1 2-55 0,2 0 52 16,0 0-53-16,-2-2 60 0,1 2-58 15,1 0 53-15,-1 0-58 0,2 0 59 0,0 0-63 16,-1 1 63-16,1-2-57 0,0 1 57 16,-1 0-56-16,1-1 56 0,0 1-53 0,-3 1 50 15,3 0-56-15,-3-1 61 0,2 1-57 0,-2-1 54 16,0 1-54-16,1 0 56 0,-1-1-56 0,1 1 55 15,-1 0-52-15,0 0 56 0,1 0-55 0,-1 0 48 16,1 0-43-16,-1-1 51 0,0 1-50 0,1 0 47 16,0 0-50-16,0 0 53 0,1-2-52 15,-1 2 51-15,1-2-53 0,2 1 53 0,-3 0-48 0,0-2 51 16,2 2-51-16,-2-1 40 0,1 0-42 16,1 0 44-16,-3 0-51 0,1 0 45 0,-1 0-44 15,0 1 45-15,-2-1-51 0,2-1 52 0,-1 2-46 16,-1 0 47-16,0-2-47 0,-2 2 41 0,1 0-47 15,-2 0 56-15,1-1-46 0,1 1 40 0,1 1-45 16,-1-1 44-16,-1 0-44 0,3 1 43 16,-3-1-44-16,2 1 49 0,-2-1-44 15,3 1 36-15,-2 0-37 0,2 0 43 0,-3 0-43 0,3 0 44 16,-3 0-38-16,1 0 39 0,-1 0-40 0,3 0 41 16,-3 0-37-16,0 0 45 0,0-2-46 0,1 4 3 15,-2-2 3-15,1 0 3 0,-1-2 13 16,0 2-10-16,1 0-2 0,-1 0 7 0,0 0-2 15,-13 0-5-15,26 0 1 0,-26 0 0 0,24 0 0 16,-11-1-2-16,0 1 1 0,-13 0 1 0,24-1 1 16,-24 1 2-16,24 0-2 0,-12-1-2 0,-12 1 1 15,20 0-1-15,-20 0 1 0,25-1-3 0,-25 1 3 16,18-2 2-16,-18 2-4 0,19 0 1 0,-19 0 1 16,18-1-1-16,-18 1-1 0,19 0 0 0,-19 0 1 15,19 0-1-15,-19 0-4 0,19-1 5 0,-19 1 8 16,19 0-12-16,-19 0 4 0,19 0-4 15,-19 0 1-15,18 0 1 0,-18 0 1 0,19 0 0 16,-19 0-2-16,19 1 2 0,-19-1-1 0,19 0 5 0,-19 0-2 16,16 0 0-16,-16 0-2 0,18 0-2 15,-18 0 3-15,17 0 1 0,-17 0-6 0,16 1-1 16,-16-1 1-16,17 2-5 0,-17-2 8 0,15 0-3 16,-15 0 3-16,18 1-3 0,-18-1 34 0,16 0-38 15,-16 0 31-15,16 1-30 0,-16-1 27 0,17 1-38 16,-17-1 34-16,15 0-35 0,-15 0 37 0,13 3-37 15,-13-3 37-15,14 0-38 0,-14 0 28 0,11 1-29 16,-11-1 37-16,0 0-29 0,18 1 34 0,-18-1-40 16,0 0 32-16,17 1-35 0,-17-1 38 15,0 0-40-15,16 1 39 0,-16-1-36 16,0 0 36-16,16 1-36 0,-16-1 37 0,0 0-36 16,15 2 23-16,-15-2-20 0,0 0 35 0,0 0-33 15,14 1 33-15,-14-1-38 0,0 0 35 0,0 0-36 16,14 0 35-16,-14 0-37 0,0 0 37 0,0 0-38 15,0 0 32-15,0 0-35 0,13 1 36 0,-13-1-45 16,0 0 30-16,0 0-39 0,0 0 34 0,0 0-51 16,0 0 46-16,12 1-58 0,-12-1 46 0,0 0-68 15,0 0 40-15,0 0-69 0,0 0 31 0,0 0-75 16,0 0 20-16,0 0-27 0,0 0-27 0,0 0-21 16,0 0 0-16,0 0-22 0,0 0 29 0,0 0 0 15,0 0 6-15,0 0-10 0,-9-5 10 16,9 5 20-16,0 0 25 0,0 0 22 15,0 0 26-15,-12 2 21 0,12-2 16 0,0 0 11 16,0 0 21-16,0 0 13 0,0 0 17 0,0 0 16 16,0 0 17-16,-11 2 18 0,11-2 12 0,0 0 8 15,0 0 10-15,0 0 6 0,0 0 6 0,0 0-2 16,0 0-10-16,0 0 1 0,0 0-9 0,0 0-2 16,0 0-2-16,0 0-7 0,0 0-1 0,0 0-2 15,0 0-4-15,0 0 0 0,0 0 6 0,0 0-8 16,-11 4 2-16,11-4-4 0,0 0 0 0,0 0 6 15,0 0 0-15,0 0-3 0,0 0 6 16,0 0-1-16,0 0 2 0,0 0 1 0,0 0-4 0,0 0 6 16,-6 6-8-16,6-6 6 0,0 0-9 15,0 0-3-15,0 0-2 0,0 0-3 16,-9 3-4-16,9-3-5 0,0 0 0 0,0 0-6 16,0 0 0-16,0 0-6 0,0 0 3 0,-11 3-1 15,11-3-7-15,0 0-1 0,0 0-10 0,0 0 14 16,0 0-2-16,0 0 5 0,0 0 3 0,0 0-2 15,0 0 2-15,0 0-3 0,0 0 2 0,0 0-7 16,0 0 2-16,7 7-2 0,-7-7-4 0,0 0-1 16,0 0 1-16,0 0-1 0,9 5 0 15,-9-5 3-15,0 0-5 0,0 0 16 0,0 0-7 16,10 4-6-16,-10-4 4 0,0 0 2 0,0 0 4 0,0 0 2 16,0 0 5-16,0 0 5 0,4 7 3 15,-4-7 7-15,0 0 1 0,0 0 4 0,0 0-6 16,0 0-6-16,0 0 0 0,-10 4-5 15,10-4-5-15,-13-1-3 0,13 1-19 0,-14 0-71 16,14 0-107-16,-19-4-111 0,8 3-493 0,-1-1-313 16</inkml:trace>
  <inkml:trace contextRef="#ctx0" brushRef="#br0" timeOffset="207147.9">21951 10874 42 0,'0'0'321'0,"11"-6"-44"0,-11 6-20 15,7-7-4-15,-7 7-24 0,4-8-9 16,-4 8-3-16,0 0-6 0,3-14-11 0,-3 14-19 15,-5-9-23-15,5 9-10 0,-7-9-15 0,7 9-5 16,-9-10-12-16,9 10-13 0,-11-8-19 0,11 8-11 16,-16-6-8-16,16 6-11 0,-19-4-9 0,19 4-5 15,-22-1-5-15,10 2-3 0,-1 2-6 0,-2 0-5 16,1 1 46-16,-2 0-57 0,4 3 46 0,0-2-62 16,-1 2 55-16,2 2-57 0,2-2 53 0,0 2-58 15,1-2 57-15,2 2-56 16,1-1 59-16,5-8-57 0,-9 17 62 0,9-17-54 0,-4 15 59 15,4-15-56-15,1 18 63 0,3-10-50 16,1 2 57-16,1-2-56 0,2 2 56 0,2 0-60 16,3-2 57-16,-1 0-64 0,5 4 6 0,-1-3-2 15,3 1-6-15,-2-1 5 0,2 0-5 0,0 0 3 16,-2 1-2-16,-1-3 11 0,-2 1-16 0,0 0 1 16,-1-3-2-16,-1 3 0 0,0-2 21 0,-3 0-16 15,-1-2-6-15,1 1 8 0,-9-5 2 0,10 10 12 16,-10-10-5-16,8 10 10 0,-8-10 5 0,0 0 6 15,0 0 0-15,-3 14 2 0,3-14-5 0,-13 4 0 16,2-2-4-16,-2-1-18 0,-2-1 16 0,-2-1-9 16,-2-1-15-16,0-2-29 0,-1 0-66 15,-2-2-21-15,3 0-129 0,-2-1-28 0,2-1-114 16,5 0-35-16,0 1-90 0,2-2-336 0,1 1-392 16</inkml:trace>
  <inkml:trace contextRef="#ctx0" brushRef="#br0" timeOffset="208423.12">21891 12477 145 0,'0'0'434'0,"0"0"-138"16,-5-10-6-16,5 10-112 0,0 0 19 0,0 0-64 15,0 0 54-15,0 0-64 0,0 0 65 0,-11 7-60 16,11-7 50-16,-3 15-62 0,2-4 41 16,0-1-44-16,-1 2 40 0,1 2-62 0,0 0 41 15,1-1-53-15,-1 3 49 0,-1 1-72 0,2-2 53 16,-1 1-54-16,0-3 52 0,-1 1-64 0,1-2 49 15,1 0-66-15,-1 0 52 0,1-12-61 0,-1 19 58 16,1-19-52-16,-3 16 44 0,3-16-56 16,-1 14 19-16,1-14 16 0,0 0 12 0,-3 14-4 15,3-14-7-15,0 0-6 0,0 0-5 0,0 0-5 16,0 0-5-16,-9-5-7 0,9 5-2 0,-6-18-6 16,2 6-2-16,0-1 0 0,0-4 38 0,-1 0-38 15,0-3-14-15,1-2 1 0,2 1-7 0,-1 2 2 16,1-5-9-16,2 4 9 0,0 0-4 0,0-1 0 15,2 1-2-15,1 1 0 0,-1 0 0 0,2 2 0 16,1 0-3-16,0 1 3 0,2 2 2 0,-1 1-31 16,2 1 31-16,1 1 0 0,0 2-5 0,0 2 13 15,0 2-15-15,3 2 0 0,-1 0 3 16,-11 3 1-16,23 3 7 0,-13 2 3 0,0 0-6 16,0 2 3-16,1 2-1 0,-1 1 0 0,-3 1 52 15,0-1-65-15,-2 1 53 0,-2 0-64 16,-2 0 56-16,-1-11-62 0,-3 21 57 0,-1-10-56 15,-2-1 62-15,-2 1-53 0,-3-3 56 0,2 1-58 16,-1-2 64-16,-3 0-62 0,3-2 62 0,1-2-58 16,-3 1 41-16,2-1-36 0,10-3 61 0,-18 3-62 15,18-3 65-15,-14 2-58 0,14-2 55 0,-14 3-53 16,14-3 61-16,0 0-60 0,-13 2 54 0,13-2-57 16,0 0 52-16,0 0-58 0,0 0 54 0,0 0-61 15,0 0 54-15,-4 8-49 0,4-8 45 16,8 7-53-16,-8-7 62 0,13 8-61 0,-6-1 56 0,1 0-55 15,2 1 60-15,2 1-55 0,-2 2 52 16,2 0-50-16,3 1 53 0,-1 0-51 16,3 1 8-16,-2 0 7 0,3-1 8 0,-2 0-3 15,0 0-4-15,-1-2 5 0,-1 0-1 0,-1-2 1 16,0-1-11-16,-2 0-35 0,-1-1 9 0,-1 0-103 16,-1-1 6-16,-8-5-101 0,14 9 4 0,-14-9-89 15,10 7-29-15,-10-7-31 0,9 6-423 0,-9-6-328 16</inkml:trace>
  <inkml:trace contextRef="#ctx0" brushRef="#br0" timeOffset="209679.59">20612 10969 63 0,'0'0'306'0,"-13"0"-48"15,13 0-40-15,-15-1-3 0,15 1-45 16,-15-1 4-16,15 1-62 0,-14-1 35 0,14 1-60 15,-13-1 45-15,13 1-63 0,0 0 56 0,-18 0-74 16,18 0 65-16,0 0-70 0,-13-1 54 0,13 1-32 16,0 0 19-16,0 0-60 0,-11-2 66 0,11 2-51 15,0 0 57-15,0 0-42 0,0 0 54 16,0 0-46-16,0 0 54 0,0 0-46 0,0 0 62 16,0 0-54-16,0 0 54 0,0 0-70 0,12 6 51 15,-12-6-54-15,21 3 54 0,-10-2-68 0,3-1 56 16,1 1-71-16,4-1 54 0,-1 1-67 0,2 0 53 15,0-1-56-15,1 1 46 0,1-1-52 16,-1 2 46-16,1-2-54 0,1 1 49 0,-1-1-54 16,1 0 5-16,-4 1-1 0,3-1 1 0,-3 0 5 15,1 0-3-15,-2 0 5 0,-2 0-4 0,0 0 4 16,-2 0-4-16,1 0-7 0,0 0 6 0,-1 0-1 16,-14 0 0-16,24-1 0 0,-24 1-2 0,23 0 1 15,-23 0-3-15,20 0 4 0,-20 0-1 0,17 1-4 16,-17-1 2-16,17 0 1 0,-17 0-4 0,14 0 3 15,-14 0-10-15,0 0 11 0,19 0-4 16,-19 0 6-16,0 0-3 0,15 0-1 0,-15 0 3 16,0 0 0-16,14 0-3 0,-14 0 4 0,0 0 15 15,0 0-22-15,14 0 0 0,-14 0 3 16,0 0-4-16,0 0 17 0,14 0-19 0,-14 0 2 16,0 0 1-16,0 0 3 0,0 0 17 0,0 0-20 15,0 0-1-15,15 0-1 0,-15 0 0 0,0 0 21 16,0 0-23-16,0 0 2 0,0 0 1 0,0 0-2 15,0 0 19-15,15 0-16 0,-15 0 1 0,0 0-3 16,0 0 7-16,13 0-2 0,-13 0-3 0,0 0 0 16,14 0 1-16,-14 0 0 0,0 0 0 0,0 0 0 15,15 0 2-15,-15 0 0 0,0 0 4 16,0 0-4-16,13-1-13 0,-13 1-16 0,0 0-33 0,0 0 15 16,0 0-98-16,0 0-11 0,0 0-115 15,0 0-7-15,13 0-86 0,-13 0-41 0,0 0-62 16,0 0-281-16,0 0-258 0</inkml:trace>
  <inkml:trace contextRef="#ctx0" brushRef="#br0" timeOffset="210929.73">20615 12636 142 0,'0'0'264'0,"0"0"-34"0,-14-1-27 16,14 1-15-16,0 0-35 0,-16-1 1 0,16 1-42 15,0 0 18-15,-12 0-39 0,12 0 31 16,0 0-49-16,0 0 41 0,-13 1-63 15,13-1 67-15,0 0-64 0,0 0 59 0,0 0-64 16,0 0 64-16,-14 0-52 0,14 0 59 0,0 0-50 0,0 0 63 16,0 0-58-16,0 0 48 0,0 0-51 0,0 0 51 15,9 6-50-15,-9-6 52 0,11 2-57 16,-11-2 56-16,14 3-66 0,-2-1 56 0,-1 0-63 16,2-1 54-16,2 1-64 0,2-1 53 0,2 0-67 15,1 1 50-15,0-1-61 0,0 0 49 0,2 0-57 16,-2 0 57-16,1 0-64 0,0 1 57 0,-1-1-55 15,0 0 9-15,0 1 2 0,1-1 3 16,-1-1 3-16,0 1 3 0,-2-1-3 0,1 0 1 0,1 0-3 16,-2 0 1-16,1 0-2 0,0 0 1 15,1-1-6-15,-5 1-3 0,2 0 11 0,-1 0-12 0,-2-1-1 16,3 1-12-16,-3 0 6 0,0-2-1 0,1 2 0 16,-1 0 1-16,0-1-1 0,-1 1-1 15,1 0 1-15,-1-1 0 0,-13 1 2 0,24-2 1 16,-24 2-5-16,23-1 12 0,-23 1-8 15,21 0-6-15,-21 0 23 0,19 0-24 0,-19 0 38 16,18-1-46-16,-18 1 45 0,15 0-52 0,-15 0 46 16,15-1-44-16,-15 1 28 0,13 0-23 0,-13 0 34 15,0 0-27-15,18-1-12 0,-18 1 45 0,0 0-46 16,14 0 45-16,-14 0-46 0,0 0 47 0,14 0-49 16,-14 0 45-16,0 0-44 0,14-1 45 0,-14 1-41 15,0 0 34-15,13-2-36 0,-13 2 27 0,0 0-20 16,0 0-1-16,17 0 42 0,-17 0-45 0,0 0 45 15,0 0-57-15,0 0 59 0,14 0-49 16,-14 0 44-16,0 0-44 0,0 0 41 0,0 0-48 16,0 0 41-16,12-1-60 0,-12 1 36 0,0 0-66 15,0 0 48-15,0 0-65 0,0 0 50 0,0 0-61 16,0 0 50-16,12-3-68 0,-12 3 46 16,0 0-67-16,0 0 33 0,9-4-92 0,-9 4 5 15,0 0-108-15,9-7-47 0,-9 7-83 0,5-7-338 16,-5 7-287-16</inkml:trace>
  <inkml:trace contextRef="#ctx0" brushRef="#br0" timeOffset="212139.81">20612 11805 156 0,'0'0'259'0,"0"0"-17"16,5 7-15-16,-5-7-33 0,0 0 21 16,0 0-63-16,0 0 48 0,0 0-78 0,0 0 68 15,0 0-75-15,0 0 60 0,0 0-77 16,0 0 46-16,0 0-60 0,-9 3 47 0,9-3-64 16,0 0 44-16,0 0-56 0,0 0 42 0,0 0-46 0,0 0 39 15,0 0-51-15,0 0 46 0,0 0-51 0,0 0 57 16,0 0-42-16,0 0 63 0,0 0-47 15,0 0 64-15,0 0-51 0,0 0 51 0,14 6-55 16,-14-6-5-16,16 1 0 0,-16-1-6 0,20 1-3 16,-20-1-7-16,26 0-10 0,-14 0-11 0,5 1 7 15,-2-1-8-15,3 1-2 0,0-1-3 0,3 1 0 16,-2 1-9-16,0-2-3 0,1 1 8 0,0-1-11 16,0 0-3-16,0 1-2 0,-1 0-1 0,0-1-1 15,0 0 0-15,-4 1-1 0,2-1 3 0,-2 1-5 16,0-1-1-16,1 2 6 0,-1-2-9 15,-2 0 0-15,-2 1 8 0,3-1-5 0,-14 0 0 16,23 1 0-16,-23-1-1 0,17 1 4 0,-17-1-3 16,17-1 1-16,-17 1-1 0,15 1 0 15,-15-1 5-15,15 2-3 0,-15-2-3 0,13 0 4 16,-13 0 0-16,14 0-5 0,-14 0 0 0,14 0-11 16,-14 0 14-16,13 1 2 0,-13-1-3 0,14 0 2 15,-14 0-2-15,0 0 1 0,17 0 0 0,-17 0 1 16,0 0 0-16,15-1-1 0,-15 1 5 0,0 0-8 15,0 0-7-15,13 1-3 0,-13-1-8 0,0 0-5 16,0 0-4-16,0 0 0 0,0 0-2 0,0 0 2 16,15 0 9-16,-15 0 46 0,0 0-59 0,0 0 58 15,0 0-54-15,0 0 51 0,0 0-52 0,0 0 54 16,0 0-55-16,0 0 53 0,0 0-54 16,12 1 58-16,-12-1-58 0,0 0 56 0,0 0-50 15,0 0 49-15,0 0-49 0,0 0 55 0,0 0-56 16,0 0 57-16,0 0-57 0,0 0 49 0,0 0-47 15,0 0 54-15,0 0-55 0,0 0 50 16,14 0-54-16,-14 0 40 0,0 0-71 0,0 0 31 16,0 0-88-16,0 0 31 0,0 0-82 0,0 0 15 15,0 0-100-15,0 0 24 0,0 0-69 0,0 0-4 16,0 0-19-16,0 0-54 0,0 0-279 0,0 0-165 16</inkml:trace>
  <inkml:trace contextRef="#ctx0" brushRef="#br0" timeOffset="212717.53">21457 11728 91 0,'0'0'260'15,"0"0"-43"-15,0 0-18 0,-3-10-24 0,3 10 2 0,0 0-32 16,0 0 10-16,-5-8-45 0,5 8 33 0,0 0-37 16,0 0 23-16,0 0-69 0,0 0 58 15,-6-7-81-15,6 7 60 0,0 0-73 0,0 0 67 16,0 0-63-16,-10 2 71 0,10-2-51 0,0 0 68 16,-12 7-67-16,12-7 61 0,-13 9-59 0,13-9 47 15,-13 12-61-15,6-5 50 0,1 0-60 0,-1 0 45 16,1 1-51-16,1 1 46 0,-2-2-42 15,2 3 62-15,1-1-51 0,0 1 55 0,1-2-64 16,0 2 53-16,0 0-59 0,3-10 55 0,-2 19-52 16,2-19 55-16,1 15-57 0,-1-15 57 0,4 17-51 15,0-9 61-15,0 1-57 0,-4-9 57 0,10 13-55 16,-2-7 5-16,-8-6 2 0,14 11-3 16,-5-6-7-16,1-2 0 0,-1 1-2 0,0-1-3 15,-9-3-3-15,19 5 6 0,-19-5-4 0,18 1-4 16,-18-1 0-16,15-1-2 0,-15 1-5 0,15-5 1 15,-15 5-4-15,16-8 0 0,-16 8-2 0,13-11 0 16,-6 5-3-16,-2-2-4 0,0 0-4 0,1-1-12 16,-2-2-6-16,-1 1 37 0,1-1-59 0,-1-1 58 15,-2-1-70-15,-1 1 54 0,0 0-59 0,-1 0 51 16,-2-1-59-16,-2-1 37 0,0 1-24 16,0 1 60-16,-2 1-57 0,-2 1 62 0,-1-1-61 15,0 2 64-15,-2 1-63 0,0 1 0 16,0 0 33-16,-1 2-87 0,2 0 11 0,-1 3-98 15,1-1-62-15,1 1-45 0,10 2-38 0,-18-1-49 16,18 1-58-16,-13 2-193 0,13-2-146 0</inkml:trace>
  <inkml:trace contextRef="#ctx0" brushRef="#br0" timeOffset="213334.44">21517 11540 141 0,'0'0'357'0,"-1"-12"-58"0,1 12-23 15,0 0-10-15,0 0-9 0,-2-13-16 0,2 13-26 16,0 0-27-16,0 0-33 0,0 0-25 0,0 0-20 16,-1-10-14-16,1 10-12 0,0 0-9 0,0 0-3 15,0 0-3-15,0 0-1 0,0 0 7 0,0 0 3 16,0 0 8-16,0 0 3 0,9 6 0 16,-9-6-4-16,8 8-9 0,-8-8-1 0,10 11-8 15,-2-4 0-15,-2 0-9 0,3 2-8 0,0 0-5 16,4 1 48-16,-3 0-72 0,3 0 50 0,1 1-63 15,1 1 55-15,-1 0-66 0,3-1 46 16,-3-1-48-16,0-1 50 0,0 1-58 0,-1-3 54 16,2 0-62-16,-3 0 57 0,2 1-56 0,-3-1 51 15,-2-3-53-15,1 0 57 0,-2 1-55 0,-8-5 59 16,13 7-51-16,-13-7 48 0,11 6-55 0,-11-6 57 16,8 6-58-16,-8-6 53 0,0 0-56 15,2 9 53-15,-2-9-54 0,0 0 53 0,-6 13-57 16,6-13 55-16,-9 10-48 0,2-4 44 0,-1 1-52 15,-1 2 59-15,-1 0-57 0,-1 1 50 0,1 1-51 16,-5 1 56-16,2 0-59 0,-2 1 57 0,-1 0-53 16,1 2 8-16,0-1 16 0,-3-1-2 0,2 2 10 15,0-1-10-15,2 1-1 0,-1-2 5 0,0 0 1 16,3 0 1-16,0-2 0 0,3 0-1 0,-2-2 0 16,3 1 3-16,2-3-1 0,-1 1 4 15,0-1-5-15,7-7-1 0,-9 11-11 0,9-11-41 16,-8 8-54-16,8-8-58 0,-7 9-60 15,7-9-72-15,0 0-38 0,-7 8-34 0,7-8-77 16,0 0-340-16,0 0-304 0</inkml:trace>
  <inkml:trace contextRef="#ctx0" brushRef="#br0" timeOffset="214384.59">23443 10910 271 0,'0'-13'331'0,"0"13"-23"16,-1-10-58-16,1 10-30 0,-5-13-26 0,5 13-5 15,-8-13-14-15,8 13-23 0,-13-10-16 0,5 5-17 16,1 0-21-16,7 5-9 0,-19-6 0 16,19 6-3-16,-21-1-12 0,7 2-6 0,1 1-11 15,-3 3 37-15,0 3-61 0,-2 0 49 0,-1 3-53 16,3 0 43-16,-1 3-56 0,-1-1 47 0,4 2-54 16,1 0 51-16,2 1-52 0,-1 0 55 0,5-1-54 15,0 0 52-15,2 0-52 0,1-1 56 0,2 1-51 16,1-3 63-16,1 1-41 0,1-2 62 0,3 1-53 15,1-3 66-15,2 2-60 0,2 0-1 0,3-3-5 16,1-1-4-16,-1 0-9 0,6-3-7 16,-2 0-11-16,3-3-11 0,-4-1-1 15,3-2 39-15,0-3-76 0,0-2 54 0,1-3-68 16,-2-2 52-16,-1-1-73 0,-3-3 37 0,4-4-63 16,-6 2 66-16,0-2-48 0,-3 2 55 0,-1-1-54 15,-2 2 44-15,-3 1-47 0,0 0 8 0,0 2 10 16,-4 1 19-16,0 1 3 0,0 0 8 0,-1 2 4 15,-2 1 3-15,0 2 2 0,-2 0 3 0,0 1 1 16,7 6-2-16,-13-4 46 0,13 4-50 0,-14 1 49 16,14-1-45-16,-17 7 48 0,11-1-53 0,0 2 53 15,-1 0-48-15,1 5 57 0,2 0-42 0,0 0 63 16,2 3-47-16,0-1 56 0,2 2-50 0,0 0 51 16,3 1-56-16,0 0 39 0,2 2-49 0,0 2 51 15,2-2-49-15,0 2 54 0,0-1-54 16,1 2 6-16,2-1-2 0,-1 3-1 0,2 0-1 15,-3-3 8-15,1-2-5 0,-1 1-15 0,0 0 19 16,1-2 0-16,-4 1 0 0,0-5-1 16,-1 1-14-16,0 0-17 0,-3-3-34 0,-1-1-55 15,0 0-79-15,0-12-97 0,-5 20-73 0,1-10-98 16,-3-2-290-16,1-1-252 0</inkml:trace>
  <inkml:trace contextRef="#ctx0" brushRef="#br0" timeOffset="-214205.76">23509 12448 402 0,'0'0'426'0,"0"-16"-109"0,0 16-43 16,-2-14-16-16,2 14-36 0,-5-12-18 0,5 12-30 15,-9-12-29-15,9 12-29 0,-12-8-19 0,12 8-10 0,-14-4-15 16,14 4 35-16,-19 1-63 0,9 2 40 0,-1 0-63 16,-2 4 43-16,0 1-52 0,0 1 47 0,1 2-55 15,0 1 43-15,-1 2-53 0,3-2 43 0,1 1-48 16,0 2 54-16,1-2-54 0,2 2 59 0,1-1-55 15,-2 0 51-15,3 0-47 0,3-1 59 0,0-1-37 16,1-12 49-16,1 23-46 0,2-13 65 0,2 0-58 16,0-1 56-16,1-1-52 15,3-1 45-15,3 0-68 0,-1-2 48 0,1-3-74 16,0 1 42-16,1-3-60 0,3-3 51 0,-2-1-67 16,1-3 50-16,-1-3-65 0,1-3 51 0,-2-2-52 15,-1-3 46-15,-1-1-52 0,-3-3 46 0,-2 1-45 16,-1-2 16-16,-1 1 15 0,-4 3 9 0,0 1 11 15,-1 0 6-15,-2 2 1 0,0 0 2 0,-1 1 3 16,-3 3 2-16,1 2-2 0,-3 1 3 0,3 2 1 16,-3 1 10-16,9 6-6 0,-18-5-8 15,18 5 3-15,-17 2 46 0,9 3-47 0,0 1 39 16,1 2-51-16,-1 3 55 0,3 1-56 0,-2 0 50 16,3 3-46-16,0-1 53 0,1 3-49 0,2-1 53 15,1 0-49-15,0 2 50 0,1 0-47 0,1 0 57 16,2 0-56-16,-2 0 58 0,3 4-63 15,2 0 55-15,-1-1-59 0,2 0 53 0,-1 0-54 16,2 1-1-16,0-2 7 0,-1-1 3 0,2 1 4 16,-1-2 0-16,-1-2 2 0,-2-1 2 0,2-2 1 15,-3-1 3-15,0-2-9 0,-2-1-18 16,0 0-15-16,-3-9-15 0,3 13-19 0,-3-13-48 16,0 0-68-16,-3 14-26 0,3-14-46 0,0 0-21 0,-11 7-43 15,11-7-346-15,-13-3-174 0</inkml:trace>
  <inkml:trace contextRef="#ctx0" brushRef="#br0" timeOffset="-213692.98">23210 12094 238 0,'-9'-5'416'15,"9"5"-32"-15,-11-9-114 0,11 9-42 0,-9-5-17 16,9 5-8-16,0 0 46 0,-8-7-68 0,8 7 41 16,0 0-55-16,10-4 37 0,-10 4-67 0,18-3 44 15,-4 2-64-15,2 0 40 0,3 0-56 0,1 1 48 16,1-1-75-16,1-1-10 0,2 1-9 0,-2 0-10 15,1 0-5-15,0 1-13 0,-2-1-8 16,-1 0-8-16,0 1-29 0,-1 0-54 0,-5-2-66 0,-1 2-30 16,1 0-137-16,-14 0-40 15,20 0-56-15,-20 0-87 0,0 0-214 0,14 3-210 16</inkml:trace>
  <inkml:trace contextRef="#ctx0" brushRef="#br0" timeOffset="-212309.46">23296 12064 108 0,'0'0'262'0,"0"0"-49"0,0 0-23 16,-15 0-29-16,15 0-2 0,0 0-25 16,-13 1-18-16,13-1-13 0,0 0-6 0,0 0-8 0,-17 1-3 15,17-1-3-15,0 0 4 0,0 0-8 16,-13 0-8-16,13 0 7 0,0 0-8 0,0 0 0 0,0 0 4 16,0 0-3-16,-12 2 2 0,12-2 1 0,0 0 0 15,0 0 4-15,0 0 1 0,0 0-2 16,0 0-1-16,0 0-4 0,0 0-2 15,0 0-4-15,-12 1-4 0,12-1-8 0,0 0-2 0,0 0-4 16,0 0-1-16,0 0-6 0,0 0-4 0,0 0 4 16,0 0-3-16,0 0-9 0,0 0 0 0,0 0 3 15,0 0 2-15,0 0 4 0,0 0 3 16,0 0 13-16,0 0 6 0,0 0 13 0,0 0 9 0,0 0 6 16,0 0 0-16,0 0-9 0,19 0-5 15,-19 0-6-15,21-1-12 0,-7 1-7 0,0-2-12 16,4 1-4-16,0 0-6 0,2-1-4 0,-1 0-5 15,2 1-5-15,0 0-15 0,-1 0 16 0,-1-1-33 16,1 1 36-16,-2 0-32 0,0 0 31 0,-4 1-32 16,1-1 34-16,-2 0-34 0,0-1 32 0,-2 1-31 15,-11 1 33-15,21-1-34 16,-21 1 34-16,17-1-28 0,-17 1 18 0,15-2-54 16,-15 2-10-16,11-1-45 0,-11 1-48 0,0 0-64 15,16-1-70-15,-16 1-69 0,0 0-45 0,11-2-88 16,-11 2-342-16,0 0-364 0</inkml:trace>
  <inkml:trace contextRef="#ctx0" brushRef="#br0" timeOffset="-211305.33">23820 11146 54 0,'0'0'216'16,"-14"0"-25"-16,14 0-33 0,0 0-21 0,0 0-10 15,0 0-4-15,-13 0-10 0,13 0 5 0,0 0-24 16,0 0 9-16,0 0-25 0,0 0 29 0,0 0-29 16,0 0 45-16,0 0-49 0,-14 0 65 0,14 0-65 15,0 0 61-15,0 0-67 0,0 0 48 0,0 0-71 16,0 0 54-16,0 0-57 0,-10-4 44 0,10 4-58 16,0 0 45-16,0 0-61 0,0 0 51 0,-10-3-55 15,10 3 52-15,0 0-46 0,0 0 44 16,-8-5-52-16,8 5 52 0,0 0-45 0,0 0 46 15,0 0-44-15,0 0 47 0,-9-4-47 0,9 4 52 16,0 0-47-16,0 0 54 0,0 0-53 16,0 0 61-16,0 0-62 0,0 0 59 0,0 0-64 15,0 0 54-15,0 0-55 0,-9-4 49 0,9 4-58 16,0 0 53-16,0 0-57 0,0 0 57 16,0 0-60-16,0 0 60 0,0 0-57 0,0 0 65 0,0 0-62 15,0 0 61-15,0 0-57 0,13-2 57 0,-13 2-57 16,0 0 59-16,16 0-59 0,-16 0 56 0,17-1-60 15,-17 1 52-15,20-1-54 0,-20 1 46 16,25 0-51-16,-12-1 48 0,1 1-57 0,0 0 53 0,1-2-58 16,2 2 56-16,-1 0-56 0,3-1 53 15,0 1-54-15,1 0 46 0,0-1-42 0,1 1 46 16,-1 1-51-16,2-1 49 0,1 0-55 0,0 0 55 16,-1 1-55-16,4-1 56 0,-1 2-53 0,0-1 51 15,2-1-52-15,-5 1 34 0,2 0-26 16,0 0 46-16,1 0-45 0,-4 1 1 0,5-2 6 15,1 1 2-15,0 0 4 0,-2 1 4 0,2-1-1 16,0-1 47-16,0 0-52 0,0 1 45 0,-1-1-46 16,2 0 42-16,-1 1-48 0,-4-1 47 0,-1 0-57 15,1 0 49-15,1 1-48 0,-5-1 46 16,1 0-51-16,-3 0 50 0,-1 0-46 0,0 0 49 16,-3 0-46-16,-13 0 41 0,21 0-42 0,-21 0 41 15,19 0-68-15,-19 0 11 0,14 0-116 0,-14 0-16 16,0 0-134-16,15 0-28 0,-15 0-88 0,0 0-79 15,0 0-386-15,0 0-440 0</inkml:trace>
  <inkml:trace contextRef="#ctx0" brushRef="#br0" timeOffset="-210381.96">24028 12368 141 0,'0'0'235'0,"0"0"-38"16,0 0-26-16,0 0-22 0,0 0-11 0,0 0-24 16,-10 2-7-16,10-2-25 0,0 0 10 0,0 0-24 15,0 0 34-15,0 0-30 0,0 0 43 0,0 0-45 16,0 0 5-16,0 0 10 0,0 0 12 0,0 0 7 16,0 0 11-16,0 0-2 0,0 0 3 15,0 0 44-15,0 0-58 0,0 0 47 16,-8 5-69-16,8-5 55 0,0 0-60 0,0 0 48 0,0 0-59 15,0 0 50-15,0 0-56 0,0 0 51 16,12 1-62-16,-12-1-2 0,0 0-2 0,19 0-1 16,-19 0-9-16,18 0-1 0,-18 0-2 15,25 0 0-15,-12 0-6 0,3 0-1 0,-2 0 3 0,2 0 2 16,3 0-13-16,0 0 3 0,1 0-3 0,-1 1 1 16,1-2 0-16,2 1-3 0,1 0-1 0,-4-1 1 15,4 1-4-15,1 0 0 0,-1-2 0 0,5 1 4 16,-2 1-7-16,0-1 4 0,-3 1-10 15,2 0 10-15,0-1-5 0,0 0-2 0,2 0 0 16,-4-1 0-16,3 1 1 0,-2 0-3 0,-2-1 2 16,2 1 9-16,-4 0-6 0,0 0 2 0,1 1-6 15,0-1-2-15,-3 0 1 0,1 1 2 16,-1-2 1-16,0 2 2 0,-3-1 4 0,0 1 5 16,-2 0 0-16,2 0 4 0,-2-1-11 0,-13 1 7 15,23 0 6-15,-23 0-6 0,19 0 1 0,-19 0-2 16,17-1 1-16,-17 1-3 0,14 0-1 0,-14 0-4 15,13 0-1-15,-13 0 1 0,0 0-21 0,14 0-39 16,-14 0-38-16,0 0-48 0,11-1-9 0,-11 1-114 16,0 0-72-16,0 0-40 0,0 0-83 0,11-3-398 15,-11 3-401-15</inkml:trace>
  <inkml:trace contextRef="#ctx0" brushRef="#br0" timeOffset="-199755.3">17678 14051 150 0,'0'0'177'0,"0"0"-34"0,0 0-21 16,0 0-16-16,0 0-10 15,0 0-5-15,0 0-5 0,0 0-2 0,0 0-5 16,0 0-8-16,0 0-6 0,0 0-7 0,-13 0-2 16,13 0-2-16,0 0-1 0,0 0 7 0,0 0 3 15,-13 2-2-15,13-2 14 0,0 0-7 0,0 0-4 16,0 0-13-16,-13 2-6 0,13-2 12 0,0 0 5 15,0 0-5-15,0 0 20 0,-12 1-13 0,12-1-6 16,0 0 0-16,0 0 0 0,0 0 0 0,0 0-3 16,0 0-3-16,0 0-2 0,-10 2-3 0,10-2-3 15,0 0-2-15,0 0-7 0,0 0 2 0,0 0-3 16,0 0 0-16,0 0-4 0,0 0 0 0,0 0 0 16,0 0 4-16,0 0 3 0,0 0 6 15,0 0 6-15,0 0 6 0,10 4 2 0,-10-4-6 16,0 0-5-16,19-1-2 0,-19 1-49 0,15 0 54 15,-15 0-48-15,17 0 49 0,-17 0-51 0,18-2 55 16,-18 2-58-16,16-1 54 0,-16 1-59 0,18-1 55 16,-18 1-56-16,18 0 53 0,-5-1-55 0,-13 1 53 15,18 0-56-15,-18 0 46 0,20-1-1 0,-20 1-56 16,23-1 56-16,-23 1-5 0,22 0-6 0,-22 0 2 16,26-1-5-16,-26 1-4 0,25 0-1 0,-12 0-2 15,0-2 1-15,1 2 0 0,0 0-2 0,-1 0 3 16,2-1-15-16,-2 1 16 0,2 0-3 0,-2 0 1 15,0 0 0-15,1-2 0 16,-14 2-5-16,25 0 3 0,-12 0-4 0,-13 0 0 16,24 0-3-16,-24 0 3 0,24 0-1 0,-11 0-1 15,0-1 2-15,-13 1 3 0,24 0-6 0,-11 1 0 16,-13-1 5-16,24 0-3 0,-24 0-3 0,24 0 6 16,-11 0-53-16,-13 0 65 0,26 0-55 0,-26 0 62 15,24 2-54-15,-24-2 58 0,25 0-59 0,-11 0 61 16,-14 0-59-16,22 0 58 0,-22 0-54 0,24 0 56 15,-24 0-62-15,23 0 60 0,-23 0-51 16,21 1 54-16,-21-1-56 0,22 0 57 0,-22 0-61 0,23 2 55 16,-23-2-56-16,22 0 61 0,-22 0-64 15,22 1 60-15,-10 0-57 0,-12-1 59 0,23 0-58 16,-23 0 56-16,22 1-58 0,-22-1 59 0,23 1-58 16,-23-1 60-16,22 1-60 0,-22-1 59 0,19 0-60 15,-19 0 61-15,19 1-60 0,-19-1 54 0,21 0-55 16,-21 0 61-16,18 2-56 0,-18-2 52 0,17 0-52 15,-17 0 52-15,17 0-56 0,-17 0 61 0,18 0-63 16,-18 0 63-16,15 1-62 0,-15-1 58 0,16 0-58 16,-16 0 60-16,16 0-62 0,-16 0 60 0,16-1-62 15,-16 1 62-15,16 0-60 0,-16 0 60 0,14 0-59 16,-14 0 59-16,13 0-60 0,-13 0 64 0,15 0-56 16,-15 0 53-16,13 0-8 0,-13 0-1 15,14-2-58-15,-14 2 59 0,12 2-4 16,-12-2-5-16,14-2-2 0,-14 2-1 0,0 0-55 15,14 0 61-15,-14 0-66 0,0 0 35 0,11-1-36 16,-11 1-41-16,0 0-38 0,0 0-43 0,0 0-47 16,14-1-62-16,-14 1-41 0,0 0-31 0,0 0-56 15,0 0-235-15,0 0-156 0</inkml:trace>
  <inkml:trace contextRef="#ctx0" brushRef="#br0" timeOffset="-198580.54">17740 14166 122 0,'-11'-1'128'0,"11"1"-12"0,0 0-17 0,0 0-1 0,0 0-1 16,0 0-7-16,0 0-1 0,0 0-9 0,0 0-5 16,-13 1-5-16,13-1-9 0,0 0 0 15,0 0 15-15,0 0-15 0,-14 0 0 0,14 0-1 16,0 0 2-16,0 0-5 0,-15-1-2 0,15 1-1 0,0 0-8 15,0 0-3-15,-13 0-1 0,13 0-5 0,0 0-8 16,0 0-2-16,0 0 3 0,0 0-8 0,-13 1-7 16,13-1 2-16,0 0 2 0,0 0 14 15,0 0 2-15,0 0 5 0,0 0 15 0,0 0 7 16,0 0-7-16,0 0 5 0,10 6 1 0,-10-6 8 16,13 0-6-16,-13 0-5 0,17 0-4 0,-17 0-5 15,24 0-5-15,-24 0-3 0,25 0-8 0,-10 0 5 16,-1 0-4-16,1 0-8 0,-1 0-3 0,3 0-2 15,-3 0-1-15,1 0-2 0,-1 0 0 16,2 0-5-16,-1 0 7 0,0 0-4 0,-1 0-5 16,2 0-4-16,-4 0 0 0,4 0 3 0,-2 0-5 0,-1-2 1 15,1 2 0-15,-1 2-2 0,0-2 1 16,0 0-1-16,1 0 4 0,-1 0 0 0,-13 0-1 16,26 0-5-16,-15 0-2 0,3 0 5 15,-14 0 0-15,26 0-2 0,-15 1 5 0,2-1-2 16,-13 0-2-16,26 2 2 0,-12-2 0 0,-2 0-1 15,1 1 0-15,-13-1-1 0,26 0 1 0,-26 0 1 16,24 1 1-16,-24-1-2 0,23 0-4 0,-23 0 6 16,18 0 0-16,-18 0 3 0,19 1-1 0,-19-1-4 15,21 0 0-15,-21 0 0 0,18 0 0 16,-18 0-1-16,20 1 1 0,-20-1 4 0,19 2-4 16,-19-2-2-16,19 0 1 0,-19 0 0 0,23 0-2 15,-23 0 1-15,22 1 0 0,-22-1-1 0,22 0 1 16,-22 0 0-16,20 0 0 0,-20 0 4 0,19 0-2 15,-19 0 2-15,18 0-10 0,-18 0 0 0,19 0 6 16,-19 0 0-16,18 0-2 0,-18 0 1 0,18 0 0 16,-18 0 1-16,18-1 1 0,-18 1-6 0,15 0 1 15,-15 0 0-15,18 0 0 0,-18 0-1 0,16 0 1 16,-16 0-1-16,16-2 2 0,-16 2-2 0,16 2 1 16,-16-2 0-16,16-2 3 0,-16 2 6 15,16 2-5-15,-16-2-4 0,15 0 1 0,-15 0 0 0,0 0 1 16,18 0-1-16,-18 0 2 0,14 0 1 0,-14 0-1 15,0 0 1-15,15 0 1 0,-15 0-2 0,0 0-2 16,14 0 1-16,-14 0-1 0,0 0 0 0,0 0 1 16,14 0-1-16,-14 0 2 0,0 0 3 15,0 0-4-15,0 0 1 0,16 0 0 0,-16 0-1 16,0 0 3-16,0 0-2 0,0 0-16 16,0 0-34-16,0 0-61 0,0 0-70 0,0 0-78 15,11-2-98-15,-11 2-419 0,0 0-291 0</inkml:trace>
  <inkml:trace contextRef="#ctx0" brushRef="#br0" timeOffset="-197821.98">19209 14077 57 0,'0'0'266'0,"0"0"-23"0,0 0-42 0,0 0 8 16,0 0-35-16,0 0-20 0,0 0-18 15,0 0 0-15,0 0 2 0,0 0 1 0,8 6-9 16,-8-6 1-16,0 0-17 0,11 4-15 0,-11-4-13 16,14 4-7-16,-14-4-11 0,16 3-7 0,-16-3-10 0,20 3-6 15,-20-3-4-15,23 1-8 0,-12 0-3 16,-11-1-5-16,23 0 0 0,-23 0 0 0,22-3-2 16,-22 3-4-16,19-5 8 0,-10 1 1 0,0-2-13 15,-1 2-3-15,-2-4-1 0,-1 0 0 0,-1 0-3 16,0-2-2-16,-4 10 1 0,4-18 2 0,-4 18-5 15,0-20-3-15,0 20 2 0,-3-18 2 0,3 18-2 16,-6-15-2-16,6 15-44 16,-6-14 54-16,6 14-5 0,-9-10 1 0,9 10-8 15,-11-6 0-15,11 6 2 0,-15-2 4 0,15 2 5 16,-20 3 5-16,9 1 5 0,0 1 9 0,-3 3 16 16,1 1-5-16,-1 3 13 0,4-1-4 0,-3 2-1 15,0 3 9-15,3-1 3 0,1 2 5 0,0-4-5 16,1 2 13-16,3 1 1 0,1-2-56 0,1 1 67 15,1-2-48-15,2 0 63 0,2-1-59 0,0 0 59 16,3 0-57-16,3-2 45 0,3 1-62 0,1-2 44 16,2-1-65-16,5-1 52 0,-1 0-61 0,0-3 50 15,2-1-62-15,-2-1 23 0,3-2-82 0,-1 0 5 16,-2-1-99-16,1 0 24 0,0-1-53 0,-3 0-39 16,0-2-42-16,-4 0-39 0,-1 0-21 0,1 0-31 15,-3 0-354-15,0-1-226 0</inkml:trace>
  <inkml:trace contextRef="#ctx0" brushRef="#br0" timeOffset="-197224.58">19827 14107 335 0,'0'0'303'0,"6"-10"-42"0,-6 10-8 16,2-13-40-16,-2 13-25 0,0 0-33 0,-1-16-15 15,1 16-10-15,-7-11-1 0,7 11-11 0,-10-11-1 16,10 11-11-16,-14-9-5 0,5 5-1 0,9 4 0 16,-20-1-8-16,8-2 6 0,0 6-7 0,-1-2 1 15,-3 3-1-15,4 0-9 0,-4 3 4 0,3 1-7 16,2 0-9-16,-3 3 1 0,4-3-6 15,1 3-4-15,-1 2-57 0,3-3 53 0,2 2-54 16,1-2 54-16,0 1-60 0,4-11 60 0,-1 19-56 16,1-19 56-16,5 18-59 0,-1-10 56 0,2-1-60 15,3 0 56-15,1 0-58 0,1-2 54 0,0-2-60 16,3 0 65-16,-1-1-64 0,1-1 58 16,0-2-61-16,4-3 57 0,-2-2-64 0,1-2 56 15,0-2-65-15,0-3 54 0,-2-3-18 0,2-4-9 16,-3-2-58-16,0-1 55 0,-4-3-50 0,1-1 61 15,-3-1-47-15,-2-1 53 0,-2 4-62 0,0-1 74 16,-1 2-60-16,-2 0 57 0,0 5-50 0,-1 1 38 16,0 3-42-16,0 1 48 0,0 1-63 0,0 13 47 15,-1-20-52-15,1 20 58 0,-3-9-47 0,3 9 60 16,0 0-47-16,0 0 62 0,-10 4-46 0,10-4 59 16,-8 17-49-16,5-5 65 0,-2 2-53 0,2 2 67 15,-1 1-59-15,0 1 76 0,2 0-66 0,-1 0 61 16,1 2-55-16,0-2 58 0,1 2-58 15,1-1 50-15,0 0-64 0,1 0 54 0,1-1-63 16,0 0 49-16,2-2-50 0,1 0 41 0,0-2-58 16,4 0 56-16,-1 0-40 0,1-3 16 0,2-1-102 15,1-1 4-15,-1 0-98 0,2-2-15 0,0-1-59 16,1-1-42-16,-1-3-51 0,-2 1-50 0,2 0-21 16,-13-3-359-16,26-2-289 0</inkml:trace>
  <inkml:trace contextRef="#ctx0" brushRef="#br0" timeOffset="-196655.42">20272 14082 100 0,'0'0'401'0,"0"-13"-79"0,0 13-38 0,-2-13-40 16,2 13-28-16,-5-12-18 0,5 12-20 0,-7-11-18 15,7 11-16-15,-13-11-14 0,13 11-15 0,-12-8-15 16,12 8-9-16,-13-5-14 0,13 5-9 0,-18 0-6 15,18 0-4-15,-20 4-1 0,9-1 9 0,0 3-6 16,-2 1-6-16,1 1-10 0,1 1-2 0,2-1-3 16,-1 1 0-16,2 1-4 0,1 0 0 0,0 1 0 15,2-1-2-15,1 0-4 0,0-1-8 16,4-9 0-16,-1 18-1 0,1-18 0 0,1 18-2 16,-1-18-1-16,8 16 0 0,-3-9 0 0,2-1 0 15,1-1 0-15,-8-5 4 0,16 5-2 0,-16-5-2 16,16 3-1-16,-16-3 1 0,17-4 4 0,-8 0-6 15,0-1-2-15,0-4 0 0,0 0-8 0,1-3-1 16,-2 0-2-16,-1-1 1 0,0 0-2 16,0 0 5-16,-2 0-53 0,1 1 59 0,0 1-52 15,-2 2 61-15,0 0-51 0,-4 9 54 0,6-14-56 16,-6 14 50-16,4-11-55 0,-4 11 53 0,0 0-53 16,6-9 53-16,-6 9 0 0,0 0 9 0,0 0-47 15,4 8 63-15,-4-8-51 0,1 12 63 16,-1-12-1-16,2 16-45 0,-2-16 67 0,0 21-56 15,-2-10 64-15,2 2-55 0,0 1 59 0,-1-1-60 16,1 1 59-16,-1 0-62 0,1 3 50 0,0-1-56 16,0 1 46-16,-1-3-54 0,2 0 44 0,-1 3-50 15,0-1 7-15,0-2-2 0,0 0 3 0,0 0 1 16,0-2 0-16,0 0 5 0,-1 0 3 0,-1-1-1 16,2-11 0-16,-4 19-1 0,4-19 1 0,-5 17-2 15,-1-10 10-15,0-1-13 0,-2 1-8 0,-1-3-16 16,-1-1-32-16,-2-1-51 0,1 1-51 0,-3-1-6 15,1-2-135-15,-1 0-31 0,2-3-92 0,1 0-69 16,-1 1-422-16,3-2-464 0</inkml:trace>
  <inkml:trace contextRef="#ctx0" brushRef="#br0" timeOffset="-196225.33">20458 14157 172 0,'0'0'402'0,"0"0"-86"0,8-8-42 15,-8 8-49-15,0 0-47 0,11-6-37 0,-11 6-22 16,0 0-27-16,15-2-10 0,-15 2-13 0,17-1-12 16,-17 1-9-16,15 0-5 0,-15 0 2 0,18-1-6 15,-18 1-4-15,20-4-9 0,-11 1 0 0,0-1-8 16,1-1 2-16,-1-1-4 0,0-1 9 0,-1-1 1 15,0 0 27-15,-2 0-2 0,-1-1 1 0,-1 0 10 16,0-1 3-16,-4 10 11 0,4-18 5 0,-4 18-1 16,0-15-9-16,0 15-12 0,-4-14-6 0,4 14 0 15,-8-13-2-15,8 13-4 0,-11-9-2 0,11 9 3 16,-16-6-5-16,16 6 4 0,-16 0-3 0,16 0 3 16,-21 7 9-16,11-2 19 0,-1 4 4 0,0 0-2 15,1 2-42-15,1 1 66 0,1 0-58 0,1 2 57 16,2 1-48-16,1-1 55 0,-1 2-70 15,4-2 47-15,1 0-55 0,0 0 49 0,3-1-47 16,2 0 32-16,3 0-39 0,0 0 33 0,1-2-49 16,2-1 41-16,2-1-45 0,2 0 35 0,1-4-56 15,1 0 1-15,0 0-108 0,2-2-27 16,0-2-129-16,-1-1-46 0,1-1-91 0,-2 0-82 16,-2-2-447-16,1-2-527 0</inkml:trace>
  <inkml:trace contextRef="#ctx0" brushRef="#br0" timeOffset="-195205.58">21674 13983 132 0,'0'0'310'0,"-13"2"-66"16,13-2-10-16,0 0-43 0,0 0-17 0,-11 2-31 16,11-2 2-16,0 0-7 0,0 0 5 0,0 0-2 15,0 0 5-15,0 0 7 0,0 0-5 0,0 0 1 16,0 0 3-16,8 7-10 0,-8-7-4 0,20-2-1 16,-7 1-3-16,2 1-6 0,2-1-4 0,2 0-59 15,1-1 49-15,0 0-54 0,0 1 55 0,0-1-67 16,-2 1 53-16,1-1-67 0,-2 1 49 15,-2 0-60-15,-2 0 45 0,0 0-61 0,-2-1 57 16,-11 2-69-16,18-1 52 0,-18 1-61 16,14-1 51-16,-14 1-66 0,13-2 27 0,-13 2-101 15,0 0 3-15,17-2-104 0,-17 2-6 16,0 0-65-16,11-1-66 0,-11 1-45 0,0 0-49 0,0 0-299 16,14-2-239-16</inkml:trace>
  <inkml:trace contextRef="#ctx0" brushRef="#br0" timeOffset="-194935.41">22157 13845 137 0,'0'0'389'0,"0"0"-31"16,4-9-94-16,-4 9 13 0,0 0-111 15,0 0 31-15,4-9-86 0,-4 9 55 0,0 0-72 16,0 0 54-16,0 0-51 0,9 6 52 0,-9-6-1 15,8 11-11-15,-2-4-11 0,1 0 4 0,0 4 3 16,2-1-8-16,1 2-9 0,0 1-13 0,1 1-10 16,1 0-9-16,0 1-4 0,-1-1-11 0,2 0-12 15,-3-2-9-15,-1 1-11 0,3-2-2 16,-3 0-5-16,-1 0-5 0,0-1-1 0,-1-3-8 16,-1 1-13-16,-6-8-37 0,10 13-48 0,-10-13-54 15,11 9-50-15,-11-9-67 0,6 6-78 0,-6-6-70 16,0 0-65-16,10 3-259 0,-10-3-232 0</inkml:trace>
  <inkml:trace contextRef="#ctx0" brushRef="#br0" timeOffset="-194708.02">22495 13844 375 0,'0'0'341'15,"0"0"-12"-15,0-12-101 0,0 12 2 0,0 0-86 16,0 0 67-16,0 0-70 0,0 0 70 0,0 0-9 15,0 0 1-15,-9 8-12 0,5 0-10 0,4-8 2 16,-7 20-11-16,5-9-11 0,-3 3-16 0,0 1-26 16,2-1-20-16,-2 0-5 0,1 1-17 0,0 0-11 15,2 0-15-15,-2-1-6 0,1-2-10 16,0 0-5-16,0 2-4 0,1-4-92 0,2-10-17 0,-4 20-92 16,4-20-86-16,-3 16-82 0,3-16-101 0,0 12-472 15,0-12-485-15</inkml:trace>
  <inkml:trace contextRef="#ctx0" brushRef="#br0" timeOffset="-194286.96">22616 14022 58 0,'9'-6'497'15,"-9"6"-128"-15,0 0-46 0,0 0-48 0,9-3-25 16,-9 3-35-16,0 0-39 0,12-3-32 0,-12 3-31 15,12-2-19-15,-12 2-19 0,16-1-12 0,-5-2-2 16,-11 3-13-16,19-4-14 0,-7 0-7 0,-2-1-2 16,2-1-13-16,-1-1-3 0,-1-2 2 15,1 1 8-15,-1-1-8 0,-3-3-65 0,0 1 73 16,-1-2-49-16,-2 3 63 0,1-1-33 0,-3 0 57 16,0 0-42-16,-2 11 58 0,0-20-42 0,0 20 46 15,-4-19-54-15,4 19 50 0,-9-16-55 0,9 16 47 16,-10-10-45-16,10 10 38 0,-14-6-52 0,14 6 47 15,-17 2-47-15,17-2 60 0,-19 9-41 16,9-3 55-16,1 4-43 0,-3 1 65 0,5 1-62 16,-2 1 60-16,1 1-52 0,0 1 39 0,2 0-58 15,0 0 61-15,2 1-64 0,0-1 54 16,1-1-62-16,2-1 53 0,1 0-64 0,0-1 55 0,3-1-61 16,0-1 54-16,3 1-56 0,1-2 54 15,2 1-55-15,4-2 33 0,0-1-100 0,2-1 4 16,-2-3-99-16,3 1-6 0,-1-1-61 0,-1-2-48 15,0-2-63-15,1 1-51 0,-2-2-53 0,0-1-316 16,-2 0-273-16</inkml:trace>
  <inkml:trace contextRef="#ctx0" brushRef="#br0" timeOffset="-193353.6">23273 13929 164 0,'0'0'260'0,"0"0"-47"0,0 0-29 0,0 0-20 0,0 0-12 15,0 0-12-15,0 0-12 0,-9 4-9 16,9-4-7-16,0 0 11 0,0 0 9 0,0 0-11 16,9 8 12-16,-9-8-17 0,0 0-16 15,14 3-23-15,-14-3-16 0,14 2-4 0,-14-2-10 16,17 0-4-16,-17 0-8 0,19-3 1 0,-19 3-6 16,19-3-1-16,-9-1-5 0,0 0 4 0,0-2-12 15,0 1-6-15,-3-2 13 0,1 1-10 0,-2-2 12 16,2-1 8-16,-3 2-56 0,-1-1 65 0,-4 8-41 15,6-15 48-15,-6 15-52 0,2-11 42 0,-2 11-51 16,0-13 48-16,0 13-58 0,-4-8 47 0,4 8-50 16,-9-6 58-16,9 6-47 0,-14 0 48 15,14 0-45-15,-17 4 56 0,7 1-1 0,1 0-3 0,-1 3 4 16,-2 1 9-16,2 2-4 0,1 0 4 16,1 2-2-16,0 0 7 0,0 0 6 0,3 2 3 15,0-1-4-15,-2 1-7 0,5-1 9 0,-1-2-10 16,3 1-4-16,0-1-2 0,1 0 0 15,2-1-4-15,3 3-14 0,1-4 4 0,2 1-3 16,3-2-8-16,1 0-56 0,1-2 51 0,4 0-85 16,3 0 5-16,-2-4-62 0,0 1-40 0,1-3-39 15,1 0-64-15,-1-2-30 0,1-2-27 16,-2 1-3-16,0-3-29 0,-1 0 15 0,0 1-199 0,0-2-43 16</inkml:trace>
  <inkml:trace contextRef="#ctx0" brushRef="#br0" timeOffset="-192291">23771 13982 218 0,'0'0'246'0,"9"-13"-27"0,-9 13 14 16,7-8 24-16,-7 8-11 0,5-9-20 0,-5 9-35 16,2-10-11-16,-2 10-5 0,0 0-51 0,-1-13 45 15,1 13-25-15,-6-10-58 0,6 10 41 16,-7-10-50-16,7 10 37 0,-11-7-53 0,11 7 50 16,-14-6-59-16,14 6 40 0,-16-3-60 0,16 3 44 15,-19 0-56-15,19 0 49 0,-20 3-57 0,8-1 48 16,2 4-6-16,-3-1-12 0,3 1-5 0,-2 2-2 15,1 0-6-15,2 2 1 0,1 0-6 16,-2 0 6-16,4 1-6 0,-1 0 0 0,2 0-1 16,1-1-3-16,2-1-2 0,-1 2 4 0,3-11-3 15,-1 17 2-15,1-17 4 0,3 18-4 0,0-9-1 16,-3-9-1-16,11 14-49 0,-2-7 61 0,0-3-57 16,1 0 58-16,0-2-50 0,3-1 58 0,-13-1-55 15,24-2 57-15,-12 0-58 0,2-4 56 0,0-3-63 16,0-3 60-16,0-1-63 0,-1-3 55 0,1-2-59 15,-2-4 53-15,0-2-54 0,-1-1 52 0,-3-2-61 16,0 0-1-16,-2 3 10 0,1 1 57 0,-4 0-52 16,0 1 54-16,0 4-62 15,-1 2 54-15,-1 0-55 0,1 2 51 0,-1 2-66 16,0 2 47-16,-1 10-57 0,2-16 59 0,-2 16-49 0,0 0 65 16,0 0-50-16,-4-8 55 0,4 8-49 15,-5 7 9-15,5-7 58 0,-6 13-52 0,3-5 70 16,0 3-55-16,-2 1 67 0,2 3-58 0,0 0 63 15,1 1-59-15,0 2 60 0,0-1-58 0,1 1 54 16,0 1-60-16,2-4 50 0,0 3-58 0,1 0 52 16,2-1-61-16,-1-1 61 0,4 1-57 0,-1-3 54 15,4 2-57-15,3-2 49 0,1-1-65 0,3-2 22 16,-2-1-99-16,3 0 17 0,-1-5-56 0,-1 0-48 16,2 0-47-16,0-2-54 0,0-3-14 15,-1 0-26-15,2-2 14 0,-3-1-7 0,1 1 7 0,-2-3 41 16,1 1 45-16,-2-3 35 0,-3 0 36 15,2-1 28-15,-3 0 56 0,0-1 38 0,-2 0 40 16,-2-2 38-16,0 1 22 0,-2 1 41 0,-1-1 21 16,1 1-7-16,-4 9 1 0,3-18 24 0,-3 18 6 15,0-17-65-15,0 17 63 0,-3-15-70 0,3 15 51 16,-6-14-65-16,6 14 59 0,-8-11-9 16,8 11-6-16,-10-8-8 0,10 8-12 0,-15-4-4 15,15 4 3-15,-16 0-7 0,16 0-9 0,-22 5-2 16,11 0-11-16,0 0-1 0,-1 2-2 0,0 1-10 15,1 0-4-15,2 2-3 0,0 0 0 0,0 0-4 16,4-1-1-16,0 1-11 0,0-1 1 16,5-9 1-16,-5 18-1 0,5-18 0 0,1 17-1 0,-1-17-3 15,5 18 0-15,1-11-1 0,1 0-1 16,3-1 1-16,-1 1 4 0,0-3-3 0,1 0 3 16,-10-4 4-16,19 2-5 0,-19-2-6 0,22-3 2 15,-12-1-2-15,-1-2-12 0,3-1 8 0,-2-3-6 16,-2 1 1-16,1-4 5 0,-2 3-56 0,0-2 72 15,-2 1-56-15,1 1 63 0,-2 0-58 0,0 2 60 16,-4 8-55-16,6-15 53 16,-6 15-65-16,5-13 51 0,-5 13-65 0,4-7 53 15,-4 7-50-15,0 0 40 0,0 0-31 0,0 0 59 16,0 0-48-16,0 0 61 0,0 0-54 0,3 10 68 16,-3-10-46-16,-3 15 51 0,3-15-60 0,-2 21 75 15,0-9-57-15,0 2 68 0,0 0-58 0,1 1 49 16,0 2-47-16,0 2 46 0,-1-2-47 0,2 1 33 15,0 1-44-15,0 1 54 0,2-1-57 0,-2 0 31 16,2-1-39-16,-1 1 37 0,1 1-40 0,0-3 36 16,0 0-33-16,0-1-4 0,-1-3-6 15,1-1 4-15,-1 0 4 0,-1-12 4 0,5 19 5 16,-5-19-1-16,0 15 0 0,0-15 0 0,-5 11-8 16,5-11-5-16,-10 9-19 0,10-9-23 0,-18 4 6 15,4-4-82-15,-2-1 5 0,-1-1-102 0,-4 0-17 16,3-2-68-16,-4-1-76 0,1-1-63 0,4 0-73 15,1-1-305-15,3 0-351 0</inkml:trace>
  <inkml:trace contextRef="#ctx0" brushRef="#br0" timeOffset="-191842.87">24445 13985 283 0,'0'0'360'16,"0"0"-78"-16,8-8-45 0,-8 8-37 0,0 0-38 16,10-5-30-16,-10 5-17 0,0 0-17 0,15-1-13 15,-15 1-4-15,13 1-13 0,-13-1-4 0,14 0 24 16,-14 0-25-16,13 0 3 0,-13 0 7 0,15-1-5 16,-15 1-4-16,14-3-1 0,-14 3 16 0,13-6 7 15,-13 6-17-15,15-8-11 0,-15 8-4 0,11-13 2 16,-5 5-8-16,-6 8 7 0,6-14-30 0,-6 14 46 15,4-17-45-15,-4 17 41 0,1-15-49 0,-1 15 64 16,-1-15-46-16,1 15 44 0,-3-13-52 16,3 13 30-16,-4-12-52 0,4 12 43 0,-8-10-57 0,8 10 47 15,-10-4-50-15,10 4 55 0,0 0-50 16,-21 3 59-16,21-3-50 0,-17 9 63 0,6-2-50 16,1 5 67-16,-1-3-55 0,-1 6 75 0,3 2-58 15,0-1 62-15,-1 2-62 0,5-3 56 0,-2 0-58 16,3 1 46-16,2 0-44 0,0 1 40 0,1-2-42 15,2-2 28-15,2 2-38 0,0 0 37 0,3-2-38 16,1-1 22-16,2-1-35 0,3 0 24 0,2-1-31 16,3 0 28-16,2-3-39 0,1 0 16 0,2-2-71 15,-3-2 3-15,0 0-118 0,2-2-11 16,-1-1-76-16,-3 0-86 0,1-1-105 0,-4-1-111 16,-1-1-397-16,-3 0-540 0</inkml:trace>
  <inkml:trace contextRef="#ctx0" brushRef="#br0" timeOffset="-190290.75">21838 14647 75 0,'0'-14'269'0,"0"14"-59"0,0 0-13 0,1-13 2 16,-1 13-7-16,0 0-16 0,1-13-14 0,-1 13-34 15,0 0 60-15,3-12-61 0,-3 12 60 0,0 0-63 16,0 0 49-16,4-12-69 0,-4 12 39 15,0 0-61-15,0 0 37 0,0 0-63 0,5-10 36 16,-5 10-53-16,0 0 43 0,0 0-50 0,0 0 41 16,0 0-41-16,0 0 47 0,10 6-57 0,-10-6 62 15,4 7-49-15,-4-7 46 0,4 14-49 16,-4-14 53-16,1 20-4 0,0-8-2 0,-1 0-2 16,0 2 0-16,0 1-2 0,-1 2-11 0,1 1-6 15,-1-1 5-15,-1 1-3 0,1 0-5 0,0-1 1 16,0 1-56-16,-1 0 58 0,1 0-54 15,0-2 48-15,-1 0-58 0,2-2 58 0,0-1-48 0,0-1 51 16,2 2-58-16,-1-2 53 0,0-1-48 0,2 0 43 16,1 0-42-16,0 0 43 0,1-2-48 0,2 0 41 15,0-2-37-15,-1 1 28 0,2-2-32 0,2-1 34 16,-1 0-28-16,0 0 18 0,1-1-60 0,0-2 11 16,1 0-95-16,1-1 25 0,-12-1-78 0,21 0 26 15,-21 0-33-15,23 0-38 0,-23 0-40 16,20-3-63-16,-20 3-39 0,18-6-32 0,-18 6-74 15,15-9-193-15,-15 9-171 0</inkml:trace>
  <inkml:trace contextRef="#ctx0" brushRef="#br0" timeOffset="-190042.82">21812 14854 23 0,'0'0'411'0,"-9"-4"-68"16,9 4-77-16,0 0-5 0,-9-3-90 0,9 3-26 15,0 0-19-15,0 0-25 0,0 0-5 0,8-8-7 16,-8 8-7-16,12-4-8 0,-12 4-8 0,17-2-11 16,-5-1 0-16,1 2-19 0,1-2-7 0,1 2-9 15,2 0-7-15,0 0-7 0,0 0-51 0,1 0-63 16,-3 1-56-16,1-1-75 0,-3 0-63 15,-1-2-202-15,0 3-1 0</inkml:trace>
  <inkml:trace contextRef="#ctx0" brushRef="#br0" timeOffset="-189677.29">22081 14790 191 0,'0'0'401'0,"6"-7"-53"16,-6 7-24-16,0 0-52 0,11-5-41 0,-11 5-25 15,0 0-9-15,15-2-10 0,-15 2-27 0,12 0-20 16,-12 0-10-16,13 3-11 0,-13-3-10 0,16 10-7 16,-8-6-7-16,0 3-10 0,0-1 0 0,-2 3-5 15,3 0 1-15,-3 2-2 0,1-1-6 0,-2 3-7 16,-1-3-10-16,0 1-3 0,-1 0-7 16,0 0-10-16,-3-11 0 0,1 21-4 0,-1-21-9 0,-1 18 1 15,1-18 1-15,-1 17-1 16,1-17 3-16,-7 12-1 0,7-12 1 0,-5 9-2 15,5-9 0-15,0 0-6 0,-9 6 0 0,9-6-3 16,0 0-2-16,-9-4-1 0,9 4-7 0,-4-10-2 16,4 10-6-16,-2-13-11 0,2 13-1 0,4-21-2 15,-2 8-9-15,3 1 2 0,1-2 0 0,-1 1-4 16,1-1-5-16,3 2-9 0,-1-1-14 0,-1 2-13 16,5 1-15-16,-3 0-19 0,1 1-29 0,-1 1-29 15,1 3-33-15,0 0-43 0,-1 0-38 16,-9 5-23-16,17-5-69 0,-17 5-316 0,14-2-191 15</inkml:trace>
  <inkml:trace contextRef="#ctx0" brushRef="#br0" timeOffset="-189376.08">22422 14778 292 0,'0'0'326'0,"0"0"-17"0,0 0-56 16,0 0-22-16,0 0-26 0,0 0-3 0,0 0 10 15,8 6-1-15,-8-6-27 0,0 0 7 0,5 11-23 16,-5-11 1-16,5 12-19 0,-5-12-4 0,3 15 10 16,-3-15 3-16,4 18-4 0,-4-18-12 0,4 19-12 15,-4-19 1-15,4 20-16 0,-3-9-74 0,-1-11 51 16,3 21-69-16,-3-21 48 0,4 19-67 0,-4-19 53 15,2 19-60-15,-2-19 53 0,4 17-63 0,-1-6 9 16,-3-11-118-16,2 13-31 0,-2-13-80 0,1 12-76 16,-1-12-70-16,0 0-72 0,3 11-469 15,-3-11-489-15</inkml:trace>
  <inkml:trace contextRef="#ctx0" brushRef="#br0" timeOffset="-188733.3">22468 14634 293 0,'0'0'239'0,"0"0"-30"16,0 0-52-16,0 0 0 0,0 0-44 16,0 0 3-16,0 0-34 0,7 5 19 0,-7-5-38 15,0 0-5-15,0 0-3 0,0 0-3 0,0 0 4 16,0 0 19-16,0 0-7 0,-5 8-4 0,5-8 8 15,0 0-6-15,0 0 0 0,0 0-4 0,0 0-4 16,0 0-5-16,-12-4-1 0,12 4 3 0,0 0-8 16,-6-9-3-16,6 9 6 0,0 0-9 0,-5-8 10 15,5 8 4-15,0 0 1 0,-2-10-8 16,2 10 3-16,0 0-10 0,0 0-7 0,0 0-6 16,0-12-7-16,0 12-9 0,0 0-5 0,0 0-9 0,0 0-8 15,0 0 8-15,0 0-4 0,0 0 0 16,2-10 0-16,-2 10 1 0,0 0 4 0,0 0-1 15,0 0 3-15,0 0 6 0,0 0-5 0,3 10-1 16,-3-10 2-16,0 0 0 0,0 0 2 0,0 0 0 16,0 0 0-16,1 11-9 0,-1-11-21 0,0 0-38 15,0 0-45-15,0 0-72 0,0 0-71 16,0 0-108-16,0 0-281 0,0 0-149 16</inkml:trace>
  <inkml:trace contextRef="#ctx0" brushRef="#br0" timeOffset="-187992.67">22865 14908 146 0,'0'0'380'0,"0"0"-63"0,0 0-26 16,-1-14-37-16,1 14-34 0,-4-8-14 15,4 8-10-15,-5-10-5 0,5 10-42 0,-9-11-17 16,9 11-5-16,-14-10 3 0,14 10 5 0,-14-10-7 15,6 6-12-15,-2 0-25 0,10 4-15 0,-18-4-13 16,18 4-3-16,-22-1-11 0,22 1-12 0,-22 1-5 16,11 2-6-16,11-3-4 0,-20 8 1 0,11-3-4 15,1 1 3-15,-1 2 0 0,3-1 3 16,1 2 3-16,1 0-5 0,1 0 3 0,3-9 0 16,-2 19-2-16,2-19 0 0,5 16 3 0,-1-7-4 15,2-1-3-15,4 1-1 0,-1-2-5 0,3 1 2 16,0-2 2-16,-1-1 1 0,0-1 4 0,2-2-2 15,-13-2 4-15,23 1-3 0,-11-2-3 0,-2-1 0 16,0-2 1-16,-1-1-2 0,-1-2-3 0,-2-1-1 16,3 1-4-16,-4-4-1 0,0 1 5 0,-1-1-3 15,0 1 2-15,-1-2 5 0,-1 0-52 16,2 1 61-16,-4 11-62 0,4-17 63 0,-4 17-62 0,2-15 55 16,-2 15-69-16,3-12 54 0,-3 12-6 15,0 0-1-15,2-11-2 0,-2 11-2 0,0 0 2 16,0 0 11-16,0 0 4 0,5 10 9 0,-5-10 16 15,3 12 5-15,-3-12-38 0,1 18 69 0,1-7-46 16,-1 1 61-16,0 0-43 0,0 1 44 0,1 3-66 0,-1 0 67 16,3 1-40-16,-3 0 31 0,2 1-32 15,-1 1 26-15,1-1-28 0,1 4-4 0,-1-2-3 16,1 1-5-16,0-2-4 0,-1-2-3 0,2 1-7 16,-3-1 20-16,1-2-32 0,-1 0 25 0,1-4-28 15,-2 2 25-15,0-2-28 0,-1-11 28 16,2 17-25-16,-2-17 24 0,-3 13-33 15,3-13 22-15,-8 12-46 0,8-12 23 0,-15 8-54 0,15-8-35 16,-20 2-42-16,6-2 11 0,-2-1-93 0,-2-2 11 16,-1 1-107-16,1-1-12 0,1-1-78 15,0 1-8-15,0-1-50 0,3 0-382 0,2 0-384 16</inkml:trace>
  <inkml:trace contextRef="#ctx0" brushRef="#br0" timeOffset="-187341.87">23284 14882 201 0,'0'0'460'0,"0"-15"-97"0,0 15-34 15,-1-15-54-15,1 15-39 0,-8-13-25 0,8 13-28 16,-10-14-28-16,4 9-19 0,-2 0-14 0,-1 1-17 16,-1 0-6-16,0 2-3 0,10 2-12 0,-22-1-8 15,22 1-7-15,-23 3-12 0,10 1-5 0,0 1-2 16,0 1-5-16,1 1-8 0,0 1 1 16,0 0-1-16,1 2-2 0,1 1 4 0,3 0-7 15,-1-1-1-15,3-1 0 0,0 2-3 16,2-1-4-16,-1-1 2 0,4-9 2 0,0 18-1 15,0-18-5-15,5 18-3 0,0-11 0 0,-5-7 0 16,12 13 2-16,-4-7-2 0,2-3-7 0,-10-3 6 16,19 4 4-16,-19-4-3 0,21-1 0 0,-11-1-10 15,0-1 8-15,0-2-7 0,1-2-5 0,-1-4 2 16,-1 2-9-16,-2-3 6 0,0-1-1 0,0-1-11 16,-2-1 14-16,1 2 0 0,-3 1-4 0,1 1-1 15,-1 1 1-15,-3 10-5 0,6-17-4 0,-6 17-10 16,4-14-4-16,-4 14-4 0,4-7 0 0,-4 7 6 15,0 0 0-15,0 0 19 0,0 0 10 0,0 0 10 16,0 0-2-16,5 11 4 0,-5-11 5 16,0 15 7-16,0-15 10 0,1 18-11 0,-1-6 26 15,1-1 9-15,1 1-6 0,-1 2-2 0,-1-1-50 16,3 2 55-16,-2 2-39 0,0-2 56 0,2 1-56 16,-1 0 43-16,1 1-50 0,1-1 41 0,-2 1-43 15,1-1 26-15,-1 1-27 0,2-1-3 0,-1-1 3 16,1 0-6-16,-2 0-2 0,1-1 31 0,-1-1-26 15,1-2 14-15,-1 1-29 0,-2-12 29 0,2 21-30 16,-2-21 32-16,-2 18-30 0,2-18 24 0,-6 16-27 16,2-8 29-16,-1 0-35 0,-3-4 16 15,1 0-63-15,-5 2 4 0,1-4-104 0,-1-1 4 0,-2 0-110 16,1-1-35-16,-1-2-79 0,-1 0-69 0,1-4-72 16,2 1-344-16,0-2-411 0</inkml:trace>
  <inkml:trace contextRef="#ctx0" brushRef="#br0" timeOffset="-185623.32">23461 14884 64 0,'0'0'361'0,"0"0"-79"0,2-9-79 15,-2 9-13-15,0 0-55 0,0 0-4 16,12-5-51-16,-12 5 10 0,0 0-41 0,19 0 14 16,-19 0-31-16,13 0 18 0,-13 0-25 0,14-1 27 15,-14 1-30-15,11-3 22 0,-11 3-24 0,13-7 34 16,-13 7-30-16,9-9 7 0,-4 3 22 0,-5 6 2 16,7-15-23-16,-7 15 28 0,2-18-4 0,-2 18 5 15,0-17 16-15,0 17 11 0,-1-18 5 0,-2 9 1 16,3 9-7-16,-5-16-15 0,5 16-12 0,-6-13-11 15,6 13-11-15,-8-10-10 0,8 10-6 0,-11-5 1 16,11 5-2-16,-13-1 4 0,13 1 1 0,-15 7 8 16,6-1 8-16,2 0-1 0,-2 4 25 0,3 2-3 15,-1 0 4-15,4 2 1 0,-1-1 5 16,1 1 8-16,2 3-8 0,1-3-10 0,1 2-4 16,2-1-6-16,1 0-3 0,1 0-1 0,1-2-4 15,3 2-3-15,0-3-8 0,1 0-6 0,4 0-3 16,-1-1-53-16,1-3 59 0,0-2-54 0,0-1 57 15,2-1-61-15,-4-3 50 0,2-1-64 16,-1-1 44-16,2-3-18 0,-2-3-32 16,1 1 1-16,-2-4-14 0,-2 0-12 0,3-4 3 0,-3-1-5 15,-2-3 13-15,1 2-13 0,-3-1 7 0,-2 1-6 16,0 0-8-16,-2 0 13 0,1 1 2 0,-3 3-5 16,1-1-1-16,-1 13 4 0,0-23 7 0,0 23 9 15,-2-14 3-15,2 14 5 0,-4-11 8 16,4 11 7-16,-5-6 9 0,5 6-1 0,0 0-1 15,0 0 0-15,0 0 7 0,-13 2 2 0,13-2 1 16,0 0 3-16,-1 12-1 0,1-12-1 0,3 11 12 16,-3-11-1-16,7 10 0 0,-7-10 2 0,9 13-4 15,-3-7-1-15,3 0-11 0,-1-1-8 0,1-1-1 16,1 2-5-16,0-3 1 0,0-1-6 0,-10-2 3 16,22 3 16-16,-22-3 24 0,17 2-35 0,-17-2 7 15,15-3 15-15,-15 3-8 0,10-5 2 0,-10 5 17 16,8-4-5-16,-8 4 13 0,0 0-2 15,0 0 0-15,1-12 0 0,-1 12 21 0,0 0-21 16,-10-6 4-16,10 6-2 0,0 0 4 0,-17 0 6 16,17 0 5-16,-15 5 12 0,7 0 7 0,-3-1 10 15,2 3 4-15,0 2 12 0,-1-1 0 0,0 1 17 16,1 1 5-16,1 0-15 0,-1 1 5 0,3 2 2 16,2-3 1-16,0 2-1 0,1-2-6 0,2 1-9 15,1-11-3-15,3 22-8 0,1-14-8 0,1 3-3 16,2-1-10-16,5-2-6 0,1 0-10 0,1 0-1 15,0-4-8-15,4 0-25 0,-2-1-43 0,2 0-43 16,0-3-51-16,0-2-21 0,1 0-20 0,-2-1-34 16,-1-2 2-16,0 1 0 0,-2-2 14 15,-3 0 3-15,1-1 34 0,-3 0 3 0,-2-1 48 16,0 2 5-16,-7 6 33 0,7-15 3 0,-7 15 34 16,5-14-8-16,-5 14 36 0,3-13 3 15,-3 13 33-15,1-10-15 0,-1 10 23 0,0 0-34 16,1-14 23-16,-1 14-21 0,0 0 25 0,0 0-13 15,3-9 27-15,-3 9-20 0,0 0 38 0,0 0-23 16,0 0 43-16,0 0-35 0,12 2 30 0,-12-2-20 16,0 0 37-16,14 5-33 0,-14-5 17 0,10 4-23 15,-10-4 20-15,12 1-28 0,-12-1 16 0,15 2-35 16,-15-2 30-16,16-1-25 0,-16 1 19 0,18-2-18 16,-18 2 16-16,19-7-13 0,-19 7 12 0,16-8-17 15,-8 2 14-15,-1 0-20 0,-7 6 15 16,10-14-12-16,-6 5 3 0,-4 9-1 0,4-16 12 15,-4 16-23-15,1-17-4 0,-1 17 1 0,-2-17 5 16,2 17-3-16,-7-15-4 0,7 15-5 0,-10-14-2 16,10 14-3-16,-14-9 0 0,14 9-3 0,-15-6 1 15,15 6 3-15,-18 0-4 0,18 0 9 0,-21 6 3 16,12-1 5-16,-2 1 19 0,1 2-12 0,1 1 26 16,0 1-5-16,2 1 10 0,0-1 8 0,2 3-5 15,1-3 10-15,1 3-3 0,2-3-7 16,0 1 0-16,2 1-4 0,2-1-8 0,-1 0 0 15,5 1-7-15,1-1-3 0,3-1-6 0,0 0-2 16,6-1-3-16,1 1-8 0,2-1 1 0,3-3-9 16,1 1-28-16,1-4-13 0,2 0-27 0,-1-1-29 15,0-3-19-15,-1 0 1 0,2-3 2 0,-5 1 15 16,1-4 15-16,-1-2 8 0,-3 2 13 0,-1-4 11 16,-2 2 4-16,-4-2 6 0,-3 1 8 0,0-3 2 15,-4 2 1-15,-1-1 9 0,-3 1 2 0,-1-1-1 16,-1 0 6-16,-2-1 14 0,2 4 7 0,-7-2 7 15,3 0-4-15,0 2-3 0,-1 1-4 16,-1 0-1-16,-1 2 0 0,0 0 1 0,0 1 1 16,8 5-1-16,-19-3 4 0,19 3-1 0,-18 2 3 15,7 2 18-15,0 1-8 0,1 1 8 0,-3 2-8 16,3 1 17-16,2 0-15 0,-2 1 10 0,2 0-7 16,1 0 8-16,2 0-13 0,1-1 4 15,-1 1-4-15,2 0-1 0,3-10 7 0,0 18 2 16,0-18-3-16,3 15 0 0,3-6-2 0,0-2 0 15,2 0-5-15,1-2 0 0,2 0 1 0,1 0-1 16,-1-3 0-16,3-1-3 0,-14-1 5 0,25-1-3 16,-14-2-3-16,3-1-3 0,-1-4 3 0,-1 2-5 15,0-4 2-15,1-3-13 0,-1-3 2 0,-2-1-5 16,-4-2 0-16,2-1-4 0,0-2-47 0,-4 0 56 16,-1-2-47-16,1 0 58 0,-2 1-56 15,-1 3 59-15,0 0-53 0,-1 0 51 0,0 4-53 16,0 1 50-16,0 2-50 0,1 1 47 0,-1 12-63 15,0-20 50-15,0 20-53 0,-1-14 62 0,1 14-53 16,0 0 57-16,0 0-48 0,0 0 58 0,0 0-51 16,0 0 62-16,0 0-48 0,-4 7 61 0,4-7-53 15,-4 21 62-15,4-9-2 0,-1 1 3 0,1 1 6 16,0 4 6-16,0-2-2 0,0 2 3 0,0 1-1 16,0-2-5-16,1 1-61 0,1 1 72 15,0-1-62-15,0 0 59 0,0-1-63 0,1 2 50 0,-1-2-52 16,2-1 53-16,-1 0-60 0,3-1 50 15,-1-1-50-15,-1 1 44 0,1-2-49 0,0-1 48 16,3 0-50-16,-3-2 44 0,0-2-60 0,1 1 18 16,0-1-107-16,-1-1-5 0,2-1-80 0,-7-6-112 15,12 11-119-15,-4-7-123 0,-8-4-384 0,16 4-513 16</inkml:trace>
  <inkml:trace contextRef="#ctx0" brushRef="#br0" timeOffset="-4793.5">8450 11691 335 0,'11'-9'310'0,"-11"9"-48"15,8-7-5-15,-8 7-26 0,6-7-7 0,-6 7 5 16,5-8-13-16,-5 8-15 0,0 0-28 0,4-14-22 15,-4 14-6-15,0 0-11 0,-1-11-8 0,1 11-11 16,0 0-11-16,-5-12-12 0,5 12-11 0,0 0-12 16,-10-8-9-16,10 8-8 0,-9-4-7 0,9 4-9 15,-16-2-7-15,16 2-6 0,-15 1-2 0,4 1-5 16,0 1-1-16,1 1-5 0,-1-1 51 0,-1 3-59 16,-1 3 56-16,2-2-65 0,0 3 48 0,0-1-60 15,1 2 63-15,1 1-53 0,-1 0 61 16,1 0-60-16,1 1 60 0,1-1-63 0,1 1 60 15,1-1-58-15,1-1 61 0,2 1-57 0,-1-1 58 16,3-11-58-16,-1 19 62 0,1-19-58 0,4 18 70 16,0-9-51-16,2-1 32 0,3-2-18 0,0 0-2 15,4 0 4-15,1-3-3 0,0 2-1 0,0-2-2 16,0-2-1-16,0 1-3 0,-1 0 1 0,1-1-3 16,-2-1-4-16,1-1 0 0,1 1 0 15,-2-2-11-15,-12 2-29 0,22-1-46 0,-12-1-63 16,-10 2-16-16,19-4-129 0,-9 2-24 0,-10 2-112 0,18-6-76 15,-18 6-407-15,14-5-455 0</inkml:trace>
  <inkml:trace contextRef="#ctx0" brushRef="#br0" timeOffset="-3694">15076 11627 154 0,'0'0'300'0,"7"-9"-37"0,-7 9-35 0,7-11-26 16,-7 11-6-16,6-13-4 0,-6 13-2 0,5-11 10 15,-5 11-1-15,3-14-6 0,-3 14-25 0,4-13-15 16,-4 13-10-16,0-13-18 0,0 13-29 15,-4-14-2-15,4 14-30 0,-5-14 4 0,5 14-10 16,-8-12-9-16,2 5-6 0,6 7-4 0,-14-8-8 0,5 3-7 16,9 5-4-16,-20-5-1 0,20 5 2 0,-21 0 16 15,8 2-18-15,0 1 5 0,-3 2 3 0,3 1 2 16,-3 3 5-16,1 1 4 0,0 2 1 0,1 0-3 16,1 1 53-16,0 2-60 0,2 0 52 0,1 1-56 15,3-2 54-15,1 2-60 0,2-2 68 16,0 1-67-16,4-2 55 0,0 0-54 0,0-1 56 15,5 1-47-15,1-1 6 0,2-1 1 16,4-1-4-16,1-1 1 0,3-2-3 0,2 0-3 16,1-1 1-16,3-2-3 0,-3 0-1 0,3-3-7 15,0 0 3-15,-2-1-6 0,0 0-1 0,1-1 3 16,-4 0-3-16,0-2 3 0,-2 2-9 0,-2-1-56 16,-1 0-62-16,-2-2-72 0,2 1-53 0,-3-1-178 15,-9 4-68-15,16-6-127 0,-16 6-265 0,9-7-426 16</inkml:trace>
  <inkml:trace contextRef="#ctx0" brushRef="#br0" timeOffset="-2756.48">20422 11476 85 0,'0'0'278'0,"5"-11"-39"0,-5 11-15 15,2-10-5-15,-2 10-13 0,3-11-2 16,-3 11-22-16,0 0-3 0,0-16 3 0,0 16 8 0,-3-11-8 16,3 11-20-16,-3-11-14 0,3 11-20 0,-6-8-21 15,6 8-10-15,-9-8-11 0,9 8-8 16,-13-8-12-16,13 8-6 0,-17-3-6 0,17 3-2 15,-22-1-6-15,11 2-11 0,-3 0 0 0,1 1-1 0,-2 3 3 16,-1 2-7-16,1 0-3 0,1 2-4 16,-3 2-3-16,3 0 1 0,0 0 4 0,1 1 0 0,3 1-1 15,0-1-1-15,2 1 1 0,2 0 5 0,2 0 0 16,0-1 2-16,3 0 11 0,1 0 2 16,2 0 5-16,2-1 3 0,3 1 19 0,2-1-23 15,3-1-8-15,2 1 1 0,3-1-3 0,1-2-2 16,-2-2-4-16,1 1-3 0,2-4-4 0,0 1-4 15,1-2-1-15,-1-1 0 0,-3 0-5 0,0 0-23 16,-2-2-37-16,0 1-53 0,-3-1-36 0,1-1-150 16,-2-1-81-16,-1 0-127 15,-9 3-485-15,13-5-568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09:47.2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1850 1025 312 0,'0'0'398'0,"0"0"-48"0,0 0-24 15,0 0-39-15,0 0-34 0,0 0-34 16,0 0-38-16,0 0-42 0,0-11-20 0,0 11-30 15,0 0-25-15,0 0-4 0,0 0 11 16,0 0 2-16,0 0-1 0,3 15 12 0,-3-15 2 16,2 16 24-16,0-4 19 0,-1 0-4 0,1 3 10 0,0 2-21 15,0 0 12-15,-1 1-23 0,1 1 22 16,-1-1-41-16,0 1 14 0,0 1-10 0,-1-2-9 16,2 1-12-16,-2-1-6 0,0 0-3 0,2-1-5 0,0 0 1 15,-2-2-21-15,1 0 8 0,-1-4-22 16,0 2 6-16,1-3-16 0,-1-10-12 0,0 18-50 0,0-18-36 15,1 15-43-15,-1-15-46 0,0 12-42 16,0-12-53-16,0 0-92 0,0 0-66 0,0 0-87 16,0 0-320-16,0 0-380 0</inkml:trace>
  <inkml:trace contextRef="#ctx0" brushRef="#br0" timeOffset="404.9">1738 1108 85 0,'0'0'445'0,"-3"-17"-94"0,3 17-34 0,0-16-21 15,0 16-40-15,0-16-38 0,3 7-34 0,-3 9-30 16,6-19-40-16,-2 11-13 0,1 0-7 0,-1-1-10 16,5 1-8-16,-2 1-14 0,1 0-6 15,2-1 1-15,3 0 3 0,-1 1-7 0,2 1-4 16,1 0-5-16,0 2-7 0,3 1-5 0,1 1-4 0,-2 0-7 15,-1 2-17-15,1 3 3 0,2-1-2 0,-2 1 2 16,2 3-2-16,1 1 4 0,-2 3-4 0,2 1-3 16,-2 0 3-16,-2 1 2 0,1 4 1 15,-2-2-3-15,-2 1 3 0,0 3 6 0,-3-1 5 16,-2 1 2-16,2 1 7 0,-4-1 2 0,-3 0 7 16,-1-1 6-16,-2 1 14 0,-1-1 0 0,-3-1 6 15,0-1-13-15,-1 1 9 0,-5-1-14 0,-2 1 8 16,0 0-12-16,-4-2 20 0,0-1-7 0,-2-1-8 15,-1 0-9-15,1-1-5 0,-4-1-4 0,0-1-6 16,1-1-2-16,0-1-2 0,0-2-6 0,2 1-20 16,1-2-31-16,3-1-44 0,-1-1-56 0,3 0-58 15,0-1-55-15,2 1-105 0,11-2-51 0,-18 3-477 16,18-3-444-16</inkml:trace>
  <inkml:trace contextRef="#ctx0" brushRef="#br0" timeOffset="1003.32">3031 1038 145 0,'1'-16'520'0,"-1"16"-40"0,3-14-43 16,-3 14-3-16,-3-13-11 0,3 13-24 0,0 0-65 15,0-16-20-15,0 16-63 0,0 0-20 0,0 0-42 16,0-14-41-16,0 14-32 0,0 0-23 0,0 0-20 15,0 0-49-15,3-12 13 0,-3 12-40 16,0 0 28-16,0 0-33 0,0 0 26 0,0 0 0 0,0 15 31 16,0-15-4-16,0 18 3 0,0-6 0 0,0 2 5 15,0-2 3-15,0 5-7 0,1 0-3 0,-1 1-2 16,1 0 4-16,0 0-7 0,1 1-4 0,-1 1-3 16,2-2-9-16,-2 0 3 0,2 0-4 0,-2 0 8 15,1-3-18-15,0 0-1 0,0-1-49 0,0-2-38 16,0-3-49-16,-1 2-38 0,-1-11-70 0,3 17-58 15,-3-17-46-15,4 13-57 0,-4-13-27 16,0 0-144-16,2 9-320 0,-2-9-442 16</inkml:trace>
  <inkml:trace contextRef="#ctx0" brushRef="#br0" timeOffset="1188.82">2999 1045 334 0,'0'-11'448'0,"0"11"-24"0,1-18-51 15,-1 18-40-15,4-18-27 0,-4 18-51 16,4-17-47-16,-4 17-37 0,6-15-33 0,-1 7-27 16,2 1-36-16,-1-1-1 0,4 2-24 0,1-2-9 15,1 3-10-15,2-1-12 0,-1 2-5 0,4 0-2 16,-2 2 0-16,3 0-4 0,1 2-23 0,-1 0-55 16,1 0-62-16,-2 2-60 0,2-1-84 0,-5 3-47 15,2 1-86-15,-4 0-227 0,-2-1-147 0</inkml:trace>
  <inkml:trace contextRef="#ctx0" brushRef="#br0" timeOffset="1370.34">3040 1117 161 0,'0'0'401'0,"-9"7"-63"0,9-7-33 15,0 0-44-15,0 0-27 0,0 0-34 0,7 6-33 16,-7-6-28-16,15 1-26 0,-15-1-25 0,25 2-31 15,-11-2-7-15,2 0-2 0,3 0-20 0,-1-2-27 16,2 2-70-16,-2-1-72 0,1 0-123 0,0-1-123 16,1 1-154-16,-3-1-47 0</inkml:trace>
  <inkml:trace contextRef="#ctx0" brushRef="#br0" timeOffset="1654.58">3491 971 365 0,'0'0'621'0,"0"0"-122"0,3-9-68 0,-3 9-28 16,0 0-41-16,0 0-57 0,0 0-37 15,0 0-64-15,0 0-33 0,0 0-55 0,2-11-4 16,-2 11-47-16,0 0 2 0,0 0-16 0,0 0 11 16,4 8-17-16,-4-8 40 0,1 13-11 0,2-2 20 15,-2 0-33-15,2 0 18 0,-1 4-32 0,-1 2 17 16,2 0-1-16,0 2-19 0,0 0 0 15,0-1-6-15,-2-1-7 0,3 3-4 0,-1-2-1 0,-1 0-8 16,1-2-1-16,-1 1-16 0,1-1-52 16,-1 0-47-16,0-3-66 0,-1-1-67 0,0 0-78 15,-1-12-49-15,3 19-26 0,-3-19-55 0,1 13 0 16,-1-13-349-16,0 0-310 0</inkml:trace>
  <inkml:trace contextRef="#ctx0" brushRef="#br0" timeOffset="1855.04">3529 1016 31 0,'0'0'588'16,"-1"-20"-88"-16,1 20-55 0,0-17-48 15,0 17-44-15,0-16-69 0,0 16-53 16,3-14-38-16,-3 14-48 0,3-14-31 0,3 7-31 0,-6 7-14 16,11-13-28-16,-1 7-4 0,2 0-10 0,1 1-4 15,2 1-13-15,-2 1-3 0,3 1-6 16,0-1-1-16,0 2-20 0,-2 1-42 0,3 1-47 15,-2 0-73-15,3 2-59 0,-5-1-83 0,0 2-75 16,-2 1-313-16,-2 0-217 0</inkml:trace>
  <inkml:trace contextRef="#ctx0" brushRef="#br0" timeOffset="2040.55">3568 1084 363 0,'0'0'378'0,"-8"6"-43"15,8-6-43-15,0 0-37 0,0 0-24 0,-6 6-30 16,6-6-33-16,0 0-28 0,11 6-33 0,-11-6-21 16,13 3-10-16,-13-3-16 0,22 5-12 0,-11-4-9 15,3 0-33-15,-1 0-57 0,3 1-75 16,1-2-93-16,2 1-150 0,-1 0-267 0,1-2-147 16</inkml:trace>
  <inkml:trace contextRef="#ctx0" brushRef="#br0" timeOffset="2424.42">4178 948 19 0,'0'0'596'0,"0"0"-133"0,-8-8-80 0,8 8-50 15,0 0-45-15,-7-8-44 0,7 8-51 0,0 0-48 16,0 0-35-16,0 0-32 0,0 0-17 0,-10-3-1 15,10 3-14-15,0 0-13 0,-10 6-11 0,10-6-3 16,-9 8-5-16,9-8 0 0,-7 10-12 0,7-10 2 16,-6 12 3-16,6-12-4 0,-4 12 0 0,4-12 2 15,-1 14-10-15,1-14 14 0,0 12-4 16,0-12 5-16,5 16 4 0,-5-16-1 0,10 14 4 0,-3-8-9 16,-7-6-6-16,15 9 0 0,-6-4 2 15,-9-5 6-15,16 5 2 0,-16-5 8 16,15 1 0-16,-15-1-1 0,15-3 2 0,-15 3 2 15,14-8 6-15,-14 8-12 0,9-10 10 0,-9 10-1 16,8-14-11-16,-8 14 14 0,1-14-10 0,-1 14-13 16,-4-15-2-16,4 15-18 0,-10-16-23 0,2 8-22 15,-1 3-12-15,-1-2-13 0,-1 3-42 0,0-1-22 16,0 3-59-16,-1-1-17 0,12 3-44 0,-20 1-64 16,20-1 10-16,-17 5-188 0,17-5-8 15</inkml:trace>
  <inkml:trace contextRef="#ctx0" brushRef="#br0" timeOffset="2798.09">4262 1251 307 0,'0'0'559'0,"0"0"-123"16,0 0-91-16,0 0-49 0,-9 4-44 15,9-4-50-15,0 0-59 0,0 0-34 16,-8 5-29-16,8-5-18 0,0 0-15 0,-8 7-10 16,8-7-12-16,-6 9-6 0,6-9-6 0,-6 9 3 15,6-9-7-15,-6 12-1 0,6-12-2 0,-3 13 3 16,3-13 3-16,-3 14-5 0,3-14-2 0,0 14 5 16,0-14-2-16,1 15 4 0,-1-15 6 0,5 14 2 15,1-6 1-15,-6-8 6 0,12 12-1 0,-4-7 8 16,1-2 4-16,-9-3 11 0,16 6 19 0,-16-6 2 15,17 1 17-15,-17-1 16 0,15-2 3 0,-6-2 28 16,-1 0 11-16,-8 4 3 0,14-12-12 0,-14 12-17 16,8-16-24-16,-8 16-16 0,5-18-17 0,-5 18-25 15,-3-18-24-15,1 9-31 0,-3-1-35 16,-2 2-56-16,-1-1-41 0,0 2-106 0,0 2-99 16,0 1-86-16,-2-1-118 0,10 5-300 0,-15-3-409 15</inkml:trace>
  <inkml:trace contextRef="#ctx0" brushRef="#br0" timeOffset="4929.84">4200 2369 138 0,'0'0'440'15,"2"-12"-34"-15,-2 12-88 0,0 0-1 0,-3-11-40 16,3 11 1-16,-2-10-44 0,2 10-13 15,-4-8-36-15,4 8-5 0,-5-9-39 0,5 9-14 0,-8-9-33 16,8 9-10-16,-9-6-27 0,9 6 1 0,-12-8-29 16,12 8 4-16,-11-3-23 0,11 3 6 0,-14-2-20 15,14 2 6-15,-16 1-13 0,16-1 14 16,-20 7-13-16,8-1 12 0,0 1-16 0,0 1 12 16,1 2-20-16,-1 1 19 0,1 1-13 0,-1 2 17 15,2 1 0-15,1 0-16 0,1 0 12 0,1-1 4 16,2 1 3-16,0-1 1 0,2 1 6 0,0 1 0 15,2-3 10-15,0 1-4 0,2-1 4 0,0 0-8 16,2-1 20-16,1 0-3 0,1 0 16 16,3-1-1-16,0-2 11 0,3 1-11 15,0-3 7-15,3 0-13 0,2-2-10 0,0-1-40 16,1-2-28-16,1-1-48 0,-2-2-56 0,2 0-50 16,0-1-54-16,1-4-65 0,2-1-57 0,-1 0-104 15,0-2-210-15,-1-2-190 0</inkml:trace>
  <inkml:trace contextRef="#ctx0" brushRef="#br0" timeOffset="5181.33">4384 2232 575 0,'0'0'533'0,"0"0"-109"0,-1-15-69 0,1 15-31 16,0 0-49-16,0 0-59 0,0-13-32 15,0 13-54-15,0 0-20 0,0 0-41 0,0 0-8 0,0 0-12 16,0 0 15-16,0 0 7 0,0 0 42 0,0 0-21 15,-1 18 3-15,1-18 11 0,0 19 12 0,0-5 1 16,0-1-11-16,0 1-5 0,0 3-27 0,0 0-7 16,0 1-13-16,1 1 5 0,-1-1-22 15,1 1 12-15,-1-1-25 0,0 0 13 0,0 0-18 16,2 0-22-16,-2-1-55 0,0-2-89 0,0-3-79 16,0 2-100-16,0-1-97 0,0-1-101 0,1-1-430 15,-1-11-534-15</inkml:trace>
  <inkml:trace contextRef="#ctx0" brushRef="#br0" timeOffset="5613.41">4599 2442 174 0,'0'0'634'0,"0"0"-133"0,0 0-111 15,-4-11-20-15,4 11-53 0,0 0-47 16,0 0-65-16,0 0-34 0,-4-8-54 0,4 8-18 15,0 0-32-15,0 0-9 0,0 0-15 0,-7 7-1 16,7-7-25-16,-6 8 10 0,6-8-6 0,-6 12-14 16,6-12 12-16,-6 17-6 0,3-7-3 0,1-1-4 15,2-9 3-15,-4 19-6 0,3-8 6 0,1-11-5 16,-2 21-2-16,2-21-4 0,2 19 11 16,-2-19 1-16,2 18 10 0,2-10-5 0,0 2 15 15,1-3-7-15,2 0 16 0,3-1-15 0,-3 0 13 16,5-1-7-16,-3-1 10 0,2-3-15 0,2 1 13 15,-2-3-10-15,1 0 5 0,1-1-14 0,1-4 9 16,-2 0-7-16,0-2 8 0,-3-2-15 0,2 0 10 16,-3-2-8-16,-1-2 9 0,-2 0 0 0,1 0 7 15,-3-1-5-15,-2 2 1 0,-1-2-4 16,-1 3 11-16,-2-3-4 0,-1 2-7 0,-1 1-13 16,0 0-7-16,-3 1-11 0,1 2-2 0,-5 0 2 15,3 2-11-15,-1 2 0 0,-1 2-17 0,-1-1-23 16,12 4-46-16,-22-1-16 0,22 1-44 0,-21 4-21 15,10-1-32-15,1 3-51 0,0-1-37 0,1 1-28 16,3 2-59-16,-1-1-299 0,2 2-198 0</inkml:trace>
  <inkml:trace contextRef="#ctx0" brushRef="#br0" timeOffset="5950.58">5018 2401 227 0,'-2'-13'606'0,"2"13"-86"0,-2-12-54 0,2 12-16 15,-4-10-83-15,4 10-49 0,-3-9-49 16,3 9-50-16,0 0-46 0,0 0-39 0,-5-10-31 0,5 10-30 16,0 0-26-16,0 0-20 0,0 0 0 15,0 0-14-15,-13 0-2 0,13 0-2 0,-8 10 5 16,3-2-11-16,-1 0 15 0,1 3-16 0,-1 1 17 15,1 2-9-15,1 1 7 0,-1-1-9 16,0 2 5-16,3-1-8 0,-2 0 12 0,3 1-8 16,-1-1 4-16,1-1-2 0,2-2 4 0,-1 2-1 15,3-2 4-15,0 0 0 0,2 0 1 0,2 0-13 16,1-3-2-16,1-1-25 0,2 1-24 16,2-3-54-16,0-1-31 0,1-2-70 0,0-2-29 0,3-1-64 15,-1-4-62-15,2 0-57 0,0-2-388 16,1-5-327-16</inkml:trace>
  <inkml:trace contextRef="#ctx0" brushRef="#br0" timeOffset="6218.6">5230 2185 270 0,'-2'-14'606'0,"2"14"-102"0,-3-10-63 15,3 10-29-15,0 0-60 0,-2-11-75 0,2 11-46 16,0 0-60-16,0 0-21 0,-4-11-52 0,4 11-15 15,0 0-27-15,0 0 5 0,0 0 6 0,0 0 26 16,0 12 10-16,0-12 4 0,0 18 11 16,2-6 35-16,0 4-2 0,-1 2-14 0,0 0-29 15,0 2-10-15,1 3-35 0,-2 1 13 0,1 0-15 16,0 0-7-16,-1 0-2 0,2 0-24 0,-2-3-5 16,0 0 1-16,0-2-32 0,1 1-39 0,-1-2-64 15,0-4-75-15,0 0-75 0,0 0-53 0,0-2-79 16,0-12-46-16,0 18-46 0,0-18-451 15,1 13-511-15</inkml:trace>
  <inkml:trace contextRef="#ctx0" brushRef="#br0" timeOffset="6545.38">5412 2354 442 0,'5'-9'499'0,"-5"9"-118"0,0 0-34 0,6-9-51 16,-6 9-33-16,0 0-74 0,6-7-26 0,-6 7-51 15,0 0-13-15,0 0-35 0,0 0 5 0,0 0-29 16,0 0 3-16,0 0-20 0,0 0 15 0,0 0-18 16,-12 6 15-16,12-6-22 0,-17 9 15 0,7-5-22 15,-1 2 15-15,-2 0-21 0,-1 0 14 16,0 0-17-16,1 0 16 0,0 1-18 0,0-2 16 0,2 1-16 16,1-1 12-16,1-1-21 0,9-4 17 0,-14 7-14 15,14-7 23-15,-13 6-23 0,13-6 22 16,-8 5-7-16,8-5 27 0,0 0 7 0,-1 11 22 15,1-11-16-15,9 11 8 0,-1-5-18 0,3 2 4 16,-1-1-19-16,4 0 7 0,-1 1-16 0,1-1 11 16,3 3-19-16,1-2 14 0,-2 2-17 0,0-2 12 15,-1 0-29-15,-1-1-43 0,-1 0-68 0,0 0-94 16,-1-1-82-16,-3-1-58 0,0 1-435 0,0-1-322 16</inkml:trace>
  <inkml:trace contextRef="#ctx0" brushRef="#br0" timeOffset="7984.34">7127 2107 58 0,'0'0'462'0,"4"-10"-37"0,-4 10-23 15,0 0-26-15,0 0-15 0,0 0-35 0,0 0-43 16,0 0-44-16,0 0-18 0,2-10-36 0,-2 10-23 15,0 0-37-15,0 0-22 0,0 0-30 0,0 0-11 16,0 0-17-16,0 0 14 0,0 0 0 0,-2 12 23 16,2-12-2-16,-4 16-8 0,3-5 0 0,-1 1-6 15,0 0-1-15,1 5 3 0,-1 0-4 0,1 1-2 16,0 0-18-16,-1 0 6 0,2-1-14 16,-1 2-1-16,1-1-8 0,0 0-7 0,0-1-2 15,0-2-1-15,0-1-31 0,1 0-78 16,1-3-49-16,-2-11-82 0,0 21-61 0,0-21-81 15,0 16-26-15,0-16-98 0,0 0-423 0,-2 10-480 16</inkml:trace>
  <inkml:trace contextRef="#ctx0" brushRef="#br0" timeOffset="8312.54">7080 2106 486 0,'0'0'476'0,"2"-15"-77"0,-2 15-49 0,5-13-35 15,-5 13-41-15,6-11-57 0,-6 11-40 16,10-11-27-16,-3 7-21 0,2-1-20 0,3 0-15 0,1 1-17 16,2 2-11-16,1 1-5 0,1 0-12 15,1 1-7-15,1 2-2 0,-2 0-1 0,3 4-17 16,-3-3-13-16,5 4 18 0,-2 2-13 0,-2 0 11 16,0 2-16-16,0 1 16 0,-4 2-15 0,1 1 13 15,-3 0-13-15,-2 3 1 0,0 1 3 16,-5 1 0-16,-2-2 14 0,-2 2-9 0,-2-2 10 15,-3 4-9-15,-1-1 6 0,-4 0-5 0,0-1 9 16,-1-2-8-16,-4 0 13 0,-3 1-10 0,-2-1 5 16,-2-2-6-16,0-2 6 0,-2-2-7 0,0-2 3 15,-4-1-12-15,1 0 7 0,2-3-27 0,0-3-21 16,-1 1-63-16,4-1-59 0,0-2-105 0,2-1-77 16,0-1-101-16,2 0-85 0,2-2-239 15,2 0-267-15</inkml:trace>
  <inkml:trace contextRef="#ctx0" brushRef="#br0" timeOffset="9920.04">9703 2039 191 0,'0'0'388'15,"0"0"-67"-15,-5-10-42 0,5 10-55 0,-6-8-37 16,6 8-26-16,-10-4-26 0,10 4-16 0,-13-4-15 16,13 4-15-16,-17-1-9 0,17 1-17 15,-20 2-18-15,8 2-2 0,-2 1-3 0,0 1-3 0,1 1-4 16,-1 2-2-16,0 0 2 0,1 3-20 15,-2 2 20-15,4 0-11 0,-2 0 29 0,3 2-15 16,-1 1 15-16,5-3-8 0,-2 0 12 0,3 2-20 16,1 0 7-16,1-1-18 0,1-3 12 15,1 1-13-15,1 1 11 0,1-2-12 0,1-1 14 16,3 0-7-16,0 0 14 0,5 0-7 16,0-2 15-16,2 0-13 0,4-3 8 0,0-2-15 0,2 1 10 15,2-4-15-15,-2-1 4 0,4-4-21 16,1-2-3-16,-1-1-26 0,3-5-13 0,-2-3 5 15,-1 0-22-15,-3-2 14 0,-1-2-27 0,-5 1 27 16,-2 0 2-16,-1-2 2 0,-3 0-2 0,-3 3 2 0,-2-1 3 16,-1 2 2-16,-2-1-7 0,-3 1 16 0,-1 0-6 15,-1 4 8-15,-2-2-2 0,-2 3 1 16,2 2-26-16,-1 0 29 0,-1 4 3 0,0 1-3 0,-1 1 1 16,11 3 0-16,-21 0 1 0,21 0 1 15,-21 4 0-15,11 1 1 0,2 0 14 0,-2 4 7 16,3 0 3-16,0 4 5 0,1-1-19 0,2 1 25 15,1 0-6-15,1 2 17 0,1-2-18 0,2 3 18 16,1 1-25-16,1 0 12 0,1 1-21 0,1-1 20 16,1 2-15-16,1 1 16 0,3-2-19 0,-1 0 18 15,2-1-13-15,1 0 15 0,1-1-42 0,1-2-29 16,-2-1-91-16,0-3-52 0,2-1-99 0,-1-1-74 16,2-1-299-16,-2-2-171 0</inkml:trace>
  <inkml:trace contextRef="#ctx0" brushRef="#br0" timeOffset="10377.1">9953 2187 431 0,'0'0'553'0,"0"0"-82"0,-3-11-77 16,3 11-18-16,0 0-68 0,0 0-35 15,-3-12-63-15,3 12-35 0,0 0-54 0,0 0-23 0,0 0-40 16,0 0-6-16,0 0-17 0,0 0 3 15,0 0-17-15,0 0 9 0,0 0-11 0,8 12 18 16,-8-12-10-16,5 12 1 0,-1-1 12 0,-1-1 8 16,-1 0-3-16,-2-10-7 0,3 20-6 0,-3-20-1 0,1 21-4 15,-1-21 3-15,0 18-9 0,0-18-9 16,-1 17-7-16,1-17-8 0,0 15 1 0,0-15 1 16,-2 10 5-16,2-10 2 0,-2 10-6 0,2-10-2 15,0 0-4-15,0 0-16 0,0 0-1 0,-14-2-13 16,14 2-8-16,-5-10-18 0,5 10-3 0,-4-16 8 15,4 16-13-15,0-19 28 0,1 9-11 0,2-1 16 16,-1-1-9-16,2-1 22 0,3 2-17 0,-1-1 20 16,2 1-15-16,-1 0 18 0,0 4-17 0,2 0 18 15,0-1-16-15,-2 4 14 0,3-1-15 16,-10 5 20-16,18-4-9 0,-18 4 10 0,19 0-6 0,-8 4 10 16,-1-1-13-16,0 3 21 0,2 1-13 15,-3 1 18-15,1 1-11 0,-2 1 3 0,-2 1 21 16,0 0-7-16,-1 0 15 0,-1 1-16 0,-3-2 16 15,2 1-15-15,-3-11 10 0,0 22-30 0,-1-10-18 16,1-12-75-16,-3 16-73 0,3-16-115 0,-2 15-98 16,2-15-323-16,-5 12-217 0</inkml:trace>
  <inkml:trace contextRef="#ctx0" brushRef="#br0" timeOffset="10629">10351 2240 31 0,'0'0'628'0,"0"0"-153"0,0 0-111 16,0 0-27-16,0 0-53 0,0 0-31 0,0 0-70 16,0 0-19-16,0 0-47 0,11-5-3 0,-11 5-30 15,20-1 0-15,-5 0-32 0,-1 1 7 16,5-1-27-16,0 0 9 0,0 0-19 0,0-1 5 0,-1 1-24 15,1 0 19-15,-1-2-17 0,1 3-47 16,-5-1-68-16,1 0-33 0,-3 0-79 0,1 0-17 16,-13 1-86-16,19-3-80 0,-19 3-189 0,12-3-106 15</inkml:trace>
  <inkml:trace contextRef="#ctx0" brushRef="#br0" timeOffset="10895.54">10441 2095 85 0,'0'0'492'0,"0"0"-89"0,0 0-47 0,-11-5-59 16,11 5-48-16,0 0-47 0,0 0-40 0,0 0-39 15,0 0-27-15,0 0-11 0,0 0-10 16,0 0-2-16,-11 5 10 0,11-5 18 0,0 0-15 16,1 17 26-16,-1-17 4 0,3 18 9 0,-2-7-4 15,3 0 0-15,-3 3 7 0,2 1-3 0,-1 1-17 16,1 0-16-16,0 1-17 0,0-1-10 15,0 1-13-15,0-2-1 0,-1 2-8 0,1-1-3 16,2 0-25-16,-3-1-61 0,1-2-93 0,-1 1-116 16,1-2-67-16,-1-3-105 0,2 2-117 0,0-3-285 15,1 0-365-15</inkml:trace>
  <inkml:trace contextRef="#ctx0" brushRef="#br0" timeOffset="11159.97">10840 2106 671 0,'0'0'625'15,"2"-10"-144"-15,-2 10-52 0,0 0-68 0,4-11-19 16,-4 11-39-16,0 0-45 0,0 0-52 0,4-9-41 16,-4 9-35-16,0 0-26 0,0 0-19 0,0 0 5 15,0 0 20-15,0 0 1 0,5 13-6 0,-5-13-10 16,4 14-15-16,-4-14-23 0,1 21 19 0,0-11-37 15,0 2 28-15,1 2-34 0,-2 3 24 16,1-2-56-16,0 2 53 0,1 0-42 0,-1 1 27 0,0-2-38 16,0 1 23-16,1 0-67 0,-1-1-31 15,0 0-78-15,1-4-104 0,-1 2-60 0,2-3-110 16,-2 0-69-16,-1-11-102 0,4 18-299 0,-4-18-459 16</inkml:trace>
  <inkml:trace contextRef="#ctx0" brushRef="#br0" timeOffset="12295.41">12372 1897 241 0,'0'0'463'0,"0"0"-86"16,2-11-26-16,-2 11-36 0,0 0-30 16,0 0-36-16,0-12-55 0,0 12-49 0,0 0-26 15,-4-7-27-15,4 7-22 0,0 0-17 0,-14-4-11 16,14 4-15-16,-15 3 2 0,5-1-9 0,-3 3-3 15,0 1-2-15,-3 2 4 0,-3 3 9 0,2 1 5 16,-2 1 4-16,4 1-7 0,-1 1 2 0,-1 1-2 16,5 0-1-16,-1 1-18 0,4 0 9 0,-1 1-15 15,1-1 16-15,3-1-12 0,2-2 18 0,1 2-12 16,1-3 18-16,2 0-2 0,3-1 14 0,3 1-2 16,1-1 1-16,3-1 0 0,3-2-2 0,4 0-6 15,1-1-1-15,2-1-3 0,-2-3-2 0,2-1 2 16,-2-3-6-16,5-1 2 0,-2-5-6 15,3 1 10-15,-6-5-19 0,2-2 0 0,0-5-16 16,0-2-3-16,-5-1-11 0,2-2 6 0,-7-1-2 16,0 1 2-16,-1 1 4 0,-3-1 0 0,-3 2-7 15,2 2-1-15,-5 0 2 0,0 3-5 0,0 1-6 16,-3 1 1-16,0 1-5 0,1 1-3 0,-2 2-3 16,0 2 5-16,4 7-1 0,-13-10 1 0,13 10 4 15,-17-3 1-15,17 3-2 0,-15 5 6 0,4 0-2 16,0 2 5-16,2 2 9 0,-1 3 3 0,1 0 5 15,3 2 2-15,-3 0-2 0,4 1 6 0,-2 2 4 16,5 1-8-16,-2-2 14 0,2 4-12 0,0-2 11 16,2 0-13-16,2 0 12 0,0 0-8 15,2-2 5-15,0 1 5 0,3 1 0 0,3-1-15 16,0-3-38-16,1 1-85 0,2-5-73 0,0 0-121 16,1-3-75-16,1 0-424 0,1-3-350 0</inkml:trace>
  <inkml:trace contextRef="#ctx0" brushRef="#br0" timeOffset="12744.41">12686 2047 490 0,'0'0'527'0,"0"0"-103"16,2-10-73-16,-2 10-55 0,0 0-53 0,0 0-59 16,0 0-42-16,2-10-35 0,-2 10-25 0,0 0-11 15,0 0 1-15,0 0 7 0,5 7 6 16,-5-7 12-16,4 11 11 0,-4-11 0 0,4 17-18 15,-4-17 5-15,6 19-28 0,-6-19 8 0,4 20-18 16,-4-9-6-16,1 0-19 0,1-1 11 0,-2-10-7 16,-2 23-1-16,2-23-7 0,-1 21-7 0,1-21-12 15,-2 18-9-15,2-18-11 0,-2 14-3 0,2-14 1 16,-4 11 2-16,4-11 1 0,-4 8-2 16,4-8-7-16,0 0-8 0,0 0-12 0,0 0-11 15,-11-4-13-15,11 4-27 0,-4-12 14 16,4 12-13-16,-2-18 26 0,4 6-19 0,-2 0 30 0,2 1 6 15,0-3 10-15,3 1 16 0,-1 2 1 16,0-1-2-16,4 0-1 0,-1 2-1 0,1 0-2 16,4 2 5-16,-1-1-3 0,0 3-1 0,1 1 1 15,-1 2 4-15,3 1 0 0,-3 0 3 0,2 4 3 16,-1 0 2-16,1 1 4 0,1 2 2 0,-1 3-1 16,-2 0 7-16,1 2 12 0,-2 0 2 0,-1 2 30 15,-1-1-17-15,-2 2 20 0,-2 0-13 0,1 0 15 16,-3-1-18-16,0 0 9 0,-2-1-17 0,-2 1 8 15,0-1-45-15,2-11-43 0,-3 21-88 16,3-21-73-16,-2 14-89 0,2-14-74 0,-2 13-329 16,2-13-215-16</inkml:trace>
  <inkml:trace contextRef="#ctx0" brushRef="#br0" timeOffset="12986.54">13095 2130 346 0,'0'0'499'0,"0"0"-99"0,0 0-77 0,0 0-39 15,0 0-34-15,0 0-45 0,0 0-41 0,0 0-19 16,0 0 0-16,0 0-20 0,20 2-32 0,-20-2-3 16,23 1-26-16,-10 0 11 0,0 1-27 0,5-1 3 15,-1 0-21-15,0 0 7 0,1 1-17 16,-4-1 13-16,2 0-28 0,-3-1-23 0,1 1-69 15,-14-1-30-15,24 0-75 0,-24 0-19 0,18-1-92 16,-18 1-94-16,13-2-269 0,-13 2-174 0</inkml:trace>
  <inkml:trace contextRef="#ctx0" brushRef="#br0" timeOffset="13229.5">13221 2014 28 0,'0'0'481'0,"0"0"-108"15,-11-4-51-15,11 4-59 0,0 0-45 0,0 0-42 0,0 0-38 16,-9-3-23-16,9 3 1 0,0 0 10 0,0 0-1 16,-8 10 15-16,8-10 15 0,-2 11-2 15,2-11-4-15,0 16-22 0,0-16-5 0,-2 20-6 16,2-8 7-16,0 0-5 0,0 0 2 0,0 1-16 16,0 1-16-16,2 0-13 0,-2 0-14 0,0-1-13 15,2 0-8-15,-2 1-7 0,2-2 6 0,-1 1-7 16,-1-1-19-16,0 0-53 0,3 0-80 0,-3-12-62 15,2 20-94-15,-2-20-69 0,4 16-106 0,-4-16-467 16,5 13-486-16</inkml:trace>
  <inkml:trace contextRef="#ctx0" brushRef="#br0" timeOffset="13481.39">13509 2052 705 0,'0'0'534'0,"6"-7"-106"0,-6 7-48 0,0 0-34 16,7-9-36-16,-7 9-49 0,0 0-39 0,0 0-54 16,8-6-27-16,-8 6-36 0,0 0 1 0,0 0-12 15,0 0 12-15,6 8 8 0,-6-8 0 16,0 14-2-16,0-14 12 0,2 18-19 0,0-7-2 0,-2 0-12 16,0 3-49-16,2-1 28 0,-2 0-45 0,0 0 32 15,0 4-48-15,2 0 39 0,-2 0-45 16,2 0 34-16,1 1-50 0,-3-2-23 0,2 0-104 15,-2-3-117-15,0 0-101 0,2-1-152 0,0-1-138 16,-2-11-292-16,0 15-517 0</inkml:trace>
  <inkml:trace contextRef="#ctx0" brushRef="#br0" timeOffset="14272.88">12161 1721 215 0,'0'0'265'0,"0"0"-66"0,0 0 1 16,0 0-43-16,0 0 3 0,0 0-28 0,0 0 1 16,-9 3-29-16,9-3 13 0,0 0-24 0,0 0 0 15,0 0 4-15,0 0 8 0,0 0 5 16,0 0 4-16,0 0-11 0,0 0-3 0,0 0-14 15,0 0-8-15,0 0-8 0,0 0-11 0,0 0-7 16,0 0-2-16,0 0-3 0,0 0 3 0,0 0 11 16,0 0 25-16,17 3 7 0,-5-4-8 0,2 1-10 15,6 0-6-15,-1-2-11 0,4 2 3 0,2-1 3 16,4 1-6-16,1-2 6 0,1 2-7 0,1-1-9 16,1 1-7-16,5 0 0 0,0 0-8 0,1 0-1 15,-3 1-2-15,1-1 3 0,1 0-1 16,1-1-11-16,0 1-2 0,1 0 0 0,2 0 2 15,-1 0-4-15,-3 1 2 0,4-1 0 0,-1 2-6 0,-3-2 1 16,2 1-8-16,0 1 10 0,-1-1-1 0,-3 0-5 16,2 0 6-16,-2 0 1 0,-5-1 4 15,-1 3-2-15,1-2-8 0,-2 0 7 0,0 0-4 16,-1-1 6-16,-1 1 0 0,-2 0-1 0,-1 0-1 16,-2-1-13-16,-1 2 13 0,-1-1-8 0,0-1 11 15,0 0-10-15,-4 2 18 0,0-2-19 0,-3 0 11 16,1 0-16-16,-3 1 9 0,-11-1-13 0,22 0 17 15,-22 0-17-15,16 0 16 0,-16 0-18 0,14 0 10 16,-14 0-23-16,0 0-35 0,17 0-46 0,-17 0-57 16,0 0-70-16,0 0-69 0,14-1-74 15,-14 1-93-15,0 0-82 0,0 0-256 0,0 0-322 16</inkml:trace>
  <inkml:trace contextRef="#ctx0" brushRef="#br0" timeOffset="15444.64">4639 3280 553 0,'0'0'449'0,"0"-13"-11"15,0 13-44-15,0 0-2 0,0 0-51 0,-2-11-21 16,2 11-45-16,0 0-36 0,0 0-34 0,0 0-36 16,-3-9-27-16,3 9-20 0,0 0-34 0,0 0-24 15,0 0-18-15,0 0-20 0,-15 1 1 16,6 3-9-16,-3 1-3 0,-1 3-3 0,-2-1 4 0,-1 4-8 15,2-3 0-15,-1 4-13 0,-2 2 12 16,5-1-2-16,-4-1 4 0,5 2-2 0,2-2 2 16,0 1-4-16,0 1 2 0,4-2-3 0,0 2-2 15,1 0 5-15,1-3-1 0,3 1 6 0,0-12 2 16,3 22 11-16,-1-13-4 0,3 1 7 0,4 0 3 16,3-3-2-16,-1 1 2 0,6-2 0 0,-2-1 2 15,3-3 0-15,-1 0 1 0,2-2-3 0,-1-1 0 16,0-1-3-16,0-2 3 0,-2 0 4 0,1-4-8 15,-3 1 2-15,0-2-10 0,-4-1-9 0,1-3 10 16,-1 1-4-16,-4-1-1 0,-1-2 0 0,-2-1-2 16,-2 3-6-16,-2-3-3 0,-3 0-5 0,0 0-4 15,-2 2-13-15,-3 0-3 0,2 1-28 16,-2 2-38-16,-1-1-50 0,0 3-37 0,-2 1-53 16,-1 0-42-16,0 4-71 0,0 2-33 0,0-1-47 15,1 2-60-15,-1 1-306 0,1 1-309 16</inkml:trace>
  <inkml:trace contextRef="#ctx0" brushRef="#br0" timeOffset="16119.49">7091 3189 344 0,'0'0'495'0,"0"0"-78"0,-6-9-29 0,6 9-46 16,0 0-15-16,0 0-72 0,-7-9-25 0,7 9-50 15,0 0-27-15,0 0-44 0,0 0-14 0,0 0-28 16,0 0-4-16,0 0-17 0,0 0 16 0,0 0-13 16,0 0 11-16,11 10-12 0,-5-3 15 0,4 1-9 15,0 3 0-15,1 0 0 0,3 1-5 16,-1 2 0-16,2-1 2 0,-1 2-7 0,1 1-14 16,1-2-2-16,-1 2-4 0,-1-2 0 0,1 0 0 15,-1 0-5-15,0-1 0 0,-2-2 3 0,-2-1-6 16,2-2-3-16,-3 0-7 0,-2-2-26 0,0 0-28 15,0 0-35-15,-7-6-41 0,9 9-60 0,-9-9-143 16,0 0-111-16,12 1-111 0,-12-1-273 16,7-7-355-16</inkml:trace>
  <inkml:trace contextRef="#ctx0" brushRef="#br0" timeOffset="16380.23">7372 3149 119 0,'0'0'532'0,"0"0"-91"0,-2-14-44 16,2 14-42-16,0 0-43 0,-3-11-53 0,3 11-58 16,0 0-41-16,0 0-36 0,-6-5-10 15,6 5 1-15,-8 4 10 0,8-4 14 0,-14 10-8 0,6-2-11 16,-2 2-1-16,-1 1-8 0,-1 2-3 0,-1 1 0 16,-2 2-13-16,2-1-17 0,-1 0-12 15,1 2-9-15,-1 0-8 0,0-2-10 0,0 2-5 16,3-1-5-16,-1-1-6 0,0-1-4 0,0 2 0 15,3-4-7-15,-1 0-15 0,1 0-45 16,1-3-76-16,1 1-77 0,0-2-98 0,2 1-56 16,5-9-92-16,-10 12-77 0,10-12-300 0,-7 9-360 15</inkml:trace>
  <inkml:trace contextRef="#ctx0" brushRef="#br0" timeOffset="17544.73">10368 3062 153 0,'0'0'370'15,"0"0"-62"-15,4-11-14 0,-4 11-36 0,0 0-20 16,-2-12-25-16,2 12-36 0,-5-8-15 0,5 8-8 16,-10-8-22-16,10 8-18 0,-14-8-16 0,4 5-6 15,10 3-8-15,-21-5-7 0,9 3-10 0,0 0-8 16,-1 2-3-16,-1 3-3 0,1-2-11 0,0 2-52 15,-2 4 51-15,0-1-6 0,2 2-4 0,-1 2 0 16,1 1-4-16,1 3 3 0,0 0 5 0,3 2-1 16,1 0 4-16,1-3-14 0,3 3 12 15,2 0-2-15,-1 0 0 0,3-2 0 0,1 0-2 16,3 1 0-16,0-2 1 0,3 2-3 0,3-4 0 16,0 0 2-16,2 0-4 0,5-1-6 15,2-3 1-15,2 0-7 0,-3-3-10 0,2-2-6 16,-1-1-11-16,2-2-9 0,-2-3-5 0,0-1-8 15,1-5 2-15,-2-3 0 0,-4 1 2 0,2-3-8 16,-6-3-8-16,-1 0 8 0,-1 0 11 0,-2-1 2 16,-4 1-1-16,0 1 0 0,-2 0 1 0,-3 0 2 15,1 2 0-15,-3 1 6 0,0 0 3 0,-2 3-6 16,1 3 9-16,-3 0-9 0,0 3-10 0,-1 1 3 16,-1 2-4-16,11 2 6 0,-20 3 10 0,10 1 3 15,-2 2 0-15,3 2 6 0,0 3 2 16,0 0 11-16,3 2 6 0,1 2 5 0,1-1 17 15,0 1-12-15,3 2 10 0,1 0-14 0,1 0 9 16,3 0-12-16,0 1 7 0,2 0-10 0,2-1 12 16,3 0-15-16,2-2 12 0,1 1-36 0,2-3-34 15,0 0-90-15,2-2-70 0,1-3-100 16,3 1-85-16,-3-3-381 0,0-3-291 0</inkml:trace>
  <inkml:trace contextRef="#ctx0" brushRef="#br0" timeOffset="17927.09">10655 3210 249 0,'0'0'458'0,"0"0"-92"0,0 0-43 0,2-14-49 15,-2 14-38-15,0 0-25 0,0 0-59 0,0 0-13 16,0 0-32-16,0 0 17 0,0 0-20 0,0 0 18 16,10 4-7-16,-10-4 19 0,6 12-28 0,-6-12 0 15,7 16-19-15,-7-16 19 0,5 18-11 0,-5-18-3 16,4 19-7-16,-4-19-10 0,2 20-8 15,-2-20-8-15,0 18-4 0,0-18-10 0,0 18-13 16,0-18-16-16,-2 15-1 0,2-15-12 16,-2 12 0-16,2-12-2 0,-2 11-5 0,2-11-9 15,0 0-12-15,0 0-17 0,-10 3 6 0,10-3 2 0,-8-7 7 16,8 7-29-16,-5-13 4 0,5 13-5 16,-1-19 16-16,1 6-1 0,1 2 17 0,3-4-10 15,2 2 9-15,-1 1 1 0,2-1 4 0,0 2 0 16,1 1-4-16,2 1-3 0,0 2 6 0,-1 0 6 15,3 3 3-15,-1 0-2 0,1 3 3 0,2 1 4 16,-1 1 4-16,3 1 3 0,0 4 4 0,-1 2 6 16,-1-1 2-16,3 4 16 0,-3-1-7 0,-2 2 17 15,-1 1-11-15,-2-2 13 0,0 3-11 0,-3-1-1 16,-2 0-2-16,-2-1-24 0,-2 1-59 0,-1-1-95 16,0 0-120-16,-3-1-115 0,-1 2-498 0,-3-2-444 15</inkml:trace>
  <inkml:trace contextRef="#ctx0" brushRef="#br0" timeOffset="18726.87">12940 2969 480 0,'-7'-15'423'0,"7"15"-85"15,-8-13-41-15,8 13-44 0,-14-12-4 0,9 6-45 16,-4 1-17-16,0 0-53 0,2 1-6 0,-4 1-37 16,1 1 8-16,-2 0-24 0,-1 2 4 0,-1 2-19 15,-1 1 13-15,0 2-24 0,2 2-5 0,-5 3 4 16,3 0 9-16,-1 5-47 0,3 0 56 16,0 0-6-16,1 2-9 0,3 0-9 0,2 1-11 15,0-2-1-15,1 0-4 0,3 0-2 0,1 0-1 0,0 0 1 16,0-2-3-16,4-2 4 0,2 2 6 15,-1-1-8-15,3 0 8 0,2-2 3 0,2-2 2 16,-1 1-5-16,5-3 1 0,-1-1-2 0,-2-1 6 16,3-3-1-16,-1-2-7 0,1-1-2 0,-1-3-9 15,5-4-1-15,-2-1-17 0,0-3-14 0,-1-3-20 16,-1-1-19-16,1-5-3 0,-1-1 2 0,-3 2 2 16,-4 0 1-16,2-2 16 0,-4 1-12 0,-1 3 21 15,-2 1 1-15,0 1 19 0,1 3-9 0,-3 0 6 16,0 13-17-16,0-20 8 0,0 20-18 0,-5-17 9 15,5 17-8-15,-11-9 17 0,11 9-13 0,-16-1 20 16,16 1-15-16,-18 6 21 0,9 0-6 0,0 0 0 16,3 3 2-16,-2 1 7 0,0 2 11 15,3 0-2-15,-1 2 10 0,1 2 3 0,3 1 0 16,0 0-5-16,2 0 12 0,0 1-14 0,0-3 12 16,2 5-12-16,0-4 11 0,3 1-15 0,-1 0 14 15,3-2-17-15,-1 1-31 0,4-3-65 0,-1 3-79 16,1-6-75-16,2 2-88 0,-1-3-108 0,3-2-304 15,-1-1-252-15</inkml:trace>
  <inkml:trace contextRef="#ctx0" brushRef="#br0" timeOffset="19157.9">13142 3112 355 0,'0'0'548'16,"0"0"-110"-16,0 0-86 0,5-12-44 0,-5 12-32 15,0 0-52-15,0 0-40 0,0 0-39 0,0 0-27 16,0 0-13-16,0 0-4 0,0 0 3 0,0 0 10 16,8 5 2-16,-8-5 10 0,3 12-8 0,-3-12-13 15,2 17-17-15,-2-17-11 0,4 18-5 0,-4-18-11 16,0 22-10-16,0-22 2 0,0 19-6 0,0-19-11 16,0 19-1-16,0-19-10 0,-2 15-1 0,2-15-5 15,-2 11-7-15,2-11-1 0,0 11-2 16,0-11 4-16,0 0-2 0,-2 11-1 0,2-11-2 15,0 0 0-15,0 0 0 0,0 0 3 0,0 0-15 16,-7-7-4-16,7 7-15 0,0-15-4 0,0 15 0 16,4-20-2-16,-1 9 1 0,1-2 3 0,3-1 8 15,-2 1-64-15,3 1 68 0,-1-2-52 0,0 4 58 16,2-1-57-16,0 1 63 0,0 2-57 0,2 1 59 16,0 1-55-16,0 3 62 0,3 1-55 0,-14 2 61 15,27 1-5-15,-12 3-5 0,0 2-3 16,0 1-4-16,-1 0-2 0,-1 5 4 0,1 0 10 0,-1 3 2 15,-2 0 8-15,-1 0 3 0,-4 1 3 16,-2 0-2-16,1-1-1 0,-3 1-4 0,2-1-19 16,-6 0-38-16,0 1-58 0,0-2-39 15,0-2-59-15,-1 0-51 0,1-1-96 0,-2-2-67 16,0 0-430-16,4-9-381 0</inkml:trace>
  <inkml:trace contextRef="#ctx0" brushRef="#br0" timeOffset="19577.18">12588 2695 21 0,'0'0'435'0,"-21"-1"-102"16,21 1-32-16,-15-2-54 0,15 2 0 0,0 0-27 16,-17-1-39-16,17 1-30 0,0 0-23 15,0 0-21-15,-12 0 9 0,12 0 8 0,0 0 83 16,0 0 23-16,15 3 14 0,1-2-29 0,4 0-24 15,7-1-12-15,6 3-24 0,5-2 2 0,3 0 2 16,8 1-44-16,1 0-4 0,2 0-3 0,-1-2-7 16,3 1-10-16,-2 0-7 0,-1 0-11 15,-6 1-22-15,-4-1 3 0,-3-1-4 0,0 1-7 0,-8-1-14 16,-1 1-1-16,-3 1-8 0,-3-2-3 0,-3 0-15 16,-2 0 1-16,-4 1-36 0,1-2-49 0,-15 1-78 15,25 0-76-15,-25 0-99 0,16 1-83 16,-16-1-125-16,15 0-558 0,-15 0-718 0</inkml:trace>
  <inkml:trace contextRef="#ctx0" brushRef="#br0" timeOffset="21095.04">14119 2972 246 0,'0'0'289'0,"0"0"-61"16,-14 0 5-16,14 0-27 0,-12-1-26 15,12 1-4-15,-14 0-18 0,14 0-8 0,0 0-16 16,-18 0-15-16,18 0-15 0,-14 1-4 0,14-1-11 15,0 0-10-15,-17 0-8 0,17 0-9 16,0 0-4-16,-16 1-6 0,16-1-2 0,0 0-1 0,0 0-5 16,-12 1-4-16,12-1 1 0,0 0 0 0,0 0-8 15,0 0-5-15,0 0 7 0,0 0 1 0,0 0 15 16,0 0 0-16,9 6 15 0,-9-6 5 0,25 1 3 16,-7-2-7-16,4 1-5 0,1 0-5 0,4 0-2 15,4 0-58-15,1-2 55 0,6 1-3 16,0-1-12-16,0 2-7 0,-1-1-2 0,-3 1-4 15,-3-1-3-15,-2 0 3 0,3 0 6 0,-2 0 0 16,-2-2 2-16,1 2-9 0,-3 0 1 0,1 0-8 16,-6 0-5-16,1 0 0 0,-4-1 0 15,1 1-4-15,-4 1 2 0,-1-2-2 0,-1 1 2 16,0 0 1-16,-13 1-3 0,21 0 7 0,-21 0-5 16,17-1 2-16,-17 1-13 0,13-1 13 0,-13 1 0 15,13-1-10-15,-13 1-9 0,0 0-15 0,14-3-4 16,-14 3-7-16,0 0 3 0,0 0-8 15,13-2-9-15,-13 2-16 0,0 0 1 0,0 0 3 0,0 0 10 16,0 0 5-16,-4-11 19 0,4 11-4 0,0 0 16 16,-12-7-16-16,12 7 17 0,-11-6-2 15,1 1 15-15,10 5-13 0,-13-8 16 16,4 4-12-16,-1-1 15 0,2 0-8 0,-1 2 15 0,0-2-9 16,9 5 21-16,-16-7-7 0,16 7 8 15,-13-7-3-15,13 7 13 0,-14-5-11 0,14 5 12 16,-8-5-17-16,8 5 4 0,-8-5-13 0,8 5 1 15,0 0-15-15,-11-3 6 0,11 3-14 0,0 0 13 16,0 0-18-16,-9-4 9 0,9 4-15 0,0 0 11 16,0 0-12-16,0 0 12 0,0 0-5 0,0 0 20 15,0 0-3-15,0 0 18 0,0 0-2 0,14 4 12 16,-14-4-18-16,18 6 11 0,-5-4-14 0,-1 2-1 16,0-1-1-16,1 0-5 0,-1 1 3 15,0 0-3-15,2 0 0 0,-2-1-5 16,-1 2 6-16,-1-1-5 0,-10-4-1 0,19 6-1 15,-19-6 4-15,15 5-3 0,-15-5-1 0,11 4-2 16,-11-4-1-16,11 5 3 0,-11-5-5 0,0 0 13 16,7 10 12-16,-7-10-5 0,-2 10 3 0,2-10 8 15,-7 14 5-15,1-6-52 0,-2-1 71 0,0 3-59 16,-2-2 63-16,-1 1-13 0,3-1-6 0,-2 0-5 16,-1 1-25-16,0-1 40 0,2 0-26 0,-1 0-2 15,1-2-14-15,1 0-66 0,0 0-79 0,0 0-91 16,8-6-79-16,-11 10-48 0,11-10-59 0,-6 8-390 15,6-8-349-15</inkml:trace>
  <inkml:trace contextRef="#ctx0" brushRef="#br0" timeOffset="21876.46">15404 2785 598 0,'0'0'496'15,"0"0"-103"-15,2-10-102 0,-2 10-24 0,0 0-59 0,0 0-21 16,0 0-57-16,0 0-19 0,3-9-37 0,-3 9 12 16,0 0-4-16,0 0 25 0,0 13-14 15,0-13 19-15,-1 17 9 0,1-17 3 0,-2 21-12 16,2-8-15-16,-2-1-10 0,2 2 0 15,-1 0-8-15,1-1-56 0,-1 2 60 0,1-1-70 16,0-1 53-16,-2 1-67 0,2-1 55 0,0-1-55 16,0-12 53-16,-1 21-61 0,1-21 52 0,0 16-90 15,0-16 36-15,0 13-27 0,0-13-18 0,-1 11-12 16,1-11-49-16,0 0-42 0,0 0-24 0,0 0-22 16,0 0 25-16,0 0-21 0,-3-15 6 0,3 4 23 15,-2-3 43-15,2-1 5 0,0-3 50 0,0-2-8 16,0 1 64-16,0 0-5 0,0 0 60 15,4 0 4-15,-3 1 38 0,0 1-12 0,0 1 59 16,1 5 11-16,-1-2 27 0,0 2-17 0,-1 11 5 16,2-16-41-16,-2 16-5 0,2-15-32 15,-2 15-4-15,1-11-26 0,-1 11-3 0,0 0-21 16,2-11 1-16,-2 11 1 0,0 0 20 0,0 0-7 16,0 0 11-16,14 2-2 0,-14-2 14 0,11 11-15 15,-3-3 17-15,3 2 0 0,0 2-2 0,3 1-4 16,0 2-4-16,0 1-11 0,0 0-5 0,0-2-8 15,1 2-2-15,-1-2-54 0,0 0 63 16,-1-1-61-16,0-2 62 0,-3-1-65 0,0-1 52 16,1 0-79-16,-4-2 55 0,1 0-61 0,-8-7 65 15,13 8-61-15,-13-8 48 0,11 5-78 0,-11-5 42 16,0 0 7-16,17-3 3 0,-17 3-8 0,13-12-4 16,-8 2 1-16,-1-1-18 0,-2-3 18 0,1-2-8 15,-2-1 28-15,-2-2-1 0,1-1 27 0,-3 1 0 16,2 1 36-16,-2 0 1 0,1 1 48 0,0 2 30 15,0 1 8-15,1 3-5 0,-1 0-15 16,2 11-13-16,-2-18-24 0,2 18-11 0,-3-14-17 16,3 14-15-16,-1-13-13 0,1 13-14 0,0 0 0 15,-3-11-4-15,3 11 6 0,0 0 0 0,0 0 10 16,0 0 17-16,0 0-3 0,0 16 13 16,0-16 10-16,2 19 21 0,-2-7-5 0,1 3 6 15,0 1-4-15,-1 2-58 0,1 0 46 0,1 0-52 16,0 0 46-16,0 1-47 0,-1 0 41 0,0-1-47 15,0 0 30-15,1-2-93 0,0 0-1 0,0-3-114 16,-1 0-17-16,1 1-87 0,0-3-73 0,0-2-72 16,3 2-82-16,-1-3-324 0,-4-8-385 0</inkml:trace>
  <inkml:trace contextRef="#ctx0" brushRef="#br0" timeOffset="22271.85">15936 2852 316 0,'0'0'563'0,"0"0"-103"16,0 0-110-16,0 0-29 0,0-13-56 0,0 13-38 15,0 0-64-15,0 0-17 0,0 0-31 0,0 0-4 16,0 0-26-16,0 0 4 0,0 0-31 0,-6 11 7 16,6-11-18-16,-2 12-6 0,2-12-1 15,0 13-10-15,0-13-1 0,0 17-4 0,0-17-2 16,3 19-2-16,-1-10 0 0,1 1-2 0,2 1-49 15,-1-2 59-15,1 1 0 0,0 0-1 0,2-2 0 16,0 2 4-16,-2-3 8 0,3 1-53 16,-2-2 65-16,2-1-56 0,0 1 65 0,-8-6-51 0,15 5 69 15,-15-5-64-15,18-1 56 0,-9-3-69 16,1-2 55-16,1-2-67 0,-1-2 58 0,-1-2-20 16,1-1 15-16,-3-2-9 0,-2 1 17 0,1 0 0 15,-3-1-14-15,-1 1-6 0,-1 1-11 0,-1 1 1 16,-1 0-18-16,-2 1-7 0,-1 1-9 0,-3 0-2 15,-2 0 0-15,-3 4 5 0,-1 0-9 0,-2 1-8 16,4 3-42-16,-5 0-34 0,3 2-45 0,2 3-29 16,-4 0-63-16,2 4-9 0,1-3-66 0,5 3-34 15,-1 1-91-15,2-1-284 0,-2 0-231 16</inkml:trace>
  <inkml:trace contextRef="#ctx0" brushRef="#br0" timeOffset="22924.3">16960 2894 286 0,'0'0'471'0,"3"-9"-65"0,-3 9-12 15,4-11-38-15,-4 11 0 0,2-11-39 0,-2 11 4 16,0 0-37-16,0-15-30 0,0 15-39 16,0 0-19-16,-3-14-15 0,3 14-32 0,-5-9-35 15,5 9-29-15,-12-6-16 0,12 6-11 0,-18-4-10 0,18 4-7 16,-23-1-9-16,23 1-6 0,-24 1-8 16,13 3-2-16,-3 0 1 0,1 1-7 0,1 2-50 15,0 0 51-15,1 1-46 0,2 1 41 0,-1 1-30 16,4-1 49-16,-1 2-55 0,3 0 53 0,1 0-49 15,-1-1 53-15,4-10-46 0,0 21 51 0,2-10-43 16,1-1 52-16,3 0-43 0,2 1 46 0,2-1-47 16,3-1 40-16,1-2-70 0,3 0 16 0,-2-1-96 15,3-4 10-15,1 0-101 0,-2-2-2 0,3-2-87 16,1-4-104-16,0-1-26 0,2-4-28 16,0-2-352-16,-1-5-329 0</inkml:trace>
  <inkml:trace contextRef="#ctx0" brushRef="#br0" timeOffset="23345.74">17186 2699 250 0,'2'-15'420'16,"1"3"-63"-16,-2 2 14 0,-1 10-37 0,3-16-3 16,-3 16-38-16,2-15-40 0,-2 15-56 0,2-11-28 15,-2 11-48-15,0 0-14 0,3-11-39 0,-3 11-4 16,0 0-15-16,0 0 19 0,0 0 3 0,0 0 30 16,7 7 22-16,-7-7 5 0,4 16-24 0,-2-4-14 15,1-2-11-15,-2 3-6 0,2 3 11 0,-1 1 13 16,1 2-10-16,-1-1-57 0,2 2 45 0,-1 1-54 15,-1-2 44-15,-1-1-55 0,1 0 39 16,-1-1-49-16,0 0 9 0,-1-4-3 0,0-1 36 0,2 0-47 16,-2-12 41-16,1 19-44 0,-1-19 44 15,0 15-37-15,0-15 37 0,0 12-21 0,0-12-3 16,0 0-10-16,0 0 14 0,-1 12-49 0,1-12 34 16,0 0-60-16,-3-10 22 0,3 10-67 15,-3-16 57-15,3 16-4 0,-2-19-5 0,3 7-7 16,0 0 15-16,1 1-8 0,0-1 9 0,2 0-7 15,1 0 14-15,0 0-3 0,3 2 6 0,-2 1-2 16,1 0 7-16,1 2-10 0,2 2 12 0,-3-1-14 16,4 3 12-16,-1-1-2 0,-10 4 11 0,19-1-4 15,-19 1 8-15,22 4-6 0,-12 0 15 16,3 3-8-16,-2 0 16 0,-2 3-8 0,1 0 5 16,-1 1 7-16,-2 1 8 0,-2 1-3 0,0 0 5 15,-1-1 0-15,-3 1-55 0,0 0 49 0,-2-2-50 16,0 1-41-16,-3 1-53 0,0-3-72 0,2 0-75 15,-2-1-68-15,0 1-84 0,4-10-268 0,-8 11-212 16</inkml:trace>
  <inkml:trace contextRef="#ctx0" brushRef="#br0" timeOffset="23860.19">17762 2837 47 0,'0'0'547'0,"-1"-14"-124"0,1 14-32 0,-3-11-76 15,3 11-29-15,-5-12-61 0,5 12-20 0,-5-11-50 16,5 11-17-16,-5-9-44 0,5 9-8 0,-8-9-35 16,8 9-2-16,-7-4-30 0,7 4 5 0,-14-3-21 15,14 3 6-15,-16 2-18 0,16-2 16 0,-16 5-19 16,7 1 17-16,0-1-10 0,-1 4 18 0,1-1-8 15,1 2 8-15,-1 1-12 0,3 0 16 0,-1-1-19 16,3 0 6-16,0 1 3 0,2 0 7 16,-1-1 2-16,0 0 15 0,3-10-1 0,1 20 6 15,3-10 1-15,-1-1-7 0,1 0-44 0,3-1 52 16,1-2-7-16,0 1-56 0,1-4 49 0,2 1-66 16,-11-4 43-16,21 2-3 0,-21-2-5 0,22-5 0 15,-12 1-20-15,-1-5-21 0,3 0 6 0,-3-3 25 16,-2-1-9-16,-1 0 24 0,0-1-15 15,-1 0 33-15,-1 0 35 0,0 3 23 0,-2-1-2 16,1 3 16-16,-1-1-19 0,-2 10 6 0,4-16-23 16,-4 16-6-16,3-12-33 0,-3 12-5 15,5-10-24-15,-5 10 5 0,0 0-11 0,0 0 7 0,3-9-7 16,-3 9 16-16,0 0-6 0,2 11 17 16,-2-11 1-16,1 13 20 0,-1-13-8 0,1 18-1 15,1-7-1-15,-2-11-10 0,1 23 6 0,0-12 2 16,1 2-1-16,-1-1-40 0,0 0 57 0,0 1-70 15,1-1-16-15,-1 0-83 0,0 0-98 0,2-1-98 16,-1-1-105-16,-2-10-344 0,7 16-303 0</inkml:trace>
  <inkml:trace contextRef="#ctx0" brushRef="#br0" timeOffset="24342.4">17899 2805 271 0,'0'0'555'0,"4"-8"-96"0,-4 8-98 16,0 0-20-16,4-9-52 0,-4 9-47 0,0 0-64 15,0 0-19-15,6-7-38 0,-6 7-12 0,0 0-35 16,0 0 6-16,13 3-21 0,-13-3 10 0,10 7 2 16,-2-1 6-16,-2 0-19 0,0 1 5 0,1 2-23 15,-2-1 2-15,1 2-5 0,-1-1 0 0,1 2-7 16,-3 0-2-16,0-1 2 0,0 1-3 0,-3-11-49 15,2 21 56-15,-2-21-54 0,0 18 57 0,0-18-58 16,0 14 62-16,0-14-53 0,-1 13 61 16,1-13-53-16,0 0 64 0,-1 14-61 0,1-14 62 15,0 0-63-15,0 0 59 0,-11 3-70 0,11-3 55 16,-7-7-75-16,7 7 44 0,-12-15-15 0,7 7-5 16,0-4 15-16,1 1-14 0,0-3-8 0,2 1 1 15,0-1-25-15,2 0 17 0,2 1-13 0,0-1 9 16,2 0-12-16,1 1 3 0,0 2-3 0,3 0 14 15,0 3-15-15,1 1 24 0,-2 1-16 0,5 1 15 16,-1 2-12-16,-11 3 14 0,23-3-1 16,-11 4 3-16,2 2-6 0,-3 0 5 0,2 3-5 15,1 2 13-15,-2 0-12 0,-1 2 15 16,1 1-7-16,-3 2 14 0,1-1-13 0,-4 1 7 16,1 0 0-16,-2 0 2 0,-1 0 4 0,-2 0 7 15,-2 0-13-15,0-1-39 0,0 1-68 0,-2-2-61 16,0-1-66-16,0 1-66 0,2-11-67 0,-7 18-384 15,7-18-263-15</inkml:trace>
  <inkml:trace contextRef="#ctx0" brushRef="#br0" timeOffset="24961.16">18540 2865 346 0,'0'-12'463'0,"0"12"-37"0,-1-12-87 0,1 12-15 16,-4-10-67-16,4 10-28 0,-6-12-62 0,6 12-20 15,-9-12-45-15,9 12-9 0,-11-8-37 16,11 8 3-16,-16-8-29 0,16 8 6 0,-16-5-25 16,16 5 12-16,-21 0-26 0,21 0 16 0,-20 3-19 15,8 2 17-15,1 0-13 0,-3 1 18 0,3 3-11 16,0-2 16-16,1 3-14 0,-1-2 12 0,4 3-9 15,-1-2 2-15,2 1-1 0,1 1 4 0,1-2 7 16,1 1 9-16,3-10-1 0,-1 18-3 0,1-18-4 16,3 19-2-16,0-10-4 0,4-1-3 15,-1-1-3-15,2-1 4 0,-1-1-2 0,1-1 3 16,2 1 7-16,-10-5-5 0,17 0 3 0,-17 0-3 16,22-6 4-16,-12 2 8 0,3-3 2 0,-3-2 17 15,-1-1 10-15,2 0 12 0,-2-3-3 0,-1 2 2 16,1-3 22-16,-1 3 2 0,-2 0 8 0,-1 1 10 15,-1 1-5-15,1 0-1 0,-5 9-19 0,9-14-12 16,-9 14-28-16,6-11-7 0,-6 11-25 0,4-8-12 16,-4 8-10-16,0 0-12 0,7-11-4 0,-7 11-1 15,0 0 2-15,0 0 8 0,0 0 14 16,0 0 3-16,4 11-4 0,-4-11 4 0,-2 14-46 16,2-14 59-16,-1 19-46 0,1-7 52 15,0 0-44-15,0 1 46 0,1 0-42 0,-1 2 44 16,0 2-37-16,2 0 34 0,-2 0-38 0,1-1 51 15,0 2-53-15,0 0 47 0,3-2-53 0,-4 0 51 16,1 1-57-16,1-1 53 0,-1-3-44 0,-1 0 48 16,1 1-52-16,-1-2 50 0,0-12-49 0,0 21 41 15,0-21-44-15,0 17 37 0,0-17-25 0,-2 16 45 16,-2-8-49-16,4-8 51 0,-13 13-57 0,5-7 45 16,-3-1-60-16,1 0 37 0,-2-3-85 0,-2 1 18 15,1-1-53-15,-2-1-77 0,2-1-53 0,0 0-69 16,-1-1-80-16,3-1-48 0,-2-1-441 0,3-2-452 15</inkml:trace>
  <inkml:trace contextRef="#ctx0" brushRef="#br0" timeOffset="25424.53">18759 2898 513 0,'0'0'379'0,"0"0"-44"16,0 0-92-16,0 0-10 0,0 0-62 0,5-7-7 15,-5 7-53-15,0 0 2 0,13-2-43 0,-13 2 6 16,13-1-33-16,-13 1 17 0,15 0-25 0,-15 0 16 16,17-2-11-16,-17 2 21 0,16-4-19 0,-16 4 20 15,18-6-27-15,-18 6 17 0,17-8-13 0,-8 2 12 16,-3 0-16-16,2 0 30 0,-2 0 4 0,-6 6 17 15,8-13-20-15,-8 13 11 0,6-12-18 16,-6 12 9-16,3-12-5 0,-3 12-5 0,0 0-22 0,-1-16-2 16,1 16-14-16,-7-11 3 0,7 11-14 15,-11-7 3-15,11 7-19 0,-20-6 14 0,20 6-21 16,-21 0 9-16,9 1-10 0,-1 1 15 16,-1 3-11-16,2 2 15 0,-2 0-10 0,2 2 15 15,-1 0-5-15,2 4 7 0,2-1 13 0,-1 0 1 16,3 1 11-16,1 0 6 0,1 0-54 0,1-1 68 15,2 2-55-15,2-3 65 0,3 1-51 0,1 2 68 16,2-3-55-16,5 1 58 0,3 0-65 0,1-2 57 16,4 0-70-16,2-2 59 0,-1 0-63 0,4-4 46 15,1 0-76-15,0-1 3 0,-4-3-116 0,-1 2-25 16,0-4-81-16,0 0-110 0,-2 0-108 0,-3-2-478 16,-1-1-516-16</inkml:trace>
  <inkml:trace contextRef="#ctx0" brushRef="#br0" timeOffset="62774.37">4782 4499 286 0,'0'0'316'0,"0"0"-81"16,0 0-42-16,0 0-26 0,0 0-33 15,0 0-24-15,0 0-18 0,0 0-25 0,0 0-16 16,0 0-11-16,0 0-7 0,0 0-7 0,0 0-1 16,0 0 2-16,0 0 8 0,0 0 15 0,0 0 24 15,0 0 31-15,0 0 26 0,0 0 11 0,0 0-20 16,0 0-24-16,6-8-16 0,-6 8 3 0,0 0 11 15,3-10 2-15,-3 10-9 0,-3-11-8 0,3 11-13 16,0-13 38-16,0 13-3 0,-1-12 10 0,1 12-3 16,0 0 0-16,0-18-1 0,0 18-9 0,0 0-5 15,-1-14-18-15,1 14-19 0,0 0-19 0,0 0-21 16,-2-12-7-16,2 12-13 0,0 0-8 0,0 0-10 16,0 0-2-16,0 0 5 0,0 0 2 0,0 0 10 15,0 0-6-15,0 0 3 0,0 0-1 16,0 18 6-16,0-18-2 0,0 13-3 0,0-13 3 15,0 16-44-15,0-16 64 0,2 16-58 16,-2-16 64-16,1 17-52 0,-1-17 58 0,1 14-58 16,-1-14 59-16,3 13-44 0,-3-13 47 0,0 0-51 15,0 16 61-15,0-16-59 0,0 0 77 0,1 11-57 16,-1-11 73-16,0 0-58 0,0 0 59 0,0 0-68 16,0 0 51-16,0 0-69 0,0 0 61 0,0 0-79 15,0-18 66-15,0 18-62 0,0-17 60 0,0 17-2 16,0-19-11-16,0 19 3 0,0-20 19 0,0 20 9 15,0-14-43-15,0 14 48 0,0-13-64 0,0 13 43 16,0 0-71-16,0-15 46 0,0 15-13 0,0 0-16 16,0 0 3-16,0 0 1 0,0 0 13 15,0 0-59-15,0 0 78 0,0 0-60 0,0 16 58 16,0-16-39-16,0 20 62 0,0-7-36 0,0 2 48 16,0 1-44-16,1 2 51 0,-1 1-41 0,0 0 51 15,0 1-33-15,1 1 29 0,-1-2-37 0,2 1 32 16,-1 1-37-16,0-2 27 0,-1 0-34 0,2 0 28 15,-1-1-38-15,0 0 29 0,1-1-34 0,-1-1 31 16,0-3-39-16,0 0-2 0,1-1-113 0,-2-12-4 16,1 21-80-16,-1-21-78 0,1 16-90 15,-1-16-78-15,2 12-56 0,-2-12-466 0,0 0-564 16</inkml:trace>
  <inkml:trace contextRef="#ctx0" brushRef="#br0" timeOffset="63942.87">7532 4380 219 0,'-14'-7'378'0,"14"7"-76"16,-13-5-21-16,13 5-45 0,-16-4-38 0,16 4-11 15,-18-1-19-15,18 1-18 0,-23 3-18 0,10-1-26 16,3 3-16-16,-3-1-9 0,-1 4-6 15,2-1-19-15,1 1-5 0,-1 3-1 16,3 0 3-16,-1 1-58 0,3 1 66 0,-1 0-45 0,3 0 53 16,0 3-42-16,2-2 44 0,-1 2-46 0,4-3 56 15,0 1-51-15,4 2 46 0,-1-1-49 16,0-1 52-16,4-1-50 0,1 0 49 0,-1 0-50 16,6-3 44-16,-1 0-57 0,1-1 56 0,2-1-58 15,2-2 56-15,0-1-62 0,2-1 61 0,2-1-60 16,-2-2 68-16,0-2-48 0,-1-2 74 0,1-2-57 15,0-2 63-15,-2-3-34 0,-1 1 43 0,0-3 1 16,-2-3-13-16,-5 0-10 0,-1-3-21 0,-3 1-11 16,0-2 8-16,-8 0-49 0,-1-4 28 0,-1 1-44 15,-4-3 20-15,-5 0-32 0,0 3 17 0,-4 1-31 16,0 3 32-16,-2 1-43 0,2 4 17 0,-1 2-94 16,1 3-5-16,1 1-76 0,2 5-78 0,1 2-79 15,-1 2-86-15,2 4-87 0,3-2-417 16,-2 3-513-16</inkml:trace>
  <inkml:trace contextRef="#ctx0" brushRef="#br0" timeOffset="66276.16">10708 4220 369 0,'0'0'335'0,"0"0"-79"0,-9-9-17 16,9 9-34-16,0 0-16 0,-8-8-14 0,8 8-24 15,0 0-25-15,-10-5-23 0,10 5-22 0,0 0-15 16,-16-5-16-16,16 5-7 0,-13 3-5 0,13-3-6 16,-18 7 2-16,8-2 3 0,-1 1 6 0,-1 3 7 15,0-1 4-15,-1 2-4 0,3 0-2 16,0 1-5-16,-2 0-5 0,2 1 2 0,2 0-3 16,-2 0 5-16,3 0 5 0,0 1-2 0,2-1-48 15,1 1 54-15,2-2-42 0,-1 1 56 16,3-12-37-16,0 22 51 0,3-12-49 0,-1 1 55 15,3-1-49-15,3 1 59 0,0-2-56 0,4 1 55 16,1-2-65-16,2 1-5 0,1-3 0 0,2 1 2 16,-3-2-1-16,3 0-2 0,-1-2-4 0,-1-1 0 0,-2-1 0 15,2 1 9-15,-4-2 14 0,2-3 10 16,-1 2-8-16,2-5-2 0,0-1 51 0,-3-1-48 16,0-3 32-16,-1-2-46 0,0-3 47 0,-2-1-55 15,-4 0 47-15,-1 1-58 0,-1-2 45 0,-1-1-58 16,-2 1 40-16,0 0-59 0,-4 0 51 0,0 1-61 15,-4-1 50-15,-2 0-57 0,-3 1 56 16,0 3-61-16,-3 0 57 0,0 3-63 0,0 1 38 16,1 2-97-16,-1 2 4 0,1 2-75 0,0 2-72 15,2 1-74-15,-1 2-84 0,4 2-56 16,1 3-380-16,0-1-389 0</inkml:trace>
  <inkml:trace contextRef="#ctx0" brushRef="#br0" timeOffset="67347.32">13090 4238 246 0,'0'0'301'0,"0"0"-25"0,0 0-52 15,0 0 13-15,0 0-63 0,0 0-24 16,-2-11-21-16,2 11-26 0,0 0-29 0,0 0-21 16,0 0-10-16,0 0-15 0,0 0-14 0,0 0-11 15,0 0-6-15,0 0 27 0,0 0-33 0,0 0 29 16,0 0-28-16,0 0 29 0,0 0-30 0,0 0 32 15,0 0-28-15,0 0 10 0,0 0 3 0,0 0 10 16,0 0 3-16,0 0 15 0,0 0 10 0,0 0 26 16,0 0 16-16,0 0 4 0,0 0-12 0,0 0 18 15,0 0-28-15,0 0 7 0,-2-10-26 0,2 10 17 16,0 0-12-16,4-11 24 0,-4 11-6 16,0 0-3-16,1-13 0 0,-1 13 5 0,0 0 8 15,4-10 7-15,-4 10 4 0,0 0-3 0,2-11-8 16,-2 11-9-16,0 0-13 0,0 0-8 15,0 0-10-15,2-9-9 0,-2 9-11 0,0 0-10 16,0 0-8-16,0 0-6 0,0 0-3 0,0 0-5 16,0 0-2-16,0 0-8 0,0 0-9 0,0 0 12 15,0 0 0-15,4-9 0 0,-4 9 3 0,0 0 4 16,0 0 3-16,0 0 0 0,0 0 1 0,0 0 5 16,0 0-2-16,0 0 3 0,0 0 0 0,0 0 1 15,0 0 4-15,0 0 4 0,0 0 2 0,0 0 4 16,0 0 8-16,0 0 4 0,0 0 4 0,0 0 5 15,0 0 2-15,0 0 3 0,0 0-6 0,0 0 8 16,0 0 0-16,0 0-9 0,0 0 6 16,0 0-35-16,2-12 58 0,-2 12-51 0,0 0 52 15,0 0-48-15,2-12 47 0,-2 12-40 0,0 0 43 16,0 0-42-16,0 0 30 0,2-11-47 0,-2 11 33 16,0 0-54-16,0 0 31 0,0 0-52 0,0 0 38 15,0 0-54-15,0 0 51 0,0 0-45 0,0 0 38 16,0 0-20-16,-4 13 43 0,4-13-36 0,-2 18 46 15,2-5-49-15,0-2 54 0,-2 3-34 0,0 3 47 16,2-2-40-16,-2 2 40 0,2 1-45 0,0-1 43 16,-2-1-43-16,2 1 4 0,0 0 9 15,0 0-1-15,0-1-4 0,2-2 0 0,-2 1 4 0,0-3-2 16,0 2-7-16,0-1 3 0,2-1 0 16,-2-12 0-16,0 21 1 0,0-10 0 0,0-11-1 15,0 17 0-15,0-17-1 0,0 16-29 0,0-16-31 16,2 10-21-16,-2-10-64 0,0 0-63 0,0 16-72 15,0-16-54-15,0 0-123 0,2 11-111 0,-2-11-372 16,0 0-511-16</inkml:trace>
  <inkml:trace contextRef="#ctx0" brushRef="#br0" timeOffset="69034.2">4842 5724 338 0,'0'0'418'0,"0"0"-35"0,0 0-51 0,0 0-25 16,1-11-29-16,-1 11-24 0,0 0-40 0,0 0-32 15,0 0-26-15,0 0-38 0,0 0-16 16,0 0-19-16,0 0-19 0,4-9-16 0,-4 9-18 0,0 0-8 15,0 0 1-15,0 0-8 0,0 0 3 0,0 0 8 16,-1 16 9-16,1-16 4 0,0 15 6 0,-1-5 6 16,1-10 7-16,-2 23 6 0,2-11-43 0,-1 3 72 15,0 0-56-15,1 1 63 0,-2-1-55 0,1 1 59 16,1 1-54-16,-1-2 53 0,1 0-61 0,0-2 8 16,0 1 1-16,-2 0-2 0,2-1 1 0,0-1-6 15,0-12-6-15,0 21 2 0,0-21-6 16,0 19-3-16,0-19 0 0,0 17-5 0,0-17-3 15,0 15-5-15,0-15-5 0,0 0 2 16,0 17-2-16,0-17-3 0,0 0-16 0,2 14-33 16,-2-14-45-16,0 0-50 0,0 0-52 0,0 14-11 15,0-14-117-15,0 0-47 0,0 0-18 0,4 10-31 16,-4-10-39-16,0 0-275 0,0 0-226 0</inkml:trace>
  <inkml:trace contextRef="#ctx0" brushRef="#br0" timeOffset="69918.06">7733 5650 85 0,'4'-11'434'15,"-4"11"-74"-15,0 0-88 0,3-12 36 16,-3 12-20-16,0 0-24 0,3-11-26 0,-3 11-44 15,0 0-41-15,0 0-35 0,4-11-32 0,-4 11-19 16,0 0-15-16,0 0-10 0,0 0-7 0,0 0-5 16,0 0-3-16,-3 12-3 0,3-12-4 0,0 0 1 15,-2 17 1-15,2-17-1 0,-2 13-4 0,2-13 1 16,0 13-1-16,0-13-2 0,-1 12-1 0,1-12 0 16,-1 11 0-16,1-11 3 0,0 0 2 0,0 13 6 15,0-13 11-15,0 0 21 0,0 0 21 0,-1 11-31 16,1-11 58-16,0 0-67 0,0 0 52 0,0 0-64 15,0 0 54-15,0 0-66 0,0-15 61 0,0 15-67 16,0-15 58-16,0 15-55 0,1-17 73 0,-1 17-52 16,1-17 50-16,-1 17-42 0,1-16 51 0,-1 16-51 15,2-15 46-15,-2 15-43 0,1-12-5 16,-1 12-10-16,0 0-11 0,1-14-16 0,-1 14 37 16,0 0-55-16,0 0 49 0,0 0-39 0,0 0 58 15,0 0-35-15,0 0 41 0,0 14-36 16,0-14 7-16,0 21 39 0,-1-8-22 0,1 1 29 15,0 3-35-15,-1 1 3 0,1 1-6 0,0 0-4 16,-2 1-1-16,2 0-4 0,0 0-6 0,0 1 0 16,2-1-3-16,-2 0 3 0,0 1-24 0,1 0 11 15,-1-2-58-15,1 1-25 0,-1-2-110 0,3 1-49 16,-2-1-79-16,1-1-119 0,0-2-57 0,2 1-122 16,-3-4-315-16,3-1-500 0</inkml:trace>
  <inkml:trace contextRef="#ctx0" brushRef="#br0" timeOffset="70837.63">10810 5469 257 0,'0'0'257'0,"0"0"-58"0,0 0-42 0,0 0-25 15,-8-6-2-15,8 6-18 0,0 0 4 0,0 0-31 16,0 0 37-16,-2 12-44 0,2-12 29 16,0 0-42-16,0 14 44 0,0-14-64 0,0 0 65 0,1 15-58 15,-1-15 58-15,0 0-75 0,1 14 61 0,-1-14-73 16,0 0 55-16,0 14-68 15,0-14 59-15,0 0-52 0,0 0 70 0,0 11-39 16,0-11 76-16,0 0-48 0,0 0 53 0,0 0-67 16,0 0 42-16,0 0-61 0,0 0 56 0,0 0-63 15,0 0 50-15,-1-12-48 0,1 12 56 0,0-15-56 16,0 15 65-16,0-17-66 0,0 17 13 0,0-17 2 16,0 17 11-16,-1-16 10 0,1 16 9 0,0-13 7 15,0 13-17-15,0-12-16 0,0 12-27 0,0 0-8 16,1-15-14-16,-1 15-12 0,0 0 1 0,0 0-2 15,0 0 6-15,0 0 10 0,0 0 11 0,-2 12 26 16,0-1 2-16,1 2 5 0,-3 2 4 0,4 1 16 16,-2 2-1-16,-1 0-9 0,1 3-7 0,-1-1-4 15,-1 2-2-15,2-2-7 0,-1 0-6 0,0 0-9 16,2-2-4-16,-1-2 0 0,2 1-3 16,-4-1-3-16,4-1 1 0,-1-3-17 0,1 1-51 15,-2-1-72-15,2-12-85 0,0 19-33 0,0-19-141 16,0 14-43-16,0-14-103 0,2 12-490 0,-2-12-622 15</inkml:trace>
  <inkml:trace contextRef="#ctx0" brushRef="#br0" timeOffset="71749.75">13283 5409 137 0,'-6'-16'416'0,"6"16"-87"0,-7-11-47 0,7 11-44 15,-6-10-34-15,6 10-29 0,-12-8-27 0,12 8-26 16,-9-5-14-16,9 5-6 0,-13 0-1 0,13 0-15 16,-16 6 6-16,7 1 57 0,-3 0-72 0,1 4 45 15,3 1-49-15,-4 0 45 0,3 5-54 0,-2 0 50 16,2 1-49-16,2 1 51 0,-2 0-67 0,1 1 54 16,2 1-65-16,-2 0 50 15,4-1-61-15,1-2 55 0,1 0-66 0,0-1 51 0,2-1-66 16,2 1 57-16,-2-3-55 0,4 1 56 15,1 0-61-15,3-4 61 0,2 1-66 0,-1-1 60 16,5-1-58-16,-1-3 58 0,2-1-54 0,3-1 62 16,-4-3-55-16,4-2 79 0,0-2-47 0,0-3 46 15,2-2-52-15,-2-3 13 0,2-3 7 0,1-4 10 16,-4-2 13-16,-1 0-6 0,-1-3-4 0,-3 3 4 16,-3-1 9-16,-4-1-13 0,1 1-38 0,-4 1 17 15,-2 1-29-15,-2 0 15 0,-2 1-31 0,-3-2 18 16,-2 2-33-16,-5 1 23 0,1 2-35 0,-3 1-13 15,-3 2-98-15,2 3-61 0,0 1-67 0,-1 2-71 16,-1 4-80-16,4 1-51 0,-3 3-103 0,3 0-284 16,0 2-403-16</inkml:trace>
  <inkml:trace contextRef="#ctx0" brushRef="#br0" timeOffset="79929.55">5308 7290 8 0,'-14'0'407'0,"14"0"-72"0,0 0-23 15,0 0-77-15,-15 0 40 0,15 0-83 16,0 0 50-16,0 0-28 0,-13-1-33 0,13 1-28 0,0 0-19 16,0 0-17-16,0 0-18 0,-11 1-15 0,11-1-11 15,0 0-7-15,0 0-51 0,0 0 56 16,0 0-56-16,0 0 50 0,0 0-59 0,0 0 51 0,0 0-48 16,0 0 59-16,0 0-46 0,0 0 68 15,0 0-49-15,6 7 67 0,-6-7-53 0,19 3 57 16,-3 0-60-16,0-2 54 0,5 1-69 0,2 0 50 15,3-1-71-15,2 0 57 0,2 0-64 0,-1 1 52 16,1-1-65-16,-2 0 55 0,0 1-59 0,0-2 5 16,0 0 0-16,-1 0 56 0,-4 0-63 0,-1 1 53 15,-3-1-58-15,0 0 56 0,-3 0-46 0,-1 0 38 16,-1 0-45-16,-14 0 47 0,23 0-47 0,-23 0 6 16,19 0 1-16,-19 0 7 0,14 0-3 0,-14 0-13 15,12-1-18-15,-12 1 44 0,0 0-69 0,11-4 54 16,-11 4-60-16,0 0 52 0,0 0-60 0,0 0 59 15,0-13-62-15,0 13 62 0,-6-5-40 0,6 5 31 16,-10-7-53-16,10 7 67 0,-13-8-49 0,13 8 62 16,-16-9-53-16,16 9 63 0,-14-7-57 15,14 7 62-15,-15-9-61 0,15 9 65 0,-14-8-56 16,14 8 58-16,-14-6-38 0,14 6 65 0,-13-6-59 16,13 6 60-16,-12-6-60 0,12 6 64 0,-10-4-66 15,10 4 65-15,0 0-70 0,-11-4 58 0,11 4-63 16,0 0 58-16,-9-4-58 0,9 4 59 0,0 0-64 15,0 0 69-15,0 0-61 0,-12-5 69 0,12 5-59 16,0 0 63-16,0 0-62 0,0 0 56 16,0 0-59-16,0 0 60 0,0 0-57 0,0 0 57 15,0 0-53-15,0 0 42 0,0 0-48 0,0 0 55 16,14 5-46-16,-14-5-6 0,16 5-2 0,-16-5 9 16,18 5-5-16,-8 0-4 0,1-1 51 0,0 1-54 15,-1-1 50-15,1 1-59 0,0-1 50 16,-2 0-56-16,1 2 53 0,-1-2-57 0,-2 2 57 15,1-1-55-15,-8-5 55 0,14 10-46 0,-14-10 15 16,9 8 25-16,-9-8 16 0,7 11 15 0,-7-11 5 16,2 12 3-16,-2-12-4 0,-2 13-9 0,2-13-7 15,-7 15-6-15,1-9-11 0,0 2-42 0,-1 0-107 16,-1-2-87-16,1 1-115 0,7-7-152 16,-12 12-96-16,12-12-475 0,-13 10-665 0</inkml:trace>
  <inkml:trace contextRef="#ctx0" brushRef="#br0" timeOffset="80562.78">6595 6991 156 0,'0'0'472'0,"-11"-3"-80"16,11 3-17-16,-12-4-19 0,12 4 22 15,0 0-98-15,-13-3 0 0,13 3-102 0,0 0 15 0,0 0-86 16,0 0 39-16,0 0-71 0,0 0 4 0,0 0 3 15,0 0-1-15,13-3 3 0,-13 3-6 16,27 0-9-16,-8 0-5 0,2 0 0 0,-2 1-10 16,4-1-12-16,0 0-3 0,0 0-8 0,4 2-3 15,-4-2-1-15,0 0-9 0,-3 0-2 0,2 0-7 16,-6 0-38-16,0 0-48 0,-2 0 11 0,-14 0-109 16,22 0-12-16,-22 0-120 0,15-2-23 0,-15 2-19 15,0 0-6-15,0 0-400 0,0 0-267 0</inkml:trace>
  <inkml:trace contextRef="#ctx0" brushRef="#br0" timeOffset="80831.03">6773 6983 186 0,'0'0'300'16,"0"0"-48"-16,0 0 12 0,-8 6-46 0,8-6-27 15,0 0-7-15,-6 8-11 0,6-8 12 0,0 0 58 16,-3 14-67-16,3-14 47 0,-2 13-56 0,2-13 48 15,-1 17-66-15,-2-7 52 0,2 3-76 0,-1-3 44 16,0 3-73-16,1 0 60 0,-2 1-77 0,2 2 52 16,-2 0-73-16,2-1 48 0,-1 2-66 0,0-2-2 15,1-2-6-15,-2 1-5 0,2-2-8 16,1 2 2-16,-1-2-3 0,-1 1-3 0,2-2 1 0,0 2-5 16,-1-2-27-16,1-11-49 0,0 19-54 15,0-19-18-15,1 15-122 0,-1-15-67 0,2 13-33 16,-2-13-52-16,2 12-66 0,-2-12-259 0,0 0-242 15</inkml:trace>
  <inkml:trace contextRef="#ctx0" brushRef="#br0" timeOffset="81316.98">6942 7069 460 0,'0'0'511'0,"2"-16"-36"0,-2 16-110 0,0 0 27 15,3-15-103-15,-3 15 4 0,0 0-103 0,2-12 5 16,-2 12-94-16,0 0 25 0,0 0-77 16,0 0 44-16,0 0-59 0,0 0 56 0,0 0-49 15,0 0 69-15,9 8-65 0,-9-8 81 0,4 15-57 16,-3-5 57-16,2 2-38 0,-2 2 40 0,1 1-65 16,-1 2 37-16,0 1-49 0,-1 0-2 0,1 0-5 15,-2 0-4-15,1 0-6 0,0 0 0 0,-1 0-5 16,0-1-2-16,-1-1-2 0,1-3 1 0,0-2-7 15,-1 2 2-15,1-3 1 0,1-10 3 0,-2 19 3 16,2-19 2-16,-3 12 3 0,3-12-5 16,-3 11-1-16,3-11-5 0,0 0-8 0,-5 6-7 15,5-6-12-15,0 0-27 0,-6-6-23 0,6 6-16 16,-1-14-3-16,1 14 7 0,2-20 46 0,2 9-36 16,0-1 48-16,1-1-49 0,0 0 60 0,2 1-47 15,-1-1 56-15,3 3-54 0,-2-1 53 0,1 1-60 16,1 4 53-16,-1-2-57 0,1 3 59 0,-2 1-58 15,-7 4 62-15,18-5-59 0,-18 5 60 16,17 1-55-16,-7 3 57 0,-1 0-53 0,-1 2 57 0,2 1-51 16,-2 1 70-16,-1 2-55 0,0 2 66 0,-1-4-48 15,-1 4 58-15,-1-2-52 0,-1 3 4 16,-2-3 6-16,0 2-2 0,-1-12-13 0,0 22-50 16,0-22-83-16,-1 19-40 0,1-19-164 0,-3 16-59 15,3-16-84-15,-4 14-455 0,4-14-511 0</inkml:trace>
  <inkml:trace contextRef="#ctx0" brushRef="#br0" timeOffset="81729.98">7344 7268 294 0,'0'0'403'16,"0"0"-25"-16,0 0-128 0,0 0 38 0,16 0-96 15,-16 0 32-15,0 0-94 0,12-1 32 0,-12 1-85 16,13-2 35-16,-13 2-72 0,13-5 51 0,-3 1-63 16,-2 0 50-16,1-2-64 0,0-1 52 0,1 2-65 15,-1-4 53-15,0 1-60 0,-2-1 61 0,0 1-32 16,-2 0 73-16,-1-1-30 0,-4 9 65 0,5-16-49 16,-5 16 61-16,0-14-55 0,0 14 51 0,-4-13-64 15,4 13 53-15,-9-11-74 0,9 11 52 16,-14-7-63-16,14 7 45 0,-17-5-53 0,17 5 40 0,-17 1-54 15,17-1 49-15,-18 7-43 0,8-3-11 0,0 3 53 16,1 2-45-16,-1 2 12 0,4-1 8 16,1 3 3-16,0 0-2 0,2 1-2 0,0-2-2 15,2 2 3-15,2-1-3 0,1-1-10 0,0 3-1 16,2-1-1-16,1-1-5 0,3 1 2 0,1-2 3 16,1-1-2-16,3-1-26 0,2 0 27 0,2-1-44 15,1-3 12-15,0-2-31 0,0-1-47 0,1 0-47 16,0-2-43-16,0-2-1 0,1 0-114 0,-1-3-13 15,0 0-99-15,0-1-31 0,-3-1-77 0,3-3-303 16,-4 3-341-16</inkml:trace>
  <inkml:trace contextRef="#ctx0" brushRef="#br0" timeOffset="82417.39">8420 7083 346 0,'0'0'401'0,"0"0"-49"0,-2-14-37 16,2 14-25-16,0 0-14 0,-7-10-30 0,7 10-32 16,-9-3-27-16,9 3-19 0,-11-2-12 15,11 2 36-15,-13 0-76 0,13 0 49 0,-13 3-69 16,3 0 50-16,2 2-76 0,1 0 44 0,-1 2-69 0,-1 0 54 15,1 1-70-15,1 2 53 0,0 0-73 0,1 1 57 16,1 1-65-16,0 0 56 0,2 0-67 0,1-1 60 16,0 1-61-16,2 0 60 0,2-2-59 15,-1 3 21-15,3-4-6 0,0 2 3 0,0-1 8 16,4 0 18-16,0-1 9 0,0-1-4 16,1-3 1-16,2-1 9 0,-1 1 1 0,1-2 0 15,1-1 1-15,-12-2 6 0,21-3-3 0,-10-1-4 16,0-1-8-16,-2-1 0 0,1-3-7 0,-3-1-5 15,0-1-2-15,-3-2-3 0,1 2-11 0,-4-2 1 16,-1 1-11-16,-1-1-4 0,-3 1-37 0,0 0 23 16,-1-2-60-16,0 3-15 0,-2 0-61 0,1 2-51 15,-3 3-62-15,1 0-85 0,8 6-35 0,-14-9-20 16,14 9-38-16,-15-3-409 0,15 3-394 0</inkml:trace>
  <inkml:trace contextRef="#ctx0" brushRef="#br0" timeOffset="83615.73">8627 7068 24 0,'0'0'478'0,"-4"-9"-101"0,4 9-40 0,0 0-59 16,-5-8-29-16,5 8-41 0,0 0-18 0,0 0 30 16,0 0-87-16,-11-2 27 0,11 2-67 0,-5 7 48 15,5-7-58-15,-4 11 39 0,4-11-61 0,-5 18 42 16,2-9-56-16,3-9 51 0,-1 23-59 0,0-11 49 15,2 0-63-15,-1 1 47 0,1-1-55 16,1 2 54-16,0-1-57 0,2 0 56 0,0 1-64 16,1-2 59-16,1-1-63 0,1 0 56 0,0 0-60 15,0-2 57-15,2-3-57 0,-2 2 52 16,4-3-64-16,-1-2 49 0,0-1-57 0,-10-2 50 0,22 0-74 16,-12-3 55-16,2-3-71 0,-1-3 51 0,0-1-60 15,1-4 55-15,-1-1-47 0,0-2 61 16,-4 0-49-16,1 2 61 0,-3 0-51 0,0-2 65 0,-1 2-58 15,0 1 61-15,-1 4-46 0,-1-1 67 0,-2 11-58 16,5-18 55-16,-5 18-68 0,3-14 48 0,-3 14-57 16,0 0 53-16,0 0-35 0,0 0 59 0,0 0-59 15,0 0 56-15,0 0-57 0,0 0 69 16,-10 10-60-16,10-10 54 0,-4 19-62 0,2-9 59 16,1 1-58-16,0 1 60 0,0 0-63 0,1 0 62 15,1 1-64-15,0-2 61 0,0 1-64 0,3-2 60 16,-1 3-51-16,4-2 57 0,0 1-55 0,0-3 56 15,2 1-61-15,3-3 53 0,-1-1-69 0,1-1 44 16,1-2-70-16,0-1 51 0,-1-1-66 0,0-4 48 16,-1-1-52-16,3-1 51 0,-2-5-42 0,-1-1 51 15,1-4-60-15,-3-2 50 0,0-3-55 0,-3 0 62 16,0-1-40-16,-2-2 15 0,0-2 5 16,-1 3 7-16,-2-2 9 0,-1 4 5 0,0 1 4 0,0 0 17 15,0 1 9-15,-1 3 4 0,0 1 7 16,-1 2-6-16,1 0-5 0,1 12-1 15,-4-15-6-15,4 15 0 0,-4-9 10 0,4 9 16 16,0 0 2-16,0 0-9 0,-13 3 1 0,13-3 5 16,-8 12-5-16,8-12 47 0,-7 19-53 0,5-6 66 15,-2 2-64-15,1 2 60 0,0 1-64 0,1 0 61 16,1 1-62-16,-2 1 66 0,2-1-67 0,1 2 61 16,0-1-65-16,-1 2 49 0,1-2-68 0,1 0 60 15,-1-2-54-15,1 1 4 0,2-1 5 0,-2 0 0 16,0-4-26-16,2 0-41 0,-2-1-53 0,0-2-7 15,-1-11-111-15,4 17-77 0,-4-17-52 0,4 13-79 16,-4-13-410-16,5 6-392 0</inkml:trace>
  <inkml:trace contextRef="#ctx0" brushRef="#br0" timeOffset="84046.97">8928 7109 364 0,'0'0'419'0,"0"0"-92"0,-7-6 3 0,7 6-107 15,0 0 37-15,0 0-93 0,0 0 35 0,10-5-92 0,-10 5 34 16,18-1-76-16,-5 1 36 0,1 0-71 16,5 0 45-16,0 1-63 0,1-1 46 0,1 0-55 15,1 0-2-15,-1 0 48 0,-1 0-58 0,2-1 51 16,-4 1-49-16,0-1 48 0,-4 1-54 15,0-2 51-15,-3 1-61 0,1-2 48 0,-12 3-48 16,16-2 45-16,-16 2-56 0,11-4 5 0,-11 4 14 16,0 0-3-16,11-6 0 0,-11 6 8 0,0 0 4 15,0 0 14-15,0 0-17 0,0 0 2 0,0 0-1 16,0 0 5-16,0 0-1 0,0 0 8 0,0 0 50 16,0 0-53-16,-3 16 53 0,3-16-54 0,-1 18 63 15,0-5-42-15,0-2 52 0,1 3-46 16,-2 0 60-16,2 3-34 0,-1 0 55 0,1-1-62 15,0 2 0-15,0 0-12 0,-2-1 2 0,2-1-2 16,-2 1-7-16,2 1-3 0,0-4-2 0,0 1 0 16,2-1-1-16,-2-1 14 0,2 1-18 0,-2-2-8 15,1-2-42-15,-1-10-59 0,2 19-71 0,-2-19-69 16,1 15-37-16,-1-15-52 0,0 0-75 0,0 14-394 16,0-14-309-16</inkml:trace>
  <inkml:trace contextRef="#ctx0" brushRef="#br0" timeOffset="84332.2">9251 7175 292 0,'1'-15'433'15,"1"4"-29"-15,0-2-23 0,1 3-33 0,-1-3-39 16,1 4-47-16,-1-2-39 0,3 2-39 0,1-1-32 16,0 1-26-16,3 2-32 0,0 0-16 15,0 1-16-15,2 1-12 0,-1 1-11 0,2 3-9 0,1 0-8 16,0 2 43-16,-1-1-63 0,0 4 51 15,1 1-60-15,1 2 48 0,-4 1-60 0,1 1 55 16,-2 1-56-16,-1 2 58 0,-3 1-60 0,-1-3 56 0,-3 3-54 16,-1-13 53-16,-2 23-57 0,-2-13 48 15,-1 2-56-15,-3-1 53 0,0-1-54 16,-3-2 56-16,1-1-48 0,-3-1 50 0,1-2-58 16,0 0 46-16,-2-3-72 0,1-1 24 0,-1-1-98 15,1-2-11-15,1-2-128 0,1-1-22 0,2 1-48 16,1-3-95-16,2 0-174 0,6 8-123 0</inkml:trace>
  <inkml:trace contextRef="#ctx0" brushRef="#br0" timeOffset="85065.03">9600 7055 19 0,'0'0'611'0,"0"0"-137"0,-5-9-77 16,5 9-16-16,0 0-109 0,0 0-6 0,-7-7-111 16,7 7 15-16,0 0-82 0,0 0 31 0,0 0-65 15,0 0 43-15,-3 8-55 0,3-8 44 0,0 12-60 16,0-12 48-16,0 19-54 0,-2-9 53 0,2 2-61 16,0-12 51-16,0 23-62 0,2-10 47 0,-1 0-58 15,-1-2 53-15,1 1-55 0,2 0 57 0,-2-1-56 16,4 0 56-16,-1 0-55 0,0-2 57 0,1 0-50 15,1-1 51-15,2-1-59 0,1-2 47 0,-9-5-69 16,17 7 49-16,-17-7-57 0,17 0 51 0,-6-2-51 16,-1-4 53-16,1-2-51 0,0-2 50 15,0-2-58-15,0-4 55 0,0-2-46 16,-1-1 61-16,-1-1-55 0,0 0 8 0,-3 0 0 16,2 2 6-16,-3 3 11 0,-1 1 8 0,0-1 9 15,0 4 9-15,-3 0-2 0,-1 11-9 0,5-16-6 16,-5 16-3-16,4-12 4 0,-4 12 3 0,0 0 3 15,0 0 2-15,0 0 0 0,-8 8 58 0,8-8-58 16,-4 15 49-16,2-5-60 0,-1 2 53 0,3 0-63 16,-1 1 54-16,1 1-57 0,0 0 54 0,1 1-51 15,2 1 52-15,-1-1-55 0,2 1 57 16,1-4-58-16,4 2 61 0,-1-1-60 0,1-2 67 16,2 0-67-16,1-3 62 0,2 0-60 0,-1-1 67 15,1-3-82-15,-2-1 48 0,1-3-66 0,2-3 50 16,-2-1-65-16,3-3 50 0,-5-2-64 0,3-5 46 15,-1-1-57-15,-3-4 0 0,2-6 4 0,-3 0-9 16,-2-2 11-16,0-3 16 0,-5 5 3 0,2 0 20 16,-3-1 5-16,-1 2 11 0,0 2 11 0,-1 3 13 15,1 0 11-15,-2 3 14 0,0 2 1 0,1 2-8 16,0 0-10-16,1 12-3 0,-1-16 4 0,1 16 10 16,-4-10 17-16,4 10 4 0,0 0 1 15,0 0 8-15,-7 7 6 0,7-7-13 0,-4 15 24 0,3-2 2 16,-2-2 2-16,2 6 5 0,0-2 0 15,0 2 7-15,-1 3 2 0,2 0-9 0,-2 2 6 16,1-1-8-16,1-1-16 0,0 1-9 0,0-1-6 16,1 1-8-16,-1-2-8 0,2 0-1 0,0 1-5 15,-1-4-3-15,1 1-6 0,0-1-20 0,-1-5-41 16,0 3-46-16,1-3-55 0,-2-11-72 0,3 19-69 16,-3-19-59-16,4 13-52 0,-4-13-102 0,0 0-312 15,8 10-349-15</inkml:trace>
  <inkml:trace contextRef="#ctx0" brushRef="#br0" timeOffset="85281.89">9968 7099 592 0,'-10'-12'529'0,"10"12"-94"0,-4-9-52 15,4 9-32-15,0 0-48 0,3-11-34 0,-3 11-35 16,8-8-35-16,-8 8-34 0,18-5-27 0,-5 2-26 15,0 1-19-15,5 0-12 0,-2 0-16 0,5 1-9 16,-2-2-13-16,1 2-15 0,1 1-5 0,-2-1-9 16,-1 0-33-16,-4-1-55 0,1 2-20 0,-2-1-126 15,-13 1-81-15,23-1-53 0,-23 1-60 0,12-2-418 16,-12 2-372-16</inkml:trace>
  <inkml:trace contextRef="#ctx0" brushRef="#br0" timeOffset="85877.1">11179 6918 503 0,'2'-12'423'0,"-2"12"-33"0,1-18-29 15,-1 18-16-15,1-13-30 0,-1 13-55 16,0-12-47-16,0 12-44 0,0 0-36 0,0-13-26 16,0 13-5-16,0 0 0 0,0 0-1 0,0 0 1 0,0 0-13 15,0 14 33-15,0-14-41 0,-1 17 25 0,0-6-10 16,-1 1-2-16,2 4 0 0,-3 0-8 16,1 0-17-16,1 1-10 0,0-1-9 0,-1 2-7 15,1-1-11-15,0-1-2 0,0 3-3 0,1-3-6 16,-1 1-2-16,1-1 0 0,0-2-38 0,0-1-63 15,1 1-71-15,0-2-7 0,0-2-111 0,-1-10 15 16,1 17-83-16,-1-17-17 0,0 0-43 0,3 12-21 16,-3-12-314-16,0 0-239 0</inkml:trace>
  <inkml:trace contextRef="#ctx0" brushRef="#br0" timeOffset="86067.25">11149 7006 224 0,'-1'-20'389'0,"1"5"-59"0,-2-3-11 0,2 0-21 0,2 1-14 16,-1 0-3-16,1 2-17 0,2-1 15 0,0 0-84 15,0 2 22-15,3-1-85 0,0 3 33 0,1 0-76 16,-1 1 33-16,3 0-76 0,1 3 45 0,-1 0-72 16,4 1 48-16,-2 2-69 0,1 1 51 0,0 1-62 15,3 1 66-15,-2 2-74 0,2 0 53 0,1 3-74 16,-1 1-46-16,0 0-57 0,0 1-59 0,-3 2-51 16,1 2-33-16,-3-1-39 0,-5 1-66 0,-2 1-294 15,-1-1-192-15</inkml:trace>
  <inkml:trace contextRef="#ctx0" brushRef="#br0" timeOffset="86560.42">11045 6988 315 0,'0'0'388'0,"-11"2"-61"0,11-2-23 0,0 0-33 16,0 0-34-16,0 0-29 0,0 0-33 0,0 0-28 15,15 5-22-15,-15-5-19 0,18 2-11 0,-5-1-16 16,1 2-12-16,2-2-14 0,2 1-9 15,2 0-4-15,0 1-11 0,-1-2-3 16,2 1-5-16,-1-1-4 0,-3 1 0 0,0-2 2 0,-2 1-6 16,-1 0-1-16,-14-1-2 0,21 1 2 0,-21-1-1 15,18 2-9-15,-18-2-5 0,13 0 0 16,-13 0-5-16,0 0 3 0,13-2 1 0,-13 2-2 16,0 0 5-16,0 0 0 0,0 0-3 0,0 0 4 0,0 0 4 15,0 0 44-15,0 0-54 0,6 9 52 16,-6-9-55-16,0 0 55 0,-1 13-46 0,1-13 60 15,-4 16-54-15,4-16 48 0,-1 16-52 0,1-16 57 16,0 22-56-16,1-10 60 0,0-1-55 0,2 0 57 16,0 0-62-16,2 0 56 0,0 0-57 0,2 0 53 15,1 0-59-15,2-1 60 0,-1-1-60 0,4-2 61 16,0-1-61-16,1 0 59 0,-3-3-57 16,1-1 59-16,-12-2-57 0,24-1 61 0,-11-2-62 0,-3-2 66 15,-1-4-73-15,1 0 3 0,-2-4-1 16,-3 2 18-16,-1-4-15 0,-2 4-2 0,-1-3-1 15,-2 0-1-15,-4 0-2 0,2-1 0 0,-4 1-4 16,-3 1 2-16,2 2-2 0,-2-1-3 0,2 4 1 16,-4-1-8-16,3 4-19 0,-2 0-14 0,11 5-15 15,-17-3-15-15,17 3-16 0,-17 1-9 0,17-1-7 16,-13 5-26-16,13-5-28 0,-11 10-13 0,11-10-25 16,-7 11-40-16,7-11-77 0,-1 14-312 0,1-14-149 15</inkml:trace>
  <inkml:trace contextRef="#ctx0" brushRef="#br0" timeOffset="86877.53">11756 6824 2 0,'0'0'588'0,"1"-15"-120"0,-1 15-42 15,1-13-36-15,-1 13-30 0,0 0-61 0,3-12-57 16,-3 12-51-16,0 0-45 0,0 0-27 0,2-12-24 16,-2 12-10-16,0 0-9 0,0 0-5 0,0 0-1 15,2 13 5-15,-2-13 5 0,1 12 0 0,-1-12 28 16,0 23-18-16,1-11 41 0,-1 2-36 0,2 3 17 16,-2 1-40-16,1 1 24 0,-1 0-44 15,1 1 30-15,-1 0-41 0,3 0 19 0,-3 0-40 16,0 1 25-16,0-2-41 0,0 1 29 0,0-1-41 15,0-3-12-15,0 1-73 0,0-2-69 0,0-2-54 16,0-1-68-16,2-2-75 0,-2-10-21 0,0 19-42 16,0-19-111-16,3 10-238 0,-3-10-284 0</inkml:trace>
  <inkml:trace contextRef="#ctx0" brushRef="#br0" timeOffset="87147.45">11970 6779 309 0,'2'-9'545'16,"-2"9"-24"-16,2-18-125 0,-2 18 6 16,3-12-112-16,-3 12 5 0,4-9-110 0,-4 9 19 15,0 0-84-15,0 0 48 0,2-9-71 0,-2 9 58 16,0 0-65-16,3 10-3 0,-3-10 4 0,3 13 10 16,-2-2-25-16,0 0 34 0,0 3-27 0,1 1 29 15,1 4-27-15,-3 0 27 0,2 1-41 0,-1-1 22 16,0 5-19-16,0-3-10 0,-1 0-12 15,0 0-11-15,2 1-6 0,-2-2-7 0,0 0-3 0,0-1-6 16,0 0-36-16,0-1-54 0,0-2-49 0,0-1-85 16,0-2-34-16,-2 0-164 0,4-1-58 15,-2-12-103-15,0 20-392 0,0-20-543 0</inkml:trace>
  <inkml:trace contextRef="#ctx0" brushRef="#br0" timeOffset="87560.88">12217 7009 318 0,'0'0'448'15,"-4"-11"-43"-15,4 11-49 0,-6-7-42 0,6 7-45 16,0 0-46-16,-6-8-53 0,6 8-36 0,0 0-22 16,0 0-19-16,-13 0-12 0,13 0-10 0,-7 6-10 15,7-6 43-15,-7 10-50 0,7-10 49 0,-9 15-63 16,9-15 47-16,-5 18-60 0,2-9 60 0,0 3-65 15,3-12 47-15,0 19-59 0,0-6 50 0,0-13-61 16,0 21 60-16,2-12-67 0,0 2 60 0,3-2-61 16,-1 1 58-16,3-2-60 0,0 0 61 0,2 1-58 15,2-1 56-15,0-3-56 0,-1-2 59 0,2 1-64 16,1-2 50-16,-1-1-50 0,-1-2 62 16,1-1-63-16,1 0 61 0,-3-3-61 0,1 1 63 15,-1-4-64-15,0 1 57 0,-1-1-66 0,-3-3 5 16,-1 1 7-16,-1 0 3 0,-4-3 0 0,2 1 5 15,-4-1 7-15,2 1-2 0,-4-3-1 0,-2 1-3 16,1 0-7-16,-3 0 3 0,2 3-1 16,-3-1-2-16,0 1-4 0,1 2-5 0,0 3-19 15,-1-1-15-15,9 7-19 0,-18-7-28 0,18 7-30 16,-17-1-48-16,17 1-49 0,-17 2-25 0,17-2-29 16,-12 8-58-16,5 0-90 0,7-8-164 15,-7 12-107-15</inkml:trace>
  <inkml:trace contextRef="#ctx0" brushRef="#br0" timeOffset="88159.25">12515 6960 425 0,'0'0'456'16,"0"0"-70"-16,-2-14-86 0,2 14-45 0,0 0-43 15,0 0-22-15,-2-10-20 0,2 10-21 0,0 0-14 16,0 0-13-16,0 0-15 0,-4 10-13 0,4-10-13 16,-1 13-4-16,1-13-5 0,0 16 43 0,0-16-68 15,-2 22 46-15,2-9-64 0,0-2 48 16,0 2-64-16,0-2 55 0,2 1-64 0,-2 0 52 16,1 1-56-16,3-2 53 0,-2 0-62 0,2-2 60 15,2 1-59-15,0-2 62 0,0 1-67 0,1-3 60 16,3-1-46-16,-2-2 35 0,-8-3-48 0,18 3 56 15,-18-3-58-15,21-5 58 0,-10-1-56 0,0-2-2 16,0-2 7-16,-2-3 2 0,-1 1 0 0,0-3 0 16,-2 1 2-16,-1-1 1 0,-1 2-5 0,-1 1-1 15,-2-1 1-15,-1 13-4 0,0-22-15 16,-1 12 22-16,1 10-18 0,-3-15 16 0,3 15-20 16,-4-12 19-16,4 12-3 0,-5-7 6 15,5 7 1-15,0 0-3 0,-10-2-1 0,10 2-4 16,0 0 1-16,-7 8-1 0,7-8 4 0,-7 11 4 15,7-11 1-15,-3 16 1 0,3-16-2 0,0 16 1 16,0-16 4-16,3 20 7 0,2-9 51 0,-1-2-61 16,-2 1 53-16,7 0-63 0,-2 1 60 0,4-1-61 15,0-1 57-15,2-1-58 0,0-1 63 0,2-2-60 16,1 1 67-16,-1-3-54 0,-1 0 69 0,1-3-53 16,1 0 59-16,-3-3-49 0,1-2 7 15,-1-1-1-15,-2 0 1 0,1-3 7 0,-3-2-11 0,-2 0 2 16,2-1-7-16,-6-2-5 0,-1 0-40 0,0 0 32 15,0 2-33-15,-6-5 30 0,3 2-35 16,-3 0 23-16,-1 0-22 0,0 3-35 0,-1-1-39 16,-1 3-29-16,1 1-34 0,1 2-43 0,-2 0-63 15,7 7-26-15,-11-8-8 0,11 8-17 0,-11-3-48 16,11 3-348-16,0 0-222 0</inkml:trace>
  <inkml:trace contextRef="#ctx0" brushRef="#br0" timeOffset="88576.32">13203 6939 168 0,'0'0'532'0,"0"-12"-80"0,0 12-64 0,-2-11-49 15,2 11-44-15,0-12-52 0,0 12-52 0,0 0-40 16,-5-13-29-16,5 13-31 0,0 0-23 0,-7-9-1 15,7 9-29-15,0 0-10 0,-11-4-7 0,11 4-8 16,0 0-3-16,-14 7-2 0,14-7-4 0,-13 6 3 16,4 0-6-16,3 0 4 0,-2 1-5 15,0 1 49-15,1 0-60 0,3 1 49 16,-4-1-55-16,4 1 51 0,0 0-53 0,1 0 52 0,3-9-49 16,-4 15 56-16,4-15-48 0,4 13 60 0,-4-13-47 15,9 14 59-15,-9-14-41 0,18 10 55 16,-9-5-56-16,1-1 53 0,1 0-64 0,0 0 56 15,-11-4-66-15,20 6 50 0,-9-2-62 0,-1 1 50 16,-10-5-63-16,17 6 59 0,-10-1-64 0,2 0 58 16,-2 2-59-16,-7-7 58 0,11 11-57 0,-11-11 63 15,6 12-51-15,-6-12 53 0,3 12-50 0,-3-12 56 16,-5 14-57-16,5-14 62 0,-11 10-64 0,2-5 65 16,-2 0-70-16,2-1 60 0,-4-2-68 0,-3 2 21 15,0-3-114-15,2-1-16 0,-1 0-152 16,1-1-27-16,-1-2-80 0,-1 2-446 0,3-2-385 0</inkml:trace>
  <inkml:trace contextRef="#ctx0" brushRef="#br0" timeOffset="89265.64">14045 6858 257 0,'0'0'434'0,"-4"-14"-40"0,4 14-14 16,-5-13-21-16,5 13-8 0,-2-9-34 0,2 9-42 16,0 0-42-16,-2-12-44 0,2 12-35 0,0 0-37 0,0 0-17 15,0 0-6-15,-5-8-8 0,5 8 12 16,0 0 3-16,0 0 7 0,-2 11-23 0,2-11 38 16,0 11-24-16,0-11 36 0,2 19-39 0,-2-19 11 15,0 20-42-15,0-8 17 0,0 0-38 0,3 0 17 16,-1-1-34-16,-2 1 20 0,0 2-3 0,2-3-14 15,-2 1-54-15,2 0-100 0,-2-12-68 16,5 19-69-16,-5-19-39 0,2 16-152 0,-2-16-84 16,8 11-464-16,-8-11-602 0</inkml:trace>
  <inkml:trace contextRef="#ctx0" brushRef="#br0" timeOffset="89402.68">14089 6656 287 0,'-2'-10'550'0,"-2"1"2"0,4 9-101 0,-4-14 4 16,4 14-141-16,-5-14-3 0,5 14-119 0,-2-9 6 16,2 9-100-16,0 0 18 0,-4-12-101 0,4 12-13 15,0 0-145-15,0 0-42 0,0 0-132 16,0 0-93-16,0 0-378 0,0 0-309 0</inkml:trace>
  <inkml:trace contextRef="#ctx0" brushRef="#br0" timeOffset="89891.52">14258 6771 518 0,'0'0'445'0,"0"0"-104"0,0 0-83 15,0 0-35-15,0 0-19 0,0 0-8 0,3 8-15 16,-3-8-25-16,4 11-21 0,-4-11-17 0,5 12-14 15,-5-12-11-15,3 17 15 0,1-7-5 16,-2 0-16-16,0 0-1 0,0 1-5 0,0 0-10 16,0 0-3-16,-1 2-6 0,-1-13-8 0,2 21 17 15,-2-21-26-15,0 18-3 0,0-18-1 0,0 15-3 16,0-15-1-16,0 14 9 0,0-14 2 16,-3 11 11-16,3-11 1 0,0 0-4 0,-2 10-3 15,2-10-9-15,0 0-3 0,0 0-39 0,-8-6 29 16,8 6-31-16,-5-13 30 0,3 4-38 0,-1-2 30 15,3-2-38-15,0 0 30 0,0-3-31 0,4 2 25 16,-2-2-3-16,0 2-5 0,4 0-2 0,-2 0-9 16,1 3 0-16,1-2-1 0,1 3-3 0,1 3-5 15,0 1 4-15,-1-1-3 0,2 2 0 16,0 3 6-16,-9 2-2 0,19-2-2 0,-19 2 2 0,21 3-2 16,-10 1 4-16,1 2 7 0,-1 0-4 15,3 2 1-15,-4 3-18 0,0 0 27 0,-1 2 11 16,2 2-2-16,-3-1-1 0,-1 0 0 0,0 1 4 15,-4 0-1-15,1 1-4 0,0 0-2 0,-2-2 2 16,-1 0-19-16,-1-2-40 0,0 1-8 0,-1-2-122 16,-1 1-31-16,2-12-131 0,-4 16-41 0,4-16-81 15,-2 12-338-15,2-12-332 0</inkml:trace>
  <inkml:trace contextRef="#ctx0" brushRef="#br0" timeOffset="90161.8">14714 6845 143 0,'0'0'495'15,"0"0"-110"-15,0 0-52 0,3-13-41 0,-3 13-41 16,0 0-12-16,0 0-17 0,0 0-26 0,0 0-16 16,0 0-12-16,0 0-10 0,0 12-2 0,0-12-16 15,2 16-14-15,-2-4 4 0,-2 2-12 0,2 0-17 16,0 3-7-16,0 2 2 0,0-1-14 0,0 2-9 15,0 1-8-15,-2-1-5 0,1 4-10 0,1-4-13 16,-1 0-2-16,0 0-4 0,-1-1-9 16,0-1-6-16,2-1-45 0,-3-3-59 0,3-1-26 15,-2 0-123-15,2-3-13 0,0-10-93 0,-2 18-7 16,2-18-60-16,-2 11-433 0,2-11-386 16</inkml:trace>
  <inkml:trace contextRef="#ctx0" brushRef="#br0" timeOffset="90424.52">14676 6859 399 0,'2'-13'440'0,"1"1"-114"0,-1 2-21 15,2 1 34-15,1-1-96 0,-1 0 23 0,3 2-102 0,-2 0 18 16,2 3-74-16,-1-1 29 0,3 1-69 0,-9 5 30 16,16-5-67-16,-16 5 43 0,18 0-60 15,-18 0 42-15,20 6-56 0,-9 0 3 0,-1-1-3 16,0 2 3-16,-1 2-9 0,1 1 7 0,-2-1 2 15,-3 2-1-15,2-2 6 0,-2 3-1 0,-1-4 2 16,-1 2-1-16,-3-10-1 0,0 17 3 0,0-17 0 16,-7 18 2-16,7-18 4 0,-13 11-4 15,5-5-3-15,-3-2-6 0,-1-2-20 16,1-1-28-16,11-1-48 0,-26 0-61 0,12-2-40 0,2 0-30 16,1-3-35-16,0 2-60 0,2-2-332 0,9 5-159 15</inkml:trace>
  <inkml:trace contextRef="#ctx0" brushRef="#br0" timeOffset="91174.25">15081 6772 415 0,'0'0'424'0,"0"0"-59"0,0 0-54 16,0 0-36-16,0 0-30 0,0 0-29 0,0 0-32 15,0 0-30-15,0 0-19 0,0 0-16 0,-10 3-13 16,10-3-13-16,-4 10-6 0,4-10-8 0,-1 12-5 16,1-12 0-16,-2 18-10 0,2-18-9 15,-1 20-5-15,1-20-7 0,0 21-8 0,1-10 17 16,1-1-30-16,-1 1-2 0,1-2 3 0,1 1 1 16,1 1-3-16,1-3 0 0,-1 1-1 0,1-1-2 15,-1-1-5-15,3-1-3 0,0 0-3 0,-7-6-10 16,13 7 0-16,-13-7-3 0,17 2-2 0,-17-2 1 15,16-6 0-15,-7 2 12 0,0-2-9 16,-3-3-3-16,2-1-11 0,-1-2 15 16,0-2 4-16,0 0-4 0,-1-1 2 0,0-2-5 0,-1 1-1 15,-1 0 51-15,2 3-60 0,-2-2 50 16,0 4-56-16,-1 0 47 0,0 1-61 0,-3 10 48 16,3-15-59-16,-3 15 58 0,5-9-51 0,-5 9 58 15,0 0-45-15,0 0 59 0,0 0-51 0,0 0 8 16,5 13 3-16,-5-13 7 0,0 15 11 0,0-15 14 15,-2 20-26-15,2-7 18 0,0-1-5 0,0 1-1 16,0 0 1-16,2-1-2 0,-1 1 0 0,0 0 0 16,1-2 2-16,3 0 0 0,0 1 4 0,2-2 3 15,-1 0 1-15,3-3-4 0,-1 0 2 0,1-1-1 16,2-2 0-16,1 0-3 0,-1-2 0 0,2-1-3 16,-2-2-5-16,3-4-3 0,-1 1-2 0,0-3-1 15,0-2 0-15,-2-1-14 0,1-6-4 16,-2 0 0-16,-1-3 0 0,-1 0 45 15,-1-1-61-15,0-2 54 0,-4 1-57 0,3-2 55 16,-4 3-55-16,1 2 59 0,-1 0-56 0,1 3 60 16,-2 1-62-16,0 1 60 0,1 3-64 0,-2 10 52 15,1-17-56-15,-1 17 59 0,-1-13-52 0,1 13 59 16,0 0-50-16,0 0 59 0,0 0-50 0,-14 3 59 16,14-3-56-16,-8 12 55 0,3-3-54 0,2 3 60 15,-2 2-58-15,1 0 15 0,1 2 3 16,0 0 3-16,2 2 4 0,-2 0 3 0,2 2 0 0,0-1 2 15,-2 0 0-15,3 0 12 0,0 0-14 16,3 0 9-16,-3-2-15 0,1 1-2 0,0-1 55 16,0-2-64-16,1-2 57 0,0 1-66 0,0-4 57 15,-1 1-87-15,-1-11 19 0,2 16-104 0,-2-16 7 16,4 13-133-16,-4-13-69 0,4 8-25 16,-4-8-102-16,0 0-340 0,0 0-310 0</inkml:trace>
  <inkml:trace contextRef="#ctx0" brushRef="#br0" timeOffset="91390.53">15458 6863 253 0,'0'0'429'0,"-1"-13"-56"0,1 13-31 0,0 0-26 15,7-8-23-15,-7 8-31 0,11-7-48 0,-11 7-31 16,17-6-20-16,-17 6-18 0,22-4-22 0,-9 2-17 15,0 1-20-15,0 0-13 0,-1 0-13 0,2 0-18 16,-1-1-9-16,-13 2-13 0,24-2-46 0,-24 2-82 16,22 0-115-16,-22 0-77 0,17 0-88 0,-17 0-395 15,14 0-304-15</inkml:trace>
  <inkml:trace contextRef="#ctx0" brushRef="#br0" timeOffset="91765.5">15813 7003 308 0,'0'0'353'0,"7"9"-63"0,-7-9-79 15,0 0 1-15,0 0-79 0,3 8 22 0,-3-8-79 16,0 0 41-16,0 0-68 0,0 0-5 15,0 0-3-15,0 0 0 0,-1 14-5 0,1-14-4 16,0 0-3-16,0 0 0 0,-9 5-4 0,9-5 9 0,0 0 2 16,0 0 11-16,0 0-6 0,-9 3-3 15,9-3-8-15,0 0-5 0,0 0-2 0,0 0-2 16,0 0-1-16,-4-8 4 0,4 8 1 0,0 0 0 16,0 0 10-16,6-12 4 0,-6 12 5 0,0 0-5 15,5-7-3-15,-5 7-4 0,0 0-10 0,0 0-9 16,9-5-4-16,-9 5-9 0,0 0-3 0,0 0 6 15,0 0-6-15,0 0-1 0,14 0 3 16,-14 0-2-16,0 0-1 0,6 5 1 0,-6-5 4 0,0 0 2 16,8 7-1-16,-8-7-31 0,0 0-76 15,0 0-74-15,0 0-111 0,0 0-415 0,-10 6-213 16</inkml:trace>
  <inkml:trace contextRef="#ctx0" brushRef="#br0" timeOffset="93873.42">1838 8949 358 0,'0'0'395'0,"6"-10"-39"16,-6 10-9-16,5-10-40 0,-5 10-13 0,2-11-14 15,-2 11-40-15,3-14-36 0,-3 14-2 0,-1-13-35 16,1 13-4-16,-3-13-22 0,3 13-10 0,-5-13-33 15,5 13-11-15,-9-15-26 0,9 15-2 0,-14-10-24 16,6 6 3-16,-1 0-17 0,-3 1-6 16,1 2-2-16,-1-1 2 0,12 2-15 0,-24 0 17 15,10 3-24-15,1-1 12 0,-3 2-14 0,5-1 7 16,0 2-14-16,0 0 8 0,1 0-10 0,1 0 11 16,-2 2-8-16,5-1 15 0,-1 1-14 0,2 0 15 15,5-7-9-15,-9 15 13 0,9-15-2 0,0 15 13 16,0-15-8-16,7 18 15 0,-2-9-10 15,2 1 11-15,-1 0-10 0,5-1 3 0,-2 2-7 16,0-1 1-16,3-1-10 0,-2 1 5 0,2 1-1 16,0-1 0-16,-1 0-3 0,-1 1-3 0,2 0-1 0,-3 0-1 15,2-2-1-15,-2 2 1 0,-2-1-1 16,0-1 3-16,-3-2 4 0,2 2 0 0,-6-9 5 16,8 13 4-16,-8-13 6 0,2 12 5 0,-2-12 4 15,-2 12 2-15,2-12 2 0,-9 9-1 0,1-3-3 16,-2-3-6-16,-2 0-1 0,-1-2-8 0,-1 0-11 15,-1-1-23-15,1-1-48 0,-4 0-66 16,0-2-58-16,3 0-87 0,-2-3-57 0,5 2-92 16,-1-2-69-16,1 0-259 0,3-1-269 0</inkml:trace>
  <inkml:trace contextRef="#ctx0" brushRef="#br0" timeOffset="94373.4">1991 8983 4 0,'0'0'648'0,"0"0"-152"0,0 0-120 0,3-8-29 16,-3 8-64-16,0 0-35 0,0 0-72 0,0 0-25 16,0 0-44-16,0 0-1 0,0 0-36 0,0 0 4 15,0 0-23-15,8 7 1 0,-8-7-5 0,2 11 8 16,-2-11-21-16,6 13 7 0,-6-13-18 0,5 17 10 15,1-8-17-15,-2 0 11 0,0 1-17 0,1-1 7 16,1 1-2-16,3 1-1 0,-2 0 3 16,3-2 1-16,0 0-3 0,2-1-17 0,-2-2-23 15,3-1-11-15,-3-1 2 0,0-1 5 0,-10-3 6 16,22 1 3-16,-22-1 11 0,22-5 4 0,-13 2 4 16,0-3 9-16,-2-2 16 0,1 1 42 0,-2-2-4 15,-2-1 14-15,0 0 5 0,0 0 9 0,0-1 6 16,-3 0 14-16,3 2-4 0,-4 9 2 15,3-19-12-15,-3 19-23 0,2-13-29 16,-2 13-19-16,2-10-17 0,-2 10-9 0,0 0-1 0,0 0 5 16,0 0 6-16,0 0 4 0,0 0 4 0,-6 7 15 15,2 3 17-15,2 1-39 0,-2 3 77 16,-1 2-25-16,0 5 36 0,-1 0-46 0,-1 7 35 16,-2-2-11-16,1 2-6 0,0 0-3 0,0 0-7 0,0 1-6 15,0 0-10-15,0-2-5 0,0 3-8 16,2-7-5-16,1 1-4 0,0-2-3 0,1-1-4 15,1-2-1-15,-1-2-55 0,0-1-35 0,1-3-45 16,2 0-77-16,0-3-64 0,1-10-73 0,-3 17-60 16,3-17-158-16,0 0-552 0,5 11-721 0</inkml:trace>
  <inkml:trace contextRef="#ctx0" brushRef="#br0" timeOffset="95044.64">2414 9058 267 0,'1'-11'618'0,"-1"11"-119"0,5-14-118 15,-5 14-42-15,3-11-68 0,-3 11-45 0,0 0-61 16,2-11-19-16,-2 11-40 0,0 0-8 0,0 0-20 16,0 0 5-16,0 0-14 0,10 5-1 0,-10-5-1 15,6 10 7-15,-6-10 9 0,3 15 4 0,-3-15-60 16,5 18 60-16,-5-18-60 0,3 20 59 0,-2-9-64 15,-1-11 54-15,0 21-70 0,-1-11 59 16,1-10-62-16,-1 19 57 0,1-19-60 0,-4 16 59 0,4-16-69 16,-3 15 61-16,3-15-65 15,-2 10 66-15,2-10-69 0,-5 7 63 0,5-7-75 16,0 0 66-16,0 0-74 0,0 0 52 0,-11-7-66 16,11 7 58-16,-2-13-62 0,2 13 56 0,0-19-6 15,1 8-7-15,0 1-3 0,2-4-2 0,1 2 7 16,-2 0-7-16,5 0 5 0,-2 0-3 0,1 0 3 15,1 2-7-15,0 0 2 0,1 2 1 16,0 1-3-16,2 2 2 0,-1-2-4 0,1 4 5 16,0 0 2-16,-10 3 1 0,21-1 1 0,-21 1-1 15,20 5-1-15,-8-3 0 0,-2 5 1 0,-1-3 3 16,2 4 2-16,-2 1 3 0,-1 0-1 0,0 3 3 0,-1-2-48 16,-2 2 64-16,-1-2-1 0,-1 1 3 15,-1 0-4-15,-2-11 1 0,3 19 4 0,-3-19-1 16,-3 17 1-16,3-17-2 0,-3 14 0 0,3-14-5 15,-6 11-6-15,6-11-4 0,-6 7-4 0,6-7 0 16,0 0-5-16,-14 1-5 0,14-1 0 0,0 0-8 16,-10-10-44-16,10 10 58 0,-5-12-12 0,5 12-7 15,-2-19 9-15,4 9-1 0,0-3 4 0,1 0-4 16,2-1 13-16,1 1-6 0,2-1 11 0,1 2-15 16,0-1 9-16,0 2-11 0,1 2 12 0,0 0-15 15,-2 2 12-15,3 3-17 0,-2-2 17 0,0 3-13 16,-9 3 13-16,19 0-6 0,-19 0 11 15,20 5-6-15,-10 0 11 0,-1 1-14 0,0 1 3 16,1 1 6-16,-2 2 3 0,-2 1 14 0,0 0-1 16,2 0 3-16,-3 2 0 0,-1 0 1 0,0-1 1 15,-3-1 0-15,0 0 1 0,1 1-51 0,-1 1-67 16,-1-13-97-16,0 21-95 0,0-21-89 0,-1 18-429 16,1-18-344-16</inkml:trace>
  <inkml:trace contextRef="#ctx0" brushRef="#br0" timeOffset="95562.97">2999 8819 606 0,'-2'-11'528'0,"2"11"-88"0,-3-16-46 0,3 16-64 0,-4-13-62 16,4 13-71-16,0 0-35 0,-3-13-53 0,3 13-8 15,0 0-31-15,0 0 4 0,0 0-3 0,0 0 7 16,3 16-10-16,0-4 15 0,-2 0-11 0,0 4 7 16,1 1 12-16,-1 0-2 0,-1 2-3 0,1 0 9 15,-1 1-67-15,1 0 61 0,-2-1-69 16,1 2 54-16,0-1-65 0,-1 0 50 0,1-2-53 16,-1-1 40-16,-1-2-50 0,1-2 49 0,1-1-53 0,-1-1 59 15,-1 0-44-15,2-11 54 0,-1 15-54 16,1-15 44-16,0 0-50 0,-3 12 44 0,3-12-56 15,0 0 40-15,0 0-65 0,0 0 51 0,0-12-57 16,0 12 52-16,3-15-71 0,1 5 63 0,0-2-71 16,2 0 64-16,0-1-3 0,1 0 0 0,1 1-8 15,2-1 1-15,-1 3-4 0,1 0 1 0,-1 2-1 16,2 0-2-16,-2 3 2 0,2 1 3 0,-1 1-3 16,-10 3 0-16,19-2 0 0,-8 5 4 15,0 0 10-15,-2 2-66 0,1 2 69 0,-1 0-56 16,-1 2 65-16,0 0-57 0,-1 3 65 0,-2-1-53 0,0 0 60 15,-2 0-60-15,-1 0 62 0,-1 0-61 16,-1-11 65-16,-1 20-61 0,-1-11 62 0,-2 1-62 16,-1-2 66-16,-3-1-65 0,-1 0 66 0,1-1-63 15,-2-2 64-15,-1-1-71 0,0 0 50 0,-1-3-86 16,-2-2 8-16,1-1-98 0,-2 0 16 0,0-2-51 16,0-2-71-16,4 0-56 0,0 0-39 15,2-1-417-15,9 8-301 0</inkml:trace>
  <inkml:trace contextRef="#ctx0" brushRef="#br0" timeOffset="95974.47">3422 8967 444 0,'0'0'502'0,"0"0"-87"15,3-10-70-15,-3 10-51 0,0 0-40 0,0 0-47 16,0 0-30-16,0 0-22 0,0 0-17 0,0 0-11 16,0 0-10-16,-11 6 1 0,11-6 0 0,-6 13-16 15,2-4-14-15,4-9-66 0,-7 18 54 16,4-7-63-16,0-1 58 0,2 2-64 0,-2 1 55 0,2-2-65 16,0 3 58-16,1-2-60 0,0-12 54 0,1 22-56 15,-1-22 54-15,4 21-57 0,-1-12 66 16,1 0-63-16,3-1 69 0,-2 0-65 0,3-3 65 15,1 0-63-15,1-2 61 0,0 0-57 0,-10-3 59 16,22 0-62-16,-12-3 59 0,1-1-58 0,-1-1 57 16,0-4-66-16,-1 0 54 0,-3-3-65 0,2-1 54 15,-3 0-61-15,-2-2 55 0,-2 0-70 0,-1 0 53 16,-3 1-14-16,-1 0-15 0,-2 0-15 0,-2 3-11 16,-1-1-14-16,0 1-14 0,-1 4-26 0,1 0-38 15,2 2-36-15,7 5-30 16,-18-3-15-16,18 3-14 0,-16 0-26 0,16 0-25 15,-14 3-18-15,14-3-87 0,-9 8-218 0,9-8-115 16</inkml:trace>
  <inkml:trace contextRef="#ctx0" brushRef="#br0" timeOffset="96289.03">3772 8784 620 0,'0'0'561'0,"-1"-16"-98"0,1 16-89 0,-1-11-59 15,1 11-64-15,0 0-48 0,-2-11-40 0,2 11-31 16,0 0-16-16,0 0 1 0,0 0 3 0,0 0 5 16,-1 11 7-16,1-11-1 0,-2 21 9 0,0-7 4 15,1 2-33-15,-2 2 39 0,1 2-50 0,1-1 35 16,-2 4-45-16,0-2 21 0,2 2-42 0,-3 0-10 15,2 0-1-15,-2-2-8 0,1-1-10 0,2 0-8 16,-1-2-8-16,0 1 27 0,1-2-29 0,0 0 20 16,-1-2-35-16,2-1 4 0,0-2-74 15,0 2-40-15,0-14-151 0,0 21-34 0,0-21-115 16,2 18-122-16,-2-18-136 0,1 14-271 0,-1-14-507 0</inkml:trace>
  <inkml:trace contextRef="#ctx0" brushRef="#br0" timeOffset="97346.01">4062 8873 89 0,'0'0'381'0,"0"0"-55"15,9-5-20-15,-9 5-27 0,0 0-41 16,0 0-27-16,5-7-30 0,-5 7-24 0,0 0-22 16,0 0-11-16,0 0-17 0,0 0-14 0,0 0-6 15,0 0-17-15,-12 0-15 0,12 0-5 0,-8 6 1 16,8-6-3-16,-9 7-1 0,9-7-8 0,-6 10-1 16,6-10-7-16,-7 9-6 0,7-9-2 0,-5 11-6 15,5-11 0-15,0 0 3 0,-1 15-5 0,1-15-1 16,2 10-2-16,-2-10 1 0,7 9 1 0,-7-9-1 15,10 7-2-15,-10-7 4 0,18 5-1 0,-18-5-3 16,20 2-3-16,-20-2-4 0,21-1 8 0,-21 1-1 16,20-4 4-16,-11 1-4 0,1-2-1 0,-2 0 3 15,-2-1 1-15,-6 6-2 0,9-13 0 0,-9 13 2 16,8-13-3-16,-8 13 0 0,1-11-2 16,-1 11-4-16,-1-10-6 0,1 10-6 0,-8-9-3 15,8 9-8-15,-10-6-26 0,10 6-34 0,-13-3-53 16,13 3-54-16,-14 3-51 0,14-3-44 0,-14 7-36 15,7-1-68-15,7-6-197 0,-9 11-96 0</inkml:trace>
  <inkml:trace contextRef="#ctx0" brushRef="#br0" timeOffset="97688.15">4157 9097 442 0,'0'0'345'0,"0"0"-68"0,0 0-43 16,0 0-28-16,-4 10-19 0,4-10-18 0,0 0-23 15,0 0-19-15,-4 12-16 0,4-12-26 0,0 0-17 16,-2 14-16-16,2-14 48 0,0 13-77 0,0-13 51 16,1 12-60-16,-1-12 48 0,2 14-60 0,-2-14 51 15,4 13-56-15,-4-13 52 0,8 15-59 0,-8-15 64 16,13 10-63-16,-13-10 62 0,14 9-63 0,-14-9 56 15,16 5-49-15,-16-5 71 0,17 1-38 16,-17-1 69-16,17-6-46 0,-17 6 71 0,14-8-46 16,-8 3 64-16,-6 5-52 0,10-14-1 0,-10 14-6 15,4-16 41-15,-4 16-77 0,0-13 40 0,0 13-71 16,-4-14 42-16,4 14-80 0,-7-12 17 0,7 12-128 16,-8-8-30-16,8 8-144 0,-9-5-22 0,9 5-60 15,0 0-487-15,-16-1-431 0</inkml:trace>
  <inkml:trace contextRef="#ctx0" brushRef="#br0" timeOffset="111222.23">2796 10617 115 0,'0'0'340'0,"0"0"-47"0,0 0-14 15,0 0-21-15,0 0-21 0,0-12-27 16,0 12-24-16,0 0-21 0,0 0-20 0,0 0-22 16,0 0-23-16,0 0-14 0,0 0-17 0,0 0-7 15,0 0-11-15,0 0-6 0,0 0-8 0,0 0-8 0,0 0 10 16,0 0-15-16,0 0 3 0,0 0 3 0,0 0 2 16,0 0 7-16,0 0 0 0,0 0 4 0,0 0 7 15,-3 12 4-15,3-12 3 0,0 12-55 0,0-12 52 16,-1 14-9-16,1-14-7 0,0 16 0 0,0-16 4 15,0 20 4-15,0-20-6 0,0 23-3 16,1-11-15-16,-1 0 3 0,0 0-2 0,0 1-6 16,1 0 3-16,-1 1-3 0,2-1-1 0,-1 2-2 15,0 0 2-15,2 1 11 0,-2 0-2 0,0 0-5 16,1 0-5-16,-1-1 4 0,2 2 2 0,-3-2 1 16,1 2-1-16,0-1-7 0,0-2-3 0,1 1 0 15,-1 2-5-15,0-1-7 0,-1 0 7 0,3 1 3 16,-2-2-1-16,0 1-2 0,1 0 0 15,-1 0 0-15,0 0-6 0,0-1 3 0,1 1 0 16,-1-1 0-16,0 0 2 0,2 0-57 0,-2 1 67 16,2 0-54-16,-1-1 63 0,0 1-58 0,0-1 59 15,1 1-62-15,-1-2 65 0,2 1-61 16,-2 1 62-16,1-1-60 0,0 2 60 0,1-2-58 16,-2 2 59-16,2-1-63 0,0 0 62 0,0 1-3 15,1-2-3-15,-2 0-4 0,0 1 0 0,1 1 3 16,0-1 0-16,1-1-5 0,-1 2 1 0,1-2-1 15,-1 1 12-15,-1 0-9 0,0 1-1 0,2-2 0 16,-1 1-6-16,0-1-27 0,-2 2 42 0,5-1-11 16,-5-1-3-16,2 0-3 0,0 1 0 0,0-3 0 15,0 2-61-15,0 0 71 0,-2 0-60 0,1 0 77 16,0 0-63-16,0-1 69 0,-1 2-65 16,1-1 62-16,0 0-63 0,-1 0 65 0,1 1-64 15,-2 1 50-15,2-1-44 0,-1-1 50 0,0 2-52 16,0 0 50-16,-1-2-60 0,3 2 8 0,-1 0 8 15,-2 0 3-15,1 0 60 0,1 0-70 0,-2-1 55 16,2 1-54-16,-1 0 56 0,0 1-59 0,0-2 64 16,0 1-68-16,0 0 65 0,-1 1-63 0,2-1 61 15,-2 0-60-15,2 0 59 0,-3 0-54 0,1-1 54 16,0 2-57-16,0-1 55 0,1 1-57 0,-1-1 59 16,0 1-55-16,-1 1 55 0,2-1-56 15,-1 0 52-15,-1 1-46 0,1 0 42 0,-1-1-49 16,2 1 54-16,-2 0-56 0,0 0 63 0,0-1-60 0,0 0 55 15,0 1-58-15,0-1 53 0,-2 0-49 16,1 0 1-16,1-1 6 0,0 1 2 0,0-1 4 16,-1 0 2-16,1-1 2 0,0 0-1 0,0-2 6 15,0 2-5-15,0-2 1 0,0 1 2 0,0-2 0 16,1 1 0-16,-1 1 0 0,0-2 1 0,0 1-1 16,0-1 0-16,0 2 1 0,0-2 0 0,0 0 3 15,0 0-2-15,0 1 34 0,0-1-40 16,0-1 10-16,0 1-14 0,0 0 49 0,0-1-49 0,-1 2 36 15,1-3-41-15,0 3 41 0,0-2-51 16,-2-1 50-16,2 2-52 0,0-1 50 0,2-1-50 16,-2 2 52-16,0-13-52 0,0 22 50 0,0-22-51 15,0 22 43-15,0-22-37 0,0 22 44 16,0-22-46-16,0 16 50 0,0-16-51 0,0 16 50 16,0-16-47-16,0 13 50 0,0-13-46 0,0 0 48 15,0 16-43-15,0-16-4 0,0 0-20 0,0 0 2 16,-2 12-114-16,2-12-16 0,0 0-135 0,0 0-26 15,0 0-100-15,0 0-52 0,-2-10-467 16,2 10-522-16</inkml:trace>
  <inkml:trace contextRef="#ctx0" brushRef="#br0" timeOffset="113740.25">2796 10671 12 0,'0'0'179'0,"0"0"-11"0,0 0-27 0,-5-9 2 15,5 9-18-15,0 0-2 0,0 0-3 0,-5-8 4 16,5 8 1-16,0 0 5 0,0 0 6 0,0 0 28 16,-5-7-24-16,5 7-4 0,0 0 0 0,0 0-9 15,0 0-8-15,0 0-5 0,0 0-4 16,-6-8-2-16,6 8-4 0,0 0-3 0,0 0-11 0,0 0-8 16,0 0-10-16,0 0-5 0,0 0-10 0,0 0-5 15,0 0-4-15,0 0 2 0,0 0-7 0,0 0-3 16,0 0-7-16,0 0-6 0,0 0 6 15,4-8-5-15,-4 8 1 0,0 0 1 0,13-2-1 16,-13 2 2-16,14-1 3 0,-14 1 0 0,20-3-5 16,-7 2-4-16,1 0-1 0,0 1-3 0,4-1-1 15,1-1-51-15,3 1 68 0,2 0-61 0,2-2 60 16,2 1-60-16,0 2 58 0,0-1-58 0,2 0 59 16,0 0-61-16,0 1 63 0,1-2-63 0,-1 2 62 15,1-1-59-15,0 1 58 0,-1-1-57 0,1 1 52 16,0 0-64-16,-1-1 69 0,1 0-63 0,-2 1 61 15,2-2-63-15,-2 2 61 0,1-1-60 0,-1 0 62 16,0 0-62-16,0-1 60 0,0 2-59 16,0-1 61-16,1 0-62 0,-2 0 60 0,1 0-61 15,1 2 63-15,-2-2-63 0,-1 0 61 0,1-1-58 16,1 1 55-16,-1 0-58 0,0 0 62 0,0 0-62 16,-1 0 63-16,1-1-63 0,-1 2 59 0,0-1-46 15,-1 1 46-15,1-2-55 0,-4 2 57 0,-1-1-66 16,0 0 65-16,1 1-62 0,0-1 62 0,0 1-64 15,-2-1 67-15,3 1-63 0,2-1 62 0,-4 0-62 16,5-1 58-16,-1 2-56 0,0-1 59 0,0 0-58 16,0 0 62-16,-2 1-65 0,3-1 63 0,-3 0-64 15,2-1 61-15,-4 1-61 0,-1-1 61 16,0 1-61-16,0 0 62 0,0 0-61 0,-3 0 61 16,2 0-62-16,-2-1 63 0,1 1-62 15,0 0 59-15,1 0-54 0,0 0 57 0,0 1-60 16,1-1 55-16,2 0-61 0,0 1 63 0,-1 0-62 15,0-2 66-15,2 2-64 0,0 0 64 0,3 0-65 16,-4-1 62-16,1 1-60 0,-1 0 60 0,0 1-58 16,-1-2 59-16,-2 1-50 0,2 0 49 0,-4 0-60 15,2-2 60-15,-2 2-58 0,0-1 60 0,1 1-64 16,-1 0 62-16,1-1-62 0,1 0 61 0,-2 0-61 16,1 1 62-16,-1-1-59 0,-1 1 57 0,0-2-60 15,-2 2 62-15,2-1-55 0,-3 1 56 0,1-1-57 16,-1 1 56-16,1 0-62 0,-1-1 63 15,-2 1-62-15,-12 0 65 0,23-1-63 0,-23 1 71 16,18-1-69-16,-18 1 62 0,16 0-56 0,-16 0 61 16,12-2-62-16,-12 2 58 0,0 0-60 0,16 0 58 15,-16 0-64-15,0 0 61 0,0 0-62 0,15-1 58 16,-15 1-59-16,0 0 57 0,0 0-64 0,0 0 64 16,13-1-61-16,-13 1 61 0,0 0-62 0,0 0 61 15,0 0-60-15,0 0 61 0,11 1-58 0,-11-1 61 16,0 0-56-16,0 0 59 0,0 0-60 0,0 0 56 15,0 0-60-15,0 0 69 0,0 0-71 0,0 0 65 16,0 0-64-16,0 0 57 0,0 0-60 16,0 0 59-16,0 0-61 0,0 0 60 0,13 1-56 15,-13-1 59-15,0 0-61 0,0 0 61 0,0 0-59 16,0 0 61-16,0 0-59 0,4 10 61 0,-4-10-57 16,0 0 61-16,0 0-61 0,3 13 67 0,-3-13-62 15,0 0 63-15,1 15-63 0,-1-15 9 0,0 11 8 16,0-11 4-16,0 15 12 0,0-15-1 0,0 16 12 15,0-16-10-15,-1 18-6 0,1-18 4 0,0 20-1 16,-2-8-2-16,2-12 59 0,0 23-70 0,0-12 59 16,-1 3-64-16,1-1 57 0,-1 1-65 0,1-2 62 15,-2 3-62-15,1-1 58 0,1 2-60 0,-1-1 62 16,-1 1-67-16,1 1 70 0,0 0-65 16,1 0 70-16,-1-1-69 0,-2 1 62 15,2 0-64-15,0 1 71 0,-1-1-64 0,1-1 58 16,1 1-61-16,-1 0 57 0,0 0-59 0,-1 0 58 15,1 0-59-15,0 1 53 0,-1-2-48 0,1 2 47 16,0 0-42-16,1-1 47 0,-1 1-56 0,-1 0 5 16,2 0 25-16,-1 0-18 0,0 0 4 0,1 0 1 15,-2 0-1-15,2 0-2 0,0 0 5 0,0-1 3 16,-1 2 20-16,1-1-25 0,0 0 0 0,1-1-1 16,-1 1 1-16,0 0 6 0,0-1-3 0,0 1-1 15,2-1 3-15,-2 1 51 0,0-1-60 0,1-1 50 16,-1 2-59-16,0-2 54 0,1 0-59 0,1 1 54 15,-2 0-56-15,0 0 54 0,1-1-54 16,-1-1 56-16,0-1-52 0,0 1 44 0,0-1-45 16,1 2 44-16,-1-2-51 0,0-1 55 0,3 3-55 15,-3-2 58-15,0-1-55 0,0 1 56 0,1-1-57 16,-1 0 2-16,1 2 6 0,-1-1 1 0,2-1 3 16,-1 1 3-16,-1 0 2 0,1 0 1 0,0 0 1 15,1-2 2-15,-1 2 0 0,0-1 1 0,-1 0 1 16,5 0 1-16,-5 1 0 0,1-2 1 0,1 0-2 15,-2 0-24-15,2-1 34 0,-2 2-32 0,2 0 34 16,-1-1-16-16,0 0 15 0,-1 0-31 0,0 0 31 16,2 0-1-16,-2 0 10 0,0 0-8 15,1 1-6-15,-1-13 5 0,1 23-1 0,0-11-4 16,-1 0-3-16,2 0 0 0,-1 1 4 0,-1-1-2 16,1 0-6-16,1-1 6 0,-2 1-6 0,1 0 0 15,0 0 0-15,0 1 2 0,-1-1 1 0,2 0-2 16,-1 0 4-16,1 1-1 0,0 0-1 0,-2-1 2 15,1 2-2-15,0-1 3 0,0 0 0 0,1 0 1 16,-1 3-2-16,0-3-1 0,1 0 1 0,-1 0-1 16,0 0 2-16,0-1 1 0,1 2 2 0,-1-1 0 15,-1 1 0-15,1 0-2 0,1-1 13 0,-2 1-8 16,0-1 4-16,1 1-5 0,-1-1 4 16,1 1-6-16,-1-2-2 0,0 1 0 0,2 0 3 15,-2-1-33-15,0 1 42 0,0-1-37 0,1 0 32 16,-1-12-31-16,0 22 34 0,1-11-29 0,-1-11 29 15,0 22-29-15,1-11 31 0,-1-11-29 0,0 20 29 16,0-20-32-16,0 21 35 0,0-21-31 0,3 19 35 16,-3-19-33-16,0 21 31 0,0-21-30 15,1 21 32-15,-1-21-34 0,1 20 37 0,-1-20-37 16,2 20 37-16,-2-20-36 0,0 21 33 0,1-10-36 16,-1-11 35-16,0 18-36 0,0-18 35 0,1 18-2 15,-1-18-3-15,0 18-5 0,0-18 3 0,1 15-7 16,-1-15-2-16,2 17 0 0,-2-17 3 15,0 16 1-15,0-16-3 0,1 14 0 0,-1-14-1 16,1 16-7-16,-1-16 1 0,2 14 2 0,-2-14-2 16,1 16 3-16,-1-16 1 0,1 13-4 0,-1-13 1 15,1 13 2-15,-1-13 0 0,2 13 0 0,-2-13 1 16,2 11-1-16,-2-11 2 0,2 11-4 0,-2-11 0 16,0 0-1-16,1 14 0 0,-1-14 3 0,2 10 2 15,-2-10 4-15,2 12 6 0,-2-12 0 0,2 12-2 16,-2-12 2-16,4 13 4 0,-4-13-1 15,2 12-1-15,-2-12-4 0,2 11 0 0,-2-11-1 16,1 11-3-16,-1-11 3 0,0 0-2 0,3 14 2 16,-3-14-3-16,0 0 1 0,0 14-8 0,0-14 7 15,0 0-1-15,2 10-3 0,-2-10-2 0,0 0 2 16,2 11 0-16,-2-11 0 0,0 0-2 0,0 0 0 16,1 11 0-16,-1-11-2 0,0 0 2 0,0 0 0 15,0 0 5-15,1 12-1 0,-1-12-1 0,0 0-2 16,0 0 3-16,0 0 0 0,1 10-1 0,-1-10-11 15,0 0-23-15,0 0-48 0,0 0-71 0,0 0-64 16,0 0-84-16,3 10-187 0,-3-10-123 0,0 0-401 16,0 0-607-16</inkml:trace>
  <inkml:trace contextRef="#ctx0" brushRef="#br0" timeOffset="116105.6">2953 13321 156 0,'0'0'175'0,"0"0"-36"16,0 0-15-16,0 0-18 0,0 0-10 0,0 0-7 16,0 0 3-16,0 0-24 0,0 0 24 0,0 0-17 15,0 0 21-15,0 0-24 0,0 0 24 0,0 0-27 16,0 0 31-16,0 0-37 0,0 0 35 0,0 0-42 0,0 0 43 15,0 0-41-15,0 0 34 0,0 0-32 16,0 0 24-16,0 0-25 0,0 0 14 0,0 0-26 16,0 0 11-16,0 0-26 0,0 0 24 0,0 0-24 15,0 0 21-15,0 0-27 0,0 0 36 0,0 0-6 16,6 5 19-16,-6-5-25 0,0 0 15 0,3 10-20 16,-3-10 24-16,5 7-10 0,-5-7 3 0,0 0-17 15,3 15 8-15,-3-15-21 0,0 0 11 0,3 14-15 16,-3-14 7-16,3 10-16 0,-3-10 12 15,2 9-11-15,-2-9 17 0,3 10-17 0,-3-10 14 16,0 0-16-16,3 13 14 0,-3-13-12 0,0 0 9 16,2 13-11-16,-2-13-3 0,0 0 12 0,3 11-14 15,-3-11 0-15,0 0 1 0,0 0 0 16,2 12-3-16,-2-12 2 0,0 0-1 0,0 0 3 16,0 0-4-16,3 9 0 0,-3-9 5 0,0 0 2 15,0 0 0-15,0 0 2 0,0 0-5 0,0 0-5 16,0 0-10-16,0 0-18 0,0 0-15 0,0 0-12 15,0 0-4-15,0 0 6 0,0 0-14 0,0 0 10 16,0 0-13-16,4-11 9 0,-4 11-12 0,0 0 23 16,2-15-13-16,-2 15 22 0,4-13-11 0,-4 13 23 15,4-16-10-15,-4 16 23 0,2-15-15 16,-2 15 18-16,4-17-12 0,-4 17 18 0,4-15-12 0,-4 15 16 16,3-14-16-16,-3 14 14 0,2-13-19 15,-2 13 19-15,3-12-13 0,-3 12 16 0,1-11-14 16,-1 11 18-16,0 0-16 0,3-13 18 0,-3 13-14 15,0 0 13-15,2-10-16 0,-2 10 16 0,0 0-16 16,0 0 17-16,4-9-15 0,-4 9 13 0,0 0-17 16,0 0 16-16,0 0-18 0,0 0 16 0,4-10-17 15,-4 10 16-15,0 0-14 0,0 0 20 0,0 0-12 16,0 0 16-16,0 0-15 0,0 0 15 0,0 0-13 16,0 0 22-16,0 0-13 0,0 14 14 0,0-14-8 15,0 0 19-15,0 16-10 0,0-16 0 16,0 12 18-16,0-12-12 0,0 14 9 0,0-14-14 15,1 13 12-15,-1-13-14 0,0 16 1 0,0-16 3 16,0 14-1-16,0-14-4 0,0 14 0 0,0-14-5 16,1 13-3-16,-1-13-2 0,0 13-1 0,0-13-3 15,0 0 2-15,0 17-3 0,0-17-6 0,0 0 6 16,-1 15 0-16,1-15-1 0,0 0-5 0,0 11 3 16,0-11-10-16,0 0 9 0,0 0-1 0,1 15 1 15,-1-15-5-15,0 0 8 0,0 0-3 16,-1 12 1-16,1-12-2 0,0 0-2 0,0 0-1 15,0 0 1-15,0 12-1 0,0-12 1 16,0 0-1-16,0 0-1 0,-1 11 0 0,1-11 1 0,0 0-2 16,0 0 7-16,0 0-4 0,0 13-1 15,0-13-1-15,0 0 1 0,0 0 9 0,0 0-5 16,-2 12 1-16,2-12-1 0,0 0-4 0,0 0 2 16,0 0 2-16,-1 11-1 0,1-11 3 0,0 0 3 15,0 0 1-15,0 0-1 0,0 0 2 0,0 0 1 16,0 0 0-16,0 0 3 0,0 0-11 0,1 12 16 15,-1-12-2-15,0 0 1 0,0 0-53 0,0 0 62 16,0 0-53-16,0 0 62 0,0 0-52 0,0 0 52 16,0 0-51-16,12 2 49 0,-12-2-54 0,0 0 53 15,18-2-56-15,-18 2 60 0,14-1-71 16,-14 1 59-16,20-4-54 0,-20 4 57 0,22-3-53 16,-9 2 51-16,0 0-53 0,1-1 54 0,0 1-53 15,2-1 56-15,1 1-55 0,2-1 53 0,-2 1-54 16,2-1 51-16,0 1-57 0,1 0 59 0,1 0-52 15,2-1 52-15,4 1-56 0,-3 0 55 0,4 0-51 16,-1 0 47-16,1 1-36 0,0 0 42 0,1-1-47 16,-3 1 44-16,-1 0-39 0,-2 0 49 0,1 0-51 15,-1 0 45-15,0 0-46 0,-1 0 48 0,1-2-47 16,0 4 40-16,-3-2-46 0,3 0 46 16,-1-2-31-16,1 2 28 0,-3-1-39 0,3 1 37 0,-2-1-37 15,3 0 39-15,0 0-47 0,-1 1 44 16,3-3-44-16,-3 2 44 0,-3-1-43 0,3 2 42 0,-1-1-43 15,1 0 43-15,-2 0-42 0,0 0 44 16,2 0-45-16,-1 1 45 0,0-1-45 0,-1-1 45 16,0 1-43-16,2 0 42 0,-1 0-37 0,-1 0 36 15,-1 1-42-15,1-1 37 0,1 1-35 0,-3-2 34 16,2 1-35-16,0-1 43 0,-1 1-40 0,0 1 42 16,0-1-41-16,-2 1 38 0,3-1-36 0,-2 1 35 15,1-1-41-15,-1 1 41 0,1 0-41 16,-1-1 42-16,1 1-34 0,0 0 31 0,-1-2-37 0,1 2 37 15,-1 0-32-15,0 0-6 0,1-1 9 16,0 1 2-16,0-1 0 0,0 1 38 0,0 0-47 16,-1-1 42-16,1 1-42 0,-1-1 40 0,-1 1-40 15,-2 0 45-15,1 0-48 0,1 0 40 16,-1-1-39-16,-1 1 37 0,0 0-42 0,0 0 46 16,-1 0-37-16,1 0 37 0,0 0-41 0,0 0 39 15,-1 0-38-15,0 0 38 0,2 0-39 0,-3 0 31 16,2-1-26-16,0 1 36 0,-1 0-39 0,1-2 48 15,-1 2-50-15,-2-1 34 0,2 1-36 0,-2-2 32 16,1 2-30-16,-3-1 28 0,2 0-24 0,-13 1 36 16,24-1-39-16,-24 1 34 0,25-1-35 0,-25 1 36 15,21-1-36-15,-21 1 37 0,21-2-32 16,-21 2 31-16,21-2-34 0,-21 2 31 0,21-1-27 0,-21 1 32 16,17-1-40-16,-17 1 35 0,17-3-36 15,-17 3 38-15,16-1-35 0,-16 1 35 0,16-1-38 16,-16 1 39-16,13-2-39 0,-13 2 39 0,14-1-38 15,-14 1 36-15,13-1-37 0,-13 1 36 0,13-1-35 16,-13 1 38-16,13 0-38 0,-13 0 37 0,12-1-39 16,-12 1 6-16,13-1 4 0,-13 1 2 0,0 0 3 15,18 0 2-15,-18 0 2 0,0 0 0 0,18 0 3 16,-18 0-1-16,13-2 1 0,-13 2 0 16,0 0 0-16,18 0 1 0,-18 0-2 0,0 0 1 0,16 0 1 15,-16 0 2-15,13-1-2 0,-13 1 0 16,0 0 5-16,17 0-3 0,-17 0 0 0,14-1-2 15,-14 1-1-15,0 0 1 0,19 0 0 0,-19 0-3 16,0 0 14-16,16-1-6 0,-16 1-5 0,0 0-1 16,17 0 2-16,-17 0-1 0,0 0 0 0,15-1-5 15,-15 1 1-15,0 0 1 0,16-1 2 0,-16 1 0 16,0 0 2-16,15-2-2 0,-15 2 35 0,0 0-43 16,15 0 5-16,-15 0 1 0,0 0 1 0,13-1 1 15,-13 1-1-15,0 0 33 0,0 0-40 16,14-1-10-16,-14 1-29 0,0 0-1 0,0 0-107 0,0 0-7 15,13-3-128-15,-13 3-66 0,0 0-122 16,0 0-133-16,0 0-288 0,0 0-462 0</inkml:trace>
  <inkml:trace contextRef="#ctx0" brushRef="#br0" timeOffset="118001.24">9527 10430 212 0,'0'0'242'15,"0"0"-25"-15,0 0-4 0,0-13-37 16,0 13 21-16,0 0-66 0,0 0 36 0,1-13-56 16,-1 13 61-16,0 0-76 0,0 0-20 15,0 0-2-15,2-11-10 0,-2 11 59 0,0 0-87 0,0 0 59 16,0 0-77-16,0 0 56 0,0 0-70 0,0 0 62 16,0 0-65-16,0 0 58 0,0 0-64 0,0 0 65 15,0 0-55-15,0 0 69 0,0 0-56 16,5 11 61-16,-5-11-57 0,0 0 55 0,2 16-48 15,-2-16 49-15,1 16-55 0,-1-16 2 0,4 18-2 16,-2-8 7-16,0 1-2 0,-1 1 1 0,2 0 0 16,0 0-1-16,-2 1-1 0,3 2 4 15,-3 0-8-15,2 1 17 0,0 0-2 0,0-1-11 16,-1 2 1-16,1 0 0 0,-2-1-4 0,2 1-2 16,-2 0-5-16,2 0-3 0,-1 0-3 0,0 1-4 15,0 0 1-15,-1-1 49 0,2 2-61 0,1-1 41 16,-2 1-49-16,1 0 57 0,-2 1-63 0,3 1 57 15,-1 1-56-15,-1-1 56 0,1-2-63 0,-1 3 54 16,1-1-58-16,1 0 56 0,-1 2-50 0,0-4 6 16,1-1 5-16,-2 1 2 0,1-1 1 0,-1 1 3 15,1-1 1-15,1 1 6 0,-1 0 3 0,-1-1-3 16,1 1 1-16,0-1 0 0,0 1-16 0,-1-1 20 16,1 1-15-16,0-1 18 0,-1 0-19 15,-1 2 22-15,2-1-4 0,0-1 3 0,0 3-8 16,0-3 2-16,1 1-1 0,-2 1 2 0,1-1-1 15,-2 0-1-15,2 0 1 0,-2 0 15 0,2 1-12 16,-2-1 5-16,0 0-4 0,2 0-4 0,-2 0-3 16,2 1 4-16,-2-2 3 0,0 0 1 0,0 1 1 15,2-1 0-15,-2 1-5 0,3-1 5 0,-3 1-3 16,2 0 2-16,-1 1 2 0,0-2-1 0,0 1 1 16,-1-1-3-16,2 1-1 0,-2 0-20 0,2-1 31 15,-2 0-27-15,1 0 28 0,-1-1-28 0,0 1 29 16,0-1-25-16,-1 1 1 0,2-2 3 15,0 1 25-15,-1 0-29 0,-1 0 28 0,2-3-31 0,-2 3 28 16,0-1-27-16,0 0 40 0,0-1-37 16,0 2 27-16,0-3-29 0,-2 2 30 0,2-2-38 15,0 0 31-15,-1 3-28 0,-1-1 31 0,2 1-3 16,0 0-1-16,-2-2-2 0,2 0-2 0,0 2 2 16,-1 0-5-16,1-1 0 0,0-2 1 0,0 1-1 15,-1 2-1-15,1-3-12 0,0 0 13 0,0 1-5 16,0-2 4-16,0 1-3 0,0-1-26 0,1 2 33 15,-1-2-30-15,1 1 32 0,-1 0-31 16,0-1 34-16,0 0-30 0,0 0 30 0,2 2-31 16,-2-2 32-16,0 0-28 0,0 1 33 0,0 0-24 15,0 0 27-15,0-1-30 0,0 1 29 16,0-1-40-16,0 0 38 0,0 0-37 0,0 0 14 16,0 0-4-16,0 1 0 0,0-1 1 0,0 0 4 15,0 0-1-15,2 1 0 0,-2-1-2 0,-2-1-7 16,2 0 11-16,0 1-4 0,0-1 34 0,2 0-33 15,-2 0 25-15,-2 0-32 0,0-1 32 0,2 0-33 16,2 0 31-16,-2 2-32 0,0-13 32 16,0 22-33-16,0-22 32 0,0 22-34 0,0-22 33 0,2 19-17 15,-2-19 15-15,0 18-36 0,0-18 34 0,0 16-34 16,0-16 35-16,0 14-30 0,0-14 31 0,0 13-28 16,0-13 28-16,0 0-38 0,0 16 36 0,0-16-34 15,0 0 41-15,0 13-37 0,0-13 38 0,0 0-39 16,0 0 35-16,0 12-35 0,0-12 28 0,0 0-47 15,0 0 12-15,0 0-61 0,0 0-12 16,0 0-55-16,0 0-55 0,0 0-48 0,0 0-78 16,0 0-45-16,0 0-59 0,1-11-422 0,-1 11-403 15</inkml:trace>
  <inkml:trace contextRef="#ctx0" brushRef="#br0" timeOffset="118768.37">9472 10347 30 0,'0'0'186'0,"0"0"-12"15,0 0-21-15,0 0-10 0,0 0-8 16,0 0 1-16,3-10-8 0,-3 10 1 0,0 0-12 16,0 0-7-16,0 0-33 0,0 0 23 0,0 0-39 15,0 0 27-15,0 0-51 0,0 0 43 16,0 0-48-16,0 0 55 0,0 0-56 0,0 0 59 0,0 0-68 16,5 7 79-16,-5-7-67 0,0 0 61 0,4 11-65 15,-4-11 68-15,3 11-72 0,-3-11 52 0,6 10-67 16,-6-10 54-16,3 14-67 0,-3-14 57 15,7 14-63-15,-7-14 54 0,5 17-78 0,-1-9-28 0,-4-8-48 16,5 16-66-16,-1-7-53 0,-4-9-63 0,5 16-299 16,-5-16-105-16</inkml:trace>
  <inkml:trace contextRef="#ctx0" brushRef="#br0" timeOffset="120883.07">9554 10362 178 0,'-7'-8'209'0,"7"8"-30"0,0 0-12 0,0 0-7 16,0 0-4-16,-5-8 1 0,5 8-7 0,0 0-32 15,0 0 35-15,0 0-55 0,0 0 51 0,0 0-72 16,-6-7 68-16,6 7-71 0,0 0 68 0,0 0-73 16,0 0 56-16,0 0-66 0,0 0 47 0,0 0-56 15,0 0 48-15,0 0-52 0,0 0 43 0,0 0-50 16,0 0 46-16,0 0-57 0,-9-4 54 0,9 4-58 15,0 0 49-15,0 0-54 0,0 0 47 0,0 0-58 16,0 0 52-16,0 0-60 0,0 0 51 16,0 0-61-16,0 0 55 0,0 0-57 0,0 0 58 15,0 0-57-15,0 0 65 0,0 0-58 0,0 0 55 16,18 0-58-16,-18 0 57 0,15 0-50 0,-15 0 58 16,25 0-62-16,-10-2 63 0,3 2-65 0,2 0 63 15,3 0-57-15,0-1 59 0,5 1-64 0,2 1 62 16,-1-1-69-16,1 0 61 0,0 0-64 0,1 2 58 15,1-1-59-15,-1-1 59 0,1 1-62 0,6-1 63 16,-3 1-68-16,-3 0 65 0,6-1-63 0,-3 2 61 16,-3-2-62-16,0 1 60 0,0-1-64 0,2 1 62 15,-4-1-61-15,1 0 60 0,0 0-60 0,-1 0 60 16,0 0-59-16,-1 1 58 0,0-1-57 16,2 0 56-16,-2 0-56 0,2 0 55 0,-3 0-62 15,2 0 61-15,-2 0-61 0,-2 0 66 0,3 0-64 16,-8 0 65-16,5 0-66 0,-3 0 59 0,1 0-60 15,-1-1 61-15,0 2-55 0,1-1 55 0,-1 0-62 16,-1 0 61-16,1-1-64 0,0 2 65 0,0-2-61 16,-1 1 64-16,0 0-64 0,1 0 65 0,1-1-66 15,-4 1 67-15,3-1-65 0,0 1 60 16,1-2-63-16,-4 1 63 0,2 1-65 0,-1 0 65 16,-1-1-52-16,0 0 54 0,-1 0-62 0,-1 1 62 15,2-2-62-15,-2 1 65 0,3 1-68 16,0-1 66-16,-1 1-69 0,0-1 62 0,2 1-58 15,-2-1 63-15,3 0-59 0,-2 1 61 0,-1-2-65 16,2 2 63-16,-2-1-64 0,-2 1 63 0,3-1-64 16,-3 1 56-16,-3-1-50 0,-1 1 64 0,0-1-62 15,0-1 61-15,-1 2-64 0,-1-1 65 0,-12 1-64 16,23-2 64-16,-23 2-64 0,21-3 59 0,-21 3-56 16,21-2 55-16,-21 2-57 0,21-2 56 0,-21 2-63 15,18-3 63-15,-18 3-60 0,17-2 60 0,-17 2-59 16,15-1 64-16,-15 1-67 0,13-3 65 0,-13 3-64 15,14-1 63-15,-14 1-60 0,0 0 58 16,15-3-59-16,-15 3 61 0,0 0-66 0,17-1 64 16,-17 1-62-16,13-2 58 0,-13 2-61 0,18-1 58 15,-18 1-64-15,19-3 51 0,-19 3-60 0,25 0 60 16,-25 0-58-16,22-1 66 0,-22 1-59 0,18 0 66 16,-18 0-46-16,18-1 50 0,-18 1-55 0,14 0 60 15,-14 0-63-15,14-1 61 0,-14 1-62 0,12-1 66 16,-12 1-64-16,0 0 64 0,13-3-64 0,-13 3 62 15,0 0-66-15,13-2 67 0,-13 2-64 0,0 0 60 16,0 0-60-16,14-2 60 0,-14 2-62 0,0 0 51 16,0 0-50-16,0 0 63 0,11-2-65 0,-11 2 64 15,0 0-63-15,0 0 61 0,0 0-61 0,0 0 58 16,0 0-58-16,10-2 59 0,-10 2-61 16,0 0 61-16,0 0-64 0,0 0 65 0,0 0-62 15,0 0 58-15,0 0-59 0,0 0 53 0,0 0-58 16,0 0 62-16,0 0-58 0,0 0 66 0,0 0-64 15,0 0 62-15,4 8-61 0,-4-8 61 0,0 0-55 16,-3 10 57-16,3-10-57 0,0 0 62 0,-1 13-57 16,1-13 61-16,-4 12-62 0,4-12 64 0,-4 13-65 15,4-13 66-15,-5 17-63 0,5-17 60 0,-4 19-62 16,4-19 62-16,-2 20-64 0,-1-8 66 16,1-1-65-16,0 1 62 0,1 1-47 0,1-2-6 15,-2 3 5-15,2-1 0 0,-2 0 0 0,2 0 7 16,-2 0 2-16,0 0 5 0,2 1 0 15,-1-1-18-15,1 0 31 0,-1 1-6 0,1 0-4 16,0 0 0-16,0-1 1 0,-2 0-2 0,2 2 0 16,2-2 1-16,-2 1 0 0,0 0 0 0,1 0 2 15,-1 2 0-15,1 1 2 0,1-2-3 0,0 1 1 16,0-1 53-16,0 1-64 0,-1 1 22 0,3-2-19 16,-3 1 56-16,1 0-65 0,0 0 60 0,0 1-55 15,0-1 44-15,-1-1-52 0,1 0 46 0,0 0-58 16,0 1 61-16,0-3-56 0,-2 3 65 0,2 0-60 15,0-1-1-15,-2 0 6 0,2 2-3 0,0-1 2 16,2 0 2-16,-2 0 2 0,0 1 4 0,0 0 0 16,0-1 1-16,1 2 0 0,1-1-2 15,-2 3 4-15,0-2-28 0,0 0 33 0,3 0-28 16,-3 1 32-16,1-1-28 0,0 0 28 0,-1 0-28 16,2 0 31-16,-2-1-35 0,0 1 40 0,-1-1-2 15,1 1-3-15,0-3-3 0,0 3-4 0,0-1 3 16,-2-2-8-16,2 2 8 0,0-1 0 0,-1 1-1 15,1-2-2-15,0 2-6 0,-1-2 0 0,3 1-3 16,-4 0 6-16,2 0 1 0,-1-1-1 0,0 1-3 16,0-1-1-16,1-2-3 0,-1 4 3 15,0-3 0-15,1 1 0 0,0 0 0 0,-2-1 1 16,2 2 0-16,-2-1-2 0,2 1 3 0,-2-1-1 16,1 2 1-16,0 1 1 0,2-1 1 0,-3 0-1 15,0 1 2-15,2-2-28 0,1 3 34 0,-3-3-28 16,0 2 33-16,0 0-29 0,0-1 32 0,0 1-30 15,0-1 34-15,0 1-30 0,0 0 37 0,0-2-30 16,-3 0 25-16,3 1-30 0,-2-2 29 0,2-1-39 16,0-1 33-16,0 1-31 0,0 1 38 0,-3 0-38 15,2-3 37-15,1 3-39 0,0-2 31 0,-1 1-4 16,1 0 1-16,0-1-3 0,0 0-2 0,0 1-1 16,0 0-2-16,0 0-1 0,0 0 1 15,0-1 0-15,0 1 0 0,1 0-1 0,-1 0-3 0,0-1 2 16,0 0-2-16,1 1 2 0,-1-1-1 15,0 1 1-15,0-1 1 0,3 0-2 0,-3 0-1 16,0-1 3-16,0 3-1 0,0-2 0 16,0 0-3-16,2 0 5 0,-2 1-27 0,3-1 30 15,-3 1-33-15,0-1 39 0,0 0-36 0,0 1 38 16,2-1-41-16,-1 0 29 0,-1 0-23 0,1 1 38 16,0-1-33-16,0 0 33 0,-1-1-33 0,3 1 34 15,-3-1-36-15,2 0 34 0,0 0-36 0,-2-1 7 16,2 1 3-16,-2 0 3 0,2-1 0 0,-1 0 36 15,0 0-39-15,2 0 33 0,-1 0-38 0,0-1 36 16,0 0-35-16,-2 1 34 0,0-11-35 16,5 21 34-16,-4-10-37 0,-1-11 36 0,4 20-27 15,-4-20 27-15,2 19-27 0,-2-19 25 0,2 19-29 16,-2-19 27-16,3 17-34 0,-3-17 37 0,2 15-33 16,-2-15 37-16,4 16-38 0,-4-16 22 0,0 13-22 15,0-13 35-15,3 14-37 0,-3-14 34 0,2 11-32 16,-2-11 34-16,5 13-35 0,-5-13 33 0,2 11-34 15,-2-11 33-15,2 10-34 0,-2-10 37 0,3 11-32 16,-3-11 30-16,0 0-34 0,2 15 37 0,-2-15-34 16,0 0 34-16,4 11-34 0,-4-11 34 0,0 0-35 15,4 11 36-15,-4-11-35 0,0 0 25 0,2 12 7 16,-2-12-26-16,0 0 27 0,3 11-29 16,-3-11 30-16,0 0-40 0,4 12 37 0,-4-12-32 15,0 0 43-15,5 12-41 0,-5-12 41 0,0 0-39 16,1 11 31-16,-1-11-35 0,0 0 36 0,3 9-34 15,-3-9 37-15,0 0-32 0,0 0 33 0,0 0-29 16,3 11 29-16,-3-11-56 0,0 0-16 0,0 0-78 16,0 0-90-16,0 0-133 0,0 0-116 0,0 0-111 15,7-4-388-15,-7 4-551 0</inkml:trace>
  <inkml:trace contextRef="#ctx0" brushRef="#br0" timeOffset="122652.61">9756 13190 127 0,'0'0'174'16,"0"0"-40"-16,0 0-15 0,-4-9-11 0,4 9-7 15,0 0-3-15,0 0-16 0,0 0 2 16,0 0-4-16,0 0 11 0,0 0-8 0,0 0 11 15,0 0-17-15,0 0 22 0,0 0-29 0,0 0 35 0,0 0-42 16,0 0 44-16,0 0-57 0,0 0 51 0,0 0-69 16,0 0 56-16,0 0-71 0,0 0-3 15,0 0-4-15,0 0 8 0,0 0 5 0,0 0 67 16,0 0-76-16,-1 11 67 0,1-11-69 0,0 0 68 16,0 0-47-16,-2 15 43 0,2-15-52 0,0 0 54 15,-3 14-51-15,3-14 56 0,0 0-59 0,-2 15 59 16,2-15-58-16,-1 12 49 0,1-12-58 0,-1 11 50 15,1-11-55-15,-3 11 51 0,3-11-56 0,0 0 48 16,-1 14-53-16,1-14 51 0,0 0-54 0,-1 12 53 16,1-12-56-16,0 0 53 0,0 0-57 15,0 12 54-15,0-12-50 0,0 0 54 0,0 0-56 16,0 0 55-16,-2 13-53 0,2-13 53 0,0 0-56 16,0 0 61-16,0 0-56 0,0 0 58 15,0 0-58-15,0 0 60 0,2 10-58 0,-2-10 59 16,0 0-58-16,0 0 56 0,0 0-56 0,11 5 49 15,-11-5-55-15,0 0 60 0,14 1-62 0,-14-1 57 16,14 2-62-16,-14-2 56 0,19 1-62 0,-19-1 59 16,25-1-63-16,-11 1 61 0,0-2-60 0,1 2 61 15,0 0-64-15,1-1 62 0,0 1-65 0,4 0 64 16,-3-2-57-16,3 2 60 0,-4-1-56 0,3 1 54 16,-2-1-61-16,2 0 67 0,-1 1-67 0,0-1 62 15,1 0-62-15,0 1 59 0,2 0-57 0,0 0 68 16,1-1-56-16,1 1 59 0,5 0-66 15,-1 1 65-15,0-1-62 0,2 0 61 0,-1 1-65 16,1-1 61-16,-4 1-62 0,3 0 63 0,-1-1-64 16,1 1 59-16,0-1-58 0,-2 1 59 0,1-1-60 15,-3 2 59-15,-2-2-57 0,1 0 54 0,0 1-58 16,-1-1 47-16,1 0-38 0,0 0 50 0,-1 2-41 16,0-2 3-16,1 0-3 0,-1 1 5 0,0-1 0 15,0 1 8-15,-1-1 1 0,1 1-7 0,-2 0 8 16,3-1-7-16,-1 1 51 0,-1 1-57 0,2-1 53 15,-2-1-56-15,2 2 50 0,-1-2-56 16,0 1 49-16,1-1-52 0,-3 1 46 0,2-1-50 0,1 2 51 16,-1-2-52-16,-2 1 49 0,2-1-51 15,-1 1 40-15,1-1-34 0,0 2 44 0,0-2-48 16,0 1 50-16,-2 0-50 0,0 0 7 0,1 0-2 16,-2-1 9-16,2 3 3 0,-2-2 3 0,2 0 0 15,-2-1-1-15,2 1-2 0,-2-1-1 0,1 0 2 16,-1 0 7-16,1 1-3 0,-1-1-1 0,-1 0-2 15,1 0-5-15,-3 0 5 0,3 1-2 0,-5-1 1 16,2 2 2-16,-2-2-1 0,3 0 0 0,-2 1 3 16,-1-1 4-16,1 0-4 0,0 0 1 0,-1 0 0 15,1 1-2-15,-2-1-1 0,3 0 3 0,-3 0-1 16,3-1 1-16,-2 1-1 0,1 0 0 16,-1-1-1-16,-1 1 0 0,1 0-1 0,-1-2 1 15,1 2-1-15,-14 0 2 0,25 0 2 16,-12-1-1-16,-1 0 2 0,2 1-5 0,-1-1-1 15,-13 1-16-15,22-1 17 0,-22 1 7 0,26-1-2 16,-26 1 0-16,21-2-4 0,-10 1-3 0,-11 1-6 16,20 0 4-16,-20 0 3 0,16-1-1 0,-16 1 2 15,16-1-1-15,-16 1 0 0,15-1 3 0,-15 1-3 16,13-1-1-16,-13 1 0 0,14-2 3 16,-14 2-1-16,13-1 0 0,-13 1 0 0,12-1-1 0,-12 1-1 15,13-2 3-15,-13 2-9 0,14-2 8 0,-14 2 0 16,11-1 3-16,-11 1-2 0,0 0 3 15,18-1 1-15,-18 1-1 0,0 0 0 0,14-1-1 16,-14 1-2-16,0 0 0 0,14-2 0 0,-14 2 7 16,0 0-3-16,12-2-3 0,-12 2 3 0,0 0-9 15,0 0 2-15,13-1 0 0,-13 1 0 0,0 0 0 16,0 0 2-16,0 0-1 0,12-1-1 0,-12 1 4 16,0 0-2-16,0 0-1 0,0 0 0 0,0 0 0 15,0 0 2-15,11-3-1 0,-11 3 1 0,0 0-1 16,0 0 3-16,0 0-2 0,0 0 3 0,0 0 1 15,0 0-2-15,0 0 2 0,0 0 0 16,9-4-4-16,-9 4 4 0,0 0-3 0,0 0-5 0,0 0-26 16,0 0-45-16,0 0 2 0,0 0-113 15,-2-11-25-15,2 11-145 0,0 0-37 0,-5-11-81 16,5 11-483-16,-6-10-541 0</inkml:trace>
  <inkml:trace contextRef="#ctx0" brushRef="#br0" timeOffset="125346.87">15640 10296 109 0,'0'-11'167'0,"0"11"-8"15,0 0-6-15,0 0 8 0,0 0-19 16,0 0-12-16,0 0-8 0,-2-13-3 0,2 13 2 0,0 0 2 16,0 0-37-16,0 0 37 0,0 0-54 0,-2-11 53 15,2 11-62-15,0 0 63 0,0 0-67 0,0 0 73 16,0 0-66-16,-3-9 62 0,3 9-57 0,0 0 57 16,0 0-53-16,0 0 48 0,0 0-58 15,0 0 41-15,0 0-61 0,0 0 38 0,0 0-62 16,0 0 42-16,-5-9-58 0,5 9 45 0,0 0-54 15,0 0 43-15,0 0-49 0,0 0 52 0,0 0-48 16,0 0 50-16,0 0-52 0,-3 13 52 0,3-13-51 16,0 0 56-16,0 0-55 0,0 14 60 15,0-14-52-15,0 0 49 0,0 15-49 0,0-15 61 16,0 0-57-16,0 16 57 0,0-16-55 16,0 13 51-16,0-13-53 0,0 16 59 0,0-16-58 15,1 17 61-15,-1-17-62 0,0 20 53 0,2-9-59 16,-2-11 54-16,0 22-57 0,0-11 59 0,1 2-59 15,-1 0 59-15,0 0-56 0,0 0 2 0,0 0 2 16,0 2 2-16,0-1 2 0,0 0 2 0,0 1 2 16,0 0-1-16,0 0-2 0,0-1 2 0,0 1-3 15,0 2 1-15,0-1-6 0,3 1 3 0,-3 0-2 16,0-1 3-16,0 1-1 0,0 1 4 0,0-1 1 16,0 0 45-16,0 1-60 0,1 0 51 0,-1 0-62 15,0 0 60-15,0 0-68 0,1 0 59 0,1 1-57 16,-2-1 60-16,1 0-63 0,-1 2 62 0,1-2-62 15,0 1 62-15,0-2-63 0,-1 1 62 0,2 0-62 16,-2 0 59-16,1 0-60 0,-1-2 4 16,2 2 8-16,-2 0 5 0,1-1 2 0,-1 1 8 15,1 0-5-15,-1-1 3 0,0 1 4 0,1 0-1 16,-1 0 4-16,2-1-3 0,-1 1-21 0,-1 0 24 16,1-1-18-16,1 1 25 0,-2 0-21 0,1 0 25 15,-1 0-25-15,1 0 24 0,0-1 5 0,1 3-3 16,-2-1 3-16,2 0-7 0,-1 1 5 15,-1-1-2-15,2 1-9 0,-1-1 2 0,-1 2 0 16,1-2-7-16,0 1 6 0,1 0-1 0,-2 0 0 16,1-1 2-16,0 0-6 0,1 0 1 0,-2 0 3 15,1 1-1-15,0-2-1 0,-1 0 3 16,1 0-2-16,-1-1-2 0,0 1 2 0,2-3 1 16,-2 2 1-16,0 0-1 0,0-1-2 0,0-1 2 15,0-1-2-15,0 3-1 0,0-2-25 0,0-3 39 16,0 3-28-16,0 0 29 0,0-2-40 0,0 0 36 15,0 0-27-15,0 2 28 0,0-3-25 0,0 2 28 16,0-1-29-16,0 1 30 0,0-2-31 0,-2 1 34 16,2 0-32-16,0 0 36 0,0-1-34 0,-1 0 30 15,1 0-30-15,0 0 31 0,0 0-33 0,-1 1 30 16,0-1-30-16,1 0 30 0,0 0-31 0,-2 0 31 16,2 0-4-16,-1 0-1 0,1 0-2 15,-1 1-6-15,-1-1 3 0,1 2 7 0,1-3-4 16,-1 3-6-16,0-1-1 0,-2 0 7 0,1-1-3 15,0 1-2-15,1 1-2 0,0-1-8 0,0-1 7 16,-2 1-4-16,2 0 1 0,-1-1 1 0,1 1-3 16,-1-1 1-16,0 1 0 0,1 0 5 0,-1-2-1 15,1 2 1-15,0-1-3 0,0-2 0 0,1-10-3 16,-1 21 2-16,1-21 1 0,-2 18 2 0,2-18-3 16,-1 16 0-16,1-16-27 0,-1 18 32 0,1-18-28 15,-4 18 35-15,4-18-35 0,0 17 37 16,0-17-27-16,-3 18 28 0,3-18-28 0,-1 20 23 0,1-20-29 15,-1 19 38-15,1-19-40 0,-1 18 37 16,1-18-34-16,0 18 32 0,0-18-30 0,-2 17 28 0,2-17-27 16,0 16 31-16,0-16-30 0,0 17 31 15,0-17-32-15,-1 14 32 0,1-14-29 0,0 15 0 16,0-15 0-16,0 12 4 0,0-12 2 0,0 12 1 16,0-12-1-16,0 0 3 0,-1 14 1 0,1-14 0 15,0 12 2-15,0-12-3 0,0 0 29 0,0 18-33 16,0-18 35-16,0 0-33 0,-2 16 20 15,2-16-27-15,0 0 28 0,0 14-30 0,0-14 33 16,0 0-33-16,2 11 32 0,-2-11-32 0,0 0 31 16,0 0-27-16,-2 11 28 0,2-11-32 0,0 0 32 15,0 0-34-15,0 0 29 0,0 0-30 16,0 12 32-16,0-12-32 0,0 0 35 0,0 0-38 0,0 0 37 16,0 0-33-16,0 0 52 0,0 0-63 15,0 0 7-15,0 0-65 0,0 0-27 0,0 0-83 16,0 0-61-16,0 0-84 0,0 0-54 0,0 0-81 15,7-7-378-15,-5-3-398 0</inkml:trace>
  <inkml:trace contextRef="#ctx0" brushRef="#br0" timeOffset="126180.09">15607 10175 230 0,'0'0'222'0,"0"0"-10"0,0 0-37 15,0 0-9-15,0 0-2 0,0 0-16 0,0 0 16 16,0 0-53-16,0 0 49 0,0 0-73 0,0 0 69 16,0 0-73-16,0 0 52 0,0 0-74 0,0 0 62 15,0 0-71-15,0 0 53 0,-6-7-62 0,6 7 53 16,0 0-59-16,0 0 55 0,0 0-54 0,0 0 50 16,-5-8-55-16,5 8 49 0,0 0-63 0,0 0 40 15,0 0-56-15,0 0 42 0,0 0-56 0,0 0 41 16,0 0-51-16,0 0 49 0,0 0-52 0,0 0 54 15,0 0-52-15,0 0 50 0,-5 7-9 0,5-7 1 16,0 0-3-16,1 15 2 0,-1-15-4 0,2 14-3 16,-2-14 2-16,1 15-1 0,-1-15-10 15,5 20 8-15,-5-20 1 0,2 20-5 0,1-11-32 16,-2 2-52-16,2-1-82 0,-3-10-103 0,4 19-60 16,-4-19-88-16,5 17-265 0,-5-17-183 0</inkml:trace>
  <inkml:trace contextRef="#ctx0" brushRef="#br0" timeOffset="128192.01">15643 10143 194 0,'0'0'226'0,"0"0"-30"0,0 0-23 15,-5-8-9-15,5 8-8 0,0 0-6 16,0 0-12-16,-6-7-37 0,6 7 37 0,0 0-51 15,0 0 38-15,0 0-54 0,0 0 50 16,0 0-71-16,0 0 73 0,0 0-78 0,-7-7 56 16,7 7-78-16,0 0 63 0,0 0-62 0,0 0 65 15,0 0-54-15,0 0 59 0,0 0-52 0,14-2 55 16,-14 2-56-16,13 0 47 0,-13 0-54 0,22-1 44 16,-8 1-51-16,1 0 44 0,3-1-54 0,3 1 42 15,0 0-54-15,1 0 52 0,0 0-54 0,2 0 53 16,3-2-52-16,1 2 48 0,0 0-56 0,0 0 54 15,3 0-47-15,1 0 55 0,0 0-64 0,0 2 53 16,5-2-59-16,0 0 51 0,0 1-51 0,3-1 49 16,-3 0-57-16,0 1 56 0,-1-1-58 0,1 1 55 15,0 0-56-15,0 0 55 0,-7-1-59 16,2 2 53-16,-1-2-50 0,0 0 58 0,-1 1-59 16,1-1 56-16,0 1-55 0,-2-1 53 0,2 1-53 15,-3-1 54-15,1 0-51 0,1 0 50 0,-2-1-56 16,-1 1 56-16,1-1-55 0,0 1 55 0,-1-1-58 15,0 1 57-15,-2-2-56 0,-1 1 57 0,-2 0-57 16,2 1 53-16,-1-1-51 0,0 0 51 16,1 1-53-16,-2-1 55 0,3 1-54 0,1-2 52 15,-1 2-52-15,-3 0 51 0,4-1-53 0,-1 1 52 16,0 0-52-16,1 1 55 0,-3-1-55 0,5 0 54 16,-5 2-54-16,0-2 56 0,-1 1-53 15,1-1 56-15,-2 1-52 0,0 0 49 0,-1-1-50 16,-1 0 52-16,1 0-53 0,-1 1 55 0,0-1-56 15,-1 0 55-15,1-1-57 0,-1 1 54 0,1 0-54 16,0 0 52-16,-2-1-52 0,-1 1 55 0,0-1-55 16,0 1 56-16,0 0-58 0,0-1 55 0,0 1-56 15,-1-2 55-15,-1 4-54 0,1-4 55 0,-2 2-51 16,1-1 52-16,-14 1-55 0,23-2 54 16,-23 2-51-16,23-1 54 0,-23 1-57 0,23-1 55 15,-23 1-46-15,19-1 49 0,-19 1-55 0,17-1 53 16,-17 1-56-16,18-1 55 0,-18 1-57 0,18-3 55 15,-18 3-55-15,22-2 55 0,-22 2-57 0,22 0 55 16,-22 0-49-16,22-1 52 0,-22 1-56 0,23 0 53 16,-23 0-50-16,19 0 52 0,-19 0-53 0,20-1 56 15,-20 1-55-15,18 0 58 0,-18 0-50 16,14-1 51-16,-14 1-55 0,0 0 57 0,19 0-57 16,-19 0 58-16,0 0-58 0,14-2 58 0,-14 2-57 15,0 0 57-15,11-1-55 0,-11 1 56 0,0 0-56 16,0 0 58-16,0 0-57 0,13 0 52 0,-13 0-58 15,0 0 55-15,0 0-52 0,0 0 53 0,0 0-54 16,0 0 55-16,0 0-55 0,14 0 58 16,-14 0-59-16,0 0 58 0,0 0-54 0,0 0 53 15,0 0-62-15,0 0 57 0,0 0-60 0,0 0 54 16,0 0-52-16,0 0 56 0,0 0-58 0,0 0 55 16,8 5-54-16,-8-5 58 0,0 0-55 0,0 0 62 15,0 0-56-15,-1 11 51 0,1-11-56 0,0 0 65 16,-2 14-57-16,2-14 55 0,0 0-56 0,-2 16 56 15,2-16-59-15,-3 14 64 0,3-14-54 0,-1 14 47 16,1-14-49-16,-3 19 57 0,2-8-57 0,0 0 53 16,1-11-52-16,-4 23 53 0,4-10-39 15,-1-1 36-15,1 3-58 0,-2-2 59 0,2 0-60 16,-1 1 60-16,0 0-58 0,1 0 61 16,-1-1-58-16,1 1 58 0,-2 1-50 0,1 0 51 15,0-3-57-15,-1 3 60 0,1-2-62 0,1 2 57 16,-1-2-54-16,0 1 5 0,-1 2 8 0,1-3-1 15,0 2 1-15,1 1 2 0,0 0 2 0,-2 1 15 16,2-2-17-16,-1 2 7 0,1 0-3 0,0-1-4 16,-1 1 6-16,1 1-1 0,0 0 48 0,0-1-60 15,-1 1 55-15,1 0-64 0,0-1 61 0,-2 1-64 16,2-1 61-16,0 1-55 0,-1-1 50 16,1 0-54-16,0 1 52 0,0-3-48 0,0 2 47 15,-1-1-51-15,1 1 59 0,0 0-61 0,0 0 48 16,0 1-52-16,0-1 59 0,0 0-59 0,0 0 57 15,0 1-54-15,1-2 53 0,-1 1-54 0,-1 0 55 16,2-1-50-16,-2 4 0 0,1-4 6 16,0 1-5-16,0 0 7 0,0 0 3 0,0 0 2 15,0 0-4-15,0-1 5 0,0 1 0 0,0 0-23 16,-3 0 32-16,6-2-29 0,-3 2 30 0,-3 0-25 16,3-1 30-16,0 0 1 0,3 1-10 0,-3 0 4 15,0 0-4-15,0-1-1 0,0 1-1 0,0 0-2 16,0-1 0-16,1 1 0 0,-1-3 0 0,0 3-1 15,0-1 1-15,1 0 1 0,-1 0-1 16,0 0-3-16,2-1 44 0,-2-1-47 0,0 1 44 16,0-1-52-16,1 1 57 0,-1-1-65 0,1 0 50 15,-1 1-51-15,1-1 52 0,-1-1-57 0,2 2 54 16,-1-2-53-16,0 2 7 0,-1-3 1 0,2 2 4 16,-1 0 1-16,-1-1 12 0,1 2 0 0,0-1-5 15,-1-1-1-15,2 0 5 0,-2 2 1 0,1-2-2 16,0 2 2-16,-1-3-1 0,2 2 1 0,-1-1 4 15,-1 2-1-15,1-2-27 0,0 0 33 0,1 0-27 16,-1 0 29-16,-1 0-25 0,1 2 36 16,-1-2-30-16,3 1 21 0,-3 0-22 15,1 0 26-15,-1-1-5 0,1 4-2 0,1-1 1 16,-2-2-1-16,1 2-1 0,-1 0-2 0,1-1 3 16,0 1-1-16,-1-1-1 0,2-2 1 0,-2 2-2 15,1-1-3-15,-1 0 6 0,1 1-2 0,-1-2-5 16,2 1 1-16,-1 0-3 0,-1 0 6 0,1 0 0 15,-1-2-5-15,1 3 1 0,1-2 0 0,-2 0 0 16,1-1 2-16,0 2 0 0,-1-3 0 16,2 3-3-16,-1-2 4 0,0 1 2 0,-1-1-6 15,0 0 5-15,1 1-1 0,-1-1 6 0,2-1-2 0,-2 2-4 16,1-2 6-16,-1 1 0 0,0 0-7 16,0 0-1-16,2 0 3 0,-2-12 2 0,0 22-4 15,0-22 2-15,0 21 0 0,0-21 0 0,2 19-2 16,-2-19 1-16,1 17 5 0,-1-17-4 0,0 18-25 15,0-18 35-15,0 17-28 0,0-17 26 0,0 18-28 16,0-18 35-16,1 15-36 0,-1-15 32 0,0 17-28 16,0-17 34-16,0 16-34 0,0-16 35 0,0 16-33 15,0-16 31-15,1 14-35 0,-1-14 33 0,0 14-32 16,0-14 30-16,2 12-30 0,-2-12 30 0,0 12-24 16,0-12 26-16,0 12-32 0,0-12 33 15,0 12-34-15,0-12 29 0,1 11-30 0,-1-11 49 16,0 0-54-16,1 13 34 0,-1-13-33 15,0 0 33-15,2 11-32 0,-2-11 36 0,0 0-34 16,1 11 33-16,-1-11-33 0,0 0 33 0,1 11-32 0,-1-11 32 16,0 0-23-16,0 0 28 0,2 12-29 15,-2-12 23-15,0 0-29 0,0 0 38 0,0 0-37 16,0 0 35-16,1 11-32 0,-1-11 36 0,0 0-48 16,0 0-20-16,0 0-90 0,0 0-51 0,0 0-82 15,0 0-87-15,0 0-28 0,0 0-109 0,0 0-422 16,0 0-477-16</inkml:trace>
  <inkml:trace contextRef="#ctx0" brushRef="#br0" timeOffset="130044.66">15633 12984 122 0,'0'0'226'16,"0"0"-47"-16,0 0-15 0,0 0-19 0,0 0-12 15,0 0-15-15,0 0-13 0,0 0-15 16,0 0-12-16,0 0-10 0,0 0-4 0,0 0-5 0,0 0-5 16,0 0-3-16,0 0-8 0,0 0-1 0,0 0-3 15,0 0-6-15,0 0 1 0,0 0 7 16,0 0 0-16,-7 7-2 0,7-7-2 0,0 0 2 15,0 0-4-15,-1 12 0 0,1-12 13 0,0 0 9 16,-2 11 2-16,2-11-8 0,0 0-5 0,-3 16-5 16,3-16 0-16,-2 11-7 0,2-11-3 0,0 0-4 15,-3 13-8-15,3-13 4 0,0 0-6 16,-2 13 3-16,2-13-1 0,0 0-2 0,-2 10 6 0,2-10-4 16,0 0 2-16,0 0-1 0,0 0 8 0,-1 10 49 15,1-10-55-15,0 0 46 0,0 0-55 0,0 0 49 16,0 0-46-16,0 0 48 0,0 0-43 0,1 13 50 15,-1-13-52-15,0 0 42 0,0 0-49 16,0 0 53-16,11 7-49 0,-11-7 53 0,0 0-57 0,12 3 51 16,-12-3-56-16,12 3 48 0,-12-3-50 15,16 2 52-15,-16-2-57 0,22 3 54 0,-8-3-59 16,-1 1 52-16,2 0-47 0,-1 0 42 0,3 0-56 16,1-1 52-16,1 1-59 0,-1 1 59 15,0-1-59-15,1-1 7 0,0 1 8 0,2 0 7 16,-1 0 2-16,-1-1 1 0,2 0 0 0,-1 1 3 15,-1-1 4-15,4 0-2 0,-1 0 56 0,0 0-70 16,2 0 57-16,3 0-57 0,2 2 58 16,-1-2-64-16,3 1 59 0,0-1-57 0,1 1 62 0,0 1-62 15,3-1 72-15,-3 1-73 0,-1-1 52 16,0 2-60-16,-1-2 60 0,0 1-57 0,-2-1 65 16,0 2-66-16,1-2 8 0,-1 2 7 0,-1-2-3 15,-1 1 7-15,1-1 1 0,0 0 2 0,-1-1 2 16,3 2-4-16,-3-2 1 0,1 1 0 0,1 0-2 15,0-1 57-15,-1 1-67 0,2-1 57 0,-3 1-62 16,1 0 58-16,-1 1-59 0,-3-1 54 0,-2 1-50 16,1-1 49-16,0 0-48 0,-2 0 46 15,2 0-48-15,0 0 56 0,-3 1-55 0,1-1 49 0,2 0-58 16,-3 0 52-16,3 0-53 0,0 0 53 0,-1 0-53 16,0-1 4-16,2 2 2 0,-1-1 3 0,-1-1 6 15,2 2 1-15,0-1 3 0,-1-1 0 16,-1 1 2-16,0 0 2 0,0-1 7 0,-2 1-2 15,1-1-1-15,1 1-1 0,-2-1 2 0,1 2-9 16,-2-2 1-16,3 0-1 0,-3 0 5 0,0 0-1 16,-2 0 2-16,0-2-4 0,1 2-3 0,-1-1 0 15,0 2 1-15,0-2-1 0,-1 1 1 0,0-1-1 16,1 1 3-16,-1-1-2 0,-1 1 0 0,0-1 0 16,0 0 0-16,-1 1 1 0,1-2 0 0,-14 2-1 15,23-1 1-15,-10-1 0 0,-13 2 1 16,23-1 1-16,-23 1 1 0,20-2 3 0,-20 2-3 0,21-1 0 15,-21 1 1-15,16-1-3 0,-16 1 4 16,17-3 1-16,-17 3-6 0,18-1 2 16,-18 1-4-16,15-1 3 0,-15 1-3 0,18-2 5 15,-18 2-3-15,17-1-3 0,-17 1 2 0,17-2-1 16,-17 2 1-16,17-3 0 0,-17 3 0 0,17-1 1 16,-17 1 0-16,15-2-1 0,-15 2 1 0,15-2 0 15,-15 2 0-15,15-3-1 0,-15 3 2 0,15-2 0 16,-15 2 8-16,13-2-6 0,-13 2-6 0,12-3-4 15,-12 3 10-15,13-3-2 0,-13 3-5 0,12-2 1 16,-12 2 1-16,12-1-2 0,-12 1 2 16,11-2 0-16,-11 2 2 0,0 0-8 0,14-3 8 0,-14 3-1 15,0 0 1-15,11-2 0 0,-11 2 0 16,0 0 0-16,0 0 0 0,11-2-1 0,-11 2 5 16,0 0-1-16,0 0-2 0,0 0-4 0,11-3 5 15,-11 3-1-15,0 0-6 0,0 0 2 0,0 0-1 16,0 0 0-16,0 0 2 0,0 0-1 0,0 0 0 15,0 0 0-15,11-1 0 0,-11 1 0 0,0 0 1 16,0 0 0-16,0 0 0 0,0 0 2 0,0 0-2 16,0 0 3-16,0 0-1 0,0 0 4 0,0 0-1 15,0 0-3-15,0 0-2 0,0 0 9 0,0 0-1 16,0 0-1-16,0 0 2 0,0 0-6 0,0 0-1 16,0 0 2-16,10-5 0 0,-10 5 2 0,0 0 1 15,0 0-2-15,0 0 0 0,0 0-4 16,2-9-2-16,-2 9-2 0,0 0 1 0,0 0-4 15,-1-11 0-15,1 11-7 0,0 0 7 16,-3-12-1-16,3 12-7 0,0 0-6 0,-4-12-10 16,4 12-15-16,0 0-11 0,-4-14-19 0,4 14-40 15,-3-10-44-15,3 10-50 0,-4-11-81 0,4 11-54 16,-4-14-55-16,4 14-87 0,-4-15-258 0,4 15-251 16</inkml:trace>
  <inkml:trace contextRef="#ctx0" brushRef="#br0" timeOffset="132241.15">21348 10081 76 0,'0'0'251'0,"0"0"-41"0,0 0-14 0,0 0-26 15,0 0 1-15,0 0-24 0,0 0 20 16,0 0-40-16,0 0 55 0,0 0-68 0,0 0 11 16,2-12 4-16,-2 12 4 0,0 0 3 0,0 0-3 15,0 0-1-15,0 0 39 0,0 0-56 0,0 0 32 16,0 0-64-16,0 0 39 0,0 0-65 0,0 0 41 15,0 0-68-15,0 0 45 0,0 0-61 16,0 0 41-16,-3-9-59 0,3 9 48 0,0 0-55 16,0 0 49-16,0 0-56 0,0 0 51 0,0 0-51 15,0 0 60-15,-1 11-51 0,1-11 57 0,0 0-52 16,0 12 46-16,0-12-46 0,-2 10 54 0,2-10-44 16,-1 16 63-16,1-16-61 0,0 17 53 0,0-17-56 15,-1 20 60-15,1-8-55 0,-1 0 53 16,1 1-43-16,-2 1 49 0,2-1-63 0,-1 0 55 15,1 0-64-15,-1 2 57 0,1-2-60 0,0 1 58 16,0 1-61-16,0-1 55 0,0 3-59 0,0 0 53 16,0-1-48-16,0 1 2 0,0 0 10 0,1 1-3 15,0-1 2-15,1 1 2 0,-1 0-4 0,-1 0 0 16,1-1-19-16,2 1 29 0,-3 1-24 0,1-2 35 16,2 1-26-16,-3 1 21 0,1-1 1 15,0 0-1-15,0 1-6 0,1-1 2 0,-1 1-2 16,0 0-5-16,2-1-2 0,-2 0 2 0,0 0-3 15,1 1 1-15,0-2 6 0,-1 3-4 0,2-1 1 16,-2 2-1-16,2-2-3 0,-2 0 0 16,2 0 0-16,-1 4 5 0,0-4 2 0,1 4 4 15,0-4-7-15,-1 1 1 0,1 2 4 0,-2-1-2 16,0 1-3-16,2 1 1 0,0 0-4 0,-2-1 2 16,2 3-1-16,-2-3-28 0,1 2 33 0,1-1-25 15,0 1 31-15,-1 0-25 0,2 0 30 0,-3 0-20 16,2 0 26-16,-1 0-37 0,-1 0 34 0,2-1-35 15,-2 0 32-15,1 1-30 0,-1-4 32 0,0 0-1 16,0 1-2-16,1-1 0 0,-2 1-4 16,1-1-2-16,0 1 5 0,-1-1-1 0,0-1-4 15,0 2 6-15,0-2-7 0,0 0-1 16,0 0-25-16,0 0 30 0,0 2-30 0,-1-2 37 16,1 0-29-16,0 0 27 0,-1 0-32 0,1-1 36 15,-2 2-36-15,1-2 33 0,1 0-32 0,-1 0 36 16,0-1-39-16,-1-1 32 0,1 1-23 0,0 0-5 15,-1-2 3-15,1 2 2 0,0-1 2 0,-2 1 5 16,2-2-2-16,0 1-1 0,-2 0 3 0,1-1-1 16,1 1 28-16,-2-1-34 0,0 1 29 0,1 0-31 15,-1-2 28-15,2 1-38 0,-2 1 37 0,2-3-26 16,-2 2 23-16,2 1-32 0,0-4 30 0,-2 4-28 16,1-1 28-16,-1-1-31 0,2 0 30 0,-1 1-25 15,0-2 26-15,0 0-31 0,0 0 30 16,0 1-27-16,1-1 31 0,-2 2-31 0,0 1 3 15,1-2 8-15,-1 1 18 0,1-1-29 0,-2 1 35 16,1 0-32-16,2 1 22 0,-1-2-28 0,-1 2 29 16,2-2-27-16,-2 0 27 0,1 1-29 0,0 1 33 15,0-4-34-15,0 2 32 0,1-2-29 0,0 1 27 16,0-1-25-16,-1 1 29 0,1 0-30 0,0-2 22 16,-2 1-22-16,2 0 6 0,0-1-3 15,0 1 5-15,-1-1 2 0,2-11-3 0,-2 19 1 16,2-19 1-16,-3 18 2 0,3-18-1 0,-1 16 1 15,1-16 2-15,-3 15 0 0,3-15-2 16,-1 15 2-16,1-15-2 0,-1 14 0 0,1-14 3 0,-2 14-8 16,2-14 6-16,-2 16 3 0,2-16-3 15,-3 15-1-15,3-15-1 0,-1 14 15 0,1-14-11 16,-1 13 0-16,1-13-5 0,-3 11 2 0,3-11 0 16,-2 10 1-16,2-10 0 0,0 0 2 0,-2 13-1 15,2-13 1-15,0 0-9 0,0 0-9 0,-1 12-12 16,1-12-22-16,0 0-32 0,0 0-33 0,0 0-47 15,0 0-87-15,0 0-64 0,0 0-77 0,0 0-36 16,1-11-83-16,-1 11-375 0,2-17-443 0</inkml:trace>
  <inkml:trace contextRef="#ctx0" brushRef="#br0" timeOffset="134667.91">21343 10037 116 0,'0'0'189'16,"0"0"-22"-16,0 0-18 0,-8 5-11 15,8-5-18-15,0 0-10 0,0 0-8 0,0 0-2 0,-7 6-10 16,7-6 2-16,0 0-21 0,0 0 24 16,0 0-28-16,-10 3 30 0,10-3-40 0,0 0 39 0,0 0-49 15,0 0 45-15,0 0-57 0,0 0 61 0,0 0-65 16,0 0 6-16,-8 5 7 0,8-5 60 0,0 0-70 15,0 0 62-15,0 0-58 16,0 0 55-16,0 0-56 0,0 0 63 0,12 1-56 16,-12-1 50-16,0 0-57 0,17 0 44 0,-17 0-53 15,21 0 51-15,-10-1-42 0,3 1 46 0,3 0-54 16,3-1 48-16,1 1-50 0,2 0 45 16,0-1-56-16,4 0 49 0,-2 1-56 0,3-2 51 0,1 2-53 15,-1-1 57-15,1 0-55 0,2 0 41 0,-1 1-57 16,2 0 49-16,0 0-51 0,-1 0 46 0,1 0-57 15,0 0 54-15,0 0-55 0,0 0 53 0,0 0-56 16,0 1 53-16,2-1-48 0,-1 0 48 0,-1 1-57 16,1-1 57-16,-1 0-50 0,2 1 55 0,-2-1-64 15,-2 0 60-15,2 2-55 0,-1-2 57 16,-2 0-55-16,1 0 56 0,-2 0-50 0,0 0 53 16,0 0-55-16,-2 0 59 0,-2 0-57 15,0 0 54-15,0 0-58 0,3 0 56 0,-4 0-55 16,0-2 52-16,2 2-53 0,-2 0 54 0,0 0-54 15,4-1 54-15,-3 1-55 0,3 0 58 0,1 0-58 16,-2 0 55-16,1 1-52 0,-1-1 57 0,1 0-57 16,-3 0 56-16,0 0-58 0,1 0 54 0,-2 2-48 15,1-2 60-15,-1 0-69 0,1 0 63 16,3 1-62-16,-5 0 55 0,2-1-55 0,3 0 60 16,-3 0-67-16,4 0 64 0,-5 0-59 0,3 1 59 15,-2-1-53-15,0 1 49 0,-1-1-55 0,-1 1 62 16,1 1-65-16,-1-2 58 0,-2 1-56 0,1-1 57 15,-1 1-55-15,1-1 52 0,-2 2-53 0,0-2 56 16,-1 1-51-16,-2-1 48 0,0 0-54 16,0 0 58-16,0 0-64 0,2 0 60 0,0 0-58 15,-2 0 57-15,3 0-43 0,-1 1 39 0,-1-1-56 16,-2-1 58-16,0 1-49 0,0 0 55 0,-1 0-62 16,-2 0 61-16,1-1-61 0,-13 1 58 0,25 0-58 15,-25 0 57-15,21-2-55 0,-21 2 57 0,19-1-59 16,-19 1 56-16,16-1-54 0,-16 1 56 0,15-2-59 15,-15 2 60-15,13-1-58 0,-13 1 55 0,0 0-54 16,14-1 57-16,-14 1-57 0,0 0 61 16,0 0-61-16,17-1 59 0,-17 1-55 0,0 0 54 15,0 0-58-15,0 0 60 0,12-1-61 0,-12 1 54 16,0 0-52-16,0 0 56 0,0 0-58 0,0 0 57 16,0 0-56-16,0 0 57 0,0 0-54 0,14-1 56 15,-14 1-63-15,0 0 62 0,0 0-62 16,0 0 58-16,0 0-57 0,0 0 57 0,0 0-61 15,0 0 58-15,0 0-60 0,0 0 58 0,0 0-45 16,0 0 47-16,0 0-58 0,7 5 62 16,-7-5-60-16,0 0 56 0,0 0-53 0,0 0 59 0,-2 15-59 15,2-15 57-15,0 0-56 0,-1 13 59 16,1-13-48-16,0 0 53 0,0 17-57 0,0-17 61 16,0 15-62-16,0-15 58 0,-1 15-56 0,1-15 57 15,0 18-59-15,0-18 60 0,0 20-59 0,0-8 53 16,0-12-45-16,1 23 53 0,-1-11-57 0,0 1 59 15,0-1-64-15,0 2 62 0,0 0-56 0,0 1 64 16,0-1-60-16,0 3 57 0,1-1-61 0,-1 1 61 16,2 0-54-16,-2 0 54 0,0 0-56 15,1 0 64-15,0 0-59 0,-1-1 3 16,3 2 2-16,-2-1 6 0,-1 0 1 0,3-1-3 16,-2 1 7-16,0 1 3 0,2 0-3 0,-2 0 4 0,0-1-3 15,1 2-1-15,-1-1 2 0,0 0-2 16,0 2 1-16,1-1 2 0,-1 0 45 0,0 0-55 15,2-1 42-15,-1 1-54 0,0 2 55 0,-1-2-49 16,0 0 43-16,1 1-52 0,-1 0 54 0,0-1-62 16,0 0 45-16,1 0-43 0,-1 0 55 0,1 1-58 15,1-1 54-15,-2-1-55 0,2 1 55 0,-2-1-47 16,0 1 43-16,1-1-44 0,0 1 5 0,0 1-1 16,-1-2 3-16,0 0 2 0,0 1 3 0,2-1 2 15,-3 1 1-15,1-1 1 0,1 0 4 0,-2 0-22 16,1 1 28-16,0-1-30 15,-1 0 37-15,0 0-37 0,0 2 31 0,1-4-2 16,-1 2 0-16,0-1-2 0,2 1 1 0,-2-1-5 16,0-1 1-16,0 0 2 0,2 1 1 0,-2 0-6 15,0-3 2-15,0 1-1 0,0-1-2 0,0 0 0 16,0 1 0-16,0-1-2 0,0 0 1 0,0 0 1 16,0-1-4-16,0 2 49 0,-2-1-53 0,2-1 39 15,-2 2-46-15,2-1 54 0,0-1-59 0,2 1 46 16,-4 0-48-16,2 0 50 0,0-1-48 0,0 2 4 15,0 0 2-15,0 0 3 0,0-1 8 16,0 0-2-16,0 1 0 0,-1-1 5 0,1 2-4 0,0-2 21 16,0 2-22-16,0 1 2 0,0-3 0 15,-1 1 1-15,1-1 4 0,0 1-32 0,1 0 33 16,-2-1-18-16,1 1 24 0,0-1-27 16,1 0 32-16,-1 3-32 0,0-1 31 0,1 1-31 15,-1-3 29-15,2 2 2 0,-2-2-1 0,2 2-4 16,-2 1 1-16,1-2 1 0,1-1-6 0,-2 1 13 15,1 1-13-15,0-3-5 0,-1 4 1 0,1-4 1 16,1 1-2-16,-2 2 3 0,1-2 0 0,0 1 1 16,1 1-2-16,-1-3 5 0,-1 2-2 15,1-2-2-15,0 1 6 0,1 0-4 0,-1-1-5 16,0-1 2-16,1 1 0 0,-2 0-2 0,1-1 1 16,0 1 2-16,1 0 19 0,-1-1-22 0,0 2-1 15,0-1 7-15,2-1-7 0,-2 1 7 0,0-1-4 16,1 2-1-16,-1-3 1 0,-1 2-2 0,1-2-2 15,0 1 6-15,1-1-2 0,-1 0 2 0,0 0 1 16,-1-11 1-16,3 22-4 0,-3-22 10 16,2 19-6-16,-2-19-7 0,3 20 2 0,-3-20-3 15,3 18 3-15,-3-18 1 0,2 19-8 0,-2-19 9 16,4 17-28-16,-4-17 34 0,4 16-22 0,-4-16 25 16,2 14-30-16,-2-14 38 0,2 13-27 0,-2-13 24 15,2 14-35-15,-2-14 32 0,3 11-30 16,-3-11 31-16,1 10-30 0,-1-10 32 0,1 11-31 15,-1-11 37-15,0 0-31 0,2 14 26 0,-2-14-30 16,0 0 30-16,1 15-31 0,-1-15 33 0,0 0-32 16,1 12 31-16,-1-12-30 0,0 0 30 0,0 0-31 15,3 13 31-15,-3-13-27 0,0 0 25 0,0 0-30 16,0 0 32-16,1 14-37 0,-1-14 32 0,0 0-32 16,0 0 30-16,0 0-29 0,0 13 34 0,0-13-33 15,0 0 28-15,0 0-18 0,0 0 29 16,1 14-39-16,-1-14 38 0,0 0-34 0,0 0 28 15,0 0-27-15,-1 11 31 0,1-11-33 16,0 0 33-16,0 0-42 0,0 0 45 0,0 0-31 16,0 0 32-16,-1 13-34 0,1-13 39 0,0 0-39 15,0 0 32-15,0 0-38 0,0 0-10 0,0 0-83 16,0 0-46-16,0 0-92 0,0 0-110 0,0 0-38 16,0 0-138-16,0 0-350 0,0 0-443 0</inkml:trace>
  <inkml:trace contextRef="#ctx0" brushRef="#br0" timeOffset="136369.75">21307 13055 113 0,'0'0'233'0,"0"0"-46"16,0 0-13-16,0 0-16 0,0 0-19 15,0 0-9-15,0 0-26 0,0 0-3 0,0 0-20 16,0 0-6-16,0 0-6 0,0 0-3 0,0 0-8 15,0 0-3-15,0 0 4 0,0 0 8 0,0 0-12 16,0 0 6-16,0 0 3 0,0 0 0 0,0 0 10 16,0 0 5-16,5 7-3 0,-5-7 4 15,0 0 4-15,0 0-6 0,0 0 0 0,11 3-6 16,-11-3 4-16,0 0 0 0,14 3-4 0,-14-3 45 16,13 1-62-16,-13-1 43 0,16 3-57 0,-16-3 42 15,21 2-59-15,-9 1 44 0,0-2-58 0,1 0 44 16,-1 0-54-16,1 1 52 0,3-1-59 15,-2-1 54-15,1 1-51 0,0-1 52 0,2 1-60 16,1-1 54-16,0 1-58 0,1-1 54 0,-1 0-55 16,2 0 56-16,1 0-52 0,-2-1 54 0,1 1-57 15,1 0 54-15,-1-1-54 0,1 1 1 0,0 0 9 16,0-1 5-16,2 1 5 0,0 0 2 0,0 1 2 16,0-1-1-16,4 0-1 0,-1 1 0 0,0 0 55 15,1 0-61-15,0-1 54 0,-2 2-62 16,1-1 56-16,1 1-59 0,0-1 59 0,-2 1-63 0,1-1 61 15,0 0-64-15,-1 2 59 16,0-2-55-16,-2 0 54 0,-1 0-59 0,0 0 58 16,-1 0-58-16,0-1 61 0,-1 2-58 0,2-1 63 15,-2-1-59-15,0 1 62 0,0-1-68 0,1 1 57 16,-2-1-59-16,3 0 56 0,-2 0-60 0,1 0 61 16,-1-1-62-16,2 1 7 0,-1-1 5 0,1 1 1 15,0-1 6-15,-2 1 3 0,2-2 4 0,0 1 13 16,-2 1-11-16,1-1 4 0,-1 1 1 0,0-1-12 15,0 0 9-15,0 1 0 0,-2 0 7 16,1-1-7-16,2-1 0 0,-3 1 5 0,2 1-1 0,0-1-4 16,-2 0 1-16,3-1 3 0,-3 2-2 0,2 0-2 15,-1-1 2-15,1 0 1 0,-1 0-3 16,1 1 0-16,-2-1-1 0,1-1 0 0,-2 1 0 16,2 1-1-16,-4 0-2 0,2-1 4 0,-1 1 4 15,-2 0-3-15,3 0 11 0,-3 0-8 0,0 0-8 16,2-1 5-16,-1 1-5 0,0 1 0 0,-1-1 2 15,0 0 0-15,1-1 0 0,-2 1-1 0,2 0 0 16,-2 0-1-16,0 0-3 0,1 0 8 0,-1 0-10 16,-1 1 9-16,2-1-5 0,-14 0-3 15,24 1 1-15,-24-1-1 0,22 0 4 0,-22 0-2 16,23 1 0-16,-23-1 3 0,23 2 0 0,-23-2 4 16,20 0 1-16,-20 0 5 0,22 1-14 0,-9 0-1 15,-2 0 1-15,-11-1 1 0,23 1 0 16,-23-1 1-16,21 2-1 0,-21-2 1 0,23 0 1 15,-23 0-2-15,21 1 4 0,-21-1-5 0,22 1 5 16,-22-1-1-16,18 1-3 0,-18-1 2 0,19 2-1 16,-19-2-5-16,17 1 5 0,-17-1 1 0,18 1 3 15,-18-1-4-15,16 1 6 0,-16-1-5 0,18 0-5 16,-18 0 6-16,17 1-4 0,-17-1 2 0,15 1 0 16,-15-1-1-16,17 0 2 0,-17 0-1 0,14 2 2 15,-14-2-2-15,14 0-1 0,-14 0 7 0,15 0-6 16,-15 0 3-16,13 0-1 0,-13 0-3 15,14 1 1-15,-14-1 0 0,0 0 0 16,18 0-1-16,-18 0 1 0,13-1 0 0,-13 1 0 0,0 0 2 16,16 1 3-16,-16-1-6 0,0 0 1 15,18 0-1-15,-18 0-1 0,0 0 1 0,16-1 1 16,-16 1 1-16,0 0 1 0,16 0-1 0,-16 0 0 16,0 0 6-16,13 0-2 0,-13 0-6 0,0 0 7 15,13-2-8-15,-13 2 3 0,0 0-2 0,0 0 1 16,13 0-2-16,-13 0 3 0,0 0 1 0,0 0 0 15,12-1 4-15,-12 1 0 0,0 0-8 0,0 0 4 16,0 0-5-16,0 0 3 0,0 0-3 0,14-1 2 16,-14 1-3-16,0 0 1 0,0 0 2 0,0 0 0 15,14-1 2-15,-14 1 7 0,0 0-8 16,0 0 4-16,13-1-5 0,-13 1 2 16,0 0 1-16,0 0-1 0,11-3 0 0,-11 3 47 15,0 0-54-15,0 0 1 0,0 0-2 0,12-2-6 16,-12 2-27-16,0 0-34 0,0 0 15 0,0 0-106 15,0 0-9-15,0 0-121 0,5-9-36 0,-5 9-23 16,0 0-51-16,-7-9-45 0,7 9-210 0,-10-9-167 16</inkml:trace>
  <inkml:trace contextRef="#ctx0" brushRef="#br0" timeOffset="138206.13">3224 10972 282 0,'0'0'328'0,"0"0"-31"0,0 0 8 0,0 0-19 16,0 0-15-16,0 0-22 0,0 0-25 0,4-8-34 16,-4 8-27-16,0 0-14 0,0 0-25 0,0 0-20 15,0 0-19-15,0 0-15 0,0 0-3 16,0 0 3-16,0 0 3 0,0 0 12 0,0 0 5 0,1 14 5 15,-1-14 4-15,-3 14 2 0,3-14-1 16,-1 19-63-16,-1-6 67 0,0-1-58 0,0-1 64 16,-1 4-59-16,1 1 37 0,-1-2-59 0,2 1 37 15,-2-1-57-15,2-1 50 0,0 0-58 0,1-1 54 16,-2 0-56-16,1 0 50 0,1 0-57 0,0-12 50 16,-1 22-56-16,1-22 25 0,0 15-118 15,0-15-16-15,0 15-129 0,0-15-15 0,0 0-115 16,1 13-60-16,-1-13-98 0,0 0-260 0,0 0-327 15</inkml:trace>
  <inkml:trace contextRef="#ctx0" brushRef="#br0" timeOffset="138527.1">3162 11029 464 0,'2'-10'400'15,"-2"10"-33"-15,4-17-34 0,0 8-17 0,-4 9-28 16,6-14-39-16,-2 6-42 0,-4 8-31 0,10-14-23 15,-4 8-19-15,-6 6-14 0,14-9-17 0,-14 9-15 16,20-6-16-16,-20 6-12 0,20-1-9 0,-20 1-7 16,22 2-6-16,-10 0-6 0,1 3-5 0,1 2-1 15,0 1-3-15,-1 0-1 0,3 4-3 0,-2 0-6 16,-2 2 1-16,0 1-1 0,-1 0 5 0,-3-3-1 16,-2 3 3-16,1 1 4 0,-3-2 2 0,-3 0 8 15,0-1-51-15,-2 1 77 0,-2 0-55 16,0 0 72-16,-4-2-60 0,-1 2 62 0,-2-4-65 15,0 1 62-15,-2-1-70 0,-3 0 52 0,1-3-62 16,-5 1 58-16,2-2-65 0,-1-1 54 0,-1 0-59 16,3-2 40-16,-2 0-103 0,2 0-7 0,2 0-82 15,2-1-75-15,0-1-77 0,12-1-79 0,-20 2-86 16,20-2-360-16,-17-1-385 0</inkml:trace>
  <inkml:trace contextRef="#ctx0" brushRef="#br0" timeOffset="139503.51">5036 11072 78 0,'3'-15'442'0,"-3"15"-112"0,0-13 36 0,0 13-110 0,-2-15 50 16,2 15-91-16,-6-12 32 0,6 12-84 15,-8-15 24-15,8 15-73 0,-11-12 29 0,11 12-65 16,-15-8 38-16,15 8-61 0,-15-6 45 0,15 6-61 0,-19-1 50 16,9 4-54-16,-1 1 55 0,-1 0-61 15,0 2 42-15,0 3-54 0,0-1 57 0,1 3-65 16,-1-1 63-16,3 4-60 0,0-2 59 0,-1 2-63 16,4-2 53-16,1 2-57 0,-1 0 55 0,3 0-54 15,-1-1 59-15,3 0-63 0,1-1 64 0,1 1-60 16,1-2 68-16,2-1-52 0,0 1 56 0,4 0-56 15,0-1-12-15,3-1 14 0,0-2-1 0,1-1-3 16,2-1-5-16,-2-1-6 0,0-2-7 16,1-2-3-16,-1-4 9 0,3 0 26 0,-2-3-63 15,1-3 33-15,-3-1-67 0,2-3 68 0,-4-2-66 16,0-2 68-16,-4 2-61 0,1-1 66 0,-2 1-67 16,-1-1 64-16,-2 0-59 0,-1 4 66 0,0-1-62 15,-1 2 61-15,-1 0-59 0,1-1 59 0,-1 4-63 16,2 9 57-16,-8-18-62 0,8 18 62 0,-9-11-60 15,9 11 60-15,-10-5-60 0,10 5 61 0,-13 2-55 16,13-2 64-16,-11 7-58 0,4 0 56 0,2 0-56 16,-3 3 59-16,5 0-33 0,-3 4 42 0,3 0-58 15,-1 2 58-15,1 1-52 0,2 1 58 0,0 2-57 16,1 1 72-16,0 0-56 0,1 3 4 0,0 1 4 16,2 1 1-16,1 0 3 0,-1-1-3 0,1 0 0 15,1 1 2-15,-1 0-1 0,3-1 53 16,-2-1-61-16,0 0 56 0,0 0-64 0,-1-1 62 15,0-2-80-15,1-3 12 0,-3 0-107 16,-1-1-7-16,-1-1-111 0,0-2-15 0,-1-1-95 16,-1-1-110-16,-5 1-293 0,1-3-270 0</inkml:trace>
  <inkml:trace contextRef="#ctx0" brushRef="#br0" timeOffset="140426.26">5178 12603 333 0,'0'0'406'0,"5"-9"-97"15,-5 9 57-15,0 0-54 0,0 0-30 0,4-9-33 16,-4 9-44-16,0 0-35 0,0 0-26 0,0 0-25 16,-5-9-15-16,5 9-14 0,0 0-9 0,-13 3-60 15,13-3 48-15,-15 7-43 0,6-2 48 0,1 1-53 16,-3 2 64-16,0 2-62 0,1 1 60 0,0 0-64 16,1 3 53-16,0-1-64 0,1 0 57 0,1 1-64 15,0 1 59-15,1 1-56 0,2-2-1 0,0 1 59 16,2 0-55-16,0-3 5 0,1 0 2 15,2 0 0-15,-1 0 5 0,3-1 4 0,-1-2 4 16,2 1 5-16,1-1-5 0,1-1 2 0,0-1 3 0,3-1 1 16,-9-6 2-16,15 7-1 0,-15-7 4 15,21 2-10-15,-21-2-3 0,23-3-3 0,-11-2-4 16,0-2-13-16,2-3 29 0,-1-2-63 0,1-4 39 16,-1 0-63-16,-3-1 68 0,0-2-65 0,-2 1 63 15,-3-1-70-15,0 2 57 0,-2 1-68 0,-1-1 65 16,-1 2-55-16,-1 0 61 0,-1 4-50 0,-1-2 62 15,-1 3-58-15,1 0 59 0,-1 1-61 0,-1 0 60 16,4 9-62-16,-9-10 63 0,9 10-57 0,-11-7 63 16,11 7-56-16,0 0 62 0,-17 3-65 0,17-3 58 15,-13 8-52-15,7-2 57 0,1 3-50 16,0 0 60-16,-1 4-52 0,1 0 68 0,0 3-59 16,2 1 56-16,0 0-66 0,2 1 60 0,-2 1-67 15,2 0 65-15,1 1-62 0,0 1 4 0,2 2 3 16,1 1 2-16,1-2 1 0,0 2 59 15,2 1-64-15,-1-1 56 0,0-2-60 0,0 1 59 16,2 0-63-16,-1-2 65 0,-1-1-65 0,0-3 64 16,-1-2-61-16,-1-1 63 0,-1 0-64 0,1-4 58 15,-1 0-66-15,1-1 47 0,-3-9-91 0,0 15 14 16,0-15-121-16,-5 11-17 0,5-11-105 0,-12 3 4 16,12-3-56-16,-15-1-54 0,5-2-307 0,1-2-223 15</inkml:trace>
  <inkml:trace contextRef="#ctx0" brushRef="#br0" timeOffset="140841.51">5032 12380 130 0,'0'0'375'16,"0"0"-33"-16,-13-3-87 0,13 3 39 0,0 0-106 15,-10-2-5-15,10 2 48 0,0 0-89 16,0 0 51-16,0 0-84 0,-11-4 44 0,11 4-58 15,0 0 59-15,0 0-37 0,0 0 71 16,0 0-51-16,19 0 58 0,-19 0-67 0,25 0 53 0,-5 0-67 16,0-1 53-16,7 0-70 0,1 0 49 0,0 1-63 15,1-2-5-15,1 1-5 0,1 0-3 0,-3 1-8 16,-1-2-10-16,0 2-6 0,-5-1-9 16,1 1-7-16,-3-1-8 0,-2 1-6 0,-3-1-3 15,1 1-3-15,-3 0-23 0,0-1-45 0,-13 1-76 16,22-1-21-16,-22 1-145 0,16 0-44 0,-16 0-100 15,14-3-69-15,-14 3-411 0,0 0-496 0</inkml:trace>
  <inkml:trace contextRef="#ctx0" brushRef="#br0" timeOffset="142109.07">1892 11143 172 0,'0'0'301'0,"-16"-3"-46"15,16 3-41-15,-16-3-20 0,16 3-22 0,-15-2-24 16,15 2-18-16,-14-1-13 0,14 1-8 0,-13-1-39 16,13 1 28-16,0 0-14 0,-15 0-8 0,15 0-8 15,0 0-3-15,-14-1-1 0,14 1-6 0,0 0 1 16,0 0-2-16,0 0-3 0,-13 0 3 0,13 0 16 16,0 0 18-16,0 0 27 0,0 0 3 0,0 0 21 15,0 0-12-15,13 2 14 0,-13-2-9 0,16 1 0 16,-4 0-18-16,-12-1-12 0,27 0-18 0,-13 1-9 15,6-1-15-15,1 0-9 0,-2 2-2 0,0-2-8 16,4 1 2-16,-1 0-6 0,0 0-2 0,2-1-5 16,-1 1 6-16,0-1-5 0,0 0-4 15,1 1 0-15,-1-1-5 0,-1 0 2 0,-1 2 2 16,2-2-8-16,-1 0-5 0,1 0-1 0,-1 0-3 16,0 0-6-16,-3 0 9 0,1 0-1 0,-1 0 0 15,-1 0-4-15,1 0 0 0,-3 0 1 0,0-2-7 16,-1 4-3-16,0-2 1 0,-2-2-2 0,1 2 1 15,-2 2 0-15,1-4-1 0,-13 2 0 0,25 0 2 16,-25 0-2-16,21 0 1 0,-21 0 1 0,22 2-5 16,-22-2 6-16,18-2-4 0,-18 2 4 0,19 0-11 15,-19 0 9-15,17 0-6 0,-17 0-10 0,18 0 19 16,-18 0-2-16,14 2-1 0,-14-2 6 0,14 0-1 16,-14 0 4-16,0 0-2 0,15 0-1 0,-15 0-4 15,0 0-5-15,14 0 7 0,-14 0-2 16,0 0-1-16,0 0 1 0,13 0 4 0,-13 0-55 15,0 0 56-15,0 0-2 0,0 0 2 16,13 1-2-16,-13-1-1 0,0 0-2 0,0 0-2 16,0 0 0-16,0 0 0 0,0 0-2 0,0 0 3 15,0 0-6-15,11-1-13 0,-11 1 15 0,0 0 1 16,0 0-2-16,0 0 9 0,0 0-1 0,0 0 4 16,0 0-3-16,13-2-48 0,-13 2 49 0,0 0-1 15,0 0-2-15,0 0-3 0,14 2 1 16,-14-2-6-16,0 0-12 0,0 0-25 0,13-2-27 0,-13 2-39 15,0 0-46-15,0 0-46 0,15 0-94 16,-15 0-59-16,0 0-114 0,0 0-519 0,0 0-580 16</inkml:trace>
  <inkml:trace contextRef="#ctx0" brushRef="#br0" timeOffset="143513.57">1807 12265 316 0,'-12'-3'269'0,"12"3"-6"16,0 0-54-16,-9-6 15 0,9 6-57 16,0 0 21-16,-11-5-53 0,11 5-10 0,0 0-7 0,-13-5-10 15,13 5 7-15,0 0-2 0,-10-5 17 16,10 5-29-16,0 0 13 0,0 0-25 0,-11-3 10 15,11 3-23-15,0 0 8 0,0 0-20 0,0 0 10 16,0 0-17-16,0 0 12 0,-11-2-12 0,11 2 1 16,0 0 1-16,0 0 1 0,0 0 5 0,0 0 6 15,0 0 5-15,0 0 5 0,0 0-1 0,11-4-4 16,-11 4-3-16,0 0-6 0,18 0-1 0,-18 0-5 16,19 0-8-16,-6-2-2 0,1 2-6 0,-1 0-50 15,3 0 54-15,3-1-62 0,0 1 63 16,1 0-57-16,0-1 55 0,4 0-60 0,-1 1 54 0,-2-1-60 15,5-3 54-15,-3 4-56 0,0-1 52 16,-1 0-56-16,2 1 54 0,-1-1-55 16,1 0 61-16,1-1-60 0,-2 1 55 0,0 1-55 15,-1-1 54-15,-1-1-59 0,2 2 11 0,-1-1 4 16,1-1 49-16,-3 1-54 0,1 0 53 0,0-1-56 16,0 2 52-16,0-1-55 0,1 0 56 0,-2 0-51 15,1 0 42-15,1 0-42 0,-4-1 52 0,4 1-57 16,-1 0 53-16,-3 1-49 0,3-1 53 0,-1-1-55 15,-2 1 49-15,0 0-50 0,-3 1 53 0,0-1-56 16,0 1 53-16,0-1-53 0,-1-1 52 0,0 1-51 16,-1 1 55-16,0-1-57 0,-13 1 56 0,24-1-56 15,-24 1 55-15,24-1-54 0,-12 0 55 16,-12 1-55-16,21-3 55 0,-21 3-56 0,23-1 56 16,-11 0-61-16,-12 1 53 0,23-2-54 0,-23 2 53 15,23-1-47-15,-23 1 38 0,19-1-38 0,-19 1 51 16,20 0-59-16,-20 0 62 0,18-1-52 0,-18 1 57 15,17 0-58-15,-17 0 55 0,15-1-59 0,-15 1 59 16,13 0-54-16,-13 0 58 0,0 0-53 0,18-2 45 16,-18 2-49-16,0 0 53 0,13 0-53 0,-13 0 52 15,0 0-56-15,0 0 56 0,13 0-55 0,-13 0 49 16,0 0-51-16,0 0 62 0,0 0-63 0,12-1 54 16,-12 1-53-16,0 0 52 0,0 0-52 0,0 0 57 15,12-1-55-15,-12 1 55 0,0 0-50 16,0 0 44-16,0 0-42 0,0 0 44 0,13-1-51 15,-13 1 53-15,0 0-40 0,0 0 46 0,0 0-62 16,0 0 45-16,0 0-77 0,0 0 38 0,0 0-97 16,0 0 10-16,0 0-110 0,11-1-33 0,-11 1-128 15,0 0-63-15,0 0-481 0,0 0-500 0</inkml:trace>
  <inkml:trace contextRef="#ctx0" brushRef="#br0" timeOffset="144374.59">1649 12592 367 0,'0'0'340'0,"0"0"-30"0,3-13-51 0,-3 13 25 0,0-11-20 15,0 11-31-15,-3-10 9 0,3 10-58 0,-5-10-12 16,5 10-25-16,-7-8-4 0,7 8-29 16,-12-8 10-16,12 8-27 0,-14-6 10 0,14 6-27 15,-15-4 5-15,15 4-26 0,-19 0 1 0,19 0-23 16,-18 4 6-16,5-1-21 0,4 3 16 0,-5-1-11 15,3 3 0-15,0 1-6 0,0 0 2 16,2 1-10-16,0 3 14 0,1-2-10 0,-1 1 17 0,4 2-11 16,-2-1 7-16,4-2-11 0,0 0 7 0,2 1-5 15,-4-1 8-15,5-11-3 16,0 22 9-16,0-22 0 0,3 17 7 0,0-8 6 16,1 0-25-16,0-2 37 0,4-1-4 0,-1 0-7 15,3-2-7-15,1-1-2 0,3-1-6 0,-1 1-13 16,2-2-21-16,-1-2-23 0,1 1-28 15,2-1-25-15,-4-2-37 0,2 1-24 0,-3 0-52 0,0-2-27 16,1 2-62-16,-1-5-38 0,-1 3-60 0,-1-1-54 16,2 0-348-16,-3-1-297 0</inkml:trace>
  <inkml:trace contextRef="#ctx0" brushRef="#br0" timeOffset="144751.37">1851 12456 346 0,'0'0'302'0,"0"0"-66"0,-1-13-35 0,1 13-29 16,0 0-37-16,0 0-26 0,0-13-26 0,0 13-16 16,0 0-20-16,0 0-5 0,0 0-7 0,0 0-14 15,-1-11 6-15,1 11 7 0,0 0-23 16,0 0 53-16,0 0-23 0,0 0 50 0,0 0-17 0,0 0 36 15,0 0-31-15,0 0 21 16,0 0-19-16,0 0 25 0,0 0-14 0,-3 11 19 16,3-11-23-16,0 0 9 0,-1 13-15 0,1-13 20 15,-3 13-11-15,3-13 32 0,-2 18-10 0,0-7 6 16,0 0-10-16,2 1-14 0,-2 1-12 0,1-1-1 16,-1 1-11-16,-1 3-1 0,2-3 1 0,0 1-15 15,0-2 0-15,-2 2-14 0,3-1 2 0,0 0-7 16,-2-1-3-16,1 0-5 0,0-1-8 0,0 0-2 15,1-11-1-15,-1 19-5 0,1-19-42 0,-2 16-70 16,2-16-59-16,-1 14-90 0,1-14-40 0,-1 12-98 16,1-12-32-16,0 0-62 0,0 0-305 0,1 13-305 15</inkml:trace>
  <inkml:trace contextRef="#ctx0" brushRef="#br0" timeOffset="145166.76">2033 12615 591 0,'0'0'417'0,"0"0"-25"16,2-12-61-16,-2 12 3 0,0 0-46 0,2-11-33 15,-2 11-53-15,0 0-29 0,0 0-46 16,0 0-10-16,0 0-36 0,-3-10-3 0,3 10-21 0,0 0 8 16,-6 7-16-16,6-7 11 0,-7 7-20 0,7-7 14 15,-9 13-13-15,9-13 12 0,-6 17-12 16,2-8 4-16,0 1-13 0,2-1 3 0,-1 2-16 15,1-1 9-15,0 1-14 0,2-11 11 16,-2 20-13-16,2-20 8 0,0 16-13 0,0-16 18 16,2 15-6-16,-2-15 9 0,9 14 1 0,-3-6 0 15,2-3 1-15,4-1-3 0,-2 0-7 0,-10-4-3 16,24 2-3-16,-12-3 2 0,2-1-7 16,0-2 4-16,0-2 0 0,-1-1-8 0,-3 0 0 0,1-3-3 15,-2 2-3-15,-1-3 3 0,-3 1-5 0,0 0-1 16,-2 1-2-16,-2-2 1 0,-1 11-12 15,-4-20 6-15,-1 10-8 0,0 2 5 0,-1-2-10 16,-2 2 6-16,-3 0-25 0,2 0-3 0,-2 3-35 16,0 1-12-16,1-1-34 0,10 5-14 0,-19-5-56 15,19 5 3-15,-18-1-27 0,18 1-59 0,-16 1 10 16,16-1-22-16,-10 4-47 0,10-4-270 0,0 0-121 16</inkml:trace>
  <inkml:trace contextRef="#ctx0" brushRef="#br0" timeOffset="145519.51">2416 12622 123 0,'0'0'541'0,"1"-11"-171"0,-1 11-17 0,0 0-57 16,-2-10 12-16,2 10-44 0,0 0-23 0,-5-8-47 15,5 8-10-15,0 0-35 0,-9-4-5 0,9 4-38 16,0 0-3-16,-15-3-34 0,15 3 2 0,-12 3-18 16,12-3 2-16,-14 4-20 0,5 1 8 0,9-5-16 15,-13 11 15-15,5-5-11 0,1 1 11 0,1 1-13 16,0 1 12-16,1-1-4 0,0 0 8 16,1 2-3-16,2 0 6 0,-2-1 19 0,4-9 18 0,-4 17 1 15,4-17-1-15,4 18-13 0,-4-18-38 16,8 17 44-16,-3-10-49 0,2 0 44 0,1-1-54 0,2 0 35 15,1-1-66-15,0-1 17 0,3-2-102 16,-2 1 15-16,-12-3-50 0,25-2-54 0,-12 1-55 16,0-3-13-16,-2 0-91 0,2-3-2 0,-3-2-66 15,1 0-32-15,-1-2-259 0,-3-3-210 0</inkml:trace>
  <inkml:trace contextRef="#ctx0" brushRef="#br0" timeOffset="145752.21">2563 12396 526 0,'0'0'496'16,"2"-11"-83"-16,-2 11-53 0,0 0-27 0,1-14-31 0,-1 14-45 16,0 0-44-16,0 0-42 0,0-13-36 0,0 13-30 15,0 0-12-15,0 0 0 0,0 0 13 16,0 0 11-16,0 0 11 0,4 13-6 0,-4-13-5 16,3 17-8-16,-3-17 4 0,0 24 10 0,0-11-51 15,0 2 36-15,-2 1-49 0,2 2 32 0,0 0-54 16,0 1 26-16,0-1-43 0,0 1 26 0,-1-1-37 15,1 2 34-15,0-2-39 0,-2 1 28 0,1-2-80 16,1-2-30-16,-1 0-139 0,1-3-32 0,0 0-94 16,0-12-87-16,0 19-63 0,0-19-494 0,0 13-583 15</inkml:trace>
  <inkml:trace contextRef="#ctx0" brushRef="#br0" timeOffset="146101.43">2740 12538 353 0,'0'0'478'0,"0"0"-70"0,5-10-101 16,-5 10-9-16,0 0-35 0,0 0-4 0,6-7-52 15,-6 7-35-15,0 0-18 0,0 0-36 0,0 0-1 16,0 0-30-16,0 0 0 0,0 0-26 0,-13 1 3 16,13-1-27-16,-14 4 6 0,14-4-19 0,-15 4 8 15,15-4-23-15,-18 7 14 0,9-4-18 0,0 1 13 16,1 0-14-16,-2 1 5 0,10-5-6 0,-15 8 11 15,15-8-12-15,-17 7 19 0,17-7-16 16,-13 7 18-16,13-7-5 0,-11 8 15 0,11-8-14 16,-8 8 17-16,8-8-8 0,-5 10 10 0,5-10 4 15,-1 11 10-15,1-11 3 0,4 14 2 16,-4-14-5-16,10 13-7 0,-1-6-4 0,0-1-3 16,2 0-8-16,3 1 0 0,2-1-3 0,-1 1-4 15,2-2-5-15,1 1-13 0,-2-1-29 0,2-1-35 16,-1-1-58-16,-1 1-73 0,1-1-90 0,-3-2-75 15,0 1-116-15,0-4-439 0,-2 1-475 0</inkml:trace>
  <inkml:trace contextRef="#ctx0" brushRef="#br0" timeOffset="147951.34">8581 10878 16 0,'-16'0'351'0,"16"0"-75"0,0 0-61 0,-17 0 17 15,17 0-52-15,0 0-28 0,-14 1-19 0,14-1-21 16,0 0-21-16,0 0-11 0,-12 1-6 0,12-1-1 16,0 0 16-16,0 0 8 0,0 0 12 0,0 0 9 15,0 0 51-15,12 7-56 0,-12-7 46 0,15 1-53 16,-15-1 52-16,20 2-61 0,-7-2 40 15,2 2-55-15,4-1 45 0,-1 0-66 0,3-1 47 0,2 1-69 16,0 0 52-16,3 0-69 0,1 1 58 16,1-2-70-16,1 0 59 0,1 1-69 15,-2 0 64-15,3 1-62 0,-2-2 3 0,-1 0 2 16,0 1-1-16,1-1 4 0,-2 0-2 0,0 0 1 16,0 0 1-16,-3 0-1 0,-1 0-3 0,0 0-4 15,-2 0-2-15,-1 0 1 0,-1 0 0 0,-2 0 1 16,-2 0 10-16,-1-1-12 0,-1 1-7 0,1 0 6 15,-14 0-1-15,24 0 2 0,-24 0 0 0,20 0-4 16,-20 0 5-16,19 0-2 0,-19 0 0 0,15 0 0 16,-15 0 0-16,17 0-1 0,-17 0 2 0,14 0 1 15,-14 0 0-15,0 0 0 0,19 0 0 16,-19 0 0-16,0 0 2 0,17-2-2 0,-17 2 1 0,0 0 1 16,0 0 1-16,15 0-7 0,-15 0 5 15,0 0 5-15,0 0-1 0,0 0-1 0,17 0-2 16,-17 0-6-16,0 0 2 0,0 0-1 0,0 0 5 15,12 0-3-15,-12 0 1 0,0 0-1 0,0 0-1 16,13 0 0-16,-13 0-1 0,0 0 1 0,0 0 0 16,0 0 2-16,16 0-5 0,-16 0 3 0,0 0 0 15,0 0 0-15,0 0 1 0,11-1 0 0,-11 1 1 16,0 0 1-16,0 0-2 0,0 0-7 16,0 0-22-16,0 0-28 0,0 0 19 0,0 0-100 0,0 0 3 15,13-1-124-15,-13 1-35 0,0 0-27 16,0 0-29-16,0 0-19 0,0 0-326 0,0 0-200 15</inkml:trace>
  <inkml:trace contextRef="#ctx0" brushRef="#br0" timeOffset="148667.24">9855 10753 189 0,'0'0'477'0,"-2"-10"-67"0,2 10-44 16,0 0-20-16,-3-11-27 0,3 11-47 0,0 0-56 15,0 0-42-15,-2-10-35 0,2 10-25 0,0 0-16 16,0 0-5-16,0 0 6 0,0 0 23 0,0 0 14 16,-3 16 5-16,3-16 13 0,0 19-10 0,1-7-2 15,-2 2 3-15,1 1-4 0,0 2-14 0,-1 1-10 16,1 0-9-16,0 0-15 0,-1 1-15 0,1-1-11 15,0 0-9-15,-2 0-13 0,2 0-6 16,0-2-7-16,0-1-7 0,0-2-15 0,-2 1-44 0,2-14-60 16,0 21-59-16,0-21-42 0,0 17 11 15,0-17-91-15,0 14-17 0,0-14-126 0,0 0-50 16,4 10-71-16,-4-10-277 0,0 0-351 0</inkml:trace>
  <inkml:trace contextRef="#ctx0" brushRef="#br0" timeOffset="148967.81">9806 10778 293 0,'2'-11'333'0,"2"0"-31"16,-2 1-39-16,2 2-26 0,2-1-20 0,0 2-19 15,0-1-19-15,3 1-17 0,0 0-17 0,0 1-15 16,5 1-9-16,-1 0-9 0,1 1-6 0,1 0 0 16,1 3-8-16,-2 2-19 0,5-1 11 15,-2 4-27-15,2 0 10 0,-1 2 17 0,2 1-32 16,-1 1-4-16,-1 4-5 0,-1 0-4 0,-2 2-2 15,0 0-4-15,-3 2 54 0,-1 0-67 0,-4 2 57 16,-1 1-65-16,-3-1 67 0,-3 0-69 0,-2 0 62 16,-1 1-69-16,-4 0 5 0,-3-1 4 0,-1 0-5 15,-5-1 8-15,2-2-6 0,-1 0 1 0,-3-4-1 16,0 2 0-16,0-2-2 0,-1-2-2 0,1-1 2 16,-2-1-3-16,2-2-20 0,2-1-40 15,0 0-4-15,0-2-126 0,2 1-25 0,3-2-132 16,-1 0-34-16,12-1-51 0,-20-1-411 15,20 1-371-15</inkml:trace>
  <inkml:trace contextRef="#ctx0" brushRef="#br0" timeOffset="149948.23">11721 10836 387 0,'0'0'361'0,"-6"-15"-40"0,2 6-25 0,-1 1-18 0,-1 1-34 16,-1-1-17-16,-2 1-26 0,2 1-40 0,-2 2-27 16,-1-3-22-16,-2 4-18 0,2-1-18 0,10 4-15 15,-22-2-10-15,10 3-10 0,2 2-2 16,-3 0 0-16,2 3-3 0,-1 1 7 0,1 3 17 0,1 1 47 15,-2 1-65-15,3 1 52 16,0 0-58-16,1 2 56 0,2 0-58 0,-1 0 64 0,3 1-60 16,0 0 53-16,1 0-74 0,0-2 57 0,3-1-64 0,0 0 59 15,1-1-64-15,3 0 58 0,1 0-62 16,1 1 58-16,2-4-61 0,3 1 4 0,2-2 1 16,-2 1 5-16,3-4 0 0,0 0-1 0,-1-3 0 15,0 0-3-15,1-2-4 0,-1-2-8 0,1-2-7 16,2-3-6-16,-4-2 4 0,2-3-1 0,-1-2-2 15,-1-3 3-15,-2-1-3 0,0-1-12 0,-5-2 4 16,4 1-6-16,-5 0 4 0,0 1-11 0,-3 1 25 16,1 1-15-16,0 0 20 0,-4 2-17 0,2 2 17 15,-3 2-21-15,0 0 17 0,3 11-19 0,-5-16 27 16,5 16-21-16,-14-9 19 0,14 9-5 0,-13-3 27 16,13 3-28-16,-19 3 2 0,11 1 3 15,-2 2 3-15,0 2 7 0,1 3 1 16,2 0 54-16,-1 1-54 0,0 1 54 0,2 3-48 15,2-1 71-15,1 2-63 0,-1 1 54 0,2 0-58 16,2 0 50-16,1 1-65 0,0 1 57 0,3 1-61 16,-1 1 61-16,1 0-63 0,2 0 1 0,-1 0 1 15,2-1 4-15,-1 0 0 0,1 0 2 0,-1-2 2 16,2 1 2-16,-4-3 1 0,2-2 1 0,-1 0-30 16,-1-1-15-16,0-1-64 0,-1-1-35 0,-1 0-75 15,1-2-57-15,-3-10-14 0,0 19-71 0,0-19-83 16,-3 18-256-16,3-18-204 0</inkml:trace>
  <inkml:trace contextRef="#ctx0" brushRef="#br0" timeOffset="150959.37">12234 10854 149 0,'0'0'193'0,"-13"1"-43"0,13-1-11 0,-14 2-26 16,14-2-3-16,-13 1-3 0,13-1 5 0,-11 1 13 15,11-1-10-15,0 0 21 0,-18 1-35 0,18-1 0 16,0 0-1-16,-13 1 23 0,13-1-17 0,0 0 7 16,-14 1-3-16,14-1-4 0,0 0-10 0,0 0-6 15,-13 2-1-15,13-2 35 0,0 0-58 16,0 0-5-16,-14 1-3 0,14-1-8 0,0 0-5 0,0 0-5 15,-13 3 4-15,13-3-4 16,0 0 40-16,-12 1-49 0,12-1 45 0,0 0-55 0,-11 2 54 16,11-2-56-16,0 0 54 0,-10 3-49 15,10-3-3-15,0 0 58 0,0 0-55 0,0 0 54 0,-13 2-58 16,13-2 4-16,0 0 6 0,0 0 14 16,0 0 5-16,0 0-3 0,0 0 6 0,0 0 7 15,0 0-2-15,10 4-3 0,-10-4-3 0,15 0-3 16,-15 0-9-16,21 0-6 0,-8 0-4 0,3 0-7 15,-1 0-1-15,3-1-4 0,3 1-1 0,-1 0-4 16,1-1-6-16,3 1 2 0,2-1 0 0,2 1-3 16,3 0 1-16,-2-1-2 0,0 1 1 0,1 0 1 15,1-1-6-15,0 1 2 0,-1-1 2 0,1 1 0 16,-2-2-3-16,3 2 3 0,-5 0-4 16,4-1 11-16,-3 1-4 0,1 0 1 0,0-1-3 15,-2 1 2-15,2 1-4 0,-1-1 3 0,0 0 4 0,-1 0 8 16,2 1 8-16,-2-1 0 0,2 2 3 15,0-1-4-15,-2-1 6 0,3 2 2 0,-3-2 1 16,0 1-1-16,2-1 4 0,-9 0 9 0,5 0-7 16,-2 1 0-16,-1-1-32 0,-2 0 33 0,2 0-30 15,-3 0 32-15,0 0-27 0,-4 0 27 0,2 0-25 16,-3-1 22-16,-3 1-29 0,-11 0 23 0,23 0-28 16,-23 0 19-16,19 0-36 0,-19 0-3 0,16 0-62 15,-16 0-21-15,13-1-49 0,-13 1-67 16,0 0-70-16,12 0-114 0,-12 0-51 0,0 0-71 15,0 0-433-15,0 0-535 0</inkml:trace>
  <inkml:trace contextRef="#ctx0" brushRef="#br0" timeOffset="151959.37">11738 12416 237 0,'0'0'348'0,"-4"-15"-58"0,4 15-26 15,-4-14-36-15,4 14-19 0,-4-12-5 0,4 12-24 16,-6-13-27-16,6 13-28 0,-9-8-22 0,9 8-16 16,-10-4-4-16,10 4-2 0,-15 0-5 0,15 0-2 15,-18 4 5-15,5 2 7 16,2 0 43-16,-2 3-55 0,1 1 37 0,-3 1-60 0,3 0 44 15,-1 4-59-15,2-2 49 0,0 1-57 0,3 1 59 16,0-2-65-16,-1 0 50 16,4 0-66-16,0 0 56 0,1-2-64 0,2 1 57 0,-1-1-54 0,3-11 41 15,-1 21-45-15,1-21 54 16,4 18-56-16,-1-10 56 0,3-1-56 0,0 0 59 0,2-1-64 16,1 0 66-16,0-2-66 0,2-1 9 0,0-1 4 15,2-1-1-15,-13-1 5 0,23-4 2 0,-10 1 1 16,-1-5 0-16,0 2 0 0,0-3-15 0,-2-2-7 15,0-1 0-15,0-3-14 0,-1-2-5 0,-1 1-1 16,-3 0-1-16,2 0 1 0,-5 0-1 16,2 0 2-16,-3 1-1 0,-1 2-2 0,0-1 0 15,-1 2 5-15,0 2 0 0,-2-1 26 0,-1 0-27 0,-1 2 11 16,5 9-8-16,-9-13 0 0,9 13 5 16,-13-8 3-16,13 8 1 0,-13-1 27 0,13 1-23 15,-16 6 8-15,6-2 8 0,3 3 56 0,-1 2-54 16,1 2 51-16,-3 2-53 0,4 0 57 0,0 3-57 15,3 0 59-15,-1 0-56 0,0 4 58 0,1-1-60 16,3 2 65-16,-5 2-57 0,5-2 49 0,2 0-63 16,-2 3 0-16,3-1-5 0,0 0 4 0,-1-1 1 15,2 0 3-15,0-1 1 0,0-2 1 0,1-2 3 16,-1-1 0-16,1 0 0 0,0-2-19 0,-2 0 28 16,1-3-20-16,-2-1 24 0,2-1-30 0,-4-9 2 15,3 16-44-15,-3-16-18 0,3 11-68 16,-3-11-78-16,0 0-63 0,3 9-62 0,-3-9-49 15,0 0-385-15,0 0-294 0</inkml:trace>
  <inkml:trace contextRef="#ctx0" brushRef="#br0" timeOffset="152347.57">11429 12114 281 0,'0'0'387'15,"-13"-7"-98"-15,13 7-25 0,-9-6-32 0,9 6-16 16,0 0-22-16,-8-6-20 0,8 6-17 0,0 0-9 15,0 0 3-15,0 0 8 0,0 0 5 0,9-5 0 16,-9 5-11-16,25 0-2 0,-10 0-2 0,4-1-6 16,5 1-8-16,-2 1-7 0,2-1-12 0,2 0-11 15,1 0-41-15,2 0 24 0,-2 0-41 0,0 0 26 16,-6 0-36-16,1 0 19 0,0-1-8 0,-2 1-11 16,-2-1-10-16,-2 1-4 0,-2 0-8 15,0-1-8-15,-14 1-90 0,24 0-32 0,-24 0-81 16,17-1-87-16,-17 1-96 0,17 0-54 0,-17 0-86 15,13 0-295-15,-13 0-345 0</inkml:trace>
  <inkml:trace contextRef="#ctx0" brushRef="#br0" timeOffset="153199.09">12325 12474 223 0,'0'0'282'0,"0"0"-45"16,0 0-10-16,0 0-44 16,-12 1 3-16,12-1-64 0,0 0 26 0,0 0-61 15,0 0 48-15,0 0-71 0,-14-1 60 0,14 1-76 16,0 0 60-16,0 0-48 0,0 0 35 0,-13 1-63 15,13-1 62-15,0 0-61 0,0 0 57 0,0 0-60 16,0 0 61-16,0 0-53 0,-14 0 55 0,14 0-46 16,0 0 52-16,0 0-50 0,0 0 60 0,0 0-45 15,0 0 58-15,0 0-54 0,0 0 60 0,0 0-58 16,12 4 54-16,-12-4-66 0,15 0 57 16,-15 0-70-16,23 3 55 0,-9-2-67 0,-1-1 56 15,1 1-62-15,6 0 5 0,-2 0 2 0,0-1-2 16,4 1-2-16,-3 1 0 0,2-1 0 0,0-1 2 15,2 1 4-15,-4-1-2 0,4 1-5 0,0-1-1 16,0 0-8-16,0 0 0 0,0 1-5 0,0-1 3 16,0 0-5-16,-1 0 0 0,2 2-5 0,-1-2 3 15,0 0-2-15,-2 0 1 0,2-2-2 0,0 2 0 16,-1 0 0-16,0 0 1 0,-1 0 1 0,2-1 4 16,-2 1-1-16,2-1-2 0,-2 1 1 0,0-1-2 15,0 1 0-15,0-1-1 0,-2 1 0 0,2-2 0 16,-1 2-1-16,-2 0 3 0,0-1 2 0,-1 1 0 15,2-1-4-15,-3 0-1 0,-1 1-1 16,1 0-2-16,-3 0 15 0,1-1-13 0,-14 1 3 0,24 0-3 16,-24 0 0-16,23-1-2 0,-23 1 2 15,19 0-1-15,-19 0-2 0,15 0-1 0,-15 0 0 16,16-2-3-16,-16 2-7 0,0 0-14 0,17 0-19 16,-17 0-27-16,0 0-31 0,16-1-41 0,-16 1-3 15,0 0-121-15,0 0-25 0,11-2-108 0,-11 2-42 16,0 0-55-16,0 0-317 0,0 0-341 0</inkml:trace>
  <inkml:trace contextRef="#ctx0" brushRef="#br0" timeOffset="154903.4">8738 11883 19 0,'-13'0'175'16,"13"0"-8"-16,-15-1-27 0,15 1-10 0,-15 0-8 15,15 0-3-15,-14 0-7 0,14 0-1 16,-15 0-1-16,15 0-18 0,-16 1 11 0,16-1-23 16,-15 1 24-16,15-1-37 0,0 0 42 0,-18 0-51 15,18 0 52-15,0 0-59 0,-15 1 67 0,15-1-77 16,0 0 75-16,0 0-67 0,-13 1 64 0,13-1-59 15,0 0 50-15,0 0-55 0,0 0 50 0,0 0-55 16,0 0 57-16,0 0-53 0,0 0 51 16,0 0-50-16,0 0 51 0,0 0-53 0,0 0 59 0,0 0-56 15,15 3 51-15,-15-3-63 0,17 1 42 16,-17-1-54-16,20 0 58 0,-8 1-58 0,-12-1 56 0,25 0-64 16,-12 0 58-16,2 0-64 0,0 1 63 15,0-1-62-15,2 0 61 0,-1 0-60 0,0 0 49 16,3 0-56-16,-3 0 51 0,3 0-64 0,1 1 59 15,-5-1-61-15,4 0 59 0,-1 0-62 0,-1 0 0 16,-1 0 5-16,1 0 0 0,-3 0 1 0,3 1 3 16,-3-1 2-16,1 0 1 0,-1 2 0 0,0-2 1 15,-1 0-1-15,1 0 1 0,-14 0-1 0,23 0-1 16,-23 0-2-16,23 1 4 0,-23-1-1 0,22 0-1 16,-22 0-1-16,19 0 2 0,-19 0-1 0,19 0 2 15,-19 0-2-15,19 0 0 0,-19 0 0 16,17-1 11-16,-17 1-12 0,18 1 0 0,-18-1 5 0,16 0 0 15,-16 0-2-15,17 0 0 0,-17 0-5 16,14 1-1-16,-14-1 1 0,14 0 8 0,-14 0-6 16,0 0-1-16,18 0 2 0,-18 0-2 0,0 0 0 15,19 0 54-15,-19 0-63 0,0 0 2 0,18 0 55 16,-18 0-62-16,0 0 54 0,17 0-58 0,-17 0 58 16,14 0-60-16,-14 0 52 0,11-1-54 0,-11 1 57 15,13 0-59-15,-13 0 55 0,15 1-55 16,-15-1 57-16,13-1-60 0,-13 1 58 0,15 1-56 15,-15-1 64-15,13-1-54 0,-13 1 41 0,0 0-48 16,19 0 47-16,-19 0-53 0,0 0 58 0,17 0-57 16,-17 0 57-16,0 0-55 0,17 0 58 0,-17 0-56 15,11-1 51-15,-11 1-54 0,0 0 50 16,15 0-48-16,-15 0 55 0,0 0-54 0,15 0 54 16,-15 0-55-16,0 0 56 0,0 0-57 0,15-2 55 15,-15 2-60-15,0 0 64 0,0 0-57 0,0 0 56 16,13-1-56-16,-13 1 56 0,0 0-56 0,0 0 54 15,0 0-53-15,0 0 54 0,0 0-54 0,12-1 53 16,-12 1-52-16,0 0 45 0,0 0-55 0,0 0 33 16,0 0-70-16,0 0 28 0,0 0-95 0,0 0 17 15,0 0-98-15,0 0-2 0,0 0-106 0,0 0-31 16,0 0-44-16,-7-9-405 0,7 9-338 0</inkml:trace>
  <inkml:trace contextRef="#ctx0" brushRef="#br0" timeOffset="155616.73">9671 11753 191 0,'0'0'318'16,"0"0"-42"-16,-6-6-51 0,6 6 25 0,0 0-87 16,0 0 23-16,-6-8-83 0,6 8 45 0,0 0-78 15,0 0 50-15,-10-4-77 0,10 4 48 0,0 0-57 16,0 0 77-16,-15 4-77 0,15-4 78 0,0 0-62 16,-14 7 52-16,14-7-48 0,-9 7 53 0,9-7-52 15,-10 11 48-15,4-4-54 0,6-7 54 0,-12 14-56 16,6-9 44-16,1 2-60 0,0 2 55 0,-2-2-58 15,2 1 51-15,0 0-58 0,1 0 51 0,0 1-55 16,4-9 52-16,-6 16-58 0,6-16 57 0,-6 17-59 16,6-17 62-16,-3 17-60 0,3-17 61 15,0 14-66-15,0-14 63 0,1 15-63 0,-1-15 63 16,3 13-52-16,-3-13 10 0,7 13 3 0,-7-13 0 16,9 12 1-16,-9-12 0 0,12 11 1 0,-12-11-2 15,13 8 2-15,-13-8-1 0,13 9 3 0,-13-9-2 16,13 5-3-16,-13-5-3 0,13 4-1 0,-13-4-2 15,16 3-2-15,-16-3-2 0,12 1-1 0,-12-1-3 16,13 1-3-16,-13-1 0 0,0 0-3 0,19 0 4 16,-19 0 0-16,12-2-3 0,-12 2 1 0,11-4-6 15,-11 4 1-15,12-5 0 0,-12 5 5 0,13-7-3 16,-13 7 2-16,11-9-4 0,-11 9-3 0,12-12 1 16,-12 12 0-16,11-11-5 0,-4 4 2 0,-7 7 2 15,9-13 1-15,-9 13-3 0,7-15-1 16,-7 15-1-16,9-15 1 0,-9 15-3 0,4-15 3 15,-4 15-3-15,4-13 3 0,-4 13-5 0,2-15 3 16,-2 15-1-16,2-14 3 0,-2 14-2 0,0-13-1 16,0 13 1-16,-2-13 0 0,2 13 3 0,-2-12-4 15,2 12 3-15,-4-12 0 0,4 12-1 0,-4-9-2 16,4 9-3-16,-6-10-7 0,6 10 3 0,-10-9 0 16,10 9 7-16,-13-9-1 0,13 9 1 0,-17-7-4 15,8 4 0-15,0-1 1 0,-2 1 2 0,1 1-7 16,-1 0-12-16,0-1-27 0,11 3-46 15,-22-2 11-15,22 2-113 0,-23 0-7 0,23 0-128 0,-23 1-37 16,23-1-47-16,-23 4-470 16,13-2-447-16</inkml:trace>
  <inkml:trace contextRef="#ctx0" brushRef="#br0" timeOffset="156861.44">8535 11547 141 0,'0'0'370'16,"3"-18"-59"-16,-3 18-15 0,1-17-28 0,-1 17-25 15,-1-16-1-15,-2 7-20 0,3 9-15 16,-6-17-35-16,2 8-14 0,0 1-22 0,-1 1-20 0,5 7-18 16,-13-12-17-16,6 6-13 0,7 6-10 15,-18-6-8-15,8 3 0 0,-2 5-6 0,-2-1-2 16,0 1-4-16,-3 4 3 0,1 1-4 0,-1 2-2 15,-2 2 3-15,2 1 14 0,1 2-2 0,0 1-5 0,1 1 52 16,2 1-70-16,2 1 55 0,-1-1-59 16,5 1 55-16,0-2-44 0,3 1 46 0,2-2-56 0,-1 1 58 15,6 0-51-15,1-1 54 0,-1-1-55 16,5-1 5-16,2-1 1 0,4 0 1 0,2-1-2 16,3-1 0-16,1-2-6 0,1 0-5 0,2-4-2 15,0 1-3-15,-4-3 4 0,3-1-24 0,-2 0-5 16,-2-1-31-16,1 0-49 0,-1-1 0 0,-4 0-115 15,-1-1-27-15,1-1-134 0,-4 0-52 0,2 1-67 16,-12 2-393-16,13-7-426 0</inkml:trace>
  <inkml:trace contextRef="#ctx0" brushRef="#br0" timeOffset="158601.34">15967 10583 74 0,'0'0'429'16,"-7"-8"-23"-16,7 8-101 0,0 0-28 16,-6-8-8-16,6 8 33 0,0 0-96 0,0 0 11 15,-5-10-97-15,5 10 19 0,0 0-71 0,0 0 39 16,0 0-48-16,0 0 52 0,0 0-45 0,-8 10 6 15,8-10 1-15,-1 11 8 0,1-11 0 0,-3 17 11 16,3-17-5-16,0 22 5 0,0-10 6 0,0 1-8 16,0 0-10-16,0-1-6 0,0 1-5 0,0 0-12 15,0-1 1-15,3 2-13 0,-3-3-11 0,0 2-5 16,1-2-5-16,0-1-8 0,-1-10-2 0,2 21-3 16,-2-21-35-16,0 15-48 0,0-15-52 0,1 14 0 15,-1-14-95-15,1 10-48 0,-1-10-23 0,0 0-27 16,0 0-45-16,3 10-61 0,-3-10-278 0,0 0-207 15</inkml:trace>
  <inkml:trace contextRef="#ctx0" brushRef="#br0" timeOffset="158911.34">15908 10605 57 0,'0'-13'355'16,"1"1"-57"-16,0 2 24 0,-1 10-67 0,4-20 44 15,-4 20-83-15,5-20 54 0,-5 20-82 16,7-16 25-16,-3 7-81 0,1 1 36 0,2 0-68 15,0 2 36-15,0 1-65 0,2-1 38 0,-9 6-67 0,19-8 48 16,-8 6-51-16,-11 2 50 0,24-2-67 0,-10 3 58 16,-1 0-56-16,3 2 53 0,0 2-59 0,2 1 55 15,-3 1-56-15,2 2 47 0,-1 0-57 0,-1 4 1 16,0-2 4-16,-3 3 2 0,0 0 1 16,-2 2 4-16,0 0 2 0,-3-1-4 0,-2 0 0 15,0 1-2-15,-4 0 2 0,1-2 6 0,-5 1 3 16,-1 1-6-16,-1-1 10 0,-8 0 0 0,3 0 4 15,-3-2-2-15,-3-1-6 0,-1-1 4 0,-3-2-8 16,-3-2-1-16,1 1-1 0,-3-2-9 0,1-2-4 16,0 0-25-16,1 0-53 0,2-2-75 0,2-1-40 15,4 0-162-15,0 1-73 0,1-2-148 16,1-2-240-16,13 2-340 0</inkml:trace>
  <inkml:trace contextRef="#ctx0" brushRef="#br0" timeOffset="160468.59">14809 10773 208 0,'0'0'288'0,"-14"-3"-50"0,14 3-35 15,0 0-23-15,-9-3-27 0,9 3-20 0,0 0-15 16,-11-4-8-16,11 4-13 0,0 0-6 0,-11-2-5 15,11 2-8-15,0 0-5 0,0 0 7 0,-13-1 2 16,13 1 7-16,0 0-2 0,0 0 1 0,-10-3-5 16,10 3-3-16,0 0-3 0,0 0-4 0,0 0-4 15,0 0 0-15,0 0-5 0,0 0-7 0,-13-1-2 16,13 1-5-16,0 0-2 0,0 0-7 0,0 0-4 16,0 0-3-16,0 0-4 0,0 0 1 0,0 0 3 15,0 0 6-15,0 0 1 0,0 0 3 16,0 0-2-16,0 0-2 0,0 0 3 0,16 1 0 15,-16-1 2-15,11 1 4 0,-11-1-3 16,20 2-10-16,-20-2-5 0,25 0 0 0,-12 0-4 16,2 0-3-16,0 1-2 0,3-1-1 0,1 1-7 15,0-1 11-15,-2 0-13 0,2 0-2 0,-1 1 0 16,0-1-3-16,-1 0 2 0,1 1-1 0,-2-1-3 16,0 0 1-16,0 1 6 0,3-1-3 0,-2 2-6 15,1-2-4-15,0 1-1 0,-2-1 0 16,1 1 6-16,2-1-2 0,-1 1 9 0,1 1-10 0,0-1-1 15,-2-1 2-15,5 0 1 0,-3 1-2 0,-3 0-1 16,2 0 3-16,-3-1-3 0,1 0 3 0,-2 2-1 16,1-2 0-16,-2 1 12 0,-13-1-10 15,24 0 0-15,-24 0-8 0,20 1 6 0,-20-1-1 16,19 1-4-16,-19-1 4 0,16 0-1 0,-16 0-2 16,14 0 1-16,-14 0 0 0,13-1-1 0,-13 1 2 15,14 0-3-15,-14 0 1 0,12 1 1 0,-12-1 0 16,0 0 12-16,15 0-8 0,-15 0-7 0,0 0 3 15,0 0-2-15,15 0 2 0,-15 0 0 16,0 0 0-16,0 0 3 0,0 0-4 0,14 1 2 0,-14-1 0 16,0 0-1-16,0 0 2 15,0 0-1-15,13 0 7 0,-13 0 0 0,0 0-10 16,0 0 1-16,0 0 3 0,0 0-2 0,0 0 0 0,14 0 3 16,-14 0-4-16,0 0 2 0,0 0-1 15,0 0 0-15,0 0 0 0,0 0 1 0,0 0-2 16,0 0 2-16,0 0 2 0,13 0 4 0,-13 0-2 15,0 0-6-15,0 0 2 0,0 0-5 0,0 0 5 16,0 0 0-16,0 0-1 0,0 0 2 0,13-1-2 16,-13 1 2-16,0 0-1 0,0 0 1 0,0 0-2 15,0 0 2-15,0 0-2 0,0 0 0 0,0 0-6 16,0 0-5-16,14 0-7 0,-14 0-9 0,0 0-4 16,0 0-10-16,0 0-9 0,0 0 3 15,0 0 1-15,12-1 23 0,-12 1-30 0,0 0-6 16,0 0-11-16,0 0-27 0,0 0-41 0,12-2-98 15,-12 2-48-15,0 0-82 0,0 0-452 0,0 0-354 16</inkml:trace>
  <inkml:trace contextRef="#ctx0" brushRef="#br0" timeOffset="161794.73">17733 10675 154 0,'0'0'305'16,"4"-9"-49"-16,-4 9-28 0,0 0-15 16,1-12-21-16,-1 12-22 0,0 0-17 0,0-12 0 15,0 12-6-15,-4-9 9 0,4 9-30 0,-4-8-10 16,4 8-13-16,-10-6-10 0,10 6-9 0,-10-6-11 15,10 6-4-15,-14-3-7 0,14 3-7 0,-17-3-10 16,17 3-1-16,-20 0-7 0,9 3-4 0,0-1 2 16,-2 1-6-16,0 2 4 0,-1 1-3 0,3 1-4 15,-1 2-7-15,0-1-1 0,1 2-1 0,1-1 3 16,0 2 1-16,2 0 0 0,0 1 14 0,3 0-11 16,-1-1-3-16,2 1 4 0,2-1 49 0,-1 0-59 15,2-1 53-15,1-10-55 0,1 21 53 16,2-12-59-16,-1 1 58 0,2-2-59 0,4 0 53 15,-2 1-54-15,2-2 54 0,2-2-59 0,1 1 18 16,0-2-10-16,3-2-2 0,-1 0-10 0,-1-2-4 16,4-2-10-16,-2 0-1 0,2-4-12 0,-2-1-10 15,2-2-3-15,-2-2-17 0,0-2-11 0,-3-1-2 16,2-2 22-16,-4 0-23 0,-1 0 15 16,-3 0 6-16,-1 1 2 0,-2-1 4 0,1 3 4 15,-6-2 9-15,2 1 4 0,-3 0 1 0,-1 0 5 16,-1 1 5-16,-2 2 8 0,-1 0 51 0,0 3-58 15,0-1 50-15,-1 4-56 0,0 0 51 0,1 2-51 16,9 3 50-16,-21-3-56 0,21 3 11 0,-18 3 5 16,18-3 6-16,-19 7 1 0,11-2 8 0,0 3-8 15,1 0 13-15,2 2 9 0,0 2-4 16,0 1 0-16,2 1 4 0,1 1 4 0,-2 1 10 16,4 1 4-16,1 1-3 0,2 0 43 0,1 0-60 15,-1 4 52-15,3-1-63 0,0 2 42 0,0 0-51 16,3-1 49-16,2 3-50 0,-2-1 48 0,1-2-52 15,-1-1 61-15,0-1-62 0,-2 0 51 0,2-4-51 16,-2 0 8-16,-2-2 6 0,-1-2 4 16,-1 1 6-16,2-4 3 0,-5-9 0 0,3 18-6 15,-3-18-16-15,-3 16-32 0,3-16-48 0,-6 12-72 0,6-12-64 16,-8 8-67-16,8-8-101 0,-10 5-321 16,10-5-222-16</inkml:trace>
  <inkml:trace contextRef="#ctx0" brushRef="#br0" timeOffset="162665.73">18232 10665 61 0,'0'0'152'0,"0"0"-17"0,0 0-12 16,0 0-3-16,0 0-3 0,0 0 12 0,0 0-11 15,0 0-2-15,0 0-1 0,0 0-7 0,0 0-3 16,0 0-3-16,0 0-6 0,0 0-2 16,0 0 3-16,0 0-5 0,0 0-6 0,0 0 11 15,0 0-8-15,0 0 5 0,0 0 7 0,0 0-3 16,0 0-5-16,0 0-2 0,0 0-5 0,0 0-6 15,0 0 1-15,0 0-1 0,0 0 4 0,0 0-3 16,11-3-7-16,-11 3 0 0,0 0 0 0,0 0-2 16,15 0 0-16,-15 0 3 0,0 0-4 0,18 0-1 15,-18 0-8-15,17-1-4 0,-17 1-3 0,21 0-5 16,-8 0-28-16,1-1 24 0,1 0-24 16,2 1 23-16,0-2-25 0,3 0 26 0,-2 2-35 15,4-1 31-15,-2 0-19 0,1-1 11 0,2 1-30 16,-2 0 30-16,1-1-26 0,0 2 28 0,0-1-31 15,0-1 31-15,-1 1-8 0,2 0-4 0,0 0-3 16,0-1-6-16,-1 1 2 0,1 0-7 0,0 1 9 16,1-1-1-16,0 1-9 0,1-1 5 0,-2 1-6 15,1-2-1-15,-1 2 8 0,0 0 4 0,1-1-26 16,-1 1 33-16,-1-1-30 0,1 1 35 0,0 0-30 16,-1-1 29-16,-2 1-29 0,2 0 32 15,-3-1-32-15,0 1 48 0,-2 0-41 0,-2 0 26 16,2 0-29-16,-3 0 32 0,1 0-28 0,-2 0 26 15,1 0-32-15,-1 0 29 0,-13 0-33 0,23 0 21 16,-23 0-20-16,18-1 27 0,-18 1-34 0,16 0 30 16,-16 0-30-16,13-2 22 0,-13 2-48 15,0 0-15-15,17 0-81 0,-17 0-27 0,0 0-57 16,13-1-88-16,-13 1-91 0,0 0-37 0,0 0-44 16,0 0-409-16,0 0-441 0</inkml:trace>
  <inkml:trace contextRef="#ctx0" brushRef="#br0" timeOffset="163858.2">17757 12387 72 0,'-4'-16'378'0,"4"16"-79"0,-3-14-43 16,3 14-21-16,-4-14-41 0,4 14-25 0,-6-13-13 15,6 13-21-15,-6-11-17 0,6 11-15 0,-9-8-7 16,9 8-10-16,-10-6-17 0,10 6-3 16,-13-5 2-16,13 5 2 0,-15 1-1 0,15-1-6 0,-19 5-7 15,7 0 3-15,1 2-2 0,-1 0 43 16,-1 3-58-16,0 1 49 0,2 0-53 15,0 3 46-15,-1 1-58 0,1 0 47 0,0-1-55 16,5 1 49-16,-3-1-58 0,5 1 56 0,-1-1-33 0,2 0 25 16,2 0-53-16,1-3 57 0,0 2-56 0,1-1 57 15,3-2-48-15,0 1 51 0,1-1-51 0,4 0 54 16,0-1-60-16,1-2 55 0,6-1-62 0,-3-1 57 16,-1-1-64-16,2-2 63 0,0-2-62 0,2 0 59 15,0-3-65-15,1-2 60 0,1-1-59 16,-1-4 42-16,0-2-70 0,-1-1 52 0,0-2-58 15,-2-2 51-15,-1 1-61 0,-1-2 4 0,-3 0 6 16,-1 1 3-16,-2 0 5 0,-1 2-1 0,-3-1 2 16,-2 0-2-16,0 2 6 0,-1 1 1 15,-3 0 4-15,0 1 1 0,-2 0-8 0,-2 1 8 16,2 3-7-16,-2 0 20 0,0 2-5 0,0 2-3 16,8 4 4-16,-17-5-2 0,17 5 1 0,-16 0 1 15,16 0 3-15,-17 5 6 0,9 0-3 0,-1 2 1 16,3 1 48-16,-1 3-48 0,2-1 53 0,1 4-50 15,-1 0 53-15,2 0-47 0,0 2 53 16,2 1-55-16,-1 0 48 0,2 0-49 0,0 1 58 0,2 0-52 16,-1 0 55-16,2 1-55 0,-1 1 52 0,1-2-60 15,2 4 52-15,-3-3-60 0,2 0 54 16,1 1-60-16,-1-3 5 0,1 0 4 0,0 0-1 0,0-2 8 16,0-2 2-16,-2 1 3 0,1-2 2 0,-2-3 3 15,1 2-10-15,-3-11-20 0,5 17-26 16,-5-17-23-16,3 13-30 0,-3-13-33 0,2 11-57 15,-2-11-39-15,0 0-27 0,-3 10-49 0,3-10-74 16,0 0-270-16,-13 0-159 0</inkml:trace>
  <inkml:trace contextRef="#ctx0" brushRef="#br0" timeOffset="164275.43">17560 12121 32 0,'0'0'387'15,"-11"-5"-90"-15,11 5-2 0,0 0-71 0,-14-3-37 16,14 3-19-16,0 0-23 0,-11-3-18 16,11 3 11-16,0 0 5 0,0 0-1 0,0 0 3 15,0 0 6-15,0 0 1 0,0 0 6 0,12-4-5 16,-12 4-1-16,23 0-10 0,-9 0-5 0,3-2 2 16,2 2-7-16,0-1-6 0,3-1-5 0,-1 1-6 15,0 1-5-15,2-2 2 0,0 1-16 16,-1 0-36-16,-2-1 27 0,3 1-48 0,-3-1 22 15,1 1-41-15,-1 0 27 0,0 1-36 0,-4-1 25 16,-1 0-10-16,0 0-37 0,-1 0-2 0,-2-1-62 16,-12 2-60-16,21 0-76 0,-21 0-41 15,17-1-137-15,-17 1-36 0,15 0-59 0,-15 0-402 16,0 0-445-16</inkml:trace>
  <inkml:trace contextRef="#ctx0" brushRef="#br0" timeOffset="165243.75">18360 12394 187 0,'-14'1'218'0,"14"-1"-41"0,0 0-31 16,0 0-21-16,-16 1-8 0,16-1-6 15,0 0-20-15,0 0 2 0,-15 1-17 0,15-1 8 16,0 0-17-16,0 0 18 0,0 0-22 0,0 0 32 15,0 0-31-15,-12 1 53 0,12-1-46 0,0 0 69 16,0 0-70-16,0 0 68 0,0 0-60 0,0 0 54 16,0 0-55-16,0 0 51 0,11 6-59 0,-11-6 39 15,0 0-52-15,12 1 52 0,-12-1-48 0,13 1 49 16,-13-1-55-16,16 1 49 0,-16-1-56 0,23 1 56 16,-11 1-64-16,2-2 53 0,-3 1-53 0,3-1 55 15,2 1-57-15,-2-1 3 0,2 1-4 0,2-1 2 16,1 1 5-16,0-1 1 0,1 0 0 0,0 1-4 15,1-1 2-15,-2 0-3 0,3 0-4 16,-1 0 0-16,0-1-3 0,2 1-5 16,0 0 7-16,0 0-11 0,-1 0-3 0,0-1-5 15,1 1-2-15,-1 1 2 0,-1-1-4 0,0 0 1 0,1 0 0 16,-1 0 1-16,0 0-1 0,0 1 1 0,-1-1 0 16,1 0 2-16,-1 1-2 0,-1-1-2 15,2 0 7-15,-2 2 0 0,-1-2 0 0,1 1 2 16,0-1-2-16,-1 0 6 0,1 0-8 15,-1 0 4-15,1 0-5 0,-3 0-4 0,3 0 0 0,-4 0-1 16,0 0-2-16,1 0 2 0,-1 0-1 0,-1 0 1 16,0-1-1-16,-1 1 0 0,1 0-1 0,-14 0-1 15,22 0 6-15,-10-2-6 0,-12 2 1 16,17 0-3-16,-17 0 8 0,18 0-5 0,-18 0-3 16,14 0 8-16,-14 0-4 0,15-1-2 0,-15 1-6 15,13 0 0-15,-13 0-2 0,0 0 2 0,17-1 1 16,-17 1-1-16,0 0-6 0,14 0-17 0,-14 0-31 15,0 0-36-15,0 0-40 0,14-2-4 0,-14 2-120 16,0 0-25-16,0 0-107 0,0 0-17 0,0 0-59 16,0 0-408-16,0 0-421 0</inkml:trace>
  <inkml:trace contextRef="#ctx0" brushRef="#br0" timeOffset="167313.72">14805 11743 137 0,'0'0'258'0,"0"0"-38"0,0 0-24 15,0 0-31-15,0 0-11 0,0 0-34 0,0 0-6 16,0 0-25-16,0 0 36 0,-12 3-37 0,12-3 46 16,0 0-63-16,0 0 42 0,-12-2-63 0,12 2 2 15,0 0 3-15,-17 2 10 0,17-2 12 0,-13 0 43 16,13 0-66-16,-14 1 53 0,14-1-51 0,-18 0 42 15,18 0-61-15,-18 1 47 0,18-1-53 0,-15 2 48 16,15-2-56-16,-19 1 47 0,19-1-58 0,-13 1 45 16,13-1-55-16,-14 1 46 0,14-1-56 15,0 0 49-15,-13 1-55 0,13-1 53 0,0 0-50 16,-11 1 54-16,11-1-53 0,0 0 57 0,0 0-45 16,0 0 57-16,-14 3-48 0,14-3 60 0,0 0-50 15,0 0 53-15,0 0-54 0,0 0 57 0,0 0-58 16,14 2 57-16,-14-2-61 0,15 0 60 15,-15 0-58-15,21 1 63 0,-21-1-62 0,27 0 59 0,-12 0-66 16,1 0 56-16,1 0-65 0,2 0 54 0,-1 0-43 16,2 1-10-16,1-1 52 0,-2 0-58 0,2 2 62 15,-1-1-66-15,-1-1 1 0,2 2 2 0,-2-1 3 16,0 0 5-16,-1-1 1 0,0 1 3 0,0 0 3 16,1 0-1-16,-4-1 1 0,4 1-3 15,-2 1 2-15,2-2-1 0,-1 1 0 0,-1 0-3 16,2 0-1-16,-3 0 0 0,1 0 0 0,-4-1-2 15,3 2 0-15,0-1 7 0,-1 1-4 0,-2-1-2 16,0 0 1-16,1-1-6 0,-3 1 12 16,2 0-10-16,0 0-1 0,-13-1 2 0,23 2-2 15,-23-2 1-15,20 0 1 0,-20 0-2 0,17 1 2 16,-17-1-2-16,16 0 3 0,-16 0-1 0,16 1 1 16,-16-1-2-16,14 0 1 0,-14 0 8 0,0 0-6 15,17 0 0-15,-17 0-1 0,0 0-5 0,16 0 2 16,-16 0-2-16,0 0-1 0,13 0 2 15,-13 0-1-15,0 0-1 0,0 0-6 0,15 0 59 16,-15 0-60-16,0 0 2 0,0 0 3 0,14 0-4 16,-14 0 6-16,0 0-1 0,0 0 1 0,13 0 1 15,-13 0 1-15,0 0 0 0,0 0 47 0,15 0-51 16,-15 0 0-16,0 0-1 0,0 0 2 0,14 1 1 16,-14-1 3-16,0 0-2 0,0 0 1 0,17 0-3 15,-17 0 1-15,0 0 51 0,13 0-59 0,-13 0 2 16,0 0 48-16,14-1-54 0,-14 1 2 0,0 0 4 15,0 0 1-15,15 0 6 0,-15 0-3 16,0 0 0-16,0 0 2 0,0 0 47 0,15 0-57 0,-15 0 15 16,0 0-5-16,0 0 2 0,0 0-3 15,0 0-11-15,15 0 58 0,-15 0-57 0,0 0 54 16,0 0-57-16,0 0 18 0,14 0-17 0,-14 0 48 16,0 0-52-16,0 0 51 0,12 0-54 0,-12 0 47 15,0 0-48-15,0 0 53 0,14 0-53 0,-14 0 52 16,0 0-53-16,0 0 52 0,0 0-52 0,12-1 53 15,-12 1-54-15,0 0 49 0,0 0-45 16,0 0 48-16,0 0-54 0,0 0 10 0,0 0 0 16,0 0 54-16,13 1-55 0,-13-1 48 0,0 0-53 15,0 0 44-15,0 0-69 0,0 0 49 16,0 0-84-16,0 0 34 0,0 0-86 0,0 0 20 16,0 0-98-16,0 0-14 0,0 0-116 0,0 0-34 15,7-6-55-15,-7 6-355 0,0 0-309 0</inkml:trace>
  <inkml:trace contextRef="#ctx0" brushRef="#br0" timeOffset="168090.66">15706 11547 178 0,'-7'-11'340'0,"7"11"-57"16,0 0-28-16,-5-8-20 0,5 8-25 0,0 0-18 15,-6-7-6-15,6 7-10 0,0 0-7 0,-5-8-10 16,5 8-11-16,0 0-12 0,0 0 6 0,-5-7-28 16,5 7-14-16,0 0-10 0,0 0-12 15,0 0-13-15,0 0-11 0,0 0-10 0,0 0-6 16,-7-6 3-16,7 6-2 0,0 0 0 0,0 0-1 16,0 0 0-16,0 0 1 0,0 0 3 0,4 8 4 15,-4-8 3-15,5 7-3 0,-5-7-1 0,7 10 7 16,-7-10-3-16,10 11-1 0,-4-4-9 0,2 0 5 15,0 0 2-15,3 2 0 0,1 0-5 16,2 0-5-16,-1-1 1 0,4 2-5 0,-3-3-5 16,2 1-3-16,-1-2-3 0,2 1-3 0,-2 1-4 15,0-2 0-15,1 0-2 0,0-1-3 0,-2 1-2 16,3-2-3-16,-3 2 0 0,0-2 1 0,-2 0-5 16,-2-1 4-16,1 1-4 0,-2 0 7 0,0-1-1 15,-9-3-2-15,16 5-1 0,-16-5-3 0,11 3-3 16,-11-3 0-16,10 4 0 0,-10-4-6 0,0 0 3 15,13 5-2-15,-13-5 3 0,0 0 0 0,9 6 3 16,-9-6 0-16,0 0 1 0,0 0 1 0,7 9 5 16,-7-9 1-16,0 0 0 0,0 0 0 0,-4 14 1 15,4-14 1-15,-5 8 3 0,5-8 2 0,-10 11 1 16,3-5 1-16,7-6-2 0,-13 13 7 16,4-5 1-16,-1-1-10 0,0 1 3 15,-2 0 10-15,0 2-1 0,-1-2 1 0,-1 2-6 16,0-2 2-16,1 1-1 0,-1 0 0 0,1 1-5 15,-4 0 4-15,4-1 0 0,0 0-2 0,1 0 0 16,0 0-3-16,0-1 2 0,1 1 1 0,0-3-2 16,2 3-4-16,0-2 8 0,0-1-7 0,0 2-1 15,3-3 5-15,-2 1-3 0,8-6-34 0,-14 11 34 16,14-11-29-16,-11 11 31 0,11-11-31 0,-11 7 31 16,11-7-29-16,-9 7 27 0,9-7-57 0,-7 7-19 15,7-7-69-15,0 0-52 0,-8 7-48 0,8-7-62 16,0 0-61-16,-6 5-30 0,6-5-31 0,0 0-86 15,0 0-246-15,0 0-258 0</inkml:trace>
  <inkml:trace contextRef="#ctx0" brushRef="#br0" timeOffset="168977.61">14740 11367 323 0,'0'0'332'15,"0"0"-74"-15,0 0-34 0,-3-12-12 16,3 12-22-16,0 0-1 0,-5-9-12 0,5 9 2 16,-6-7 0-16,6 7-18 0,-9-7 37 0,9 7-62 15,-14-7 43-15,14 7-69 0,-13-5 40 0,13 5-73 16,-13-5 42-16,13 5-68 0,-17-3 44 0,17 3-65 0,-18 2 1 16,18-2-2-16,-20 5 7 0,7-2 3 15,2 3 5-15,-3 2 1 0,0-1-10 0,2 1 3 16,1 1-18-16,-1 1 44 0,3 0-38 0,-1 1 29 15,2 1-24-15,3-1 22 0,-1-1-27 0,3 1 31 16,1-2-22-16,-1 2 35 0,3-11-25 0,3 21 33 16,-1-11-13-16,3-1 20 0,3 1-35 0,2-2 38 15,3 1-34-15,1-2 26 0,4-1-36 0,1 1 19 16,4-2-33-16,0-2 20 0,-2 1-31 0,0-3 24 16,0 0-32-16,1-1 22 0,-2 0-29 15,0 0 22-15,-1-1-31 0,-4 0 9 0,1 0-66 16,-2-1-14-16,-2 1-76 0,1-1-27 0,-13 2-73 15,20-4-91-15,-20 4-81 0,15-4-58 0,-15 4-91 16,11-5-256-16,-11 5-368 0</inkml:trace>
  <inkml:trace contextRef="#ctx0" brushRef="#br0" timeOffset="170464.41">21764 10481 331 0,'0'0'329'0,"0"0"-61"15,0 0 48-15,-2-11-99 0,2 11 45 16,0 0-80-16,0 0 27 0,0 0-102 0,0 0 37 16,0 0-77-16,0 0 41 0,0 0-70 0,0 0 62 15,0 0-53-15,0 0 60 0,0 0-49 0,0 0 46 16,0 0-52-16,0 0 50 0,-5 11-45 0,5-11 57 15,-1 13-52-15,1-13 49 0,0 16-60 0,-1-5 1 16,1-11 0-16,-2 20 5 0,1-8-5 0,1-12-2 16,-1 23-3-16,1-11-7 0,0 0 2 0,0-12-8 15,-1 23-4-15,1-23-4 0,0 21-4 0,0-21-1 16,1 20-1-16,-1-20 8 0,0 16-14 16,0-16 0-16,0 16-21 0,0-16-35 0,1 13-37 15,-1-13-46-15,1 12-38 0,-1-12-36 0,0 0-5 16,2 12-54-16,-2-12-30 0,0 0-37 15,0 0-59-15,0 0-269 0,0 0-163 0</inkml:trace>
  <inkml:trace contextRef="#ctx0" brushRef="#br0" timeOffset="170842.14">21719 10552 267 0,'3'-19'360'0,"-3"19"-55"0,2-18 44 0,-2 18-106 16,5-18 40-16,-5 18-80 0,4-16 36 0,-4 16-88 15,6-16 29-15,-6 16-74 16,8-13 32-16,-3 6-62 0,3 1 40 0,-1 2-65 0,1-2 41 16,1 2-56-16,2 0 45 0,1 2-57 15,2 0 43-15,-1 0-53 0,0 1 43 0,2 1-59 16,-2 1 50-16,2 1-51 0,2 0 51 0,-1 1-50 16,0 2 55-16,0 1-58 0,0 0 55 0,0 1-53 15,-2 2 58-15,0-1-54 0,-1 2 55 0,-1 0-57 16,-1 1 11-16,1 1 4 0,-2 0 4 15,-2 2 2-15,-1-3 0 0,0 4 8 0,-1-2 2 16,-2 2-1-16,-2-4 2 0,0 2 5 0,-4-1 8 0,1-1-4 16,-3 2 6-16,-5-3-7 0,0 2-5 15,-1-2 3-15,-3-1 18 0,-1 0-27 0,-3 0-1 16,1-3-6-16,-2 2-1 0,2-3-8 0,-4 0 5 16,1-1-5-16,3 1-13 0,-3-3-40 15,2 1-67-15,0-1-65 0,3 0-80 0,-1 0-110 16,2-1-76-16,-1-1-508 0,1 0-528 0</inkml:trace>
  <inkml:trace contextRef="#ctx0" brushRef="#br0" timeOffset="171809.87">20543 10622 43 0,'0'0'303'16,"-14"1"-53"-16,14-1-34 0,-14 0-27 0,14 0-22 15,-15 0-24-15,15 0-23 0,-16 0-12 0,16 0-1 16,-16 0-7-16,16 0-2 0,-18-1-1 0,18 1-7 16,-19 0-2-16,19 0 1 0,-17 0 1 0,17 0-5 15,-18 0 0-15,18 0-2 0,-14 0-9 16,14 0-12-16,-14 0-10 0,14 0-5 0,0 0-10 0,-15 0-4 16,15 0-2-16,0 0-1 0,-14 0 0 0,14 0 5 15,0 0 6-15,0 0 13 0,0 0 6 0,-9 3 6 16,9-3 6-16,0 0 8 0,0 0 7 15,10 3 0-15,-10-3-5 0,17 2-4 0,-17-2-7 16,22 2-8-16,-7-2-7 0,2 1-4 0,0-1-11 16,5 2-1-16,-1-1 1 0,0-1-14 15,3 1 0-15,3-1-5 0,0 1-2 0,1-1-3 16,0 1-6-16,0-1 2 0,0 0-1 0,-1 2-4 16,1-2 3-16,-3 0 1 0,-2 0 4 0,0 1-6 15,0-1 7-15,-2 0-33 0,2 0 31 0,-1 1-26 16,-1-1 28-16,-1 0-28 0,0 0 30 0,-2 0-30 15,1 0 43-15,-3 1-45 0,-1-1 28 0,1 0-20 16,-1 0 20-16,-2 0-28 0,-13 0 31 16,25 2-30-16,-12-2 29 0,-13 0-30 0,23 0 31 15,-23 0-31-15,19 1 29 0,-19-1-25 0,18 0 25 16,-18 0-24-16,17 1 28 0,-17-1-35 0,14 0 33 16,-14 0-33-16,14 0 30 0,-14 0-34 0,0 0 34 15,18 0-27-15,-18 0 28 0,0 0-29 0,14 0 29 16,-14 0-29-16,0 0 32 0,11 1-27 0,-11-1 20 15,0 0-27-15,0 0 27 0,14 0-25 16,-14 0 34-16,0 0-37 0,0 0 28 0,14 0-28 16,-14 0 25-16,0 0-24 0,0 0 28 0,14 0-24 15,-14 0 24-15,0 0-28 0,0 0 33 0,0 0-36 16,0 0 5-16,0 0-39 0,13 0-43 16,-13 0-53-16,0 0-70 0,0 0-96 0,0 0-66 15,0 0-113-15,0 0-341 0,0 0-372 0</inkml:trace>
  <inkml:trace contextRef="#ctx0" brushRef="#br0" timeOffset="173372.22">20316 11604 41 0,'0'0'263'0,"-13"1"-43"0,13-1-35 16,0 0-28-16,0 0-13 0,-13 0-11 15,13 0-15-15,0 0-11 0,0 0 1 0,-15 0-3 0,15 0-3 16,0 0-3-16,0 0 2 0,0 0 3 0,-13 2 11 16,13-2 5-16,0 0 3 0,0 0-6 0,0 0-4 15,0 0-4-15,0 0-7 0,0 0-9 16,0 0-10-16,0 0-9 0,0 0-11 16,-14 0-8-16,14 0-4 0,0 0-3 0,0 0 3 15,0 0 3-15,0 0 3 0,0 0 4 0,15 2 9 16,-15-2-5-16,14 1 6 0,-14-1-4 0,22 1 0 15,-7-1-5-15,-1 0 1 0,2 1-3 0,2-1-10 16,1 0 4-16,0 2 1 0,1-2 0 0,1 0-4 16,-2 1 0-16,2-1-8 0,-1 2-10 0,-1-2-6 15,0 1 0-15,0-1-6 0,-1 1-2 0,0-1-2 16,0 1-4-16,0-1-2 0,-1 1-1 0,2 0 1 16,-1-1-7-16,-2 3 7 0,2-2-6 15,0-1 5-15,0 2-5 0,0-1-2 0,0 0-1 16,0 1 1-16,-3-2 2 0,3 1-2 0,-1 1 0 15,-2-1 0-15,-1 0-2 0,0 0 2 0,-1 0 3 0,1 0-3 16,-14-1 4-16,24 2 0 16,-24-2-7-16,23 2 0 0,-23-2 2 0,20 0-2 15,-20 0 1-15,19 1 0 0,-19-1 1 0,17 1-2 16,-17-1 3-16,17 0-1 0,-17 0-2 0,15 1 2 16,-15-1-4-16,16 1 1 0,-16-1-2 0,15 2 2 15,-15-2 3-15,13 0-2 0,-13 0 1 0,0 0-2 16,18 0 3-16,-18 0 5 0,0 0-6 0,12 0 7 15,-12 0-3-15,0 0-5 0,0 0 0 0,14 0 0 16,-14 0 0-16,0 0 0 0,0 0-5 0,0 0 4 16,12 1-8-16,-12-1 6 0,0 0 2 15,0 0-2-15,0 0 3 0,0 0-3 0,0 0-5 16,0 0 2-16,0 0 0 0,0 0 1 0,14 0 1 16,-14 0 1-16,0 0-1 0,0 0 1 0,0 0 6 15,0 0-3-15,0 0-2 0,13 2 5 16,-13-2-11-16,0 0 6 0,0 0 0 0,0 0 2 15,13-2-2-15,-13 2 2 0,0 0 1 0,0 0-1 16,0 0 1-16,15 0 6 0,-15 0-3 0,0 0-7 16,0 0 6-16,0 0-6 0,14-1-3 0,-14 1 6 15,0 0 0-15,0 0 1 0,13-2-2 0,-13 2 0 16,0 0 3-16,0 0 1 0,0 0 1 0,13-1-2 16,-13 1-8-16,0 0 5 0,0 0-18 15,0 0-12-15,0 0-14 0,0 0-11 0,0 0-16 16,0 0-20-16,12-1 31 0,-12 1-74 0,0 0 31 15,0 0-82-15,0 0 17 0,0 0-81 0,0 0-13 16,0 0-12-16,0 0-8 0,-6-8-17 0,6 8-48 16,0 0 2-16,0 0-144 0,0 0 19 0</inkml:trace>
  <inkml:trace contextRef="#ctx0" brushRef="#br0" timeOffset="173939.31">21316 11556 12 0,'0'0'330'0,"0"0"-59"0,4-8-38 16,-4 8-21-16,0 0-23 0,0 0-28 0,0 0-18 15,0 0-15-15,0 0-11 0,0 0-14 0,0 0-19 16,-1-11 1-16,1 11-2 0,0 0-11 15,0 0 3-15,0 0-2 0,-13 4 0 0,13-4 8 16,-8 5 2-16,8-5-1 0,-11 7-6 0,11-7 7 16,-10 9 7-16,4-2-9 0,-1-1 41 15,2 3-56-15,-2-1 47 0,4 1-57 0,-3 0 45 16,1 0-55-16,0 0 56 0,2 1-62 0,0-1 52 16,0 1-60-16,1 0 56 0,-1-1-58 0,3-9 57 15,-2 17-64-15,2-17 60 0,1 14-60 0,-1-14 57 16,4 15-60-16,-4-15 60 0,8 14-66 15,-8-14 55-15,11 12-58 0,-5-6 49 0,2-1-48 0,0 0 45 16,-8-5-47-16,18 7-1 0,-18-7-2 0,17 6 6 16,-17-6 5-16,14 2 5 0,-14-2 4 0,16 3 9 15,-16-3-1-15,14-2 3 0,-14 2-2 0,13-3-6 16,-13 3-4-16,12-6-3 0,-12 6-5 16,12-10-1-16,-12 10-1 0,11-11 3 15,-11 11-11-15,8-15-4 0,-4 7-2 0,-1-2-3 16,-1 0 1-16,1 0-3 0,-3 10-2 0,2-21 0 15,-2 21-33-15,0-19 43 0,0 19-38 0,-2-19 28 16,2 19-30-16,-4-19 31 0,0 9-34 0,4 10 32 16,-8-17-14-16,8 17-1 0,-10-14-31 0,10 14 16 15,-10-11-38-15,3 5 4 0,7 6-34 0,-12-8-38 16,12 8-30-16,-12-7-23 0,12 7-41 0,-11-4-49 16,11 4-11-16,-12-2-7 0,12 2-25 0,0 0-45 15,-13 1-279-15,13-1-162 0</inkml:trace>
  <inkml:trace contextRef="#ctx0" brushRef="#br0" timeOffset="174623.3">21426 11400 171 0,'0'0'323'0,"0"0"-48"0,-2-12 7 16,2 12-60-16,0 0-20 0,-2-10 2 0,2 10-1 16,0 0 60-16,-1-11-71 0,1 11 24 0,0 0-63 15,0 0 34-15,-5-11-67 0,5 11 32 16,0 0-74-16,0 0 41 0,0 0-71 0,0 0 41 15,-2-10-66-15,2 10 47 0,0 0-54 0,0 0 47 16,0 0-52-16,0 0 60 0,0 0-53 0,0 0 56 16,0 0-56-16,0 0 7 0,2 15 6 0,-2-15 7 15,5 11 4-15,-5-11 0 0,5 13 5 0,-1-5-3 16,0 0-11-16,1 2 4 0,1 1-9 0,3 0 3 16,-1-1-6-16,2 2-3 0,2 0-2 15,-1-2-4-15,1 1-1 0,3 1-2 0,-2-1-5 16,2 0 7-16,1-1-9 0,-3 0 5 0,3 1-4 15,-2-3-1-15,0 2 2 0,0-3-6 0,0 1 0 16,-2-1 8-16,2 0-11 0,-3 0 0 0,-1-2 2 16,-1 1 0-16,-1-2 12 0,-8-4-11 0,14 8-6 15,-14-8-1-15,10 7-2 0,-10-7 23 16,9 6-25-16,-9-6 50 0,7 7-57 0,-7-7 52 16,0 0-53-16,2 11 45 0,-2-11-43 0,0 0 41 15,-2 13-49-15,2-13 56 0,-8 12-59 0,8-12 54 16,-9 14-52-16,3-7 55 0,-3 2-51 15,1 0 53-15,-1 1-51 0,-2 1 52 0,-1 0-50 0,1 0 47 16,-3 0-44-16,-1 2 55 0,0 0-46 16,1-1-2-16,-2 1 2 0,1 0 6 0,0 0 2 15,1-1 2-15,-1-1 1 0,2 1 2 0,1-1-1 16,1-1 4-16,1 0-5 0,-1-2 7 0,0 2-1 16,3-3-4-16,1 1-4 0,-1-2-1 0,2-1 1 15,6-5-1-15,-11 12 2 0,11-12-3 0,-7 5 1 16,7-5-6-16,-8 8-13 0,8-8-35 0,-6 6-45 15,6-6-38-15,0 0 4 0,-8 7-104 16,8-7 4-16,0 0-110 0,0 0-29 0,-7 6-40 16,7-6-46-16,0 0-271 0,0 0-230 0</inkml:trace>
  <inkml:trace contextRef="#ctx0" brushRef="#br0" timeOffset="175919.73">23633 10636 257 0,'0'0'264'0,"8"-12"-28"15,-8 12-18-15,4-12-10 0,-4 12-17 0,2-13-12 16,-2 13-4-16,0-14-9 0,0 14-12 0,-2-14-14 15,2 14-7-15,-7-12 31 0,7 12-65 0,-8-9 34 16,8 9-68-16,-13-9 45 0,4 5-66 0,9 4 38 16,-21-3-58-16,21 3 41 0,-23 0-55 0,10 2 45 15,-2 1-47-15,1 2 41 0,-1 2-50 0,1 0 4 16,-1 2-3-16,2-1 7 0,-1 4 0 0,1 0 1 16,1-1 2-16,2 2 1 0,1-1 4 0,0 1 1 15,3 0 2-15,-2 0 0 0,3 0 3 0,1 0 3 16,2-3 54-16,0 4-49 0,2-14 62 15,2 21-53-15,-1-10 61 0,3-2-59 0,1 1 60 16,1-2-65-16,4 2 6 0,1-3-1 0,-1 0-11 16,4 0-3-16,-1-4-4 0,2-1-4 15,-2 0-5-15,2-2-7 0,-1-3-6 0,2 0-10 0,-1-5-4 16,0 1-5-16,-1-2-1 0,0-2-15 16,0-2 17-16,-1 0-17 0,0-2 20 0,-5 1-3 15,-2 0-4-15,0-1-7 0,-2 1 3 0,0-1 0 16,-3 2 6-16,-1 0 49 0,0 1-59 0,-1 0 59 15,-2 1-63-15,0 0 56 0,-1 2-61 0,-1 0 53 16,5 9-55-16,-9-15 50 0,9 15-53 0,-12-8 54 16,12 8-55-16,-15-2 56 0,15 2-51 0,-15 2 55 15,6 3-54-15,1 1 4 0,0 0 3 0,1 2 7 16,-1 3 10-16,2 0-1 0,1 2 3 16,-1 2 4-16,4-1 5 0,-1 2 3 0,2-1 4 15,1 2 2-15,1 0 47 0,1 0-59 0,1 0 49 16,1 1-49-16,1 2 56 0,2 0-51 15,2 2 57-15,0-2-58 0,0 0 52 0,2 5-56 16,-1-5 54-16,-1-1-52 0,0 1-5 0,0-1 61 16,-1-2-59-16,-2-2 54 0,-1-1-53 0,0 1 46 15,-1-2-73-15,-3-1 12 0,1 0-100 0,-4-1-72 16,1 0-69-16,-3-2-65 0,-1 1-90 0,-4 2-362 16,3-4-301-16</inkml:trace>
  <inkml:trace contextRef="#ctx0" brushRef="#br0" timeOffset="177140.54">23558 12371 323 0,'0'0'339'0,"0"0"-75"0,2-10-22 15,-2 10-24-15,0 0-21 0,0 0-21 16,0 0-8-16,-1-14-29 0,1 14-13 0,0 0-22 16,0 0-14-16,-5-8-10 0,5 8 2 0,0 0-4 15,-9-4-10-15,9 4-11 0,0 0-9 0,-15 1-3 16,15-1-3-16,-13 6 38 0,4-1-54 15,1 0 40-15,1 2-57 0,-5 0 48 16,3 2-47-16,0 1 49 0,0 0-46 0,1 1 46 0,0-1-57 16,0 3 43-16,2-2-52 0,-2-1 46 0,3 1-46 15,1 0 51-15,0-1-51 0,2 0 60 16,0 1-47-16,2-11 60 0,0 20-41 0,0-20 64 16,3 20-53-16,-3-20 56 0,6 17-48 0,0-11 54 15,0 2-65-15,1-2 52 0,3-1-68 0,0 0 57 16,2-3-69-16,0-1 56 0,2-1-66 0,-1-2 51 15,2-2-64-15,2-2 39 0,1-2-65 0,-3-3-5 16,3-3-10-16,-3 2 11 0,2-4 2 0,-4 0-1 16,-1-2-9-16,0 1-7 0,-4-1 1 0,-1 0 1 15,-2 3 5-15,-1-2 5 0,-3 2-1 0,-2 0 11 16,0-1 7-16,-3 2 5 0,-1 0-10 16,-1 1 12-16,-1 0 7 0,-1 3 14 0,-2 1-15 15,3 2 3-15,-2 1 2 0,0 1 4 16,-1 2 16-16,-1 0-18 0,11 3-2 0,-19 0 2 15,9 3 5-15,10-3 1 0,-19 8-5 0,10-2 2 16,0 1 0-16,0 3 45 0,1 2-51 0,2 0 49 16,1 1-54-16,0 0 51 0,2 2-51 0,-1 0 51 15,3 1-49-15,1 1 53 0,4 1-52 0,-3-1 53 16,4 3-45-16,0 0 47 0,2 1-48 0,0 0 55 16,2 0-52-16,-1-1 44 0,0 2-49 0,1-3 48 15,-1 1-47-15,0-2 47 0,0 0-53 0,1 0 5 16,-3-2 4-16,-1-2 5 0,0 0 5 0,1-2 7 15,-4 0 1-15,1-2-1 0,-1 0-5 16,-2-10-19-16,4 17-34 0,-4-17-56 0,-1 13-79 16,1-13-49-16,0 0-53 0,-8 11-96 15,8-11-271-15,0 0-164 0</inkml:trace>
  <inkml:trace contextRef="#ctx0" brushRef="#br0" timeOffset="177538.56">23330 11994 170 0,'-11'-4'366'16,"11"4"-79"-16,-15-7 15 0,15 7-81 0,-13-4 24 15,13 4-76-15,-8-5 17 0,8 5-85 0,0 0 66 16,-9-5-58-16,9 5 52 0,0 0-46 0,0 0 52 16,12-4-50-16,-12 4 55 0,21-2-49 0,-6 1 53 15,4 0-57-15,2-2 60 0,4 1-70 0,3 1 55 16,1-1-67-16,1-1-7 0,-1 1-8 15,0 1-5-15,1-1-6 0,-1 1-13 0,-2-2-10 16,0 3-4-16,-7-1-5 0,1 1-20 0,-2-1-21 16,-5 1-38-16,1 0-2 0,-3-1-102 0,-12 1-44 15,21 0-129-15,-21 0-22 0,16 0-84 0,-16 0-102 16,0 0-276-16,0 0-327 0</inkml:trace>
  <inkml:trace contextRef="#ctx0" brushRef="#br0" timeOffset="178451.94">24049 10773 65 0,'0'0'290'0,"-9"-4"-60"0,9 4-37 0,0 0-30 0,0 0-29 16,0 0-23-16,0 0-7 0,0 0-41 15,-10-4 12-15,10 4-16 0,0 0 0 0,0 0 5 16,0 0 4-16,0 0 3 0,0 0 6 0,0 0 6 16,0 0 11-16,0 0-1 0,0 0 20 0,0 0-9 15,0 0-10-15,0 0 4 0,0 0-8 0,0 0-3 16,0 0-1-16,0 0-7 0,0 0-3 0,0 0-3 15,0 0-1-15,0 0 0 0,10-3-2 0,-10 3-2 16,0 0-3-16,0 0 3 0,15-1 1 0,-15 1-1 16,0 0-2-16,20-1 1 0,-20 1-4 15,17-2 1-15,-17 2 17 0,22-2-10 0,-11 1-5 16,3 0-3-16,-1 0 0 0,3-1 0 16,0 1 0-16,3 0-2 0,3-2-28 0,-1 2 30 15,2 1-32-15,3-1 31 0,2 0-27 0,0 1 31 16,2 0-20-16,-1-1 19 0,2 1-29 0,0 0 25 15,-1 0-20-15,2 0 17 0,0 0-28 0,-1 0 26 16,0-2-28-16,-1 4 15 0,0-4-17 0,-2 2 21 16,-3 0-26-16,-1 0 18 0,-2-1-27 0,-1 1 18 15,-3 0-24-15,0-2 13 0,-4 2-20 0,0 0 22 16,-1 0-24-16,-13 0 9 0,22 0-54 0,-22 0-15 16,15 0-78-16,-15 0-33 0,15-1-57 0,-15 1-50 15,0 0-82-15,15 0-41 0,-15 0-36 16,0 0-62-16,0 0-340 0,0 0-384 0</inkml:trace>
  <inkml:trace contextRef="#ctx0" brushRef="#br0" timeOffset="179352.22">24109 12273 83 0,'0'0'292'0,"0"0"-47"16,0 0-42-16,0 0-12 0,0 0-41 0,0 0-15 16,0 0-23-16,0 0-7 0,0 0-9 0,0 0-5 15,0 0-4-15,0 0-5 0,0 0 15 16,0 0-14-16,0 0 7 0,0 0 8 0,0 0 4 0,0 0 8 15,0 0 2-15,0 0-5 0,0 0-1 0,0 0-1 16,0 0-9-16,0 0-8 0,0 0-3 16,0 0-4-16,0 0-7 0,0 0-2 0,0 0-6 0,0 0-4 15,10 2-1-15,-10-2-9 16,0 0 0-16,20 0-4 0,-20 0 4 0,23-1 0 16,-23 1-1-16,26 0 6 0,-9 0-6 0,2-1 4 15,1 1-4-15,2 0-4 0,1 0 1 0,5 0 5 16,-1-1 3-16,0 0-31 0,3 1 28 0,-3-2-33 15,0 2 32-15,1-1-29 0,0-1 36 0,-1 2-35 16,1-1 35-16,-1 1-36 0,1 0 28 0,-1-1-34 16,1 1 31-16,0-1-24 0,-1 1 32 15,0-1-30-15,0 2 31 0,-4-1-32 0,-1 0 28 16,-3 0-29-16,2 0 25 0,-3 1-28 0,-1-1 22 0,-2 0-16 16,1 0 16-16,-2 0-17 0,-14 0 16 15,24 1-30-15,-24-1 18 0,20 0-32 0,-20 0 6 16,16 0-56-16,-16 0-15 0,14 0-99 0,-14 0-58 15,0 0-104-15,15-1-134 0,-15 1-93 0,0 0-523 16,0 0-695-16</inkml:trace>
  <inkml:trace contextRef="#ctx0" brushRef="#br0" timeOffset="182915.05">20312 11150 239 0,'0'0'239'0,"6"-9"-31"0,-6 9-24 16,0 0-12-16,5-9 6 0,-5 9-47 0,0 0 19 16,3-10-40-16,-3 10 43 0,0 0-38 0,0 0 18 15,-1-15-69-15,1 15 65 0,-4-9-74 0,4 9 65 16,-8-8-68-16,8 8 65 0,-13-11-58 0,13 11 52 16,-13-10-60-16,7 4 50 0,-3 1-58 0,9 5 40 15,-15-8-55-15,5 4 41 0,1 0-56 0,0 0 46 16,9 4-58-16,-21-3 48 0,21 3-50 15,-23-2 50-15,23 2-44 0,-23 3 53 0,11-1-51 16,0 2 56-16,-2-1-46 0,1 3 48 0,0 0-50 16,-1 0 54-16,3 3-50 0,-1-1 57 0,2 0-58 15,0 2 56-15,0-1-53 0,2 1 58 16,2-2-59-16,0 2 62 0,3-1-47 0,0 1 56 16,-1 1-52-16,4-11 12 0,3 20 13 0,1-11-1 15,1 2 2-15,2-2-8 0,4 1 1 0,3-1-4 16,1 2-9-16,2-1-30 0,2-2 35 0,-4-1-41 15,6-1 30-15,-5 1-35 0,5-2 37 0,-2 1-34 16,-3-2 24-16,2 1-31 0,-1-3 25 0,-1 2-37 16,-3-2 36-16,3-1-45 0,-5 2-13 0,2-2-63 15,-13-1-68-15,22 3-85 0,-22-3-120 0,18 1-61 16,-18-1-137-16,12-1-334 0,-12 1-466 0</inkml:trace>
  <inkml:trace contextRef="#ctx0" brushRef="#br0" timeOffset="184500.81">2630 14239 179 0,'0'0'319'0,"-13"-3"-48"0,13 3-24 0,0 0-20 16,-10-3-60-16,10 3 18 0,0 0-52 15,0 0 25-15,0 0-36 0,0 0 27 16,0 0-16-16,0 0 23 0,0 0-17 0,0 0 20 0,0 0-17 16,0 0 25-16,0 0-5 0,10 8 7 0,-10-8-23 15,21 3-10-15,-9-2-17 0,3 1-9 0,2-1-16 16,2 0-12-16,0 0-13 0,2-1-10 16,-1 1-15-16,0 0-5 0,0-1-8 0,2 2-3 15,-3-2-5-15,0 1-7 0,-1-1 2 0,-2 0-6 16,-3 0 0-16,3 0-6 0,-16 0-11 0,22 0-30 15,-22 0-32-15,17-1-69 0,-17 1-48 0,14-2-84 16,-14 2-46-16,9-3-65 0,-9 3-1 0,0 0-47 16,0 0-281-16,0 0-216 0</inkml:trace>
  <inkml:trace contextRef="#ctx0" brushRef="#br0" timeOffset="184768.62">2837 14114 461 0,'-7'-10'403'16,"7"10"-67"-16,-5-7-10 0,5 7-57 0,0 0-12 16,-5-8-60-16,5 8-24 0,0 0-54 0,0 0 2 0,0 0-31 15,-8-7 13-15,8 7-19 0,0 0 24 16,0 0-7-16,-5 12 32 0,5-12-13 0,-2 15 26 16,2-15 0-16,-3 21-13 0,1-8-1 0,0 1-6 15,0 1-11-15,-2 2-5 0,1 1-7 16,-2 1-12-16,3-1-12 0,-2-1-29 0,0 1-31 15,0 0 43-15,0 0-58 0,0-2 50 0,2-1-53 16,-3 1 44-16,2-1-51 0,1 1 21 0,-1-4-135 16,1-1-12-16,-1 0-83 0,2-1-91 0,1-10-135 15,-3 15-73-15,3-15-456 0,2 13-557 0</inkml:trace>
  <inkml:trace contextRef="#ctx0" brushRef="#br0" timeOffset="185251.28">3194 14154 424 0,'0'0'409'0,"4"-9"-78"0,-4 9-10 15,0 0-66-15,5-10-15 0,-5 10-66 0,0 0-5 16,0 0-51-16,0 0 16 0,0 0-32 0,0 0 38 16,12 4-12-16,-12-4 19 0,5 12-2 0,-2-3 7 15,-1 1-14-15,1 1-8 0,-1 1 11 0,1 0 3 16,1 2-11-16,-2 2-9 0,0-1-56 0,0 1 47 16,2 0-54-16,0-1 42 0,-2 0-49 0,1 0 42 15,-1-1-45-15,0-1 25 0,0-2-41 16,1 1 27-16,-1 0-28 0,0-2 28 15,0 0-38-15,-2-10 29 0,4 16-35 0,-4-16 32 16,4 12-30-16,-4-12 29 0,4 10-28 0,-4-10 29 16,0 0-32-16,7 8 6 0,-7-8-12 0,0 0 14 15,15-7-22-15,-15 7 24 0,13-12-29 0,-4 3 23 16,-1-3-26-16,5-3 22 0,-2-1-28 0,1 1 26 16,1-3-28-16,-2 1 26 0,1 1-2 0,-2-2-4 15,0 2-2-15,-1 2-4 0,-1 2 1 0,-2-1-3 16,1 1-2-16,-2 3 1 0,0 1-7 0,-2-1-20 15,-3 9-29-15,8-13-37 0,-8 13-68 0,4-10-63 16,-4 10-34-16,0 0-54 0,1-11-41 0,-1 11-82 16,0 0-33-16,0 0-63 0,0 0-274 0,0 0-334 15</inkml:trace>
  <inkml:trace contextRef="#ctx0" brushRef="#br0" timeOffset="185697.81">3573 14262 286 0,'6'7'417'0,"-6"-7"-100"0,0 0 6 16,8 6-70-16,-8-6-7 0,0 0-53 0,15 4-5 16,-15-4-43-16,14 3-10 0,-14-3-40 0,19 1 2 15,-19-1-33-15,22 1 3 0,-22-1-24 0,22 0 13 16,-22 0-15-16,23-1 18 0,-12-2-10 0,0 1 18 15,-11 2-22-15,19-8 3 0,-12 4-10 16,1-2 14-16,-1 0-26 0,-1-1 24 16,-6 7-6-16,9-15 14 0,-9 15-12 0,4-14 11 15,-4 14-17-15,0-13 0 0,0 13-17 0,-4-13 6 16,4 13-18-16,-9-10 7 0,9 10-11 0,-12-7 5 16,12 7-15-16,-15-3 16 0,15 3-5 0,-22 4 18 15,12 1-5-15,-4 0 13 0,2 3-15 0,1 2 26 16,0 0 3-16,0 1 1 0,2 3 11 0,0-2 2 15,3 3 3-15,1-1 4 0,-1 1 6 16,2-1-55-16,1 0 62 0,1 0-57 0,2-1 44 16,0-1-57-16,1 0 50 0,0 0-51 0,3 0 43 15,1-2-51-15,3 0 42 0,-1 0-52 0,4-2 15 0,3 0-93 16,1-2-2-16,3-1-99 0,-1-3-3 16,3 0-65-16,2-3-57 0,-2-1-65 0,5-2-36 15,-1-1-48-15,-1-2-302 0,-3-1-275 0</inkml:trace>
  <inkml:trace contextRef="#ctx0" brushRef="#br0" timeOffset="186289.75">4557 14019 52 0,'0'0'288'0,"8"-14"-55"0,-8 14 21 0,5-13-41 16,-5 13 18-16,6-11-42 0,-6 11 14 15,4-13 5-15,-4 13 3 0,2-9-9 0,-2 9-23 16,0 0-23-16,3-12-22 0,-3 12-18 0,0 0-18 16,4-8-16-16,-4 8-18 0,0 0-16 0,0 0-11 15,0 0-6-15,0 0 0 0,0 0 8 0,0 0 22 16,0 0 12-16,-1 15 29 0,1-15 5 0,-4 23 14 16,1-9 4-16,-1 2 0 0,-1 2-3 0,1 0 2 15,-1 2 0-15,0 0-60 0,0 4 43 16,1-4-50-16,-1 2 12 0,0-1-21 0,1-1 24 15,2-1-34-15,-2-2 27 0,1 2-40 0,2-3 13 16,0 1-19-16,-1-1 26 0,1-2-38 0,1-1 32 16,-1-1-39-16,1-12 3 0,0 22-12 0,0-22-42 15,0 18-54-15,0-18-2 0,0 13-99 0,0-13-12 16,1 12-155-16,-1-12-47 0,0 0-85 16,6 6-460-16,-6-6-554 0</inkml:trace>
  <inkml:trace contextRef="#ctx0" brushRef="#br0" timeOffset="186731.46">4779 14303 47 0,'9'-5'450'0,"-9"5"-117"0,0 0-39 0,0 0-27 15,12-2-20-15,-12 2-19 0,0 0-30 0,13-1-29 16,-13 1-27-16,0 0-24 0,20-1-16 0,-20 1-12 15,14-2-15-15,-14 2-10 0,15-2-16 0,-15 2-5 16,14-3-3-16,-14 3-5 0,16-5-7 0,-16 5-3 16,14-9-4-16,-14 9-6 0,12-9-9 0,-12 9 8 15,11-14-7-15,-7 7 5 0,-4 7-12 0,5-18 4 16,-5 18-2-16,1-19-1 0,-1 19-3 0,-1-18 4 16,1 18-3-16,-4-18-1 0,4 18 3 0,-7-17-2 15,7 17 11-15,-9-12-15 0,9 12 15 0,-11-8-18 16,11 8 18-16,-13-3-14 0,13 3 20 0,-16 3 2 15,7 1 20-15,-2 3-13 0,0 1 26 16,2 2 4-16,-1 0-5 0,0 1 11 16,2 2 20-16,2 0-9 0,-1 1 8 0,2 0-3 15,0 0 10-15,2 2-51 0,1-1 67 0,2-2-59 16,0 0 52-16,2 0-54 0,1 0 51 0,3 0-56 16,1 0 41-16,2-3-57 0,3 2 4 0,0-3-5 15,1-1-6-15,3 0-22 0,-2-2-54 0,4-3-7 16,-1-1-117-16,1-1-12 0,-2-1-118 0,2-2 1 15,0-2-46-15,-1-1-6 0,-1-3-20 0,-1 0-328 16,0-2-221-16</inkml:trace>
  <inkml:trace contextRef="#ctx0" brushRef="#br0" timeOffset="187074.49">5100 14182 357 0,'0'0'297'0,"-1"-10"3"0,1 10-32 0,0 0-23 15,0-13-17-15,0 13-22 0,0 0-19 16,3-9-19-16,-3 9-24 0,0 0 5 0,0 0-17 15,10-4 7-15,-10 4-19 0,0 0-5 0,12 6-6 16,-12-6-9-16,12 8 1 0,-7 0 8 0,0-1 1 16,0 1 2-16,2 2 4 0,0 1-6 0,-2 1-6 15,2-1-66-15,-1 2 64 0,2-2-61 0,-3 3 58 16,1-1-60-16,1-1 42 0,-2 0-60 0,0-2 46 16,0-1-53-16,-1 0 45 0,1-2-58 15,-5-7 47-15,6 13-45 0,-6-13 47 0,7 11-43 0,-7-11 49 16,4 8-45-16,-4-8 40 0,0 0-46 0,8 7 34 15,-8-7-31-15,0 0 31 0,9-4-39 16,-9 4 37-16,6-11-49 0,-1 2 36 0,0 0-34 16,-1-4 35-16,-1-1-46 0,3-1 42 0,-3 0-45 15,3-2 44-15,-1 2-44 0,1 0 41 0,-1 0-37 16,0-1 36-16,-1 3-52 0,1 0 4 0,0 1-106 16,0 2 6-16,0 2-66 0,-1 0-56 15,-4 8-36-15,9-11-55 0,-9 11-60 0,12-6-46 16,-12 6-392-16,10-2-386 0</inkml:trace>
  <inkml:trace contextRef="#ctx0" brushRef="#br0" timeOffset="187766.79">5556 14276 309 0,'0'0'388'15,"0"0"-70"-15,0 0-24 0,0 0-39 0,0 0-31 16,0 0-36-16,0 0-32 0,0 0-25 0,0 0-23 16,7 8-20-16,-7-8-18 0,0 0-11 0,12 0-10 15,-12 0-4-15,12-1-5 0,-12 1-12 0,14-5 0 16,-14 5-3-16,13-6 5 0,-4 1-11 0,-9 5-2 16,14-9-1-16,-8 2-5 0,-1 1-6 15,-5 6 8-15,10-14 17 0,-10 14 3 0,7-15 11 16,-7 15 5-16,1-12-1 0,-1 12 0 0,-1-14-4 15,1 14 0-15,-7-12 2 0,7 12 5 0,-10-10 1 16,10 10 2-16,-13-9-8 0,13 9-6 0,-12-4-10 16,12 4 3-16,-17 0-5 0,17 0 6 0,-18 5 2 15,9 0 1-15,0 2 1 0,2 0 7 0,-2 2 10 16,2 1 7-16,1 1 0 0,2 3 9 0,0-4-62 16,2 2 71-16,0 1-52 0,2-1 62 15,0 1-63-15,3-1 50 0,-1 0-55 0,4 0 47 16,-1 0-56-16,4-2 44 0,0 1-53 0,1-1 3 15,1-2 0-15,2 1 3 0,0-2 2 16,0-2 0-16,1-1-21 0,-3-1-20 0,3-3-16 16,0 0 25-16,0-1-79 0,2-4 41 0,0-3-67 15,-1 1 59-15,1-4-53 0,-2-1 32 0,1-3-5 16,-2-2-2-16,0-2 5 0,-3 0 17 0,1-1 10 16,-1-1 5-16,-3-3 13 0,0 2 6 0,-2 1 5 15,1-1 8-15,-1 2 5 0,-1 2 5 0,-1 1 9 16,-1 0 6-16,1 3 16 0,-1 2 23 0,0 0 16 15,-1 1 6-15,2 2 3 0,-3 9-12 16,1-16-10-16,-1 16-8 0,2-12-9 0,-2 12-10 0,0 0-4 16,0 0 14-16,-1-11 8 0,1 11 14 15,0 0 19-15,-5 11 13 0,5-11-47 0,-6 15 77 16,2-4-53-16,1 3 68 0,-1 1-41 0,-1 0 39 16,2 2-37-16,-1 1 30 0,0 2-38 0,1 2 33 15,-1-1-37-15,0 1 20 0,1 0-36 0,-2 0-6 16,1-1-3-16,1-3-11 0,1 2-5 0,-1-2-6 15,2 0-2-15,-2 0-2 0,1 0-4 0,0-2-8 16,1 0-38-16,0-1-61 0,-1-4-88 0,1 3-32 16,0-3-140-16,-3 1-79 0,4-12-126 0,-2 19-550 15,2-19-719-15</inkml:trace>
  <inkml:trace contextRef="#ctx0" brushRef="#br0" timeOffset="188965.53">3412 14940 338 0,'0'0'350'16,"0"0"-23"-16,-2-11-80 0,2 11-9 0,0 0-67 15,0 0 17-15,2-11-44 0,-2 11 16 0,0 0-28 16,0 0 18-16,0 0-20 0,0 0 18 0,0 0-8 16,2 11 9-16,-2-11-9 0,0 12 21 0,0-12 5 15,0 18-4-15,0-18-18 0,-2 24 2 0,0-9 5 16,0 0-18-16,-2 4-51 0,0-1 41 0,1 2-46 16,-3 1 38-16,2 1-50 0,-1-1 34 0,0 2-45 15,-1-1 27-15,2-2-39 0,-1-2 26 16,2-2-40-16,0 2 33 0,0-3-9 0,0 0-15 15,1 0 1-15,-1-2-7 0,2-2-3 0,0 1-4 16,-2-1-5-16,3-11 3 0,0 16-3 0,0-16-3 16,3 16 1-16,-3-16-3 0,3 13-1 0,-3-13-3 15,8 13-7-15,-8-13-18 0,11 9-23 16,-11-9-28-16,16 8-29 0,-16-8-40 16,19 3-39-16,-19-3-18 0,21 2-39 0,-21-2-17 15,23-1-51-15,-12 0-11 0,1-1-57 0,-2-2-4 0,0 2-33 16,2-1-46-16,-3-2-199 0,0 0-159 15</inkml:trace>
  <inkml:trace contextRef="#ctx0" brushRef="#br0" timeOffset="189195.75">3305 15160 71 0,'0'0'472'0,"0"0"-77"16,-10-4-70-16,10 4-21 0,0 0-53 0,-6-6-14 16,6 6-52-16,0 0-13 0,0 0-38 0,0 0 3 0,10-8-28 15,-10 8 4-15,14-2-27 0,-14 2-5 16,18-3-27-16,-5 3 9 0,0-3-28 0,1 2 5 16,1 1-21-16,1 0-14 0,0-1-64 0,2 1-49 15,-1 0-106-15,0 0-63 0,-1 1-86 0,-1-1-357 16,1 0-226-16</inkml:trace>
  <inkml:trace contextRef="#ctx0" brushRef="#br0" timeOffset="189600.8">3629 15151 432 0,'0'0'473'0,"0"0"-56"0,0 0-81 16,0 0-19-16,5-8-51 0,-5 8-30 0,0 0-46 15,0 0-12-15,0 0-34 0,12 2-2 0,-12-2-27 16,0 0 2-16,15 5-21 0,-15-5-6 0,12 8 2 16,-12-8-7-16,15 10-5 0,-9-4-4 0,1 1-2 15,-1 1-5-15,0 1 5 0,-1 0-1 0,-1 2-3 16,1 3-1-16,-2-2-13 0,0 1-6 0,-3 1-10 16,1-1-1-16,-2 0-4 0,-1 0-5 15,1-1 2-15,-2 2 1 0,1-2-6 0,-2-2-6 0,1 0-2 16,0-1-14-16,3-9 17 0,-7 16 2 15,7-16 8-15,-6 11-7 0,6-11-2 0,0 0-9 16,-8 5 3-16,8-5-6 0,0 0-6 0,-5-9-13 16,5 9-13-16,0-15-8 0,3 5-53 0,-2 0 56 15,3-2-54-15,1-1 57 0,1 0-60 0,2 1 60 16,0-2 1-16,1 3-4 0,1 1-5 0,1 0-4 16,-2 1 4-16,3 0-13 0,-1 1 0 0,0 1-2 15,0 2-7-15,-1-1-7 0,0 3-19 16,1-1-29-16,-1 2-38 0,-10 2-51 0,18-4-53 15,-18 4-60-15,16-1-53 0,-16 1-91 16,18 0-242-16,-18 0-204 0</inkml:trace>
  <inkml:trace contextRef="#ctx0" brushRef="#br0" timeOffset="189855.72">4032 15236 370 0,'0'0'494'0,"0"0"-85"16,0 0-71-16,0 0-43 0,0 0-37 0,0 0-41 16,0 0-31-16,0 0-12 0,0 0-15 0,0 0 1 15,0 0 10-15,9 7-5 0,-9-7-11 0,-2 11-16 16,2-11 0-16,-1 15-24 0,1-15-3 0,-3 16-5 16,3-16-7-16,-3 19-5 0,3-19-22 15,-4 21-7-15,4-21-10 0,-5 20-10 0,2-11-13 16,-1 2-7-16,4-11-16 0,-3 16-49 0,3-16-62 15,-4 14-51-15,4-14-80 0,-3 12-40 0,3-12-119 16,0 0-83-16,0 0-461 0,0 0-511 0</inkml:trace>
  <inkml:trace contextRef="#ctx0" brushRef="#br0" timeOffset="190146.67">4016 15091 196 0,'0'0'330'0,"0"0"-28"0,0 0-67 16,0-11 11-16,0 11-60 0,0 0 22 0,0 0-42 16,0 0 12-16,0 0-36 0,0 0 9 0,0 0-36 15,0 0 8-15,2-11-27 0,-2 11 10 0,0 0-23 16,0 0 18-16,0 0-10 0,0 0 21 0,0 0-2 16,0 0 2-16,0 0-22 0,5-9 2 0,-5 9-31 15,0 0 18-15,6-6-14 0,-6 6 1 0,6-7-2 16,-6 7-1-16,7-7-1 0,-7 7 3 0,6-6-5 15,-6 6-3-15,0 0-15 0,10-8-6 0,-10 8-13 16,0 0-11-16,7-7-13 0,-7 7-18 16,0 0-42-16,0 0-50 0,0 0-35 0,0 0-58 15,0 0-36-15,0 0-99 0,8 6-71 0,-8-6-469 16,0 0-436-16</inkml:trace>
  <inkml:trace contextRef="#ctx0" brushRef="#br0" timeOffset="190819.96">4391 15272 326 0,'0'0'380'16,"7"-10"-50"-16,-7 10-14 0,8-10-22 0,-8 10-11 15,5-10-31-15,-5 10-39 0,0 0-43 0,4-14-31 16,-4 14-20-16,0 0-13 0,-1-13-14 0,1 13-10 16,-7-10-17-16,7 10-3 0,-9-5-5 0,9 5 3 15,-16-6-3-15,16 6 2 0,-19-4-13 16,19 4-7-16,-23-1-9 0,11 2-11 0,-1 0-4 0,2 2-4 16,-2 0 0-16,2 1-2 0,0 0 0 15,1 2-1-15,1 0 0 0,0 1 2 0,2 1 0 16,-1 0-2-16,3-1 0 0,5-7-1 0,-8 16 2 15,8-16 2-15,-3 16 0 0,3-16 3 0,2 15-2 16,2-8 3-16,1 1 1 0,0-1-4 0,3-1 10 16,0 0-13-16,3 0 10 0,-2-1-11 0,2-3 0 15,-1 2-10-15,-10-4-3 0,22 3-1 0,-22-3 5 16,19-4-8-16,-9 0 16 0,-1-2 2 0,2 0 2 16,-1-2 6-16,-2-3 2 0,-1 0-9 0,0-1 12 15,0 1 18-15,-2-2 11 0,-1 2 32 0,0 0 0 16,0 1-8-16,-1-1-8 0,-3 11-8 0,5-17-15 15,-5 17-11-15,6-13-14 0,-6 13-13 16,2-10-4-16,-2 10-7 0,0 0 2 0,0 0 2 16,6-8 5-16,-6 8 8 0,0 0-50 0,0 0 72 15,-2 15-52-15,2-15 70 0,-1 15-39 0,0-4 67 16,-1 0-46-16,1 0 42 0,0 2-44 0,0 5 36 16,-2-3-42-16,1 3 26 0,0 0-8 0,1 2-5 15,-1-2-6-15,0 3-7 0,1 1-4 0,0 2-4 16,-1-1-8-16,1-3 0 0,0 0 1 0,0 0 2 15,1-1-12-15,-2-2 3 0,1 1-2 16,0-1 3-16,-1-4-1 0,1 0-4 0,0-1 0 16,-1 0 2-16,2-12-1 0,-2 19 0 0,2-19 4 15,-5 17 0-15,5-17-5 0,-9 13-13 0,9-13-21 16,-12 9-24-16,12-9-24 0,-17 2-28 16,17-2-31-16,-25-1-57 0,14-2-31 0,-2 1-78 15,-1-3-37-15,1 0-94 0,2 0-70 0,0-3-350 16,1 1-405-16</inkml:trace>
  <inkml:trace contextRef="#ctx0" brushRef="#br0" timeOffset="191465.72">4731 15197 423 0,'0'0'459'16,"3"-16"-77"-16,-3 16-35 0,2-12-71 0,-2 12-24 15,1-11-66-15,-1 11-27 0,0 0-51 0,-4-11-10 16,4 11-36-16,0 0 11 0,-9-6-31 0,9 6 14 16,-11-1-23-16,11 1 13 0,-12 3-22 0,12-3 16 15,-16 5-22-15,16-5-2 0,-14 10 0 16,5-6 2-16,1 3-3 0,2-1-1 0,-1 1-4 15,0 0 0-15,2 1 1 0,-1-2-6 0,2 3 1 16,4-9 11-16,-7 14-8 0,7-14 0 16,-4 16 14-16,4-16-17 0,-1 13 13 0,1-13-15 15,2 12 14-15,-2-12-10 0,5 9 14 0,-5-9-16 16,11 9 14-16,-11-9-14 0,15 6-2 0,-15-6 0 16,15 3 2-16,-15-3 4 0,17-1-1 0,-8-4 1 15,-9 5 1-15,18-7 3 0,-11 2-4 0,1-1-3 16,-1-2 0-16,0 0-1 0,-2-1 7 0,0 1 13 15,-1-1 14-15,0 1 8 0,0 0 5 0,0-1-5 16,-4 9 3-16,6-12-5 0,-6 12 1 0,4-10-16 16,-4 10-13-16,4-9-13 0,-4 9-6 0,0 0-8 15,5-9 3-15,-5 9 2 0,0 0 7 16,0 0 6-16,0 0 11 0,0 0 8 0,0 16 2 0,0-16 5 16,-1 14-43-16,1-14 78 0,-2 20-58 15,1-8 63-15,0 0-4 0,-1 2-7 0,1 2-7 16,0 0-4-16,0 0-6 0,1 3-14 0,-2-1-2 15,1-1-5-15,0 2 3 0,-2 0-7 0,2 0 1 16,-3-1-4-16,4 1-3 0,-1-2-3 0,0 0-8 16,-1-1 1-16,1 0 1 0,0-4-1 0,-2 0 1 15,2 0 1-15,-2-2 9 0,1 0-9 0,2-10 3 16,-7 14 10-16,1-6-16 0,6-8-8 0,-12 9-17 16,12-9-35-16,-17 5-37 0,17-5-56 0,-20 0-30 15,8-3-61-15,0 1-25 0,-1-4-88 16,-1 1-31-16,3-2-89 0,-1 0-335 0,3-4-334 15</inkml:trace>
  <inkml:trace contextRef="#ctx0" brushRef="#br0" timeOffset="193196.07">4935 15255 174 0,'0'0'422'0,"0"0"-115"16,0 0-53-16,5-8-42 0,-5 8-33 15,0 0-24-15,9-5-23 0,-9 5-16 0,0 0-17 16,14 0-21-16,-14 0-12 0,0 0-11 0,19 0-9 16,-19 0-7-16,15-1-3 0,-15 1-6 0,15 0 3 15,-15 0-7-15,14-3 4 0,-14 3-5 0,15-5-9 16,-15 5 4-16,14-8-8 0,-6 3 1 0,-8 5 1 15,14-12 8-15,-14 12 5 0,10-13 13 0,-6 4 29 16,0 2-12-16,-4 7 0 0,6-17-23 0,-6 17 18 16,4-15-12-16,-4 15 18 0,0-14-23 0,0 14 7 15,-1-13-24-15,1 13 10 0,-8-8-20 16,8 8 15-16,-9-5-18 0,9 5 13 0,-13-3-13 0,13 3 21 16,-15 4-2-16,6 0 1 0,1 2-7 15,-2 2 5-15,1-1-1 0,0 3 0 0,2 1 11 16,-1 0-45-16,0 3 63 0,3-2-1 0,1 2 6 15,1 0-4-15,0 0-9 0,3 0 9 0,0-3-4 16,1 3 0-16,2-2-3 0,1 0-7 0,2 0-4 16,2 0-2-16,2-3-2 0,1 1-5 15,2-1-3-15,4-3 0 0,-2-1-6 0,4-1-3 16,0 0-1-16,0-4-5 0,1-1-14 0,0-2-10 16,1-2-10-16,1-1-7 0,-2-3-3 0,-2-1-14 15,0-3-51-15,-3 1 58 0,0-2 8 16,-3-3-7-16,-2 2 6 0,2-2-3 0,-6 4-2 15,-1-2 15-15,-2 0-12 0,-2 3 15 0,0 1-11 16,-1-2 15-16,-1 3-11 0,1 10 14 0,-4-19-15 16,4 19 16-16,-5-15-15 0,5 15 18 0,-6-10-19 15,6 10 17-15,-8-5-9 0,8 5 20 0,0 0-18 16,-14-2 17-16,14 2-17 0,0 0 19 0,-10 6-16 16,10-6 18-16,-5 8-15 0,5-8 6 0,-4 10 2 15,4-10 5-15,-3 12 7 0,3-12-1 0,4 11-9 16,-4-11 2-16,5 13-4 0,-5-13 0 0,8 11 0 15,-8-11-3-15,13 8-11 0,-5-3-8 0,1-1-4 16,-9-4-6-16,20 5 1 0,-20-5 9 16,18 2 6-16,-18-2 10 0,15 1 5 0,-15-1-4 15,13-1 3-15,-13 1 1 0,0 0 5 0,14-3 4 16,-14 3 3-16,0 0-2 0,0 0-1 0,0 0 3 16,2-11 1-16,-2 11 11 0,0 0-3 0,-10-3 2 15,10 3-4-15,0 0 0 0,-14 1-2 0,14-1-4 16,-13 4 17-16,13-4 2 0,-13 9 3 0,13-9 4 15,-12 10 1-15,5-3 6 0,1 1 1 0,1 0 19 16,1 0-1-16,0 1-1 0,0 1 6 0,2 0 2 16,2-10 9-16,-3 20-6 0,3-20-5 0,3 18-5 15,-3-18-8-15,6 19-2 0,-6-19-5 0,10 14-3 16,-2-7-5-16,1-1-6 0,1-1-7 0,2 0-2 16,0-3-10-16,1 0-16 0,2-1-36 15,0-1-29-15,0-1-45 0,0-2-34 0,2-2-17 16,-2 1-33-16,2-1-27 0,-3-3 9 15,0 1 6-15,-1 0 8 0,-3-1-1 0,1-2 25 16,-2 1 29-16,-1 0 35 0,0 0 23 0,-3 3 25 16,0-3 52-16,-5 9 10 0,6-13 44 0,-6 13 0 15,6-11 11-15,-6 11 10 0,3-9 1 0,-3 9-3 16,0 0-5-16,7-11-9 0,-7 11-10 0,0 0-2 16,5-8 7-16,-5 8 4 0,0 0 9 0,0 0 26 15,0 0 2-15,11-1 7 0,-11 1 6 0,0 0-8 16,11 4-1-16,-11-4-3 0,10 5-8 0,-10-5-12 15,9 5 4-15,-9-5-21 0,11 6-5 16,-11-6-1-16,14 3-54 0,-14-3 65 0,13 2-60 16,-13-2 55-16,15 2-54 0,-15-2 59 0,13-3-63 15,-13 3 56-15,14-4-8 0,-14 4-14 0,12-9 4 16,-12 9-4-16,9-10-5 0,-9 10-3 0,7-14-4 16,-7 14-1-16,4-15-2 0,-4 15 4 0,0-15-3 15,0 15-2-15,-1-16-2 0,1 16-2 16,-5-16-1-16,5 16 0 0,-9-13 12 0,9 13-16 0,-9-11 14 15,9 11-18-15,-12-6 18 0,12 6-16 0,-12-4 17 16,12 4-12-16,-15 3 20 0,15-3-10 16,-17 6 10-16,9 0 11 0,-1 2 8 0,1-2 3 15,1 4 9-15,-1 1 3 0,2 0 9 0,-1 1-46 16,2 0 55-16,3-1 3 0,-1 1-5 0,0-1 0 16,3-11-7-16,0 22-1 0,2-11-10 0,2 2-4 15,0-5-5-15,3 3-3 0,1 0-4 0,1 0 0 16,5-1-8-16,-1-2-2 0,1 1-7 0,5-2-1 15,1 0-1-15,-2-4-7 0,3 1-7 0,-1-3-17 16,1 1-18-16,-1-4-14 0,2 1-4 0,-1-4-1 16,2 0-1-16,-1-2 2 0,-3-1 9 15,0-1 2-15,-1-1 3 0,-2-2 10 16,-5 3-1-16,1-3 21 0,-5 3-2 0,1-2-4 0,-2 2 3 16,-3-1-5-16,-1 1 3 0,-2 9 4 15,0-16 0-15,0 16 3 0,-3-15 5 0,3 15 2 16,-9-11 4-16,9 11 6 0,-10-8 0 0,10 8 2 15,-12-4 0-15,12 4-1 0,-14-2 2 0,14 2 6 16,-14 3 4-16,4 0 1 0,10-3-1 0,-16 8-45 16,9-1 57-16,-2-1-44 0,2 2 56 0,1 0-54 15,1 0 57-15,0 1-5 0,-2 1 1 0,7-10 0 16,-5 16-3-16,5-16-7 0,-4 16 3 0,4-16-4 16,0 15 1-16,0-15-4 0,4 13-4 0,-4-13-3 15,12 11-8-15,-12-11 7 0,14 8 0 0,-14-8-1 16,16 4-2-16,-16-4-2 0,20-1-2 0,-9-2-10 15,-1-1-47-15,2-4 55 0,2-1-48 16,-4-2 59-16,2-4-55 0,0-1 58 0,-1-3-9 16,-1-1-2-16,-1-2-3 0,-3 0-8 0,1-2-2 15,-2-1-5-15,1 2 10 0,-2 1-3 0,-2 0-1 16,1 3 4-16,-2 1 13 0,1 3-8 0,-1 1-2 16,0 0 6-16,0 4-8 0,-1 10-5 0,2-19-12 15,-2 19 0-15,1-15 0 0,-1 15 4 0,0 0 5 16,-3-9 2-16,3 9 14 0,0 0 9 0,0 0 15 15,-7 9 0-15,7-9 9 0,-8 15 10 16,4-5-50-16,0 2 65 0,1 2-39 0,-1 2 50 16,1 0-43-16,1 2 34 0,-1 1-42 0,0 1 27 15,2-1-36-15,0 0 28 0,0 1-41 0,1 0 26 16,0-2-37-16,1 1 32 0,0-1-33 0,0-1 18 16,2 0-24-16,0-3 1 0,2 1-95 0,-1-1-15 15,1-3-87-15,0 1-101 0,1-3-101 0,-1-2-142 16,3 1-524-16,-8-8-686 0</inkml:trace>
  <inkml:trace contextRef="#ctx0" brushRef="#br0" timeOffset="195076.49">9466 13981 82 0,'0'0'288'0,"0"0"-46"0,-11-3-24 0,11 3-16 15,0 0-10-15,0 0-50 0,-12-3 28 0,12 3-58 16,0 0 47-16,-13-2-75 0,13 2 62 16,0 0-79-16,0 0 67 0,-13-1-69 0,13 1 53 0,0 0-50 15,0 0 48-15,0 0-56 0,-13-1 52 0,13 1-56 16,0 0 52-16,0 0-56 0,0 0 47 0,0 0-52 16,0 0 59-16,0 0-46 0,0 0 59 0,0 0-64 15,0 0 56-15,0 0-59 0,17 1 61 16,-17-1-56-16,22-1 60 0,-10 1-64 15,4-2 64-15,2 1-67 0,2 1 52 0,-1-1-62 16,2 0 48-16,0 0-46 0,0 0 36 0,1-1-40 16,-1 1 37-16,-1 0-52 0,-1 1-4 0,-1-1 4 15,-4 0-4-15,1 1-4 0,-2-1-3 0,-2-1-5 16,-11 2-6-16,21-1-16 0,-21 1-35 0,16-2 10 16,-16 2-97-16,13 0 9 0,-13 0-106 0,12 0 6 15,-12 0-109-15,0 0-10 0,15-1-49 0,-15 1-49 16,0 0-309-16,0 0-265 0</inkml:trace>
  <inkml:trace contextRef="#ctx0" brushRef="#br0" timeOffset="195518.75">9959 13865 176 0,'0'0'389'0,"0"0"-99"15,0 0 23-15,5-8-93 0,-5 8-32 0,0 0-25 16,0 0-26-16,0 0-15 0,0 0-9 0,0 0-6 16,8-5 45-16,-8 5-63 0,0 0 64 0,9 7-51 15,-9-7 61-15,9 11-59 0,-2-5 51 16,0 2-71-16,-1 3 44 0,2 0-53 0,1 1 48 16,-2 0-72-16,1 1 55 0,0 1-66 0,1 0 58 15,-3-1-62-15,2 1 59 0,-2-1-66 0,2 1 56 16,-2-2-66-16,1-1 51 0,-4-1-60 0,3 0 59 15,-3-1-64-15,4-3 60 0,-7-6-54 0,6 14 65 16,-6-14-40-16,5 10 67 0,-5-10-30 0,5 8 12 16,-5-8-3-16,0 0-1 0,0 0-6 0,9 4-10 15,-9-4-8-15,0 0-5 0,10-10 0 16,-10 10-9-16,8-15-9 0,-3 5-6 0,1-2-2 16,0-2-6-16,0-1-4 0,-1-1-1 15,3-2-4-15,-2 0-4 0,2-1-1 0,-2 4-2 16,1-1-1-16,-2 1 0 0,0 1-3 0,1 0-25 15,-1 3 28-15,-2 0-22 0,1 1 3 0,-4 10-34 16,6-16-5-16,-6 16-71 0,4-14-26 0,-4 14-54 16,4-10-48-16,-4 10-56 0,5-9-55 0,-5 9-21 15,0 0-20-15,0 0-53 0,5-8-351 0,-5 8-341 16</inkml:trace>
  <inkml:trace contextRef="#ctx0" brushRef="#br0" timeOffset="195947.15">10452 13959 119 0,'0'0'361'16,"0"0"-53"-16,7 9-21 0,-7-9-22 0,0 0-94 16,6 7 41-16,-6-7-24 0,0 0-34 0,12 4-29 15,-12-4-17-15,0 0-25 0,15 2-13 0,-15-2-5 16,11-2-14-16,-11 2-4 0,12-4-2 0,-12 4 2 15,11-8 3-15,-11 8-3 0,9-10-59 0,-3 2 60 16,-3 0-58-16,2-1 64 0,-2 0-56 0,-3 9 56 16,4-18-56-16,-4 18 58 0,0-18-41 15,0 18 45-15,0-16-42 0,0 16 45 0,-3-14-55 16,3 14 44-16,-4-12-58 0,4 12 48 0,-7-8-51 16,7 8 52-16,-10-1-44 0,10 1 64 0,-13 3-48 15,4 2 60-15,1 2-43 0,2 1 66 0,-2 2-56 16,-1 2 63-16,1 0-57 0,2 3 66 0,1-2-60 15,-1 2 56-15,2 0-63 0,1 0 52 16,1 1-60-16,-1-1 41 0,3-2-40 0,0 2 44 16,1-2-41-16,2 2 39 0,0-2-54 0,2 1 39 15,1-2-46-15,-1-2 39 0,3 2-49 0,1-4 42 16,2 0-58-16,1-1 9 0,2 0-102 16,0-2-2-16,2-3-90 0,-2-1-5 0,3 0-61 0,1-3-74 15,1 0-77-15,2-4-46 0,0-1-414 16,1-1-419-16</inkml:trace>
  <inkml:trace contextRef="#ctx0" brushRef="#br0" timeOffset="196262.84">11151 13671 393 0,'0'0'424'0,"-3"-16"23"16,3 16-125-16,-4-11 10 0,4 11-112 0,0 0 2 16,-3-11-95-16,3 11 34 0,0 0-24 0,0 0 58 15,0 0-57-15,-4 9 7 0,4-9 0 0,-2 17 12 16,-1-5 3-16,1 2 2 0,0 3-2 0,1 1-13 16,-3 0-2-16,0 5-11 0,2 0-12 0,-1 0-15 15,-1 0-15-15,1 0 14 0,0 1-40 0,-2-1 20 16,2 0-47-16,1-4 21 0,1 0-37 0,-2 1 24 15,3-4-34-15,-1 1 21 0,1-3-31 0,0 1-5 16,0-3-86-16,1-2-27 0,-1-10-129 0,3 21-12 16,-3-21-82-16,3 13-106 0,-3-13-90 0,11 9-480 15,-11-9-621-15</inkml:trace>
  <inkml:trace contextRef="#ctx0" brushRef="#br0" timeOffset="197033.37">11347 14007 248 0,'0'0'433'0,"0"0"-87"0,0 0-34 0,0 0-35 15,0 0-25-15,6-6-34 0,-6 6-26 0,0 0-28 16,0 0-17-16,0 0-17 0,11-3-13 0,-11 3-19 16,0 0-14-16,14 0-19 0,-14 0-4 0,12-1-11 15,-12 1-6-15,14-3 4 0,-14 3-14 16,14-5-5-16,-14 5-10 0,16-8 2 0,-7 3-48 15,-3-2 51-15,-1 0-54 0,0 0 52 0,2-1-54 16,-6-1 51-16,2-2-47 0,-2 0 55 0,-1 11-51 16,2-19 53-16,-2 19-53 0,-5-18 57 0,5 18-46 15,-6-18 55-15,6 18-50 0,-9-14 53 0,9 14-62 16,-10-11 56-16,10 11-45 0,-13-6 47 0,13 6-50 16,-14-1 60-16,14 1-48 0,-15 5 85 0,7 0-54 15,1 1 58-15,-1 1-58 0,2 1 63 0,-1 3-55 16,3 1 70-16,0 0-65 0,1 1 57 0,1 0-53 15,2 0 58-15,0 1-63 0,1 0 43 0,0 0-55 16,2 0 33-16,1 0-36 0,-1-2 23 0,2 1-36 16,1-1 39-16,5 0-51 0,-3-2 43 0,2 0-55 15,4-2 30-15,-1 1-91 0,1-2 14 16,0-3-96-16,2 2 27 0,-4-4-94 0,3-1 17 16,-1-2-38-16,1 0-39 0,-1-3-47 0,1-1 8 15,-1-1-9-15,-1-3-6 0,1 2 8 0,-4-5 36 16,0 0 43-16,0-2 44 0,-3 0 33 15,1-2 36-15,-4-1 45 0,0 2 65 0,2-2 37 16,-5 0 39-16,0 1 32 0,1 3 24 0,-1 0 34 16,0 1 0-16,1 2 20 0,-2 10 19 0,3-20 22 15,-3 20 9-15,2-15-11 0,-2 15-30 0,1-14-29 16,-1 14-23-16,3-9-14 0,-3 9-6 16,0 0-6-16,7-6 60 0,-7 6-64 0,0 0 51 15,8 4-57-15,-8-4 63 0,6 10-59 0,-1-2 38 16,-1 1-23-16,0 2 40 0,-1 0-44 0,2 2 40 15,-1 1-63-15,-1 0 6 0,1 0-11 0,-1 2-5 16,2-3-11-16,-2 2-9 0,-1-1-4 0,2-3-3 16,1 1-4-16,-4-1-5 0,3 0-6 0,0-1-1 15,-4-10-1-15,4 15 0 0,-4-15 7 0,4 13-6 16,-4-13 1-16,5 11 6 0,-5-11 1 16,0 0-4-16,7 5-3 0,-7-5 0 0,0 0-3 0,12-5-4 15,-12 5-2-15,10-14-5 0,-6 4-1 0,2-2-3 16,-1-3-4-16,3 0 0 0,-1-4 1 0,2 1-6 15,-1-2-2-15,0 2-7 0,0 0-10 16,-1 4-37-16,0 0 18 0,-1 1-56 0,1-1 5 16,-3 5-75-16,1 1-25 0,0 0-38 0,0 0-32 15,-5 8-39-15,8-9-41 0,-8 9-25 0,0 0-31 16,11-4-42-16,-11 4-341 0,0 0-294 0</inkml:trace>
  <inkml:trace contextRef="#ctx0" brushRef="#br0" timeOffset="197709.19">12077 13966 86 0,'0'0'441'0,"0"0"-71"0,0 0-24 16,0 0-40-16,0 0-33 0,7 7-43 0,-7-7-39 15,0 0-40-15,0 0-28 0,0 0-26 16,14 2-16-16,-14-2-9 0,0 0-19 0,13 0-8 15,-13 0-7-15,12-3-2 0,-12 3-6 0,11-3-7 16,-11 3-2-16,10-5-2 0,-10 5-3 0,13-7-2 16,-13 7-1-16,10-10-3 0,-10 10 0 0,9-14-4 15,-9 14-48-15,5-14 58 0,-5 14-49 0,4-14 68 16,-4 14-41-16,1-15 61 0,-1 15-43 0,0-15 56 16,0 15-47-16,-1-14 54 0,1 14-55 15,-2-10 46-15,2 10-63 0,-7-10 44 0,7 10-55 16,0 0 50-16,-9-5-50 0,9 5 50 0,0 0-52 15,-15 4 61-15,15-4-47 0,-14 10 63 0,8-3-49 16,-1 1 70-16,-2 3-66 0,4 0 57 0,-3 0-52 16,3 3 51-16,-1-1-52 0,3 1 60 0,-4-1-66 15,4 1 62-15,1 1-62 0,0-4 56 0,2 1-63 16,0-12 53-16,0 22-59 0,0-22 56 0,3 21-60 16,3-13 60-16,1 0-63 0,4 0 52 15,-2-2-58-15,5 0 53 0,1 0-55 0,2-3 46 0,0-2-43 16,1-1 42-16,2-1-44 0,-2-2 38 15,5-4-60-15,0 1 54 0,-2-5-61 0,2-3 42 16,-2-1-67-16,0-3 54 0,-2-2-59 0,-1 0 55 16,-3-3-54-16,-1-1 3 0,-1-1 9 0,-4 0 5 15,-3 2 5-15,2 1 5 0,-4-1 5 0,-2 1 59 16,1 4-69-16,-1 0 70 0,-2 2-64 0,0 2 58 16,0 2-64-16,0 1 52 0,0 11-62 0,0-18 55 15,0 18-53-15,-5-12 65 0,5 12-49 0,0 0 73 16,-10-3-41-16,10 3 61 0,-8 8-42 0,2 0 13 15,2 1 15-15,-1 4 15 0,0 0-2 0,1 1 62 16,-1 3-51-16,1 2 44 0,2-2-45 0,-1 3 34 16,3-1-40-16,-2 0 30 0,2 1-49 15,0-1 26-15,0 2-35 0,2-2 15 0,-2 0-32 0,1-1 20 16,2 0-28-16,0-1 20 0,1 0-45 16,-1-2-12-16,1 0-105 0,1-2-16 0,-1 0-117 15,-2-1-23-15,3-1-95 0,-1-2-86 0,-2 1-116 16,4-1-298-16,-6-9-445 0</inkml:trace>
  <inkml:trace contextRef="#ctx0" brushRef="#br0" timeOffset="198896">10211 14728 435 0,'0'-13'377'0,"0"13"-97"0,0 0 16 0,0-13-110 16,0 13 23-16,0 0-89 0,0 0 52 16,1-10-9-16,-1 10-61 0,0 0 53 0,0 0 0 0,0 0 1 15,2 10-4-15,-2-10 0 0,2 14 15 16,-2-14 0-16,1 21 0 0,0-9-51 0,1 1 53 15,-2 3-57-15,1 1 49 0,0 2-60 16,-2 0 46-16,1-1-56 0,0 3 29 0,0 1-47 16,0-1 20-16,0 0-36 0,0 0 2 0,1 0-4 0,-1-1-4 15,0 0-2-15,0-1-3 0,0 1-7 16,2-2-6-16,-2 0-4 0,1-3-3 0,-1 0-8 0,1-4 3 16,0 3-5-16,2-3-1 0,-2 0-1 0,2 0-1 15,-3-11 1-15,7 16-1 0,-3-9-6 16,-4-7-16-16,12 13-10 0,-4-7-24 0,-8-6-27 15,17 7-38-15,-6-4-35 0,0-2-30 0,-11-1 33 16,19 3-69-16,-19-3 11 0,21 0-91 0,-21 0 20 16,18-3-73-16,-18 3-6 0,17-6-32 0,-8 3-57 15,0-2-258-15,-9 5-201 0</inkml:trace>
  <inkml:trace contextRef="#ctx0" brushRef="#br0" timeOffset="199114.94">10121 14974 403 0,'-15'-5'376'0,"15"5"-55"0,-8-6-53 16,8 6-86-16,0 0 53 0,0 0-25 0,0 0-19 16,0 0-18-16,0 0-16 0,0 0-8 0,5-8-24 15,-5 8-20-15,13-1-16 0,-13 1-15 16,17 0-13-16,-6 1-17 0,-11-1-10 0,25 0-34 15,-11 0-55-15,-2 0-73 0,1 0-82 0,3 0-68 0,-4 0-79 16,-12 0-331-16,26-1-192 0</inkml:trace>
  <inkml:trace contextRef="#ctx0" brushRef="#br0" timeOffset="199533.66">10405 14921 90 0,'0'0'488'0,"0"0"-86"16,0 0-37-16,10-6-38 0,-10 6-30 0,0 0-26 0,13-3-35 16,-13 3-24-16,0 0-12 0,15-1-18 15,-15 1-21-15,14 1-16 0,-14-1-13 0,14 4-7 0,-14-4-9 16,16 6-10-16,-7-1 2 0,-3 2-66 0,2-1 46 16,1 2-51-16,-3 1 67 0,2-1-63 15,-3 4 57-15,1 0-62 0,-1 0 50 0,-1 0-67 16,-1 1 50-16,-2-1-58 0,0 1 51 0,-1-1-56 15,-1-1 41-15,0 1-45 0,1-12 3 0,-4 21 2 16,4-21 2-16,-6 18 2 0,6-18 1 0,-7 12 1 16,7-12 2-16,-6 10-2 0,6-10-2 0,-9 5-10 15,9-5-15-15,0 0 30 0,-12-2-46 0,12 2 46 16,-5-9-54-16,5 9 42 0,-2-14-52 0,2 14 43 16,1-20-47-16,2 7 53 0,0-1-54 0,4-1 60 15,-1 1-61-15,2-1 56 0,1 2-62 0,1 1 59 16,-1 1-61-16,1-1 53 0,2 1-60 15,-1 3 50-15,2-1-21 0,0 0-23 0,0 3-35 16,-2 1-37-16,0 2-33 0,0 0-38 0,-11 3-39 16,21-4-47-16,-21 4-27 0,20 0-34 15,-20 0-84-15,15 1-186 0,-15-1-137 0</inkml:trace>
  <inkml:trace contextRef="#ctx0" brushRef="#br0" timeOffset="199768.47">10787 14974 396 0,'0'0'521'16,"8"-5"-67"-16,-8 5-49 0,0 0-36 0,0 0-56 15,0 0-56-15,0 0-48 0,0 0-35 0,0 0-29 16,0 0-9-16,0 0 6 0,0 0-1 0,9 4-57 16,-9-4 61-16,1 11-45 0,-1-11 59 0,0 18-42 15,0-18 37-15,0 23-42 0,-1-11-1 0,1 2-13 16,-2 0-20-16,0 1-8 0,1 0-10 0,-1-1-5 15,0 3-10-15,-1-5-23 0,1 2 6 0,0-3-30 16,1 2-56-16,-1-4-69 0,2-9-15 0,-3 19-121 16,3-19-23-16,-1 13-132 0,1-13-70 15,0 0-114-15,0 0-253 0,2 9-403 0</inkml:trace>
  <inkml:trace contextRef="#ctx0" brushRef="#br0" timeOffset="200069.06">10749 14837 13 0,'-1'-17'655'0,"1"17"-125"15,0-14-72-15,0 14-35 0,0 0-53 0,0-15-55 16,0 15-104-16,0 0 12 0,0-13-102 0,0 13 29 16,0 0-84-16,0 0 41 0,0 0-22 0,0 0-16 15,0 0-16-15,0 0-3 0,0 0-14 0,0 0-6 16,6 11-5-16,-6-11-6 0,0 0-3 15,3 11-2-15,-3-11-6 0,0 0 2 0,0 0-5 0,3 11-3 16,-3-11 2-16,0 0 3 0,0 0 1 16,0 0 5-16,0 0-7 0,0 0-3 0,0 0-2 15,0 0-2-15,0 0-5 0,0 0-6 0,0 0-10 16,0 0-9-16,0 0-15 0,0 0-24 0,0 0-24 16,5-9-27-16,-5 9-33 0,0 0-38 0,0 0-58 15,4-9-50-15,-4 9-43 0,0 0-75 0,0 0-227 16,8-4-155-16</inkml:trace>
  <inkml:trace contextRef="#ctx0" brushRef="#br0" timeOffset="200792.37">11209 15013 46 0,'0'0'444'0,"0"-16"-72"0,0 16-34 15,-1-13-50-15,1 13-21 0,-6-10-33 0,6 10-26 16,-5-12-29-16,5 12-23 0,-8-10-16 0,8 10-13 15,-10-9-14-15,10 9-15 0,-12-7-15 0,12 7-5 16,-16-4-15-16,16 4 1 0,-16-1-8 0,16 1-6 16,-21 4 0-16,11-2-6 0,-1 2-5 0,0 1-2 15,0 3 0-15,2 0 3 0,-1 0-9 16,2 2 1-16,-1 0-51 0,1 1 57 0,2 1-54 0,1 0 54 16,1-3-53-16,-1 2 54 0,5-11-54 15,-3 19 57-15,3-19-53 0,2 19 58 0,3-12-59 16,-5-7 56-16,9 15-59 0,-2-9 58 0,1 0-56 15,2-3 56-15,-1 2-56 0,-9-5 56 0,19 2-60 16,-19-2 60-16,18-2-60 0,-9-3 59 0,3 1-64 16,-2-4 60-16,0-1-63 0,0-1 66 0,-2 0-9 15,0-3 0-15,1 2-6 0,-3-3 3 0,0 2-5 16,-2-1 14-16,0 0 2 0,1 2-1 0,-3 1-1 16,3 1-55-16,-3-1 61 0,-2 10-68 0,5-13 53 15,-5 13-16-15,4-10-5 0,-4 10-1 0,0 0 0 16,0 0 4-16,0 0 3 0,0 0-46 0,0 0 63 15,5 6-33-15,-5-6 59 0,0 16-46 0,0-16 64 16,-1 22-29-16,0-11 29 0,1 5-41 0,0 0 35 16,0 1-38-16,-2 1 1 0,4 2 5 15,-2 0 11-15,0 0-10 0,0 1-2 0,1 4 22 16,-1-4-41-16,1 2 31 0,-1 1-34 0,2-3 33 16,0-1-42-16,-2 1 28 0,0 0-35 0,0-2 31 15,0-1-33-15,0-1 28 0,1 1-30 0,-1-5 29 16,0 1-39-16,-1-3 34 0,1-11-29 0,0 19 28 15,0-19-34-15,-5 15 26 0,5-15-44 0,-8 9 25 16,8-9-55-16,-14 4 22 0,14-4-74 16,-20-2 26-16,6-3-95 0,0 1 18 0,-2-2-33 15,2-1-37-15,-2-1-30 0,3 2-46 16,4-4-75-16,-4 2-64 0,4-3-407 0,5 3-408 0</inkml:trace>
  <inkml:trace contextRef="#ctx0" brushRef="#br0" timeOffset="201375.34">11583 15015 224 0,'4'-9'535'16,"-4"9"-71"-16,5-17-81 0,-5 17-54 15,0-15-36-15,0 15-39 0,0-13-36 0,0 13-32 16,-5-12-36-16,5 12-31 0,-4-9-30 0,4 9-15 15,-9-8-14-15,9 8-15 0,-12-2-3 0,12 2-7 16,-16 2-1-16,7 2-3 0,-2 0-2 0,3 1-4 16,-5 2 3-16,2 2-3 0,1 0 3 0,-1 1-3 15,2 1-1-15,1 0-2 0,0 0-1 0,3 1-3 16,-3-1 0-16,4 0-51 0,4-11 61 0,-5 19-56 16,5-19 61-16,0 19-53 0,0-19 59 0,5 17-53 15,-5-17 56-15,9 14-57 0,0-10 57 0,-9-4-53 16,17 8 57-16,-17-8-55 0,15 2 61 0,-15-2-62 15,17-2 58-15,-17 2-64 0,18-9 53 0,-11 2-58 16,1 0 61-16,-2-3-9 0,2 1-3 0,-3-3-4 16,1 0-7-16,-3 1-4 15,1 0-1-15,1 1-1 0,-1-2 2 0,-2 3 3 16,1 0-8-16,-3 9-4 0,6-16-7 0,-6 16-8 16,3-11-7-16,-3 11 0 0,4-9 10 0,-4 9-11 15,0 0 9-15,0 0 13 0,0 0 5 0,0 0 8 16,0 0 5-16,7 13 4 0,-7-13 10 0,2 14-48 15,-2-14 74-15,0 21-54 0,0-10 59 0,1 1-54 16,-1 3 53-16,0-1-50 0,1 4 52 0,-1-2-42 16,1 2 0-16,-1 0 2 0,2 0 30 0,0 1-44 15,-2 0 38-15,2-1-49 0,-2 0 42 0,1 0-46 16,0-1 41-16,-1-1-49 0,0 0 42 16,0-4-47-16,0 2 46 0,0-1-45 0,-1-2 39 0,0-1-38 15,1-10 45-15,-4 19-49 0,0-10 46 16,4-9-48-16,-11 14 41 0,5-8-51 0,-3 0 28 15,0-3-80-15,9-3 16 0,-20 3-98 0,20-3 7 16,-22-1-54-16,12-1-51 0,-1-3-67 0,0 1-60 16,2-4-62-16,2 0-422 0,-2-2-423 0</inkml:trace>
  <inkml:trace contextRef="#ctx0" brushRef="#br0" timeOffset="203078">11783 15018 301 0,'-2'-10'389'0,"2"10"-76"0,0 0-34 16,0 0-66-16,0 0-28 0,0 0-9 0,3-10-9 16,-3 10-13-16,0 0-21 0,0 0-30 0,15 3-14 15,-15-3-16-15,0 0-15 0,18 2-9 0,-18-2-4 16,13 1-5-16,-13-1-4 0,16 0-6 0,-16 0 0 15,15-2-3-15,-15 2-5 0,14-5-3 16,-14 5-7-16,14-8 1 0,-14 8-1 0,10-11 2 0,-10 11-6 16,9-15 0-16,-9 15 3 0,4-15 2 15,-4 15 2-15,0-16 2 0,0 16 14 0,-2-14 2 16,2 14-3-16,-5-16-4 0,5 16-5 0,-8-13-3 16,8 13 1-16,-12-9-5 0,12 9 1 0,-14-3-1 15,14 3-1-15,-16 1 6 0,16-1 13 0,-21 9 2 16,11-2 2-16,-1 1 4 0,1 1 3 15,1 1 1-15,0 3 10 0,2-2 8 0,0 4-6 0,2-2 7 16,2 2-46-16,1-1 59 0,-1-1-55 0,3 1 60 16,3-2-55-16,-1 1 63 0,0-2-63 15,3 3 50-15,1-4-56 0,4 2 43 0,1-4-56 16,0 2 55-16,5-2-66 0,-1-4 60 0,4 2-63 16,-1-5 45-16,1 1-68 0,2-4 45 0,-1-2-69 15,2-1 37-15,-2-2-77 0,2-4 52 0,-3 1-12 16,-1-4-11-16,-1 0 0 0,-2-2-8 0,-2-1 14 15,-1 0 4-15,-3 1 6 0,-1-1 6 0,-3 1 0 16,0 1 5-16,-3-1 5 0,0 3 4 0,-4 1 4 16,0 0 1-16,-1 2 7 0,0 0-1 0,3 10 0 15,-6-18-9-15,6 18 1 0,-7-11-9 0,7 11 4 16,-8-9 8-16,8 9 3 0,0 0 3 0,-8-4-1 16,8 4 0-16,0 0 8 0,0 0 4 15,-9 5 10-15,9-5-15 0,0 0 22 0,-2 12-18 0,2-12 16 16,0 0-19-16,4 12 13 0,-4-12-19 15,5 10 15-15,-5-10-19 0,10 8 14 0,-10-8-27 0,13 7 11 16,-13-7-21-16,18 8 13 16,-18-8-20-16,17 5 25 0,-17-5-18 0,15 2 26 15,-15-2-14-15,14 2 20 0,-14-2-7 0,14-2 21 16,-14 2-14-16,0 0 27 0,12-4-18 0,-12 4 19 16,0 0-15-16,0 0 16 0,6-7-20 0,-6 7 24 15,0 0-20-15,0 0 20 0,0 0-19 0,0 0 21 16,-11-1-11-16,11 1 23 0,0 0-9 0,-11 7 16 15,11-7-14-15,-11 10 4 0,11-10 24 0,-10 13 1 16,10-13-3-16,-8 15 6 0,3-4 5 0,2-3 5 16,1 2-5-16,0-1 0 0,0 2-5 15,2-11 1-15,2 21 4 0,-2-21-55 0,3 19 55 16,0-8-61-16,3-2 54 0,-1-1-62 0,3-1 60 16,-2 2-62-16,7-3 54 0,0-1-60 0,2 0 54 15,-1-1-68-15,1-2 42 0,1-2-87 0,-1-2 37 16,4 0-18-16,-1-2-29 0,-2-2-11 0,2 1-19 15,-3-3-2-15,1-1 5 0,-3 1 13 0,1-2 7 16,-3-1 16-16,-2 1 10 0,1-1 17 0,-2 0 6 16,-4 0 5-16,3 2 6 0,-5-1 5 0,1 0 16 15,2 1-8-15,-5 9 5 0,2-14-2 16,-2 14-5-16,4-11-5 0,-4 11 0 0,2-10 3 16,-2 10 2-16,0 0 7 0,0 0 10 0,5-8-1 15,-5 8 5-15,0 0 1 0,0 0 4 0,0 0 2 16,10 5 1-16,-10-5 3 0,0 0 8 0,10 8-1 15,-10-8-2-15,5 6-3 0,-5-6 1 0,9 6 2 16,-9-6-3-16,10 6-6 0,-10-6 6 0,12 5 1 16,-12-5 1-16,9 2 3 0,-9-2-5 0,14 1-1 15,-14-1-3-15,9-2 0 0,-9 2-5 0,10-5-2 16,-10 5 3-16,9-7-9 0,-9 7 2 0,6-11 2 16,-6 11 0-16,4-11-2 0,-4 11-1 15,0-15-1-15,0 15 0 0,-2-14-7 0,2 14 14 16,-5-18-8-16,5 18 1 0,-7-16 2 0,7 16-11 15,-9-9 3-15,9 9-4 0,-9-9 1 16,9 9 3-16,-9-5-1 0,9 5 4 0,0 0 4 16,-17 1 11-16,17-1 12 0,-15 6 0 0,9 1 2 15,-3-2 13-15,3 2 5 0,-1 3 13 0,0-2 1 16,2 5 3-16,1-2-1 0,-3 1-2 0,3 1 4 16,2 0 1-16,-2-2-4 0,3 3-8 0,1-1-60 15,0 2 62-15,5-3-56 0,-3 0 50 0,2 1-47 16,3-1 53-16,1 1-62 0,4-1 53 0,-1-2-55 15,5 0 59-15,2-3-66 0,2 2 63 0,-2-3-67 16,2-2 58-16,1-1-65 0,-2-1 35 0,2-2-67 16,-1-2 48-16,2-1-18 0,1-3-3 0,-4-1-12 15,0 0 2-15,-1-2 9 0,1-1 1 16,-6-2 7-16,0 0-3 0,-3 0 5 0,-2 0 2 16,-1 0 1-16,-3 0 2 0,0-1 2 0,-1 3 8 15,-3 10-3-15,0-22 3 0,-3 11-1 0,3 11-6 16,-8-18 0-16,3 11 2 0,-1-1-2 0,0 2 1 15,6 6 1-15,-13-9 0 0,13 9 0 0,-15-5 3 16,15 5 0-16,-16 1 4 0,16-1 2 0,-15 6 9 16,15-6 3-16,-14 10 2 0,5-3 3 0,2 0-1 15,3 1 6-15,-3 1 11 0,3 0 8 0,1 0 3 16,1 0 1-16,-2 1-5 0,4-10-1 0,0 20-3 16,0-20 1-16,4 19 0 0,-4-19-2 0,5 17-2 15,1-11-7-15,2 0 2 0,0 0-55 16,1-1 66-16,1-1-61 0,2-1 64 0,-12-3-2 15,23 1-12-15,-12-2-5 0,3-2 0 0,-1-2 0 16,-2-2-10-16,1-3 2 0,-1-1-3 0,-2 0-6 16,3-6 2-16,-2 0-3 0,-3-3 3 0,0-1-3 15,0-3 0-15,-3 0 3 0,0-1-5 0,-1-2-50 16,1 1 61-16,-4-2-53 0,2 4 60 0,0 0-44 16,-2 4 59-16,2 2-53 15,-2 1 38-15,0 3-46 0,4 2 52 0,-4 12-65 0,0-20 62 16,0 20-65-16,-4-10 64 0,4 10-53 0,0 0 68 15,0 0-49-15,0 0 65 0,-8 13-50 16,6-3 72-16,-1 1-50 0,-1 6 76 0,2 0-44 16,-2 2 57-16,2 3-44 0,1 0 34 0,-1 2-46 15,2 1 32-15,0-2-42 0,0 1 21 0,2 2-43 16,-1-3 27-16,1 0-39 0,0 2 31 0,0-4-37 16,2 2 18-16,1-2-100 0,-1-3-18 0,2-1-104 15,2-1-25-15,-2-1-146 0,3-3-44 0,0 1-107 16,-1-1-444-16,2-3-555 0</inkml:trace>
  <inkml:trace contextRef="#ctx0" brushRef="#br0" timeOffset="204410.34">15793 13711 397 0,'0'0'344'0,"0"0"-36"0,0 0-13 16,0 0-16-16,0 0-2 0,-14 0-16 15,14 0-29-15,0 0-31 0,0 0-14 0,0 0-11 16,0 0-5-16,0 0-2 0,0 0-5 0,0 0-9 16,19 0-15-16,-19 0-6 0,23 0-11 0,-9 0-8 0,2 0-39 15,3 0 21-15,0 0-34 0,1 0 18 16,-1 0-19-16,2-2 5 0,0 2-39 0,-1 0 23 15,0 0-36-15,-1-1 23 0,0 1-35 0,0 0 23 16,-4-1-46-16,0 1-11 0,-1-2-53 0,-14 2-51 16,24 0-51-16,-24 0-40 0,17-1-42 0,-17 1-58 15,14-2-21-15,-14 2-23 0,0 0-34 16,0 0-26-16,0 0-168 0,0 0-111 0</inkml:trace>
  <inkml:trace contextRef="#ctx0" brushRef="#br0" timeOffset="204672.62">15987 13584 337 0,'0'0'434'15,"0"0"-118"-15,-4-8 32 0,4 8-95 0,0 0 26 16,0 0-95-16,0 0 28 0,0 0-79 0,0 0 40 16,0 0-51-16,0 0 49 0,0 0-54 0,0 0 51 15,0 0-55-15,4 12 59 0,-4-12-55 0,4 14 0 16,-1-4 9-16,-3-10-1 0,3 21-30 0,1-7 30 15,-1 0-10-15,-1 1-14 0,1 1-16 0,-1 0-11 16,1 2-13-16,-2-1-10 0,2-1-12 0,-2 0-7 16,2 0-7-16,-2 0-5 0,0-4-20 15,0 2-52-15,2-3-15 0,-2-1-116 0,2 1-9 16,-3-11-125-16,2 17-1 0,-2-17-77 0,4 13-71 16,-4-13-430-16,5 7-457 0</inkml:trace>
  <inkml:trace contextRef="#ctx0" brushRef="#br0" timeOffset="205062.02">16353 13590 446 0,'3'-9'421'16,"-3"9"23"-16,8-13-72 0,-8 13-43 0,6-9-35 15,-6 9-59-15,0 0-80 0,7-11 21 0,-7 11-67 16,0 0 38-16,0 0-61 0,0 0 59 0,13 3-60 15,-13-3 48-15,7 9-44 0,0 0 66 0,-4-1-69 16,3 3-7-16,0-1 3 0,-1 4 1 0,0-1 1 16,2 2-8-16,-1 0-12 0,-1 1-4 0,0-1-6 15,0 1 0-15,0 0-8 0,0-1 1 0,-1 0-4 16,0 0-8-16,0-1-7 0,-1-2-1 0,1-2-1 16,-2 0-1-16,1-1 2 0,-3-9-3 15,6 15 10-15,-6-15 2 0,4 9-1 0,-4-9-5 16,5 8-5-16,-5-8 0 0,0 0-6 0,0 0-3 15,12-6-3-15,-6-2-1 0,-6 8-6 0,9-18-15 16,-4 7 22-16,0-4-33 0,1-1 26 0,1-2-6 16,-1-1-32-16,1 1 25 0,-1-1-25 0,0 3-31 15,-1 1-22-15,0 1 25 0,-1-1-88 0,0 4 9 16,0 1-104-16,0 1-18 0,0-1-110 0,-4 10 12 16,6-12-11-16,-6 12-18 0,6-7-53 15,-6 7-227-15,8-6-176 0</inkml:trace>
  <inkml:trace contextRef="#ctx0" brushRef="#br0" timeOffset="205440.3">16719 13697 279 0,'0'0'335'16,"0"0"-52"-16,8 8-24 0,-8-8-36 0,0 0-28 15,13 6-26-15,-13-6-24 0,14 4-28 0,-14-4-13 16,18 1-20-16,-18-1-17 0,19 2 3 15,-19-2-14-15,23-2-2 0,-23 2-4 16,22-2-12-16,-22 2 3 0,18-6-2 0,-10 1 12 16,-8 5 14-16,15-9-2 0,-15 9-4 0,10-11 34 0,-10 11-56 15,7-15 42-15,-7 15-51 0,2-14 43 0,-2 14-55 16,-5-13 43-16,5 13-50 0,-7-15 45 16,7 15-52-16,-11-11 44 0,11 11-54 0,-14-8 49 15,14 8-49-15,-14-3 59 0,14 3-49 0,-18 1 54 16,9 3-29-16,-2 1 55 0,1 3-39 0,0 0 14 15,0 3 16-15,0 0 8 0,2 2 3 0,2 0-4 16,0 3-2-16,3-1 5 0,0 1-1 0,-1 0-6 16,4-1-9-16,0 1-13 0,4-1 38 0,-1 0-56 15,2 1 31-15,0-1-46 0,3-2 1 0,4 1-9 16,2-1-24-16,3 0-63 0,1-4-22 0,4 0-142 16,0-2-53-16,2-4-135 0,1-1-92 0,-2-2-433 15,3-3-535-15</inkml:trace>
  <inkml:trace contextRef="#ctx0" brushRef="#br0" timeOffset="206158.65">17489 13752 122 0,'0'0'330'15,"0"0"-72"-15,-13 2-13 0,13-2-49 0,0 0 7 16,0 0-56-16,0 0-15 0,-8 4-5 0,8-4 8 16,0 0 10-16,0 0 9 0,0 0 54 0,10 7-74 15,-10-7 44-15,12 3-73 0,-12-3 32 16,15 3-63-16,-15-3 36 0,18 1-61 0,-18-1 43 0,19-1-53 16,-19 1 39-16,17-3-60 0,-17 3 4 0,18-4-4 15,-9-1-2-15,-1 1-1 0,-8 4-1 16,13-11-3-16,-6 5-2 0,-7 6-3 0,8-16-3 15,-8 16 46-15,5-14-58 0,-5 14 49 0,2-14-58 16,-2 14 50-16,-1-15-47 0,1 15 42 0,-4-11-56 16,4 11 53-16,-6-10-57 15,6 10 51-15,-11-7-51 0,11 7 52 0,-13-3-48 0,13 3 55 16,-17 3-52-16,5 1 55 0,3 1-52 0,-1 3 13 16,0 0 12-16,1 1 17 0,0 3 53 15,1-1-55-15,1 2 69 0,0 2-42 0,2-3 64 0,3 3-40 16,-1-1 47-16,2 1-60 0,1-3 52 0,2 1-57 15,2 2 50-15,1-2-55 0,3-1 35 16,2-1-56-16,0 0 42 0,6 0-63 0,-2-3 14 0,0 2-108 16,4-5 4-16,-2 0-104 0,1-1-9 0,1-2-111 15,-1-1 3-15,-1-1-48 0,2-1-22 16,0-1-19-16,-1-4-343 0,0 1-247 0</inkml:trace>
  <inkml:trace contextRef="#ctx0" brushRef="#br0" timeOffset="207305.2">17960 13746 242 0,'0'0'300'16,"0"0"-15"-16,-1-15-45 0,1 15-22 0,-5-10-22 15,5 10-2-15,-8-8-12 0,8 8-9 0,-11-6-15 16,11 6-16-16,-14-5-17 0,14 5-14 0,-19-1-10 16,19 1-9-16,-20 2-12 0,9 2 3 0,1 0-13 15,-3 1-9-15,1 1-7 0,1 3 0 0,-1-1 12 16,3 1 46-16,2 1-57 0,-1 2 44 0,-1-2-65 15,4 2 52-15,1-2-58 0,2 2 56 16,-1-3-61-16,2 2 56 0,1-11-58 0,1 19 54 16,-1-19-62-16,6 17 56 0,0-8-65 0,0-2 51 15,1 0-44-15,-7-7 44 0,16 9-65 0,-16-9 54 16,16 6-63-16,-16-6 53 0,19-2-59 0,-9-2 62 16,0-2-62-16,0-1 50 0,2-3-62 0,-2 0 49 15,1-6-57-15,1 0 10 0,-2 0 5 16,-1-4-2-16,1 0 54 0,-2 0-60 0,0-2 55 15,-2 1-58-15,2-2 55 0,-5 1-60 0,1 0 62 16,-1 4-57-16,-1 1 56 0,0 3-55 0,-1 0 49 16,0 2-56-16,-1 12 51 0,2-19-55 0,-2 19 51 15,-2-11-49-15,2 11 57 0,0 0-51 0,0 0 62 16,0 0-54-16,-7 9 53 0,7-9-40 0,-4 17 64 16,2-6-51-16,2 1 39 0,-1 2-14 0,1 1 1 15,0 1 5-15,1 1 49 0,1 0-62 16,-1 0 51-16,2 1-59 0,-1 1 53 0,2-1-61 0,1 2 58 15,1 0-64-15,1-1 57 0,1-1-64 16,-1 0 58-16,2-1-79 0,0-4 23 0,0 0-88 0,1-1 15 16,2-2-45-16,-1-1-30 0,3 0-33 15,0-3-34-15,0-2-20 0,2 1-13 0,-2-4-10 16,0 0-12-16,0-2 11 0,3-1 18 0,-2-3 20 16,1 2 32-16,0-3 56 0,-2 0 31 0,-1-3 48 15,1 0 38-15,-3-1 40 0,1-1 45 0,-2 1 8 16,-1-1 17-16,1-1 2 0,-4 2 12 0,1-3 23 15,-2 4-18-15,-2-1-3 16,-1 0-4-16,1 0 2 0,-3 10-1 0,0-14 2 0,0 14-3 16,-4-14 5-16,4 14 7 0,-9-12-4 15,2 6-4-15,7 6 3 0,-15-7-10 0,15 7-12 16,-14-4-10-16,14 4-2 0,-16-1-4 0,16 1 11 16,-18 2-7-16,6 1 0 0,3 0 45 0,0 2-59 15,-1 1 49-15,1 0-50 0,1 0 43 0,1 2-53 16,-1 0 51-16,2 0-55 0,2 2 48 0,4-10-52 15,-8 17 43-15,8-17-45 0,-5 17 54 0,5-17-58 16,-1 15 55-16,1-15-65 0,1 14 60 0,3-4-58 16,-4-10 54-16,8 12-61 0,-2-6 55 0,0 0-61 15,-6-6 58-15,14 8-49 0,-14-8 46 0,13 6-58 16,-13-6 54-16,15 2-61 0,-15-2 61 0,15-3-66 16,-15 3 63-16,15-5-67 0,-15 5 58 0,13-10-65 15,-7 3 59-15,2-2-57 0,-2 0 4 16,-1 0 5-16,0-1-4 0,2-2 5 0,-3 3 3 15,2-2 1-15,-2 1-1 0,0 2 1 0,-1 0 2 16,-3 8 0-16,8-14-1 0,-8 14-5 0,5-13 1 16,-5 13 0-16,5-10 0 0,-5 10-1 0,4-8 4 15,-4 8 4-15,0 0 1 0,3-10 0 0,-3 10-2 16,0 0 6-16,0 0 3 0,4-9 5 0,-4 9 5 16,0 0 2-16,0 0 0 0,0 0-1 0,0 0 1 15,0 0 3-15,0 0 1 0,0 0 2 0,0 0 3 16,0 0 10-16,0 0 10 0,0 12 6 0,0-12 7 15,0 12-3-15,0-12-2 0,-3 15 0 0,3-15 5 16,-1 21 0-16,-1-10 5 0,1 2-1 0,1-1-9 16,0 2 3-16,-1 2 32 0,0 2-27 15,1-1 21-15,0 0-35 0,0 1 21 0,0 2-34 16,0-1 22-16,0 1-31 0,1-1 22 0,-1 1-35 16,1-1 21-16,-1 1-11 0,1-1 20 0,1 0-17 15,-1 1-1-15,0-2-3 0,1 1-4 0,-1-3-6 16,0 1 0-16,-1-3-3 0,1-2 0 15,-1 0-9-15,2-1 5 0,-2-11-1 0,0 19-2 16,0-19 0-16,-2 15 1 0,2-15-11 0,-2 12 12 16,2-12-7-16,-8 7-12 0,8-7-11 0,-12 3-16 15,12-3-21-15,-17-3-29 0,7-1-37 0,-1 1-3 16,0-5-102-16,-3 1-5 0,4-2-68 0,-1 0-92 16,0-3-80-16,3 2-84 0,3-5-322 0,1-1-447 15</inkml:trace>
  <inkml:trace contextRef="#ctx0" brushRef="#br0" timeOffset="207756.31">18639 13842 429 0,'0'0'318'0,"0"0"-23"16,0 0-81-16,4-9 8 0,-4 9-77 0,0 0-13 15,0 0-11-15,0 0-8 0,11-4 55 0,-11 4-77 16,0 0 50-16,16 0-73 0,-16 0 48 0,14 1-70 16,-14-1 55-16,14 2-65 0,-14-2 55 0,17 0-50 15,-17 0 49-15,15-2-35 0,-15 2 54 0,15-4-56 16,-15 4 42-16,13-8-64 0,-13 8 45 0,14-10-51 16,-14 10 45-16,10-15-52 0,-5 8-1 0,-1-2 6 15,0 2 7-15,-4 7 58 0,4-19-58 0,-4 19 58 16,2-14-61-16,-2 14 48 0,-1-15-67 0,1 15 49 15,-3-13-63-15,3 13 48 0,-7-11-60 0,7 11 54 16,-11-7-61-16,11 7 61 0,-16-2-60 0,16 2 15 16,-18 3 12-16,7 2 17 0,-1 1 9 15,-2 4-3-15,2-1 5 0,1 5 12 16,-2 0 16-16,3 1 1 0,1 1 1 0,-1 1 41 16,3-1-43-16,2-1 12 0,0 1 2 0,2 0-1 15,1 0 1-15,2-4-4 0,0 3 4 0,2-3-4 16,4 2 13-16,0-2-33 0,3-2 18 0,4 0-39 15,0 0 19-15,3-3-32 0,0-1 8 0,3-2-77 16,1-2-18-16,-2-1-118 0,2-1-24 0,0-1-116 16,0-1-40-16,-2-1-96 0,-1 0-91 0,-2-1-394 15,-2 0-533-15</inkml:trace>
  <inkml:trace contextRef="#ctx0" brushRef="#br0" timeOffset="208620.9">16328 14618 135 0,'-2'-13'409'16,"2"13"-21"-16,0 0-91 0,-4-12 35 0,4 12-76 16,0 0 28-16,-3-10-93 0,3 10 4 0,0 0-87 15,0 0 24-15,0 0-72 0,-4-8 40 0,4 8-58 16,0 0 64-16,0 0-20 0,-1 14 53 0,1-14-49 16,0 18 59-16,0-6-51 0,-1 2 55 0,1 0-59 15,0 5 62-15,0-1-72 16,0 2 54-16,0 1-55 0,-1-1 35 0,1 1-62 0,-2-1 41 15,1 4-45-15,0-4 32 0,1 0-44 16,-3 0 30-16,2 1-44 0,0-1 27 0,1-2-37 16,-1-2 26-16,1-1-35 0,0-2 29 0,0 1-34 15,0-3 31-15,1 0-33 0,-1-11 35 0,1 20-34 16,-1-20 34-16,6 15-34 0,-6-15 25 0,5 11-39 16,-5-11 21-16,11 8-42 0,-11-8 17 0,14 5-63 15,-14-5 25-15,13 4-76 0,-13-4 34 16,15 0-71-16,-15 0 42 0,17-2-29 0,-17 2-25 0,17-5-34 15,-17 5-13-15,18-6-59 0,-9 2-17 16,0-1-18-16,-1 0-16 0,0 0-67 0,0-1-224 0,0 1-138 16</inkml:trace>
  <inkml:trace contextRef="#ctx0" brushRef="#br0" timeOffset="208832.37">16289 14852 406 0,'-9'-7'371'0,"9"7"-49"0,0 0-53 0,-10-6-51 15,10 6-36-15,0 0-34 0,0 0-21 0,0 0-24 16,1-13-19-16,-1 13-19 0,10-3-17 0,-10 3-8 16,14-3-6-16,-14 3-6 0,19-4-22 15,-19 4-31-15,23 0-43 0,-10-1-62 16,-13 1-34-16,25 0-66 0,-12-1-50 0,0 2-208 15,0-1 23-15</inkml:trace>
  <inkml:trace contextRef="#ctx0" brushRef="#br0" timeOffset="209220.94">16512 14811 323 0,'0'0'358'15,"0"0"-32"-15,9-9-6 0,-9 9-40 0,9-6-23 16,-9 6-14-16,9-4-15 0,-9 4-25 0,9-5-13 0,-9 5-17 15,11-5-13-15,-11 5-9 0,0 0-15 16,15-4-7-16,-15 4-12 0,12 1 3 0,-12-1-58 16,12 7 62-16,-12-7-60 0,13 10 58 0,-6-2-64 15,0 0 61-15,-1 2-63 0,-1 1 39 0,2 1-59 16,-1 0 40-16,-2 0-53 0,-2 2 46 0,2-1-74 16,-1 0 64-16,-2-1-44 0,-1 1 42 15,0-2-49-15,0 2 43 0,-1-2-49 0,1-11 32 16,-3 19-33-16,3-19 34 0,-4 14-37 0,4-14 39 0,-3 11-39 15,3-11 36-15,-7 8-40 0,7-8 33 16,0 0-46-16,0 0 24 0,0 0-52 0,-13-4 38 0,13 4-51 16,-2-13 46-16,2 13-58 0,1-17 39 15,2 3-59-15,1 0 57 0,-1-1-56 0,4 0 55 16,-1-1-61-16,1 0 43 0,2 1-62 0,-1 0 50 16,3-1-18-16,-2 6-26 0,1-1-21 0,0 2-24 15,2-1-19-15,-1 3-28 0,2 0-36 0,-2 2-14 16,1 2-23-16,-1 0-27 0,0 0-45 15,0 1-234-15,1 0-94 0</inkml:trace>
  <inkml:trace contextRef="#ctx0" brushRef="#br0" timeOffset="209459.65">16926 14790 320 0,'-1'-13'476'16,"1"13"-52"-16,0 0-46 0,0 0-35 0,0 0-41 15,0 0-61-15,0 0-39 0,0 0-27 0,0 0-13 16,0 0-5-16,0 0-16 0,0 0 5 0,4 13-45 16,-4-13 52-16,-1 15-47 0,1-15 55 0,-3 19-63 15,2-7 45-15,-3 0-65 0,2 3 33 0,-1-2-63 16,-1 1 36-16,1 1-53 0,1-1 37 0,-2 1-55 16,1-3 44-16,1 1-58 0,-1-2-23 0,3-11-63 15,-5 20 11-15,5-20-101 0,-2 17-4 16,2-17-47-16,-4 10-86 0,4-10-93 0,0 0-73 15,0 0-385-15,0 0-413 0</inkml:trace>
  <inkml:trace contextRef="#ctx0" brushRef="#br0" timeOffset="209752.87">16918 14605 163 0,'0'0'262'0,"0"0"-24"0,0 0-45 16,0 0-37-16,-7-5-6 0,7 5-37 0,0 0 2 16,0 0-32-16,0 0 17 0,0 0-36 0,0 0 34 15,0 0-29-15,0 0 78 0,0 0-49 0,0 0 59 16,0 0-49-16,0 0 57 0,-4-9-56 0,4 9 47 16,0 0-51-16,0 0 48 0,0 0-56 0,4-10 42 15,-4 10-67-15,0 0 40 0,0 0-71 0,0 0 47 16,3-11-76-16,-3 11 44 0,0 0-64 0,0 0 36 15,0 0-79-15,0 0 5 0,4-9-95 0,-4 9 12 16,0 0-94-16,0 0 3 0,0 0-64 0,8 7-63 16,-8-7-349-16,8 9-205 0</inkml:trace>
  <inkml:trace contextRef="#ctx0" brushRef="#br0" timeOffset="210393.59">17394 14865 145 0,'0'0'463'0,"8"-11"-68"16,-8 11-41-16,5-11-60 0,-5 11-29 0,3-13-30 15,-3 13-33-15,0 0-36 0,0-16-28 16,0 16-24-16,-4-10-23 0,4 10-17 0,-9-8-14 0,9 8-7 15,-14-4-9-15,14 4-6 0,-17 0-2 16,17 0-6-16,-22 3-3 0,11 2-1 0,-3-1-6 16,2 3-1-16,-1 1-1 0,-1-1-1 0,3 3-4 15,-2-1-2-15,4 1 6 0,0 0 0 0,-1 1 2 16,2 0-2-16,3-2 0 0,0 1-1 0,2 0-3 16,1-1 4-16,2-9 1 0,-1 16-2 0,1-16 0 15,3 17 0-15,3-11 0 0,-6-6 0 16,11 13-3-16,-2-8 3 0,0-3 0 0,-9-2 0 0,18 5 4 15,-18-5-3-15,20-1-2 0,-9-3-3 16,-1 0-2-16,0-2 3 0,0-2-2 0,0 0-1 0,-2-4 2 16,1 2-5-16,0-4 1 0,-3 1 1 15,1-1-3-15,-2 1 4 0,0-2-1 0,-1 2 5 16,1 3-3-16,-3-2 7 0,2 2 1 0,-4 10-2 16,6-17-8-16,-6 17-12 0,3-13-6 0,-3 13-1 15,3-10 1-15,-3 10 1 0,0 0 0 0,0 0 5 16,0 0 3-16,0 0 10 0,0 0 6 0,3 15 10 15,-3-15-1-15,-2 19 0 0,1-9 8 0,0 3-1 16,-1-2-4-16,1 3 5 0,0 1-3 0,0 1-3 16,-1 2 1-16,1-1-49 0,-2 2 58 15,2 1-60-15,0-1 61 0,-2 0-58 0,2 1 55 16,0 3-60-16,-3-4 60 0,3 1-60 0,-1-1 58 16,0 1-61-16,1-3 63 0,-2 0-59 0,0 0 62 15,1-3-59-15,-1-2 65 0,1 1-55 0,-1-3 67 16,1 0-56-16,2-10 61 0,-8 17-59 0,8-17 53 15,-9 14-61-15,9-14 55 0,-14 7-64 16,14-7 39-16,-18 4-89 0,18-4 18 0,-23-1-109 16,10-2-3-16,-2 2-116 0,1-4-8 0,-3 0-69 15,3-2-44-15,0 2-78 0,1-3-249 0,2 3-229 16</inkml:trace>
  <inkml:trace contextRef="#ctx0" brushRef="#br0" timeOffset="211069.77">17776 14843 238 0,'2'-13'396'16,"-2"13"-22"-16,2-16-34 0,-2 16-52 0,1-17-37 0,-1 17-28 15,2-13-29-15,-2 13-40 0,-2-12-35 16,2 12-22-16,-3-8-19 0,3 8-15 0,-8-5-7 0,8 5-1 16,-17-1-6-16,17 1-4 0,-18 4-2 15,6 0 0-15,0 0 2 0,-1 3 5 0,-1 0-3 16,1 2-5-16,-1 0 7 0,3 1-7 0,1 0-5 16,-2 1-5-16,3 0-1 0,0-1-4 0,0 1 1 15,3 0-5-15,1-1 2 0,0-1-2 0,1-1-3 16,4-8-1-16,-3 18 2 0,3-18 1 0,3 15-4 15,-3-15-2-15,9 12 0 0,-3-6-1 16,2-1-1-16,-8-5 0 0,18 4-3 0,-8-2-9 16,-10-2-1-16,19-1 1 0,-9-2 1 0,2 0 1 15,-3-3 2-15,1 0 0 0,0-2-3 0,-1-1 0 16,-1-2 2-16,0 0 1 0,-1-1-3 0,0 0 4 16,-2-2-3-16,0 3-2 0,-1 0 1 15,1 1-30-15,-3 0 63 0,-2 10-47 0,5-15 52 16,-5 15-67-16,4-11 49 0,-4 11-60 0,3-10 54 15,-3 10-55-15,0 0 59 0,0 0-46 0,0 0 60 16,0 0-53-16,0 0 66 0,-4 10-48 0,4-10 59 16,-5 14-46-16,2-5 61 0,-2 1-63 0,3 1 64 15,-1 2-64-15,1 1 58 0,-1 1-61 0,0 0 57 16,1 1-55-16,-1 1 51 0,1-1-66 0,0-1 58 16,0 3-60-16,1 0 52 0,-2-1-54 0,-1 1 47 15,3 0-49-15,-1-1 43 0,0 0-45 16,0 1-1-16,0-3 5 0,1 0 49 0,0-1-47 0,-2-2 47 15,2 1-60-15,0-3 59 0,-2 2-57 0,2-2 57 16,1-10-52-16,-4 17 53 0,4-17-46 16,-6 15 49-16,6-15-56 0,-8 10 53 0,8-10-53 15,-12 4 42-15,12-4-66 0,-15 1 32 0,15-1-85 16,-18-2 28-16,7 0-90 0,1-2 9 0,-2 0-88 16,1 1 8-16,-1-3-97 0,2 2-23 0,0-2-50 15,1 0-88-15,2-1-213 0,1-1-199 0</inkml:trace>
  <inkml:trace contextRef="#ctx0" brushRef="#br0" timeOffset="212802.7">17946 14851 324 0,'0'0'380'0,"0"0"-83"0,0 0-41 0,3-11-55 16,-3 11-29-16,0 0-17 0,0 0-11 0,6-7-18 16,-6 7-20-16,0 0-8 0,0 0-9 0,18 1-12 15,-18-1-7-15,0 0-9 0,18 1-8 16,-18-1-8-16,15 0-6 0,-15 0-5 0,16-1-3 0,-16 1-2 16,15-4-2-16,-15 4 0 0,14-6-7 15,-6 2-8-15,-8 4-1 0,12-13-3 0,-5 7-4 16,-2-3 4-16,-1 0-2 0,1 1-3 0,-5 8 1 15,6-17 2-15,-6 17 13 0,4-17-6 0,-4 17 2 16,0-14 1-16,0 14-7 0,-3-12-2 0,3 12-4 16,-7-9 4-16,7 9-4 0,-12-6 2 0,12 6 3 15,-14 0 5-15,14 0 8 0,-19 7 2 0,10-2 4 16,-1 3 6-16,0 1 2 0,1 2 12 0,-1 0-6 16,2 1 15-16,0 1 0 0,2 1-3 0,1-2 7 15,-2 2 6-15,4 0 0 0,0 0 0 16,2-3-2-16,1 2-4 0,1-1-5 0,2 1-14 15,2-1 0-15,2-1 0 0,2-1-5 0,2 0-7 16,1-1-1-16,2-2-7 0,3 0 1 0,0-3-6 16,0-1-19-16,0 0-21 0,4-3-17 0,-2-4-7 15,-1 0-14-15,-1-2-8 0,3-3-19 0,-2 0-6 16,-1-2 5-16,-3-3-12 0,2 0 8 0,-5-1 9 16,0-1 3-16,-1-1 13 0,-3 3 7 0,-1 0 2 15,-3-1-2-15,0 2 2 0,0 0 11 16,-3 1 9-16,0 12 2 0,-2-21 4 0,2 21-5 15,-2-20 2-15,2 20 3 0,-4-13-2 0,4 13 3 16,-4-9 7-16,4 9 1 0,0 0 4 0,-8-8 1 16,8 8 6-16,0 0-4 0,0 0 8 0,0 0-4 15,-10 6 11-15,10-6-3 0,0 0 1 0,-1 12 0 16,1-12 1-16,0 0-5 0,1 16-2 16,-1-16-16-16,4 12-9 0,-4-12-15 0,8 9-2 15,-8-9 6-15,7 10-1 0,-7-10 10 0,11 7 7 16,-11-7 7-16,13 3 3 0,-13-3 7 0,12 3 3 15,-12-3 7-15,14 0 9 0,-14 0 12 16,0 0 3-16,15-3 8 0,-15 3 15 0,0 0-5 0,10-4 8 16,-10 4-5-16,0 0-8 0,0 0-8 0,0 0-3 15,0 0-1-15,0 0-9 0,0 0 7 0,0 0 10 16,-11-3 10-16,11 3-4 0,-13 7 3 0,5-2 2 16,0 1 12-16,0 2 6 0,-2 1-2 15,1 0-4-15,0 2 9 0,1 0 8 0,-1 0 1 16,3 0-3-16,0 0 4 0,0 1 0 0,3 0-2 15,-1-1-1-15,1 0 1 0,3-11-9 0,-1 20-1 16,1-20-5-16,5 19-8 0,-1-10-4 0,2-3-4 16,2 2-3-16,2-2-4 0,3-1-8 0,1 0-4 15,0-3-3-15,0-1-8 0,1-1-26 0,4-1-24 16,-2-1-34-16,0-3-27 0,1 0-12 0,0-1-1 16,-3-2-14-16,0 1-14 0,-1-1 7 0,-1-2 43 15,0 2-13-15,-3-1 18 0,0 1 9 16,-2 0 9-16,-2-1 7 0,-2 1 25 0,-4 8-1 15,7-13 2-15,-7 13-2 0,6-11 5 0,-6 11 5 0,0 0-2 16,4-11 0-16,-4 11 11 16,0 0 4-16,0 0 7 0,0 0 0 0,0 0 8 15,0 0 4-15,0 0 8 0,0 0 0 0,0 0 2 16,0 0 5-16,0 0-3 0,0 0 0 0,0 0 10 16,9 7-1-16,-9-7 3 0,0 0 0 0,9 6-6 15,-9-6 1-15,0 0-3 0,15 4 5 0,-15-4-4 16,13 0 1-16,-13 0 0 0,15-2-4 0,-15 2-4 15,14-5-2-15,-14 5-10 0,17-10 16 0,-9 4-5 16,-2 1-5-16,1-3-6 0,0-1 2 0,-2 2 4 16,0-2 3-16,0 0 1 0,-1 1-1 0,-1-2 4 15,-3 10 6-15,2-15-2 0,-2 15-4 16,0-15-4-16,0 15-1 0,-2-11 0 0,2 11-1 16,-7-10 3-16,7 10 1 0,-10-5 8 0,10 5 3 15,-14-1 3-15,14 1-4 0,-14 5 4 0,6 0 9 16,0 1 10-16,0 0 1 0,0 2 2 0,0 2 1 15,0 0 12-15,1 2 0 0,1-1 8 0,1 0-2 16,1 0 1-16,0 0 3 0,1 0 1 0,2 0-7 16,1-11-1-16,0 21-5 0,3-10 1 0,-1-2-4 15,5 1-5-15,0 0-6 0,4-1-5 0,1-2-7 16,1 1-5-16,4-2-2 0,-1-1-2 16,6 2-7-16,0-5-1 0,1 0-10 0,0-1-15 15,0-1-15-15,4-1-18 0,-2 0-12 0,0-2-5 16,-1-3-5-16,-1 0 14 0,-2 0 11 0,-1 0-1 15,-1-3 8-15,-5 2 5 0,1-2-2 0,-2 0 4 16,-2-1 6-16,0-1-4 0,-4 0 7 0,0 1 7 16,0-1-2-16,-3 1 1 0,-1-1-3 0,-2 1 4 15,-1 10-1-15,0-19 1 0,0 19 6 0,-3-16-7 16,0 7 0-16,3 9 0 0,-10-11-2 0,10 11 0 16,-15-9 3-16,15 9 3 0,-16-3 2 15,16 3 0-15,-18 2 7 0,7 1 5 0,-1 2 4 16,2 3 2-16,-3-2 5 0,3 3 5 15,-1 1 4-15,1 0 8 0,3 0 8 0,-1 2 2 16,0-1 10-16,3-1-5 0,1 0-3 0,2 0-4 16,-1 0-1-16,3-10-1 0,-1 18-3 0,1-18-2 15,4 16 5-15,-4-16-6 0,10 14-3 0,-2-7-4 16,-1-1-15-16,2-2 8 0,3 0 2 0,-2-2 0 16,2 1 2-16,-12-3-1 0,25-1-6 0,-11-2-8 15,0-2-8-15,1 0-4 0,0-4-15 0,1-1 1 16,-1-5 2-16,1 0-12 0,-1-6 1 0,-1-1-3 15,0-5-12-15,-3 2-36 0,0-3 55 0,-2-2-37 16,-1 1 60-16,-2 1-55 0,-1 2 62 0,-1 1-53 16,-2 1 56-16,0 4-38 0,0 1 66 0,-2 2-53 15,2 3 51-15,-2 2-57 0,0 1 30 16,0 11-41-16,-2-19 52 0,2 19-54 0,-5-10 63 16,5 10-38-16,0 0 61 0,-14 2-46 0,14-2 59 15,-10 12-48-15,3-4 66 0,2 4-50 0,-2 3 67 16,2 1-59-16,0 4 59 0,-1 0-61 0,3 3 53 15,-1-1-64-15,0 2 47 0,1 0-58 0,3-2 44 16,0-1-55-16,0 2 44 0,2-3-52 0,0-1 44 16,2 3-41-16,0-4 39 0,0-1-46 0,2-1 45 15,-1-2-46-15,2 1 35 0,1-3-86 0,0 0 3 16,0-2-126-16,1-1-7 0,-3-1-102 16,2-2-93-16,-8-6-93 0,10 10-522 0,-10-10-595 15</inkml:trace>
  <inkml:trace contextRef="#ctx0" brushRef="#br0" timeOffset="213977.26">21371 13532 119 0,'-14'1'376'0,"14"-1"-34"0,0 0-72 0,-13 1 29 16,13-1-77-16,0 0 47 15,-11 1-78-15,11-1 39 0,0 0-79 0,0 0 31 0,-13 1-59 16,13-1 40-16,0 0-56 0,0 0 52 0,0 0-59 15,0 0 55-15,0 0-60 0,0 0 52 0,18 3-62 16,-18-3 58-16,19 1-63 0,-5-1 51 0,-1 0-58 16,4 0 52-16,2 1-58 0,0-1 40 0,0 0-54 15,0 0 2-15,2-1-6 0,-1 1-1 0,-2 0-9 16,-1 0-8-16,-3 0 5 0,1-1-14 0,-2 1-3 16,-13 0-9-16,24-2-4 0,-24 2-31 0,19 0-45 15,-19 0-6-15,16-1-122 0,-16 1-19 0,14-1-131 16,-14 1-8-16,11-1-63 0,-11 1-54 0,0 0-378 15,14-4-394-15</inkml:trace>
  <inkml:trace contextRef="#ctx0" brushRef="#br0" timeOffset="214359.16">21801 13418 366 0,'0'0'317'0,"0"0"-47"15,0 0-18-15,6-9-31 0,-6 9-17 0,0 0-14 16,0 0-10-16,0 0-12 0,0 0-2 16,15 4 3-16,-15-4 5 0,8 9-10 0,-3-2-58 15,2 2 49-15,-1-1-53 0,2 4 58 0,-1 1-65 16,2-1 45-16,-1 1-75 0,2 1 41 0,-2-1-48 16,1 3-3-16,2-1-1 0,-1 1 3 0,0-3-3 15,-2-1-9-15,1 0-6 0,-1 0-8 16,-3-2-3-16,4-2 0 0,-4 1-2 0,2-4 2 15,-2 3 4-15,-5-8 1 0,9 10 9 0,-9-10 8 16,10 8-19-16,-10-8 24 0,0 0-35 0,10 2 47 16,-10-2-47-16,8-5 32 0,-8 5-42 0,7-9 30 15,-3 1-7-15,-4 8-5 0,7-20-5 16,-5 8-5-16,1-2-6 0,-1-2-4 0,1-1-3 16,-2 0 5-16,0 2-6 0,1-2 10 0,-1 2-13 15,0-1-9-15,2 2-1 0,-3 3-17 0,1-1 17 16,0 1-96-16,-1 11 5 0,2-20-120 0,-2 20-22 15,2-14-46-15,-2 14-71 0,5-11 13 0,-5 11-22 16,8-7-42-16,-8 7-349 0,14-3-272 0</inkml:trace>
  <inkml:trace contextRef="#ctx0" brushRef="#br0" timeOffset="-214708.49">22285 13522 224 0,'0'0'301'16,"0"0"-39"-16,0 0-13 0,3 10-33 0,-3-10-58 15,0 0 34-15,9 5-62 0,-9-5 35 0,11 4-77 16,-11-4 54-16,15 3-91 0,-15-3 61 0,18 1-22 16,-18-1-14-16,21 0-11 0,-21 0-8 0,21-4-2 15,-21 4 9-15,18-5-20 0,-8 2-9 0,-2-3-4 16,0 1-6-16,0-2 2 0,-2 0-7 0,-1-1 2 15,-1 0 2-15,-4 8 6 0,4-16 0 16,-4 16-9-16,0-14 4 0,0 14 0 0,-4-16-8 0,4 16-3 16,-10-12-1-16,1 7-1 15,1 1 0-15,-2 1 6 0,10 3-1 0,-23 0 2 16,11 3 13-16,0 0 16 0,-3 3-7 0,2 1 16 16,1 3-43-16,0 0 71 0,0 2-47 0,1-1 55 15,1 3-51-15,3-1 58 0,0 0-53 0,3 2 66 16,0-1-50-16,3-1 9 0,0 0 10 0,1-1-7 15,2 2-2-15,1-3 1 0,1 2-5 16,2 0-5-16,1-3-8 0,4 0-10 0,2 0-3 0,1-3-10 16,1 1-12-16,3-1-46 0,0-3-57 0,1 0-56 15,2-2-74-15,-2-1-86 0,3-2-67 16,-1-1-55-16,2-2-79 0,-2 1-328 0,3-5-365 16</inkml:trace>
  <inkml:trace contextRef="#ctx0" brushRef="#br0" timeOffset="-213696.39">23035 13654 212 0,'0'0'380'16,"0"0"-74"-16,0 0-84 0,0 0 21 0,0 0-71 15,0 0-14-15,0 0-24 0,9 4-18 0,-9-4-20 16,0 0-13-16,0 0-14 0,15-3 48 0,-15 3-85 16,12-3 56-16,-12 3-70 0,13-4 55 0,-13 4-68 15,14-7 55-15,-14 7-63 0,13-9 61 0,-6 3-52 16,0-1 62-16,-2 0 0 0,-5 7-9 0,8-15 1 15,-5 7 1-15,-3 8 2 0,7-14 6 16,-7 14-11-16,1-16-4 0,-1 16-2 0,0-13-4 0,0 13-7 16,-3-13-6-16,3 13-8 0,-7-10 2 15,7 10-6-15,-9-8-1 0,9 8 3 0,-13-5-46 16,13 5 54-16,-18 1-38 0,18-1 56 16,-19 5-42-16,10 0 69 0,-1 1-37 0,2 0 56 15,-2 3-56-15,1 1 60 0,2-1-46 0,-1 3 11 16,3 1 12-16,-1-1-13 0,3 2 1 0,0-2 1 15,0 0 1-15,2 0-9 0,1 0 13 0,1 0-7 16,2 0-3-16,1-1-9 0,1 1-9 16,1-1-6-16,3-1-5 0,2 0-5 0,1-1-8 0,4 0-28 15,0-3-39-15,5 2-48 0,-2-5 3 0,-1 0-102 16,2-2 2-16,2 1-83 0,-2-4 20 0,3 0-68 16,0-1 18-16,2-3-6 0,-4 1 28 0,2-1 39 15,-1-3 29-15,-3 1 48 0,0-2 32 16,-2 2 34-16,-2-3 25 0,-1 2 30 0,-2-1 31 15,-3-1 50-15,1 0 12 0,-2 2 30 16,-2-1-13-16,-1 2 52 0,-1-2-42 0,-4 10 73 0,5-17-64 16,-5 17 73-16,4-16-20 0,-4 16-14 0,-4-14-2 15,4 14-9-15,-5-13-3 0,5 13-7 0,-10-12-10 16,10 12-7-16,-13-8 0 0,13 8-55 0,-18-6 44 16,18 6-53-16,-18-1 47 0,18 1-49 0,-19 2 55 15,8 2-46-15,0-1 52 0,0 4-45 0,0-1 59 16,0 3-58-16,2-1 62 0,-1 0-59 0,2 3 7 15,2-2-3-15,1 1-3 0,0-1 0 16,1 2 1-16,1-2 1 0,1 1-7 0,2-10 0 16,1 20-4-16,-1-20 2 0,5 20-5 0,0-11 35 15,2 0-47-15,-1-2-5 0,2 0-1 0,2-1 5 16,-1-1-1-16,1-2-2 0,2-1-4 0,-12-2-8 16,22 2-8-16,-10-5-4 0,-2 0-13 15,4-4-2-15,-2-1-16 0,0-2-14 0,1-5 48 16,-2 0-66-16,-1-3 52 0,0-2-65 15,-2-1 50-15,-2-2-50 0,-1-2 53 0,-1 0-43 0,0 0 58 16,-3 1 5-16,-1-1 1 0,0 5-43 16,-1 2 55-16,0 0-8 0,-2 5-7 0,2 1-6 15,0 1 0-15,1 11 1 0,-4-14 1 0,4 14 7 16,0 0 15-16,-7-8 12 0,7 8 11 0,-6 7 15 16,6-7 3-16,-5 14-37 0,1-4 59 0,3 0-50 15,-3 2 79-15,3 3-54 0,0 0 48 0,-1 2-63 16,1 0 58-16,1 1-59 0,0 0-3 0,1 0 7 15,-1 1 2-15,3-1 4 0,-1 0-7 0,2 1 1 16,0-1-6-16,2 1-3 0,2-1 49 0,1 0-60 16,2-1 44-16,1-2-87 0,2-1 10 0,-1-2-109 15,3-1-1-15,-2-3-102 0,2-1-4 16,0-2-91-16,2-1-15 0,-1-2-26 0,2-2-52 16,-1-1-254-16,1-1-188 0</inkml:trace>
  <inkml:trace contextRef="#ctx0" brushRef="#br0" timeOffset="-213144.78">23907 13658 39 0,'4'-10'340'16,"-4"10"-50"-16,6-15-16 0,-6 15 9 0,0-12-83 16,0 12 49-16,-1-13-77 0,1 13 47 0,-7-12-75 15,7 12 40-15,-9-9-88 0,9 9 38 0,-14-9-69 16,14 9 40-16,-18-5-58 0,18 5 51 0,-21-1-68 16,9 2 41-16,1 2-52 0,-3 0 54 15,1 2-65-15,-1 0 44 0,1 2-45 0,0 1 44 16,2-1-52-16,-1 1 2 0,1 0 5 0,2 2 2 0,1-1 5 15,2-1 1-15,-2 0 2 0,4 1 50 16,0 0-57-16,4-9 48 0,-3 15-55 0,3-15 44 16,2 13-49-16,-2-13 51 0,9 14-57 15,-9-14 54-15,14 11-53 0,-14-11 52 0,17 8-55 16,-17-8 53-16,19 2-49 0,-19-2 50 0,20-2-51 16,-8-1 0-16,-3-1 5 0,2-2 2 0,-2 0 47 15,-1-1-51-15,1-1 49 0,0 1-61 0,-3-3 58 16,-1 2-57-16,1-2 57 0,-1 2-56 0,0-1 68 15,0 1-62-15,-5 8 59 0,6-15-67 16,-6 15 53-16,5-10-58 0,-5 10 46 0,4-9-62 16,-4 9 54-16,0 0-55 0,8-8 54 0,-8 8-47 15,0 0 61-15,0 0-45 0,0 0 61 0,0 0-54 16,2 13 63-16,-2-13-47 0,-1 13 5 0,1-13 17 16,-4 17 12-16,3-6 16 0,-1-1 3 0,-1 3 15 15,2 0-16-15,-2 1-1 0,0 2 42 0,0 0-48 16,0 0-9-16,0 1 34 0,1 0-54 15,-1 1 31-15,0 0-46 0,0 1 35 16,1 0-45-16,0 0 41 0,1 1-48 0,0-1 41 0,-1 1-41 16,1-2 39-16,0 2-46 0,1-3 44 0,-1 0-46 15,1 0 50-15,-2-3-51 0,2-3 48 16,-1 1-42-16,1-12 45 0,-1 20-43 0,1-20 44 16,-3 16-44-16,3-16 40 0,-4 12-51 0,4-12 21 15,-9 10-62-15,9-10 31 0,-11 5-83 0,11-5 32 16,-18 0-82-16,18 0 4 0,-22-4-61 0,10-1-60 15,-3 1-72-15,0-4-49 0,1-1-60 0,-4 0-334 16,3-2-323-16</inkml:trace>
  <inkml:trace contextRef="#ctx0" brushRef="#br0" timeOffset="-212660.09">24081 13678 53 0,'0'0'350'15,"0"0"-79"-15,6-7-26 0,-6 7-43 0,0 0 5 16,0 0-68-16,14-2 10 0,-14 2-62 0,12 2 32 16,-12-2-59-16,12 1 45 0,-12-1-62 0,17 1-4 15,-17-1 0-15,17 1 7 0,-17-1 7 16,16-1 1-16,-16 1 54 0,17-2-75 0,-17 2 58 0,14-5-60 15,-14 5 66-15,13-9-65 0,-13 9 62 0,11-11-77 16,-11 11 52-16,8-13-6 0,-8 13-5 0,4-14-2 16,-4 14-10-16,2-14-4 0,-2 14-2 0,-1-15-6 15,1 15-6-15,-3-13-1 0,3 13-11 16,-6-11-6-16,6 11 1 0,-10-8-3 0,10 8 6 16,-16-5 3-16,16 5 4 0,-20 0-4 0,8 1 12 15,1 3-37-15,-4 1 62 0,2 1-39 16,-1 1 64-16,2 3-51 0,1-1 64 0,-1 2-43 15,2 1 8-15,1 1 26 0,0 0 10 0,3 1-1 16,1 1 1-16,1-2-7 0,1 2 4 16,2-3 3-16,1 1-6 0,1-2-4 0,3 0 2 0,1 2-11 15,2-1-10-15,2-1-9 0,2-2-11 16,1 0-7-16,3-1-5 0,0-1-8 0,3-1-7 16,0-1-26-16,1-3-49 0,2 1-58 0,-2-3-5 15,1 1-110-15,-1-2-22 0,1 0-125 0,-3-1-29 16,-1 0-65-16,-2 0-446 0,-1-2-486 0</inkml:trace>
  <inkml:trace contextRef="#ctx0" brushRef="#br0" timeOffset="-211425.11">21579 14445 323 0,'0'0'287'16,"2"-12"-50"-16,-2 12-18 0,0 0-12 15,1-16-25-15,-1 16-7 0,0 0-5 0,1-14-5 16,-1 14-11-16,0 0-15 0,2-11-18 0,-2 11-21 16,0 0-14-16,0 0-11 0,1-10-9 15,-1 10 2-15,0 0-1 0,0 0-1 0,0 0 4 0,0 0 0 16,0 0 8-16,0 0 4 0,-1 12-42 0,1-12 53 15,-2 14-47-15,2-14 65 0,-1 18-53 16,0-8 72-16,1 2-58 0,0 2 55 0,-2 3-57 16,1-1 61-16,1 1-67 0,0 1 49 0,-1 2-55 15,1 0 42-15,-1-1-48 0,1 1 37 0,-2 0-53 16,2 1 44-16,-2-3-43 0,2 1 29 0,0 0-48 16,-1-2 37-16,1-1-43 0,0-2 32 0,0 0-41 15,0-3 33-15,0 2-37 0,0-13 36 16,0 20-39-16,0-20 37 0,1 16-36 0,-1-16 35 15,4 16-37-15,-4-16 30 0,6 11-30 0,-6-11 33 16,10 11-35-16,-2-7 29 0,2 0-44 0,-1 0 26 16,2-2-51-16,1 1 29 0,-12-3-71 0,22 2 33 15,-22-2-83-15,24-1 42 0,-24 1-23 0,23-3-30 16,-23 3-39-16,23-3-34 0,-13-1-22 0,-10 4-16 16,21-7-34-16,-12 3-16 0,0 0 2 0,0-3-41 15,-2 1-36-15,0 1-174 0,-1-2-74 0</inkml:trace>
  <inkml:trace contextRef="#ctx0" brushRef="#br0" timeOffset="-211138.42">21535 14637 245 0,'-10'-3'347'16,"10"3"-46"-16,0 0-8 0,0 0-103 0,-12-2 37 0,12 2-28 16,0 0-18-16,0 0-18 0,0 0 4 0,0 0-9 15,0 0-7-15,8-7-11 0,-8 7-14 0,14-3-14 16,-14 3-10-16,22-3-14 0,-10 0-18 0,2 2-10 16,2-1-11-16,-1-1-7 0,-1 2-54 15,0-1 44-15,0 0-52 0,0 1 30 0,-2-1-78 16,-1 1 16-16,-11 1-49 0,21-2-100 15,-21 2-8-15,18-3-35 0,-18 3-40 0,11-1-62 16,-11 1-255-16,10-2-113 0</inkml:trace>
  <inkml:trace contextRef="#ctx0" brushRef="#br0" timeOffset="-210712.41">21788 14580 331 0,'0'0'344'0,"0"0"-38"0,0 0-63 16,13-7 22-16,-13 7-87 0,0 0 56 0,11-2-91 16,-11 2 45-16,0 0-65 0,17 0 44 0,-17 0-59 15,11 2 33-15,-11-2-56 0,14 6 44 0,-14-6-56 16,14 8 44-16,-7-1-56 0,0 0 46 0,-2 2-7 16,2 1-11-16,-3-1-7 15,0 3-7-15,0 2-4 0,-2 0-6 0,1-1-2 0,-1 1-17 16,-1-1-6-16,-1 0-5 0,-1 0-6 0,-1 0 2 15,0-2-2-15,1 2-3 0,-1-3-1 16,-1 0 1-16,3-10-2 0,-4 16 3 0,4-16-2 0,-5 13-2 16,5-13 3-16,-5 9 1 0,5-9-4 15,0 0-3-15,-10 6-5 0,10-6 3 0,0 0-59 16,0 0 61-16,-8-7-62 0,8 7 44 0,-1-13-58 16,1 13 57-16,1-19-62 0,2 8 63 0,0-3-58 15,4 0 55-15,-1 0-54 0,2-1 58 0,-2 2-58 16,4-1 58-16,-1 2-58 0,0 1 56 0,0-1-57 15,4 2 50-15,-3 0-60 0,4 2 45 0,-1 2-64 16,-1-1 28-16,0 3-78 0,-1 0 26 0,1 1-93 16,-12 3 38-16,20-3-62 0,-20 3-3 15,16-2-26-15,-16 2-45 0,14 0-42 0,-14 0-207 16,13 3-61-16</inkml:trace>
  <inkml:trace contextRef="#ctx0" brushRef="#br0" timeOffset="-210456.56">22155 14610 172 0,'0'0'384'0,"0"0"-59"0,0 0-82 15,0 0 19-15,0 0-100 0,0 0 31 0,0 0-78 16,7-6 56-16,-7 6-22 0,0 0-10 0,0 0 0 16,3 11 15-16,-3-11-7 0,0 12-5 0,0-12-8 15,0 14-9-15,0-14 13 0,-1 21-1 16,-1-10-3-16,1 0-17 0,-3 2-1 0,3-1-8 0,0-1-13 15,0 2-3-15,-1-2-65 0,0 0 54 16,0 1-69-16,1-2 48 0,-2 0-37 0,3-10 30 16,-2 17-56-16,2-17 35 0,-3 12-94 0,3-12 20 15,-1 11-49-15,1-11-64 0,0 0-79 16,-3 10-88-16,3-10-54 0,0 0-29 0,0 0-65 16,0 0-235-16,0 0-210 0</inkml:trace>
  <inkml:trace contextRef="#ctx0" brushRef="#br0" timeOffset="-210146.34">22148 14459 139 0,'0'0'273'0,"0"0"-46"0,0 0-21 15,0 0-12-15,0 0-35 0,0 0-11 0,0 0-41 16,0 0 20-16,0 0-41 0,-10 5 36 0,10-5-53 15,0 0 59-15,0 0-65 0,0 0 83 0,0 0-54 16,0 0 57-16,0 0-67 0,0 0 50 16,0 0-62-16,0 0 43 0,0 0-49 0,0 0 46 15,0 0-50-15,0 0 49 0,-3-10-50 16,3 10 53-16,0 0-58 0,0 0 51 0,0 0-66 0,2-12 46 16,-2 12-67-16,0 0 35 0,0 0-61 15,0 0 43-15,0 0-64 0,4-8 41 0,-4 8-73 16,0 0 21-16,0 0-100 0,0 0 0 0,0 0-107 15,0 0-34-15,2 11-52 0,-2-11-98 0,3 10-210 16,-3-10-154-16</inkml:trace>
  <inkml:trace contextRef="#ctx0" brushRef="#br0" timeOffset="-209430.67">22519 14734 134 0,'0'0'399'16,"10"-7"-74"-16,-10 7-44 0,9-8-37 0,-9 8-19 16,8-8-6-16,-8 8-15 0,6-9-23 0,-6 9-22 15,4-7-24-15,-4 7-22 0,0 0-10 0,4-13-8 16,-4 13-9-16,0 0-16 0,-5-13-9 0,5 13-4 15,-8-7-4-15,8 7 0 0,-13-5 0 16,13 5 8-16,-15-4-8 0,15 4-9 0,-17-2-6 0,17 2-7 16,-19 0 3-16,8 1-11 0,-1 1-3 15,2 1-5-15,-2 1 0 0,1 2 0 0,2 0 2 16,-1 1 1-16,-2 0 1 0,5 3-2 0,-1 0 1 16,0-2 2-16,2 2 3 0,2-1-1 0,0 1 4 15,2 0-7-15,2-10-4 0,-2 18 0 0,5-8 5 16,-1 0 0-16,2-1-5 0,1 0 3 0,4-3-5 15,-1 3 1-15,2-1-2 0,0-2 5 0,-1-1 1 16,0-1-1-16,2-1 1 0,-11-3 2 0,20 3 0 16,-20-3-3-16,22-4-1 0,-12 2 3 15,-1-3-10-15,1-3-7 0,0-2 10 0,-2 1-5 16,1-3-4-16,-1-1 6 0,-2-1-53 0,-1 1 62 16,0 0-56-16,0 1 65 0,-1 1-61 15,0 2 60-15,0-1-55 0,-4 10 57 0,5-14-67 16,-5 14 51-16,4-13-63 0,-4 13 59 0,4-7-55 15,-4 7 61-15,0 0-58 0,0 0 61 0,0 0 0 16,0 0 2-16,0 0 3 0,2 11 0 0,-2-11 2 16,-2 14-1-16,0-3 1 0,0 0 4 0,1 1 8 15,-2 1 2-15,0 1 3 0,2 0-7 0,-1 2 0 16,-1 0 0-16,0 0-2 0,1 1-8 0,-1 0 1 16,1-1 1-16,-2 1-56 0,2 0 60 15,0 1-54-15,1-2 60 0,0 2-56 0,-1-2 49 0,1 0-55 16,1 1 62-16,-1-3-54 0,1-1 53 15,0 0-56-15,0-1 48 0,-2 0-46 0,2-12 56 16,0 19-55-16,0-19 56 0,-1 17-46 0,1-17 52 16,-2 14-51-16,2-14 45 0,-6 10-49 0,6-10 46 15,-10 9-53-15,10-9 45 0,-15 5-69 0,5-3 30 16,10-2-65-16,-23 2 22 0,9-4-100 0,1 2-14 16,-2-2-56-16,2 1-54 0,-3-3-62 0,4 1-47 15,0 2-51-15,-1-4-347 0,4 1-308 16</inkml:trace>
  <inkml:trace contextRef="#ctx0" brushRef="#br0" timeOffset="-208758.47">22942 14715 308 0,'4'-11'371'0,"0"3"-46"16,-4 8-80-16,4-16 32 0,-4 16-74 15,1-14 45-15,-1 14-86 0,0-13 34 0,0 13-83 16,-3-14 24-16,3 14-64 0,-9-11 40 0,9 11-62 16,-11-8 47-16,11 8-61 0,-18-6 44 0,18 6-56 15,-19 0 40-15,19 0-9 0,-22 5-6 0,11-1-4 16,-2 1-5-16,1 4 0 0,-2-1-3 0,4 2-3 15,-2 0-3-15,2 2 9 0,1-2-11 0,-1 2 4 16,4 1-3-16,-1 0-1 0,2-1-3 0,1-1-4 16,0-2 0-16,4-9-7 0,-3 19 1 0,3-19 2 15,2 17-1-15,-2-17-1 0,6 14 2 0,0-6-7 16,-6-8 5-16,11 10 0 0,-11-10 2 0,13 5-1 16,-13-5 0-16,15 0-7 0,-15 0 0 15,17-6 0-15,-9 2 1 0,-1-4-7 16,2 1 1-16,0-3-4 0,-1-2-53 0,0 1 58 15,-1-3-46-15,-1 1 53 0,1 0-49 0,-1 1 59 16,-2 1-61-16,1 1 60 0,0 2-58 0,-1-1 52 16,-4 9-61-16,7-13 44 0,-7 13-56 0,5-11 56 15,-5 11-49-15,0 0 58 0,0 0-48 0,6-5 54 16,-6 5-45-16,0 0 60 0,0 0 4 0,1 13 5 16,-1-13 1-16,0 14 2 0,0-14-3 0,-1 19 3 15,0-7 7-15,1 0-2 0,-1 0 1 0,-1 2 7 16,1 1-1-16,0-1-58 0,-1 2 66 0,2 1-67 15,-1-1 62-15,0 2-64 0,1-1 60 0,-1 0-62 16,-1 0 52-16,2 0-47 0,0 0 51 16,-1-1-50-16,1 1 48 0,-1 0-56 0,-1-3 67 15,2 0-69-15,-1-1 55 0,-1 0-48 0,0-1 48 16,1-1-47-16,1-11 53 0,-5 19-53 0,5-19 48 16,-6 15-47-16,0-7 44 0,6-8-46 0,-10 10 40 15,1-5-52-15,9-5 33 0,-15 8-74 0,15-8 25 16,-18 1-94-16,18-1 24 0,-19-1-48 0,7-2-49 15,2 1-57-15,1-3-73 0,-1 1-63 0,1-1-48 16,1-3-381-16,2 1-361 0</inkml:trace>
  <inkml:trace contextRef="#ctx0" brushRef="#br0" timeOffset="-207878.06">23107 14758 394 0,'2'-10'318'0,"-2"10"-61"0,0 0-37 16,0 0-40-16,7-9-27 0,-7 9-24 16,0 0-22-16,0 0-11 0,13-1-18 0,-13 1-4 15,0 0-9-15,16 0-9 0,-16 0-4 0,13 0 0 16,-13 0-1-16,12-1 7 0,-12 1-4 0,12-3-5 15,-12 3-2-15,13-5-5 0,-13 5-6 0,10-7 5 16,-10 7-4-16,13-11-7 0,-13 11 0 0,9-13-3 16,-5 5-1-16,-4 8-2 0,6-15 4 0,-6 15 9 15,3-18-11-15,-3 18-7 0,1-14 5 0,-1 14-5 16,-1-16-49-16,1 16 58 0,-5-12-57 0,5 12 57 16,-7-10-58-16,7 10 58 0,-9-6-55 0,9 6 59 15,-15-2-4-15,15 2-6 0,-17 3-5 0,17-3 6 16,-19 7 10-16,9-1 10 0,1 1 0 15,-2 2 0-15,2 2 3 0,1 1-5 0,-1-1 13 16,3 2 1-16,0 0 4 0,1 0 4 0,1 1 4 0,3-1-5 16,0 1-11-16,1-3-4 0,1 2 2 15,2-2 1-15,1 2-2 0,2-2-6 0,2 2-2 16,2-3-4-16,0 0-5 0,4-1-4 0,0-3-3 16,3 2-2-16,-1-3-3 0,2-2-4 0,-1-1-2 15,1-1-9-15,-1-2-15 0,0-1-6 0,0-2-6 16,1-3-10-16,0-3-14 0,0 0-12 0,-2-3-21 15,-2-2 7-15,0 0 4 0,-1-1 5 0,-1-1-1 16,-2-1 9-16,-1 2-1 0,-3 0 9 0,-1 2-50 16,0-1 59-16,-2 2-47 0,-2 2 58 15,0-1-48-15,-1 12 62 0,-1-19-53 16,1 19 60-16,-5-16-53 0,5 16 58 0,-7-12-54 16,7 12 64-16,-9-7-60 0,9 7 62 0,-11-4-4 15,11 4-8-15,0 0 4 0,-15 1-4 0,15-1 2 16,-8 6-3-16,8-6 4 0,-5 7-3 0,5-7 0 15,-2 9 4-15,2-9 2 0,1 11-2 0,-1-11 0 16,2 13 2-16,-2-13 0 0,8 11 0 0,-8-11 0 16,12 12-8-16,-4-7-10 0,2 0-1 0,-3-1-2 15,5 1-1-15,-12-5 1 0,18 5 3 0,-18-5 2 16,16 4 8-16,-16-4 0 0,13 2 1 0,-13-2-4 16,0 0 1-16,15 0-4 0,-15 0-1 0,0 0 2 15,0 0-1-15,0 0 1 0,7-6 0 0,-7 6 0 16,0 0 0-16,0 0 8 0,-14-3-5 0,14 3 3 15,0 0 1-15,-16 3 1 0,16-3 18 16,-14 6-10-16,14-6 1 0,-15 10 5 0,8-5 0 16,1 2 2-16,-1 0 6 0,0 1 10 0,2 1 8 15,0 0 6-15,1 1-1 0,1 0 15 0,-2-1-8 16,5-9 14-16,-2 20-12 0,2-20 17 0,0 16-19 16,0-16 6-16,4 16-5 0,-4-16-6 15,10 14-12-15,-4-7-4 0,3-3-3 0,1 1-2 16,1 0-3-16,0-1-9 0,3-2-26 0,-1-1-34 0,2 0-44 15,-1-2-62-15,4 0-61 0,-1-1-52 16,-1-4-39-16,0 2-56 0,0-2-316 0,0 0-187 16</inkml:trace>
  <inkml:trace contextRef="#ctx0" brushRef="#br0" timeOffset="-206979.5">23745 14699 86 0,'0'0'221'0,"0"0"-40"0,0 0-23 0,0 0-6 16,11 3-31-16,-11-3 8 0,0 0-34 0,8 7 1 16,-8-7-36-16,0 0 14 0,10 7-24 0,-10-7 18 15,9 4-30-15,-9-4 15 0,0 0-28 16,16 3 19-16,-16-3-31 0,13-1-1 0,-13 1 2 16,14-2 11-16,-14 2-1 0,14-6-3 0,-14 6 2 15,14-10 19-15,-14 10-4 0,12-12-7 0,-12 12-3 16,8-15 13-16,-8 15-3 0,5-15 16 0,-5 15-43 15,5-15 43-15,-5 15-50 0,-3-15 52 0,3 15-56 16,-5-16 62-16,5 16-63 0,-9-12 53 0,9 12-59 16,-11-9 68-16,11 9-55 0,-16-4 60 0,16 4-62 15,-19 2 62-15,19-2-52 0,-18 7 62 0,9-2-3 16,-2 3 8-16,2 1-3 0,0 1 8 0,0-1-3 16,1 4-5-16,2 0-4 0,1-1-2 15,0 1 1-15,0 1 1 0,2-2-6 0,1-1-14 16,2-11-1-16,0 23 1 0,1-12-5 0,1-1-7 15,3 1-2-15,0-1-6 0,3 0-3 0,3 0-6 16,1-2-3-16,1 0-3 0,4-2-6 0,-1 1-4 16,3-3-8-16,1-1-13 0,1-1-18 0,1-2-19 15,0 0-17-15,0-1-9 0,2-2-13 0,0-1-1 16,-2-3 12-16,-2 0 9 0,1-1 7 0,-3-2 8 16,-2 0 15-16,1 0 3 0,-4-3 3 15,-3 3 8-15,0 0 0 0,-2 0 6 0,-2-1 14 16,-2 1-14-16,0 1 5 0,-4 9 2 15,2-18 2-15,-2 18 0 0,0-15 1 0,0 15 1 16,-3-11 5-16,3 11-4 0,-8-12 3 0,8 12 6 16,-12-6 0-16,12 6 2 0,-15-3 6 0,15 3 1 0,-17 2-3 15,17-2 6-15,-19 6 0 0,9 0-10 16,0-1 25-16,1 1-3 0,0 2 1 0,-1 1 11 16,3-1-2-16,1 0 2 0,-1 0-3 0,4 1 6 15,-4 0 10-15,7-9-3 0,-5 16-3 0,5-16-3 16,-1 15-3-16,1-15 0 0,4 14 0 0,-4-14-3 15,10 12-2-15,-10-12-4 0,13 10 1 0,-4-5-3 16,-9-5-3-16,18 5 4 0,-18-5-6 0,17 1-2 16,-17-1-7-16,20-4 5 0,-9 0-9 0,-1-2-1 15,1-2-2-15,-1-2 0 0,0-1-4 16,-1-1-4-16,2-4-9 0,-2-2-43 16,-1-2 60-16,-1-3-62 0,0 2 61 0,-1-3-52 15,-2 0 52-15,0 0-45 0,0 0 55 0,-1 1-7 16,-2 5-6-16,0 0-2 0,0 1-2 0,1 5-8 15,-1-2-8-15,-1 14-5 0,0-19-4 0,0 19 2 16,-1-13 11-16,1 13-4 0,0 0 15 0,0 0 3 16,0 0-26-16,-12 2 66 0,12-2-44 0,-5 15 64 15,2-6-54-15,1 3 61 0,1 3-45 0,-2 0 63 16,2 2-54-16,-2 1 60 0,2-2-67 0,1 4 63 16,0-2-66-16,1 1 52 0,3-1-61 0,-3 0 54 15,2 0-61-15,1-1 54 0,0 0-60 0,-1-2 55 16,3 1-59-16,0-3 48 0,3 1-53 15,0 0 55-15,1-2-65 0,1-1 29 0,1-1-97 16,2-1 4-16,-1 0-67 0,0-4-60 16,2 3-82-16,-2-5-97 0,1 1-76 0,-4-1-446 15,2-2-477-15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13:55.6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1818 877 208 0,'0'0'176'0,"0"0"28"15,0 0-58-15,0 0 29 0,0 0-43 0,0 0 38 16,0 0-45-16,0 0-6 0,0 0 6 0,-11 4-6 15,11-4-5-15,0 0 3 0,0 0 6 0,-14 0 10 16,14 0 1-16,0 0-12 0,0 0-13 0,-13-3-15 16,13 3-11-16,0 0-5 0,0 0 2 0,-13 3-5 15,13-3-11-15,0 0-10 0,0 0-10 16,0 0-11-16,0 0-8 0,0 0-4 0,0 0-6 0,0 0 9 16,0 0 4-16,0 0 2 0,0 0 1 0,14 5-3 15,-2-4-2-15,2 1 0 0,1-2-3 16,5 1 0-16,2-1-2 0,1 1 7 0,4-2-12 15,2 1 5-15,-1 0-7 0,3 0-3 0,-4-1 7 16,2-1-7-16,-2 1 2 0,-5 1-5 0,1-1 3 16,-3 1-9-16,-2-2-4 0,-2 1-29 0,-1 1-28 15,-3-1-25-15,-12 1-33 0,24-3-26 0,-24 3-33 16,14-1-38-16,-14 1-84 0,0 0-53 0,0 0 18 16,0 0-236-16,0 0-83 0</inkml:trace>
  <inkml:trace contextRef="#ctx0" brushRef="#br0" timeOffset="390.96">2131 881 227 0,'0'0'221'0,"0"0"21"0,0 0-47 15,0 0 14-15,-10 3-39 0,10-3-19 0,0 0-13 16,0 0-13-16,0 0-16 0,0 0-6 0,0 0-4 16,-9 5 1-16,9-5 5 0,0 0 5 0,0 0-2 15,0 0-5-15,0 0-1 0,-1 13-1 0,1-13 0 16,0 0 6-16,2 14 9 0,-2-14-13 0,2 13-11 15,-2-13-10-15,3 16 9 0,-3-16-15 16,4 20 3-16,-2-9-3 0,0 0-8 0,1 1-7 0,-1 1-5 16,1 0-11-16,-1 2 9 0,1-2-24 15,1 2 12-15,-2 0-17 0,2-1 11 0,-3 1-14 16,2-1 8-16,-2-2-17 0,0 1 11 0,2-1-17 16,-2-1 19-16,-1-11-25 0,2 21 20 0,-2-21-10 15,0 19 24-15,0-19-20 0,-2 16 28 0,2-16-26 16,-2 14 25-16,2-14-23 0,-4 12 27 0,4-12-29 15,-8 11 27-15,8-11-34 0,-13 9 26 0,13-9-29 16,-17 4 23-16,17-4-28 0,-26 0 27 0,11-1-33 16,-1 0 28-16,-3-1-31 0,1-1 27 0,-1-1-37 15,1 0 22-15,2 1-13 0,-2-1 2 16,5-1-37-16,-1 3-20 0,3-1-68 16,1 0-75-16,0 0-72 0,10 3-70 0,-14-7-134 15,14 7-476-15,0 0-544 0</inkml:trace>
  <inkml:trace contextRef="#ctx0" brushRef="#br0" timeOffset="835.74">2447 1064 346 0,'0'0'367'0,"0"0"-44"0,0 0-25 0,0 0-27 15,0 0-25-15,-9 4-31 0,9-4-19 0,0 0-14 0,0 0-26 16,0 0-21-16,0 0-8 0,0 0-20 0,0 0-7 16,0 0-6-16,0 0-1 0,0 0 17 0,0 0-5 15,0 0 3-15,14 2-21 0,-14-2 4 16,17 0-28-16,-17 0 0 0,24 0-32 0,-13-1 14 16,-11 1-16-16,26 0 6 0,-12-1-18 0,-1 1-4 15,0-2-3-15,1 2 13 0,-14 0-20 0,21 0 3 16,-21 0-43-16,18-1-33 0,-18 1-42 0,15-1-45 15,-15 1-41-15,13-1-54 0,-13 1-64 0,0 0-76 16,17-3-44-16,-17 3-236 0,0 0-180 0</inkml:trace>
  <inkml:trace contextRef="#ctx0" brushRef="#br0" timeOffset="1224.22">2973 869 56 0,'0'0'578'0,"0"0"-121"16,0 0-45-16,-2-15-20 0,2 15-18 0,0 0-47 15,0 0-57-15,0 0-39 0,0 0-49 0,0-12-12 16,0 12-62-16,0 0 20 0,0 0-37 0,0 0-4 15,0 0-33-15,0 0 4 0,0 0-28 16,0 0 0-16,0 0-32 0,0 0 11 0,0 0-9 16,0 0 27-16,0 0-5 0,0 0 52 0,2 21-17 15,0-11 26-15,-1 2-21 0,0 3 27 0,0 0-30 16,1 2 25-16,-1 1-29 0,-1 0 12 0,1 0-19 16,-1 1 5-16,2 0-2 0,-2 2-4 0,1-2-12 15,-1 1 2-15,1-1-10 0,2 1 0 16,-3-3-1-16,1 2 3 0,0-2-13 0,1-1-16 0,-1 0-34 15,0-3-28-15,1-1-37 16,-1 0-57-16,-1-12-64 0,1 19-64 0,-1-19-47 0,1 15-28 16,-1-15-85-16,4 9-79 0,-4-9-299 0,0 0-360 15</inkml:trace>
  <inkml:trace contextRef="#ctx0" brushRef="#br0" timeOffset="1608.57">3306 979 35 0,'7'-7'549'0,"-7"7"-156"0,0 0-71 0,7-6-30 15,-7 6-15-15,0 0-26 0,0 0-41 16,0 0-46-16,7-7-34 0,-7 7-27 0,0 0-18 0,0 0-19 16,0 0-17-16,0 0-10 0,0 0-2 0,0 0-22 15,0 0 11-15,-12 3-5 0,12-3-1 16,-20 6-5-16,10-3-3 0,-1 2-3 0,-3-2-5 15,0 2 1-15,2-2-8 0,2 2 1 16,-2-1-2-16,2 1-2 0,0-3-1 0,0 3 2 0,1 0-2 16,9-5-3-16,-17 7-1 0,10-3 2 15,7-4 7-15,-13 7 0 0,13-7-1 0,-12 8 3 16,12-8 3-16,-7 7 5 0,7-7 5 0,-7 10 7 16,7-10 12-16,-2 10 9 0,2-10-6 0,2 14 0 15,-2-14 0-15,8 15 3 0,-2-7 2 16,4 2 2-16,-2 0-3 0,2 0-2 0,2-2-10 15,-1 2 7-15,2-2-10 0,1 0 2 0,0 1-3 16,2-3 4-16,0 1-8 0,2-2 4 0,0-1-15 16,0 1-26-16,0-1-41 0,0-1-38 0,-2 1-49 15,0-2-87-15,-2 0-71 0,-1 0-99 0,-2 1-368 16,-11-3-284-16</inkml:trace>
  <inkml:trace contextRef="#ctx0" brushRef="#br0" timeOffset="2560.71">2980 1065 71 0,'0'0'162'0,"0"0"-66"0,0 0 42 0,-12 3-45 16,12-3 38-16,0 0-42 0,0 0 45 0,-11 2-46 15,11-2 0-15,0 0-7 0,0 0-8 0,0 0-7 16,0 0-5-16,-11 3-5 0,11-3-3 0,0 0-5 16,0 0-5-16,0 0 5 0,0 0 1 0,0 0 2 15,0 0-2-15,0 0 1 0,0 0 0 16,0 0-4-16,0 0-9 0,0 0 5 0,0 0-5 16,0 0-5-16,0 0-7 0,0 0-2 0,0 0-2 15,0 0-4-15,0 0 1 0,10 4-11 16,-10-4-31-16,11 1-46 0,-11-1-51 0,17 0-49 0,-17 0-58 15,21-1-21-15,-21 1-166 0,26 0 120 16</inkml:trace>
  <inkml:trace contextRef="#ctx0" brushRef="#br0" timeOffset="3053.75">4021 921 253 0,'0'0'403'0,"0"0"-16"0,3-11-34 16,-3 11-9-16,0 0-21 0,4-8-38 0,-4 8-55 15,0 0-39-15,0 0-33 0,0 0-32 0,4-8-14 16,-4 8-31-16,0 0-15 0,0 0-22 0,0 0-13 15,0 0-12-15,0 0 1 0,0 0-8 0,0 0 23 16,1 11 26-16,-1-11 19 0,0 13-16 0,0-13-1 16,1 20-12-16,-1-8 24 0,-1 1-19 15,1 2 14-15,0-1-21 0,0 0 6 0,0 3-21 0,1-1-9 16,-1 1-9-16,1-3 16 0,-1 0-14 0,0-1 16 16,0 1-4-16,2-1-7 0,-2-1-20 0,1-1-48 15,-1-11-59-15,1 20-50 16,-1-20-54-16,2 16-50 0,-2-16-17 0,0 12-70 0,0-12-42 15,0 0-416-15,0 0-329 0</inkml:trace>
  <inkml:trace contextRef="#ctx0" brushRef="#br0" timeOffset="3269.29">4044 927 470 0,'2'-11'418'0,"-2"11"-24"0,6-18-43 0,-3 9-18 15,-3 9-44-15,6-18-65 0,-1 10-41 0,0-1-38 16,2 1-28-16,1-1-23 0,0 3-20 0,3-2-23 0,-1 3-6 16,2-1-10-16,1 0-9 0,3 2-7 0,-1 2-6 15,2 0-6-15,-2 0-13 0,1 2-35 16,2 2-48-16,-1 0-43 0,2 0-78 0,-3 0-49 16,0 3-66-16,-3 0-74 0,1 0-171 0,-5 0-86 15</inkml:trace>
  <inkml:trace contextRef="#ctx0" brushRef="#br0" timeOffset="3451.31">4085 979 182 0,'-11'6'385'16,"11"-6"-77"-16,0 0-12 0,-9 5-47 0,9-5-3 15,0 0-34-15,0 0-5 0,5 7-33 0,-5-7-29 16,16 2-34-16,-4 0-24 0,2-2-21 0,0 1-8 15,3-1-8-15,1 0-10 0,2 1-34 0,-2-1-50 16,2-1-90-16,1 1-86 0,-3 0-114 0,1-1-325 16,-1-3-171-16</inkml:trace>
  <inkml:trace contextRef="#ctx0" brushRef="#br0" timeOffset="3732.37">4516 808 488 0,'0'0'505'0,"0"0"-108"0,0 0-47 16,0 0-35-16,0 0-37 0,0 0-60 0,1-12-45 15,-1 12-44-15,0 0-24 0,0 0-12 0,0 0-12 16,0 0 7-16,0 0 2 0,1 17 24 0,-1-17 16 16,2 17 10-16,-2-5-26 0,0 0 9 0,1 1-39 15,-1 2 37-15,0 3-31 0,0 0 27 0,0-1-23 16,1 1-12-16,-1 3-21 0,0-1-4 0,0-1-12 15,2 1-3-15,-2-2-10 0,0 1 0 16,0-1-5-16,0-1-27 0,0-3-34 0,0 0-39 16,0-2-48-16,0-1-55 0,0-11-47 0,0 18-37 15,0-18-25-15,0 15-24 0,0-15-109 0,0 0-78 16,0 0-272-16,0 0-283 0</inkml:trace>
  <inkml:trace contextRef="#ctx0" brushRef="#br0" timeOffset="3940.73">4562 860 264 0,'3'-11'468'16,"-3"11"-45"-16,2-16-48 0,-2 16-46 0,4-13-56 15,-4 13-52-15,6-12-57 0,-6 12-35 16,9-12-27-16,-9 12-24 0,13-9-16 0,-2 4-10 16,0 0-12-16,0 3-7 0,6-2-7 0,-3 3-10 15,1 0 0-15,1-1-5 0,0 2-4 16,2 2-15-16,0-1-45 0,-1 0-44 0,-1 2-98 15,1 0-60-15,-4 0-95 0,-1 0-324 0,-1 1-182 16</inkml:trace>
  <inkml:trace contextRef="#ctx0" brushRef="#br0" timeOffset="4135.76">4589 965 113 0,'-12'7'387'0,"12"-7"-51"15,0 0-16-15,-10 8-20 0,10-8-14 0,0 0-25 16,4 8-20-16,-4-8-39 0,14 6-32 0,-14-6-25 16,23 3-29-16,-10-2-22 0,2 0-19 0,2 1-11 15,2-1-13-15,-2-1-11 0,2 0-44 0,-1 0-68 16,2 0-106-16,-5 0-82 0,-1 0-113 0,-1 0-363 16,0-1-241-16</inkml:trace>
  <inkml:trace contextRef="#ctx0" brushRef="#br0" timeOffset="4975.68">3036 1084 109 0,'0'0'141'0,"0"0"47"0,0 0-58 16,0 0 36-16,0 0-36 0,0 0 2 0,0 0 4 15,0 0 3-15,0 0-11 0,0 0-15 0,0 0-8 16,0 0-5-16,0 0-6 0,0 0-27 0,0 0 25 16,0 0 0-16,0 0 6 0,0 0 2 0,0 0-4 15,0 0-6-15,0 0-4 0,0 0-6 0,0 0-2 16,0 0-12-16,0 0-12 0,0 0 2 0,0 0-6 15,0 0-3-15,0 0-5 0,0 0-9 0,0 0-5 16,0 0-6-16,0 0-6 0,0 0-4 0,0 0-4 16,-10-3-2-16,10 3-2 0,0 0-1 0,0 0 0 15,0 0-2-15,0 0-2 0,0 0 0 16,0 0-2-16,0 0-4 0,0 0 0 0,0 0 1 0,0 0 2 16,-10-3 1-16,10 3 0 15,0 0 3-15,0 0-1 0,0 0 0 0,0 0 1 16,0 0-2-16,0 0 5 0,0 0 0 0,-12-1 1 15,12 1-1-15,0 0-3 0,0 0-5 0,0 0-1 16,0 0-5-16,0 0-2 0,0 0-8 0,0 0-26 16,0 0-32-16,0 0-33 0,0 0-63 0,0 0-82 15,0 0-153-15,0 0-213 0,0 0-132 0</inkml:trace>
  <inkml:trace contextRef="#ctx0" brushRef="#br0" timeOffset="6116.87">2269 2087 65 0,'0'0'452'16,"0"0"-90"-16,-11-4 9 0,11 4-43 15,0 0-12-15,0 0-27 0,-10-5-43 0,10 5-34 0,0 0-28 16,0 0-7-16,0 0-23 0,0 0-15 0,-12-2-31 16,12 2-2-16,0 0-14 0,0 0-14 15,0 0-11-15,0 0-10 0,0 0-1 0,0 0-12 16,0 0 1-16,0 0-3 0,0 0 6 0,0 0 12 16,15-2-8-16,-15 2-3 0,26 0-3 0,-11 0 1 15,6 0-10-15,2-1-40 0,0 1 34 0,-1 0-6 16,3 0-3-16,2 0-7 0,0 0-5 0,-4 0-7 15,1 0-3-15,-1 0-24 0,-1 0-38 16,-3 0-46-16,0 1-52 0,-2-1-36 0,-5 0-25 16,1 0-2-16,0-1-40 0,-13 1-2 0,17 0-81 15,-17 0-67-15,0 0-268 0,12-1-188 0</inkml:trace>
  <inkml:trace contextRef="#ctx0" brushRef="#br0" timeOffset="6400.96">2483 2070 212 0,'0'0'426'0,"0"0"-85"0,0 0-14 0,0 0-22 15,-9 3-45-15,9-3-38 0,0 0-44 16,0 0-38-16,0 0-34 0,-8 5-13 0,8-5 3 16,0 0-2-16,0 0-1 0,-1 13 17 15,1-13 16-15,1 14-3 0,-1-14-5 0,1 16-19 16,-1-16-3-16,2 20 2 0,0-9 25 0,0 3-9 15,-1 1-5-15,1 1-12 0,0 1-16 0,1 0-2 16,-1-1-10-16,0 2 4 0,1 0-18 0,-1-1 1 16,0 0-22-16,0 0 6 0,-1-2-19 0,1 1 11 15,-1 0-12-15,0-3 6 0,-1 0-19 16,2-1-25-16,-1-1-48 0,-1-11-66 0,1 21-61 16,-1-21-107-16,0 16-35 0,0-16-65 0,1 13-60 0,-1-13-419 15,0 0-436-15</inkml:trace>
  <inkml:trace contextRef="#ctx0" brushRef="#br0" timeOffset="6773.72">2692 2302 108 0,'0'0'643'0,"2"-11"-113"0,-2 11-61 15,3-13-27-15,-3 13-43 0,0 0-55 0,3-14-46 0,-3 14-68 16,0 0-49-16,2-9-42 0,-2 9-26 15,0 0-37-15,0 0-8 0,7-10-21 0,-7 10-9 16,0 0-16-16,10-4-1 0,-10 4-17 16,0 0 2-16,18 4 0 0,-18-4 4 0,17 6-8 15,-9 0 4-15,0 0-14 0,1 1 11 0,0 1-7 16,-1 3 8-16,-1 0-6 0,0 1 4 0,-2 0 2 16,1 0 2-16,-3 0-2 0,-1-1 5 0,1 0-6 15,-3-11-3-15,3 19-1 0,-3-19 0 16,1 17 1-16,-1-17-8 0,0 13 4 0,0-13 16 15,-3 9 2-15,3-9-3 0,0 0 4 0,-7 5-6 16,7-5 4-16,0 0-3 0,-13-6 13 0,13 6-5 16,-7-12-3-16,7 12-26 0,-2-18-17 0,2 18-16 15,1-24 8-15,3 11-3 0,0-1 13 0,1 0-14 16,1 0-4-16,2 0-23 0,0 1-27 0,1 0-24 16,1 2-51-16,-1-1-44 0,1 1-64 0,0 1-63 15,0 3-47-15,-1 0-380 0,2 1-281 0</inkml:trace>
  <inkml:trace contextRef="#ctx0" brushRef="#br0" timeOffset="7552.78">3053 2217 580 0,'0'0'568'0,"0"0"-132"0,0 0-78 15,0 0-39-15,0 0-47 0,0 0-55 0,0 0-58 16,0 0-28-16,0 0-36 0,0 0-25 0,-7 6-14 16,7-6-12-16,0 0-7 0,-1 11-12 0,1-11 29 15,-1 15-13-15,1-15 8 0,0 19-16 0,0-19 5 16,0 21-6-16,0-21-8 0,1 23 1 0,0-12-3 16,1 1-3-16,0-1-5 0,2 0-1 0,-1 2 0 15,0-2 2-15,0-1 1 0,3 0 2 0,-2-2 1 16,2 1-11-16,0-2-18 0,0-1-7 15,2 0-13-15,-8-6 3 0,14 5-12 0,-14-5-6 16,16 0-21-16,-5-4-4 0,-2-2 21 0,2-1-1 16,-1-4 24-16,1 0 0 0,0-3 15 0,-1-2-8 15,0 0 24-15,1 0 7 0,-5 2 27 0,0-1 1 16,1 2 18-16,-3 0 30 0,1 0-7 0,-2 2 7 16,0 1-10-16,-3 10 2 0,5-17-22 0,-5 17-23 15,4-13-5-15,-4 13-23 0,3-10-2 0,-3 10-3 16,4-9-20-16,-4 9 10 0,0 0-11 0,0 0 16 15,0 0-13-15,0 0 18 0,0 0-10 0,0 0 13 16,-6 7-9-16,6-7 10 0,-3 12-4 0,3-12 12 16,-4 16-11-16,2-5 9 0,2-11-14 0,-1 21 11 15,1-21-13-15,1 23 9 0,-1-23-9 16,3 21 9-16,0-9-8 0,-1-2 14 0,2 0-10 16,1-2 15-16,3 1-11 0,-2-1 12 0,2-2-13 15,1 1 5-15,2-2-15 0,-1-2 3 0,2 1-20 16,-12-4-19-16,22 4 23 0,-10-5 3 0,0-2-12 15,2-2 11-15,-1-1-8 0,-2-1 13 0,2-4-25 16,-3-1 12-16,2-2-16 0,-2-3 20 16,-2-1-4-16,-1-1 2 0,-1-4 0 0,-3 1 11 15,2-1 5-15,-3-1 8 0,-2 3-3 0,0-1 8 0,0 2 25 16,0 2 5-16,-3 0 18 0,1 2 15 16,0 2 3-16,0 2-2 0,1 0-13 0,1 12-19 0,-2-18-16 15,2 18-17-15,-2-13-5 0,2 13-5 16,0 0 6-16,-5-9 5 0,5 9 5 0,0 0-1 15,-7 9 10-15,7-9 8 0,-4 15 17 0,2-6 6 16,-2 3 10-16,1 3-11 0,2 0 15 0,0 2-13 16,1 2 14-16,-1 0-1 0,1 1-20 0,0 2-5 15,0 0-10-15,1 2-9 0,-1-2 7 0,2 3-16 16,0-3 15-16,0 0-27 0,2-3 6 0,-3-1-33 16,2-1-37-16,-1-1-55 0,0-3-70 15,-1-1-47-15,0-1-51 0,-1-11-47 0,3 16-60 16,-3-16-92-16,4 11-374 0,-4-11-410 0</inkml:trace>
  <inkml:trace contextRef="#ctx0" brushRef="#br0" timeOffset="7721.7">3423 2215 452 0,'0'0'550'16,"0"0"-116"-16,-5-9-77 0,5 9-43 0,0 0-50 0,0 0-59 15,5-10-38-15,-5 10-36 0,13-4-33 0,-13 4-10 16,21-4-18-16,-8 3-16 0,2 0-14 0,2 0-48 16,-2 0-65-16,4 1-87 0,-3-2-99 15,4 1-90-15,-6 0-406 0,3-1-264 0</inkml:trace>
  <inkml:trace contextRef="#ctx0" brushRef="#br0" timeOffset="8150.92">3703 2049 72 0,'0'0'644'0,"-4"-10"-98"0,4 10-45 0,-4-8-46 16,4 8-38-16,0 0-66 0,-3-10-62 0,3 10-62 15,0 0-52-15,0 0-43 0,0 0-39 0,-6-7-21 16,6 7-8-16,0 0 3 0,0 0 6 0,4 13 16 16,0-5 9-16,-4-8 0 0,8 20-14 15,-4-6 17-15,2 0-9 0,-1 2 2 0,0 0-9 16,0 3-3-16,1 0-18 0,-3-1-12 0,1 3-3 15,1-3-8-15,-2 0-7 0,-1 0-6 0,0-2-8 16,-1-1-4-16,0-1-6 0,1-3-22 0,-1 0-1 16,-1-11 0-16,0 18-2 0,0-18 2 0,1 15 11 15,-1-15-25-15,0 0 5 0,-2 11-21 0,2-11 4 16,0 0-14-16,0 0-25 0,-12-5-8 16,12 5 0-16,-5-14-8 0,5 14 2 0,-3-18-8 0,3 7 16 15,2 0 3-15,0-1 20 0,2 0 13 0,1-2 1 16,0 1 3-16,3 1 4 0,0 1-2 15,0 1 6-15,2 0 2 0,-1 2 1 0,2 0 0 16,-1 4 10-16,0-1 3 0,4 2 2 0,-2 0 1 16,3 3 7-16,-2-2 3 0,4 7-10 0,-2-2-6 15,0 2 20-15,1 0 22 0,-2 4-6 0,-1-1 13 16,-1 2-16-16,0 2 12 0,-2 0-14 0,-1 1-7 16,-1 1-68-16,-3 0-82 0,-1 0-144 0,-2 1-73 15,-2-1-137-15,0-1-298 0,-2 1-324 0</inkml:trace>
  <inkml:trace contextRef="#ctx0" brushRef="#br0" timeOffset="8861.4">4985 1909 234 0,'0'0'391'0,"-14"1"-35"0,14-1-50 16,0 0-19-16,0 0-19 0,0 0-21 0,0 0-24 16,-12 2-31-16,12-2-18 0,0 0-17 0,0 0-10 15,0 0-26-15,0 0 5 0,0 0-10 0,0 0-10 16,0 0-7-16,-10 2-7 0,10-2-10 0,0 0-15 16,0 0-16-16,0 0-13 0,0 0-6 0,0 0-2 15,0 0 16-15,0 0 19 0,14 2 11 0,-14-2-4 16,26 0-13-16,-8-1-2 0,2 1-17 0,2 0-9 15,1 0-6-15,0 0 2 0,0-1-3 0,0 1-2 16,1-1-7-16,3 1 0 0,-5-1-3 0,-1-1-19 16,0 1-39-16,-3 0-44 0,-2 1-48 0,-3-2-37 15,0 1-49-15,-13 1-70 0,19-1-118 0,-19 1-78 16,13-2-346-16,-13 2-379 0</inkml:trace>
  <inkml:trace contextRef="#ctx0" brushRef="#br0" timeOffset="9136.83">5183 1899 440 0,'0'0'358'0,"0"0"-78"0,0 0-11 16,-8 5-74-16,8-5-15 0,0 0-53 16,0 0 3-16,0 0 1 0,-5 9-1 0,5-9 4 15,0 0 23-15,-2 15 2 0,2-15 9 0,0 17 8 16,0-17 2-16,0 23-12 0,1-11-12 0,-1 1-5 0,1 3-8 15,1-1-17-15,0 2-14 0,-1-1-14 16,1 1-14-16,-1-1 2 0,0 1-14 0,2 0-11 16,-2 0-6-16,2-2-13 0,-2 0-4 0,0-1-5 15,3 0-10-15,-3 0 5 0,0-3-14 0,2 2-50 16,-2-3-71-16,2 1-75 0,-3-11-101 0,3 18-45 16,-3-18-88-16,2 13-56 0,-2-13-415 0,5 10-449 15</inkml:trace>
  <inkml:trace contextRef="#ctx0" brushRef="#br0" timeOffset="10148.67">5635 2137 34 0,'0'0'507'0,"4"-14"-96"16,-4 14-61-16,2-13-49 0,-2 13-43 0,-2-11-26 15,2 11-25-15,-4-11-45 0,4 11-37 0,-7-11-31 16,7 11-23-16,-13-8-17 0,13 8-12 0,-17-6-11 16,17 6-7-16,-19-4-8 0,19 4-7 0,-18-2-9 15,18 2-4-15,-19 5 0 0,10-2 7 0,-1 2-1 16,1 1 1-16,0 0 3 0,0 1-5 0,2 0 7 16,-1 3 3-16,3-1 8 0,0 1-13 0,1-1 23 15,-1 1-20-15,2-1 13 0,3-9-14 16,-2 21 25-16,2-21-5 0,1 18 15 0,-1-18-10 15,6 17 20-15,1-9-17 0,-2-1 16 0,-5-7-12 16,13 11 18-16,-13-11-25 0,15 9 18 0,-15-9-12 16,15 2 6-16,-15-2-15 0,17-1 7 0,-8-4-29 15,-1 0-2-15,0-2-17 0,-1-1-5 0,-1-5-12 16,1 1 15-16,-4-2-4 0,4 0 11 0,-5-1 5 16,1 4 0-16,-2-2 1 0,2 3 1 0,-3 10 11 15,1-18 7-15,-1 18-6 0,3-15-7 0,-3 15-11 16,1-12-15-16,-1 12-10 0,2-9-7 15,-2 9 2-15,0 0 4 0,0 0 11 0,0 0 9 16,0 0 2-16,0 0 7 0,2 10 13 0,-2-10 6 16,2 16 12-16,-2-16 30 0,3 20-24 0,-2-7 7 15,0-2-14-15,2 1 5 0,1-1-12 0,-1 1 11 16,1 1-18-16,0 1 15 0,1-4-13 0,2 3 13 16,2-4-18-16,-2 1 9 0,2-2-35 0,0-2-20 15,1-1-55-15,1-3-20 0,-1 1-47 0,-10-3 7 16,24-2-53-16,-11-1-10 0,0-2 18 0,-2-3-17 15,2-2 11-15,-4-2 19 0,4-4 10 16,-3-2 37-16,-1-1-6 0,-1-2 33 0,0-1 13 0,-2-1 53 16,-3 0 12-16,1-1 45 0,-2 4 17 15,-1 1 55-15,0 1 9 0,-2 1 53 0,2 4 1 16,-1 0 14-16,0 13-13 0,0-22-22 0,0 22-20 16,0-17-22-16,0 17-15 0,-1-13-22 0,1 13-4 15,0 0 21-15,-1-12 14 0,1 12-4 0,0 0 5 16,0 0 17-16,0 0 7 0,-7 9-9 0,7-9-10 15,-2 13 5-15,-1-4 1 0,3-9-8 0,-1 22-6 16,1-10 10-16,0 2-17 0,0 1 3 0,1 2-14 16,0 0 6-16,1 0-19 0,-2 1-5 0,1-2-10 15,0 1-3-15,-1-2-4 0,1 1-1 0,-1-2-3 16,2-1-6-16,-2 0 0 0,0-2-2 0,1 0-13 16,-1-11-8-16,-1 17-2 0,1-17 8 15,2 14-15-15,-2-14 10 0,0 11 6 0,0-11 1 16,0 0-7-16,0 12-27 0,0-12-24 0,0 0-6 15,0 0-2-15,0 0-2 0,0 0-17 0,0 0 1 16,0-15-2-16,0 15 39 0,2-14-8 0,-2 14 34 16,4-17-15-16,-2 8 20 0,1-1 15 0,2 1 24 15,-2-1 0-15,-3 10-5 0,7-17-11 0,-3 9 22 16,-4 8-6-16,7-14-6 0,-7 14-7 0,13-12-6 16,-13 12-6-16,16-9-3 0,-6 6 0 0,0 0 1 15,-10 3-2-15,23-2-4 0,-10 3 3 0,1 2 1 16,-3-1-1-16,3 1 0 0,0 4-1 15,-2-3-11-15,1 3 15 0,-3 1-11 0,-2-1 18 16,2 1-11-16,-5 1 14 0,0 0-3 0,-1 1 14 16,-4-10-16-16,0 19 12 0,-1-8-16 0,-5-1 6 15,1-2-21-15,-4 3 13 0,0-3-11 0,-1 1-1 16,-5-2-17-16,2-1-1 0,-5-3-21 0,2 1 5 16,-4-2-51-16,1-2-33 0,3-1-88 0,-2-1-10 15,1-2-77-15,1 1-66 0,1-2-308 0,3-1-191 16</inkml:trace>
  <inkml:trace contextRef="#ctx0" brushRef="#br0" timeOffset="10453.43">6262 1826 28 0,'0'0'786'0,"0"0"-214"0,6-10-124 0,-6 10-80 16,0 0-62-16,0 0-51 0,5-7-49 0,-5 7-49 16,0 0-45-16,0 0-24 0,0 0-17 0,0 0 0 15,8 6 8-15,-8-6 11 0,2 13 24 0,0-2 12 16,0 1 15-16,1 0 7 0,-2 4-33 0,2 1 12 16,-1 1-21-16,2 1 6 0,-1 0-33 15,-1 3 7-15,1-1-22 0,-1-2-4 0,1 2-20 16,-2-2 0-16,2 0-6 0,-1-1-8 0,0 0-31 15,0-1 16-15,1-1-111 0,-2-1-27 0,3-3-89 16,-3 0-68-16,0-1-114 0,-1-11-60 0,4 20-91 16,-4-20-370-16,7 9-490 0</inkml:trace>
  <inkml:trace contextRef="#ctx0" brushRef="#br0" timeOffset="10873.04">6519 2087 91 0,'0'0'447'0,"0"0"-124"16,0 0-55-16,0 0-31 0,0 0-18 0,0 0-32 15,12 0-30-15,-12 0-24 0,0 0-28 0,16 1-11 16,-16-1-13-16,12 0-18 0,-12 0-8 0,17 0-5 16,-17 0-6-16,15-3-4 0,-15 3-5 0,18-4-4 15,-18 4-3-15,17-7-3 0,-9 3-3 0,0-1-2 16,-1-1 0-16,-7 6 1 0,10-13 23 0,-5 5 3 15,-5 8-11-15,5-12-10 0,-5 12 12 16,3-14-3-16,-3 14-4 0,-3-12-7 0,3 12-8 16,-8-13 1-16,1 6 8 0,7 7 5 0,-12-10 0 15,12 10-6-15,-15-7-12 0,15 7-5 0,-11-4-9 16,11 4 5-16,-16 0 6 0,16 0 4 0,-14 5 4 16,7 1 5-16,-2 0 5 0,1 1 8 0,2 2 14 15,0 2 21-15,1 0 0 0,0 2-12 0,2-2 10 16,0 2-14-16,2-1 5 0,-1 1-7 0,2-1 6 15,2 1-9-15,0-1 7 0,2 1-8 0,4 0-6 16,-3 0 2-16,4-2-3 0,0 0-3 0,3-3-3 16,1 1-1-16,1-2-7 0,2-1-9 0,1-1-31 15,0-2-42-15,2-2-56 0,-1-1-55 16,3-3-80-16,-1 0-63 0,2-2-111 0,0-2-67 0,-1-2-313 16,0 0-324-16</inkml:trace>
  <inkml:trace contextRef="#ctx0" brushRef="#br0" timeOffset="11738.26">7201 1945 13 0,'6'-8'382'0,"-6"8"-56"0,0 0-60 15,0 0-4-15,4-9-54 0,-4 9-13 16,0 0-4-16,0 0-41 0,0 0-10 0,0 0-35 16,0 0-13-16,-1-12-30 0,1 12-7 0,0 0-22 15,0 0 0-15,0 0-13 0,-13-1 1 0,13 1-19 16,0 0 12-16,-12 6-7 0,12-6 5 0,-10 6-14 0,10-6 8 15,-7 8-11-15,7-8 12 0,-7 9-10 16,7-9 11-16,-6 11-12 0,6-11 3 0,-4 10 6 16,4-10 2-16,0 12 5 0,0-12 2 0,4 11 2 15,-4-11-1-15,10 11 3 0,-10-11-1 0,14 8-2 16,-14-8 4-16,17 6 0 0,-17-6-3 0,17 4 4 16,-17-4 3-16,16 0 0 0,-16 0 9 0,14-3 4 15,-14 3-1-15,14-5-11 0,-14 5 5 0,9-10-7 16,-9 10-12-16,5-12-1 0,-5 12 0 0,2-13-6 15,-2 13-3-15,-2-14-8 0,2 14-2 16,-6-11-16-16,6 11 12 0,-10-11-1 0,10 11-18 16,-14-7-16-16,14 7-40 0,-14-3-3 0,14 3-56 15,-14 2-3-15,14-2-52 0,-15 5-31 0,15-5-84 16,-12 11-199-16,12-11-18 0</inkml:trace>
  <inkml:trace contextRef="#ctx0" brushRef="#br0" timeOffset="12064.54">7266 2124 94 0,'0'0'315'0,"0"0"-45"16,0 0-41-16,-2 10-28 0,2-10-34 0,0 0-35 15,-6 11-4-15,6-11-13 0,-6 10-35 0,6-10 17 16,-6 11-39-16,6-11 21 0,-4 12-45 0,4-12 28 15,-4 10-40-15,4-10 29 0,-2 13-36 0,2-13 28 16,1 11-22-16,-1-11 30 0,2 10-36 0,-2-10 30 16,8 11-29-16,-8-11 36 0,14 8-17 0,-14-8 29 15,17 8-13-15,-17-8 37 0,20 2 4 0,-20-2 44 16,18 0 12-16,-18 0 27 0,14-4-1 0,-14 4 17 16,13-7-12-16,-13 7-24 0,9-10-25 0,-9 10-26 15,4-11-34-15,-4 11-17 0,0-15-12 0,0 15-22 16,-6-16-36-16,0 9-59 0,6 7-55 0,-11-13-93 15,3 8-104-15,8 5-113 0,-15-8-523 16,15 8-551-16</inkml:trace>
  <inkml:trace contextRef="#ctx0" brushRef="#br0" timeOffset="13804.15">4090 3394 248 0,'0'0'355'0,"0"0"-41"16,0-16-42-16,0 16 20 0,-2-12-49 0,2 12 19 16,-8-14-39-16,8 14 2 0,-7-13-26 0,1 6-7 15,6 7-24-15,-10-11-7 0,10 11-24 0,-11-11 6 16,11 11-24-16,-11-9-6 0,11 9-30 0,-10-7-6 16,10 7-26-16,-11-5-7 0,11 5-18 0,-12-2 0 15,12 2-17-15,-15 1 9 0,6 2-14 0,-1 4 10 16,-3-2-10-16,3 5 1 0,-1-2-2 0,1 3 12 15,1 1-12-15,0-1 8 0,2 2-7 16,-1 0 13-16,2 1-10 0,1 0 11 0,1 0-10 16,0 1 15-16,2-1-7 0,0 0 10 0,2-2 1 15,0 2 11-15,2-1-4 0,0-1 2 16,2 1 3-16,1 0 5 0,1-1-3 0,4-1-3 16,-2 0-9-16,4-1-16 0,2-4-11 0,1 2-21 15,3-2-48-15,0-3-42 0,3 0-68 0,0-2-29 16,1-2-72-16,-1 0-24 0,4-4-76 0,-2-1-75 15,-3-3-348-15,2 0-327 0</inkml:trace>
  <inkml:trace contextRef="#ctx0" brushRef="#br0" timeOffset="14048.46">4264 3283 551 0,'-1'-14'465'15,"1"14"-23"-15,0 0-66 0,-1-14-21 0,1 14-83 16,0 0-54-16,-2-10-51 0,2 10-36 0,0 0-34 15,0 0-10-15,0 0-22 0,0 0-1 0,0 0 6 16,0 0 21-16,-2 9-11 0,2-9 4 0,0 17 9 16,1-6 8-16,-1 2 10 0,1 0 5 0,-1 0-18 15,0 3-18-15,2-1-8 0,-1 2-14 0,0 1-4 16,2 0-13-16,-2 0-4 0,0 0-5 0,2 1-6 16,-2-1-7-16,2-1-13 0,-1 1-71 15,0-2-67-15,-1 0-77 0,1-4-47 0,1 1-88 16,0-3-48-16,-1 0-87 0,2-1-367 0,-4-9-389 15</inkml:trace>
  <inkml:trace contextRef="#ctx0" brushRef="#br0" timeOffset="14451.46">4537 3446 282 0,'0'-13'599'0,"0"13"-122"0,0 0-95 16,0 0-28-16,0 0-62 0,-3-12-49 0,3 12-58 15,0 0-27-15,0 0-50 0,0 0-13 0,0 0-34 16,0 0 11-16,0 0-24 0,-9 6 3 0,9-6-20 16,-7 10 6-16,7-10-17 0,-5 14 8 0,5-14-18 15,-7 16 7-15,4-7-13 0,1 1 15 16,0 0-15-16,1 1 11 0,0 0-9 0,1-11 11 16,0 21-15-16,0-21 17 0,2 20-19 0,1-11 20 15,1 0-10-15,0 1 24 0,3-2-9 0,0-1 13 16,-1-1-16-16,3-1 21 0,1-1-18 0,0-2-4 15,-10-2 10-15,21 1-10 0,-10-2 13 0,0-2-8 16,-1-3 6-16,0-1-13 0,0-1 8 0,-1-2-6 16,-1-1 8-16,-3 1-8 0,0-1 17 0,-1 0 6 15,0-1-11-15,-3 0 2 0,-1 0-4 0,-1 0-14 16,-3 0 3-16,0-1-11 0,-1 1-8 16,-1 0-1-16,-1 1-1 0,-2 0-10 0,0 3 0 15,2 0-5-15,-1 1 0 0,-2 3-15 0,1-1-8 16,0 1-30-16,9 4-16 0,-19-2-41 15,19 2-18-15,-19 2-29 0,19-2-46 0,-18 7-49 16,9-4-33-16,0 2-38 0,2 0-77 0,1 3-247 16,6-8-171-16</inkml:trace>
  <inkml:trace contextRef="#ctx0" brushRef="#br0" timeOffset="14784.75">4934 3395 379 0,'0'0'500'0,"-5"-9"-86"0,5 9-43 16,-7-8-58-16,7 8-18 0,-6-6-75 0,6 6-19 16,-10-6-50-16,10 6-14 0,-10-3-39 0,10 3-5 15,0 0-28-15,-20 3-1 0,20-3-22 0,-12 7 10 16,4-2-17-16,-1 2 6 0,1 0-12 0,1 3 12 15,-1 1-14-15,-1 0 17 0,3 3-9 0,1-1 13 16,-1 2-8-16,2-1 4 0,1 0-16 16,0 1 4-16,2-2-7 0,1 0-5 0,0-1 3 0,4 1 2 15,-2-1 2-15,3 0 7 16,2-3-3-16,2 3-10 0,2-4-29 0,2-1-55 16,-1-1-58-16,0-2-72 0,1-2-73 0,1-2-76 15,-1-1-53-15,2-3-86 0,1-3-208 0,-2-1-197 16</inkml:trace>
  <inkml:trace contextRef="#ctx0" brushRef="#br0" timeOffset="15030.83">5080 3213 196 0,'0'-14'612'0,"0"14"-111"16,1-11-96-16,-1 11-15 0,0 0-51 15,0-12-40-15,0 12-61 0,0 0-39 0,0 0-50 16,0 0-22-16,1-12-34 0,-1 12 8 0,0 0 4 15,0 0 13-15,0 0 7 0,4 14-1 0,-4-14-5 16,3 17 0-16,0-5-17 0,0 0 1 0,1 5 1 16,-3 0-10-16,1 1-14 0,1 1-19 0,0 3-2 15,-1-1-12-15,1 2-9 0,-2-4-7 0,0 2 2 16,1-2-12-16,-1 1-38 0,-1 0 19 0,1-2-74 16,-1 0 0-16,0-2-64 0,0-3-81 0,0 1-78 15,0-1-79-15,-1-3-107 0,1-10-56 0,0 18-383 16,0-18-492-16</inkml:trace>
  <inkml:trace contextRef="#ctx0" brushRef="#br0" timeOffset="15365.28">5358 3387 358 0,'0'0'512'0,"0"0"-78"0,7-7-90 16,-7 7-14-16,0 0-55 0,0 0-41 0,0 0-61 15,6-7-25-15,-6 7-43 0,0 0-9 0,0 0-29 16,-10-3-3-16,10 3-24 0,-14-1 3 0,14 1-25 16,-21 1 9-16,10 1-18 0,-2-1 11 0,0 1-16 15,-1 1 11-15,0-2-8 0,0 1-1 16,1 1-6-16,0-1 11 0,1 1-15 0,1 0 13 16,0 1-15-16,11-4 16 0,-18 6-13 0,18-6 16 15,-16 8-18-15,16-8 24 0,-11 7-3 0,11-7 19 16,-5 10 6-16,5-10 35 0,0 0 2 0,4 15 8 15,-4-15-15-15,13 13 1 0,-1-6-11 0,3-1-4 16,1-1-21-16,1 2-4 0,2-2-16 0,-2-1-9 16,2 1-41-16,0 0-28 0,-2 0-60 0,-1-2-49 15,0 1-81-15,-1-2-52 0,-4 1-79 0,1-1-64 16,-12-2-278-16,19 2-231 0</inkml:trace>
  <inkml:trace contextRef="#ctx0" brushRef="#br0" timeOffset="16272.59">6857 3038 106 0,'0'0'293'15,"0"0"-14"-15,0 0-54 0,0 0-8 0,0 0-15 16,0 0-20-16,0 0-15 0,0 0-11 0,0 0-12 16,0 0-8-16,0 0-13 0,0 0-11 15,0 0-15-15,0 0-6 0,0 0-2 0,0 0 6 0,0 0 20 16,0 0 26-16,0 0 26 0,8 8 9 0,-8-8 4 15,19 4 2-15,-5-3-86 0,5 0 52 16,2 2-82-16,6-1 45 0,1 0-75 0,1-1 50 0,2 1-72 16,-1-1 51-16,0-1-68 0,-2 1 58 15,0-1-65-15,-5 2 54 0,-2-2-58 0,-1 0 52 16,-2 1-79-16,-3-1 25 0,-2-1-100 0,1 1 14 16,-14 0-53-16,19 0-76 0,-19 0-84 0,16-3-61 15,-16 3-35-15,0 0-45 0,0 0-238 0,0 0-199 16</inkml:trace>
  <inkml:trace contextRef="#ctx0" brushRef="#br0" timeOffset="16618.87">7173 3055 175 0,'0'0'400'0,"0"0"-60"0,0 0-21 0,0 0-45 15,-10 4-35-15,10-4-37 0,0 0-32 0,0 0-24 16,0 0-12-16,-8 7-3 0,8-7 10 0,0 0-26 15,-2 9 4-15,2-9-12 0,-2 11 15 0,2-11-7 16,-1 14 22-16,1-14-7 0,0 20-10 0,1-9-20 16,-1 0-21-16,2 3 0 0,-1 1-17 0,0 2-1 15,0-1-15-15,1 2-7 0,-1-2-7 0,3 1 0 16,-3 1-7-16,1-1 1 0,0 1-4 0,-1-2-5 16,0 1-3-16,1-3-1 0,-2-1-6 15,1 0 8-15,-1 1 5 0,-1-3 6 0,1-11 2 16,-2 22 0-16,2-22 4 0,-2 18 2 0,2-18 0 15,-5 16-3-15,5-16-6 0,-10 12-6 0,10-12-3 16,-16 7-6-16,16-7-8 0,-22 1-6 0,11-2-12 16,-4-3-11-16,-1 1-12 0,1-3-24 0,-1 0-29 15,1-1-51-15,1-2-47 0,0 1-20 0,1 0-89 16,1-1-40-16,1 1-98 0,2-1-430 0,2 2-416 16</inkml:trace>
  <inkml:trace contextRef="#ctx0" brushRef="#br0" timeOffset="17455.68">9105 2957 312 0,'0'0'429'0,"0"0"-53"0,0 0-40 15,0 0-30-15,3-9-22 0,-3 9-37 0,0 0-49 16,0 0-31-16,0 0-31 0,0 0-27 0,0 0-21 15,0 0-8-15,0 0 0 0,0 0 6 0,0 0 9 16,0 0 0-16,0 0 0 0,1 16-49 0,-1-16 57 16,0 19-51-16,1-7 64 0,-1 1-68 15,0 4 55-15,0 1-7 0,2 0-3 0,-2 1-10 16,0 1-8-16,1 1-3 0,-1-1-8 0,1 1-4 16,-1-1-11-16,0 0-2 0,1 0-45 15,-1-1 52-15,2-1-50 0,-1 0 39 0,-1-3-39 16,1 0 37-16,-1-1-45 0,2-2 43 0,-1 0-52 15,0-1 24-15,-1-11-111 0,2 18 10 0,-2-18-59 16,0 14-69-16,0-14-58 0,0 0-61 0,2 14-141 16,-2-14-509-16,0 0-584 0</inkml:trace>
  <inkml:trace contextRef="#ctx0" brushRef="#br0" timeOffset="17853.73">9486 3042 268 0,'7'-11'495'15,"-7"11"-137"-15,5-7-63 0,-5 7-45 0,0 0-40 16,0 0-39-16,6-10-34 0,-6 10-26 0,0 0-26 16,0 0-19-16,0 0-10 0,-20 1-12 0,20-1-9 15,-20 6 0-15,9-2-8 0,-4 1-5 0,-1 1 10 16,0-1-21-16,-1-1-2 0,-2 2 1 0,0 0-4 15,-2 1 0-15,3-1-6 0,2-1 0 0,-2 1 6 16,4-1 2-16,-1 0-4 0,2 0-3 0,0-2 5 16,4 1 3-16,0-1 2 0,9-3 5 15,-15 7 1-15,15-7 5 0,-11 4 15 16,11-4 15-16,-6 6 15 0,6-6 14 0,0 0 8 16,0 14-6-16,0-14-4 0,8 9-3 0,-8-9-5 15,14 12-8-15,-7-6-6 0,4 3-7 0,1-2-2 16,1 0-7-16,1 1-5 0,4 1-7 0,1 0-4 15,-1 0-4-15,1-1-2 0,1-1-2 0,-1 2-4 16,1-2-1-16,-2 2-8 0,0-4-11 0,-3 1-51 16,2 1-47-16,-3-2-83 0,1 1-39 0,-2 1-87 15,1-3-29-15,-4 1-64 0,-1 0-311 16,-9-5-223-16</inkml:trace>
  <inkml:trace contextRef="#ctx0" brushRef="#br0" timeOffset="18960.3">11752 2931 127 0,'0'0'435'0,"0"0"-17"16,0 0-64-16,0-11-50 0,0 11-29 0,0 0-17 16,-2-9-56-16,2 9-19 0,0 0-33 0,-8-9-4 15,8 9-21-15,0 0-6 0,-10-7-29 0,10 7-4 16,-12-3-23-16,12 3 3 0,-15 0-21 0,15 0 5 16,-21 3-18-16,10 0-6 0,-2 1-4 0,1 3-7 15,-1 0 5-15,0 2 9 0,1 2-6 0,2 0-2 16,-1 2 9-16,3 0-9 0,0 2 9 0,3-1-2 15,-3 1-1-15,5-1-4 0,0 1-2 16,3-1 0-16,-3-1 4 0,6-1 6 16,-3 1 6-16,4-1 11 0,1 1 7 0,2-1 11 15,2-1 9-15,1 0-5 0,2-1-9 0,1-3-60 16,1-1 55-16,0-1-63 0,2-4 57 0,-1-1-66 16,1-1 49-16,0-4-72 0,2-2 49 0,-2-4-61 15,2-1 53-15,-1-3-78 0,-3 0 58 0,1-2-54 16,-3-1 54-16,-3-1 0 0,0 1-12 0,-3 0-9 15,-1 1-3-15,-3 2 3 0,-2 1 8 0,0 1 13 16,-1-1-15-16,0 4 11 0,-4 0-13 0,1 2 11 16,-1 0-15-16,5 8 19 0,-12-9-16 0,12 9 14 15,-15-2-11-15,15 2 13 0,-15 4-2 16,6 1-1-16,1 1 2 0,2 1-1 0,-2 2 8 0,3 2 6 16,-3 2-47-16,3-1 57 0,2 2 3 15,0 2 2-15,2 0 6 0,1 0 3 16,0 2-2-16,2-1-2 0,2 0 0 0,-1-1 4 15,0 1 3-15,5-1-3 0,-2 0-8 0,5-1-35 16,-1 0-54-16,5-1-49 0,-1-3-106 0,4 0-78 16,1-3-54-16,2 0-432 0,-3-2-325 0</inkml:trace>
  <inkml:trace contextRef="#ctx0" brushRef="#br0" timeOffset="19400.84">12062 3077 344 0,'0'0'508'0,"0"-14"-96"16,0 14-74-16,0 0-40 0,0 0-37 0,-2-12-46 16,2 12-54-16,0 0-44 0,0 0-19 0,0 0-3 15,0 0 16-15,0 0 2 0,0 0-2 0,5 8-2 16,-5-8-6-16,3 11-5 0,-3-11-6 16,3 16 1-16,-3-16-10 0,2 18 2 0,-2-18-12 15,2 19-11-15,-2-19-8 0,0 17-5 16,0-17-5-16,2 16-7 0,-2-16-7 0,0 14-5 0,0-14-3 15,0 12-2-15,0-12-2 0,0 0 1 16,-2 13 19-16,2-13 3 0,0 0-8 0,0 0-6 16,0 0 1-16,0 0-24 0,0 0-1 0,0 0-6 15,0 0-13-15,-4-13-11 0,4 13-2 0,0-17-52 16,0 17 73-16,2-23-68 0,0 13 68 0,2-3-57 16,1 0 67-16,2 2-5 0,0-2-6 0,0 3-5 15,-1 0 2-15,4 2-4 0,-1-1 3 0,1 3-9 16,2 0 0-16,-3 3 0 0,4-1 1 0,-13 4-5 15,21-2 5-15,-9 3 2 0,2 1-48 16,-2 2 65-16,1 2 1 0,0 1 8 0,-4 1 12 0,5 1 8 16,-5 0 4-16,-1 2 1 0,2 0 1 15,-3 0-1-15,-1-1 0 0,-2 0-9 16,-2 1-3-16,3-1 7 0,-2 1-9 0,-2-1-30 0,-1-10-54 16,3 18-78-16,-3-18-51 0,0 16-108 15,0-16-77-15,0 14-106 0,0-14-331 0,0 0-351 16</inkml:trace>
  <inkml:trace contextRef="#ctx0" brushRef="#br0" timeOffset="19770.52">12592 3116 98 0,'0'0'634'15,"0"0"-136"-15,0 0-67 0,0 0-30 0,-14 0-26 16,14 0-48-16,0 0-46 0,0 0-102 0,0 0 32 15,0 0-85-15,0 0 42 0,0 0-77 16,0 0 45-16,0 0-72 0,0 0 37 0,0 0-61 0,0 0 44 16,0 0-67-16,21-1 51 0,-21 1-67 0,22 0 56 15,-9 0-66-15,-13 0 58 0,25 0-76 16,-12-1 27-16,-13 1-102 0,23 0 13 0,-23 0-48 16,18 0-37-16,-18 0-49 0,16-1-60 0,-16 1-94 15,13-4-96-15,-13 4-332 0,9-5-332 0</inkml:trace>
  <inkml:trace contextRef="#ctx0" brushRef="#br0" timeOffset="20016.86">12653 2995 67 0,'0'0'521'0,"0"0"-120"0,-9-6-47 0,9 6-50 16,0 0-35-16,0 0-44 0,0 0-45 0,-12-4-41 15,12 4-26-15,0 0-15 0,0 0-3 0,0 0-4 16,0 0 4-16,-7 6 1 0,7-6-55 0,0 0 57 15,1 15-12-15,-1-15 0 0,4 13-1 0,-2-4-10 16,0 2 15-16,0 0 1 0,0 2-5 0,-1 2-10 16,4-1-13-16,-3 1-9 0,0 0-3 0,-1 1-15 15,0-3 0-15,2 3 6 0,-1-3-24 0,0-1-51 16,0 1-87-16,-2-1-99 0,2 0-72 16,-1-2-102-16,3 1-99 0,-4-11-333 15,4 17-363-15</inkml:trace>
  <inkml:trace contextRef="#ctx0" brushRef="#br0" timeOffset="20266.2">12952 3005 449 0,'0'0'636'0,"6"-11"-142"0,-6 11-91 0,7-7-51 0,-7 7-53 15,0 0-42-15,4-7-42 0,-4 7-45 0,0 0-31 16,0 0-8-16,0 0-3 0,0 0 0 0,0 0-53 15,7 9 53-15,-7-9-62 0,4 14 56 0,-4-14-48 16,0 21 44-16,3-9-67 0,-1 1 43 0,-2 0-67 16,0 4 43-16,0 0-50 0,2 1 39 15,-2 1-47-15,1-1 39 0,1 2-50 0,-2 0 45 0,2-2-49 16,0 1-5-16,0-1-74 0,0-1-81 16,-2-2-102-16,2-1-91 0,-1-1-131 0,1-2-112 15,-2-11-297-15,2 16-459 0</inkml:trace>
  <inkml:trace contextRef="#ctx0" brushRef="#br0" timeOffset="21232.66">14306 2821 160 0,'0'0'384'0,"-3"-12"-79"16,3 12-3-16,-3-10-67 0,3 10 7 0,-2-10-54 15,2 10-6-15,-8-7-61 0,8 7 3 16,-9-5-44-16,9 5 14 0,-14-3-27 0,14 3 6 16,-15 1-22-16,15-1 12 0,-21 6-21 0,9-1 19 15,-1 3-13-15,0 0 14 0,-1 2-24 0,2-1 12 16,1 3-18-16,-2 1 22 0,3-1-24 0,1 1-2 15,0 1-1-15,4-1 2 0,0 1 7 0,1 1 1 16,0 0 10-16,4-2 12 0,0 1 14 0,0-1 5 16,5 0 17-16,-1 1 9 0,5 0 3 0,0-2-7 15,2-2-5-15,0 1-72 0,5-3 60 0,-3 1-70 16,3-3 53-16,0-3-67 0,2 0 56 0,-5-2-76 16,5-3 55-16,-1-3-72 0,2-4 49 0,0 0-70 15,-4-4 37-15,1-2-4 0,-3 0-15 0,-3-3-5 16,2-1-1-16,-5-2-20 15,0 2 14-15,-3 1-16 0,-2 1 15 0,1 0-8 16,-3 1 24-16,-3 1-13 0,1 2 20 0,0 1-11 16,0 1 18-16,-1 2-13 0,-1-1 15 0,-2 3-12 15,1 0 9-15,5 7-7 0,-16-5 15 0,16 5-12 16,-15-2 17-16,15 2-18 0,-19 6 20 0,9 1-17 16,3-2 19-16,-3 5-15 0,2 1 19 0,1 2-14 15,1 1 11-15,1-2 1 0,-2 4 4 0,5 0 4 16,1 1 7-16,0-1 16 0,1 3-2 0,2-1-1 15,0 1 2-15,5 0-4 0,0 1 4 0,2-1 0 16,-1-1-3-16,6 0-1 0,0-1-25 0,4 1-52 16,-3-4-106-16,5-1-53 0,0-2-102 15,0-2-84-15,-1-2-297 0,1-3-207 0</inkml:trace>
  <inkml:trace contextRef="#ctx0" brushRef="#br0" timeOffset="21666.18">14677 2953 569 0,'0'0'427'0,"4"-9"-61"0,-4 9-92 0,0 0-5 15,0 0-53-15,0 0-17 0,4-9-63 0,-4 9-3 0,0 0-16 16,0 0 18-16,0 0-1 0,0 0-2 16,5 11 1-16,-5-11 8 0,4 11-19 0,1-2 2 15,-5-9-81-15,2 18 58 0,0-8-11 16,0 1-11-16,1-1-5 0,-3-10-10 0,0 21-11 15,0-21 0-15,0 20-7 0,0-20-10 0,2 16-8 16,-2-16-6-16,-2 14-8 0,2-14-4 0,2 13-7 16,-2-13 0-16,0 0 1 0,-2 14 3 0,2-14-3 15,0 0-11-15,0 0-26 0,0 0-23 0,0 0-10 16,0 0 8-16,-9-6-8 0,9 6-2 0,-3-13-3 16,3 13 5-16,0-21 9 0,2 10 1 0,0-1 5 15,1 1 17-15,2 0-8 0,0 1 16 16,1 0-14-16,-1 2 14 0,3-1-13 0,0 1 16 15,-2 0-9-15,3 4 16 0,0-2-12 0,0 3 14 16,-9 3-14-16,20-5 16 0,-20 5-5 0,22 0 12 16,-13 3-12-16,3 0 6 0,-1 1 8 0,-2 1 9 15,4 3 16-15,-3 0 14 0,-2 0 3 0,3 3 5 16,-3-1 0-16,-2 0-4 0,1 1-2 0,-2 0-10 16,-3 0-7-16,3-1-24 0,-3 1-32 0,-2-11-33 15,2 21-71-15,-2-21-48 0,2 18-103 16,-2-18-60-16,-2 14-105 0,2-14-203 0,-1 12-167 0</inkml:trace>
  <inkml:trace contextRef="#ctx0" brushRef="#br0" timeOffset="21894.64">15062 3055 64 0,'0'0'519'0,"0"0"-117"0,0 0-42 0,0 0-47 0,0 0-31 16,0 0-34-16,9-5-42 0,-9 5-35 0,12 1-17 16,-12-1-23-16,18 1-20 0,-18-1-17 0,26 0-21 15,-11 0-11-15,-1 2-13 0,3-2-12 0,-4 0-10 16,5 0-31-16,-4 0-44 0,1-2-50 16,-15 2-53-16,23-1-56 0,-10 0-69 0,-3-1-87 0,-10 2-319 15,18-5-191-15</inkml:trace>
  <inkml:trace contextRef="#ctx0" brushRef="#br0" timeOffset="22133.69">15193 2904 349 0,'0'0'407'0,"0"0"-104"0,0 0-45 16,-10-5-54-16,10 5-43 0,0 0-31 0,0 0-1 15,0 0-3-15,-10 3 29 0,10-3-1 0,0 0 8 16,-1 15-7-16,1-15-17 0,-2 15-12 15,2-15-6-15,-1 21 0 0,-1-10-10 16,4 2-8-16,-2 1-9 0,0 1-11 0,1 0-14 16,-1 2-11-16,2-1-7 0,-1 0-8 0,-1 0-7 15,2 0-3-15,0-1-9 0,-1-1-9 0,2-3-58 16,-2 2-79-16,0-1-94 0,2-2-93 0,-1 0-72 16,-2-10-116-16,4 17-243 0,-4-17-248 0</inkml:trace>
  <inkml:trace contextRef="#ctx0" brushRef="#br0" timeOffset="22384.5">15492 2953 683 0,'0'0'625'0,"4"-12"-128"16,-4 12-44-16,4-9-73 0,-4 9-32 0,0 0-48 15,3-9-51-15,-3 9-46 0,0 0-45 0,0 0-42 16,0 0-26-16,5-9-16 0,-5 9-7 0,0 0-3 15,0 0-8-15,4 14-59 0,-4-14 57 0,2 11-59 16,-2-11 55-16,3 21-57 0,-1-10 56 0,0 1-60 16,-1 1 50-16,0 0-56 0,-1 1 56 0,4 1-57 15,-3-1 58-15,1 2-59 0,-1 0 54 0,0-1-57 16,0-1-81-16,1-2-103 0,-2 1-77 16,1-1-122-16,-1-12-80 0,-1 20-480 0,1-20-554 15</inkml:trace>
  <inkml:trace contextRef="#ctx0" brushRef="#br0" timeOffset="23110.4">14150 2657 145 0,'0'0'367'0,"0"0"-61"0,-13 2-24 0,13-2-63 15,0 0 4-15,0 0-50 0,0 0 9 16,0 0-16-16,0 0-13 0,0 0-16 0,0 0-10 0,0 0-7 15,0 0-15-15,0 0 18 0,0 0-17 0,0 0 3 16,0 0-15-16,0 0 19 0,0 0 4 16,0 0 12-16,0 0-16 0,20-2-9 0,-20 2-18 15,22 0-2-15,-7-1-19 0,0 1 2 16,5-1-13-16,1 1 5 0,0-1-15 0,6 0-2 0,-1 0-10 16,2 0 3-16,2-1-4 0,2 1-2 15,-3 0-5-15,4 0-7 0,-2 0-2 0,1 0-3 16,-1 1 3-16,5-3-1 0,-4 1 2 0,3 1-6 15,4 0 1-15,-2 1-5 0,0-1 2 0,-1 1-6 16,-2 0 4-16,-3 0 0 0,2 0 3 0,0 0-5 16,-2 0 9-16,1 1-1 0,0-1 5 0,0 0-10 15,0 0 4-15,4 1-2 0,-3-1 6 0,2 3-7 16,-4-3 7-16,0 1-16 0,-1 1 20 0,0-1-16 16,-2 0 16-16,-1-1-15 0,-7 1 18 0,3 0-19 15,-2-1 10-15,-3 1-11 0,1 1 10 0,-4-2-18 16,-2 0 16-16,-2 1-5 0,-11-1 6 0,22 1-13 15,-22-1 9-15,18 0-13 0,-18 0 10 16,14 0-15-16,-14 0-44 0,0 0-37 0,18 0-48 16,-18 0-75-16,0 0-45 0,14 0-58 0,-14 0-75 15,0 0-120-15,0 0-352 0,10-2-414 0</inkml:trace>
  <inkml:trace contextRef="#ctx0" brushRef="#br0" timeOffset="24228.54">4694 4256 452 0,'0'0'418'0,"0"0"-38"16,1-13-52-16,-1 13-10 0,0 0-63 0,-1-11-28 16,1 11-61-16,0 0-22 0,-5-8-37 0,5 8-6 15,0 0-30-15,-12-3 1 0,12 3-23 16,-10 4 6-16,1 1-17 0,1 0 8 0,0 2-21 0,-3 1 14 16,2 2-16-16,0 1 0 0,-1 0-2 0,2 3-1 15,1-1 2-15,-1 1 1 0,0 2 0 0,3 0-3 16,0-1-2-16,1 0-38 0,0 0 65 15,3 1-42-15,0-2 69 0,2-1-44 0,0 1 72 16,2 0-40-16,2-1 90 0,1-1-63 0,4-1 55 16,1-1-59-16,0-2-4 0,2 1 0 0,1-4-5 15,3 0-5-15,-2-4-5 0,4-1-11 0,-2-3 0 16,5-3-8-16,-2-3-10 0,-1-2-4 0,4-5-10 16,-4-1 3-16,-1-3 33 0,-1 0-45 0,-5 1 41 15,-1 0-23-15,-3 1 37 0,-2-1-35 0,-2 2 23 16,-3 0-38-16,-1 1 22 0,-2 1-38 0,-4 0 26 15,0 2-37-15,-5 0 28 0,-1 2-38 0,0 3 27 16,-3 0-59-16,0 1-2 0,-2 3-109 16,1 1-15-16,0 3-65 0,0 2-40 0,-2 0-84 15,0 1-69-15,4 3-57 0,0 1-440 0,0-2-510 16</inkml:trace>
  <inkml:trace contextRef="#ctx0" brushRef="#br0" timeOffset="24952.92">7100 4137 324 0,'0'0'497'0,"0"0"-91"16,-7-6-68-16,7 6-41 0,0 0-37 15,0 0-37-15,0 0-53 0,-7-6-34 0,7 6-25 16,0 0-24-16,0 0-12 0,0 0-11 0,8 7-16 16,-8-7 9-16,12 11 0 0,-4-1 6 0,2 0 12 15,2 0 6-15,1 5 6 0,1-1 0 0,0 2-9 16,-1 0-12-16,2 0-63 0,-1 0 53 0,1 0-58 0,-1 1 61 16,0-1-58-16,1 0 60 0,-2-1-63 15,-1-1 56-15,1 0-57 0,-3-2 53 0,-1-3-56 16,0 2 57-16,1-3-65 0,-3 0 34 0,-1-2-94 15,-6-6 7-15,11 9-125 0,-11-9-23 0,12 3-119 16,-12-3-40-16,12-4-40 0,-12 4-332 0,12-12-252 16</inkml:trace>
  <inkml:trace contextRef="#ctx0" brushRef="#br0" timeOffset="25181">7384 4143 6 0,'0'0'514'0,"0"0"-115"15,-3-9-66-15,3 9-61 0,0 0-31 0,0 0-46 16,0 0-20-16,0 0-10 0,-11-3-19 0,11 3-2 16,-9 9-5-16,2-2-15 0,-3 2-10 0,3 2-6 15,-2 2-3-15,-3 2-5 0,-1 1-7 0,0 1-7 16,0 0-8-16,-2 4-61 0,0-1 57 16,0 0-69-16,-1 1 50 0,5-3-61 0,-2 0 54 15,0 0-58-15,2-1 53 0,-1-1-62 0,2 1-38 16,0-2-76-16,1-2-103 0,1 0-67 0,2-2-88 15,1-2-438-15,0-1-365 0</inkml:trace>
  <inkml:trace contextRef="#ctx0" brushRef="#br0" timeOffset="25813">9325 4021 186 0,'0'0'458'15,"0"0"-70"-15,0 0-138 0,-5-7-1 0,5 7-104 0,0 0 28 16,0 0-89-16,0 0 58 0,0 0-27 15,0 0-13-15,0 0-11 0,2 18-6 0,2-10 5 0,0 3 6 16,3 1 2-16,-1 2-5 0,4 3-2 16,0 0-14-16,1 1-12 0,3 0 8 0,0 2-5 15,1 0-3-15,1 1 10 0,1-2-49 0,-1-1 51 16,-1-1-60-16,-1-2 50 0,1-1-59 16,0-1 48-16,-2-1-49 0,-2-1 47 0,0-2-58 0,1 0 39 15,-5-2-94-15,2-1 6 0,-9-6-88 16,16 9 2-16,-16-9-125 0,13 3-47 0,-13-3-69 0,12-2-368 15,-12 2-258-15</inkml:trace>
  <inkml:trace contextRef="#ctx0" brushRef="#br0" timeOffset="26059.39">9611 4034 372 0,'0'0'384'0,"-10"-7"-74"0,10 7-49 0,0 0-24 16,-11-3-16-16,11 3-15 0,-12 4-22 0,4 1-30 16,-2 0-28-16,1 3-6 0,-2 2-11 0,-2 1-13 15,0 2-16-15,-2 1-2 0,2 2 0 0,-1 1-11 16,-3 2-8-16,2 1-7 0,-3 1-52 0,2 0 51 16,2-1-51-16,-3 1 56 0,5-2-66 0,0-1 59 15,-1 0-57-15,1-1 45 0,0 0-86 0,3 0-91 16,1-4-103-16,0-1-78 0,2 0-121 15,1-1-246-15,1-3-197 0</inkml:trace>
  <inkml:trace contextRef="#ctx0" brushRef="#br0" timeOffset="27310.83">12414 4124 6 0,'5'-10'305'15,"-5"10"-45"-15,6-15-5 0,-6 15 22 0,3-14-52 16,-3 14 31-16,0-15-91 0,0 15 67 15,-3-14-80-15,3 14 62 0,-6-15-77 0,1 8 44 16,5 7-63-16,-10-12 54 0,3 6-67 0,7 6 40 16,-17-7-61-16,7 3 46 0,10 4-57 0,-23-1 52 15,12 2-58-15,-3 1 42 0,-3 3-68 0,3 0 50 16,-1 2-71-16,0 3 56 0,1-1-64 16,0 4 53-16,1 0-70 0,3-1 57 0,1 1-62 0,2 2 50 15,1-2-60-15,1 1 59 0,3 2-57 16,-1-4 53-16,1 2-62 0,2-2 71 0,2 1-66 15,3 0 59-15,-2-2-54 0,5 1 62 0,-1-1-60 16,2-1 67-16,2-2-67 0,1-1 62 16,3-2-58-16,-1-1 35 0,4-2-72 0,-3-2 56 0,3-2-82 15,0-2 47-15,1-4-61 0,1-2 37 0,-3-2-78 16,4-4 51-16,-4-5-55 0,0 0 50 0,-3-1-38 16,-1-2 66-16,-3 3-37 0,-5 0 72 15,4-1-54-15,-8 4 63 0,3 0-42 0,-4 2 55 16,-2 1-38-16,0 2 52 0,-1 1-55 0,-2 2 54 15,-2 0-49-15,1 4 54 0,-3 1-51 16,-1 1 62-16,10 4-29 0,-21 0 31 0,9 4-33 0,-1 1 58 16,2 3-3-16,-3 1 6 0,5 1-8 15,-3 3-9-15,4 0-5 0,1 2-1 0,1 1-2 16,2-1-1-16,3 2-1 0,1 1-3 0,0 0-7 16,0-2-52-16,4 1 59 0,3 2-50 0,0 1 60 15,3-2-56-15,3-1 58 0,0-1-59 0,3-1 30 16,1-2-102-16,2-1-17 0,1-3-151 0,0-1-62 15,0-1-69-15,-1-4-436 0,0 0-361 0</inkml:trace>
  <inkml:trace contextRef="#ctx0" brushRef="#br0" timeOffset="27727.14">12699 4171 300 0,'0'0'419'0,"0"0"-127"0,0 0 22 0,0 0-45 15,0 0-35-15,0-11-29 0,0 11 0 0,0 0-18 16,0 0-8-16,0 0 12 0,6 7-17 0,-6-7-63 16,4 11 46-16,-4-11-63 0,5 15 46 0,-5-15-68 15,4 18 64-15,-4-18-64 0,4 20 52 0,-4-20-79 16,4 19 55-16,-4-19-73 0,1 19 58 0,-1-19-70 16,2 15 58-16,-2-15-63 0,2 14 45 0,-2-14-65 15,0 0 61-15,0 16-66 0,0-16 59 0,0 0-66 16,0 0 42-16,-2 10-76 0,2-10 48 0,0 0-67 15,-7-4 61-15,7 4-57 0,-9-13 58 16,9 13-55-16,-4-19 48 0,0 9-58 16,2-2 58-16,2-1-48 0,0-1 58 0,2 1-50 15,2 0 57-15,0 0-53 0,1 0 58 0,3 0-53 16,-1 4 56-16,5-1-7 0,-4 2-2 0,1 2-5 16,1 1-1-16,1 0 2 0,0 4 1 0,1 0-6 15,0 2-1-15,1 1 3 0,1 3 10 0,0 1 3 16,0 1 17-16,-3 3 5 0,3 0 7 0,-2 1 6 15,0-1-6-15,-3 2-48 0,-2 2 67 16,1-1-55-16,-2 0 56 0,-2 1-81 0,0 1 3 16,-3-3-127-16,0 0-46 0,-1-1-136 0,0 2-93 15,0-13-409-15,0 21-380 0</inkml:trace>
  <inkml:trace contextRef="#ctx0" brushRef="#br0" timeOffset="28456.79">14883 4057 361 0,'-1'-18'482'0,"1"18"-79"16,-3-19-69-16,3 19-43 0,-5-20 8 0,2 11-30 16,-1 0-47-16,0 1-86 0,-2 0 31 0,1 1-87 15,-1-1 28-15,-2 3-73 0,0 1 39 0,8 4-17 16,-21-4-17-16,21 4-10 0,-21 3-7 0,10 0-4 16,-2 3-5-16,0 3-3 0,0-1 0 0,-2 4-2 15,2 1 9-15,1 1 7 0,0 2-4 0,2 0-2 16,-1 1 0-16,4-2-2 0,0 1 2 0,2-1 1 15,-1 1 2-15,4-2 7 0,2 0-3 0,0-2 6 16,0 2 9-16,2-1 7 0,6 1 1 16,-2-3-52-16,3 0 60 0,1-1-56 0,3-2 61 15,1 0-63-15,1-1 57 0,0-4-58 0,1 0 51 16,1-3-70-16,1-3 50 0,1-2-63 0,-1-3 39 16,0-1-11-16,0-5-11 0,-2-1-17 0,-1-5-11 15,-1-1-6-15,-5 0 15 16,-1 0 2-16,0 0 6 0,-6 0-52 0,0 3 55 0,-2-1-42 15,-2 3 55-15,1-1-49 0,-4 2 58 0,-1 1-51 16,2 2 50-16,-1 3-53 0,-1 0 58 16,0 3-50-16,-3 2 49 0,9 4-2 0,-13-4 4 0,13 4-2 15,-15 4-1-15,6 0 0 0,4 2 3 16,-3 3-3-16,4 0 8 0,-4 2 12 0,4 2-3 0,-1 1 7 16,1 1 0-16,1 2-2 0,1-1-2 15,0 0-1-15,2 2 0 0,0-1-4 0,3 0 2 16,-1 0-3-16,2-1 4 0,1 1-4 0,1-1 1 15,4 1-66-15,0 0 22 0,-1-4-52 0,1-3-70 16,3 1-75-16,-2-2-66 0,3-1-40 0,-1-3-85 16,1 0-239-16,-1-4-164 0</inkml:trace>
  <inkml:trace contextRef="#ctx0" brushRef="#br0" timeOffset="28882.93">15080 4134 53 0,'0'0'494'0,"0"0"-114"0,1-14-44 15,-1 14-37-15,0 0-36 0,0 0-42 0,5-10-54 16,-5 10-34-16,0 0-29 0,0 0-10 0,0 0 5 16,0 0 2-16,0 0-4 0,0 0-7 0,8 9 2 15,-8-9 6-15,4 13 7 0,-4-13-4 0,3 16-5 16,-3-16-14-16,3 18-11 0,-3-18 5 0,1 18-14 16,-1-18-60-16,3 17 53 0,-3-17-61 0,4 15 59 15,-4-15-60-15,1 11 59 0,-1-11-61 0,1 11 60 16,-1-11-58-16,0 0 61 0,1 12-52 0,-1-12 64 15,0 0-61-15,0 0 60 0,0 0-72 16,0 0 45-16,0 0-68 0,0 0 58 0,0 0-66 0,-7-8 62 16,7 8-57-16,-3-15 63 0,3 15-59 15,-1-20 55-15,1 20-71 0,1-22 58 0,2 10-60 16,-1 2 58-16,2-1-64 0,1 0 55 0,0 1-57 16,2 2 51-16,2-1-53 0,-3 4 54 0,3-1-53 15,-9 6 56-15,18-7-5 0,-18 7 3 0,19 0-2 16,-7 3-2-16,-1 1-2 0,1 0 2 0,2 3 0 15,-4 2-2-15,2 0 11 0,0 1 7 0,0 1 12 16,-2 0-60-16,0 0 63 0,-3 2-4 0,3-1 1 16,-3-1-52-16,0 2 61 0,-2-1-62 15,-1-2 23-15,-2 0-95 0,2 0 5 16,-4-10-59-16,0 16-78 0,0-16-88 0,-4 15-69 0,4-15-393 16,-8 9-308-16</inkml:trace>
  <inkml:trace contextRef="#ctx0" brushRef="#br0" timeOffset="29256.06">14581 3777 98 0,'-15'-3'455'0,"6"-1"-65"0,9 4-31 16,-18-4-36-16,18 4-32 0,-13-4-35 16,13 4-38-16,-12-4-34 0,12 4-19 0,0 0-30 15,-11-5-3-15,11 5-12 0,0 0 7 0,0 0 16 16,0 0-41-16,0 0 66 0,11-7-68 0,4 6 51 16,2-2-51-16,3 1 52 0,1 0-48 0,4-1 36 15,3 1-46-15,-1 0 28 0,5-1-40 0,-1 3 32 16,7-3-39-16,-1 0 26 0,0 2-44 0,-1-2 16 15,-4 2-39-15,-3 0 16 0,0 0-40 16,0 0 21-16,-3 1-22 0,-4-1 22 0,0 1-29 16,0-1 19-16,-3 1-30 0,-6 0 23 0,2-2-51 0,-1 2-6 15,-14 0-95-15,23-1-11 0,-23 1-123 16,17 0-25-16,-17 0-90 0,15 1-57 0,-15-1-49 16,0 0-466-16,0 0-545 0</inkml:trace>
  <inkml:trace contextRef="#ctx0" brushRef="#br0" timeOffset="30224.75">16161 3893 185 0,'0'0'288'0,"0"0"-47"16,-18-1-46-16,18 1-17 0,-12-1-33 0,12 1 2 15,-15 0-34-15,15 0 31 0,-14 1-52 0,14-1 42 16,0 0-70-16,-19 0 60 0,19 0-80 16,0 0 59-16,-13 1-66 0,13-1 66 0,0 0-67 15,-13 2 64-15,13-2-65 0,0 0 57 0,0 0-59 0,0 0 60 16,-11 1-53-16,11-1 46 0,0 0-41 0,0 0 64 15,0 0-35-15,0 0 62 0,13 3-45 16,-13-3 51-16,23 0-72 0,-7 0 63 16,3 0-73-16,4 0 53 0,6-1-66 0,-1-1 50 15,2 2-66-15,2 0 55 0,7-1-61 0,-2 1 56 16,2-2-55-16,0 2 48 0,-2-1-61 0,-5 0 45 16,-2 1-63-16,0-1 5 0,-7 1 19 0,-2-1-16 15,-3 1 3-15,-1-1 4 0,-3 1-2 0,0-1 1 16,-14 1 1-16,23 0 12 0,-23 0-18 0,18-2-6 15,-18 2-27-15,14 0-32 0,-14 0 6 0,14-1-101 16,-14 1 8-16,12-1-102 0,-12 1 12 0,0 0-93 16,12-5-45-16,-12 5-50 0,0 0-330 0,8-5-264 15</inkml:trace>
  <inkml:trace contextRef="#ctx0" brushRef="#br0" timeOffset="30676.08">16612 3767 453 0,'0'0'349'16,"0"0"27"-16,-12-3-115 0,12 3 33 0,0 0-98 16,0 0 31-16,-10-2-97 0,10 2 25 0,0 0-81 15,0 0 38-15,0 0-60 0,0 0 39 0,0 0-64 16,0 0 47-16,-12-2-61 0,12 2 42 15,0 0-60-15,0 0 53 0,0 0-55 0,0 0 74 16,0 0-54-16,0 0 62 0,0 0-44 0,5 13 54 16,-5-13-42-16,10 7 63 0,-4-1-53 0,2-1 47 15,1 0-61-15,1 0 48 0,2 3-61 0,0-3 57 16,1 1-68-16,2 2 53 0,-2-2-62 0,1 1 55 16,2-1-57-16,-2 0 49 0,-2 0-61 0,0-1 56 15,-3-1-60-15,2 0 55 0,-11-4-58 0,16 8 60 16,-16-8-61-16,15 5 59 0,-15-5-63 0,10 5 57 15,-10-5-65-15,8 5 57 0,-8-5-60 16,8 6 56-16,-8-6-56 0,0 0 62 0,2 12-52 16,-2-12 63-16,-6 12-57 0,1-4 61 0,-2 0-64 15,1 0 58-15,-1 2-58 0,-1 0 64 16,-1 0-71-16,1 1 60 0,-1-1-62 0,-1 0 63 16,2 1-64-16,-2-1 60 0,2-2-66 0,2 1 39 15,-1-1-107-15,2-1-28 0,0 0-74 0,1 1-73 16,4-8-68-16,-6 11-71 0,6-11-450 0,-2 11-419 15</inkml:trace>
  <inkml:trace contextRef="#ctx0" brushRef="#br0" timeOffset="30994.4">17351 3730 454 0,'0'0'523'0,"0"0"-124"0,-2-13-90 0,2 13-54 16,0 0-40-16,0 0-38 0,0 0-47 0,-1-11-34 0,1 11-13 16,0 0-1-16,0 0 14 0,0 0 11 0,0 12 3 15,0-12-39-15,0 14 59 0,0-14-36 16,1 20 48-16,-1-8-61 0,0 1 41 0,-1 2-64 15,1-1 47-15,1 0-71 0,-2 2 47 0,2 0-66 16,-2-1 54-16,2 1-67 0,-1-1 57 0,0-1-65 16,0-1 23-16,0 0-115 0,0-13-21 0,0 22-78 15,0-22-69-15,0 17-50 0,0-17-25 0,0 13-16 16,0-13-74-16,0 0-193 0,0 0-136 16</inkml:trace>
  <inkml:trace contextRef="#ctx0" brushRef="#br0" timeOffset="31455.6">17394 3752 379 0,'0'0'453'0,"0"-12"-61"16,0 12-61-16,0 0-38 0,0-15-39 0,0 15-40 15,0 0-53-15,0 0-41 0,1-12-24 0,-1 12-18 16,0 0 3-16,0 0-4 0,0 0 5 0,0 0-1 16,0 0 3-16,4 10-47 0,-4-10 47 0,7 15-46 15,-3-7 42-15,-1 2-53 0,5 2 52 0,-2 0-58 16,2 1 41-16,1 3-43 0,2-1 49 15,1 1-63-15,1-1 54 0,0 1-59 0,1-2 56 16,0 1-61-16,0-2 48 0,2-1-86 0,-2 0 22 16,0-4-74-16,-3 0 36 0,-1-2-7 0,0-2-10 15,0-1 1-15,-10-3-52 0,18-2 61 16,-18 2-43-16,16-8 69 0,-10 0-41 0,3-3 67 16,-5-2-48-16,0-2 18 0,-2-2 74 0,-1-2-43 15,-1-1 67-15,-2-4 3 0,-1 0 0 0,-2 0 14 16,1 0 15-16,-2 1 4 0,2 2-7 0,0 3 9 15,0 1 7-15,1 2 12 0,0 1-10 0,0 3-27 16,1 1-21-16,-1 1-19 0,3 9-18 0,-2-14-16 16,2 14 3-16,-5-10-10 0,5 10 15 0,0 0 4 15,0 0 15-15,0 0 3 0,-7 10 28 0,7-10-50 16,-1 15 64-16,1-15-53 0,-1 23 83 16,1-9-54-16,-1 2-12 0,1 2 7 15,0 0-9-15,0 1-11 0,0 2 42 0,1-1-54 16,-1-1 42-16,1 5-51 0,0-5 49 0,1 2-52 15,-1-2 22-15,2-1-108 0,-2 0-17 0,1-1-131 16,1-2-25-16,-1-3-86 0,1 0-96 0,-1 0-89 16,2-3-314-16,1 0-388 0</inkml:trace>
  <inkml:trace contextRef="#ctx0" brushRef="#br0" timeOffset="31871.69">17859 3863 186 0,'0'0'562'0,"0"0"-128"16,-1-11-80-16,1 11 3 0,0 0-98 0,0 0-1 15,0 0-111-15,-3-10 10 0,3 10-83 16,0 0 33-16,0 0-68 0,0 0 34 0,0 0-57 16,0 0 39-16,-5 10-55 0,5-10 45 0,-2 11-52 15,2-11 53-15,-4 15-60 0,4-15 38 0,0 17-41 16,0-17 56-16,1 21-16 0,2-11 1 0,-1 1 2 15,2 0-2-15,0 1-1 0,1 0 3 0,2 0 2 16,-1-1-2-16,3-1 2 0,0 0-4 0,1-2 5 16,1 0-2-16,0-1-7 0,-1-3 3 15,3 0 1-15,-13-4-3 0,20 2 3 0,-7-4-1 0,-3-1-5 16,2-2-6-16,-1-2 5 0,0-2-50 16,-1-1 64-16,-1-3-58 0,-2 0 53 0,0 0-38 15,-1-1 74-15,-1-1-53 0,-1 1 54 0,-3 1-61 16,1-1 50-16,-2 2-70 0,-2 1 51 15,0-1-61-15,-1 1 47 0,-2 2-62 0,-2 1 56 16,-1-1-61-16,-1 3 54 0,-1 1-57 0,-1 1 51 16,1 0-73-16,-4 3 12 0,14 1-101 0,-23 0 5 15,10 1-83-15,3 1 22 0,-3 3-33 0,3-2-32 16,0 3-98-16,-2 0-219 0,3 0-113 0</inkml:trace>
  <inkml:trace contextRef="#ctx0" brushRef="#br0" timeOffset="32322">18983 3852 412 0,'0'0'442'16,"7"-11"-94"-16,-7 11 32 0,5-11-9 0,-5 11-8 15,3-12-101-15,-3 12 30 0,1-11-94 16,-1 11 28-16,0 0-99 0,-2-15 22 0,2 15-77 0,-5-9 33 15,5 9-80-15,-9-6 38 0,9 6-65 0,-12-2 47 16,12 2-59-16,-16 0 50 0,5 2-61 0,2 2 57 16,-2 1-56-16,1 2 56 0,-2 1-50 15,1 2 56-15,2-1-53 0,0 3 58 16,1-1-61-16,1 2 63 0,0 1-64 0,2-1 60 16,1 0-56-16,1-1 58 0,3 1-57 0,0 1 66 15,3 0-61-15,1-1 56 0,4 2-61 0,2-4 54 16,1 3-97-16,3-3 9 0,3-1-58 15,-3-2-46-15,3-2-52 0,-1-3-72 0,3-1-62 0,1-2-44 16,-2-2-56-16,-1-4-240 0,3-3-184 16</inkml:trace>
  <inkml:trace contextRef="#ctx0" brushRef="#br0" timeOffset="32787.43">19190 3697 176 0,'0'-19'356'15,"1"2"-14"-15,-1 2-45 0,0 1 33 0,0 1-15 16,-1 1 2-16,2 0-27 0,-1 12-23 0,0-20-44 15,0 20-27-15,1-13-52 0,-1 13-14 0,0-14-42 16,0 14-14-16,0 0-29 0,0-12-2 0,0 12-12 16,0 0 16-16,0 0-6 0,0 0 2 0,0 0 7 15,-1 18 20-15,0-7 41 0,1 1-48 0,-2 2 53 16,2 3-52-16,2 2 51 0,-2 2-50 0,1 3-7 16,0 0-10-16,-1 1 33 0,0-1-55 0,2 1 34 15,-2-3-45-15,0-2 43 0,0-1-57 0,0-1 37 16,1-1-38-16,-1-2 37 0,0-4-44 0,0 2 44 15,0-13-35-15,1 20 36 0,-1-20-33 16,0 16 44-16,0-16-43 0,0 12 24 0,0-12-37 16,0 0 3-16,0 0-74 0,0 0 32 0,0 0-54 15,0 0 41-15,0 0-67 0,0 0 39 0,3-20-66 16,-3 8 42-16,1 0-31 0,0-2 74 0,2-1-40 16,-1 0 67-16,2-1-2 0,0 1 5 0,0 0 5 15,1 1 3-15,0 2 4 0,1 0 1 16,1 1-4-16,1 1 0 0,-2 3-1 0,2 2 4 15,0-1 1-15,1 2-2 0,-9 4 4 0,17-4 2 16,-17 4 4-16,18 3 2 0,-9 0-40 0,1 2 56 16,-1 1-46-16,1 2 58 0,-1 2-51 15,0 1 52-15,-2 1-47 0,-1 0 55 0,2 1-46 16,-3 1 52-16,-1 0-48 0,-2 0 53 0,-2-1-5 16,1 0-11-16,-2 1-13 0,0-3-31 0,-2 2-61 15,1-1-66-15,-2-3-71 0,0 2-60 0,-2-3-70 16,1 1-369-16,-1-2-226 0</inkml:trace>
  <inkml:trace contextRef="#ctx0" brushRef="#br0" timeOffset="33320.48">19806 3877 364 0,'0'-14'458'0,"0"14"-126"0,-2-14 18 0,2 14-37 16,-5-14-37-16,5 14-35 0,-6-13-38 0,6 13-26 15,-9-13-32-15,9 13-30 0,-12-11-25 0,12 11-9 16,-11-7-30-16,11 7-15 0,-15-5-7 0,15 5-9 16,-16 0-4-16,16 0-50 0,-20 5 52 0,10-1-45 15,-2 4 53-15,2 0-39 0,0 0 50 16,-2 3-49-16,3 1 58 0,1-1-5 0,-2 2-9 0,4 1-2 15,0-2-7-15,0 2-1 0,1-1 0 16,3-1 6-16,-2-1 3 0,3 1 5 0,1-12 3 16,1 21 1-16,-1-21-1 0,5 18-2 0,0-9 6 15,0-2 9-15,2 0-1 0,2-2-6 0,1-1 1 16,0-1-59-16,-10-3 60 0,23 2-58 0,-11-7 58 16,2 1-62-16,-2-3 54 0,1-2-59 0,1-4 65 15,-2 0-69-15,0-3 62 0,0-1-62 0,-3-1 59 16,-1 0-54-16,-2 0 49 0,-1 3-58 15,0 0 63-15,-1 0-62 0,0 3 67 16,0 1-48-16,-2 1 57 0,1 1-72 0,-3 9 47 0,4-14-71 16,-4 14 50-16,1-14-4 0,-1 14-2 15,0 0-51-15,0 0 61 0,0 0-55 0,0 0 59 16,0 0-45-16,0 0 68 0,-4 15-65 0,4-15 65 16,-2 18-61-16,0-8 59 0,2-10-59 0,0 25 62 15,-1-13-62-15,1 2 68 0,0 0-64 0,1 2 60 16,1 1-60-16,0-2 58 0,1 1-90 0,-1-4-12 15,1 2-73-15,2 1-78 0,-1-3-84 0,3 0-66 16,-2-3-59-16,2 0-382 0,1-3-340 0</inkml:trace>
  <inkml:trace contextRef="#ctx0" brushRef="#br0" timeOffset="33787.68">20000 3838 238 0,'1'-15'478'0,"-1"15"-88"0,3-11-44 15,-3 11-43-15,0 0-48 0,1-12-50 0,-1 12-50 16,0 0-27-16,0 0-18 0,4-8-15 0,-4 8-14 16,0 0-4-16,0 0-41 0,10 6 60 0,-10-6-54 15,7 9 45-15,-7-9-48 0,6 15 46 0,-1-6-18 16,-1 0-59-16,-2 0 46 0,1 1-8 0,0 1-9 16,-1 0-3-16,-1-1-2 0,-1-10-1 0,3 21-4 15,-3-21-2-15,0 19-4 0,0-19 0 16,0 15 0-16,0-15-2 0,-1 15 8 0,1-15-2 15,-3 11-3-15,3-11 1 0,0 0-7 0,-8 8-4 16,8-8-1-16,0 0-7 0,-12-2 7 0,12 2 0 16,-9-9-63-16,4 2 43 0,-2 0-61 0,3-2 40 15,-1 0-49-15,2-2 52 0,0 1-42 0,0-1 52 16,3-2-47-16,-1 3 49 0,4-1-1 0,-1 0-1 16,2 0 1-16,2 2 11 0,2-1-9 0,1 3-2 15,1-2 7-15,2 4 9 0,-2 0 5 16,3 0 2-16,-3 2 1 0,2 1 8 0,0 1-44 15,1 0 57-15,0 2-46 0,-2 1 44 0,1 2-45 16,2 1 51-16,-1 1-51 0,1 0 53 0,-3 2-54 16,1 0 55-16,-1 3-50 0,-2-1 55 0,0 2-51 15,0 0 52-15,-3 0-9 0,0 1-6 16,-4-1-3-16,1-1-2 0,-2 2-3 0,-1-1 4 16,0 0-2-16,-3-1-9 0,1 1-27 0,-1-1-34 15,-1-1-43-15,0 0-45 0,-1-2-71 0,0 1-63 16,2-1-59-16,3-8-42 0,-8 12-322 0,8-12-199 15</inkml:trace>
  <inkml:trace contextRef="#ctx0" brushRef="#br0" timeOffset="34428.94">20553 3895 108 0,'5'-15'448'15,"-5"15"-2"-15,3-15-127 0,-3 15 41 0,0-12-24 16,0 12-15-16,-1-13-113 0,1 13 7 0,-4-12-84 16,4 12 19-16,-5-12-31 0,5 12-26 0,-7-10-23 15,7 10-24-15,-9-7-13 0,9 7-9 0,-11-6-9 16,11 6-48-16,-13 0 51 0,13 0-50 0,-15 5 56 16,5-2-51-16,2 3 51 0,-1 0-45 0,-1 3 50 15,2 0-50-15,0 1 55 0,2 1-44 16,-2 1 50-16,3-1-7 0,1 1-3 0,2-1-2 15,1 0-7-15,-1 1-7 0,2-12-3 0,2 22-48 16,1-12 49-16,0-1-10 0,2 1 1 0,0-2-3 16,3-1 8-16,-2-1 2 0,-6-6 2 0,16 9 7 15,-16-9 4-15,15 2 7 0,-15-2 0 0,14-5 1 16,-5 1 0-16,-3-3 3 0,1 0-26 16,-1-2 50-16,2-4-60 0,-3 0 57 0,0-1-58 15,0 0 55-15,-1-1-68 0,0 2 61 0,0-2-58 16,1 5 59-16,-3-1-51 0,1 2 56 15,-3 9-70-15,4-16 48 0,-4 16-58 0,4-12 35 0,-4 12-70 16,2-10 61-16,-2 10-55 0,0 0 62 16,0 0-52-16,0 0 58 0,0 0-46 0,0 0 53 15,4 9-51-15,-4-9 59 0,-1 15-52 0,1-15 65 16,-2 23-54-16,1-11 64 0,0 3-51 0,0-1 54 16,-2 3-9-16,2-1-1 0,-1 1-3 0,0 1-3 15,0 0-12-15,1 0 3 0,0 1-8 0,0 0 3 16,-1-3-3-16,2 2-5 0,-2 0-56 0,2 0 64 15,-1-1-58-15,1 0 63 0,0-1-59 0,0 0 60 16,0-1-59-16,0-2 56 0,-2 2-49 0,2-3 56 16,0 2-60-16,0-2 59 0,-1 0-55 0,1-12 55 15,-1 20-55-15,1-20 38 0,-1 17-34 16,1-17 59-16,-4 14-68 0,4-14 52 0,-9 11-68 16,9-11 45-16,-17 7-86 0,17-7 25 0,-20 4-88 15,20-4-1-15,-25 0-52 0,11-1-35 16,3-2-86-16,-2 0-54 0,0-1-83 0,3-2-208 15,0 0-176-15</inkml:trace>
  <inkml:trace contextRef="#ctx0" brushRef="#br0" timeOffset="34905.78">20841 3951 415 0,'0'0'360'16,"0"0"-83"-16,-5-7-42 0,5 7-43 0,0 0-28 15,0 0-44-15,0 0-21 0,0 0-26 16,0 0-13-16,0 0-7 0,0 0-5 0,0 0 11 16,0 0 10-16,6-7 2 0,-6 7-2 0,0 0 5 15,14-1 17-15,-14 1 15 0,12-4 15 0,-12 4-3 16,10-5-9-16,-10 5-13 0,13-9-16 0,-4 3-59 15,-3-1 40-15,0-2-52 0,1 0 70 0,-2-1-50 16,1 1 62-16,-2 0-40 0,0-1 61 0,-4 10-69 16,5-18 50-16,-5 18-79 0,1-14 49 0,-1 14-76 15,-2-14 48-15,2 14-14 0,-9-14-7 16,1 8-7-16,8 6-3 0,-18-7-6 0,8 5-2 16,-3 1 2-16,13 1-6 0,-25 1-47 0,12 2 56 15,-2 1-50-15,1 2 60 0,1 2-44 0,-2 2 62 16,2 1-51-16,-1 2 62 0,1 1-45 0,3-1 55 15,1 3-3-15,1-1-5 0,3-1 3 0,1 2 0 16,0-2 1-16,4 0-2 0,3 0 1 16,-1 0 7-16,2 0-4 0,5-1-47 0,3 2 59 15,3-2-57-15,2-1 53 0,3-2-58 16,3-1 58-16,0-1-60 0,-1-2 53 0,2-3-53 16,-4-1 32-16,1 0-101 0,-1-2-8 0,-1-2-133 15,-2 0-37-15,1-3-121 0,-4 1-99 0,0-1-481 16,-2-2-534-16</inkml:trace>
  <inkml:trace contextRef="#ctx0" brushRef="#br0" timeOffset="39310.94">4603 5371 261 0,'9'-5'281'0,"-9"5"-29"0,0 0-35 15,0 0 13-15,0 0-70 0,0 0 33 16,0 0-75-16,0 0 52 0,0 0-92 0,0 0 56 15,0 0-87-15,0 0 57 0,0 0-81 0,0 0 61 16,0 0-71-16,0 0 47 0,0 0-72 0,6 6 57 16,-6-6-65-16,0 0 66 0,0 0-73 0,0 0 69 15,0 0-68-15,0 0 65 0,0 0-56 0,0 0 71 16,-1 12-61-16,1-12 61 0,0 0-68 0,0 0 62 16,0 0-63-16,0 0 62 0,0 0-63 0,0 12 68 15,0-12-61-15,0 0 65 0,0 0-49 0,0 0 87 16,0 0-19-16,0 0 84 0,0 0-33 0,0 0 56 15,0 0-76-15,0 0 49 0,0 0-88 0,0 0 48 16,0 0-61-16,0 0 72 0,-3-12-61 0,3 12-5 16,0 0-3-16,0 0 9 0,0-14 1 15,0 14-6-15,0 0-9 0,0 0-8 0,0 0-14 16,2-11-10-16,-2 11-10 0,0 0-10 0,0 0-7 0,0 0-5 16,0 0-13-16,0 0 4 0,0 0-1 15,0 0-2-15,0 0 55 0,0 0-52 0,0 0 49 16,0 0-49-16,0 0 45 0,0 0-50 0,0 0 52 15,5 11-43-15,-5-11 52 0,0 0-61 0,1 13 57 16,-1-13-58-16,0 0 55 0,1 12-57 0,-1-12 48 16,0 0-61-16,0 0 52 0,0 12-60 0,0-12 58 15,0 0-54-15,0 0 64 0,0 0-53 0,2 11 73 16,-2-11-54-16,0 0 61 0,0 0-46 0,0 0 28 16,0 0-56-16,0 0 59 0,0-14-58 0,0 14 49 15,-2-13-40-15,2 13 41 0,2-18-41 16,-2 18 46-16,0-20-45 0,0 20 74 0,1-18-47 15,-1 18 53-15,0-16-45 0,0 16 49 16,0-14-61-16,0 14 40 0,1-11-58 0,-1 11 40 16,0 0-64-16,0-13 47 0,0 13-54 0,0 0 44 15,0 0-54-15,0 0 60 0,0 0-45 0,0 0 64 16,0 0-37-16,5 11 19 0,-5-11 15 0,2 20 10 16,0-8 5-16,-1 1 4 0,1 3 11 0,-2 2 36 15,1 0-35-15,0 0 22 0,0 1-43 0,-1 0 28 16,2-1-32-16,-1 1 34 0,-1-1-32 0,1 0 17 15,1 0-18-15,-2-1 20 0,1-1-28 16,-1-1 30-16,1-3-38 0,-1 2 18 0,1-2-21 0,-1 0 16 16,0-12-19-16,2 21 13 0,-2-21-15 15,0 19 15-15,0-19-19 0,0 17 19 0,0-17-23 16,0 15 23-16,0-15-24 0,0 13 24 0,0-13-25 16,-2 10 20-16,2-10-18 0,0 0 18 0,0 15-21 15,0-15 19-15,0 0-25 0,2 11 6 0,-2-11-56 16,0 0-10-16,0 0-94 0,0 0-1 0,0 0-111 15,-2 13-6-15,2-13-73 0,0 0-125 0,0 0-142 16,0 0-340-16,0 0-551 0</inkml:trace>
  <inkml:trace contextRef="#ctx0" brushRef="#br0" timeOffset="40584.97">7513 5281 385 0,'0'0'406'0,"0"0"-61"0,-4-12-53 16,4 12-36-16,-5-8 20 0,5 8-93 0,0 0 27 16,-11-4-98-16,11 4 37 0,-12 1-72 0,12-1 42 15,-15 6-64-15,15-6 36 0,-17 9-61 16,10-3-3-16,0 2 0 0,1 0 0 0,-2 3 15 16,3 1 46-16,0 1-44 0,-2 1 54 0,4-1-56 15,-1 1 47-15,1 0-56 0,0 2 51 0,3-2-60 16,-1-2 49-16,2 2-57 0,1-2 51 0,0 1-63 15,1-1 56-15,1 1-60 0,2-1 62 0,2 0-52 16,-1-2 62-16,5-1-48 0,1-1 58 0,2-1-60 16,2-3 66-16,-1 0-55 0,2-2 63 0,-1-1-36 15,-1-2 33-15,2-2 21 0,-2-2-2 16,-1-2-9-16,0-4-8 0,-1-2-15 0,-1-3-5 16,-4 1-15-16,0-2 12 0,-4 0-21 0,-2 0 11 15,-2-1-15-15,-2-1-8 0,-2 1-14 16,-2-2-8-16,-3 1-13 0,-1 1-17 0,-1 1-23 15,-1 0-22-15,-1 2-43 0,2 4-68 0,-3 1-21 16,2 1-110-16,-2 2-3 0,1 4-124 0,2 0 1 16,10 3-33-16,-20 1-67 0,20-1-242 0,-14 4-284 15</inkml:trace>
  <inkml:trace contextRef="#ctx0" brushRef="#br0" timeOffset="41421.68">9638 5229 123 0,'9'-5'351'0,"-9"5"-39"0,0 0-53 0,0 0 46 15,7-6-81-15,-7 6 66 0,0 0-67 0,0 0 49 16,0 0-76-16,0 0 45 0,6-7-75 16,-6 7 33-16,0 0-83 0,0 0 36 0,0 0-76 15,0 0 44-15,-9-5-66 0,9 5 49 0,0 0-68 16,-15 3 54-16,15-3-70 0,-16 4 49 0,7-1-57 15,0 1 54-15,-2 0-62 0,2 3 3 0,-1 0 4 16,-2 0 0-16,3 2 5 0,0 0-4 0,2 2 0 16,-1-3 1-16,3 3 0 0,0 0-2 0,1-1 1 15,1 1 0-15,2 1 0 0,1-12 8 16,3 23-4-16,-1-12 0 0,5 1 49 0,-1 1-59 16,5-2 53-16,0 0-58 0,4-1 54 0,0 1-61 15,3-1 53-15,-2-3-51 0,1-1 14 0,4 0 2 16,-2-2-1-16,0-3 2 0,-1 0 3 0,3-2 13 15,-5-3 5-15,3-1 3 0,1-3-3 0,-4-2-27 16,1 0 39-16,-3-2-19 0,-1-3 37 16,-3-1-31-16,-2 4 34 0,-3-4-7 0,0 0-11 15,-4 1-14-15,-2-1-8 0,-2 1-13 0,-2-1-8 16,-4 0-7-16,-2 1-7 0,-3 1-6 0,-1 3-13 16,-1-2-26-16,-1 4 17 0,-1 0-107 0,1 4-1 15,1 1-103-15,0 2-7 0,0 0-71 0,2 2-79 16,1 0-44-16,2 3-72 0,0-1-252 0,0 2-291 15</inkml:trace>
  <inkml:trace contextRef="#ctx0" brushRef="#br0" timeOffset="43000.45">12767 5085 411 0,'-5'-13'349'16,"5"13"19"-16,-4-11-123 0,4 11 32 0,-7-11-70 16,7 11 26-16,-10-8-85 0,10 8 19 15,-12-6-81-15,12 6 39 0,-16-4-70 0,16 4 37 16,-18 0-65-16,18 0 48 0,-23 5-58 0,13-1 51 15,-3 2-57-15,0 1 47 0,1 2-54 0,-3 2 55 16,2 1-47-16,0 2 44 0,1-1-57 0,2 0 43 0,1-1-51 16,1 2 2-16,2-2 6 0,-1 2 2 15,3-2-1-15,0-2 3 0,1 1 8 0,0 0 5 16,1 0 8-16,2-11 20 0,2 20 25 0,-2-20-3 16,6 18-1-16,0-11-8 0,0 2-6 0,3-3 1 15,3 0-3-15,-1-2-23 0,2-1 12 0,1 0-22 16,-1-3 17-16,1-2-14 0,3-1-8 0,-2-3-12 15,0-1-19-15,1-6-11 0,-1 1 43 0,-1-4-56 16,-1-1 43-16,-3-2-57 0,-1 0 56 0,-3-2-45 16,1 1 55-16,-5 2-51 15,2 1 50-15,-4-1-50 0,0 2 57 0,-2 1-52 16,0 0 51-16,0 3-53 0,-3 1 55 0,1 2-66 0,-3 2 54 16,1 2-51-16,6 5 49 0,-18-4-38 15,18 4 40-15,-19 5-52 0,10 1 56 0,1 1-49 0,-2 3 50 16,1 1-50-16,3 1 55 0,-2 1-49 15,3 0 63-15,0 2-63 0,2-1 12 0,1 0 13 16,0 1 1-16,2-2-1 0,2 1 11 0,0 1-3 16,1-1 6-16,6 1 8 0,-4-3 0 0,4 3 3 15,5-2 1-15,0 0-20 0,3-2-43 0,2-1-94 16,2-1-88-16,2-1-89 0,1-3-134 0,1-2-192 16,1-1-154-16</inkml:trace>
  <inkml:trace contextRef="#ctx0" brushRef="#br0" timeOffset="43432.65">13078 5126 42 0,'0'0'622'0,"0"0"-230"0,0 0-14 16,-1-12-136-16,1 12 17 0,0 0-98 0,0 0 23 16,0 0-100-16,0 0 50 0,0 0-73 0,0 0 51 15,0 0-45-15,0 0 60 0,0 0-58 0,0 13 44 16,0-13-53-16,0 15 54 0,0-15-45 0,0 17 46 15,1-7-51-15,-1-10 8 0,-1 21-5 16,1-11-11-16,0-10-6 0,-2 21-7 0,-1-10-3 16,3-11 1-16,-4 19 0 0,4-19-6 0,-2 16-14 0,2-16-4 15,-3 11-1-15,3-11 1 0,-4 10-3 16,4-10-12-16,0 0-40 0,0 0 16 0,-11 3 3 16,11-3-5-16,-4-7-8 0,4 7-4 0,-6-15 50 15,6 15-56-15,0-20 54 0,0 7-65 0,1 0 56 16,4-1-53-16,-1 0 66 0,0 0-57 0,3 1 55 15,0 1-49-15,2 0 49 0,0 3-51 16,2-1 52-16,3 2-54 0,-1 0 57 0,1 2-54 16,-1 3 52-16,0 1-54 0,1 0 57 0,-1 4-56 15,3 0 50-15,-3 1-54 0,1 2 55 0,1 1-51 16,-3 3 60-16,-1-1-45 0,-2 0 65 0,0 3-46 16,0 1 15-16,-4 1 12 0,1-1 6 15,-4 1 1-15,-2 0-2 0,0-1-14 0,-2 2-48 16,-2 0-67-16,2 1-101 0,-3-4-77 0,1 2-75 15,-3-1-140-15,4-3-217 0,3-9-215 0</inkml:trace>
  <inkml:trace contextRef="#ctx0" brushRef="#br0" timeOffset="44203.5">15200 5018 385 0,'0'0'417'0,"0"-15"11"0,0 15-115 0,-4-16 20 16,4 16-76-16,-4-16 8 0,0 8-98 0,4 8 17 16,-9-13-80-16,9 13 25 0,-10-11-75 0,10 11 32 15,-13-6-21-15,13 6-16 0,-18-1-12 16,18 1-10-16,-24 4 6 0,10 1-4 0,-1 3 2 16,1 0-8-16,-3 3-6 0,2 2-1 0,1 0 2 15,0 2-33-15,2 0 45 0,1 1-45 16,-1 0 53-16,2 2-47 0,3-3 50 0,1 0-55 15,1 0 56-15,3 1-45 0,-1-2 48 0,1-2-52 16,2 1 11-16,3-1 11 0,0-1 13 0,3 1 8 16,3-1 5-16,0 0-1 0,1-3 0 0,4-1-2 15,-1-1-2-15,4-1-3 0,-4-4-2 0,2-1 3 16,1-2-25-16,2-2-12 0,3-5-19 0,-3-1 49 16,-1-3-70-16,1-4 49 0,-1-2-63 0,-3-2 45 15,-1 2-49-15,-5-1 57 0,2-1-54 0,-3 1 57 16,-3 0-58-16,-1 0 64 0,-2 4-53 15,2-1 59-15,-3 3-51 0,-3 2 50 0,3-1-56 16,-1 2 49-16,1 11-50 0,-7-17 45 0,7 17-52 16,-11-8 53-16,11 8-2 0,-12-3 1 0,12 3 0 15,-15 4 0-15,15-4 5 0,-15 10-3 0,7-3 4 16,-2 3 2-16,2 1 9 0,0 1-42 0,1 1 58 16,2 1-47-16,-2 2 52 0,4-2-54 0,-1 3 56 15,0-2-57-15,3 2 54 0,-1-1-54 0,4 1 54 16,-1-1-47-16,3-1 5 0,0 1 4 15,2-3-9-15,1 1-30 0,5-2-52 16,0 1-75-16,3-1-49 0,-2-3-66 0,3-2-54 0,1-2-67 16,1-2-224-16,-4-2-141 0</inkml:trace>
  <inkml:trace contextRef="#ctx0" brushRef="#br0" timeOffset="44635.68">15416 5101 204 0,'0'0'429'0,"0"0"-45"15,0-12-124-15,0 12 12 0,0 0-51 0,0 0-45 16,0 0-35-16,2-10-19 0,-2 10-16 0,0 0-9 16,0 0-4-16,0 0-3 0,8 10 4 0,-8-10-44 15,5 12 66-15,-5-12-33 0,4 18 61 0,-1-9-68 16,-2 2 42-16,0 0-59 0,2 0 63 16,-3 1-59-16,1 0-2 0,-2 0-6 0,2-1-4 15,-1-11-8-15,0 21-7 0,0-21 15 16,0 17-15-16,0-17 4 0,0 14-19 0,0-14 1 15,-1 13 3-15,1-13 5 0,0 0-6 0,-4 12-11 16,4-12-10-16,0 0-11 0,0 0-12 0,0 0-1 16,-10-7 1-16,10 7 40 0,-4-11-61 0,1 1 51 15,3 10-54-15,0-21 37 0,1 9-53 0,2-2 61 16,1 0-57-16,1-1 61 0,1 2-55 0,4 0 56 16,0 0-55-16,0 2 54 0,2 1-8 0,1 2-2 15,1 1-2-15,-1 1-5 0,-1 2-3 0,1 1-1 16,-1 2 2-16,3 2-46 0,-2 2 54 0,1 2-47 15,-1 1 56-15,1 1-43 0,-1 2 60 16,-1 2-44-16,-1-1 73 0,-1 2-60 0,-2 0 54 16,1 1-51-16,-3 1 6 0,-1-1 6 0,-1 0 4 15,-1-1-4-15,-2 0-29 0,-1 0-41 0,0-12-83 16,-3 21-39-16,1-11-84 0,-1 0-71 0,3-10-116 16,-7 13-189-16,7-13-158 0</inkml:trace>
  <inkml:trace contextRef="#ctx0" brushRef="#br0" timeOffset="45053.01">14948 4663 379 0,'0'0'317'0,"-9"-4"-8"16,9 4-79-16,0 0 6 0,-11-2-88 0,11 2 36 16,0 0-84-16,0 0 52 0,-9-4-70 15,9 4 62-15,0 0-42 0,0 0 77 0,0 0-23 16,0 0 69-16,0 0-54 0,20 0 52 0,-6 0-68 15,4 2 44-15,2-1-73 0,2-1 2 0,6 0-1 16,2 0-15-16,0 1-1 0,1-1-10 0,10 1-9 16,-4-1-11-16,-5 0-10 0,0 1-10 15,0 0-12-15,-3-1-10 0,1 1-1 0,-2 1-7 16,-1-1-5-16,2 1-8 0,-5-1-2 0,-1 0-3 16,-1 0-8-16,-4-1-11 0,1 1-24 15,-4 0-30-15,-2-1-48 0,-13 0-11 0,24 2-128 0,-24-2-37 16,18 2-110-16,-18-2 3 0,17 2-40 0,-17-2-76 15,12 4-242-15,-12-4-260 0</inkml:trace>
  <inkml:trace contextRef="#ctx0" brushRef="#br0" timeOffset="45901.71">16505 5063 189 0,'-16'-3'299'0,"16"3"-42"0,-10-2-27 15,10 2-22-15,0 0-36 0,-14-4-26 0,14 4-24 16,0 0-11-16,0 0-47 0,-14-2 50 0,14 2-59 15,0 0 68-15,0 0-52 0,0 0 64 0,-12-3-2 16,12 3-4-16,0 0 1 0,0 0-7 0,0 0-6 16,0 0-11-16,0 0-55 0,0 0 55 0,-12-1-66 15,12 1 44-15,0 0-50 0,0 0 48 16,0 0-54-16,0 0 37 0,0 0-58 0,0 0 48 16,0 0-60-16,0 0 49 0,0 0-55 0,0 0 63 15,0 0-39-15,0 0 81 0,12 2-49 0,0 0 65 16,3-2-56-16,5 1 58 0,2-1-67 0,7 0 52 15,3-1-66-15,-1 1 48 0,9 0-55 0,1 0 40 16,-3 0-55-16,3 0 47 0,-2-2-61 0,-1 2 53 16,-6 0-58-16,-3-1 49 0,-2 1-49 0,-6-1 47 15,-1 1-43-15,-2-1 51 0,-3 1-46 0,-2 0 43 16,0-1-67-16,-13 1 17 0,20-1-108 0,-20 1-2 16,16-2-129-16,-16 2-11 0,9-3-67 0,-9 3-68 15,0 0 0-15,0 0-76 0,0 0-271 16,-4-9-245-16</inkml:trace>
  <inkml:trace contextRef="#ctx0" brushRef="#br0" timeOffset="46315.74">16948 4949 338 0,'-8'-7'462'0,"8"7"-114"15,0 0 28-15,0 0-88 0,0 0 27 0,-7-4-95 16,7 4 3-16,0 0-78 0,0 0 16 0,0 0-69 16,0 0 25-16,0 0-68 0,0 0 36 15,0 0-66-15,0 0 38 0,0 0-61 0,0 0 50 16,0 0-61-16,0 0 56 0,0 0-45 0,0 0 56 16,0 0-42-16,6 12 59 0,-6-12-50 0,14 9 61 15,-4-4-58-15,1 1 55 0,1 0-62 0,1 2 57 16,1-1-67-16,0 0 60 0,0 0-65 15,2 0 54-15,-2-1-61 0,1 1 54 0,-1-1-60 0,-1 0 55 16,0 0-63-16,-4-1 56 0,1-1-45 0,-10-4 45 16,15 7-60-16,-15-7 59 0,13 7-62 15,-13-7 55-15,9 6-53 0,-9-6 60 0,0 0-55 16,4 13 69-16,-4-13-51 0,-5 11 69 0,5-11-47 16,-11 13 50-16,3-5-63 0,-3-1 58 0,1 1-68 15,-3 1 0-15,0-1 3 0,1 0 1 16,-1 1-3-16,-1-1-21 0,2-1-63 0,2-1-95 15,0 0-105-15,2 0-46 0,1-1-38 0,7-5-55 16,-8 10-380-16,8-10-336 0</inkml:trace>
  <inkml:trace contextRef="#ctx0" brushRef="#br0" timeOffset="46623.96">17638 4872 524 0,'1'-12'535'0,"-1"12"-66"0,0 0-145 16,2-14-7-16,-2 14-106 0,0 0 1 0,0 0-92 16,1-10 20-16,-1 10-77 0,0 0 45 15,0 0-40-15,0 0 70 0,0 0-43 16,-1 14 69-16,1-14-62 0,-2 17 53 0,1-6-68 0,0 1 54 15,0 1-66-15,-2 0 49 0,2 3-71 16,-2 0 45-16,2-1-62 0,-1 0 32 0,0 2-48 16,1-1-3-16,-2 0 2 0,2-1-9 0,0-1-43 15,-2-2-80-15,2 1-33 0,1-13-129 0,-1 19-10 16,1-19-65-16,-2 14-4 0,2-14-39 0,0 0-72 16,0 0-192-16,0 0-164 0</inkml:trace>
  <inkml:trace contextRef="#ctx0" brushRef="#br0" timeOffset="47073.61">17596 4930 189 0,'0'-15'382'0,"1"3"-10"0,-1 12-56 0,0-18 55 16,0 18-80-16,2-14 16 0,-2 14-103 15,0-12 0-15,0 12-88 0,0 0 23 0,0-15-77 16,0 15 32-16,0 0-49 0,0 0 49 0,0 0-48 16,0 0 54-16,0 0-48 0,12 8 61 0,-12-8-56 15,8 14 54-15,-3-3-58 0,4 0 51 0,-3 1-50 16,2 3 43-16,2 1-69 0,3 1 50 0,-1-1-65 15,2 2 53-15,2 0-58 0,2 0 43 16,-2-2-55-16,3 0 52 0,-3-2-66 0,2-1 30 0,0-2-84 16,-1-1 41-16,-2-4-63 0,-1 0 56 0,-1 0-44 15,0-4 63-15,-2-1-42 0,-11-1 53 16,21-5-53-16,-14 0 62 0,0-2-42 0,0-2 58 16,-2-2-55-16,-1-4 56 0,-1 0-57 15,-2-3 65-15,-1-2-52 0,-1-3 55 0,-2 0-46 16,-1-2 66-16,1 2-30 0,-1 0 71 0,0 4-52 15,2 1 62-15,-2 2-58 0,1 0 61 0,0 5-59 16,2-1-14-16,1 12 36 0,-4-19-73 0,4 19 36 16,-2-14-75-16,2 14 63 0,0 0-65 0,-3-11 66 15,3 11-55-15,0 0 63 0,0 0-56 0,-1 13 72 16,1-13-55-16,0 19 70 0,0-6-47 0,0 0 62 16,0 2-51-16,0 1 56 0,0 2-60 0,0 0 44 15,0 1-53-15,1 0 45 0,-1 0-52 16,1 1 46-16,1-2-53 0,-1 0-13 0,0 0-62 15,2-3-27-15,-2 2-128 0,2-2-29 0,-1-4-122 16,2 2-50-16,0-2-61 0,4-3-335 16,-2 1-371-16</inkml:trace>
  <inkml:trace contextRef="#ctx0" brushRef="#br0" timeOffset="47464.57">18212 4970 557 0,'-4'-11'472'16,"4"11"-82"-16,0 0-59 0,-4-10-54 0,4 10-47 16,0 0-50-16,0 0-17 0,-6-7-14 0,6 7-10 0,0 0-14 15,-10 8-15-15,10-8-6 0,-10 10-11 16,4-2-2-16,1-1-63 0,1 3 49 0,-1 0-49 16,3 1 56-16,-3 0-58 0,1 1 48 15,3 0-62-15,-2 1 52 0,3-1-62 0,0 0 53 16,1 0-53-16,1 0 49 0,2 0-54 0,2 1 66 15,1-1-60-15,2-1 60 0,3-1-58 0,1-1 2 16,0 0 2-16,2-3 5 0,-1-1 5 16,1-2 5-16,-2-2 9 0,2-2-4 0,-2-1 47 0,4-3-62 15,-3-2 51-15,-1-2-54 0,2-4 49 16,-6 1-39-16,1-3 51 0,-4 2-63 0,0-3 41 0,-3-2-58 16,-3 1 47-16,-1-1-66 0,-3 1 53 15,-2-2-58-15,-4 1 45 0,-2 2-59 0,-2 0 54 16,-1 4-81-16,-1-1 33 0,-1 4-105 0,1 3 7 15,1 1-55-15,1 2-38 0,1 1-13 0,13 2-26 16,-23 2-21-16,14 1-9 0,9-3-55 0,-14 8-54 16,14-8-167-16,-8 10-89 0</inkml:trace>
  <inkml:trace contextRef="#ctx0" brushRef="#br0" timeOffset="48550.57">19375 5032 159 0,'0'0'492'0,"-4"-13"-148"15,4 13 18-15,-4-12-42 0,4 12-46 16,-6-12-24-16,6 12-29 0,-10-10-36 0,10 10-23 16,-9-9-26-16,9 9-25 0,-12-5-17 0,12 5-14 15,-18-2-12-15,18 2 0 0,-19 1-16 0,9 2-3 16,1 0-4-16,-2 3 0 0,-1 0 0 0,2 2-43 16,0 2 51-16,2 0-35 0,0 1 50 0,1-1-64 15,0 2 64-15,2 2-57 0,1-3 64 16,3 1-64-16,0 1 61 0,2-1-59 0,2 1 60 15,0 0-65-15,5-1 7 0,1 0 0 0,1-1 1 16,3-2-3-16,0 0-26 0,2-1-53 0,0-2-49 16,3-1-61-16,-1-1-65 0,2-3-38 0,0-1-14 15,2-4-9-15,0-2 5 0,-1-1-27 0,3-8 21 16,-4 2 26-16,0-3 37 0,-2-5 56 0,-2-1 37 16,-2-3 55-16,-2 1 72 0,-3-1 60 0,-1 1 35 15,0 1 33-15,-3 1 41 0,0-2 52 0,-2 5-10 16,1 1 92-16,-1 0-66 0,2 3 90 0,-3 2-43 15,1 1 39-15,-1 1-81 16,-1 11 31-16,2-19-94 0,-2 19 28 0,2-15-88 16,-2 15 30-16,1-12-82 0,-1 12 39 0,0 0-79 0,3-11 46 15,-3 11-61-15,0 0 66 0,0 0-42 16,0 0 90-16,0 0-55 0,1 15 53 0,-1-15-50 16,0 22 46-16,0-8-25 0,0 3 37 0,0-1-37 15,0 4 30-15,0 1-35 0,0-1-8 0,-1 5-10 16,-1-2-8-16,1-3-9 0,1-1-5 0,-1 0-7 15,-1-2 0-15,0 0-12 0,2-4 4 0,-1 0-3 16,-1-2 4-16,2-11 1 0,-1 18 5 0,1-18 0 16,-2 15-1-16,2-15-4 0,-3 9-14 0,3-9-13 15,0 0-14-15,0 0-1 0,0 0-15 0,0 0-19 16,0 0-20-16,-6-9-8 0,6 9-6 0,1-15 47 16,2 5-53-16,0 1 67 0,4-3-58 15,-1 0 64-15,0 0-48 0,3 1 57 0,2 0-53 16,-2 2 64-16,1-1-55 0,1 3 61 0,1 0-57 15,-2 1 60-15,3 1-55 0,-3 1 56 0,3 2-53 16,-13 2 57-16,22-1-59 0,-22 1 67 0,21 3-61 16,-9 2 57-16,-1 1-55 0,1 2 68 15,-2 2-57-15,0 0 69 0,-1 1-62 0,-2 0 62 16,-1 3-57-16,0-1 58 0,-3 0-63 0,-1 0 58 16,-2-1-81-16,0 1 23 0,-2-2-109 0,1 0-1 15,-3 0-114-15,0-1-62 0,0-1-36 0,0 0-66 16,0-1-67-16,4-8-213 0,-6 11-198 0</inkml:trace>
  <inkml:trace contextRef="#ctx0" brushRef="#br0" timeOffset="49050.75">20170 5074 557 0,'0'0'505'0,"-3"-13"-54"0,3 13-41 16,-4-12-33-16,4 12-58 0,-3-13-90 0,3 13 20 16,-7-11-98-16,7 11 25 0,-6-11-83 15,6 11 28-15,-5-8-84 0,5 8 37 0,-7-6-72 16,7 6 48-16,0 0-66 0,-15-1 54 0,15 1-58 16,-13 4 45-16,6 0 2 0,-2 1-59 0,2 1 55 15,-2 1-55-15,2 3 60 0,-3 0-43 0,1-1 47 16,2 2-54-16,-2 2 51 0,3-2-40 0,1 0 41 15,1-2-52-15,0 2 58 0,1-2-56 0,3-9 58 16,-1 20-55-16,1-20 52 0,4 19-59 0,0-10 55 16,1-2-61-16,-5-7 54 0,13 11-54 0,-6-7 57 15,-7-4-49-15,13 4 52 0,-13-4-43 0,15-1 59 16,-6-3-62-16,-1-1 53 0,1-2-55 16,0-2 60-16,-1-1-57 0,-1-3 62 0,1 0-48 15,0-1 67-15,-2-2-51 0,-1 4 62 0,2-3-61 16,-1 2 64-16,-2 1-44 0,0 1 42 0,0 2-59 15,-2-1 48-15,-2 10-75 0,5-13 37 0,-5 13-61 16,4-11 38-16,-4 11-61 0,5-9 64 0,-5 9-58 16,0 0 63-16,0 0-58 0,0 0 60 0,6 8-56 15,-6-8 61-15,3 13-53 0,-3-13 57 16,1 18-58-16,-1-18 62 0,3 21-57 0,-2-9 68 16,2 1-60-16,-2-1 50 0,0 2-52 15,1-1-9-15,0-1-64 0,1 0-77 0,-1 0-80 16,2-1-83-16,-1 0-42 0,0-3-57 0,0 2-406 0,-3-10-383 15</inkml:trace>
  <inkml:trace contextRef="#ctx0" brushRef="#br0" timeOffset="49499.57">20367 5047 323 0,'0'0'525'0,"6"-8"-97"0,-6 8-75 16,0 0-36-16,5-9-34 0,-5 9-50 0,0 0-52 15,0 0-35-15,5-7-28 0,-5 7-11 0,0 0-6 16,0 0-6-16,11 5-3 0,-11-5-4 0,7 7-55 16,-7-7 47-16,9 12-58 0,-4-5 51 0,0 2-64 15,-5-9 49-15,9 16-45 0,-5-7 37 16,1 1-62-16,-5-10 59 0,5 18-58 0,-5-18 54 16,6 16-59-16,-6-16 58 0,2 16-56 0,-2-16 50 15,1 13-58-15,-1-13 51 0,2 11-52 16,-2-11 62-16,0 0-52 0,0 0 55 0,0 12-56 15,0-12 57-15,0 0-56 0,0 0 49 0,-8-6-75 16,8 6 51-16,-5-11-64 0,1 3 47 0,0-2-57 16,2-1 39-16,0-1-49 0,1-1 33 0,2 0-5 15,1-3 9-15,3-1 2 0,0 0 2 0,3 3 2 16,2-1 4-16,2 0-4 0,0 2 7 16,2 2 2-16,-2 3 13 0,0 1 4 0,4 0 5 15,-3 3 1-15,-1 1-2 0,0 2 2 0,-12 1-1 16,24 1 2-16,-14 3 6 0,3 0-2 0,-3 4-2 15,1-1 1-15,0 3 4 0,-2 2-1 0,-1-1 5 16,-1 2 3-16,1 0-2 0,-3 1-1 0,0 1-46 16,-1-1 58-16,-1 1-54 0,-3-1 54 0,1-1-49 15,-1 1 46-15,-1-2-72 0,-1 2-5 0,1-2-134 16,0-2-49-16,-2 0-48 0,3-10-57 0,-2 19-70 16,2-19-204-16,-3 12-127 0</inkml:trace>
  <inkml:trace contextRef="#ctx0" brushRef="#br0" timeOffset="50116.7">21136 5072 190 0,'-2'-9'522'0,"2"9"-106"15,-6-18-50-15,1 8-34 0,0 2-19 0,0-2-36 16,-2 0-41-16,0 2-28 0,1 0-33 0,-1-1-25 15,-2 2-28-15,3 1-27 0,-3 1-22 16,0-1-16-16,-1 3-18 0,10 3-7 0,-19-4-7 16,19 4-2-16,-23 1-6 0,11 3-5 0,-1-1-4 15,2 4-5-15,-2 0 2 0,2-1 2 0,2 4-2 16,-3 0 2-16,4 0-1 0,-1 0 4 0,3 1 7 16,-1-1-51-16,3 0 63 0,1 1-51 0,1 0 64 15,0 0-55-15,2-11 53 0,4 20-59 0,0-10 57 16,1 0-59-16,3-2 56 0,-1-1-61 0,2 0 59 15,3 0-54-15,-2-3 56 0,0 0-56 16,3-3 66-16,0-1-63 0,-2-1 59 0,1-3-55 16,-1 0 57-16,1-4-49 0,-2 0 66 15,0-2-49-15,-2 0 54 0,1-4-65 0,-1 2 60 16,-2-1-54-16,-1 0 72 0,1 1-50 0,-2 1 50 16,0 1-64-16,0 1 52 0,-4 9-66 0,5-16 38 15,-5 16-68-15,5-11 45 0,-5 11-67 0,4-8 61 16,-4 8-58-16,0 0 61 0,0 0-53 0,0 0 52 15,0 0-52-15,6 7 68 0,-6-7-58 0,2 13 70 16,-2-13-56-16,0 20 60 0,0-8-51 0,1 1 65 16,-2 0-57-16,1 3 56 0,0 1-48 0,0-1 7 15,-2 2 4-15,2 0-6 0,-1 1 9 0,-3 2-25 16,3-2 23-16,0 1-3 0,0 0-6 0,-1-1-3 16,1 1 3-16,0-1-4 0,-2-1-1 0,2 0 0 15,0-1-5-15,-1 0 1 0,1-2-1 0,0-1 5 16,-1-1-1-16,1-3 5 0,1-10 3 0,-1 20 10 15,1-20 7-15,-4 14 0 0,4-14-3 16,-8 11-3-16,8-11-9 0,-14 7-12 0,14-7-35 16,-23 1-50-16,10-2-46 0,-3-2-12 0,0-1-133 15,-1-2-49-15,0-1-104 0,-1-2-88 0,0 0-381 16,7-2-460-16</inkml:trace>
  <inkml:trace contextRef="#ctx0" brushRef="#br0" timeOffset="50551.71">21346 5108 69 0,'0'0'421'0,"0"0"-123"0,0 0-59 15,0 0-36-15,14 0-47 0,-14 0-4 0,0 0-24 16,14 1-25-16,-14-1-16 0,16 2-15 0,-16-2-7 15,17 2-6-15,-17-2 10 0,18 0 7 0,-18 0 3 16,20-3 4-16,-20 3-7 0,21-4-7 16,-11 0 8-16,0 0-9 0,-2-3 0 0,0 0-7 0,-2-2-3 15,0 1-6-15,-2 0-10 0,0-2 8 16,-1 0-4-16,-1 0 5 0,-2 10-4 0,0-19-8 16,0 19-8-16,-2-19 2 0,2 19-6 0,-7-17-8 15,7 17-5-15,-11-13 1 0,3 9-7 16,8 4 0-16,-19-6 0 0,19 6 1 0,-23 1 2 15,9 2 5-15,1 1 0 0,-1 4 10 0,0 0 14 16,0 2-6-16,0 1 21 0,2 3 8 0,0 0-46 16,1 1 62-16,4-1-41 0,-1 1 66 0,4 0-56 15,0 1 55-15,3-4-36 0,2 3 8 0,2 0 18 16,2-2-3-16,5 0-7 0,3 1-19 0,5-2-5 16,0 0-14-16,5-2-2 0,4 0-8 0,-2-2-17 15,1-3-46-15,-2-1-61 0,2-1-59 0,-5 0-37 16,1-3-153-16,-1-2-78 0,-2 1-106 0,0-4-398 15,-4 0-490-15</inkml:trace>
  <inkml:trace contextRef="#ctx0" brushRef="#br0" timeOffset="52151.65">4650 6444 152 0,'0'0'271'0,"0"0"-43"15,0 0-30-15,0 0-24 0,0 0-20 0,0 0-32 16,0 0-23-16,0 0-7 0,-9 5-1 0,9-5-2 16,0 0 11-16,0 0-21 0,0 0 3 0,0 0-5 15,-1 10-6-15,1-10-8 0,0 0 2 0,0 0-3 16,-1 11-3-16,1-11-9 0,0 0-12 16,0 0 0-16,0 0-5 0,0 0 10 0,0 0 0 0,-2 12 13 15,2-12 13-15,0 0 17 0,0 0 34 16,0 0 24-16,0 0 5 0,0 0-3 0,0 0-14 15,0 0-7-15,0 0-3 0,0 0-60 0,-7-7 58 16,7 7-66-16,0 0 74 0,-3-9-48 0,3 9 79 16,0 0-66-16,-2-10 37 0,2 10-53 15,0 0 29-15,0 0-47 0,0 0 24 16,-3-12-50-16,3 12 25 0,0 0-53 0,0 0 21 0,0 0-46 16,0 0 39-16,0 0-48 0,0 0 42 15,0 0-29-15,0 0 35 0,-3 15-25 0,3-15 42 16,-1 20-28-16,1-20 42 0,-1 24-30 0,-2-9 34 15,2 2-16-15,-2 0 7 0,1 1-3 0,1-2-4 16,-3 2 3-16,1-1-2 0,1 0-3 0,-1 1-1 16,2-2-4-16,-2 0-3 0,1-2-3 0,1-1-15 15,-1-1 10-15,0-3-11 0,0 3 6 0,2-12-13 16,-2 16-4-16,2-16-64 0,-2 14-34 0,2-14-109 16,-1 12-47-16,1-12-63 0,0 0-64 0,-1 12-70 15,1-12-58-15,0 0-518 0,0 0-639 16</inkml:trace>
  <inkml:trace contextRef="#ctx0" brushRef="#br0" timeOffset="52951.31">7590 6391 102 0,'0'0'448'16,"-5"-13"-18"-16,5 13-109 0,-6-10 21 0,6 10-91 0,-5-8 27 15,5 8-88-15,-6-6 18 0,6 6-80 16,-10-4 32-16,10 4-71 0,0 0 38 0,-16 3-61 16,16-3 42-16,-16 9-59 0,8-3 48 0,0 4-63 15,-1 1 56-15,1-1-63 0,0 4 51 0,0-1-63 16,2 1 47-16,-1 2-57 0,4-1 55 0,-1 1-58 16,1 1 62-16,2-1-61 0,1-1 57 0,0 1-60 15,2-1 58-15,4 0-57 0,-1-1 6 0,3-1 2 16,1 0 4-16,6 0 2 0,0-2-1 0,3-2 4 15,0-1 1-15,2-2 2 0,-2-2 6 0,1 0 6 16,0-4 7-16,-1 0 19 0,0-4 19 0,-1 0 18 16,-2-3 14-16,-2-2-4 0,1-4-2 0,-4-2-13 15,-2-2-12-15,-3-2-10 0,-1-1-10 16,-4 2-5-16,-4-5-4 0,-1-1-9 0,-2 0-9 16,-3 4-7-16,-4-3-39 0,-3 1 11 0,1 3 9 15,-1 1-4-15,-1 4-13 0,2 4-40 0,-2 0-55 16,3 4-68-16,-1 4-51 0,2 1 0 0,1 2-98 15,2 3 22-15,-2 1-80 0,3 4-11 0,1-1-48 16,0 3-376-16,4-2-351 0</inkml:trace>
  <inkml:trace contextRef="#ctx0" brushRef="#br0" timeOffset="53627.96">9865 6188 444 0,'0'0'485'0,"0"0"-40"0,-2-14-47 16,2 14-31-16,0 0-39 0,0 0-53 0,-1-13-41 15,1 13-43-15,0 0-37 0,0 0-19 16,0 0-13-16,0 0-8 0,0 0 11 0,0 0 5 16,-8 8 2-16,8-8-10 0,-5 18 2 0,1-4-12 0,2 1-9 15,-3 1-3-15,1 2-14 0,0 3-11 16,-1-1-3-16,1 3-7 0,0-1-1 0,0-1-12 15,-1 0-8-15,3-2-3 0,-2 0 2 0,1 0-10 16,1-3-4-16,-1 2-6 0,2-2-1 0,-2-1-6 16,2-1 3-16,-2 0-7 0,2-2-46 0,1-12-124 15,-1 20-81-15,1-20-105 0,-1 16-120 0,1-16-89 16,-3 14-556-16,3-14-725 0</inkml:trace>
  <inkml:trace contextRef="#ctx0" brushRef="#br0" timeOffset="54494.65">12967 6193 278 0,'4'-17'429'0,"-4"17"-38"16,2-13-46-16,-2 13-22 0,0-12-25 0,0 12-27 16,0-12-36-16,0 12-30 0,-2-10-31 0,2 10-35 15,0 0-27-15,-4-9-21 0,4 9-15 0,0 0-5 16,-13 0-7-16,13 0 3 0,-14 8-3 0,7-2-1 16,-3 4-4-16,0 0-2 0,1 3 0 0,0 2-4 15,-2 2-7-15,2 0 50 0,2 1-61 16,1 1 55-16,0-1-62 0,0 0 50 0,4 0-58 0,-1 0-2 15,1 0 3-15,4-1-5 0,-1 0 10 0,3-1-4 16,0 0-1-16,4-2 3 0,0-1 4 0,1 0 16 16,7-2-8-16,-2 0 3 0,6-1-5 0,-5-4 5 15,2-1 5-15,2-3 8 0,-1-2 6 16,1-1 0-16,-2-4 0 0,4-2 6 0,-4-3-1 0,1-3-9 16,1-5-1-16,-6-1-5 0,-2-2-7 15,1-2-1-15,-6 0-26 0,-2-2 16 0,1 3-22 16,-5 0 11-16,-2 0-19 0,-1-2 17 0,-3 2-22 15,-1 1 10-15,-4 3-26 0,2 0 19 0,-4 3-13 16,-1 2-14-16,-3 2-61 0,2 3-2 16,0 3-85-16,-3 1-5 0,3 4-36 0,-2 1-36 15,-1 3-36-15,3 2-55 0,-2 1-18 0,4 2-31 16,-2 2-72-16,3 0-316 0,1 3-301 0</inkml:trace>
  <inkml:trace contextRef="#ctx0" brushRef="#br0" timeOffset="55200.2">15353 6000 60 0,'0'0'466'0,"0"0"-75"0,4-12-31 16,-4 12-17-16,0 0 36 0,0 0-78 15,4-11 6-15,-4 11-88 0,0 0 28 16,0 0-85-16,0 0 36 0,0 0-71 0,0 0 2 15,4-9 2-15,-4 9-7 0,0 0 14 0,0 0 7 16,0 0-39-16,0 17 28 0,0-17-43 0,-2 18 32 16,2-5-21-16,-1-1 20 0,0 4-41 0,1 1 13 15,-2 1-21-15,2 2 4 0,0-2-8 0,0 1-13 16,-1 2-12-16,1-1-10 0,0 0-7 0,0 0 1 16,0 1-6-16,1-2-4 0,1 0-3 0,-1-1-1 15,0-1-1-15,1 1-1 0,-1-2-6 16,-1 0-33-16,4-3-66 0,-3-1-85 0,2 0-81 0,-2-1-30 15,2-2-151-15,-3-9-75 0,3 16-106 0,-3-16-369 16,4 8-585-16</inkml:trace>
  <inkml:trace contextRef="#ctx0" brushRef="#br0" timeOffset="55944.97">16585 6176 159 0,'-16'-4'413'16,"16"4"-77"-16,-15-4-29 0,15 4-38 0,-15-5-18 15,15 5-15-15,-14-5-19 0,14 5-25 16,-17-4-22-16,17 4-27 0,-12-2-17 0,12 2-24 16,-13-3-20-16,13 3-16 0,0 0-15 0,-13-3-10 0,13 3-6 15,0 0-2-15,0 0 8 0,-11-2 10 0,11 2 21 16,0 0 12-16,0 0 9 0,14 2 5 0,-14-2-1 15,21 0 7-15,-7 0-6 0,7 0-9 16,1 0-35-16,2 0 29 0,4 0-28 0,3 1 16 16,1-2-36-16,5 1 26 0,2 0-39 0,0 0 27 15,-1 0-34-15,-1 0 24 0,1 0-31 16,-6 0 30-16,-1 0-32 0,0 0 26 0,-2-1-19 0,-3 1 14 16,-2 0-32-16,-4 0 34 0,0 0-34 0,-4 0 28 15,-2 0-30-15,0-1 16 0,-1 1-62 16,-13 0-14-16,22 0-48 0,-22 0-51 0,16-2-67 15,-16 2-79-15,13-1-45 0,-13 1-36 0,9-3-33 16,-9 3-391-16,0 0-351 0</inkml:trace>
  <inkml:trace contextRef="#ctx0" brushRef="#br0" timeOffset="56350.67">17144 6010 351 0,'-16'-6'359'16,"16"6"-46"-16,-10-3-33 0,10 3-24 0,0 0-20 15,-14-4-22-15,14 4-35 0,0 0-27 0,-10-4-35 16,10 4-16-16,0 0-18 0,0 0-15 0,0 0 0 16,-11-2 7-16,11 2 7 0,0 0 23 0,0 0-10 15,0 0-5-15,0 0-11 0,0 0-4 0,7 10-7 16,-7-10-3-16,9 5-6 0,-9-5-6 0,13 8-5 15,-13-8-7-15,14 10-4 16,-6-6 0-16,2 2-5 0,-1-1 0 0,0 0-10 16,-1 1-4-16,3-1-5 0,-4 1-2 0,2-1-1 15,0 1-1-15,-1-1-3 0,-2 0 2 0,-6-5-3 16,14 11 2-16,-14-11-2 0,8 10 11 0,-8-10-3 16,5 11 6-16,-5-11 8 0,0 12 3 0,0-12 13 15,-4 15 9-15,4-15 5 0,-9 17-4 0,2-8-4 16,0-1-7-16,0 2-5 0,-1-1 0 0,-1 2-11 15,0-2-8-15,1 2 0 0,1-1-9 0,-3 0-4 16,3-2-2-16,1 0-42 0,-1 1-57 0,1-2-63 16,2 1-148-16,4-8-48 0,-4 15-112 15,4-15-502-15,2 11-556 0</inkml:trace>
  <inkml:trace contextRef="#ctx0" brushRef="#br0" timeOffset="56747.64">17738 5924 425 0,'1'-11'473'0,"-1"11"16"16,0 0-113-16,1-13 19 0,-1 13-103 0,0 0 5 15,0 0-99-15,3-12 16 0,-3 12-74 0,0 0 33 16,0 0-60-16,0 0 55 0,0 0-68 0,-8 7 7 16,8-7-6-16,-5 14-17 0,1-5-7 15,4-9-5-15,-6 21-31 0,4-10 27 0,-2 3-33 16,1 1 23-16,2 1-37 0,-2-1 28 0,1 2-41 15,0-1 28-15,2 1-32 0,-1 0 27 0,0-1-33 16,1-1 23-16,1-2-37 0,-1 0-65 16,0 0-62-16,1-1-69 0,-1-12-80 0,2 20-60 15,-2-20-43-15,1 15-39 0,-1-15-429 0,0 0-412 0</inkml:trace>
  <inkml:trace contextRef="#ctx0" brushRef="#br0" timeOffset="57653.64">17689 5909 153 0,'3'-16'390'0,"2"2"-27"16,-3 1-80-16,2-1 35 0,2 0-93 15,-1 0 45-15,0 3-85 0,2-3 21 0,1 4-82 16,0 0 23-16,1 1-68 0,1 0 36 0,0 1-71 16,2 1 42-16,-1 3-57 0,1 1 40 0,3-1-57 15,-2 4 41-15,1 0-39 0,0 2 23 16,1 0-7-16,1 3-50 0,-2 1 52 0,0 0-8 15,-1 2-51-15,-1 1 48 0,-2-1-46 0,-1 2 49 16,2-1-49-16,-5 0 53 0,-1 0-48 0,-1 0 53 16,0-1-47-16,-4-8 48 0,2 16-45 0,-2-16 48 15,-1 13-52-15,1-13 51 0,-4 11-49 0,4-11 49 16,-9 10-52-16,9-10 53 0,-11 7-51 0,11-7 43 16,-16 5-47-16,16-5 46 0,-15 6-49 0,15-6 48 15,-19 3-55-15,9 0 51 0,10-3-58 16,-21 2 59-16,21-2-49 0,-21 2 52 15,21-2-53-15,-18 3 50 0,18-3-51 0,-20 1 48 16,20-1-47-16,-14 3 49 0,14-3-52 0,-15 1 50 16,15-1-48-16,-12 1 52 0,12-1-50 0,0 0 57 15,-15 1-52-15,15-1 47 0,0 0-47 0,-11 2 52 16,11-2-47-16,0 0 55 0,0 0-53 0,-14 2 55 16,14-2-46-16,0 0 53 0,0 0-50 0,0 0 54 15,0 0-47-15,-12 1 52 0,12-1-51 0,0 0 55 16,0 0-53-16,0 0 43 0,0 0-45 0,0 0 55 15,0 0-59-15,0 0 55 0,0 0-62 0,0 0 54 16,0 0-54-16,0 0 46 0,-11 1-59 0,11-1 61 16,0 0-66-16,0 0 55 0,0 0-56 15,0 0 57-15,0 0-59 0,0 0 58 16,0 0-60-16,0 0 58 0,0 0-53 0,0 0 52 16,0 0-57-16,0 0 53 0,0 0-55 0,0 0 60 15,0 0-62-15,0 0 61 0,0 0-56 0,0 0 56 16,0 0-59-16,0 0 58 0,0 0-51 0,0 0 55 15,0 0-62-15,0 0 63 0,0 0-62 0,0 0 59 16,0 0-57-16,0 0 58 0,0 0-60 0,0 0 62 16,0 0-61-16,0 0 59 0,0 0-58 0,0 0 60 15,0 0-64-15,0 0 65 0,0 0-64 0,0 0 60 16,0 0-57-16,0 0 55 0,0 0-61 0,0 0 62 16,0 0-60-16,0 0 59 0,0 0-57 0,0 0 57 15,0 0-59-15,0 0 63 0,0 0-63 16,0 0 54-16,0 0-51 0,0 0 55 0,0 0-58 15,0 0 57-15,0 0-60 0,0 0 71 16,0 0-73-16,0 0 62 0,0 0-56 0,0 0 53 16,0 0-60-16,0 0 60 0,0 0-56 0,0 0 54 15,0 0-58-15,0 0 58 0,0 0-55 0,0 0 58 16,0 0-61-16,0 0 9 0,0 0 10 16,7 11 0-16,-7-11 1 0,11 9 4 0,-4-3 3 0,3 4 3 15,-1-2 2-15,3 2 1 0,-1 0-2 16,4 3 8-16,0 0 3 0,0 0 2 0,2 1 4 15,-2 0-7-15,2-1 4 0,-2 0 0 0,2 0-2 16,-3-2 6-16,1 0-8 0,-2-1 0 0,-2-2 1 16,1 0 1-16,-4-2 1 0,2 0 3 0,-4 1 8 15,-6-7 0-15,13 9-5 0,-13-9 2 0,10 7-1 16,-10-7-1-16,9 6-3 0,-9-6-13 0,0 0-28 16,10 7-52-16,-10-7-20 0,0 0-137 15,0 0-76-15,13 1-58 0,-13-1-72 0,0 0-353 16,10-4-322-16</inkml:trace>
  <inkml:trace contextRef="#ctx0" brushRef="#br0" timeOffset="58416.78">18285 6063 230 0,'0'0'412'0,"0"0"-106"0,0 0-58 16,0 0-47-16,0 0-27 0,0 0-15 0,0 0-18 15,0 0-19-15,0 0-19 0,0 0-16 16,0 0-12-16,0 0-18 0,14-1-5 0,-14 1-3 16,0 0 1-16,15-2-4 0,-15 2-4 0,12-3-2 15,-12 3-4-15,9-4 7 0,-9 4-2 16,10-8 8-16,-10 8-3 0,8-10 49 0,-8 10-49 15,3-14 45-15,-3 14-53 0,3-14 45 0,-3 14-53 16,0-17 53-16,0 17-53 0,-1-18 54 0,-2 9-57 16,3 9 48-16,-4-16-53 0,4 16 48 0,-6-15-58 15,6 15 44-15,-10-11-63 0,10 11 52 0,-9-8-63 16,9 8 54-16,-12-3-55 0,12 3 51 0,-12 1-49 16,12-1 53-16,-13 6-47 0,5 0 62 0,0 0-51 15,2 2 53-15,0 1-51 0,0 0 5 0,3 2 10 16,-4 0 18-16,5 1 7 0,-1 0 4 0,2 0-1 15,0 0-2-15,1 0 4 0,0 0 3 16,2 0 5-16,1-1-7 0,2-1-1 16,0 3-3-16,1-1-11 0,3-2-1 0,4 1-1 15,0-4-1-15,1 0-8 0,1 1-13 0,1-4-19 16,1 0-22-16,0-1-1 0,-2-3-19 0,1 0-17 16,2-2-14-16,-1-1-2 0,0-3 6 0,2-2 2 15,-2 0-14-15,0-3 25 0,-2 1 5 0,1-4 4 16,-3 2 6-16,0-2 5 0,-1-2 55 0,-1 2-56 15,-3 0 53-15,-1 1-50 0,0-2 55 0,-2 0-45 16,1 1 50-16,-3 1-52 0,-1 1 52 0,1 0-50 16,-3 12 51-16,1-21-43 0,-1 21 59 0,2-15-59 15,-2 15 51-15,-2-13-51 0,2 13 49 16,-1-11-46-16,1 11 57 0,0 0-52 0,-5-8 58 16,5 8-45-16,0 0 53 0,0 0-59 15,-14 3 60-15,14-3-54 0,-7 9 49 0,7-9-54 16,-5 13 59-16,5-13-57 0,-4 18 6 0,2-8 6 15,2-10-1-15,0 21 0 0,1-9 2 0,2-1-1 16,-1 1 8-16,3 2-2 0,1-1-1 0,-1 1-3 16,2-2-2-16,0 3-2 0,-1-3-2 0,1 0 0 15,-2 0 3-15,1-1-2 0,-2-3 0 0,0 2 4 16,-4-10-1-16,3 14 1 0,-3-14-4 0,-1 12-5 16,1-12-12-16,-4 10-9 0,4-10-13 0,-9 7-26 15,9-7-47-15,-14 4-58 0,14-4-64 16,-15 0-34-16,15 0-41 0,-18-4-81 0,18 4-291 15,-15-7-187-15</inkml:trace>
  <inkml:trace contextRef="#ctx0" brushRef="#br0" timeOffset="58879.83">18860 5996 385 0,'0'0'336'16,"0"0"-40"-16,0 0-82 0,0 0-15 16,0 0-68-16,0 0 20 0,0 0-62 0,0 0-14 15,9-6-8-15,-9 6-2 0,0 0-10 0,11 3-8 16,-11-3-6-16,12 3-1 0,-12-3-1 0,13 1-3 16,-13-1-4-16,0 0 1 0,18-1 11 0,-18 1 52 15,0 0-53-15,18-4 53 0,-18 4-60 0,9-4 50 16,-9 4-63-16,8-9 54 0,-8 9-50 0,5-12 59 15,-5 12-56-15,3-13 51 0,-3 13-38 0,0-14 50 16,0 14-38-16,-1-15 44 0,1 15-54 0,-4-14 49 16,4 14-57-16,-6-14 47 0,6 14-71 15,-7-10 55-15,7 10-70 0,-9-8 56 0,9 8-60 16,-13-2 51-16,13 2-52 0,-14 1 54 0,14-1-50 16,-15 7 58-16,6-1-52 0,1-1 59 15,2 3-57-15,0 0 70 0,-1 2-55 0,2-1 12 16,1 3 5-16,0-1 3 0,3 1 4 0,0 0-22 15,1 0 32-15,2 1-28 0,1 1 26 0,4-2-6 16,0 1-5-16,2 0-3 0,1-1-5 0,4-1-4 16,0 0-4-16,3-1-18 0,-3-2-40 0,3-1-44 15,-2-3-40-15,2 1-53 0,-2-2-57 0,0-3-68 16,1 0-37-16,0-3-25 0,0-2-26 0,-1 1-27 16,-1-5-274-16,3 0-191 0</inkml:trace>
  <inkml:trace contextRef="#ctx0" brushRef="#br0" timeOffset="59199.38">19252 5704 12 0,'2'-11'536'15,"-2"11"-135"-15,0-16 38 0,0 16-44 0,1-13-94 16,-1 13 4-16,0 0-116 0,0-14 0 0,0 14-83 16,0 0 26-16,0 0-47 0,0 0 52 15,0 0-53-15,0 0 68 0,0 0-70 0,5 15 65 16,-5-15-58-16,1 21 70 0,1-8-67 0,0-1 52 15,-1 5-57-15,1 0 47 0,-1 1-58 16,0 0-11-16,-1 0 4 0,1 1-9 0,2-1-6 16,-2 2-34-16,1-2 25 0,-1-1-34 0,1-1 27 15,0 1-33-15,0-1 28 0,0-2-31 0,0-1 28 16,-1-1-28-16,2 0 30 0,1-2-31 0,-2 0 25 16,-2-10-22-16,8 18 21 0,-8-18-39 0,10 16 13 15,-10-16-53-15,14 12-16 0,-6-5-63 0,1-1-10 16,1-3-36-16,-1 1-41 0,1-1-31 0,2-1-30 15,-12-2-21-15,22 3-12 0,-22-3-2 16,19 0-19-16,-9-3-45 0,-10 3-250 0,19-3-141 0</inkml:trace>
  <inkml:trace contextRef="#ctx0" brushRef="#br0" timeOffset="59462.57">19249 5864 365 0,'0'0'509'0,"-13"-7"-107"15,13 7 23-15,-10-5-40 0,10 5-98 0,0 0-6 16,-9-6-98-16,9 6 21 0,0 0-75 0,0 0 31 16,0 0-57-16,12-4 45 0,-12 4-64 15,21 0 45-15,-8 0-70 0,3 1 46 0,2-1-70 16,0 2 46-16,1-1-69 0,-1-1 48 0,2 0-62 15,-2 1 52-15,-1 1-74 0,-2-2 13 0,-1 1-122 16,-14-1-21-16,22 1-146 0,-22-1-42 0,17 0-114 16,-17 0-418-16,0 0-425 0</inkml:trace>
  <inkml:trace contextRef="#ctx0" brushRef="#br0" timeOffset="60725.65">4603 7564 260 0,'0'0'302'0,"5"-7"-33"16,-5 7-42-16,5-9 42 0,-5 9-77 0,0 0 78 15,6-9-65-15,-6 9 59 0,0 0-71 16,6-10 47-16,-6 10-65 0,0 0 49 0,0 0-69 16,4-10 53-16,-4 10-71 0,0 0 41 0,0 0-69 15,0 0 45-15,0 0-65 0,0 0 43 0,5-9-62 16,-5 9-12-16,0 0-17 0,0 0-8 15,0 0 37-15,0 0-61 0,0 0-8 0,0 0 42 16,0 0-54-16,0 0 44 0,0 0-54 0,0 0 58 16,0 0-55-16,5 9 10 0,-5-9 3 0,1 12 8 15,-1-12 12-15,1 19 9 0,-1-19 14 0,1 24 21 16,-1-9 6-16,2 3-4 0,-2 0-4 0,1 0 6 16,-1 2 2-16,0 0-10 0,1 0 28 15,-2-1-25-15,2 1 10 0,-2-1-21 0,1 1 11 16,1-3-25-16,-1-1 9 0,0-2-19 0,0 0 13 0,0-2-22 15,0-12 15-15,-1 22-20 0,1-22 10 16,0 17-42-16,0-17-19 0,0 13-84 0,0-13-93 16,1 11-24-16,-1-11-119 0,0 0-12 0,2 11-85 15,-2-11-74-15,0 0-475 0,9 8-610 0</inkml:trace>
  <inkml:trace contextRef="#ctx0" brushRef="#br0" timeOffset="61525.51">7639 7489 180 0,'0'0'426'0,"0"0"-108"0,-5-8-17 16,5 8-28-16,0 0-16 0,0 0-29 0,0 0-31 15,-4-10-30-15,4 10 8 0,0 0-83 0,0 0 36 16,0 0-62-16,0 0 44 0,0 0-59 0,0 0 4 16,0 0 18-16,-1 14 24 0,1-14 13 15,3 16 8-15,-3-16 9 0,1 23-19 0,0-8 33 16,-1-1-3-16,0 3-10 0,2 1-4 0,-2 0-10 15,0 0 1-15,0 0-10 0,0 0-4 0,0 0-16 16,0 0-10-16,0-2-10 0,0 0-6 0,0-2-10 16,0 0-6-16,0-1-5 0,0-13-5 0,0 21-4 15,0-21-4-15,-2 20 0 0,2-20-5 16,0 14-28-16,0-14-40 0,0 12-71 0,0-12-63 16,2 10-6-16,-2-10-114 0,0 0-16 0,1 11-110 15,-1-11-46-15,0 0-50 0,10 3-290 0,-10-3-349 16</inkml:trace>
  <inkml:trace contextRef="#ctx0" brushRef="#br0" timeOffset="62333.64">10050 7477 148 0,'1'-12'391'0,"-1"12"-69"0,0 0-37 16,0 0-40-16,0 0-31 0,0-13-15 15,0 13-28-15,0 0-24 0,0 0-19 0,0 0-15 16,0 0-8-16,0 0-1 0,-13 0-3 0,13 0-5 0,-9 8-15 15,9-8-7-15,-10 8-3 0,10-8-7 16,-11 14-4-16,5-6-1 0,0 1-8 0,0 0 0 16,-1 2-15-16,2 1 12 0,1 0-16 0,-1 2 20 15,1-3-12-15,1 0-10 0,0 1-1 0,2 0-2 16,0 0-2-16,1 1-2 0,1-2 0 0,0 0 1 16,2-1 2-16,2 1 4 0,-2-1 6 0,4-2 7 15,2 1 0-15,1 0 0 0,2-3-2 0,2-1-3 16,0 1 2-16,0-4 0 0,1 0 7 0,-2-2 7 15,3-1-26-15,0-1 51 0,0-3-14 0,0-3 32 16,-1 2-24-16,1-7-3 0,-3 1-4 0,0-4 4 16,0 1 0-16,-3-3 10 0,-2 1-26 0,-2 1 21 15,-1-1-29-15,-2-1 21 0,-2 2-34 16,-1-1 17-16,-1 1-7 0,-4 0-12 0,-1 0-6 16,-1 1-8-16,-2 1-4 0,-1 3-28 0,-3-1 21 15,-1 1-27-15,-3 2 23 0,1 3-5 0,-1 1-8 16,-2 0-12-16,2 3-28 0,0 1-39 0,1 2-54 15,0 0-48-15,0 1-38 0,1 4-42 0,1-2-46 16,1 4-41-16,3-1-13 0,0 1-15 0,2-1-50 16,3 2-320-16,0-1-270 0</inkml:trace>
  <inkml:trace contextRef="#ctx0" brushRef="#br0" timeOffset="63084.6">13077 7087 421 0,'0'0'455'0,"0"0"-50"0,0 0-66 0,-9-8-31 15,9 8-28-15,0 0 15 0,0 0-95 0,0 0 18 16,0 0-67-16,0 0 33 0,0 0-73 0,-11 5 41 16,11-5-65-16,-5 10 49 0,5-10-65 0,-4 17 7 15,0-7-22-15,1 1 11 0,0 2-9 0,3 1-1 16,-2 1 5-16,0 0-8 0,0 2 3 0,2 0-2 16,0-1-9-16,-2 1-2 0,2 1-4 0,2-1-2 15,-2-1 0-15,2-2-30 0,-2 1 33 0,0 0-33 16,0 0 33-16,2-3-30 0,-2 2 28 0,0-1-35 15,2-3 38-15,-2-10-63 0,0 23-24 16,0-23-101-16,1 18-58 0,-1-18-98 0,2 14-85 16,-2-14-67-16,3 11-97 0,-3-11-285 0,0 0-374 15</inkml:trace>
  <inkml:trace contextRef="#ctx0" brushRef="#br0" timeOffset="63858.47">15636 7243 384 0,'-10'-14'329'0,"10"14"-14"0,-7-9-80 0,7 9 12 16,-8-12-80-16,8 12-16 0,-9-8 44 0,9 8-80 15,-11-5 51-15,11 5-86 0,-12-2 48 0,12 2-67 16,-15 2 55-16,15-2-57 0,-17 8 45 0,6-1-53 16,3 1 42-16,-2 1-57 0,1 2 53 0,-1 1-49 15,1 0 55-15,1 2-60 0,-1-1 58 0,3 1-58 16,1 1 0-16,1-1-5 0,1 2-3 0,1-2-6 15,2 0 4-15,1 0 1 0,2 0 4 0,2 1 6 16,1-2 2-16,3 0 11 0,3 0 4 16,2 0 3-16,2-2-23 0,1 0 14 0,3-3-26 15,-1-1 23-15,2 0-25 0,-2-4 30 0,0-2-21 16,-1-1 37-16,0-2-22 0,-1-1 33 16,-1-5-35-16,1-1 44 0,-2-2 0 0,-2-3-2 15,0-1 9-15,-4-2-8 0,-3 2 6 0,-2-1-18 16,-1-1-9-16,-1-1-15 0,-4 1-12 0,-2-2-7 15,-3 0-7-15,0 0-7 0,-2 1-15 0,-4 2-24 16,0 1-34-16,-2 1-43 0,-1 2-54 16,0 1-38-16,0 4 9 0,1 3-95 0,0 0 19 0,0 4-100 15,0 1 5-15,-1 2-23 0,2 2-61 16,-2 2-301-16,3 1-248 0</inkml:trace>
  <inkml:trace contextRef="#ctx0" brushRef="#br0" timeOffset="64636.75">16788 7150 164 0,'0'0'236'0,"-10"4"-26"0,10-4-2 0,-13 5-33 16,13-5 34-16,-11 2-48 0,11-2 39 0,-12 4-60 15,12-4 16-15,-14 2 0 0,14-2 3 0,-11 3 47 16,11-3-56-16,-13 1 40 0,13-1-57 0,-10 3 50 15,10-3-63-15,0 0 48 0,-13 1-63 0,13-1 41 16,0 0-73-16,0 0 47 0,-14 3-68 0,14-3 5 16,0 0 9-16,0 0 3 0,0 0-5 15,0 0 5-15,0 0-7 0,14 2 5 0,-14-2 1 16,22 1-3-16,-6-2-4 0,5 1-4 0,-1 0-29 16,7-1 30-16,1 1-6 0,3 0-7 0,0 0-9 15,-1 0 3-15,3 0-7 0,-1 0-12 0,4 2-3 16,-4-2-1-16,-2 1-5 15,-1-1-2-15,-1 1 0 0,-5-1 0 0,-1 1 0 0,-3-1 2 16,0 0-9-16,-3 1 9 0,-1-1-1 0,-15 0 1 16,25 0 0-16,-25 0 6 0,18 0-21 15,-18 0-29-15,18 0-33 0,-18 0-30 0,13-1-38 0,-13 1 10 16,0 0-115-16,16-1-24 0,-16 1-121 0,0 0-21 16,9-3-24-16,-9 3-70 0,0 0-236 0,0 0-241 15</inkml:trace>
  <inkml:trace contextRef="#ctx0" brushRef="#br0" timeOffset="65091.42">17182 7013 294 0,'0'0'334'0,"-10"-3"-61"16,10 3-29-16,-12-4-33 0,12 4-28 0,0 0-34 15,-10-5-21-15,10 5-19 0,0 0-20 0,0 0-11 16,-13-3-11-16,13 3 1 0,0 0 16 16,0 0 2-16,0 0 6 0,0 0 3 15,0 0 0-15,-7 5-5 0,7-5-4 0,0 0-5 16,0 0 0-16,4 11-5 0,-4-11-4 0,6 8 43 16,-6-8-60-16,7 9 48 0,-7-9-63 0,12 11 55 15,-4-4-57-15,2-1 52 0,1 2-56 0,3-2 52 16,0 2-62-16,3-1 52 0,-2-1-65 0,5 2 54 15,-2 0-58-15,-1-3 57 0,-1 1-68 0,0-1 56 16,-2 0-61-16,-1-1 52 0,-1 0-58 0,-3 0 60 16,1-1-61-16,-10-3 61 0,15 7-66 0,-15-7 64 15,12 4-64-15,-12-4 46 0,6 6-37 0,-6-6 61 16,0 0-46-16,-4 13 54 0,4-13-53 0,-12 12 2 16,4-3 6-16,-3-2-1 0,0 2 1 0,0 0-4 15,-2 0 0-15,-1 0-1 0,1 1-1 0,-1-1 2 16,2 1 2-16,0 0-6 0,0-2 3 15,1 2-7-15,0-1 0 0,2-1-9 16,2 0-37-16,0-1-59 0,1 0-57 0,6-7-10 16,-9 14-117-16,9-14-49 0,-3 8-44 0,3-8-91 15,0 0-306-15,10 9-300 0</inkml:trace>
  <inkml:trace contextRef="#ctx0" brushRef="#br0" timeOffset="65611.14">17994 6955 111 0,'0'0'400'0,"3"-17"-75"15,-3 17-42-15,2-17-33 0,-2 17-35 0,-3-12-8 16,3 12-12-16,-5-14-20 0,5 14-13 0,-12-12-21 16,12 12-12-16,-16-10-11 0,16 10-12 0,-18-5-6 15,18 5-14-15,-21-1-4 0,10 1-21 16,11 0-27-16,-22 4 7 0,12 0-20 0,-1 0 7 0,0 2-4 16,2-1-2-16,-1 2 3 0,2 0-4 0,2 3-4 15,0-3-4-15,-1 2-2 0,4 0 3 16,3-9 1-16,-6 19-1 0,6-19 3 0,0 17 6 15,3-7 11-15,0 0 8 0,2-1 3 16,3 2 49-16,0 0-70 0,0-1 53 0,3 0-67 16,0 1 49-16,0 0-62 0,2-1 49 0,-2 0-61 15,1 1 50-15,1-1-57 0,-3 1 65 0,1-1-59 16,0 1 45-16,-2 0-64 0,-2 0 63 0,1-2-61 16,-2 2 63-16,-2-1-55 0,-1 0 74 15,-1-1-71-15,-2-9 62 0,0 17-58 0,0-17 61 0,-6 18-59 16,-1-10 62-16,1-1-62 0,-4 1 72 0,1-2-71 15,-3-1 3-15,-2 0 8 0,1-1 0 16,-3-1 5-16,2-2-5 0,-1-1-26 0,-1-1-47 16,0-2-10-16,-1 1-103 0,0-4 0 0,2 1-105 15,1-2-36-15,1-2-56 0,1 2-396 0,1-2-303 16</inkml:trace>
  <inkml:trace contextRef="#ctx0" brushRef="#br0" timeOffset="66076.78">18133 7113 69 0,'0'0'331'0,"0"0"-74"0,0 0-56 16,0 0-19-16,17 1-42 0,-17-1-16 0,0 0-38 15,20 0 10-15,-20 0-44 0,15-1 21 16,-15 1-23-16,16-2 36 0,-16 2-30 0,12-2 48 16,-12 2-54-16,13-5 59 0,-13 5-65 0,10-6 5 15,-10 6 5-15,7-9 0 0,-7 9 8 16,6-10-6-16,-6 10-6 0,1-11-1 0,-1 11 0 0,0-13 0 16,0 13 10-16,-1-14 0 0,1 14 3 15,-4-13-1-15,4 13 0 0,-5-13 1 0,5 13-2 16,-6-11-7-16,6 11-8 0,-11-9 0 0,11 9-8 15,-12-5-2-15,12 5-2 0,-16-2-4 0,16 2 1 16,-19 3 0-16,9 2 10 0,0 0 57 0,-3 3-66 16,1-1 48-16,1 3-64 0,2 0 49 0,0 3-59 15,3-2 54-15,-2 3-56 0,3-1 56 0,1 2-59 16,2-2 61-16,0 1-57 0,2-1 57 16,2 1-57-16,-1-1 70 0,4 1-59 15,0-1 59-15,3-1-60 0,1 1 55 0,0-2-61 16,3-1 58-16,0 0-77 0,1-4 24 0,2 2-88 15,-1-2 2-15,1-1-110 0,1-3 2 0,-1-1-124 16,-1-1-30-16,3 0-41 0,-2-2-75 0,3-2-269 16,-1-2-227-16</inkml:trace>
  <inkml:trace contextRef="#ctx0" brushRef="#br0" timeOffset="66406.89">18471 6786 495 0,'0'0'348'16,"-1"-14"-73"-16,1 14-57 0,0 0-35 0,-1-11-14 15,1 11-4-15,0 0-8 0,0 0-8 0,0 0-6 16,0 0 8-16,-1 11-11 0,1-11 0 0,0 18-10 16,0-18-6-16,0 24-2 0,0-10-7 0,0 3-5 15,0 1 5-15,0 1-11 0,0 0-8 0,-2 0-15 16,2 1 45-16,-1 1-73 0,1-1 50 0,-1 0-75 15,1-1 51-15,0 0-64 0,0-1 47 0,0-1-60 16,0-1 56-16,2 0-63 0,0-2 56 0,-1-3-56 16,0 1 10-16,2 1-3 0,-1-4 8 0,2 1-14 15,0-1-12-15,1 0-8 0,4-2-14 16,-3-1-21-16,3 0-17 0,2-1-24 0,0 0 21 0,-1-3-87 16,3 0 8-16,-1-1-109 15,0 0-12-15,2-1-3 0,-2-1-32 0,2-1-85 16,-2 1-248-16,-2-2-158 0</inkml:trace>
  <inkml:trace contextRef="#ctx0" brushRef="#br0" timeOffset="66656.57">18379 6986 182 0,'0'0'523'15,"-16"-4"-91"-15,16 4-49 0,-9-4-29 16,9 4-29-16,0 0-35 0,0 0-44 0,0 0-32 16,0 0-29-16,4-8-31 0,-4 8-16 0,16-3-21 15,-16 3-13-15,25-2-8 0,-11 2-26 0,1-1-11 16,2 1-18-16,-1-1-4 0,3 1-9 0,1 0-10 16,-4 0-19-16,1-1-56 0,-2 1-77 0,0 0-100 15,-2 0-84-15,0-1-68 0,-13 1-91 0,22-1-282 16,-22 1-270-16</inkml:trace>
  <inkml:trace contextRef="#ctx0" brushRef="#br0" timeOffset="67855.2">4738 8721 182 0,'-9'-10'319'0,"9"10"-52"15,-8-8-14-15,8 8-12 0,-7-8-19 0,7 8-18 16,-5-8-5-16,5 8-4 0,0 0-16 0,-8-9-21 16,8 9-23-16,0 0-18 0,0 0-22 0,-7-9-15 15,7 9-16-15,0 0-13 0,0 0-10 0,0 0-2 16,0 0 2-16,0 0 2 0,0 0 4 15,0 0 5-15,-8 7 4 0,8-7 12 0,0 0 11 16,0 17 1-16,0-17 0 0,0 13-1 0,0-13 7 16,0 20-50-16,-1-8 63 0,1 0-58 0,0-1 60 15,0 3-63-15,0 0 65 0,0-1-57 0,-2 2 62 16,2 1-51-16,-1 0 43 0,0 1-58 0,1-2 1 16,-1-3 3-16,1 3-4 0,-2-3-4 0,2 1-2 15,0-1-1-15,-1-1-4 0,1-11-6 0,0 20-1 16,0-20 2-16,0 14-9 0,0-14-1 0,-1 15-3 15,1-15 0-15,0 0 0 0,0 16-1 0,0-16-1 16,0 0-21-16,0 13 24 0,0-13-2 0,0 0-8 16,0 0-40-16,0 12-64 0,0-12-79 0,0 0-33 15,0 0-151-15,0 0-42 0,0 0-93 0,-2 11-499 16,2-11-596-16</inkml:trace>
  <inkml:trace contextRef="#ctx0" brushRef="#br0" timeOffset="68593.23">7797 8543 313 0,'-7'-6'402'0,"7"6"-25"15,0 0-24-15,-8-10-6 0,8 10-2 0,0 0-25 16,-8-8-30-16,8 8-19 0,0 0-15 0,-8-7-26 15,8 7-27-15,0 0-27 0,0 0-34 0,-6-6-27 16,6 6-23-16,0 0-16 0,0 0-11 0,0 0-2 16,0 0 13-16,-8 9-21 0,8-9 13 0,-4 12 12 15,4-12 6-15,-4 20 6 0,2-9-13 0,0 2 4 16,0 1-1-16,1 1-4 0,-2-1-7 0,2 4-7 16,-1-3-4-16,1 2-10 0,0-1-5 0,0-1-6 15,-1 3-6-15,2-5-4 0,-1 2-3 0,1-2-5 16,0 1 0-16,0-1-1 0,0-1-3 15,0 0-1-15,0 0-8 0,0-12-29 0,0 19-39 16,0-19-51-16,1 17-90 0,-1-17-86 0,0 15-31 16,0-15-145-16,2 13-44 0,-2-13-75 15,1 11-413-15,-1-11-594 0</inkml:trace>
  <inkml:trace contextRef="#ctx0" brushRef="#br0" timeOffset="69476.59">10445 8465 39 0,'-5'-7'361'16,"5"7"-70"-16,0 0-29 0,0 0-17 0,0 0-24 16,-7-7-14-16,7 7 9 0,0 0-15 0,0 0-11 15,0 0-18-15,0 0-24 0,0 0-12 0,0 0-16 16,-5-9-12-16,5 9-16 0,0 0-9 0,0 0-12 15,0 0-16-15,0 0-4 0,0 0-1 0,0 0 4 16,0 0 3-16,-5 13 6 0,5-13 6 0,-1 13-2 16,1-13-3-16,-3 20-1 0,2-9 12 0,1 2 1 15,-3 2-5-15,3 3-5 0,-2-2-14 16,0 2-3-16,1 0 2 0,0-1-5 0,1 1 4 16,-1 0-2-16,-1 0 4 0,2 0-3 0,-1-1-9 15,1-2-3-15,-1 0-2 0,1-1-1 0,-2-1-3 16,2-1-2-16,0-12-3 0,0 22-1 0,0-22-4 15,0 19 0-15,0-19 0 0,-1 15-1 0,1-15 0 16,0 11-17-16,0-11-38 0,0 0-54 0,0 15-66 16,0-15-68-16,0 0-24 0,-1 11-134 0,1-11-51 15,0 0-107-15,0 0-313 0,0 0-398 16</inkml:trace>
  <inkml:trace contextRef="#ctx0" brushRef="#br0" timeOffset="71223.67">12990 8322 134 0,'0'0'421'0,"-3"-15"-103"0,3 15-45 16,-4-11-41-16,4 11-19 0,-9-12-28 0,9 12-16 15,-9-9-20-15,9 9-10 0,-17-3-14 0,17 3-7 16,-21 0-2-16,21 0-8 0,-25 3-7 0,14 0 3 16,-5 3-13-16,3 0-9 0,-3 2-9 0,2 2-14 0,0 3 14 15,-1 0-16-15,3 0 17 0,-1 4-7 16,3-1-5-16,0 1-9 0,1 0-7 0,5-2-2 15,-1 1-4-15,1-1-3 0,-1 0-2 0,5-2 1 16,0 0-1-16,5 0 2 0,-3 0 1 0,5-1 6 16,-1 0 5-16,5-2 3 0,3 0-12 15,1-3-8-15,0 0 1 0,4-2-12 0,-1 0-5 16,1-3-9-16,-2-3-7 0,2 0-4 0,-2-2-11 16,1-3-10-16,-3-2-10 0,4-3-9 15,-6-1-7-15,1-4 2 0,-3 1 9 0,-1-5-15 0,-4 3 29 16,-2 0 8-16,1-1 8 0,-5 1-7 15,0-1 2-15,-3 2 1 0,1 0-4 0,-2 1 55 16,-3 1-64-16,0 1 54 0,-2 1-62 0,1 2 56 16,-2 2-57-16,-1 2 50 0,0 2-58 0,-1 2 7 15,1 1 2-15,11 1 6 0,-25 3 4 0,12 1 5 16,0 3 4-16,2 1 4 0,2 1-11 0,-3 3 18 16,3 0 2-16,3 2 2 0,1 2 8 0,1 0 1 15,1 1-1-15,3 0-2 0,0 1-4 0,3 0 57 16,1-1-66-16,1 3 59 0,3-2-65 0,1 1 62 15,3-1-60-15,-1-3 56 0,5 0-73 0,-3-1-8 16,4-1-137-16,-2-4-37 0,5 1-106 0,-4-4-66 16,2-2-66-16,1-1-231 0,0-3-187 0</inkml:trace>
  <inkml:trace contextRef="#ctx0" brushRef="#br0" timeOffset="71643.55">13195 8441 337 0,'0'0'404'0,"0"0"-88"16,-2-12-53-16,2 12-38 0,0 0-40 16,0 0 3-16,0 0-21 0,0 0 9 0,0 0-15 15,0 0-5-15,0 0-1 0,8 12-6 0,-8-12-10 16,4 18-10-16,-1-7-15 0,-1 1 44 0,2 0-76 16,-2 1 56-16,0 0-71 0,-2 0 48 15,2 1-74-15,-1-3 52 0,1 2-74 0,-2 0 57 0,0-2-70 16,0-11 51-16,0 19-56 0,0-19 59 15,0 17-60-15,0-17 61 0,0 12-62 0,0-12 1 16,0 0-7-16,-2 12-5 0,2-12 55 0,0 0-69 16,0 0-4-16,0 0-3 0,-9-10 9 0,9 10 0 15,-4-18-9-15,4 18-12 0,0-24-5 0,0 10 6 16,2-2 13-16,2 0 5 0,0-1 0 0,3-1-17 16,2 0 23-16,0 2 2 0,2 2 1 15,1-1-3-15,-1 5-1 0,3 0 6 0,-1 0-3 0,0 3 1 16,3 2-1-16,-3 2 1 0,1 0-12 15,-1 3 17-15,3 3-11 0,-2 0 17 0,2 3-1 16,-1 3 4-16,1 1 3 0,-3 2 8 0,1 3 9 16,-3 0 7-16,0 0 44 0,-1 1-63 0,-6 0 61 15,3 0-66-15,-3 0 56 0,-2-3-61 0,0 2-17 16,-2-3 18-16,0 0-106 0,-2 1-14 0,2-13-142 16,-4 19-31-16,4-19-42 0,-5 16-60 0,5-16-313 15,-8 8-218-15</inkml:trace>
  <inkml:trace contextRef="#ctx0" brushRef="#br0" timeOffset="72070.39">12751 8106 24 0,'0'0'410'0,"-11"-6"-38"16,11 6-97-16,-11-4 39 0,11 4-107 0,0 0-10 15,-11-5 42-15,11 5-83 0,0 0 41 0,0 0-65 16,0 0 38-16,0 0-52 0,0 0 54 0,0 0-46 15,9-8 52-15,-9 8-59 0,22-2 63 0,-7 1-71 16,4 0 53-16,6-2-64 0,4 2 55 0,0-2-49 16,7 1-1-16,0 0-3 0,2 0-14 15,1 0 8-15,-2 1-18 0,1 0-5 16,0-1-4-16,-4-1-4 0,-3 2-8 0,-1-2-9 16,-1 2-11-16,0-1-9 0,-2 0-7 0,-2 1-3 15,-2 0-3-15,-4-1-2 0,0 2-4 0,-2-1-15 16,-3 0-38-16,-1-1-61 0,-1 1-61 0,-12 1-14 15,18 0-105-15,-18 0-11 0,18 1-90 0,-18-1-19 16,13 3-54-16,-13-3-426 0,12 5-443 0</inkml:trace>
  <inkml:trace contextRef="#ctx0" brushRef="#br0" timeOffset="72953.75">15418 8203 209 0,'0'0'406'16,"-2"-11"-14"-16,2 11-112 0,-5-10 39 16,5 10-92-16,-8-8 29 0,8 8-79 0,-10-8 30 0,10 8-83 15,-14-6 28-15,14 6-71 0,-16-2 37 16,16 2-62-16,-19 2 36 0,9 0-61 0,1 2 44 16,-2 1-54-16,0 2 50 0,1 2-53 0,-1-1-1 15,3 3 1-15,-1 0-1 0,3 0 0 0,1 0 7 16,0 3-2-16,3-2 0 0,1 1-6 0,0 0 15 15,2 0-2-15,1-1 0 0,1 2 5 0,5-1 7 16,0 0 4-16,1-2-5 0,4 2-4 0,3-3-7 16,-5-1-4-16,6-1-1 0,-4-1 6 15,2-3-5-15,-2 0 3 0,-1-2-1 0,0-1 1 16,-12-1-4-16,22-2-5 0,-11-3-8 0,-1-2-36 16,0-3 10-16,0-1-7 0,-4-1-3 0,0-3 4 15,1-1 51-15,-4-1-65 0,-1 1 50 0,0-3-60 16,0 0 47-16,-2 1-55 0,-2 2 62 0,0 0-59 15,0 2 58-15,0 2-59 0,-1 0 53 0,0 2-60 16,3 10 54-16,-7-16-53 0,7 16 53 0,-10-6-47 16,10 6 54-16,0 0-47 0,-18 2 51 0,18-2-49 15,-14 10 58-15,8-1-55 16,-1-1 58-16,2 4-39 0,0 1 9 0,0-1 3 16,2 2 9-16,1 3 13 0,0-2 6 0,2 2 2 0,2 0 1 15,-2 1 0-15,5-2 0 0,-1 1-5 16,0 0-10-16,6 1 57 0,-1-2-59 0,1 1 52 15,3-2-94-15,0-1-2 0,1-3-148 0,2 0-47 16,2-2-99-16,-4-2-91 0,4-1-364 0,-4-3-309 16</inkml:trace>
  <inkml:trace contextRef="#ctx0" brushRef="#br0" timeOffset="73370.03">15743 8330 201 0,'0'0'445'0,"0"0"-113"0,6-8-50 16,-6 8-49-16,0 0-16 0,0 0-9 0,0 0-10 16,0 0-5-16,12-2-21 0,-12 2-16 15,5 8-2-15,-5-8-11 0,5 12-5 0,-5-12-14 16,5 16-6-16,-3-5-6 0,0 0-6 0,-1 0-10 16,1 0-13-16,0 2-9 0,-1-2-11 0,-1-11-12 15,0 22-5-15,-1-11-8 0,-1 0 51 0,2-11-64 16,-2 16-5-16,2-16 2 0,-2 14 4 15,2-14-3-15,-3 13 1 0,3-13 1 0,-4 8-9 16,4-8-3-16,0 0-8 0,0 0-11 0,-11-1-3 0,11 1-1 16,-7-7-1-16,7 7-11 0,-6-15-2 0,4 6-7 15,-1-3 3-15,3 12-10 0,0-23 9 16,3 10 6-16,0-2 0 0,5-1 0 0,-2 3 49 16,6-3-64-16,1 2 57 0,-1 0-62 0,5 3 60 15,-2 1-49-15,2 4 47 0,-2-2-59 0,3 5 7 16,-1-2 5-16,2 4 6 0,-2 2 3 0,2 2 14 15,0 1 3-15,-2 2 1 0,2 3 7 0,-3 3 10 16,1-1 4-16,-2 4-2 0,-1 0 2 0,-1 2 1 16,-1 1 4-16,-3 0 1 0,-4-2-15 0,-1 1 35 15,-1-1-129-15,-1 1-41 0,-2-2-169 16,0-1-70-16,-2 2-123 0,0-2-325 16,1-1-345-16</inkml:trace>
  <inkml:trace contextRef="#ctx0" brushRef="#br0" timeOffset="74357.42">16857 8236 54 0,'0'0'376'0,"-11"-2"-72"16,11 2-33-16,-13-2-25 0,13 2-38 15,-15-1-2-15,15 1-36 0,-16-2-13 0,16 2-10 16,-16-1-17-16,16 1-17 0,-14 0-22 0,14 0-8 0,-14 0-6 15,14 0-20-15,0 0-12 0,-17 0-11 0,17 0-9 16,0 0-5-16,0 0-3 0,-17 1 7 0,17-1 22 16,0 0 19-16,0 0 24 0,0 0 12 15,8 5-1-15,-8-5-1 0,21 2-5 16,-7-2-7-16,6 2-5 0,2-1-11 0,5-1-8 16,2 0-6-16,0 0 1 0,3-1-5 0,0 1-3 15,5-2 8-15,-1 1-19 0,1-1-3 0,-1 1-6 16,0 0-8-16,-6 0 1 0,-1 0-7 0,0 0-2 15,-2-2-2-15,-4 3-2 0,-2-1-2 0,-2-1-1 16,0 1-1-16,-4 1-8 0,-1-1-31 0,-1 1-30 16,-1-1-7-16,-12 1-112 0,20 0-21 15,-20 0-126-15,16-2-37 0,-16 2-73 0,0 0-371 0,15-3-343 16</inkml:trace>
  <inkml:trace contextRef="#ctx0" brushRef="#br0" timeOffset="74740.13">17316 8118 401 0,'0'0'364'0,"-10"-2"-102"0,10 2 21 15,0 0-98-15,-14-1 43 0,14 1-95 0,0 0 41 16,0 0-101-16,-12-1 58 0,12 1-79 0,0 0 72 15,0 0-54-15,0 0 61 0,0 0-49 16,0 0 53-16,7 6-59 0,-7-6 46 0,12 4-65 16,-12-4 41-16,15 7-61 0,-5-4 45 0,0-1-58 15,-1 1 52-15,1 1-59 0,2 0 47 0,-2 1-60 16,-1-1 48-16,1-1-60 0,-2 1 56 0,1 1-63 16,-9-5 61-16,14 9-57 0,-8-3 65 15,-6-6-37-15,8 10 75 0,-8-10-43 0,5 14 19 16,-5-14 16-16,0 14 9 0,0-14 0 15,-5 17 7-15,1-8-37 0,-1 0 30 0,-3 0-43 0,-1 2 13 16,0-1-36-16,0 1 22 0,-2-1-34 16,2 2 24-16,0-3-66 0,0 1-39 0,-1 1-100 15,2-2-83-15,0 1-84 0,3-2-46 0,-1 1-79 16,2-1-473-16,4-8-505 0</inkml:trace>
  <inkml:trace contextRef="#ctx0" brushRef="#br0" timeOffset="75329.78">18005 8046 271 0,'0'0'402'0,"1"-11"22"0,-1 11-96 0,3-11 39 16,-3 11-72-16,0 0 28 0,1-11-98 0,-1 11 31 15,0 0-89-15,0 0 23 0,1-13-83 0,-1 13 42 16,0 0-63-16,0 0 59 0,0 0-56 0,0 0 61 16,0 0-48-16,-1 13 8 0,1-13-2 0,-3 16-6 15,1-5-9-15,-1 1-6 0,0 2 1 16,0 1-8-16,1 1 4 0,-1 2-30 0,0-1 12 16,1 0-31-16,-1 2 19 0,2-2-29 0,-2 1 16 15,2 0-29-15,-1 0-1 0,0-1 3 0,2-1 23 16,-1-2-30-16,1 1 8 0,0-3-77 0,1 0-35 15,-1-12-107-15,0 21-41 0,0-21-56 16,2 16-83-16,-2-16-22 0,2 9-99 0,-2-9-434 16,0 0-516-16</inkml:trace>
  <inkml:trace contextRef="#ctx0" brushRef="#br0" timeOffset="75606.89">17790 8019 492 0,'-4'-12'341'0,"4"12"17"15,-2-12-113-15,2 12-13 0,4-9 43 0,-4 9-92 16,6-9 35-16,-6 9-77 16,16-9 37-16,-4 6-54 0,2-1 44 0,5 0-60 0,1 2 48 15,5-2-71-15,2 3 41 0,0-1-64 0,1 1 51 16,0 0-68-16,-1 1 51 0,0-1-67 15,-4 1 47-15,0 0-68 0,-2 0 49 0,-1 0-63 16,-1 0 55-16,-4 0-65 0,1 1 50 0,-16-1-91 16,24 0 5-16,-24 0-132 0,18 0-10 0,-18 0-100 15,16 1-20-15,-16-1-53 0,13 2-81 0,-13-2-204 16,0 0-162-16</inkml:trace>
  <inkml:trace contextRef="#ctx0" brushRef="#br0" timeOffset="76071.25">18478 8229 437 0,'0'0'398'0,"0"0"-121"0,4-10-29 0,-4 10-20 15,0 0-13-15,1-11 38 0,-1 11-97 0,-4-8 24 16,4 8-81-16,-6-8 34 0,6 8-68 0,-13-5 45 16,13 5-65-16,-17-6 45 0,7 3-68 0,10 3 53 15,-20-1-60-15,20 1 43 0,-23 4-59 16,11-2 51-16,0 2-57 0,-1 1 46 0,-1 2-55 0,2 0 55 16,2 1-46-16,-2 0-1 15,3 1 4-15,0-1 6 0,2 3 0 0,0-3 8 0,2 1 5 16,1 0 7-16,1 0 7 0,3-9 11 15,-4 17 10-15,4-17 13 0,2 14 10 0,-2-14 2 16,8 15-4-16,0-7-9 0,1-2-5 0,0-1-3 16,1 0-5-16,2-2-24 0,0 1 12 15,0-3-26-15,2 0 22 0,-14-1-25 0,25-1 25 0,-15-2-27 16,2 1 19-16,-2-3-8 0,-1 1-3 0,0-2-6 16,-1-2-3-16,-3 1-4 0,-5 7-1 0,7-15-11 15,-7 15-7-15,2-16-9 0,-2 16-8 16,-3-16 43-16,-2 7-78 0,0 0 19 0,-3 0-84 0,-1-1 18 15,0 1-99-15,2 3 9 0,-3-1-68 16,2 2-26-16,0 0-57 0,8 5-365 0,-15-8-226 16</inkml:trace>
  <inkml:trace contextRef="#ctx0" brushRef="#br0" timeOffset="76739.07">18918 8258 484 0,'-6'-11'449'0,"6"11"-117"0,-7-12 13 0,7 12-85 15,-12-10 34-15,12 10-91 0,-13-11 11 0,13 11-80 16,-14-8 24-16,6 3-75 0,8 5 27 0,-19-6-67 15,19 6 36-15,-20-3-63 0,20 3 41 16,-20 0-59-16,20 0 49 0,-22 4-56 0,11 0 44 0,-1-1-53 16,2 2 3-16,-3 1 3 0,3 0 4 0,-3 0 5 15,3 1 1-15,2 0 5 0,0 2 6 16,0-2 10-16,1 0 11 0,2 2 4 16,5-9 1-16,-7 15-3 0,7-15-3 0,-2 14-19 15,2-14 12-15,2 13-22 0,-2-13 14 0,11 12-23 16,-3-7 11-16,2 0-4 0,0-1-5 0,1 0 4 15,2-2 3-15,-1-1 1 0,-12-1 19 0,21-1-18 16,-8-1 3-16,-1 0 2 0,-1-4 1 0,-1 1 11 16,1 0 7-16,-1-2 18 0,-2-2 67 0,0 1-53 15,-1-1 71-15,-2 0-63 0,0 0 48 0,0-1-65 16,-1 2 9-16,-4 8 13 0,8-17 3 0,-8 17-5 16,3-11-14-16,-3 11-17 0,6-10-6 0,-6 10-17 15,3-8-8-15,-3 8-2 0,0 0 4 16,0 0 4-16,0 0 5 0,0 0 0 0,0 0 4 15,0 0 2-15,0 0 1 0,2 14 3 0,-2-14-26 16,-2 17 37-16,2-17-36 0,-2 21 33 16,2-10-36-16,-1 3 33 0,-1 0-37 0,2 0 32 15,0 1-36-15,-1 4 32 0,1-2-36 0,0 1 34 16,0-1-33-16,0 1 31 0,0 0-6 0,0-2-3 16,0 1 1-16,0-4 3 0,0 1-9 0,0 0-2 15,0-2-1-15,0 0-1 0,0-12-2 0,0 19-1 16,0-19-2-16,-1 16-1 0,1-16-2 0,-4 14-1 15,4-14 4-15,-10 10-1 0,2-5-20 0,8-5-13 16,-18 3-23-16,4-2-41 0,1-2-54 0,-1 0-31 16,-1-1-28-16,-2-1-44 0,3-1-74 15,0 0-25-15,1-1-37 0,2 0-55 0,2 0-306 16,9 5-265-16</inkml:trace>
  <inkml:trace contextRef="#ctx0" brushRef="#br0" timeOffset="77355.59">19312 8250 1 0,'0'0'543'0,"0"-15"-180"15,0 15 38-15,-2-13-110 0,2 13 36 0,-5-12-82 16,5 12 18-16,-8-13-88 0,8 13 22 0,-14-10-80 15,14 10 25-15,-14-9-76 0,14 9 32 0,-15-4-69 16,15 4 44-16,-18-3-65 0,18 3 43 0,-21 1-44 16,11 2 30-16,-1 0-55 0,0 1 49 0,2 1-51 15,-2 0 48-15,2 2-53 0,1 0 54 16,-1 0-50-16,3 1 55 0,0 1-50 0,0-1 10 16,3 1 5-16,-1-1 7 0,4-8 5 0,-4 17 4 15,4-17 3-15,0 15-6 0,0-15-2 16,8 16 0-16,-3-9-1 0,-5-7 2 0,13 12-6 15,-5-7 1-15,-8-5 3 0,16 7 1 0,-16-7 1 16,15 2-1-16,-15-2 7 0,14-2 2 0,-14 2-8 16,17-7 2-16,-11 1 3 0,2 0 1 0,-3-2 8 15,1 1 50-15,1-3-62 0,-2 1 67 0,-1-1-50 16,0 0 65-16,-1 0-51 0,-3 10 43 0,6-17-54 16,-6 17 58-16,5-12-73 0,-5 12 44 0,5-10-70 15,-5 10 44-15,0 0-63 0,3-11 61 16,-3 11-47-16,0 0 59 0,0 0-59 0,0 0 9 15,0 0 1-15,-1 11 8 0,1-11 6 16,-2 13-2-16,2-13 3 0,-3 17 1 0,-1-6-24 16,4 0 31-16,-2 3-22 0,1 0 28 0,-2 1-28 0,0 3 32 15,1-1-32-15,-1-1 22 0,2 1 1 16,-2 0-7-16,1 1-4 0,0-2-1 0,0 1-3 16,1-1 0-16,-1 0-3 0,0-2 0 0,1-1 0 15,-1 0 2-15,1-1 5 0,0 0-4 0,0-1 4 16,1-11 2-16,-3 20-11 0,0-11-8 0,3-9-2 15,-5 14-9-15,5-14-10 0,-9 14-21 0,9-14-22 16,-15 8 23-16,15-8-86 0,-18 6 15 0,18-6-77 16,-19 3 6-16,19-3-135 0,-20-4-18 0,20 4-48 15,-17-6-79-15,8 0-243 0,3 0-219 0</inkml:trace>
  <inkml:trace contextRef="#ctx0" brushRef="#br0" timeOffset="77651.23">19481 7971 5 0,'5'-14'573'0,"-2"3"-105"0,-1 1 5 0,-2 10-113 0,4-16 10 16,-4 16-117-16,4-12-3 0,-4 12-101 15,3-10 17-15,-3 10-77 0,0 0 32 0,0 0-57 16,0 0 57-16,0 0-48 0,0 0 52 0,5 14-59 0,-5-14 62 15,-2 20-56-15,2-6 69 0,0-2-43 16,-1 7-1-16,1-2 3 0,0 3-12 0,-1-1-12 16,0 1-3-16,1 1-46 0,-2 0 27 15,1-1-37-15,1 0 23 0,-1 1-39 0,1-1 32 16,0-3-36-16,0 2 26 0,0-2-68 0,0 0-36 16,0-4-97-16,1 1-66 0,0-2-79 0,1 0-46 15,-2-12-72-15,3 18-76 0,-3-18-302 0,8 12-354 16</inkml:trace>
  <inkml:trace contextRef="#ctx0" brushRef="#br0" timeOffset="78059.17">19645 8282 37 0,'0'0'445'0,"0"0"-108"16,0 0-44-16,10-6-50 0,-10 6-13 0,0 0-45 15,0 0-37-15,13-3-1 0,-13 3 8 16,0 0-85-16,14-2-15 0,-14 2-5 0,15 0-3 15,-15 0-5-15,15-1 0 0,-15 1 0 0,20-3 53 16,-20 3-48-16,19-6 50 0,-19 6-51 0,20-7 50 16,-12 1-54-16,2 0 52 0,-2-1-47 0,-2 1 50 15,1-2-57-15,-2 0 53 0,0-1-58 0,-1 1 57 16,-4 8-64-16,2-17 50 0,-2 17-62 16,-2-17 44-16,-2 9-61 0,-3 0 54 0,1 1-59 15,0 0 55-15,-2 0-58 0,-2 2 55 0,1 2-64 16,-3 1 56-16,12 2-63 0,-21 0 55 0,10 2-52 15,0 0 55-15,1 3-55 0,-1 2 56 16,0 1-51-16,2 1 65 0,1 1-54 0,1 0 64 0,0 1-41 16,3 0-5-16,1 1 10 0,0-1 3 15,2 1 7-15,1-1-7 0,1 2 7 0,2-3-24 16,-1 5 22-16,3-3-21 0,2 0 26 0,3 0-11 16,0-1 11-16,3-2-21 0,2 3-24 0,4-4-30 15,1 0-28-15,1-2-42 0,2-1-53 0,3-2-56 16,-1-3-69-16,2-1-7 0,1-1-46 0,0-2-40 15,3-3-363-15,0-1-250 0</inkml:trace>
  <inkml:trace contextRef="#ctx0" brushRef="#br0" timeOffset="78369">20458 7783 163 0,'0'0'514'16,"2"-18"-84"-16,-2 18-57 0,3-12-39 0,-3 12-41 16,0 0-55-16,1-13-64 0,-1 13-32 0,0 0-25 15,0 0-11-15,0 0 40 0,0 0-45 0,-10 11 54 16,6-2-53-16,-1 3 51 0,-2 4-27 0,0 3 53 16,-2 1-63-16,0 6 46 0,0 0-62 0,-1 1 3 15,-1 2-6-15,-1 0-10 0,1-2 2 0,1 2-4 16,-1-1 1-16,0 0-38 0,1-1 25 0,0-1-31 15,1 1 25-15,1-5-40 0,1 1 15 0,-1-2-32 16,2 1 29-16,1-2-26 0,-1 0 14 0,1-2-33 16,1-1-12-16,1-2-103 0,0 0-66 0,-1-2-95 15,3-1-117-15,-2-1-77 0,2 0-98 16,1-11-395-16,-2 14-557 0</inkml:trace>
  <inkml:trace contextRef="#ctx0" brushRef="#br0" timeOffset="79950.3">20871 8080 52 0,'0'0'366'0,"4"-12"-71"16,-4 12 9-16,3-12-54 0,-3 12-17 0,-1-12-19 15,1 12 55-15,-3-11-56 0,3 11 34 16,-5-10-93-16,5 10 47 0,-9-9-65 0,9 9 37 15,-10-6-53-15,10 6 40 0,-13-5-69 0,13 5 53 16,-15-3-75-16,15 3 46 0,-16 3-69 0,16-3 54 16,-19 6-51-16,10-1 54 0,-3 2-62 0,1 1-2 15,1 1 0-15,0 1-1 0,1 0-5 0,1 0-6 16,2 3-10-16,-2-1 1 0,3 0 11 0,1 0-8 16,2-1-9-16,-1 0-4 0,3-11 3 0,0 22-5 15,1-11 1-15,2-1 3 16,1-1 9-16,2 1-25 0,3-1 31 0,3-1-38 15,0-1 3-15,5 0-57 0,-2-3-15 0,5 2-66 16,-1-2-45-16,0-2-44 0,1-1-57 0,2-1-4 16,-1-1 4-16,-1-1 7 0,0-2 18 0,-2 0 13 15,3-3 42-15,-1 0 30 0,-3-2 34 0,1 0 41 16,-6 0 20-16,4-3 33 0,-5 3 32 0,0-4 35 16,0 3 22-16,-2 0 21 0,-1 0 30 0,-2-1 0 15,2 2 59-15,-5 0-45 0,-3 9 8 0,7-16 24 16,-7 16 21-16,4-13-1 0,-4 13-13 0,1-11-10 15,-1 11 34-15,0 0-67 0,1-11 31 0,-1 11-60 16,0 0 36-16,0 0-63 0,0 0 48 0,0 0-58 16,0 0 47-16,-11 3-51 0,11-3 43 15,-5 9-51-15,5-9 53 0,-7 12-54 16,7-12 59-16,-5 18-51 0,5-18 12 0,-2 20-6 16,2-20-2-16,-2 21 1 0,2-21 0 0,0 21-7 15,2-10 0-15,-1-1 1 0,3 1 2 0,1-1 3 16,0-1 1-16,1 2-19 0,3-2 24 0,3-2-25 15,-2 2 21-15,2-3-33 0,-1-1 22 0,-1-2-2 16,-10-3-3-16,22 3-3 0,-22-3 4 0,21-3-4 16,-11-1-3-16,-1-1-4 0,-2-2 4 0,3-3-5 15,-3-1-10-15,-3 1 58 0,0-1-78 16,-2 0 53-16,-1-1-65 0,-1-2 52 0,-1 2-69 0,-1 0 57 16,-2-3-62-16,-2 2 55 0,-1 1-50 0,-1 1 37 15,1 0-70-15,-2 4 28 0,-1 0-82 16,0 2 29-16,1 1-99 0,9 4-15 15,-19-3-12-15,19 3 11 0,-15 2-25 0,15-2-42 16,-15 7-9-16,15-7-221 0,-9 7-28 0</inkml:trace>
  <inkml:trace contextRef="#ctx0" brushRef="#br0" timeOffset="80670.58">21477 8103 418 0,'0'0'540'0,"0"0"-170"0,8-10-15 0,-8 10-104 16,0 0 22-16,6-7-98 0,-6 7 13 0,0 0-65 16,0 0 31-16,0 0-51 0,13 1 22 0,-13-1-53 15,9 8 50-15,-9-8-59 0,9 9 51 0,-9-9-55 16,9 14 57-16,-9-14-55 0,8 16 44 0,-3-7-66 15,-5-9 1-15,5 18 4 0,-3-8 4 16,-2-10-5-16,3 18-1 0,-3-18-7 0,0 17 0 16,0-17-3-16,0 14-2 0,0-14 5 0,-3 12-12 0,3-12 7 15,-2 10-1-15,2-10-6 0,0 0-3 16,-8 9-6-16,8-9-7 0,0 0 1 0,0 0-17 16,-11-4-5-16,11 4-3 0,-5-9-7 0,5 9 2 15,-3-14-13-15,3 14 69 0,0-20-78 16,3 8 64-16,2-2-55 0,0-2 45 0,4 2-57 15,0-2 62-15,1-1-60 0,1 2 59 0,-2 3-54 16,3 1 51-16,-1 1-59 0,0 3 62 0,0-1-64 16,1 3 62-16,-2 1-61 0,0 0 63 15,-10 4-63-15,22-1 60 0,-22 1-54 0,21 2 61 16,-11 2-51-16,0 2 56 0,0 0-54 0,-1 2 73 16,-1 2-56-16,-1-1 68 0,1 3-57 0,-3-2 63 15,-1 1-60-15,0-1 9 0,-2 2-1 0,0-2 1 16,-1 1 7-16,-1-11-7 0,0 19 3 0,0-19-1 15,-3 18-1-15,3-18 3 0,-4 14 0 0,4-14 4 16,-3 11 0-16,3-11 0 0,0 0-2 0,-9 8-3 16,9-8-2-16,0 0-5 0,0 0 11 0,-14-7-23 15,14 7-8-15,-4-10-2 0,4 10 56 16,-2-17-66-16,4 5 56 0,-1 1-64 0,2-1 60 16,0-1-60-16,4 0 60 0,-2-1-60 0,0 2 55 15,1 1-62-15,2 1 60 0,0 2-60 16,-1 0 54-16,1 1-55 0,1 3 58 0,0-2-57 15,0 3 57-15,1 0-57 0,-10 3 62 0,19 2-59 16,-8 0 71-16,-1 3-64 0,-1 0 60 0,1 0-52 16,1 3 63-16,-2 2-57 0,0 0 7 0,0 0 9 15,0 1 6-15,-1-1 6 0,0 3 9 0,-2 0 2 16,0-1-3-16,-2 2 3 0,-1-3-33 0,-1 1 22 16,0 0-43-16,-1 0 10 0,-2-2-65 0,1-10-62 15,-3 22-105-15,3-22-75 0,-3 17-35 0,3-17-103 16,-1 13-315-16,1-13-304 0</inkml:trace>
  <inkml:trace contextRef="#ctx0" brushRef="#br0" timeOffset="80957.59">22240 8091 238 0,'0'0'523'0,"2"-10"-131"0,-2 10 19 0,0 0-100 15,2-14 17-15,-2 14-115 0,0 0 4 0,0 0-84 16,0 0 28-16,2-10-68 0,-2 10 36 0,0 0-60 16,0 0 56-16,0 13-59 0,0-13 58 0,0 15-43 15,0-15 52-15,1 21-57 0,-2-8 8 16,2 1-6-16,-1 2 18 0,0 1 0 16,0 2-35-16,0 0 37 0,0 1-35 0,-1 0 24 0,1 0-42 15,0 1 23-15,0 0-34 0,0-2 18 16,-2 0-24-16,2 0 21 0,0-2-41 0,0 0 23 15,-1-3-46-15,1-2-10 0,1 0-90 0,-1-12-50 16,-1 19-73-16,1-19-75 0,1 14-81 0,-1-14-70 16,0 0-46-16,0 0-300 0,0 0-341 0</inkml:trace>
  <inkml:trace contextRef="#ctx0" brushRef="#br0" timeOffset="81241.23">22266 8132 137 0,'1'-18'342'0,"2"1"-53"15,1 3 25-15,-2-1-77 0,1 4 36 0,2-1-83 16,-1 1 38-16,-1 1-90 0,3 1 40 0,0 2-84 16,2-1 40-16,0 2-65 0,0 2 43 0,3-1-66 15,-11 5 41-15,20-4-64 0,-20 4 44 0,22 1-61 16,-11 2 47-16,1 1-58 0,2 1 51 0,-1 1-51 16,-2 3 41-16,0 1-49 0,0 0 49 0,0 3-49 15,-3-1 51-15,0 1-55 0,-3 1 55 16,0 0-48-16,-3-1 53 0,-2 1-54 0,-1-2 52 15,-5 1-59-15,-1-1 4 0,0-1 1 0,-2-2 4 16,-4 1 6-16,0-3-2 0,-2-1 1 0,1-1 5 16,-3-1-1-16,2-2 9 0,-2-1-56 0,2-2-43 15,-2-1-49-15,0-2-38 0,4 0-47 0,0-2-67 16,4 0-72-16,0 0-210 0,2-1-87 16</inkml:trace>
  <inkml:trace contextRef="#ctx0" brushRef="#br0" timeOffset="81520.75">22661 7806 182 0,'0'0'511'0,"6"-10"-85"0,-6 10-33 16,5-8-43-16,-5 8-46 0,0 0-55 0,5-8-48 0,-5 8-17 15,0 0 32-15,0 0-60 0,0 0 49 16,9 8-70-16,-9-8 40 0,2 15-59 0,-2-15 70 15,1 22-59-15,-1-7-4 0,-1 2-12 16,1 2-9-16,0 1-17 0,0 1-10 0,0 0-10 16,-2 4-12-16,2-2-7 0,-1 1-9 0,1 1 1 15,-1-4-40-15,1 0 37 0,-3-1-40 0,3 1 17 16,0-3-68-16,-1 0-49 0,1-1-124 0,0-3-77 16,1 1-107-16,-1-3-69 0,0-12-71 0,3 18-313 15,-3-18-414-15</inkml:trace>
  <inkml:trace contextRef="#ctx0" brushRef="#br0" timeOffset="81907.42">22870 8125 408 0,'0'0'388'15,"0"0"-77"-15,0 0-38 0,0 0-34 0,0 0-25 16,0 0-37-16,8-6-31 0,-8 6 26 0,0 0-94 15,9-3 43-15,-9 3-75 0,10-3 45 0,-10 3-67 16,12-8 55-16,-12 8-69 0,13-10 58 16,-6 4-70-16,-7 6 54 0,12-13-56 0,-9 4 60 0,1 2-50 15,-4 7 49-15,4-18-49 0,-4 18 48 16,0-18-45-16,0 18 59 0,-6-17-49 0,2 8 48 16,-1 1-52-16,-2 0 50 0,-1 3-50 0,1-1 52 15,-1 1-53-15,8 5 51 0,-16-5-67 0,16 5 47 16,-16 0-58-16,16 0 52 0,-16 6-55 0,9-1 55 15,0 4-60-15,2 0 56 0,-3 1-54 0,2 3 58 16,2-1-50-16,-1 2 51 0,2 0-49 0,0 0 57 16,2 0-54-16,0 0 57 0,2-1-59 15,-1 1 11-15,4 0 6 0,0-1 6 16,1 1 6-16,4 0-4 0,1-2-4 0,3 1-26 16,4-2-47-16,-1 0-59 0,3-3-73 0,-1-1-74 15,1-2-28-15,1-2-21 0,-1-4-48 0,0-1-6 16,-1-3-189-16,2-2-73 0</inkml:trace>
  <inkml:trace contextRef="#ctx0" brushRef="#br0" timeOffset="82548.81">23185 8060 316 0,'2'-12'329'0,"2"3"-65"0,-4 9 29 15,4-15-84-15,-4 15 68 0,4-10-74 0,-4 10 37 16,2-10-91-16,-2 10 20 0,0 0-74 0,4-10 47 16,-4 10-49-16,0 0 44 0,0 0-44 15,0 0 33-15,8 6-56 0,-8-6 43 0,1 11-45 16,-1-11 54-16,1 14-62 0,-1-14 56 15,-1 21-49-15,1-21 59 0,0 22-67 0,-1-9 54 16,0 1-62-16,-2-3-8 0,2 2-1 0,-3 0-8 16,3-2-3-16,-2 0-3 0,1-2-1 0,0 3-1 15,2-12 3-15,-4 15-9 0,4-15 10 0,-3 12 2 16,3-12-7-16,-3 10-3 0,3-10-8 0,0 0-7 16,0 0-18-16,0 0-9 0,0 0-5 0,0 0-7 15,0 0-16-15,-9-10 29 0,9 10-69 0,0-17 54 16,1 7-54-16,1-2 63 0,0 0-50 15,2-1 61-15,0-2-50 0,2 2 60 0,-1 0-51 0,3 2 58 16,-2-1-51-16,2 2 54 0,0 2-56 16,1 2 59-16,0 0-55 0,-2 1 54 15,5 1-54-15,-3 1 57 0,-9 3-55 0,19-1 58 16,-19 1-55-16,20 3 56 0,-9 2-50 0,-1 0 52 16,0 2-53-16,0 2 56 0,0-1-46 0,-1 4 64 15,-1-2-55-15,0 4 60 0,-2-1-51 0,1 1 57 16,-4-2-56-16,1 3 8 0,-2-3 9 15,-1 0-1-15,0-1 3 0,-1-11 0 0,-1 21 4 0,0-10 3 16,1-11-4-16,-4 15-3 0,4-15 3 0,-7 14-1 16,7-14 0-16,-6 9-4 0,6-9 0 15,0 0-10-15,-13 2-7 0,13-2-10 0,0 0-3 16,-10-7 50-16,10 7-74 0,-5-10 51 0,5 10-62 16,-3-17 56-16,4 6-57 0,2-1 53 0,1-3-45 15,1 0 53-15,3-3-51 0,3 0 57 0,1 0-51 16,0 1 55-16,3 0-54 0,1 3 56 15,-2 0-52-15,4 2 53 0,-4 1-51 0,0 4 53 16,0-1-48-16,0 5 46 0,-1 0-47 0,-1 0 54 16,0 6-52-16,0-2 56 0,-2 2-53 0,3 2 54 15,-3 1-52-15,0 3 58 0,2-1-45 0,-3 3 56 16,-1-1-53-16,0 1 63 0,0 2-56 0,-3-1 59 16,2 0-67-16,-5 1 5 0,2-2 4 15,0 0 1-15,-2 1-2 0,0-1-30 0,-2 1-27 16,0-12-63-16,0 19-143 0,0-19-57 0,-3 16-67 0,3-16-427 15,-5 14-344-15</inkml:trace>
  <inkml:trace contextRef="#ctx0" brushRef="#br0" timeOffset="83437.03">23948 8154 47 0,'0'0'470'0,"0"0"-55"0,0 0-124 16,0 0 1-16,0 0-108 0,0 0 35 0,0 0-92 15,5-7 39-15,-5 7-83 0,0 0 40 0,13-1-80 16,-13 1 53-16,12-1-56 0,-12 1 46 0,14-2-59 16,-14 2 51-16,16-4-57 0,-16 4 46 0,14-5-59 15,-14 5 58-15,13-10-62 0,-13 10 53 0,11-11-58 16,-11 11 55-16,8-17-52 0,-6 8 59 0,1-1-42 15,-3 10 54-15,0-20-42 0,0 20 55 0,-1-20-46 16,-2 8 49-16,1 2-53 0,-2 3 58 0,-2-3-62 16,-1 3 50-16,7 7-53 0,-13-12 38 15,4 7-67-15,9 5 51 0,-16-3-64 0,16 3 58 16,-18 0-64-16,8 4 55 0,1 1-60 0,-1 1 59 16,2 1-52-16,-1 4 63 0,1 0-49 0,2 2 56 15,-2-1-57-15,4 2 64 0,0-1-57 16,2 3 64-16,0-3-63 0,1 1 3 0,1-1 4 15,1 0 24-15,3 0-10 0,0 1 5 0,1 0 4 16,3-2-8-16,1 0-4 0,1 0-8 0,1-3-23 16,2 1-43-16,1-2-55 0,-2 0-23 0,2-2-74 15,3-3-55-15,-5-1-31 0,4-2 1 0,-2-2-10 16,2-1 11-16,0-3-4 0,3-4-11 16,-4 0 29-16,2-3 44 0,-2-1 53 0,-2-2 42 15,-1-1 48-15,0 1 56 0,-3-2 38 0,0 0 46 0,0-1 49 16,-3 5 49-16,0-1 16 0,-1 1-27 15,-1 4 63-15,-1 0-63 0,0 0 70 0,2 1-67 16,-5 9 43-16,5-12-84 0,-5 12 33 0,4-11-58 16,-4 11 49-16,0 0-53 0,5-7 57 15,-5 7-54-15,0 0 51 0,0 0-59 0,5 8 48 16,-5-8-54-16,0 13 55 0,0-13-53 0,0 16 40 16,0-16-66-16,-1 22 54 0,1-10-62 0,-1-1 53 15,1 2-63-15,-2-2 53 0,1 2-65 16,1-1 52-16,-2 0-65 0,2-12 58 0,-3 20-56 0,3-20-1 15,-3 16 20-15,3-16-13 0,-1 14 7 16,1-14 8-16,-3 12 5 0,3-12 3 0,0 0-6 16,-1 11-2-16,1-11-3 0,0 0-7 0,0 0-4 15,0 0-10-15,0 0 43 0,-4-11-75 0,4 11 50 16,2-14-73-16,-1 2 47 0,1 0-60 0,0-2 60 16,2-2-56-16,2-1 62 0,-3 0-49 0,3 0 58 15,2 0-56-15,2 1 60 0,-4 1-57 0,3 3 60 16,3 1-54-16,-1 1 52 0,-1 1-53 15,2 2 55-15,-2 3-54 0,2 1 58 0,-1 2-56 16,-11 1 57-16,24 2-57 0,-15 1 59 0,3 5-51 16,-1-1 57-16,0 2-52 0,0 2 61 0,-2 1-53 15,-1-1 58-15,1 3-53 0,-2-1 62 16,0 1-60-16,-1 1 55 0,-1-1-58 0,0 2 5 0,-1-2 5 16,0 0 6-16,0 1 4 0,-3-3-1 15,2 0 2-15,-1-2 3 0,-2 2-4 0,0-12-16 16,0 18-35-16,0-18-42 0,0 16-76 0,0-16-85 15,0 13-35-15,0-13-22 0,0 0-62 0,-2 13-345 16,2-13-224-16</inkml:trace>
  <inkml:trace contextRef="#ctx0" brushRef="#br0" timeOffset="83815.81">24772 7760 264 0,'5'-9'457'16,"-5"9"-57"-16,2-16-50 0,-2 16-48 0,2-11-35 15,-2 11-52-15,0 0-54 0,2-14-38 0,-2 14-27 16,0 0-11-16,0 0-11 0,0 0 6 0,0 0 11 16,0 0 42-16,0 14-49 0,0-14 60 0,-1 20-61 15,0-7 62-15,0 2-58 0,-2 2 43 0,3 2-62 16,-5 0 49-16,4 0-78 0,-2 5 51 15,2-1-66-15,-1-2 52 0,0 2-65 0,0-4 54 16,0 2-64-16,0-4 55 0,2 3-54 0,-2-2 40 16,1-2-58-16,1 1 5 0,-1-3 2 0,1 0 5 15,1-2 3-15,-1 0 2 0,3-1 5 16,-2 0 4-16,4-2-5 0,-3 1 3 0,3-2 3 16,2 1-2-16,-2-2-18 0,3-1-30 0,-2-1-20 15,2 1-28-15,1-2 24 0,0 0-83 0,-9-4 16 16,18 5-93-16,-18-5 10 0,18 2-68 0,-18-2 0 15,17 0-29-15,-17 0-42 0,18-2-51 0,-18 2-150 16,17-6-68-16</inkml:trace>
  <inkml:trace contextRef="#ctx0" brushRef="#br0" timeOffset="84109.53">24667 7967 26 0,'0'0'458'0,"-11"-9"-33"0,11 9-109 0,-8-6 16 16,8 6-91-16,0 0 45 0,-5-7-75 0,5 7 13 16,0 0-63-16,0 0 30 0,6-10-63 0,-6 10 44 15,13-2-60-15,-13 2 54 0,16-1-67 0,-16 1 58 16,24 0-72-16,-10 1 43 0,1 1-70 15,2-1 45-15,0 0-73 0,1-1 50 0,-3 1-69 16,4 0 55-16,-3 0-73 0,1 1 55 0,-3-1-77 16,0 1-12-16,-2-1-142 0,0 0-60 0,-12-1-153 15,20 0-142-15,-20 0-365 0,15-2-470 16</inkml:trace>
  <inkml:trace contextRef="#ctx0" brushRef="#br0" timeOffset="88404.16">1844 10274 204 0,'0'0'365'0,"0"0"-25"15,3-10-31-15,-3 10-3 0,0 0-40 0,0-12 10 16,0 12-52-16,-3-10-19 0,3 10-29 16,-6-10-1-16,6 10-21 0,-7-10 2 0,7 10-37 15,-9-8 1-15,9 8-28 0,-10-10-6 0,10 10-23 16,-14-8 4-16,14 8-23 0,-16-8 4 0,16 8-18 16,-14-3 6-16,14 3-17 0,-15-3 15 0,15 3-15 15,-19 3 12-15,9-1-15 0,-1 2 8 16,1 1-17-16,1 0 2 0,0 1 5 0,-1 1-1 0,0 0-15 15,3 0 13-15,1 0-11 0,-2 1 12 16,2 1-4-16,6-9 14 0,-4 18-14 0,4-18 15 0,-1 18-7 16,1-18 14-16,5 19-9 15,-1-11 12-15,3 2-8 0,2 0 10 0,2-1-1 16,1 0-3-16,4 2-7 0,1-2-2 0,1 1-3 16,0 0-3-16,-1 0-4 0,0 1-4 15,2 0-2-15,-4-1-4 0,0-1 0 0,-3-1-5 16,0 2 1-16,-1-2 3 0,-2 1-2 0,-1-1 12 0,-2-1-4 15,-1 2 6-15,-5-9-8 0,6 14 4 0,-6-14 0 16,-1 15-2-16,1-15 2 0,-10 12 0 0,4-4 10 16,-3-2-65-16,-3 0 65 0,-2-1-2 0,0 0-4 15,-3-1-3-15,1-2-3 0,-3 1-16 16,2-1-20-16,2-2-27 0,-3-2-32 0,0 1-35 0,1-3-11 16,1 2-45-16,-2-3-15 0,5 2-51 0,-1-1 4 15,5-2-84-15,0 1-57 0,0-1-71 16,9 6-217-16,-9-11-179 0</inkml:trace>
  <inkml:trace contextRef="#ctx0" brushRef="#br0" timeOffset="88949.25">1987 10366 82 0,'0'0'591'0,"4"-10"-111"15,-4 10-80-15,0 0 5 0,2-9-38 0,-2 9-57 16,0 0-61-16,0 0-42 0,4-10-58 0,-4 10-25 16,0 0-40-16,0 0 4 0,0 0-45 0,0 0 17 15,0 0-20-15,5 9 1 0,-5-9-16 16,5 10 5-16,-5-10-10 0,5 15 10 0,-2-7-17 0,3 0 13 15,-2 1-16-15,0-1 15 0,2 0-16 16,-1 1 14-16,2-1-13 0,-1 0 11 0,1-1-12 0,-1 0 5 16,1-1-13-16,0 0-11 0,1-1-21 15,-8-5-3-15,13 7 10 0,-13-7-20 0,15 1 18 16,-15-1-18-16,16-3 22 0,-16 3-3 0,17-9 14 16,-11 3-7-16,2-1 21 0,-3-2-14 0,3-1 20 15,-3-2-10-15,-2 1 29 0,2 1 1 0,-1-2 34 16,-2 3 13-16,0-2 11 0,-2 11-3 0,6-16-16 15,-6 16-7-15,4-12-17 0,-4 12-21 0,3-9-15 16,-3 9-1-16,0 0 2 0,0 0 20 0,0 0 12 16,0 0 5-16,4 9 11 0,-4-9 8 0,0 19 9 15,-1-6 0-15,-1 2-40 0,0 2 54 16,1 1-29-16,-2 4 29 0,-2 0-20 0,1 0 16 0,1 2-34 16,-1-1 21-16,-1 0-34 0,1-1 17 0,0 1-32 15,-2-1 26-15,3 0-28 0,1-4 21 16,-1 0-27-16,-1-1 19 0,1-4-58 0,0 2-22 15,1-3-117-15,0-1-25 0,2-11-68 0,-4 18-75 16,4-18-73-16,-3 12-148 0,3-12-544 0,0 0-714 16</inkml:trace>
  <inkml:trace contextRef="#ctx0" brushRef="#br0" timeOffset="89628.48">2414 10336 141 0,'0'0'613'0,"2"-11"-155"0,-2 11-142 15,0 0-43-15,4-11-78 0,-4 11-15 0,0 0-50 16,0 0-1-16,5-7-35 0,-5 7 7 0,0 0-33 16,0 0 15-16,5 12-16 0,-5-12 20 0,3 16-19 15,-3-16 11-15,2 18-10 0,-2-18 4 16,2 21-6-16,-2-21 6 0,0 22-2 0,0-10-9 0,0 0-4 15,-2-2-7-15,0 3-5 0,0-2-9 0,0-2 8 16,-1 1-13-16,3-10-3 0,-3 15 1 16,3-15 0-16,-7 13-1 0,7-13-11 0,-5 10 12 15,5-10 0-15,0 0-4 0,-8 6-9 0,8-6-7 16,0 0-10-16,-6-6-6 0,6 6-13 0,-3-12 2 16,3 12-4-16,2-17-1 0,-1 7 2 0,2-2 4 15,-1-1-1-15,2 1 2 0,1-2 6 0,1 1 1 16,2 1 0-16,0 0-4 0,0 0-5 0,2 2 1 15,-1 1 12-15,0 2-19 0,0 0 17 0,1 3-18 16,0 0 15-16,0 2-13 0,-10 2 14 0,23 1-9 16,-10 0 11-16,-3 3-10 0,1 0 14 0,0 3-11 15,-1 0 15-15,0 2-8 0,1 1 21 16,-4 0-7-16,0 0 7 0,-2 2 1 0,-1 1 6 0,1-2 2 16,-4 0 4-16,0 1 4 0,-1-12-6 0,-1 22-1 15,1-22-5-15,-4 19-1 0,4-19-6 16,-6 16 10-16,6-16-54 0,-5 14 74 0,5-14-67 15,-5 8 68-15,5-8-64 0,-7 6 63 0,7-6-7 16,0 0-12-16,0 0-10 0,-11-6-11 0,11 6-7 16,-2-11-3-16,2 11-1 0,2-18-7 0,0 6 2 15,3-1 0-15,2-1-1 0,-2-2-1 0,3 2-2 16,-1 0 4-16,2 0-1 0,0 1 0 0,0 0 4 16,2 2-3-16,0 0 7 0,-1 3-13 0,1 1 10 15,-2 1-15-15,2 1 13 0,-11 5-8 16,20-4 15-16,-20 4-11 0,22 2 10 0,-13 1-4 0,1 3 18 15,1 0-7-15,-2 1 12 0,2 1 5 16,-2 3 7-16,-2 0-3 0,0 1 17 16,-2 0-2-16,-1 1 6 0,-2-2-4 0,2 0-8 15,-3 1-4-15,0 0-60 0,-1-12 53 0,-1 22-105 16,0-11-12-16,-3-1-77 0,2 0-87 0,2-10-91 16,-5 16-100-16,5-16-386 0,-7 8-379 0</inkml:trace>
  <inkml:trace contextRef="#ctx0" brushRef="#br0" timeOffset="90152.98">3050 10121 119 0,'0'0'613'0,"-2"-17"-153"0,2 17-92 16,-3-11-64-16,3 11-46 0,0 0-52 0,-1-10-40 15,1 10-27-15,0 0-19 0,0 0-3 0,0 0 4 16,0 0-2-16,4 11 15 0,-2-1 0 0,1 3 4 16,-1 1-11-16,1 1-11 0,1 2 2 0,-3 1-10 15,3 2 14-15,-3 1-11 0,0 0-61 16,0 1 54-16,-1-1-61 0,0-1 45 0,0 2-59 16,0-2 41-16,-1 0-54 0,1-2 20 0,-1-1-21 0,0 0 35 15,-1-4-40-15,0 0 42 0,2-13-45 16,-1 22 44-16,1-22-37 0,-2 17 45 0,2-17-39 15,-1 12 13-15,1-12-23 0,0 0 10 0,0 0-52 16,0 0 35-16,0 0-63 0,0 0 45 0,0 0-60 16,4-17 50-16,1 6-56 0,-3 2 64 0,2-4-66 15,0 1 62-15,1-1-56 0,2 1 65 16,-1 1-1-16,2-2-3 0,-2 3-2 16,3 0 2-16,1 1-2 0,-2 3 0 0,1 1-61 0,0 0 72 15,1 1-1-15,-10 4-48 0,21-2 56 16,-21 2-3-16,21 2-1 0,-9 2-4 0,-3 1-2 15,0 0 13-15,0 1-68 0,1 3 73 0,-4-1-62 16,1 3 68-16,-1 0-60 0,0 0 70 0,-3 0-59 16,-1-1 64-16,0 1-56 0,-2 1 66 0,-2-1-65 15,-1-1 65-15,-2 0-65 0,0 0 62 0,-2 1-65 16,-1-4 61-16,1 0-70 0,-3-1 46 0,1-1-95 16,-2-1 17-16,-1-1-103 0,12-3-6 0,-23 0-70 15,11-1-64-15,2-3-49 0,0 0-64 0,1-1-289 16,0-1-222-16</inkml:trace>
  <inkml:trace contextRef="#ctx0" brushRef="#br0" timeOffset="90602.84">3482 10312 520 0,'3'-13'534'0,"-3"13"-104"0,0 0-61 0,0 0-42 0,0 0-50 16,2-11-58-16,-2 11-44 0,0 0-35 0,0 0-31 15,0 0-17-15,0 0-10 0,0 0-8 16,-2 11-8-16,2-11 2 0,-2 14-1 0,2-14 6 16,-2 18-6-16,1-7-3 0,1-11 0 0,-2 22-7 15,1-11-10-15,1 1-4 0,-1 1-57 16,1-2 56-16,1 0-54 0,-1 2 58 0,0-13-60 15,1 20 69-15,-1-20-51 0,4 19 78 0,0-11-54 16,-4-8 61-16,10 15-58 0,-4-8 56 0,2-3-61 16,0 2 49-16,2-3-57 0,-10-3 48 0,18 2-60 15,-18-2 48-15,23-3-38 0,-13-1 27 0,2-3-48 16,-2-1 38-16,0-2-64 0,0-1 47 0,-2-2-59 16,-2-1 47-16,0 0-58 0,-4-1 58 0,-1-1-59 15,-1 3 55-15,-1 0-46 0,-1-1 43 0,-4 0-57 16,0 1 52-16,-2 2-64 0,-2 2 60 15,-1 0-1-15,-2 3-9 0,0 0-11 0,0 4-19 16,1 0-30-16,12 2-29 0,-26 0-35 0,14 1-25 16,2 1-30-16,-2 3-38 0,3-1-21 0,1 2-24 15,-1-1-11-15,3 2-73 0,6-7-290 0,-7 11-166 16</inkml:trace>
  <inkml:trace contextRef="#ctx0" brushRef="#br0" timeOffset="90929.95">3849 10140 363 0,'-1'-11'486'0,"1"11"1"0,0-17-115 15,0 17 27-15,0-11-99 0,0 11 2 0,-2-11-112 16,2 11 11-16,0 0-90 0,0 0 26 0,-1-11-75 15,1 11 49-15,0 0-68 0,0 0 70 0,0 17-52 16,0-17 73-16,0 22-66 0,-1-8 67 0,1 3-55 16,-2 1 77-16,1 1-45 0,-1 1 23 0,0 3-46 15,1-2 23-15,0 1-37 0,-3 1 19 0,3 0-38 16,-2-4 16-16,2 1-25 0,0-1 10 0,-2-1-29 16,2-1-6-16,-1 0-3 0,2-3 0 0,-1-1-3 15,0 0-2-15,1-13-18 0,0 21-38 16,0-21-63-16,-1 17-89 0,1-17-24 0,0 15-128 15,0-15-56-15,2 9-110 0,-2-9-567 0,0 0-697 16</inkml:trace>
  <inkml:trace contextRef="#ctx0" brushRef="#br0" timeOffset="91327.98">4185 10232 202 0,'0'0'532'0,"0"0"-134"16,-1-14-63-16,1 14-44 0,0 0-32 0,0 0-40 15,0 0-47-15,-2-13-33 0,2 13-27 0,0 0-20 16,0 0-11-16,0 0-13 0,0 0-15 0,0 0-8 16,-6 6-10-16,6-6-5 0,0 0-8 0,0 0-2 15,-1 14-3-15,1-14-7 0,0 0 6 0,2 12 1 16,-2-12-5-16,0 0 0 0,4 13 1 0,-4-13 3 15,5 7 0-15,-5-7 2 0,8 4 2 16,-8-4-1-16,0 0 6 0,14 3 1 0,-14-3 1 16,0 0 4-16,14-3 5 0,-14 3 8 0,9-4 5 15,-9 4 6-15,9-8 7 0,-9 8-51 16,4-10 48-16,-4 10-53 0,1-13 60 0,-1 13-67 16,-3-11 64-16,3 11-71 0,-5-11 54 0,5 11-67 15,-8-11 55-15,8 11-63 0,-11-7 52 0,11 7-62 16,-15-4 37-16,15 4-88 0,-14 0 17 0,14 0-31 15,-18 3-29-15,10 1-28 0,8-4-31 0,-14 10-48 16,8-4-40-16,-2 1-43 0,3 0-70 0,5-7-190 16,-8 16-98-16</inkml:trace>
  <inkml:trace contextRef="#ctx0" brushRef="#br0" timeOffset="91679.6">4219 10412 12 0,'0'0'456'0,"0"0"-110"0,0 0-39 16,0 0-85-16,0 0 46 0,-5 9-36 0,5-9-26 15,0 0-31-15,-5 8-21 0,5-8-15 0,-4 9-10 16,4-9-13-16,-5 11-12 0,5-11-53 16,-3 12 49-16,3-12-64 0,-3 13 45 0,3-13-59 15,-3 13 46-15,3-13-57 0,-1 13 50 0,1-13-56 16,0 12 53-16,0-12-55 0,3 11 59 0,-3-11-52 15,5 11 61-15,-5-11-52 0,9 9 57 0,-9-9-57 16,9 7 60-16,-9-7-52 0,10 4 67 0,-10-4-60 16,0 0 70-16,18-1-51 0,-18 1 66 15,9-4-53-15,-9 4 62 0,7-10-43 0,-7 10 42 16,7-11-55-16,-7 11-10 0,2-14-8 0,-2 14-7 16,-1-14-12-16,1 14-13 0,-4-13-28 0,4 13-13 15,-4-12-105-15,4 12-17 0,-5-10-143 0,5 10-47 16,-6-5-82-16,6 5-91 0,0 0-437 0,-13-3-522 15</inkml:trace>
  <inkml:trace contextRef="#ctx0" brushRef="#br0" timeOffset="105574.78">2291 11776 15 0,'0'0'250'0,"0"0"-31"0,0 0-46 16,0 0-6-16,1-12-27 0,-1 12 16 0,0 0-32 16,0 0 18-16,3-11-18 0,-3 11 37 0,0 0-27 15,0 0 36-15,0 0-21 0,1-12 28 16,-1 12-29-16,0 0 8 0,0 0-22 0,0 0 12 0,0-12-14 16,0 12 11-16,0 0-17 0,0 0-5 0,0 0-7 15,0 0-5-15,-1-11-11 0,1 11-11 0,0 0-10 16,0 0-11-16,0 0-10 0,0 0-8 0,0 0-8 15,0 0-9-15,0 0-7 0,0 0-7 16,0 0-9-16,0 0-4 0,0 0 1 0,0 0-5 16,0 0-7-16,0 0 2 0,0 0 5 0,0 0 1 15,0 0 0-15,0 0-1 0,0 0 9 16,0 14 5-16,0-14 5 0,1 11-1 0,-1-11 3 16,1 12 2-16,-1-12 5 0,2 15 5 0,-2-15-1 15,1 17-1-15,-1-17-3 0,1 19-1 0,-1-19 0 16,3 20-8-16,-2-9 2 0,2 1-5 0,-2 0-4 15,0-1 3-15,0 2 1 0,1-1-7 0,-1 1-46 16,-1 0 52-16,4 0-47 0,-3-1 61 16,0 2-54-16,1-2 60 0,-1 1-52 0,0-1 55 0,2 1-57 15,-1 0 52-15,-1-1-50 0,1 1 54 16,-1-1-58-16,0 1 54 0,1-1-49 0,-1 1 38 0,0-1-35 16,1 1 49-16,-1-1-53 0,1 1 49 15,0-1-50-15,-1 1 49 0,0-1-56 0,2 1 54 16,-2-2-50-16,0 3 52 0,1-2-53 0,1 1 50 15,-1 0-56-15,-1 0 37 0,0 1-28 0,2-1 40 16,-2 1-40-16,0 2 50 0,2-2-56 0,-2 1 57 16,0 2-54-16,2-1 53 0,-2 0-57 0,2-1 52 15,-2 1-57-15,2 1 52 0,-1-1-57 0,2 0 57 16,-1 1-50-16,-2-2 55 0,3 2-54 0,-2 0 58 16,1 1-58-16,-1-1 59 0,1 0-60 0,1 1 58 15,-2-2-57-15,1 0 57 0,-1 1-53 16,2 0 50-16,0-1-52 0,-3 0 36 0,2 1-30 15,-1 0 48-15,1 0-44 0,-2-1 37 0,2 1-38 0,-2-1 0 16,2 0 4-16,-2 1-2 0,2 0 11 16,0 0 2-16,-1 1 45 0,0-1-54 0,1-1 37 15,-1 2-45-15,1-1 50 0,-1 0-53 0,1 1 55 16,0-1-52-16,-1 1 51 0,1-1-52 0,-1 0 55 16,2-1-56-16,-1 2 45 0,-1-1-42 0,1 0 53 15,-1-1-50-15,1 2 54 0,-1 1-50 16,1-3 46-16,0 2-49 0,0 0 55 0,0-1-57 0,1 0 51 15,-2 1-48-15,2-1 40 0,-1 0-36 16,-1 1 40-16,1 0-34 0,-1 0 37 0,0-2-41 16,-1 2 36-16,3-1-37 0,-4 0 39 15,4 0-42-15,-3 1 11 0,3-1-3 0,-3 0 0 0,1-1 3 16,0 1 17-16,0 1-2 0,0-1-9 16,-1-1 4-16,0 4-2 0,1-4-11 0,-1 1 11 15,0-1 27-15,0 1-39 0,1-1 33 0,-1 0-38 16,0 0 36-16,-1 0-36 0,2 0 31 0,-1 0-32 15,0 1 33-15,-1-2-36 0,1 2 36 0,1 0-36 16,-2-5 30-16,1 3-28 0,1 0 35 0,-2 2-32 16,2 0 31-16,-2-3-35 0,0 0 30 0,1 0-31 15,-1 0 31-15,0 0-30 0,1 1 32 0,-1-1-33 16,0 1 33-16,1-3-30 0,-1 3 29 0,0-2-30 16,2 1 29-16,-2-1-31 0,1 0 24 15,-1 1-22-15,1-3 25 0,-1 2-28 0,0 1 28 16,0-2-20-16,2 1 28 0,-1 0-34 0,-1-1 31 15,0 0-25-15,1 0 24 0,-1 0-27 0,1-1 23 16,-1 1-24-16,0 0 23 0,0-12-28 0,0 23 0 16,0-12 9-16,0 2 0 0,2-3 4 0,-2 2-1 15,0 1 2-15,0-2 1 0,0-11 0 0,1 23 1 16,-1-23 1-16,0 19 0 0,0-19 2 0,0 16 1 16,0-16 0-16,1 13 1 0,-1-13-1 0,0 13 3 15,0-13 1-15,0 0-8 0,0 14-3 0,0-14-15 16,0 0-24-16,0 0-33 0,0 11-40 15,0-11-5-15,0 0-118 0,0 0-18 0,0 0-153 16,0 0-78-16,0 0-115 0,-4-10-311 0,4 10-480 16</inkml:trace>
  <inkml:trace contextRef="#ctx0" brushRef="#br0" timeOffset="108210.67">2299 11807 37 0,'0'0'186'0,"0"0"-19"0,0 0-37 16,0 0-12-16,0 0-14 0,0 0 2 16,1-11 3-16,-1 11 9 0,0 0 9 0,0 0 0 0,0 0-24 15,0 0 33-15,0 0-25 0,-1-10 41 16,1 10-35-16,0 0 31 0,0 0-39 0,0 0 15 16,0 0-37-16,-3-10 13 0,3 10-35 0,0 0 6 15,0 0-28-15,-5-8 20 0,5 8-23 0,0 0 20 16,0 0-25-16,-5-10 6 0,5 10-10 0,0 0 15 15,0 0-13-15,-4-8 22 0,4 8-15 0,0 0 12 16,0 0-14-16,0 0 10 0,-4-11-10 16,4 11 14-16,0 0-16 0,0 0 13 0,0 0-14 15,0 0 13-15,0 0-14 0,-2-10 12 0,2 10-14 0,0 0 10 16,0 0-14-16,0 0 7 0,0 0-11 0,0 0 10 16,0 0-11-16,0 0 2 0,0 0-3 15,0 0 12-15,0 0-11 0,0 0 11 16,0 0-8-16,0 0 10 0,0 0-13 0,-4-8 11 15,4 8-10-15,0 0 4 0,0 0-5 0,0 0 2 16,0 0-2-16,0 0-4 0,0 0 0 0,0 0-6 16,0 0-1-16,0 0-2 0,0 0-4 0,0 0 0 15,0 0-1-15,0 0 0 0,0 0-3 16,0 0 1-16,9-4 0 0,-9 4 0 0,0 0 2 0,0 0 2 16,14-1 0-16,-14 1 0 0,0 0 2 0,15-2 4 15,-15 2-2-15,14-2-4 0,-14 2 1 16,18-1-1-16,-18 1 4 0,24-1-3 0,-11 0-9 15,1-1 10-15,0 2 1 0,3-1 0 0,-2 1-4 16,4-1 0-16,-1 1-2 0,0-1 0 0,1 1-1 16,1 0 2-16,-1-1-6 0,-1 1 2 0,1 0 0 15,0 0 2-15,0 0 2 0,0 0-1 0,2-2-1 16,-3 2-3-16,3 0 3 0,0 0 1 16,-2 0-3-16,3 0 7 0,-2-1-2 0,2 1 0 0,0 0-7 15,0 0 2-15,0 0-1 0,1-1 3 16,0 1-5-16,1-1 4 0,-2 1-56 0,1 0 67 0,2-1-59 15,-3 0 66-15,0 1-51 0,1-2 57 0,2 1-65 16,-2 1 65-16,2-2-63 0,-2 2 62 16,0-1-59-16,0-1 66 0,0 2-63 0,0-1 60 15,0 0-60-15,0 1 59 0,-1-1-52 0,1 1 50 16,0-2-53-16,1 1 59 0,-2 1-64 0,5-1 67 16,-2 1-63-16,2-1 63 0,0 0-65 0,0 1 55 15,0-1-55-15,-2-1 60 0,2 2-61 0,0-1 57 16,0 0-55-16,-4 1 18 0,0-1-9 0,2 1 59 15,0-1-63-15,0 1 58 0,-1-1-60 0,-2 1 56 16,3 0-58-16,-3 0 60 0,3-2-56 0,-2 2 54 16,-1 0-59-16,0-1 61 0,1 1-61 15,2 0 62-15,-2-1-50 0,1 1 43 0,-1 0-50 0,1-2 51 16,-2 2-57-16,1 0 59 0,-1-1-57 16,0 0 63-16,-1 1-65 0,2 0 64 15,0-1-65-15,-2 1 61 0,2 0-60 0,0-1 57 16,0 1-56-16,-1-1 58 0,0-1-58 0,1 1 62 15,-1 0-59-15,3-1 55 0,-5 1-55 0,2-1 53 16,-4 1-55-16,1-1 57 0,-4 2-56 0,0-1 57 16,0 0-56-16,-3 0 60 0,0 0-58 0,-12 1 53 15,19-1-55-15,-19 1 56 0,17-1-49 0,-17 1 45 16,15-3-48-16,-15 3 45 0,13-1-50 0,-13 1 56 16,0 0-58-16,17-2 60 0,-17 2-58 15,0 0 59-15,15-1-50 0,-15 1 45 0,0 0-60 0,11-3 50 16,-11 3-46-16,0 0 57 0,0 0-56 0,12-2 54 15,-12 2-54-15,0 0 56 0,0 0-60 16,0 0 56-16,0 0-58 0,11-2 59 0,-11 2-60 16,0 0 53-16,0 0-55 0,0 0 59 0,0 0-62 15,0 0 58-15,0 0-58 0,0 0 60 0,0 0-62 16,0 0 59-16,0 0-52 0,0 0 54 0,0 0-54 16,0 0 55-16,0 0-60 0,0 0 74 0,13-1-72 15,-13 1 68-15,0 0-55 0,0 0 47 0,0 0-60 16,0 0 64-16,0 0-61 0,0 0 61 0,0 0-63 15,0 0 64-15,0 0-62 0,0 0 61 0,0 0-63 16,0 0 63-16,0 0-63 0,0 0 64 0,0 0-64 16,0 0 65-16,0 0-67 0,0 0 65 15,0 0-68-15,0 0 64 0,0 0-66 0,0 0 63 16,0 0-59-16,0 0 67 0,0 0-56 0,0 0 59 16,4 10-58-16,-4-10 56 0,0 0-60 0,0 0 68 15,1 13-64-15,-1-13 72 0,0 0-64 0,1 14 65 16,-1-14-65-16,2 14 66 0,-2-14-62 0,2 15 59 15,-2-15-62-15,3 17 66 0,-3-17-64 0,2 20 63 16,-2-20-64-16,3 21 68 0,-1-10-65 0,0 0 61 16,1 2-58-16,-1-2 58 0,-1 2-50 0,1 0 57 15,0-1-58-15,0 2 54 0,1 1-60 0,-1 0 61 16,0-1-56-16,0 1 52 0,0-1-52 0,-1 1 10 16,0 1 9-16,2-1-1 0,-2 0 0 15,0 1-5-15,1-3 1 0,1 3 2 16,-1-2 6-16,-1 2-37 0,0-1 39 0,0 1-33 15,1-1 33-15,0 0-2 0,0 1 4 0,-1-1-2 16,0 1-1-16,2 0-5 0,-2-1 1 0,0 0 4 16,2 1 1-16,-1 0 6 0,0 0-1 0,-1-1-4 15,3 1 1-15,-3 1-5 0,1-2-3 16,1 2-3-16,-2-2 4 0,2 2 2 0,-2 0 2 0,2 1-1 16,-1-1-3-16,0 0 1 0,0 1 1 0,1-2-1 15,-2 4 1-15,2-3-3 0,0 1-4 0,-1 0-2 16,-1-1 1-16,1 1 4 0,0 0-1 15,-1-1 2-15,0 1-6 0,1 0 2 0,-1-1-5 16,1 1 2-16,-2-1 0 0,2 0 0 0,-1 0 0 16,0-2-25-16,1 2 31 0,-1-2-28 0,2 2 30 15,-2-1-28-15,0 1 31 0,0 0-26 0,1 0 26 16,0-1-28-16,-1 1 26 0,2 0-28 0,-2-1 22 16,0 1-16-16,2 0 24 0,0 0-7 0,-1 0 2 15,-1 0 0-15,3 0-2 0,-2 1-1 16,1-2 3-16,0 2-6 0,1 0 4 0,0 0-4 0,-2-1 1 15,1 1 7-15,1-1-4 0,-2 0-1 0,1 1-1 16,-1-2 4-16,1 0-4 0,-1 1-1 0,1-2-3 16,1 1-2-16,-2-1 3 0,1 0-1 0,1 1-1 15,-2-2 0-15,1 0 1 0,-1 1-1 16,1-2 0-16,0 0 0 0,-2 0 2 0,1 1 1 16,2-2-1-16,-1 1 8 0,-1 1-8 0,1-2 1 15,-1 1-1-15,1 2 3 0,-1-3-1 0,1 2-20 16,0-2 21-16,-1 1-17 0,1-1 19 0,-2 1-19 15,3 2 22-15,-2 0-20 0,1-4 19 0,-1 4-9 16,1-2 8-16,0-1-4 0,-1 2 8 16,1 1-4-16,-1-3-1 0,1 1 0 0,-1 0-2 0,1-1-2 15,-2 1 2-15,3 0-3 0,-3 0 0 16,2-2-1-16,-2 3 1 0,2-1 1 0,-2 0-5 16,0-1 2-16,1 1-1 0,-1 0 3 0,1 1-5 15,0-1 3-15,-1 0 4 0,0 0-2 0,2 1 0 16,-2-1-3-16,0-1 3 0,2 1-1 0,-1 0 5 15,0-1-5-15,0 1 1 0,-1-1-3 0,1 1 2 16,-1-3-2-16,0 2 2 0,2 0-3 0,-2-1 0 16,0-1 3-16,1 2-3 0,-1-1 3 0,0-1 0 15,2 0-2-15,-3-10 0 0,3 18 1 0,-3-18-1 16,2 19 0-16,-2-19 0 0,3 16-1 0,-3-16 5 16,5 17-6-16,-5-17 0 0,2 15 1 0,-2-15-1 15,3 15 0-15,-3-15 2 0,2 14-2 0,-2-14 8 16,3 16-4-16,-3-16-1 0,2 14 3 15,-2-14-4-15,3 13 1 0,-3-13-1 0,3 14 1 16,-3-14 1-16,2 12 0 0,-2-12-4 0,1 13 1 16,-1-13 0-16,2 13 0 0,-2-13-11 0,0 12-3 15,0-12 17-15,1 11-15 0,-1-11 21 0,0 0-18 16,0 16 14-16,0-16-10 0,0 0 15 0,1 14-17 16,-1-14 20-16,0 0-19 0,0 12 17 0,0-12-13 15,0 0 15-15,0 0-14 0,3 13 12 0,-3-13-13 16,0 0 16-16,0 0-20 0,0 0 17 0,1 10-18 15,-1-10 6-15,0 0-39 0,0 0-8 16,0 0-70-16,0 0-29 0,0 0-91 0,0 0-34 16,0 0-75-16,0 0-118 0,0 0-65 0,0 0-530 0,0 0-676 15</inkml:trace>
  <inkml:trace contextRef="#ctx0" brushRef="#br0" timeOffset="110331.16">2517 14523 104 0,'0'0'168'0,"0"0"-41"0,0 0 1 0,0 0-27 15,0 0 39-15,0 0-65 0,0 0 9 0,3-10-22 16,-3 10 13-16,0 0-27 0,0 0 18 0,0 0-22 16,0 0 27-16,0 0-24 0,0 0 26 0,0 0-24 15,5-8 25-15,-5 8-26 0,0 0 31 16,0 0-27-16,0 0 3 0,0 0 11 0,0 0-1 0,0 0-14 16,0 0 9-16,0 0 0 0,0 0-9 0,0 0-7 15,0 0-16-15,0 0-8 0,0 0 4 0,5-7-8 16,-5 7-16-16,0 0-28 0,0 0-18 0,0 0-18 15,0 0 22-15,0 0-34 0,8-8 31 16,-8 8-22-16,0 0 29 0,0 0-15 0,8-5 34 0,-8 5-11 16,0 0 26-16,0 0-18 0,6-8 20 15,-6 8-17-15,0 0 32 0,0 0-19 16,0 0 38-16,5-7-16 0,-5 7 36 0,0 0-25 16,0 0 36-16,0 0-32 0,0 0 35 0,0 0-32 15,0 0 38-15,0 0-50 0,6-5 12 0,-6 5-3 16,0 0-3-16,0 0 0 0,0 0 3 0,0 0 2 15,0 0-3-15,0 0-1 0,0 0-18 0,0 0 12 16,0 0 9-16,0 0 1 0,2 11 0 0,-2-11-4 16,0 0 19-16,-2 11-24 0,2-11 23 0,0 0-20 15,0 14 24-15,0-14-26 0,-1 11 16 16,1-11-18-16,0 12 25 0,0-12-26 0,1 10 21 16,-1-10-23-16,0 0 16 0,0 16-20 0,0-16 17 0,0 0-17 15,0 11 13-15,0-11-4 0,0 0 8 16,0 0-14-16,0 12 17 0,0-12-15 0,0 0 14 15,0 0-8-15,0 0 17 0,-1 11-16 0,1-11 15 16,0 0-16-16,0 0-6 0,0 0 2 0,0 0 10 16,0 0-14-16,0 0 4 0,0 0-16 0,4 10 13 15,-4-10-13-15,0 0 13 0,0 0-14 0,0 0 14 16,14 0-14-16,-14 0 13 0,11-1-14 0,-11 1 11 16,17-3-1-16,-17 3 5 0,20-4-6 0,-7 3 3 15,0-1-10-15,2 1 11 0,2-1-12 16,-1-1 17-16,2 1-16 0,2 0 5 0,0 0-1 0,-1-1 0 15,2 2 0-15,0 0 0 0,-1 0-3 0,1-2 0 16,1 2 0-16,-2 0-2 0,2 0-1 16,0 0-6-16,-2 0 8 0,2 0 1 0,1-1-1 15,0 0-1-15,-1 2-12 0,-1 0 11 16,1-1 1-16,0 0 2 0,1-1 3 0,-1 2-5 0,1-1 1 16,-3-1-5-16,2 1 0 0,-1 1-3 15,0-1 1-15,1 0 8 0,1 0-3 0,-3 0-2 16,2 1-2-16,-2-1 1 0,2 0 1 0,-3 1-3 15,2-2 6-15,-1 2 1 0,2-2 1 16,1 1 0-16,0 0 0 0,1 0-2 0,3 0-2 0,0 1 2 16,-2-1-1-16,2 0-1 0,-4 0 0 15,-1 0 1-15,0 1-1 0,-1-2-57 0,-1 1 68 16,0 0-52-16,2-1 56 0,-3 2-54 0,1-1 59 16,-1 0-59-16,1-1 62 0,-1 1-58 0,0 0 62 15,-1 0-61-15,1 0 61 0,0-2-57 0,0 2 56 16,2 1-61-16,-3-3 58 0,4 0-55 0,-2 2 55 15,-1-1-58-15,2 0 65 0,-2 0-66 0,0 0 61 16,1-1-58-16,-2 2 60 0,1-1-63 0,1 0 61 16,-2 1-61-16,-1-2 63 0,0 1-59 0,1-2 58 15,1 2-60-15,-4 1 60 0,3-1-60 16,-4 1 62-16,4 0-59 0,-4-1 57 0,2 1-62 16,-1 0 59-16,0-1-57 0,-1 2 61 0,2-2-60 0,-2 1 57 15,2 0-58-15,-2 0 62 0,1 0-61 16,0 1 58-16,-1-1-55 0,1 0 60 0,-1-1-62 15,2 1 60-15,-3 0-60 0,2 1 60 0,-2-2-60 16,1 1 61-16,-2 0-62 0,1 0 58 0,1 0-58 16,-1-1 59-16,0 1-58 0,-2 0 59 0,-11 1-59 15,25-1 60-15,-25 1-60 0,21-2 68 0,-9 1-63 16,-12 1 57-16,21-1-56 0,-21 1 53 0,20-1-58 16,-20 1 62-16,19-1-69 0,-19 1 70 0,15-1-66 15,-15 1 65-15,17-2-64 0,-17 2 59 0,14-1-57 16,-14 1 55-16,14-1-57 0,-14 1 57 15,13 0-60-15,-13 0 61 0,12-1-59 0,-12 1 60 16,0 0-62-16,17-1 61 0,-17 1-61 0,0 0 59 16,17 0-60-16,-17 0 61 0,11-1-59 0,-11 1 61 15,0 0-43-15,18 0 39 0,-18 0-58 0,0 0 60 16,16 1-56-16,-16-1 58 0,12 1-59 0,-12-1 56 16,0 0-60-16,14 1 61 0,-14-1-58 15,0 0 61-15,18 1-63 0,-18-1 65 0,0 0-65 16,16 1 64-16,-16-1-62 0,12 2 58 0,-12-2-57 15,0 0 57-15,16 1-57 0,-16-1 58 0,12 1-61 16,-12-1 64-16,0 0-61 0,16 2 62 16,-16-2-60-16,0 0 58 0,15 1-60 0,-15-1 61 15,0 0-57-15,14 0 58 0,-14 0-61 0,0 0 59 16,14 2-59-16,-14-2 64 0,0 0-60 0,18 0 54 16,-18 0-63-16,0 0 63 0,17-2-61 0,-17 2 65 15,0 0-63-15,14 0 63 0,-14 0-62 0,0 0 62 16,13 0-59-16,-13 0 61 0,0 0-58 0,0 0 59 15,12-1-58-15,-12 1 59 0,0 0-73 0,0 0 38 16,0 0-106-16,0 0-24 0,0 0-105 0,11-2-118 16,-11 2-101-16,0 0-437 0,0 0-449 0</inkml:trace>
  <inkml:trace contextRef="#ctx0" brushRef="#br0" timeOffset="112557.59">8134 11515 101 0,'0'0'126'0,"5"-9"-4"0,-5 9-12 0,0 0-9 15,0 0 5-15,5-8-1 0,-5 8 7 0,0 0-2 16,0 0-5-16,0 0 3 0,0 0-6 15,5-9 3-15,-5 9-3 0,0 0-2 0,0 0 5 16,0 0 0-16,0 0 2 0,2-11 0 0,-2 11-10 16,0 0 10-16,0 0 3 0,0 0-1 0,0 0-1 15,0-11 1-15,0 11-4 0,0 0-1 0,0 0-2 16,0 0-7-16,0 0 0 0,-2-12-6 0,2 12-4 16,0 0-2-16,0 0-3 0,0 0-3 0,0 0 0 15,0 0-7-15,0 0-10 0,-2-9-10 0,2 9-19 16,0 0-5-16,0 0-10 0,0 0-4 0,0 0-7 15,0 0-3-15,0 0-5 0,0 0 0 0,0 0 2 16,0 0 4-16,-4 11 2 0,4-11 5 16,-1 12 7-16,1-12-3 0,-3 14-2 0,3-14 0 15,-4 15 2-15,4-15 54 0,-2 21-60 0,0-10 56 16,1 0-58-16,-1 1 57 0,0 1-63 0,1-1 58 16,0 2-56-16,-1 1 58 0,1 1-58 0,0 1 52 15,0 0-54-15,-1 1 54 0,2-1-45 0,-1 1 38 16,1 1-41-16,-2 0 35 0,2 0-44 0,0 1 59 15,0-2-59-15,0 1 4 0,0 0 6 0,2 0-4 16,-2 1 3-16,1-1-5 0,-1-1 1 0,2 0-1 16,-1 1 2-16,-1-1 1 0,1 0-26 15,-1 0 27-15,1-1-24 0,1 1 38 0,-1-1-36 16,0 1 34-16,1-1-33 0,-1 1 35 0,0 0-33 16,-1-1 33-16,1 1-5 0,1 0-8 0,-1 0 4 15,2-1-2-15,-2 1-4 0,0 0 3 0,2 0-3 16,-2 0-4-16,3 0 4 0,-3 1-1 0,0-1 1 15,2 2-1-15,-2-2-1 0,0 0 1 0,2 0-4 16,-2 1 1-16,2-1-2 0,-1 0 15 0,0 0-10 16,-1 1 1-16,2-1 0 0,-2 0-7 15,1 0 2-15,1-1 0 0,1 1 1 0,-2 0 2 0,-1 0-3 16,3 0 1-16,-1-2-1 0,0 1 1 0,-1 0-29 16,1 0 37-16,1 1-30 0,-2-2 36 0,3 0-27 15,-2 0 34-15,-1-1-32 0,2 2 34 16,-1-1-31-16,0 0 41 0,0-1-40 0,0 0 34 15,0 1-35-15,0 0 32 0,1-2-35 0,-2 2 34 16,1-1-38-16,-1 1 40 0,1-2-25 0,0 2 22 16,-1 0-31-16,2 0 30 0,-1-1-36 0,0 0 34 15,0 1 1-15,2 1 2 0,-3-3-10 0,2 2 3 16,-1-1-3-16,1 1 1 0,-2 0 3 16,1-1 1-16,1 1-3 0,-2-2-1 0,1 2 7 15,1-2-7-15,-3 2 9 0,1-2-7 0,1 0-11 16,-2 0 9-16,2 2-2 0,-1-2-6 15,0 1 2-15,0-1-1 0,1 0-32 0,-2 2 34 16,2-2-31-16,-1 0 35 0,0 1-32 0,1 0 35 16,0 0-32-16,-2-2 32 0,2 1-28 0,-1 0 30 15,0-2-10-15,0 1-22 0,-1 0 5 0,2-1 2 16,-2 1 3-16,1 0 4 0,0 2 2 0,-2-2 1 16,3 0 2-16,-1-1-4 0,2 4 2 0,-2-4 27 15,0 1-33-15,0 0 28 0,1 0-30 0,-2 2 41 16,2 0-45-16,-1-1 29 0,0-1-30 0,-1 0 26 15,2 0-25-15,-2 1 28 0,0 1-30 0,0-2 2 16,1-1 3-16,-1 1 28 0,3-1-3 0,-3 2-3 16,0-3-4-16,0 2-1 0,1-1-2 15,-1-1-1-15,0 1-1 0,2 0-3 0,-2-2 1 0,0 1 0 16,-1-11-3-16,2 21-8 0,-2-21 7 16,1 18 3-16,-1-18-2 0,1 18 1 0,-1-18 0 15,3 15-2-15,-3-15 1 0,1 15 2 0,-1-15 0 16,0 14 0-16,0-14 4 0,2 13-6 0,-2-13 4 15,1 14 6-15,-1-14-6 0,0 12-4 0,0-12-3 16,0 11 5-16,0-11 2 0,0 13-6 0,0-13-1 16,1 10 0-16,-1-10 3 0,0 0-1 0,0 16 1 15,0-16 0-15,0 0-1 0,0 12 7 16,0-12-6-16,0 0 0 0,0 12 0 0,0-12 2 0,0 0-4 16,-1 11 2-16,1-11-1 0,0 0-25 0,-3 11 30 15,3-11-24-15,0 0 27 0,0 11-31 16,0-11 35-16,0 0-26 0,-1 13 27 0,1-13-26 15,0 0 22-15,-3 10-18 0,3-10 26 0,0 0-27 16,0 0 28-16,0 0-27 0,-1 12 27 0,1-12-44 16,0 0 12-16,0 0-52 0,0 0 21 0,0 0-45 15,0 0 15-15,0 0-16 0,0 0-1 0,-3 11-5 16,3-11 1-16,0 0-4 0,0 0 9 0,0 0 0 16,0 0 8-16,0 0 9 0,0 0 8 0,0 0 7 15,0 0 0-15,0 0-7 0,0 0-26 0,0 0-53 16,0 0-75-16,0 0-65 0,0 0-70 0,0 0-104 15,-7-11-281-15,7 11-245 0</inkml:trace>
  <inkml:trace contextRef="#ctx0" brushRef="#br0" timeOffset="113589.92">8079 11350 168 0,'0'0'173'0,"0"0"-36"0,0 0-13 16,0 0-28-16,0 0-15 0,0 0-12 0,0 0 7 0,0 0-20 15,0 0 0-15,0 0 0 0,0 0-2 16,13 1-1-16,-13-1 0 0,0 0-4 0,0 0 6 16,0 0-6-16,0 0 21 0,0 0-30 0,5 9 16 15,-5-9-19-15,0 0 19 0,0 0-35 0,0 0 33 16,6 8-21-16,-6-8 36 0,0 0-42 0,0 0 39 16,4 8-51-16,-4-8 2 0,0 0-1 0,0 0 2 15,4 9 2-15,-4-9 0 0,0 0-2 0,0 0-4 16,3 9 3-16,-3-9-5 0,0 0 2 0,0 0 5 15,3 12 3-15,-3-12 11 0,0 0-17 0,3 11 9 16,-3-11-15-16,0 0-1 0,2 11 2 0,-2-11 19 16,0 0-16-16,4 9-3 0,-4-9-3 0,0 0 5 15,0 0-8-15,3 14 0 0,-3-14 5 16,0 0 0-16,0 0 2 0,0 0 8 0,0 0 3 0,2 10 8 16,-2-10 10-16,0 0 2 0,0 0-3 0,0 0-1 15,0 0 0-15,0 0 5 0,0 0-10 16,0 0-5-16,0 0-7 0,0 0-5 0,0 0-6 15,3-10-8-15,-3 10 2 0,0 0 9 0,1-14 52 16,-1 14-58-16,0 0 51 0,2-12-63 0,-2 12 53 16,0 0-57-16,0 0 47 0,1-10-58 0,-1 10 47 15,0 0-54-15,0 0 47 0,0 0-54 16,0 0 46-16,0 0-45 0,0 0 3 0,0 0 14 16,0 0 5-16,6 6 11 0,-6-6 8 0,5 12-3 15,-5-12 13-15,4 14-6 0,-1-4 50 0,1 0-42 16,-2 0 37-16,2 1-48 0,-1 1 47 15,0-1-59-15,1 2 50 0,1-1-54 0,-2 1 48 16,-1-1-51-16,2 2 14 0,-1-2-134 0,-1 1-9 16,0-3-96-16,0 2-67 0,0-1-120 0,-2-11-226 15,2 20-157-15</inkml:trace>
  <inkml:trace contextRef="#ctx0" brushRef="#br0" timeOffset="115801.11">8162 11453 255 0,'0'0'272'0,"0"0"-41"0,-8-5-29 0,8 5-25 15,0 0-26-15,0 0-22 0,0 0-16 0,-10-5-12 16,10 5-10-16,0 0-1 0,0 0-4 0,0 0-6 15,0 0-9-15,0 0 0 0,0 0 3 0,-7-6 12 16,7 6-4-16,0 0-3 0,0 0-3 0,0 0-6 16,0 0 0-16,0 0-3 0,0 0 1 0,0 0 0 15,0 0-1-15,0 0 1 0,0 0 10 0,0 0-22 16,0 0-1-16,0 0-2 0,0 0 2 0,0 0-1 16,0 0-1-16,0 0-3 0,0 0-4 0,10-4-4 15,-10 4-3-15,13-3-5 0,-3 1-3 16,-10 2-1-16,24-4 1 0,-9 3-3 0,3 0 1 15,1-2-2-15,1 1 4 0,1 1-6 0,1-1-4 16,-1-1-1-16,0 2-11 0,1-2 1 0,-2 1-5 16,1 1-1-16,1-2 5 0,-2 1-6 0,-1 1 61 15,2 0-72-15,-3-2 55 0,1 2-61 0,1-1 53 16,-2 1-59-16,1-2 56 0,2 2-60 0,-1 0 59 16,2-2-61-16,1 2 59 0,2-1-63 0,1 1 61 15,1-1-59-15,0 0 59 0,0 1-59 0,-1 0 60 16,1-2-58-16,1 2 58 0,-2 0-62 0,1-1 6 15,0 1 6-15,-4 0 6 0,2 0 2 16,-1 1 4-16,-2-1 5 0,4 0 2 0,-3-1-4 0,0 1 3 16,0 0 2-16,2 0-12 0,1 0 61 15,-5-2-64-15,5 2 62 0,-2-2-71 0,-1 2 67 16,3-1-71-16,-2 1 60 0,-2-2-62 0,0 2 55 16,-1 0-53-16,1 0 57 0,-1 0-60 0,0-2 58 15,0 2-56-15,-1-1 57 0,2 1-63 0,0 0 63 16,-2 0-61-16,2 0 60 0,-1 0-59 0,0-1 58 15,1 1-60-15,-1 0 63 0,1 0-61 0,0 0 58 16,0 0-58-16,-2 1 62 0,1-1-61 0,0 1 60 16,1-2-55-16,-3 2 56 0,2-1-59 15,0 1 57-15,-1 0-62 0,0-2 62 0,-3 2-63 16,3 0 66-16,-1 0-65 0,-1 0 64 16,1-1-65-16,0 1 60 0,-1 0-58 0,1 1 58 15,-1-1-55-15,2 0 57 0,-1 0-58 0,-1-1 60 16,1 2-61-16,-1-2 61 0,1 1-60 0,0 0 59 15,0 0-61-15,0 0 61 0,-2-1-60 0,2 1 60 16,0-1-61-16,-1 1 61 0,0-1-61 0,-1 0 62 16,-1 1-60-16,0-2 59 0,0 1-54 0,-2 1 56 15,2-1-56-15,-2 0 54 0,1 0-60 0,-1 0 60 16,0-1-57-16,-1 1 61 0,1 0-66 0,-1-2 62 16,2 2-64-16,-2 0 62 0,0 0-61 0,1 0 61 15,-3-2-55-15,3 2 56 0,-2 0-59 16,1 0 61-16,1-2-67 0,-2 2 61 0,4 0-62 15,-5-2 60-15,3 2-58 0,-2 0 60 0,-1 0-61 16,2 0 64-16,-3-2-61 0,-10 3 58 0,18-1-57 16,-18 1 61-16,14-2-60 0,-14 2 62 0,14-1-59 15,-14 1 60-15,0 0-56 0,14-3 55 0,-14 3-56 16,0 0 55-16,14-1-63 0,-14 1 52 0,0 0-52 16,0 0 64-16,11-3-66 0,-11 3 61 0,0 0-64 15,0 0 57-15,0 0-59 0,0 0 60 0,11-1-57 16,-11 1 57-16,0 0-54 0,0 0 57 0,0 0-60 15,0 0 62-15,0 0-60 0,0 0 60 0,0 0-61 16,0 0 61-16,0 0-58 0,0 0 60 0,0 0-59 16,0 0 59-16,0 0-59 0,0 0 60 0,0 0-60 15,0 0 57-15,0 0-57 0,0 0 56 0,0 0-54 16,0 0 54-16,0 0-55 0,0 0 54 16,0 0-60-16,0 0 59 0,0 0-61 0,0 0 62 15,0 0-59-15,7 6 61 0,-7-6-61 0,0 0 57 16,0 0-53-16,-4 11 54 0,4-11-44 15,0 0 52-15,-4 13-50 0,4-13 51 0,-3 11-36 0,3-11-13 16,-1 14 17-16,1-14 3 0,-1 17 4 0,1-17 5 16,-2 19 5-16,2-6 0 0,2-3 5 0,-1 2 1 15,0 0 0-15,1 1-1 0,0 2 4 0,1 0 0 16,-1 1-4-16,3 0-2 0,-2 1-1 16,-1 0-4-16,1-1 52 0,1 1-50 0,-2 1 46 15,2-1-59-15,-2 1 54 0,0-2-65 0,1 2 57 16,-1-1-61-16,3 0 56 0,-2 0-58 0,-1 1 58 15,1-1-60-15,0 1 62 0,-1-2-58 16,1 2 52-16,-1-1-56 0,0 1 6 0,0-1 4 16,1 0 0-16,-2 0 4 0,1 1 4 0,1-1 5 15,-2-1 2-15,0 2-2 0,1-1 1 0,-1 0 4 16,1-1-5-16,-1 1-23 0,0 0 36 0,-1 0-29 16,1 1 32-16,0 0-28 0,-1 0 29 0,2 0-11 15,-1 0 11-15,-1 0-28 0,0 1 25 0,1-1-26 16,-1 2 24-16,0-1-2 0,0-1-2 0,0 1 0 15,-1 0 14-15,1-1-14 0,-1 1-6 16,1-1 5-16,-2 2 1 0,2-1-3 0,0-1-1 16,0 0 3-16,0 0-4 0,-1 1 4 0,1-2 0 15,0 1 1-15,0 0 1 0,0 0 0 0,0-1 1 16,0 3-5-16,0-2 2 0,0 1 0 0,0 2-2 16,0-2-32-16,0 0 40 0,-1 1-34 0,1 1 33 15,0-1-27-15,0 0 31 0,-1 0-27 0,1 1 36 16,0-2-27-16,0 1 1 0,-1-1 2 0,1 0 2 15,-2 0-3-15,2 0 30 0,0 0-28 0,-1 0 23 16,-1-1-34-16,2 1 30 0,-1-1-28 0,1-1 29 16,-1 1-27-16,1-2 24 0,0 1-3 15,-1 0-2-15,1 0-1 0,-2 0-2 0,2-1 1 16,-2 1-3-16,1 0-2 0,-2 0-2 0,3 0-2 16,-1-2 4-16,0 2-8 0,-1-1-3 0,1 1-2 15,1-2 1-15,-1 1 0 0,1 0-10 0,0 0 11 16,0-2-2-16,0-1-1 0,0 2 0 0,1 0-1 15,-1-2 2-15,0 0-1 0,0 0 4 0,0-1-1 16,0 1 0-16,0-1-1 0,1-1 1 0,-1 1-21 16,2 0 30-16,-2-12-23 0,1 22 22 0,-1-22-14 15,1 21 17-15,1-10-20 0,-2-11 17 0,1 22-18 16,0-11 19-16,1-1-20 0,0 1 18 0,-2-11-23 16,1 21 24-16,0-11-23 0,-1-10 23 0,3 19-21 15,-2-8 2-15,-1-11 23 0,2 21-32 0,-1-10 30 16,0-1-21-16,0 1 22 0,-1-11-23 15,1 22 16-15,1-12-16 0,-2-10 22 0,1 21-23 16,0-10 23-16,1 0-23 0,-2-11 23 0,3 20-22 16,-2-10 21-16,0 2-2 0,0-1-1 0,0-1-3 15,3 1 1-15,-3 0-3 0,-1-11 0 0,3 19 2 16,-3-19-2-16,2 19-1 0,-2-19-1 0,3 18-2 16,-3-18 6-16,3 14-1 0,-3-14-2 0,2 16-2 15,-2-16 1-15,3 16 0 0,-3-16-2 0,4 14 0 16,-4-14 0-16,2 16-1 0,-2-16 6 0,3 15-5 15,-3-15-15-15,1 14 15 0,-1-14 0 16,4 11 2-16,-4-11-1 0,2 11-4 0,-2-11 3 16,3 11 5-16,-3-11 0 0,0 0-3 0,2 14 0 15,-2-14 2-15,3 10 1 0,-3-10-2 0,0 0-1 16,3 15 0-16,-3-15-4 0,2 9 5 0,-2-9-5 16,0 0 2-16,3 15 0 0,-3-15 0 0,0 0 1 15,2 12-1-15,-2-12 1 0,0 0 0 16,3 12 3-16,-3-12-2 0,0 0-1 0,3 12 1 0,-3-12-2 15,0 0 3-15,1 11-1 0,-1-11-1 0,0 0-1 16,0 0 2-16,2 9-2 0,-2-9 0 16,0 0 0-16,0 0-1 0,4 10 2 0,-4-10-1 15,0 0 0-15,0 0 0 0,0 0 0 0,1 11 0 16,-1-11 0-16,0 0 0 0,0 0 3 0,0 0 2 16,0 0 0-16,3 11-8 0,-3-11-23 0,0 0-53 15,0 0-59-15,0 0-88 0,0 0-47 0,0 0-150 16,0 0-108-16,0 0-129 0,0 0-319 15,2-14-571-15</inkml:trace>
  <inkml:trace contextRef="#ctx0" brushRef="#br0" timeOffset="117672.4">8388 14297 127 0,'0'0'129'0,"0"0"-2"16,0 0-15-16,0 0 1 0,0 0-2 0,-9-5-1 16,9 5-2-16,0 0-4 0,0 0 8 0,0 0-17 15,0 0-3-15,-9-4-6 0,9 4-8 16,0 0-7-16,0 0 8 0,-11-4-2 0,11 4 0 0,0 0-1 15,-9-4 0-15,9 4-4 0,0 0 0 16,0 0-2-16,-10-3-1 0,10 3-4 0,0 0-9 16,0 0-4-16,0 0-4 0,-14-2-4 0,14 2-5 15,0 0-3-15,0 0-3 0,0 0-3 0,0 0-1 16,0 0-3-16,0 0 6 0,0 0 0 0,-13 0 3 16,13 0 4-16,0 0 1 0,0 0 1 0,0 0 0 15,0 0-5-15,0 0 0 0,0 0 13 0,8 4 9 16,-8-4 7-16,11 3 0 0,-11-3-6 0,15 2-10 15,-15-2 8-15,21 3-7 0,-10-2-5 0,1 0 0 16,2 1-3-16,0-1-2 0,-1 1-7 0,2-1 6 16,2 0 0-16,1-1-3 0,0 1-6 0,1 0-2 15,-1 1-5-15,2-2-3 0,-1 1-4 16,2-1 4-16,0 0-1 0,1 1-4 0,-1-1 0 16,2 1-3-16,-2 0-5 0,1-1 3 0,1 1-54 0,0-1 64 15,0 0-56-15,-1 2 62 0,2-2-57 16,-1 1 59-16,4-1-53 0,-4 1 56 15,0 1-54-15,1-2 57 0,-1 0-60 0,4 0 57 16,-3 1-55-16,-1 0 59 0,2-1-59 0,-3 0 58 16,2 0-58-16,-1 0 54 0,1 0-55 0,0 0 59 15,0 0-58-15,-2 0 57 0,2 0-66 0,1 0 67 16,-1 0-61-16,-1 0 60 0,1-1-58 0,1 1 55 16,-3 0-60-16,2 0 58 0,-1 0-58 0,-2 0 63 15,2 0-61-15,-1 0 63 0,0 0-62 16,1 0 62-16,-3 0-64 0,3-1 62 0,0 1-56 0,-1 0 59 15,0 0-58-15,-1 0 59 0,2 0-60 16,-1-2 60-16,0 2-63 0,0-1 64 0,-1 1-64 16,0-1 62-16,0-1-62 0,0 1 60 0,-2 0-58 15,2 0 61-15,-2 0-61 0,-1 1 59 0,-1-1-57 16,1-1 59-16,0 0-62 0,1 1 60 0,-1 0-54 16,1-2 55-16,-1 1-58 0,0 1 53 0,0-1-60 15,0-1 70-15,0 0-72 0,-1 0 65 0,0 1-67 16,0-1 60-16,1 0-60 0,-3 1 60 0,3-1-58 15,0 0 62-15,-3 1-61 0,3 0 61 16,-4-1-65-16,3 0 65 0,-2 1-63 0,2 0 64 16,-3 0-66-16,1 0 69 0,-2-1-66 0,4 0 63 0,-3-1-63 15,0 2 62-15,1 0-60 0,2-2 56 16,-2 2-64-16,-1 0 68 0,0-1-51 0,-1 1 51 16,1 0-61-16,-1-3 56 0,2 4-61 0,-3-1 64 15,2 0-64-15,-4-1 65 0,2 3-63 0,-1-4 63 16,0 3-61-16,0-1 62 0,-11 2-62 0,20-2 59 15,-20 2-56-15,19-3 60 0,-19 3-60 16,18-2 59-16,-18 2-60 0,18-1 61 0,-18 1-59 0,17-3 59 16,-17 3-63-16,19-2 65 0,-19 2-63 0,15-3 59 15,-15 3-60-15,17-1 62 0,-17 1-63 16,15-2 62-16,-15 2-63 0,18-2 60 0,-18 2-60 0,15-1 62 16,-15 1-59-16,14-2 58 0,-14 2-55 15,17-1 53-15,-17 1-59 0,13-1 61 0,-13 1-60 16,14 0 65-16,-14 0-67 0,15-2 64 0,-15 2-64 15,15-1 61-15,-15 1-57 0,14 0 55 16,-14 0-55-16,13-1 58 0,-13 1-60 0,0 0 61 16,18-1-61-16,-18 1 68 0,0 0-69 0,16 0 64 15,-16 0-65-15,0 0 63 0,15-1-67 0,-15 1 68 16,0 0-63-16,12-2 60 0,-12 2-60 0,0 0 63 16,0 0-64-16,13-1 63 0,-13 1-57 0,0 0 56 15,0 0-58-15,0 0 58 0,16 0-62 16,-16 0 61-16,0 0-57 0,0 0 61 0,0 0-64 0,0 0 64 15,14 0-67-15,-14 0 62 0,0 0-5 16,0 0-63-16,0 0 68 0,11 1-59 0,-11-1 59 16,0 0-60-16,0 0 62 0,0 0-63 0,0 0 62 15,0 0-59-15,0 0 61 0,13-1-62 0,-13 1 64 16,0 0-65-16,0 0 63 0,0 0-60 0,0 0 63 16,0 0-63-16,0 0 60 0,0 0-66 0,0 0 51 15,0 0-24-15,0 0-39 0,0 0-54 0,0 0-62 16,0 0-74-16,0 0-77 0,0 0-72 0,0 0-69 15,0 0-322-15,0 0-294 0</inkml:trace>
  <inkml:trace contextRef="#ctx0" brushRef="#br0" timeOffset="120231.04">13806 11226 157 0,'0'0'148'0,"0"0"-18"0,0 0-12 0,0 0-9 16,0 0-9-16,0 0-7 0,0 0-11 0,3-8-2 15,-3 8-3-15,0 0 0 0,0 0 8 0,0 0-11 16,0 0 14-16,0 0-16 0,0 0 27 0,2-10-28 16,-2 10 37-16,0 0-43 0,0 0 47 0,0 0-65 15,0 0 66-15,0-14-64 0,0 14 77 0,0 0-69 16,0 0 55-16,0-12-59 0,0 12 48 0,0 0-55 15,0 0 54-15,-2-12-60 0,2 12 47 16,0 0-64-16,0 0 41 0,0 0-53 16,0 0 43-16,-2-10-57 0,2 10 50 0,0 0-53 0,0 0 49 15,0 0-57-15,0 0 52 0,0 0-50 16,0 0 44-16,0 0-48 0,0 0 44 0,0 0-53 16,0 0 55-16,0 0-44 0,0 0 53 0,0 0-48 15,0 0 49-15,0 0-56 0,0 0 59 0,2 13-35 16,-2-13 57-16,2 14-51 0,-2-14 52 0,3 16-51 15,-3-16 57-15,2 19-54 0,-2-19 5 0,2 20 7 16,-1-8-3-16,1-1 1 0,-2 0 4 0,4 3-1 16,-4-2-5-16,0 1-3 0,2 0 5 0,-2 1-22 15,2 1 17-15,0 0-2 0,1 0-4 16,-3 2 2-16,4-2-1 0,-4 1-4 0,2 0-5 0,2 1 2 16,-2-2-2-16,0 2-1 0,0 0 1 15,0-1 55-15,0 1-68 0,1 0 60 0,-1 1-62 16,2-1 56-16,-4 1-63 0,4 0 59 0,-2 0-58 15,1 0 55-15,-3 0-54 0,5-1 47 0,-3 1-51 16,0-1 56-16,0 1-62 0,1 0 64 0,-1 0-62 16,0 1 7-16,0-1 5 0,1 0 2 0,-1 1 4 15,0-1 2-15,2-1 1 0,-1 1 0 0,0 0 2 16,-1 0 1-16,0 0-1 0,0 0-26 0,0 0 30 16,2 0-24-16,-2 0 30 0,-1 0-26 0,1 0 26 15,0 1-27-15,0-1 28 0,-2 0-3 16,2 0-2-16,1 0 2 0,-1 0 13 0,-1 0-11 0,-1-2 1 15,2 1 0-15,-2 1-6 0,2-1-1 16,-2 0-2-16,2 0 2 0,0 0 3 0,-2 0-2 16,1-2 0-16,1 2 2 0,-2-1 1 0,2 2 0 15,-2-1 2-15,4 1-5 0,-4-1-1 16,2 0-1-16,0 0 1 0,-1 1 0 0,1-1-3 16,0 1 4-16,0-1 0 0,1 1-1 0,-1 0 0 15,0-2-1-15,0 2-1 0,-1-1 2 16,1 1-3-16,0-1 6 0,0 0-1 0,-2 0-24 0,4-1 33 15,-3 0-36-15,0 0 34 0,0 0-30 16,1 0 34-16,0-1-32 0,0 1 39 0,-2 1-35 16,3-1 32-16,-1 1-31 0,-1-1 28 0,0 1-29 15,0 0 32-15,1 1-35 0,-2 0 34 0,0-2-4 16,2 2-3-16,-2 1-3 0,0-1-3 0,2 0-3 16,-2-2 0-16,0 1 0 0,0 1-1 0,0-1 0 15,2-1 0-15,-2 1-1 0,2-1-1 0,-2 0-2 16,0-2 1-16,1 1 0 0,-1-1 5 0,0 0-3 15,0 0 0-15,0 0 0 0,0 0-3 0,0-1 1 16,0 2 0-16,2-2 2 0,-2 1 6 0,0 0-4 16,-2 0-1-16,2-1 0 0,0 2-6 0,2-2 0 15,-2 1-29-15,0 0 36 0,0 0-30 16,0 0 37-16,0 0-37 0,2-2 37 0,-2 3-33 0,0-2 33 16,0 2-30-16,0-1 33 0,0-1-33 15,0 1 34-15,2 2-34 0,-2-3 36 0,2 1-36 16,-2-1 35-16,0 0-35 0,0 0 36 0,0-1-37 15,0 0 35-15,0 1-35 0,0 0 38 0,0-13-29 16,0 23 27-16,2-13-30 0,-2-10 29 0,0 21-36 16,0-21 36-16,0 17-34 0,0-17 47 0,0 16-43 15,0-16 38-15,1 14-39 0,-1-14 35 0,0 13-35 16,0-13 31-16,0 0-36 0,0 15 35 0,0-15-22 16,0 0 20-16,2 11-31 0,-2-11 42 0,0 0-44 15,0 0 23-15,0 12-40 0,0-12 24 0,0 0-38 16,0 0 28-16,0 0-5 0,-2 13-8 0,2-13 0 15,0 0-2-15,-3 10 0 0,3-10 1 0,0 0-1 16,-6 11 3-16,6-11 4 0,0 0 1 16,-5 10 6-16,5-10-1 0,0 0 13 0,-6 10 2 15,6-10 3-15,0 0 0 0,-4 7-4 0,4-7 2 16,0 0 4-16,0 0 3 0,-6 9 0 0,6-9-3 16,0 0-6-16,0 0-4 0,0 0-12 0,0 0-17 15,0 0-14-15,-6 8-16 0,6-8 37 16,0 0-73-16,0 0 44 0,0 0-62 0,0 0 43 15,0 0-60-15,0 0 48 0,0 0-58 0,-5 9 1 16,5-9 7-16,0 0 3 0,0 0 6 0,0 0 8 16,0 0 15-16,-6 5 12 0,6-5-6 15,0 0-8-15,0 0-38 0,0 0-39 0,-12 4-33 16,12-4-305-16,0 0-32 0</inkml:trace>
  <inkml:trace contextRef="#ctx0" brushRef="#br0" timeOffset="122218.52">13816 11167 175 0,'0'0'232'0,"0"0"-33"0,0 0-27 15,0 0-13-15,0 0-18 0,0 0-10 16,0 0-14-16,0 0-7 0,0 0-4 0,0 0-29 16,0 0 36-16,0 0-36 0,0 0 52 0,0 0-70 15,0 0 63-15,0 0-67 0,0 0 72 0,0 0-64 16,0 0 50-16,0 0-60 0,0 0 47 0,0 0-62 16,0 0 54-16,0 0-60 0,0 0 50 0,0 0-53 15,0 0 52-15,0 0-48 0,0 0 45 16,0 0-52-16,0 0 56 0,11-3-48 0,-11 3 51 0,13-3-59 15,-13 3 53-15,19-1-54 0,-19 1 53 16,27-1-62-16,-14 0 47 0,3 0-61 0,1 1 52 16,2-2-56-16,-1 1 55 0,1 0-61 0,2 0 57 15,-3 1-60-15,2-1 50 0,-1 1-55 16,2-1 55-16,-2 1-55 0,1-2 58 0,0 1-59 16,2 0 58-16,-1-1-57 0,1 2 60 0,1-1-58 15,1 1 53-15,3-1-54 0,-1 1 58 0,3 0-59 16,-3-1 56-16,3 1-63 0,0 0 58 0,2 0-57 15,-3 0 62-15,3 0-64 0,-2 0 63 0,0 1-60 16,1-1 56-16,-1 1-61 0,0-1 61 0,0 0-57 16,-1 1 55-16,-2-1-56 0,2 0 57 0,-4 0-61 15,0 0 62-15,-1-1-62 0,1 1 60 16,-3-1-58-16,3 1 58 0,0-1-60 0,-2 0 59 0,0-2-62 16,1 2 62-16,-2 0-55 0,1 0 54 15,-3 0-60-15,2 0 59 0,-2-1-62 0,0 1 65 16,1 0-64-16,0-1 59 0,-1 1-58 0,1 0 55 15,0 0-56-15,0 1 59 0,0-1-62 0,0 0 64 16,-1-1-63-16,1 2 61 0,2-1-61 0,-2 1 63 16,1-1-61-16,-2 1 63 0,3 0-58 0,-3-1 56 15,1 1-57-15,-1 0 60 0,1 0-66 16,-2 0 62-16,1 0-59 0,-4 0 60 0,2 0-63 0,-3 0 64 16,1-1-62-16,-1 1 60 0,0 0-59 15,2-1 60-15,-2 1-59 0,0-2 55 0,-1 2-56 16,0-1 64-16,0 1-65 0,-13 0 62 0,26-1-55 0,-26 1 57 15,25-1-59-15,-12-1 54 0,-13 2-60 16,26-1 65-16,-26 1-64 0,24-1 63 0,-24 1-62 16,23-1 59-16,-23 1-57 0,18 0 59 15,-18 0-61-15,18-1 63 0,-18 1-63 0,17-3 61 16,-17 3-62-16,13-1 63 0,-13 1-56 0,13-1 54 16,-13 1-55-16,13-1 56 0,-13 1-61 0,0 0 64 15,15-1-66-15,-15 1 60 0,0 0-60 0,16-2 61 16,-16 2-60-16,0 0 59 0,14-1-58 0,-14 1 59 15,0 0-58-15,15-1 59 0,-15 1-62 0,13-2 59 16,-13 2-60-16,11-2 60 0,-11 2-59 16,17 0 62-16,-17 0-55 0,17-1 54 0,-17 1-62 15,16 0 67-15,-16 0-67 0,17-1 60 0,-17 1-56 16,14 0 59-16,-14 0-60 0,13 0 61 0,-13 0-60 16,0 0 64-16,16-1-59 0,-16 1 61 0,0 0-61 15,0 0 60-15,16 0-62 0,-16 0 61 0,0 0-60 16,0 0 58-16,0 0-61 0,15 0 60 0,-15 0-58 15,0 0 61-15,0 0-63 0,0 0 61 0,0 0-65 16,0 0 60-16,0 0-56 0,0 0 54 0,13-2-57 16,-13 2 60-16,0 0-60 0,0 0 59 0,0 0-57 15,0 0 56-15,0 0-57 0,0 0 62 0,0 0-56 16,0 0 55-16,0 0-60 0,0 0 66 0,0 0-68 16,0 0 63-16,0 0-62 0,0 0 59 0,0 0-58 15,0 0 57-15,0 0-56 0,0 0 57 16,0 0-61-16,0 0 62 0,0 0-58 15,0 0 59-15,0 0-53 0,0 0 52 0,0 0-60 16,0 0 63-16,0 0-57 0,14 0 56 0,-14 0-59 16,0 0 58-16,0 0-60 0,0 0 66 0,0 0-68 15,0 0 58-15,0 0-54 0,0 0 57 0,0 0-59 16,0 0 61-16,0 0-68 0,0 0 64 0,0 0-60 16,9-3 61-16,-9 3-64 0,0 0 64 0,0 0-68 15,14-2 65-15,-14 2-58 0,0 0 59 16,13-3-53-16,-13 3 54 0,0 0-52 0,12-2 50 0,-12 2-57 15,0 0 65-15,0 0-62 0,16-3 63 0,-16 3-64 16,0 0 60-16,10-2-57 0,-10 2 60 0,0 0-61 16,0 0 60-16,11-3-61 0,-11 3 62 15,0 0-65-15,0 0 62 0,0 0-61 0,0 0 60 16,11-2-62-16,-11 2 62 0,0 0-59 0,0 0 57 16,0 0-64-16,0 0 73 0,0 0-72 0,0 0 62 15,0 0-60-15,0 0 56 0,0 0-57 0,0 0 60 16,0 0-56-16,0 0 56 0,9-3-57 0,-9 3 58 15,0 0-57-15,0 0 59 0,0 0-62 16,0 0 41-16,0 0-85 0,0 0 12 0,0 0-109 0,0 0-14 16,0 0-72-16,0 0-90 0,0 0-73 0,0 0-396 15,0 0-354-15</inkml:trace>
  <inkml:trace contextRef="#ctx0" brushRef="#br0" timeOffset="123747.16">16324 11092 85 0,'0'0'185'0,"0"0"-20"0,0 0-15 15,-5-7-7-15,5 7-1 0,0 0-10 16,0 0-1-16,0 0-2 0,0 0-9 0,0 0-4 0,0 0-6 15,0 0-3-15,0 0-4 0,0 0-52 0,0 0 55 16,0 0-63-16,0 0 62 0,0 0-6 16,0 0 14-16,0 0-36 0,0 0-4 0,0 0-1 15,0 0 3-15,0 0-9 0,0 0-1 0,0 0-5 16,-7-5-1-16,7 5-4 0,0 0 1 0,0 0-11 16,0 0-2-16,0 0-10 0,0 0-2 0,0 0-3 15,0 0-1-15,0 0 0 0,0 0-1 0,0 0-8 16,0 0-38-16,0 0 56 0,0 0-1 0,0 0 2 15,0 0-1-15,0 0-7 16,0 0-4-16,0 0 1 0,0 0-54 0,0 0 51 0,0 0-6 0,0 0-6 16,0 0-3-16,0 0-5 0,0 0-2 15,0 0-2-15,0 0-1 0,0 0-1 0,0 0 4 16,0 0 7-16,0 0-15 0,-10 5 3 0,10-5 3 16,0 0 5-16,-4 9 4 0,4-9 0 15,0 0-47-15,-3 13 63 0,3-13-38 0,-3 12 58 16,3-12-50-16,-1 16 54 0,1-16-54 0,-2 17 64 15,2-17-61-15,0 19 59 0,1-8-54 0,-1 1 46 16,0-12-62-16,0 24 61 0,0-12-58 0,0 1 53 16,1 0-54-16,-1 0 6 0,0 1-3 0,0-1 4 15,1 0 5-15,-1 1 4 0,0 1 6 0,0 1-1 16,2-2-5-16,-2 1 3 0,0 1 0 16,0 1 11-16,0-3 39 0,0 3-59 0,0 0 49 0,0-2-63 15,0 3 67-15,0-1-71 0,0 0 67 16,-2 0-69-16,2 0 60 0,0 1-57 0,0 0 54 15,0-1-56-15,0 1 57 0,-1 0-59 0,1 0 61 16,0-2-64-16,0 2 60 0,0-1-59 0,0 1 61 16,0-1-60-16,0 0 62 0,0 0-59 0,0-1 61 15,-1 2-62-15,1-1 58 0,0 0-51 0,0 0 52 16,0-1-56-16,0 1 64 0,0 1-66 16,-1-1 10-16,1 0-1 0,0 1 5 0,0-1 1 15,0 1 4-15,0-1 2 0,0 1-17 0,0 1 29 0,0-1 4 16,0 1-2-16,0 0 1 0,0-1 0 0,1 1-7 15,-1 1 3-15,0-1 4 0,-1 1-2 16,1-1 0-16,0 1 50 0,0-1-51 0,0 0 42 16,0 0-56-16,0 0 47 0,0 0-54 0,-2 1 51 15,2-1-48-15,-1 0 57 0,1 0-58 0,-1-1 53 16,1 1-55-16,0-1 52 0,-2 0-55 0,2 0 3 16,0 2 1-16,0-2 4 0,0-1 1 0,0 1 3 15,0 0 0-15,-1 0 1 16,2-2-1-16,-2 2 0 0,2-2 7 0,-1 0 3 0,0 1-3 15,0 0 7-15,0 0-1 0,0-1-28 0,0-2 39 16,0 0-31-16,0 2 28 0,0-2-29 16,2 3 28-16,-2-2-34 0,0-1 37 0,-2 1-34 0,2 1 37 15,0-1-32-15,0-1 30 0,2 0 0 16,-2 2-2-16,0-2-5 0,0 1-2 0,0 0 1 16,0-2-1-16,0 2-4 0,0 0-1 0,0-1-4 15,1 0 1-15,-1 1 3 0,0-1-3 0,1 1-2 16,-1 0 6-16,2 0-4 0,-1 1-2 0,0 0-2 15,-1-2 0-15,1 0 0 0,-1 0-2 0,2 0 10 16,-2 0-1-16,1 0 0 0,-1-1 1 0,1 1-6 16,-1 0 2-16,2 0-4 0,-2-1 1 0,1 1-3 15,-1 0 10-15,1-1 8 0,-1 0 0 16,2 2-10-16,-2-2-1 0,1-1 1 0,-1 1 1 16,0 0-4-16,1-1 8 0,-1 0-2 0,1 2-27 15,2-3 31-15,-3-11-29 0,0 23 31 0,1-11-32 16,0-1 33-16,1 0-30 0,-2-11 32 0,1 20-32 15,0-9 29-15,-1-11-28 0,3 18 30 0,-3-18-30 16,1 17 29-16,-1-17-30 0,3 16 29 0,-3-16-31 16,2 15 31-16,-2-15-32 0,3 16 31 0,-3-16-30 15,1 15 36-15,-1-15-25 0,3 17 31 0,-3-17-33 16,1 16 26-16,-1-16-30 0,1 15 29 0,-1-15-3 16,1 17-4-16,-1-17-8 0,2 19 11 0,-2-19-11 15,1 14-2-15,-1-14 0 0,1 16 1 0,-1-16-2 16,4 16 4-16,-4-16-4 0,3 16 2 0,-3-16-1 15,1 14 0-15,-1-14 2 0,2 14-1 16,-2-14 0-16,2 15-1 0,-2-15 0 0,2 13-2 16,-2-13-3-16,2 12-3 0,-2-12 4 0,2 11 0 15,-2-11 3-15,0 0-2 0,3 14 0 0,-3-14-1 16,0 0 3-16,2 14-3 0,-2-14 3 0,0 0-1 16,3 13 1-16,-3-13-1 0,0 0 0 0,2 14 0 15,-2-14-1-15,0 0 1 0,3 12 1 0,-3-12 0 16,0 0-3-16,5 12 3 0,-5-12 1 0,0 0-2 15,2 10 0-15,-2-10 2 0,0 0-1 0,0 0 3 16,3 10-1-16,-3-10 0 0,0 0 0 0,0 0 0 16,0 0-1-16,0 0-3 0,3 10-13 0,-3-10-35 15,0 0-58-15,0 0-83 0,0 0-54 16,0 0-167-16,0 0-115 0,0 0-143 0,0 0-317 16,0 0-581-16</inkml:trace>
  <inkml:trace contextRef="#ctx0" brushRef="#br0" timeOffset="125828.57">14020 13836 2 0,'0'0'41'0,"0"0"-5"0,0 0-11 16,0 0-3-16,4-8-6 0,-4 8 1 0,0 0 0 15,0 0 15-15,0 0 17 0,6-7 17 0,-6 7 13 16,0 0 11-16,0 0 8 0,0 0 4 0,0 0 2 16,0 0 3-16,4-7 2 0,-4 7 1 0,0 0 0 15,0 0-14-15,0 0-10 0,0 0-8 0,0 0-26 16,0 0 9-16,0 0-29 0,0 0 21 0,0 0-25 16,0 0 31-16,0 0-26 0,0 0 43 0,0 0-45 15,0 0 52-15,0 0-50 0,4 11 69 0,-4-11-70 16,0 0 76-16,-2 14-6 0,2-14-3 0,-2 14-9 15,2-14-6-15,0 17-3 0,0-17-12 16,-2 20 0-16,0-9 6 0,-1 0-13 0,1 1-3 16,1-2-3-16,-1 3-2 0,0-2-5 0,0 0-7 15,0 1-3-15,0-2 0 0,2-10 6 0,-1 20 1 0,1-20-4 16,-4 18-3-16,4-18-2 0,0 17-1 16,0-17-3-16,-4 12-2 0,4-12 0 0,0 13-4 15,0-13 3-15,-3 9-4 0,3-9 0 0,0 0-2 16,-1 12-3-16,1-12-1 0,0 0 2 0,-3 10-1 15,3-10-3-15,0 0-1 0,0 0-3 0,0 0-1 16,-3 13 1-16,3-13-3 0,0 0 0 0,0 0 1 16,0 0-1-16,0 0 1 0,0 0-1 15,0 11 2-15,0-11 0 0,0 0-1 0,0 0 3 16,0 0-1-16,0 0 6 0,0 0 0 0,0 0-3 16,0 0 5-16,0 0-53 0,0 0 70 0,0 0-55 15,0 0 67-15,0 0-59 0,6 8 61 16,-6-8-59-16,0 0 61 0,0 0-56 0,15-1 55 15,-15 1-60-15,14-1 52 0,-14 1-59 0,15-3 57 16,-4 1-61-16,1 1 55 0,-12 1-58 0,25-4 54 16,-13 3-58-16,2 0 59 0,0 0-60 0,-1-2 56 15,5 2-56-15,-2 0 58 0,2-2-57 0,0 2 54 16,2 0-52-16,-2 0 48 0,3 0-54 0,-2-1 51 16,2 2-50-16,1-1 54 0,-2 1-54 0,1-2 58 15,1 2-58-15,-2-1 61 0,1 1-64 0,-1 0 57 16,2 0-55-16,0 0 57 0,-1 1-55 0,-1-1 57 15,0 0-54-15,1 0 56 0,-1 2-57 0,2-2 54 16,-2 0-54-16,-2 1 57 0,4-1-54 16,-3 0 51-16,1 2-50 0,1-2 56 0,-1 1-56 15,-1-1 52-15,2 0-54 0,-2 1 54 0,0-1-48 16,3 1 39-16,-4 0-30 0,3-1 41 0,-3 1-43 16,3-1 45-16,-2 0-49 0,1 2 48 0,-2-2-46 15,1 0 46-15,-1 0-49 0,1 1 40 0,1-1-44 16,-2 0 47-16,1 0-49 0,-4 0 51 0,1 0-52 15,0 0 49-15,-1 0-48 0,1 0 48 0,0-1-48 16,0 1 53-16,-1 0-48 0,0 0 44 0,2 0-45 16,-2 0 43-16,2-2-41 0,-2 2 46 0,2 0-50 15,-1-1 49-15,-2 1-44 0,3-1 43 16,0 0-46-16,-1 0 45 0,1 0-46 0,-2 1 37 16,-1-2-37-16,2 1 36 0,-4 1-32 0,4-2 39 15,-3 1-47-15,-13 1 46 0,25-1-41 0,-12 1 40 16,1-1-46-16,-3 0 46 0,2 0-41 0,1 1 43 15,-1-1-43-15,1-1 43 0,-1 0-40 0,1 1 32 16,-1 0-34-16,1 1 42 0,0-1-47 0,0-1 46 16,1 1-49-16,-2-1 37 0,1 2-32 15,0-1 44-15,0 0-44 0,-1 1 43 0,1-1-41 16,-1 0 43-16,-2 0-40 0,3-1 38 0,-1 2-41 16,0 0 39-16,0-1-37 0,-2 0 36 15,-11 1-38-15,23-2 39 0,-10 1-43 0,-13 1 45 16,22-3-41-16,-22 3 29 0,21-1-30 0,-21 1 31 15,22-3-29-15,-22 3 34 0,17-1-36 0,-17 1 44 16,19-2-43-16,-19 2 38 0,17-1-37 0,-17 1 36 16,16-2-38-16,-16 2 45 0,18 0-49 0,-18 0 46 15,18-1-45-15,-18 1 41 0,17-1-33 0,-17 1 33 16,15-1-29-16,-15 1 29 0,15 0-36 0,-15 0 32 16,16-1-35-16,-16 1 39 0,14-1-37 0,-14 1 18 15,14 0-17-15,-14 0 38 0,14-1-39 0,-14 1 38 16,11-2-39-16,-11 2 38 0,0 0-40 0,19 0 39 15,-19 0-37-15,12-1 38 0,-12 1-43 0,13 0 47 16,-13 0-42-16,14-2 32 0,-14 2-32 16,13 0 31-16,-13 0-29 0,12 0 37 0,-12 0-39 15,13 0 39-15,-13 0-40 0,12-1 25 0,-12 1-19 16,0 0 36-16,16 0-40 0,-16 0 37 0,0 0-38 16,16-1 39-16,-16 1-29 0,0 0 25 0,15 0-32 15,-15 0 31-15,0 0-29 0,12-2 29 0,-12 2-35 16,0 0 37-16,0 0-36 0,16 0 37 0,-16 0-36 15,0 0 39-15,0 0-38 0,0 0 33 0,14 0-37 16,-14 0 40-16,0 0-38 0,0 0 38 0,13-1-38 16,-13 1 45-16,0 0-42 0,0 0 36 15,13 0-35-15,-13 0 37 0,0 0-36 0,0 0 35 16,15-2-36-16,-15 2 35 0,0 0-37 0,0 0 40 16,14 0-44-16,-14 0 38 0,0 0-29 0,0 0 29 15,15-1-33-15,-15 1 33 0,0 0-28 0,0 0 32 16,12-1-34-16,-12 1 30 0,0 0-44 0,0 0 0 15,0 0-98-15,0 0-19 0,0 0-151 0,0 0-65 16,9-3-121-16,-9 3-117 0,0 0-357 0,-8-7-538 16</inkml:trace>
  <inkml:trace contextRef="#ctx0" brushRef="#br0" timeOffset="128411.04">19155 11015 101 0,'0'0'234'0,"0"0"-42"0,0 0-19 0,0 0-19 15,0 0-11-15,0 0 12 0,-2-10-25 16,2 10-11-16,0 0 3 0,0 0 1 0,0 0-39 0,0 0 49 16,0 0-61-16,0 0 65 0,-3-11-71 0,3 11 70 15,0 0-71-15,0 0 63 0,0 0-62 16,0 0 57-16,0 0-59 0,0 0 40 0,-3-9-58 15,3 9 36-15,0 0-61 0,0 0 41 0,0 0-60 16,0 0 44-16,0 0-57 0,0 0 46 0,0 0-56 16,0 0 53-16,0 0-55 0,0 0 59 0,0 0-53 15,0 0 56-15,0 0-47 0,0 0 47 0,-2 14-49 16,2-14 52-16,0 0-42 0,1 15 59 0,-1-15-57 16,1 13 53-16,-1-13-50 15,2 17 55-15,-2-17-51 0,2 20 51 0,-2-20-54 16,3 22 50-16,-2-10-52 0,0 1 51 0,1 0-51 15,0 2 49-15,1-1-54 0,0 2 53 0,-1 0-58 16,-1-3 58-16,3 4-36 0,-1-1-21 0,-1 1 4 16,1 0 5-16,-1 0 4 0,1-1 20 0,-1 3-11 15,1-3-7-15,0 2 0 0,-1 0 0 0,1 0-1 16,-1 0-3-16,3 0 3 0,-2 0 1 0,1 3 1 16,0 0 50-16,-1 1-66 0,1-2 62 0,0 1-63 15,-1-2 58-15,0 0-58 0,1 2 55 0,-1-3-66 16,-1 2 62-16,1-2-64 0,1 0 57 0,-3 0-58 15,2 1 57-15,-1-1-57 0,1 0 57 16,1 0-63-16,-2-1 61 0,1 1-59 0,-1 0 60 0,1-1-59 16,-1 1 7-16,1-1 4 0,-2 1 12 15,2 0-1-15,-2 0 3 0,2 0 6 0,-2 0 0 16,1 0 1-16,0-1-28 0,0 1 29 0,1 0-25 16,-1-1 25-16,0 1-22 0,0 0 24 0,-1-1-19 15,2 1 21-15,-2 0 0 0,2 0-3 16,-1 0 1-16,0-1 3 0,-1 0-3 0,2 1-8 15,-2-1-2-15,0 1 4 0,0-1 3 0,1 1-4 16,-2-1 1-16,1 1 1 0,1 1 0 0,0-1 0 16,-1 0-2-16,-1 2-2 0,1-1 0 0,-1-1 0 15,1 1 0-15,1 1 0 0,-2-1 2 16,1 2 13-16,-1-1-11 0,0 0-1 0,0 1-5 0,1 0 2 16,-1-1-3-16,0 0 3 0,0 0 1 15,0-1-5-15,0 0 4 0,0 0 2 0,0 0-27 16,0-1 30-16,0 0-27 0,0 0 36 0,-1 2-25 15,1-2 29-15,0 1-31 0,0-1 31 0,-1 1-29 16,-1-1 27-16,2 0-4 0,-1 1 3 0,0-1-5 16,0 1 0-16,1 0-5 0,-2 0-3 0,0 0 3 15,2 0-3-15,-1-1 0 0,-1 0 0 0,1 1 0 16,1-1 1-16,-1 0 0 0,1-1 3 0,-1-1-5 16,-1 3 1-16,2-4 4 0,-1 1-4 15,0 1-3-15,1-3 1 0,-2-1 2 0,2-1 1 0,-1 2-5 16,1 0 2-16,-1-2-1 0,1 1 2 15,-1-1-1-15,1 1 1 0,0-13 2 16,0 24-13-16,-2-12 14 0,2-12-2 0,-1 23 1 0,1-11 1 16,0 1 3-16,-1-1 0 0,1 0-7 15,-2 1-25-15,2-1 36 0,0 1-34 0,-1-1 32 16,1-1-32-16,0 2 36 0,0-2-11 0,0 1 7 16,0-12-29-16,0 23 32 0,0-23-31 0,0 20 28 15,0-20-28-15,0 23 31 0,0-23-29 0,1 18 32 16,-1-18-32-16,0 16 34 0,0-16-32 0,0 17 30 15,0-17-25-15,0 15 26 0,0-15-35 16,-1 16 35-16,1-16-35 0,0 15 29 0,0-15-28 0,0 15 30 16,0-15-28-16,-1 17 29 0,1-17-28 15,0 16 26-15,0-16-2 0,-1 15-3 0,1-15-2 16,-2 16 2-16,2-16 0 0,0 15-3 0,0-15 4 16,-1 16-2-16,1-16 0 0,-1 14 2 0,1-14-3 15,-3 15-4-15,3-15 3 0,0 13 2 0,0-13 4 16,-1 14-4-16,1-14-6 0,-1 13 1 0,1-13 0 15,-2 14 0-15,2-14 2 0,-1 13 0 0,1-13 1 16,-1 12 0-16,1-12 1 0,0 0 0 0,-1 15 0 16,1-15 1-16,0 0-2 0,-2 14 0 0,2-14 6 15,0 0 1-15,0 0-3 0,0 13-2 16,0-13 8-16,0 0-9 0,0 0-4 0,0 0-12 0,0 0-30 16,-1 11-32-16,1-11-45 0,0 0-50 0,0 0-68 15,0 0-29-15,0 0-136 16,0 0-36-16,-1-12-82 0,1 12-316 0,0-13-371 15</inkml:trace>
  <inkml:trace contextRef="#ctx0" brushRef="#br0" timeOffset="130243.7">19149 10990 13 0,'0'0'169'16,"0"0"-13"-16,0 0-23 0,0 0-12 0,0 0-5 16,0 0-7-16,0 0 0 0,0 0-1 0,-13 1-3 15,13-1 0-15,0 0-6 0,0 0-4 0,0 0-3 16,0 0-4-16,0 0 9 0,0 0-11 0,0 0 3 16,0 0-45-16,0 0 54 0,0 0-62 0,0 0 64 15,0 0-6-15,0 0-10 0,0 0-9 16,0 0-4-16,0 0-2 0,0 0-2 0,0 0 1 0,0 0-9 15,0 0 1-15,0 0-2 0,0 0-8 16,15 1-7-16,-15-1 0 0,0 0-7 0,13-1 0 0,-13 1-2 16,0 0 1-16,19 0-1 15,-19 0 3-15,16-1-50 0,-16 1 55 0,18 0-48 16,-7-1 50-16,-11 1-49 0,24-2 46 0,-10 2-50 16,-1 0 52-16,1 0-52 0,3 0 46 0,-1 0-51 15,4-1 51-15,-1 2-48 0,1-1 49 0,1 0-48 16,2 0 54-16,0 0-52 0,2-1 62 15,5 2-48-15,-1-1 50 0,2 0-59 0,-1 2 53 0,1-2-61 16,1 1 53-16,0 0-55 0,0-1 53 0,1 1-55 16,-1-1 51-16,-1 1-51 0,1 0 51 0,-3 1-58 15,-1-1 56-15,2 1-54 0,-1-2 57 16,-2 1-54-16,1 0 53 0,0-1-54 0,-1 1 58 0,0-1-57 16,0 0 58-16,1 0-59 0,-3 1 57 0,2-1-56 15,1 0 52-15,-2 1-58 0,-2-1 58 16,4 0-58-16,-2 0 56 0,-3 1-53 0,0-1 56 15,0 0-58-15,0 2 56 0,0-2-59 16,-1 0 58-16,0 0-58 0,-1 0 63 0,1 1-60 16,-2-1 49-16,-1 0-55 0,2 0 59 0,0 0-59 15,-1 0 56-15,0 0-55 0,2 0 54 0,-3 0-56 16,1 1 58-16,1-1-57 0,-3 0 61 0,2 0-50 16,-1 0 45-16,-1 0-59 0,0 1 63 0,-2-1-64 15,0 0 57-15,0 0-53 0,-1 0 51 0,-1 1-49 16,1-1 57-16,-1 0-57 0,1 0 57 15,0 0-59-15,0 0 58 0,-1 0-53 0,1 0 51 16,1 0-56-16,-1 0 60 0,2 0-64 0,-1 0 59 16,-2 0-56-16,4 0 58 0,-4 0-60 0,3 0 56 15,-2 0-55-15,0 0 59 0,0-1-57 0,-1 1 60 16,-2 0-55-16,0-1 52 0,-12 1-57 0,23-1 61 16,-23 1-63-16,19 0 60 0,-19 0-60 0,18-1 60 15,-18 1-57-15,18-2 57 0,-18 2-60 16,15-1 49-16,-15 1 5 0,19-1-59 0,-19 1 59 15,21 0-59-15,-21 0 59 0,19 0-5 0,-19 0-4 16,22-1-2-16,-22 1-3 0,19-1-1 0,-19 1-1 16,18-1-2-16,-18 1 7 0,16-1-10 0,-16 1 2 15,13 0-48-15,-13 0 54 0,14-2 0 16,-14 2-1-16,12-1-53 0,-12 1 60 0,0 0-56 16,15-2 60-16,-15 2-4 0,0 0-1 0,13-1-6 15,-13 1 1-15,0 0-56 0,0 0 59 0,12-1-1 16,-12 1-1-16,0 0-2 0,0 0-5 0,0 0-1 15,0 0 0-15,12-1-2 0,-12 1 1 0,0 0-1 16,0 0-1-16,0 0 3 0,0 0-56 16,0 0 62-16,0 0 0 0,0 0-55 0,0 0 62 15,0 0-10-15,0 0 5 0,12-2-5 0,-12 2 2 16,0 0-50-16,0 0 56 0,0 0-1 0,0 0-58 16,0 0 67-16,0 0-58 0,0 0 56 0,0 0-55 15,0 0 59-15,0 0-57 0,0 0 54 16,0 0-53-16,0 0 60 0,0 0-56 0,0 0 54 15,0 0-5-15,0 0-59 0,0 0 60 0,0 0-10 16,14-2-1-16,-14 2-2 0,0 0-56 0,11-2 60 16,-11 2-5-16,0 0-2 0,14 0-2 0,-14 0-7 15,13-1 3-15,-13 1-55 0,12-1 62 0,-12 1-1 16,0 0-2-16,16-1 0 0,-16 1-1 0,0 0 0 16,14-2 1-16,-14 2 1 0,0 0 2 0,13-1-2 15,-13 1-52-15,0 0 62 0,0 0-54 0,0 0 60 16,13-1-54-16,-13 1 57 0,0 0-56 15,0 0 58-15,0 0-57 0,0 0 57 0,0 0-46 16,11-3 45-16,-11 3-8 0,0 0-56 16,0 0 58-16,0 0-55 0,0 0 60 0,0 0-5 15,0 0-8-15,0 0-2 0,0 0-2 0,0 0-3 16,0 0-5-16,0 0 6 0,13-1-3 0,-13 1 3 16,0 0-59-16,0 0 64 0,0 0-5 0,0 0 0 15,0 0-4-15,0 0 0 0,13-1-2 0,-13 1-5 16,0 0 5-16,0 0 2 0,15-1-3 0,-15 1 7 15,0 0-59-15,12-1 61 0,-12 1-52 0,0 0 47 16,0 0-6-16,14-2-20 0,-14 2-22 0,0 0-27 16,0 0-27-16,0 0-23 0,9-3-25 15,-9 3-34-15,0 0-32 0,0 0-41 0,0 0-28 16,0 0-52-16,0 0-64 0,0 0-150 16,-2-11-58-16</inkml:trace>
  <inkml:trace contextRef="#ctx0" brushRef="#br0" timeOffset="131698.25">21747 10969 89 0,'0'0'223'0,"0"0"-32"0,0 0-13 15,0 0-16-15,0 0-7 0,0 0-7 0,0 0-10 16,0 0-6-16,0 0 14 0,0 0-13 0,0 0-12 15,0 0 1-15,0 0-13 0,0 0 1 0,0 0-12 16,0 0-14-16,0 0-8 0,0 0-10 0,0 0-9 0,0 0-5 16,0 0-10-16,0 0-5 0,0 0 7 15,0 0-4-15,0 0 23 0,0 0-5 0,0 0-12 16,0 0 3-16,-6 7-5 0,6-7-1 16,0 0 11-16,-3 15-5 0,3-15 0 0,-1 13-3 15,1-13-2-15,-3 17 7 0,3-17-3 0,-2 21-3 16,0-9 0-16,1-1 3 0,1 3-2 0,-1-1-4 15,-2 2-49-15,2 2 59 0,0-1-53 16,0 1 48-16,-1 1-47 0,1-1 56 0,1 2-55 0,-1-1 54 16,-1 0-52-16,2 0 47 0,-1 0-49 0,0 0 3 15,1 0 5-15,0-1 0 0,-1 1 8 16,1-2 0-16,-2 1 46 0,4-1-58 0,-2 0 56 16,0 1-64-16,0 0 55 0,1-1-61 0,0 1 56 15,-1-2-63-15,1 1 63 0,1-1-60 0,-1 2 58 16,0-2-45-16,1 0 41 0,-1 0-59 0,0 1 67 15,0-3-66-15,3 3 61 0,-3 0-63 0,1 0 60 16,-1-1-61-16,1 0 63 0,0 0-53 16,0 1 41-16,-2-1-41 0,3 2 43 0,-2-2-56 15,0 1 57-15,1 1-53 0,0 0 59 0,0 0-59 16,-1-1 54-16,0 1-55 0,0 1 51 0,1-1-43 16,-1-1-3-16,0 1 4 0,-1 0 5 0,3 0 10 15,-3 0-8-15,0 0 19 0,0 0-5 16,0-1-25-16,0 1 30 0,0 0-1 0,0-1-3 15,1 1 2-15,-1 0-1 0,0 0-3 0,0 0 3 16,0 0 4-16,-1 0 0 0,1-2-2 0,0 2 10 16,0-1-14-16,0 1-6 0,-3 1 47 0,3-1-53 15,0-1 50-15,-1 2-52 0,1-1 43 0,-1 0-47 16,1 0 46-16,0-1-48 0,0-1 38 0,-2 2-38 16,2-2 47-16,0 1-48 0,2-1 46 0,-2 3-39 15,0-3-4-15,0 2 48 0,0 0-50 0,0-2 4 16,1 0 5-16,-1 2 4 15,0-2 2-15,1-1 0 0,-1 0 2 0,0 0 1 16,3-2 0-16,-3 2 0 0,1-1 6 0,-1 1-6 16,0-3 5-16,1 1 6 0,-1 1-10 0,0-2 6 15,0-11 0-15,2 23-1 0,-2-23 0 0,1 22 1 16,-1-22-27-16,0 20 31 0,0-20-25 0,1 21 34 16,-1-21-28-16,0 20 20 0,0-20-20 0,0 22 30 15,1-11-31-15,-1-11 30 0,0 21-26 0,0-9 20 16,2-1-28-16,-2 1 28 0,0-12-5 0,0 23-3 15,0-12-5-15,1 1-5 0,-1 1 2 0,0-2 1 16,0 2-1-16,0-1-2 0,0-1-2 0,0 2 1 16,0-1-1-16,1 1 0 0,-1-1 0 15,0 0 3-15,0 1-2 0,0-1-7 0,2 1 3 0,-2-1 2 16,1 1 1-16,-1 1-1 0,0-3-1 16,1 3 9-16,-1-1-7 0,0 0-1 0,0 0 5 15,0 1-1-15,0-2-10 0,0 1 9 0,1-1-1 16,-1 1 2-16,0-1-11 0,2 0 15 0,-2 0-1 15,1-1-2-15,-1 1 0 0,1-2-2 0,-1 3-1 16,2-3 3-16,-2-10-2 0,1 20 3 0,-1-20-3 16,1 21 0-16,-1-21 1 0,1 21-1 15,-1-21 1-15,2 17 1 0,-2-17-3 0,1 18 0 16,-1-18 0-16,0 17 0 0,0-17-3 0,2 17 2 16,-2-17-17-16,2 18 22 0,-2-18-16 0,1 17 19 15,-1-17-16-15,2 18 13 0,-2-18-17 16,2 17 19-16,-2-17-18 0,1 16 19 0,-1-16-17 15,1 16 20-15,-1-16-21 0,2 17 17 0,-2-17-17 16,1 16 17-16,-1-16-14 0,0 15 11 0,0-15-15 16,1 14 19-16,-1-14 0 0,2 15-1 0,-2-15-1 15,1 14-3-15,-1-14-3 0,2 13-1 0,-2-13-1 16,0 12 0-16,0-12-2 0,2 14 2 0,-2-14 0 16,1 13 0-16,-1-13 1 0,1 12-1 0,-1-12 0 15,2 13 2-15,-2-13 0 0,1 12-2 0,-1-12-1 16,1 13-2-16,-1-13 4 0,0 11 1 15,0-11-1-15,1 11-1 0,-1-11 1 0,0 12-6 0,0-12 6 16,0 0-2-16,2 16 2 0,-2-16 0 0,0 0 0 16,2 14 0-16,-2-14 0 0,0 0-1 15,1 12 1-15,-1-12 0 0,0 0 1 0,0 0 0 16,2 13 0-16,-2-13-2 0,0 0-1 0,0 0 0 16,0 0-1-16,1 13 0 0,-1-13 0 0,0 0 3 15,0 0 2-15,0 0 1 0,0 0-2 0,0 0-5 16,0 0-14-16,0 0-19 0,0 11-26 0,0-11-35 15,0 0-51-15,0 0-63 0,0 0-20 16,0 0-118-16,0 0-71 0,0 0-121 0,0 0-536 16,0 0-692-16</inkml:trace>
  <inkml:trace contextRef="#ctx0" brushRef="#br0" timeOffset="133551.47">19283 13984 58 0,'0'0'213'0,"0"0"-22"0,-12 2-34 16,12-2-2-16,0 0-29 0,-13 3 6 0,13-3-30 15,0 0 15-15,-13 2-33 0,13-2 17 0,0 0-29 16,0 0-4-16,-14 3 7 0,14-3-10 0,0 0 4 15,0 0 8-15,0 0 1 0,-11 2 3 0,11-2 6 16,0 0-7-16,0 0-2 0,0 0-12 0,0 0 5 16,0 0-4-16,0 0-1 0,0 0-4 0,0 0 5 15,0 0 4-15,0 0 4 0,0 0 11 0,9 5-2 16,-9-5 1-16,14 0-5 0,-14 0-8 0,16 1-7 16,-16-1-3-16,21-1-6 0,-21 1-1 0,25 0-3 15,-12 0-1-15,0 0 3 0,2 0-7 0,0-1-2 16,-1 2-3-16,3-2-4 15,-2 2-3-15,4-1 2 0,-1 0-6 0,1 0-8 16,2 0 1-16,-1 1-4 0,2-1-3 0,-1 2-2 0,1-2-1 16,1 0-3-16,2 0 2 0,-1 0 1 0,1 1-4 15,1-1 1-15,0 2 1 0,-2-2 1 16,3 1 1-16,-1-1 2 0,0 1-1 0,0 0 1 16,1-1-1-16,-2 1-1 0,2 1-4 0,-2-2 4 15,0 1-6-15,-3 0 0 0,4 0-51 0,0 1 57 16,-3-1-49-16,0 0 62 0,1 0-56 0,3-1 60 15,-1 3-61-15,-4-3 61 0,4 1-4 0,-4 0-5 16,1 0-5-16,0-1 0 0,0 1-7 0,-3-1 0 16,2 0 0-16,0 1 1 0,-3-1-5 15,1 0 1-15,1 3-1 0,-2-3 1 0,1 0-2 16,1 0 2-16,-2 0-1 0,0 0-1 0,0 0-2 0,1 0 7 16,-3-3-1-16,3 3-2 0,-3 0-1 0,3 0-2 15,-1 0 1-15,0 0-3 0,0 0 0 16,0-1 2-16,-1 1 3 0,1 0-6 0,2 0 0 15,-3 1 1-15,1-1-53 0,0 0 63 0,-2 3-52 16,-1-3 64-16,0 0-59 0,1 0 62 0,-1 0-59 16,0 0 67-16,0 0-64 0,0 0 63 0,-1 0-61 15,1 0 56-15,0 0-53 0,-1 1 52 16,0-1-45-16,2 0 54 0,-2 0-58 0,2 0 58 16,-1 0-63-16,1 0 49 0,2 1-45 0,-5-1 57 15,3 0-61-15,-2 2 59 0,0-1-58 16,1-1 59-16,-1 1-58 0,-1-1 57 0,1 1-54 15,0 0 54-15,-3-1-53 0,4 1 60 0,-3 1-60 16,0-2 58-16,0 1-62 0,-13-1 58 0,26 2-58 16,-26-2 56-16,25 0-58 0,-25 0 50 0,25 0 3 15,-25 0-57-15,21-2 56 0,-8 4-56 0,-13-2 51 16,21-2-50-16,-21 2 59 0,20 2-59 0,-20-2 54 16,19 0-3-16,-19 0-56 0,17 1 58 0,-17-1-4 15,18 0-8-15,-18 0 2 0,16 1-5 16,-16-1-55-16,17 0 65 0,-17 0-4 0,14 0-5 0,-14 0-49 15,17 0 55-15,-17 0 2 0,15 2-59 0,-15-2 59 16,15 1-40-16,-15-1 39 0,16 2-55 0,-16-2 61 16,14 1-57-16,-14-1 59 0,13 1-56 15,-13-1 55-15,13 1-57 0,-13-1 59 16,12 1-53-16,-12-1 57 0,0 0-54 0,17 2 56 16,-17-2-59-16,10 3 55 0,-10-3-54 0,0 0 59 15,15 1-61-15,-15-1 57 0,13 1-55 0,-13-1 54 16,0 0-55-16,15 1 50 0,-15-1-41 0,0 0 48 15,16 1-53-15,-16-1 56 0,0 0-61 0,11 2 53 16,-11-2-49-16,0 0 55 0,0 0-55 0,15 0 52 16,-15 0-51-16,0 0 54 0,0 0-57 0,0 0 50 15,0 0-48-15,15 0 53 0,-15 0-50 16,0 0 50-16,0 0-54 0,0 0 57 0,0 0-54 16,0 0 48-16,0 0-49 0,14-2 53 0,-14 2-53 0,0 0 57 15,0 0-53-15,0 0 53 0,0 0-56 16,0 0 54-16,9-4-55 0,-9 4 54 0,0 0-56 15,0 0 49-15,0 0-50 0,0 0 57 0,0 0-51 16,5-7 51-16,-5 7-61 0,0 0 59 0,0 0-51 16,0 0 55-16,0 0-54 0,4-8 49 0,-4 8-54 15,0 0 56-15,0 0-54 0,5-9 52 16,-5 9-55-16,0 0 50 0,0 0-45 0,5-11 47 16,-5 11-45-16,0 0 47 0,0 0-56 0,2-12 53 15,-2 12-67-15,0 0 32 0,1-11-83 0,-1 11 18 16,0 0-79-16,-1-14-85 0,1 14-84 15,-2-9-70-15,2 9-77 0,-9-10-431 0,9 10-467 16</inkml:trace>
  <inkml:trace contextRef="#ctx0" brushRef="#br0" timeOffset="133949.17">21801 13904 50 0,'0'0'261'0,"0"0"-54"0,0 0-4 0,0 0-44 16,0 0 3-16,0 0-35 0,0 0-10 15,1 10-12-15,-1-10-9 0,0 0-7 0,0 0-14 16,1 11-14-16,-1-11-6 0,0 0-8 0,2 13-9 15,-2-13-7-15,0 0-16 0,2 13-58 0,-2-13-73 16,1 10-121-16,-1-10-236 0,0 0 45 16</inkml:trace>
  <inkml:trace contextRef="#ctx0" brushRef="#br0" timeOffset="135978.41">2522 12061 130 0,'0'0'258'0,"0"0"-50"0,0 0 6 0,0 0-30 16,0 0 19-16,0 0-52 0,0 0 30 0,0 0-30 15,0 0 11-15,0 0 2 0,-9 4 16 0,9-4-29 16,0 0 5-16,0 0-21 0,0 0 5 0,0 0-25 15,0 0 4-15,0 0-24 0,0 0-4 0,0 0-7 16,0 0-2-16,0 0-6 0,0 0-4 0,0 0 0 16,0 0 3-16,0 0 11 0,0 0 7 15,0 0 2-15,13 6-3 0,-13-6-8 0,22 1-9 16,-9 0-4-16,4 1-5 0,1-1-12 0,2-1-3 16,1 1-62-16,0 0 61 0,2 0-61 0,0-1 58 15,0 1-67-15,-1 1 60 0,-1-2-65 0,1 1 61 16,-3 1-59-16,0-2 56 0,-5 1-55 0,2-1 53 15,-3 0-77-15,-13 0 29 0,20 0-99 0,-20 0-5 16,15 0-61-16,-15 0-72 0,0 0-33 0,0 0-25 16,0 0-16-16,0 0 24 0,0 0-34 15,0 0-36-15,0 0-208 0,-11-1-97 0</inkml:trace>
  <inkml:trace contextRef="#ctx0" brushRef="#br0" timeOffset="136340.4">2798 12089 82 0,'0'0'360'0,"0"0"-40"0,-12 1-55 0,12-1-5 16,0 0 3-16,0 0-47 0,0 0-24 0,0 0-15 16,0 0-11-16,0 0-29 0,-9 4-17 0,9-4-24 15,0 0-7-15,0 0-10 0,0 0 1 0,0 0-2 16,0 0 11-16,-2 12-1 0,2-12-6 0,0 0-1 16,2 12 17-16,-2-12 0 0,1 13-3 0,-1-13-64 15,3 17 72-15,-3-17-56 0,1 21 55 0,0-10-14 16,-1 2-9-16,1 1-1 0,-1 0 1 0,0 1-15 15,0-1-9-15,0 2-11 0,0 0-10 0,-1-1-9 16,1-1-2-16,0 0-10 0,-1 0 6 0,1-1-1 16,-1-1-1-16,-1-1 1 0,2-11-2 15,-2 19 2-15,2-19 0 0,-3 17 1 0,3-17 1 16,-5 12-4-16,5-12 1 0,-8 10-2 0,8-10-8 16,-12 7 4-16,12-7-5 0,-16 4-1 0,16-4-10 15,-19 0 7-15,19 0-8 0,-23-2 1 0,13 0-14 16,-2-2-16-16,1 0-11 0,1 0-37 0,0-1-27 15,0 0-23-15,3 0-24 0,-1 0-21 0,8 5-7 16,-14-8-60-16,14 8-58 0,-10-7-48 0,10 7-90 16,-8-5-326-16,8 5-281 0</inkml:trace>
  <inkml:trace contextRef="#ctx0" brushRef="#br0" timeOffset="137207.04">2874 13940 78 0,'0'0'431'0,"0"0"-88"16,2-10 23-16,-2 10-53 0,0 0 4 15,0 0-44-15,5-11-14 0,-5 11-56 0,0 0-10 16,0 0-38-16,0 0-7 0,4-10-36 0,-4 10-17 15,0 0-26-15,0 0 1 0,0 0-22 16,0 0 10-16,0 0-8 0,0 0 11 0,0 0 1 16,0 14 38-16,0-14 13 0,-1 17 3 0,0-5-2 15,-3 0-4-15,3 2-5 0,-2 0-11 0,2 3-18 16,-2-1-3-16,1 0-6 0,0 1-1 0,0 1-5 16,-1-2-9-16,1 0-3 0,0 1-10 0,1-2-5 15,-2-2-6-15,2-1-6 0,0 0-4 0,1-12 0 16,-1 21-2-16,1-21-4 0,-4 18-8 0,4-18-26 15,0 14-44-15,0-14-55 0,-1 11-58 0,1-11-42 16,0 0-96-16,-2 11-66 0,2-11-113 0,0 0-81 16,0 0-277-16,0 0-400 0</inkml:trace>
  <inkml:trace contextRef="#ctx0" brushRef="#br0" timeOffset="137607.96">3145 14028 455 0,'0'0'393'15,"0"0"-113"-15,5-8-11 0,-5 8-68 0,0 0 3 16,0 0-53-16,4-9 2 0,-4 9-51 16,0 0 13-16,0 0-41 0,0 0 10 0,-18 2-35 15,18-2 14-15,-18 3-29 0,8 0 15 0,-2 0-22 16,-3 1 20-16,1 2-24 0,-2-4 22 0,2 3-16 15,-1-1 17-15,1 1-19 0,-1-2 16 16,0 1-18-16,2 0 16 0,1 0-20 0,-1 1 22 16,2-2-16-16,0 1 12 0,1-2-16 0,10-2 10 15,-16 5-15-15,16-5 13 0,-13 5-11 0,13-5 17 16,-10 6-4-16,10-6 10 0,-8 5-12 0,8-5 13 16,0 0-9-16,-3 10 15 0,3-10-10 0,7 8 12 15,-7-8-14-15,14 10 8 0,-3-6-18 0,3 2 8 16,0 1-16-16,2-1 7 0,2-2-10 15,-3 2 2-15,3-1-8 0,1 1 5 0,-2-1-12 16,0-1 12-16,0 1-12 0,0 0-3 0,-2-1-12 16,2-1-32-16,-6 2-29 0,2-4-57 0,-3 2-41 15,-10-3-86-15,18 4-25 0,-18-4-59 0,16 5-44 16,-16-5-329-16,11 1-219 0</inkml:trace>
  <inkml:trace contextRef="#ctx0" brushRef="#br0" timeOffset="138839.26">4277 12119 42 0,'0'0'428'0,"0"0"-71"15,-1-13-90-15,1 13 36 0,-4-9-108 0,4 9 55 16,-5-8-97-16,5 8 46 0,-10-7-90 0,10 7 38 15,-11-5-78-15,11 5 42 0,-16-2-62 0,16 2 43 16,-20 0-60-16,9 2 50 0,-2 1-52 0,-1 3 51 16,0-1-48-16,1 2 53 0,-2 2-56 0,0 2 54 15,-1 1-60-15,5-2 50 0,-1 1-58 0,2 2 50 16,1-2-51-16,-1 3 59 0,4-2-51 0,0 1 62 16,1-1-63-16,3-1 60 0,-1 0-63 15,3-11 61-15,-1 21-45 0,1-21 43 0,2 20-50 16,-2-20 56-16,8 16-67 0,0-9 58 0,2-1-66 15,0 0 64-15,4-1-66 0,2-1 59 0,0-2-68 16,2-2 58-16,1-1-68 0,-2 0 59 0,2-4-57 16,0-2 48-16,0 0-60 0,1-6 1 0,-5 2-2 15,1-3-9-15,-1 0 2 0,-1-1 52 0,-4 0-64 16,-1-2 62-16,-3 3-64 0,-1-2 63 0,-1 2-65 16,-3 1 64-16,-1-1-66 0,-1 2 64 0,-1 1-62 15,-1 1 57-15,-3 0-61 0,2 2 66 16,-3 0-63-16,7 8 58 0,-11-12-60 0,11 12 57 15,-14-5-60-15,14 5 63 0,-14-3-62 16,14 3 65-16,-13 4-60 0,13-4 62 0,-11 9-56 0,5-1 62 16,3 0-54-16,-2 2 58 0,2 0-56 15,2 1 9-15,1 2 58 0,0 0-57 0,1 4 63 16,2-1-59-16,0 2 60 0,2 1-62 0,1 3 61 16,0-2-63-16,2 2 61 0,3 2-61 0,-1 1 56 15,2-1-62-15,1 0 64 0,0 1-64 0,0-1 59 16,-1 0-57-16,2-1 57 0,-2 0-58 0,-2-3 58 15,0-1-61-15,-1-1 46 0,-3-1-109 0,1-1-6 16,-1-2-75-16,-2 0-73 0,-3-1-86 16,-2-2-85-16,-2 4-429 0,-3-3-389 0</inkml:trace>
  <inkml:trace contextRef="#ctx0" brushRef="#br0" timeOffset="139815.6">4627 13854 406 0,'0'0'390'16,"-5"-15"-109"-16,1 6 12 0,-1 1-89 0,0 1 62 15,-3 0-96-15,2-1 46 0,0 2-86 0,-2 1 25 16,-1 0-75-16,9 5 38 0,-18-7-65 0,18 7 41 15,-22-2-54-15,12 4 46 0,-3 1-6 0,1 1-7 16,0 3-6-16,-2 1-3 0,4 2 5 0,-2 0 0 16,2 4-11-16,1-1 9 0,1 1-15 15,0 1-3-15,2 0-5 0,1 3-4 0,1-3-9 16,0 1 1-16,3-1-4 0,0-1-1 0,1 0-6 16,1-1-2-16,0-1 0 0,3 0 2 0,0-2-1 15,1 0 0-15,3-1-1 0,2 0-2 0,-1-1 1 16,1-2 2-16,2-2 2 0,-1-2-1 0,-11-2 3 15,26 0 0-15,-13-2-5 16,1-5-1-16,-1-2-6 0,2-2 2 0,-2-1 1 0,-2-5-12 16,1 0-52-16,-3-2 64 0,-2 0-67 0,0-2 65 15,-2 3-57-15,-4 2 62 0,0-2-58 0,1 2 62 16,-2 2-64-16,-2 1 57 0,1 1-59 0,-2 2 56 16,2-1-60-16,-3 3 52 0,4 8-57 0,-8-13 59 15,8 13-57-15,-11-7 57 0,11 7-56 0,-14 3 64 16,14-3-57-16,-15 9 65 0,8-1-9 0,1 0-5 15,0 2-3-15,1 2 2 0,1 2-2 0,0 1 1 16,1 2 3-16,2 0 0 0,0 1 4 0,1 2-6 16,1-1 1-16,0 0-8 0,1 0 6 15,-1 0 2-15,1 1-5 0,2 1 4 0,0 1-6 16,0-2 4-16,2 0-1 0,-1-1-2 0,-1-1 2 16,3-2 0-16,-2-2-1 0,-1 0 2 0,2 2 0 15,-2-6 2-15,0 1 0 0,0-1-1 0,-1-3-6 16,-3-7-21-16,6 15-32 0,-6-15-38 0,5 11-55 15,-5-11-63-15,0 0-62 0,0 0-39 0,0 0-10 16,0 0-58-16,0 0-318 0,0 0-204 0</inkml:trace>
  <inkml:trace contextRef="#ctx0" brushRef="#br0" timeOffset="140158.87">4364 13643 377 0,'0'0'348'0,"-14"-9"-31"15,14 9-21-15,-8-5-40 0,8 5-33 0,0 0-37 16,-8-6-30-16,8 6-25 0,0 0-21 15,0 0 1-15,0 0 16 0,0 0 8 0,0 0 0 16,6-9 1-16,-6 9-7 0,19-2 5 0,-6 1 0 16,1-1-10-16,5 1-48 0,1 0 49 0,2 0-67 15,4-3 51-15,0 2-66 0,1-1 56 0,0 2-77 16,-2-1 50-16,-4-1-72 0,1 2 56 0,-2 0-68 16,-1 0 58-16,-1 1-91 0,-2-1 2 0,-2 1-124 15,-1 0-12-15,-13 0-62 0,21 0-63 0,-21 0-51 16,17 1-73-16,-17-1-363 0,0 0-314 0</inkml:trace>
  <inkml:trace contextRef="#ctx0" brushRef="#br0" timeOffset="141155.53">4880 12226 160 0,'0'0'225'16,"0"0"-53"-16,-13 0-17 0,13 0-6 0,0 0-18 15,0 0 1-15,0 0-31 0,-12 1 13 16,12-1-39-16,0 0 13 0,0 0-27 0,0 0 20 16,0 0-31-16,0 0-1 0,0 0 3 0,-13 1 0 15,13-1 4-15,0 0 1 0,0 0 3 0,0 0 2 16,0 0 13-16,0 0 0 0,0 0-1 0,0 0 2 15,0 0 2-15,0 0 6 0,0 0-4 0,0 0 4 16,0 0 3-16,0 0 6 0,0 0-2 0,11 5 4 16,-11-5 4-16,14-1-5 0,-14 1 1 0,25-2-10 15,-25 2-5-15,28-1 0 0,-11 0-3 0,2-1-6 16,1 1-6-16,2-1-7 0,3 0-4 0,2 0-3 16,3-1-3-16,-1 2 0 0,2-2 1 0,-2 1-2 15,2 1-4-15,-1 0-2 0,2-2 5 16,-2 2-1-16,0 0-4 0,2 1 0 0,-2-1-2 15,0 0-31-15,1 0 32 0,-2-1-29 0,1 1 28 0,-1-1-33 16,-1 2 35-16,-1-2-36 0,0 2 31 16,-4-1-38-16,-1 1 31 0,-2 0-36 0,2 0 32 15,-3 0-27-15,-2 0 22 0,-1 0-28 16,-1 0 22-16,0 0-60 0,-15 0-27 0,25 0-76 16,-25 0-83-16,21 3-80 0,-21-3-61 0,16 1-39 15,-16-1-75-15,11 5-347 0,-11-5-373 0</inkml:trace>
  <inkml:trace contextRef="#ctx0" brushRef="#br0" timeOffset="142123.04">5151 13840 5 0,'0'0'218'0,"0"0"-29"0,0 0-34 16,0 0-22-16,0 0-14 0,-14 0-16 0,14 0-8 16,0 0-5-16,0 0-2 0,0 0-4 0,0 0-6 0,0 0 3 15,0 0 5-15,0 0-1 0,0 0 21 16,0 0-19-16,0 0-2 0,-11 2-3 16,11-2-6-16,0 0 1 0,0 0 9 0,0 0-4 0,0 0-7 15,0 0 5-15,0 0-2 0,0 0-1 16,0 0 13-16,0 0-4 0,10 6 3 0,-10-6 4 15,0 0 4-15,17 2 4 0,-17-2-7 0,20 1-1 16,-7 0-8-16,2-1-5 0,0 0-4 0,4 0-8 16,3 0 1-16,-1-1-51 0,3 1 60 0,3-1-60 15,1-1 58-15,0 2-58 0,1 0 55 0,-1-1-52 16,1 1 55-16,0-1-59 0,0 1 52 0,-2-1-58 16,3 0 53-16,-1 1-63 0,-1-2 62 0,0 2-65 15,0-1 57-15,-1 1-58 0,0 0 49 16,-4 0-56-16,0 0 50 0,-1 0-53 0,1 0 54 0,-4 0-59 15,1 0 54-15,-2 0-57 0,-2 0 53 16,-1 0-55-16,-1-1 55 0,-2 2-58 0,-12-1 55 16,23 0-57-16,-23 0 36 0,17 0-83 0,-17 0 21 15,15 0-109-15,-15 0 4 0,0 0-53 0,17 0-52 16,-17 0-69-16,0 0 1 0,13 0-30 0,-13 0-60 16,0 0-249-16,0 0-180 0</inkml:trace>
  <inkml:trace contextRef="#ctx0" brushRef="#br0" timeOffset="143868.5">1427 12305 135 0,'0'0'271'16,"-15"-1"-25"-16,15 1-16 0,-14-1-17 0,14 1-18 16,-13-2-25-16,13 2-48 0,-10-2 21 0,10 2-56 15,0 0 27-15,-16-1-17 0,16 1-21 16,0 0-7-16,0 0-11 0,-13 0-9 0,13 0-5 16,0 0-7-16,0 0 0 0,0 0 2 0,0 0 8 0,0 0 8 15,0 0 6-15,0 0 12 16,0 0 2-16,0 0-1 0,0 0 21 0,0 0-10 0,0 0 15 15,15 3-10-15,-15-3 6 0,17 0-11 16,-17 0 9-16,25-1-19 0,-11 1 7 0,0-1-22 0,2 1 2 16,4-1-18-16,-2 0 7 0,1 1-14 15,0-1 7-15,3 1-9 0,-3 0-2 0,1-2 5 16,1 2-14-16,-2 0-4 0,0-1 2 0,0 1-3 16,-2 0 0-16,-4 0-7 0,3 0 6 0,0-1 3 15,-1 1 0-15,0 0-5 0,-1 0 2 0,2 0-6 16,-2 0 5-16,0 0-8 0,-1 0 0 0,0 0-1 15,0-1-1-15,1 1 2 0,-14 0-1 0,25 0 1 16,-13-1-3-16,-12 1-1 0,21 0 1 16,-21 0-5-16,22-1 5 0,-22 1-7 0,17 0 4 0,-17 0 3 15,17 0-5-15,-17 0-4 0,17 0 5 16,-17 0 0-16,15 0 3 0,-15 0-3 0,14 0-2 16,-14 0 7-16,13-2-4 0,-13 2 2 0,13 2-5 0,-13-2 2 15,0 0-2-15,16 0 2 0,-16 0-2 16,14 0 1-16,-14 0-1 0,0 0-1 0,13-2 2 15,-13 2-1-15,0 0-1 0,13 0 2 0,-13 0-1 16,0 0 3-16,0 0-2 0,17-1 3 0,-17 1-4 16,0 0-17-16,0 0 23 0,0 0-1 0,11-1 1 15,-11 1-3-15,0 0 0 0,0 0-1 0,0 0 0 16,0 0-2-16,0 0 6 0,0 0-6 0,13 1 4 16,-13-1-2-16,0 0-4 0,0 0-2 0,0 0 0 15,0 0-10-15,0 0 16 0,0 0-1 16,14 0 1-16,-14 0 0 0,0 0-1 0,0 0 2 15,13-1 0-15,-13 1-4 0,0 0 3 0,11-2 0 16,-11 2-1-16,0 0-1 0,13 0 0 0,-13 0 2 16,0 0 0-16,12-1-36 0,-12 1 40 0,0 0 0 15,0 0 2-15,0 0-5 0,14-1-1 16,-14 1 5-16,0 0 2 0,0 0-5 0,0 0-1 16,0 0 1-16,0 0-5 0,13 0-1 0,-13 0 1 15,0 0 1-15,0 0 1 0,0 0-32 16,0 0 34-16,0 0 2 0,0 0 0 0,0 0-3 0,13 0 0 15,-13 0 2-15,0 0-2 0,0 0-1 16,0 0-7-16,11-2 11 0,-11 2-1 0,0 0-1 0,0 0 0 16,0 0-1-16,0 0 1 0,15 0-27 15,-15 0 27-15,0 0 4 0,0 0-2 0,0 0 0 16,0 0 4-16,10-3-64 0,-10 3 73 0,0 0-65 16,0 0 66-16,0 0-61 0,0 0 67 0,0 0-64 15,13-1 66-15,-13 1-60 0,0 0 58 0,0 0-60 16,0 0 62-16,0 0-58 0,10-2 59 0,-10 2-61 15,0 0 61-15,0 0-61 0,0 0 66 0,0 0-72 16,0 0 61-16,0 0-24 0,0 0-17 0,0 0-18 16,0 0-18-16,0 0-7 0,0 0-15 0,10-4-11 15,-10 4-19-15,0 0-21 0,0 0-32 16,0 0-46-16,0 0-81 0,0 0-90 0,0 0-474 0,0 0-394 16</inkml:trace>
  <inkml:trace contextRef="#ctx0" brushRef="#br0" timeOffset="145337.31">1380 14140 9 0,'0'0'246'0,"-9"4"-53"0,9-4 15 0,0 0-52 16,-16 4 19-16,16-4-43 0,0 0 12 0,-11 2-51 15,11-2 19-15,0 0-41 0,0 0 6 0,-10 3-16 16,10-3 19-16,0 0-30 0,0 0 30 0,0 0-21 16,0 0 23-16,-9 4-18 0,9-4 27 0,0 0-15 15,0 0 8-15,0 0-8 0,0 0 13 0,9 5-40 16,-9-5 46-16,0 0-8 0,16 1 0 0,-16-1-1 15,18 1-3-15,-18-1-3 0,23-1 2 16,-9 1-5-16,1 0 0 0,3-1-9 0,0 1-1 0,2-2-10 16,-1 1 3-16,1 0-4 0,0 1-3 15,1-1-4-15,-2-1-7 0,3 1 0 16,0 0-6-16,-3 0 3 0,3 1 1 0,-1 0-14 16,0-1 18-16,1 1-14 0,-2-1 3 0,1 0-8 15,0 0-4-15,-2 1-6 0,-2-2 6 0,3 2-6 16,-4-1 15-16,4 1-4 0,-1-1 10 0,-1 0-8 15,1 1 6-15,-1-2-8 0,1 1 1 0,1 0-7 16,-2 1 1-16,-3-2-5 0,0 2-20 0,0-1 16 16,0 1-2-16,0-1 5 0,-2 1-2 15,1-1 0-15,-1 1-3 0,-2-1 1 0,-11 1 0 16,23 0-4-16,-11-1-3 0,-12 1 2 0,17 0-2 16,-17 0 2-16,18-2 0 0,-18 2 2 0,14-1-8 15,-14 1 9-15,16 0-2 0,-16 0 2 0,11-1-5 16,-11 1 5-16,12-1-9 0,-12 1 4 0,0 0-1 15,16 0-6-15,-16 0 4 0,0 0 6 0,13-2-15 16,-13 2 7-16,0 0-6 0,14-2 15 0,-14 2-7 16,0 0 13-16,13-1-17 0,-13 1 9 0,0 0-13 15,14 0 11-15,-14 0-6 0,0 0 5 0,0 0-4 16,14 0 5-16,-14 0-7 0,0 0 9 0,12-1-9 16,-12 1 6-16,0 0-3 0,0 0 3 0,12-1-4 15,-12 1 4-15,0 0-6 0,0 0-2 16,0 0 3-16,12-3 4 0,-12 3-4 0,0 0 5 0,0 0-15 15,0 0 13-15,0 0-11 0,14-1 15 16,-14 1-2-16,0 0 7 0,0 0-8 0,0 0 4 16,0 0 2-16,14-1-8 0,-14 1 1 0,0 0-2 15,0 0 2-15,0 0-1 0,0 0-1 0,14 0 4 16,-14 0-2-16,0 0-3 0,0 0 2 0,0 0-2 16,11-1-2-16,-11 1 5 0,0 0-1 0,0 0 5 15,12-2-6-15,-12 2 3 0,0 0 0 0,13-1-1 16,-13 1-2-16,0 0 0 0,0 0 0 0,11-1 3 15,-11 1 2-15,0 0 3 0,0 0-5 16,0 0 4-16,14-1-4 0,-14 1-3 16,0 0 0-16,0 0 1 0,0 0-1 0,0 0 2 15,0 0-2-15,0 0 1 0,0 0-1 0,0 0 0 16,13 0-2-16,-13 0 3 0,0 0-1 0,0 0 3 16,0 0 0-16,0 0-3 0,0 0 2 0,0 0 0 15,0 0 2-15,0 0-1 0,0 0-2 0,0 0-4 16,10-2-1-16,-10 2 8 0,0 0-13 0,0 0-19 15,0 0-27-15,0 0-52 0,0 0-40 0,0 0-65 16,0 0-23-16,0 0-86 0,0 0-21 0,0 0-40 16,8-7-49-16,-8 7-318 0,0 0-261 0</inkml:trace>
  <inkml:trace contextRef="#ctx0" brushRef="#br0" timeOffset="147002.17">1334 13268 76 0,'0'0'294'15,"0"0"-70"-15,0 0 21 0,0 0-44 0,-17 0 11 16,17 0-61-16,0 0-12 0,0 0-3 15,-14 0-9-15,14 0-5 0,0 0-5 0,-11-3-4 16,11 3-7-16,0 0-7 0,0 0-7 0,-13-1-8 16,13 1-6-16,0 0-4 0,0 0-2 15,-14-1-8-15,14 1 0 0,0 0-7 0,0 0-4 16,0 0-5-16,-13-2-1 0,13 2-1 0,0 0 1 16,0 0-6-16,0 0-3 0,-10-2-4 0,10 2-1 15,0 0-5-15,0 0-1 0,0 0 1 0,0 0-3 16,0 0 0-16,0 0-3 0,0 0 1 0,0 0 0 15,0 0 2-15,0 0 2 0,0 0 4 0,0 0 3 16,0 0 1-16,0 0 6 0,0 0 2 0,15 0 5 16,-15 0 2-16,14 1-1 0,-14-1-4 0,19-1-15 15,-19 1 7-15,21 1-17 0,-21-1 10 16,24 1-8-16,-9-1 8 0,-1 0-11 0,2 2 9 0,2-2-13 16,1 1 6-16,0-1-8 0,0 1-1 15,2 0 0-15,-2 1 1 0,0-2-3 0,1 0 6 16,-2 1-4-16,1-1 2 0,1 1-8 0,-4-1 5 15,1 0-4-15,1 1 1 0,-2-1-3 0,-2 0 1 16,6 1-2-16,-5-1 5 0,2 0-6 0,-2 0 2 16,0 0-3-16,1 1 9 0,0-1-7 0,1 0 3 15,-2 0-4-15,1 0 3 0,3 0-8 0,-3 0 7 16,0 0-4-16,0 0-3 0,0 0 4 0,0 0-6 16,-2 2 7-16,3-2 0 0,-4 0 12 0,3 0-12 15,-2 0-2-15,0 0-1 0,-1 0-3 16,-1 1 4-16,-12-1-6 0,24 0 2 0,-24 0 1 15,19 0 3-15,-19 0-4 0,18 0 7 0,-18 0-4 16,19 0 2-16,-19 0 1 0,19-1 0 0,-19 1 1 16,17 0 0-16,-17 0-2 0,18-2 1 0,-18 2-2 15,15-1 1-15,-15 1-2 0,16 0 1 0,-16 0 1 16,16-1-4-16,-16 1 4 0,15 0-1 16,-15 0-1-16,15-1 6 0,-15 1-1 0,13-1 0 15,-13 1-6-15,0 0 0 0,16 0 1 16,-16 0 5-16,0 0-6 0,15-1 1 0,-15 1 1 0,0 0-1 15,13-2 7-15,-13 2-7 0,0 0 0 16,14-1-1-16,-14 1-5 0,0 0 5 0,13-1 1 0,-13 1-1 16,0 0-1-16,11-1 3 0,-11 1-1 0,0 0 0 15,0 0-1-15,14-2 0 0,-14 2 1 16,0 0 0-16,0 0 1 0,15-1 2 0,-15 1 1 16,0 0-3-16,0 0 0 0,15-1-1 0,-15 1-2 15,0 0 2-15,11-1-1 0,-11 1 1 0,0 0 0 16,0 0 2-16,14-1-2 0,-14 1-2 0,0 0 6 15,0 0-5-15,0 0 6 0,0 0 0 0,12-2-2 16,-12 2 0-16,0 0-1 0,0 0 0 0,0 0-1 16,0 0-2-16,0 0 2 0,10-2-3 0,-10 2 0 15,0 0-2-15,0 0 3 0,0 0-3 0,0 0 11 16,0 0-4-16,0 0 2 0,13-1-4 16,-13 1-4-16,0 0 1 0,0 0 0 0,0 0 0 0,0 0 2 15,0 0-5-15,0 0 5 0,10-2-1 16,-10 2 2-16,0 0 2 0,0 0 1 0,0 0-3 15,0 0-6-15,0 0-6 0,0 0-10 0,0 0-9 16,0 0-11-16,0 0-9 0,0 0-2 0,0 0-30 16,0 0 2-16,0 0-21 0,8-5-4 0,-8 5-34 15,0 0-11-15,0 0-55 0,0 0-17 0,0 0-81 16,0 0-46-16,0 0-86 0,0 0-234 0,4-9-179 16</inkml:trace>
  <inkml:trace contextRef="#ctx0" brushRef="#br0" timeOffset="148086.74">945 12866 319 0,'0'0'369'0,"-8"-7"-77"0,8 7-20 16,-7-8-31-16,7 8-21 0,-8-7-16 16,8 7-27-16,-11-7-8 0,11 7-22 0,-14-7-46 15,14 7 17-15,-13-4-13 0,13 4-26 0,0 0-15 0,-15-1-10 16,15 1-10-16,-13 1-3 0,13-1 3 0,-15 6 0 15,5 0 5-15,2 0 0 0,0 1 2 0,-2 1-7 16,1 2-21-16,2 0 18 0,-2 2-5 0,4-3 20 16,-1 2-12-16,2 2 16 0,-1 0-19 0,1 1 25 15,1-4-41-15,2 2 8 0,0-1 4 0,1-11-15 16,0 22 17-16,0-22-2 0,2 19-14 0,-2-19 19 16,7 17-9-16,-2-9 11 0,-5-8-17 0,12 14 17 15,-12-14-17-15,16 9 5 0,-7-5-13 16,0-1 7-16,5-1-25 0,-1 0-14 0,1-2-27 0,-1 0-20 15,3-1-50-15,-3 0-11 0,0-2-34 16,2 1-36-16,-2-2-47 0,1-1-82 16,-1 1-21-16,1-1-39 0,-1-1-319 0,-2 0-207 15</inkml:trace>
  <inkml:trace contextRef="#ctx0" brushRef="#br0" timeOffset="148371.62">1123 12837 24 0,'0'0'514'0,"0"0"-99"16,0-16-49-16,0 16-37 0,0 0-20 0,0-12-28 15,0 12-44-15,0 0-46 0,0 0-35 16,0 0-33-16,0-12-24 0,0 12-21 0,0 0-11 16,0 0-6-16,0 0 10 0,0 0-3 0,0 0-3 15,6 13 11-15,-6-13 0 0,2 13-3 0,-2-13 11 16,2 16-4-16,-2-5-3 0,2 1 18 0,0 0-18 15,-2 0-5-15,0 1-10 0,2 0-10 0,0-1-6 16,-2 1-6-16,1 1-8 0,-1-1-6 16,0-1-7-16,0 0-37 0,0-12-45 0,1 20-79 0,-1-20-51 15,-1 17-64-15,1-17-70 0,1 15-76 16,-1-15-38-16,0 0-380 0,1 14-354 0</inkml:trace>
  <inkml:trace contextRef="#ctx0" brushRef="#br0" timeOffset="148802.41">1317 12954 257 0,'0'0'415'0,"0"0"-21"0,0-12-60 0,0 12-9 16,0 0-11-16,0 0-45 0,-4-12-18 0,4 12-42 16,0 0-20-16,0 0-50 0,0 0-14 0,-1-9-41 15,1 9-1-15,0 0-20 0,0 0 9 0,0 0-22 16,0 0 9-16,-9 8-15 0,9-8 5 0,-5 7-14 15,5-7 9-15,-6 11-20 0,6-11 11 16,-4 14-15-16,4-14-1 0,-2 16-14 0,1-5 20 16,1-11-19-16,-1 17 10 0,1-17-10 0,0 17 10 15,0-17-12-15,1 14 11 0,-1-14-9 0,3 14 13 16,-3-14-10-16,6 12 11 0,-6-12-6 0,11 10 11 16,-11-10-13-16,17 7 9 0,-17-7-15 0,22 3-10 15,-22-3 8-15,20-2 4 0,-7-1-4 0,-3-1 10 16,1 0-11-16,-2-1 3 0,2-4 4 0,-3 2-7 15,-3-1-1-15,4-2-1 0,-6 1-1 0,1-1-6 16,-1-1 9-16,-3 11-12 0,0-21 10 0,0 21-13 16,-5-19 7-16,2 10-15 0,-2 0 15 0,-1 0-14 15,-2 2 10-15,1-1-13 0,-4 1 13 16,1 1-24-16,1 1 13 0,-2 2-22 0,-1 0-4 16,1 0-21-16,11 3-10 0,-24 0-30 0,13 1-35 15,11-1-34-15,-20 2-15 0,9 1-35 16,11-3-51-16,-17 7-40 0,17-7-75 0,-12 10-221 15,12-10-126-15</inkml:trace>
  <inkml:trace contextRef="#ctx0" brushRef="#br0" timeOffset="149151.51">1703 12930 186 0,'0'0'514'0,"2"-11"-140"0,-2 11-20 0,0 0-67 16,-3-14-7-16,3 14-44 0,-4-11-8 0,4 11-45 15,-6-10-10-15,6 10-38 0,-7-5-9 0,7 5-24 16,-9-5-14-16,9 5-28 0,-11-2 0 0,11 2-22 16,-13 1 10-16,13-1-16 0,-14 6 18 0,5-2-14 15,4 3 15-15,-4-1-17 0,4-1 7 16,-3 4-3-16,3-1 4 0,0 1 1 0,0 0 11 15,1 0-17-15,4-9 4 0,-6 16-12 0,6-16 10 16,0 16-17-16,0-16 16 0,0 16-9 0,0-16 7 16,7 16-4-16,-7-16 1 0,12 15-2 0,-6-9-2 15,3 0-5-15,1-1-2 0,-2 0-16 0,3-3-23 16,-11-2-32-16,21 5-11 0,-21-5-65 16,18-2-23-16,-18 2-48 0,22-4-23 0,-11 0-74 15,1-3-8-15,-2 0-55 0,2-3-28 0,-1-1-311 16,-1-2-202-16</inkml:trace>
  <inkml:trace contextRef="#ctx0" brushRef="#br0" timeOffset="149392.91">1841 12707 223 0,'0'0'457'0,"0"-19"-55"0,0 19-34 16,-1-13-19-16,1 13-17 0,0-13-27 0,0 13-48 0,0 0-15 16,0-12-46-16,0 12-22 0,0 0-45 15,0 0-20-15,0-13-25 0,0 13-8 0,0 0-12 16,0 0 5-16,0 0 15 0,0 0 8 0,1 15 1 15,-1-15-4-15,1 16 8 0,-1-16-8 0,0 22-5 16,0-8 2-16,0 0-10 0,2 2-7 0,-2 1-12 16,0 1-10-16,1 0-50 0,0-1 5 0,-1 1 3 15,0-1 41-15,0 1-50 0,0-1 38 16,1-2-100-16,-1-1-10 0,0-1-89 0,0 0-65 16,0-1-104-16,0-12-58 0,0 20-78 0,0-20-58 15,-1 15-299-15,1-15-363 0</inkml:trace>
  <inkml:trace contextRef="#ctx0" brushRef="#br0" timeOffset="149724.59">2011 12854 226 0,'4'-9'521'0,"-4"9"-88"0,0 0-94 0,5-11-19 0,-5 11-49 15,0 0-13-15,2-9-66 0,-2 9-19 16,0 0-52-16,0 0-9 0,-7-9-37 0,7 9-1 15,0 0-27-15,-13-2-2 0,13 2-23 0,-13 0 7 0,13 0-18 16,-19 1 10-16,9 2-19 0,-3-1 20 16,2 0-19-16,-2 1 11 0,1-1-16 0,0 1 11 15,0 1-15-15,2-1 14 0,1 0-13 0,-1 1 16 16,1-1-15-16,9-3 21 0,-15 7-12 0,15-7 26 16,-12 5-7-16,12-5 18 0,-6 7-7 0,6-7 24 15,0 0-3-15,1 13 3 0,-1-13-7 0,10 10-3 16,-1-6-6-16,0 1-7 0,3 1-6 0,1-1-3 15,2 1-5-15,1-2-4 0,1 1-4 16,1-1-1-16,0 1-8 0,1-2-34 0,-1 1-45 0,1-1-43 16,0 2-63-16,-2-1-71 0,0-2-69 15,0 1-69-15,-4-2-438 0,-2 0-364 0</inkml:trace>
  <inkml:trace contextRef="#ctx0" brushRef="#br0" timeOffset="152524.66">7196 12138 152 0,'0'0'236'0,"-19"-2"-39"0,19 2-17 16,-18-3-30-16,18 3-13 0,-18-2-24 0,18 2 1 15,-17-2-32-15,17 2 12 0,-14-3-22 16,14 3 9-16,-14-1-29 0,14 1 23 0,0 0-39 16,-15-2 29-16,15 2-37 0,0 0 36 0,-12-1-46 15,12 1 48-15,0 0-52 0,0 0 58 16,0 0-63-16,-14-1 12 0,14 1 11 0,0 0 22 0,0 0 5 15,0 0 5-15,0 0 9 0,0 0 50 0,0 0-61 16,0 0 61-16,0 0-49 0,14-2 46 0,-14 2-52 16,16-1 45-16,-16 1-55 0,23-3 49 15,-9 3-59-15,1-2 46 0,2 1-55 0,2 0 52 16,1-2-61-16,0 2 49 0,0 0-57 0,-1-1 55 16,0 1-63-16,2-2 55 0,-2 1-63 0,1 0 54 15,1 1-58-15,-2-1 52 0,0 0-58 0,0 1 58 16,1-1-59-16,-1 0 55 0,-1 1-61 0,-1-1 56 15,3-1-54-15,-4 2 56 0,2 0-58 0,-1-1 51 16,-2 2-59-16,1-3 57 0,-3 2-60 16,2 0 64-16,0 1-65 0,-1-2 63 0,2 2-66 15,-3-1 61-15,3-1-62 0,-2 1 60 0,-1 0-55 16,-1-1 52-16,1 1-57 0,0 0 62 0,-13 1-65 16,23-1 64-16,-10 0-63 0,-2 0 63 0,-11 1-62 15,22-2 60-15,-22 2-61 0,19-2 62 0,-19 2-61 16,15-1 62-16,-15 1-62 0,16-2 66 0,-16 2-66 15,11-2 61-15,-11 2-61 0,0 0 57 0,16-2-50 16,-16 2 51-16,0 0-56 0,15-3 55 0,-15 3-62 16,0 0 65-16,11-1-65 0,-11 1 69 15,0 0-70-15,12-2 62 0,-12 2-65 0,0 0 63 16,0 0-55-16,13-1 58 0,-13 1-62 0,0 0 62 16,0 0-61-16,0 0 61 0,14-3-62 0,-14 3 63 15,0 0-61-15,0 0 61 0,0 0-60 0,11-1 60 16,-11 1-60-16,0 0 58 0,0 0-60 0,12-2 63 15,-12 2-61-15,0 0 61 0,0 0-62 0,14 0 56 16,-14 0-50-16,0 0 55 0,0 0-56 0,14-3 56 16,-14 3-64-16,0 0 64 0,13-1-61 0,-13 1 67 15,0 0-65-15,0 0 62 0,15-1-68 0,-15 1 66 16,0 0-60-16,0 0 60 0,0 0-57 0,14-1 61 16,-14 1-59-16,0 0 59 0,0 0-59 0,0 0 59 15,0 0-62-15,12-2 64 0,-12 2-67 16,0 0 64-16,0 0-67 0,0 0 62 0,0 0-63 15,0 0 58-15,0 0-57 0,0 0 62 0,0 0-63 16,11-1 62-16,-11 1-54 0,0 0 53 0,0 0-55 16,0 0 52-16,0 0-55 0,0 0 60 0,0 0-61 15,0 0 66-15,0 0-66 0,0 0 63 0,0 0-64 16,0 0 58-16,0 0-74 0,0 0 23 16,0 0-99-16,0 0-8 0,0 0-126 0,0 0-20 15,0 0-85-15,0 0-64 0,0 0-393 0,0 0-358 16</inkml:trace>
  <inkml:trace contextRef="#ctx0" brushRef="#br0" timeOffset="153872.81">7262 13866 263 0,'0'0'290'0,"-19"2"-41"15,19-2-35-15,-15 0-19 0,15 0-38 0,-17 1-14 16,17-1-51-16,-13 1 25 0,13-1-53 15,0 0 27-15,-16 0-58 0,16 0 40 16,0 0-46-16,0 0 61 0,-12 1-53 0,12-1 79 0,0 0-52 16,0 0 59-16,0 0-11 0,0 0-41 0,13 1 55 15,-13-1-11-15,14-1-56 0,-14 1 54 0,19-1-54 16,-19 1 52-16,25-2-59 0,-11 0 50 0,0 1-60 16,4 0 46-16,0-3-58 15,1 3 52-15,0 0-55 0,3-2 61 0,1 2-67 0,0 0 56 16,1-1-63-16,-1 1 55 0,0-1-63 0,0 1 53 15,-1 0-60-15,-1 0 54 0,2 0-59 16,-1-1 60-16,-1 1-61 0,-1 0 64 0,-1 0-71 0,3-1 62 16,-2 1-60-16,2 1 62 0,-1-2-63 0,0 1 60 15,1 0-63-15,-3-1 54 0,3 1-56 0,-2 1 59 16,-2-1-51-16,3 0 45 0,-5 0-58 0,3 1 59 16,-1-1-63-16,-4-1 62 0,2 2-60 0,-2-1 64 15,0 1-68-15,0-1 66 0,-1-1-64 0,1 2 59 16,-14 0-58-16,24 0 61 0,-24 0-59 0,19-1 57 15,-19 1-58-15,18-1 59 0,-18 1-59 16,16-1 59-16,-16 1-59 0,12-1 57 0,-12 1-61 16,0 0 66-16,17-1-64 0,-17 1 59 0,0 0-59 15,14-1 61-15,-14 1-62 0,0 0 61 16,11-2-61-16,-11 2 62 0,0 0-49 0,12-1 43 0,-12 1-51 16,0 0 52-16,13-1-59 0,-13 1 60 0,0 0-62 15,13-1 72-15,-13 1-70 0,0 0 64 16,11-3-63-16,-11 3 61 0,0 0-61 0,0 0 60 0,13-1-59 15,-13 1 59-15,0 0-58 0,0 0 57 0,11-3-59 16,-11 3 64-16,0 0-65 0,0 0 63 0,13-2-63 16,-13 2 60-16,0 0-59 0,0 0 59 0,12-2-61 15,-12 2 62-15,0 0-60 0,11-3 60 16,-11 3-60-16,0 0 62 0,0 0-62 0,14-1 60 16,-14 1-59-16,0 0 59 0,0 0-53 0,10-3 51 15,-10 3-51-15,0 0 49 0,0 0-54 0,0 0 5 16,0 0 63-16,13-1-65 0,-13 1 5 0,0 0 2 15,0 0-5-15,0 0 47 0,0 0-67 16,0 0 53-16,0 0-61 0,13-2 49 0,-13 2-63 16,0 0 42-16,0 0-71 0,13-3 36 0,-13 3-72 15,0 0-20-15,0 0-27 0,11-2-37 16,-11 2-16-16,0 0-28 0,10-2-34 0,-10 2-60 0,0 0-286 16,0 0-149-16</inkml:trace>
  <inkml:trace contextRef="#ctx0" brushRef="#br0" timeOffset="154819.01">8484 11947 61 0,'0'0'383'0,"0"0"-34"0,-13-2-82 16,13 2-27-16,0 0-33 0,-12-2-15 0,12 2-8 15,0 0-5-15,-13-3-5 0,13 3-9 0,0 0-11 16,0 0 46-16,-13-2-65 0,13 2 49 0,0 0-65 16,0 0-3-16,0 0 11 0,0 0-15 0,-13-2-5 15,13 2-10-15,0 0-11 0,0 0-10 0,0 0-8 16,0 0-8-16,0 0-4 0,0 0-6 0,0 0 3 15,0 0 1-15,0 0-3 0,0 0 0 16,0 0-8-16,14-1-1 0,-14 1-5 16,21-2-2-16,-8 2 1 0,-1 0-4 0,5 0-4 15,2-1-5-15,-1-1-5 0,1 2 0 0,2-1-2 16,-1 1-2-16,0-1-2 0,0 1-1 0,-1-1-5 16,0 0-2-16,-2 0-7 0,-2-1-30 0,-1 1-34 15,-14 1-34-15,23-1 23 0,-23 1-94 0,17-1 19 16,-17 1-119-16,15-2 2 0,-15 2-71 0,0 0 10 15,10-4 6-15,-10 4 1 0,0 0-19 0,0 0 8 16,0 0 54-16,-9-5-132 0,9 5 124 0</inkml:trace>
  <inkml:trace contextRef="#ctx0" brushRef="#br0" timeOffset="155125.34">8721 11902 293 0,'0'0'141'0,"-17"0"0"16,17 0 3-16,0 0 0 0,0 0-6 16,-15 0 50-16,15 0-66 0,0 0 19 0,0 0-48 15,0 0 44-15,-13 2-55 0,13-2 65 0,0 0-80 16,0 0 5-16,0 0 88 0,-5 8-71 0,5-8 66 15,0 0-50-15,0 13 52 0,0-13-49 0,1 12 59 16,-1-12-51-16,2 16 54 0,-2-16-66 0,2 20-10 16,0-10 1-16,0 1 1 0,-1 0-3 0,0 2-2 15,2-1-11-15,-2 0-9 0,0 0-30 0,1 2 19 16,-1-3-34-16,0 1 31 0,-1 1-38 0,2-2 20 16,-2-11-26-16,0 23 23 0,0-23-33 0,-2 21 34 15,0-12-28-15,2-9 35 0,-5 19-33 16,5-19 33-16,-8 16-34 0,8-16 31 0,-12 12-34 15,5-7 31-15,-2 0-34 0,-1-2 29 0,-1-1-36 16,0 0 35-16,-3-2-33 0,1-2 32 0,-1 0-25 16,1 0-11-16,-2-2-7 0,1 0-27 0,0-2 0 15,-2 2-69-15,3-2-30 0,0 1-60 0,2 0-37 16,1 0-69-16,0 1-38 0,1 0-64 0,9 4-91 16,-13-8-239-16,13 8-242 0</inkml:trace>
  <inkml:trace contextRef="#ctx0" brushRef="#br0" timeOffset="155956.41">8728 13521 309 0,'0'0'360'0,"-1"-14"-44"0,1 14-30 0,0-13-82 0,0 13 66 15,0-12-26-15,0 12-22 0,0 0-39 0,1-13-32 16,-1 13-25-16,0 0-15 0,0 0-12 0,2-11-8 15,-2 11-2-15,0 0-4 0,0 0 13 0,0 0-26 16,0 0 66-16,2 16-59 0,-2-16 65 0,1 15-65 16,-1-15 72-16,2 21-49 0,-2-8 5 0,1 0-9 15,-1 4 1-15,0 0-1 0,0 1-40 0,0 0 30 16,0 0-7-16,0 1-10 0,1 0-7 16,-1-1 1-16,0 0-24 0,0 0-11 0,1 0-3 15,-1-2-3-15,2-2-1 0,-2 1-6 0,0-3-1 16,0-1-13-16,0-11-37 0,1 21-72 15,-1-21-12-15,0 17-117 0,0-17-18 0,0 12-167 0,0-12-85 16,0 0-539-16,0 0-659 0</inkml:trace>
  <inkml:trace contextRef="#ctx0" brushRef="#br0" timeOffset="156316.4">9006 13559 466 0,'0'0'448'16,"0"0"-110"-16,6-8-32 0,-6 8-96 0,0 0 34 15,0 0-93-15,0 0 28 0,0 0-91 0,-1-11 37 16,1 11-69-16,0 0 42 0,-16 1-68 0,16-1 45 16,-16 3-67-16,16-3 54 0,-23 4-59 0,10-1 54 15,-1 0-51-15,-3 2 48 0,3-1-50 0,-2 1 53 16,0-1-51-16,1 2 50 0,1-1-52 0,1 0 45 15,0-2-54-15,4 1 48 0,-1-1-47 0,1 1 45 16,9-4-50-16,-13 7 62 0,13-7-47 0,-10 9 68 16,10-9-43-16,-4 8 62 0,4-8-47 0,7 11 8 15,-7-11 0-15,14 11-1 0,-3-4-5 16,3-1 0-16,2 1-7 0,3 2-8 0,1-2-5 16,1 0-8-16,-1 0-1 0,3 0-2 0,-2 1-2 15,0-1 2-15,2-1-9 0,-2 0 0 0,-1 0-3 16,-1 0-15-16,-2-2-43 0,0 2-52 0,-4-3-62 15,0 1-89-15,-2-1-52 0,-1-1-49 0,-10-2-84 16,15 7-297-16,-15-7-243 0</inkml:trace>
  <inkml:trace contextRef="#ctx0" brushRef="#br0" timeOffset="157901.21">7213 12998 42 0,'0'0'192'0,"0"0"-30"0,0 0-10 16,0 0-17-16,-15 0-8 0,15 0-5 0,0 0-7 16,0 0 0-16,-12 2-16 0,12-2-9 0,0 0-3 15,0 0-7-15,-12 3-5 0,12-3-5 0,0 0-2 16,0 0-3-16,-11 1 0 0,11-1-4 0,0 0-4 15,0 0 5-15,0 0 1 0,0 0-7 0,-13 1 3 16,13-1 0-16,0 0 5 0,0 0 14 0,0 0-8 16,0 0 0-16,0 0 0 0,0 0-4 0,0 0 0 15,0 0-4-15,0 0 2 0,0 0-6 16,0 0-5-16,0 0-1 0,0 0-7 0,0 0 4 0,0 0 3 16,0 0 4-16,0 0 4 0,0 0-1 0,14 3-1 15,-14-3-1-15,15 0-6 0,-15 0-2 16,22 0-3-16,-9 0-7 0,-13 0 3 0,27 0-6 15,-13 0 2-15,2 0 0 0,0-1-5 0,-1 1-5 16,0 0 1-16,3-1-6 0,0 0-3 0,0 1-3 16,1-1-8-16,-1 0-1 0,-3 1-2 0,2 0-1 15,-2 0 0-15,1-2-2 0,-2 2-4 0,-1 0 5 16,2-1-1-16,-1 1-2 0,0 0 5 16,-1-2-7-16,1 2 2 0,-1 0-1 0,-13 0 1 15,25 0-3-15,-25 0 4 0,24 0-4 0,-24 0 1 0,22-1 1 16,-22 1 1-16,21 0 0 0,-21 0 0 15,20 0-1-15,-20 0-2 0,18 0 1 0,-18 0 4 16,19 0-5-16,-19 0 0 0,17 1 3 0,-17-1 1 16,15 0-1-16,-15 0 4 0,15 0 1 0,-15 0-4 15,14 0 0-15,-14 0-4 0,0 0 0 0,20 0-1 16,-20 0 3-16,0 0 0 0,15 2 0 0,-15-2 0 16,0 0-2-16,14 0 1 0,-14 0 0 0,0 0 2 15,0 0 0-15,13 0-1 0,-13 0 1 16,0 0-2-16,0 0 12 0,0 0-13 0,13 0 0 15,-13 0 1-15,0 0 0 0,0 0 1 0,0 0 0 16,0 0 0-16,15 0 2 0,-15 0 0 16,0 0-4-16,0 0 2 0,0 0 0 0,12-2 1 15,-12 2-2-15,0 0 0 0,0 0-3 0,0 0 9 16,12 2 1-16,-12-2-3 0,0 0 0 0,0 0-6 16,14 0 0-16,-14 0 2 0,0 0 1 0,14 0 0 15,-14 0 0-15,0 0 1 0,17 0-1 0,-17 0 0 16,13-2 0-16,-13 2-1 0,0 0 2 0,14 2 2 15,-14-2-3-15,0 0 3 0,11-2 0 0,-11 2-1 16,0 0 3-16,0 0-2 0,0 0 0 0,14 0-1 16,-14 0-5-16,0 0-2 0,0 0-4 0,0 0-6 15,0 0-7-15,0 0-12 0,11-2-11 0,-11 2-18 16,0 0-23-16,0 0-25 0,0 0-31 0,0 0-36 16,0 0-31-16,0 0-5 0,0 0-13 0,0 0-14 15,0 0-29-15,-4-8-30 0,4 8-294 16,0 0-106-16</inkml:trace>
  <inkml:trace contextRef="#ctx0" brushRef="#br0" timeOffset="158521.17">8142 12875 91 0,'0'0'329'0,"0"0"-62"0,0 0-25 0,-2-11-46 15,2 11 10-15,0 0-70 0,0 0 23 0,0 0-68 16,0 0 46-16,-5-8-73 0,5 8 64 0,0 0-87 16,0 0 63-16,0 0-69 0,0 0 64 0,-13 1-70 15,13-1 64-15,0 0-48 0,-11 7 58 0,11-7-48 16,-9 8 51-16,9-8-53 0,-10 11 9 0,3-4-3 15,0 0 2-15,2 1-2 0,-2-1-3 0,1 3-6 16,-2 0 3-16,3-1-4 0,-1 3 49 16,1-2-64-16,-1 0 52 0,3 0-62 0,-2 1 56 15,1 0-41-15,1-1 26 0,2 1-60 0,1-11 59 16,-3 21-61-16,3-21 59 0,2 18-62 0,-2-18 63 16,2 19-55-16,2-11 53 0,-4-8-60 0,8 17 53 15,-3-10-61-15,0 0 61 0,-5-7-62 0,11 14 66 16,-11-14-70-16,13 10 63 0,-13-10-62 0,14 9 59 15,-14-9-61-15,13 7 60 0,-13-7-58 0,13 3 62 16,-13-3-48-16,13 3 47 0,-13-3-61 0,14 0 59 16,-14 0-62-16,14-3 56 0,-14 3-58 0,12-3 55 15,-12 3-57-15,13-7 57 0,-5 2-63 0,-1-1 12 16,-7 6 1-16,12-12 5 0,-12 12 1 0,10-14 0 16,-3 6 1-16,-4 0 13 0,1 0-6 0,0-2-1 15,-1 1-1-15,-1-1 0 0,1 1-4 16,-3 9-3-16,2-20 4 0,-2 20 1 0,3-21 2 15,-3 21 1-15,0-18-1 0,0 18-4 0,0-19 0 16,0 19 0-16,-3-16-2 0,3 16 2 0,-2-18-1 16,2 18 0-16,-5-17-2 0,5 17-1 0,-7-14 52 15,7 14-68-15,-9-15 54 0,2 9-59 0,0 0 56 16,0 0-69-16,-1 1 44 0,-1 1-92 0,0-2 15 16,9 6-105-16,-19-4-16 0,9 1-122 0,10 3-14 15,-17 0-77-15,17 0-455 0,-22 2-412 0</inkml:trace>
  <inkml:trace contextRef="#ctx0" brushRef="#br0" timeOffset="159947.31">10360 12033 80 0,'0'0'368'16,"0"-12"-84"-16,0 12 16 0,-2-13-71 15,2 13-27-15,-4-12-16 0,4 12-10 0,-5-13-24 0,5 13-9 16,-7-9 39-16,7 9-82 0,-7-9 36 16,7 9-70-16,-10-7 46 0,10 7-59 0,-12-4 42 15,12 4-55-15,-15-3 46 0,15 3-62 0,-17 2 50 0,17-2-56 16,-20 4 5-16,9 1 4 0,0-1 0 0,1 4 0 15,-2 0 0-15,1 1 5 0,0 1 1 16,1 1 8-16,0 0-14 0,2 1 13 0,1 0-18 16,0 0 14-16,1 0-12 0,2-1 19 0,2 1-16 15,2-12 21-15,-4 20-22 0,4-20 21 0,1 21-19 16,-1-21 16-16,4 18-20 0,1-10 22 0,1-1-23 16,2-1 22-16,1 0-26 0,2 0 23 0,1-2-31 15,2-2 25-15,1 1-28 0,-1-3 23 0,5 0-24 16,-1-3 22-16,-1 0-26 0,0-3 21 15,-1-2-31-15,1-1 5 0,0-2-4 16,-2-3-14-16,-2-1-11 0,-2 0 3 0,-1-3 2 0,-2 0 52 16,-3 2-65-16,-1-1 55 0,0 0-60 0,-3 1 57 15,-2-1-59-15,-2 1 63 0,-1 2-60 16,1-1 64-16,-3 1-61 0,1 2 56 0,-1 0-53 16,-3 3 51-16,3-1-59 0,-2 3 54 0,0 1-56 15,-1 1 57-15,2 0-56 0,7 5 59 0,-17-3-57 16,17 3 57-16,-18 0-48 0,18 0 47 0,-18 4-55 15,18-4 57-15,-14 11-53 0,8-5 59 0,1 2-50 16,0 2 65-16,1-1-46 0,1 2 9 0,3 3 4 16,0-3 1-16,2 3 11 0,-1 2 3 0,3-1 4 15,2 1-4-15,0 3 1 0,2 0-14 0,1 0 22 16,1 2 1-16,-1 0 8 0,3 2-5 0,0 0-4 16,0 1-4-16,-2-5-2 0,-1 2-4 0,1-1 3 15,-2-2 1-15,1 0 3 0,-1 0-4 16,-3-1 0-16,0-3-5 0,0 2-22 0,1-3-39 15,-3 1-3-15,-1-2-111 0,1-1-19 0,-2 0-140 16,1 0-58-16,-2-11-87 0,-2 20-310 0,0-10-293 16</inkml:trace>
  <inkml:trace contextRef="#ctx0" brushRef="#br0" timeOffset="160868.51">10438 13456 357 0,'0'0'369'0,"-4"-10"-91"0,4 10 36 0,-1-10-93 15,1 10 50-15,-4-10-68 0,4 10 47 0,-6-10-75 16,6 10 33-16,-5-9-64 0,5 9 15 16,-7-7-72-16,7 7 37 0,-9-6-66 0,9 6 47 0,-14-3-58 15,14 3 55-15,-16 3-55 0,4 1 61 0,-1 1-65 16,2 2 52-16,-3 2-66 0,1 1 57 0,-1 2-63 16,1 2 59-16,1 0-60 0,1 1 8 15,2 2 8-15,0 0-3 0,2-1-1 0,2 0-10 0,1-1-23 16,1 1 32-16,2-2-26 0,1-1 31 15,0 1-33-15,3-2 32 0,-1 1-1 0,3-1-1 0,2 0 2 16,0-3-1-16,3 1 0 0,0-2-1 16,2-2-2-16,1 1-27 0,0-4 31 15,-13-3-30-15,25-1 29 0,-8-4-36 0,-3-1 24 16,4-4-36-16,0-3 23 0,-2-1-6 0,0-3-10 16,-2-4-10-16,0 0-9 0,-4 2 44 0,-1-3-53 15,-1 2 49-15,-2-1-57 0,-3 5 51 16,-1-1-57-16,-2 2 55 0,-1 1-52 0,-2-1 50 0,1 4-52 15,-5 0 55-15,2 1-56 0,0 3 64 0,-3 0-71 16,0 2 66-16,8 5-65 0,-16-6 63 16,16 6-61-16,-16 2 53 0,16-2-45 0,-17 9 63 15,11-2-57-15,-3 1 61 0,4 3-60 0,-2 1 60 16,3 1-54-16,0 1 72 0,2 3-48 0,-1 0 9 16,3 1 6-16,0 0 2 0,0 1 8 0,3 2 0 15,1 0-1-15,-2 1-5 0,3 0 1 0,-1-2-3 16,3 2 0-16,0-3-2 0,0 0 8 0,-1-1-7 15,1-2 2-15,-1 0-5 0,1-3 45 0,1-1-61 16,-3 0 55-16,1-3-53 0,-1 1-17 16,0-1 36-16,-5-9-93 0,7 14 30 0,-7-14-95 15,7 10 24-15,-7-10-91 0,4 9-2 0,-4-9-99 16,0 0 15-16,0 0-25 0,-8 10-42 0,8-10-390 0,-14-2-268 16</inkml:trace>
  <inkml:trace contextRef="#ctx0" brushRef="#br0" timeOffset="161212.34">10116 13236 123 0,'-7'-6'384'0,"-1"2"-29"16,8 4-85-16,-10-8-41 0,10 8-32 16,-9-6-19-16,9 6-16 0,0 0-2 0,-5-7 48 15,5 7-56-15,0 0 44 0,14-5-52 0,-4 3 46 16,3 1-55-16,5-2 51 0,3 1-55 0,5 0 56 16,1-2-63-16,2 1 50 0,4 0-74 0,2-1-2 15,-1 1-5-15,1-1-9 0,-2 1-15 0,-2 1-13 16,-3-1-15-16,1 1-6 0,-2 0-8 0,-6 1-9 15,0-1-41-15,-3 1-64 0,-3-1-31 0,-2 2-140 16,0-1-25-16,-13 1-95 0,17 1-67 0,-17-1-470 16,0 0-483-16</inkml:trace>
  <inkml:trace contextRef="#ctx0" brushRef="#br0" timeOffset="162115.51">10945 12017 32 0,'0'0'254'0,"0"0"-40"0,0 0-23 0,0 0-27 15,0 0-24-15,0 0-7 0,-12 2-17 0,12-2-13 16,0 0-5-16,0 0-1 0,0 0-8 0,0 0 2 15,0 0 8-15,0 0-3 0,0 0 0 0,0 0 8 16,0 0 9-16,0 0 5 0,0 0-4 0,0 0 1 16,0 0-3-16,0 0-6 0,0 0-3 15,0 0-6-15,0 0-4 0,0 0-1 0,0 0 0 16,0 0-8-16,0 0-5 0,0 0-6 0,0 0-6 0,0 0 0 16,0 0-3-16,0 0 0 0,16 2-3 15,-16-2 3-15,12-2-1 0,-12 2 2 16,14-1 0-16,-14 1-4 0,20-2 4 0,-8 1-1 15,-12 1-1-15,27-1-2 0,-9-1 5 0,0 1-1 16,2 0-3-16,2-1-3 0,4 0 0 0,2 1-7 16,-2-1-2-16,1 0-1 0,3 1-1 15,-1 0 3-15,2 0-7 0,-1-1-10 0,3 0 21 0,-3 1-6 16,2 0-20-16,0 0 17 0,-4 0-17 16,1-1 17-16,-1 1-16 0,-1 1 15 0,1-1-20 0,-6 0 13 15,-1 1-21-15,-1-2 13 0,0 2-22 16,-2 0 16-16,0-1-19 0,-5 1 13 0,2 0-2 15,-2-1-4-15,-13 1-15 0,24 0 13 0,-24 0-3 16,18 0-21-16,-18 0 7 0,18-1-26 0,-18 1-28 16,13 0-39-16,-13 0-76 0,14 0-23 0,-14 0-54 15,0 0-55-15,13 0-86 0,-13 0-41 0,0 0-42 16,0 0-499-16,0 0-567 0</inkml:trace>
  <inkml:trace contextRef="#ctx0" brushRef="#br0" timeOffset="163160.15">11033 13539 212 0,'0'0'205'16,"0"0"-25"-16,0 0-15 0,0 0-5 0,0 0-17 16,0 0 6-16,0 0-30 0,0 0 15 0,0 0-41 15,-12-2 29-15,12 2-52 0,0 0 35 16,0 0-56-16,0 0 48 0,0 0-59 0,-15 0 65 15,15 0-72-15,0 0 9 0,0 0 6 0,-16 2 2 16,16-2 54-16,0 0-63 0,-12 1 63 0,12-1-61 16,0 0 54-16,-12 1-59 0,12-1 51 0,0 0-47 15,0 0 40-15,-13 1-50 0,13-1 42 16,0 0-50-16,0 0 46 0,0 0-49 0,0 0 49 0,-11 3-50 16,11-3 47-16,0 0-51 0,0 0 57 15,0 0-52-15,0 0 54 0,0 0-41 0,0 0 73 16,18 1-50-16,-18-1 59 0,23-1-67 0,-9 1 52 15,5 0-71-15,2-1 64 0,1 1-73 0,6-2 57 16,1 2-59-16,-1 0 61 0,2-1-60 0,2 1 53 16,-2-1-47-16,3 1 42 0,-1 0-53 0,5-1 51 15,-5 1-39-15,0-2-6 0,0 1 4 0,0 0 2 16,-1 1 4-16,-1-1-2 0,0 0 1 0,-1 1-12 16,-1-1 5-16,0-1-2 0,-1 2 0 0,0 0 2 15,-4-1-3-15,-3 1 1 0,2-1-1 16,0 1 4-16,-4-1 2 0,1 1-2 0,-4-1 2 15,3 1-3-15,-5 0-15 0,1-2 23 0,-1 2-3 16,-1-1-1-16,1 0-3 0,-13 1-3 0,22-1-1 16,-22 1-4-16,18-2-2 0,-18 2-3 0,16-2 0 15,-16 2-6-15,15-1 2 0,-15 1-1 0,12-1-14 16,-12 1-18-16,0 0-27 0,14-1-31 0,-14 1 15 16,0 0-83-16,13-3 18 0,-13 3-86 0,0 0 6 15,0 0-96-15,0 0 32 0,13-2-64 0,-13 2-28 16,0 0-29-16,0 0-374 0,0 0-291 15</inkml:trace>
  <inkml:trace contextRef="#ctx0" brushRef="#br0" timeOffset="164161.1">14150 11793 307 0,'-8'-4'318'0,"8"4"-55"0,0 0 32 0,-12-3-95 0,12 3 35 16,0 0-98-16,0 0-12 0,-11-4 17 16,11 4 25-16,0 0-67 0,0 0 43 0,0 0-57 0,0 0 52 15,0 0-47-15,0 0 47 0,12-5-50 16,-12 5 46-16,15-1-52 0,-15 1 55 0,22-1-58 0,-9-1 48 15,1 2-61-15,0-1-7 0,4 0 0 16,0 0 50-16,0 1-71 0,0-1 49 0,2 0-68 0,0 0 49 16,-1-2-64-16,-2 3 54 0,3-2-60 15,-6 1 48-15,2 0-60 0,-3 0 30 0,-1 0-95 16,-12 1 13-16,23-1-93 0,-23 1 5 0,17-2-99 16,-17 2 23-16,13-1-65 0,-13 1-2 0,0 0 0 15,0 0-24-15,0 0 13 0,0 0-219 16,0 0-31-16</inkml:trace>
  <inkml:trace contextRef="#ctx0" brushRef="#br0" timeOffset="164498.51">14429 11754 119 0,'0'0'182'0,"-15"0"-9"0,15 0-7 0,0 0-3 15,0 0 9-15,-14 0-19 0,14 0 12 0,0 0-43 16,0 0 22-16,0 0-52 0,-13 1-11 0,13-1-8 16,0 0 4-16,0 0 5 0,-9 5 6 0,9-5 10 15,0 0 9-15,0 0 8 0,-3 9 51 0,3-9-55 16,0 0 46-16,-2 13-64 0,2-13 50 0,0 12-48 15,0-12 49-15,0 13-58 0,0-13 2 0,0 17 51 16,0-5-65-16,0-12-1 0,1 23 0 0,-1-10 2 16,1 0 0-16,1 0-8 0,-1 3-1 0,-1 0-9 15,2 1-3-15,0 0-33 0,0 0 31 0,1 0-32 16,0 0 28-16,-2-2-35 0,-1 1 24 0,2-3-33 16,0 0 33-16,-2 1-30 0,2-4 32 0,-2-10-29 15,0 22 36-15,0-22-28 0,-2 17 30 16,2-17-31-16,-4 13 0 0,4-13-7 0,-7 11 12 15,7-11-1-15,-15 8-1 0,15-8-1 0,-16 2-9 16,16-2-15-16,-21-1 7 0,11-1 25 0,-2-2-68 16,-2 0 9-16,-1-1-65 0,1-1-13 0,1 0-43 15,1-2-47-15,1 3-56 0,1 0-70 0,0-2-33 16,1 3-48-16,1-1-470 0,8 5-432 0</inkml:trace>
  <inkml:trace contextRef="#ctx0" brushRef="#br0" timeOffset="165260.6">14344 13284 379 0,'0'0'298'0,"2"-13"12"16,-2 13-59-16,4-13-23 0,-4 13-6 0,2-12 4 15,-2 12-9-15,3-10-15 0,-3 10-30 0,0 0-15 16,2-13-15-16,-2 13-14 0,0 0-12 0,0 0-11 16,5-11-13-16,-5 11-14 0,0 0 6 0,0 0-34 15,0 0-6-15,0 0 1 0,0 0 4 0,0 0 10 16,0 0 9-16,0 0 11 0,7 9 5 0,-7-9 2 16,0 16 1-16,0-5-3 0,0-11 4 0,0 25 1 15,0-10 9-15,0 2-8 0,0 1-7 0,0 0-2 16,-3 0-29-16,2 1 25 0,0 0-34 0,-1-1 22 15,-1 0-39-15,3 1 25 0,-2-2-32 0,0 0 24 16,2-2-33-16,-2 0 26 0,1-2-30 0,0-1-1 16,1 0-2-16,0-12-22 0,-2 20-38 15,2-20-49-15,0 15-22 0,0-15-77 0,-3 12-47 16,3-12-98-16,0 0-62 0,0 0-75 0,0 0-45 16,0 0-277-16,11-4-340 0</inkml:trace>
  <inkml:trace contextRef="#ctx0" brushRef="#br0" timeOffset="165649.66">14597 13303 353 0,'0'0'318'0,"0"0"-30"15,5-8-70-15,-5 8 31 0,0 0-82 0,0 0 52 16,0 0-92-16,7-7 53 0,-7 7-94 0,0 0 51 15,0 0-75-15,0 0 28 0,0 0-38 0,-12 3 48 16,12-3-55-16,-13 6 49 0,2-2-57 0,2 0 52 16,-2 0-55-16,-3 1 45 0,1 0-59 0,1 1 45 15,-1-1-55-15,-1 1 59 0,1 1-60 0,0-1 57 16,-1 0-54-16,1 0 45 0,1 0-56 0,4 0 49 16,-1-1-58-16,-1-1 54 0,2 0-54 15,-1 1 59-15,9-5-42 0,-9 7 65 0,9-7-42 0,-10 9 58 16,10-9-49-16,-4 9 64 0,4-9-62 0,4 10-1 15,-4-10-6-15,14 11 11 0,-5-5-23 16,2-1 52-16,5 3-69 0,-1-2 56 0,2-2-69 16,-2 3 55-16,7-1-62 0,-1-1 61 0,0 2-66 15,-2-2 60-15,1-1-64 0,-2 1 59 0,0 0-61 16,-1-1 6-16,0-1-27 0,-6-1 15 0,3 2-106 16,-4-1-1-16,-10-3-108 0,21 3-45 0,-21-3-31 15,15 3-35-15,-15-3-61 0,0 0-297 0,14 0-222 16</inkml:trace>
  <inkml:trace contextRef="#ctx0" brushRef="#br0" timeOffset="167576.54">6898 12586 320 0,'0'0'304'0,"-2"-10"-40"16,2 10-43-16,-6-8 34 0,6 8-91 0,-6-10 55 16,6 10-85-16,-7-8 57 0,7 8-78 15,-10-9 44-15,10 9-72 0,-9-5 40 0,9 5-63 0,-12-3 48 16,12 3-54-16,-14-1 52 0,14 1-55 0,-18 4 44 16,8-2-58-16,1 3 51 0,-4 0-55 0,1 3 46 15,1 0-57-15,-1 2 50 0,2 1-39 16,0 0 40-16,1 1-53 0,0 1 63 15,3 0-63-15,-2-1 55 0,3 1-58 0,1 0 60 16,1-1-58-16,2 0 70 0,1 0-45 0,1-1 13 16,2 0 9-16,1-1 10 0,2-1-1 0,3 1-1 15,0-2-4-15,1 1-1 0,4-3-5 0,-1-1-4 16,2-1-5-16,1 1-13 0,2-3-2 0,-2 0-6 16,4-1-3-16,-1-1-6 0,-1-1 11 0,2-2-14 15,-2 1-4-15,1-1-5 0,-1 0-8 0,-1-1 1 16,-2 1-11-16,-1-2-36 0,0 1-61 0,-2-1-19 15,-3 1-123-15,1 0-41 0,-3-1-148 16,-7 5-78-16,11-6-493 0,-11 6-602 0</inkml:trace>
  <inkml:trace contextRef="#ctx0" brushRef="#br0" timeOffset="169192.59">12749 11953 100 0,'0'0'266'0,"0"0"-38"0,0 0-21 16,0 0-29-16,-13 0 7 0,13 0-41 15,0 0 18-15,0 0-51 0,0 0-12 0,0 0-3 16,-14-2 2-16,14 2 3 0,0 0-1 0,0 0 6 15,0 0 3-15,0 0-1 0,0 0-3 0,0 0-5 16,0 0-8-16,0 0-7 0,-13-1 45 0,13 1-60 16,0 0 46-16,0 0-56 0,0 0 46 0,0 0-58 15,0 0 54-15,0 0-59 0,0 0 56 0,0 0-59 16,0 0 53-16,0 0-60 0,15 0 55 0,-15 0-57 16,14 0 54-16,-14 0-57 0,16-2 50 0,-16 2-58 15,22 0 54-15,-22 0-62 0,25 0 59 0,-12 0-63 16,1 0 60-16,-1 0-65 0,2 0 4 15,2 2 2-15,-2-2 3 0,3 0 2 0,1 0 1 0,0 1 2 16,2-1-3-16,-1 0 2 0,-2-1 5 0,4 1-4 16,-1 0-2-16,-2-2 3 0,2 2-2 0,-2 0-12 15,2-1 12-15,-2 1 1 0,-2-1-3 16,3 0-1-16,-6 1-2 0,2-1-1 0,0 1-2 16,-1-1-1-16,-2 1-1 0,1 0 2 0,-1-2-4 15,3 2-3-15,-3 0-1 0,0 0 1 0,0 0 5 16,1 0 0-16,-1 0-3 0,0 0 2 0,-13 0-4 15,25 0-13-15,-11 0 12 0,-14 0 1 0,23 0 1 16,-23 0-1-16,25 0-1 0,-25 0 2 0,23-1 1 16,-23 1-2-16,20 0 1 0,-20 0-1 0,18 0-1 15,-18 0 1-15,16-1 0 0,-16 1-1 0,15 0 0 16,-15 0-11-16,17-1 12 0,-17 1 0 16,13-1-1-16,-13 1 3 0,14 0 0 0,-14 0-1 15,13 0-3-15,-13 0 1 0,13-1-2 16,-13 1 6-16,0 0 0 0,18-1-1 0,-18 1-3 15,0 0-2-15,16 0 0 0,-16 0-1 0,0 0 2 16,15-2-2-16,-15 2 2 0,0 0 1 0,14 0 0 16,-14 0 1-16,0 0-1 0,0 0 2 0,14-1-1 15,-14 1 0-15,0 0-2 0,0 0 1 0,15-2-2 16,-15 2 0-16,0 0 1 0,0 0 2 0,14 0-2 16,-14 0 2-16,0 0 3 0,0 0 0 0,11-1-2 15,-11 1 0-15,0 0-6 0,0 0 1 0,14-1-1 16,-14 1 6-16,0 0 2 0,0 0-4 0,0 0 3 15,13 0-4-15,-13 0-2 0,0 0-2 16,0 0 8-16,14-1 0 0,-14 1-3 0,0 0 2 16,0 0-2-16,0 0-1 0,0 0-14 0,13 0 16 15,-13 0-1-15,0 0 3 0,0 0-4 0,0 0 2 16,0 0 2-16,13-1-2 0,-13 1 0 0,0 0-2 16,0 0 2-16,0 0-3 0,16 0 4 0,-16 0-2 15,0 0 3-15,0 0-1 0,13-1-2 0,-13 1-11 16,0 0-23-16,0 0-24 0,0 0 32 0,18 0-105 15,-18 0 5-15,0 0-115 0,0 0-17 0,0 0-118 16,0 0-74-16,13 0-464 0,-13 0-483 0</inkml:trace>
  <inkml:trace contextRef="#ctx0" brushRef="#br0" timeOffset="170410.26">12998 13523 86 0,'0'0'279'0,"-18"-1"-43"0,18 1-24 16,-15 0-17-16,15 0-15 0,-13-1-23 16,13 1-22-16,-14 0-43 0,14 0 22 0,0 0-41 15,-16 0 47-15,16 0-58 0,0 0 60 0,-14 0-68 16,14 0 60-16,0 0-65 0,0 0 58 0,0 0-61 15,-15 0 59-15,15 0-63 0,0 0 60 0,0 0-54 16,0 0 54-16,0 0-49 0,0 0 56 0,0 0-47 16,0 0 48-16,0 0-55 0,11 3 50 0,-11-3-58 15,19 0 50-15,-7 2-51 0,1-2 49 0,4 0-59 16,1 1 51-16,2-1-62 0,2 1 60 0,-1-1-68 16,-1 1 55-16,4 0-60 0,-1-1 63 15,-3 2-61-15,2-2 63 0,1 0-61 0,0 1 61 16,-3-1-59-16,0 0 54 0,3 1-56 0,-4-1 54 15,0 1-60-15,1-1 11 0,0 0 0 0,0 1 0 16,-2-1 1-16,4 0 2 0,-3 0 0 0,0 0 2 16,0 0 8-16,1 0-2 0,-2-1-2 0,2 1-2 15,-1 0-6-15,0-1-1 0,0 0-2 0,-2 1-1 16,3 0-1-16,-4-1-1 0,0-1-1 0,-1 2-1 16,2-1-3-16,-1 0 0 0,-1 1-1 0,-2-1-2 15,3 1 0-15,-3-1-2 0,3 1 0 0,-3-2 2 16,1 2-1-16,-1-1 3 0,1 0-4 0,-14 1 0 15,26-1 6-15,-26 1-5 0,23-2-2 0,-23 2-3 16,21-1 1-16,-21 1 2 0,18-1-2 0,-18 1 0 16,17-1 2-16,-17 1-1 0,15 0-3 0,-15 0 0 15,13-1 0-15,-13 1-1 0,13 0 1 16,-13 0-3-16,14-1-2 0,-14 1 1 0,0 0-6 16,17 0 9-16,-17 0 0 0,0 0 0 0,18-2 0 15,-18 2-7-15,0 0 12 0,17 0-5 0,-17 0-4 16,0 0 4-16,15-1 0 0,-15 1 1 15,0 0 11-15,16 0-7 0,-16 0-3 0,0 0-1 0,13-1 1 16,-13 1-4-16,0 0 2 0,0 0 1 0,15 0-13 16,-15 0 8-16,0 0-2 0,0 0 1 0,13-1 0 15,-13 1 0-15,0 0-5 0,0 0-1 16,0 0-1-16,0 0-5 0,12-1-3 0,-12 1-6 16,0 0-10-16,0 0 32 0,0 0-82 0,0 0 25 15,0 0-99-15,12-3-4 0,-12 3-145 16,0 0-56-16,0 0-113 0,0 0-512 0,0 0-586 15</inkml:trace>
  <inkml:trace contextRef="#ctx0" brushRef="#br0" timeOffset="171875.1">12944 12843 12 0,'0'0'274'0,"0"0"-36"16,0 0-24-16,-15-2-34 0,15 2 6 0,0 0-38 15,-14-1 7-15,14 1-47 0,0 0-6 16,-15-1-7-16,15 1-7 0,0 0-6 0,-16-1-5 16,16 1-4-16,0 0-8 0,-11-1-1 0,11 1 3 0,0 0-2 15,0 0-4-15,-13 0 1 0,13 0 1 16,0 0 2-16,0 0-6 0,0 0 5 0,0 0 0 16,-12 1-8-16,12-1 1 0,0 0 3 0,0 0-2 15,0 0-3-15,0 0-4 0,0 0 1 16,0 0 1-16,0 0 2 0,0 0 51 0,0 0-61 0,14 3 54 15,-14-3-61-15,13 2 3 0,-13-2 0 16,23 2 9-16,-10-2 0 0,3 1-2 0,-1-1-4 16,4 1-4-16,0-1-7 0,1 0-2 0,1 1-1 0,-3-1-1 15,2 2-1-15,3-2-2 0,-6 1-2 16,4 1-2-16,-1-2 1 0,0 0 0 0,-2 0-1 0,3 0-2 16,-2 0-3-16,0 0-1 0,0 0-1 15,0 0-2-15,-1 0 3 0,2 0 0 0,0 0-6 16,-1 0-3-16,0 1-10 0,0-1 3 0,-2 1-3 15,1-1 6-15,-3 0 1 0,2 0 0 0,-2 0-4 16,1 1 1-16,-1-1 0 0,1 0 1 0,-2 0 2 16,2 0-1-16,-5 1-1 0,3-1-1 0,-14 0 1 15,25-1 0-15,-13 2 0 0,-12-1-1 0,19 0 0 16,-19 0 2-16,17 0 4 0,-17 0-6 0,17 0-1 16,-17 0-2-16,13 0 4 0,-13 0 0 0,13-1 0 15,-13 1-2-15,0 0 1 0,12 0-3 16,-12 0 0-16,0 0 1 0,0 0 4 0,17 0-1 15,-17 0-1-15,0 0 1 0,12 1-5 0,-12-1 0 16,0 0 1-16,11-1 3 0,-11 1 1 0,0 0 0 16,14 0-1-16,-14 0 0 0,0 0-1 0,13 0 1 15,-13 0-4-15,0 0 6 0,11-1 2 0,-11 1-5 16,0 0 0-16,0 0-3 0,16-1 2 0,-16 1 0 16,0 0 1-16,0 0-2 0,13-1 0 0,-13 1 1 15,0 0-1-15,0 0-1 0,16-2-1 16,-16 2 2-16,0 0-4 0,13-1 2 0,-13 1 1 15,0 0 1-15,12-2 6 0,-12 2-1 0,0 0 1 16,13-1-3-16,-13 1-4 0,0 0 1 0,0 0 2 16,14-1 1-16,-14 1 0 0,0 0-3 0,13-1 0 15,-13 1 2-15,0 0-1 0,13-1 12 16,-13 1-14-16,0 0 1 0,14-1 0 0,-14 1 1 16,0 0-3-16,15-2 2 0,-15 2 2 0,0 0-3 15,15-1 3-15,-15 1 1 0,0 0 1 0,0 0-2 16,13-1-5-16,-13 1-7 0,0 0-5 0,0 0-3 15,0 0-4-15,11-2-3 0,-11 2-6 0,0 0-6 16,0 0 45-16,0 0-76 0,0 0 38 0,0 0-72 16,0 0 34-16,0 0-71 0,0 0 31 0,11-1-79 15,-11 1-29-15,0 0-35 0,0 0-18 16,0 0-19-16,0 0-42 0,0 0-4 0,6-9-190 16,-6 9-27-16</inkml:trace>
  <inkml:trace contextRef="#ctx0" brushRef="#br0" timeOffset="172508.59">14030 12608 149 0,'0'0'277'0,"-6"-11"-32"16,6 11-27-16,0 0-1 0,-4-10-47 0,4 10 32 16,0 0-66-16,0 0 54 0,-4-11-71 0,4 11 68 15,0 0-75-15,0 0 51 0,0 0-75 16,0 0 46-16,-3-10-63 0,3 10 45 0,0 0-60 0,0 0 42 16,0 0-59-16,0 0 41 0,0 0-52 0,0 0 50 15,0 0-49-15,0 0 45 0,0 0-51 16,0 0 51-16,0 0-52 0,0 0 60 0,0 0-51 0,5 8 55 15,-5-8-56-15,6 7 49 0,-6-7-58 16,8 10 61-16,-8-10-62 0,9 13 61 0,-9-13-67 0,13 13 53 16,-3-6-54-16,-2 2 60 0,1 0-61 0,3 0 54 15,-2-1-61-15,1 1 55 0,1-2-64 16,1 1 58-16,-2-1-65 0,3 1 6 0,-1-1-1 16,-1-1 5-16,1 1 0 0,1-2-2 0,-5 0 5 15,1-1-1-15,0 1-5 0,-10-5 6 0,16 7 0 16,-16-7-3-16,14 6 3 0,-14-6 0 0,12 5 0 15,-12-5-2-15,11 4 5 0,-11-4-1 0,0 0-2 16,10 6 0-16,-10-6-7 0,0 0-1 0,7 7 4 16,-7-7 2-16,0 0 0 0,0 0 2 0,-2 14-1 15,2-14 1-15,-5 9 1 0,5-9 0 16,-9 12 0-16,4-5 5 0,-2 0-5 0,1 1 6 16,-3 0 2-16,0 1-4 0,0 1 6 0,-5 0 0 15,5 2-24-15,-3-1 28 0,-3-1-25 0,2 2 27 16,-3 1 0-16,3-2-3 0,-1 0 5 0,5 0 1 15,-4 0-1-15,2-2-9 0,1 1 7 0,-2-2-1 16,2 1-5-16,1-1 0 0,1-2 2 0,-2 1 1 16,4-1-5-16,6-6-4 0,-14 10-2 0,14-10 2 15,-9 7-9-15,9-7-43 0,-9 7-44 0,9-7-50 16,0 0-43-16,-9 9 0 0,9-9-119 0,0 0-47 16,0 0-29-16,0 0-47 0,0 0-365 15,-11 2-310-15</inkml:trace>
  <inkml:trace contextRef="#ctx0" brushRef="#br0" timeOffset="173245.49">12985 12468 349 0,'0'0'297'0,"0"0"16"0,5-8-70 0,-5 8 45 16,0 0-83-16,4-12-20 0,-4 12 45 15,0 0-80-15,-6-13 33 0,6 13-78 0,-8-9 42 16,8 9-58-16,-9-7 46 0,9 7-61 0,-13-6 44 15,13 6-61-15,-14-5 50 0,14 5-64 0,-15-3 48 16,15 3-60-16,-18 1 53 0,7 0-59 0,-1 3 57 16,3-1-61-16,-4 4 56 0,-1-2-60 0,5 4 57 15,-3-1-57-15,2 0 55 0,-1 3-64 0,4 0 77 16,-2 1-67-16,2 1 68 0,1-1-60 0,3 1 7 16,-1 1 0-16,2-3 2 0,2 3 5 0,2-2 3 15,0 1 3-15,2 0 4 0,3-1 6 0,3 0 0 16,-1-1-1-16,3-1-6 0,7-1-11 0,-4-1-1 15,6 0-3-15,-1-3-7 0,0-2 0 16,2 1-6-16,-1-3-5 0,-1-1 1 0,2 1-2 16,-3-2-2-16,0 0-1 0,-2-1-10 0,-4 1-30 15,1 0-36-15,-1-1-50 0,-3-1-6 0,0 0-128 0,-10 3-41 16,17-6-132-16,-17 6-61 0,10-6-494 16,-10 6-568-16</inkml:trace>
  <inkml:trace contextRef="#ctx0" brushRef="#br0" timeOffset="175123.15">15582 11914 281 0,'4'-11'275'0,"-4"11"-25"16,1-11-17-16,-1 11-43 0,1-12 22 15,-1 12-72-15,0-12 54 0,0 12-69 16,-1-12 58-16,1 12-78 0,-1-10 55 0,1 10-84 0,-3-11 48 15,3 11-72-15,-5-7 41 0,5 7-66 0,-5-7 46 16,5 7-61-16,-10-4 52 0,10 4-58 0,0 0 54 16,-20 1-56-16,20-1 52 0,-20 6-49 0,12-1 54 15,-2-1-44-15,0 5 54 0,0-2-50 16,0 3 43-16,1-1-48 0,1 1 48 0,1-1-52 16,0 1 52-16,3 1-47 0,2-1 55 0,-1-1-50 15,3-9 62-15,0 19-49 0,3-9 60 16,0-1-55-16,5-1 12 0,1 0-8 0,0 1 12 0,4-2-15 15,1-1-6-15,1-1-11 0,2-1-2 16,-1 0 4-16,2-2-8 0,1-1 1 0,-1 1-1 0,1-4 2 16,-1 0 9-16,-1-1-12 0,1-3-1 15,-4-1-10-15,1-1 45 0,1-4-70 0,-4 2 57 0,-3-3-72 16,-1 1 57-16,-2-2-58 0,1 1 56 16,-4-2-60-16,0 0 55 0,-3 1-60 0,0 1 61 15,-3 0-61-15,1 1 62 0,-3-2-58 0,1 2 56 16,-2-1-59-16,1 5 59 0,-2-2-62 0,-2 5 60 15,2-2-60-15,-1 1 56 0,8 6-56 0,-18-5 57 16,18 5-56-16,-15-2 58 0,15 2-50 16,-17 4 64-16,17-4-72 0,-16 9 58 0,10-4-58 15,6-5 59-15,-10 14-47 0,10-14 50 16,-6 17-47-16,6-17 54 0,1 19-49 0,0-9 53 0,3 1-53 16,4 3 58-16,-1 0-58 0,2 0 60 0,2 2-56 15,3 1 56-15,-1-1-53 0,0-1 54 0,2 0-53 16,0 2 2-16,-1-1 5 0,0 0 1 15,0 0 1-15,0-1 7 0,-2 0 1 0,-1 1 2 0,-2-3-22 16,-1 1 21-16,-1-2 1 0,-1 1 6 16,0 0-1-16,-2-3-1 0,-3 1-2 0,-1 1 1 15,0-12-12-15,-1 21-40 0,-3-12-51 0,0 1-72 16,2-1-94-16,-2 0-71 0,4-9-86 0,-5 14-386 16,5-14-339-16</inkml:trace>
  <inkml:trace contextRef="#ctx0" brushRef="#br0" timeOffset="176039.24">15941 13247 153 0,'-9'-14'370'0,"9"14"-41"15,-10-11-79-15,3 5 24 0,7 6-84 0,-17-8 55 16,17 8-78-16,-18-4 43 0,5 3-86 0,13 1 38 16,-24 1-73-16,12 3 39 0,1-1-69 0,-3 3 43 15,2 1-54-15,-2 3 53 0,3-1-52 0,-1 2 39 16,3 1-52-16,0 1 47 0,0 2-53 0,3-2 44 15,-1 2-54-15,2-1 47 0,3 1-54 0,-2 0 54 16,3-3-52-16,1 1 58 0,0 0-57 0,1-1 56 16,0 0-57-16,3 0 60 0,0-1-55 0,1-1 63 15,4 0-58-15,-3-2 62 0,2-1-65 16,3-2 60-16,0 0-66 0,0-3 52 16,-11-2-67-16,26-2 55 0,-11-2-57 0,-1-4 47 15,-1 0-76-15,2-5 36 0,-2-2-66 0,1-1 52 16,-4-2-52-16,-2-1 57 0,1-2-60 0,-4 2 45 15,-1 1-42-15,-2 0 57 0,0 0-58 0,-2 1 57 16,-2 2-53-16,0 0 57 0,-1 4-54 0,-1 0 58 16,-1 1-54-16,-1 2 54 0,1 1-55 0,-3 0 61 15,8 7-48-15,-14-7 54 0,14 7-51 0,-18 1 55 16,18-1-52-16,-18 7 57 0,9 0-54 0,2 1 55 16,-2 3-54-16,0-1 59 0,2 4-49 0,2 0 55 15,0 0-55-15,1 1 56 0,1 2-57 16,1-2 54-16,1 3-49 0,2-1 55 0,1 1-52 15,1-1 53-15,1 1-57 0,0-2 58 0,2 4-59 16,1-1 60-16,2-1-60 0,-2 0 3 0,2-1 5 16,-2-3 4-16,2 0 1 0,-2-1 0 0,1-1 4 15,-1-1-1-15,-2-2 3 0,1 0-1 0,-2-1 3 16,0 2 16-16,-4-10-24 0,6 12-11 0,-6-12-14 16,1 13-21-16,-1-13-40 0,-2 11-51 0,2-11-43 15,-9 7-63-15,9-7-53 0,-17 4-58 0,17-4-94 16,-22-1-176-16,10-2-137 0</inkml:trace>
  <inkml:trace contextRef="#ctx0" brushRef="#br0" timeOffset="176458.87">15620 12834 54 0,'0'0'357'0,"-11"-4"-46"15,11 4-62-15,0 0 28 0,-14-3-88 0,14 3 34 16,0 0-91-16,-12-2-6 0,12 2 47 0,0 0-73 16,0 0 60-16,0 0-44 0,0 0 65 0,0 0-43 15,0 0 67-15,13-4-59 0,0 3 46 0,1 0-62 16,5 0 58-16,1-1-67 0,5 0-1 0,0-1-6 16,2 1-6-16,0 0-12 0,1-1-12 0,-2 2-10 15,-2-2-16-15,3 0-11 0,-3 1-10 16,-2-1-15-16,-2 2-1 0,1 0-5 0,-4-2-15 15,0 2-29-15,-2 0-35 0,-2 0-40 0,0 0 5 16,-13 1-98-16,18-1 1 0,-18 1-118 0,16-3-25 16,-16 3-37-16,12-1-45 0,-12 1-353 0,0 0-290 15</inkml:trace>
  <inkml:trace contextRef="#ctx0" brushRef="#br0" timeOffset="177439.84">16353 11828 197 0,'0'0'206'15,"0"0"-24"-15,0 0-11 0,0 0-18 0,0 0-8 16,0 0-18-16,0 0 8 0,0 0-25 0,0 0 27 16,0 0-40-16,0 0 45 0,-9 3-64 0,9-3 65 15,0 0-77-15,0 0 64 0,0 0-63 0,0 0 75 16,0 0-75-16,0 0 49 0,0 0-56 0,0 0 54 16,0 0-58-16,0 0 46 0,0 0-62 0,0 0 46 15,0 0-55-15,0 0 46 0,0 0-54 0,-9 5 45 16,9-5-55-16,0 0 50 0,0 0-56 15,0 0 56-15,0 0-54 0,0 0 50 0,-11 4-52 16,11-4 56-16,0 0-55 0,0 0 57 16,0 0-54-16,0 0 56 0,0 0-56 0,0 0 60 15,0 0-58-15,0 0 58 0,0 0-58 0,0 0 57 16,0 0-55-16,0 0 62 0,0 0-59 0,0 0 59 16,0 0-55-16,0 0 57 0,11 3-48 0,-11-3 49 15,18 0-60-15,-7-1 5 0,3 1 9 0,2 0 0 16,4-1 0-16,2 1-4 0,6 0-4 0,-1 0-2 15,3 0 3-15,3-1-6 0,6 1-2 0,-2 0 5 16,1 0 0-16,3 0 1 0,-3 0-2 0,1 1 1 16,-2-1 0-16,-5 1 0 0,-1 0 1 0,-2-1 0 15,-1 1-3-15,-1-1 2 0,-4 2-3 16,0-2 1-16,-4 0-6 0,0 1 0 0,-3-1-3 16,-1 1-7-16,-2-1 11 0,-13 0-4 0,23 0-5 0,-12 1-5 15,-11-1-24-15,17 0-30 0,-17 0-45 16,13 0-44-16,-13 0 2 0,0 0-107 0,17 1-19 15,-17-1-114-15,0 0-21 0,13 0-41 0,-13 0-462 16,0 0-467-16</inkml:trace>
  <inkml:trace contextRef="#ctx0" brushRef="#br0" timeOffset="178402.7">16345 13284 164 0,'0'0'244'0,"0"0"-42"0,-12 3-29 16,12-3-23-16,0 0-21 0,0 0-18 15,0 0-14-15,0 0-6 0,0 0-6 0,-9 4 18 16,9-4-37-16,0 0 42 0,0 0-32 0,0 0 71 0,0 0-60 16,0 0 75-16,0 0-59 0,0 0 56 0,0 0-54 15,0 0 45-15,0 0-54 0,0 0 46 0,0 0-59 16,9 5 45-16,-9-5-60 0,0 0 48 0,0 0-57 15,17 0 47-15,-17 0-57 0,13 1 50 0,-13-1-65 16,19 0 55-16,-19 0-61 0,24 0 58 0,-10 0-67 16,2 0 59-16,2-1-61 0,2 1 60 0,0 0-63 15,2 0 61-15,0 0-62 0,1 0 58 16,-1 0-51-16,-1 0 43 0,2-1-54 16,-1 1 48-16,-1 0-53 0,-1-1 8 0,-1 1-2 15,-1 0 4-15,-1 0-1 0,-2 0 1 0,0 0 0 16,-1 0-2-16,0 0 22 0,-14 0-21 0,24-1-2 15,-24 1 0-15,22 0 0 0,-22 0-4 0,18 0 2 16,-18 0-1-16,16 0-3 0,-16 0-2 0,14-2-1 16,-14 2 1-16,12 0-1 0,-12 0 1 0,0 0 0 15,16 0 1-15,-16 0-11 0,0 0-29 0,0 0 34 16,15 0-82-16,-15 0 41 0,0 0-81 16,0 0 27-16,0 0-79 0,12-1 23 0,-12 1-89 15,0 0 3-15,0 0-81 0,0 0-27 0,0 0-36 16,10-4-373-16,-10 4-264 0</inkml:trace>
  <inkml:trace contextRef="#ctx0" brushRef="#br0" timeOffset="179405.17">15561 12828 58 0,'0'0'154'0,"0"0"-13"0,0 0-23 15,0 0-10-15,0 0-5 0,0 0-8 16,0 0-8-16,0 0-3 0,0 0-4 0,0 0-2 16,0 0 2-16,-13 0-6 0,13 0 1 0,0 0-14 15,0 0 12-15,0 0-19 0,-12 4 12 0,12-4-24 16,0 0 34-16,-8 5-33 0,8-5 25 0,0 0-39 15,0 0 47-15,-7 4-53 0,7-4 65 0,0 0-56 16,0 0 17-16,0 0 14 0,0 0 22 0,0 0 18 16,0 0 63-16,0 0-54 0,6 9 45 0,-6-9-54 15,0 0 49-15,20 0-58 0,-20 0 42 16,18 0-69-16,-5-2 35 0,-13 2-68 0,23-1 44 0,-23 1-67 16,19-1 44-16,-19 1-60 0,19-1 10 15,-19 1-125-15,17 0-41 0,-17 0-137 0,15-1-88 16,-15 1-456-16,13-1-383 0</inkml:trace>
  <inkml:trace contextRef="#ctx0" brushRef="#br0" timeOffset="180587.16">19306 11462 239 0,'0'0'249'0,"0"0"-36"16,0 0-24-16,0 0-20 0,0 0-20 0,0 0-28 16,0 0-14-16,0 0-6 0,0 0-2 0,0 0 23 15,0 0-16-15,0 0 5 0,0 0 6 0,0 0 20 16,0 0 4-16,0 0 0 0,0 0 1 0,0 0-4 15,0 0-1-15,0 0-3 0,0 0-2 0,8 7 1 16,-8-7-5-16,12 1-25 0,-12-1 18 0,21 1-36 16,-7 0 13-16,0-1-34 0,5 1 22 0,2-1-34 15,2 2 19-15,0-2-34 0,5 0 21 0,0 0-35 16,-1 0 26-16,0 0-39 0,-1 0 29 16,1-2-33-16,-4 2 24 0,-2 0-25 0,-2-1 21 15,-1 1-31-15,-4 0 27 0,0-1-54 16,-1 1-4-16,-13 0-61 0,19-1-38 0,-19 1-50 15,13 0-44-15,-13 0-47 0,0 0 13 0,0 0-26 16,0 0-2-16,0 0-13 0,0 0-26 0,0 0-14 16,-12 3-165-16,12-3-5 0</inkml:trace>
  <inkml:trace contextRef="#ctx0" brushRef="#br0" timeOffset="180969.26">19654 11498 32 0,'0'0'352'0,"0"0"-58"0,0 0-29 0,0 0-16 0,-11 3-23 15,11-3-18-15,0 0-17 0,0 0 3 16,0 0-35-16,0 0-9 0,0 0-19 0,0 0-12 0,-9 5-4 16,9-5-2-16,0 0-1 0,0 0 1 0,0 0-4 15,-3 9 0-15,3-9-6 0,0 0-6 16,1 13-3-16,-1-13 0 0,4 13-13 16,-4-13-3-16,2 14-4 0,-2-14-3 0,3 20-6 15,-1-10-10-15,1 1-9 0,1 0-10 0,-2-1 49 16,1 1-68-16,1-1 51 0,-2 0-68 0,2 2 57 15,-1-3-57-15,-1 1 10 0,-2-10-13 0,4 18 60 16,-4-18-60-16,1 14 1 0,-1-14 53 0,0 14-48 16,0-14-2-16,-4 11 3 0,4-11 0 0,-8 10 4 15,8-10 0-15,-12 7 4 0,3-3-7 0,9-4 1 16,-20 2 3-16,20-2-3 0,-23 0 0 0,23 0 0 16,-21-2 0-16,10-1-1 0,11 3-5 0,-18-6-11 15,18 6-4-15,-17-6-11 0,17 6-10 16,-13-6-10-16,13 6-9 0,-11-4-11 0,11 4-18 15,-8-5-18-15,8 5-14 0,0 0 32 0,-10-6-65 16,10 6-20-16,0 0-28 0,-8-5-27 0,8 5-10 16,0 0-16-16,0 0-33 0,0 0-61 0,0 0-309 15,0 0-163-15</inkml:trace>
  <inkml:trace contextRef="#ctx0" brushRef="#br0" timeOffset="181830.4">19673 13209 323 0,'-2'-15'343'16,"2"15"-63"-16,-1-11 41 0,1 11-87 16,0 0 48-16,0-14-76 0,0 14 48 0,0 0-89 15,-1-11 20-15,1 11-73 0,0 0 27 0,0 0-68 16,0 0 30-16,0-12-56 0,0 12 45 0,0 0-47 15,0 0 66-15,0 0-37 0,0 0 58 0,0 0-62 0,2 15 63 16,-2-15-64-16,3 17 68 0,0-5-55 0,-3-1 61 16,1 3-62-16,0 3 53 0,0-1-52 0,1 2 30 15,-1 0-42-15,0 2 5 0,1-1-5 16,-1 0-3-16,0-1-14 0,-1 1 1 0,2-1-4 16,-2 1 4-16,1-2-17 0,-2 0-13 0,1-3 4 15,1 1-6-15,-1-3-13 0,0-1-42 0,0-11-31 16,1 22-50-16,-1-22-45 0,0 16-45 0,0-16-3 15,1 13-125-15,-1-13-60 0,0 0-96 0,0 0-481 16,5 8-561-16</inkml:trace>
  <inkml:trace contextRef="#ctx0" brushRef="#br0" timeOffset="182237.07">19962 13313 274 0,'0'0'353'16,"0"0"-67"-16,1-10-42 0,-1 10-38 0,0 0-40 15,-5-8-23-15,5 8-27 0,0 0-22 0,-13-4-12 16,13 4-8-16,-14 0-19 0,14 0-4 0,-15 2 0 16,3 0-8-16,12-2 2 0,-20 3 7 0,7-1-1 15,3 1-5-15,-3 0 0 0,1-1 2 16,1 1 4-16,-2-1-2 0,2 0 0 0,-1 2-5 15,1-1-5-15,0 0-6 0,1 1 1 0,10-4-1 16,-19 4-7-16,19-4-5 0,-15 6-3 0,15-6-2 16,-13 4 4-16,13-4 5 0,-9 6-1 0,9-6 12 15,-5 8 13-15,5-8 11 0,0 0 5 0,0 11 9 16,0-11 2-16,9 10-48 0,-2-4 57 0,4 0-55 16,1 0 52-16,3 0-62 0,1 0 56 0,3 1-57 15,2 0 50-15,0 0-61 0,-1 1 46 16,3-2-62-16,-2 1 53 0,1-1-55 0,-1 0 50 15,-1 0-57-15,-1-1 55 0,-2-1-59 16,1 0 55-16,-3 1-67 0,0-1 29 0,-2-2-83 0,-1 2 8 16,-1-2-96-16,-11-2 19 0,17 3-87 15,-17-3 4-15,15 4-54 0,-15-4-28 0,0 0-83 16,13 4-212-16,-13-4-125 0</inkml:trace>
  <inkml:trace contextRef="#ctx0" brushRef="#br0" timeOffset="183503.26">21293 11569 271 0,'0'0'250'0,"0"0"-26"0,0 0-21 0,0-14-22 15,0 14-19-15,0 0-15 0,-3-11-18 16,3 11-10-16,-7-7-6 0,7 7-5 0,-8-6-7 16,8 6-17-16,-11-3 2 0,11 3-6 15,-12-3-7-15,12 3-4 0,-12 1-10 0,12-1-4 0,-18 4-4 16,9-1 12-16,-1 4-6 0,1-1 5 0,-2 1-11 16,0 1-4-16,2 2-5 0,1 1 45 15,1-1-57-15,-1 1 46 0,2 3-48 0,0-3 61 16,3 3-55-16,0-2 60 0,0-1-61 0,3 2 53 15,0 0-49-15,0-13 59 0,3 23-54 0,0-13 60 16,0 1-60-16,4 0 55 0,2 0-61 0,0-1 57 16,1-2-62-16,3-1 40 0,-2 0-59 15,2-1 58-15,1-3-68 0,-1 2 55 0,0-3-66 16,-1-1 63-16,2-2-65 0,-1-1 60 0,0-4-63 16,1 1 56-16,-2-4-58 0,-1-2 49 0,1-3-60 15,-3-2 5-15,1-1-3 0,-4-1 1 0,-1 2 5 16,-1-2-1-16,-1 1-1 0,-2 0-1 0,-1 0-2 15,-1 2 0-15,-2-1-5 0,1 2 11 0,-4 1-3 16,3 0 2-16,-4 3 0 0,2 1-3 0,0 2 2 16,-1 0-3-16,6 7 4 0,-13-6 4 0,13 6-1 15,-16-1 0-15,16 1-2 0,-15 4 3 16,6 2 5-16,2 1-3 0,-1 0 3 16,1 2-3-16,0 3 2 0,0 0 3 0,4 2 52 0,0 0-63 15,2 1 58-15,-1 2-56 0,4 1 55 16,-1 0-57-16,3 0 60 0,0 4-43 0,2-2 44 15,0 2-64-15,2-1 64 0,0 0-63 0,1-1 55 16,1 1-56-16,-1-1 56 0,0 0-60 0,1 1 56 16,-1-3-57-16,-1 1 6 0,-1-2-5 0,0-1-14 15,-1-2-27-15,-2 0-18 0,-1 1-20 0,-2-3-34 16,0 1-58-16,-2-2-58 0,0 1-48 0,-5-1-74 16,0 2-371-16,-3-1-254 0</inkml:trace>
  <inkml:trace contextRef="#ctx0" brushRef="#br0" timeOffset="184452.84">21338 13451 268 0,'0'0'400'0,"-1"-17"-63"0,1 17-73 16,-4-16 32-16,4 16-30 0,-4-15-25 15,4 15-24-15,-6-13-44 0,6 13-26 0,-7-12-24 0,7 12-22 16,-7-9-26-16,7 9-46 0,-11-5 40 0,11 5-52 15,-14-3 46-15,14 3-50 0,-16 5 54 0,6-2-51 16,-1 4 49-16,1 0-51 0,-3 1 49 16,4 2-56-16,-1-1 48 0,0 3-53 0,2-1 47 15,0 1-49-15,1 0 47 0,2 2-45 0,0-3 49 16,2 1-50-16,1-1 56 0,0 0-50 0,2-11 57 16,0 21-48-16,0-21 8 0,3 21 15 0,1-13 6 15,1 1-1-15,2-2 0 16,0-1-5-16,1 0-1 0,1-2-4 0,2 0-6 15,-11-4-4-15,21 2-1 0,-9-4 48 0,0-3-69 0,2 1 52 16,-3-5-65-16,1 0 38 0,-1-2-64 16,1-3 48-16,-2-2-65 0,0-1 57 0,-2-1-55 15,0 0 66-15,-3 1-61 0,0 1 57 0,-1 1-58 16,-2 1 60-16,-1 0-57 0,-1 3 59 0,0 11-63 16,-1-22 60-16,-1 12-57 0,2 10 50 0,-8-15-49 15,8 15 46-15,-9-8-44 0,9 8 57 0,-13-6-58 16,13 6 57-16,-16 3-51 0,16-3 53 0,-16 8-47 15,6-1 55-15,4 1-54 0,-2 2 55 0,1 3-51 16,2-1 53-16,0 2-49 0,3 1 53 0,-1 1-54 16,3 1 54-16,0 0-52 0,2 0 58 0,0 1-61 15,2 0 5-15,1-2 5 0,-1 2 1 0,2 1 11 16,1-1-3-16,-1 1 50 16,2-1-59-16,-2-2 51 0,0-1-52 0,1-1 52 0,-1 1-55 15,1-2 54-15,-2-2-55 0,-1-2 54 16,-1 0-62-16,-3-9 46 0,7 16-59 0,-7-16 40 15,2 12-80-15,-2-12 17 0,0 0-95 0,-1 15-3 16,1-15-101-16,-8 5-23 0,8-5-51 0,-11 0-431 16,11 0-282-16</inkml:trace>
  <inkml:trace contextRef="#ctx0" brushRef="#br0" timeOffset="184790.7">21102 13129 146 0,'-9'-9'436'0,"9"9"-130"16,-7-7-48-16,7 7-38 0,0 0-12 0,0 0 1 15,-2-10-4-15,2 10-1 0,7-5-12 0,-7 5-14 16,16-3-7-16,-4 1 4 0,3 1 47 0,5 0-62 16,2-1 47-16,2 0-73 0,4 0-12 0,0 1-5 15,0 0-18-15,-1 0-12 0,1-1-11 16,-2 1-19-16,-4 0-8 0,-1 0-12 0,-2 1-15 16,-1 0-22-16,-2-1-49 0,-3 1-13 0,0 0-123 15,-13 0-26-15,21-2-117 0,-21 2-12 0,15 2-58 16,-15-2-461-16,0 0-405 0</inkml:trace>
  <inkml:trace contextRef="#ctx0" brushRef="#br0" timeOffset="185756.19">21764 11707 41 0,'0'0'264'0,"-12"-2"-36"0,12 2-30 0,0 0-21 15,0 0-14-15,0 0-21 0,0 0 13 0,0 0-33 16,0 0 44-16,0 0-56 0,0 0 58 0,0 0-67 16,0 0 52-16,0 0-59 0,0 0 49 0,0 0-58 15,-10-2 36-15,10 2-58 0,0 0 41 0,0 0-61 16,0 0 45-16,0 0-53 0,0 0 43 0,0 0-54 16,0 0 52-16,0 0-62 0,0 0 46 15,0 0-50-15,0 0 45 0,0 0-44 0,0 0 48 16,-12 1-48-16,12-1 59 0,0 0-45 15,0 0 62-15,0 0-50 0,0 0 66 0,11 2-58 16,-11-2 62-16,11 1-65 0,-11-1 63 0,17 2-57 16,-4-1 54-16,2-1-58 0,3 1 8 0,3-1-3 15,8 1-1-15,0 1-5 0,7-1 6 0,1 0-7 16,2 0 4-16,0 0-5 0,2 0-6 0,-2 1 3 16,1-1-1-16,0 0-1 0,-3-1-1 0,-2 1 0 15,-3-1-2-15,-1 1-3 0,-3-1 0 0,0 0-4 16,-3 2-4-16,-3-2 0 0,-1 0-4 0,1 1-3 15,-2-1 11-15,-3 0-13 0,-1 0-6 0,0 0-3 16,-1 0-4-16,-1 0 4 0,0 1-2 16,-14-1-4-16,26 1-5 0,-15-2-16 0,1 2-35 0,-12-1-40 15,23 0-39-15,-23 0 10 0,20 0-101 16,-20 0-22-16,17 0-120 0,-17 0-18 16,15 2-48-16,-15-2-472 0,0 0-474 0</inkml:trace>
  <inkml:trace contextRef="#ctx0" brushRef="#br0" timeOffset="186741.17">21840 13446 165 0,'0'0'211'16,"0"0"-26"-16,0 0-31 0,-11-3-17 0,11 3-16 15,0 0-10-15,0 0-6 0,0 0-4 0,-14-2-12 16,14 2-14-16,0 0-2 0,0 0 12 0,0 0-14 16,0 0 2-16,0 0 7 0,-10-2 8 0,10 2 7 15,0 0 8-15,0 0 4 0,0 0-2 0,0 0-7 16,0 0 0-16,0 0 1 0,0 0 0 0,0 0-5 16,0 0 0-16,0 0-5 0,0 0-2 15,0 0-5-15,0 0-2 0,0 0 1 0,0 0 3 16,0 0-8-16,0 0 2 0,0 0-37 0,0 0 56 15,16 0-57-15,-16 0 56 0,22 1-65 16,-7 0 54-16,4 1-57 0,3-1 62 0,6 0-64 16,2 0 62-16,5 0-59 0,4 2 58 0,2-1-64 15,0 0 47-15,7 0-44 0,-1 0 44 0,-6 1-42 16,0-1 44-16,-1 0-46 0,-1-1 47 0,1 2-46 16,-4-1 41-16,-4-1-42 0,-2 0 4 0,0 0-2 15,-3 0-14-15,-2-1 13 0,-3 1-2 0,0-1-3 16,-3 0-2-16,-1 0-3 0,0 1-3 0,-4-1-2 15,1 0-2-15,-2 0 2 0,-13 0-1 0,21 0-13 16,-21 0-20-16,19 0-21 0,-19 0-34 16,15-1 17-16,-15 1-93 0,13 0 15 0,-13 0-97 0,0 0-9 15,15-1-44-15,-15 1-63 16,0 0-46-16,11-2-37 0,-11 2-393 0,0 0-363 16</inkml:trace>
  <inkml:trace contextRef="#ctx0" brushRef="#br0" timeOffset="188230.49">18114 11725 290 0,'0'0'263'0,"0"0"-21"0,-13-1-31 15,13 1 15-15,0 0-76 0,0 0 29 16,0 0-72-16,-15-1 49 0,15 1-71 0,0 0-3 0,0 0 2 16,0 0 4-16,0 0 59 0,0 0-70 15,0 0 61-15,0 0-47 0,0 0 57 0,0 0-52 16,0 0 54-16,0 0-59 0,0 0 48 0,0 0-54 16,12 1 54-16,-12-1-57 0,17 0 56 0,-4 1-65 15,-1-1 55-15,1 0-74 0,4 2 53 0,-2-2-67 16,4 0 2-16,0-2-1 0,1 4 3 0,0-2-1 15,2 1 3-15,-3-2-8 0,3 1-9 0,-1 0 2 16,1 0-3-16,1-2-4 0,0 2-9 0,0 0-2 16,-1 0-2-16,1 0-1 0,0 0-2 0,0 0-2 15,-2 0-1-15,0 0-4 0,2 0 6 16,-2 0-4-16,2 0 1 0,-3 0 1 0,2 2-1 16,-2-2 5-16,2 0-6 0,-2 1 1 0,-2-1 2 15,3 0 2-15,-5 1-7 0,4-1 2 0,-4 0-1 16,-1 0 1-16,2 0 0 0,-2 0 1 0,1 0-2 15,-2-1 5-15,0 1-1 0,0 0-4 0,-1 0 1 16,-1-1-1-16,-12 1 3 0,25-2-4 0,-25 2 4 16,18 0 0-16,-18 0-7 0,17 0 1 15,-17 0-1-15,16 0 1 0,-16 0-2 16,14-1 2-16,-14 1-2 0,0 0 1 0,18-1 1 0,-18 1-3 16,0 0 6-16,15 1-1 0,-15-1-5 0,0 0 6 15,13-1-1-15,-13 1 0 0,0 0-5 16,14 1 2-16,-14-1 1 0,0 0 0 0,13 0 0 15,-13 0-4-15,0 0 2 0,13-1 7 0,-13 1-4 16,0 0 5-16,0 0-1 0,14 0-4 0,-14 0 0 16,0 0 7-16,0 0-3 0,0 0-4 0,11 1 0 15,-11-1 3-15,0 0-3 0,0 0 0 0,0 0-3 16,0 0-4-16,0 0-5 0,13-1-10 0,-13 1 3 16,0 0-15-16,0 0-16 0,0 0-10 0,0 0 28 15,0 0-55-15,0 0 45 0,0 0-65 0,0 0 49 16,0 0-62-16,0 0 51 0,0 0-48 15,0 0 50-15,0 0-45 0,0 0 55 0,0 0-43 0,0 0 57 16,0 0-50-16,11-1 58 0,-11 1-51 16,0 0 53-16,0 0-73 0,0 0 39 15,0 0-91-15,0 0 1 0,0 0-63 0,0 0-92 16,0 0-364-16,0 0-183 0</inkml:trace>
  <inkml:trace contextRef="#ctx0" brushRef="#br0" timeOffset="190086.04">18419 13411 341 0,'0'0'274'0,"-14"-1"-33"0,14 1-22 0,0 0-18 0,0 0-66 16,-15-1 18-16,15 1-63 0,0 0 31 0,0 0-67 16,0 0 25-16,-13 0-51 0,13 0 37 15,0 0-53-15,0 0 55 0,0 0-53 0,0 0 67 16,0 0-57-16,0 0 72 0,-13-1-59 0,13 1 60 15,0 0-63-15,0 0 62 0,0 0-57 16,0 0 60-16,0 0-55 0,0 0 60 0,0 0-64 16,0 0 52-16,0 0-57 0,0 0 51 0,10 5-53 15,-10-5 46-15,0 0-54 0,17 2 51 0,-17-2-51 16,15 3 53-16,-15-3-53 0,21 1 48 0,-9 0-56 16,1 0 50-16,3 0-60 0,-2-1 49 0,1 1-53 15,3-1 53-15,1 2-60 0,-1-1 55 16,2-1-58-16,2 0 58 0,-4 1-65 0,3-1 57 15,-1 0-58-15,-3 1 55 0,2-1-58 0,-3 1 59 0,1-1-61 16,-2 0 59-16,2 0-57 0,-3 1 55 16,3-1-57-16,-2 0 55 0,2 2-59 0,-1-2 59 0,-1 0-60 15,2 1 58-15,-3-1-58 0,3 0 58 16,-2 1-59-16,2-2 58 0,-3 2-47 0,1-1 46 16,-2 0-58-16,0 2 57 0,1-2-58 0,-14 0 65 15,23 1-68-15,-23-1 58 0,20 0-59 0,-20 0 59 16,18 1-56-16,-18-1 58 0,17 0-59 0,-17 0 59 15,15 0-59-15,-15 0 60 0,14 1-57 0,-14-1 54 16,14 0-52-16,-14 0 56 0,13 0-58 0,-13 0 59 16,14 1-57-16,-14-1 56 0,0 0-55 0,17 0 54 15,-17 0-60-15,0 0 62 0,17 0-62 16,-17 0 59-16,0 0-58 0,15 0 58 16,-15 0-60-16,0 0 62 0,14 0-60 0,-14 0 60 15,0 0-62-15,12 0 61 0,-12 0-49 0,0 0 46 16,0 0-59-16,16 1 63 0,-16-1-64 0,0 0 62 15,0 0-62-15,15 0 61 0,-15 0-58 0,0 0 58 16,14 0-59-16,-14 0 59 0,0 0-58 0,0 0 59 16,15 0-58-16,-15 0 59 0,0 0-59 0,0 0 58 15,16 0-44-15,-16 0 45 0,0 0-56 0,0 0 53 16,0 0-58-16,13 0 61 0,-13 0-63 0,0 0 61 16,0 0-58-16,0 0 57 0,0 0-58 0,12 0 59 15,-12 0-58-15,0 0 62 0,0 0-61 0,0 0 59 16,0 0-59-16,0 0 60 0,14 0-58 0,-14 0 67 15,0 0-79-15,0 0 30 0,0 0-85 16,0 0 14-16,0 0-99 0,0 0 6 0,0 0-121 16,0 0-50-16,0 0-64 0,7-5-357 0,-7 5-279 15</inkml:trace>
  <inkml:trace contextRef="#ctx0" brushRef="#br0" timeOffset="192317.13">18405 12557 115 0,'0'0'146'0,"0"0"-10"0,0 0-14 16,0 0-7-16,0 0-11 0,0 0-3 15,0 0 1-15,-14 1 2 0,14-1 1 16,0 0-3-16,0 0 0 0,0 0-21 0,-14 0 16 0,14 0-19 16,0 0 24-16,0 0-47 0,-17 0 49 0,17 0-57 15,0 0 50-15,0 0-65 0,-14 2 58 0,14-2-69 16,0 0 67-16,0 0-71 0,-14 0 67 0,14 0-67 15,0 0 64-15,0 0-61 0,0 0 63 0,0 0-60 16,-13 0 70-16,13 0-67 0,0 0 57 16,0 0-51-16,0 0 51 0,0 0-52 0,0 0 49 15,-15 0-59-15,15 0 48 0,0 0-50 0,0 0 48 16,0 0-51-16,0 0 46 0,0 0-51 0,0 0 51 16,0 0-53-16,0 0 56 0,0 0-49 0,-13 0 60 15,13 0-50-15,0 0 56 0,0 0-58 16,0 0 60-16,0 0-59 0,0 0 67 0,0 0-64 15,0 0 61-15,0 0-59 0,0 0 58 0,11 3-61 0,-11-3 59 16,0 0-65-16,13 0 59 0,-13 0-72 16,12 1 55-16,-12-1-62 0,17 1 3 0,-17-1 2 0,16 1 1 15,-3 1 0-15,-13-2 6 0,21 1-1 16,-8 1-7-16,-1-1 0 0,2 0 0 0,-1 0 3 16,1 0-5-16,0 0 2 0,0 1-2 15,1-1-2-15,0 0 6 0,0 0-6 0,-1 0 2 16,1-1 1-16,-1 1-2 0,2 1 1 0,-2-1 4 15,1 0-1-15,-1 1-3 0,1-1 0 0,-1 0 1 16,-1 0-2-16,1-1-1 0,0 1-2 0,0 0 46 16,-1 1-55-16,1-1 48 0,-1-1-55 0,1 1 52 15,-14-1-55-15,24 1 54 0,-24-1-56 0,25 1 52 16,-25-1-53-16,23 1 50 0,-23-1-45 16,23 0 39-16,-23 0-45 0,18 2 55 0,-18-2-51 15,17 1 45-15,-17-1-49 0,17 0 51 0,-17 0-53 16,17 1 52-16,-17-1-51 0,13 0 51 0,-13 0-51 15,13 1 53-15,-13-1-54 0,0 0 56 0,17 0-54 16,-17 0 44-16,0 0-42 0,17 0 48 0,-17 0-50 16,0 0 54-16,14 2-54 0,-14-2 48 0,0 0-51 15,14 0 52-15,-14 0-52 0,0 0 55 16,0 0-52-16,15 0 51 0,-15 0-51 0,0 0 50 0,0 0-49 16,15-2 45-16,-15 2-40 0,0 0 40 0,0 0-43 15,0 0 49-15,0 0-45 0,0 0 45 16,13 0-54-16,-13 0 57 0,0 0-59 0,0 0 50 15,0 0-50-15,0 0 53 0,0 0-56 16,0 0 53-16,0 0-51 0,0 0 50 0,0 0-42 16,0 0 40-16,14 0-48 0,-14 0 52 0,0 0-49 15,0 0 60-15,0 0-64 0,0 0 52 0,0 0-53 16,0 0 53-16,0 0-50 0,0 0 53 0,0 0-53 16,12-1 52-16,-12 1-52 0,0 0 52 0,0 0-53 15,0 0 55-15,0 0-54 0,0 0 38 0,14 0-34 16,-14 0 38-16,0 0-38 0,0 0 55 0,0 0-57 15,0 0 52-15,15 0-53 0,-15 0 54 0,0 0-54 16,0 0 52-16,13 0-51 0,-13 0 52 16,0 0-53-16,0 0 54 0,14-1-53 0,-14 1 51 0,0 0-54 15,0 0 49-15,13-1-64 0,-13 1 46 16,0 0-68-16,0 0 41 0,0 0-79 0,0 0 38 16,0 0-77-16,0 0 43 0,13-2-63 0,-13 2 38 15,0 0-61-15,0 0 44 0,0 0-83 0,0 0 28 16,0 0-41-16,0 0 4 0,0 0-7 0,-8-5-8 15,8 5-15-15,0 0-10 0,0 0-192 0,-6-6 53 16</inkml:trace>
  <inkml:trace contextRef="#ctx0" brushRef="#br0" timeOffset="192851.96">19254 12507 178 0,'0'0'266'0,"0"0"-40"0,0 0-28 0,0 0-26 16,0 0 8-16,1-12-43 0,-1 12 21 0,0 0-46 15,0 0 54-15,0 0-80 0,-5-9 53 0,5 9-73 16,0 0 57-16,0 0-73 0,0 0 49 0,-9-6-72 16,9 6 58-16,0 0-64 0,0 0 65 0,-14 0-59 15,14 0 57-15,-9 4-56 0,9-4 53 0,-9 6-57 16,9-6 57-16,-12 10-56 0,12-10 56 0,-10 11-47 15,5-2 53-15,5-9-61 0,-9 17 48 16,4-9-51-16,1 3 45 0,0-1-52 16,2 2 53-16,-1-1-50 0,1-1 50 0,0 2-55 15,1-1 56-15,1-11-53 0,0 21 57 0,0-21-55 16,1 22 50-16,-1-22-47 0,3 19 66 0,-3-19-56 16,6 17 67-16,-6-17-52 0,9 14 9 0,-1-6 3 15,-8-8-4-15,13 10-3 0,-4-4-3 0,-9-6-1 16,18 7-5-16,-18-7 0 0,17 3-6 0,-17-3 0 15,17 1-1-15,-17-1-1 0,18-2-4 0,-18 2-7 16,17-5 3-16,-17 5-4 0,16-9-4 0,-9 4-6 16,0-1 0-16,-2-2 3 0,3 0 10 15,-3-1-25-15,0 0 4 0,-1-1-4 0,-1 0 3 16,1-1-5-16,-2 0-5 0,1-1 0 0,-1 0-6 16,-1 0-7-16,1 0-1 0,-4 0 3 0,2 0 1 15,-1 0 4-15,-1 2 5 0,-1-3-3 0,1 3-2 16,-2 0 3-16,0 0-6 0,-1 1 1 0,-1 1-2 15,1 0-14-15,-1 1-22 0,0 0-32 0,6 7 17 16,-12-11-104-16,12 11 3 0,-11-9-107 0,11 9 8 16,-11-4-72-16,11 4-27 0,-9-4-14 0,9 4-383 15,0 0-277-15</inkml:trace>
  <inkml:trace contextRef="#ctx0" brushRef="#br0" timeOffset="193638.59">19347 12348 179 0,'0'0'336'16,"0"0"-57"-16,-3-11-24 0,3 11-20 16,0 0-25-16,0 0-26 0,-1-12-18 0,1 12-21 15,0 0-15-15,0 0-18 0,0 0-6 0,0 0-9 16,-1-10-15-16,1 10-9 0,0 0-2 16,0 0-3-16,0 0-9 0,0 0-2 0,0 0-1 15,0 0-3-15,0 0-1 0,0 0-2 0,0 0 0 16,0 0-4-16,11 4 0 0,-11-4-3 15,0 0 3-15,9 10-4 0,-9-10 0 0,8 8 48 16,-8-8-57-16,10 13 46 0,-10-13-60 0,13 14 50 16,-5-7-58-16,-2 0 51 0,3 3-57 0,1-2 54 15,-2 2-54-15,2-1 47 0,-1 1-59 0,1 0 56 16,-1-1-62-16,1 1 55 0,-1 0-56 0,2 0 53 16,-1-1-58-16,-1-1 55 0,0 1-60 0,-2-2 57 15,3 0-56-15,-2-1 59 0,0 1-59 0,-2-1 56 16,3 0-56-16,-1-1 56 0,0 1-56 0,-8-6 53 15,14 10-59-15,-14-10 60 0,12 9-60 0,-12-9 55 16,11 9-55-16,-11-9 57 0,11 5-59 0,-11-5 60 16,8 7-59-16,-8-7 57 0,8 6-45 0,-8-6 44 15,0 0-61-15,10 5 64 0,-10-5-63 0,0 0 58 16,6 8-53-16,-6-8 56 0,0 0-57 16,0 0 59-16,3 9-55 0,-3-9 58 0,0 0-57 15,0 0 57-15,-4 11-51 0,4-11 52 16,-5 8-58-16,5-8 59 0,-10 9-57 0,3-3 57 15,7-6-61-15,-13 12 59 0,4-6-56 0,2 1 54 16,-4 2-57-16,0 0 56 0,1 0-57 0,-2 0 7 16,0 1 7-16,-1 0 6 0,-1 1 2 0,-2 0 0 15,1 1 11-15,1 0-1 0,2-2 8 0,-2 1-10 16,3-2-2-16,-1 1 4 0,1 0 0 0,1-1 1 16,-2 0 4-16,2 0 2 0,1 0 0 0,-1-1-2 15,2-1 3-15,0 0 1 0,1-1-3 0,0 1-8 16,7-7 7-16,-12 11 4 0,12-11-23 0,-12 10 19 15,12-10-22-15,-10 8 26 0,10-8-25 0,-9 7 25 16,9-7-22-16,-7 7 23 0,7-7-23 16,-6 8 24-16,6-8-27 0,-9 6 27 0,9-6-12 15,-6 6-21-15,6-6-35 0,-7 6-48 0,7-6-62 16,-7 6-89-16,7-6-72 0,0 0-67 0,-14 5-105 16,14-5-244-16,0 0-248 0</inkml:trace>
  <inkml:trace contextRef="#ctx0" brushRef="#br0" timeOffset="194471.34">18493 12187 6 0,'0'0'379'0,"4"-14"-69"15,-4 14-34-15,1-14-24 0,-1 14-35 0,0-16-21 16,0 16-15-16,-2-15-5 0,2 15-13 0,-4-15-2 16,4 15-20-16,-5-15 33 0,5 15-70 0,-5-12 23 15,5 12-59-15,-8-10 31 0,8 10-55 16,-10-8 38-16,10 8-58 0,-16-4 43 0,16 4-53 15,-19 0 52-15,8 1-47 0,-1 3 8 0,-2 0 13 16,0 2-5-16,0 1 3 0,1 1-4 0,-1-1 0 16,2 3 7-16,1-2 0 0,0 3-13 0,1-1 22 15,2 1 7-15,0 0 5 0,2 0 4 0,2-1 9 16,0 0 18-16,3 1 17 0,1-11 5 16,1 19-6-16,0-7-33 0,5-4 35 0,0 2-34 0,3-2 25 15,1 2-39-15,3-3 19 0,2 0-31 16,-1-1 15-16,4-1-33 0,1-1 17 15,-1 0-29-15,1-2 15 0,-2 1-26 0,2-1 19 0,-2-1-41 16,-3-1-9-16,0 0-79 0,0-1-50 0,-2 0-90 16,0 0-111-16,-2-2-141 0,-10 3-113 0,17-7-405 15,-17 7-616-15</inkml:trace>
  <inkml:trace contextRef="#ctx0" brushRef="#br0" timeOffset="200400.52">21893 13929 90 0,'0'0'86'0,"0"0"-3"16,0 0-7-16,0 0-3 0,0 0-1 0,0 0 1 15,0 0 2-15,0 0-3 0,0 0 3 0,0 0-2 16,0 0-1-16,0 0 0 0,0 0 0 0,0 0-11 15,0 0 1-15,0 0-7 0,0 0-6 0,0 0-8 16,0 0 0-16,0 0-14 16,0 0-4-16,0 0-2 0,0 0-5 0,0 0-4 0,0 0 14 15,0 0-16-15,0 0 4 16,0 0-4-16,0 0 2 0,-8 5 2 0,8-5 4 0,0 0 2 16,0 0 10-16,0 0 4 0,-3 10 3 0,3-10-2 15,0 0 0-15,-5 8-2 0,5-8 6 16,0 0-1-16,-3 12-3 0,3-12-1 0,0 0-5 0,-4 11-7 15,4-11-2-15,0 0 0 0,-4 9-1 0,4-9-4 16,0 0 2-16,0 0-1 0,-4 10 0 0,4-10 4 16,0 0-2-16,0 0 7 0,0 0 6 0,0 0 11 15,0 0-4-15,-4 8-1 0,4-8 10 0,0 0-5 16,0 0-9-16,0 0-13 0,0 0 3 0,0 0-3 16,0 0-7-16,0 0 3 0,0 0 1 0,0 0-8 15,-5-7 4-15,5 7-1 0,0 0 1 16,0 0 3-16,0 0-2 0,0 0 1 0,-4-11 0 15,4 11-2-15,0 0-2 0,0 0-1 16,0 0-4-16,0 0-3 0,0 0-5 0,0 0 1 16,0 0-5-16,0 0-3 0,0 0 0 0,0 0 2 15,0 0 5-15,0 0 3 0,0 0 2 0,0 0 2 16,0 0 6-16,0 0-6 0,0 0-3 0,0 0-2 16,-5 8 3-16,5-8 1 0,0 0-1 0,0 0 3 15,0 0-2-15,0 12 4 0,0-12-4 16,0 0 6-16,0 0 0 0,0 0 1 0,0 0 4 0,0 0 4 15,0 0-3-15,0 0 5 0,0 0 1 16,0 0-1-16,0 0-3 0,0 0 0 0,0 0-3 16,0 0-1-16,0 0-1 0,0 0-8 0,0 0 1 15,0 0 0-15,0 0 0 0,0 0 6 0,8-7-3 16,-8 7 1-16,0 0 6 0,0 0 6 0,4-10 2 16,-4 10 3-16,0 0-4 0,0 0-2 0,0 0-2 15,0 0-4-15,2-9-9 0,-2 9-7 0,0 0-2 16,0 0-1-16,0 0 4 0,0 0-4 15,0 0 3-15,0 0 6 0,0 0 4 0,0 0-1 16,0 0 5-16,-2 11-6 0,2-11-1 0,0 0 3 16,0 0-3-16,-3 11 7 0,3-11 1 0,0 0-4 15,0 0-7-15,-4 9 9 0,4-9 0 16,0 0 1-16,0 0 8 0,0 0-4 0,0 0-7 0,0 0 7 16,0 0 3-16,-2 11 2 0,2-11 0 15,0 0-1-15,0 0-5 0,0 0-5 0,0 0 0 16,0 0-3-16,0 0-3 0,0 0-2 0,0 0-3 15,0 0 2-15,0 0-6 0,0 0-6 0,0 0-5 16,0 0-1-16,0 0-1 0,0 0 2 0,0 0-2 16,0 0 5-16,0 0 4 0,0 0 1 0,0 0-4 15,0 0 6-15,0 0 1 0,0 0 2 0,0 0 1 16,5 12 0-16,-5-12 4 0,0 0-11 0,0 0 5 16,1 11-38-16,-1-11-64 0,0 0-89 0,1 11-113 15,-1-11-136-15,0 0-281 16,-1 10-226-16</inkml:trace>
  <inkml:trace contextRef="#ctx0" brushRef="#br0" timeOffset="202232.47">2662 15251 230 0,'0'0'383'0,"0"0"-80"0,0 0 22 0,0 0-70 15,0 0 4-15,-9-4-45 0,9 4 3 16,0 0-40-16,0 0-4 0,0 0-30 0,0 0 2 16,0 0-22-16,0 0 7 0,0 0-16 0,0 0 6 15,0 0 9-15,0 0 0 0,0 0-1 0,0 0-6 16,15 0-3-16,-15 0 5 0,15 3-5 0,-15-3-68 16,27 1 66-16,-13 0-81 0,4 0 50 0,1 0-58 15,-1-1 46-15,1 1-52 0,2-1 43 0,-3 0-54 16,2 0 38-16,-2 0-49 0,1 0 47 0,-2 0-54 15,-3-1 49-15,0 1-55 0,1 0 48 0,-15 0-54 16,24-1 32-16,-24 1-88 0,20-1 33 16,-20 1-102-16,16-1 13 0,-16 1-57 0,0 0-70 15,17-1-76-15,-17 1-72 0,0 0-44 0,11-3-428 16,-11 3-433-16</inkml:trace>
  <inkml:trace contextRef="#ctx0" brushRef="#br0" timeOffset="202536.11">2858 15105 179 0,'-4'-8'419'0,"4"8"-94"0,0 0 18 16,-6-10-79-16,6 10 5 0,0 0-56 0,0 0-10 15,-4-8-49-15,4 8-6 0,0 0-27 0,0 0 19 16,0 0-19-16,0 0 11 0,0 0-14 0,0 0 10 15,0 0-21-15,2 12 14 0,-2-12-7 0,2 14 11 16,-2-14-6-16,4 20-5 0,-3-11-5 0,0 4-2 16,1 0-57-16,-2 2 53 0,1 0-16 0,0 0-6 15,-1 3 2-15,2-1-23 0,-2-2-6 0,0 1-15 16,0-2-2-16,0 0-9 0,0 1-6 0,0-1-4 16,0-1-8-16,-2 0-6 0,4-1-43 15,-2-1-94-15,0-11-39 0,1 20-73 0,-1-20-71 16,0 16-78-16,0-16-78 0,3 12-498 0,-3-12-557 15</inkml:trace>
  <inkml:trace contextRef="#ctx0" brushRef="#br0" timeOffset="202979.01">3152 15158 238 0,'0'0'546'16,"3"-11"-100"-16,-3 11-115 0,0 0-18 0,5-14-51 0,-5 14-17 16,0 0-51-16,4-7 0 0,-4 7-30 0,0 0 3 15,0 0-20-15,0 0 6 0,14 3-15 16,-14-3-5-16,10 11-4 0,-5-4-9 0,2 2 2 16,-1 1-57-16,0 1 55 0,2 2-61 0,-2 0 49 15,1 1-60-15,-1 1 50 0,-1 0-60 0,3 0 43 16,-3 0-14-16,0 1-12 0,0-1-7 0,1-1-9 15,-1-2-8-15,-2 1 7 0,1-4-13 0,0 1 6 16,0-3-15-16,-4-7 3 0,5 15 5 0,-5-15 3 16,5 13 5-16,-5-13-4 0,0 0 4 0,5 10-14 15,-5-10-12-15,0 0 33 0,0 0-27 16,12-6 27-16,-12 6-23 0,7-12 18 0,-3 2-12 0,0 0 20 16,0 0-22-16,2-3 18 0,-2-1-17 0,0-2-3 15,1 3 0-15,-1-1 9 0,0-3-26 16,0 4 24-16,1 0-25 0,-2-1 15 0,1 3-29 15,-1 0 10-15,-1 1-58 0,1 1-2 0,-3 9-89 16,5-16 0-16,-5 16-62 0,4-14-65 0,-4 14-41 16,3-9-85-16,-3 9-2 0,6-8-47 0,-6 8-22 15,0 0-335-15,9-5-345 0</inkml:trace>
  <inkml:trace contextRef="#ctx0" brushRef="#br0" timeOffset="203396.77">3502 15251 250 0,'0'0'376'0,"0"0"-21"15,0 0-49-15,0 0-22 0,4 8-15 0,-4-8-25 16,0 0-29-16,0 0-35 0,8 7-15 0,-8-7-45 16,0 0-24-16,14 4-14 0,-14-4-15 0,12 1-11 15,-12-1-10-15,14-1-3 0,-14 1 0 0,19-3-3 16,-9 1-5-16,0-2-2 0,-10 4-4 0,17-8-8 15,-7 2 2-15,-4 1-5 0,2-3 8 0,-8 8-14 16,10-14 15-16,-3 7-9 0,-7 7 19 0,6-16-11 16,-6 16 21-16,1-17-18 0,-1 17 17 0,-1-15-9 15,1 15 10-15,-4-13-5 0,4 13 8 16,-9-11-13-16,9 11 6 0,-11-9-14 0,11 9 10 16,-13-2-7-16,13 2 15 0,-18 2-4 0,8 3-4 15,0 0 3-15,1 3 7 0,-2 0 2 0,1 3-46 16,3 0 63-16,-1 0-54 0,2 2 61 0,-1 1-53 15,2 1 63-15,1-1-5 0,0 0 1 0,2 1-9 16,1-3-13-16,-1 1-4 0,2 1-12 0,0-2 0 16,2 0-10-16,0 0-1 0,1 0-7 0,2 0-4 15,1-1-5-15,3-1-19 0,1-1-40 16,2-2-46-16,3 1-61 0,1-4-46 0,0 1-77 0,2-2-50 16,0-3-102-16,2-2-34 0,-2 0-77 0,7-4-292 15,-5-1-366-15</inkml:trace>
  <inkml:trace contextRef="#ctx0" brushRef="#br0" timeOffset="203752.72">4167 15002 8 0,'-1'-11'561'0,"1"11"-151"0,-1-18-15 15,1 18-61-15,-2-12-6 0,2 12-41 0,-2-11-38 16,2 11-55-16,0 0-30 0,-2-10-41 0,2 10-6 16,0 0-24-16,0 0 16 0,0 0-3 0,0 0 16 15,0 0-19-15,-2 10 1 0,2-10 26 16,-3 16 16-16,2-4-1 0,-2 0-63 0,2 4 50 0,-1-1-58 15,-1 1 38-15,2 2-44 0,-3 0 25 16,1-1-44-16,1 1-3 0,-1 1 24 0,1 0-44 16,-1-2 25-16,1 1-40 0,0 0 28 0,1-2-37 15,0 1 21-15,1-2-85 0,-2-1-35 0,2-2-80 16,0 0-92-16,2 0-85 0,-2-12-124 0,2 19-103 16,-2-19-385-16,5 14-555 0</inkml:trace>
  <inkml:trace contextRef="#ctx0" brushRef="#br0" timeOffset="204215.46">4267 15270 399 0,'0'0'473'0,"1"-12"-97"0,-1 12-64 15,0 0-39-15,0 0-28 0,5-7-31 0,-5 7-39 16,0 0-28-16,0 0-19 0,9-6-23 0,-9 6-22 15,0 0-13-15,17-1-12 0,-17 1-11 0,0 0-7 16,19-1-5-16,-19 1-2 0,15-1-1 0,-15 1-5 16,17-4 1-16,-17 4-2 0,16-5-6 0,-16 5-7 15,16-9-2-15,-7 3 3 0,-9 6-7 0,13-13 2 16,-8 7-5-16,-1-3 14 0,-1 0-18 0,-3 9 18 16,7-20-14-16,-7 20 15 0,0-19-10 15,0 19 20-15,-3-16-3 0,3 16 26 0,-6-18-2 0,6 18 3 16,-7-15-18-16,7 15 4 0,-10-11-19 0,10 11 5 15,-11-9-20-15,11 9 9 0,-11-4-12 16,11 4 15-16,-14 1-5 0,14-1 9 0,-15 9 9 16,7-2 10-16,2 0 7 0,-2 2 0 0,2 1 5 15,-1 1-53-15,2 3 81 0,0-1-45 0,1 0 63 16,1 1-63-16,0-1 53 0,3 0-45 0,0 2 46 16,0-1-53-16,3-2 42 0,0 0-52 0,0 1 37 15,1-1-48-15,1 1 38 0,0-2-48 0,3 0 42 16,2-2-48-16,0-1 23 0,0-2-87 0,4 0 9 15,-2-2-58-15,2-2-67 0,0 0-59 0,0-2-42 16,0-2-85-16,3 0-39 0,-2-3-8 0,-1-2-40 16,3-1-284-16,-1-3-243 0</inkml:trace>
  <inkml:trace contextRef="#ctx0" brushRef="#br0" timeOffset="204544.5">4627 15108 327 0,'0'0'386'0,"2"-18"-35"0,-2 18 4 16,1-11-45-16,-1 11-4 0,1-11-43 0,-1 11-30 15,0 0-47-15,1-11-17 0,-1 11-42 0,0 0-6 16,0 0-21-16,0 0 11 0,0 0-10 0,0 0 10 16,0 0-1-16,0 0 6 0,10 7 18 0,-10-7-6 15,7 16-71-15,-5-7 22 0,2 3-16 16,-1-1 53-16,2 3-48 0,0 0 43 0,-1 0-57 0,1 2 30 16,-1-1-50-16,1 0 34 0,-2 0-49 0,0 0 7 15,1-1-12-15,1-1 34 0,-1-1-43 16,-1-4 37-16,0 2-39 0,0 0 38 0,-3-10-34 15,4 13 32-15,-4-13-24 0,4 10 26 0,-4-10-28 16,0 0 29-16,9 8-35 0,-9-8 32 0,0 0-37 16,11-6 27-16,-11 6-28 0,8-14 24 0,-3 4-43 15,1-2 19-15,-1-1 15 0,1-2-37 0,-1 0 22 16,0-1-37-16,0 1 22 0,1-2-59 0,-1 2 33 16,1 0-69-16,-1 1 41 0,0 0-30 0,-1 2-38 15,1 1-53-15,-3 2-73 0,-2 9-52 0,7-15-91 16,-7 15-23-16,6-10-67 0,-6 10-311 0,5-8-336 15</inkml:trace>
  <inkml:trace contextRef="#ctx0" brushRef="#br0" timeOffset="205227.79">4938 15157 408 0,'0'0'398'0,"0"0"-76"0,0 0-55 0,0 0-34 16,0 0-34-16,0 0-37 0,0 0-29 0,0 0-27 15,12 3-18-15,-12-3-18 0,0 0-5 16,13-1-12-16,-13 1-8 0,0 0-9 0,18-3-5 16,-18 3-5-16,10-4-3 0,-10 4-1 0,11-6-3 15,-11 6-5-15,12-9-3 0,-12 9 0 0,8-9 4 16,-8 9 1-16,8-11 9 0,-8 11 33 0,6-12-2 15,-6 12 22-15,3-14-15 0,-3 14 13 0,0-11-20 16,0 11 8-16,-3-11-18 0,3 11-3 0,-6-10-3 16,6 10-1-16,-7-7-5 0,7 7-3 0,-10-4 2 15,10 4 1-15,-15 0-2 0,15 0-2 0,-14 7 8 16,6-3 0-16,-1 3 11 0,0 2 2 0,1 1 7 16,0 0 4-16,1 3-55 0,2-2 66 0,0 2-51 15,1 2 68-15,0 0-62 0,3 0 65 16,0-2-68-16,2 0 54 0,0 1-56 0,2 1 47 15,-1-3-55-15,5 1 48 0,-1 0-55 0,3-2 53 16,1 1-57-16,1-5 49 0,3 2-57 0,-2-2 46 16,1-1-47-16,2-1 49 0,2-2-55 0,-3-1 50 15,0-4-49-15,4 0 37 0,0-4-55 0,-1 0 45 16,2-3-66-16,-2-2 43 0,0-2-68 0,0-5 56 16,1-3-71-16,-4 0 50 0,0-2-4 0,-1-1-16 15,-3-1 5-15,-2 3-2 0,-2 1 10 0,-1-2 9 16,-2 2 6-16,-1 3 2 0,1 1 3 15,-3 0 1-15,0 3 8 0,0 0-2 0,0 14-9 16,0-21 1-16,0 21-3 0,0-14 14 0,0 14-7 16,-4-11 13-16,4 11-5 0,0 0 18 0,-6-6-7 15,6 6 24-15,0 0-1 0,-9 11 9 0,9-11 5 16,-7 15 3-16,5-4 13 0,-1-1 14 16,-1 2 16-16,2 4-50 0,1-1 61 0,-2 1-46 15,2 3 57-15,-1-2-40 0,1 0 28 0,1 1-31 16,0 1 24-16,0-1-41 0,0-1 30 0,1 1-49 15,-1-1 15-15,2-2-26 0,-2-1 27 0,1 0-31 16,0-1 23-16,1 0-42 0,-1-1 1 16,0 0-117-16,0-1-2 0,1 1-79 0,-2-12-97 0,2 19-73 15,-2-19-118-15,3 17-541 0,-3-17-654 16</inkml:trace>
  <inkml:trace contextRef="#ctx0" brushRef="#br0" timeOffset="206374.7">4103 15314 100 0,'0'0'160'0,"0"0"-35"0,0 0-15 0,0 0-21 15,0 0-5-15,0 0-19 0,0 0 4 16,0 0-15-16,0 0 10 0,0 0-15 0,0 0 14 0,0 0-11 15,0 0 14-15,0 0-17 0,0 0 20 0,0 0-20 16,4 8 22-16,-4-8-16 0,0 0 25 0,0 0-24 16,0 0 19-16,0 0-27 0,0 0 34 0,0 0-37 15,0 0 1-15,0 0 5 0,3 11 21 16,-3-11-27-16,0 0 9 0,0 0 11 0,3 10-5 16,-3-10 0-16,0 0-2 0,0 0 2 15,3 9 18-15,-3-9-23 0,0 0 18 0,0 0-26 0,4 11 20 16,-4-11-21-16,0 0 16 0,0 0-16 15,2 10 15-15,-2-10-21 0,0 0 9 0,0 0-16 0,0 0 12 16,3 12-20-16,-3-12 14 0,0 0-19 0,0 0 12 16,0 0-21-16,0 0 14 0,0 0-16 0,2 9 10 15,-2-9-18-15,0 0 12 0,0 0-44 0,0 0-32 16,0 0-89-16,0 0-83 0,0 0-67 16,0 0-141-16,0 0-210 0,0 0-163 0</inkml:trace>
  <inkml:trace contextRef="#ctx0" brushRef="#br0" timeOffset="207366.03">2853 15860 141 0,'3'-15'320'0,"-3"15"-63"0,2-12-4 16,-2 12-6-16,2-11-16 0,-2 11-26 0,0 0 4 16,2-14-8-16,-2 14-19 0,0 0-23 0,2-11-26 15,-2 11-20-15,0 0-15 0,0 0-14 0,2-10-12 16,-2 10-2-16,0 0-10 0,0 0 0 0,0 0 2 16,0 0 2-16,0 0-1 0,0 0 4 15,0 0 0-15,0 0-4 0,3 10-3 0,-3-10 1 16,0 11 9-16,0-11-1 0,0 17 11 0,0-17-14 15,-2 22 10-15,1-11-8 0,1 2 1 0,-1-1-7 16,-2 3 2-16,2 1 1 0,-2 1-9 16,2-1-13-16,0 0-5 0,-2 0 2 0,1 0-7 0,-2 0 5 15,3 0-12-15,-1 0 1 0,0-2-8 16,-1 0 3-16,1-2-10 0,-1 0 5 0,2 0-15 16,1-12 9-16,-4 20-15 0,4-20 11 0,-1 17-10 15,1-17 12-15,-2 16-9 0,2-16 14 0,0 13-15 16,0-13 14-16,2 13-14 0,-2-13 6 0,2 10-8 15,-2-10 2-15,7 10-9 0,-7-10-3 0,10 6-9 16,-10-6-15-16,14 6-17 0,-14-6-21 0,18 5-18 16,-18-5-38-16,19 2-9 0,-19-2-35 0,19 0-36 15,-19 0-37-15,19-2-55 0,-19 2-41 0,22-5-33 16,-13 1-49-16,2 1-221 0,0-2-156 0</inkml:trace>
  <inkml:trace contextRef="#ctx0" brushRef="#br0" timeOffset="207630.41">2754 16010 341 0,'-12'-4'357'0,"12"4"-41"0,0 0-60 16,-13-3 6-16,13 3-65 0,0 0 2 15,0 0-46-15,0 0 12 0,0 0-42 0,0 0-16 16,0 0-12-16,4-11 16 0,-4 11-23 0,13-2 10 16,-13 2-21-16,19-2-5 0,-7 1-23 0,0 0 6 15,2 1-23-15,4-2 4 0,-1 2-33 0,2-1-39 16,-3 1-91-16,1 0-34 0,-1 0-79 0,0 0-29 16,-2 0-72-16,-14 0-294 0,26 0-147 0</inkml:trace>
  <inkml:trace contextRef="#ctx0" brushRef="#br0" timeOffset="208062.31">3048 15995 38 0,'0'0'512'16,"0"0"-73"-16,0 0-67 0,6-7-16 15,-6 7-40-15,0 0-18 0,0 0-67 0,8-4-21 16,-8 4-40-16,0 0-19 0,0 0-34 0,12-4-2 15,-12 4-26-15,0 0 6 0,15 4-14 0,-15-4 3 16,13 3-5-16,-5 2 2 0,0 0-4 0,1-1-3 16,-3 3-3-16,2 0 0 0,-2 0 2 0,1 1 2 15,0 2 2-15,-2 0-11 0,-1 1-6 16,0 0-13-16,-1 1 4 0,-1 0-4 0,0 0-18 0,-1 0 9 16,0 1-21-16,-1-2 3 0,-1 0-15 15,0 0 10-15,1-11-8 0,-3 17 9 0,3-17-15 16,-4 15 19-16,4-15-15 0,-4 13 14 0,4-13-16 15,0 0 13-15,-6 9-17 0,6-9 5 0,0 0-21 16,0 0-2-16,-5-8-8 0,5 8-3 0,0-14-10 16,0 14 3-16,2-20 3 0,1 8 3 0,1-1-2 15,1-2-1-15,1 1-5 0,1 1 2 0,1-2-4 16,1 2 1-16,0 0-3 0,3 2 0 0,-2 0-16 16,2 1 6-16,2 1-18 0,-3 1 4 0,3 0-31 15,-1 3-7-15,1 0-43 0,-2 0-4 16,-1 1-50-16,0 1-12 0,0 0-67 0,-1 1-12 15,-10 2-57-15,18-2-346 0,-18 2-206 0</inkml:trace>
  <inkml:trace contextRef="#ctx0" brushRef="#br0" timeOffset="208314.46">3499 16018 193 0,'0'0'461'0,"0"0"-70"0,6-7-76 16,-6 7-12-16,0 0-52 0,0 0-14 0,0 0-50 16,0 0-4-16,0 0-36 0,0 0 7 0,0 0-19 15,4 9 6-15,-4-9-21 0,0 0 8 0,0 14-15 16,0-14 7-16,0 13-15 0,0-13-2 0,0 16-21 16,0-16-7-16,0 17-16 0,0-17-2 0,-1 15-20 15,1-15 2-15,-2 16-11 0,2-16-1 0,0 15-7 16,0-15 1-16,-1 12-51 0,1-12-27 0,-1 13-69 15,1-13-35-15,0 0-61 0,-2 12-86 0,2-12-101 16,0 0-110-16,0 0-243 0,0 0-275 0</inkml:trace>
  <inkml:trace contextRef="#ctx0" brushRef="#br0" timeOffset="208608.44">3486 15898 89 0,'0'0'373'0,"0"0"-68"16,0 0-30-16,0 0-20 0,-3-9-50 0,3 9 4 16,0 0-26-16,0 0-25 0,0 0-20 0,0 0-27 15,0 0-34-15,0 0 5 0,0 0-6 0,0 0-13 16,0 0 1-16,0 0 1 0,0 0 12 0,0 0 16 16,0 0-2-16,0 0 14 0,0 0-15 0,0 0 5 15,0 0-14-15,0 0 16 0,-3-10-10 0,3 10 10 16,0 0-17-16,0 0-2 0,0 0-18 0,5-9-5 15,-5 9-11-15,0 0-8 0,0 0-12 16,0 0 1-16,4-11-9 0,-4 11-7 0,0 0-39 16,0 0-42-16,0 0-82 0,0 0-43 0,0 0-53 15,5-7-55-15,-5 7-52 0,0 0-74 0,0 0-291 16,10 7-227-16</inkml:trace>
  <inkml:trace contextRef="#ctx0" brushRef="#br0" timeOffset="209248.37">3839 16062 5 0,'0'0'514'0,"3"-12"-142"0,-3 12 10 16,3-12-75-16,-3 12-11 0,0-12-51 0,0 12-18 15,-1-13-47-15,1 13-20 0,-5-10-33 0,5 10-4 16,-9-9-30-16,9 9 0 0,-12-7-28 0,12 7 2 16,-16-7-24-16,16 7 10 0,-16-4-21 0,16 4 8 15,-16 0-15-15,16 0 7 0,-18 4-16 0,9 0 11 16,-1 0-10-16,1 1 6 0,1 2-17 0,-1-1 11 16,1 3-17-16,2-2 15 0,1 1-11 0,1 2 18 15,-1-2-14-15,2 2 13 0,3-10-7 16,-1 18 7-16,1-18-2 0,1 16 18 0,-1-16-12 15,9 14 10-15,-2-7-15 0,-1-1 7 0,2 0-18 16,2-2 6-16,-1 0-17 0,-9-4 12 0,19 3-10 16,-19-3 13-16,18-1-5 0,-18 1 6 0,19-6-8 15,-10 1 11-15,-1-2-10 0,1-1 4 16,-2-2 1-16,0-1 3 0,-1 0 17 0,-1 0 20 0,0 1 9 16,-1-2 11-16,0 2 10 0,-1 0 1 0,-1 1-10 15,-2 9-5-15,4-15-5 0,-4 15-10 0,4-14-14 16,-4 14-12-16,2-10-14 0,-2 10-9 0,3-9-6 15,-3 9-7-15,0 0 7 0,0 0 6 16,0 0 9-16,0 0 8 0,0 0 2 0,7 7 12 16,-7-7-34-16,3 13 40 0,-2-2-39 0,1 0 40 15,-2 1-8-15,1 3 2 0,0 0-2 0,1 1-8 16,-1 3 1-16,0 1-2 0,0 0-9 0,2 4-18 16,-2-2 16-16,1-1-16 0,-2-2 9 0,1 2-8 15,0-2 14-15,0-1-15 0,-1 0 15 0,0-2-17 16,0-2 13-16,0-2-13 0,0 1 14 0,0-13-10 15,-1 20 25-15,1-20-22 16,-2 14 15-16,2-14-26 0,-8 13 21 0,8-13-20 0,-14 9 9 16,2-7-25-16,1-1-15 0,-2-2-45 0,-4-1-49 15,0-2-31-15,0-1-67 0,-6-1-43 16,2-1-40-16,2-2-61 0,-1-1-70 0,2 0-78 16,4 0-293-16,2 0-350 0</inkml:trace>
  <inkml:trace contextRef="#ctx0" brushRef="#br0" timeOffset="209880.31">4165 16010 389 0,'0'0'422'0,"3"-13"-16"0,-3 13-80 0,2-11-12 15,-2 11-49-15,1-11-27 0,-1 11-61 0,-3-10-17 16,3 10-44-16,-3-9-7 0,3 9-35 0,-7-8 1 16,7 8-26-16,-9-5 3 0,9 5-18 0,-14-1 2 15,14 1-17-15,-14 1 11 0,14-1-24 0,-16 6 18 16,7-3-15-16,1 2 12 0,-2 0-14 0,2 1 11 16,2 1-10-16,-2 2 12 0,0-2-16 15,3 2 17-15,0-1-15 0,0 2 15 0,5-10-7 16,-5 18 13-16,5-18-12 0,0 15 20 15,0-15-6-15,4 15 18 0,-4-15-10 0,9 15 14 0,-3-9-13 16,3 0 6-16,0-3-14 0,0 1 8 16,-9-4-8-16,19 2 10 0,-19-2-11 0,19-1-4 15,-19 1 1-15,19-6-3 0,-11-1-1 0,2 2-3 16,-3-2 1-16,0-2-5 0,-2 1 4 0,3 0-8 16,-4-2 2-16,0 0 0 0,0 2 3 0,-2-2-2 15,-2 10 8-15,5-15 3 0,-5 15-1 0,4-12-3 16,-4 12-7-16,3-11-13 0,-3 11-7 0,0 0-10 15,5-9 8-15,-5 9-8 0,0 0-24 0,0 0 19 16,0 0 23-16,0 0 7 0,0 0 12 0,0 0 0 16,3 9 5-16,-3-9 10 0,2 13 1 0,-2-13 8 15,0 20-1-15,1-8-6 0,-1 1 1 16,0-1-7-16,1 2 1 0,-1 3-5 0,2 0 1 16,-2 1 0-16,1-2-1 0,0 2-19 0,0-1 15 15,1 1-16-15,-2-1 13 0,1 0-14 0,-1 0 13 16,1-3-11-16,-1-1 12 0,0 1-12 0,2-2 8 15,-4-1-10-15,2-11 21 0,0 21 2 0,0-21 1 16,-2 17 1-16,2-17-4 0,-7 15 0 0,7-15-10 16,-11 13-6-16,11-13-4 0,-15 9-9 0,5-5-22 15,-1-2-57-15,11-2-62 0,-20 3-79 0,20-3-65 16,-25-2-100-16,25 2-100 0,-20-4-127 0,20 4-274 16,-16-9-447-16</inkml:trace>
  <inkml:trace contextRef="#ctx0" brushRef="#br0" timeOffset="211606.47">4397 16061 200 0,'0'0'503'0,"0"0"-144"0,0 0-73 0,3-13-49 0,-3 13-2 15,0 0-57-15,0 0-10 0,7-7-54 16,-7 7 3-16,0 0-36 0,17-1 8 0,-17 1-37 16,13-1 7-16,-13 1-27 0,16 0 15 0,-16 0-25 15,16-1 21-15,-16 1-23 0,15-2 15 0,-15 2-16 16,14-5 13-16,-14 5-21 0,15-7 16 0,-15 7-16 16,13-9 12-16,-13 9-17 0,11-14 19 0,-11 14-3 15,7-14 34-15,-7 14-9 0,3-15 14 0,-3 15-17 16,0-15 18-16,0 15-12 0,-3-15 13 0,3 15-14 15,-5-14 7-15,5 14-11 0,-6-12 2 0,6 12-15 16,-8-8 0-16,8 8-17 0,-12-6 7 0,12 6-12 16,-14 0 9-16,14 0-9 0,-13 4 15 15,13-4-3-15,-15 10 13 0,9-2-5 0,1 0 1 16,0 2 5-16,1 0 5 0,-1 3 3 0,1 1 5 16,1-2 1-16,2 1-3 0,1 1-4 0,0-2-12 15,1 2 7-15,1-1-6 0,0-1-3 16,1 0-4-16,3 0 0 0,0 0-2 0,1-1-9 15,1-2 6-15,3 0 0 0,-1-3 2 0,3 1-7 16,1-2 0-16,-1-4-9 0,1 0-17 0,-1-2-12 16,2-1-8-16,0-2-8 0,1-3-6 0,-2 0-4 15,2-4-10-15,-2 0-6 0,-1-2 4 0,0-1 9 16,-4 2-4-16,0-1-12 0,0-2 10 0,-3 1-11 16,-1 2 9-16,1-2-10 0,-4 2 19 0,1 1-13 15,-1 0 24-15,-1 0-7 0,-1 11 16 16,2-15-11-16,-2 15 16 0,1-13-17 0,-1 13 16 0,0-12-14 15,0 12 24-15,0 0-18 0,0 0 24 16,-3-13-16-16,3 13 21 0,0 0-20 0,0 0 17 16,0 0-12-16,0 0 19 0,-7 8-18 0,7-8 18 15,0 0-13-15,0 13 19 0,0-13-16 0,1 12 17 16,-1-12-19-16,3 12 12 0,-3-12-24 0,7 11 17 16,-7-11-20-16,8 10 2 0,-8-10 4 0,13 8-2 15,-13-8 0-15,14 6 1 0,-14-6-2 0,15 2 5 16,-15-2 6-16,15 0 28 0,-15 0-17 0,15-2 19 15,-15 2-16-15,11-3 34 0,-11 3-4 0,10-4 26 16,-10 4-18-16,0 0 20 0,9-9-30 16,-9 9 12-16,0 0-19 0,0 0 7 0,0 0-19 15,0 0 6-15,-2-9-2 0,2 9 4 0,0 0-9 16,-12 4 14-16,12-4-19 0,-10 5 20 0,10-5-5 16,-12 10 15-16,6-3 13 0,1 0 3 0,-3 3 5 15,2-1 7-15,-1 2-12 0,2 2 8 0,0-2-5 16,1 0 17-16,-1 1-11 0,3 0 5 0,-1 0-20 15,3-12 10-15,-1 23-19 0,1-23 2 0,1 20-9 16,2-10 5-16,-3-10-10 0,9 17 5 16,-3-11-6-16,2-1-1 0,2-1-10 0,1-1-17 15,1-3-44-15,3 0-5 0,-1 0-43 16,3-4-11-16,-2 0-38 0,3-3 3 0,0-2-33 16,0 1 22-16,-1-4-16 0,-3 4 22 0,-2-1 24 15,0-1 18-15,-2 0 15 0,-1 1 14 0,-1 0 19 16,-2 2 10-16,-6 7 25 0,8-14-10 0,-8 14 11 15,4-12 4-15,-4 12 13 0,0 0-1 0,1-12-2 16,-1 12 5-16,0 0 9 0,0 0 8 0,0 0-1 16,0 0 3-16,0 0 2 0,0 0 19 0,0 0 3 15,0 0-4-15,0 0-6 0,0 0 2 0,0 0-2 16,0 0 4-16,5 12 19 0,-5-12-23 0,8 6 19 16,-8-6-26-16,9 6 22 0,-9-6-19 0,10 4 20 15,-10-4-18-15,13 4 23 0,-13-4-22 16,12 0 25-16,-12 0-22 0,16-2 21 0,-16 2-16 15,13-6 4-15,-13 6-2 0,12-10-1 0,-12 10-2 16,13-10 14-16,-13 10-11 0,8-14 8 0,-8 14-19 16,5-14 11-16,-5 14-18 0,3-11 12 0,-3 11-21 15,-2-13 8-15,2 13-22 0,-4-11 15 0,4 11-14 16,-7-11 13-16,7 11-16 0,-11-7 13 0,11 7-14 16,-14-5 12-16,14 5-14 0,-13-1 11 0,13 1-13 15,-15 2 19-15,6 2-10 0,2 1 9 0,-2 0 5 16,2 3 5-16,1-1 2 0,-1 3 4 15,4-1 4-15,-4 3 2 0,5-2 1 0,-1 1 13 16,1 0-13-16,0 0 15 0,4 0-8 0,-2-11 13 16,2 22-15-16,1-11 8 0,3-1-11 0,-1-1 9 15,3 1-14-15,1-2 10 0,4 1-14 16,-1-4-3-16,5 1 1 0,1-2 0 0,1-1-10 16,2-1-5-16,2-1-18 0,0-2-3 0,2-1-10 15,1-2 2-15,-3-1-8 0,1-1 6 0,-1 0-2 16,-3-3 5-16,-2 1 10 0,0 0 1 0,-5-2 2 15,1 2 1-15,-4-2-3 0,-2 1 4 16,-2 0-1-16,1 1 0 0,-7 8 1 0,5-18 4 0,-5 18-2 16,-2-14 0-16,2 14 11 0,-5-15-5 0,5 15 9 15,-8-12-8-15,1 6 11 0,7 6-15 16,-13-9 12-16,13 9-15 0,-15-5 16 0,15 5-10 16,-14-3 3-16,14 3-2 0,-18 6-1 0,18-6 13 15,-20 7-5-15,13-2 14 0,-1 1-18 0,1 2 10 16,-2-1 0-16,3 4 5 0,0-3 1 0,1 3 5 15,1-2-10-15,2 2 12 0,-1-1-7 0,3-10 7 16,0 20 0-16,0-20-1 0,4 18 0 0,-1-8-7 16,2-4 8-16,0 2-4 0,1-2 10 15,3-1-4-15,-1-1-1 0,-8-4-6 0,19 5 2 16,-19-5 1-16,19-2 0 0,-7-1-3 0,-2-1-5 16,0-3 3-16,3-2-8 0,-3-1 1 0,1-5-53 15,0-2 59-15,-1-1 2 0,-1-2-5 0,3-4-3 16,-3-3-3-16,-2 1 1 0,0-2-6 0,-1 3 2 15,-1 1-1-15,-2-1-4 0,1 1-2 0,-2 2 0 16,1 3 9-16,-2 1 1 0,-1 5 14 0,1 0-3 16,2 1-4-16,-2 1-14 0,-1 11-3 0,1-17 1 15,-1 17 1-15,0 0 11 0,-2-10 5 0,2 10 14 16,0 0 18-16,-8 7 8 0,8-7 5 0,-5 15 17 16,2-5-2-16,-1 3 9 0,2 0 14 0,-2 3-28 15,3 1 16-15,-2 0-31 0,2 1 9 0,1 1-26 16,0 0 23-16,0 1-31 0,0-1 4 15,1 2-22-15,1-1 20 0,3 2-22 16,-3-2 8-16,2-1-46 0,0 2-37 0,1-3-71 16,0-3-84-16,0 2-89 0,4-2-63 0,-2-2-114 15,2-2-113-15,-3 2-528 0,4-4-739 0</inkml:trace>
  <inkml:trace contextRef="#ctx0" brushRef="#br0" timeOffset="212775.53">8512 14889 86 0,'0'0'458'0,"0"0"-101"16,-11 1-41-16,11-1-38 0,0 0-13 15,0 0-13-15,-12 1-9 0,12-1-18 0,0 0-18 0,0 0-20 16,0 0-18-16,0 0-11 0,0 0-5 0,0 0-1 16,0 0-60-16,0 0 52 0,18 2-44 0,-18-2 39 15,26-2-67-15,-8 1 49 0,-2 0-64 0,5-1 58 16,-3 1-69-16,2-1 43 0,0 1-42 0,-2 0 36 15,2-1-55-15,-3 1 37 0,-3 0-61 0,-1 0 46 16,-13 1-43-16,25-1 41 0,-25 1-51 0,17-1 41 16,-17 1-50-16,15-2 19 0,-15 2-77 15,13-1 4-15,-13 1-104 0,0 0 6 0,15-2-68 16,-15 2-57-16,0 0-61 0,0 0-54 0,12-3-31 16,-12 3-405-16,0 0-382 0</inkml:trace>
  <inkml:trace contextRef="#ctx0" brushRef="#br0" timeOffset="213022.77">8926 14699 465 0,'0'0'358'0,"0"0"13"0,3-9-60 0,-3 9-41 16,0 0-29-16,0 0-30 0,0 0-17 0,0 0-18 0,0 0-2 15,0 0 10-15,10 4 2 0,-10-4-14 16,10 14-10-16,-5-6-61 0,2 3 53 0,-1 1-61 15,1-1 50-15,1 2-64 0,0 0 48 0,-1 1-67 16,0-2 51-16,2 2-69 0,-1 0 44 0,0 1-63 16,-1-1 42-16,1-1-59 0,-2-1 45 0,1 1-53 15,-1-1 39-15,-1-1-47 0,2-1 39 16,-4-2-83-16,3 0 4 0,-6-8-101 0,6 13 0 16,-6-13-57-16,6 10-67 0,-6-10-73 15,0 0-80-15,10 4-42 0,-10-4-332 0,0 0-330 16</inkml:trace>
  <inkml:trace contextRef="#ctx0" brushRef="#br0" timeOffset="213256.51">9160 14729 344 0,'-1'-13'394'0,"1"13"-100"16,0 0 20-16,-3-14-111 0,3 14 48 0,0 0-85 16,0 0 54-16,-6-5-34 0,6 5-13 0,0 0 5 15,-6 5-4-15,6-5-13 0,-6 10 2 0,6-10-6 16,-5 17-4-16,0-7-69 0,2 1 53 0,0 2-60 15,-2 1 48-15,2 0-72 0,-1 1 47 0,0 1-72 16,1-2 58-16,-2 1-69 0,2 1 51 16,-1 0-70-16,0-1 57 0,2 0-65 0,-2-1 54 15,1-1-59-15,2-2 27 0,-1 1-118 0,-1-1-24 16,3-11-85-16,-4 17-79 0,4-17-71 0,0 13-55 16,0-13-78-16,0 0-252 0,7 11-261 0</inkml:trace>
  <inkml:trace contextRef="#ctx0" brushRef="#br0" timeOffset="213682.04">9297 14889 120 0,'0'0'492'16,"8"-5"-124"-16,-8 5-47 0,0 0-49 0,0 0-29 0,0 0-24 15,0 0-26-15,10-4-29 0,-10 4-29 16,0 0-21-16,13-1-19 0,-13 1-15 0,13-2-14 15,-13 2-11-15,17-2-9 0,-17 2-9 0,21-7-1 16,-11 3-2-16,0-1-1 0,2-2-5 0,-2 0-4 16,0-1-6-16,0-2-5 0,-2-1-3 0,0 2-1 15,-3-2-2-15,-1 2 3 0,1-2-4 0,-3 1 0 16,-2 10 11-16,2-22 6 0,-2 22-45 0,-3-19 54 16,3 19-53-16,-8-17 52 0,8 17-51 15,-9-13 51-15,9 13-54 0,-11-11 53 0,11 11-50 16,-14-2 51-16,14 2-47 0,-17 5 59 0,7 0 4 15,1 2 0-15,0 4 26 0,-1-1 5 0,2 4-54 16,1 0 75-16,0 1-58 0,0 0 53 0,2 1-60 16,-1 0 56-16,2 0-64 0,1 1 69 0,0-1-58 15,2 0 69-15,1-1-78 0,1-2 53 0,2 2-61 16,-1-1 47-16,3-1-54 0,2 0 48 0,3-2-56 16,1-1 47-16,2-1-62 0,4-4 21 0,2 2-104 15,-1-4 6-15,4 0-107 0,-2-2 8 0,2-1-56 16,2-4-69-16,2 1-69 0,-2-4-52 0,-2 1-408 15,5-6-383-15</inkml:trace>
  <inkml:trace contextRef="#ctx0" brushRef="#br0" timeOffset="213980.6">9991 14570 385 0,'1'-16'455'0,"-1"16"-31"0,3-12-42 16,-3 12-33-16,0 0-49 0,1-14-52 0,-1 14-71 15,0 0-39-15,0 0-18 0,0 0-13 0,0 0 13 16,0 0 3-16,0 0 77 0,0 0-74 0,1 14 55 16,1-4-58-16,-4 4 53 0,2 1-57 0,0 1 43 15,-1 2-49-15,0 0 14 0,-2 2-40 0,2 0 21 16,0-1-39-16,-1 0 21 0,1 2-36 15,-1-2 19-15,2-1-38 0,-2 2 19 0,1-4-35 16,1 2 20-16,-1-2-32 0,1-3 16 0,0 1-66 16,0-1-22-16,0-13-120 0,1 22-10 0,-1-22-126 15,3 19-37-15,-3-19-109 0,6 16-91 0,-6-16-418 16,9 8-568-16</inkml:trace>
  <inkml:trace contextRef="#ctx0" brushRef="#br0" timeOffset="214410.06">10179 14893 168 0,'7'-9'460'0,"-7"9"-106"0,0 0-44 0,0 0-47 16,0 0-31-16,8-5-33 0,-8 5-26 0,0 0-29 16,10-2-19-16,-10 2-22 0,13-2-17 0,-13 2-13 15,14-5-10-15,-14 5-9 0,18-3-6 16,-8 1-5-16,-1-1-9 0,1-1-4 0,-2-2-7 15,1 2 1-15,0-1-5 0,-1-2-3 0,-1 0-1 16,0 0 0-16,-2-1 5 0,0-1 18 0,-1 0-3 16,-3-1-1-16,-1 10-1 0,0-20-1 0,-3 9-7 15,1 1 2-15,-3 0-2 0,0 1-49 16,-2 1 53-16,1-1-47 0,0 2 53 0,-2 1-50 16,0 1 49-16,8 5-51 0,-14-5 54 0,14 5-47 15,-18 0 55-15,18 0-51 0,-16 9 61 0,6-3 4 16,2 4-57-16,-1-1 64 0,0 4 8 0,1 1-57 15,2-2 68-15,-1 2-53 0,4 3 57 0,-4-3-44 16,5 1 70-16,-1-1-54 0,2-2 51 16,0 2-59-16,1-3 46 0,1 3-70 0,0-3 48 0,2 1-56 15,2-1 47-15,0-2-53 0,3 1 42 0,1-1-52 16,3-1 42-16,1-2-82 0,2-2 12 0,1 1-117 16,2-4 11-16,0-1-70 0,-1 0-67 0,1-4-67 15,1 1-63-15,3-2-27 0,-4-3-73 16,1-2-227-16,-3 0-229 0</inkml:trace>
  <inkml:trace contextRef="#ctx0" brushRef="#br0" timeOffset="214639.79">10464 14672 370 0,'0'0'352'0,"0"-13"15"0,0 13-96 0,0 0 37 16,2-14-97-16,-2 14 32 0,0 0-82 15,7-8 27-15,-7 8-65 0,0 0 49 0,10 2-31 0,-10-2 48 16,10 8-63-16,-3-2 51 0,-2 2-56 15,1 0 58-15,2 3-61 0,-2 3 48 0,1-1-61 16,-1 0 22-16,0 2-45 0,3 0 26 16,-2 1-53-16,-1-3 33 0,1 3-57 0,1-1 40 15,-1-1-53-15,0 1 34 0,-1-3-49 0,0 1 27 16,2-2-92-16,-3-2-6 0,0 1-116 0,0-3-15 16,-5-7-65-16,8 14-96 0,-8-14-100 0,10 6-97 15,-10-6-264-15,0 0-356 0</inkml:trace>
  <inkml:trace contextRef="#ctx0" brushRef="#br0" timeOffset="-214624.28">10718 14677 172 0,'-1'-15'505'0,"1"15"-157"0,0 0 32 0,-1-15-110 16,1 15 23-16,0 0-82 0,-3-9 34 0,3 9-80 15,0 0 40-15,0 0-59 0,0 0 54 0,0 0-70 16,-6 13 55-16,6-13-68 0,-4 15 63 0,0-4-65 15,0 1 54-15,2 1-71 0,-2 3 41 0,1-2-66 16,-1 2 37-16,0-1-68 0,2 1 31 0,-2 0-50 16,0 0 42-16,2-2-57 0,-1 2 40 0,1-5-77 15,0 3-4-15,1-3-132 0,0 1-36 0,1-12-107 16,-2 18-109-16,2-18-84 0,0 15-457 16,0-15-544-16</inkml:trace>
  <inkml:trace contextRef="#ctx0" brushRef="#br0" timeOffset="-213967.17">10855 14812 45 0,'0'0'551'0,"0"0"-152"16,0 0-63-16,0 0-51 0,6-7-27 0,-6 7-33 15,0 0-26-15,0 0-36 0,16 0-32 0,-16 0-16 16,14 0-24-16,-14 0-16 0,16 1-14 0,-16-1-9 15,18 0-9-15,-18 0-1 0,18-1-4 0,-18 1-5 16,20-4 3-16,-10 0-9 0,0 1-8 16,-3-1 2-16,1-3-5 0,-2 1-5 0,2-1-2 15,-3-1-1-15,-1-2 2 0,0 1 7 16,-2-2-28-16,-2 11 62 0,2-21-42 0,-1 10 53 0,-1 11-58 16,-3-19 57-16,1 10-57 0,2 9 52 0,-5-17-57 15,5 17 54-15,-8-11-59 0,8 11 50 16,-13-7-38-16,13 7 28 0,-14 0-49 0,14 0 56 0,-18 7-51 15,10 0 63-15,-2 0-58 0,0 3 64 0,1 2-52 16,3 0 68-16,-3 3-58 0,4-2 71 0,0 2-39 16,1 1 49-16,0 0-63 0,3-2 55 0,-1 0-53 15,2 1 50-15,0-2-64 0,3 0 49 16,0 0-61-16,0 1 53 0,4-2-59 0,2-1 44 16,1-1-52-16,0-1 34 0,4-1-97 0,0-2 14 15,4 0-108-15,-1-2 0 0,1-2-66 0,0-2-53 16,2-2-67-16,0-2-12 0,1-2 5 0,1-2 4 15,-2-2 6-15,1-5 30 0,-2-3 62 0,-3-1 43 16,-3 2 55-16,-3-3 63 0,-1 0 41 0,-1-2 38 16,-4 0 28-16,0-1 31 0,-2-1 33 0,-2 4 20 15,0 1 38-15,0 0-7 0,0 1 63 16,0 1-55-16,0 3 29 0,0 2 63 0,-1 0-53 16,1 12 34-16,0-22-69 0,0 22 26 15,-1-16-74-15,1 16 36 0,0-12-57 0,0 12 60 16,0 0-50-16,0 0 64 0,0 0-42 0,0 0 14 15,0 0 57-15,-3 10-44 0,3-10 49 0,-1 18-37 16,0-6-9-16,1 3 33 0,-2 0-55 0,2 2 28 16,-1 2-35-16,1 0 18 0,0 1-40 0,1-2 17 15,-1 3-35-15,2-2 4 0,-1 1-28 0,0-1 8 16,2 0-26-16,-2-3 9 0,2 3-27 0,-1-3-9 16,1 0-95-16,1-2-39 0,-2-1-141 0,0-1-65 15,0-2-141-15,0 0-153 0,1 0-527 16,-3-10-776-16</inkml:trace>
  <inkml:trace contextRef="#ctx0" brushRef="#br0" timeOffset="-212871.36">8765 15625 5 0,'2'-12'395'16,"-2"12"-88"-16,2-17 16 0,-2 17-34 15,1-13-19-15,-1 13-15 0,2-14 0 0,-2 14-47 16,0 0-25-16,1-14-49 0,-1 14-9 0,0 0-38 15,1-11 5-15,-1 11-14 0,0 0 18 0,0 0-5 16,0 0 20-16,7 6-1 0,-7-6 0 0,4 12 2 16,-1-2 7-16,0 1 14 0,2 3-7 0,-3 2-2 15,1 0 5-15,0 0-16 0,-1 2-19 0,1 2-50 16,-2-2 49-16,0 1-41 0,2 1 37 0,0-2-43 16,-2 1 27-16,1-1-36 0,0 0 31 0,1-1-33 15,-1 0 30-15,0-2-35 0,1 0 22 16,-2 1-35-16,2-3 25 0,-1 1-34 0,1-1 26 15,-1-2-34-15,-2-11 28 0,4 19-29 0,-4-19 23 16,5 17-28-16,-5-17 20 0,7 14-48 0,-7-14 3 16,7 11-73-16,-7-11 22 0,11 8-96 15,-11-8 24-15,17 6-90 0,-17-6 13 0,21 2-36 0,-8-3-29 16,0 0-42-16,-1-3-27 0,1 0-16 16,2 1-71-16,-2-4-231 0,-1 1-192 0</inkml:trace>
  <inkml:trace contextRef="#ctx0" brushRef="#br0" timeOffset="-212625.25">8681 15824 477 0,'0'0'442'16,"0"0"-64"-16,-14-4-92 0,14 4-7 0,0 0-54 15,0 0-10-15,0 0-58 0,0 0-8 0,0 0-36 16,9-9-6-16,-9 9-31 0,17-3 1 0,-17 3-27 16,24-3 5-16,-9 3-25 0,-1-1 10 0,0 0-26 15,3 1-17-15,1-1-58 0,-3 0-36 0,3 0-95 16,-4 0-39-16,1 1-69 0,-1-1-78 0,-2 0-220 16,2-1-111-16</inkml:trace>
  <inkml:trace contextRef="#ctx0" brushRef="#br0" timeOffset="-212250.75">8988 15765 197 0,'0'0'454'0,"0"0"-100"0,0 0 2 16,7-6-63-16,-7 6-5 0,0 0-44 0,11-2-21 16,-11 2-42-16,0 0-4 0,14-2-29 0,-14 2 6 15,10 2-21-15,-10-2-6 0,14 2-9 0,-14-2-6 16,13 7-3-16,-13-7 2 0,16 10 5 0,-8-3-11 15,0 0-6-15,1 2-7 0,-1 1-44 16,0 0 51-16,0 2-68 0,-2-1 60 0,2 1-57 16,-2 0 45-16,-1-1-47 0,-1 1 36 0,0-3-51 15,-1 2 43-15,-3-11-47 0,5 18 42 0,-5-18-27 16,1 17-13-16,-1-17-3 0,0 13 5 0,0-13-6 16,-1 12 0-16,1-12-18 0,0 0 16 0,-7 8-1 15,7-8-4-15,0 0 30 0,0 0-44 0,-11-3 30 16,11 3-46-16,-4-11 26 0,4 11-60 0,-4-16 48 15,4 16-64-15,1-22 63 0,1 10-59 0,-1-1 59 16,3 3-8-16,0-4-4 0,0 1-9 0,1 2-6 16,2-1-17-16,-2 2-18 0,2 2-22 0,-1-1-42 15,2 0-30-15,1 4-33 0,0-1-19 16,0 1-86-16,1 1-37 0,0 1-80 0,-10 3-381 16,21-4-332-16</inkml:trace>
  <inkml:trace contextRef="#ctx0" brushRef="#br0" timeOffset="-211998.11">9402 15816 530 0,'0'0'448'16,"0"0"-42"-16,0 0-70 0,0 0-36 0,0 0-54 0,0 0-17 15,0 0-29-15,0 0 3 0,0 0-19 16,10 6 3-16,-10-6 8 0,2 9-17 0,-2-9-20 15,4 11-14-15,-4-11-70 0,3 16 57 0,-3-16-59 16,2 19 57-16,-2-19-62 0,3 22 33 0,-2-10-48 16,2-1 20-16,-2 0-45 0,1 0 34 0,-1 0-49 15,0 0 24-15,-1-11-112 0,0 17-13 0,0-17-127 16,1 15-29-16,-1-15-60 0,2 11-74 0,-2-11-90 16,0 0-471-16,0 0-517 0</inkml:trace>
  <inkml:trace contextRef="#ctx0" brushRef="#br0" timeOffset="-211701.16">9351 15687 342 0,'0'0'330'0,"0"0"-77"0,0 0 7 0,0 0-57 0,0 0 8 15,0 0-53-15,0 0 13 0,0 0-47 0,0 0 12 16,0 0-38-16,0 0 3 0,0 0-31 0,0 0 13 15,0 0-23-15,0 0 29 0,0 0-12 0,0 0 18 16,0 0-5-16,0 0 10 0,0 0-11 16,0 0 5-16,0-12-15 0,0 12 11 0,0 0-13 15,0 0 5-15,0 0 3 0,2-10-6 16,-2 10-5-16,0 0-10 0,0 0-10 0,0 0-11 16,5-9-9-16,-5 9-9 0,0 0-11 0,0 0-10 15,0 0-16-15,4-8-40 0,-4 8-45 0,0 0-38 16,0 0-80-16,0 0-50 0,0 0-100 0,13 4-75 15,-13-4-339-15,9 6-298 0</inkml:trace>
  <inkml:trace contextRef="#ctx0" brushRef="#br0" timeOffset="-211035.09">9863 15854 372 0,'0'0'325'0,"9"-6"3"16,-9 6-56-16,5-8-7 0,-5 8-63 0,0 0 13 16,3-13-43-16,-3 13 0 0,-4-8-36 0,4 8 16 15,-10-8-23-15,10 8 9 0,-16-9-20 16,16 9 4-16,-20-5-18 0,10 2 7 15,-3 1-24-15,13 2-2 0,-22-3-28 0,22 3-4 0,-24 1-15 16,12 2 6-16,0 1-19 0,1-1 8 16,-3 2-15-16,4 2-4 0,0 0 0 0,1 0 2 15,1 0 0-15,2 2-2 0,1 0 3 0,1-1 4 16,1 2 1-16,3-10-1 0,-1 18 1 0,1-18 2 16,3 16-2-16,-3-16 2 0,6 16-6 0,0-9 2 15,2 0-57-15,1-1 57 0,0-1-50 0,0 1 63 16,0-2-55-16,1-1 56 0,-10-3-51 0,17 4 51 15,-17-4-57-15,18-3 57 0,-18 3-3 0,15-6-4 16,-6 1-7-16,-3-2-5 0,1-2-3 0,-1 0 1 16,-1-2 1-16,1-1 0 0,-2 1-4 0,0-1-2 15,0 2 4-15,0 0 1 0,-1 1 6 16,-3 9 5-16,3-16-7 0,-3 16-9 0,5-11-11 16,-5 11-8-16,0 0 8 0,4-13-7 0,-4 13-4 15,0 0 9-15,0 0 4 0,0 0 7 0,9 5 17 16,-9-5 4-16,4 11 2 0,-4-11 10 0,5 17 6 15,-2-6-33-15,-1-1 60 0,2 2-48 0,0 3 51 16,-2 0-44-16,1 2 40 0,0 0-44 0,-1 1 34 16,1-1-46-16,-1 3 37 0,1-1-41 0,-2 1 38 15,2 0-47-15,-2 0 32 0,3-1-40 0,-3 0 42 16,-1-1-10-16,1 0-2 0,0-1-5 0,-1-2 0 16,0-2-13-16,2-1 9 0,-4-2 4 15,2-10-8-15,-1 20 2 0,1-20-3 0,-6 16 2 16,1-9-5-16,5-7 2 0,-12 11-15 0,3-8-6 15,-1 1-20-15,10-4-31 0,-20 2-45 0,20-2-56 16,-25-1-58-16,11-1-28 0,2-1-81 0,0 0-31 16,-1-1-74-16,2-2-60 0,-2 0-366 0,4 0-412 15</inkml:trace>
  <inkml:trace contextRef="#ctx0" brushRef="#br0" timeOffset="-210409.29">10203 15844 346 0,'4'-10'417'0,"1"2"-68"0,-5 8-15 16,4-15-68-16,-4 15-17 0,1-14-54 0,-1 14-14 15,-3-14-50-15,3 14-7 0,-3-9-35 0,3 9 6 16,-9-9-24-16,9 9 4 0,-13-4-25 0,13 4 6 15,-16 0-21-15,16 0 12 0,-20 5-18 0,9 0 12 16,-1 1-17-16,2 1 15 0,-3 2-7 0,4-1-8 16,-1 2 0-16,0 1-2 0,2-1-4 0,0 1 4 15,2 0-1-15,0 1 2 0,2 1-3 0,0-2-5 16,4-11-1-16,-3 19 1 0,3-19 0 16,0 18 2-16,0-18-47 0,6 17 56 0,-6-17-47 15,7 13 54-15,1-7-48 0,-8-6 48 0,13 9-49 16,-13-9 53-16,15 4-49 0,-15-4 57 0,15-1-3 15,-15 1-8-15,18-6-7 0,-10 0-2 0,-2 0-9 16,2-2 0-16,0-3-5 0,-3 0 3 0,0-2 2 16,0-1 5-16,0 2 3 0,-1-1 8 15,0 1-1-15,0 2 2 0,-2 0 5 0,-2 10-8 16,4-17-6-16,-4 17-13 0,4-13-10 0,-4 13-7 16,2-10-7-16,-2 10-1 0,0 0 5 0,0 0 2 15,6-6 9-15,-6 6 7 0,0 0 7 16,0 0 16-16,3 14 4 0,-3-14 1 0,2 14-2 15,-2-14 22-15,1 20-56 0,0-7 73 0,-1-1-55 16,3 2 47-16,-3 0-56 0,2 3 53 0,-1 0-51 16,1 1 43-16,0 0-51 0,0 0 53 0,0 0-45 15,0 0 35-15,0 1-55 0,-1-1 50 0,2-1-8 16,-2 1-6-16,2-3-8 0,-2 2-1 0,0-1-3 16,1-3-4-16,-2 0 3 0,1-2-4 0,-1-11 2 15,0 22 7-15,0-22-9 0,0 17-2 0,0-17 0 16,-3 15 0-16,3-15-3 0,-5 14 3 0,5-14-21 15,-9 9-17-15,3-2-35 0,6-7-36 16,-14 6-47-16,14-6-58 0,-14 3-62 0,14-3-110 16,-17 0-63-16,7-3-100 0,10 3-323 0,-18-7-413 15</inkml:trace>
  <inkml:trace contextRef="#ctx0" brushRef="#br0" timeOffset="-208691.82">10434 15920 46 0,'0'0'493'0,"-2"-11"-97"0,2 11-99 0,0 0-34 15,0 0-70-15,0 0-5 0,1-13-56 0,-1 13 2 16,0 0-50-16,0 0 10 0,10-7-46 0,-10 7 16 15,0 0-29-15,14-5 19 0,-14 5-30 0,9-4 18 16,-9 4-22-16,11-4 11 0,-11 4-20 0,11-7 18 16,-11 7-25-16,9-9 23 0,-9 9-29 0,8-12 26 15,-8 12-28-15,7-15 39 0,-7 15-16 0,4-16 22 16,-4 16-19-16,4-18 25 0,-4 18-11 0,0-18 22 16,0 18-10-16,-4-16 24 0,4 16-18 0,-2-14 6 15,2 14-25-15,-5-13 8 0,5 13-22 16,-6-7-1-16,6 7-5 0,0 0 11 0,-15-1-5 15,15 1 19-15,-14 7-13 0,8 1 22 0,-2-1-5 16,0 1 8-16,2 4-7 0,1-1 5 0,0 3-4 16,1 0 15-16,0-1-5 0,0 4 2 0,4-4-3 15,0 1-4-15,3-2-54 0,-1 1 67 0,3 0-69 16,1 1 59-16,0-1-62 0,2-1 60 0,3 0-61 16,1-2 56-16,0-1-52 0,2-1 53 0,3-2-64 15,-2-2 56-15,2-1-72 0,0 0 50 0,0-5-78 16,0-2 48-16,1 1-63 0,0-5 56 15,2-1-30-15,-3-2-8 0,-3-2-7 0,0 0 6 16,-1-4-7-16,-3 2 16 0,-1-2-8 0,-3 1 16 16,-2 0-11-16,0 1 21 0,-1-1-16 0,-3 3 17 15,1 0-13-15,-2 1 17 0,1 12-18 0,-3-21 15 16,3 21-10-16,-5-15 16 0,5 15-14 16,-7-11 13-16,7 11-12 0,-7-6 13 0,7 6-9 15,0 0 18-15,-9-4-11 0,9 4 19 0,0 0-15 16,0 0 23-16,-8 8-13 0,8-8 14 15,0 0-20-15,-1 12 19 0,1-12-18 0,3 9 16 0,-3-9-21 16,5 9 14-16,-5-9-20 0,7 8 13 0,-7-8-19 16,12 7 18-16,-12-7-26 0,13 6 19 0,-13-6-26 15,15 5 25-15,-15-5-19 0,13 3 28 16,-13-3-18-16,14 1 23 0,-14-1-12 0,11-1 25 16,-11 1-30-16,0 0 32 0,12-4-22 0,-12 4 29 15,0 0-19-15,0 0 19 0,9-6-26 0,-9 6 24 16,0 0-18-16,0 0 20 0,-12-4-17 0,12 4 4 15,0 0 7-15,-15 4 30 0,15-4-21 0,-13 5 27 16,5 0-24-16,1-1 19 0,-2 2-11 0,3 2 26 16,-2-1-13-16,1 2 16 0,1 0-7 0,0 1 6 15,1 0-1-15,1 0 0 0,0 0 6 0,3 1 2 16,1 1-3-16,0-12-6 0,1 21-4 0,1-11-4 16,2 0-4-16,1-2-5 0,3 1-6 0,1-1 1 15,3-1-52-15,0-2 55 0,1 0-51 16,2-1 55-16,-1-3-52 0,3-1 44 0,0-1-76 15,-1-3 29-15,1 1-21 0,1-4-21 0,-4 0-16 16,1-1-4-16,-2-1-7 0,0-1 16 0,-3 0-18 16,-2-2 18-16,-1 3-6 0,0-2 27 0,-2 2-11 15,-1-1 29-15,-4 10-14 0,5-16 25 0,-5 16-18 16,4-13 22-16,-4 13-26 0,0 0 22 0,1-15-21 16,-1 15 27-16,0 0-22 0,0 0 31 0,2-10-23 15,-2 10 25-15,0 0-21 0,0 0 32 0,0 0-25 16,0 0 32-16,0 0-23 0,0 0 33 0,0 0-22 15,11 5 29-15,-11-5-24 0,0 0 27 16,9 8-15-16,-9-8 17 0,0 0-16 16,13 5 15-16,-13-5-18 0,11 5 18 0,-11-5-17 15,11 1 16-15,-11-1-23 0,14 0 18 0,-14 0-22 16,13-1 25-16,-13 1-15 0,12-5 4 0,-12 5-1 16,11-7 23-16,-11 7-17 0,10-8 11 0,-10 8-16 15,8-11 8-15,-8 11-14 0,3-14 6 0,-3 14-18 16,1-13 8-16,-1 13-16 0,-3-15 10 15,3 15-13-15,-5-16 12 0,5 16-14 0,-6-13 15 0,6 13-18 16,-8-10 13-16,8 10-14 0,-9-7 10 0,9 7-16 16,-9-4 17-16,9 4-4 0,0 0 21 0,-15 4-11 15,15-4 19-15,-14 10-7 0,5-3 37 0,2 2-10 16,0 2 1-16,1 1 13 0,0 0-5 16,3-1 2-16,-3 3 5 0,3-1-2 0,1 0 8 15,0-1 2-15,-1 2-56 0,3-3 59 0,3 3-58 16,-2-3 53-16,3 0-60 0,1 1 57 0,1 0-61 15,4-1 56-15,1-1-62 0,3-2 59 0,1-1-65 16,1 0 56-16,3-3-61 0,-3 0 61 0,5-3-64 16,-2 0 53-16,0-2-67 0,0-3 52 0,-1 1-16 15,3-3-12-15,-1-3-8 0,-3 0-6 16,-1-1-4-16,-3-2-5 0,0 1 5 0,-3-2 2 16,-3 0 6-16,2-2-7 0,-5 0 10 0,0 1-5 0,-1-2 12 15,-3 3-11-15,1 0 12 0,-2-1-10 16,1 2 2-16,-4 2-5 0,1 0 9 0,-1 1-11 15,-2 0 10-15,6 9-12 0,-10-9 13 0,10 9-12 16,-13-6 15-16,13 6-12 0,-16 0 14 0,16 0-7 16,-16 6 12-16,9-1-5 0,-2 3 14 0,2-1-7 15,0 4 22-15,-1-1-3 0,3 3 5 0,0-3 1 16,2 3 7-16,1-1 1 0,-1 0 2 16,2-1 2-16,1-11-1 0,1 21-1 0,2-10 0 15,-1-2 0-15,2 0-7 0,3-1 1 0,2-1-58 16,-1-1 64-16,3 0-56 0,0-2 66 0,-1-2-56 15,-10-2 59-15,23 1-7 0,-10-2-8 16,-3-3-2-16,4-2-7 0,-2-2 0 0,1-3-5 16,-1-2-3-16,-1-4-8 0,-1-1 2 0,-2-3-3 15,-1-6-9-15,1-2 3 0,-3-3 0 0,-3 2 5 16,1-3-4-16,-1 6 4 0,-2-1 1 0,0 3-60 16,-2-1 60-16,2 6-43 0,-1 2 61 0,1 2-52 15,-2 2 57-15,2 0-65 0,0 1 50 0,0 13-59 16,-1-16 64-16,1 16-62 0,0 0 69 15,-6-9 8-15,6 9 7 0,0 0 0 0,-6 9 14 0,6-9 4 16,-6 19 16-16,5-6 5 0,-4 2-1 0,2 2 14 16,1 2-5-16,-1 1 3 0,3 2-1 15,-2 1-34-15,-1 1 22 0,3 0-35 0,0 0 26 16,3 0-40-16,-1 0 12 0,0-1-30 0,0-2 22 16,1 0-26-16,1 0 20 0,1 0-23 0,0-5 16 15,0 1-49-15,1-1-24 0,2-1-89 0,-3-2-42 16,3-1-135-16,-3-1-52 0,2-3-140 0,-1 0-150 15,-6-8-374-15,9 11-648 0</inkml:trace>
  <inkml:trace contextRef="#ctx0" brushRef="#br0" timeOffset="-207501.46">14207 14696 156 0,'0'0'436'0,"0"0"-51"0,-16-1-54 16,16 1-48-16,0 0-30 0,0 0-25 15,-16 0-17-15,16 0-36 0,0 0-19 0,0 0-9 16,0 0-13-16,0 0-4 0,0 0-7 0,0 0-52 0,0 0 56 16,0 0-64-16,16-3 51 0,-16 3-63 0,20-1 47 15,-4 1-65-15,-1-1 49 0,4 0-59 16,1-1 50-16,-1 1-63 0,3-1 52 0,-2 1-61 15,1 0 55-15,-2 0-67 0,1 0 58 0,-2 1-64 16,-2-1 58-16,-1 1-63 0,-1 0 62 0,-3-2-65 16,-11 2 54-16,21 0-83 0,-21 0 28 0,17 0-105 15,-17 0-2-15,12 0-71 0,-12 0-78 16,0 0-69-16,16-2-51 0,-16 2-393 0,0 0-320 16</inkml:trace>
  <inkml:trace contextRef="#ctx0" brushRef="#br0" timeOffset="-207220.41">14382 14552 23 0,'0'0'479'0,"-5"-10"-118"0,5 10-59 0,0 0-42 16,-8-8-36-16,8 8-26 0,0 0-28 0,0 0-16 15,0 0-7-15,0 0-8 0,0 0 1 0,0 0 38 16,0 0-59-16,-7 9 48 0,7-9-54 0,0 14 48 15,0-14-69-15,0 15 44 0,1-4-55 16,0 1 60-16,-1 1-63 0,1 2 53 0,0 1-72 0,-1 0 41 16,3 1-70-16,-3 0 46 0,0-2-68 0,2 1 54 15,0-2-67-15,-2 1 54 0,1-2-58 16,-1 0 57-16,0-1-61 0,1-2 33 0,-1-10-108 16,0 19-9-16,0-19-75 0,0 18-84 0,0-18-89 15,0 13-77-15,0-13-76 0,2 11-306 0,-2-11-332 16</inkml:trace>
  <inkml:trace contextRef="#ctx0" brushRef="#br0" timeOffset="-206638.04">14752 14615 411 0,'0'0'421'16,"2"-11"-117"-16,-2 11 15 0,0 0-99 0,1-14 43 15,-1 14-97-15,0 0 33 0,0 0-95 0,2-11 30 16,-2 11-58-16,0 0 50 0,0 0-52 0,0 0 49 16,0 0-54-16,12 5 44 0,-12-5-58 0,10 12 51 15,-3-4 3-15,-2 1-9 0,1 3-8 0,2 0-9 16,-2 1-1-16,2 0-2 0,-3 1-4 0,4 0-7 15,-4 1-6-15,2-1-6 0,-1 0-3 16,-1 0 0-16,0-3-62 0,0 0 65 0,-1-3-68 16,0 3 63-16,0-4-58 0,-4-7 67 0,5 14-46 15,-5-14 67-15,4 11-29 0,-4-11 60 16,6 9-15-16,-6-9 24 0,0 0-39 0,6 6 13 16,-6-6-43-16,0 0 10 0,8-9-29 0,-8 9 19 15,7-13-38-15,-2 3 24 0,0-4-36 0,1-1 29 16,-1-1-30-16,1 1-1 0,0-1-1 0,0-1-1 15,0 2-1-15,-1-2-14 0,1 1-4 0,-1 4-15 16,-1-2-25-16,3 1-60 0,-3 3-11 0,-1 0-49 16,1 2-52-16,-4 8-9 0,5-13-118 0,-5 13-15 15,4-11-1-15,-4 11-5 0,0 0-7 16,10-7-372-16,-10 7-272 0</inkml:trace>
  <inkml:trace contextRef="#ctx0" brushRef="#br0" timeOffset="-206220.09">15132 14692 47 0,'0'0'316'0,"0"0"-64"16,0 0-31-16,0 0-18 0,8 7-12 0,-8-7-29 16,0 0-11-16,0 0-15 0,11 3-52 15,-11-3 27-15,0 0-62 0,16 0 42 0,-16 0-61 0,14-1 47 16,-14 1-63-16,14-4 60 0,-4 1-71 15,-10 3 60-15,14-10-63 0,-6 6 69 0,-1-1-65 16,-3-3 74-16,-4 8-43 0,10-14 60 0,-4 5-53 16,-6 9 69-16,7-16-45 0,-7 16 57 0,4-15-57 15,-4 15 48-15,0-14-60 0,0 14 43 16,-3-14-58-16,3 14 1 0,-6-10-2 0,6 10-3 16,-9-9-3-16,9 9-7 0,-12-4 42 0,12 4-47 15,-15 3 46-15,6 0-57 0,0 2 54 0,0 2-55 16,2 0 55-16,-1 2-59 0,0 3 66 15,-1 0-51-15,4 1 61 0,-1 1-63 0,2 0 60 16,0 1-62-16,2-1 27 0,0-2-25 0,0 2 53 16,4-1-65-16,0 1 58 0,0-3-61 0,1 2 64 15,2-1-69-15,3 0 59 0,-1-2-66 0,5 1 50 16,-1-2-93-16,3-1 11 0,0-2-63 0,2 0-70 16,0-2-78-16,1-2-93 0,4-1-83 0,-1-2-80 15,0-1-268-15,0-2-297 0</inkml:trace>
  <inkml:trace contextRef="#ctx0" brushRef="#br0" timeOffset="-204721.65">15950 14723 2 0,'-8'-7'433'0,"8"7"-119"0,0 0-60 0,-7-6-40 16,7 6-41-16,0 0-18 0,0 0-16 0,-7-8-7 16,7 8-22-16,0 0-9 0,0 0-6 0,0 0-7 15,5-7-7-15,-5 7-10 0,0 0-5 0,9-8-3 16,-9 8 2-16,8-6-1 0,-8 6 1 0,6-8-7 15,-6 8-49-15,7-11 61 0,-7 11-30 16,7-12 30-16,-7 12-48 0,4-16 56 0,-4 16-47 16,3-15 59-16,-3 15-49 0,0-15 48 0,0 15-54 15,-2-15 44-15,2 15-57 0,-3-13 48 0,3 13-60 16,-8-12-1-16,8 12 49 0,-8-8-57 0,8 8 49 16,-11-5-56-16,11 5 58 0,-15 1-56 0,15-1 56 15,-20 6-54-15,10-2 62 0,0 5-55 0,1 0 56 16,-2 0-47-16,3 2 45 0,0 2-48 0,2 0 61 15,-1 0-57-15,4 2 72 0,0-1-59 0,2-1 57 16,1 1-62-16,0-2 64 0,4 1-61 0,-1 1 55 16,4 0-60-16,0-3 50 0,2 2-64 15,4-4 21-15,0 1-28 0,1-1 30 0,3-4-96 16,-2 1 7-16,4-1-104 0,0-2 3 0,-1-2-54 16,3 0-34-16,-2-3-38 0,0-1-24 0,0-1 0 15,-1 0-1-15,0-2 12 0,-3 0 14 0,2 1 33 16,-3-4 44-16,1 2 38 0,-2-1 30 0,-2-2 35 15,1 1 56-15,-3-1 48 0,1 0 45 0,-2 0 31 16,-3 1 24-16,1 0 27 0,-1 1 22 0,0-2-21 16,-1 3 56-16,-4 7-65 0,6-17 82 0,-6 17-61 15,2-14 45-15,-2 14-68 0,1-12 41 0,-1 12-55 16,-1-13 43-16,1 13-58 0,-5-11 45 0,5 11-61 16,-7-8 43-16,7 8-65 0,-11-5 46 0,11 5-57 15,-11-2 53-15,11 2-58 16,-17 2 52-16,17-2-60 0,-15 9 60 0,6-4-58 15,0 1 56-15,0 3-57 0,1 0 55 0,0 2-66 16,0 0 52-16,1 0-65 0,2 0 54 0,0-1-61 16,1 1 56-16,0 0-60 0,4-11 58 0,-2 20-59 15,0-9 62-15,2-11-63 0,3 18 58 0,2-8-58 16,-5-10 61-16,8 14-67 0,-3-6 58 16,-5-8-62-16,11 10 49 0,-11-10-51 0,16 4 48 0,-16-4-61 15,14 0 54-15,-14 0-61 0,16-9 53 0,-7 3-72 16,-1-6 56-16,2-1-59 0,-2-2 60 0,1-5-57 15,-2 0 56-15,0-3-48 0,-1-1 57 16,-1-5-61-16,-1-2 64 0,0 5-54 0,-1 0 59 16,-1-1-59-16,-1 1 63 0,1 2-37 0,-1 5 37 15,-1 0-57-15,1 3 54 0,0 4-64 0,-1-1 51 16,0 13-3-16,2-17-1 0,-2 17-43 0,0 0 67 16,0 0-43-16,0 0 64 0,0 0-52 0,0 0 59 15,-2 14-49-15,2-14 69 0,0 22-53 0,0-9 55 16,-1 1-62-16,2 3 59 0,-1 1-66 0,2 1 63 15,-2 0-62-15,1 0 56 0,2 1-64 0,-2 1 55 16,1 1-66-16,1 1 57 0,1-3-57 0,0-2 62 16,1 1-64-16,1-4 61 0,-1 1-86 0,3-2 26 15,0-1-45-15,2-2-49 0,0-2-50 16,0 0-50-16,4-2-61 0,1-3-46 0,-2-1-14 16,2-2-2-16,-1-1-21 0,2-2 19 0,1-1 38 15,-3-3 47-15,1-1 45 0,-2-2 60 0,1 0 54 16,-2 0 49-16,-2-3 52 0,0 2 37 0,-2-1 17 15,-1 1 21-15,-1-2 19 0,-3 2 17 0,2-1 18 16,-2 2-21-16,-3 9 26 0,0-19-31 16,0 19 50-16,-1-16-72 0,1 16 13 0,-8-15 55 0,8 15-62 15,-10-12 60-15,10 12-58 0,-12-8 46 16,12 8-55-16,-14-5 39 0,14 5-59 0,-14-1 36 16,14 1-56-16,-15 4 29 0,15-4-40 0,-17 7 42 15,8-2-52-15,2 2 53 0,0 1-49 0,1 0 53 16,-1 4-7-16,1-2-10 0,2-1-8 15,0 3-8-15,2 0-4 0,1-1-5 0,-1 0 0 16,2-11-3-16,0 21-1 0,2-10 4 0,0-2-5 16,2 1-3-16,0-1-1 0,3-2-5 0,0 1 0 15,1-2-3-15,-8-6-61 0,16 8 59 0,-16-8-61 16,14 2 63-16,-14-2-60 0,18-1 55 0,-18 1-50 16,15-8 57-16,-7 2-59 0,1-4 57 0,-1 0-52 15,-1-3 58-15,-1 2-60 0,1-2 58 0,-3-1-58 16,1 1 62-16,-1 2-59 0,-2 1 58 0,2 2-61 15,-4 8 55-15,6-17-65 0,-6 17 51 16,3-11-61-16,-3 11 57 0,5-9-48 0,-5 9 57 16,0 0-44-16,0 0 54 0,0 0-49 0,0 0 67 15,7 10-52-15,-7-10 70 0,1 15-54 0,-1-15 61 16,1 21-62-16,1-7 60 0,-2-1-61 0,1 2 62 16,-1 3-60-16,1-2 55 0,-1 2-57 0,1-1 51 15,-1 3-62-15,2-3 53 0,-1 0-60 0,-1 3 62 16,1-1-48-16,1 0 47 0,-1 0-45 0,-1 0 46 15,2 1-50-15,-2 0 50 0,3 0-41 0,-3-2 45 16,1 0-44-16,-1-1 6 0,3-4 4 0,-3 1 3 16,0-1 7-16,0-13 7 0,-3 21-3 15,3-21 8-15,-2 18-6 0,2-18-4 0,-8 14-9 0,8-14-19 16,-14 7-33-16,14-7-39 0,-24 0-16 16,10-1-130-16,-2-3-33 0,-2-1-107 0,3-2-108 15,-3-1-81-15,4-5-404 0,-1 3-527 0</inkml:trace>
  <inkml:trace contextRef="#ctx0" brushRef="#br0" timeOffset="-204272.3">16870 14708 202 0,'0'0'441'0,"8"-7"-42"0,-8 7-124 15,8-4 19-15,-8 4-101 0,10-3 29 16,-10 3-95-16,0 0 35 0,16-2-35 0,-16 2-20 0,16 2-18 16,-16-2-14-16,15 2-16 0,-15-2-12 0,14 1-3 15,-14-1-4-15,13 2-1 0,-13-2-1 0,13 0 0 16,-13 0 2-16,0 0 2 0,15-1-2 0,-15 1-4 16,9-6-6-16,-9 6-3 0,9-9 2 0,-9 9-40 15,5-11 62-15,-5 11-37 0,4-14 51 0,-4 14-49 16,2-14 53-16,-2 14-52 0,0-16 51 0,0 16-54 15,-1-15 54-15,1 15-64 0,-4-13 47 0,4 13-60 16,-6-11 48-16,6 11-57 0,-10-7 53 16,10 7-56-16,-13-3 55 0,13 3-53 0,-18 2 54 15,8 2-42-15,-4 2 57 0,3 2-56 0,0 1 63 16,-2 2-41-16,4 2 57 0,-1 2-57 0,0 1 64 16,2 1-48-16,2 0 67 0,2-2-67 0,0 2 68 15,3 1-60-15,-1-3 53 0,4 1-46 0,0-1 44 16,2-1-40-16,1 0 33 0,3-1-42 15,2-2 31-15,2-1-46 0,3 0 31 0,3 0-45 16,0-5 10-16,2 2-81 0,-1-5 3 0,-1 0-112 16,1 0-10-16,1-2-80 0,-4-2-51 0,2 0-67 0,-4 0-63 15,0-2-56-15,-5 0-333 0,-1 0-364 16</inkml:trace>
  <inkml:trace contextRef="#ctx0" brushRef="#br0" timeOffset="-203289.9">15904 14669 78 0,'0'0'163'0,"0"0"-17"15,0 0-32-15,0 0-9 0,0 0-13 0,0 0-10 16,0 0-5-16,0 0-2 15,0 0-8-15,0 0 5 0,0 0-4 0,0 0 4 0,0 0-2 16,0 0 11-16,0 0 3 0,0 0-3 0,0 0 4 16,0 0 9-16,0 0 2 0,0 0 25 0,1 11-32 15,-1-11 1-15,0 0 3 0,0 0 1 0,0 0-7 16,0 0-9-16,0 0-7 0,5 9-2 0,-5-9-9 16,0 0 2-16,0 0-5 0,0 0-4 0,0 0-3 15,0 0-4-15,3 10-2 0,-3-10-6 0,0 0 0 16,0 0 0-16,0 0-2 0,0 0-1 0,0 0 7 15,0 0-2-15,0 0-2 0,0 0-3 0,0 0 4 16,0 0 2-16,-3 10 0 0,3-10-4 0,0 0-1 16,0 0-2-16,0 0-3 0,0 0-1 15,0 0-6-15,-10 3-3 0,10-3-4 0,0 0-3 16,0 0-1-16,0 0-1 0,0 0 0 0,0 0 1 16,0 0-1-16,0 0 1 0,0 0-2 0,0 0 0 15,0 0-3-15,0 0 3 0,0 0-5 0,0 0-1 16,0 0-9-16,0 0-25 0,13 4-33 0,-13-4-44 15,14-1-39-15,-14 1-62 0,18-3-76 16,-8 1-69-16,0-1-95 0,2-2-238 0,-1 2-192 16</inkml:trace>
  <inkml:trace contextRef="#ctx0" brushRef="#br0" timeOffset="-202141.12">14404 15401 249 0,'-3'-14'340'15,"3"14"-40"-15,-4-11-17 0,4 11-74 16,0 0 42-16,-2-14-29 0,2 14-32 0,0 0-33 0,-4-11-29 16,4 11-14-16,0 0-24 0,0 0-11 0,0 0-1 15,0 0 3-15,0 0 9 0,0 0 3 16,0 0 3-16,-5 8 3 0,5-8 7 0,-4 16 12 0,4-16-18 15,-4 20-5-15,4-6 12 0,-1-1 1 16,-1 4 3-16,2-1-6 0,-2 3-5 0,0-2-4 0,0 3-5 16,2-2-10-16,-3 2 8 0,2 0-2 15,-1-1-48-15,1 0 43 0,-2-1-56 0,1 0 42 16,0 0-43-16,2-2 40 0,0 1-45 0,-2-2 30 16,2-1-32-16,-1 0 26 0,1-3-34 0,0 1 27 15,0-12-37-15,1 21 34 0,1-9-36 0,-2-12 32 16,4 18-39-16,-4-18 28 0,5 15-35 0,0-8 29 15,-5-7-51-15,11 12 22 0,-11-12-75 0,13 9 33 16,-13-9-89-16,16 6 28 0,-16-6-41 0,18 3-48 16,-18-3-38-16,16 2-59 0,-16-2-22 0,18-3-48 15,-18 3-31-15,17-4-63 0,-17 4-205 0,15-8-182 16</inkml:trace>
  <inkml:trace contextRef="#ctx0" brushRef="#br0" timeOffset="-201902.52">14281 15651 346 0,'0'0'347'16,"-9"-4"-13"-16,9 4-66 0,0 0-14 0,-9-8-72 15,9 8-2-15,0 0-56 0,0 0 9 0,0 0-44 16,0 0 12-16,4-13-37 0,-4 13 11 0,14-3-35 15,-14 3 13-15,19-3-28 0,-6 2 14 0,0 1-24 16,3-1 16-16,-1 1-53 0,5-2-30 0,-4 2-81 16,0 0-29-16,0-1-82 0,1 1-52 15,-3 0-262-15,2 0-74 0</inkml:trace>
  <inkml:trace contextRef="#ctx0" brushRef="#br0" timeOffset="-201507.18">14558 15587 190 0,'0'0'418'16,"0"0"-80"-16,6-8 15 0,-6 8-64 0,0 0-3 15,8-6-46-15,-8 6-14 0,0 0-45 0,0 0-8 0,12-4-32 16,-12 4-1-16,0 0-22 16,0 0 10-16,11 7-12 0,-11-7 18 0,7 8-11 15,-7-8 5-15,6 16-16 0,-2-5-10 0,0-1-4 16,-2 3-6-16,3 1-13 0,-3 1 2 0,2-1-11 15,-2 2-14-15,1-1-19 0,-3-1 13 0,1-1-6 16,-1 2-13-16,0-2-5 0,-1-1 0 0,1 0 3 16,-3-1-49-16,1-1 69 0,2-10-59 0,-4 18 52 15,4-18-51-15,-4 15 44 0,4-15-50 16,-7 10 50-16,7-10-58 0,0 0 49 0,-12 3-56 16,12-3 45-16,-7-6-7 0,7 6-13 0,-4-11-16 15,4 11-22-15,-2-20-13 0,2 6-1 0,2 1 5 16,2-2-2-16,0-2 5 0,-1 2-2 0,4-2-8 15,0-1 5-15,2 1 0 0,-3 2 4 0,1 2-6 16,4 0 3-16,-4 0-17 0,2 3 3 0,2 1-28 16,-2 0-12-16,-2 2-43 0,2 2-7 0,0 0-44 15,0 2-12-15,-9 3-67 0,13-6-28 0,-13 6-79 16,14 0-246-16,-14 0-142 0</inkml:trace>
  <inkml:trace contextRef="#ctx0" brushRef="#br0" timeOffset="-201229.15">14856 15605 101 0,'0'0'477'0,"0"0"-59"0,0 0-80 16,5-8-29-16,-5 8-65 0,0 0-17 0,0 0-41 15,0 0 7-15,0 0-24 0,0 0 5 16,10 8-19-16,-10-8 7 0,3 10-18 0,-3-10-6 0,4 15-22 15,-4-15-5-15,1 18-21 0,-1-18-3 0,1 20-18 16,-2-9 0-16,1-11-16 0,-1 22-3 0,-1-12-14 16,0 1-5-16,2-1-6 0,0-10-3 15,-4 20-6-15,4-20-22 0,-4 18-44 0,4-18-59 16,-3 14-46-16,3-14-53 0,-2 13-15 0,2-13-87 16,0 0-52-16,0 0-75 0,-4 10-310 0,4-10-255 15</inkml:trace>
  <inkml:trace contextRef="#ctx0" brushRef="#br0" timeOffset="-200929.6">14878 15441 123 0,'0'0'302'15,"0"0"-20"-15,0 0-53 0,0 0-13 0,0 0-71 16,-12 3-3-16,12-3-45 0,0 0 12 0,-7 5-49 15,7-5 15-15,0 0-39 0,0 0 22 16,-7 9-37-16,7-9 42 0,0 0-21 0,0 0 44 16,0 0 2-16,0 0 32 0,0 0-27 0,0 0 15 15,0 0-28-15,0 0 14 0,0 0-21 0,0 0 17 16,0 0-14-16,0 0 13 0,9-7-16 0,-9 7 7 16,0 0-17-16,6-10-7 0,-6 10-4 0,0 0-8 15,4-8-14-15,-4 8-12 0,0 0-5 0,0 0-10 16,5-8-27-16,-5 8-33 0,0 0-60 0,0 0-18 15,0 0-75-15,0 0-16 0,0 0-70 16,0 0-82-16,0 0-246 0,3 10-137 0</inkml:trace>
  <inkml:trace contextRef="#ctx0" brushRef="#br0" timeOffset="-200272.55">15280 15732 371 0,'0'0'372'0,"4"-10"-68"16,-4 10-8-16,0-13-68 0,0 13 7 0,0-11-49 15,0 11-8-15,-4-11-50 0,4 11-7 0,-7-11-32 16,7 11 7-16,-11-11-28 0,11 11 14 0,-16-7-29 15,16 7 16-15,-19-6-30 0,19 6-3 0,-20-2 18 16,20 2-2-16,-23 1-24 0,12 0 8 0,-3 3-17 16,1 2 14-16,-1-2-20 0,3 4 14 0,-2 1-16 15,1-3 14-15,3 5-13 0,0-3 17 0,0 2-12 16,3 1 11-16,1-2-14 0,1 1 18 0,1 0-10 16,1 0 16-16,2-10-9 0,1 16 16 0,-1-16-15 15,6 16 14-15,1-11-18 0,-1 3-4 16,3-2 0-16,0-1-1 0,0-2 9 0,-9-3-1 15,19 5-2-15,-19-5-2 0,17 0-3 0,-17 0 1 16,18-5 0-16,-10 1-3 0,-1-2 0 0,1 0-3 16,0-3 8-16,-3 0-8 0,1-3 4 0,-1 1-10 15,0-2 11-15,-2 1-14 0,-1-1 1 0,1 2-1 16,0-1 0-16,-3 3 0 0,3-3-1 0,-3 12-9 16,3-16-6-16,-3 16-11 0,4-13-6 15,-4 13 11-15,0 0-11 0,4-11 13 0,-4 11-7 16,0 0 11-16,0 0-3 0,0 0 11 0,7 8-9 15,-7-8 14-15,3 14 5 0,-3-14 16 0,1 18-9 16,2-5 12-16,-2-2-9 0,0 3 7 0,2 1 0 16,-2 1 2-16,-1-1-1 0,1 3 1 0,-1-1-2 15,1 1-2-15,-1 1-59 0,0 0 65 0,0 1-60 16,0-1 66-16,-1-1-62 0,1 2 62 0,0-1-3 16,-1-1-4-16,1 0-6 0,-1-1 2 0,0-1-2 15,1-3-3-15,-2-1 4 0,1 0 3 0,-3-2 2 16,3-1 3-16,1-9-4 0,-7 17-1 0,7-17-9 15,-11 11-4-15,11-11-5 0,-15 7-18 16,15-7-18-16,-20 3-31 0,20-3-38 16,-23-4-59-16,12 1-50 0,-5-1-59 0,3-2-66 0,0 0-55 15,1 0-54-15,1-3-396 0,2 1-373 16</inkml:trace>
  <inkml:trace contextRef="#ctx0" brushRef="#br0" timeOffset="-199624.95">15613 15666 101 0,'0'0'468'0,"0"-18"-100"16,0 18 1-16,0-15-78 0,0 15-16 0,-2-12-61 15,2 12-16-15,-4-12-56 0,4 12-14 0,-6-8-38 16,6 8-2-16,-10-7-30 0,10 7 6 0,-12-1-23 16,12 1 8-16,-15 4-19 0,6 0 19 0,0 0-18 15,-1 2 14-15,1-1-22 0,-1 4 14 0,1-1-21 16,-1 2 13-16,1-1-15 0,1 2 15 16,0-1-20-16,3 0 14 0,0-1-14 0,0 1 13 15,2-1-15-15,3-9 16 0,-2 18-14 0,2-18 13 16,0 15-15-16,0-15 14 0,5 14-13 0,-5-14 12 15,9 12-14-15,-9-12 13 0,13 10-14 0,-6-6 16 16,-7-4-7-16,16 4 10 0,-16-4-11 16,16 1 12-16,-16-1-15 0,14-3 7 0,-14 3-11 15,15-9 18-15,-7 3-14 0,-1-1 24 0,-1-1-2 16,-1-1 7-16,0-1 4 0,-1 1 16 0,0-1-6 16,-1 0 10-16,1 2 2 0,-2-3-3 0,-2 11-11 15,6-16-2-15,-6 16-13 0,3-14-9 0,-3 14-16 16,4-9 0-16,-4 9-7 0,0 0 4 0,4-10-10 15,-4 10 0-15,0 0 2 0,0 0 3 0,0 0 4 16,3 10 8-16,-3-10 7 0,2 14 10 0,-2-14-5 16,0 20 7-16,0-9-2 0,-2 2 3 15,2 1-1-15,-1 1 9 0,1 0-9 0,-2 2 0 16,2 1-6-16,0-1 3 0,0 2-56 0,-2-1 63 16,2 1-54-16,-1-2 56 0,1 3-49 0,-1-2 45 15,-1 0-49-15,1 0 49 0,1-1-49 0,-1-1 49 16,0-3-53-16,-1 0 45 0,1-1-33 0,0 0 44 15,1-12-37-15,-3 21 53 0,3-21-47 0,-3 14 40 16,3-14-41-16,-7 12 28 0,7-12-33 0,-10 7 33 16,10-7-49-16,-16 4 17 0,16-4-86 0,-18-2-6 15,7 0-108-15,0-2-6 0,-1 0-60 0,-1-4-58 16,2 1-87-16,-1-1-82 0,5-1-437 16,-1 0-502-16</inkml:trace>
  <inkml:trace contextRef="#ctx0" brushRef="#br0" timeOffset="-197876.22">15797 15700 434 0,'0'0'324'0,"0"0"-36"16,0 0-75-16,3-11-17 0,-3 11-48 0,0 0 31 0,0 0-60 15,13-2 13-15,-13 2-42 0,0 0 15 16,18 1-37-16,-18-1 18 0,18 1-36 0,-18-1 14 16,17 2-31-16,-17-2 18 0,17-2-19 0,-17 2 18 15,19-3-23-15,-19 3 15 0,17-6-27 0,-8 2 18 16,-1 0-20-16,0-3 15 0,-2 0-20 0,0 0 13 16,-2-1-7-16,1-2 20 0,-5 10-8 0,7-18 18 15,-5 9-16-15,-2 9 16 0,1-17-21 16,-1 17 11-16,-1-16-15 0,1 16 10 0,-4-12-20 0,4 12 14 15,-10-11-15-15,10 11 10 0,-14-6-16 16,14 6 14-16,-19 0-11 0,7 1 15 0,0 4-11 16,0 2 17-16,-1-1-11 0,1 4 21 0,0 0-12 15,1 3 19-15,0 2-5 0,1-1 16 0,1 1-4 16,3 0 16-16,1 0-3 0,0 0 9 0,2 0-13 16,2-3 3-16,-1 3-7 0,1-2-3 0,2-1-1 15,3 1-8-15,3-1-4 0,2-1-7 16,2-1-2-16,1-3-3 0,3 3-2 0,2-5-2 15,-1 0-2-15,2-3-1 0,1 0-3 0,-1-2-6 16,3-3-11-16,-2 0-16 0,1-4-5 0,1-2-2 16,-1-1-10-16,-3-3-24 0,1-1 9 0,-3 0-1 15,0-4 2-15,-2 2-12 0,-1-2 5 16,-3 1-11-16,-2-1 11 0,0 3-9 0,-1 0 16 16,-2 2-11-16,0 0 15 0,-2 2-11 0,-2 11 14 15,3-19-15-15,-3 19 14 0,2-14-21 0,-2 14 20 16,0 0-9-16,-1-15 19 0,1 15-14 0,0 0 12 15,0 0 4-15,-5-7 22 0,5 7-18 0,0 0 23 16,0 0-17-16,-5 8 17 0,5-8-17 0,-3 9 26 16,3-9-17-16,-1 13 16 0,1-13-21 0,-1 13 21 15,1-13-17-15,1 13 19 0,-1-13-18 0,2 10 25 16,-2-10-15-16,7 13 20 0,-7-13-16 0,9 8 5 16,-9-8-25-16,14 6 13 0,-14-6-23 15,14 3 15-15,-14-3-16 0,15 1 24 0,-15-1-20 0,13-3 21 16,-13 3-16-16,12-4 21 0,-12 4-20 0,8-5 20 15,-8 5-22-15,7-6 24 0,-7 6-22 16,0 0 25-16,3-10-26 0,-3 10 20 0,0 0-13 16,-8-8 18-16,8 8-12 0,0 0 16 0,-14-2-16 15,14 2 26-15,-10 2-16 0,10-2 17 0,-13 5-18 16,4 0 24-16,2 0-13 0,1 2 24 0,0-1-9 16,-2 3 24-16,3 1-17 0,0-1 22 0,1 1-10 15,0 1 15-15,1-1-1 0,1 1 9 0,1 0-14 16,1-11 5-16,1 20-7 0,0-9 5 0,3-1-15 15,3-2 6-15,-2 0-17 0,2-1 8 16,3-1-18-16,3 0 4 0,1 0-14 0,2-3-4 16,-1-1-32-16,0-1-25 0,1 1-52 15,-1-4-21-15,3 0-41 0,-3 0-1 0,2-2-60 16,-2-1 6-16,0-1-18 0,0 0 34 0,-3-3 3 16,-1 2 25-16,-2-1 44 0,-3 0 11 0,2 0 16 15,-3-1 18-15,-5 9 16 0,6-15 14 0,-6 15 12 16,4-14 13-16,-4 14 15 0,3-13 6 0,-3 13 4 15,0 0 2-15,2-14 2 0,-2 14 9 0,0 0 5 16,3-10 8-16,-3 10 11 0,0 0 8 0,0 0 8 16,0 0-2-16,0 0 3 0,0 0 1 0,0 0-9 15,15 1 4-15,-15-1-21 0,0 0 30 16,12 6-28-16,-12-6 22 0,11 4-28 0,-11-4 31 0,11 3-11 16,-11-3 22-16,12 1-30 0,-12-1 39 15,0 0-27-15,19 0 39 0,-19 0-39 0,12-3 22 16,-12 3-32-16,11-5 18 0,-11 5-22 0,9-9 15 15,-9 9-28-15,9-12 22 0,-9 12-15 0,8-14 20 16,-8 14-19-16,3-15 13 0,-3 15-15 0,3-19 19 16,-3 19-17-16,-1-19 13 0,1 19-20 0,-4-15 8 15,4 15-28-15,-8-16 15 0,8 16-19 0,-9-13 15 16,9 13-19-16,-10-6 19 0,10 6-19 0,-14-4 18 16,14 4-14-16,-14 3 19 0,14-3-11 0,-16 7 26 15,8 0-3-15,1 0 30 0,0 1-16 16,-1 3 26-16,2-1-5 0,1 4 26 0,-1 0-9 15,2-2 2-15,2 0-13 0,1 1 12 0,1 0-12 0,0-1-1 16,2 0-5-16,1-2 0 16,1 3-9-16,2-3 0 0,3 1-11 0,2 0-2 15,2-1-10-15,3-2-6 0,2 0-2 0,-1-3-2 16,5 1-2-16,-3-2-4 0,3-2 0 16,-3 1-11-16,3-3-6 0,0-2-17 0,-2-1-9 0,3-1 1 15,-2-2-2-15,-1-1 1 0,-3-1-7 0,-1-2 18 16,-3 1-13-16,0-2 10 0,-3 0-6 15,-1-1 5-15,-1 0-3 0,-2 0 10 0,-1-2-7 0,-2 3 0 16,-1 0-1-16,0-1 3 0,-2 12-1 0,-2-22 2 16,2 22 2-16,-4-18 1 0,0 10 0 0,4 8 10 15,-10-13-10-15,10 13 7 0,-11-8-10 16,11 8 11-16,-14-2-12 0,14 2 16 0,-17 2-7 16,17-2 8-16,-16 7-12 0,7-1 14 0,2-1-7 15,-1 3 16-15,1 0 3 0,2 1 13 0,0-1-10 16,1 1 10-16,1 1-2 0,3-10 13 0,-2 18-10 15,2-18 8-15,1 15-8 0,-1-15 10 0,4 19-5 16,-4-19 7-16,9 14-13 0,0-8-1 0,-2-2-2 16,2 1-2-16,0-1 1 0,-9-4 0 0,21 5-3 15,-21-5 1-15,21 0 1 0,-10-2-4 0,1-2-5 16,0-3-3-16,-2 1 6 0,3-4 1 0,-3 0-6 16,1-5-4-16,-1-2-1 0,-1-1-4 15,0-2-4-15,-3-1 2 0,0-2-1 0,-1-2-7 0,1 0-43 16,-3 0 63-16,1-2-51 0,0 4 60 15,-1 0-58-15,0-1 62 0,0 7-59 0,-2 0 56 16,2 1-50-16,-2 2 61 0,0 1-55 0,1 3 52 16,-1-1-63-16,-1 11 55 0,1-14-42 0,-1 14 45 15,0 0-47-15,0 0 57 0,0 0-49 0,0 0 66 16,0 0-60-16,-6 8 75 0,6-8-49 16,-5 17 69-16,1-5-45 0,1 0 50 0,2 5-51 15,0 0 49-15,0 0-21 0,-1 2 27 0,2 1-34 16,0 0 21-16,0 0-11 0,0-1-14 15,2 2-1-15,-1-1-11 0,1-1-7 0,1 1-7 16,1-1-5-16,-1-1-4 0,1-2-10 0,2 1-1 16,-3-1-63-16,3-3 2 0,1 0-44 0,-2 0-55 15,2-1-62-15,-1-4-57 0,-1 1-110 0,3 0-76 16,-2-3-137-16,-6-6-333 0,12 11-500 0</inkml:trace>
  <inkml:trace contextRef="#ctx0" brushRef="#br0" timeOffset="-196411.84">19442 14565 275 0,'0'0'323'16,"0"0"-18"-16,-16 0-66 0,16 0 19 15,0 0-84-15,-16-1-3 0,16 1-8 0,0 0 1 16,0 0 52-16,-16 0-73 0,16 0 33 0,0 0-61 15,0 0 35-15,-12-2-54 0,12 2 36 0,0 0-60 16,0 0 39-16,0 0-58 0,0 0 46 0,-12 2-55 16,12-2 61-16,0 0-48 0,0 0 65 0,0 0-63 15,15 1 1-15,-15-1-3 0,19 0 0 16,-6 0-7-16,4 0-1 0,-1-1-4 0,2 1-1 16,1-2-2-16,2 1-4 0,-1 0-3 0,2 1-4 0,-1-1-7 15,0-1-5-15,0 2-2 0,-3-3-1 16,1 1-3-16,-3 2 3 0,-2 0-7 0,-1-1-13 15,0 0-31-15,-13 1-44 0,22-3-2 0,-22 3-98 16,15-2-4-16,-15 2-114 0,15-1-23 0,-15 1-30 16,0 0-39-16,14-2-412 0,-14 2-324 0</inkml:trace>
  <inkml:trace contextRef="#ctx0" brushRef="#br0" timeOffset="-195998.12">19826 14440 333 0,'0'0'333'15,"0"0"-19"-15,8-7-73 0,-8 7 26 0,0 0-103 0,0 0 53 16,9-5-74-16,-9 5 59 0,0 0-51 16,11 6 31-16,-11-6-72 0,12 8 38 0,-7 0-56 15,3 0 49-15,0 2-60 0,0 1 48 0,1 1-54 16,1 1 51-16,-1-1-65 0,0 4 58 0,3 0-58 15,-3 0 55-15,0 1-62 0,0-4 42 0,-1 1-61 16,0 0 47-16,-1-2-68 0,0 1 54 0,1-2-62 16,-3-1 57-16,-1-1-63 0,1-2 57 0,-5-7-58 15,8 14 64-15,-8-14-58 0,7 11 65 0,-7-11-40 16,7 7 63-16,-7-7-37 0,0 0 34 0,6 6-38 16,-6-6 32-16,0 0-34 0,9-6 20 15,-9 6-33-15,8-12-19 0,-8 12 18 0,6-18 1 16,-3 7-7-16,0-5-8 0,1 0-3 0,0-1-24 15,0-1 21-15,1 1 1 0,-1 1-2 16,-2-1-8-16,2 0-6 0,0 2-2 0,-1 0-9 16,1 1-17-16,-2 2-26 0,-1 0-35 0,2 4-47 15,-3 8-4-15,4-18-115 0,-4 18-23 0,4-13-119 16,-4 13-3-16,2-11-2 0,-2 11-11 0,0 0-52 16,0 0-212-16,0 0-184 0</inkml:trace>
  <inkml:trace contextRef="#ctx0" brushRef="#br0" timeOffset="-195562.06">20227 14539 244 0,'0'0'293'0,"0"0"-55"0,0 0 10 16,0 0-47-16,4 9 17 0,-4-9-66 0,0 0 49 15,0 0-79-15,8 6-11 0,-8-6-2 0,9 4 37 16,-9-4-87-16,14 1-7 0,-14-1 45 0,14 2-67 15,-14-2 49-15,17-1-57 0,-17 1 55 16,15-2-56-16,-15 2 58 0,15-6-47 0,-15 6 46 16,13-7-45-16,-13 7 10 0,13-9 2 0,-13 9-6 15,10-12 44-15,-10 12-51 0,7-15 54 16,-7 15-59-16,3-12 51 0,-3 12-50 0,4-12 52 16,-4 12-55-16,0-13 51 0,0 13-65 0,-4-12 53 15,4 12-63-15,-5-8 42 0,5 8-57 0,-9-6 52 16,9 6-56-16,-13-2 66 0,13 2-60 0,-15 2 54 15,15-2-54-15,-15 10 8 0,7-2 14 0,-1-1 7 16,1 5 65-16,2-1-63 0,-1 3 61 0,1-2-57 16,1 2 59-16,3 2-67 0,-2-1 59 15,2 1-62-15,2-2 54 0,0 0-54 0,3 1 52 16,0-1-66-16,2 1 55 0,1-2-59 0,3-2 57 0,0 2-57 16,4-2 53-16,3 0-61 0,1-3 19 0,2 0-98 15,-1-2-1-15,0-2-58 0,2-2-52 16,0-1-42-16,1-2-53 0,0 0-59 0,-2-3-37 15,4-1-65-15,-1 0-222 0,-6-1-189 0</inkml:trace>
  <inkml:trace contextRef="#ctx0" brushRef="#br0" timeOffset="-194543.43">20860 14580 193 0,'0'0'331'15,"0"0"-59"-15,0 0-29 0,0 0-21 0,0 0-57 16,0 0 25-16,0 0-69 0,0 0 52 0,0 0-71 16,0 0 62-16,0 0-57 0,1 10 53 0,-1-10-52 15,0 0 54-15,10 5-61 0,-10-5 37 0,12 4-64 16,-12-4 38-16,17 3-64 0,-17-3 40 0,18 2-60 15,-18-2 45-15,19 0-56 0,-19 0 47 0,16-2-56 16,-16 2 47-16,21-3-56 0,-12-1 52 16,-9 4-55-16,16-9 50 0,-16 9-52 0,13-10 52 15,-13 10-53-15,12-14 3 0,-12 14 8 0,7-15 4 16,-7 15 48-16,5-16-57 0,-5 16 54 0,4-13-61 16,-4 13 58-16,0-13-60 0,0 13 58 0,-1-12-65 15,1 12 47-15,0 0-62 0,-5-12 55 0,5 12-55 16,0 0 54-16,-13-4-52 0,13 4 55 0,-17 4-53 15,7 1 13-15,-2 2 54 0,0 0-58 0,0 1 52 16,0 2-51-16,1 1 60 0,0 0-52 0,2 1 53 16,0 0-57-16,1 1 58 0,1-1-54 0,2 3 68 15,1-3-56-15,1 0 61 0,2 0-65 16,1 1 62-16,1-1-60 0,3 0 55 0,3 1-60 16,3-2 55-16,1 0-58 0,3 0 56 0,4-1-78 15,1-2 25-15,-1 1-104 0,3-4 12 16,-1-1-38-16,-2 0-44 0,2-3-44 0,1-2-36 15,1 0-21-15,2-3-18 0,0 0-1 0,0-1-18 16,-2-4 7-16,0 1 28 0,0-2-164 0,-3 0 79 16</inkml:trace>
  <inkml:trace contextRef="#ctx0" brushRef="#br0" timeOffset="-193482.75">21348 14652 467 0,'9'-11'76'0,"-1"3"38"0,-3 1 18 16,-1-1 16-16,-4 8 13 0,5-14-14 0,-5 14 25 16,1-13-45-16,-1 13 49 0,-1-11-68 15,1 11 10-15,-4-12 9 0,4 12 10 0,-6-10-3 16,6 10-6-16,-9-8-7 0,9 8-6 0,-10-7-10 15,10 7 32-15,-13-3-61 0,13 3 36 0,-15-1-59 16,15 1 40-16,-17 4-52 0,7 0 57 0,1 1-57 16,0 0 49-16,-2 0-59 0,1 4 52 0,0 0-64 15,2-2 49-15,1 2-60 0,-1-1 51 0,3 1-61 16,0 1 58-16,1 0-58 0,4-10 52 0,-4 18-54 16,4-18 59-16,1 16-57 0,-1-16 59 15,7 16-61-15,-2-7 57 0,1-2-62 0,2 0 55 16,1-3-63-16,0 1 54 0,0-1-55 0,-9-4 53 15,18 3-60-15,-18-3 63 0,18-2-64 0,-8-3 58 16,-1 0-54-16,-1-4 54 0,0 0-59 16,0-4 63-16,0 0-65 0,-1-6 52 0,1 0-61 15,-2-2 55-15,1-1-56 0,-2-2 50 0,0 1-59 16,-1-2 63-16,0 1-58 0,-2 1 68 0,1 3-62 16,-2 2 58-16,0 3-53 0,1-1 51 0,-1 3-67 15,-1 2 48-15,0 11-9 0,1-17-1 0,-1 17 4 16,0 0 0-16,0 0-46 0,-4-9 64 0,4 9-42 15,0 0 53-15,-7 15-47 0,7-15 66 0,-7 18-54 16,4-6 66-16,0 0-42 0,0 2 64 0,1 1-57 16,1 2 63-16,-1-2-70 0,1 4 49 0,1-3-58 15,0 2 58-15,1-2-69 0,1 2 55 0,0 1-56 16,2-1 51-16,0-3-56 0,1 3 61 0,4-3-61 16,-3 0 40-16,3-2-76 0,1-1 24 15,1-2-54-15,0 0-45 0,3-1-46 16,-1-3-43-16,2 1-42 0,-1-4-30 0,2-2 0 15,-2 1-1-15,0-4 6 0,0 1 7 0,2-2 11 16,-1-2 34-16,-1-1 35 0,0-2 33 0,-1 0 26 16,-1-1 30-16,0 2 36 0,-2-3 31 0,0-1 38 15,-1 1 38-15,-1 1 32 0,-1-1 27 0,-2 2 25 16,1-1-8-16,-4 0 26 0,2 0-36 0,-4 9 40 16,4-15-57-16,-4 15 62 0,0-16-66 15,0 16 68-15,-3-13-63 0,3 13 54 0,-5-13-47 16,5 13 38-16,-8-11-58 0,8 11 41 0,-10-10-53 15,10 10 35-15,-11-5-57 0,11 5 40 0,-13-7-58 16,13 7 43-16,-15 0-39 0,15 0 26 0,-14 4-50 16,4-1 48-16,10-3-52 0,-17 10 51 0,10-4-57 15,-1 1 56-15,0 3-53 0,1-1 53 0,2 0-50 16,-1 0 48-16,3 3-6 0,1-3-7 0,-1 1-6 16,3-10-3-16,0 19-3 0,0-19 1 15,3 18 1-15,1-9-2 0,2-1 0 0,0 0-2 16,1-2 0-16,1 2 4 0,0-4 1 0,0 0-6 15,-8-4 0-15,14 6 2 0,-14-6-2 16,15 1-54-16,-15-1 59 0,13-4-52 0,-5-2 56 16,0 1-52-16,-2-3 54 0,0-1-56 0,1-2 54 15,0 1-55-15,-2-2 61 0,1-1-56 0,-2 1 53 16,-1 1-57-16,1 1 58 0,-1-2-62 0,-1 3 57 16,-2 9-55-16,7-17 59 0,-7 17-55 0,3-12 54 15,-3 12-60-15,4-11 51 0,-4 11-62 0,0 0 60 16,3-11-52-16,-3 11 56 0,0 0-54 0,0 0 59 15,0 0-47-15,0 0 70 0,0 0-48 0,0 0 62 16,1 15-64-16,-1-15 65 0,-1 17-43 0,1-17 72 16,-1 21-54-16,1-9 57 0,0 2-43 0,0 0 45 15,0 2-62-15,1 2 40 0,0 1-39 0,0-2 36 16,1 2-45-16,0-1 35 0,0 1-46 0,0-1 33 16,-1 0-34-16,2-1 31 0,1 0-33 0,-2 2 24 15,0-2-23-15,0-2 24 16,-1 2-34-16,1-2 31 0,-1-1-32 0,-1-1 30 15,1-1-34-15,-1 1 33 0,0-13-31 0,-1 21 31 16,1-21-32-16,-1 21 27 0,-2-11-30 0,3-10 29 16,-4 17-25-16,4-17 23 0,-9 13-33 0,9-13 16 15,-10 8-47-15,10-8 13 0,-14 6-61 0,14-6 10 16,-19 3-95-16,19-3 7 0,-22-3-68 0,11-1-73 16,-1 0-90-16,-1-2-64 0,2 0-67 15,1-4-379-15,1 1-469 0</inkml:trace>
  <inkml:trace contextRef="#ctx0" brushRef="#br0" timeOffset="-193033.27">21911 14661 238 0,'0'0'312'0,"0"0"-57"16,0 0-40-16,0 0-33 0,7-6-35 15,-7 6-20-15,0 0-10 0,10 2-17 0,-10-2-3 16,12 1-15-16,-12-1-9 0,14 3-52 0,-14-3 45 16,15 1-46-16,-15-1 56 0,18-1 4 0,-18 1 15 15,16-3 0-15,-16 3 5 0,15-4-3 16,-15 4-7-16,14-9-63 0,-6 3 50 0,-8 6-58 16,11-13 53-16,-7 5-66 0,0-1 53 0,0 0-43 15,-4 9 42-15,7-18-33 0,-7 18 56 0,3-16-50 16,-3 16 45-16,1-15-57 0,-1 15 42 0,-1-12-57 15,1 12 39-15,-5-11-48 0,5 11 49 0,-10-6-50 16,10 6 47-16,-15 0-44 0,4 2 54 0,2 2-50 16,-1 0 58-16,-2 4-46 0,1 2 51 0,1-1-46 15,-2 2 55-15,4 2-52 0,-1 0 58 0,3 1-56 16,0 1 56-16,2 0-54 0,0 0 67 0,3 0-59 16,1-2 56-16,1 1-62 0,2 0 60 15,2 1-65-15,2-2 58 0,1-1-68 0,4-1 45 16,2-1-56-16,1-1 51 0,3 1-59 15,-1-5 39-15,0 1-89 0,1-2 16 0,0-2-61 16,1 1-53-16,-2-3-56 0,1 0-53 0,-1-1-55 16,-1-1-50-16,-2-1-49 0,0 0-396 0,-2 1-348 15</inkml:trace>
  <inkml:trace contextRef="#ctx0" brushRef="#br0" timeOffset="-191733.26">19854 15271 263 0,'3'-14'322'0,"-3"14"-33"0,0 0-6 0,1-14-12 16,-1 14-16-16,0 0-22 0,3-10-25 15,-3 10-24-15,0 0-35 0,0 0-24 0,1-13-23 16,-1 13-15-16,0 0-14 0,0 0-5 0,0 0 3 0,0 0-4 15,0 0-31-15,0 0 62 0,0 0-41 16,4 13 58-16,-4-13-46 0,1 14 54 0,-1-14-54 0,0 22 58 16,1-12-62-16,-1 4 57 0,0 0-14 15,0 3-8-15,0-1-2 0,0 1-13 0,0 1-10 16,2 0-7-16,-4 1-15 0,2 1 7 0,2-4-12 16,-2 2-5-16,0 0 2 0,0-1-4 0,1 0-5 15,-1-2-11-15,1-1-5 0,1-1-3 0,-1 0 0 16,0-2-6-16,2 1 2 0,0-1-46 0,0-2 53 15,1 1-43-15,1-2 48 0,1-1-47 16,2 1 48-16,2-2-51 0,0-2 33 0,1 1-74 0,1-1 31 16,-1 0-40-16,1-2-23 0,0 0-31 0,0-1-34 15,-12-1-28-15,22 0-48 0,-22 0-16 16,23-2-73-16,-23 2-30 0,18-3-47 16,-18 3-59-16,18-8-187 0,-18 8-161 0</inkml:trace>
  <inkml:trace contextRef="#ctx0" brushRef="#br0" timeOffset="-191485.3">19783 15437 182 0,'0'0'396'0,"0"0"-104"0,-8-7-28 0,8 7-27 15,0 0-34-15,0 0-25 0,0 0-24 0,5-10-17 16,-5 10-17-16,13-5-25 0,-13 5-12 0,17-2-24 16,-6 0-9-16,-11 2-5 0,23-1-12 0,-8 0-8 15,0 1-3-15,0 0-8 0,0 0-27 0,0 1-62 16,1-1-54-16,0 1-71 0,-1-1-62 0,-2 1-74 16,2 0-158-16,-3 1 15 0</inkml:trace>
  <inkml:trace contextRef="#ctx0" brushRef="#br0" timeOffset="-191086.22">20115 15388 407 0,'6'-9'389'0,"-6"9"-26"0,0 0-50 16,8-7-42-16,-8 7-32 0,0 0-35 0,9-4-26 15,-9 4-24-15,0 0-14 0,0 0-18 0,15 2-8 16,-15-2-4-16,10 5 7 0,-10-5 13 0,11 10 4 15,-6-3-8-15,1 2-15 0,1 0-15 0,-1 3-2 16,-1 0 1-16,0 1-3 0,0 2 0 0,-2 0-13 16,2-1-10-16,-2 2-12 0,-1-2-5 0,-1 0-3 15,-1-1-8-15,0 0-11 0,0-13-3 16,0 22-5-16,0-22-3 0,-1 22 2 0,1-22-1 16,-1 15-1-16,1-15-2 0,-3 12 0 0,3-12-2 15,0 0-3-15,-5 11-8 0,5-11-7 0,0 0-10 16,0 0-8-16,0 0 2 0,-6-12-12 0,6 12-5 15,0-16 2-15,1 6-9 0,0-4 7 0,2-1 1 16,1-1-6-16,1-1-10 0,-1 0-56 0,3-2 67 16,0 0-45-16,3 3 65 0,-2 2-53 0,-1 0 52 15,2 2-54-15,1 1 50 0,1 0-47 0,0 2 46 16,1 1-65-16,-2 3 26 0,-1 0-36 16,1 2-45-16,-10 3-48 0,18-4-55 0,-18 4-43 15,17 0-38-15,-17 0-65 0,13 3-197 16,-13-3-106-16</inkml:trace>
  <inkml:trace contextRef="#ctx0" brushRef="#br0" timeOffset="-190834.22">20487 15435 83 0,'0'0'452'0,"0"0"-93"0,0 0-39 16,0 0-62-16,0 0-14 0,0 0-15 15,0 0-15-15,0 0-17 0,0 0-19 0,6 9-6 16,-6-9-12-16,4 10-12 0,-4-10-3 0,1 12 1 16,-1-12 1-16,2 17-3 0,-2-17-15 0,2 19-21 15,-2-19-17-15,1 22-8 0,-1-22-10 0,2 21-14 16,-2-8-7-16,1-2-11 0,-1-11-5 0,0 20-3 16,0-20-11-16,0 17-53 0,0-17-60 0,0 14-46 15,0-14-65-15,-1 13-32 0,1-13-68 0,0 0-99 16,-2 11-124-16,2-11-237 0,0 0-275 15</inkml:trace>
  <inkml:trace contextRef="#ctx0" brushRef="#br0" timeOffset="-190517.79">20512 15302 171 0,'0'0'374'0,"0"-11"-102"0,0 11-5 15,0 0-55-15,0 0 34 0,0 0-85 0,0 0 44 16,0 0-81-16,0 0 43 0,0 0-26 0,0 0-31 16,0 0-19-16,0 0-16 0,0 0-13 0,0 0-15 15,0 0-7-15,0 0-8 0,-6 6 1 16,6-6-5-16,0 0 20 0,0 0 25 0,0 0 17 0,0 0 7 16,0 0-3-16,0 0-6 0,0 0-54 0,0 0 48 15,0 0-61-15,0 0 48 0,0 0-62 16,4-9 51-16,-4 9-60 0,0 0 48 0,0 0-58 0,4-11 50 15,-4 11-58-15,0 0 25 0,0 0-89 16,5-7-4-16,-5 7-107 0,0 0-1 0,0 0-62 16,0 0-17-16,0 0-54 0,0 0-384 15,13 1-222-15</inkml:trace>
  <inkml:trace contextRef="#ctx0" brushRef="#br0" timeOffset="-189868.88">20934 15496 256 0,'0'0'366'0,"7"-12"-18"15,-7 12-56-15,3-10-54 0,-3 10-21 0,3-11-11 16,-3 11-33-16,-1-11-23 0,1 11-20 0,-4-11-15 15,4 11-10-15,-10-8-3 0,1 3-5 16,0 1 3-16,-3 2-9 0,1 0 0 0,-2 0-1 0,-1-1-5 16,1 3-11-16,0 3-5 0,-2-1-11 15,1 0-11-15,-1 2-1 0,0 3-7 0,2-1-7 16,0-1 2-16,1 4-8 0,2 0 3 0,1-1-7 16,1 4 17-16,2-3-12 0,1 2 13 0,2-1-5 15,2 1 1-15,1-11-7 0,1 18 8 16,2-6-7-16,1-4 1 0,3 0-8 0,0 1-2 15,2 0 0-15,1-3-2 0,3 1-2 0,-3-1 3 16,1-3-4-16,1 0-7 0,0-2 1 0,-12-1-4 16,22 0 4-16,-11-2-1 0,0-3 2 0,-1-3-3 15,1 0 0-15,0-2 3 0,-3-1-3 16,0 0-2-16,0-2-5 0,-1 1 1 0,-2-3 0 0,0 2-1 16,-1-1-2-16,0 3-50 0,-2-1 66 0,2 2-61 15,-1 0 65-15,-3 10-65 0,5-14 52 16,-5 14-62-16,2-12 55 0,-2 12-5 0,4-9-1 15,-4 9 0-15,0 0 0 0,0 0 4 0,0 0 9 16,0 0 11-16,0 0 9 0,3 12 2 0,-3-12-2 16,0 16 14-16,0-16 10 0,0 23-1 0,0-9-1 15,-2 1-1-15,2 1 3 0,2 2-10 0,-2 2 0 16,0 1 5-16,0-1-4 0,0 0-10 16,0 1 0-16,1-1 0 0,0 0-13 0,-1-1 0 0,2 1-53 15,-1-1 59-15,0-1-52 0,0-2 53 16,1 0-50-16,-2-1 52 0,1-3-53 0,-1 1 55 15,2-3-47-15,-2-10 56 0,0 20-47 0,0-20 52 16,0 15-47-16,0-15 43 0,-6 13-48 0,6-13 40 16,-8 10-56-16,8-10 26 0,-14 6-85 0,14-6 41 15,-20 3-38-15,20-3-35 0,-26 0-43 0,13-1-66 16,0-2-36-16,-3 0-78 0,0-3-26 0,0 1-73 16,1 1-422-16,1-2-408 0</inkml:trace>
  <inkml:trace contextRef="#ctx0" brushRef="#br0" timeOffset="-189201.25">21231 15478 290 0,'2'-10'390'0,"-2"10"-54"0,3-15-50 0,-3 15-40 0,1-13-22 16,-1 13-25-16,-4-14-12 0,4 14-16 0,-2-11-21 15,2 11-18-15,-8-11-17 0,8 11-12 16,-10-8-10-16,10 8-11 0,-15-4-2 0,15 4-10 0,-16 0-8 16,16 0-9-16,-20 3-3 0,9 3-2 0,0 0-1 15,1 0-7-15,-1 3-3 0,1 1 12 16,1 1-15-16,2-1 9 0,0 2-16 0,0 1 8 15,2 0-11-15,-1 1 4 0,4-1-9 0,1-1 2 16,-1-1-8-16,4 2 13 0,-1-3-16 0,3 2 12 16,-2-4-9-16,3 2-4 0,2-1 3 0,-2 0 1 15,1-3-1-15,1-1 0 0,-7-5-1 0,15 8-2 16,-15-8 0-16,14 0-2 0,-14 0-4 16,15-5 6-16,-7 0 1 0,0-3-1 0,-2 1 0 15,2-3-2-15,-1-3-2 0,-1 0 0 16,0 1-5-16,0-3 4 0,1 2 0 0,-4 0-2 0,3 0-1 15,-3 2-3-15,0 1-4 0,1 2-3 16,-4 8-7-16,5-14-5 0,-5 14-3 0,5-12 0 16,-5 12 3-16,0 0 1 0,8-8 3 0,-8 8 4 15,0 0 16-15,0 0 2 0,7 10 16 0,-7-10 5 16,4 13 6-16,-4-13 10 0,3 19 7 0,-2-7 5 16,-1 0 2-16,1 1-5 0,1 4 14 0,1 0-2 15,-1-1-12-15,-1 3-7 0,0-1 4 0,2 0-3 16,-1 0 9-16,1 0-8 0,0 0-12 0,-1 0 1 15,2-2-4-15,-1 0-7 0,-1 1-52 16,1-2 53-16,0 0-49 0,-1-2 58 0,-1-1-59 0,0-1 58 16,-1-11-48-16,3 19 54 0,-3-19-45 15,0 17 41-15,0-17-40 0,-3 14 41 0,3-14-46 16,-7 11 40-16,7-11-56 0,-12 8 37 0,4-2-80 16,8-6 34-16,-17 4-81 0,17-4 0 0,-18 2-50 15,18-2-63-15,-22-3-50 0,22 3-53 0,-20-5-49 16,20 5-54-16,-17-6-407 0,17 6-384 0</inkml:trace>
  <inkml:trace contextRef="#ctx0" brushRef="#br0" timeOffset="-187453.35">21430 15530 316 0,'0'0'366'16,"0"0"-98"-16,0 0-4 0,3-11-75 0,-3 11 2 16,0 0-61-16,0 0 4 0,9-6-49 0,-9 6 20 15,0 0-45-15,16-1 15 0,-16 1-43 0,13-1 27 16,-13 1-35-16,15-2 25 0,-15 2-33 0,14-2 28 16,-14 2-31-16,16-3 24 0,-16 3-25 0,11-8 20 15,-11 8-23-15,13-9 17 0,-7 2-30 16,-6 7 26-16,8-14-24 0,-8 14 4 0,6-15 3 0,-6 15 4 15,4-14 6-15,-4 14 5 0,0-15 9 16,0 15 4-16,-1-13 3 0,1 13-6 0,-3-12-1 16,3 12-3-16,-7-9-2 0,7 9 2 0,-12-5-1 15,12 5 7-15,-15 0 2 0,15 0 6 0,-19 7-8 16,10-4 17-16,-2 5-4 0,1 0 18 0,-1 1-17 16,3 1 17-16,-1 2-8 0,2 1 22 0,1 0-18 15,1 1 10-15,1 0-14 0,2-2 9 0,1 1-15 16,1 0 3-16,0-1-7 0,2 1 5 0,2-1-16 15,2 1 2-15,2-3-10 0,2 1 6 16,1-1-12-16,1-1 7 0,4 0-12 0,-1-4-5 0,2 0 7 16,-1-2-1-16,0-2-25 0,-1-1-7 15,3-4-25-15,0-1 1 0,0-2-24 0,-1-3 8 16,-1-1-26-16,0-3-3 0,-3 0-18 0,1-1 20 16,-2 0-7-16,-2 0 22 0,-1 0-20 0,-1 1 7 15,-3 1 5-15,0 0 10 0,-3 0 12 16,1 3 3-16,-3 10 4 0,4-19 2 0,-4 19 4 15,-3-16 4-15,3 16 3 0,-2-12 2 16,2 12 1-16,-7-9 24 0,7 9-20 0,0 0 5 0,-7-8-1 16,7 8 10-16,0 0-3 0,0 0 1 0,0 0 5 15,-9 3 21-15,9-3-26 0,0 0 32 16,0 0-28-16,-2 14 32 0,2-14-30 0,4 9 26 0,-4-9-25 16,5 7 24-16,-5-7-26 0,8 9 28 0,-8-9-24 15,9 8 20-15,-9-8-31 0,13 5 24 16,-13-5-41-16,11 5 30 0,-11-5-34 0,13 2 38 15,-13-2-27-15,0 0 34 0,15 0-28 0,-15 0 32 16,0 0-23-16,14-3 25 0,-14 3-15 0,0 0 29 16,7-8-23-16,-7 8 12 0,0 0 2 0,0 0 5 15,0 0 17-15,-3-10-24 0,3 10 25 0,0 0-21 16,-9-5 18-16,9 5-23 0,0 0 21 0,-14 1-25 16,14-1 10-16,-10 5 8 0,10-5 14 0,-14 9-14 15,6-1 31-15,2-1-11 0,-2 1 16 16,2 2-5-16,1 1 8 0,-2-1-6 0,2 3 14 15,1-1-15-15,2-1 13 0,-2-1-10 0,3 3 2 16,0-2-17-16,1-11 3 0,1 21-14 0,1-12 8 16,2 1-18-16,1 0 8 0,2-2-14 0,-1-1 8 15,4 0-13-15,3 1 9 0,-1-5-21 0,0 1-10 16,1-3-45-16,2-1-17 0,-2 0-36 0,0 0 3 16,1-2-29-16,-2-2 14 0,3-1-29 0,-4-1 26 15,2-1-8-15,-3 0 48 0,1 0-9 0,-4-2 36 16,1 2-21-16,-2-1 41 0,1 1-14 0,-7 7 8 15,7-17 5-15,-7 17 5 0,7-11 5 0,-7 11-1 16,5-11-5-16,-5 11 7 0,0 0-10 16,4-12 1-16,-4 12 3 0,0 0 34 15,5-7-34-15,-5 7 35 0,0 0-33 0,0 0 34 16,0 0-28-16,0 0 43 0,0 0-34 0,11 3 34 16,-11-3-23-16,0 0 28 0,10 5-31 0,-10-5 29 15,8 4-31-15,-8-4 45 0,11 3-40 0,-11-3 30 16,12 3-27-16,-12-3 24 0,12 1-26 0,-12-1 23 15,14-3-27-15,-14 3 26 0,13-5-28 0,-13 5 24 16,14-7-25-16,-14 7 26 0,14-12-27 0,-8 6 28 16,1-2-22-16,-2-1 31 0,0 1-34 0,-2 0 5 15,-3 8 10-15,6-17-1 0,-6 17 2 16,1-16-2-16,-1 16-2 0,0-14 3 0,0 14-6 0,-5-12 1 16,5 12 7-16,-10-12-3 0,10 12-3 0,-12-9-3 15,12 9 1-15,-13-5 5 0,13 5-4 16,-16 0 4-16,16 0 7 0,-18 7 10 0,9-2-3 15,0 1 20-15,0 2-16 0,-1 1 24 0,2 2-15 16,0-1 29-16,1 2-10 0,0 1 15 0,1 0-23 16,2 1 4-16,2-2-9 0,-2 0-1 0,2-1-11 15,1-1 7-15,1-10-8 0,3 22 16 0,-1-12-15 16,3-1 7-16,2 0-13 0,3-1 7 0,2 0-19 16,0-1 12-16,4-1-15 0,-1-1 10 15,3-2-13-15,1 0 11 0,-1-2-21 0,2-1-1 16,1-2-22-16,-1-1 3 0,2-1-27 0,0-2 5 15,-2-1-9-15,-1-1 10 0,-2-2-9 0,1-1 22 16,-5 0-10-16,-1 1 19 0,-3-1-12 0,0 0 17 16,-1-1-12-16,-2 1 19 0,-2 0-15 0,-1 0 18 15,-3 11-10-15,1-19 13 0,-1 19-18 0,-4-19 2 16,4 19 1-16,-8-16 0 0,8 16 2 16,-11-11 1-16,11 11 0 0,-12-8 0 0,12 8 3 15,-14-3 4-15,14 3 16 0,-15 2-16 0,15-2 19 16,-15 7-10-16,6-2 25 0,9-5-12 0,-14 12 15 15,7-3-14-15,1-2 8 0,1 3-6 0,1 0 16 16,0-1-3-16,2 1 6 0,-1 1-9 16,3-11 10-16,-1 18-9 0,1-18 6 0,2 17-16 15,-2-17 14-15,5 16-15 0,1-8 11 0,-6-8-13 16,14 12 11-16,-5-8-12 0,0 0 12 0,1 0-10 16,0-2 11-16,-10-2-14 0,23 0 6 0,-13-3-1 15,2-1 5-15,0-2-10 0,-1-2 5 0,-1-4-17 16,1 1 13-16,0-5-19 0,-1-2 5 0,0-1-3 15,-2-3-3-15,0 1 5 0,0-7-4 0,-3 3-44 16,-1 0 55-16,1-1-1 0,-2 1-3 0,1 1 0 16,-1 1 0-16,-2 5 2 0,1 1-2 0,1-1-2 15,-2 4 0-15,0 2-4 0,1 2-8 16,-1-2-2-16,-1 12 3 0,0-11 1 0,0 11 9 16,0 0 13-16,0 0 9 0,0 0-2 0,0 0 13 15,0 0 9-15,-3 10-41 0,3-10 71 0,-1 18-42 16,0-7 65-16,1 2-55 0,-3 1 71 0,3 2-52 15,-1 2 57-15,1-2-60 0,-1 2 51 0,1 1-55 16,0 1 41-16,0-1-17 0,0 0-4 0,0 0-9 16,0 1-9-16,1-1-7 0,0 0-31 0,2-1 21 15,-2-1-5-15,2 0-11 0,-1 0 7 0,2-4-4 16,0 2-4-16,1-2 0 0,1-2-3 0,3 1-13 16,-1-1-34-16,1-2-41 0,2-2-63 0,0 1-57 15,2-3-56-15,0 0-90 0,-1-1-50 0,2-1-86 16,-1-2-56-16,0-1-335 0,1 0-414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5:18:12.3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2107 971 191 0,'0'0'329'15,"-8"-3"-74"-15,8 3-19 0,0 0-14 0,0 0-22 16,-11-3-13-16,11 3-7 0,0 0-9 16,0 0-7-16,-14-4-13 0,14 4-14 0,0 0-16 15,0 0-11-15,0 0-30 0,0 0 17 0,-12-2-8 0,12 2-10 16,0 0-12-16,0 0-6 0,0 0-5 15,0 0-10-15,0 0 19 0,0 0 19 0,0 0 11 16,13 2 1-16,-13-2 4 0,24 0-23 0,-8 0-16 16,3 0 4-16,4 0 1 0,0-2-19 0,4 2 6 15,1-1-17-15,-1 1-4 0,2 0-11 16,-1 0 7-16,2 0-12 0,-2 0 12 0,0-2-19 16,-4 2 12-16,-2 0-19 0,-2-1 12 15,-2 1-13-15,-4-2 14 0,1 2-28 0,-3-1-9 16,1 0-50-16,-13 1-50 0,19-1-57 0,-19 1-55 0,14-2-63 15,-14 2-61-15,0 0-44 0,9-4-7 16,-9 4-272-16,0 0-190 0</inkml:trace>
  <inkml:trace contextRef="#ctx0" brushRef="#br0" timeOffset="310.31">2449 930 31 0,'0'0'406'0,"0"0"-78"0,0 0-36 0,0 0-21 16,-8 5-46-16,8-5-28 0,0 0-34 0,0 0-26 16,0 0-16-16,0 0-7 0,-7 8 3 0,7-8 17 15,0 0 13-15,-4 15 3 0,4-15 2 0,-1 13-17 16,1-13-8-16,-4 20 1 0,3-9 21 0,0 4-20 16,-2 2-1-16,0 0-29 0,2 1 17 15,0 0-31-15,0 0 17 0,-1 1-23 16,0 1 24-16,1 0-8 0,-1-1-3 0,0 0-2 15,0 2 5-15,1-2-22 0,0-1 1 0,-2-1-20 16,2 0 2-16,0-2-28 0,-1-1 15 0,1-2-22 16,1 0 14-16,-1-1-19 0,0 0 9 0,1-11-46 15,-2 16-14-15,2-16-70 0,-1 14-95 0,1-14-78 16,-2 11-90-16,2-11-124 0,0 0-131 0,0 0-329 16,6 8-535-16</inkml:trace>
  <inkml:trace contextRef="#ctx0" brushRef="#br0" timeOffset="761.14">3333 992 531 0,'0'0'482'0,"1"-12"-45"0,-1 12-29 16,0 0-16-16,1-14-55 0,-1 14-34 15,0 0-60-15,1-11-30 0,-1 11-65 0,0 0-11 0,0 0-41 16,0 0-9-16,0 0-28 0,0 0 7 0,0 0 1 16,0 0 42-16,0 0-13 0,0 0 31 0,2 17-12 15,-4-5 2-15,2 0-4 0,0 2-10 0,-1 3-2 16,1 1-11-16,0 0-5 0,0 1-9 0,0 0-6 16,-1 0-14-16,1 1-7 0,1-2 1 0,-1 0-19 15,0-2 7-15,0 1-18 0,1-1 12 16,1-3-27-16,-2 0 1 0,1-2-47 0,-1-11-30 15,1 19-48-15,-1-19-50 0,3 16-40 0,-3-16-45 16,1 12-28-16,-1-12-35 0,0 0-95 0,4 10-88 16,-4-10-476-16,0 0-568 0</inkml:trace>
  <inkml:trace contextRef="#ctx0" brushRef="#br0" timeOffset="962">3363 1005 10 0,'2'-11'507'15,"-2"11"-84"-15,2-20-20 0,-2 20-28 0,3-15-13 16,-3 15-35-16,3-13-66 0,-3 13-38 0,0 0-53 16,3-16-34-16,-3 16-36 0,5-9-16 0,-5 9-21 15,9-7-13-15,-9 7-14 0,17-8-4 0,-6 5-11 16,1 2-1-16,2 0-11 0,0 0 1 0,2 1-29 16,4 1-30-16,-1 1-46 0,1 1-54 0,-2-1-48 15,3 3-60-15,-2-2-69 0,-4 1-85 0,2 1-259 16,-5-1-178-16</inkml:trace>
  <inkml:trace contextRef="#ctx0" brushRef="#br0" timeOffset="1151.59">3425 1071 126 0,'0'0'341'0,"-8"5"-61"0,8-5-31 0,0 0-13 16,-7 7-36-16,7-7-41 0,0 0-1 0,0 0-16 15,9 10-19-15,-9-10-20 0,13 3-21 0,-13-3-16 16,21 5-16-16,-10-4-28 0,5 0-29 0,-2 1-51 16,2-1-80-16,1-1-79 0,1 0-88 0,1 0-200 15,-1-1-1-15</inkml:trace>
  <inkml:trace contextRef="#ctx0" brushRef="#br0" timeOffset="1427.96">3869 926 6 0,'0'0'707'0,"4"-11"-179"0,-4 11-98 16,0 0-42-16,4-9-37 0,-4 9-61 0,0 0-40 15,0 0-54-15,0 0-28 0,0 0-43 0,0 0-22 16,4-8-30-16,-4 8-3 0,0 0-6 16,0 0 48-16,1 11-3 0,-1-11 34 0,1 15-32 15,-1-15 19-15,0 21-9 0,0-8-15 0,2-1-15 16,-2 3-1-16,1 1-7 0,-1 2-8 15,0 0-8-15,0-1-13 0,1 2-9 0,-1 0-2 0,0-1 2 16,2-1-18-16,-2 2-4 0,1-1-5 16,0-1 3-16,-1-2-44 0,0-1-29 0,1 0-49 15,1-3-55-15,-2 2-60 0,0-13-81 0,1 17-56 16,-1-17-57-16,2 15-11 0,-2-15-78 0,0 0-363 16,0 14-410-16</inkml:trace>
  <inkml:trace contextRef="#ctx0" brushRef="#br0" timeOffset="1649.55">3908 986 256 0,'0'-14'547'15,"0"3"-83"-15,0 11-54 0,0-18-37 0,0 18-37 16,0-17-40-16,0 17-50 0,1-14-40 0,-1 14-57 16,1-12-26-16,-1 12-32 0,7-13-15 0,-7 13-26 15,14-11-7-15,-14 11-17 0,18-7-1 0,-7 3-9 16,1 2 0-16,0 0-6 0,4 1-1 0,-1 1-35 15,3 1-38-15,1 1-52 0,-2 0-46 16,0 0-33-16,0 1-61 0,-2-1-33 0,-2 2-67 16,0-2-61-16,-4 3-174 0,0-1-104 0</inkml:trace>
  <inkml:trace contextRef="#ctx0" brushRef="#br0" timeOffset="1826.7">3902 1085 467 0,'0'0'431'16,"0"0"-54"-16,0 0-62 0,2 11-35 0,-2-11-41 16,9 4-38-16,-9-4-47 0,15 2-27 0,-15-2-27 15,19 3-17-15,-19-3-21 0,23 1-8 0,-10-1-11 16,2 2-31-16,1-2-54 0,0 0-52 0,2-2-106 16,0 1-89-16,1-1-144 0,-2 1-158 0,1-1-104 15</inkml:trace>
  <inkml:trace contextRef="#ctx0" brushRef="#br0" timeOffset="2234.02">4545 961 305 0,'0'0'549'0,"0"0"-98"0,0 0-81 0,0 0-33 15,0 0-46-15,0 0-43 0,0-12-40 0,0 12-44 16,0 0-37-16,0 0-30 0,0 0-20 0,0 0-28 16,0 0-6-16,0 0-12 0,0 0-8 0,0 0-7 15,-7 9-1-15,7-9-3 0,0 0-1 0,-3 12-4 16,3-12 3-16,0 0-7 0,0 16 7 0,0-16-3 16,2 12 3-16,-2-12 0 0,3 11 3 0,-3-11 0 15,8 11 3-15,-8-11 4 0,11 11-2 0,-3-7-3 16,1 1 10-16,0-1-7 0,-9-4 9 0,20 2 2 15,-20-2 15-15,18 0-1 0,-18 0 12 0,19-2-17 16,-19 2 8-16,16-9-9 0,-7 5 12 0,-2-3-6 16,0 0 17-16,-2 0-23 0,-5 7 2 0,8-14-23 15,-8 14 6-15,1-15-23 0,-1 15 5 0,-3-14-28 16,-2 5-2-16,5 9-33 0,-9-13-14 16,9 13-37-16,-10-11-31 0,10 11-35 0,-15-5-17 15,15 5-18-15,-16-2-43 0,16 2-7 16,-16 2-32-16,16-2-41 0,-14 6-10 0,5 1-190 15,9-7-39-15</inkml:trace>
  <inkml:trace contextRef="#ctx0" brushRef="#br0" timeOffset="2617.61">4655 1221 190 0,'0'0'393'0,"0"0"-112"16,-4 10-21-16,4-10-57 0,0 0-11 0,-6 8-44 16,6-8-8-16,-6 7-49 0,6-7 7 0,-7 7-35 15,7-7 7-15,-6 10-35 0,6-10 20 0,-7 13-23 16,7-13 24-16,-7 13-20 0,7-13 12 0,-7 15-23 16,7-15 16-16,-6 16-21 0,6-16 12 0,-4 15-40 15,4-15 29-15,-2 15 13 0,2-15-18 16,-2 13-4-16,2-13 7 0,3 13 5 0,-3-13 17 15,5 12 13-15,-5-12 10 0,9 11 7 16,-9-11 5-16,14 7 4 0,-14-7 9 0,17 7 8 16,-17-7 3-16,14 3 0 0,-14-3 1 0,15 0-6 0,-15 0 9 15,13-3-13-15,-13 3-12 0,14-8-1 16,-14 8 14-16,13-10 20 0,-13 10 3 0,7-12-10 16,-7 12-19-16,6-14-18 0,-6 14-5 0,0-16-19 15,-3 7-49-15,3 9 19 0,-7-18-11 0,2 9-27 16,0 2-35-16,-2 1-63 0,0-1-77 0,7 7-86 15,-14-10-97-15,5 6-73 0,9 4-520 0,-16-4-567 16</inkml:trace>
  <inkml:trace contextRef="#ctx0" brushRef="#br0" timeOffset="52780.75">2642 2119 143 0,'0'0'201'0,"0"0"-48"15,0 0 22-15,-14-4-26 0,14 4 27 16,0 0-18-16,-12-3 25 0,12 3-33 0,0 0-7 16,-13-4-39-16,13 4 14 0,-13-1-9 0,13 1 25 15,-13-1-19-15,13 1 8 0,-14-1-21 16,14 1-8-16,-13-2-16 0,13 2-2 0,0 0-5 0,-17 0-4 15,17 0-3-15,0 0-9 0,-13 0-9 16,13 0-1-16,0 0 0 0,0 0 4 0,0 0-6 16,-13-1 4-16,13 1 2 0,0 0 18 0,0 0 9 15,0 0 2-15,0 0-3 0,15 4-2 16,-15-4 0-16,26 1-5 0,-12 0-11 0,5-1-9 16,4 0-9-16,-1 1-9 0,2-1-6 0,-1 1-4 15,0-1-4-15,-1 0 4 0,1 2-2 0,1-4-6 16,-3 2-3-16,0 0 1 0,1 0-5 0,-3-1 0 15,0 1-3-15,-2 0-23 0,-3 0-29 0,0 0-28 16,-14 0-33-16,22-1-36 0,-22 1-19 0,18 0-38 16,-18 0-24-16,14-1-57 0,-14 1-6 0,0 0-64 15,15-1-327-15,-15 1-189 0</inkml:trace>
  <inkml:trace contextRef="#ctx0" brushRef="#br0" timeOffset="53090.61">2857 2096 369 0,'0'0'436'0,"0"0"-58"0,0 0-51 15,0 0-45-15,0 0-33 0,0 0-42 16,0 0-42-16,0 0-43 0,0 0-25 0,0 0-25 16,0 0-18-16,-9 5-23 0,9-5-2 0,0 0 16 15,-2 9 32-15,2-9 22 0,-2 14 10 0,2-14-1 16,-1 19 7-16,1-7-16 0,-1 1 10 0,0 3-6 15,-1 1 9-15,1 2-7 0,1-1 5 0,-1 2-17 16,1-2-12-16,-2 1-19 0,1 0-5 16,1 1-11-16,-1-1-4 0,1-1-9 0,-1 0-2 15,-1-1-7-15,2-3-5 0,0 0 4 0,-1 1-8 16,1-2 0-16,0-1-15 0,0 0-56 0,0-12-63 16,0 19-74-16,0-19-56 0,-1 16-32 0,1-16-60 15,1 12-38-15,-1-12-128 0,0 0-263 0,5 7-284 16</inkml:trace>
  <inkml:trace contextRef="#ctx0" brushRef="#br0" timeOffset="53471.31">3070 2269 612 0,'0'0'534'0,"6"-9"-107"0,-6 9-59 16,0 0-31-16,5-9-41 0,-5 9-53 0,0 0-39 15,0 0-60-15,6-7-26 0,-6 7-42 0,0 0-11 16,0 0-22-16,0 0-8 0,0 0-5 0,13-2-13 16,-13 2 9-16,9 9-4 0,-9-9 12 0,13 12-21 15,-6-4 17-15,0 3-15 0,0 1 5 0,-1 0-13 16,0 1 8-16,0 0 3 0,-1 2-1 0,-1 0 4 16,-1-4-3-16,-1 1-3 0,0 0-1 15,-1-1-2-15,0 0-7 0,-1-11 0 0,0 18-5 0,0-18 0 16,2 13 3-16,-2-13 7 0,-4 11 1 15,4-11-5-15,0 0-1 0,-9 6 5 0,9-6 9 16,0 0 5-16,-16-7-13 0,16 7 3 0,-7-14-14 16,4 5 1-16,1-2-14 0,-1-1 9 0,3-1-15 15,0 1 15-15,1-4-11 0,3 0 7 0,-1 3-15 16,2-2 14-16,0 0-4 0,1 2-5 0,1 1-7 16,0 0-2-16,2 2-26 0,1 0-42 0,1 3-43 15,0-1-52-15,1 3-68 0,-1 0-60 0,1 3-46 16,-1-1-391-16,-11 3-265 0</inkml:trace>
  <inkml:trace contextRef="#ctx0" brushRef="#br0" timeOffset="54213.09">3440 2268 359 0,'0'0'578'0,"0"0"-78"15,0 0-54-15,-4-11-47 0,4 11-52 0,0 0-69 16,0 0-51-16,0 0-64 0,0 0-34 0,0 0-43 16,0 0-13-16,0 0-25 0,0 0 2 15,0 0-12-15,-14 7 12 0,14-7-17 0,-6 17 6 16,6-17-12-16,-7 19 1 0,3-8-9 0,-1 1 8 16,3 1-9-16,-1 2-2 0,1-2-6 15,0-1 5-15,1 1-2 0,1-1-9 0,0 0-1 16,0 0 12-16,1 0 5 0,3-3 8 0,0 2-14 15,2-1 15-15,2-1-8 0,1-1 8 0,4-3-6 16,-3 1 4-16,2-4-13 0,1-1 2 0,2-1-12 16,1-3-5-16,0-4-10 0,3-1 3 0,-3-3-21 15,1-2 6-15,-2-2-5 0,1-2 5 0,-3 0 3 16,-1-1 17-16,0-1-2 0,-3 2 6 0,-1-1-9 16,-2 3 19-16,-1 1 2 0,-1 0 1 0,-2 3 1 15,1 0-7-15,-2 0 3 0,-1 11-3 16,0-15-9-16,0 15-11 0,0-12-6 0,0 12 0 15,-4-9-3-15,4 9 6 0,0 0 0 0,0 0-8 16,-15 1 16-16,15-1-12 0,-9 10 12 0,9-10-6 16,-8 16 10-16,4-7-1 0,2 2 7 0,-1 1-11 15,2 0 18-15,0 3-14 0,1-3 11 0,1 3 5 16,0 1-5-16,2-2 6 0,1 2-2 0,0-3 4 16,2 0 2-16,1-1-4 0,3 0-2 0,-3-2 3 15,5-2-1-15,-2-1-9 0,2-2 2 0,-1-3-20 16,2 1 4-16,1-3-20 0,-3-3 12 0,3-1-5 15,2-2 6-15,-3-4-9 0,0-3 1 0,2-1-28 16,-3-3 12-16,2-6-24 0,-2 0-14 16,1-3 20-16,-3-1 12 0,-2-1 8 0,-1 0 13 15,-3 4 9-15,0 0 13 0,0 0 13 0,-3 1 2 0,0 4 25 16,1 2 0-16,-1 0 25 0,0 4 11 16,-1 1-14-16,2 2-21 0,-2 10-23 0,0-17-14 15,0 17-28-15,1-14 10 0,-1 14-5 0,0 0 20 16,0 0 2-16,0 0-3 0,0 0 12 0,0 0 1 15,-7 15 10-15,6-5 13 0,-2 3 16 0,3 0 13 16,-2 4 6-16,1 1-1 0,-1 1-5 0,2 0-11 16,-1 3-7-16,0-2 0 0,1 4-6 0,-2 0 1 15,2 0-5-15,0-4-2 0,0 1-11 0,0-1 2 16,0-1-5-16,2-1-2 0,-2-1-6 0,1-1-41 16,-1-2-49-16,1-2-82 0,-1-12-48 15,2 22-50-15,-2-22-62 0,0 15-56 0,0-15-50 16,3 11-412-16,-3-11-384 0</inkml:trace>
  <inkml:trace contextRef="#ctx0" brushRef="#br0" timeOffset="54400.36">3828 2259 680 0,'0'0'520'0,"0"0"-115"0,-6-8-97 16,6 8-29-16,0 0-41 0,0 0-58 0,0 0-36 15,3-10-35-15,-3 10-18 0,15-4-19 0,-5 1-14 16,2 1-16-16,2 1-32 0,0 0-45 0,1-2-62 16,1 2-81-16,1-2-92 0,-1 1-89 0,2 0-337 15,-1-2-204-15</inkml:trace>
  <inkml:trace contextRef="#ctx0" brushRef="#br0" timeOffset="54811.25">4120 2067 15 0,'0'0'622'0,"-4"-11"-116"0,4 11-37 0,0 0-19 16,-4-11-44-16,4 11-70 0,0 0-55 0,-4-10-60 16,4 10-47-16,0 0-47 0,0 0-37 0,0 0-21 15,0 0-11-15,0 0 3 0,0 0 17 0,0 0 15 16,-2 13-7-16,2-13-3 0,1 23 2 0,0-11 1 16,1 4 0-16,0 0-4 0,1 2-3 0,-2 0-19 15,0 1-5-15,-1 0-8 0,1 1-4 16,-1 1-2-16,0-2-11 0,0-1-1 0,0 1-2 15,0-3-6-15,0-1-5 0,-1-2-6 0,1-1-7 16,0-12 1-16,0 21 1 0,0-21 2 0,-1 14 0 16,1-14-11-16,-1 11-31 0,1-11-31 0,0 0-3 15,0 0-9-15,0 0-2 0,0 0 3 0,-3-16-14 16,3 16-1-16,3-20-25 0,-1 5 23 0,2-1 6 16,0 0 25-16,1 0-3 0,1 1 20 0,3-2 3 15,-1 2 0-15,1 1 2 0,-1 2 1 16,2 1 2-16,0 2 2 0,0 0 4 0,2 3 5 15,-2 3 4-15,2 1 3 0,0 0-15 0,0 4 33 16,0 0-17-16,0 2 21 0,0 2 11 0,2 2 3 16,-3 1 19-16,1 2-2 0,-2 1 1 0,-2 1-9 15,2 1 12-15,-3 4-22 0,-1-3 24 0,-3 2-40 16,1-1-56-16,-2 1-100 0,-1 0-125 0,-2 0-130 16,-1-1-506-16,1-1-486 0</inkml:trace>
  <inkml:trace contextRef="#ctx0" brushRef="#br0" timeOffset="55362.09">5087 1921 142 0,'0'0'436'0,"0"0"-88"0,0 0-9 15,-13-1-26-15,13 1-36 0,0 0-25 0,0 0-33 16,0 0-40-16,0 0-21 0,-15 0-23 15,15 0-13-15,0 0-19 0,0 0-13 0,0 0-17 16,0 0-16-16,0 0-6 0,0 0 11 0,0 0 38 16,0 0 10-16,14 2 6 0,-2-1 0 0,3-1-21 15,3 1-9-15,4-1-13 16,-1 0-12-16,1 0-8 0,4 0-20 0,0 2 5 0,-1-2-19 16,-2 0-2-16,-1 0-4 0,-1 0-2 15,-2 0-24-15,-3 0-41 0,-2 0-44 0,-1 0-39 16,-13 0-40-16,21 0-35 0,-21 0-54 0,17-2-41 15,-17 2-53-15,0 0-90 0,0 0-255 0,9-3-212 16</inkml:trace>
  <inkml:trace contextRef="#ctx0" brushRef="#br0" timeOffset="55611.95">5280 1917 209 0,'0'0'309'0,"0"0"-22"15,-10 3-49-15,10-3-5 0,0 0-54 0,0 0-3 16,0 0-36-16,-9 4 23 0,9-4 6 0,0 0 19 15,0 0-19-15,-4 11 15 0,4-11 5 0,0 0-8 16,0 16-19-16,0-16-1 0,1 15-12 16,-1-15-8-16,3 22 4 0,-2-11-13 0,1 2-4 0,-1 1-7 15,0-1-12-15,-1 2-4 16,1 2-15-16,1-1-12 0,-1-1-16 0,-1 2-3 16,1-2-12-16,1 2-5 0,-2-1-11 0,1-1-5 15,-1 0-3-15,0-2 2 0,1 0-27 0,0 1-73 16,-1-2-68-16,0-12-91 0,2 21-71 0,-2-21-75 15,2 17-28-15,-2-17-67 0,5 12-414 16,-5-12-449-16</inkml:trace>
  <inkml:trace contextRef="#ctx0" brushRef="#br0" timeOffset="56575.98">5637 2176 178 0,'0'0'481'0,"8"-10"-86"0,-8 10-26 0,7-10-23 16,-7 10-19-16,5-11-53 0,-5 11-29 0,3-9-36 16,-3 9-31-16,0 0-32 0,-2-13-37 0,2 13-28 15,-5-10-15-15,5 10-14 0,-8-6-10 0,8 6-10 16,-12-5-5-16,12 5-11 0,-15 0-3 0,15 0-1 16,-20 3-3-16,9 1-4 0,1 1 0 0,-1 1-13 15,-1 1 11-15,1 0-10 0,1 4 8 16,-1-3-10-16,2 3 5 0,1-2-11 0,3 0 18 15,-3 4-5-15,5-5 12 0,-1 2-12 16,1-1 18-16,3-9-10 0,-1 17 17 0,1-17-11 16,5 17 13-16,-5-17-10 0,10 14 5 0,-1-8-7 15,-1-1 7-15,1-2-13 0,2 0 9 0,-11-3-17 16,21 1 8-16,-10-5-19 0,-1 1 4 0,2-3-16 16,-1-2 13-16,0-2-11 0,-2-1 15 0,1 0-10 15,-4-1 15-15,1-1-9 0,-1 2 17 16,-1 0 7-16,-1 2-1 0,-2-1 13 0,-2 10 10 0,6-17-6 15,-6 17 5-15,2-13-1 0,-2 13-9 0,4-12-8 16,-4 12-13-16,0 0-13 0,3-12-7 0,-3 12-4 16,0 0-1-16,0 0 2 0,0 0 2 0,0 0 5 15,0 0 5-15,0 0-13 0,0 0 14 16,5 8 15-16,-5-8-12 0,1 11 16 0,-1-11-10 16,4 15 9-16,-4-15-8 0,4 18 5 0,-1-8-2 15,1-2 12-15,1 2-8 0,1-2 10 0,1 1-10 16,2-2 1-16,0 1 2 0,1-1-13 0,2-2-9 15,-2 0-38-15,3-2-14 0,-2-1-23 0,-11-2 2 16,23 0-22-16,-11-2 8 0,-3-1-35 0,2-3 29 16,-1-2-31-16,1-2 46 0,-2-3-2 0,0 1 24 15,-3-5 10-15,0-2 6 0,1-1 25 16,-3 1 4-16,-2 1 13 0,1-1 24 0,-3 0 2 16,1 1 18-16,-1 1 10 0,0 2 21 0,0 1 9 15,0 2 10-15,-1 1-16 0,1 11-17 0,0-17-19 16,0 17-19-16,0-14-15 0,0 14 2 0,0 0 10 15,0 0 3-15,0 0 1 0,0 0-3 0,0 0 5 16,0 0 16-16,0 0 10 0,1 14 7 0,-1-14 2 16,0 22 3-16,0-9 5 0,1 1-10 0,-1 0 14 15,0 2-14-15,2 1 0 0,-2 0-12 0,0 0 3 16,1-2-13-16,-1 0-7 0,0 2 0 0,0-3 0 16,0 1-7-16,-1-3 0 0,1 1-21 15,0-13 0-15,-2 21-19 0,2-21 15 0,0 16-4 0,0-16 21 16,-1 13 2-16,1-13 5 0,0 0-32 0,-1 11 4 15,1-11-11-15,0 0 5 0,0 0 18 16,0 0-12-16,0 0 7 0,0 0-1 0,0-15 12 16,0 15-12-16,4-11 13 0,-4 11-11 0,5-13 5 15,-5 13-8-15,9-16-9 0,-3 8 11 0,0 1 10 16,2 1-3-16,1-2-10 0,2 1 6 0,-2 2 3 16,3 0-4-16,1 2 1 0,0-1-7 0,0 3 0 15,0 0-17-15,1 1 14 0,-1 1 0 0,-1 1-10 16,2 2 17-16,-1-1-12 0,0 4 15 0,-2-2-13 15,-1 1 21-15,-1 2-12 0,-1-1 12 16,-3 2-14-16,-5-9 23 0,6 16-3 0,-6-16 11 0,-4 17-10 16,-1-7 10-16,-4-2-8 0,-2 0 6 0,-2-1-10 15,-2 0 0-15,-2-3-33 0,-1-1 1 16,-1-1-31-16,0-2-8 0,-2-1-48 0,2-1-12 16,0-2-49-16,2 0-31 0,1-2-89 0,4 0-33 15,2-1-118-15,5-1-177 0,1 0-130 0</inkml:trace>
  <inkml:trace contextRef="#ctx0" brushRef="#br0" timeOffset="56868.63">6342 1889 639 0,'0'0'665'0,"0"0"-129"0,-1-11-69 0,1 11-68 0,0 0-45 15,0 0-58-15,-3-10-62 0,3 10-56 16,0 0-55-16,0 0-20 0,0 0-28 0,0 0-16 16,0 0-7-16,0 0 6 0,0 0-6 0,2 18 10 15,0-8-3-15,0 2-15 0,-1 3 22 0,0 2 5 16,0 0 21-16,1 1-14 0,-1 1 8 0,0 0-7 16,1 2-40-16,-2-1 24 0,1 0-7 0,-1 2-40 15,1-1 35-15,-1 0-5 0,0 0-9 16,0-1-5-16,0-2-32 0,0 0-76 0,0-3-103 15,0-1-88-15,-1-2-97 0,2-1-74 0,-1-11-102 16,0 16-522-16,0-16-678 0</inkml:trace>
  <inkml:trace contextRef="#ctx0" brushRef="#br0" timeOffset="57292.1">6534 2138 5 0,'0'0'577'0,"0"0"-177"0,0 0-88 0,0 0-48 16,0 0-32-16,0 0-30 0,0 0-43 0,0 0-20 16,0 0-17-16,0 0-11 0,0 0-16 0,0 0-11 15,0 0-11-15,14 4-7 0,-14-4-24 16,10 2 13-16,-10-2-24 0,11 2 7 0,-11-2-19 16,0 0 19-16,17 2-16 0,-17-2 16 15,13-2-17-15,-13 2 17 0,14-4-24 0,-14 4 11 16,13-8-18-16,-13 8 4 0,14-9-6 0,-14 9 3 15,10-13-5-15,-10 13 4 0,8-13-1 0,-8 13 21 16,5-14 2-16,-5 14 18 0,1-12 8 16,-1 12-13-16,-2-11-5 0,2 11 14 0,-5-10-8 0,5 10-10 15,-5-8-10-15,5 8-8 0,-8-7-10 0,8 7-6 16,0 0 1-16,-14 0 9 0,14 0-2 0,-13 7 4 16,13-7 6-16,-13 11-2 0,8-1 14 0,-1-1-5 15,2 4 15-15,-1 0-3 0,2 1 24 16,1 2 3-16,-1-1 3 0,3 3-12 0,0-1-4 15,3-1-13-15,-1 0-5 0,1-1-16 0,1-1 14 16,-1 0 2-16,4-1 1 0,2-1-1 0,0-3-19 16,2 0-47-16,4-1-49 0,0-3-72 0,2 0-43 15,1-3-93-15,3-3-61 0,0-2-83 0,3 0-57 16,6-4-252-16,-2-3-251 0</inkml:trace>
  <inkml:trace contextRef="#ctx0" brushRef="#br0" timeOffset="57660.85">7289 1982 141 0,'0'0'597'0,"0"0"-118"0,-1-13-66 0,1 13-24 16,0 0-41-16,-1-11-61 0,1 11-56 0,0 0-49 16,0 0-46-16,-4-11-37 0,4 11-27 0,0 0-26 15,0 0-14-15,0 0-3 0,0 0-8 0,0 0-4 16,0 0-3-16,0 0-7 0,-12 5 1 0,12-5-2 15,-5 8-1-15,5-8-1 0,-4 9 1 16,4-9-3-16,-2 11-2 0,2-11-2 0,0 0-25 0,-2 14 22 16,2-14-9-16,0 0 1 0,2 15-9 0,-2-15-3 15,6 8-6-15,-6-8-4 0,9 4 0 16,-9-4 7-16,12 5 8 0,-12-5 3 0,0 0 5 16,16-2 5-16,-16 2 5 0,9-5 1 0,-9 5 0 15,10-6 7-15,-10 6 6 0,8-8 21 0,-8 8 1 16,5-7-8-16,-5 7-17 0,0 0-7 0,3-12-6 15,-3 12-6-15,0 0-9 0,-4-11 3 0,4 11-1 16,0 0-12-16,-8-6-21 0,8 6-25 0,0 0-19 16,-14 2-55-16,14-2-39 0,-7 6-18 0,7-6-66 15,-8 10-49-15,8-10-290 0,-5 14-122 16</inkml:trace>
  <inkml:trace contextRef="#ctx0" brushRef="#br0" timeOffset="57986.73">7370 2173 26 0,'0'0'474'0,"0"0"-147"0,0 0-21 16,0 0-66-16,0 0 1 0,-9 6-52 0,9-6 1 16,-8 6-49-16,8-6 2 0,-9 9-50 0,9-9 8 15,-9 10-36-15,9-10 15 0,-7 13-26 16,3-4 8-16,4-9-23 0,-8 15 7 0,8-15-19 0,-5 17 8 15,5-17-13-15,-3 16 13 0,3-16-17 16,2 13 17-16,-2-13-18 0,6 13 17 0,-6-13-12 16,8 11 13-16,-8-11-16 0,11 7 22 0,-11-7-8 15,15 1 23-15,-15-1 10 0,17-2 22 0,-17 2-7 16,17-7 7-16,-10 1 0 0,0 0-12 0,-1-1-6 16,1-1-19-16,-4 0-6 0,-3 8-35 0,4-15-13 15,-4 15-56-15,0-13-37 0,0 13-71 0,-5-12-51 16,5 12-113-16,-10-8-59 0,10 8-445 0,-12-6-374 15</inkml:trace>
  <inkml:trace contextRef="#ctx0" brushRef="#br0" timeOffset="59239.8">4067 3284 116 0,'2'-12'415'0,"-2"12"-53"15,0 0-63-15,0-17 5 0,0 17-45 0,-3-10-22 16,3 10-35-16,-5-11-16 0,5 11-35 16,-6-10-9-16,6 10-28 0,-9-10-8 0,9 10-33 0,-11-5 2 15,11 5-28-15,-11-5 3 0,11 5-18 0,-17-2 0 16,17 2-17-16,-20 3 10 0,8 1-16 0,1 1 15 15,-3 3-19-15,1-1 14 0,-1 2 6 16,1 2-6-16,0 3-2 0,1-2-2 0,3 2-12 0,0-1 16 16,1 1-12-16,2-2 16 0,1 3-7 0,-1-2 11 15,4 0-1-15,1-1 22 0,1 1-2 0,1-2 19 16,1 1-4-16,4 1 17 0,0-2-14 0,2 0 2 16,3-1-17-16,2-2 1 0,1 0-15 0,3-1-2 15,-1-1-49-15,2-2-41 0,3-1-78 16,-1-2-56-16,1-1-100 0,0-3-62 0,2 0-53 15,0-1-53-15,0-4-233 0,-1 1-198 0</inkml:trace>
  <inkml:trace contextRef="#ctx0" brushRef="#br0" timeOffset="59488.41">4309 3214 517 0,'0'0'485'15,"0"-12"-69"-15,0 12-14 0,0 0-46 0,1-13-35 0,-1 13-70 16,0 0-36-16,0 0-55 0,0-12-22 0,0 12-41 15,0 0-17-15,0 0-37 0,0 0 1 0,0 0-7 16,0 0 31-16,0 0-11 0,0 0 11 16,0 14 4-16,0-14 15 0,1 18 7 0,-1-18 11 15,2 23-10-15,-2-9-17 0,1-1-2 0,-1 1-19 16,1 3 2-16,-2-1 1 0,2 1-24 0,-1-3-3 16,0 0-4-16,0 1-3 0,0-2-10 0,2 0-51 15,-2-1-68-15,0 0-70 0,1 0-87 0,-1-12-36 16,1 20-95-16,-1-20-63 0,3 15-76 0,-3-15-243 15,6 10-289-15</inkml:trace>
  <inkml:trace contextRef="#ctx0" brushRef="#br0" timeOffset="59937.41">4565 3344 308 0,'0'0'487'0,"0"0"-59"0,0 0-87 0,0 0-9 15,0 0-55-15,0 0-26 0,-4-8-67 0,4 8-23 16,0 0-43-16,0 0-11 0,0 0-32 0,-8 5 1 16,8-5-27-16,0 0 3 0,-6 8-23 0,6-8 8 15,0 0-25-15,-7 11 13 0,7-11-17 16,0 0 14-16,-3 14-18 0,3-14 16 0,0 0-18 0,0 17 15 16,0-17-14-16,2 11 12 0,-2-11-12 0,3 12 9 15,-3-12-10-15,5 10 11 0,-5-10-10 16,5 10 11-16,-5-10-4 0,6 9 11 0,-6-9-7 15,7 8 6-15,-7-8-12 0,10 6 12 0,-10-6-12 16,10 3 9-16,-10-3-19 0,14 2 0 0,-14-2 2 16,18 0 8-16,-8-3-15 0,0 0 11 0,-10 3-6 15,18-6 16-15,-9 2-10 0,1-1 10 0,-2 1-7 16,0-2 7-16,1-1-13 0,-3 2 13 0,0-2-4 16,0-2 17-16,-1 1-12 0,-5 8 18 0,9-15-18 15,-9 15 5-15,5-17-9 0,-5 17 14 16,2-14-13-16,-2 14 9 0,0-16-19 0,0 16 11 15,-1-14-17-15,1 14 9 0,-5-13-16 0,5 13 8 16,-8-10-13-16,8 10 11 0,-11-7-7 0,11 7 9 16,-14-5-12-16,14 5 13 0,-19-1-21 0,19 1-8 15,-20 0-48-15,10 2-33 0,10-2-80 0,-21 4-20 16,10-1-78-16,1 0-41 0,0 1-88 0,10-4-251 16,-16 8-180-16</inkml:trace>
  <inkml:trace contextRef="#ctx0" brushRef="#br0" timeOffset="60638.58">5025 3327 204 0,'0'0'347'0,"7"-8"-8"16,-7 8-6-16,0 0 8 0,7-9-37 0,-7 9-19 15,0 0-55-15,0 0-21 0,3-9-47 0,-3 9-20 16,0 0-38-16,0 0-11 15,0 0-32-15,-6-9 1 0,6 9-25 0,0 0 14 0,-18 0-23 16,18 0 13-16,-18 3-20 0,18-3 8 0,-19 6-14 16,8-1 14-16,-1 1-15 0,2 1 4 0,-3 0-11 15,3 2 8-15,0-1-12 0,0 1 11 16,2 1-19-16,0 0 16 0,2-1-10 0,-1 1 13 16,4-1-5-16,0 1 16 0,3-10-4 0,-1 20 20 15,3-11 7-15,2 1 12 0,1-2-9 16,5 2 6-16,2-3-9 0,2 0-5 0,1-2-1 0,3 0-38 15,-1-3-40-15,2 0-59 0,-1-1-55 16,2-2-85-16,1-1-49 0,-1-3-79 0,2-1-41 16,-2-2-43-16,-2-2-180 0,0-1-139 0</inkml:trace>
  <inkml:trace contextRef="#ctx0" brushRef="#br0" timeOffset="60875.55">5292 3157 138 0,'0'0'539'0,"1"-12"-70"0,-1 12-73 15,0 0-15-15,1-13-49 0,-1 13-52 0,0 0-68 16,0 0-30-16,2-11-52 0,-2 11-15 0,0 0-42 16,0 0 0-16,0 0-16 0,0 0 20 0,0 0 12 15,0 0 25-15,0 13-16 0,0-13 25 0,0 18-20 16,0-18 3-16,0 24 7 0,0-11-10 16,0 2-16-16,0 0-9 0,0 3-8 0,0-1-10 15,1 0-19-15,-1 0-4 0,1 0-4 16,0-2 0-16,1 1-15 0,-1-3-46 0,-1 0-84 15,1-1-77-15,-1 0-104 0,2-1-51 0,-1-1-92 0,-1-10-56 16,2 18-408-16,-2-18-465 0</inkml:trace>
  <inkml:trace contextRef="#ctx0" brushRef="#br0" timeOffset="61208.92">5618 3239 484 0,'7'-9'536'0,"-7"9"-95"0,0 0-84 0,7-8-24 16,-7 8-72-16,0 0-46 0,0 0-58 0,0 0-17 16,-8-6-38-16,8 6-10 0,-14 1-27 0,14-1-1 15,-19 5-25-15,7-3 7 0,-2 3-22 16,-1-2 12-16,-1 3-23 0,0 0 11 0,-1-1-17 0,-1 1 9 16,2 1-10-16,-3-2 10 0,1 1-11 15,2 1 8-15,0-2-13 0,2 0 6 0,1 1-18 16,1-2 14-16,3-1-12 0,9-3 14 0,-16 7-8 15,16-7 30-15,-10 8 1 0,10-8 23 0,-6 8-14 16,6-8 24-16,3 10-7 0,-3-10 10 0,13 9-22 16,-3-3 5-16,2-1-16 0,2 1 7 15,2-1-13-15,0 0 3 0,2 0-12 16,1-1 1-16,-3 1-12 0,3-2-14 0,-1 3-47 0,-1-3-40 16,0-1-77-16,-2 2-40 0,-2-1-89 0,-1 0-31 15,-12-3-47-15,21 4-55 0,-21-4-203 16,14 5-148-16</inkml:trace>
  <inkml:trace contextRef="#ctx0" brushRef="#br0" timeOffset="61838.57">6975 3012 215 0,'0'0'381'15,"-12"-4"-16"-15,12 4-59 0,-10-3-32 0,10 3-20 0,0 0-22 16,-14-4-22-16,14 4-34 0,0 0-24 16,-10-2-18-16,10 2-13 0,0 0-22 0,0 0-19 15,0 0-12-15,-10-3-6 0,10 3 14 0,0 0 30 16,0 0 16-16,0 0 7 0,15 2 9 0,-2-1-13 15,1-1-15-15,5 0-17 0,0 0-17 0,4-1-14 16,4 1-10-16,-3 0-65 0,-2 0 58 16,2-2-63-16,-2 2 30 0,-2-1-49 0,0 0-54 15,-3 1-54-15,-2-2-43 0,-1 2-30 0,-3-1-36 16,-11 1-40-16,20-2-27 0,-20 2-40 0,12-1-14 16,-12 1 17-16,0 0-144 0,0 0 3 15</inkml:trace>
  <inkml:trace contextRef="#ctx0" brushRef="#br0" timeOffset="62069.73">7215 2984 176 0,'0'0'87'0,"-11"1"13"0,11-1 22 0,0 0-1 16,-16 3 14-16,16-3-15 0,0 0 13 0,-9 3-18 16,9-3 28-16,0 0-24 0,-7 7 20 0,7-7 14 15,-6 7 13-15,6-7 18 0,0 0 31 0,-3 14-22 16,3-14-23-16,-2 12-7 0,2-12-15 0,-3 18 30 16,3-18 2-16,0 23-2 0,0-10 2 0,0 1-22 15,0 1-21-15,-2-1-3 0,2 3 2 0,0 1-2 16,0-1-9-16,2 1-21 0,-2-2-17 0,0 2-7 15,0-2-11-15,0 1-9 0,0-2-14 0,0-1-4 16,0-1-3-16,0-1-10 0,0 1-4 0,0-13-6 16,0 22-3-16,-2-12-24 0,2-10-43 0,2 16-68 15,-2-16-65-15,-2 15-53 0,2-15-75 16,0 0-34-16,0 14-87 0,0-14-77 0,0 0-388 16,7 7-461-16</inkml:trace>
  <inkml:trace contextRef="#ctx0" brushRef="#br0" timeOffset="63002.1">9215 2967 282 0,'0'0'399'0,"0"0"-98"16,-5-7-36-16,5 7-36 0,0 0-37 0,-10-7-25 16,10 7-16-16,-13-4-2 0,13 4-3 0,-13-1-24 15,13 1-17-15,-16 1-13 0,5 2-9 16,1 0-13-16,0 1-6 0,-2 1-4 16,1 2 5-16,-2 2-8 0,3 0-3 0,-3 1-8 15,4 1 0-15,0 2 9 0,2 0-6 0,-1 0 3 16,3 1 9-16,1 0-10 0,1 0-4 0,2-1-5 15,1-1 16-15,1 0-9 0,3 2 26 0,2-1-12 16,2-1-2-16,3-1-11 0,0-1 9 0,3 0-5 16,2-2-5-16,0-2-13 0,1 0-1 0,1-2-8 15,1-2 2-15,-1-1 1 0,-1-3-5 0,2-1 2 16,0-4-9-16,-1-2-16 16,-1-3-18-16,0-3-10 0,-4-2-61 0,0-5 42 0,-3 1-10 15,-3 0 1-15,0-2 7 0,-3 0 11 0,-3 0-10 16,-1 3 13-16,-1 2-9 0,-2 0 13 0,1 2-13 15,-4 3 13-15,0 1-14 0,0 3 19 0,-3 4-11 16,0 0 13-16,9 5-11 0,-23-1 12 0,13 3-3 16,-2 3 2-16,-1 2 3 0,2 1 5 0,-1 4 8 15,2-1 6-15,0 5 2 0,-2 0 11 16,5 2 12-16,-1 0-5 0,2 1 2 0,2-1 6 16,0 0-5-16,1 0 14 0,3 1-14 0,0-1 10 15,3-1-12-15,1 1-1 0,1-3 0 0,1 1 2 16,3 1-1-16,3-3-6 0,1-2-35 0,1 0-68 15,2-2-83-15,2-2-111 0,0-2-82 0,1-2-107 16,0-2-276-16,0 1-253 0</inkml:trace>
  <inkml:trace contextRef="#ctx0" brushRef="#br0" timeOffset="63437.93">9549 3128 567 0,'0'0'496'15,"0"0"-61"-15,4-11-39 0,-4 11-39 0,0 0-61 16,0 0-59-16,2-11-44 16,-2 11-42-16,0 0-31 0,0 0-15 0,0 0-5 15,0 0-4-15,0 0-1 0,10 7-3 0,-10-7-10 0,5 11-2 16,-1-2 4-16,-4-9 3 0,5 19-1 16,-2-9-6-16,0 1-29 0,-2-1 18 0,0 1-10 15,0 0-8-15,1 0-10 0,-2-11-5 0,0 19 0 16,0-19-3-16,0 15-11 0,0-15-6 0,0 15-6 15,0-15 3-15,-2 12-4 0,2-12 3 0,0 0 9 16,0 12-3-16,0-12-13 0,0 0-19 0,0 0-8 16,0 0-6-16,0 0 4 0,-6-9 7 0,6 9-17 15,-1-15-6-15,1 15 6 0,1-18 1 0,0 6-1 16,1 1 8-16,1-1-5 0,1 0 1 0,2 0 1 16,1 1-1-16,1 1 2 0,-1 0 5 15,2 1 0-15,-1 1-53 0,1 3 62 0,2 0 2 16,0-1-6-16,-1 4 0 0,3 1 5 0,-13 1 1 15,21 0 0-15,-8 2 0 0,-1 2 6 16,0 2 1-16,-1 1-3 0,-1 2 6 0,0-1-4 16,-2 2 3-16,-1 0 4 0,-1 0 0 0,-1-1-14 15,0 1-39-15,-3 1-49 0,-2-11-79 0,3 19-50 16,-3-19-83-16,0 16-46 0,0-16-109 0,-4 15-265 16,4-15-239-16</inkml:trace>
  <inkml:trace contextRef="#ctx0" brushRef="#br0" timeOffset="63666.99">9982 3194 340 0,'0'0'595'0,"0"0"-115"0,0 0-81 15,0 0-38-15,0 0-45 0,0 0-54 0,0 0-42 16,10-5-39-16,-10 5-31 0,13-1-35 0,-13 1-15 15,18-1-20-15,-5 0-14 0,0 1-14 0,2 0-9 16,-2-1-8-16,3 1-5 0,-2-2-6 16,1 2-27-16,1-1-53 0,-1 1-55 0,-1-1-47 15,0-2-88-15,-1 2-47 0,-13 1-16 0,23-3-54 16,-23 3-372-16,18-5-239 0</inkml:trace>
  <inkml:trace contextRef="#ctx0" brushRef="#br0" timeOffset="63921.86">10122 3066 259 0,'0'0'415'0,"0"0"-57"0,-11-4-27 15,11 4-46-15,0 0-38 0,0 0-43 0,0 0-38 16,-10-2-32-16,10 2-5 0,0 0 8 0,0 0-3 16,-7 7 0-16,7-7 0 0,0 0-4 15,-2 15 5-15,2-15 11 0,0 16 12 0,0-16-8 0,0 23-16 16,0-11-13-16,1 3-14 0,0-3-11 0,-1 3-27 15,2-1-2-15,-1 2-56 0,2-1 42 0,-2-1-53 16,0 0 46-16,0-2-54 0,2 0 51 16,-2 0-100-16,1 0-10 0,0-2-93 0,-1 1-90 15,-1-11-78-15,7 16-78 0,-7-16-82 0,6 12-384 16,-6-12-424-16</inkml:trace>
  <inkml:trace contextRef="#ctx0" brushRef="#br0" timeOffset="64167.11">10414 3104 131 0,'0'0'693'0,"6"-10"-134"0,-6 10-78 15,7-9-25-15,-7 9-109 0,0 0 40 16,5-8-92-16,-5 8 5 0,0 0-97 0,5-8 3 16,-5 8-87-16,0 0 33 0,0 0-73 0,0 0 44 15,0 0-31-15,8 8 35 0,-8-8-37 0,2 12 23 16,-2-12-42-16,4 18 18 0,-3-5-39 0,2-1 17 15,-1 1-38-15,0 0 19 0,0 2-30 0,-1 0 23 16,1 1-34-16,-1-1 17 0,2 2-64 0,-2-1 9 16,1-1-110-16,1 1-55 0,0 0-103 0,-1-2-73 15,1-2-129-15,2 0-74 0,-3-1-437 0,2-3-617 16</inkml:trace>
  <inkml:trace contextRef="#ctx0" brushRef="#br0" timeOffset="64983.58">12156 2983 348 0,'1'-19'365'0,"-1"19"-11"16,-1-16-91-16,1 16 0 0,-4-16-46 15,4 16 7-15,-8-15-38 0,8 15-22 0,-6-15-33 16,6 15 3-16,-9-11-29 0,9 11 6 0,-14-10-43 16,14 10-1-16,-15-6-27 0,15 6 13 15,-23-2-17-15,11 3 12 0,-2 1-20 0,0 2 9 16,0 2-13-16,-3 1 17 0,2 0-16 0,0 3 0 16,1 0-1-16,1 0-5 0,3 2 0 0,-3 0 2 0,5 0 2 15,-1 2 0-15,2 0-1 0,2-1 5 16,3 1-1-16,0-2 3 0,2 1 1 0,2 0 13 15,2 0 3-15,4-1 0 0,1 0-3 0,1-2-2 16,4 1-3-16,2-1-7 0,0-2 2 0,-1-2 0 16,3-1-2-16,0-2-6 0,-1-3-10 0,3-1-21 15,-5-5 0-15,6 1-15 0,-2-5 5 0,-2-2 0 16,1-3 1-16,-3 0-12 0,-4-2 1 0,1-1 5 16,-3-1 7-16,-1 0-19 0,-3-1 14 15,0 3-11-15,-1 1 11 0,-3 1-8 0,0 0 16 0,-1 3-16 16,0 0 11-16,-1 1-17 0,1 11 7 15,-3-16-15-15,3 16 18 0,-9-9-9 0,9 9 13 16,-10-2-13-16,10 2 10 0,-15 4-4 0,6 1 17 16,0 1-16-16,-2 3 18 0,1 1-11 0,4 1 6 15,-2 2-2-15,1 1 10 0,0 1 0 0,4 1 2 16,-1-2-1-16,1 3 17 0,3-1-15 0,0 0 18 16,3 1-20-16,-1-1 18 0,5-1-8 0,2 2 15 15,2-2-15-15,3-1-26 0,-1-1-90 0,5-1-71 16,0-2-124-16,3-2-100 0,1-2-359 0,-4-2-278 15</inkml:trace>
  <inkml:trace contextRef="#ctx0" brushRef="#br0" timeOffset="65408.32">12446 2984 238 0,'0'0'572'0,"0"0"-170"0,0 0-81 0,0-11-84 0,0 11-44 15,0 0-37-15,0 0-20 0,0 0-24 0,0 0-5 16,0 0 0-16,0 0 16 0,0 0-10 0,4 12 4 16,-4-12-3-16,2 15-7 0,-2-15-5 0,8 18-12 15,-8-18-7-15,2 20-13 0,0-9-10 0,0 1-11 16,0-1-9-16,-2-11-5 0,1 19-5 16,-1-19-6-16,1 16 3 0,-1-16-5 0,0 15-1 0,0-15-2 15,3 13 1-15,-3-13 5 0,0 0-1 16,0 15 9-16,0-15 0 0,0 0-4 0,0 0-16 0,0 0-18 15,0 0-1-15,0 0-3 0,0 0-12 16,-11-10-20-16,11 10-11 0,0-17-9 0,0 17 17 16,0-19 13-16,4 9-3 0,-4-2 5 0,4 0 5 15,1 2-1-15,-1-1 9 0,0 1 0 0,2 1 1 16,-1-1-3-16,3 2 8 0,-1-1-9 0,4 4-2 16,-2-2 1-16,0 3 1 0,2 1 1 15,0 1 0-15,2 2 2 0,-1 1 4 0,0 3-2 0,1-1 0 16,1 2 5-16,-2 2 8 0,0 0-6 15,-1 2-1-15,-2 0 5 0,0 2 3 0,0 1 4 16,-4-1 8-16,3 1-14 0,-5-3-7 0,0 3-56 16,-1-2-16-16,0 1-76 0,-2-11-36 0,0 17-77 15,0-17-53-15,-4 16-396 0,4-16-225 16</inkml:trace>
  <inkml:trace contextRef="#ctx0" brushRef="#br0" timeOffset="65649.67">12848 3075 465 0,'0'0'548'0,"0"0"-98"0,0 0-62 16,0 0-33-16,0 0-52 0,0 0-51 0,0 0-52 15,0 0-40-15,0 0-37 0,0 0-19 0,11-5-19 16,-11 5-18-16,14 2-14 0,-14-2-5 0,25 1-10 15,-10 0-7-15,1 0-6 0,-1-1-6 0,-1 2-9 16,2-2-26-16,0 0-52 0,-3 0-66 16,1 0-73-16,-1 0-76 0,-13 0-46 0,23-3-96 15,-23 3-293-15,19-4-225 0</inkml:trace>
  <inkml:trace contextRef="#ctx0" brushRef="#br0" timeOffset="65890.03">12935 2947 365 0,'0'0'470'0,"-10"-5"-81"0,10 5-45 16,0 0-56-16,0 0-34 0,-10-5-65 0,10 5-33 15,0 0-46-15,0 0 10 0,0 0-15 0,-7 7 25 16,7-7-8-16,0 0 3 0,0 15-2 16,0-15-5-16,2 16-11 0,-2-16 9 0,3 23-1 15,-1-11-9-15,-2 3-11 0,5 1-2 0,-5 0-10 16,3 0-10-16,-1-1-14 0,2 2-8 0,-4-1-11 15,4 0-4-15,-2-1-20 0,1 0-46 0,-1-2-85 16,0-1-71-16,0 0-108 0,0-3-77 0,0 1-100 16,-2-10-449-16,8 16-490 0</inkml:trace>
  <inkml:trace contextRef="#ctx0" brushRef="#br0" timeOffset="66138">13210 2971 289 0,'0'0'692'16,"8"-14"-181"-16,-8 14-91 0,5-8-70 0,-5 8-42 16,0 0-40-16,9-8-37 0,-9 8-52 0,0 0-38 15,0 0-11-15,0 0 26 0,0 0 8 0,11 5-7 0,-11-5-64 16,7 13 61-16,-5-3-47 0,2 1 34 0,2 1-44 16,-2 3 29-16,0 1-48 15,1-1 28-15,-1 2-50 0,0 1 18 0,1-2-44 16,0 2 29-16,-1 0-39 0,-2-1 26 0,1 0-54 15,1 0-11-15,0 0-113 0,-1-3-56 16,-1-1-119-16,0-1-80 0,-2-12-121 0,2 20-95 0,-2-20-346 16,3 13-532-16</inkml:trace>
  <inkml:trace contextRef="#ctx0" brushRef="#br0" timeOffset="66801.58">11929 2714 267 0,'0'0'304'16,"0"0"-32"-16,0 0-25 0,-15-1-33 0,15 1-52 0,0 0 3 15,0 0-35-15,0 0 25 0,0 0-20 16,-14 1 20-16,14-1-26 0,0 0 13 0,0 0-23 16,0 0 16-16,0 0-19 0,0 0 12 0,0 0-24 15,0 0 5-15,0 0-23 0,0 0 7 0,0 0-22 16,0 0 7-16,0 0-18 0,0 0 5 0,0 0-15 16,0 0 9-16,0 0-5 0,0 0 4 15,14-4-16-15,-1 3 1 0,5 0-9 0,0 0 10 16,4-1-1-16,6 0 8 0,1 0-10 15,7 1 10-15,1 0-7 0,2 0-2 0,-1 1-2 0,2-2 4 16,0 1 5-16,1 1-5 0,2-1 17 16,6 1-5-16,0-2-7 0,3 2-6 0,-9 0-21 15,6-1 17-15,-3 2-15 0,-4-2 11 0,10 1-4 16,-10 0 4-16,-1 1-2 0,2-1-7 0,-1 0 0 16,0 0-4-16,-3 0-1 0,-1 2-5 0,0-2 5 15,-6 1 0-15,-1 0 0 0,-2-1-3 0,1 2-4 16,-1-2-3-16,-6 1 2 0,-1-1-6 0,-4 1-11 15,2-1 9-15,-5 0-3 0,0 1 0 0,-2-1-1 16,-13 0 7-16,25 1 3 0,-25-1-7 0,15 0-6 16,-15 0-1-16,18 1-50 0,-18-1-31 0,13-1-69 15,-13 1-59-15,0 0-87 0,14 1-58 0,-14-1-96 16,0 0-87-16,0 0-403 0,0 0-525 0</inkml:trace>
  <inkml:trace contextRef="#ctx0" brushRef="#br0" timeOffset="69463.7">4925 4078 204 0,'0'0'424'0,"-7"-7"-93"0,7 7-33 15,0 0-50-15,0 0-33 0,-10-5-27 16,10 5-25-16,0 0-25 0,-9-4-5 0,9 4-53 16,0 0-1-16,-14 1-33 0,14-1 8 0,-11 5-23 15,3 0 19-15,0 0-21 0,2 3 18 0,-4 1-15 16,2 1 19-16,-1 2-13 0,0 1 11 0,2 0-22 15,0 0 10-15,-1 2-23 0,2-1 17 0,0 1-19 16,2-1 16-16,0 0-21 0,2 1-1 0,-1-2 4 16,2-1-1-16,-1 0 4 0,2 1 0 0,0-13 7 15,3 22 5-15,-3-22 14 0,5 19 11 0,0-11 18 16,2 0 10-16,0-1-1 0,4-3-5 0,-1 2-8 16,2-3-7-16,1 0-57 0,3-2 60 15,-2 0-5-15,2-3-1 0,0-2-4 0,1-1-5 0,-1-1 5 16,-1-2 11-16,-1-1 8 0,2-2-5 15,-4-2-12-15,0-1 9 0,-3 2-4 0,0-2 17 16,-3 0-69-16,-1 0 45 0,0 0-53 0,-2-2 49 16,-2 3-45-16,-1-1 36 0,-1 0-49 0,-2 0 47 15,-2-1-59-15,-1 2 51 0,-1 1-68 0,-2 1 49 16,-1 1-85-16,-1 1 37 0,-1 1-26 0,-2 3-31 16,1 0-36-16,-3 2-30 0,2 1-23 0,0 2-58 15,-2 2-14-15,2-1-78 0,-1 2-40 16,-1 2-90-16,4 0-205 0,2 1-181 0</inkml:trace>
  <inkml:trace contextRef="#ctx0" brushRef="#br0" timeOffset="70137.28">7158 4124 249 0,'0'0'540'15,"-5"-11"-59"-15,5 11-50 0,-6-9-29 0,6 9-35 16,0 0-42-16,-5-11-39 0,5 11-42 0,0 0-42 15,-4-8-35-15,4 8-34 0,0 0-31 0,0 0-24 16,0 0-24-16,0 0-17 0,0 0-6 0,0 0-10 16,0 0 2-16,0 0-1 0,0 0 6 0,12 8 0 15,-4 0 6-15,2 2 13 0,0 1 6 16,2 3-53-16,0-1 54 0,1 3-53 0,1-1 60 16,-1 0-50-16,1-1 43 0,-2 1-54 0,0-1 51 15,1 1-58-15,-4-4 50 0,1 2-64 0,2-3 67 16,-3 1-54-16,0-3 26 0,1 1-100 0,-4-2-6 15,1 1-108-15,-7-8-8 0,12 10-57 0,-12-10-87 16,11 6-58-16,-11-6-93 0,0 0-323 16,13-1-359-16</inkml:trace>
  <inkml:trace contextRef="#ctx0" brushRef="#br0" timeOffset="70372.95">7404 4109 443 0,'0'0'481'15,"-3"-11"-52"-15,3 11-40 0,0 0-24 0,-4-12-50 16,4 12-65-16,0 0-50 0,-4-9-43 0,4 9-35 16,0 0-28-16,0 0 7 0,0 0 10 0,0 0 16 15,-16 5 0-15,9 1-4 0,0 1-13 0,0 2 2 16,-2 1 2-16,-1 1-68 0,-2 4 63 0,-1-1-59 16,2 2 43-16,-2 1-60 0,0-2 40 0,0 2-60 15,2 1 39-15,-2-1-48 0,3 0 41 0,-3-1-50 16,3 0 40-16,2-3-104 0,-2 1-14 15,2-2-148-15,2 1-48 0,-1-2-79 0,2-2-78 16,0 1-86-16,5-10-341 0,-6 14-413 0</inkml:trace>
  <inkml:trace contextRef="#ctx0" brushRef="#br0" timeOffset="71548.73">9926 3945 308 0,'0'0'439'0,"-3"-13"-135"16,3 13 49-16,-2-13-115 0,2 13 35 0,-7-11-88 16,7 11 22-16,-10-9-90 0,1 3 26 0,9 6-71 15,-17-3 42-15,17 3-66 0,-21 0 47 0,8 2-63 16,-1 4 42-16,0-1-15 0,0 2-13 0,-2 4-11 15,2 1-2-15,2 0-6 0,-2 4 0 0,2 0 0 16,3 0-2-16,-1 3-5 0,5-4-2 0,0 1 0 16,0 1 0-16,2 0 1 0,2-1 4 15,-1-2-4-15,4 1 8 0,-1-1 6 0,3 0 11 16,2 0 7-16,2-1-45 0,2-2 54 0,2-1-57 16,0-2 54-16,2-1-60 0,2-1 52 15,-1-2-63-15,3-3 49 0,-3-1-64 0,3-4 43 16,-1-2-59-16,2-3 39 0,-1-4-55 0,2-4 31 15,-2-1-33-15,-2-2 47 0,-1-1-41 0,-4-1 53 16,-2 1-45-16,0 0 47 0,-4 1-52 0,-5 1 52 16,2 2-45-16,-2 0 55 0,-2 2-45 0,1 4 55 15,-3-1-51-15,-1 2 48 0,0 0-53 0,0 3 50 16,5 7-45-16,-12-8 53 0,12 8-34 0,-12-3 31 16,12 3-46-16,-12 4 55 0,6 2-41 0,-1 0 53 15,1 2-1-15,1 3-1 0,0 1-1 0,0 1 13 16,1 3-8-16,0 0 2 0,-1 1-6 0,4 1-3 15,-1 0-3-15,2 0-6 0,0 0-4 0,2-2 2 16,0 2-52-16,3-1 62 0,0 0-56 0,2-2 34 16,-1 0-93-16,2-1-15 0,3-2-136 15,0-1-18-15,3-3-84 0,0 0-87 16,2-4-285-16,0 0-216 0</inkml:trace>
  <inkml:trace contextRef="#ctx0" brushRef="#br0" timeOffset="71951.55">10241 4074 50 0,'0'0'616'0,"3"-10"-143"0,-3 10-72 16,0 0-40-16,4-12-44 0,-4 12-59 0,0 0-55 15,0 0-43-15,4-10-35 0,-4 10-26 0,0 0-9 0,0 0 2 16,0 0-45-16,0 0 66 0,5 11-56 16,-5-11 57-16,2 15-58 0,-2-15 53 0,3 20-49 0,-2-8 51 15,-1 0-63-15,2 1 56 0,-2 0-70 16,1 1 51-16,-2-2-67 0,1 1 56 0,0-1-64 15,-2 0 53-15,2-12-65 0,-1 19 54 0,1-19-66 16,-1 16 51-16,1-16-64 0,-2 12 66 0,2-12-69 16,0 0 43-16,-4 9-69 0,4-9 50 15,0 0-59-15,-6-6 58 0,6 6-67 0,-3-13 58 16,3 13-57-16,-1-21 64 0,2 9-56 0,1-2 70 16,0 1-50-16,1-1 63 0,-1 0-54 15,2 1 62-15,2 0-57 0,-1 2 78 0,0 1-73 0,-2 1 60 16,3 1-68-16,0-1 57 0,0 3-64 15,2 1 55-15,-8 5-57 0,17-8 58 0,-17 8-55 16,20-1 54-16,-8 2-52 0,0 3 55 0,2 1-4 16,-1 1-3-16,1 3 1 0,-1 0-3 0,2 3 5 15,-2-1-53-15,1 4 67 0,-4-1-54 0,1 0 63 16,-2 1-57-16,-3 0 36 0,-1-1-101 0,-1 2 12 16,-3-1-94-16,1 2-76 0,-4-4-139 0,1 3-561 15,-2-1-525-15</inkml:trace>
  <inkml:trace contextRef="#ctx0" brushRef="#br0" timeOffset="72785.7">12770 3924 186 0,'0'0'429'0,"0"-12"-110"16,0 12 2-16,-2-12-106 0,2 12 44 16,-6-11-105-16,6 11 45 0,-8-9-85 0,8 9 43 0,-9-7-83 15,9 7 44-15,-16-2-66 0,16 2 48 0,-20 1-55 16,8 1 46-16,1 4-64 0,-3-1 48 15,1 2-8-15,0 2-15 0,-1 0-7 0,3 1-6 0,-1 2-5 16,1 0-1-16,3 1-11 0,-2 0 7 0,3 1 2 16,1 0 0-16,2 0 0 0,1-2 11 0,1 2 16 15,2-1 6-15,3-1 4 0,1 1-1 16,2-1-55-16,1 0 59 0,5-1-63 0,-3-3 58 16,7 2-64-16,-1-4 57 0,-1 0-64 15,3-2 52-15,-2-3-73 0,-1-1 48 0,5-3-20 16,-4-2-22-16,3-4-8 0,0-2-15 0,-2-3-13 15,-1-2 0-15,0-5 8 0,-2-1 11 0,-2 1-38 16,-2 0 56-16,-5 0-43 0,3 1 53 0,-5 2-42 16,0 1 54-16,0 0-6 0,-4 5 4 0,2-2 1 15,-2 3-4-15,0 1-4 0,-3 1-1 0,5 9-2 16,-10-11-51-16,10 11 57 0,-17-2-42 16,17 2 56-16,-19 5-53 0,9-1 58 0,1 2-44 15,-1 3 56-15,0 1-49 0,3 2 55 0,1 1 1 0,0 1-7 16,1 0 0-16,0 2 0 0,3 1-3 15,2 0-3-15,2-2-3 0,-2 2 2 0,5-2-1 16,0 2 1-16,3-2-1 0,1 2-15 0,3-3-51 16,1 1-71-16,5-4-113 0,-1 0-94 15,2-2-80-15,-2-2-365 0,2-1-283 0</inkml:trace>
  <inkml:trace contextRef="#ctx0" brushRef="#br0" timeOffset="73203.87">13095 4034 372 0,'0'0'498'0,"0"0"-82"0,4-9-53 0,-4 9-31 16,0 0-50-16,0 0-53 0,0 0-50 0,0 0-36 15,0 0-23-15,4-8-12 0,-4 8-3 0,0 0-15 16,0 0 0-16,4 15-3 0,-4-15 1 0,2 14-1 16,-2-14 1-16,4 20 11 0,-2-10-3 0,-2-10-62 15,2 20 59-15,-1-9-69 0,-1 1 54 0,0-12-62 16,4 19 52-16,-4-19-63 0,0 17 61 15,0-17-69-15,0 15 59 0,0-15-68 0,0 12 61 16,0-12-63-16,0 0 60 0,-2 13-62 0,2-13 47 16,0 0-60-16,0 0 57 0,0 0-57 0,-11-3 59 15,11 3-61-15,-6-10 45 0,6 10-68 16,-4-18 64-16,4 18-62 0,0-22 55 0,2 10-61 16,0 0 70-16,4-1-60 0,-2 1 57 0,3 0-57 15,1 2 57-15,2 1-58 0,-1-1 57 0,2 3-59 16,0 0 59-16,0 2-54 0,0 2 56 0,3 1-57 15,-1 2 56-15,-1 2-41 0,1 0 43 0,0 3-58 16,1 0 61-16,-1 4-58 0,-1-1 58 0,-1 3-60 16,0 1 71-16,-1 0-51 0,-2 1 62 0,1 2-51 15,-1-2 57-15,-4 1-58 0,0 0 49 0,-2-2-76 16,-2 1 15-16,0-1-115 0,0-1-17 16,-4 1-73-16,2-3-83 0,-6 1-59 0,4-3-89 0,4-7-230 15,-13 10-199-15</inkml:trace>
  <inkml:trace contextRef="#ctx0" brushRef="#br0" timeOffset="73583.75">12574 3657 230 0,'-11'-3'382'0,"2"-1"-78"0,9 4 10 15,-16-6-53-15,16 6-38 0,-9-3-44 0,9 3-23 16,-9-4-20-16,9 4-12 0,0 0-14 0,-13-5-16 16,13 5-9-16,0 0 29 0,0 0 10 0,0 0 54 15,0 0 27-15,0 0 0 0,20-1-13 16,-5 1-67-16,6 0 54 0,6 0-59 0,4 0 53 15,0 0-57-15,10 0 31 0,2 0-53 0,6-1 36 16,-6-1-43-16,8 2 23 0,-10-1-43 0,0 0 23 16,-2 0-28-16,-1 0 14 0,-8-2-30 0,1 2 14 15,-4 0-33-15,-4 0 21 0,-3 0-33 16,-2 0 21-16,0-2-41 0,-3 3-15 0,-3-3-99 16,-12 3-32-16,22-1-96 0,-22 1-94 0,16-1-80 15,-16 1-122-15,13-1-577 0,-13 1-736 0</inkml:trace>
  <inkml:trace contextRef="#ctx0" brushRef="#br0" timeOffset="74778.92">14384 3984 338 0,'-15'2'367'16,"15"-2"-83"-16,-14 2 37 0,14-2-84 0,-13 2 64 15,13-2-74-15,0 0 29 0,-16 1-92 0,16-1 28 16,0 0-72-16,-11 2 42 0,11-2-68 0,0 0 51 16,0 0-64-16,-12 2 50 0,12-2-72 0,0 0 54 15,0 0-69-15,0 0 50 0,0 0-61 0,0 0 57 16,0 0-52-16,0 0 64 0,10 2-47 0,3-2 45 15,5-1-68-15,3 1 57 0,7-1-74 16,1-1 57-16,5 2-63 0,4-2 58 0,1 1-64 16,0-1 52-16,0 0-53 0,2 1 48 0,-1 0-51 15,0-1 40-15,1 1-46 0,-5-1 47 0,-4 1-48 16,-2 0 43-16,-2-1-43 0,-5 1 45 0,-2 0-43 16,-2 0 44-16,-2-1-47 0,-3 2 8 15,1-1 0-15,-15 1 7 0,23-1-4 0,-23 1 4 16,19-1-4-16,-19 1-5 0,16-1-21 0,-16 1 13 15,12-2-101-15,-12 2 11 0,12-1-94 0,-12 1 4 16,0 0-116-16,10-2-18 0,-10 2-65 0,0 0-31 16,0 0-29-16,4-8-239 0,-4 8-197 0</inkml:trace>
  <inkml:trace contextRef="#ctx0" brushRef="#br0" timeOffset="75180.47">14988 3859 198 0,'-13'-4'391'16,"13"4"-9"-16,0 0-88 0,-12-2 38 0,12 2-85 15,0 0 32-15,-10-4-81 0,10 4 24 0,0 0-73 16,0 0 33-16,0 0-72 0,-14-2 40 0,14 2-68 16,0 0 36-16,0 0-71 0,0 0 43 0,0 0-69 15,0 0 42-15,0 0-59 0,0 0 48 16,0 0-65-16,0 0 61 0,-9 2-52 0,9-2 70 15,0 0-51-15,7 10 65 0,-7-10-60 0,10 7 67 16,-1-1-60-16,-2-1 62 0,2 1-61 0,0 0 51 16,3-2-62-16,-1 4 57 0,1-2-67 15,1 1 54-15,-3-2-64 0,2 1 55 0,-1-1-67 16,-2 0 59-16,1-1-66 0,-2 1 54 0,-8-5-52 16,15 7 48-16,-15-7-60 0,11 8 58 0,-11-8-58 15,9 4 57-15,-9-4-57 0,7 6 64 0,-7-6-58 16,0 0 57-16,5 11-50 0,-5-11 52 0,0 0-52 15,-2 15 63-15,2-15-60 0,-4 10 52 0,4-10-62 16,-9 13 63-16,2-6-56 0,1 2 53 0,-3-2-85 16,1 2 5-16,0-1-134 0,1 0-36 15,-2 0-98-15,2-1-63 0,1 1-57 16,2-1-78-16,4-7-230 0,-5 13-250 0</inkml:trace>
  <inkml:trace contextRef="#ctx0" brushRef="#br0" timeOffset="75732.23">15915 3759 313 0,'0'0'524'0,"0"0"-70"0,-1-11-60 0,1 11-36 0,0 0-42 16,0 0-60-16,-2-10-45 0,2 10-41 0,0 0-37 15,0 0-30-15,0 0-21 0,0 0-17 0,0 0 0 16,0 0-43-16,0 0 77 0,0 0-39 0,-4 8 53 16,4-8-52-16,-3 14 57 0,3-14-51 0,-1 23 43 15,0-10-46-15,1 1 39 0,0 1-62 0,0 1 50 16,0 2-58-16,0-2 36 0,0 1-60 16,1 0 45-16,-1 0-55 0,0-2 50 0,1-2-85 0,-1 0-17 15,0-1-123-15,3-1-43 0,-3-11-71 16,1 17-71-16,-1-17-53 0,1 13-74 0,-1-13-324 15,0 0-344-15</inkml:trace>
  <inkml:trace contextRef="#ctx0" brushRef="#br0" timeOffset="76197.98">15904 3732 498 0,'0'0'452'0,"0"0"-94"0,-1-12-75 16,1 12-47-16,0 0-43 0,0 0-34 0,-1-11-40 15,1 11-29-15,0 0-18 0,0 0-6 0,0 0 0 16,10 4 18-16,-10-4 6 0,9 9-49 16,-3-1 38-16,3-1-43 0,1 2 46 0,0 2-55 15,3 0 43-15,1 1-53 0,-1 1 43 0,4 0-58 16,-3 0 52-16,4-1-55 0,-4 0 48 0,2 0-53 16,-2-2 51-16,0-1-54 0,-1 1 49 0,0-3-57 15,-3 1 38-15,0-4-54 0,2 1 58 0,-3-1-53 16,-9-4 45-16,18 4-47 0,-18-4 53 0,14-4-45 15,-6-1 51-15,-2-2-59 0,-1-2 55 0,-1-1-54 16,0-3 48-16,-3-2-47 0,0-1 57 16,-1-2-13-16,0-1 1 0,-1 1 9 0,0-1 13 0,-2-1 6 15,2 4 20-15,-1 1 18 16,1 1 7-16,0 2 1 0,0 1-18 0,1 11-25 16,-3-18-16-16,3 18-20 0,-1-14-13 0,1 14-13 15,-3-12 1-15,3 12 0 0,0 0 8 0,0 0-3 16,0 0 11-16,0 0 14 0,-2 12 19 0,2-12-38 15,1 18 76-15,-1-5-55 0,0 1 59 0,1 2-62 16,-1 3 57-16,3 0-54 0,-2 2 44 0,0 2-61 16,1 0 58-16,-1 0-68 0,0 0 57 0,0 2-51 15,1-3 51-15,-1-3-76 0,2 1 4 0,-2-4-122 16,0 1-11-16,0-1-58 0,1-3-58 16,0-2-69-16,1-2-75 0,1 0-92 0,-4-9-239 0,12 10-253 15</inkml:trace>
  <inkml:trace contextRef="#ctx0" brushRef="#br0" timeOffset="76599.87">16516 3842 275 0,'0'0'457'0,"0"0"-30"16,0 0-137-16,-2-11 25 0,2 11-102 0,0 0 25 15,0 0-86-15,0 0 21 0,0 0-75 0,0 0 34 16,-13 1-69-16,13-1 37 0,-7 8-65 0,7-8 41 15,-7 10-61-15,7-10 41 0,-5 13-10 0,5-13-9 16,-5 14-4-16,5-14-3 0,-4 15-3 16,4-15-8-16,-2 16 0 0,2-16-2 0,2 18 1 15,-1-7-1-15,3-3-5 0,0 2 10 0,1-2 4 16,1 1-6-16,0-1 5 0,1 0-2 0,1 0 3 16,-1-2-4-16,3-1 0 0,-1 0-2 0,2-1 0 15,0-2 0-15,-11-2 4 0,18 3-2 0,-18-3-42 16,19-3 57-16,-19 3-56 0,18-5 59 0,-10-2-60 15,-1 1 54-15,0-2-52 0,-2 0 70 0,1-2-49 16,-2-1 63-16,-1 1-62 0,-1-2 58 0,-2-1-50 16,0 2 50-16,-2-1-67 0,-2-3 51 15,-1 3-63-15,-2 0 56 0,1 0-61 0,1 3 52 16,-2 0-68-16,1 1 54 0,-1 2-60 0,-1 0 56 16,-1 2-64-16,-3 2 42 0,12 2-78 0,-22-1 14 15,22 1-112-15,-22 3 5 0,10 1-99 16,-2 2-21-16,4 0-58 0,-3 2-422 0,4 1-300 15</inkml:trace>
  <inkml:trace contextRef="#ctx0" brushRef="#br0" timeOffset="77301.35">17499 3830 63 0,'5'-11'443'0,"-5"11"-100"0,3-10 25 0,-3 10-120 16,0 0 57-16,0-16 0 0,0 16-32 16,-2-11-51-16,2 11-23 0,0 0-30 0,-5-13-20 0,5 13-66 15,0 0 39-15,-9-10-67 0,9 10 42 0,-10-3-65 16,10 3 40-16,-15-1-60 0,4 3 52 0,11-2-60 16,-20 3 49-16,10 1-51 0,0 0 42 0,-1 2-58 15,1 1 53-15,-1 1-59 0,3 1 50 0,-1 0-50 16,3 2 56-16,-2 0-56 0,2 1 54 15,2-1-56-15,1 1 57 0,2-2-48 0,0 3 55 16,2-1-56-16,1-1 63 0,4 3-63 0,0-2 57 16,3 0-76-16,2-3 20 0,3 1-54 0,1-3-64 15,1-1-77-15,1-2-80 0,2-2-48 16,0-2-42-16,0-2-68 0,4-3-183 0,-3-4-139 16</inkml:trace>
  <inkml:trace contextRef="#ctx0" brushRef="#br0" timeOffset="77730.95">17707 3709 405 0,'3'-14'432'0,"-2"1"-12"16,-1 13-27-16,3-19-14 0,-3 19-28 0,2-14-49 16,-2 14-34-16,2-13-43 0,-2 13-43 0,0 0-42 15,1-15-37-15,-1 15-29 0,0 0-25 0,0 0-10 16,0 0-7-16,0 0-4 0,0 0 2 0,0 0 0 16,0 0-48-16,2 16 69 0,-2-16-44 0,0 20 80 15,0-7-48-15,0 2 12 0,0 3 0 0,-1 0-1 16,1 1-1-16,0 0 40 0,-1 0-56 0,1 2 37 15,-1-2-48-15,1 0 34 0,-2-1-50 0,1 0 40 16,0-2-33-16,1-3 33 0,-2-1-50 0,2-12 45 16,-1 21-38-16,1-21 33 0,-1 16-37 15,1-16 51-15,-1 11-63 0,1-11 36 0,0 0-57 16,0 0 39-16,0 0-57 0,0 0 39 0,-3-9-71 16,3 9 53-16,1-16-54 0,1 5 67 0,-1 1-53 15,3-1 1-15,-2-1 6 0,3 2 61 16,2 0-55-16,-2 1 62 0,0-1-60 0,1 3 61 15,1-2-57-15,2 2 53 0,-2 1-53 0,2 0 54 16,3 3-55-16,-2-1 60 0,0 2-60 0,3 1 59 16,-13 1-55-16,22 2 61 0,-10 1-57 0,0 1 53 15,-2 2-52-15,3 1 60 0,-3 2-51 0,-2 0 57 16,1 1-55-16,-2 1 60 0,-1 1-50 16,-1 1 54-16,-3-1-58 0,2 0 45 0,-4 0-87 15,0 0 6-15,-1-1-60 0,-3 1-54 0,2-3-69 16,-2 1-56-16,0 0-53 0,4-10-86 0,-7 12-205 15,7-12-155-15</inkml:trace>
  <inkml:trace contextRef="#ctx0" brushRef="#br0" timeOffset="78249.47">18356 3878 52 0,'0'0'468'0,"3"-14"-28"16,-3 14-119-16,-1-12 18 0,1 12-88 0,-3-14 35 16,3 14-77-16,-5-10 16 0,5 10-72 0,-6-11 27 15,6 11-81-15,-9-10 26 0,9 10-75 0,-10-8 33 16,10 8-65-16,-11-6 37 0,11 6-59 0,-14-2 39 16,14 2-55-16,-15 0 47 0,15 0-56 0,-18 4 51 15,9 0-53-15,0 2 50 0,0 0-46 0,0 0 47 16,1 2-50-16,0-1 50 0,1 2-3 0,0 2 4 15,1-3 3-15,1 3 4 0,0-1 2 16,1-1 5-16,2 1-1 0,2-10-3 0,-1 20-49 0,1-20 55 16,3 18-4-16,-3-18-12 0,9 17-3 15,-4-10-4-15,3-1-3 0,0 0-1 0,2-1-4 0,-10-5-1 16,21 3 1-16,-21-3 3 0,21-2-50 16,-11 0 64-16,3-4-43 0,-1-3 39 15,-2 1-49-15,0-3 55 0,-1 0-52 0,-1-1 59 16,1-1-38-16,-4 1 75 0,0-1-54 0,-1 2 67 15,0 1-40-15,-2 0 62 0,1 0-50 0,-3 10 64 16,6-15-65-16,-6 15 32 0,4-13-69 0,-4 13 24 16,2-9-59-16,-2 9 45 0,0 0-59 0,4-11 53 15,-4 11-57-15,0 0 63 0,0 0-63 16,0 0 58-16,5 9-55 0,-5-9 59 0,2 13-57 16,-2-13 60-16,2 19-54 0,0-8 64 0,-1 0-61 15,0 2 60-15,0 0-60 0,1 0 59 0,1 0-56 0,-1 1 49 16,-1-1-95-16,0-1-25 0,2 1-101 15,-2-1-94-15,2-3-110 0,-2 2-83 0,2-1-424 16,-3-10-466-16</inkml:trace>
  <inkml:trace contextRef="#ctx0" brushRef="#br0" timeOffset="78699.5">18518 3825 476 0,'0'0'508'0,"3"-11"-128"15,-3 11 16-15,5-8-92 0,-5 8 9 16,0 0-115-16,4-10 5 0,-4 10-81 0,0 0 31 16,9-4-66-16,-9 4 38 0,0 0-58 0,14 1 47 15,-14-1-64-15,14 7 46 0,-6-1-63 0,-2 0 47 16,2 0-64-16,-2 1 58 0,1 2-58 0,-2-1 35 16,-1 2-40-16,0 0 53 0,1-1-61 0,-3 1 59 15,1-1-65-15,-3-9 54 0,2 18-60 0,-2-18 56 16,0 15-63-16,0-15 60 0,-1 13-61 0,1-13 57 15,-3 9-60-15,3-9 60 0,0 0-63 16,-8 8 64-16,8-8-61 0,0 0 59 0,-11-3-55 0,11 3 61 16,-7-7-54-16,7 7 49 0,-8-13-65 0,8 13 26 15,-5-18-50-15,5 18 58 0,-1-21-46 16,1 10 55-16,2-1-59 0,2 1 54 0,-1 1-56 16,2 0 54-16,1 0-58 0,1 1 59 0,1 0-56 15,3 0 58-15,-2 1-61 0,2 3 61 0,-1-1-59 16,2 2 55-16,1 2-50 0,-2 1 50 0,2 1-57 15,0 1 55-15,0 1-51 0,0 3 58 0,0 1-50 16,1 1 55-16,-2 3-54 0,-1-1 55 0,0 2-49 16,-2 2 59-16,-3-1-52 0,0 3 68 0,-1 0-62 15,-2-2 57-15,-2 2-70 0,-1-2 33 0,-1 1-35 16,-2-3-41-16,0 4-56 0,-2-3-63 16,1-1-69-16,-1-2-70 0,1 1-67 15,-1-3-392-15,-2 0-309 0</inkml:trace>
  <inkml:trace contextRef="#ctx0" brushRef="#br0" timeOffset="79330.75">19199 3867 307 0,'0'0'450'0,"1"-11"17"16,-1 11-114-16,-1-13 23 0,1 13-86 0,-4-13 14 0,4 13-88 15,-7-13 16-15,2 6-80 0,5 7 15 0,-10-14-87 16,10 14 34-16,-14-10-75 0,6 5 41 16,8 5-71-16,-16-6 44 0,16 6-63 0,-17-2 48 15,17 2-58-15,-20 1 49 0,9 1-60 0,-1 3 57 16,0 0-53-16,-1 2 55 0,1 1-54 0,1 1 55 16,-1-1-54-16,3 3 55 0,-2-2-54 15,4 2 60-15,-1 0-51 0,2 0 58 0,2-1-53 16,1 0 55-16,1 0-63 0,2-10 56 0,2 18-59 15,-2-18 51-15,9 17-66 0,-2-10 55 0,0-1-5 16,2 0 0-16,0-2-4 0,3-1 2 0,-1-2-52 16,-11-1 63-16,23-1-49 0,-11-1 57 15,-2-3-54-15,4-1 60 0,-4-1-53 0,4-3 64 16,-3 1-58-16,-2-2 83 0,1 0-49 0,-1-1 72 16,-2 3-48-16,0-3 53 0,0 4-44 0,-2 0 51 15,1-1-49-15,-6 9 30 0,7-12-59 0,-7 12 35 16,7-9-61-16,-7 9 36 0,7-9-60 0,-7 9 40 15,0 0-60-15,7-8 51 0,-7 8-52 0,0 0 52 16,0 0-43-16,0 0 16 0,0 0 4 0,6 8 16 16,-6-8 1-16,0 14 43 0,0-14-54 0,-1 19 54 15,1-19-48-15,-1 22 45 0,-1-8-49 0,1 0 42 16,0 0-46-16,-1 3 45 0,1-1-50 0,0 1 43 16,0 0-50-16,-1-2 36 0,1 0-36 15,0 1 49-15,1-1-46 0,-3-1 46 16,3 1-53-16,0-2 54 0,3 1-53 0,-3-1 50 15,0-1-48-15,1 0 47 0,-1-12-43 0,0 21 42 16,0-21-45-16,1 19 47 0,-1-19-46 0,0 14 39 16,0-14-42-16,0 13 36 0,0-13-33 0,-1 10 33 15,1-10-34-15,-5 10 46 0,5-10-54 0,-9 6 37 16,9-6-63-16,-15 4 35 0,15-4-94 0,-22 0 13 16,10-1-124-16,0-1-30 0,0-2-115 0,-1 1-102 15,1-4-102-15,0 1-259 0,1-1-370 0</inkml:trace>
  <inkml:trace contextRef="#ctx0" brushRef="#br0" timeOffset="79809.64">19521 3885 372 0,'0'0'345'15,"0"0"-31"-15,0 0-95 0,0 0 9 0,0 0-87 16,0 0 25-16,5-7-87 0,-5 7 38 16,0 0-71-16,0 0 58 0,0 0-69 0,0 0 74 15,14 0-72-15,-14 0 58 0,0 0-48 0,18 2 43 0,-18-2-8 16,13-2-54-16,-13 2 70 0,15-4-60 16,-15 4 62-16,18-4-61 0,-11-1 46 0,1 0-47 15,-8 5 46-15,15-11-53 0,-15 11 58 0,12-12-32 16,-12 12 60-16,9-12-57 0,-9 12 60 0,5-12-75 15,-5 12 54-15,5-10-51 0,-5 10 58 0,0 0-80 16,-2-17 44-16,2 17-73 0,-5-10 55 0,5 10-64 16,-8-9 50-16,8 9-66 0,-12-7 35 0,12 7-35 15,-14-2 54-15,14 2-55 0,-15 1 53 0,15-1-61 16,-19 5 63-16,10 0-58 0,-1 0 63 0,2 2-55 16,0 1 55-16,0 1-57 0,3-1 59 0,-1 2-55 15,1 1 63-15,1-1-60 0,3 1 66 16,0 0-56-16,2 1 68 0,1 0-54 0,5 1 61 15,2 0-53-15,0-1 57 0,4 2-60 16,4-4 51-16,1 2-58 0,8-1 54 0,-3-1-61 16,2-3 51-16,0-2-79 0,-1 0 25 0,0-3-94 15,0-1-24-15,-1-2-77 0,2 0-97 0,-1-4-112 16,0-1-125-16,1-1-335 0,-5-2-422 0</inkml:trace>
  <inkml:trace contextRef="#ctx0" brushRef="#br0" timeOffset="81160.23">4910 5204 376 0,'0'0'400'0,"3"-9"-86"0,-3 9 48 0,0 0-41 16,0 0-14-16,0 0-46 0,0 0-49 15,0 0-37-15,0 0-39 0,0 0-28 0,4-9-29 0,-4 9-17 16,0 0-14-16,0 0-11 0,0 0-38 0,0 0 56 16,1 16-46-16,-1-16 63 0,2 15-32 15,-2-15 51-15,0 22-37 0,0-8 8 0,0 2 67 16,-2 2-51-16,1 1 67 0,1 0-65 0,-2 5 58 16,0-1-43-16,2 1 52 0,-2-1-64 0,1 0 38 15,-1-1-52-15,1-1 31 0,-1-2-44 0,0-1 25 16,1 0-45-16,0-2 27 0,-1-1-38 0,1-1 24 15,0-3-32-15,0 0 24 0,-1 0-32 0,2-11 16 16,-1 17-73-16,1-17-66 0,-1 13-24 0,1-13-140 16,0 0-25-16,-2 15-118 15,2-15-147-15,0 0-461 0,0 0-638 0</inkml:trace>
  <inkml:trace contextRef="#ctx0" brushRef="#br0" timeOffset="104634.84">7526 5268 373 0,'0'0'359'0,"-4"-9"-89"15,4 9 26-15,-5-8-99 0,5 8 56 0,-5-8-85 16,5 8 47-16,-8-7-83 0,8 7 30 0,0 0-82 15,-14-5 32-15,14 5-69 0,0 0 44 0,-16 1-63 0,16-1 47 16,-15 6-55-16,8-2 58 0,-1 3-53 0,-1 0 43 16,0 1-48-16,0 3 3 0,0 0 9 15,-1 1 66-15,2 0-61 0,0 1 51 0,1 1-59 16,1-1 48-16,-1 2-56 0,3-1 49 0,0 0-54 16,2-1 55-16,0 0-57 0,1 0 59 0,2-1-52 15,1 0 60-15,2 0-46 0,1 0 65 0,1-1-50 16,4-2 66-16,1 1-64 0,2-3 52 0,2 0-74 15,-1 0 58-15,4-4-59 0,-2 1 55 0,2-2-59 16,-2-1 61-16,-1-2-37 0,3 0 22 16,-3-3 5-16,-1 0-5 0,2-4-11 15,-2 1-4-15,1-5-2 0,-4 1-2 0,0-2-1 16,-2 0-20-16,-3-1 32 0,0-2-28 0,-2 0 17 16,0-1-3-16,-3 1-4 0,-2-1-6 0,0 0-2 15,-4 0-6-15,0 1-8 0,-2 1-4 0,1 1-7 16,-2-1-7-16,-2 2-14 0,0 1-27 0,-1 2-31 15,0 1-60-15,-1 0-9 0,-2 3-113 0,3 2-15 16,-1 1-145-16,0 1-13 0,12 2-65 0,-25 1-486 16,15 2-567-16</inkml:trace>
  <inkml:trace contextRef="#ctx0" brushRef="#br0" timeOffset="105780.48">10336 5092 394 0,'0'0'359'0,"0"0"-81"0,-1-11 21 0,1 11-86 15,0 0 60-15,-5-10-74 0,5 10 33 0,0 0-44 16,-7-7-42-16,7 7-72 0,0 0 39 0,-14-1-66 16,14 1 51-16,-15 3-50 0,6 1 48 15,0 0-44-15,-4 4 49 0,2-1-53 0,-2 3 42 16,1 0-60-16,1 1 56 0,-2 0-67 0,3 2 0 16,1-1-2-16,-1 0-1 0,2 1 1 0,2 1-4 15,-1-1 1-15,1 0 2 0,3 0 0 16,1-1-7-16,1 0 3 0,1 0 3 0,1 0 10 15,1-1 11-15,3 0 11 0,3-1 8 0,0 1 1 16,2-4 2-16,3 3 0 0,1-4-1 0,1 0-5 16,1-1-2-16,1-1-5 0,0-3-2 0,0-1-4 15,2-3 0-15,-3 0-32 0,2-3 34 0,0-1-35 16,1-3 26-16,-3-1-4 0,0-1 5 16,-3-1-5-16,0-1 2 0,-4 0 4 0,-3 1-1 15,1-2 9-15,-2 1 6 0,-3 2-5 0,-2 0-8 16,-1-1-8-16,-4-1-5 0,-1 0-7 0,-2 3-7 15,0-1-5-15,-3-1-10 0,-1 4-13 0,-1 0 5 16,1 1-98-16,-1 1 0 0,0 1-117 0,1 1-30 16,2 3-122-16,-1-1-12 0,11 3-40 0,-18 2-462 15,18-2-461-15</inkml:trace>
  <inkml:trace contextRef="#ctx0" brushRef="#br0" timeOffset="108003.86">10323 5233 83 0,'0'0'166'0,"0"0"-33"16,0 0-12-16,0 0-16 0,0 0-3 0,0 0-16 15,0 0 1-15,0 0 1 0,0 0-17 0,0 0 8 16,0 0-11-16,0 0 2 0,0 0-12 0,0 0 9 16,0 0-13-16,0 0 11 0,0 0-20 0,0 0 20 15,0 0-28-15,0 0 25 0,0 0-32 0,0 0 32 16,0 0-36-16,0 0 49 0,0 0-54 16,0 0 3-16,0 0 1 0,0 0 3 0,0 0 4 0,0 0 0 15,0 0 3-15,0 0 0 0,0 0 2 16,0 0 8-16,0 0-1 0,0 0 6 0,0 0-2 15,0 0 3-15,0 0 1 0,0 0 4 0,0 0-2 16,0 0 0-16,0 0 1 0,0 0-1 0,0 0 1 16,0 0 48-16,0 0-55 0,0 0 44 0,0 0-52 15,0 0 52-15,0 0-54 0,0 0 48 0,0 0-57 16,0 0 54-16,0 0-56 0,0 0 48 0,0 0-53 16,0 0 49-16,0 0-60 0,0 0 51 0,0 0-59 15,0 0 48-15,0 0-47 0,0 0 41 16,0 0-67-16,0 0 58 0,0 0-66 0,0 0 52 15,0 0-50-15,0 0 47 0,0 0-53 0,7 9 5 16,-7-9 3-16,7 7 0 0,-7-7 8 16,9 9 3-16,-2-1 1 0,-1-1 6 0,3-1 3 15,-1 3 1-15,1 1 2 0,1-1-1 0,-3 2 3 16,2-1 0-16,-1-1 8 0,2 2 2 0,-2-1-5 16,-2-2 56-16,0-1-65 0,0 2 53 0,1-2-53 15,-1 0 49-15,-6-7-57 0,10 12 53 0,-10-12-59 16,9 10 11-16,-9-10 1 0,6 8-15 0,-6-8 14 15,0 0-95-15,8 9-48 0,-8-9-82 0,0 0-53 16,0 0-66-16,0 0-87 0,13 0-250 0,-13 0-192 16</inkml:trace>
  <inkml:trace contextRef="#ctx0" brushRef="#br0" timeOffset="108533.95">10696 5186 165 0,'0'0'402'0,"0"0"-29"0,0-14-101 16,0 14 32-16,0 0-97 0,0 0 38 15,-1-12-110-15,1 12 29 0,0 0-101 0,0 0 39 0,0 0-81 16,0 0 51-16,0 0-65 0,0 0 57 15,0 0-60-15,0 0 64 0,5 7-46 0,-5-7 65 16,4 12-38-16,-4-12 4 0,3 17 5 0,-3-17-7 16,3 17-3-16,-3-17 1 0,3 19-2 0,-3-19-4 15,3 18-5-15,-3-18-2 0,1 16-3 0,-1-16-1 16,1 15-5-16,-1-15 2 0,0 12-4 0,0-12 3 16,1 11-2-16,-1-11-3 0,0 0 7 0,0 13 1 15,0-13 2-15,0 0-4 0,0 0-7 0,0 0-3 16,0 0-5-16,0 0-2 0,0 0 1 0,0 0-1 15,-5-10-13-15,5 10-3 0,-2-13 41 16,2 13-56-16,0-17 52 0,1 7-55 0,-1 10 51 16,3-21-59-16,-3 21 55 0,5-21-59 0,-1 12 55 15,1-2-56-15,3 2 54 0,0-1-56 0,0 2 52 16,0 1-50-16,2-1 54 0,0 4-61 16,0-1 50-16,2 1-50 0,-1 3 55 0,-11 1-50 15,25 0 50-15,-14 3-51 0,4 1 52 0,-2 2-47 16,2 1 60-16,-4 2-43 0,-1 0 9 0,1 2 11 15,-2 0 7-15,-1 1 7 0,-2 1 7 0,1 1-6 16,-3-2 0-16,-2 1-7 0,1 0-7 0,-2-1-43 16,-2 0-76-16,-1-1-104 0,1-1-66 15,-1 1-98-15,-4 0-440 0,6-11-360 0</inkml:trace>
  <inkml:trace contextRef="#ctx0" brushRef="#br0" timeOffset="109386.12">12952 5081 54 0,'0'0'529'0,"-8"-14"-181"0,8 14 37 16,-6-13-40-16,6 13-28 0,-9-13-27 0,9 13-45 16,-14-10-39-16,7 6-79 0,-3 0 29 0,10 4-70 15,-17-4 44-15,17 4-77 0,-21 2 46 0,9 0-66 16,1 3 45-16,-3 1-55 0,3 2 46 0,0 0-56 15,-3 3 53-15,3 2-63 0,-1-1 56 0,3 2-59 16,3-1 5-16,-2 1 4 0,3 1 4 0,0-1 3 16,0 1 0-16,1-1-5 0,4-2 6 0,0 1-1 15,0-1 5-15,2-1 2 0,1-1 4 16,6 3 7-16,-5-5 1 0,5 2 4 0,2-3-6 0,1-1-1 16,-1-4-8-16,3 2 2 0,-1-4-13 15,0-1-8-15,1-3-6 0,-1-2-11 0,3-2-1 16,-3-5 46-16,3 1-62 0,-5-5 55 0,3-1-61 15,-5-1 68-15,-3-1-64 0,1 2 60 16,-3 0-58-16,-2 3 53 0,2 1-57 0,-4 2 60 16,0-1-60-16,-4 2 50 0,2 2-65 0,-2 2 58 15,4 7-60-15,-13-10 59 0,13 10-58 0,-19 0 58 16,19 0-54-16,-17 7 61 0,5 2-62 0,4-1 63 16,-3 3-57-16,1 1 58 0,4 1-52 0,1 2 55 15,-1-1-55-15,2 2 8 0,1-1 4 0,0 1 7 16,3-2 9-16,0 1 5 0,3 0 8 15,0-1 4-15,1 2-1 0,2-3-26 0,3 2-58 0,0-3-74 16,2-3-109-16,2 1-63 0,2-3-76 16,2 0-426-16,1-3-358 0</inkml:trace>
  <inkml:trace contextRef="#ctx0" brushRef="#br0" timeOffset="109811.55">13167 5154 116 0,'0'0'607'0,"0"0"-214"0,-3-12-12 16,3 12-125-16,0 0 20 0,0 0-107 0,0 0 11 0,0-13-91 16,0 13 39-16,0 0-55 0,0 0 53 0,0 0-49 15,3 16 62-15,-3-16-47 0,2 16 49 16,-2-16-53-16,3 20 9 0,-1-8-1 0,-2 0-3 16,2 1-2-16,0 1-12 0,-2-1-8 0,2 0-9 15,0 0-8-15,-2 1-3 0,0-3-6 0,0-11-10 16,1 21-4-16,-1-21 5 0,0 17-2 0,0-17 1 15,0 14-1-15,0-14-1 0,0 0-8 0,-1 15-15 16,1-15-20-16,0 0-22 0,0 0-13 0,0 0 2 16,-4-9 12-16,4 9-21 0,-4-14 2 0,4 14-11 15,0-23 53-15,0 11-51 0,2 0 69 16,0-2-61-16,2 2 60 0,1-3-55 0,-1 3 57 16,1 0-56-16,4 0 55 0,0 2-57 0,-2 1 61 15,4 1-60-15,-2 3 54 0,0 0-55 16,5 1 56-16,-3 2-53 0,-11 2 53 0,25 1-53 15,-12 3 59-15,3-1-43 0,-3 5 59 0,3-1-45 16,-3 1 14-16,1 3 15 0,-1 1 20 0,-4-1 9 16,1 2-22-16,0 0 19 0,-3 0-4 0,-1 1 0 15,0 0-8-15,-2-1-19 0,-2 0-43 0,-2-1-61 16,0-12-77-16,-4 22-87 0,2-13-46 0,-4 1-79 16,0-3-102-16,-1 0-215 0,-1-3-207 0</inkml:trace>
  <inkml:trace contextRef="#ctx0" brushRef="#br0" timeOffset="110233.55">12702 4834 47 0,'-16'-6'448'0,"16"6"-116"0,-10-2 21 0,10 2-108 15,0 0 47-15,-14-2-87 0,14 2 35 0,0 0-82 16,0 0 22-16,-12-4-68 0,12 4 45 0,0 0-45 15,0 0 65-15,0 0-38 0,0 0 71 0,18 1-59 16,-4-1 51-16,6-1-54 0,4 1 45 0,5 0-59 16,3 0 34-16,9 0-59 0,-1 0-6 0,2 0-9 15,9-1-1 1,-1 0-23-16,2 0 9 0,0 1-16 0,-3-1-9 0,-5-1-6 16,-4 2-10-16,-2-1-14 0,-7 1-5 0,-2 0-5 15,-6 0-8-15,-2 0-26 0,-2 0-48 0,-3 0-70 16,-1-2-23-16,-1 2-141 0,-14 0-42 0,21 2-110 15,-21-2-49-15,0 0-505 0,0 0-610 0</inkml:trace>
  <inkml:trace contextRef="#ctx0" brushRef="#br0" timeOffset="111880.89">14627 5065 353 0,'0'0'458'15,"0"0"-117"-15,-11 1 31 0,11-1-97 16,0 0 33-16,-14 0-75 0,14 0 25 0,0 0-72 16,-15 0 39-16,15 0-77 0,0 0 27 0,-14 0-75 15,14 0 30-15,0 0-79 0,0 0 42 0,-11 1-69 16,11-1 55-16,0 0-65 0,0 0 62 0,0 0-53 15,0 0 65-15,0 0-47 0,0 0 61 0,22 4-53 16,-6-3 51-16,6-1-69 0,6 1 50 0,1-1-69 16,4 1 53-16,4-1-62 0,0 0 48 0,1 0-48 15,4 0 54-15,-2-1-48 0,0 1-4 0,0 0 3 16,-3-1-2-16,0 1 2 0,-6 0-1 16,-1-1 4-16,-5 0 0 0,-2-1-1 0,-4 2 3 15,0 0-2-15,-4-1-2 0,-2 1-4 16,0-1-38-16,-13 1 2 0,23-1-114 0,-23 1 1 15,16-1-111-15,-16 1 10 0,14-1-93 0,-14 1 8 16,11-3-26-16,-11 3-63 0,0 0-350 0,0 0-283 16</inkml:trace>
  <inkml:trace contextRef="#ctx0" brushRef="#br0" timeOffset="112301.89">15248 4958 246 0,'-10'-5'428'0,"10"5"-106"0,0 0 49 16,-11-5-90-16,11 5 35 0,0 0-81 0,0 0 18 15,-11-6-88-15,11 6 30 0,0 0-72 16,0 0 33-16,0 0-61 0,-9-3 37 0,9 3-66 16,0 0 46-16,0 0-62 0,0 0 48 0,0 0-68 15,0 0 55-15,0 0-62 0,0 0 56 0,0 0-68 16,0 0 58-16,-11-4-65 0,11 4 61 0,0 0-71 15,0 0 52-15,0 0-50 0,0 0 53 0,0 0-63 16,0 0 57-16,0 0-60 0,0 0 65 0,0 0-58 16,0 0 64-16,10 6-55 0,-10-6 67 0,10 7-68 15,-2-3 62-15,1 1-66 0,1-1 56 16,-2 2-58-16,6 1 58 0,-3-2-62 0,0 3 53 16,1-2-59-16,-1 1 54 0,-2 0-57 0,0-1 55 15,-2 2-65-15,1-2 58 0,-2-1-55 16,0 3 56-16,0-1-55 0,-6-7 59 0,5 12-52 15,-5-12 59-15,0 14-52 0,-4-5 49 0,0 0-46 16,-5 1 10-16,0-1 0 0,0 1-2 0,-2-1 2 16,-1 0 2-16,0 1-1 0,-2-1 10 0,2 1-75 15,-2-2-79-15,1 2-99 0,3-2-122 0,-3-1-69 16,3 2-78-16,2-3-357 0,-1 1-419 0</inkml:trace>
  <inkml:trace contextRef="#ctx0" brushRef="#br0" timeOffset="112817.64">16292 5002 326 0,'0'0'496'0,"-1"-14"17"0,1 14-68 0,0 0-91 0,-1-14 13 15,1 14-102-15,0 0 22 16,0 0-105-16,-1-14 22 0,1 14-103 0,0 0 25 16,0 0-84-16,0 0 35 0,0 0-77 0,0 0 51 15,0 0-47-15,0 0 60 0,0 0-47 0,-6 8 63 16,6-8-51-16,-1 18 76 0,0-8-71 0,0 3 48 15,-1-1-69-15,1-1 55 0,1 3-59 0,-2 0-3 16,2-1 6-16,-2 0-3 0,2 1 8 0,-1-3-17 16,1 2-53-16,-1-2-66 0,1-11-66 0,0 19-67 15,0-19-54-15,0 14-3 0,0-14-11 0,0 0-59 16,-1 11-74-16,1-11-180 0,0 0-142 0</inkml:trace>
  <inkml:trace contextRef="#ctx0" brushRef="#br0" timeOffset="113226.97">16238 5012 89 0,'0'0'431'0,"-2"-20"-32"0,2 20-66 0,0-16 55 16,0 16-77-16,2-10 13 0,-2 10-111 0,0 0 9 16,0-14-96-16,0 14 22 0,0 0-88 15,0 0 41-15,0 0-58 0,0 0 41 0,0 0-46 16,0 0 51-16,0 0-57 0,0 0 44 0,12 8-40 16,-8 1 42-16,1-1-55 0,2 2 55 0,0 1-63 15,2 1 46-15,0 0-61 0,0 0 57 0,3-1-59 16,-1 0 57-16,2 1-57 0,2 1 55 0,-2-4-58 15,1 0 29-15,-1-1-78 0,1-1 46 0,-1-2-69 16,-2-1 42-16,3-3-64 0,-14-1 35 0,23-3-45 16,-12-1 57-16,0-4-47 0,0-1 64 0,-3-3 7 15,0-3 11-15,-2 0 15 16,2-4 12-16,-4-2 4 0,0-1 12 0,-2 4 11 16,-1-2-37-16,-1 2 79 0,2 0-25 0,-4 1 87 15,2 4-44-15,0-1 48 0,0 14-78 0,0-22 39 16,0 22-82-16,-1-15 41 0,1 15-78 0,0-15 45 15,0 15-72-15,0 0 52 0,0-13-57 0,0 13 60 16,0 0-33-16,0 0 72 0,0 0-39 0,-5 17 52 16,4-6-52-16,-1 1 69 0,0 2-55 0,-1 3 53 15,2-1-49-15,-3 4 39 0,2-1-53 0,-1 3 45 16,2 3-51-16,-2-2-5 0,2-1 6 16,0-1-15-16,1-2-71 0,-2 0-68 0,2-1-80 15,0-1-96-15,2 0-60 0,-1-4-59 0,2-1-92 16,1 0-291-16,2-4-352 0</inkml:trace>
  <inkml:trace contextRef="#ctx0" brushRef="#br0" timeOffset="113608.98">16744 5058 652 0,'0'0'507'0,"0"0"-99"0,-3-11-60 16,3 11-45-16,0 0-58 0,0 0-94 0,-5-8 22 15,5 8-75-15,0 0 40 0,0 0-57 0,0 0 39 16,-8 7-62-16,8-7 45 0,-4 9-66 0,4-9 52 16,-3 15-64-16,3-15 48 0,-3 19-63 0,3-19 51 15,-1 20-67-15,-1-9 53 0,4 0-56 0,-1 1 54 16,2-2-53-16,-1 0 5 0,3 1 4 0,-1 0 6 16,5 0 4-16,-1-2-1 0,-1 1 2 0,4-3 2 15,0 0-14-15,2-1-4 0,0-2-8 16,-1-2 5-16,1-2 5 0,-13 0 4 0,26-2-4 15,-12-4-4-15,-1-2 48 0,-1-1-62 0,-1-3 58 16,-1-2-62-16,-1-1 54 0,-2 0-57 0,-1-1 57 16,-4 0-56-16,-2 2 62 0,-1 0-54 15,0-1 54-15,-3 1-60 0,-1-1 51 0,-3 4-61 16,-1-2 53-16,0 4-60 0,-4 0 55 0,3 2-58 16,-3 3 57-16,1 0-64 0,0 1 27 0,-1 2-95 15,0 2-4-15,2 2-71 0,-3 1-64 0,4-1-41 16,-4 3-47-16,5 1-94 0,1-1-170 0,2 0-122 15</inkml:trace>
  <inkml:trace contextRef="#ctx0" brushRef="#br0" timeOffset="114009.57">17849 5099 32 0,'0'0'540'0,"5"-11"-153"15,-5 11 42-15,4-13-47 0,-4 13-49 0,1-11-25 16,-1 11-87-16,-1-12 26 0,1 12-85 0,-5-12 17 15,5 12-85-15,-11-12 34 0,11 12-69 16,-17-7 38-16,5 4-71 0,1 2 47 0,-1 0-66 16,-2 2 49-16,1 3-65 0,0-1 52 0,-2 2-58 15,1 2 55-15,3 2-53 0,-2-1 54 0,2 3-42 16,2-1 40-16,0 2-51 0,0 2 53 0,4-1-54 16,1 0 58-16,1 2-55 0,2-2 2 15,3 0 11-15,2 0 2 0,3 2 5 0,2-2-1 16,2 0-31-16,2-1-4 0,2 0-42 0,3-3-50 15,-1 0-71-15,1-4-65 0,0-2-16 16,1-1-48-16,-1-4-22 0,1-1-87 0,1-5-177 16,-1-2-114-16</inkml:trace>
  <inkml:trace contextRef="#ctx0" brushRef="#br0" timeOffset="114414.62">17997 4967 161 0,'0'-16'440'0,"0"1"-38"0,0 3-77 15,0 12 45-15,0-19-36 0,0 19-46 0,0-14-65 16,0 14-48-16,0-13-41 0,0 13-36 0,0 0-30 15,2-12-14-15,-2 12-8 0,0 0-3 0,0 0 6 16,0 0-3-16,1 12 28 0,-1-12 21 0,2 18-42 16,0-6 65-16,-1 2-46 0,0 3 60 0,-1 0-74 15,1 1 50-15,-1 0-60 0,2 1 51 16,-2 0-68-16,0-1 51 0,0 1-65 0,-2-2 0 0,1 0 4 16,1-4 8-16,0 0-9 0,-1-1 1 15,0-1-3-15,1-11 7 0,0 17 6 16,0-17 16-16,-2 14 0 0,2-14-13 0,-3 10-7 15,3-10-18-15,0 0-22 0,0 0-15 0,0 0-10 16,-11-4-23-16,11 4 29 0,-3-13-80 0,3 13 51 16,-3-19-50-16,3 7 67 0,0 12-53 0,1-23 58 15,2 11-44-15,-1 0 52 0,4 1 1 0,-1 0 2 16,1 2 2-16,2-1-2 0,-1 2-4 16,1 1 8-16,2 1-1 0,0 2 1 0,1 1-3 15,1 1 9-15,-12 2 3 0,25 2 0 0,-12 1-2 0,1 2 3 16,0 1 3-16,0 2-2 0,-2 2-41 15,1-1 57-15,-1 2-47 0,-2 0 52 0,0 1-43 16,-2 0 54-16,-1 0-48 0,-1 0 55 0,-4-1-52 16,1 0 36-16,-3-11-117 0,-2 19-59 0,2-19-44 15,-3 17-43-15,3-17-55 0,-7 14-70 0,7-14-234 16,-7 8-123-16</inkml:trace>
  <inkml:trace contextRef="#ctx0" brushRef="#br0" timeOffset="114913.46">18604 5091 379 0,'6'-13'406'0,"-6"13"1"0,2-12-122 16,-2 12 32-16,-2-12-36 0,2 12-77 0,-7-14 23 15,2 6-73-15,5 8 30 0,-13-11-77 0,13 11 21 16,-13-10-69-16,13 10 24 0,-15-6-16 0,15 6-18 15,-19-2-12-15,19 2-12 0,-20 2-2 0,8 2-7 16,2 0-7-16,-3 4-4 0,3-1 2 0,-3 2-38 16,3 2 50-16,-1 0-50 0,3 0 56 0,0 1-53 15,2-1 50-15,-1 3-42 0,3-2 49 0,0-2-46 16,2 3 53-16,1-2-41 0,1-11 49 16,1 20-54-16,3-11 9 0,-1 1 4 0,4-3 3 15,-1 0-4-15,3 1 1 0,1-4 0 0,1 0-11 16,-1-2 2-16,-10-2 4 0,24-1-1 0,-12-2 53 15,1-2-41-15,-2-2 44 0,2-2-56 0,-3-1 38 16,0-4-62-16,0 2 58 0,1-5-49 0,-5 3 51 16,2 0-49-16,-3-1 57 0,0 3-41 0,-1 2 69 15,0 0-43-15,-2 0 50 0,2 2-72 0,-4 8 40 16,6-12-71-16,-6 12 42 0,4-10-60 0,-4 10 53 16,0 0-52-16,0 0 59 0,0 0-50 0,0 0 55 15,11 4-48-15,-11-4 57 0,3 12-54 16,-3-12 60-16,3 17-46 0,-2-7 64 0,-1 2-51 0,2 1 59 15,-1-2-65-15,0 3 3 0,-1-2 4 16,1 1 5-16,-1 0 0 0,2-1-19 0,-2 0-58 16,0-12-94-16,0 22-92 0,0-22-59 0,2 15-64 15,-2-15-64-15,1 12-289 0,-1-12-238 0</inkml:trace>
  <inkml:trace contextRef="#ctx0" brushRef="#br0" timeOffset="115343.57">18730 5083 167 0,'0'0'635'0,"2"-10"-129"16,-2 10-82-16,0 0-40 0,5-12-103 0,-5 12-5 15,0 0-100-15,7-8 14 0,-7 8-84 16,0 0 34-16,11-5-74 0,-11 5 37 0,0 0-70 16,17 4 46-16,-17-4-62 0,11 7 51 0,-3-1-54 15,-2 0 49-15,2 1-64 0,-3 1 56 0,2 1-61 16,-1 0 52-16,-2 1-58 0,2 1 55 0,-2-1-54 15,-2 0 49-15,1 0-52 0,0-1 53 0,-3-9-61 16,2 15 51-16,-2-15-59 0,1 13 52 0,-1-13-57 16,-1 11 9-16,1-11 11 0,0 0 50 0,-5 11-54 15,5-11 58-15,0 0-59 0,-11 2 57 16,11-2-53-16,0 0 50 0,-9-8-56 0,9 8 50 16,-5-11-56-16,5 11 49 0,-2-16-59 0,2 16 54 15,4-20-52-15,0 9 57 0,2-2-56 0,2 1 62 16,0 0-65-16,2 0 55 0,1 1-6 0,0 2-8 15,0 0-5-15,2 2 0 0,0 0-9 0,-1 2 1 16,0 1-5-16,0 3 1 0,0 0 0 16,1 3 2-16,0 1 1 0,-2 1 3 0,1 3-49 15,0 1 60-15,-1 2-48 0,-2-1 55 0,1 2-48 16,-1 1 56-16,-3 0-52 0,0 0 57 0,0 1-50 16,-4-1 52-16,1-1-50 0,-3 1-26 0,0 0-63 15,0-12-82-15,-1 20-38 0,1-20-54 16,-3 19-69-16,-2-10-398 0,5-9-268 0</inkml:trace>
  <inkml:trace contextRef="#ctx0" brushRef="#br0" timeOffset="115924.61">19507 5137 115 0,'0'0'491'0,"-2"-13"-35"0,2 13-66 0,-5-16-50 16,1 8-29-16,4 8-28 0,-9-15-96 0,4 8 5 16,5 7-40-16,-11-12-33 0,11 12-28 0,-14-10-20 15,4 7-21-15,-1 0-9 0,1 1-15 0,10 2-3 16,-24 0-6-16,12 1-2 0,-2 3 2 0,0-1-3 16,0 2-4-16,0 1 1 0,1 1-39 15,1 2 55-15,1 0-45 0,0 0 53 0,3 0-50 16,0 2 51-16,3-1-48 0,-1 0 57 0,4 1-56 15,2-11 51-15,0 17-55 0,0-17 47 0,7 18-60 16,-2-9 3-16,2-2-1 0,0 0 6 0,2-2 3 16,3 0 5-16,-1-2 5 0,2-1 1 0,0-2 6 15,-13 0 45-15,25-3-49 0,-12-2 50 0,1-1-55 16,-1-2 58-16,0-2-56 0,-2-1 49 0,-2 0-54 16,3-3 50-16,-5 1-4 0,0 1 10 15,-1 0 14-15,-1 0-56 0,2 3 58 0,-4-1-53 16,-3 10 47-16,7-16-66 0,-7 16 43 0,5-10-77 15,-5 10 47-15,4-9-55 0,-4 9 55 0,0 0-52 16,0 0 54-16,0 0-42 0,0 0 54 0,0 0-51 16,-4 12 56-16,4-12-48 0,-3 15 58 0,1-6-49 15,1 3 63-15,-2-1-54 0,2 2 60 0,-1 0-48 16,0 2 26-16,-1 2-12 0,2-2 11 0,-3 2-11 16,2 0 0-16,-1 1-1 0,1-2-5 0,-1 1 0 15,2 0-1-15,-2 0-2 0,2 0 0 0,-2-2 0 16,1 0-1-16,0-1-1 0,0-1 57 0,-1-2-65 15,2 1 58-15,-3-3-60 0,2 1 63 0,-1 0-58 16,3-10 57-16,-7 14-61 0,0-7 47 16,-3-2-86-16,1-1 18 0,-3-2-105 0,-1 1-5 15,0-3-139-15,-3-2-34 0,0 1-48 16,-1-2-64-16,2-3-371 0,-1-2-314 0</inkml:trace>
  <inkml:trace contextRef="#ctx0" brushRef="#br0" timeOffset="116360.34">19734 5138 193 0,'0'0'446'0,"0"0"-130"15,0 0-66-15,0 0-58 0,12-2-38 0,-12 2-29 16,0 0-19-16,0 0-17 0,14 1-17 0,-14-1 17 15,11 1-35-15,-11-1-41 0,13 3 54 0,-13-3-9 16,17 1-7-16,-17-1 9 0,14 0-12 0,-14 0-4 16,16-3 13-16,-16 3 0 0,16-5-6 0,-16 5-2 15,15-10 2-15,-15 10-5 0,10-13 4 0,-10 13 2 16,9-12 13-16,-9 12 1 0,3-14 0 0,-3 14-4 16,0-13-18-16,0 13-8 0,-7-13-7 15,7 13-4-15,-9-12 5 0,9 12-7 16,-14-8-3-16,4 4-1 0,10 4-4 0,-19-1 1 15,19 1 3-15,-23 3 9 0,11 1 5 0,0 1 5 16,-1 2 18-16,1 0-48 0,1 3 71 0,2 1-57 16,-1 0 54-16,2 1-45 0,3 2 59 0,0-1-52 15,2-1 60-15,3 1-51 0,0 0 8 0,4 0 2 16,1 1-11-16,2-1 1 0,0-1-3 0,7 1-3 16,-1-1-6-16,5-1-1 0,0-1-6 0,0-2-11 15,2-1-29-15,-2-2-52 0,1-3-68 0,2 1-71 16,-2-2-118-16,3-2-76 0,-3 0-74 15,-3-2-417-15,3-1-446 0</inkml:trace>
  <inkml:trace contextRef="#ctx0" brushRef="#br0" timeOffset="117557.87">5045 6392 480 0,'0'0'437'0,"0"0"-42"16,0 0-44-16,-8-4-16 0,8 4-12 15,0 0-29-15,0 0-72 0,0 0 42 0,-8-5-90 16,8 5 32-16,0 0-89 0,0 0 30 0,0 0-81 0,0 0 40 15,0 0-76-15,0 0 45 0,0 0-75 0,0 0 51 16,0 0-66-16,0 0 59 0,-10 6-58 0,10-6 76 16,0 11-56-16,0-11 81 0,0 18-60 15,-1-5 71-15,1 0-44 0,0 1 56 0,1 3-37 16,-2 1 5-16,1 0-5 0,0 0 6 0,1 1-2 16,-1 1 5-16,0 0 1 0,0-2-2 15,2 1-11-15,-2-1-1 0,0-1-8 0,0-2-21 0,0-1 13 16,0-1-20-16,-2-1 11 0,2 1-18 0,0-13 12 15,-1 18-19-15,1-18 8 0,0 16-12 0,0-16 11 16,0 14-19-16,0-14 14 0,-1 11-29 16,1-11-14-16,0 0-55 0,0 13-24 15,0-13-87-15,0 0-32 0,0 0-55 0,1 12-51 0,-1-12-82 16,0 0-40-16,0 0-47 0,0 0-487 16,5 9-574-16</inkml:trace>
  <inkml:trace contextRef="#ctx0" brushRef="#br0" timeOffset="118380.51">7615 6319 132 0,'0'0'347'15,"-6"-6"-35"-15,6 6-61 0,0 0 32 0,-7-9-90 16,7 9 4-16,0 0 59 0,0 0-55 16,-7-8 37-16,7 8-64 0,0 0 45 15,0 0-63-15,0 0 44 0,0 0-71 0,-8-8 40 0,8 8-73 0,0 0 38 16,0 0-79-16,0 0 39 0,0 0-76 15,0 0 46-15,0 0-52 0,0 0-2 16,0 0 63-16,-6 11-44 0,6-11 68 0,-2 15-44 16,2-3 75-16,0 1-46 0,0 1 5 0,-1 0-2 0,1 3 7 15,0 1-2-15,1 0-6 0,-1 0-6 0,0 1-5 16,0-1-8-16,0 0-6 0,2 1-8 0,-2-2 0 16,0 1-12-16,0-1-12 0,1-2-22 0,-1-3 18 15,1 3-15-15,-1-2 17 0,0 0-20 0,2-3 13 16,-2-10-41-16,0 20-49 0,0-20-106 15,1 16-76-15,-1-16-87 0,1 13-107 0,-1-13-65 16,0 0-91-16,3 12-317 0,-3-12-491 16</inkml:trace>
  <inkml:trace contextRef="#ctx0" brushRef="#br0" timeOffset="119365.63">10593 6344 61 0,'-5'-8'400'0,"0"0"-100"0,-3 1-6 0,8 7-67 16,-12-10 27-16,12 10-90 0,-17-10-25 0,17 10 2 0,-14-5 45 16,14 5-83-16,-18-4 36 0,18 4-81 0,-18 2 51 15,6 1-66-15,1 2 51 0,-1 4-59 16,0-1 61-16,0 2-60 0,-2 5 51 0,2 0-51 16,1 0 52-16,1 3-57 0,1-1 41 0,1 2-49 15,2-1 43-15,1 0-55 0,1-3 49 0,3 2-54 16,-1-1 51-16,2-1-57 0,2-1 57 0,0 0-59 15,3-1 58-15,0 0-30 0,3-2 29 0,1 0-56 16,2-1 55-16,2-2-54 0,0-2 53 0,2 1-56 16,1-4 41-16,-1-1-48 0,-2-2 52 0,2-1-63 15,-2-1 48-15,2-2-68 0,-2-4 48 16,1-2-64-16,-1-1 43 0,-3-6-53 0,1 1 53 16,-2-3-47-16,-2-2 55 0,-1 0-48 15,-1-1 57-15,-2-1-46 0,-2 4 55 0,0 0-53 16,-2 0 54-16,0 1-55 0,0 2 56 0,-3 0-54 15,0 3 54-15,0 3-61 0,-1 0 48 0,0 3-48 16,-3 1 50-16,8 6-49 0,-16-3 52 0,16 3-44 16,-18 5 49-16,5 2-43 0,3 2 55 0,1 3-49 15,-1 1 57-15,1 3-53 0,1-2 61 0,3 2-51 16,0 1 49-16,2 1-49 0,2-1 50 0,0 1-53 16,2 0 55-16,0 1-55 0,3-2 53 0,2 2-54 15,2-1 50-15,0 1-49 0,1-3 51 0,2-1-50 16,1 0-24-16,2-2-58 0,1 0-96 0,2-4-64 15,-3-2-64-15,4 1-116 0,-2-5-197 0,1 0-145 16</inkml:trace>
  <inkml:trace contextRef="#ctx0" brushRef="#br0" timeOffset="119797.76">10869 6474 513 0,'0'0'517'0,"0"0"-159"15,5-10-6-15,-5 10-106 0,0 0 13 0,0 0-101 16,0 0 25-16,0 0-65 0,0 0 39 16,0 0-63-16,0 0 45 0,10 5-43 0,-10-5 61 15,5 15-71-15,-2-5 51 0,-1 0-46 16,1 1 35-16,0 1-70 0,-1 0-9 0,1 1-3 16,-1-1-4-16,-2 0-4 0,0 0-7 0,2-1-1 15,-2 0 12-15,-2 0-12 0,2-11-2 0,0 18-2 16,0-18 6-16,0 15-10 0,0-15 1 0,0 11 2 15,0-11 4-15,-4 11 1 0,4-11-5 0,0 0-11 16,0 0-6-16,0 0 1 0,-12-1-10 0,12 1-14 16,-8-13-10-16,4 4-11 0,0-4 57 0,2 1-70 15,-1-2 61-15,3-1-63 0,0 0 60 16,3-2-60-16,-1 3 58 0,2-1-59 0,1 1 59 0,3 1-55 16,0 1 56-16,2 1-59 0,1 2 63 15,1 2-70-15,1 3 71 0,0 0-58 0,1 4 56 16,1 0-58-16,-1 0 64 0,2 4-54 0,0 2 58 15,0-1-57-15,0 5 61 0,0 0-56 0,-2 2 61 16,-1-1-53-16,-4 1 61 0,0 0-47 0,-1 1 46 16,-2-1-56-16,-1 0 17 0,-2 0-118 0,-2-1-56 15,-1-11-87-15,0 20-59 0,0-20-55 0,-5 19-451 16,1-12-365-16</inkml:trace>
  <inkml:trace contextRef="#ctx0" brushRef="#br0" timeOffset="120194.31">10213 6059 183 0,'0'0'414'0,"-15"-2"-83"0,15 2-41 0,0 0-37 16,-14-1-26-16,14 1-24 0,0 0-11 0,0 0-12 16,0 0-10-16,0 0-2 0,0 0 9 0,0 0 4 15,0 0-6-15,27-1-10 0,-7 1-6 0,7-1-6 16,5-1-4-16,6-1-5 0,4 0-13 0,8 1-11 15,3 0-4-15,-2-2-7 0,0 2-34 0,0 0 24 16,-1-3-40-16,-9 4 23 0,-1-2-35 0,-5 0 20 16,-4 2-14-16,-4-2-7 0,-2 2-31 0,-4 0 35 15,-3-1-42-15,-3 1 25 0,-1-1-37 16,-1 1 2-16,-2 0-86 0,-11 1-27 0,18-1-77 0,-18 1-82 16,13 0-101-16,-13 0-42 0,0 0-47 15,9 5-504-15,-9-5-556 0</inkml:trace>
  <inkml:trace contextRef="#ctx0" brushRef="#br0" timeOffset="121023.6">12920 6231 357 0,'2'-14'346'0,"-2"14"-41"16,-2-13-20-16,2 13-29 0,0-12-15 0,0 12-28 15,-5-13-24-15,5 13-26 0,-6-9-25 16,6 9-26-16,-7-7-8 0,7 7-17 0,-11-5-10 16,11 5-12-16,-16 0-5 0,16 0-8 0,-19 6-1 0,9-1-1 15,-1 1 44-15,-1 3-56 0,1 0 46 16,0 2-62-16,1 1 55 0,2 1-51 15,1 1 52-15,1 2-54 0,0-1 49 0,2 2-61 0,2 0 55 16,-1 0-61-16,6-1 58 0,-3-1-61 0,4 1 61 16,4-2-64-16,0-1 60 0,1 0-56 0,5-1 53 15,3-1-65-15,2-2 61 0,-2-1-62 0,4-2 61 16,-1-4-75-16,0 2 50 0,0-4-52 16,-1-5 24-16,1-1-71 0,0-2 54 0,-3-2-53 15,2-5 63-15,-1-3-51 0,-3-4 57 0,-3-2-49 16,-3 0 49-16,-3 0-50 0,-1 0 6 0,-3 0 10 15,-2 4 6-15,-2-2 8 0,2 3 49 0,-5-1-59 16,1 4 53-16,0 0-59 0,0 2 48 0,-2 2-58 16,0 2 49-16,1 3-45 0,5 7 50 0,-15-5-49 15,15 5 4-15,-16 1 12 0,7 4 6 16,-1 4 7-16,2 0 54 0,-1 4-46 0,3 2 55 16,1 1-46-16,-2 3 59 0,2 2-51 0,3 2 65 15,0 0-60-15,0 1 57 0,2-2-53 0,0 1 58 16,2 0-69-16,0 2 57 0,0-4-63 0,1 2 53 15,1-2-65-15,3-2 58 0,-2 2-62 0,3-3 57 16,-1-1-90-16,2-4 7 0,2 0-125 0,-2-1-36 16,5-3-142-16,-3-1-76 0,5-2-456 15,-3-1-429-15</inkml:trace>
  <inkml:trace contextRef="#ctx0" brushRef="#br0" timeOffset="121456.47">13371 6328 334 0,'0'0'609'15,"4"-9"-184"-15,-4 9-36 0,0 0-105 0,3-9 6 0,-3 9-106 16,0 0 21-16,0 0-75 0,0 0 40 0,0 0-53 16,0 0 42-16,0 0-72 0,12 7 41 0,-12-7-66 15,6 11 51-15,-6-11-75 0,4 16 49 16,-4-16-64-16,2 18 59 0,-2-18-71 0,3 19 55 15,-3-19-66-15,2 18 56 0,-2-18-61 0,-2 17 45 16,2-17-43-16,-2 15 57 0,2-15-54 0,-1 13 59 16,1-13-62-16,-4 9 62 0,4-9-64 0,0 0 57 15,-8 8-51-15,8-8 46 0,0 0-60 0,-13-2 62 16,13 2-70-16,-8-7 53 0,8 7-62 16,-7-16 56-16,3 7-66 0,4-2 54 0,-2-1-58 15,2-1 56-15,0 0-56 0,2 1 10 0,0-1 3 16,3 0-6-16,1 0 4 0,0 2 0 0,4 1 6 15,-1 0 4-15,2 2 0 0,3 1 1 16,-1 0 0-16,1 4 4 0,1 0 55 0,1 2-61 0,0 1 57 16,2 3-59-16,-1 1 60 0,2 1-56 15,1 4 57-15,-4-1-62 0,4 3 61 0,-5 1-60 16,-1 1 61-16,2 0-59 0,-5 2 61 0,0 0-63 16,-2 1 20-16,-2-3-117 0,-2 1-24 0,-5 0-160 15,0-1-55-15,-2 2-141 0,-6-1-319 0,1 0-360 16</inkml:trace>
  <inkml:trace contextRef="#ctx0" brushRef="#br0" timeOffset="122181.65">14715 6019 132 0,'0'0'318'15,"-16"2"-36"-15,16-2-51 0,-14 1-14 16,14-1-22-16,-14 3-15 0,14-3-6 0,-12 1 1 0,12-1 2 15,-10 2 0-15,10-2-16 0,0 0-10 0,-14 1-8 16,14-1-14-16,0 0-10 0,0 0-11 0,-12 3-10 16,12-3-11-16,0 0-2 0,0 0 8 0,0 0-1 15,0 0 9-15,0 0 7 0,0 0 6 16,15 4-1-16,-15-4 2 0,25 1-6 0,-7-1 1 16,2 0-11-16,5 0-48 0,4 0 31 0,2 0-41 15,1-1 22-15,6 1-37 0,2-1 38 0,-2 1-52 16,0-1 26-16,2 1-34 0,-1-2 29 0,-3 1-37 15,-4-1 34-15,-1 2-38 0,-4-1 31 0,-4 1-31 16,-1-1 41-16,-3 0-35 0,-1 1 23 16,-3-1-38-16,-2 1 3 0,1-1-71 0,-14 1-31 15,19-2-52-15,-19 2-55 0,17-2-54 0,-17 2-60 16,10-2-12-16,-10 2-31 0,10-5-38 16,-10 5-376-16,0 0-319 0</inkml:trace>
  <inkml:trace contextRef="#ctx0" brushRef="#br0" timeOffset="122505.96">15303 5914 80 0,'-7'-4'414'0,"7"4"-23"16,0 0-96-16,-12-5 40 0,12 5-93 0,0 0 39 16,0 0-89-16,-9-5 13 0,9 5-79 0,0 0 20 15,0 0-72-15,0 0 38 0,0 0-63 16,0 0 41-16,0 0-52 0,0 0 50 0,0 0-54 15,0 0 54-15,-4 9-44 0,4-9 52 16,5 7-51-16,-5-7 57 0,11 9-64 0,-4-3 51 0,0 2-60 16,0-2 0-16,1 1 1 0,4 0-3 15,-3 1-1-15,0 1 0 0,-1-2-2 0,0 1-2 16,0 0 3-16,-2-1-6 0,-1 1 1 0,2-1 2 16,-4 1 2-16,-3-8 4 0,4 16 3 15,-4-16-2-15,-2 17-2 0,-1-7-2 0,-1-2-4 0,-4 3 0 16,0 0 1-16,-3-2-20 0,0 2-62 0,1-1-83 15,0 0-83-15,-2-1-105 0,3-1-67 0,0 1-110 16,0-2-300-16,9-7-340 0</inkml:trace>
  <inkml:trace contextRef="#ctx0" brushRef="#br0" timeOffset="123041.55">16202 5841 276 0,'0'0'432'15,"5"-8"24"-15,-5 8-114 0,0 0 20 16,6-10-91-16,-6 10 1 0,0 0-105 0,0 0 12 16,8-7-80-16,-8 7 55 0,0 0-49 0,0 0 75 15,4 8-64-15,-4-8 55 0,-2 12-57 16,2-12 64-16,0 20-60 0,-1-8-7 0,0-1 9 16,0 5-43-16,1 1 6 0,-2 0-23 0,1 0 28 15,0 2-32-15,-2-1 12 0,3 1-27 0,-1-1 16 16,1 0-45-16,-1 0 31 0,1 0-30 0,0-1 20 15,0-4-41-15,0 1-24 0,1-1-81 0,-1-2-69 16,0-11-102-16,0 19-84 0,0-19-40 16,0 14-89-16,0-14-432 0,0 0-503 0</inkml:trace>
  <inkml:trace contextRef="#ctx0" brushRef="#br0" timeOffset="123273.45">15977 5891 65 0,'0'0'515'0,"-8"-7"-57"15,8 7-136-15,-5-9 12 0,5 9-97 0,0 0 26 16,1-12-86-16,-1 12 14 0,12-10-72 0,-3 7 28 16,1-2-64-16,7 1 42 0,2-1-60 0,3 1 55 0,3 0-59 15,3 0 59-15,0 1-73 0,3 0 47 16,2 0-68-16,-2 1 49 0,-2-1-63 0,-1 1 45 15,-1 1-62-15,0-1 52 0,-6 1-61 0,-1 0 52 16,-2 0-78-16,-4 1-13 0,-1-2-125 0,1 2-11 16,-14 0-91-16,18 0-17 0,-18 0-55 0,14 3-407 15,-14-3-271-15</inkml:trace>
  <inkml:trace contextRef="#ctx0" brushRef="#br0" timeOffset="123739.92">16666 6037 215 0,'0'0'424'0,"0"0"-94"16,-11-6-46-16,11 6-48 0,-10-4-19 0,10 4-20 15,-13-1-15-15,13 1-16 0,-14 1-28 0,14-1-27 16,-16 5-20-16,7-1-6 0,-1 1-13 0,1 0-8 16,1 2-7-16,1 1 5 0,-1 2-2 0,0 0 2 15,2 1-5-15,0 1 0 0,1-1 41 0,0 2-61 16,3-3 48-16,1 1-53 16,1 0 48-16,0-11-55 0,1 22 57 0,4-11-59 15,0-1 56-15,3-1-60 0,2 1 55 0,1-3-58 16,1 0 47-16,-1-2-58 0,5 0 55 0,-3-3-56 15,0-1 5-15,0-2 4 0,4-1 6 0,-3-3-2 16,1-2-1-16,-2-2 3 0,0 0 0 0,-3-3-24 16,2-3 18-16,-5 2-24 0,1-2 26 0,-4 0-8 15,-2 1-4-15,0 0-7 0,-2 1-10 0,-2 0-9 16,-3 0 42-16,0 0-66 0,-3 1 42 0,1 2-67 16,-4 1 31-16,0 0-79 0,1 2 29 15,-1 4-81-15,0-2 26 0,1 3-93 0,0 0-5 16,10 2 39-16,-18 1-64 0,18-1-50 0,-14 5-36 15,14-5-187-15,-10 6-51 0</inkml:trace>
  <inkml:trace contextRef="#ctx0" brushRef="#br0" timeOffset="124355.36">17050 6073 259 0,'-1'-12'492'16,"1"12"-49"-16,-4-9-53 0,4 9-41 0,-4-10-37 15,4 10-55-15,-3-10-45 0,3 10-35 0,-4-8-39 16,4 8-29-16,-5-7-25 0,5 7-21 0,-8-6-16 16,8 6-13-16,0 0-6 0,-17-1-8 0,17 1-8 15,-14 3-5-15,14-3-2 0,-18 7 1 16,9-2-3-16,2-1-5 0,-3 3-2 15,2-1 4-15,0 1-3 0,2 0 1 0,-2 0 1 16,3 1 4-16,0-1-3 0,5-7 1 0,-5 15-1 0,5-15-6 16,-2 14 0-16,2-14-6 0,4 13 1 15,-4-13-5-15,9 11-11 0,-2-6-2 0,-7-5 6 16,14 8 10-16,-14-8 0 0,14 2 10 0,-14-2 4 16,15 0 2-16,-15 0 6 0,14-5 11 0,-6 0 6 15,1 1 11-15,-1-4 2 0,-2 2 2 0,0-2 8 16,2 0 18-16,-3-1-2 0,0 1 1 0,0 0 13 15,-1-1 8-15,-4 9-1 0,8-13-2 0,-8 13-6 16,6-11-10-16,-6 11-11 0,5-9-15 16,-5 9-12-16,4-9-11 0,-4 9-3 0,0 0-14 0,0 0 9 15,5-7 16-15,-5 7 0 0,0 0 9 16,0 0-16-16,0 12 34 0,0-12-29 0,-2 13 25 16,2-13-29-16,-2 19 29 0,1-7-21 0,0 0 12 15,0 1-28-15,-1 3 28 0,2 1-25 16,-1 1 24-16,0 0-1 0,1 0-12 0,-2 0-5 15,2 0-3-15,0 1-1 0,0-1-7 0,0 1 1 16,0-1-5-16,2-1-3 0,-2 0 4 0,0-3-2 16,-2 0 3-16,2-1 2 0,0-1 2 0,-1-1 7 15,1-11-2-15,-2 19-5 0,2-19-1 0,-7 17-3 16,7-17-7-16,-10 11-17 0,10-11-24 0,-17 7-32 16,5-6-31-16,-1-1-45 0,-4-3-48 0,1 1 2 15,-4-2-99-15,5-2-15 0,-3 0-93 0,2 0-48 16,2-1-55-16,2 1-265 0,1-2-283 0</inkml:trace>
  <inkml:trace contextRef="#ctx0" brushRef="#br0" timeOffset="124957.56">17431 6096 301 0,'0'0'479'16,"1"-11"-63"-16,-1 11-65 0,-1-11-42 0,1 11-37 16,-2-11-37-16,2 11-1 0,-6-8-86 15,6 8 16-15,-8-9-78 0,8 9 23 0,-9-5-65 16,9 5 37-16,-13-3-64 0,13 3-5 0,-15 1-4 16,15-1-1-16,-18 5-3 0,6-2-1 0,3 3 1 15,-1-2-2-15,-1 3 5 0,0 2-6 16,1-2-1-16,0 3-3 0,1-1 1 0,1-1 3 15,2 0 0-15,-1-1 51 0,2 2-55 0,1 0 48 16,4-9-52-16,-5 16 51 0,5-16-47 0,2 14 42 16,-2-14-53-16,6 14 44 0,-6-14-49 0,10 10 55 15,-10-10-54-15,16 8 58 0,-16-8-53 16,14 1 51-16,-14-1-50 0,16-1 58 0,-7-4-50 0,1 2 17 16,-2-3 9-16,-2 0 11 0,2-1 12 0,0 0 12 15,-3-2 13-15,0 1 15 0,0-1 1 16,-1 1-9-16,1 0 5 0,-5 8-5 0,8-15-3 0,-8 15-6 15,5-12-7-15,-5 12-13 0,5-10-8 16,-5 10-14-16,4-9-8 0,-4 9-12 0,0 0-5 16,4-8 2-16,-4 8 5 0,0 0-30 0,0 0 31 15,0 0-24-15,0 0 35 0,-2 13-28 16,2-13 31-16,-1 14-1 0,1-14 2 0,-2 19 1 16,0-6-4-16,1-2-3 0,0 3-2 0,-1-1 4 15,1 3-11-15,0 1-2 0,-1-1-1 0,2 1-1 16,-1 0-1-16,1-1-1 0,0 1 0 0,-1-1-1 15,1-1 4-15,0-2 1 0,-1 2-3 0,1-2 7 16,0 1-11-16,-2-2 3 0,0 0 2 16,2-12 3-16,-3 20 1 0,1-11 2 0,2-9-1 15,-7 16-2-15,2-9 1 0,-1-1 0 0,6-6-13 16,-14 8-9-16,5-3-34 0,-1-3-43 0,10-2 6 16,-22 2-103-16,10-3-14 0,0 0-108 0,0-1 4 15,2-3-76-15,1 2-52 0,1-3-449 0,2-1-441 16</inkml:trace>
  <inkml:trace contextRef="#ctx0" brushRef="#br0" timeOffset="125255.71">17604 5888 297 0,'2'-12'539'0,"-1"2"4"0,-1 10-118 15,3-15 19-15,-3 15-108 0,1-12 9 0,-1 12-110 16,3-11 1-16,-3 11-107 0,0 0 17 0,1-11-88 16,-1 11 40-16,0 0-68 0,0 0 54 0,0 0-65 15,5 9 59-15,-5-9-50 0,3 16 68 0,-2-5-47 16,1 3 10-16,-1 1 6 0,0 2-7 0,0 1-11 16,-1 1 18-16,0 0-34 0,3 2 23 15,-3-1-31-15,0 1 16 0,0 0-32 0,0 0 28 16,1-1 0-16,-1 0-6 0,0-1-10 0,0-1-34 15,1 0-70-15,-1 0-71 0,2-4-32 0,-1-1-127 16,0-1-23-16,0-1-96 0,3-3-109 0,0 1-310 16,-4-9-400-16</inkml:trace>
  <inkml:trace contextRef="#ctx0" brushRef="#br0" timeOffset="125674.74">17825 6128 112 0,'0'0'395'16,"0"0"-102"-16,0 0-45 0,0 0-27 0,9-6-31 0,-9 6-23 16,0 0-6-16,0 0-47 0,18 0-17 15,-18 0-16-15,12 1-11 0,-12-1-8 0,17 1 0 16,-17-1-19-16,18 0-3 0,-18 0-7 0,19-1-1 16,-19 1 0-16,22-3-6 0,-22 3 1 0,18-6-4 15,-11 1-1-15,2 0-2 0,-2 0-5 0,-1-3 8 16,-1 1-7-16,-5 7-2 0,5-16 10 0,-5 16 45 15,3-16-59-15,-3 16 54 0,-3-16-54 0,3 16 50 16,-6-16-55-16,1 9 61 0,-2 0-58 16,0 1 51-16,-3 1-43 0,1 0 50 15,-2 1-50-15,-1 3 46 0,0 0-54 0,12 1 47 16,-23 2-53-16,10 2 12 0,1 2 19 0,-1 0-3 16,1 2 5-16,2 2 3 0,0 1 1 0,2 0 2 15,-1 1 5-15,4 1 7 0,0 0 4 0,2-1 2 16,1 1-3-16,2-1 1 0,2 2 4 0,1-3-3 15,2 1 1-15,3 2-7 0,2-4-5 0,1 0 3 16,5 1-13-16,0-1-2 0,5-3-5 0,-1-1-4 16,3-1-11-16,2-2-69 0,-2-2-9 0,-2-1-121 15,2-1-25-15,3-2-137 0,-2-1-59 16,0-1-96-16,-2-1-292 0,-1-1-318 0</inkml:trace>
  <inkml:trace contextRef="#ctx0" brushRef="#br0" timeOffset="127960.4">2084 8174 468 0,'0'-13'367'16,"0"13"5"-16,-1-10-84 0,1 10 0 0,-5-12-51 16,5 12 3-16,-9-14-41 0,9 14-31 0,-13-12-29 15,8 5-5-15,-4 1-30 0,1 1-1 0,-1-2-34 16,-1 2 0-16,-1 2-29 0,0-2 4 0,0 1-23 16,-1 1 7-16,-1 2-6 0,1 0-9 0,12 1-7 15,-23 0-1-15,11 2-3 0,1 0-4 16,-1 2-3-16,2-1-1 0,1 1-2 0,-1 1-1 15,2-1 2-15,8-4-9 0,-14 11 19 0,14-11-3 16,-6 14 29-16,6-14-1 0,-2 13 10 0,2-13-8 16,3 14 24-16,2-7-13 0,1 2 20 0,1 1-16 15,2-2 8-15,2-1-14 0,-1 2-16 0,2 0 13 16,1 1 10-16,-2-2-18 0,2 1 3 0,-2-2-12 16,0 2-5-16,3 0-1 0,-3-1-9 0,1 2-1 15,-2-3 1-15,-1 2-1 0,0 0-1 0,0-2-15 16,-4 1 16-16,3 1 0 0,-3-1 1 0,-1 0 4 15,-4-8 1-15,5 15 2 0,-5-15 4 16,0 16 5-16,0-16-3 0,-9 14 4 16,5-7 0-16,-5 0-1 0,1-3-4 0,-6 1 3 15,0 1-8-15,-2-2 4 0,0-2 2 0,-3-1-5 16,0 0-9-16,5-1-21 0,-5-1-46 0,1 0-53 16,1-1-53-16,2-4-39 0,0 2-79 0,3-1-75 15,2 1-44-15,0-3-59 0,6 0-214 0,4 7-189 16</inkml:trace>
  <inkml:trace contextRef="#ctx0" brushRef="#br0" timeOffset="128450.69">2189 8236 551 0,'0'0'453'16,"0"0"-97"-16,0 0-26 0,0 0-45 0,0 0-37 15,0 0-69-15,0 0-33 0,8-3-56 0,-8 3-5 16,0 0-37-16,0 0 7 0,0 0-29 0,8 6 12 16,-8-6-24-16,5 8 24 0,-5-8-28 0,6 8 16 15,-6-8-21-15,6 10 16 0,-6-10-15 0,10 13 4 16,-4-6 4-16,2 0 0 0,0 1-1 0,0-1-2 16,0-1 6-16,3 1-3 0,-1-1-10 15,0-1-4-15,-1 0-6 0,-9-5 4 0,19 6 1 16,-8-4 2-16,-11-2 4 0,15 0-1 15,-15 0 3-15,16-4 1 0,-16 4 4 0,15-9 23 16,-8 4 18-16,-7 5 3 0,10-15 11 0,-6 7 2 16,0-2 10-16,-4 10 41 0,5-17 10 0,-5 17 26 15,5-17-22-15,-5 17 7 0,4-12-13 0,-4 12-66 16,3-12 30-16,-3 12-71 0,0 0 35 0,2-11-12 16,-2 11-21-16,0 0-10 0,0 0-1 0,0 0 3 15,0 0-41-15,0 0 66 0,-4 8-47 16,-1 2 67-16,1 1-45 0,-1 1 57 0,0 6-33 15,0 1 39-15,-1 3-43 0,-1-1 28 0,0 2-40 16,-1-1 30-16,0 5-30 0,2-4 12 0,0 1 15 16,-1-3-6-16,2 2-7 0,0-3-2 0,0 1-14 15,1-3 5-15,-1-2-2 0,1 0-5 0,-1-2-18 16,4-3-40-16,-2-1-55 0,3-10-68 0,-5 17-80 16,5-17-55-16,-4 13-95 0,4-13-115 0,0 0-157 15,4 10-277-15,-4-10-521 0</inkml:trace>
  <inkml:trace contextRef="#ctx0" brushRef="#br0" timeOffset="129103.34">2651 8307 174 0,'2'-12'632'0,"-2"12"-175"0,0 0-80 0,2-13-76 0,-2 13-16 16,0 0-67-16,3-10-26 0,-3 10-57 0,0 0-9 15,0 0-31-15,0 0-2 0,0 0-22 0,0 0-10 16,0 0-6-16,0 0 2 0,9 9-2 0,-9-9-4 16,3 10 3-16,-3-10 0 0,3 13-4 0,-3-13-2 15,3 17-7-15,-3-17-5 0,1 17-8 0,-1-17-3 16,0 15-1-16,0-15-2 0,-1 16 0 0,1-16-1 16,-2 13 10-16,2-13-8 0,0 13 4 0,0-13-4 15,0 0 0-15,-4 11-3 0,4-11-1 16,0 0-4-16,0 0-55 0,0 0 63 0,-8-5-53 15,8 5 58-15,-3-11-60 0,3 11 57 0,-2-15-3 16,2 15-6-16,1-20-5 0,1 9-13 0,0 0 19 16,3 0-5-16,-2 0-4 0,1 1-3 0,3 0-2 15,-1 0 0-15,1 0-2 0,3 0-4 0,-1 3 2 16,0 1-1-16,1 0-4 0,0 0-4 16,0 3 1-16,2 1 0 0,-1 1-3 0,-11 1 1 0,25 1 0 15,-14 2 0-15,2 1 8 0,0 1-2 0,1 1-1 16,-3 1 2-16,0 1-4 0,0 1 3 15,-2 1-53-15,-1-1 69 0,-1 1-55 0,0-1 69 0,-2 1-58 16,-1-2 63-16,-2 2-53 0,-2-10 56 16,3 18-60-16,-3-18 59 0,-2 14-6 15,2-14-4-15,-3 11-2 0,3-11-6 0,-6 7-2 16,6-7-58-16,0 0 64 0,-12 6-57 0,12-6 61 16,-9-6-60-16,9 6 61 0,-8-8-66 0,8 8 52 15,-5-13-4-15,5 13-9 0,-3-18 1 0,3 18 0 16,3-22-5-16,-1 11 0 0,2 0 2 0,1-2-3 15,2 2-4-15,2 0 1 0,0-1-2 0,0 3 2 16,1 1 1-16,1-1-1 0,0 2 0 0,-1 2-1 16,1 2-1-16,0 0 2 0,1 2 1 0,0 2 2 15,1 1-2-15,-1 0 1 0,0 1 1 16,3 4 5-16,-3-2 1 0,-1 3 2 0,2 0 2 16,-3 1-48-16,2 0 59 0,-5 1-37 0,2 2 43 15,-2-1-43-15,-2-1 60 0,1 1-75 0,-3 0 12 16,-1-1-120-16,1 0-28 0,-3-10-82 0,1 18-99 15,-1-18-489-15,-1 16-391 0</inkml:trace>
  <inkml:trace contextRef="#ctx0" brushRef="#br0" timeOffset="129654.74">3373 8091 360 0,'0'0'583'0,"-5"-15"-96"0,5 15-78 0,-2-11-45 16,2 11-53-16,0 0-55 0,-3-12-53 0,3 12-44 15,0 0-33-15,0 0-26 0,0 0-20 0,0 0-10 16,0 0-2-16,0 0 2 0,4 11 3 16,-4-11 4-16,4 21 5 0,1-10 5 0,-3 4 4 15,1 0-57-15,0 1 61 0,-1 1-62 16,1 1 55-16,-2 0-66 0,0 0 48 0,1 1-61 15,-2-1 34-15,0-1-32 0,0 0 42 0,0-3-50 16,0-1 45-16,-2 1-55 0,2-14 61 0,-1 21-50 16,1-21 40-16,-3 17-54 0,3-17 50 0,-1 12-55 15,1-12 37-15,0 0-52 0,-5 7-2 0,5-7-6 16,0 0-8-16,-6-6 45 0,6 6-60 0,-5-12 47 16,5 12-59-16,-2-14 62 0,2 14-61 0,2-20 63 15,1 11-63-15,0-2 62 0,1 1-5 0,1 0 0 16,1 2-1-16,2-3 0 0,1 3 2 0,0 0-1 15,2 1 1-15,2 2 1 0,0 0-1 16,2 1 1-16,-2 2-5 0,1 1 1 0,0 2 6 16,0 0-3-16,2 2 0 0,-1 3 1 0,-1-1-53 15,0 2 64-15,-1 0-49 0,-2 3 59 0,-2 0-57 16,1-1 54-16,-2 2-41 0,-1-1 61 0,-4 0-54 0,0 0 60 16,-3-10-57-16,1 20 62 0,-1-20-56 15,-5 20 61-15,0-11-61 0,-1-2 63 0,-1 1-62 16,-3-3 60-16,0-1-59 0,-2-1 57 0,0 0-65 15,0-2 31-15,-3-1-94 0,2-1 16 0,-1-2-107 16,-2-2 9-16,2 1-81 0,2-2-14 0,1 1-38 16,1-1-65-16,3-1-330 0,7 7-205 0</inkml:trace>
  <inkml:trace contextRef="#ctx0" brushRef="#br0" timeOffset="130068.64">3891 8234 517 0,'-1'-12'472'0,"1"12"-82"0,0 0-70 16,0 0-58-16,-4-10-40 0,4 10-38 15,0 0-37-15,0 0-23 0,0 0-20 0,0 0-19 0,-12 5-2 16,12-5-5-16,-5 8-12 0,5-8-11 0,-6 15-10 15,6-15 2-15,-4 19-55 0,3-7 54 16,0 0-52-16,-1 0 53 0,1 0-60 0,1 2 51 0,1-1-54 16,1 0 52-16,-1-1-5 0,1 1-1 15,1 0-1-15,2-2 10 0,-1-1 15 0,1-1 17 16,1-2-44-16,2 2 69 0,1-4-58 0,0 0 59 16,1-1-65-16,2-3 59 0,-12-1-64 0,21 0 56 15,-8-1-62-15,-1-3-3 0,2-4 1 0,-3 1 3 16,1-2-1-16,-1-2-6 0,-3 1 52 0,0-3-70 15,-2 0 58-15,-1 0-73 0,-4 1 59 16,1 0-66-16,-4 0 54 0,-3-1-63 0,1 2 55 0,-2-1-65 16,-3 2 63-16,0 0-64 0,-2 2 55 15,0 1-83-15,0 4 37 0,1-2-45 0,-2 2-46 16,1 0-28-16,11 3-41 0,-21 0-32 0,21 0-50 16,-18 4-41-16,18-4-56 0,-14 8-384 0,14-8-272 15</inkml:trace>
  <inkml:trace contextRef="#ctx0" brushRef="#br0" timeOffset="130394.43">4231 8082 477 0,'-2'-12'622'16,"2"12"-70"-16,-3-18-51 0,3 18-58 0,-3-15-97 15,3 15 34-15,-1-14-91 0,1 14-7 0,-1-10-96 16,1 10-8-16,0 0-83 0,-3-10-14 0,3 10-39 16,0 0 35-16,0 0-50 0,0 0 43 0,0 16-50 15,0-16 44-15,0 24-34 0,0-10 39 0,1 3-31 16,-1 2 31-16,0 1-35 0,0-1-2 0,2 2 3 16,-2 0-2-16,0 0-1 0,0 1-3 0,0-3-11 15,0 2 3-15,0 0-5 0,0-2-2 16,0-1-4-16,0-2-1 0,0-1-1 0,0-2 2 15,1-1 0-15,-1 0-10 0,0-12-26 0,0 18-54 16,0-18-76-16,1 15-27 0,-1-15-138 0,2 12-77 16,-2-12-139-16,0 0-573 0,7 8-727 0</inkml:trace>
  <inkml:trace contextRef="#ctx0" brushRef="#br0" timeOffset="130788.25">4687 8134 85 0,'0'0'511'0,"2"-15"-105"0,-2 15-58 0,0-12-44 16,0 12-19-16,0 0-32 0,0-14-38 15,0 14-54-15,0 0-40 0,0 0-31 0,-2-12-16 16,2 12-18-16,0 0-9 0,0 0-9 0,0 0-12 15,0 0-5-15,-10 6 2 0,10-6-6 0,0 0-2 16,-5 12-2-16,5-12-7 0,0 0-2 0,-3 15 2 16,3-15 1-16,0 0 2 0,3 14 1 0,-3-14 1 15,6 8 1-15,-6-8 6 0,8 6 1 0,-8-6 1 16,10 5-1-16,-10-5 8 0,13 1 20 16,-13-1 13-16,10-2 11 0,-10 2 10 0,12-7-4 15,-12 7-4-15,7-8-9 0,-7 8-8 0,4-13-9 16,-4 13-10-16,1-13-13 0,-1 13-5 0,-2-12-7 15,2 12-3-15,-7-13-7 0,7 13-5 0,-10-10-21 16,10 10-36-16,-11-7-46 0,11 7-38 0,-14-3-21 16,14 3-39-16,-17 0-32 0,17 0-20 0,-13 4-7 15,13-4-66-15,-15 10-57 0,9-4-170 0,6-6-67 16</inkml:trace>
  <inkml:trace contextRef="#ctx0" brushRef="#br0" timeOffset="131135.94">4705 8313 285 0,'0'0'410'0,"0"0"-133"16,0 0 20-16,0 0-94 0,0 0 47 0,0 0-98 16,-5 9 46-16,5-9-92 0,0 0 44 0,0 0-88 15,-6 9 49-15,6-9-67 0,0 0 49 16,-4 14-63-16,4-14-3 0,-3 11 49 0,3-11-64 15,-2 12 48-15,2-12-63 0,0 12 55 16,0-12-59-16,0 12 53 0,0-12-56 0,2 11 58 0,-2-11-58 16,5 13 56-16,-5-13-56 0,10 9 53 0,-10-9-48 15,12 8 49-15,-12-8-49 0,15 6 49 16,-15-6-47-16,14 1 68 0,-14-1-18 0,17-4 71 16,-17 4-45-16,15-5 58 0,-8-2-59 0,-1 1 3 15,2-1-1-15,-8 7-10 0,5-14 44 0,-5 14-82 16,0-15 46-16,0 15-72 0,-7-15 50 0,0 6-71 15,1 2 46-15,6 7-99 0,-16-9-7 0,6 3-132 16,10 6-11-16,-19-3-101 0,19 3-36 0,-18 0-60 16,18 0-339-16,-16 1-272 0</inkml:trace>
  <inkml:trace contextRef="#ctx0" brushRef="#br0" timeOffset="134316.81">2454 9754 38 0,'0'0'331'15,"0"0"-80"-15,0 0 7 0,0-12-38 0,0 12 10 16,0 0-37-16,0 0-34 0,0 0 4 0,0 0 6 16,-1-12-48-16,1 12 3 0,0 0-37 0,0 0-7 15,0 0-42-15,0 0 14 0,0 0-41 0,0 0 24 16,0 0-28-16,0 0 26 0,0 0-23 15,0 0 26-15,0 0-26 0,0 0 27 16,-4 8-24-16,4-8 26 0,0 0-21 0,-3 15 21 16,3-15-16-16,-3 12 2 0,3-12 12 0,-1 16 9 15,1-16 1-15,-3 18-6 0,3-18 4 0,-2 19-2 16,0-8-11-16,1 0-32 0,-2 1 57 0,2 1-7 16,0 1 4-16,0-1-7 0,-1 2-3 0,1 1-2 15,0 0 1-15,0 1-5 0,-1-2-10 0,1 2-1 16,1 1-6-16,0-1 9 0,-3-1-19 0,3 2 18 15,0 0-19-15,0 0 10 0,0 0-13 0,3 0 10 16,-3-1-17-16,0 1 13 0,0 0-12 0,1-1 10 16,-1 0-14-16,0 1 6 0,2-1-3 0,-1 0 1 15,0 1 1-15,-1-2-5 0,1 2 0 16,-1-1 4-16,2 1-2 0,-1-1-1 0,0 0-1 16,0 1 0-16,-1-1 2 0,3 1 0 0,-2 0 1 15,2-2-1-15,-2 2-52 0,2-1 62 0,-1 1-50 16,0-1 59-16,1 1-55 0,-1-2 58 0,-1 3-4 15,1-3-4-15,1 1-3 0,-2 0-5 0,2 0 1 16,-1 0-4-16,0 0 0 0,0 0-4 0,0 1 7 16,2-2 3-16,-2 1-2 0,-1 1-6 0,3-1-1 15,-1 1 0-15,-3-2 0 0,3 2-1 0,0-1 1 16,0 0 0-16,-1 0-2 0,-1 0 3 0,2-1 0 16,0 1 0-16,-2 0-1 0,1 0 3 0,1-2-2 15,-2 2 0-15,2 0 1 0,-1 0 0 0,0 0-1 16,-1 1-1-16,1-2 0 0,0 1 1 15,-1 0-1-15,0 1 4 0,2 0 2 0,-2 0 2 16,0 0 2-16,1 0-53 0,-1 1 64 0,0-1-59 16,1 0 60-16,-1 1-54 0,-1-1 59 0,2 2-58 15,0-2 60-15,-1 0-59 0,3 1 62 0,-3 0-7 16,1-1-1-16,0 1-1 0,0-1-7 0,0 0-5 16,-1 0-1-16,2 0 2 0,-2 0-4 15,-1 0 4-15,1-1-5 0,0 0 0 0,1-1 1 16,-1 1 2-16,0 0-1 0,-1-1 0 0,2 1-1 0,-2-2 0 15,1 2 0-15,0-1 0 0,-1-2 5 0,1 2-1 16,-1-2-4-16,0 1 1 0,0-1 2 16,0 1-1-16,0 0 0 0,2 2-3 0,-2 0 5 15,0-2 5-15,-2 3-55 0,4-3 64 0,-4 2-60 16,2-1 66-16,0-1-63 0,0 0 70 0,-1 2-64 16,1 0 66-16,-1-2-67 0,1 0 70 15,-1-1-67-15,1 1 66 0,0-3-65 0,0 2 61 16,0 0-63-16,-2 3 67 0,2-2-69 0,0-1 66 15,0 0-54-15,0 1 54 0,0-1-56 0,0 0 56 16,0 2-67-16,-1 0 65 0,1-2-66 0,0 0 72 16,-1 0-72-16,1 0 67 0,0-1-66 0,0 2 63 15,1-2-61-15,-2-1 61 0,1 0-66 16,0 0 65-16,0 0-62 0,0 0 63 0,0-12-63 16,0 22 65-16,0-11-67 0,0-11 65 0,-2 21-66 15,2-21 66-15,-1 17-67 0,1-17 67 0,0 15-66 16,0-15 68-16,-1 16-67 0,1-16 67 0,-1 13-61 15,1-13 57-15,0 13-65 0,0-13 66 0,-2 12-68 16,2-12 75-16,0 0-69 0,-1 16 68 0,1-16-77 16,-1 10 68-16,1-10-67 0,0 0 68 0,-2 16-65 15,2-16 65-15,-1 11-67 0,1-11 66 0,0 0-67 16,-1 18 72-16,1-18-54 0,-2 11 52 0,2-11-69 16,-2 12 70-16,2-12-68 0,0 0 68 15,-1 14-68-15,1-14 68 0,0 0-68 0,-3 13 67 16,3-13-62-16,0 0 61 0,-1 12-63 0,1-12 62 15,0 0-69-15,-1 14 72 0,1-14-70 0,-4 9 75 16,4-9-71-16,0 0 69 0,0 13-73 0,0-13 69 16,0 0-64-16,-1 14 65 0,1-14-64 0,0 0 65 15,0 0-64-15,-2 11 61 0,2-11-90 0,0 0 34 16,0 0-109-16,0 0 1 0,0 0-68 0,0 0-116 16,0 0-101-16,0 0-99 0,0-12-270 0,2 1-308 15</inkml:trace>
  <inkml:trace contextRef="#ctx0" brushRef="#br0" timeOffset="135827.62">2508 9893 148 0,'0'0'175'16,"0"0"-33"-16,0 0 7 0,0 0-21 0,-2-11 21 15,2 11-35-15,0 0 22 0,0 0-33 0,0 0 24 16,-4-8-30-16,4 8-2 0,0 0 11 0,0 0 8 16,0 0 2-16,0 0-5 0,0 0-10 0,-3-10-9 15,3 10-17-15,0 0-11 0,0 0-9 0,-5-8 5 16,5 8-7-16,0 0-7 0,0 0-7 0,-8-9-7 15,8 9-7-15,0 0 5 0,-6-7 13 0,6 7-1 16,0 0-4-16,-7-7 4 0,7 7 16 0,0 0-19 16,0 0 14-16,-8-6-11 0,8 6-1 0,0 0 0 15,0 0-6-15,0 0 14 0,0 0-5 16,-7-7-5-16,7 7 3 0,0 0-5 0,0 0-1 16,0 0-1-16,0 0-4 0,0 0 0 0,0 0-1 15,0 0 0-15,0 0-3 0,0 0 8 16,0 0 3-16,-6-8 2 0,6 8 1 0,0 0 1 15,0 0 2-15,0 0 1 0,0 0-2 0,0 0-6 16,0 0 4-16,0 0-26 0,0 0 35 0,0 0-3 16,0 0-6-16,0 0-7 0,0 0-5 0,0 0 0 15,0 0-12-15,0 0-3 0,0 0-4 16,0 0-3-16,0 0-1 0,0 0-3 0,6-5 2 0,-6 5 0 16,0 0 1-16,16-4 3 0,-16 4 2 0,20-3-7 15,-7 2 8-15,5-2-2 0,2 0-4 16,0 2 6-16,1-1-6 0,5-1 2 0,0 2-3 15,1-1 0-15,-1 1-3 0,1 1 3 0,0-1-4 16,-1 0 9-16,-1 1-3 0,-1 0-4 0,-1 0-4 16,0 0 2-16,1 1 0 0,-1-2 0 0,-1 2-1 15,1-1 1-15,1 1-51 0,-1-1 63 0,0 0-57 16,0 1 65-16,4-1-57 0,0 1 63 0,-3-1-61 16,-1 0 63-16,4-1-64 0,0 2 68 0,0-1-64 15,-3 0 62-15,3 0-64 0,-1 0 63 16,-2 1-63-16,0-1 64 0,0 0-55 0,-1 0 53 15,0 0-53-15,2 0 55 0,-2 0-64 0,1 0 74 16,3 0-68-16,0 0 63 0,0 0-70 0,-1-1 60 16,2 1-62-16,-1 0 67 0,0 0-59 0,1 0 59 15,-1 0-60-15,-3 0 57 0,3 0-60 0,-1 0 66 16,-2 0-65-16,0 0 62 0,2 0-61 0,-3 0 63 16,4-1-62-16,-3 1 55 0,-1-1-60 0,0 1 66 15,0 0-60-15,0 0 60 0,1 0-62 0,-2 0 54 16,2-1-40-16,-1 1 45 0,1 1-55 0,0-2 21 15,0 1-16-15,1 0 59 0,0 0-56 0,1-1 56 16,3 1-66-16,-4 0 65 0,2-2-68 16,-3 2 59-16,-1 0-59 0,2 0 60 0,-4 0-60 15,1-1 55-15,1 1-54 0,-2 0 57 0,0 0-55 16,0 0 59-16,0 0-61 0,0 0 61 0,-1 1-60 16,2-2 59-16,0 1-59 0,-1 0 58 15,1 0-55-15,-1 0 63 0,2 0-68 0,-3 0 61 16,1-2-59-16,0 2 55 0,1 0-48 0,-3-1 51 15,0 1-51-15,0 0 50 0,0 0-54 0,-3-1 60 16,-2 1-63-16,3 0 65 0,-3-1-62 0,2 1 59 16,1-1-60-16,1 0 55 0,0-2-57 0,-2 3 55 15,3-2-56-15,-2 2 58 0,2-2-54 16,-2 2 54-16,2-3-55 0,0 2 52 0,-1-1-56 0,1 2 59 16,-2-1-61-16,1 0 61 0,-4 0-58 0,3 0 62 15,-3 1-62-15,1-3 59 0,-1 2-60 16,0 1 61-16,-1-1-59 0,1 1 60 0,-3-1-54 15,-11 1 52-15,23-1-51 0,-23 1 51 0,21-1-57 16,-21 1 59-16,16-2-61 0,-16 2 65 0,17-1-69 16,-17 1 69-16,13-1-64 0,-13 1 63 0,11-2-62 15,-11 2 56-15,0 0-54 0,16 0 56 0,-16 0-59 16,0 0 57-16,0 0-70 0,13 0 39 0,-13 0-99 16,0 0-1-16,0 0-129 0,0 0-32 0,13-2-107 15,-13 2-79-15,0 0-454 0,0 0-469 0</inkml:trace>
  <inkml:trace contextRef="#ctx0" brushRef="#br0" timeOffset="137458.21">5543 9751 193 0,'-3'-8'256'0,"3"8"-41"16,0 0-25-16,-4-8-8 0,4 8-11 0,0 0-12 15,0 0-5-15,0 0 4 0,-4-10 0 0,4 10-2 16,0 0-12-16,0 0-1 0,0 0-9 0,0 0-3 15,0 0-7-15,-3-10-5 0,3 10-8 0,0 0-9 16,0 0-13-16,0 0-9 0,0 0-12 0,0 0-6 16,0 0-7-16,0 0-7 0,0 0-4 0,0 0-3 15,0 0-1-15,0 0-7 0,0 0-6 0,0 0-4 16,0 0-3-16,0 0-3 0,0 0-1 16,0 0-1-16,0 0 4 0,0 0-1 0,-6 9-43 15,6-9 80-15,0 0-43 0,-2 15 57 0,2-15-56 16,-3 15 59-16,3-15-61 0,-1 17 66 0,1-17-59 15,-3 20 59-15,3-20-62 0,-1 23 0 0,0-10 7 16,1-1 0-16,-2 3-3 0,2-2 7 0,-1 2 50 16,1 2-59-16,0 0 55 0,-1 1-70 15,1-1 50-15,0 1-48 0,-2 0 36 0,2 0-39 0,0 0 44 16,2 0-48-16,-4 1 57 0,4-1-54 16,-4 1 53-16,4-1-49 0,-2 2 46 0,0-1-53 0,0 0 46 15,0 0-46-15,0 0 43 0,0 1-47 0,1-1 43 16,-1 0-45-16,0 0 43 0,0 0-47 15,0 0 6-15,0-1 3 0,0 0 2 0,0 2 4 16,0-2 0-16,0 0 0 0,1 0 3 0,-1-2 0 16,0 2 3-16,0 0-31 0,2-1 39 0,-2 1-11 15,0 0 9-15,0-1-32 0,0 1 41 0,0 0-37 16,0 0 33-16,0 0-1 0,0 0-4 0,0 1-8 16,0-1-1-16,0 1 0 0,0-1 4 0,0 2 2 15,0-1-10-15,0-1 8 0,0 1-8 0,1 1 9 16,-1 1-5-16,0-1 3 0,0 0 7 0,0 1-8 15,0-1 0-15,0-1-3 0,0 2 2 0,0-1-1 16,0 0 3-16,0 0-6 0,0 0 0 16,0 1-1-16,0-1-1 0,0-1-2 0,0 2 2 15,0-2 0-15,0 0 2 0,0 1-33 0,-1-2 38 16,1 3-33-16,0-2 37 0,0 0-32 0,0-1 36 16,0 1-32-16,0 0 32 0,0-1-34 15,1 0 37-15,-1 1-38 0,0-1 36 0,0 0-33 16,0 0 34-16,0-2-2 0,0 1-2 0,0 0-2 15,1 0-3-15,-1-1 1 0,0 1-2 0,0-1-3 16,0 1 1-16,1 0 0 0,-1-1-1 0,0 1-1 16,0 1 0-16,2-1 0 0,-2 0 1 0,0 1 0 15,0 0 0-15,0-1-7 0,0 1 7 16,0-2 6-16,-2 2-10 0,2-1-1 0,0 0 6 16,-1 0 0-16,0 1 0 0,1-1 0 0,-1-2 2 15,-1 3-37-15,1-1 16 0,0-2 36 0,-1 2-34 16,1 0 34-16,0-1-29 0,-2 1 29 0,2 0-29 15,-3-2 32-15,3 1-37 0,-2 0 33 0,1 0-30 16,2-2 2-16,-1 3 27 0,-2-2-33 0,0 1 35 16,2-1-30-16,-1-1 29 0,0 2-29 0,0-4 27 15,0 2-30-15,1-2 28 0,0 2-29 0,0-3 29 16,-1 1-35-16,1 2 36 0,0-3-30 0,-2 2 30 16,2-1-3-16,1 0-3 0,-1-1-4 15,1 0 1-15,-1 0-2 0,1-11-9 0,-2 22-16 16,2-22 29-16,-1 20-3 0,1-20 0 0,-1 18 0 15,1-18-2-15,0 17-1 0,0-17 3 0,-2 17-3 16,2-17-2-16,-1 16 1 0,1-16-1 0,0 14-2 16,0-14 1-16,0 14-2 0,0-14-1 0,0 13 2 15,0-13-2-15,0 15 1 0,0-15-8 0,-1 14-19 16,1-14 14-16,0 13 20 0,0-13 0 0,0 14-2 16,0-14-1-16,0 14-1 0,0-14 1 0,0 14 0 15,0-14 1-15,0 14-1 0,0-14-1 0,0 15 4 16,0-15-1-16,0 16 0 0,0-16 1 0,0 14-4 15,0-14-1-15,0 13-3 0,0-13 0 16,1 14 0-16,-1-14 0 0,0 0 1 0,0 14-1 16,0-14-19-16,0 0 27 0,0 12 4 0,0-12-3 15,0 0-21-15,0 0 27 0,0 12-23 0,0-12 19 16,0 0-35-16,0 0 13 0,0 0-58 0,0 0-6 16,0 0-82-16,0 0-28 0,3 10-60 0,-3-10-73 15,0 0-97-15,0 0-60 0,0 0-118 0,0 0-262 16,0 0-404-16</inkml:trace>
  <inkml:trace contextRef="#ctx0" brushRef="#br0" timeOffset="139080.47">2604 12724 127 0,'0'0'163'0,"-11"2"-25"15,11-2 7-15,-12 2-23 0,12-2 16 16,-14 2-31-16,14-2 21 0,-14 3-34 0,14-3 37 16,-14 3-33-16,14-3 40 0,-12 3-35 0,12-3-3 15,0 0-9-15,-15 2-9 0,15-2 1 0,0 0-7 16,-14 3-1-16,14-3-3 0,0 0-8 0,-10 3-10 15,10-3-11-15,0 0-5 0,0 0-5 0,-10 3 0 16,10-3-1-16,0 0 4 0,0 0-5 0,0 0 1 16,0 0-1-16,0 0 0 0,-9 4 6 0,9-4 4 15,0 0-4-15,0 0 2 0,0 0-1 0,7 7 2 16,-7-7 4-16,0 0 2 0,14 6 0 0,-14-6-1 16,14 4 13-16,-2-2-8 0,-12-2-4 0,23 4-2 15,-9-3-3-15,3 1-2 16,3 0 0-16,0-2-3 0,1 1-5 0,2 0 2 15,4-1-8-15,1 1 0 0,0-1-4 0,0 0 1 16,1 0-4-16,1 1-6 0,-1-1-4 0,-1 1 1 16,-1 1-4-16,1-2 0 0,-1 0-2 0,1 1 1 15,-2 0 0-15,1 0 2 0,-1-1-50 0,1 1 56 16,-5-1 1-16,2 2 6 0,1-2-66 0,0 1 62 16,-2-1-3-16,2 0-4 0,1 0-1 0,1 0 0 15,0 0-1-15,2 0-2 0,-1-1 0 0,2 1 3 16,-2 0-4-16,0 0-1 0,0 0 2 0,-1 0-4 15,1 0 9-15,-1 1 0 0,-3-1-1 0,1 0-5 16,0 0-51-16,-2 0 61 0,1 0-54 0,1-1 59 16,-2 1-53-16,0 0 59 0,0-2-57 0,1 2 61 15,2-1-53-15,-1 0 53 0,2 0-56 16,0 1 52-16,0-1-57 0,0-1 61 0,-2 1-56 16,2 0 56-16,-5 0-55 0,1 0 57 0,0 0-60 15,0-1 60-15,-3 1-57 0,3 0 56 0,0 0-55 16,-1 0 58-16,0-1-62 0,1 2 54 0,-2-1-41 15,1 0 47-15,0 0-57 0,-1-1 57 0,0 1-59 16,1 1 59-16,1-1-58 0,-2 0 61 0,1 0-61 16,0 0 58-16,-1-1-57 0,0 2 58 0,1-1-59 15,-1 0 60-15,-1 0-53 0,1 1 60 0,0-1-55 16,-2 1 60-16,1-2-58 0,0 2 58 16,-2 0-60-16,-2 0 55 0,0 0-60 0,-1 0 58 0,0-1-59 15,0 1 59-15,0 0-60 0,0 0 60 0,-1 0-61 16,1 0 60-16,-1 0-62 0,2 1 63 15,-1-1-56-15,1-1 57 0,-1 1-60 0,1 0 56 16,0 0-65-16,0 1 61 0,0-1-58 0,-1 0 63 16,0 0-65-16,2 0 63 0,-3 0-62 0,5 2 61 15,-5-2-57-15,1 0 57 0,0 0-58 0,-2 0 59 16,0 0-61-16,1 0 62 0,-1 1-58 0,-13-1 59 16,24 0-61-16,-24 0 61 0,25 0-62 0,-14-1 62 15,-11 1-62-15,24 0 61 0,-24 0-61 16,22-2 62-16,-22 2-61 0,19 0 60 0,-19 0-60 15,18 0 61-15,-18 0-57 0,16-1 56 16,-16 1-60-16,15 0 62 0,-15 0-69 0,13-1 63 16,-13 1-62-16,0 0 66 0,16 0-64 0,-16 0 60 15,0 0-61-15,14 0 63 0,-14 0-59 0,0 0 59 16,17-1-59-16,-17 1 57 0,0 0-60 0,17 0 59 16,-17 0-58-16,0 0 62 0,17-2-63 0,-17 2 62 15,0 0-63-15,16-1 65 0,-16 1-61 0,0 0 60 16,14 0-57-16,-14 0 70 0,0 0-63 0,0 0 65 15,11-1-66-15,-11 1 62 0,0 0-58 0,0 0 55 16,0 0-64-16,12-1 59 0,-12 1-61 0,0 0 63 16,0 0-65-16,0 0 67 0,0 0-70 15,13-1 61-15,-13 1-61 0,0 0 61 0,0 0-60 0,0 0 62 16,13-1-60-16,-13 1 52 0,0 0-90 16,0 0 21-16,0 0-106 0,0 0-13 0,10-5-147 15,-10 5-52-15,0 0-95 0,0 0-369 0,0 0-363 16</inkml:trace>
  <inkml:trace contextRef="#ctx0" brushRef="#br0" timeOffset="140956.29">8839 9585 31 0,'0'0'248'0,"0"0"-44"16,0-12-17-16,0 12-14 0,0 0-4 0,-1-13-7 15,1 13-2-15,0 0-2 16,-1-13-48-16,1 13 46 0,0 0-63 0,0 0 66 0,0-14-12 15,0 14-5-15,0 0-13 0,0 0-6 0,-1-11-8 16,1 11-5-16,0 0-7 0,0 0-6 0,0 0-4 16,0 0-8-16,-2-11-57 0,2 11 45 0,0 0-64 15,0 0 45-15,0 0-7 0,0 0-62 16,0 0 49-16,0 0-9 0,0 0-5 0,0 0-7 0,0 0-1 16,0 0 1-16,0 0-1 0,-2 11-2 0,2-11 1 15,0 14 8-15,0-14-50 0,-2 16 67 16,2-16-52-16,0 23 65 0,0-11-56 0,0 1 55 15,2 1-55-15,-2 0 63 0,0 2-57 0,0 1 67 16,1 0-56-16,0 1 57 0,1 0-63 0,-1-1 10 16,0 1 2-16,-1 1 3 0,3-1 5 0,-2 2 1 15,0-1 1-15,1 0 6 0,-1 0-2 0,0 1-4 16,0 0-1-16,2 0 55 0,-2 1-65 0,3 3 54 16,-3-4-70-16,3 2 63 0,-3 0-66 0,2 0 54 15,0-1-61-15,-1 1 61 0,1 1-67 16,-1-4 32-16,1 0-22 0,-1 1 48 0,1-1-51 15,1-1 45-15,-2 1-54 0,-1 0 55 0,3-1-56 16,-2 1 4-16,2-1 6 0,-2 2 4 0,1-1-1 16,-1-1 4-16,2 3 0 0,-1-2 0 0,2 2 3 15,-3-2-3-15,1-1-2 0,-1 0-23 0,1 0 28 16,1 0-17-16,-2 0 30 0,1 1-28 0,0 1 27 16,-1-1-29-16,1 0 31 0,3 2-3 0,-4-1-6 15,1-1 3-15,0 0-2 0,-1 0-1 0,2-1-2 16,-1 1 2-16,-1 1 1 0,1-2-1 0,-1 1 8 15,2-1 0-15,-2 1-6 0,1-1 3 0,-2 1-1 16,2 0 3-16,-2-1 3 0,2 2 6 0,-2-1 3 16,0 0-3-16,1 0-1 0,0-1-8 15,0 1-3-15,-1-1 0 0,1 3 0 0,0-2 0 16,-1 0-30-16,3 0 33 0,-3 2-28 0,1-2 32 16,1 4-30-16,-2-1 34 0,2-3-36 0,-2 0 37 15,0 0-27-15,2 0 4 0,-2 0 8 0,-1 1 0 16,2-2 3-16,-1 0 34 0,0 1-34 0,-1-1 33 15,2 0-35-15,-2 1 33 0,0-1-39 16,1 0 35-16,-1 1-40 0,0-1 34 0,0 0-27 16,0 0 27-16,0 0-38 0,0 0 37 0,0 0-38 15,1-1 33-15,-1 0-28 0,0-1 26 16,0 1-32-16,0 0 42 0,0-1-37 0,0 0 35 16,0 0-34-16,-1 0 32 0,1 0-33 0,-1 1 26 15,1-1-45-15,-2-1 50 0,2 1-38 0,-1 0 36 16,0 0-26-16,-1-2 30 0,2 1-35 0,-1 1 1 15,0 0 4-15,-1 0 4 0,1 0-10 0,0-1 7 16,0 1 0-16,-1 0 3 0,1 0 1 0,0-1-2 16,-1 1 29-16,1-1-89 0,0 1 71 0,0 1 0 15,-1-4-2-15,0 2 2 0,1-3-6 0,2 3 3 16,-2-2-1-16,-1 0 0 0,1 0-2 0,0 1 1 16,0-1 2-16,1 0-2 0,-2-1 1 0,1 2 0 15,1-2-2-15,-1 1 0 0,1 0-1 0,-2-1 22 16,1 1-28-16,1-1 28 0,-1-1-32 0,0 1 30 15,1-12-30-15,-2 20 23 0,2-20-26 0,0 17 28 16,0-17-29-16,-1 15 29 0,1-15-24 16,-1 11 36-16,1-11-43 0,0 0 33 0,-2 15-28 15,2-15 21-15,0 0-41 0,-1 11-27 0,1-11-35 16,0 0-18-16,0 0-78 0,0 0-21 0,0 0-45 16,0 0-45-16,0 0-48 0,0 0-13 0,0 0 14 15,-6-8-57-15,6 8-65 0,-4-13-213 0,4 13-184 16</inkml:trace>
  <inkml:trace contextRef="#ctx0" brushRef="#br0" timeOffset="143371.87">8792 9540 117 0,'0'0'224'0,"0"0"-45"16,0 0-17-16,-10-4-21 0,10 4-9 0,0 0-11 16,0 0-5-16,0 0-11 0,-10-4-11 0,10 4-10 15,0 0-4-15,0 0-3 16,0 0-3-16,0 0-2 0,0 0 6 0,0 0-3 0,0 0-2 15,-9-4-13-15,9 4-2 0,0 0 8 0,0 0 9 16,0 0 2-16,0 0-1 0,0 0-5 0,0 0-4 16,0 0 9-16,9 4-6 0,-9-4 3 0,0 0-5 15,15 1 5-15,-15-1-1 0,21 1-10 16,-21-1 0-16,26 0-8 0,-10 0-5 0,3-1-1 16,2 1-1-16,1 0-4 0,3 0-5 0,1 0-52 0,1-1 57 15,1 1-56-15,2 0 53 0,-2-1-55 16,1 1 59-16,1 0-58 0,-1 0 55 0,-2-2-61 15,1 2 51-15,0 2-6 0,-1-2-4 0,0 0-52 16,1 1 58-16,-1-1-54 0,1 0 57 0,0 0-6 16,0 0-3-16,0 0-5 0,0 0-2 0,2 0-2 15,-1-1-51-15,1 1 59 0,-1 0-52 0,-1 0 56 16,1 0-57-16,0 0 59 0,-3 0-55 0,1-2 55 16,-4 4-52-16,2-4 54 0,-2 2-55 0,1 0 56 15,-1 0-57-15,0 0 55 0,0 0-53 0,1 2 56 16,2-2-54-16,-1-2 56 0,2 4-56 0,0-4 57 15,1 2-61-15,0 0 56 0,2 0-56 0,-2 0 59 16,0 0-57-16,1 0 56 0,-1 0-59 16,0 0 56-16,-1 0-46 0,0 0 47 0,0-1-54 15,-4 1 57-15,1 0-59 0,-2 0 58 0,0-1-57 16,1 1 58-16,-2 0-57 0,0-1 59 0,2 0-58 16,-2 1 55-16,0-1-57 0,-1-2 58 0,2 3-61 15,-3-2 62-15,3 1-59 0,-2 0 57 0,-2 1-55 16,2-2 57-16,0 1-55 0,-2 0 52 0,1-1-59 15,-2 1 57-15,2 0-55 0,-1 0 56 0,-3 0-56 16,-2 0 56-16,2-1-57 0,-1 1 57 16,3 1-55-16,-3-1 55 0,4 0-55 0,-4 0 53 15,2 0-52-15,-1-1 50 0,0 2-54 0,0-1 58 16,1-1-57-16,-1 1 57 0,0 1-60 0,-1-1 61 16,0 0-55-16,0 1 54 0,0-1-54 0,-14 1 56 15,25-1-54-15,-25 1 56 0,20-1-53 16,-20 1 56-16,17-2-58 0,-17 2 62 0,14-1-61 15,-14 1 57-15,14-1-60 0,-14 1 59 0,0 0-63 16,15-1 61-16,-15 1-59 0,0 0 56 0,14-2-55 16,-14 2 53-16,0 0-53 0,0 0 53 0,13-2-59 15,-13 2 59-15,0 0-58 0,10-4 50 0,-10 4-49 16,0 0 58-16,0 0-63 0,0 0 60 0,14-1-58 16,-14 1 44-16,0 0-59 0,16-2 54 0,-16 2-58 15,11-1 49-15,-11 1-61 0,13 0 57 0,-13 0-4 16,15 0-3-16,-15 0-7 0,15-2 7 15,-15 2 1-15,15 0 3 0,-15 0 4 0,0 0 1 16,18 0 6-16,-18 0 1 0,0 0-8 0,15-1 10 16,-15 1-3-16,0 0 0 0,13-1 2 0,-13 1-1 15,0 0 1-15,0 0-2 0,16-1 1 0,-16 1-2 16,0 0 2-16,11-1-4 0,-11 1-45 0,0 0 56 16,11-1-4-16,-11 1 0 0,0 0-50 0,13-1 63 15,-13 1-10-15,0 0-2 0,0 0-1 0,13-2-47 16,-13 2 55-16,0 0-49 0,0 0 58 0,0 0-41 15,0 0 47-15,12-3-52 0,-12 3 54 0,0 0-53 16,0 0 52-16,0 0-53 0,0 0 56 0,0 0-55 16,0 0 54-16,0 0-55 0,0 0 54 0,0 0-56 15,0 0 55-15,0 0-53 0,13 0 51 16,-13 0-55-16,0 0 53 0,0 0-6 0,0 0-8 16,0 0-1-16,0 0 0 0,0 0-6 0,0 0-3 15,0 0 8-15,0 0-6 0,1 11 3 0,-1-11 2 16,0 0 5-16,-1 14 6 0,1-14-2 0,-2 11-1 15,2-11 4-15,-2 15-49 0,2-15 52 0,-1 16-50 16,1-16 67-16,-1 19-58 0,1-7 55 0,-2-1-52 16,2 1 58-16,0-1-55 0,0 2 54 0,0 0-56 15,0 0 62-15,-2 0-56 0,2-1 55 16,0 3-60-16,0-1 60 0,0-1-54 0,0 2 62 16,0-1-66-16,-1 0 7 0,1 2 7 15,1 0 0-15,-1 2 8 0,0-1 0 0,0 1 4 16,0 0-2-16,0 0 0 0,0 0-3 0,0 1 54 15,0-1-64-15,2 1 60 0,-2 0-65 0,0-1 60 16,0 3-60-16,0-2 57 0,0 0-62 0,0 1 58 16,0-1-62-16,0 2 63 0,2-2-51 15,-2 0 50-15,1 2-60 0,-1-2 60 0,0 0-61 0,0 1 51 16,0-1-43-16,0 1 52 0,1-1-53 16,-1 1 52-16,0 0-56 0,0-1 1 0,0 0 15 15,0 0-4-15,2 1-1 0,-4-2 2 0,4 1 2 16,-2 0-2-16,0 0 1 0,1-1-26 0,-1 0 35 15,0 1-22-15,1 1 29 0,-1-1-30 0,0-1 29 16,1 1-30-16,-1-1 31 0,2 0-4 0,-2 1-3 16,2-1-1-16,-2 0-2 0,0 0-1 0,0 0 0 15,3-1-1-15,-2 1-3 0,1 0 3 0,-2-1-3 16,1 1 0-16,0 0 3 0,0 0-1 0,-1 0-4 16,0 0 1-16,2 0-8 0,1 0 9 0,-3 0 6 15,0 1-3-15,2-1-6 0,-2 0 4 16,1 0-2-16,0 1 1 0,0 0-1 0,-1-1 1 0,2 2 4 15,-1-1-5-15,0 0 3 0,-1-1-3 16,2 1-31-16,0-1 35 0,-2 1-27 0,0 1 37 16,1-2-36-16,1 1 34 0,-1-1-34 0,-1 1 32 15,1-1-26-15,1 0 36 0,-1 0-37 0,-1 0 31 16,1-1-33-16,1 1 33 0,-2-2-34 0,2 1 32 16,-1 0-37-16,2 0 37 0,-2-2-32 0,0 2 29 15,1 0-21-15,-2 0 26 0,2 1-6 16,-2-1 5-16,2 1-4 0,-1-2 1 0,0 2-4 0,2-1-6 15,-2 1-1-15,0-1 6 0,0 1-1 0,2-1 6 16,-3 0-1-16,2-2 1 0,-1 1-37 0,1-1 34 16,-1 1-27-16,1-1 37 0,-1-2-33 0,1 0 30 15,1 2-26-15,-1-1 39 0,-2-1-37 16,2 0 33-16,-1 0-35 0,0 1 35 0,1-3-37 16,-1 3 37-16,1-2-41 0,0-1 41 0,0 3-33 15,-2-2 38-15,2 0-42 0,-1 0 40 0,2-1-35 16,-2 1-1-16,1 0 5 0,-2-2 3 0,2 2 0 15,1 1 1-15,-3-2 2 0,2 1 5 16,-1 2 1-16,0-3 11 0,0 3-13 0,1-2 0 16,0 0 0-16,-2 0-1 0,3 0 9 15,-2 1-7-15,0-2-2 0,1 1-1 0,-1 0 3 16,0-1-2-16,1 0-1 0,0 1 0 0,0-1 29 16,-1-1-33-16,0 1 21 0,0 0-19 0,-1-11 18 0,3 18-22 15,-1-9 21-15,-2-9-23 0,4 17 21 16,-4-17-16-16,0 15 13 0,0-15-25 0,2 14 28 15,-2-14-30-15,2 12 26 0,-2-12-27 0,1 10 35 16,-1-10-32-16,2 12 28 0,-2-12-23 0,1 11 22 16,-1-11-25-16,1 11 24 0,-1-11-29 0,2 11 24 15,-2-11-26-15,0 0 26 0,2 15-26 0,-2-15 26 16,0 0-24-16,2 14 28 0,-2-14-25 0,0 0 27 16,1 13-28-16,-1-13 33 0,0 0-33 0,1 11 28 15,-1-11-23-15,0 0 26 0,0 0-27 0,1 12 5 16,-1-12-62-16,0 0-32 0,0 0-84 15,0 0-38-15,0 0-71 0,0 0-106 0,0 0-33 16,0 0-101-16,0 0-444 0,0 0-561 0</inkml:trace>
  <inkml:trace contextRef="#ctx0" brushRef="#br0" timeOffset="145285.76">9013 12435 19 0,'0'0'263'0,"0"0"-33"16,0 0-30-16,0 0-30 0,0 0-3 0,0 0-27 0,0 0 7 15,0 0-40-15,0 0-6 0,0 0-9 16,0 0-5-16,0 0-6 0,0 0-1 0,0 0-10 15,0 0-9-15,0 0-6 0,0 0 20 0,0 0-41 16,0 0-7-16,0 0-2 0,0 0-7 0,0 0 0 16,0 0-3-16,0 0 10 0,0 0 5 0,-2 11-3 15,2-11 3-15,0 0-3 0,-4 10 1 16,4-10 10-16,0 0 53 0,-3 13-66 0,3-13 62 0,-2 11-61 16,2-11 50-16,-3 12-58 0,3-12 52 0,-1 12-58 15,1-12 54-15,-3 12-49 0,3-12 55 0,-2 12-53 16,2-12 49-16,-1 11-57 0,1-11 52 0,-3 9-57 15,3-9 51-15,0 0-51 0,-3 14 54 16,3-14-60-16,0 0 52 0,-2 12-57 0,2-12 53 16,0 0-56-16,0 0 54 0,-4 11-55 0,4-11 53 15,0 0-54-15,0 0 54 0,0 0-54 0,-1 11 53 16,1-11-50-16,0 0 53 0,0 0-46 0,0 0 49 16,0 0-57-16,0 0 62 0,0 0-54 0,0 0 68 15,-3 10-60-15,3-10 65 0,0 0-57 0,0 0 61 16,0 0-61-16,0 0 60 0,0 0-68 0,17 2 60 15,-17-2-66-15,11-2 55 16,-11 2-63-16,16-1 8 0,-16 1 3 0,18-2 1 0,-18 2-1 16,23-4-8-16,-9 3 3 0,-2-1-1 0,5-1 3 15,0 2-1-15,-1-1 0 0,2-1-5 16,1 1 1-16,2-1 2 0,1 2-4 0,2-1 5 16,3 1-1-16,1-2 54 0,0 2-66 0,1 0 53 15,1 0-56-15,-1 1 57 0,0-1-65 0,1 1 62 16,-2 0-65-16,0 0 53 0,2 0-55 0,-2 0 65 15,0 0-62-15,0 0 2 0,0 0 8 0,-1 0 4 16,-1 0 5-16,1 1 0 0,-1-1 1 0,-2 0 2 16,1 0 15-16,-1 1-14 0,4-1 6 0,-1 0-3 15,-2 0 0-15,2 1-4 0,0-1 2 16,-4 0-3-16,4 1 3 0,0-1 2 0,-2 1 1 16,2-1-5-16,0 0 4 0,-2 2 54 0,2-2-67 0,0 0 57 15,-3 1-59-15,0-1 54 0,-2 1-59 16,3-1 57-16,-1 0-62 0,-2 0 61 0,5 1-63 15,-4 0 60-15,-1-1-61 0,0 1 60 0,1-1-59 16,0 2 7-16,4-1 6 0,-3-1 6 0,-2 1 5 16,2-1 2-16,3 2 3 0,-1-1 3 0,-1 0 1 15,-3-1-1-15,1 1 7 0,0 0 0 0,-1 0-2 16,1-1-3-16,0 2-7 0,-2-1 1 0,0-1 0 16,1 1 3-16,-1-1-1 0,-3 0-1 0,3 1 4 15,-1-1-4-15,0 0 1 0,-1 0-2 0,0 1 2 16,-1-1-1-16,1 0 1 0,-1 0 7 0,-2 0-9 15,-2 1-1-15,4-1 2 0,-5-1-3 16,2 2 6-16,0-1 5 0,0-1 4 0,-2 1-4 0,-13 0 1 16,24 0-4-16,-24 0 1 0,24 0-1 15,-11-1 0-15,-13 1-1 0,23 0-3 0,-23 0 0 16,23 0-1-16,-23 0 1 0,19 0 7 0,-19 0-8 16,19 0 4-16,-19 0-2 0,17-1-6 0,-17 1-4 15,15 0-1-15,-15 0 14 0,14 0-1 0,-14 0 1 16,0 0 0-16,19 0-5 0,-19 0 3 0,13 0-1 15,-13 0 1-15,0 0-1 0,19 1 0 16,-19-1-1-16,13 0-4 0,-13 0 4 0,0 0 0 0,21 0-2 16,-21 0-3-16,14 1 4 0,-14-1 0 15,12 0 1-15,-12 0-1 0,13 0 0 0,-13 0 0 16,16 0 2-16,-16 0-1 0,0 0-1 0,16 0 1 16,-16 0 0-16,0 0-1 0,17 1 1 15,-17-1 4-15,0 0-4 0,16-1 4 0,-16 1-1 16,0 0-6-16,14 0 3 0,-14 0-2 0,0 0 1 15,15-1 2-15,-15 1 4 0,0 0-3 0,14-1-8 16,-14 1 4-16,0 0 0 0,13-1-2 0,-13 1 2 16,0 0 0-16,12-1-1 0,-12 1 1 0,0 0 2 15,11-3-2-15,-11 3 3 0,0 0 1 16,10-2-1-16,-10 2-2 0,0 0 0 0,0 0-1 16,12-2-1-16,-12 2 3 0,0 0 0 0,0 0-2 0,13-4 1 15,-13 4 2-15,0 0-1 0,0 0 0 16,0 0-1-16,13-4 2 0,-13 4-1 0,0 0 0 15,0 0-10-15,0 0-10 0,0 0-21 0,9-5-27 16,-9 5-31-16,0 0-42 0,0 0-54 0,6-5-11 16,-6 5-127-16,0 0-47 0,6-9-62 0,-6 9-430 15,0 0-420-15</inkml:trace>
  <inkml:trace contextRef="#ctx0" brushRef="#br0" timeOffset="147361.7">14544 9479 52 0,'0'0'235'0,"3"-13"-20"15,-3 13-40-15,0 0-21 0,0 0-5 0,1-11-4 16,-1 11-5-16,0 0-13 0,0 0-29 0,0 0 55 16,0 0-68-16,0 0 53 0,2-12-59 0,-2 12 72 15,0 0-74-15,0 0 68 16,0 0-72-16,0 0 46 0,0 0-62 0,0 0 41 0,0 0-72 15,0 0 43-15,0 0-66 0,0 0 51 0,0 0-57 16,0 0 54-16,0 0-58 0,0 0 58 16,0 0-44-16,0 0 59 0,3 12-46 0,-3-12 60 15,-3 13-50-15,3-13 49 0,-2 17-50 16,2-17 48-16,0 19-48 0,0-6 59 0,0-2-58 0,0 1 50 16,0 3-53-16,0-2 52 0,-1 2-51 15,1 1 52-15,0 1-58 0,0 0 60 0,0 1-65 16,0 0 6-16,1 1 14 0,-1 0-20 0,0 0 2 15,2 1 5-15,1 0 8 0,-3 3-7 0,3-1 6 0,-3 3-3 16,2-6-4-16,-2 1-4 0,2 4 6 0,0-1-4 16,-2-1-2-16,4 3 54 0,-4-4-66 15,2 0 54-15,0 1-55 0,0 1 45 0,-1 0-53 0,1-2 52 16,0 1-55-16,0-2 50 0,0 2-53 16,1-3 51-16,-1 2-52 0,1 0-5 0,-3-2 12 15,2 1 1-15,1-1-1 0,-2 0 11 0,1 1-9 16,0-1-6-16,-1 0 2 0,1-1 1 0,0 1 2 15,0-1 2-15,-1 2 1 0,1-1-29 0,0-1 34 16,-1 1-30-16,1 0 33 0,0 0-30 0,-2 1 31 16,2 0-35-16,1 0 35 0,-1 3-2 15,0 0-1-15,0 1-6 0,0-1 2 16,0 0 5-16,-2 1-1 0,4 1-9 0,-3-1 4 16,1-1-4-16,0 0 3 0,0 2-3 0,2-3-1 15,-2 1 1-15,-1-4 2 0,1 1 2 0,-1 0-1 16,1 0 0-16,0-1 0 0,0 0 0 0,0 0 2 15,0 0 0-15,-1 0-1 0,0-1 3 0,2 1 2 16,-3 0 3-16,2 0-28 0,0-1 31 0,-1 1-19 16,0-1 21-16,2 2-29 0,-2-2 35 0,0 1-28 15,-1 0 30-15,1-1-35 0,1 1 5 0,-2 0 30 16,0-1-35-16,2 2 37 0,-2-3-31 0,2 2 26 16,-2-1-31-16,1 1 32 0,-1-1-33 0,0 0 30 15,1-1-32-15,-1 0 36 0,2 1-34 0,-2-1 36 16,0-2-42-16,0 2 41 0,1-3-22 0,-1 1 20 15,0-1-27-15,0 1 22 0,0-1-36 0,0 0 39 16,-1 1-30-16,1-1 35 0,0 2-39 16,-2-2 33-16,2 2-32 0,-1-2 35 0,0 1-40 15,-1 0 36-15,2-2-32 0,-2 2 34 0,2-2-35 16,-2 1 34-16,1-1-34 0,1 1 34 0,-1-1-34 16,0 0 35-16,-2-1-37 0,2 0 37 0,0 1-35 15,-1-1 34-15,0 1-34 0,2-2 36 0,0 1-38 16,-2-1 1-16,1 1 7 0,1-12 1 0,-1 22 9 15,1-22 0-15,-1 20-3 0,1-20-2 16,-2 19 8-16,2-19-5 0,-2 18 0 0,2-18 2 0,-2 16-6 16,2-16 2-16,-2 17 1 0,2-17 0 0,0 18 2 15,0-18-1-15,0 17 1 0,0-17 0 16,-2 15 0-16,2-15-2 0,-1 16 2 0,1-16 0 16,-1 14-2-16,1-14 2 0,-1 16 1 0,1-16-2 15,-1 15 2-15,1-15-3 0,0 15 0 0,0-15 2 16,-2 16 0-16,2-16 30 0,0 15-37 0,0-15 32 15,0 14-35-15,0-14 38 0,-1 16-42 0,1-16 35 16,0 14-36-16,0-14 34 0,0 13-35 0,0-13 35 16,0 15-34-16,0-15 35 0,0 12-23 15,0-12 26-15,0 0-32 0,0 17 23 16,0-17-35-16,0 0 35 0,0 13-29 0,0-13 30 16,0 0-34-16,0 0 35 0,0 14-36 0,0-14 35 0,0 0-34 15,0 0 34-15,0 15-32 0,0-15 33 16,0 0-35-16,0 13 35 0,0-13-34 0,0 0 34 0,-3 13-33 15,3-13 34-15,0 0-35 0,-2 13 36 16,2-13-35-16,0 0 37 0,0 0-36 0,0 14 40 16,0-14-40-16,0 0 34 0,0 0-36 0,0 10 35 15,0-10-35-15,0 0 34 0,0 0-35 0,0 0 35 16,0 0-38-16,0 12 36 0,0-12-36 0,0 0 30 16,0 0-44-16,0 0 43 0,0 0-67 0,0 0-5 15,0 0-78-15,0 0-35 0,-5 7-73 16,5-7-97-16,0 0-46 0,0 0-77 0,1-13-65 0,-1 13-252 15,2-19-308-15</inkml:trace>
  <inkml:trace contextRef="#ctx0" brushRef="#br0" timeOffset="150122.53">14556 9433 63 0,'0'0'227'0,"0"0"-31"15,0 0-18-15,0 0-24 0,0 0-11 0,0 0-10 0,0 0-3 16,0 0-20-16,-12-2-7 0,12 2-4 15,0 0 1-15,0 0-4 0,0 0-40 0,0 0 42 16,0 0-55-16,0 0 51 0,0 0-58 0,0 0 67 0,0 0-62 16,0 0 68-16,0 0-6 0,0 0-3 0,9 5-2 15,-9-5 6-15,0 0-25 0,13 2-8 16,-13-2-5-16,15 1-3 0,-15-1-12 0,18 3-2 16,-18-3 0-16,22 1 3 0,-9 0 1 0,2-1-7 15,0 0-5-15,2 2-1 0,3-2-1 0,0 0 2 16,1 0-3-16,0 0-6 0,0-2-55 0,2 2 57 15,4 0-52-15,0 0 61 0,1-1-49 0,3 1 52 16,-2 0-59-16,3 0 53 0,0 0-57 0,0 0 51 16,1-1-53-16,1 2 54 0,-3-1-55 15,1 0 58-15,2 0-57 0,-2 0 49 0,-2 0-54 16,2 0 57-16,-1 0-54 0,0 0 51 16,-3 0-54-16,4 0 54 0,-3-1-54 0,-1-1 58 0,0 1-57 15,2 1 58-15,-1-2-59 0,-3 1 54 16,1 0-52-16,-1-1 61 0,-3 1-59 0,3 0 53 15,-4 0-59-15,-1 0 58 0,2 0-60 0,0 1 59 16,-1-2-58-16,1 1 53 0,0 1-51 0,0 0 53 16,-1 0-56-16,2 0 55 0,-1 0-54 0,1 0 55 15,0 0-55-15,4 1 54 0,-4-1-58 0,1 0 59 16,2 2-56-16,-5-1 59 0,1-1-56 0,-1 1 52 16,1-1-56-16,-3 1 58 0,1 0-53 0,0-1 53 15,-1 1-53-15,-1-1 54 0,1 0-56 16,-1 0 56-16,2 0-56 0,-2 0 54 0,1 0-56 0,1 0 61 15,-2-1-61-15,1 1 57 0,-1 0-57 16,0 0 58-16,0-1-61 0,-3 1 58 0,3 0-56 16,0-1 55-16,-2 1-55 0,2-1 59 0,-2 1-58 15,2-1 56-15,-2 1-55 0,-2 0 60 16,0-2-58-16,1 1 52 0,0 1-56 0,-2-1 56 16,3 1-53-16,-3-1 54 0,1 1-57 0,1-2 56 15,0 2-58-15,-2-1 58 0,2 0-57 0,-2 1 57 16,-1-1-56-16,1 1 63 0,-3-1-58 0,-11 1 57 15,23-2-62-15,-23 2 62 0,18 0-60 16,-18 0 61-16,14-1-55 0,-14 1 55 0,12-1-57 0,-12 1 58 16,0 0-59-16,16 0 56 0,-16 0-56 0,0 0 56 15,0 0-61-15,14-2 58 0,-14 2-55 16,0 0 53-16,0 0-59 0,0 0 57 0,14 0-56 16,-14 0 53-16,0 0-50 0,0 0 55 0,0 0-60 15,0 0 59-15,0 0-54 0,0 0 56 0,13 0-57 16,-13 0 59-16,0 0-57 0,0 0 60 0,0 0-61 15,0 0 59-15,0 0-61 0,0 0 61 0,0 0-58 16,0 0 56-16,0 0-53 0,0 0 55 0,0 0-57 16,0 0 55-16,0 0-57 0,0 0 56 0,14 0-57 15,-14 0 59-15,0 0-58 16,0 0 54-16,0 0-57 0,0 0 58 0,0 0-57 0,13-3 55 16,-13 3-55-16,0 0 57 0,0 0-55 0,0 0 57 15,14-1-57-15,-14 1 58 0,0 0-56 16,0 0 60-16,0 0-63 0,12-1 63 0,-12 1-60 15,0 0 57-15,0 0-55 0,0 0 56 0,0 0-58 16,10-3 60-16,-10 3-57 0,0 0 57 0,0 0-55 16,0 0 61-16,0 0-58 0,0 0 61 0,0 0-56 15,0 0 58-15,11-2-60 0,-11 2 58 0,0 0-54 16,0 0 58-16,0 0-60 0,0 0 60 0,0 0-62 16,0 0 60-16,0 0-64 0,0 0 58 0,0 0-63 15,0 0 60-15,0 0-58 0,11-2 61 0,-11 2-69 16,0 0 62-16,0 0-63 0,0 0 56 15,9-4-57-15,-9 4 59 0,0 0-59 0,13-3 60 16,-13 3-58-16,11-3 56 0,-11 3-52 16,11-2 50-16,-11 2-59 0,14-3 65 0,-14 3-62 15,13-1 60-15,-13 1-61 0,13-1 62 0,-13 1-57 16,0 0 57-16,14-3-53 0,-14 3 59 0,0 0-58 16,11-2 55-16,-11 2-56 0,0 0 63 0,0 0-63 15,12-1 61-15,-12 1-62 0,0 0 56 0,0 0-59 16,0 0 57-16,0 0-59 0,0 0 59 0,12-2-59 15,-12 2 61-15,0 0-62 0,0 0 56 0,0 0-54 16,0 0 61-16,0 0-64 0,0 0 61 0,0 0-49 16,0 0 56-16,0 0-64 0,0 0 66 15,0 0-65-15,0 0 62 0,0 0-60 0,0 0 62 16,0 0-63-16,12-2 62 0,-12 2-60 0,0 0 64 0,0 0-63 16,0 0 64-16,0 0-63 0,0 0 60 15,0 0-54-15,0 0 55 0,0 0-59 0,0 0 64 16,0 0-68-16,0 0 59 0,0 0-62 0,0 0 59 15,0 0-61-15,0 0 60 0,0 0-63 0,0 0 60 16,0 0-62-16,0 0 56 0,0 0-54 16,0 0 51-16,0 0-63 0,0 0 62 0,0 0-60 15,0 0 60-15,0 0-57 0,0 0 62 16,3 11-59-16,-3-11 60 0,0 0-59 0,-2 11 62 0,2-11-53 16,-1 11 55-16,1-11-57 0,-1 12 55 15,1-12-56-15,-1 15 59 0,1-15-57 0,-2 19 62 16,1-7-63-16,0-1 67 0,1 1-67 0,0 1 65 15,0-1-61-15,0 2 60 0,0 0-61 0,0 1 62 16,0 0-63-16,0 1 67 0,0 0-60 0,0 1 57 16,1 1-55-16,0-1 58 0,-1 0-60 0,2 1 52 15,-1-1-48-15,0-1 6 0,0 1 7 0,1 1 1 16,0-1 3-16,0 0 5 0,-1 0 0 0,1 0 8 16,0 1 1-16,0-2-7 0,0 0 3 0,-1 2 5 15,1-3-5-15,1 3-5 0,1-1 48 0,-3 0-58 16,2 0 52-16,-1 1-55 0,1 0 48 15,-1-1-51-15,1 1 43 0,-1 1-48 0,1-1 50 16,0 1-46-16,-1-1 37 0,1 1-42 0,0 1 59 16,0 0-59-16,-1 1 45 0,1 1-52 15,1-1 53-15,-1 3-50 0,-1-3 43 0,1 2-43 16,-1-2 6-16,1 2-2 0,-1-1 8 0,3 0 1 16,-2-1 0-16,-2 0 5 0,2-2-4 0,-1-1 15 15,1 1-37-15,-1 0 29 0,1 0-22 16,0 0 26-16,-1 0 4 0,-1-1-3 0,2 1 2 0,1-1-4 15,-2 0-1-15,1-1 0 0,-2 2 0 16,0-2-3-16,2 1 5 0,-2 0-2 0,2 0-1 0,-2 1 1 16,0-1-1-16,2 1 2 0,-2 0-7 0,1 2 2 15,0-2-2-15,-1 0 2 0,1 0-1 16,-1-1-1-16,1 1 2 0,0 1-1 0,-1-2 1 16,0 1-2-16,0 0 0 0,1 0 0 0,-1 0 1 15,0 1 6-15,1-1 1 0,-1 0-2 0,-1 0-4 16,1 0 3-16,1 2-4 0,-2-2-26 0,1-1 32 15,-1 2-29-15,1-2 32 0,-1 1-28 0,0 1 35 16,1-2-33-16,-1 1 32 0,0 0-31 0,2 0 32 16,-1 0-31-16,-1 1 31 0,0-1-29 15,1 0 30-15,-1 0-5 0,0 0 4 0,2-1-8 16,-2 2 6-16,0-2-3 0,1 1-7 16,-1-1 1-16,0-1 0 0,1 1 2 0,-1-2-1 15,0 1-1-15,0 0-1 0,0 0 1 0,0-3 0 16,0 2-1-16,0-2-1 0,0 1-2 0,0-2 3 15,0 1 0-15,0 1-4 0,0-1 10 0,0 1-2 16,0-1-8-16,0-1 1 0,1 2 1 0,-1-2-1 16,0 1 2-16,0 0-30 0,2-1 36 0,-2-1-31 15,2 2 32-15,-2-2-29 0,0 0 35 0,1 1-25 16,-1-13 26-16,0 23-34 0,2-11 38 0,-2-12-35 16,0 21 26-16,1-8-27 0,-1-13 32 0,0 21-32 15,0-21 29-15,1 20-29 0,0-8 32 16,-1-12-31-16,2 21 4 0,-2-21 32 0,0 22-34 0,0-22 31 15,2 19-32-15,0-8 32 0,-2-11-36 16,2 19 37-16,-1-9-32 0,-1-10 34 0,3 18-30 16,-3-18 31-16,1 20-33 0,2-10 27 0,-3-10-34 15,3 18 38-15,-3-18-39 0,2 18 34 0,-2-18-31 16,5 18 32-16,-5-18-31 0,3 15 31 0,-3-15-31 16,1 12 32-16,-1-12-32 0,2 12 34 0,-2-12-35 15,3 11 34-15,-3-11-31 0,0 0 31 0,4 13-30 16,-4-13 31-16,0 0-33 0,4 10 33 0,-4-10-33 15,0 0 34-15,2 11-29 16,-2-11 26-16,0 0-25 0,0 0 26 0,3 12-38 0,-3-12 36 16,0 0-34-16,0 0 36 0,2 9-36 15,-2-9 36-15,0 0-35 0,0 0 35 0,0 0-34 16,3 10 35-16,-3-10-35 0,0 0 33 0,0 0-33 16,0 0 33-16,0 0-32 0,4 9 34 0,-4-9-37 15,0 0 37-15,0 0-28 0,0 0 27 0,0 0-28 16,0 0 31-16,0 0-38 0,0 0 34 0,0 0-78 15,1 11-35-15,-1-11-83 0,0 0-96 0,0 0-126 16,0 0-77-16,0 0-556 0,0 0-648 0</inkml:trace>
  <inkml:trace contextRef="#ctx0" brushRef="#br0" timeOffset="151797.44">14690 12440 154 0,'0'0'195'0,"0"0"-38"16,-9 6-18-16,9-6-22 0,0 0-15 0,-5 7-16 16,5-7-14-16,0 0-3 0,-7 7-1 0,7-7 8 15,0 0 2-15,-5 7-15 0,5-7 26 0,0 0-25 16,-5 8 23-16,5-8-35 0,0 0 38 16,0 0-43-16,-5 11 43 0,5-11-49 0,0 0 57 15,0 0-60-15,-3 9 64 0,3-9-68 16,0 0 72-16,0 0-80 0,0 0 74 0,-2 9-67 15,2-9 59-15,0 0-59 0,0 0 53 0,0 0-58 16,0 0 50-16,-4 10-59 16,4-10 52-16,0 0-57 0,0 0 54 0,0 0-62 0,0 0 52 0,0 0-56 15,0 0 50-15,0 0-48 0,-3 11 48 0,3-11-49 16,0 0 58-16,0 0-58 0,0 0 56 0,0 0-42 16,0 0 59-16,0 0-41 0,7 8 63 15,-7-8-48-15,0 0 62 0,10 4-61 0,-10-4 54 16,13 1-67-16,-13-1 50 0,17 1-61 0,-17-1 44 15,21 0-63-15,-8 0 59 0,1 0-67 0,0 1 56 16,0-1-62-16,5 1 60 0,1-1-60 0,0 2 48 0,2-2-51 16,-1 1 53-16,6 0-62 0,-4-1 61 0,4 1-60 15,1-1-1-15,2 0 5 0,-1 1 55 16,3-1-63-16,-1 1 59 0,2-1-60 0,4 2 60 16,-4-2-65-16,0 0 60 0,0 0-60 0,0 1 64 15,-1-1-61-15,-2 0 60 0,1 0-61 0,-2 0 60 16,2 0-59-16,-2 0 63 0,2-1-62 0,0 1 58 15,-1-2-59-15,1 1 49 0,1 1-43 0,-1-1 48 16,1 0-50-16,0 0 48 0,-3 0-52 0,3-1 5 16,-1 1 11-16,-2 0-6 0,0 0 5 15,1 0 2-15,-2 1 50 0,-1 0-57 0,1-1 55 0,-1 1-56 16,0 0 55-16,-5 0-57 0,5-1 55 16,-4 1-57-16,2 0 56 0,2 0-54 0,-1 0 57 0,1 0-55 15,-3 0 52-15,2 0-53 0,-2 0 51 16,1 0-57-16,-1 0 52 0,-2 0-45 0,1 1 43 15,-2-1-53-15,2 1 62 0,-3-1-60 16,0 0 56-16,0 1-56 0,0 0 55 0,-3-1-54 16,1 1 54-16,2-1-47 0,-3 1 47 15,1 1-54-15,0-2 11 0,0 1 3 0,0 0 3 0,2 0 1 16,-2-1 5-16,1 1-1 0,1 0 0 0,1 1-1 16,0-2 8-16,-2 1-6 0,0 1-2 0,2-2 1 15,-3 1 5-15,1 0-5 0,-3-1 0 0,1 1 3 16,-3-1-2-16,3 1 6 0,-3-1-6 0,1 0 0 15,-1 0 4-15,1 1 44 0,0-1-55 16,0 0 46-16,-1 0-53 0,1 0 35 0,-1 0-34 0,1 0 43 16,0 0-47-16,-1 0 46 0,0 0-50 15,0 0 46-15,-1 0-43 0,1 0 37 0,0-1-37 16,-1 1 34-16,0 0-38 0,-13 0 48 0,26 0-42 16,-26 0 40-16,22 0-46 0,-22 0 45 0,23 0-46 15,-23 0 45-15,24 0-47 0,-24 0 50 0,22-1-48 16,-22 1 49-16,19-1-50 0,-19 1 48 0,19 0-48 15,-19 0 5-15,17-1 46 0,-17 1-49 0,16-1 45 16,-16 1-36-16,13 0-2 0,-13 0 5 0,13-2-1 16,-13 2 4-16,11-1-1 0,-11 1 6 0,0 0 1 15,16-2-4-15,-16 2 1 0,0 0 1 0,14 0 0 16,-14 0-7-16,0 0 9 0,13-2 0 0,-13 2 3 16,0 0-2-16,15-2 2 0,-15 2 0 15,0 0 1-15,12-3-2 0,-12 3 3 0,0 0 0 16,11-2 0-16,-11 2 2 0,0 0 7 0,0 0-6 15,10-3-1-15,-10 3-3 0,0 0 1 16,0 0 3-16,8-6-5 0,-8 6-1 0,0 0-1 16,0 0 1-16,0 0-2 0,10-4 0 0,-10 4 1 15,0 0-1-15,0 0 0 0,0 0 1 0,0 0-1 16,6-6 0-16,-6 6-1 0,0 0 2 0,0 0-3 16,0 0 5-16,0 0 2 0,0 0-2 0,7-9 3 15,-7 9-6-15,0 0 9 0,0 0 3 0,0 0-9 16,4-9 0-16,-4 9 0 0,0 0-1 15,0 0 0-15,2-11-1 0,-2 11 2 0,0 0-4 16,3-11-4-16,-3 11-15 0,0 0-31 0,2-13-37 16,-2 13-45-16,0 0-6 0,0-16-112 0,0 16-15 15,-1-10-107-15,1 10-44 0,-2-10-67 0,2 10-333 16,-7-10-352-16</inkml:trace>
  <inkml:trace contextRef="#ctx0" brushRef="#br0" timeOffset="152628.41">17468 12422 39 0,'0'0'111'16,"2"10"-5"-16,-2-10-1 0,0 0-10 0,0 0-2 16,0 0-3-16,0 0-5 0,0 0-3 0,0 0 3 15,0 0 1-15,0 0-3 0,0 0 4 0,0 0 0 16,0 0 2-16,0 0-11 0,0 0-4 0,2 10-6 15,-2-10-17-15,0 0 18 0,0 0-25 0,0 0 30 16,0 0-36-16,0 0 34 0,0 0-47 0,3 11 39 16,-3-11-45-16,0 0 49 0,0 0-57 15,0 0 59-15,5 11-64 0,-5-11 63 0,0 0-66 16,3 8 66-16,-3-8-69 0,0 0 67 0,7 10-63 16,-7-10 50-16,0 0-58 0,6 9 60 0,-6-9-69 15,0 0 69-15,6 10-67 0,-6-10 59 16,0 0-59-16,5 9 60 0,-5-9-59 0,0 0 60 0,5 10-61 15,-5-10 58-15,0 0-59 0,2 9 63 16,-2-9-55-16,0 0 71 0,0 0-66 0,4 11 60 16,-4-11-53-16,0 0 58 0,0 0-53 0,0 0 60 0,3 10-35 15,-3-10 45-15,0 0-37 0,0 0 62 0,0 0-40 16,0 0 59-16,0 0-60 0,0 0 55 0,0 0-69 16,14-4 48-16,-14 4-68 0,6-7 48 15,-6 7-70-15,6-11 53 0,-6 11-61 0,6-9 44 16,-6 9-63-16,5-10 37 0,-5 10-108 15,4-9-14-15,-4 9-148 0,0 0-42 0,6-10-93 16,-6 10-88-16,0 0-309 0,0 0-300 0</inkml:trace>
  <inkml:trace contextRef="#ctx0" brushRef="#br0" timeOffset="154628.31">20242 9419 76 0,'0'0'194'0,"0"0"-26"0,0 0-21 0,0 0-9 16,0 0-13-16,0 0-5 0,2-9-3 0,-2 9 6 15,0 0-13-15,0 0 24 0,0 0-29 0,0 0 46 16,3-11-53-16,-3 11 69 0,0 0-70 0,0 0 71 15,0 0-57-15,3-10 46 0,-3 10-57 0,0 0 38 16,0 0-67-16,0 0 36 0,0 0-67 0,0 0 35 16,0 0-61-16,0 0 39 0,3-10-59 0,-3 10 48 15,0 0-54-15,0 0 37 0,0 0-33 0,0 0 47 16,0 0-50-16,0 0 46 0,2 14-51 0,-2-14 52 16,0 0-45-16,2 15 56 0,-2-15-30 0,1 15 32 15,-1-15-41-15,0 17 50 16,1-4-48-16,-1 0 59 0,2 0-54 0,-2 0 55 15,1 4-59-15,0 0 59 0,-1 1-55 0,2 0 54 16,-2 1-55-16,1 0 55 0,-1 0-62 0,0 1 2 16,0-1 5-16,0 0 8 0,0 0 4 0,0 2-1 15,0-2 3-15,0 0-19 0,0 0 22 0,0 0-3 16,-1 0 5-16,1 1-2 0,0-1 3 0,0 0-3 16,0 2-11-16,0-2-6 0,0 2 2 15,0-2-1-15,1 1-5 0,0 0 3 0,-1 1-1 16,3 1 51-16,-2 0-60 0,0 1 54 0,1-2-62 15,-1-1 52-15,1 3-50 0,0-1-4 0,0-1 1 16,-1 1 4-16,2 0 7 0,-1 1 3 0,0-4 3 16,0 4 1-16,0-3 6 0,0 2-4 0,1 0-2 15,-1 0 2-15,1 1-18 0,0 0 20 0,-2-3-28 16,1 2 37-16,2 1-35 0,-3 0 33 16,2 0-25-16,-2 0 28 0,0 2-29 0,1 0 33 15,-1 0-31-15,0 0 31 0,1 0-34 0,-1 0 37 16,0 1-7-16,-1 0-3 0,1-1 3 15,-1 0-30-15,0 2 27 0,2-2-1 0,-2-1-4 16,1 1-29-16,-1-1 30 0,1 0-31 0,1-3 32 16,-2 1-32-16,1 0 33 0,0 1-26 0,0 1 28 15,-1-4-35-15,2 1 37 0,-2-2-37 0,0 1 35 16,1 0-7-16,-1 1-29 0,0-2 4 0,0 0 3 16,0 0 1-16,0-1 3 0,0 0 0 0,0 2 3 15,0-2 2-15,0 0 3 0,0 0 1 0,0 0-9 16,0-1 2-16,0 1 4 0,0-2-3 0,0 2 0 15,0-1 28-15,0 0-33 0,2-1 31 16,-2-1-36-16,0 1 30 0,0-2-33 0,0-1 33 0,0 2-32 16,-2-2 33-16,2 0-35 0,0 0 35 15,0 0-36-15,0 1 33 0,-1-1-26 16,1-1 25-16,0 1-29 0,0-1 27 0,0 1-31 16,0-1 35-16,0 1-37 0,0-1 35 0,0 1-35 15,0-1 37-15,0-12-34 0,0 24 33 0,0-13-33 16,0 2 29-16,0-13-30 0,-2 22 33 0,2-22-31 15,-1 23 33-15,1-11-33 0,-1 0 7 0,0-1-5 16,1 1 3-16,-2-2 3 0,1 3 2 0,1-13 0 16,-1 21-2-16,-1-9 5 0,2-12 0 0,-1 22 0 15,1-22 1-15,-1 21 5 0,0-10-12 0,-1 0 8 16,1 0-1-16,0 0 1 0,1-11-58 0,-3 20 68 16,2-9-53-16,0 0 61 0,1-11-58 0,-2 20 62 15,2-20-59-15,-1 21 64 0,1-21-62 0,-1 16 60 16,1-16-58-16,-3 17 63 0,3-17-62 15,0 16 61-15,0-16-7 0,-2 15-6 0,2-15-4 16,-1 15-2-16,1-15-2 0,-2 15 1 0,2-15-1 16,-1 16-1-16,1-16-2 0,-3 18-2 0,3-18-6 15,-1 19 0-15,1-19 1 0,-1 18 4 0,1-18 2 16,-2 16-1-16,2-16-8 0,-1 16 0 0,1-16 1 16,-1 15 1-16,1-15-1 0,-1 15 2 0,1-15-1 15,0 16 2-15,0-16-1 0,-2 17-1 0,2-17 0 16,-1 16 2-16,1-16 0 0,-1 17-1 0,1-17 0 15,-2 16-1-15,2-16 2 0,0 14-1 16,0-14 7-16,-1 15-3 0,1-15 23 16,0 13-31-16,0-13 2 0,-1 12-2 0,1-12 1 15,0 0 2-15,0 16-1 0,0-16 1 0,0 0-1 16,0 13-2-16,0-13 0 0,0 0 4 0,0 0-2 16,0 12-3-16,0-12-3 0,0 0 26 0,0 0-38 15,0 0 25-15,0 0-40 0,0 12 26 0,0-12-49 16,0 0 10-16,0 0-70 0,0 0-13 0,0 0-68 15,0 0-67-15,0 0-98 0,2-14-56 0,1 5-45 16,-3-3-427-16,3-4-452 0</inkml:trace>
  <inkml:trace contextRef="#ctx0" brushRef="#br0" timeOffset="157010.12">20271 9408 26 0,'-8'-7'133'0,"8"7"8"0,0 0-11 15,-6-6-10-15,6 6 9 0,0 0-16 16,-7-6-6-16,7 6 4 0,0 0 3 16,0 0-1-16,-11-5-5 0,11 5-3 15,0 0 17-15,0 0-59 0,0 0 22 0,-9-3-35 0,9 3 36 16,0 0-43-16,0 0 59 0,0 0-52 0,0 0 70 15,0 0-67-15,0 0 66 0,0 0-59 0,0 0 58 16,0 0-59-16,0 0 58 0,0 0-55 0,0 0 54 16,0 0-45-16,12-2 41 0,-12 2-49 0,19 0 37 15,-19 0-57-15,26 2 40 0,-10-2-56 0,3 0 43 16,3 0-56-16,-2 0 49 0,3 0-57 0,0 0 53 16,-1 1-58-16,6-1 49 0,-1 1-55 0,1 0 52 15,0-1-56-15,2 2 52 0,0-1-50 0,0 0 44 16,0 0-53-16,1 2 56 0,0-1-61 15,-1 0 56-15,1-1-56 0,3 2 54 16,-3-1-55-16,0 2 55 0,-1-3-55 0,1 2 55 16,0-1-57-16,-1 0 57 0,1-1-35 0,0 2 37 15,0-1-62-15,-1-1 59 0,1 2-51 0,-2-2 55 16,2 2-54-16,-2-2 59 0,2 0-60 0,0 0 62 16,-2 0-62-16,2-1 54 0,-2 1-58 0,0 1 61 15,1-1-64-15,-2 0 60 0,0 0-60 0,-2 0 57 16,1 2-56-16,-2-2 57 0,-2-1-57 0,0 1 56 15,-1 1-58-15,1-2 62 0,-2 1-60 0,0 0 62 16,1-1-60-16,1 1 58 0,-2-1-60 0,1 0 58 16,5 1-55-16,-5-1 54 0,2 1-57 15,-2-2 61-15,2 1-64 0,3 1 58 0,-3-1-58 16,0 0 58-16,-2 0-60 0,1 2 60 16,1-2-58-16,-1 0 55 0,-1 1-56 0,1-1 61 15,-1 0-62-15,-2 1 59 0,3-1-59 0,-1 0 60 16,0 0-58-16,-2 0 60 0,2 1-59 0,0-1 59 15,-2 0-60-15,2 0 58 0,1 1-56 0,-3-1 55 16,2 0-59-16,0 0 60 0,-2 0-60 0,1 0 58 16,-1 1-45-16,-2-1 46 0,1 0-60 0,-2 0 64 15,-3 0-62-15,1 0 60 0,1 0-58 0,-2-1 57 16,1 1-62-16,-1 0 63 0,0 0-56 0,-1-1 57 16,-13 1-61-16,25 0 62 0,-11-1-67 0,-14 1 69 15,25-1-64-15,-25 1 58 0,23 0-56 16,-23 0 54-16,23-1-58 0,-23 1 62 0,18-2-58 15,-18 2 57-15,16-1-58 0,-16 1 62 0,14 0-64 16,-14 0 67-16,13-1-65 0,-13 1 64 16,0 0-62-16,16 0 56 0,-16 0-58 0,0 0 58 15,13-2-59-15,-13 2 57 0,0 0-61 0,13-1 58 16,-13 1-59-16,0 0 65 0,14-3-58 0,-14 3 48 16,0 0-52-16,14-1 57 0,-14 1-57 0,0 0 58 15,16-3-60-15,-16 3 77 0,0 0-77 16,11-1 61-16,-11 1-59 0,0 0 61 0,0 0-60 0,12-2 58 15,-12 2-58-15,0 0 58 0,0 0-60 16,0 0 57-16,15-3-59 0,-15 3 61 0,0 0-60 0,0 0 60 16,13-2-61-16,-13 2 63 0,0 0-60 15,13-2 59-15,-13 2-61 0,10-3 57 0,-10 3-57 16,10-2 58-16,-10 2-56 0,0 0 59 0,15-3-57 16,-15 3 61-16,0 0-61 0,12-2 65 15,-12 2-62-15,0 0 58 0,10-4-58 0,-10 4 58 16,0 0-62-16,0 0 60 0,12-3-59 0,-12 3 57 15,0 0-59-15,0 0 54 0,10-5-53 16,-10 5 57-16,0 0-57 0,9-5 60 0,-9 5-59 0,0 0 54 16,9-3-57-16,-9 3 60 0,0 0-56 15,0 0 57-15,7-6-60 0,-7 6 63 0,0 0-60 16,0 0 68-16,0 0-69 0,0 0 55 0,0 0-55 16,9-4 56-16,-9 4-60 0,0 0 58 0,0 0-56 15,0 0 58-15,0 0-58 0,0 0 61 0,0 0-64 16,0 0 68-16,0 0-67 0,0 0 60 0,0 0-55 15,9 5 56-15,-9-5-56 0,0 0 61 0,0 0-57 16,1 13 65-16,-1-13-61 0,2 11 62 0,-2-11-47 16,0 14 59-16,0-14-67 0,-2 16 60 15,2-16-59-15,0 21 57 0,0-21-59 16,-1 22 66-16,1-10-64 0,-1 2 62 0,0-3-60 0,1 3 61 16,-2 0-41-16,0 0 37 0,1 2-58 0,1 1 55 15,-2-2-55-15,1 3 54 0,1-1-54 16,-1 0 54-16,1 0-54 0,-1 0 6 0,1-2 7 15,-2 3 8-15,2-1-1 0,-1 1-4 0,1 0 9 16,-1-1-1-16,1 1-3 0,0 0 5 0,-2 0 1 16,2 0 2-16,-1 0 0 0,1-1 3 0,-1 1-1 15,1 1 1-15,-1-1-3 0,1 1-4 0,-2-1 13 16,2 1-14-16,-1-1-3 0,0 1 37 0,1 2-52 16,-2-3 42-16,2 1-44 0,0 1 41 0,-1 0-46 15,1-1 42-15,-1 1-47 0,0 0 7 0,1 1 2 16,-2-1 14-16,1 3-7 0,0-2-25 15,-2 3 24-15,2-2 3 0,1 1-10 16,-1-2 9-16,0 0-2 0,1 0-26 0,-2 0 33 16,2 0-13-16,-1-1 16 0,1 1-29 0,-1 2 38 15,1-1-40-15,-2-1 31 0,2 2 2 0,-1-1-4 16,1-2-2-16,-1 4-1 0,-1-4-5 0,2 5 3 16,-1-1-1-16,0 0 4 0,-2 0-3 0,1 0-3 15,0 0 5-15,1-1-5 0,-1 3-1 0,0-3 1 16,-1 1 17-16,1-2-20 0,1 3 2 0,0-5 3 15,0 0-2-15,1 2 20 0,0-2-24 16,-2 1 2-16,1 0 5 0,1-1 0 0,0 1-32 0,0 0 34 16,-1-1-27-16,1 0 33 0,0 1-30 0,0-2 35 15,0 1-30-15,0 1 33 0,0-2-26 16,0 1 28-16,0-1-36 0,-2 1 38 16,2-2-38-16,0 1 31 0,0 0-29 0,2-1 30 15,-2 0-30-15,0 0 29 0,0-1 1 0,1 0-5 16,-1 1 0-16,1-1 4 0,-1-1-8 0,2 1 15 15,-2-3-15-15,1 2-6 0,0-2 6 0,-1 0-6 16,1 0 1-16,1-1 1 0,-2 1 0 0,2-1 0 16,-1 0 3-16,1 0-3 0,-1-1 1 0,0 1-4 15,0-1 5-15,1-1 1 0,-2 1-6 16,1 0 1-16,0-1 0 0,1 0 2 0,-1 1-2 0,0-2-1 16,2 1 1-16,-2 0 1 0,0 1 1 0,1-1 2 15,-1 0-31-15,-1-11 40 0,3 20-34 16,-2-9 30-16,-1-11-34 0,5 19 36 0,-4-8-29 15,-1-11 32-15,3 19-36 0,-1-9 39 0,-2-10-31 16,4 19 32-16,-4-19-28 0,4 18 27 0,-4-18-31 16,2 19 37-16,1-9-40 0,-3-10 33 15,4 17-33-15,-4-17 35 0,2 18-34 0,-2-18 31 16,5 17-29-16,-5-17 3 0,3 17 10 0,-3-17 3 16,2 17-12-16,-2-17 9 0,2 17-5 15,-2-17 30-15,2 18-32 0,-2-18 31 0,3 18-33 0,-3-18 34 16,3 18-34-16,-3-18 34 0,2 17-38 15,-2-17 37-15,3 16-35 0,-3-16 34 0,1 15-27 16,-1-15 31-16,3 14-41 0,-3-14 33 0,1 15-31 16,-1-15 34-16,2 14-35 0,-2-14 36 0,2 15-29 15,-2-15 30-15,3 13-30 0,-3-13 31 0,2 12-33 16,-2-12 37-16,1 10-28 0,-1-10 25 0,0 0-31 16,1 15 34-16,-1-15-36 0,0 0 31 0,0 0-45 15,1 14 47-15,-1-14-30 0,0 0 30 0,0 0-32 16,0 0 33-16,2 13-33 0,-2-13 21 0,0 0-73 15,0 0-21-15,0 0-70 0,0 0-71 16,0 0-79-16,0 0-109 0,0 0-59 0,0 0-94 16,0 0-327-16,0 0-449 0</inkml:trace>
  <inkml:trace contextRef="#ctx0" brushRef="#br0" timeOffset="158772.06">20312 12510 198 0,'0'0'195'0,"0"0"-39"0,0 0-7 15,-8 6-23-15,8-6-6 0,0 0-10 16,0 0-11-16,-5 9 3 0,5-9-26 0,0 0 11 16,0 0-21-16,-4 8 23 0,4-8-22 0,0 0 32 15,0 0-26-15,0 0 58 0,0 0-61 0,0 12 16 16,0-12 8-16,0 0 8 0,0 0 57 0,7 8-64 15,-7-8 41-15,0 0-52 0,12 5 36 0,-12-5-58 16,0 0 43-16,16 4-55 0,-16-4 39 0,14 3-57 16,-14-3 46-16,15 3-54 0,-15-3 43 0,22 4-55 15,-11-3 44-15,3 0-50 0,-2 1 50 16,1 0-59-16,2-1 56 0,-2 1-35 0,5-1 30 16,-2 0-53-16,2 1 55 0,1-1-55 15,1 0 53-15,0 1-52 0,2-1 54 0,0-1-59 16,2 1 54-16,1 0-53 0,2-1 48 0,0 1-56 15,0 0 58-15,-3 1-59 0,3-2 58 0,1 1-55 16,-1 0 54-16,0-1-57 0,1 1 54 0,-1 0-58 16,-3 0 53-16,3-1-54 0,-2 2 58 0,2-1-56 15,-4 0 55-15,-1 0-61 0,1-1 64 0,0 2-61 16,0-1 56-16,0-1-57 0,0 0 57 0,1 1-59 16,0-1 56-16,3-1-57 0,-5 1 60 0,2 0-59 15,3-1 60-15,1 1-60 0,-2-2 61 16,-2 2-61-16,-2 0 56 0,1 0-57 0,0-1 59 0,-3 0-60 15,2 1 68-15,1-1-70 0,-1-1 61 16,-2 2-60-16,3-1 63 0,-1 0-61 0,-2 0 59 0,1 0-60 16,2 0 56-16,0-1-53 15,1 1 58-15,-1 0-61 0,0 0 58 0,-2-1-60 16,2 0 58-16,-2 1-56 0,1 0 59 0,-1-1-47 16,-1 1 50-16,0 1-54 0,0-1 59 0,0 0-60 15,0 1 59-15,0-1-55 0,0 1 59 0,-2-1-61 16,2 1 54-16,1-2-56 0,-1 2 59 0,1-1-60 15,0 2 60-15,0-1-59 0,1 0 56 0,-2 0-59 16,-1-1 61-16,2 1-62 0,-1 0 61 0,-1 0-57 16,0-1 64-16,-2 1-62 0,-2 0 63 0,1 0-65 15,-2 0 62-15,0 0-56 0,0-1 54 16,0 1-59-16,-14 0 60 0,26 0-66 0,-12 0 59 0,-3-1-58 16,-11 1 55-16,26 0-57 0,-26 0 58 0,25 0-62 15,-12 0 67-15,-13 0-66 0,26 0 60 16,-14 0-59-16,-12 0 57 0,25 0-55 0,-25 0 56 15,25 0-55-15,-25 0 57 0,23 0-45 0,-23 0 44 16,19 0-56-16,-19 0 64 0,20 0-65 16,-20 0 58-16,19-1-59 0,-19 1 57 0,18 0-55 15,-18 0 55-15,19 0-56 0,-19 0 55 0,18-2-54 16,-18 2 53-16,19 0-53 0,-19 0 55 16,19 0-55-16,-19 0 61 0,17 0-64 0,-17 0 58 0,17-1-58 15,-17 1 55-15,16 0-54 0,-16 0 56 0,15 0-55 16,-15 0 59-16,14 0-52 0,-14 0 45 0,16-2-51 15,-16 2 62-15,12 0-62 0,-12 0 54 16,14 0-56-16,-14 0 58 0,13 0-57 0,-13 0 54 16,13-1-54-16,-13 1 54 0,14 0-51 0,-14 0 50 15,13-1-55-15,-13 1 63 0,0 0-58 0,19 0 53 16,-19 0-53-16,0 0 54 0,17-1-54 0,-17 1 53 16,0 0-55-16,16-1 54 0,-16 1-52 0,0 0 55 15,14 0-55-15,-14 0 59 0,0 0-62 16,14-1 58-16,-14 1-57 0,0 0 55 0,0 0-54 15,15-1 52-15,-15 1-54 0,0 0 56 0,0 0-58 16,12-2 54-16,-12 2-56 0,0 0 61 0,0 0-56 16,0 0 51-16,0 0-55 0,0 0 55 0,14-1-57 15,-14 1 56-15,0 0-56 0,0 0 59 16,0 0-59-16,14 0 54 0,-14 0-48 0,0 0 50 16,0 0-54-16,0 0 57 0,14 1-59 0,-14-1 61 15,0 0-60-15,0 0 56 0,0 0-54 0,17 0 56 16,-17 0-55-16,0 0 52 0,0 0-52 0,13 2 63 15,-13-2-61-15,0 0 54 0,0 0-56 0,15 0 54 16,-15 0-55-16,0 0 55 0,0 0-58 0,13 1 60 16,-13-1-58-16,0 0 54 0,0 0-53 0,0 0 60 15,0 0-59-15,13 0 56 0,-13 0-58 16,0 0 61-16,0 0-62 0,0 0 60 0,0 0-59 16,0 0 59-16,0 0-58 0,0 0 50 0,12-1-42 15,-12 1 53-15,0 0-59 0,0 0 53 16,0 0-70-16,0 0 47 0,0 0-80 0,0 0 21 15,0 0-90-15,0 0 26 0,0 0-82 0,0 0 33 16,0 0-98-16,0 0 32 0,0 0-46 0,0-13 12 16,0 13-14-16,-5-7-21 0,5 7-33 0,-7-8-184 15,7 8-22-15</inkml:trace>
  <inkml:trace contextRef="#ctx0" brushRef="#br0" timeOffset="159328.47">23181 12327 148 0,'0'0'210'0,"0"0"-42"16,0-12-7-16,0 12-12 0,0 0-16 0,0 0-4 15,0 0-16-15,0 0 4 0,0 0-25 16,0 0 20-16,0 0-35 0,1-11 32 0,-1 11-40 16,0 0-9-16,0 0-1 0,0 0-5 0,0 0-4 15,0 0-7-15,0 0-3 0,0 0 6 16,0 0-9-16,0 0-1 0,0 0-4 0,0 0 4 16,0 0 7-16,0 0 3 0,0 0-3 0,0 0 3 15,0 0 5-15,0 0 56 0,-4 10-52 0,4-10 48 16,0 0-62-16,-2 10 53 0,2-10-50 0,-3 11 59 15,3-11-55-15,-2 11 45 0,2-11-63 0,-1 12 42 16,1-12-52-16,-2 13 48 0,2-13-48 0,0 14 43 16,0-14-63-16,0 12 54 0,0-12-55 0,-1 14 51 15,1-14-52-15,0 12 48 0,0-12-55 16,1 13 53-16,-1-13-55 0,0 12 54 0,0-12-59 0,0 0 60 16,0 17-58-16,0-17 54 0,2 10-54 15,-2-10 54-15,0 0-53 0,0 16 55 16,0-16-57-16,0 0 60 0,1 14-56 0,-1-14 60 15,0 0-60-15,0 15 57 0,0-15-52 0,0 0 52 16,1 12-57-16,-1-12 62 0,0 0-63 0,1 12 56 16,-1-12-58-16,0 0 59 0,0 0-64 0,0 12 59 15,0-12-50-15,0 0 47 0,0 0-45 0,0 0 41 16,0 0-89-16,-1 10 18 0,1-10-116 0,0 0-23 16,-13 3-147-16,13-3-75 0,-20-1-531 0,7-3-503 15</inkml:trace>
  <inkml:trace contextRef="#ctx0" brushRef="#br0" timeOffset="160928.26">2759 10160 237 0,'0'0'255'0,"-14"-3"-7"16,14 3-47-16,-11-2 20 0,11 2-55 0,0 0 16 0,-14-1-47 16,14 1 23-16,0 0-47 0,0 0-8 0,-12-2 19 15,12 2-36-15,0 0 18 0,0 0-32 16,0 0 30-16,0 0-5 0,-11 3 39 0,11-3-7 0,0 0 23 16,0 0-9-16,12 6 2 0,-12-6 4 0,18 2 0 15,-8 0-10-15,2 0-7 0,1-1-12 16,3 0-7-16,2-1-5 0,0 1-16 0,1 0-71 0,1-1 55 15,1 2-71-15,0-2 53 0,0 0-61 0,-2 0 54 16,2 0-59-16,-2 1 37 0,-4-1-38 0,0 0 32 16,-2 0-74-16,0 0 23 0,-13 0-105 15,20-1 7-15,-20 1-53 0,17 0-61 0,-17 0-71 16,11-2-56-16,-11 2-17 0,0 0-39 0,0 0-311 16,0 0-239-16</inkml:trace>
  <inkml:trace contextRef="#ctx0" brushRef="#br0" timeOffset="161205.69">2915 10180 425 0,'0'0'448'0,"0"0"-72"15,-13 2-13-15,13-2-49 0,0 0-4 0,0 0-69 16,0 0-29-16,0 0-43 0,0 0-19 16,-9 4-41-16,9-4 0 0,0 0-12 0,0 0 13 15,-4 11 8-15,4-11 4 0,0 0 2 16,-1 17 11-16,1-17 25 0,-2 18 11 0,1-8-38 15,0 4 29-15,1-1-46 0,-1 0 25 0,-1 2-36 16,-1 2 19-16,1 1-32 0,0-1 10 0,-1 0-40 16,2 1 8-16,-2-2-35 0,1 1 5 0,1-1-14 15,-2 0 10-15,2-1-23 0,-1-1 13 0,1-3-65 16,0 3-30-16,-1-3-135 0,2-11-41 0,-1 19-141 16,1-19-50-16,0 16-102 0,0-16-119 0,0 0-275 15,5 12-507-15</inkml:trace>
  <inkml:trace contextRef="#ctx0" brushRef="#br0" timeOffset="162623.41">5018 10208 123 0,'0'0'407'0,"1"-11"-98"16,-1 11 31-16,2-11-97 0,-2 11 10 16,0 0 5-16,-3-13 34 0,3 13-92 0,0 0 17 0,-8-10-81 15,8 10 43-15,-11-3-64 0,11 3 52 16,-13 0-57-16,13 0 49 0,-18 3-72 0,8 2 46 15,1 0-77-15,-3 1 61 0,0 1-55 0,0 3 57 16,0-1-71-16,0 3 52 0,-2 0-77 0,4 0 51 16,0 0-59-16,0 4 51 0,0-4-61 0,4 1 45 15,-2 0-58-15,2 0 51 0,2 0-56 0,0 0 51 16,2-2-54-16,1 0 52 0,1-11-51 16,1 21 7-16,-1-21 11 0,5 18 9 0,0-10 4 15,1-1 2-15,2-1 2 0,1 2 3 0,0-4-1 0,2 0-2 16,1-2 4-16,2-1-5 0,-14-1-8 0,24-2-2 15,-8-1-12-15,-2-3-5 0,1-2-4 0,-2 0 5 16,1-4-4-16,-1-3-14 0,-2 1-9 16,-1 1 49-16,-2-4-50 0,-1 3 50 0,0-1-52 15,-3 0 2-15,-2 0 8 0,1 2 5 0,-3 1 2 16,1 0-1-16,-2 0 2 0,0 2 5 0,-2 0-3 16,-1 1 2-16,4 9 0 0,-8-14-1 0,8 14 0 15,-12-10 0-15,12 10-5 0,-13-3 56 0,13 3-66 16,0 0 64-16,-18 2-63 0,18-2 63 0,-14 10-67 15,8-3 65-15,-1 1-56 0,2 1 59 0,0 2-59 16,0 0 75-16,-1 4-55 0,2-1 58 16,1 2-53-16,1 1 53 0,-1 0-57 0,2 0-1 15,0 1 6-15,1 1 1 0,1 2 2 0,-1 0 1 16,2 0 4-16,2 3-29 0,0-1 38 16,0 1-30-16,2 0 32 0,-1-3-31 0,1 2 35 15,0 0-31-15,-1-2 24 0,3-1-45 0,-3 0-56 16,-1-2-67-16,0-1-76 0,-1-2-94 0,0 0-55 15,0-2-69-15,-3 1-460 0,0-14-471 0</inkml:trace>
  <inkml:trace contextRef="#ctx0" brushRef="#br0" timeOffset="163558.94">5092 12070 105 0,'0'0'403'16,"0"-17"-4"-16,0 17-108 0,0-14 35 0,0 14-86 16,-2-14 46-16,2 14-76 0,-4-11 24 0,4 11-84 15,-6-11 29-15,6 11-73 0,-9-7 37 0,9 7-62 16,-14-5 34-16,14 5-65 0,-16 0 55 0,5 2-63 16,-1 2 56-16,1 0-58 0,-3 3 60 0,1 0-43 15,-2 1 37-15,0 3-63 0,0 1 4 16,1 1 0-16,0 0-3 0,3 1-2 0,-1-2-2 15,2 2-6-15,1-2-6 0,1 1-2 0,1 0-1 16,2-1 0-16,1-1-1 0,1 1 9 0,0-2 4 16,3-10 10-16,0 20 6 0,0-20 2 0,6 20 5 15,-1-12-3-15,4-1-3 0,-2-1-4 0,2 0-2 16,3-3-34-16,-1 0 31 0,2-2-31 0,1-2 33 16,-1-2-33-16,2 0 25 0,-1-4-35 0,0-2 23 15,-1 0-35-15,-1-2 30 0,-1-4 9 0,-1 0-15 16,-2 1-3-16,-2-1-1 0,1 1-1 15,-3 1-6-15,-2-2-2 0,-1 3-3 0,1 0-2 0,-4 1 1 16,2 11-2-16,-3-19-1 0,3 19-3 0,-7-17-1 16,7 17 0-16,-10-11-2 0,10 11-4 15,-12-4-3-15,12 4 9 0,0 0-3 0,-17 1 2 16,17-1 2-16,-12 10-3 0,7-3 5 0,0 0 0 16,0 4 4-16,0 1 4 0,1 1-17 0,0 1 35 15,0 2 8-15,2 0-3 0,0 0-2 0,0 0-1 16,2 1-7-16,0 0-1 0,0 0 1 0,1 1 11 15,2-1-17-15,-1-1 7 0,1 1 2 0,1-2 3 16,-1 0 1-16,4-1-1 0,-1-1 1 0,1-1-8 16,-1 0-17-16,-1-3 24 15,3-1-97-15,-2 1 4 0,0-3-99 0,0 0-3 16,-6-6-125-16,12 9-32 0,-12-9-45 0,9 4-80 16,-9-4-270-16,0 0-243 0</inkml:trace>
  <inkml:trace contextRef="#ctx0" brushRef="#br0" timeOffset="163886.96">4772 11853 323 0,'-11'-6'435'0,"2"1"-125"15,9 5 54-15,-14-7-23 0,14 7-21 0,-10-5-35 16,10 5-55-16,-9-5-37 0,9 5-29 0,-8-4-30 16,8 4-6-16,0 0-58 0,0 0 60 0,0 0-57 15,7-7 68-15,-7 7-55 0,20-2 64 0,-8 0-58 16,6-1 63-16,1 1-49 0,4 0 5 0,4-3-12 16,0 1-9-16,2 0-13 0,3 1-11 0,-3-1-8 15,-1 0-11-15,0 1-9 0,-2-1-5 16,-4 1-9-16,-2 1-2 0,-2-1-5 0,0 0-5 15,-5 1-25-15,1 1-38 0,-2-2-9 0,-12 3-128 16,19-2-21-16,-19 2-163 0,14-1-11 0,-14 1-87 16,0 0-103-16,0 0-249 0,11 2-360 0</inkml:trace>
  <inkml:trace contextRef="#ctx0" brushRef="#br0" timeOffset="165366.29">1426 10305 46 0,'0'0'362'0,"-10"2"-58"16,10-2-28-16,0 0 4 0,-16 0-43 16,16 0-24-16,-11 1-33 0,11-1-24 0,0 0-5 15,-13 0-11-15,13 0-7 0,0 0-7 0,-13 2-5 16,13-2-8-16,0 0-6 0,0 0 1 0,0 0-2 0,-11 1 2 15,11-1-2-15,0 0-4 0,0 0-15 16,0 0 9-16,0 0-16 0,0 0-4 0,0 0-9 16,14 2-3-16,-14-2-18 0,14 1 3 0,-14-1-13 15,19 0 4-15,-19 0-14 0,24 0 4 0,-10 0-6 16,2 0 4-16,0 0-8 0,2-1 1 0,1 1-7 16,2 0 8-16,-2 0-12 0,5 0 4 0,-2-1-2 15,-3 1 1-15,5 0-3 0,-1-1 2 16,-2 0-2-16,2 1 5 0,-1-2-9 0,0 2 4 0,-1-1-3 15,2 1-6-15,-4 0 4 0,2 1-7 0,-2-2 8 16,0 0-3-16,-5 1 7 0,3 0-2 16,-5-1-3-16,0 1-5 0,2 0-3 0,-14 0 5 0,24 0-2 15,-24 0-1-15,21-1 2 0,-21 1-1 16,18 0 0-16,-18 0 1 0,15-2 0 0,-15 2-1 16,19 0 0-16,-19 0 0 0,17 0 0 0,-17 0 0 15,15-1 0-15,-15 1 0 0,15 0 2 0,-15 0 0 16,13 0-1-16,-13 0 0 0,18 0 0 0,-18 0 2 15,13 0-2-15,-13 0 2 0,14 0 2 0,-14 0-4 16,14 0 4-16,-14 0-6 0,0 0 1 0,17 1-2 16,-17-1 1-16,0 0 1 0,17 0 0 15,-17 0 0-15,0 0 0 0,17 0-3 0,-17 0 3 16,0 0 0-16,15 0 0 0,-15 0 2 16,0 0 1-16,17 0-2 0,-17 0-1 0,0 0 1 15,15 0 2-15,-15 0 1 0,0 0-4 0,0 0 3 16,17 0-3-16,-17 0-8 0,0 0 10 0,0 0 10 15,0 0-3-15,13 0-7 0,-13 0 2 0,0 0-4 16,0 0-1-16,0 0 0 0,0 0-1 0,11 2 2 16,-11-2-1-16,0 0 3 0,0 0-2 0,0 0-1 15,13 1-4-15,-13-1 9 0,0 0-3 0,0 0 0 16,0 0 1-16,14 0-1 0,-14 0 0 0,0 0-1 16,0 0 1-16,0 0-2 0,0 0-8 0,0 0-2 15,0 0-8-15,14 0 0 0,-14 0-15 16,0 0-8-16,0 0-19 0,0 0-24 0,0 0-40 0,0 0-35 15,0 0-79-15,0 0-52 0,0 0-144 16,0 0-501-16,0 0-511 0</inkml:trace>
  <inkml:trace contextRef="#ctx0" brushRef="#br0" timeOffset="166288.96">2329 10258 20 0,'0'0'210'0,"0"0"-32"15,0 0-26-15,0 0-21 0,0 0-9 16,0 0-6-16,0 0 0 0,-7 7-9 0,7-7-4 16,0 0-37-16,0 0 28 0,0 0-35 0,0 0 30 15,0 0-26-15,6 7 39 0,-6-7-24 0,0 0 39 16,0 0-34-16,14 4 27 0,-14-4-41 0,0 0 19 15,19 0-41-15,-19 0 16 0,14 0-33 0,-14 0 16 16,16-1-35-16,-16 1 27 0,12-1-31 0,-12 1 22 16,13-2-48-16,-13 2-1 0,0 0-78 0,15-1-23 15,-15 1-80-15,0 0-68 0,13-2-298 0,-13 2-81 16</inkml:trace>
  <inkml:trace contextRef="#ctx0" brushRef="#br0" timeOffset="167586.22">1288 11553 282 0,'0'0'349'0,"0"0"-67"0,0 0 25 15,0 0-72-15,0 0 8 0,-14-3-60 0,14 3 3 16,0 0-45-16,0 0-1 0,0 0-43 0,0 0 9 15,0 0-28-15,0 0 8 0,0 0-27 16,0 0 10-16,0 0-21 0,0 0 20 0,-11-1-23 16,11 1 20-16,0 0-24 0,0 0 14 0,0 0-19 15,0 0 19-15,0 0-11 0,0 0 22 0,0 0-9 16,0 0 13-16,0 0-14 0,16 2 5 0,-16-2-19 16,11 2 5-16,-11-2-11 0,13 1 12 0,-13-1-8 15,19 1 9-15,-19-1-7 0,22 2 10 0,-22-2-6 16,24 3 1-16,-8-4-4 0,-2 1-8 15,4 1-7-15,0-1-2 0,-1 1-10 0,2-1 3 16,-1 1-3-16,0-1-2 0,-1 2-3 16,3-2-1-16,-1 0-1 0,1 1-1 0,-2-1 1 15,3 0-1-15,-2 1-3 0,2-1 1 0,-1 1 1 16,0-1 0-16,0 0 0 0,0 1 4 0,0-1-5 16,-1 0-2-16,-1 1 0 0,-2-1-5 0,3 0-1 15,-1 0 2-15,-1 2 1 0,0-2 0 0,-1 0 0 16,0 0 3-16,0 0-1 0,1 0-4 0,-3 1 1 15,2-1 2-15,1 0 2 0,-3 0-2 0,1 1 1 16,-1-1 0-16,0 0-1 0,-1 0 1 0,1 0 2 16,-2 1-3-16,0-3-9 0,1 3-23 0,-13-1 41 15,23 0-4-15,-23 0-58 0,22 0 69 16,-22 0-60-16,21 0 69 0,-21 0-68 0,16 0 68 0,-16 0-69 16,18 0 69-16,-18 0-62 0,17 1 60 15,-17-1-59-15,14 1 64 0,-14-1-71 0,18 0 73 16,-18 0-62-16,14 0 63 0,-14 0-64 0,14-1 65 15,-14 1-68-15,0 0 75 0,18 0-71 0,-18 0 63 16,0 0-63-16,19 0 66 0,-19 0-68 0,0 0 67 16,14 0-58-16,-14 0 56 0,0 0-61 0,0 0 56 15,16 0-63-15,-16 0 67 0,0 0-67 0,0 0 71 16,15 0-70-16,-15 0 67 0,0 0-68 0,0 0 67 16,16 0-68-16,-16 0 66 0,0 0-62 0,13 0 64 15,-13 0-64-15,0 0 63 0,15 0-64 0,-15 0 68 16,0 0-67-16,13-1 67 0,-13 1-70 0,0 0 68 15,13 0-63-15,-13 0 66 0,0 0-66 0,0 0 65 16,0 0-70-16,15-1 69 0,-15 1-67 16,0 0 67-16,0 0-62 0,0 0 55 0,12 1-61 15,-12-1 63-15,0 0-67 0,0 0 73 0,0 0-76 16,0 0 77-16,0 0-71 0,0 0 64 0,15 0-62 16,-15 0 49-16,0 0-45 0,0 0 64 0,0 0-66 15,14 1 65-15,-14-1-64 0,0 0 63 16,0 0-66-16,0 0 66 0,15 0-69 0,-15 0 71 15,0 0-67-15,0 0 67 0,15 1-67 0,-15-1 67 16,0 0-71-16,0 0 71 0,13 0-66 0,-13 0 66 16,0 0-58-16,0 0 58 0,0 0-58 15,0 0 58-15,13 2-65 0,-13-2 65 0,0 0-70 16,0 0 63-16,0 0-82 0,0 0 45 0,0 0-87 0,0 0 28 16,0 0-45-16,0 0-42 0,0 0-43 15,0 0-56-15,0 0-60 0,0 0-52 0,0 0-64 16,0 0-289-16,0 0-226 0</inkml:trace>
  <inkml:trace contextRef="#ctx0" brushRef="#br0" timeOffset="168287.23">935 11123 289 0,'7'-6'313'0,"-7"6"17"16,0 0-42-16,0 0-35 0,3-10-3 0,-3 10-10 15,0 0-27-15,-1-10 11 0,1 10 8 16,-4-10-11-16,4 10-34 0,-7-8-27 0,7 8-9 15,-10-9-5-15,10 9-6 0,-10-7-17 0,10 7-17 16,-12-7-23-16,12 7-9 0,-15-3-28 0,15 3-7 16,-19-2-6-16,19 2-7 0,-22 4 3 0,11-1-8 15,-2 2-9-15,1 1 1 0,-1 3-28 0,1-2 24 16,1 2-11-16,0 2 2 0,1 0-2 0,2 1-7 16,1-1 13-16,-1 2-10 0,4 0 14 0,-2-2-8 15,4 1 16-15,0 0-2 0,2-12 11 16,0 22-1-16,2-12 10 0,-2-10 1 0,4 19 1 15,2-9 9-15,-2 0-17 0,4-3 4 0,1 1-15 16,-1-1 5-16,5 0-27 0,0-3-21 0,3 0-47 16,-1-1-84-16,2-2-27 0,-2-1-75 0,1 0-19 15,2-2-89-15,0 0-64 0,-2-3-34 0,1-1-270 16,1 0-241-16</inkml:trace>
  <inkml:trace contextRef="#ctx0" brushRef="#br0" timeOffset="168540.87">1088 11076 35 0,'0'0'554'0,"0"-16"-105"0,0 16-63 0,-1-13 30 0,1 13-10 16,-2-10-51-16,2 10-49 0,0 0-57 0,0-12-33 15,0 12-46-15,0 0-34 0,0 0-39 0,0-11-17 16,0 11-18-16,0 0-18 0,0 0 11 0,0 0-4 16,0 0 24-16,0 0 0 0,2 11 1 15,-2-11 15-15,1 14-12 0,1-3 17 0,-1 0-29 16,-1-11 8-16,1 21-26 0,2-7 10 0,-3 0-23 15,2 1 10-15,-2 1-19 0,0 0 10 0,3 0-5 16,-2-2-5-16,-1 0-20 0,1-1-47 0,-1 1-80 16,2-2-79-16,-2-1-103 0,0 2-66 0,0-13-104 15,0 16-74-15,0-16-387 0,0 14-507 16</inkml:trace>
  <inkml:trace contextRef="#ctx0" brushRef="#br0" timeOffset="168967.24">1303 11165 474 0,'0'0'594'0,"0"0"-106"0,0-11-46 15,0 11-33-15,0 0-40 0,0 0-28 0,0-12-46 16,0 12-67-16,0 0-38 0,0 0-49 0,0 0-32 16,0 0-31-16,0 0-21 0,0 0-26 0,0 0-3 15,0 0-2-15,0 0-18 0,0 0 8 0,0 0-10 16,0 0 6-16,-5 9-9 0,5-9 3 15,-4 11-3-15,4-11 0 0,-2 14-7 0,2-14 4 16,-4 17-4-16,4-17 0 0,0 17 7 0,-3-8 10 16,3-9 4-16,3 17 5 0,-3-17 13 0,4 17-9 15,1-9 12-15,-1-1-9 0,3-1-4 0,0 0-6 16,2 0-1-16,-9-6-12 0,15 7-8 0,-15-7 0 16,22 3-2-16,-22-3-5 0,19-2 1 15,-9 0 0-15,-2-3 3 0,1 1 1 16,0-3-4-16,-3-1 5 0,-1 0 1 0,-1-1-6 0,3-1 4 15,-3-1-21-15,-1-1 25 0,-3 0-10 16,2 0 7-16,0 0 3 0,-2 0 2 0,0 12-6 16,-2-22-7-16,0 10-11 0,2 12-11 0,-4-17 3 15,0 9-17-15,-4 1 1 0,8 7-19 0,-11-11 3 16,11 11-19-16,-18-5-7 0,18 5-23 0,-15-1-20 16,15 1-20-16,-19 4-24 0,10-1-32 0,9-3-41 15,-18 9-43-15,12-3-2 0,-1 0-65 0,7-6-284 16,-9 11-154-16</inkml:trace>
  <inkml:trace contextRef="#ctx0" brushRef="#br0" timeOffset="169293.2">1689 11165 473 0,'0'0'465'0,"3"-10"-17"15,-3 10-44-15,0 0 3 0,0-12-56 0,0 12-22 16,0 0-50-16,0-11-37 0,0 11-44 0,0 0-25 16,-4-10-35-16,4 10-27 0,0 0-19 0,-9-7-20 15,9 7-14-15,0 0-16 0,0 0-10 16,-16 0-6-16,16 0-10 0,-7 4-2 0,7-4-6 16,-12 9-1-16,12-9-2 0,-10 12 1 0,5-5-6 15,0 1-4-15,0-1 5 0,-1 3 4 0,6-10-3 16,-6 18 1-16,4-8 10 0,2-10-4 15,-3 18 1-15,3-18 0 0,0 15 4 0,0-15-4 16,4 16 8-16,0-8-22 0,-4-8-15 0,11 14-15 16,-3-9-41-16,1-1-64 0,2 0-36 0,-11-4-73 15,22 2-27-15,-8-3-78 0,-1-2-22 0,2-1-49 16,0-1-328-16,1-3-261 0</inkml:trace>
  <inkml:trace contextRef="#ctx0" brushRef="#br0" timeOffset="169538.87">1877 10949 271 0,'1'-14'457'16,"-2"2"-49"-16,1 12 9 0,0-20-32 0,0 20-8 16,0-16-64-16,0 16-24 0,-1-12-57 0,1 12-44 15,0 0-42-15,0-16-31 0,0 16-31 0,0 0-11 16,0 0-14-16,0 0 10 0,0 0-2 0,0 0 14 16,0 0-6-16,-4 10-4 0,4-10-7 0,-3 18 0 15,3-6 7-15,-2 1-4 0,2 4 4 0,-3 0-10 16,1 1-5-16,0 0 0 0,0 2-12 0,2-1-13 15,-1 0 1-15,-1 1-10 0,1-1 19 0,1 0-18 16,-1-1-12-16,1 0-110 0,-2-4-9 0,2-1-93 16,-1 1-83-16,1-1-91 0,0-13-45 15,0 20-77-15,0-20-415 0,3 14-482 0</inkml:trace>
  <inkml:trace contextRef="#ctx0" brushRef="#br0" timeOffset="169874.81">2015 11060 126 0,'0'0'560'0,"7"-10"-76"16,-7 10-70-16,0 0 4 0,6-11-39 0,-6 11-46 15,0 0-62-15,0 0-35 0,4-11-52 0,-4 11-28 16,0 0-45-16,0 0-18 0,0 0-31 0,0 0-12 16,0 0-13-16,0 0-2 0,-13-1-17 0,13 1 8 15,-13 2-18-15,13-2 9 0,-13 6-13 16,13-6 5-16,-16 7-11 0,8-4 10 0,8-3-14 15,-17 8 11-15,17-8-13 0,-13 8 9 0,6-4-12 16,7-4 10-16,-12 7-5 0,12-7 7 0,-8 8-3 16,8-8 23-16,-6 7 5 0,6-7 13 0,-4 9-2 15,4-9 9-15,0 0-1 0,3 13-2 0,-3-13 4 16,9 10 1-16,-1-5-11 0,2 1 3 0,1 0-7 16,5-1-2-16,-1 1-5 0,2-1-5 0,2 0-2 15,0-1-2-15,1 0-7 0,1 1-17 0,-1-3-29 16,-3 3-41-16,3-3-51 0,-2 2-63 15,-4 0-30-15,0-1-90 0,-3-1-67 0,0 0-31 16,-11-2-73-16,16 3-266 0,-16-3-259 0</inkml:trace>
  <inkml:trace contextRef="#ctx0" brushRef="#br0" timeOffset="171054.87">5645 10347 104 0,'0'0'222'0,"0"0"-45"0,0 0-23 15,0 0-40-15,0 0-21 0,0 0-14 0,-8-5-5 16,8 5 1-16,0 0-5 0,0 0-1 0,-13-3-4 15,13 3-1-15,0 0-3 0,0 0-2 0,-18-1 3 16,18 1-8-16,0 0 2 0,0 0 0 0,-15 0-3 16,15 0-4-16,0 0-32 0,0 0 35 0,0 0-41 15,-17 0 44-15,17 0-51 0,0 0 42 0,0 0-42 16,0 0 55-16,0 0-50 0,0 0 53 0,-11 1-63 16,11-1 63-16,0 0-64 0,0 0 73 0,0 0-70 15,0 0 77-15,0 0-68 0,0 0 83 0,0 0-51 16,0 0 70-16,0 0 6 15,0 0-49-15,0 0 60 0,0 0-52 0,0 0 59 0,11 4-58 16,-11-4 67-16,17 1-65 0,-17-1 51 0,22 0-64 0,-9 0 47 16,3-1-55-16,2 0 51 0,1 0-68 15,1-1 52-15,2 1-67 0,-1 0 57 0,2 0-61 16,-2 0 52-16,5-2-61 0,-1 2 51 0,-3 0-65 16,1 0 56-16,0 0-64 0,-1-1 54 0,0 1-55 15,1 0 52-15,0 0-61 0,-3 0 59 0,3-1-61 16,0 1 53-16,-1 0-56 0,0 0 51 0,-2-1-54 15,2 2 58-15,-3-1-60 0,0 0 61 0,-1 1-59 16,0-1 56-16,-2 1-56 0,-2 0 57 0,1 0-63 16,-1 0 26-16,-2 1-73 0,-12-1 13 0,22-1-109 15,-22 1 4-15,18 1-109 0,-18-1 3 16,14 0-65-16,-14 0-31 0,13 2-82 0,-13-2-264 16,0 0-226-16</inkml:trace>
  <inkml:trace contextRef="#ctx0" brushRef="#br0" timeOffset="172165.97">5596 12082 183 0,'0'0'359'0,"0"0"-88"15,0 0-26-15,0 0-26 0,-13 1-27 0,13-1-14 16,0 0-4-16,0 0-27 0,0 0-11 0,0 0-6 16,-13 0-20-16,13 0-18 0,0 0-9 0,0 0-18 15,0 0 5-15,-14 0-1 0,14 0 3 16,0 0-5-16,0 0-1 0,-11-1 43 15,11 1-60-15,0 0 49 0,0 0-58 0,-13 0 49 16,13 0-59-16,0 0 54 0,0 0-59 0,-15 1 52 16,15-1-60-16,0 0 56 0,0 0-65 0,-17 0 44 15,17 0-48-15,0 0 54 0,0 0-63 0,-15 2 59 16,15-2-62-16,0 0 60 0,0 0-64 0,0 0 61 16,-12 1-57-16,12-1 71 0,0 0-54 0,0 0 19 15,0 0 10-15,0 0 13 0,0 0 4 0,0 0 4 16,0 0 5-16,0 0 3 0,0 0-4 0,13 5 12 15,-13-5-52-15,22 2 33 0,-9-1-38 0,3-1 29 16,3 1-36-16,3-1 28 0,0 1-36 0,2-1 32 16,4 0-34-16,0 0 32 0,3 1-33 15,0-1 35-15,2 3-21 0,-1-3 20 0,0 0-32 0,1 0 28 16,-1 0-30-16,-2 0 29 0,2 0-39 16,-2 0 40-16,-1 0-34 0,1 1 37 0,-2-1-34 15,-3 0 32-15,-2 0-36 0,0 0 33 0,-3 0-41 16,1-1 33-16,-2 2-35 0,-3-1 32 0,-1 0-17 15,-2 0 23-15,1 0-36 0,-14 0 30 0,20-1-46 16,-20 1 6-16,18 0-62 0,-18 0-9 0,14 0-51 16,-14 0-48-16,14-2-66 0,-14 2-73 0,0 0-40 15,16-1-29-15,-16 1-51 0,0 0-369 16,12-3-355-16</inkml:trace>
  <inkml:trace contextRef="#ctx0" brushRef="#br0" timeOffset="173082.44">9270 10104 372 0,'0'0'332'0,"0"0"-32"0,-11-2-25 0,11 2-40 15,0 0-14-15,0 0-15 0,-12-2-13 0,12 2-20 16,0 0-23-16,0 0-14 0,0 0-13 0,0 0-11 16,0 0-9-16,0 0-4 0,-11-1 11 0,11 1 12 15,0 0 9-15,0 0 0 0,13 2 0 0,-13-2-10 16,16 1-10-16,-16-1-12 0,27 1-6 0,-12 0-11 15,4-1-4-15,-1 2-7 0,4-1-11 0,1-1-9 16,-1 1-4-16,0 0-6 0,0-1-10 0,0 1-5 16,-1-1-4-16,-1 0-3 0,-1 1-2 0,-5-1-2 15,2 0-3-15,-4 0-4 0,1 0-31 0,-13 0-49 16,21 0-53-16,-21 0-50 0,17 0-52 16,-17 0-55-16,13 0-9 0,-13 0-64 0,0 0-34 15,14-1-13-15,-14 1-335 0,0 0-243 0</inkml:trace>
  <inkml:trace contextRef="#ctx0" brushRef="#br0" timeOffset="173366.19">9562 10118 244 0,'0'0'411'0,"0"0"-63"0,0 0-3 0,0 0-16 16,0 0-23-16,-11 3 20 15,11-3-112-15,0 0 17 0,0 0-89 0,0 0 28 0,0 0-85 16,0 0 33-16,-7 5-60 0,7-5 58 15,0 0-50-15,-3 10 71 0,3-10-60 0,-1 11 70 16,1-11-55-16,-2 17 0 0,1-6 4 0,0 1 10 16,0 1 3-16,-1 3 3 0,0 0-14 0,1 1-14 15,-1-2 1-15,1 2-18 0,0-1-4 0,1 1-7 16,-1 0-5-16,-1 0-34 0,1-1 26 0,1 0-28 16,-1-3 19-16,1 2-30 0,0-2 28 0,0-1-44 15,0 0 32-15,0 0-71 0,0-12-39 0,0 19-107 16,0-19-49-16,1 16-71 0,-1-16-89 15,3 12-24-15,-3-12-136 0,0 0-324 0,3 8-450 16</inkml:trace>
  <inkml:trace contextRef="#ctx0" brushRef="#br0" timeOffset="174805.28">7890 10324 230 0,'0'0'302'0,"-10"-2"-43"0,10 2-23 0,-12-4-12 16,12 4-73-16,-10-3 43 16,10 3-77-16,-10-2 52 0,10 2-80 0,-12-2 77 0,12 2-71 15,0 0 70-15,-13-3-77 0,13 3 54 0,0 0-62 16,-12-2 43-16,12 2-53 0,0 0 50 15,-13-2-59-15,13 2 49 0,0 0-62 0,0 0 51 0,-12-2-59 16,12 2 51-16,0 0-63 0,0 0 54 0,0 0-62 16,0 0 57-16,0 0-66 0,0 0 59 0,0 0-58 15,0 0 63-15,0 0-54 0,0 0 71 0,0 0-54 16,0 0 60-16,18-2-61 0,-4 2 49 0,0 0-58 16,3 0 58-16,1 0-59 0,4 0 38 0,-1-1-43 15,4 1 37-15,0 0-48 0,3 0 45 0,-1 0-41 16,1 0-9-16,-1 0 6 0,1 1-12 0,0-1 14 15,2 0-3-15,-4-1 1 0,3 2-4 0,-8-1-3 16,4 0-5-16,-2 0 9 0,-2 0-2 0,0 0-3 16,-1 0 6-16,1 0-6 0,-3 0-3 0,-2 0 3 15,-2 0 0-15,2 0 0 0,-4 0-3 16,1 0 0-16,-13 0 2 0,22 0 0 16,-22 0-2-16,18 0-2 0,-18 0 4 0,15 0-4 15,-15 0 6-15,17 0 0 0,-17 0-1 0,0 0-18 16,18 0 23-16,-18 0-7 0,0 0 0 0,16 0 16 15,-16 0-13-15,0 0 1 0,16 0-2 0,-16 0-2 16,0 0-5-16,18 0 0 0,-18 0 3 0,0 0-4 16,14 0 4-16,-14 0-1 0,0 0 0 0,15-1 0 15,-15 1 0-15,0 0-3 0,14 0 4 0,-14 0 0 16,0 0 1-16,15-2-3 0,-15 2 2 0,0 0 0 16,17 0 0-16,-17 0 0 0,14-1-1 0,-14 1-3 15,12-1 2-15,-12 1 4 0,0 0-2 16,17 0 5-16,-17 0-5 0,0 0 3 0,13-1 4 15,-13 1-4-15,0 0-3 0,0 0-1 0,0 0 3 16,15 0-3-16,-15 0-11 0,0 0-12 0,0 0-25 16,0 0 15-16,0 0-95 0,0 0 17 0,0 0-103 15,0 0 8-15,0 0-109 0,0 0 24 0,0 0-52 16,0 0-9-16,0 0-22 0,0 0-46 0,0 0-164 16,0 0-98-16</inkml:trace>
  <inkml:trace contextRef="#ctx0" brushRef="#br0" timeOffset="176023.79">8686 10278 13 0,'0'0'157'0,"0"0"-3"16,0 0-18-16,0 0-7 0,0 0-8 0,0 0-3 16,0 0-2-16,0 0-1 0,0 0-3 15,0 0-9-15,0 0 12 0,0 0-31 0,0 0-1 16,0 0-28-16,0 0 25 0,0 0-34 0,0 0 33 15,0 0-47-15,0 0 44 0,0 0-50 16,0 0 65-16,0 0-60 0,0 0 67 0,0 0-71 16,12 1 68-16,-12-1-72 0,0 0 75 0,15 2-77 15,-15-2 62-15,13 1-56 0,-13-1 53 0,15 0-52 16,-15 0 51-16,15 1-57 0,-15-1 62 0,18 0-45 16,-18 0 46-16,18 0-58 0,-18 0 46 0,18 2-57 15,-18-2 41-15,18 0-56 0,-18 0 47 0,14 0-52 16,-14 0 53-16,15 0-59 0,-15 0 50 15,13 0-52-15,-13 0 49 0,0 0-54 0,18 0 52 0,-18 0-54 16,0 0 50-16,13 0-50 0,-13 0 55 16,0 0-57-16,13 0 55 0,-13 0-59 0,0 0 53 15,0 0-55-15,16 0 53 0,-16 0-51 0,0 0 51 16,0 0-51-16,18 0 52 0,-18 0-55 0,0 0 56 16,14 0-52-16,-14 0 52 0,0 0-52 0,14 0 50 15,-14 0-53-15,0 0 54 0,14 0-55 0,-14 0 56 16,0 0-55-16,12 1 54 0,-12-1-55 0,0 0 56 15,0 0-56-15,0 0 56 0,15 0-53 0,-15 0 51 16,0 0-71-16,0 0 29 0,0 0-95 0,0 0-2 16,0 0-106-16,0 0-25 0,0 0-83 0,0 0-397 15,0 0-231-15</inkml:trace>
  <inkml:trace contextRef="#ctx0" brushRef="#br0" timeOffset="177698.94">7763 11338 119 0,'0'0'247'0,"0"0"-45"0,0 0-14 16,-10-3-26-16,10 3-32 0,0 0 5 0,0 0-32 16,0 0-13-16,-11-3-6 0,11 3 0 15,0 0-14-15,0 0-8 0,0 0-3 0,0 0-1 0,-11-3 3 16,11 3-5-16,0 0 5 15,0 0 4-15,0 0 3 0,0 0 3 0,0 0 9 0,0 0 3 0,0 0-5 16,0 0 2-16,0 0 2 0,-11 1 0 16,11-1-5-16,0 0-4 0,0 0 6 0,0 0-2 15,0 0 1-15,0 0-5 0,0 0 1 0,0 0-1 16,0 0-2-16,14 2-5 0,-14-2-3 0,0 0-3 16,19 3-1-16,-19-3-3 0,16 2-3 0,-16-2-7 15,22 2-1-15,-22-2-8 0,25 1-5 0,-12 2-7 16,2-2-1-16,-1 0-2 0,1-1-3 0,1 1-1 15,1 0-4-15,0 0-1 0,1-1-1 0,-3 2-2 16,5-2-4-16,-3 1 18 0,1 1-22 16,0-1 0-16,-4 0-1 0,3 0 0 0,-3 0-1 15,1 0 8-15,-1 1-2 0,2-2 1 16,-2 1-4-16,1 0-6 0,-2 0 3 0,1 0-1 16,0-1 7-16,-1 1-28 0,-1 1 27 0,1-2-24 15,1 1 28-15,-2 0-26 0,-12-1 20 0,24 1-16 16,-24-1 28-16,22 0-25 0,-22 0 23 0,20 2-23 15,-20-2 22-15,19 1-2 0,-19-1-2 0,18 0-3 16,-18 0 1-16,17 1-4 0,-17-1 3 0,15 0-1 16,-15 0-1-16,17 1 0 0,-17-1 1 0,14 0-1 15,-14 0-2-15,15 0 2 0,-15 0-1 0,0 0-1 16,18 0 1-16,-18 0 1 0,0 0 0 0,16 0 5 16,-16 0-1-16,0 0 1 0,12 0-4 15,-12 0-6-15,0 0 3 0,0 0-5 0,16 0 6 16,-16 0-27-16,0 0 28 0,0 0 0 0,13 0-1 15,-13 0-3-15,0 0 0 0,0 0 0 0,15 0 0 16,-15 0 0-16,0 0 7 0,14 0-8 0,-14 0 1 16,0 0-1-16,15 0 1 0,-15 0 1 0,0 0 1 15,16-1 0-15,-16 1 2 0,0 0-1 0,15-1-1 16,-15 1 0-16,0 0 1 0,14 0 0 0,-14 0-1 16,0 0 1-16,15-1 0 0,-15 1-1 0,0 0-1 15,14-2 0-15,-14 2 6 0,0 0-5 0,17-1 1 16,-17 1 1-16,0 0-6 0,14-2 1 0,-14 2 0 15,0 0-1-15,15-2 4 0,-15 2-1 0,0 0 2 16,13 0-3-16,-13 0 11 0,0 0-11 0,13-2 1 16,-13 2 0-16,0 0 0 0,13-1-2 15,-13 1 1-15,0 0 1 0,0 0-1 0,13-2 0 16,-13 2-1-16,0 0 2 0,0 0-2 0,13-2 1 16,-13 2 0-16,0 0 0 0,11-2 1 0,-11 2-2 15,0 0 0-15,0 0 0 0,15-1 0 0,-15 1 1 16,0 0 1-16,0 0 2 0,12-1 3 0,-12 1-3 15,0 0 5-15,0 0-4 0,11-1-6 0,-11 1 1 16,0 0-1-16,0 0 4 0,0 0-2 0,13-2 2 16,-13 2-2-16,0 0-1 0,0 0 0 0,0 0 1 15,11-1 2-15,-11 1-2 0,0 0 2 16,0 0-2-16,0 0 15 0,0 0-18 0,17 0 1 16,-17 0 1-16,0 0-1 0,0 0 2 0,0 0 0 15,11-2 1-15,-11 2 0 0,0 0 1 0,0 0 1 16,0 0-2-16,0 0 3 0,12-1 0 15,-12 1-1-15,0 0-2 0,0 0-3 0,0 0 7 16,0 0-12-16,0 0-9 0,0 0-6 0,0 0-7 16,0 0-11-16,0 0-5 0,0 0-3 0,0 0-6 15,11-2-8-15,-11 2-11 0,0 0-34 0,0 0-44 16,0 0-48-16,0 0-34 0,0 0-15 0,0 0-16 16,0 0-30-16,0 0-51 0,0-12-242 0,0 12-104 15</inkml:trace>
  <inkml:trace contextRef="#ctx0" brushRef="#br0" timeOffset="178352.41">8931 11254 6 0,'0'0'188'0,"0"0"-19"0,0 0-8 0,0 0-7 16,0 0 3-16,0 0-5 0,0 0-9 15,0 0 37-15,0 0-64 0,3-10 37 0,-3 10-57 16,0 0 0-16,0 0 4 0,0 0 16 0,0 0 15 15,-5-7-1-15,5 7-10 0,0 0-7 0,0 0 42 16,-10-2-61-16,10 2 39 0,0 0-61 0,0 0 42 16,-17 2-61-16,17-2 47 0,0 0-59 0,-14 5 50 15,14-5-66-15,-11 8 50 0,11-8-61 0,-12 10 0 16,6-4 1-16,6-6 0 0,-11 13 1 0,6-5 8 16,0 1-1-16,1-1 4 0,0 0 0 15,1 2 8-15,-2 0 0 0,2 1-6 0,1-1-15 16,2-10 17-16,-4 20-20 0,4-20 16 0,-3 19 2 15,3-19-6-15,0 17 0 0,0-17 2 0,0 15-6 16,0-15 4-16,4 13 4 0,-4-13 3 0,5 14 4 16,-5-14 2-16,9 10 1 0,-9-10-28 0,10 10 25 15,-10-10-27-15,14 7 29 0,-14-7-31 16,17 4 31-16,-17-4-31 0,18 1 30 0,-18-1-34 16,19-1 32-16,-8-2-35 0,0 0 30 0,-1-1-31 15,3-3 32-15,-2 1-36 0,-1-1 32 0,2-1-32 16,-3 0 28-16,0 0-14 0,1-2 12 0,-2 1-21 15,-1-2 42-15,0 3-21 0,-1-2 42 0,-1 0-24 16,-1 0 26-16,0 0-32 0,0 0 57 0,-3-1-50 16,2 2 38-16,-3 9-10 0,0-19-7 0,0 19-8 15,-2-19-8-15,0 9-5 0,-2 2-8 0,-1-1-12 16,-2 2-6-16,-3-1-7 0,0 1-8 0,0 0-17 16,-4 1-36-16,1 1-59 0,-2 1-64 0,3 1-11 15,-2 1-120-15,1 1-36 0,2 0-93 0,-2 0-52 16,0 2-54-16,13-1-243 0,-19 0-310 0</inkml:trace>
  <inkml:trace contextRef="#ctx0" brushRef="#br0" timeOffset="179665.47">10952 10137 257 0,'2'-11'349'0,"-2"11"-49"16,2-11-24-16,-2 11-26 0,0 0-19 0,-3-15-5 15,3 15-12-15,-2-10-19 0,2 10-28 0,-6-9-22 16,6 9-22-16,-7-8-20 0,7 8-16 0,-10-6-9 16,10 6-10-16,-14-2-5 0,14 2-1 0,-16 0-15 15,16 0-3-15,-20 3-8 0,10 2-2 0,-1 0-3 16,-1 2 46-16,1 1-59 0,-1 2 52 0,1-1-58 16,2 4 55-16,-1-1-61 0,3 0 58 0,0 0-55 15,2 1 55-15,0-1-39 16,-1 1 33-16,3-1-45 0,2-1 55 0,0 1-52 0,1-12 62 15,1 20-60-15,3-9 6 0,1-1 9 16,0-2 1-16,4 2 4 0,0-2-4 0,2-1-5 16,2-1-8-16,0-1-6 0,0-1-6 0,-2-2-8 15,3-1-4-15,-2-2-8 0,2-2-10 16,-2-2 1-16,1-2-6 0,1-2-4 0,-2-2-7 0,0-3-9 16,-1-2 0-16,-2 0 11 0,1 0 5 0,-5 0 0 15,0 1-2-15,-1-1 3 0,-1 0 0 0,-1 1 3 16,-1 2 4-16,-1 1 0 0,-1-1 0 0,0 2 1 15,1 11-1-15,-4-19 6 0,4 19-3 16,-5-16 1-16,5 16-2 0,-9-11-1 0,9 11 0 0,-12-5 2 16,12 5 0-16,-13 0-1 0,13 0 3 0,-14 5 1 15,14-5 2-15,-12 11-2 0,7-3 1 16,0 1 2-16,1 1 55 0,-1 5-54 0,2-1 53 16,1 3-52-16,0 0 59 0,2 2-51 0,0 0 58 15,0 2-56-15,3 1 7 0,-2 2 4 0,2 1 1 16,-1-1 21-16,2 1-24 0,0-2 1 0,0 2 0 15,0-3 3-15,1 2-19 0,-1-2 22 0,2-1-17 16,-1-2 18-16,-1-3-16 0,0 1-19 16,-2-1-31-16,1-2-93 0,-1-1-81 0,0-3-31 0,-2-10-86 15,3 19-96-15,-3-19-285 0,-3 15-227 16</inkml:trace>
  <inkml:trace contextRef="#ctx0" brushRef="#br0" timeOffset="180634.41">11034 11660 69 0,'0'0'419'0,"0"0"-75"0,0 0-15 16,0 0-18-16,0 0-13 0,0 0-21 15,1-12-29-15,-1 12-37 0,0 0-5 0,0 0-48 16,-11-4-14-16,11 4-18 0,0 0-17 0,-17 0-13 0,17 0-6 15,-15 4-12-15,6 1-7 0,-2-1-7 16,-1 2-17-16,-1 3-9 0,3-1-1 0,-2 0-6 16,1 3-2-16,0 0-2 0,2 0 0 0,-1 1 0 15,3-1-2-15,-1 3 1 0,3-1 4 0,0 1-1 16,1-2 3-16,0 1 6 0,2-1 2 0,0-1 1 16,4 0 6-16,-1 1 8 0,1-1-26 0,1 0 38 15,3-2-34-15,-1 1 33 0,2-2-34 0,1-1 30 16,2-1-41-16,0-2 29 0,0 0-35 0,3-2 26 15,-2-1-47-15,3-2 27 16,-1-1-43-16,0-2 26 0,2-2-47 16,-2-2 28-16,1 0-11 0,-1-6-21 0,-3 2-4 0,3-3-2 15,-4-1-2-15,0 1 6 0,-2-1 9 0,-3 1-14 16,0 0-3-16,-3 0-4 0,2-1 6 0,-4 2 5 16,-1 1 6-16,-1-1 12 0,-1 1 5 0,0 1 5 15,-2 2 4-15,1 0 1 0,-1 3-6 0,1 0 6 16,-1 1-1-16,6 6 0 0,-13-7 1 0,13 7-2 15,0 0 5-15,-15 0-1 0,15 0 1 0,-13 8 4 16,13-8 5-16,-12 15 6 0,7-4 6 0,0 2 6 16,0 1 5-16,0 1 4 0,2 1 11 0,-2 0-3 15,3 2 3-15,0 0-5 0,1 1-1 16,-1 1-1-16,2-1-7 0,1 2-3 0,0 2-18 16,-1-3 26-16,4 4-22 0,-1-2 26 0,1 0-29 15,-2-3 29-15,3-2-5 0,-1-1-24 0,0 0 3 16,0-2-12-16,-1 0-37 0,1-4-53 0,-1 0-60 15,-3-10-73-15,6 15-56 0,-6-15-64 0,7 9-122 16,-7-9-290-16,0 0-279 0</inkml:trace>
  <inkml:trace contextRef="#ctx0" brushRef="#br0" timeOffset="180954.57">10777 11477 464 0,'0'0'341'16,"-12"-7"-45"-16,12 7-59 0,-10-3-22 0,10 3 2 15,0 0-18-15,0 0-2 0,-5-8-32 16,5 8-1-16,0 0-15 0,13-2 13 0,-13 2-24 15,20-2 15-15,-6 2-29 0,2-1 8 0,1 1-33 16,3-1 14-16,1 0-35 0,2 0 14 16,4 0-37-16,1-1 16 0,-2 0-38 0,2 0 18 15,0 1-31-15,0 0 22 0,-2 0-36 0,-3 0 19 16,-4 0-29-16,2 1 7 0,-3-2-55 0,-5 1-31 16,0 0-74-16,-13 1-64 0,25-1-62 0,-25 1-84 15,17-4-86-15,-17 4-315 0,11-2-284 0</inkml:trace>
  <inkml:trace contextRef="#ctx0" brushRef="#br0" timeOffset="181967.71">11570 10154 239 0,'0'0'251'0,"-16"0"-43"16,16 0-24-16,0 0-32 0,0 0 0 16,-13 0-38-16,13 0 11 0,0 0-31 0,0 0 27 15,-16 0-56-15,16 0 37 0,0 0-57 0,-12 1 54 16,12-1-58-16,0 0-1 0,-14 1 3 16,14-1 1-16,0 0-4 0,-14 1 0 0,14-1 6 0,0 0 1 15,-14 3 3-15,14-3 59 0,0 0-62 16,-12 2 55-16,12-2-60 0,0 0 55 0,-11 2-57 15,11-2 54-15,0 0-58 0,0 0 51 0,0 0-54 16,-13 3 56-16,13-3-55 0,0 0 48 0,0 0-52 16,0 0 59-16,0 0-53 0,0 0 64 0,0 0-46 15,0 0 69-15,0 0-43 0,13 2 43 0,-13-2-67 16,20 0 3-16,-4 0-4 0,-1-1 0 16,4 1-2-16,4 0-2 0,-2-1-2 0,2-1 3 0,3 1 0 15,4 1 0-15,0-2 2 0,0 1-1 0,7 0 1 16,-1-2-5-16,3 1-4 0,-2-2-2 15,2 2 0-15,-2 0 0 0,-1 0-3 0,-1 0-4 0,-5 1-4 16,-2-2-1-16,-1 1-3 0,0 1-5 0,-6 0-2 16,1-1-4-16,-3 0-6 0,2 2 1 15,-5-2-3-15,0 1 0 0,-4 1-5 0,1-1 1 16,-1 0-12-16,-12 1-18 0,19-1 20 0,-19 1-65 16,15-1-17-16,-15 1-50 0,14 0-50 0,-14 0-47 15,0 0-9-15,16-2-121 0,-16 2-2 0,0 0-15 16,0 0-40-16,0 0-382 0,0 0-331 0</inkml:trace>
  <inkml:trace contextRef="#ctx0" brushRef="#br0" timeOffset="183093.15">11628 11790 156 0,'0'0'272'0,"0"0"-35"16,0 0-48-16,0 0-7 0,-13 2-42 0,13-2 2 15,0 0-54-15,0 0 18 0,0 0-40 16,0 0-3-16,0 0-3 0,-11 2-7 0,11-2-3 16,0 0 1-16,0 0-1 0,0 0 6 0,0 0 3 15,0 0 14-15,0 0 12 0,0 0 14 0,-10 3 4 16,10-3 1-16,0 0 1 0,0 0-4 0,0 0 0 15,0 0-4-15,0 0 43 0,0 0-61 0,0 0 48 16,0 0-66-16,0 0 47 0,0 0-70 0,0 0 2 16,0 0 2-16,0 0-2 0,0 0 1 0,0 0 0 15,0 0-2-15,0 0-1 0,0 0-1 0,0 0-2 16,0 0 2-16,0 0-2 0,0 0 0 0,0 0 15 16,0 0-23-16,0 0-2 0,0 0 0 0,0 0-1 15,0 0 3-15,0 0 1 0,0 0 2 0,0 0 5 16,0 0 4-16,0 0 4 0,8 6 1 0,-8-6-2 15,17 1-2-15,-17-1-2 0,21 0-5 16,-10 1 0-16,4-1-7 0,0 1-31 0,4-1 32 16,0 0 1-16,0 0-8 0,1 0 0 0,1 0-8 15,3 0-1-15,-3 1 2 0,1-1 14 0,0 0-11 16,3 0 0-16,0 0-3 0,-2 0-1 0,-1 0-3 16,2 0 1-16,3 1 3 0,-3-1 3 0,0 0-5 15,-2 2 6-15,1-2-2 0,-1-2 0 0,1 2 5 16,-5 0-30-16,4 0 39 0,-4 0-31 0,-2 0 31 15,2 0-30-15,-5 0 34 0,0 0-5 0,-13 0 0 16,23 0-4-16,-23 0-3 0,19 0 0 0,-19 0-29 16,15-1 30-16,-15 1-2 0,14 0-2 0,-14 0-4 15,0 0-1-15,17 0-5 0,-17 0-38 0,0 0 25 16,12-1-46-16,-12 1 15 0,0 0-61 0,0 0-4 16,11-1-40-16,-11 1-48 15,0 0-68-15,0 0-78 0,0 0-43 0,0 0-31 16,8-5-44-16,-8 5-384 0,0 0-376 0</inkml:trace>
  <inkml:trace contextRef="#ctx0" brushRef="#br0" timeOffset="184805.96">13557 10168 313 0,'0'0'259'0,"-15"-4"-30"0,15 4-25 15,-12-3-15-15,12 3-28 0,-15-4-22 16,15 4-17-16,-16-2-9 0,16 2-16 0,-13-4-5 16,13 4 2-16,-14-2 1 0,14 2 3 0,-13-2-2 15,13 2-10-15,0 0-4 0,-11-2-2 0,11 2-2 16,0 0-3-16,-14-2-6 0,14 2-10 0,0 0-6 15,0 0-8-15,-13-1 1 0,13 1-3 0,0 0 3 16,0 0-1-16,0 0 8 0,0 0 7 0,0 0 7 16,0 0 7-16,0 0 2 0,0 0-1 0,0 0 1 15,13 1-3-15,-13-1-1 0,20 0-1 0,-6 0-5 16,2 1-6-16,3-1-8 0,0 1-7 0,5-1 7 16,-1 0-5-16,6 1-9 0,-2-1 2 0,4 1 1 15,0-1-7-15,1 2-4 0,-3-2-3 0,3 1-2 16,2-1-7-16,-3 0-2 0,-4 1-1 0,4-1-5 15,-2 1 1-15,-2-1-3 0,0 0-1 0,-4 2 1 16,-2-2-3-16,0 1 6 0,-2-1 0 16,0 0-7-16,2 1 7 0,-5-1-7 15,1 0-1-15,-2 0-2 0,2 0-2 0,-3 0 1 16,1 0 0-16,-1 0-3 0,-1 0 5 0,1 0-2 16,-1 0 4-16,-13 0-2 0,23 0-5 0,-23 0 5 15,18 0 1-15,-18 0-1 0,18 0 1 0,-18 0-1 16,13-1 2-16,-13 1-4 0,14 0 8 0,-14 0-4 15,0 0 1-15,15 0-8 0,-15 0 7 0,0 0-3 16,15-1-4-16,-15 1 2 0,0 0-2 0,13 0 1 16,-13 0 4-16,0 0-4 0,0 0 1 0,17 0 0 15,-17 0 2-15,0 0-1 0,0 0 0 0,16 0 1 16,-16 0-1-16,0 0 0 0,12-2 1 16,-12 2 4-16,0 0-4 0,0 0 10 0,13-1-8 15,-13 1-1-15,0 0 14 0,0 0-21 0,0 0 1 16,13 0 0-16,-13 0-1 0,0 0 2 0,0 0 4 15,0 0-2-15,12-2 2 0,-12 2-2 0,0 0 2 16,0 0-1-16,0 0 1 0,0 0-2 0,0 0 0 16,0 0 0-16,0 0 1 0,13-2 4 0,-13 2-1 15,0 0-3-15,0 0-6 0,0 0 4 0,0 0 4 16,14-1-6-16,-14 1 1 0,0 0-1 0,0 0 1 16,15 1 2-16,-15-1 1 0,0 0-1 0,14-1 1 15,-14 1-2-15,0 0 2 0,17-1-2 0,-17 1 3 16,0 0-1-16,16 0 0 0,-16 0 1 15,0 0-1-15,13 0 2 0,-13 0 5 16,0 0-7-16,0 0 0 0,14 0 9 0,-14 0-9 16,0 0-4-16,0 0-12 0,0 0-18 0,0 0-20 15,13-1-26-15,-13 1-39 0,0 0 11 0,0 0-110 16,0 0-80-16,0 0-56 0,0 0-58 0,0 0-56 16,8-5-289-16,-8 5-270 0</inkml:trace>
  <inkml:trace contextRef="#ctx0" brushRef="#br0" timeOffset="185343.67">14919 9993 360 0,'-13'-3'336'0,"13"3"-40"0,-10-3-29 15,10 3-29-15,-13-2-15 0,13 2-19 0,-11-3-14 16,11 3-26-16,0 0-26 0,-13-3-23 0,13 3-17 0,0 0-13 16,0 0-11-16,-12-1-1 0,12 1 9 0,0 0 14 15,0 0 7-15,0 0 3 0,0 0-5 16,0 0 0-16,14 4-5 0,-14-4-11 0,15 3-4 15,-15-3-6-15,23 1-7 0,-10 0-3 0,1 1-5 16,1-2-9-16,1 1-7 0,1 1-4 0,0-2-7 16,-2 1-30-16,2-1 28 0,-1 0-33 0,-1 0 29 15,0 1-30-15,1-1 26 0,-3-1-37 0,-13 1 0 16,23 0-49-16,-23 0-8 0,19 0-43 0,-19 0-62 16,13-1-67-16,-13 1-28 0,0 0-18 0,11-3 14 15,-11 3 0-15,0 0-15 0,0 0-9 0,0 0-3 16,0 0-179-16,-11-3 32 0</inkml:trace>
  <inkml:trace contextRef="#ctx0" brushRef="#br0" timeOffset="185601.99">15096 9988 191 0,'0'0'232'0,"-11"1"-25"15,11-1-16-15,0 0-2 0,0 0 1 0,0 0-11 16,-13 3-13-16,13-3 6 0,0 0-10 0,0 0-3 16,0 0-9-16,0 0-9 0,-9 3-19 0,9-3-4 15,0 0 6-15,0 0-5 0,-5 7 6 0,5-7 3 16,0 0 3-16,-4 11 1 0,4-11-1 0,-4 12-4 15,4-12 3-15,-2 21 0 0,-1-10-8 0,-1 1-7 16,2 2-7-16,1 0-24 0,-2 1 31 0,2 2-16 16,-2 0-6-16,1 0-4 0,2 1-16 0,0 0-12 15,0-1 5-15,-2 0-9 0,2 0-9 0,-1 0-8 16,1-3-7-16,0 0-3 0,0 1-4 0,0-2-24 16,0 0 9-16,1-1-80 0,-1-12-33 15,2 21-83-15,-2-21-72 0,0 18-84 0,0-18-81 16,0 15-29-16,0-15-79 0,0 0-339 0,2 13-422 15</inkml:trace>
  <inkml:trace contextRef="#ctx0" brushRef="#br0" timeOffset="187335.6">13484 11097 197 0,'-12'-1'336'0,"12"1"-69"0,-20-3 8 16,20 3-75-16,-18-1-26 0,18 1-21 15,-13-1-16-15,13 1-21 0,-14-1-13 0,14 1-20 16,0 0-14-16,-15-2-7 0,15 2-14 0,0 0-1 0,0 0 4 15,-15 2 8-15,15-2 10 0,0 0 11 16,0 0 58-16,0 0-58 0,0 0 50 0,0 0-57 0,0 0 50 16,0 0-51-16,0 0 59 0,0 0-60 0,6 9 56 15,-6-9-55-15,11 2-6 0,-11-2-3 0,20 4-2 16,-9-3 4-16,2 0-6 0,6 1-3 16,-1-1-4-16,2 1-2 0,2 0-10 0,1-1-7 15,1 0 4-15,3 0-9 0,-2-1 1 0,2 1-2 16,0 0-2-16,0-1 1 0,0 2-2 0,-1-2-4 15,1 0-8-15,-4 1 2 0,0-1-1 0,0 0-1 16,-2 0-3-16,0 0-2 0,1 0 2 0,-4 0 0 16,3 0 5-16,-4 0-2 0,3 0-3 15,-1 1 1-15,-4-1-7 0,-1-1 3 0,3 1-5 16,-2 1 16-16,0-1-19 0,-1-1 1 16,1 2 1-16,-1-1-1 0,-3 0 1 0,2 0-1 0,1 0 1 15,-14 0-1-15,23-1 2 0,-23 1 0 0,23 0-1 16,-23 0 1-16,19 1-1 0,-19-1 0 15,18 0 0-15,-18 0 1 0,16 0 5 0,-16 0-1 16,18 0-2-16,-18 0-1 0,15 0-5 0,-15 0 2 16,16 1 1-16,-16-1-2 0,16 0 1 0,-16 0 1 15,14 0 0-15,-14 0 1 0,15 1 0 0,-15-1-3 16,14 0 3-16,-14 0-2 0,15 0 2 0,-15 0 1 16,0 0-2-16,20 0 0 0,-20 0 2 0,0 0-9 15,14-1 10-15,-14 1 6 0,0 0-5 0,0 0-3 16,16 0-1-16,-16 0-2 0,0 0 1 0,0 0-1 15,13 1 7-15,-13-1-8 0,0 0 1 0,0 0 0 16,14 0 1-16,-14 0 1 0,0 0-2 16,13 0 0-16,-13 0 2 0,0 0 0 0,13 0-2 15,-13 0 1-15,0 0 2 0,14 0-1 0,-14 0 6 16,0 0-1-16,0 0-7 0,13 0 13 0,-13 0-9 16,0 0 1-16,0 0-1 0,0 0-9 0,0 0 6 15,15 0 0-15,-15 0 0 0,0 0 1 0,0 0-3 16,0 0-2-16,0 0 2 0,0 0-1 0,10 1 0 15,-10-1 2-15,0 0 0 0,0 0-1 16,14-1 3-16,-14 1-3 0,0 0 2 0,13 1 5 16,-13-1 0-16,0 0-9 0,11 2 21 0,-11-2-16 15,0 0-2-15,12 1 0 0,-12-1-1 16,0 0-4-16,0 0 9 0,13 0-1 0,-13 0 0 16,0 0-1-16,0 0 0 0,0 0 2 0,14 1-2 15,-14-1 4-15,0 0-5 0,0 0-1 0,0 0 1 16,0 0 1-16,15 0-2 0,-15 0 5 0,0 0-3 15,0 0 2-15,0 0 1 0,0 0-5 0,11 2 4 16,-11-2 0-16,0 0-1 0,0 0-1 0,0 0-3 16,0 0 1-16,14 1-1 0,-14-1 1 0,0 0 1 15,0 0-4-15,0 0 5 0,0 0-1 0,15 0 0 16,-15 0 1-16,0 0-1 0,0 0 1 0,0 0-1 16,16 0-5-16,-16 0 52 0,0 0-56 0,13 1 7 15,-13-1-3-15,0 0 44 0,15 1-54 0,-15-1 58 16,0 0-58-16,13 0 5 0,-13 0-2 15,0 0-3-15,0 0 45 0,14 1-60 0,-14-1 47 16,0 0-59-16,0 0 50 0,0 0-71 0,0 0 56 16,0 0-61-16,0 0 55 0,0 0-64 0,0 0 51 15,0 0-72-15,0 0 43 0,0 0-71 0,0 0 39 16,0 0-66-16,-10-6 39 0,10 6-79 0,0 0 40 16,-8-4-76-16,8 4 20 0,0 0-26 0,0 0-12 15,-9-5-18-15,9 5-11 0,0 0-12 0,0 0-170 16,-5-9 59-16</inkml:trace>
  <inkml:trace contextRef="#ctx0" brushRef="#br0" timeOffset="187934.79">14676 10957 167 0,'-9'-9'311'0,"9"9"-57"0,-4-7-9 0,4 7-45 16,0 0 16-16,-5-11-62 0,5 11-13 15,0 0-2-15,-4-8-8 0,4 8-7 0,0 0 61 16,0 0-77-16,0 0 39 0,-4-10-61 0,4 10 42 16,0 0-58-16,0 0 41 0,0 0-57 0,0 0 38 15,0 0-53-15,0 0 50 0,0 0-53 0,0 0 53 16,0 0-56-16,0 0 55 0,0 0-60 0,0 0 53 15,0 0-60-15,0 0 51 0,14 2-62 0,-14-2 58 16,12 8-57-16,-12-8 53 0,13 8-63 0,-8-2 53 16,4-1-61-16,2 2 62 0,-1 0-66 0,3 2 58 15,-1-2-58-15,2 2 55 0,0 0-61 0,-1-1 59 16,2 0-62-16,-1-1 58 0,0 2-60 0,0-2 57 16,0 2-57-16,1-2 58 0,1 0-61 0,-3-1 61 15,-1 0-63-15,1 0 59 0,-4 0-45 16,1-1 44-16,0-2-65 0,-3 2 64 15,-7-5-58-15,13 8 63 0,-13-8-63 0,12 5 61 16,-12-5-56-16,8 5 57 0,-8-5-59 0,0 0 60 16,5 9-62-16,-5-9 63 0,0 0-60 0,-2 10 60 15,2-10-62-15,-7 10 59 0,7-10-61 0,-11 11 60 16,3-4-63-16,0 0 62 0,-3 2-53 0,1 0 57 16,0 1-53-16,-3 3 5 0,-3 0 5 0,1 2 9 15,0-2 3-15,-2 2 4 0,2 0 3 0,-1-1 5 16,1 1-19-16,0-1 25 0,1-1-26 0,-1-1 28 15,3-1-30-15,2 0 32 0,-1-1-31 16,1-1 31-16,1 0-31 0,3-1 28 0,-4-1-30 16,10-7 29-16,-11 12-31 0,11-12 29 0,-9 10-30 15,9-10 15-15,-7 7-59 0,7-7-24 0,-9 7-72 16,9-7-48-16,0 0-82 0,-5 7-42 0,5-7-35 16,0 0-119-16,0 0-270 0,0 0-254 0</inkml:trace>
  <inkml:trace contextRef="#ctx0" brushRef="#br0" timeOffset="189111.47">16845 10041 130 0,'0'0'311'0,"0"0"-51"0,-2-11-21 16,2 11-8-16,0 0-33 0,-4-12-11 0,4 12-14 15,-5-7-7-15,5 7-6 0,-8-6-7 16,8 6-15-16,-10-6-13 0,10 6-10 0,-12-3-8 0,12 3 0 16,-18-1 2-16,18 1-4 0,-22 2-12 0,11 1-11 15,-1 1-11-15,1-1-5 0,-4 2-3 16,2 1-7-16,0 1 42 0,-1 1-60 0,2 2 49 15,1 0-68-15,-1 1 56 0,2-1-68 0,2 2 49 16,-1 1-53-16,3-3 52 0,-1 2-60 16,4 0 60-16,0-1-57 0,2 0 62 0,-1-1-46 15,4 1 71-15,-2-11-56 0,5 20 63 0,0-12-61 16,2 2 62-16,3-3-65 0,0 1 2 0,3-1-6 16,2-2 1-16,-1 0 6 0,3 0-6 0,-2-3-3 15,2-1 3-15,-3-2-4 0,2 0-11 0,0-2 2 16,0-4-5-16,0 0-5 0,-1-3-5 0,-1-1-4 15,0-3 2-15,-5 2-2 0,-1-2-1 0,-1 0-28 16,-2-2 31-16,-2 1-32 0,0 0 31 16,-3 1-25-16,-2-1 30 0,0 1-31 0,-1-2 33 15,-1 3-28-15,-2 1 25 0,2 1-28 0,-1 2 25 16,0 0-31-16,0 2 24 0,-2 1-32 0,7 6 33 16,-14-7-23-16,14 7 28 0,-13-2-4 0,13 2 13 15,-16 6-12-15,8-1-2 0,0 1 0 0,0 3 2 16,1 1-2-16,0 1 1 0,0 2 57 15,1 1-61-15,-1 1 57 0,4 1-65 0,-1 0 68 16,0 2-62-16,3-1 60 0,-1 2-64 0,4-2 61 0,-2 3-62 16,2 0 62-16,2 2-55 0,0-1 51 15,2 0-58-15,2 0 3 0,0 0 6 16,-1-2 3-16,3 0 4 0,-1-1 3 0,-1-1 2 16,0-3 5-16,1 1 0 0,-2-4-4 0,0 2-27 15,-2-1-58-15,0-3-85 0,0 1-76 0,-5-10-71 16,5 17-43-16,-5-17-60 0,0 14-421 0,0-14-382 15</inkml:trace>
  <inkml:trace contextRef="#ctx0" brushRef="#br0" timeOffset="190059.53">17013 11561 255 0,'-5'-7'400'0,"5"7"-100"0,-7-12-25 0,7 12-31 16,-8-9-29-16,8 9-4 0,-12-7-40 0,12 7-5 15,-10-4-42-15,10 4-7 0,-13-1-24 0,13 1 7 16,-16 2-10-16,16-2-12 0,-18 7-2 16,8-2-7-16,-1 2 0 0,1 1 0 0,-1 2-10 15,2 1 16-15,0 0-23 0,-1 0-3 16,2 1 53-16,1 1-63 0,1-2 4 15,0 3-5-15,2-1 60 0,1-1-59 0,1-1 56 0,0 1-62 16,2-12 3-16,0 23 5 0,3-13 4 0,1 0 13 16,0-1-18-16,3 0-3 0,1 0-3 0,0-1 2 15,1-1-5-15,1-3-9 0,0 1-7 0,2-2-2 16,-12-3-12-16,23 0-9 0,-12-2-12 0,1-2-11 16,0-3-13-16,0-3 1 0,-1-1-10 0,0-4-2 15,1-3-3-15,-4-2-2 0,0 0 3 0,-1-1 12 16,-2-1-4-16,-2-1-2 0,0 4 14 0,-2 0 0 15,-1-1 1-15,-1 3 3 0,-1 1 1 16,-2 0 1-16,1 2 6 0,-1 2 1 0,-4 1 4 16,3 4 0-16,-3 0 12 0,1 2 1 0,-5 3 3 15,12 2-6-15,-18 1-7 0,7 3 22 0,2 1-5 16,-1 4 13-16,-2-1-2 0,4 4 5 0,1 0 4 16,-1 2 1-16,1 2 4 0,3 0 2 0,-1 2 1 15,2 2 5-15,-1 2 3 0,3-2 50 0,-1 0-61 16,2 2-6-16,2 2 0 0,0 0-3 0,1 0 0 15,1 0 1-15,0 0-1 0,1 0-5 0,-1 0-3 16,2 0 4-16,0-1 0 0,-1-2 2 0,1 0-2 16,-2-4 1-16,-1 0 2 0,2-2-19 0,-1-2-2 15,-1-1-64-15,-1-1-43 0,-2-11-72 16,5 17-60-16,-5-17-35 0,2 12-78 0,-2-12-94 16,0 0-235-16,0 0-196 0</inkml:trace>
  <inkml:trace contextRef="#ctx0" brushRef="#br0" timeOffset="190577.81">16661 11200 115 0,'0'0'339'0,"-18"-5"-51"0,18 5-57 0,-13-3-5 16,13 3-69-16,-10-3 14 0,10 3-67 16,0 0 25-16,-13-2-64 0,13 2 46 0,0 0-56 15,0 0 81-15,-12-2-52 0,12 2 81 0,0 0-43 16,0 0 64-16,0 0-42 0,0 0 56 0,0 0-49 16,17 1 51-16,-17-1-66 0,20-1 43 0,-7-1-71 15,3 2 51-15,4-3-69 0,3 1-1 0,4 0-5 16,1-1-5-16,3 2-9 0,2-2-7 15,1 1-6-15,3-1-8 0,-7 0-4 0,-1 1-10 0,-1 1-6 16,1-2-6-16,-4 2 8 0,-5-1-12 16,0 1-3-16,-1 0-9 0,-4 1-3 0,-2-2-23 15,0 1-37-15,-13 1-8 0,21-3-118 0,-21 3-26 0,17 0-131 16,-17 0-6-16,0 0-71 0,13 2-81 0,-13-2-332 16,0 0-368-16</inkml:trace>
  <inkml:trace contextRef="#ctx0" brushRef="#br0" timeOffset="191510.87">17340 10013 113 0,'0'0'264'0,"0"0"-49"0,0 0-27 0,0 0-26 15,0 0-10-15,-9-5-7 0,9 5-26 16,0 0-12-16,0 0-9 0,-13-1-7 0,13 1-8 16,0 0-8-16,0 0-5 0,-13 0-3 0,13 0-3 15,0 0-2-15,0 0 5 0,-16 1-1 0,16-1 1 16,0 0 8-16,0 0-4 0,0 0-5 0,-12 2 1 16,12-2-2-16,0 0-2 0,0 0 4 0,0 0-6 15,0 0-2-15,0 0-1 0,-9 3 1 0,9-3 9 16,0 0 14-16,0 0 6 0,0 0 6 0,10 2 5 15,-10-2 3-15,18 2 4 0,-5-1-7 16,2-1-1-16,1 0-8 0,6 1-1 0,0-1-2 0,6 1 0 16,3-1-2-16,1 0-31 0,6 0 25 15,-1 1-32-15,3-1 35 0,-3 0-32 0,2 0 26 16,-7 0-23-16,0 0 23 0,0 0-36 0,-3 0 28 16,0 2-38-16,-6-2 21 0,0 0-32 0,-2 0 23 15,-1-2-35-15,-1 4 24 0,-4-2-31 0,-1 0 23 16,-1 0-32-16,-13 0 5 0,24 0-70 15,-24 0-19-15,19-2-59 0,-19 2-62 16,15 0-60-16,-15 0-76 0,15 2-28 0,-15-2-23 16,9 3-66-16,-9-3-376 0,0 0-385 0</inkml:trace>
  <inkml:trace contextRef="#ctx0" brushRef="#br0" timeOffset="192619.31">17577 11510 5 0,'0'0'184'16,"0"0"-12"-16,0 0-37 0,0 0-13 0,-15 2-15 16,15-2-12-16,0 0-13 0,-11 2 1 0,11-2-4 15,0 0-2-15,-14 4-3 0,14-4-6 0,0 0-4 16,-14 4-6-16,14-4-5 0,-10 3-6 0,10-3 1 16,-11 4-4-16,11-4 1 0,0 0-4 0,-15 3-2 15,15-3 3-15,0 0-3 0,-12 4-6 16,12-4 3-16,0 0-2 0,-9 4 5 0,9-4 4 15,0 0 2-15,0 0-2 0,-11 2 3 0,11-2 6 16,0 0 5-16,0 0 7 0,0 0 2 0,-10 4 2 16,10-4 1-16,0 0-2 0,0 0-1 0,0 0-6 15,0 0-1-15,0 0-2 0,0 0-2 0,0 0-2 16,0 0-3-16,-9 3 1 0,9-3-1 0,0 0-3 16,0 0 3-16,0 0 3 0,0 0 22 0,0 0-22 15,0 0 3-15,0 0-1 0,0 0 1 0,0 0 8 16,0 0-3-16,0 0 6 0,0 0 3 15,0 0 3-15,0 0-4 0,0 0 4 0,0 0 0 16,0 0 1-16,12 2-6 0,-12-2-33 16,0 0 27-16,19 0-33 0,-19 0 22 0,19-1-14 15,-6 1 3-15,1-1-23 0,1 0 22 0,4 1-38 16,1 0 31-16,1 0-29 0,2 0 30 0,5 0-41 16,-1 1 34-16,-1-1-33 0,2 1 35 0,0-1-26 15,-1 1 28-15,1-1-26 0,-1 2 34 0,0-2-28 16,0 0 34-16,-4 1-26 0,4-1 35 0,-3 1-28 15,-1-1 33-15,0 0-35 0,-1 0 26 0,-1 1-29 16,0-1 27-16,-2 0-28 0,0 0 25 0,-4 0-27 16,1 1 24-16,-2-1-25 0,0 0 19 15,-14 0-17-15,24 0 16 0,-24 0-20 0,18 0 22 16,-18 0-21-16,16 0 11 0,-16 0-23 0,0 0 15 16,19 2-20-16,-19-2 16 0,0 0-23 0,16 0 11 15,-16 0-30-15,0 0 8 0,0 0-51 0,14-2-4 16,-14 2-67-16,0 0-27 0,0 0-45 0,0 0-44 15,14-1-73-15,-14 1-72 0,0 0-44 0,0 0-69 16,0 0-338-16,7-6-400 0</inkml:trace>
  <inkml:trace contextRef="#ctx0" brushRef="#br0" timeOffset="193742.61">20657 10023 63 0,'0'0'165'16,"0"0"-27"-16,-5-8-3 0,5 8-14 0,0 0-2 16,-8-5 1-16,8 5-5 0,0 0-6 0,-6-8 2 15,6 8-15-15,0 0 0 0,-9-6-1 0,9 6 0 16,0 0-8-16,-14-6-9 0,14 6 5 0,-9-4-9 15,9 4 7-15,0 0 2 0,-14-5 10 0,14 5 4 16,-10-4-2-16,10 4-4 0,0 0-1 0,-13-3-6 16,13 3-3-16,0 0-2 0,-11-4-9 15,11 4-8-15,0 0-2 0,0 0-9 16,-11-3-2-16,11 3-6 0,0 0-1 0,0 0-4 16,0 0-1-16,0 0 0 0,-10-3 1 0,10 3-1 15,0 0 6-15,0 0 2 0,0 0 2 0,0 0 4 16,0 0-2-16,0 0 4 0,14-2 5 0,-14 2 0 15,18 0 2-15,-5 0 1 0,0 0-2 0,3 0-7 16,4 0 0-16,1 0-4 0,1 0-1 0,0 0-4 16,5-1 0-16,0 0-2 0,0 1-4 0,0-1-2 15,-5 0-33-15,1 1 30 0,-2-1-30 16,-1 0 22-16,-1 1-27 0,-4-2 33 0,0 2-37 0,-1-1 28 16,-14 1-31-16,23-1 18 0,-23 1-60 15,19-1-22-15,-19 1-55 0,16 0-50 0,-16 0-53 16,0 0-49-16,15-1 11 0,-15 1-15 15,0 0 11-15,0 0-5 0,0 0-41 0,0 0-26 16,0 0-185-16,-11 6-35 0</inkml:trace>
  <inkml:trace contextRef="#ctx0" brushRef="#br0" timeOffset="194039.29">20859 10000 396 0,'0'0'329'0,"0"0"-31"0,0 0-17 0,0 0-29 16,0 0-15-16,0 0-20 0,-9 4-24 0,9-4-20 16,0 0-22-16,0 0-18 0,0 0-13 15,0 0-17-15,0 0-2 0,0 0 0 0,-5 7 44 16,5-7-59-16,0 0 57 0,0 0-51 0,-3 14 67 16,3-14-66-16,0 14 58 0,0-14-51 0,-2 21 45 15,2-9-40-15,-2 1-9 0,2 4-6 0,0 0-11 16,0 1-9-16,0-1-4 0,0 0-5 0,2 3 3 15,-2-3-3-15,1 1-8 0,-1 0-9 16,1-2-6-16,0 1-6 0,1-4-9 0,-1 2-1 16,0-3-13-16,1 0-52 0,-2-12-99 0,2 19-95 15,-2-19-33-15,3 16-147 0,-3-16-42 0,2 10-135 16,-2-10-332-16,0 0-497 0</inkml:trace>
  <inkml:trace contextRef="#ctx0" brushRef="#br0" timeOffset="195103.71">19498 10173 168 0,'-14'1'256'0,"14"-1"-32"0,0 0-14 16,-17 1-20-16,17-1 12 0,0 0-62 0,-13 0 21 16,13 0-60-16,0 0 36 0,0 0-64 0,-12 1 7 15,12-1 1-15,0 0 0 0,0 0 10 0,0 0 52 16,0 0-68-16,-12 2 59 0,12-2-63 0,0 0 45 15,0 0-46-15,0 0 45 0,0 0-56 0,0 0 48 16,0 0-59-16,0 0 43 0,-13 1-56 0,13-1 52 16,0 0-54-16,0 0 63 0,0 0-52 0,0 0 59 15,0 0-65-15,0 0 58 0,14 0-69 16,-14 0 56-16,13 0-64 0,-13 0 54 0,18-1-62 16,-18 1 60-16,24 0-61 0,-11-2 58 0,4 2-62 15,1-1 58-15,2 0-57 0,2 1 55 0,-1-1-57 16,2-1 60-16,3 1-61 0,1 1 52 0,0-1-58 15,-3 0 45-15,3 1-47 0,-4-1 54 0,0 1-56 16,0-2-8-16,-1 2 63 0,1 0-58 16,-2-1 3-16,0 1-2 0,0 0 3 0,0 0 3 15,-2 0-1-15,1 0 4 0,-2-1 1 0,-1 1-11 16,-2 1 13-16,1-1 1 0,-2 0-3 0,-2 0 0 16,1 0 2-16,-13 0-2 0,23-1 0 0,-23 1 2 15,21 0 0-15,-21 0-1 0,15 0 5 16,-15 0 0-16,15 0-12 0,-15 0 9 0,13 0-6 0,-13 0 2 15,13-1-2-15,-13 1 1 0,0 0 0 0,15 0 1 16,-15 0 0-16,0 0-1 0,14-1-1 16,-14 1 6-16,0 0-2 0,0 0 0 0,16 0 1 15,-16 0-7-15,0 0 3 0,0 0-4 0,0 0 2 16,15 0 2-16,-15 0-2 0,0 0 8 0,0 0-4 16,0 0 3-16,0 0-3 0,12-1 0 0,-12 1 5 15,0 0-8-15,0 0 4 0,0 0 0 16,0 0-2-16,0 0 1 0,0 0-1 0,0 0 2 15,0 0-2-15,0 0 6 0,0 0-4 0,11-2-6 16,-11 2 5-16,0 0-7 0,0 0-3 0,0 0 6 16,0 0 1-16,0 0-2 0,0 0 0 0,0 0 2 15,0 0-1-15,0 0-1 0,0 0 5 16,0 0-5-16,0 0 14 0,0 0-12 0,0 0-3 16,0 0 0-16,0 0-5 0,0 0-28 0,0 0-29 15,0 0-38-15,0 0 7 0,0 0-97 0,0 0 4 16,13-1-114-16,-13 1-29 0,0 0-50 0,0 0-68 15,0 0-301-15,0 0-263 0</inkml:trace>
  <inkml:trace contextRef="#ctx0" brushRef="#br0" timeOffset="196827.87">19440 11240 52 0,'0'0'305'0,"0"0"-53"0,-11-2-43 15,11 2-11-15,0 0-42 0,0 0 19 0,-14-1-70 16,14 1 28-16,0 0-48 0,0 0-7 0,-12-1-9 15,12 1 3-15,0 0-3 0,0 0-9 0,0 0 4 16,-13-1 16-16,13 1 1 0,0 0 1 16,0 0 8-16,0 0-9 0,-12 1 7 0,12-1 3 15,0 0 45-15,0 0-54 0,0 0 47 0,0 0-54 16,0 0 47-16,0 0-55 0,-12 1 52 16,12-1-61-16,0 0 53 0,0 0-60 0,0 0 4 15,0 0 1-15,0 0 1 0,0 0 5 0,0 0 1 16,0 0 3-16,0 0 1 0,0 0-8 0,0 0-7 15,13 0-3-15,-13 0-6 0,14 0 5 0,-14 0-4 16,17 0-9-16,-17 0-7 0,21 0 2 0,-21 0-2 16,26 0-7-16,-12 0 1 0,1 1-3 0,1-1 0 15,0 0-1-15,3 0-4 0,1 2-1 0,-1-2-2 16,-1 0 3-16,1 1-2 0,-1-1-6 16,1 1 4-16,0 0 2 0,-2-1-9 0,2 1-1 0,-5-1-1 15,1 2 1-15,-1-1 0 0,0-1-1 0,-1 0 2 16,-13 0 1-16,26 1 3 0,-26-1-7 0,23 1 2 15,-23-1 5-15,19 1-9 0,-19-1 3 16,18 1 0-16,-18-1-1 0,15 2 0 16,-15-2 0-16,17 0 0 0,-17 0 1 0,12 0-1 15,-12 0 2-15,16 1 4 0,-16-1-3 0,11 1-2 16,-11-1 4-16,0 0-5 0,17 1 1 0,-17-1-5 16,0 0 8-16,13 1-4 0,-13-1-1 0,0 0 3 15,14 0-1-15,-14 0 2 0,0 0-3 0,0 0 2 16,0 0 0-16,15 2 1 0,-15-2-5 0,0 0 0 15,0 0 1-15,13 1-1 0,-13-1 1 0,0 0-1 16,0 0 0-16,14 0 2 0,-14 0 3 0,0 0-1 16,0 0-4-16,13 0 7 0,-13 0-3 0,0 0-4 15,0 0 0-15,15 2 1 0,-15-2 0 0,0 0 2 16,0 0-1-16,0 0-2 0,14 0-1 16,-14 0 10-16,0 0-6 0,0 0-3 0,0 0 14 15,0 0-12-15,14 2-4 0,-14-2 0 16,0 0 2-16,0 0 2 0,0 0 0 0,0 0 0 15,0 0-1-15,13 0-1 0,-13 0 6 0,0 0 0 16,0 0 1-16,0 0-6 0,0 0-2 0,0 0-16 16,0 0-22-16,0 0-22 0,0 0-27 0,0 0-27 15,0 0 17-15,0 0-87 0,0 0 21 0,0 0-76 16,0 0 39-16,0 0-63 0,0 0 12 0,0 0 32 16,0 0-2-16,0 0 19 0,13-2 2 0,-13 2 16 15,0 0 33-15,0 0 26 0,0 0 29 16,0 0 16-16,0 0 14 0,0 0 17 0,0 0 17 15,0 0 14-15,0 0 22 0,11 2 17 0,-11-2 12 16,0 0 17-16,0 0 0 0,0 0 21 0,0 0-17 16,0 0 20-16,0 0-34 0,0 0 16 0,0 0-37 15,0 0 22-15,12-3-25 0,-12 3 13 16,0 0-24-16,0 0 14 0,0 0-29 0,0 0-9 16,0 0-34-16,0 0-10 0,0 0-30 0,0 0-44 15,0 0-26-15,0 0-238 0,6-7 139 0</inkml:trace>
  <inkml:trace contextRef="#ctx0" brushRef="#br0" timeOffset="197488.63">20204 11185 248 0,'0'0'314'0,"0"0"-55"0,0 0-2 15,0 0-61-15,-6-9 20 0,6 9-75 0,0 0 58 16,0 0-78-16,-5-7 63 0,5 7-64 0,0 0 41 15,0 0-64-15,0 0 44 0,-10-7-61 0,10 7 46 16,0 0-58-16,0 0 43 0,0 0-51 0,-17 2 48 16,17-2-56-16,0 0 48 0,-15 5-62 0,15-5 52 15,-12 6-64-15,12-6 46 16,-14 10-57-16,14-10 48 0,-13 11-58 0,13-11 54 0,-10 14-57 16,4-7 54-16,6-7-60 0,-10 15 59 0,4-6-53 15,3-1 4-15,3-8 3 0,-7 17 3 16,7-17 4-16,-4 16 5 0,4-16 0 0,-3 14 1 15,3-14 5-15,2 14 5 0,-2-14 1 0,3 13-1 16,-3-13 7-16,7 13 3 0,-7-13-3 0,11 11-17 16,-11-11 8-16,15 9-30 0,-7-4 28 0,-8-5-29 15,15 6 27-15,-15-6-28 0,17 5 26 0,-17-5-29 16,14 2 33-16,-14-2-29 0,14 2 26 0,-14-2-21 16,13 0 28-16,-13 0-35 0,12-2 29 0,-12 2-30 15,10-4 30-15,-10 4-33 0,9-6 29 16,-9 6-1-16,12-7-5 0,-12 7 0 0,9-12-3 0,-9 12-3 15,8-15 0-15,-8 15-1 0,8-16 1 16,-8 16 2-16,5-18-6 0,-5 18 4 0,4-21 1 16,-4 21-4-16,2-19 0 0,-2 19-3 15,1-19-4-15,-1 19-3 0,-1-18 0 0,1 18-1 16,-2-16-1-16,2 16-6 0,-5-16-2 0,5 16-26 16,-7-15 25-16,7 15-98 0,-7-11 19 0,7 11-90 15,-9-8 9-15,9 8-103 0,-10-6 13 0,10 6-53 16,-11-3-18-16,11 3-33 0,0 0-63 0,-15-1-190 15,15 1-132-15</inkml:trace>
  <inkml:trace contextRef="#ctx0" brushRef="#br0" timeOffset="198288.3">20323 11022 174 0,'0'0'369'0,"0"0"-73"0,-2-11 29 0,2 11-92 15,0 0-7-15,-4-9 40 0,4 9-83 0,0 0 45 16,0 0-80-16,0 0 37 0,-1-11-68 0,1 11 36 16,0 0-61-16,0 0 35 0,0 0-63 0,0 0 35 15,0 0-63-15,0 0 48 0,0 0-54 0,0 0 50 16,0 0-56-16,0 0 60 0,0 0-58 0,0 0 56 16,0 0-60-16,0 0 54 0,1 13-57 0,-1-13 52 15,4 11-59-15,-4-11 57 0,7 13-62 0,-7-13 50 16,11 15-57-16,-4-7 57 0,0 1-60 0,2-1 51 15,0 2-59-15,3-2 58 0,0 2-63 16,1-2 56-16,-2 0-59 0,3 1 58 16,0-2-61-16,-1 0 60 0,1-1-63 0,-1 1 62 15,1-1-57-15,-3-1 55 0,0 1-62 0,0-1 63 0,-1-2-64 16,-1 2 58-16,-9-5-59 0,17 8 58 16,-17-8-58-16,13 6 58 0,-13-6-62 0,12 4 55 15,-12-4-48-15,9 5 49 0,-9-5-53 0,0 0 59 16,12 6-64-16,-12-6 60 0,0 0-57 0,9 6 59 15,-9-6-61-15,0 0 62 0,5 9-61 0,-5-9 61 16,0 0-58-16,0 11 59 0,0-11-53 0,-4 10 57 16,-1-3-55-16,5-7 6 0,-11 16 5 0,4-8 8 15,-1 2 9-15,-2-1 10 0,1 2 4 0,-1-1-2 16,-3 1 6-16,3 0-23 0,-1-1 40 0,-1 0-23 16,1 1 26-16,0 0-32 0,0-2 28 15,2 0-37-15,0 0 27 0,-1-2-32 16,3 2 29-16,1-3-31 0,6-6 24 0,-14 10-28 15,14-10 30-15,-9 10-33 0,9-10 29 0,-8 8-52 16,8-8-11-16,-7 7-69 0,7-7-29 0,-8 7-41 16,8-7-40-16,0 0-58 0,-6 8-1 0,6-8-34 15,0 0-27-15,-7 6-52 0,7-6-296 0,0 0-199 16</inkml:trace>
  <inkml:trace contextRef="#ctx0" brushRef="#br0" timeOffset="199825.81">22599 10054 82 0,'0'0'211'0,"0"-13"-39"0,0 13-10 16,0 0-6-16,-2-10-2 0,2 10 1 0,0 0-22 15,-4-8-14-15,4 8-12 0,0 0-14 16,-8-9-4-16,8 9-5 0,0 0-3 0,-11-6-3 0,11 6 4 15,-12-2-1-15,12 2 3 0,-15 0 7 0,15 0-5 16,-17 1-2-16,17-1 2 0,-20 4-8 16,10-2 37-16,10-2-59 0,-22 7 37 0,12-2-58 15,0 1 43-15,-2 0-54 0,1 3 47 0,0-1-53 16,2 2 63-16,0 0-51 0,1 2 55 0,0 1-49 16,1 0 50-16,2 1-53 0,-1 0 48 15,2 0-56-15,2 0 52 0,-1-1-62 0,3 0 51 16,0 0-56-16,1-1 66 0,2 0-66 0,-1-1 64 15,2 0-61-15,4 0 63 0,0 0-60 0,1-1 55 16,2-2-61-16,1 0 59 0,0-3-62 0,2 1 54 16,2-1-59-16,-1-2 52 0,0-1-62 0,1-1 65 15,-1-2-75-15,2-3 56 0,-2-1-76 0,4-3 41 16,-1-2-64-16,-3-2 51 0,2-1-61 16,-3-3 47-16,0 1-51 0,-2-3 54 0,-3 0-60 15,-2 0 55-15,1 0-47 0,-3 2 13 0,-2 0 10 16,-1 0 4-16,-2 1 7 0,-1 2 5 0,-2 0 2 15,1 0 5-15,-3 1 3 0,-2 1 6 0,1 2-2 16,-2 1-2-16,0 2 3 0,1 1 8 16,-3 1-6-16,10 4-4 0,-17-4 4 0,17 4-1 15,-18 0 4-15,9 4 46 0,-1-1-53 0,1 3 49 16,0 0-49-16,1 4 53 0,-2-1-48 0,4 2 57 16,-1 1-48-16,2 3 51 0,0-3-50 0,0 4 55 15,3 0-53-15,-1 1 50 0,2 0-40 16,1 1 47-16,0-2-57 0,0 2 57 0,1-1-54 15,2 1 62-15,-1 0-57 0,1-1 53 0,3 1-60 16,-2-3 52-16,1 2-61 0,0-1 58 0,0 0-56 16,3-1 53-16,-3-1-58 0,1 1 58 0,-1-1-61 15,2 0 6-15,-2-3-23 0,3 2-41 0,-5-3-50 16,1 0-65-16,0-2-54 0,0 1-36 0,0-1-35 16,-4-8-68-16,4 14-310 0,-4-14-199 15</inkml:trace>
  <inkml:trace contextRef="#ctx0" brushRef="#br0" timeOffset="200903.64">22702 11629 256 0,'-5'-7'352'0,"5"7"-62"15,-9-13-40-15,9 13-33 0,-13-9-31 0,13 9-9 16,-14-9-11-16,14 9-4 0,-18-6-4 0,18 6-21 15,-19-1-18-15,19 1-11 0,-23 2-14 16,10 3-9-16,0 1 37 0,0 1-57 0,-2 1 43 16,1 3-50-16,-1 3 46 0,0-1-60 0,2 0 45 15,1 2-59-15,2 0 53 0,-2 1-55 0,5-3 53 16,-1 2-50-16,2 0 58 0,2 0-56 0,0-2 57 16,1 1-55-16,2-1 54 0,0-1-57 0,2-1 70 15,0 0-62-15,2-1 11 0,2 1 7 16,3-1 2-16,1-2-4 0,2 1-11 0,2-4-5 15,1 1-4-15,1-4-1 0,-1-1-7 0,3-1-18 16,1-2-7-16,0-1-18 0,0-3-8 0,1-1-8 16,0-1-3-16,-2-3-5 0,-1-1 3 0,-2 0 4 15,0-2-1-15,-3-1 1 0,-4 0 8 0,1 0-7 16,-2 1 1-16,-3-3 0 0,-1 1-4 0,0 1 4 16,-2 1-2-16,-3-1 0 0,0 1 1 0,0 0 8 15,-4 1 2-15,2 4-1 0,0-1 8 0,-1 1-4 16,-1 3-2-16,7 6-1 0,-15-10 1 0,15 10 5 15,-15-5 19-15,15 5-27 0,-17 2 46 16,17-2-51-16,-15 10 54 0,5-3-55 0,1 4 58 16,1 0-52-16,-1 2 50 0,3 2-52 0,0-1 58 15,1 2-52-15,1 1 65 0,1 0-54 16,0 1 62-16,2 2-58 0,-2 0 57 0,3 0-54 16,3 0 63-16,-2 5-60 0,3-1 12 0,-2-1-2 15,4 1-1-15,0 0 2 0,0-3-1 0,1 1 1 16,-1-3-19-16,-1 0 28 0,0-2-22 0,1-2 22 15,-3-1-25-15,4 0 1 0,-4-3-66 0,0-2-6 16,1 0-74-16,-4-9-61 0,5 13-78 16,-5-13-61-16,0 0-72 0,3 11-390 0,-3-11-341 15</inkml:trace>
  <inkml:trace contextRef="#ctx0" brushRef="#br0" timeOffset="201445.19">22345 11383 63 0,'0'0'371'0,"-14"-2"-72"0,14 2-36 0,-13-1-27 16,13 1-36-16,0 0-18 0,-15-2-22 0,15 2-20 16,0 0-9-16,-12-2-5 0,12 2-2 15,0 0-3-15,0 0 8 0,0 0 10 0,0 0 10 16,0 0 11-16,0 0-3 0,0 0 1 0,0 0-1 16,0 0-3-16,20 0-5 0,-6 2-6 0,0-2-10 15,5-2-7-15,1 2-7 0,2-1-36 0,1 1 27 16,3-1-27-16,2 0 22 0,0 0-29 15,0 1 12-15,0-2-33 0,-1 1 21 0,0 0-33 16,0 0 12-16,-4-1-32 0,-2 1 16 0,0 0-29 0,-2 1 21 16,0-1-31-16,-5 1 24 0,-1-1-36 15,1 1 3-15,-2-1-66 0,-12 1-7 0,19-2-79 16,-19 2-23-16,15 0-49 0,-15 0-65 0,0 0-48 16,19 0-14-16,-19 0-17 0,0 0-57 0,0 0-393 15,9 4-364-15</inkml:trace>
  <inkml:trace contextRef="#ctx0" brushRef="#br0" timeOffset="202577.81">23098 10139 65 0,'0'0'181'0,"0"0"-20"0,0 0-19 16,0 0-2-16,-10-3-6 0,10 3-3 16,0 0-4-16,0 0-12 0,0 0-5 0,0 0-23 15,0 0 23-15,0 0-38 0,0 0 28 16,0 0-40-16,0 0 39 0,-13-1-47 0,13 1 48 16,0 0-57-16,0 0 59 0,0 0-59 0,0 0 5 15,0 0 70-15,0 0-67 0,0 0 56 0,0 0-56 16,0 0 59-16,16 1-55 0,-16-1 55 0,12 1-44 15,-12-1 49-15,16 0-51 0,-16 0 47 0,22 1-49 16,-8-1 50-16,1 1-54 0,1-1 57 0,3 0-65 16,3 0 59-16,1 1-58 0,1-1 54 0,4 2-54 15,0-2 56-15,3 0-65 0,0 0 58 0,-1 1-54 16,1-2 4-16,0 1 1 0,1 0 6 0,0 0-3 16,0 1 2-16,0-1-3 0,1 0-1 15,-1 0 1-15,0 0-1 0,-2 1-2 0,2-2-6 16,-2 2 0-16,-2-1 0 0,-1 1-4 0,-5 0-1 15,-1-1-4-15,1 1-2 0,-3-1 1 16,-1 2-7-16,-3-2-10 0,1 0-4 0,-4 1-1 16,2-1-1-16,-14 0 4 0,23 1-10 0,-23-1-3 15,18 0-2-15,-18 0-10 0,17 1-30 0,-17-1-33 16,13 0-46-16,-13 0 3 0,0 0-96 0,16 0 3 16,-16 0-99-16,0 0 13 0,9 4-77 0,-9-4-48 15,0 0-86-15,0 0-272 0,-5 8-294 0</inkml:trace>
  <inkml:trace contextRef="#ctx0" brushRef="#br0" timeOffset="203694.24">23139 11611 255 0,'0'0'228'0,"-9"-3"-31"0,9 3-12 16,0 0-27-16,0 0 11 0,-11-4-43 16,11 4 15-16,0 0-44 0,0 0-5 0,-12-2-7 15,12 2-8-15,0 0-5 0,0 0-3 0,-13-2 6 16,13 2-10-16,0 0 14 0,0 0-3 0,0 0-9 15,-15-2-3-15,15 2-5 0,0 0 2 16,0 0 0-16,0 0-3 0,0 0 1 0,0 0-1 16,-13 0 1-16,13 0-1 0,0 0-1 0,0 0 3 15,0 0-1-15,0 0 8 0,0 0-4 0,0 0 7 16,0 0 3-16,0 0 3 0,0 0 3 0,0 0 0 16,10 4 13-16,-10-4-10 0,15 1-6 0,-15-1-5 15,25 2-10-15,-12 0 1 0,3-1-8 0,1-1 0 16,2 1-4-16,0 0-3 0,2 0-1 0,0 0-1 15,0-1-1-15,2 2 6 0,0-1-6 0,0 1-1 16,0-2 2-16,2 1-5 0,2 0 0 0,0 0-4 16,0-1 1-16,0 1 1 0,-2-1-27 15,2 1 33-15,1-1-33 0,-1 1 29 0,1 1-42 0,0-2 47 16,2 1-5-16,-4-1-3 0,2 1-2 16,1-1 4-16,-1 1-2 0,-4-1-10 15,0 1 7-15,-2 0 0 0,0-1 4 0,-3 0-2 16,0 2-1-16,-3-2 2 0,0 0-23 0,-3 0 10 15,1 0 16-15,-1 1-5 0,-13-1 1 0,23 0-3 16,-23 0-3-16,18 2-3 0,-18-2-3 0,16 0-5 16,-16 0-2-16,14-2-3 0,-14 2-2 0,0 0-1 15,18 0-2-15,-18 0-4 0,0 0-20 0,13 0-39 16,-13 0-37-16,0 0-70 0,0 0-92 0,14-3-47 16,-14 3-169-16,0 0-64 0,0 0-115 0,0 0-320 15,0 0-557-15</inkml:trace>
  <inkml:trace contextRef="#ctx0" brushRef="#br0" timeOffset="205800.34">7782 10846 212 0,'-3'-11'390'0,"3"11"-65"0,-7-10-20 0,7 10-32 16,-5-9-11-16,5 9-14 0,-7-11-19 0,7 11-27 16,-10-11-29-16,10 11-22 0,-10-8-23 0,10 8-20 15,-9-7-26-15,9 7-15 0,-12-5-14 0,12 5-9 16,-16-2-9-16,16 2-4 0,-16 1-4 0,4 1-5 15,2 1-5-15,0 1 13 0,-3 2-10 0,0 3 19 16,0-1-21-16,2 2-1 0,-1 0-1 0,1 1 0 16,2 0 52-16,0 1-59 0,1 1 58 0,2 0-59 15,1-2 74-15,1 1-61 0,1-1 72 0,2 0-52 16,1-11 19-16,1 21 14 0,-1-21 9 0,7 18 20 16,-1-9-3-16,1-2-4 0,5 1-6 15,0-1-3-15,2-3-11 0,1 1-9 0,3-3-8 16,0 1-10-16,3 0-7 0,-1-3-10 0,1 0-4 15,-1 0 0-15,-1-2-9 0,-1 1 0 0,0-1-4 16,-1 0-31-16,-2 1 28 0,-2-1-23 0,-1-1-35 16,0 1-58-16,-1 0-67 0,-11 2-14 0,20-6-121 15,-20 6-42-15,12-4-104 0,-12 4-84 0,10-4-373 16,-10 4-474-16</inkml:trace>
  <inkml:trace contextRef="#ctx0" brushRef="#br0" timeOffset="207129">13520 10738 13 0,'0'0'393'0,"0"0"-54"16,0 0-51-16,2-12-27 0,-2 12-15 0,0 0-32 16,0 0 8-16,-3-14-31 0,3 14 3 0,-4-8-38 15,4 8-5-15,-7-7-29 0,7 7 0 0,-9-6-22 16,9 6 9-16,-11-7-28 0,11 7 3 0,-11-4-28 16,11 4 4-16,-14-4-24 0,14 4 7 0,-13 0-19 15,13 0 12-15,-20 4-20 0,11 0 20 0,-1 1-1 16,-3 2 3-16,2 0 1 0,-1 1-6 0,2 2 0 15,-1-1-3-15,1 3 3 0,1-1-1 0,3 0 4 16,-4 0 1-16,6 0 4 0,1 1 1 0,1-1 6 16,0-1 6-16,2-10 5 0,2 22 8 0,1-12 10 15,3-1 3-15,4 1 2 0,-1-2-2 16,5 0-40-16,1-1 28 0,3-3-39 0,2 3 30 16,2-3-39-16,1-1 26 0,-3-1-8 0,2-1-7 15,-1-1-5-15,2 0-4 0,-4-1-1 0,0 0-3 16,0 0-8-16,0-2-60 0,-4 1 2 0,-1-1-51 15,-1 0-63-15,-1 0-65 0,-2 1-79 0,-1-1-79 16,-9 3-47-16,16-6-79 0,-16 6-362 0,0 0-430 16</inkml:trace>
  <inkml:trace contextRef="#ctx0" brushRef="#br0" timeOffset="208254.59">19266 10804 227 0,'0'0'306'0,"8"-8"-44"0,-8 8-10 0,6-8-14 16,-6 8-48-16,7-7-27 0,-7 7-10 15,4-8-5-15,-4 8-9 0,0 0 4 0,5-12-13 0,-5 12-9 16,0 0-12-16,1-12-7 0,-1 12-11 16,0 0-5-16,-4-12 0 0,4 12 0 0,-4-9-13 15,4 9-6-15,-5-7-10 0,5 7-6 0,-6-7-5 0,6 7-5 16,-10-6-9-16,10 6 0 0,-14-4-5 0,14 4-2 16,-17-1-4-16,4 2-1 15,2 0 2-15,-3 2 0 0,0 0 13 0,-2 3-5 0,2-2-1 16,0 2-12-16,-1 0-2 0,2 3 58 15,-1-1-50-15,2 2 58 0,1-1-59 0,2 2 60 16,0 1-50-16,1 0 56 0,1 0-59 0,3 0 65 16,0 0-42-16,3 0 55 0,1-12-55 0,0 23 43 15,4-11-35-15,1 0 8 0,4 0 14 0,1 0-9 16,3 1-7-16,3-1-1 0,2-1-8 0,1-2-11 0,3-1-8 16,0 0 2-16,-2-1-4 15,3-1-6-15,1-2-3 0,-2 0-4 0,0-2-3 16,-2 0 1-16,0-2-5 0,-1 0-2 0,-3 0-19 15,-2-1-51-15,-1 0-93 0,0-2-120 0,-13 3-81 16,19-4-186-16,-19 4-173 0,10-7-300 0,-10 7-613 16</inkml:trace>
  <inkml:trace contextRef="#ctx0" brushRef="#br0" timeOffset="214258.03">2465 13728 359 0,'0'0'369'0,"0"0"-24"0,0 0-12 15,-11 5-19-15,11-5-10 0,0 0-15 0,0 0-36 16,0 0-21-16,-10 5-21 0,10-5-21 0,0 0-8 15,0 0-91-15,0 0 45 0,0 0-20 16,0 0-12-16,0 0-62 0,0 0 71 0,0 0-54 0,9 7 66 16,-9-7-43-16,16 0 39 0,-4 1-42 0,1-1 41 15,1 0-46-15,4 0 31 0,1 0-42 0,1 0 21 16,0 0-29-16,2 0 21 0,-2-1-35 16,2 1 19-16,-1 0-39 0,0-1 23 0,-1 1-26 15,1-1 5-15,-3 1-17 0,0-2 19 0,-3 2-30 16,-1 0-3-16,-1 0-76 0,-13 0-5 0,23-2-116 15,-23 2 4-15,18-1-67 0,-18 1-91 0,11-2-83 16,-11 2-42-16,0 0-65 0,8-7-263 16,-8 7-345-16</inkml:trace>
  <inkml:trace contextRef="#ctx0" brushRef="#br0" timeOffset="214520.31">2724 13605 20 0,'0'0'569'15,"0"0"-146"-15,-6-11-12 0,6 11-52 16,0 0-19-16,0 0-59 0,-5-10-38 0,5 10-56 16,0 0-19-16,0 0-44 0,0 0-4 0,0 0-25 15,0 0 11-15,0 0 3 0,0 0 28 0,0 0 4 16,-8 10 0-16,8-10 9 0,-1 15-47 0,1-15 52 16,-2 21-51-16,1-9 20 0,1 0-38 0,-1 2 22 15,0 0-43-15,-1 1 30 0,2 2-40 0,-1 0 21 16,-1-1-43-16,2 1 20 0,-2 1-35 0,1-1 23 15,1 0-11-15,-1-1-16 0,1-2-21 0,0 0-44 16,0-1-71-16,1 0-110 0,-1-2-76 0,1 1-103 16,-1-12-74-16,4 18-80 0,-4-18-405 0,5 13-562 15</inkml:trace>
  <inkml:trace contextRef="#ctx0" brushRef="#br0" timeOffset="-214580.69">3060 13679 351 0,'0'0'493'15,"3"-10"-102"-15,-3 10-67 0,0 0-32 0,5-9-27 16,-5 9-41-16,0 0-46 0,0 0-28 0,5-9-20 16,-5 9-8-16,0 0 0 0,0 0 0 0,14 6 7 15,-14-6-2-15,12 9-59 0,-7-2 69 0,1 2-47 16,-1 1 48-16,2 2-61 0,0 2 44 15,0-1-44-15,-2 1 49 0,0 2-51 0,-1-1 40 16,1 1-57-16,1 0 42 0,-2-1-53 0,0 1 37 16,0-2-56-16,0-1 26 0,0 0-39 0,-2-3 37 15,3-1-40-15,-2 2 36 0,0-4-32 0,-3-7 31 16,6 14-26-16,-6-14 31 0,6 9-29 0,-6-9 26 16,0 0-32-16,13 2 27 0,-13-2-31 0,10-9 25 15,-4 2-32-15,2-4 26 0,0-2-29 0,-2 0 24 16,2-3-29-16,-2 1 26 0,1-1-30 15,0 1-1-15,-2-1 25 0,2 0-29 0,-2 1 27 0,0 1-31 16,0 3 25-16,-1 0-30 0,0 1 11 16,0 2-79-16,-4 8-21 0,5-16-136 0,-5 16-19 15,5-12-84-15,-5 12-113 0,4-10-57 0,-4 10-56 16,0 0-284-16,6-8-404 0</inkml:trace>
  <inkml:trace contextRef="#ctx0" brushRef="#br0" timeOffset="-214161.17">3518 13768 256 0,'0'0'475'16,"0"0"-123"-16,0 0-57 0,4 8-30 16,-4-8-19-16,0 0-17 0,0 0-44 0,0 0-38 0,10 6-27 15,-10-6-20-15,10 2-18 0,-10-2-15 16,13 2-12-16,-13-2-7 0,17-2-3 0,-17 2-3 15,15-2 4-15,-15 2-10 0,20-6-6 0,-11 3-5 16,0-4-4-16,-1 2-2 0,0-1 5 0,-2-3 9 16,0 2 8-16,-1-1 11 0,-1-1 8 0,-4 9 20 15,5-17 10-15,-5 17-9 0,0-15-8 16,0 15-8-16,-3-13-10 0,3 13-7 0,-8-12-1 0,8 12-12 16,-14-8-6-16,14 8-6 0,-14-3 3 15,14 3 3-15,-21 3-53 0,11 0 85 0,-1 2-65 16,-1 3 75-16,2 1-59 0,0 1 80 0,1 2-54 15,1 2 57-15,2 0-50 0,-1 0 59 0,3 1-48 16,2 0 35-16,1 0-47 0,1-1 33 0,1-1-45 16,0 3 36-16,3-3-41 0,1 1 25 0,1 0-38 15,2-2 34-15,1-1-40 0,4 0 30 0,0-2-53 16,3 0-3-16,1-2-111 0,3 0-20 0,-2-4-88 16,1 0-64-16,3-3-125 0,-1-3-72 15,2 0-46-15,0-2-338 0,1-2-440 0</inkml:trace>
  <inkml:trace contextRef="#ctx0" brushRef="#br0" timeOffset="-213456.08">4437 13522 334 0,'-8'-12'422'15,"8"12"-33"-15,-5-11-46 0,5 11-43 16,-6-8-25-16,6 8-20 0,-5-9-37 0,5 9-32 16,0 0-39-16,-6-9-27 0,6 9-24 0,0 0-19 15,0 0-12-15,0 0 2 0,0 0 3 0,0 0 25 16,-7 7 28-16,7-7 21 0,-3 14-60 0,2-3 65 16,-1 1-55-16,1 3 68 0,-1 0-36 0,-2 2-1 15,1 0-15-15,1 0 15 0,-2 3-11 0,1-2 7 16,1 1-36-16,1-1 13 0,-2 0-38 0,0 2 12 15,2-4-36-15,0 1 19 0,0 0-32 0,-1-1 18 16,2-2-30-16,-1-1-10 0,1-1-97 0,1 0-46 16,-1-12-133-16,2 22-23 0,-2-22-90 15,3 15-118-15,-3-15-99 0,8 10-367 0,-8-10-563 0</inkml:trace>
  <inkml:trace contextRef="#ctx0" brushRef="#br0" timeOffset="-213013">4654 13784 54 0,'0'0'460'0,"0"0"-159"0,9-4-14 16,-9 4-85-16,10-4 18 0,-10 4-84 0,10-2 31 16,-10 2-87-16,13-3 47 0,-13 3-86 0,18-6 58 15,-18 6-80-15,20-4 61 0,-20 4-77 16,18-6 1-16,-7 2 13 0,-2 0 1 0,0 1-2 15,-2-2-11-15,2 0 2 0,-9 5 73 0,13-11-57 16,-13 11 67-16,11-12-70 0,-11 12 53 0,7-14-63 16,-7 14 64-16,4-17-2 0,-4 17-2 0,-2-15-2 15,2 15 5-15,-4-16 3 0,4 16-7 0,-5-16-16 16,5 16-3-16,-10-12-12 0,10 12-4 0,-9-12-9 16,9 12-7-16,-10-7 1 0,10 7-5 0,-14-2-1 15,14 2-4-15,-13 2 2 0,13-2 5 0,-15 7 2 16,7-2-38-16,2 3 63 0,-1 0-37 0,0 4 66 15,2 0-52-15,-1 2 58 0,3-2-54 16,-1 3 56-16,1-1-52 0,2-1 63 0,0 2-65 16,1-2 52-16,1 1-59 0,0 1 57 0,0-1-68 15,3 1 61-15,0-2-12 0,1-1-63 0,2-1 65 16,2-1-67-16,1 1 60 0,0-3-63 0,3 0 57 16,0-2-91-16,2-2 16 0,-1 0-108 0,1-3-8 15,-1-1-66-15,4-1-35 0,0-4-96 0,0-1-40 16,0-2 11-16,0-2-81 0,1-2-172 0,-4-1-137 15</inkml:trace>
  <inkml:trace contextRef="#ctx0" brushRef="#br0" timeOffset="-212675.75">5076 13636 331 0,'2'-12'326'16,"-2"12"-41"-16,0 0-25 0,3-12-42 16,-3 12-71-16,0 0 56 0,0 0-19 0,5-10-16 15,-5 10-11-15,0 0-7 0,0 0-7 0,0 0-6 16,14 3-12-16,-14-3-44 0,6 7 43 0,-6-7-45 15,9 10 51-15,-3-3-44 0,-1 1 56 16,1 1-64-16,0 2 55 0,1 0-63 0,-1 1 61 16,1 0-64-16,-1 1 49 0,0 1-53 0,1-1 43 15,-1 0-54-15,-1-1 40 0,1 1-66 0,0-3 45 16,-2 0-65-16,-1-1 53 0,3 0-60 0,-6-9 51 16,6 14-49-16,-6-14 51 0,6 11-45 0,-6-11 55 15,5 8-41-15,-5-8 41 0,0 0-46 0,7 6 37 16,-7-6-49-16,0 0 40 0,8-8-41 15,-8 8-5-15,5-13-1 0,0 4 6 0,-3-1-4 16,1-1 5-16,1-4-5 0,-1 0 1 0,1 1-3 16,0-1-5-16,0 0 37 0,2 0-48 0,-2 0 33 15,1 2-53-15,0-1 34 0,1 0-68 0,-1 3 23 16,0 1-109-16,-2 1-4 0,3 0-68 0,-6 9-60 16,9-15-61-16,-9 15-58 0,7-9-36 0,-7 9-409 15,10-7-403-15</inkml:trace>
  <inkml:trace contextRef="#ctx0" brushRef="#br0" timeOffset="-212034.3">5481 13711 290 0,'0'0'349'0,"1"11"-87"0,-1-11 33 0,0 0-83 16,0 0 39-16,0 0-108 0,8 7 39 0,-8-7-85 15,0 0 46-15,12 3-89 0,-12-3 52 0,0 0-82 16,16 0 57-16,-16 0-67 0,13-1 54 0,-13 1-63 16,12-4 0-16,-12 4 3 0,13-6-2 0,-13 6 56 15,12-8-69-15,-6 2 58 0,-6 6-59 0,9-12 51 16,-5 3-61-16,-4 9 66 16,8-14-7-16,-8 14-7 0,3-15 7 0,-3 15 21 15,2-15-2-15,-2 15-1 0,-2-13-4 0,2 13-9 16,-3-11-6-16,3 11-10 0,-7-9-2 0,7 9-2 15,-7-5-4-15,7 5 2 0,0 0-2 0,-16-2 3 16,16 2 7-16,-12 4-48 0,12-4 70 0,-13 9-54 16,5-1 60-16,0 0-51 0,3 2 63 0,0 1-61 15,0 2 59-15,1-1-47 0,1 0 55 0,2 0-62 16,0 1 60-16,0 0-65 0,2 1 58 0,-1-3-63 16,2 1 61-16,2 1-61 0,2 1 52 0,-1-3-64 15,2 1 61-15,3-3-71 0,2 1 71 0,0-3-67 16,2 0 60-16,1-2-56 0,2-2 53 15,-2 0-78-15,0-3 48 0,3-1-69 0,-1-4 51 16,1-1-50-16,0-4 28 0,1-1-60 0,-3-3 62 16,2-4-54-16,0-1 55 0,-4-3-50 0,-1 1 57 15,0-3-49-15,-3-1 62 0,-1 0 1 0,-2 1-1 16,0 3 0-16,-3-1 1 0,0 1-2 0,-2 4 6 16,1 1 12-16,-1 2 15 0,0 2 4 0,1 1-8 15,-1 1-11-15,-2 10-16 0,2-16-4 0,-2 16-1 16,0 0 6-16,0-12 6 0,0 12 19 0,0 0-47 15,0 0 68-15,-5 10-53 0,5-10 73 16,-5 15-45-16,3-4 64 0,-1 1-50 0,0 2 61 16,1 2-57-16,-1 0 3 0,1 2 1 0,0-1-8 15,0 2-1-15,0 1-12 0,1-1-3 0,1 1 41 16,0-2-53-16,0 1 48 0,0 1-64 0,1-2 5 16,1 0-130-16,-1-2-30 0,2 0-95 0,-2-1-119 15,1-4-118-15,0 3-473 0,0-3-557 0</inkml:trace>
  <inkml:trace contextRef="#ctx0" brushRef="#br0" timeOffset="-210963.99">2878 14440 279 0,'1'-14'465'0,"-1"14"-126"16,2-11-29-16,-2 11-77 0,0 0-8 0,3-12-46 16,-3 12 4-16,0 0-37 0,0 0-1 0,0 0-24 15,0 0 11-15,0 0 4 0,0 0 4 16,9 6-13-16,-9-6-6 0,2 16 3 0,1-7-3 15,-2 3 13-15,-1 1 3 0,2 1-4 0,-2 4 4 16,-2 0-2-16,1 5-4 0,-2 2-6 16,0-1-17-16,0-1-11 0,-1 1-20 0,2 1 0 15,-3-2-2-15,1-1-4 0,0 0-10 0,0-1-6 16,2-3-7-16,-1-1-14 0,0 0-9 0,1-3-3 16,0 0-4-16,0-2 0 0,1 0 1 0,1-12-1 15,-3 20-4-15,3-20-8 0,0 15 6 0,0-15 1 16,0 16-1-16,0-16-6 0,4 12-8 0,-4-12-16 15,5 10-20-15,-5-10-22 0,10 7-39 0,-10-7-48 16,16 5-37-16,-16-5-54 0,18 0-34 0,-18 0-73 16,25-1-45-16,-12-2-79 0,1-1-49 0,1 1-292 15,1-3-343-15</inkml:trace>
  <inkml:trace contextRef="#ctx0" brushRef="#br0" timeOffset="-210733.1">2815 14677 47 0,'-12'-5'508'0,"12"5"-102"0,-7-5-106 16,7 5-35-16,0 0-50 0,0 0 10 0,-8-6-37 0,8 6-4 15,0 0-41-15,0 0-5 0,14-3-28 0,-14 3 3 16,14 0-30-16,-14 0-6 0,23 0-23 15,-9 1 5-15,0-1-23 0,4 2 6 0,0-2-44 16,1 1-49-16,-1 0-126 0,3-1-72 16,-4 2-109-16,0-1-390 0,0-1-259 0</inkml:trace>
  <inkml:trace contextRef="#ctx0" brushRef="#br0" timeOffset="-210343.91">3138 14658 53 0,'0'0'583'0,"0"0"-110"0,0 0-92 0,7-5-12 16,-7 5-44-16,0 0-29 0,0 0-61 0,11-6-19 15,-11 6-43-15,0 0-24 0,0 0-17 0,17 0-23 16,-17 0-13-16,9 6-12 0,-9-6-6 0,11 8 13 16,-4-1 1-16,-2 1-2 0,0 0 3 0,0 3-13 15,1 0 2-15,-2-1-9 0,0 3-7 0,-1-1-5 16,-1 0 3-16,-1 1-14 0,1-2-3 0,-2 2-6 15,0-2 2-15,-3 0-8 0,2 0-3 0,-2 0-7 16,1-1 1-16,2-10-4 0,-5 17 1 0,5-17-1 16,-9 12 0-16,9-12-2 0,-8 10 0 0,8-10-3 15,-9 5-2-15,9-5 3 0,0 0-13 0,-11-2-9 16,11 2-9-16,-4-11-1 0,4 11-11 16,4-18 0-16,2 5-1 0,2-4 14 0,1 2-56 15,2-2 64-15,1 0-58 0,0 2 54 0,2 0-55 16,1 0 61-16,-2 2-54 0,0 1 56 0,1 2-68 15,-2 1 44-15,-1 0-50 0,1 2 4 0,-1 0-37 16,-2 2-49-16,1 1-48 0,-1 1-43 0,-9 3-98 16,17-3-55-16,-17 3-82 0,14 0-300 15,-14 0-303-15</inkml:trace>
  <inkml:trace contextRef="#ctx0" brushRef="#br0" timeOffset="-210081.16">3556 14745 586 0,'10'-5'516'0,"-10"5"-122"0,0 0-43 0,0 0-60 16,0 0-27-16,0 0-66 0,0 0-12 0,0 0-30 16,0 0-7-16,0 0-9 0,6 10 18 0,-6-10-17 15,0 0-4-15,0 18-14 0,0-18 8 0,-3 18-10 16,3-18-20-16,-1 20-3 0,-2-10-4 0,2 0-22 15,1-10-6-15,-4 19-11 0,3-7-5 16,-3-3-5-16,4-9-12 0,-5 17-7 0,5-17-19 0,-3 14-39 16,3-14-59-16,-4 11-49 0,4-11-74 15,-2 10-70-15,2-10-132 0,0 0-78 0,0 0-451 16,0 0-527-16</inkml:trace>
  <inkml:trace contextRef="#ctx0" brushRef="#br0" timeOffset="-209800.32">3555 14528 13 0,'0'0'362'15,"0"0"-118"-15,0 0-15 0,1-14-41 0,-1 14-13 0,0 0-20 16,0 0-18-16,0 0-14 0,0 0-7 16,0 0-14-16,0 0-18 0,0 0-3 0,0 0 10 15,0 0-8-15,0 0-6 0,0 0-2 0,0 0 6 16,0 0 17-16,0 0 16 0,0 0 8 0,0 0-1 15,0 0 2-15,0 0-2 0,0 0-7 0,0 0-14 16,13-5 2-16,-13 5-3 0,0 0-10 0,8-5-11 16,-8 5-15-16,0 0-14 0,9-7-13 0,-9 7-11 15,0 0-9-15,7-7-21 0,-7 7-34 0,0 0-63 16,0 0-51-16,0 0-51 0,0 0-58 0,0 0-59 16,12 4-67-16,-12-4-377 0,0 0-281 15</inkml:trace>
  <inkml:trace contextRef="#ctx0" brushRef="#br0" timeOffset="-209116.96">3932 14766 292 0,'0'0'323'16,"2"-12"-70"-16,-2 12 25 0,2-10-52 0,-2 10 2 0,0 0-56 15,0-17 18-15,0 17-45 0,-3-11 10 16,3 11-34-16,-4-10 8 0,4 10-29 0,-7-10 13 16,7 10-29-16,-11-9 5 0,11 9-23 0,-11-6 9 15,11 6-19-15,-14-4 2 0,14 4-20 0,-16 0 11 16,16 0-17-16,-17 4 14 0,8 1-16 0,-3 0 17 15,3 0-23-15,-1 3 21 0,1 0-17 0,-1 0 9 16,1 4-12-16,1-3 6 0,1 2-15 0,2-1 10 16,-1 0-14-16,3-1 15 0,0 1-14 0,3-10 9 15,-4 16-9-15,4-16 9 0,1 16-10 0,-1-16 15 16,7 14-15-16,-7-14 11 0,10 11-19 0,-10-11 14 16,15 9 0-16,-15-9 10 0,17 6-12 15,-17-6 10-15,20-1-11 0,-20 1 5 0,21-5-17 16,-11-1 13-16,2 0-15 0,-2-3 11 0,0-2-4 15,0 1-7-15,0-3-1 0,-1 2 0 0,-1-3 2 16,1 3 4-16,-3-2-2 0,1 1 0 0,-2 3-4 16,-1-1-1-16,1 0-2 0,-5 10 1 0,9-14-4 15,-9 14-7-15,6-12-8 0,-6 12-6 0,5-9 6 16,-5 9 5-16,0 0 3 0,0 0 3 0,0 0 8 16,0 0 8-16,8 9 4 0,-8-9 15 0,0 13-13 15,0-13 13-15,-1 21-8 16,0-11 16-16,1 4-1 0,-2-1 1 0,1 2-6 15,0-1 11-15,-1 2-9 0,0 2 11 0,1-1-10 16,-1 0 2-16,1 1-8 0,0 0 3 0,-1 0-4 16,1 0-6-16,0 0-2 0,-1 0-1 0,1-2-3 15,0 0-3-15,0 1 1 0,-3-2 0 0,3-4-1 16,-1 3-2-16,1-3 0 0,1-11 4 0,-2 20 5 16,2-20 2-16,-3 15-50 0,3-15 65 0,-5 11-59 15,5-11 59-15,-9 9-60 0,9-9 30 0,-14 5-35 16,14-5-39-16,-18-2-52 0,5 0-44 0,0-2-65 15,-2-1-32-15,1 0-78 0,0-2-44 16,0-1-73-16,2 1-295 0,1-2-267 0</inkml:trace>
  <inkml:trace contextRef="#ctx0" brushRef="#br0" timeOffset="-208518.77">4345 14715 105 0,'0'0'490'15,"5"-17"-87"-15,-5 17-50 0,1-12-55 0,-1 12-36 16,-1-13-39-16,1 13-39 0,-5-10-36 16,-2 4-18-16,7 6-25 0,-10-7-20 0,10 7-14 15,-14-6-16-15,14 6-10 0,-15-1-7 16,15 1-6-16,-19 2-7 0,8 3-5 0,0-2-2 15,2 1 11-15,0 2-14 0,-1 1 12 0,-1 0-19 16,4 3 14-16,-2-1-16 0,1-1 13 0,3 2-14 16,0-2 13-16,0 2-19 0,1-2-3 15,4-8 19-15,-6 17 9 0,6-17-16 0,-2 15 13 16,2-15-13-16,2 12 18 0,-2-12-11 0,8 12 12 0,-1-6-13 16,-7-6 13-16,14 8-19 0,-14-8 16 0,15 4-14 15,-15-4 15-15,18-2-16 0,-8-2 16 16,-1 1-18-16,0-2 12 0,1-4-9 0,0 0 8 15,-3-1-4-15,1-1 18 0,-1 0 19 0,-1-1 5 16,-1 2 0-16,-1 1 8 0,0-1 18 0,-4 10 4 16,7-15-10-16,-7 15-9 0,6-13-87 0,-6 13 51 15,4-9-15-15,-4 9-10 0,0 0-1 0,5-10-4 16,-5 10-1-16,0 0 6 0,0 0 2 0,0 0 5 16,3 13 3-16,-3-13 3 0,-1 15 10 0,1-15-4 15,0 21 2-15,-2-9 3 0,2 2 5 0,0 0-3 16,-1 1 3-16,0 1-1 0,1 2-5 0,0-2 0 15,-1 2-1-15,1-1-8 0,-2 0-2 16,2 2-2-16,-1-3 0 0,1 2-6 0,-1-1-2 16,1-1 0-16,0-1 3 0,-2-1-57 0,2-3 64 15,-1 1-43-15,1-12 47 0,-1 20-41 0,1-20 57 16,-1 15-51-16,1-15 53 0,-3 13-51 0,3-13 45 16,-9 8-73-16,9-8 23 0,-11 3-40 0,11-3-53 15,-19-2-58-15,7-1-53 0,-2 0-26 0,1-2-88 16,-1-1-47-16,0 0-50 0,1-1-432 0,1 0-411 15</inkml:trace>
  <inkml:trace contextRef="#ctx0" brushRef="#br0" timeOffset="-206802.66">4565 14728 551 0,'0'0'395'0,"0"0"-89"16,0 0-64-16,3-10-41 0,-3 10-8 0,0 0-64 15,0 0 10-15,10-7-47 0,-10 7 8 0,0 0-41 16,13 1 11-16,-13-1-30 0,0 0 13 0,19 2-20 16,-19-2 7-16,15 0-22 0,-15 0 19 0,15 0-16 15,-15 0 15-15,15-3-18 0,-15 3 13 16,17-4-29-16,-17 4 11 0,15-9 9 0,-15 9 9 0,13-11 3 15,-13 11 2-15,10-12 6 0,-10 12 20 16,8-16 17-16,-8 16 1 0,3-14-12 0,-3 14-6 16,1-13-2-16,-1 13 3 0,-3-16 3 0,3 16-5 15,-4-12-61-15,4 12 46 0,-7-13-13 0,7 13-7 16,-9-7-8-16,9 7-7 0,-13-3-3 0,13 3 0 16,-14 2 2-16,14-2 0 0,-18 8-1 0,10-2 5 15,-1 2 3-15,-1 3-1 0,1 0 5 0,0 1 0 16,2 2 3-16,-1 0-2 0,3 0 4 0,-2 1 15 15,3 0-14-15,1 0 9 0,-1-3-12 0,1 1 4 16,2-1-6-16,2 0 7 0,1-1-9 16,0-1 5-16,4 0 0 0,2 0-2 15,1-1 4-15,3-1-4 0,0-1-1 0,5-2-4 16,-2-1-6-16,5-2 3 0,-4-1-5 0,5-2-5 16,-1-1-9-16,-1-3-7 0,3-2-12 0,-3-3-8 15,2 2-16-15,-2-5 4 0,-2 0-8 0,-2-1-9 16,-1 1 15-16,-2-2-1 0,-2 2 6 0,-3 1 7 15,0-2 1-15,0 2-50 0,-4 2 59 0,-1-1-54 16,1 1 66-16,-3 10-59 0,1-16 54 0,-1 16-58 16,1-15 52-16,-1 15-5 0,0 0 2 0,-1-14-4 15,1 14 5-15,0 0 1 0,0 0 2 0,0 0 1 16,0 0 6-16,0 0 2 0,0 0 3 16,0 0-1-16,-9 3-1 0,9-3 2 0,0 0 4 15,3 12 4-15,-3-12 2 0,4 12-3 0,-4-12 1 16,6 10-1-16,-6-10-2 0,10 9 1 0,-10-9-2 15,16 10-2-15,-9-6-1 0,-7-4 1 0,18 7 19 16,-18-7-16-16,18 5 18 0,-18-5-19 0,18 2 3 16,-18-2 4-16,14 1 1 0,-14-1 2 0,14 0-2 15,-14 0 0-15,12-3 0 0,-12 3 2 0,0 0 2 16,10-7 1-16,-10 7-5 0,0 0-5 16,0 0-2-16,-4-12 6 0,4 12 1 0,-8-5 0 0,8 5 1 15,-9-4 0-15,9 4-2 0,-12-2 0 0,12 2-1 16,-12 1 2-16,12-1 0 0,-15 3 2 15,15-3 6-15,-16 9 4 0,16-9 5 0,-12 11 7 16,4-4-5-16,8-7 0 0,-12 14-1 0,12-14 12 16,-9 16 7-16,6-8 8 0,3-8-1 0,-7 16-3 15,7-16-6-15,-1 16 1 0,1-16 1 0,0 14 0 16,0-14-3-16,6 12-6 0,-1-4 0 0,2-3-8 16,1 0 1-16,2 0-6 0,0 0-1 0,2-2-14 15,1 0-39-15,2 0-31 0,2-1-21 0,-2-1-52 16,0-1-14-16,0-1-46 0,3-2 1 15,-2 0-46-15,0 0 36 0,-2-1-10 0,1-1 44 16,-2-2 3-16,-1 2 53 0,-1-2 6 0,-3 2 45 16,0-2 2-16,-1 1 42 0,0 1 11 15,-7 5 58-15,9-13-13 0,-9 13 32 0,7-8-32 16,-7 8 28-16,7-8-37 0,-7 8 22 0,5-8-36 16,-5 8 28-16,0 0-34 0,6-6 34 0,-6 6-39 15,0 0 52-15,0 0-44 0,0 0 36 0,0 0-46 16,17 1 13-16,-17-1 6 0,0 0 5 0,13 5 2 15,-13-5 0-15,11 4 26 0,-11-4-34 16,14 5 30-16,-14-5-26 0,14 3 28 0,-14-3-26 0,18 2 26 16,-18-2-23-16,15 1 16 0,-15-1-20 0,18-2 22 15,-18 2-25-15,18-5 21 0,-18 5-25 0,17-8-1 16,-9 2-2-16,0 0 3 0,-3-1 16 16,2 0-11-16,-2-2-5 0,-1 1 5 0,0-1 21 15,-4 9 0-15,2-16-5 0,-2 16-3 0,3-15-2 16,-3 15-8-16,-5-16-6 0,5 16-2 0,-8-14 0 15,8 14-5-15,-12-12 2 0,12 12-4 0,-13-6 0 16,13 6-3-16,-16-3 3 0,16 3 4 0,-18 3 4 16,18-3 0-16,-18 6 7 0,8-1 5 0,-1 3 5 15,2 2 6-15,-1-2-1 0,3 3 14 0,1 0-15 16,-1 2 4-16,2-2 17 0,3 1-15 0,-1-1 16 16,3 2-14-16,1-1 9 0,1 1-12 0,3-3 6 15,1 2-15-15,0-1 10 0,5-1-14 16,1 0-4-16,1-1-3 0,3-3-2 0,2 3 0 15,3-2-3-15,2-3 0 0,-1-1-3 0,4-1-3 16,-5 0-6-16,2-4-11 0,0 0-2 0,2-3-16 16,-2-2-1-16,-2 0 0 0,-1-2-1 15,-1-1 9-15,-4 0-2 0,-1 0-2 0,-4 1 2 16,-1-2 0-16,-1 1 2 0,-4 2 1 0,-2-2 1 16,-2 10 4-16,-1-18 0 0,-3 9 3 0,-1 0-4 15,-3 2 5-15,1-1 2 0,-1 2-3 0,-1 0 0 16,-1 2 0-16,0 0 1 0,10 4-1 0,-21-4 2 15,21 4 3-15,-19 1 3 0,6 2 1 16,3 2 3-16,-3 3 5 0,3-2 6 0,0 4 9 16,0-1-13-16,1 2 10 0,2 1-7 0,1 0 13 15,1 1-10-15,0-3 16 0,1 1-15 0,4-11 13 16,0 21-11-16,0-21 11 0,4 18-9 0,2-10 8 16,-1 0-12-16,3 0 1 0,1-3 0 0,1 1 3 15,0-4 3-15,0 1 1 0,3-2-1 0,0-2 1 16,0-2-10-16,1-1 4 0,1-3 0 0,0-4 0 15,1-2-4-15,-2-3-5 0,0-5-55 0,1-1 59 16,-2-4-44-16,-2-2 56 0,0-1-66 0,-3-2 65 16,-1-1-56-16,-1 0 54 0,0 2-53 0,-3 3 65 15,0 4-2-15,1 0-3 0,-2 5 9 0,1 2 4 16,-2 0-61-16,3 5 50 0,-3 0-10 16,-1 11-10-16,1-15 2 0,-1 15-48 0,0 0 70 15,0 0-41-15,0 0 70 0,0 0-48 0,-7 12 78 16,3 0-38-16,2 3 21 0,-2 2 15 0,1 4 9 15,-1 3 23-15,0 0-44 0,1 0 23 0,0 3-39 16,-2-1 15-16,4 2-37 0,-3-2 20 0,3 1-37 16,-2 1 21-16,2-3-33 0,1 0 25 0,-2 0-35 15,2-4 20-15,0-1-81 0,2-1-7 0,-2-3-132 16,1 2-32-16,0-4-91 0,1-2-137 0,-2 0-119 16,1-1-471-16,-1-11-667 0</inkml:trace>
  <inkml:trace contextRef="#ctx0" brushRef="#br0" timeOffset="-181173.76">9025 13401 10 0,'0'0'342'0,"0"0"-63"0,0 0 9 0,-13-1-83 16,13 1 10-16,0 0-69 0,0 0 38 0,-13-2-67 15,13 2 60-15,0 0-71 0,0 0 64 16,0 0-64-16,0 0 52 0,0 0-65 0,-14 0 50 16,14 0-60-16,0 0 48 0,0 0-55 0,0 0 48 15,0 0-58-15,0 0 52 0,0 0-52 0,0 0 60 16,0 0-48-16,0 0 70 0,0 0-64 0,12 2 60 16,-12-2-66-16,19 0 49 0,-8-2-59 0,3 2-5 15,-1 0-4-15,1 0-9 0,3-1-7 0,-3 1-9 16,2 0-8-16,1 0 0 0,-3 0-4 15,3-1-7-15,-4 2-1 0,1-1-5 0,-14 0 0 16,24 0-1-16,-11 1-1 0,-13-1-2 0,16-1 0 16,-16 1-1-16,16 0-13 0,-16 0-25 0,12 0-33 15,-12 0 13-15,0 0-102 0,16 1 1 0,-16-1-107 16,0 0-1-16,11-1-85 0,-11 1-19 0,0 0-27 16,0 0-412-16,13-2-333 0</inkml:trace>
  <inkml:trace contextRef="#ctx0" brushRef="#br0" timeOffset="-180754.35">9444 13255 442 0,'1'-12'311'15,"-1"12"0"-15,0 0-77 0,0 0 38 0,0 0-92 16,0 0 26-16,1-13-96 0,-1 13 31 0,0 0-81 15,0 0 57-15,0 0-74 0,0 0 63 0,0 0-48 16,0 0 45-16,13 5-39 0,-13-5 55 0,7 8-46 16,-7-8 62-16,10 14-50 0,-4-7 37 15,-1 1-57-15,3 3 45 0,0-1-61 0,-1 2 56 16,1-1-68-16,0 2 51 0,-1-1-64 16,1 0 58-16,0 0-60 0,-2-1 50 0,3 0-61 15,-3 0 50-15,0-1-64 0,0-2 57 0,-1 1-62 16,0-2 60-16,-5-7-63 0,9 13 61 0,-9-13-61 15,8 10 65-15,-8-10-52 0,6 8 74 0,-6-8-67 16,0 0 62-16,10 5-61 0,-10-5 56 0,0 0-58 16,12-7 51-16,-12 7-53 0,8-13 50 0,-4 4-55 15,-1-1-2-15,2-3 4 0,-1-1 0 0,0-1 4 16,0 1 4-16,0 0 0 0,0-1 1 0,-2 3 1 16,1 1 2-16,-1-2-2 0,2 2-2 0,-4 11-4 15,3-19-1-15,-3 19-9 0,3-15-7 0,-3 15-19 16,2-13-64-16,-2 13-62 0,2-11-34 15,-2 11-138-15,0 0-59 0,3-13-29 0,-3 13-45 16,0 0-362-16,0 0-358 0</inkml:trace>
  <inkml:trace contextRef="#ctx0" brushRef="#br0" timeOffset="-180314.43">9896 13312 180 0,'0'0'464'0,"0"0"-77"0,0 0-135 0,7 7 15 16,-7-7-85-16,0 0 45 0,0 0-92 15,6 6 48-15,-6-6-89 0,0 0 38 0,13 3-78 16,-13-3 42-16,14 0-69 0,-14 0 53 0,14-2-64 16,-14 2 51-16,14-3-58 0,-14 3 53 0,13-5-56 15,-13 5 49-15,13-7-53 0,-13 7 45 16,11-11-57-16,-11 11 54 0,8-12-43 0,-8 12 35 15,5-15-49-15,-5 15 16 0,1-14 57 0,-1 14-54 16,-1-16 4-16,1 16 0 0,-4-14 7 0,4 14 0 16,-8-12 44-16,8 12-55 0,-11-10 48 0,11 10-55 15,-12-7 49-15,12 7-54 0,-12-2 50 0,12 2-47 16,-16 3 54-16,7 1-41 0,2 3 67 16,-3 2-47-16,1 2 68 0,-1 0-54 0,0 3 58 15,1 2-42-15,2 1 68 0,-1 1-68 0,2-2 48 16,1 1-65-16,-1-1 56 0,4-1-56 0,-1 0-7 15,2 1-1-15,1-3-5 0,0-1-3 0,1 1 2 16,2-2-1-16,1 0 3 0,2-1 0 0,4-2-3 16,1 0-6-16,1-4-19 0,5 0-33 0,-2-2-50 15,3-2-52-15,1-1-50 0,-1-1-17 0,1-2-126 16,4-2-42-16,-2-1-40 0,1 0-57 0,-1-2-321 16,-1 1-304-16</inkml:trace>
  <inkml:trace contextRef="#ctx0" brushRef="#br0" timeOffset="-179960.79">10620 13025 583 0,'-3'-12'511'0,"3"12"-74"16,-4-17-49-16,4 17-28 0,-1-12-53 0,1 12-38 15,-4-11-49-15,4 11-50 0,0 0-37 0,-2-9-25 16,2 9-16-16,0 0-2 0,0 0 18 0,-4 9-15 16,4-9 37-16,-1 17 24 0,1-4 14 0,-3 2-47 15,3 1 26-15,-1 1-10 0,-1 1 6 0,0 2-17 16,-1 0-14-16,1 1-6 0,0 3-14 0,0-3-12 15,-1-2-14-15,2 2-15 0,-3-2-7 0,3 0-8 16,0-1-7-16,1-1-20 0,-1 0-52 16,-1-3-74-16,2-2-109 0,0 1-49 0,0-13-138 0,2 22-60 15,-2-22-122-15,5 16-492 0,-5-16-703 16</inkml:trace>
  <inkml:trace contextRef="#ctx0" brushRef="#br0" timeOffset="-179516.39">10785 13298 75 0,'0'0'598'16,"0"0"-130"-16,0 0-174 0,0 0-3 0,0 0-103 16,0 0 33-16,0 0-92 0,10-5 31 0,-10 5-92 0,0 0 41 15,13-2-72-15,-13 2 47 0,11-1-64 16,-11 1 47-16,15-3-62 0,-15 3 55 0,15-4-62 15,-15 4 47-15,12-6-64 0,-12 6-1 0,14-8 2 16,-14 8 2-16,11-12 6 0,-5 5 15 0,-6 7-15 16,6-16 1-16,-6 16 5 0,2-16 5 0,-2 16 7 15,-2-17 12-15,2 17 6 0,-4-17 20 0,4 17-14 16,-11-13-4-16,6 5 1 0,-2 2 3 0,7 6-7 16,-14-9 3-16,14 9-2 0,-15-4-1 0,15 4 1 15,-18 0 45-15,18 0-43 0,-18 7 53 16,8-1-53-16,-1 1 53 0,2 2-52 0,-2 1 64 15,1 1-54-15,3 2 65 0,0-1-52 16,1 2 35-16,-2-1-25 0,4 1 64 0,2 2-59 16,-1-2 55-16,3 0-66 0,0-3 43 0,1 3-57 15,2-2-2-15,1 1 1 0,1-1-4 0,4-1-3 16,0-1-5-16,2-1 3 0,3-2 7 0,2-1-31 16,2-1-34-16,1 0-54 0,-1-4-66 15,1 0 3-15,-1-2-108 0,1-1 10 0,0-2-118 0,-1-1-6 16,-2-1-26-16,0 0-71 0,0-1-246 0,-3-1-214 15</inkml:trace>
  <inkml:trace contextRef="#ctx0" brushRef="#br0" timeOffset="-179149.77">11081 13155 484 0,'0'0'425'15,"0"-14"-59"-15,0 14-33 0,0 0-27 0,0 0-40 16,-1-11-43-16,1 11-51 0,0 0-24 0,0 0-13 15,0 0-7-15,0 0-12 0,0 0 42 0,13 6-59 16,-13-6 59-16,10 11-62 0,-5-3 52 0,1 0-57 16,2 3 50-16,0-1-51 0,0 3 48 0,0 0-54 15,0-1-1-15,0 1-3 0,0-1-9 16,1 1 0-16,-2-2-6 0,1 1-9 0,0-1-7 0,-1 0-6 16,-2-3-7-16,0 1-5 0,0-1-3 15,-5-8-2-15,10 13-1 0,-10-13 1 0,8 10 6 16,-8-10-3-16,5 8 4 0,-5-8-7 0,0 0 6 15,12 5-6-15,-12-5-4 0,10-4-2 0,-10 4-6 16,13-12-2-16,-6 3-1 0,1-2 1 0,1-4-4 16,0 0-3-16,1-3-4 0,1 0 3 0,-3-1-9 15,2 1 5-15,0 1-24 0,-4 1 31 0,0 2-28 16,2 0 22-16,-3 3-39 0,0 0 10 0,0 1-68 16,-2 2-28-16,-3 8-88 0,9-15-46 0,-9 15-71 15,5-10-55-15,-5 10-29 0,0 0-34 16,4-9-467-16,-4 9-482 0</inkml:trace>
  <inkml:trace contextRef="#ctx0" brushRef="#br0" timeOffset="-178480.96">11516 13229 365 0,'0'0'478'0,"2"12"-48"0,-2-12-158 0,0 0 28 0,0 0-67 16,0 0 15-16,0 0-101 0,0 0 16 0,8 5-77 16,-8-5 28-16,0 0-67 0,15 0 42 0,-15 0-63 15,0 0 45-15,13-1-62 0,-13 1 49 16,0 0-57-16,16-5 48 0,-16 5-54 0,9-6 49 0,-9 6-50 16,11-7 47-16,-11 7-52 0,9-11 48 15,-9 11-54-15,7-13 50 0,-7 13-52 0,4-13 3 16,-4 13 8-16,1-14 9 0,-1 14 12 0,0-13 0 15,0 13 4-15,-1-12 3 0,1 12 0 0,-4-10-7 16,4 10 2-16,-6-8 1 0,6 8 0 0,0 0-3 16,-13-5 1-16,13 5 47 0,0 0-58 0,-15 2 57 15,15-2-52-15,-13 9 64 0,8-3-49 16,-3 3 51-16,3-1-59 0,-4 3 64 0,3-1-57 0,1 3 62 16,2 0-65-16,-2-1 59 0,2-1-65 15,1 0 62-15,1 1-68 0,-1 1 56 0,4-3-63 16,-2-10 59-16,1 20-58 0,1-9 63 0,2-2-55 15,0-1 44-15,3 0-35 0,0 0 6 0,4-2 1 16,0-1-1-16,5 0-6 0,-3-3-3 0,1-1-3 16,0-2-4-16,6-1-12 0,-3-3-6 0,3-1-10 15,1-4-12-15,-1-1-8 0,3-3-6 0,-3-2 9 16,-1-2 6-16,0-1 7 0,-3 0 3 0,0-3 4 16,-5 3 8-16,0 0 2 0,-2-2-20 0,-5 2 27 15,1 1-19-15,-1 1 29 0,-4 1-19 16,2 0 35-16,-2 2-26 0,0 1 35 0,0 0-30 15,0 2 32-15,0 11-32 0,-2-19 27 16,2 19-40-16,-2-15 25 0,2 15-29 0,-5-10 26 16,5 10-31-16,0 0 27 0,0 0-25 0,0 0 36 15,-13 9-32-15,13-9 38 0,-7 18-29 0,3-7 39 16,2 4 3-16,-1 2 11 0,1 0 2 0,0 1 0 16,-2 1 10-16,2 0 4 0,0 1 0 0,1 0-5 15,1-1-9-15,-2 0-9 0,0 0-6 0,2 0-7 16,0 2-8-16,0-2-3 0,4 0-1 0,-4 0 2 15,3 0-6-15,-1 0-23 0,2-1-87 0,0-3-45 16,0 1-82-16,1-2-85 0,0-3-120 0,-4 0-68 16,2-2-566-16,-3-9-677 0</inkml:trace>
  <inkml:trace contextRef="#ctx0" brushRef="#br0" timeOffset="-177441.89">10563 13371 126 0,'0'0'198'0,"0"0"-37"0,0 0-21 0,0 0-30 16,0 0-15-16,0 0-10 0,0 0-3 0,0 0 3 15,0 0 1-15,0 0 1 0,0 0-8 0,0 0-4 16,0 0-1-16,0 0 3 0,0 0-23 0,0 0 28 0,7 7-37 16,-7-7 35-16,0 0-43 15,0 0 48-15,0 0-52 0,0 0 58 0,0 0-65 16,4 11 69-16,-4-11-74 0,0 0 66 0,0 0-71 16,2 11 71-16,-2-11-54 0,0 0 61 0,4 11-53 15,-4-11 52-15,0 0-62 0,0 15 54 0,0-15-52 16,0 0 46-16,3 13-60 0,-3-13 52 0,0 0-60 15,1 15 48-15,-1-15-56 0,0 0 50 0,2 10-55 16,-2-10 48-16,0 0-54 0,0 0 51 0,2 12-57 16,-2-12 55-16,0 0-52 0,0 0 51 0,0 0-50 15,0 0 45-15,1 13-72 0,-1-13 12 16,0 0-128-16,0 0-17 0,0 0-99 0,0 0-113 0,0 0-325 16,0 0-213-16</inkml:trace>
  <inkml:trace contextRef="#ctx0" brushRef="#br0" timeOffset="-175784.05">9202 14325 122 0,'0'0'307'0,"0"0"-40"0,-1-12-22 16,1 12-4-16,0 0-56 0,-1-11 43 0,1 11-78 16,0 0 50-16,0 0-84 0,-3-10 46 0,3 10-82 15,0 0 38-15,0 0-76 0,0 0 58 0,0 0-62 16,0 0 58-16,0 0-59 0,0 0 68 0,0 0-51 15,0 0 51-15,0 0-47 0,3 17 59 0,-3-17-52 16,1 17 42-16,-1-17-40 0,1 23 3 0,1-10 5 16,-2 4 8-16,0-1-4 0,1 3-5 0,-1-1-4 15,0 1 42-15,0 0-68 0,0 0 61 0,0 0-82 16,-1 2 63-16,1-2-69 0,-2 0 52 16,1-1-62-16,0 1 60 0,1-1-63 0,-2-3 50 15,1 2-54-15,1-4 49 0,-1 0-55 0,1-13 42 16,-1 21-41-16,1-21 40 0,0 19-49 0,0-19 49 15,0 15-52-15,0-15 53 0,0 14-49 0,0-14 52 16,2 12-55-16,-2-12 47 0,4 9-50 0,-4-9 47 16,8 7-55-16,-8-7 32 0,9 5-54 0,-9-5 31 15,12 4-88-15,-12-4 25 0,13 1-89 16,-13-1 27-16,14-1-87 0,-14 1 21 0,14-4-56 0,-14 4-47 16,17-9-19-16,-17 9-22 0,14-10-52 15,-14 10-210-15,12-12-125 0</inkml:trace>
  <inkml:trace contextRef="#ctx0" brushRef="#br0" timeOffset="-175549.76">9149 14543 357 0,'-12'-2'300'16,"12"2"-69"-16,0 0-7 0,-12-5-61 15,12 5-32-15,0 0-21 0,0 0-7 0,-10-4-12 16,10 4-8-16,0 0 0 0,0 0 4 0,11-3-2 0,-11 3 4 16,14-3-11-16,-14 3-11 0,19-6-8 15,-8 4-19-15,2-1-5 0,1 1-4 0,2-2-9 16,-2 3-10-16,0-2-44 0,-1 0-47 0,1 2-57 16,-2 0-55-16,2-1-70 0,-14 2-40 0,23-3-165 15,-23 3 52-15</inkml:trace>
  <inkml:trace contextRef="#ctx0" brushRef="#br0" timeOffset="-175164.87">9404 14479 384 0,'0'0'347'0,"0"0"-42"16,0 0-29-16,10-6-30 0,-10 6-21 15,0 0-19-15,15-2-22 0,-15 2-20 0,12-1-25 16,-12 1-9-16,16 1-10 0,-16-1-14 0,19 2-10 15,-9 2-2-15,0 2-8 0,2-2 45 0,-1 3-61 16,0 0 58-16,-1 3-69 0,-1-1 52 0,0 2-60 16,-2 0 61-16,0 3-55 0,-2-2 38 0,-1 2-62 15,-2-2 51-15,0-1-65 0,-1 2 56 0,-2-2-65 16,-1 1 59-16,0 0-74 0,-1-2 65 0,1 0-68 16,-2-2 64-16,4-8-63 0,-7 16 61 0,7-16-59 15,-8 10 52-15,8-10-56 0,-10 3 58 0,10-3-71 16,0 0 56-16,-11-6-68 0,11 6 54 15,-5-14-64-15,4 3 49 0,1-1-58 0,1-1 6 16,3-3 7-16,-1 1 1 0,3-3 7 0,0 3 0 16,2-3 56-16,-1 4-58 0,1-1 55 0,0 2-59 15,1 1 51-15,1 2-67 0,-1-1 41 0,-1 2-81 16,0 2 31-16,0 1-77 0,0 1 24 0,1 1-86 16,-9 4 22-16,15-4-87 0,-15 4-11 0,14-3-32 15,-14 3-75-15,13 3-259 0,-13-3-155 0</inkml:trace>
  <inkml:trace contextRef="#ctx0" brushRef="#br0" timeOffset="-174913.4">9833 14487 80 0,'0'0'504'15,"0"0"-126"-15,0 0-58 0,0 0-45 0,0 0-38 16,0 0-31-16,10-3-20 0,-10 3-11 0,0 0-3 15,0 0-19-15,7 10-7 0,-7-10 33 16,4 11-59-16,-4-11 38 0,5 14-53 0,-5-14 56 0,4 20-69 16,-1-11 49-16,-1 1-67 0,1 0 46 0,-2 2-76 15,-1-12 48-15,1 20-71 0,-1-20 55 16,0 20-70-16,0-20 52 0,0 19-103 0,0-19 4 16,-2 15-110-16,2-15 2 0,-3 13-62 0,3-13-67 15,-2 10-89-15,2-10-66 0,0 0-389 0,0 0-359 16</inkml:trace>
  <inkml:trace contextRef="#ctx0" brushRef="#br0" timeOffset="-174636.45">9811 14419 157 0,'0'0'361'0,"0"0"-51"0,0 0-69 15,-4-10 21-15,4 10-89 0,0 0 37 0,0 0-85 16,0 0 42-16,0 0-90 0,0 0 53 0,-1-11-83 15,1 11 54-15,0 0-72 0,0 0 55 0,0 0-66 16,0 0 54-16,0 0-51 0,0 0 54 0,0 0-46 16,0 0 78-16,0 0-40 0,0 0 57 0,0 0-53 15,0 0 46-15,0-12-63 0,0 12 49 0,0 0-57 16,0 0 45-16,0 0-63 0,2-11 45 0,-2 11-65 16,0 0 45-16,0 0-62 0,0 0 47 15,3-12-72-15,-3 12 14 0,0 0-113 16,0 0-2-16,0 0-102 0,0 0 7 0,0 0-59 0,0 0-71 15,0 0-346-15,0 0-209 0</inkml:trace>
  <inkml:trace contextRef="#ctx0" brushRef="#br0" timeOffset="-173984.79">10282 14519 480 0,'0'0'411'0,"3"-12"-44"0,-3 12-49 0,1-14 20 16,-1 14-93-16,0-14 12 0,0 14-82 0,-5-11 11 16,5 11-73-16,-6-11 29 0,6 11-70 0,-9-9 29 15,9 9-66-15,-13-6 41 0,13 6-61 0,-15-3 43 16,15 3-58-16,-18 0 48 0,6 2-54 0,2 1 2 15,-2 0 3-15,-1 4 0 0,1-2 3 0,0 4 6 16,0-1 0-16,1 1 44 0,0 0-59 0,2 4 54 16,0-5-61-16,3 4 50 0,-1-3-50 15,2 2 55-15,1-1-55 0,4-10 55 0,-2 18-52 0,2-18 54 16,1 14-51-16,3-6 52 0,-4-8-53 16,13 12 50-16,-6-7-55 0,-7-5 45 0,18 6-43 0,-18-6 56 15,21 2-55-15,-9-4 55 0,-1 0-56 16,0-2 54-16,-1-1-53 0,1 0 58 0,-2-4-61 15,1 0 7-15,-4 0 2 0,1-2 21 16,-2 1-14-16,-1-2 11 0,-1 1 59 0,0 2-48 16,-1-2 56-16,0 0-68 0,-2 11 60 0,0-16-61 15,0 16 59-15,1-16-68 0,-1 16 51 0,0-12-77 16,0 12 53-16,1-11-70 0,-1 11 57 0,0 0-58 16,0 0 58-16,0 0-56 0,0 0 60 0,0 0-59 15,0 0 13-15,0 0 10 0,0 0 15 16,1 18 5-16,-1-18 4 0,0 19 54 0,2-8-58 0,-2 2 63 15,1 1-59-15,-1 0 57 0,1 2-60 0,-1 2 58 16,3-1-62-16,-3 3 49 0,1-2-50 16,0 1 49-16,1 0-53 0,0 0 51 0,0-1-61 15,-1 2 56-15,2-3-55 0,-2 0 51 0,0-1-61 16,0 0 54-16,1-2-53 0,0-2 56 0,-2 0-51 16,1-1 20-16,-1-11-10 0,0 17 51 0,0-17-52 15,-1 16 48-15,1-16-49 0,-6 12 41 0,6-12-57 16,-9 10 42-16,9-10-73 0,-14 7 33 0,14-7-88 15,-21 4 27-15,21-4-98 0,-24 1 2 0,12-2-66 16,-1 0-67-16,0-1-64 0,-1 1-76 0,2-1-386 16,0-2-380-16</inkml:trace>
  <inkml:trace contextRef="#ctx0" brushRef="#br0" timeOffset="-173351.8">10576 14497 130 0,'0'0'482'0,"-1"-16"-37"0,1 16-112 0,-2-15 9 0,2 15-94 16,-3-14 15-16,3 14-91 0,-4-13 18 0,4 13-65 15,-6-11 12-15,6 11-70 0,-6-10 25 16,6 10-69-16,-10-6 39 0,10 6-59 0,-10-5 45 15,10 5-58-15,-13 1 52 0,13-1-51 0,-16 5 50 16,8-1-54-16,-1 1 48 0,-1 2-50 0,1 1 52 16,0 1-54-16,-1 1 47 0,2-1-49 0,0 2 51 15,1 0-56-15,0 1 57 0,2-3-58 0,1 2 54 16,2-1-51-16,-1 0 53 0,3-10-46 0,-2 18 51 16,2-18-51-16,4 16 50 0,-4-16-4 0,6 14 2 15,-6-14-48-15,13 12 50 0,-13-12-53 0,13 5 55 16,-13-5-50-16,15 1 53 0,-15-1-53 0,18-4 50 15,-9-1-54-15,1-1 56 0,-1-2-53 16,1-2 50-16,0-1-57 0,-2-2 57 0,0-1-51 16,-1 2 60-16,1-2-33 0,-2 1 84 0,-1 1-54 15,-1 0 57-15,0 1-53 0,-1 2 57 0,1-1-61 16,-4 10 66-16,5-14-81 0,-5 14 47 0,3-12-76 16,-3 12 49-16,4-8-67 0,-4 8 63 0,0 0-54 15,0 0 65-15,0 0-45 0,0 0 57 0,0 0-33 16,0 0 9-16,2 15 9 0,-2-15-2 0,0 19 6 15,0-19-2-15,0 24-4 0,1-10 0 16,-1 1-4-16,1 2 0 0,2 1-9 0,-2 0 23 16,2 1-40-16,0 1 26 0,1 2-39 0,0-1 28 0,0 2-35 15,0-3 31-15,-2-1-35 0,2-2 30 16,-1 1-35-16,-1-3 37 0,1 1-39 0,-1-1 31 16,1-4-28-16,-1 0 32 0,1 0-30 0,-3-11 28 15,1 17-32-15,-1-17 35 0,0 14-36 0,0-14 23 16,-4 12-33-16,4-12 25 0,-10 9-46 0,10-9 9 15,-13 5-79-15,13-5 8 0,-20 2-114 0,20-2-3 16,-25-1-66-16,12 0-71 0,0-2-69 0,0 1-82 16,1-4-394-16,0 3-471 0</inkml:trace>
  <inkml:trace contextRef="#ctx0" brushRef="#br0" timeOffset="-172900.8">10808 14554 366 0,'0'0'382'0,"2"-10"-91"16,-2 10-47-16,0 0-43 0,5-6-23 0,-5 6-30 15,0 0-24-15,12-6-20 0,-12 6-19 0,0 0-13 16,15-3-13-16,-15 3-6 0,10-2-9 0,-10 2-3 15,13-5-7-15,-13 5-4 0,12-7-3 16,-5 3-2-16,-7 4 0 0,13-12-4 0,-13 12-3 16,10-14-6-16,-10 14 54 0,7-16-64 0,-2 6 71 15,-5 10-46-15,2-17 71 0,-2 17-24 0,0-16 47 16,0 16-53-16,-2-15 47 0,2 15-66 0,-5-18 53 16,5 18-62-16,-5-11 50 0,5 11-64 0,-8-10 45 15,8 10-67-15,-9-7 50 0,9 7-60 0,-13-1 57 16,13 1-53-16,-15 6 67 0,6-1-60 0,0 2 61 15,0 2-55-15,1 1 12 0,-1 3 5 0,2 0 2 16,2 1 53-16,-2 1-59 0,3 0 53 0,-1 2-54 16,4-1 49-16,0 0-62 0,1-2 54 0,2 4-67 15,1-4 59-15,1 2-63 0,1-3 60 0,1 1-58 16,2-1 58-16,2-3-66 0,0-2 38 16,2 2-95-16,2-5 4 0,0-1-119 0,2 0-19 15,-1-2-120-15,1-4 8 0,1 0-43 0,1-3-15 16,-2 0-32-16,2-5-271 0,0 1-188 15</inkml:trace>
  <inkml:trace contextRef="#ctx0" brushRef="#br0" timeOffset="-172543.76">11089 14403 455 0,'0'0'360'16,"-4"-15"38"-16,4 15-103 0,-3-13 42 0,3 13-83 16,0 0 23-16,-1-13-103 0,1 13 23 0,0 0-82 15,0 0 29-15,0 0-70 0,3-13 38 0,-3 13-61 16,0 0 44-16,0 0-59 0,14 3 53 0,-14-3-56 15,12 9 61-15,-5-4-50 0,-1 4 54 0,1 0-54 16,0 0 63-16,1 3-62 0,-2 0 4 0,1 0 0 16,1 3 60-16,-4-2-72 0,2 1 56 0,-3 1-68 15,0-2 52-15,0-1-60 0,-1 0 52 0,0-1-57 16,-1 0 46-16,-1-11-49 0,0 19 50 0,0-19-50 16,-1 16 40-16,1-16-39 0,-4 10 32 0,4-10-42 15,-6 7 0-15,6-7-18 0,0 0-7 16,-13 0-4-16,13 0 2 0,-9-7 2 0,9 7-9 0,-6-15 0 15,5 4 0-15,1-1 2 0,1-1 0 16,3-3 53-16,0 1-55 0,5-4 56 0,-1 1-60 16,1 2 63-16,0-2-67 0,3 3 62 0,1 0-59 15,-1 1 58-15,-1 1-60 0,1 2 62 0,0 2-62 16,0-1 54-16,1 3-97 0,-2 0 2 0,-1 2-115 16,2 0-24-16,-2 1-90 0,-10 4-74 0,20-3-125 15,-20 3-291-15,18-1-324 0</inkml:trace>
  <inkml:trace contextRef="#ctx0" brushRef="#br0" timeOffset="-172118.47">11443 14430 276 0,'0'0'456'0,"0"0"-151"0,0 0 21 16,0 0-110-16,0 0 33 0,0 0-109 0,0 0 47 15,15 0-99-15,-15 0 36 0,0 0-81 0,18-1 45 16,-18 1-70-16,11-1 53 0,-11 1-58 0,12-1 52 16,-12 1-59-16,11-2 51 0,-11 2-66 0,11-5 51 15,-11 5-58-15,10-6 55 0,-10 6-58 16,10-10 58-16,-10 10-65 0,7-11 57 0,-7 11-4 0,3-14-3 16,-3 14 8-16,3-14 7 0,-3 14 8 0,0-14 7 15,0 14 1-15,-4-12 7 0,4 12-6 16,-5-14-3-16,5 14-5 0,-6-9-5 0,6 9 0 15,-10-9-12-15,10 9-3 0,-11-5 0 0,11 5-6 16,-16-1 1-16,16 1 2 0,-17 4-49 0,8 2 65 16,-1 0-49-16,2-1 54 0,-1 5-50 0,0-1 59 15,2 1-47-15,0 2 55 0,2 0-54 0,0 2 3 16,2-2 49-16,1 1-58 0,-1 0 61 0,3-1-66 16,3 0 55-16,1 1-57 0,1-2 59 0,2 0-64 15,3 0 45-15,4-1-88 0,1-3 0 16,0-1-116-16,6 1-16 0,-2-4-108 0,3-1 0 0,0-1-42 15,0-2-3-15,4-1 15 0,1-1-31 0,-1-4-154 16,-1 0-3-16</inkml:trace>
  <inkml:trace contextRef="#ctx0" brushRef="#br0" timeOffset="-171652.37">11807 14458 458 0,'14'-10'92'15,"-4"1"42"-15,1-1 45 0,-5 1-8 0,1 2 18 16,-3-3-7-16,-4 10-48 0,7-14 62 0,-7 14-70 16,2-14 66-16,-2 14-14 0,-2-12 4 15,2 12-6-15,-4-11-13 0,4 11-61 0,-5-8 37 16,5 8-67-16,-9-7 38 0,9 7-64 0,-12-4 39 15,12 4-63-15,0 0 45 0,-19 3-59 0,19-3 47 16,-14 5-59-16,14-5 52 0,-15 10-51 0,6-2 44 16,1-2-54-16,3 2 49 0,0 1-55 0,-2-1 54 15,5 0-49-15,-3 1 3 0,5-9 8 16,-6 16 5-16,6-16 1 0,-2 14 3 0,2-14 7 0,4 14 4 16,-4-14-3-16,9 13 6 0,-9-13 1 15,11 8-4-15,-11-8 0 0,13 7-3 0,-13-7 9 16,17 0-2-16,-17 0 1 0,17-3-3 0,-7-1-4 15,0 0 51-15,-1-4-64 0,0 0 60 0,0-3-70 16,0-2 58-16,1-4-67 0,-1-2 49 0,-1-3-51 16,-1 1 57-16,0-5-57 0,-2 1 60 0,-1-5-68 15,-2 6 67-15,1-4-39 0,-2 4 72 16,0 1-61-16,-1 3 69 0,-1 1-52 0,1 3 59 0,0 1-58 16,0 2 46-16,-1 2-72 0,1 11 47 0,0-19-62 15,0 19 52-15,-3-12-60 0,3 12 59 0,0 0-35 16,-8-5 42-16,8 5-31 0,-5 9 10 15,5-9 4-15,-7 15 47 0,4-3-32 0,1 2 41 16,0 1-30-16,-2 2 22 0,3 2-29 0,0 0-2 16,0 5-4-16,1-2-25 0,0 3 19 0,1 0-6 15,1 2-5-15,-2-2-21 0,4 1 17 0,0 0-3 16,-1-1 1-16,1 0-6 0,2-1-4 0,-1 1-4 16,0-2-23-16,2-2-43 0,-1 0-84 0,0-2-31 15,2-3-129-15,-4-2-25 0,1-2-112 0,1-2-124 16,2-3-467-16,-8-7-645 0</inkml:trace>
  <inkml:trace contextRef="#ctx0" brushRef="#br0" timeOffset="-171105.86">11795 14349 179 0,'0'0'311'0,"0"0"-83"0,8-8-40 15,-8 8-32-15,0 0-32 0,0 0-28 0,12-4-22 0,-12 4-13 16,0 0-18-16,15-3-29 0,-15 3-44 0,14-1-51 16,-14 1-79-16,12 0-222 0,-12 0 162 15</inkml:trace>
  <inkml:trace contextRef="#ctx0" brushRef="#br0" timeOffset="-170085.39">15081 13169 241 0,'-15'0'363'0,"15"0"-6"0,0 0-85 0,0 0 42 0,0 0-86 16,-15 0 36-16,15 0-92 0,0 0 21 0,0 0-79 15,0 0 31-15,0 0-64 0,-11 3 46 0,11-3-43 16,0 0 63-16,0 0-40 0,0 0 62 0,14 4-64 16,-14-4 55-16,22 3-66 0,-9-3 54 0,2 1-68 15,2-1-7-15,5 0 5 0,-2 0-6 0,3 0-10 16,-2 0-5-16,0 0-13 0,2 0-13 0,-3 0-4 15,1 0-7-15,-3 0-4 0,-2 0-3 0,-2 0-9 16,0 0-31-16,-14 0 9 0,21-1-108 16,-21 1 0-16,16-1-112 0,-16 1-5 0,0 0-88 15,0 0 1-15,11-3-15 0,-11 3-35 0,0 0-351 16,0 0-235-16</inkml:trace>
  <inkml:trace contextRef="#ctx0" brushRef="#br0" timeOffset="-169804.25">15235 13060 215 0,'0'0'399'0,"0"0"-60"0,-5-10-24 15,5 10-21-15,0 0-33 0,0 0-32 16,-6-8-53-16,6 8-38 0,0 0-31 0,0 0-15 16,0 0-5-16,0 0 3 0,0 0 9 0,0 0 3 15,0 0-3-15,0 12 16 0,0-12 2 0,8 15 50 16,-6-5-52-16,1 1 47 0,-2 0-65 0,4 3 55 15,-2 0-65-15,-1 3 43 0,1-1-65 0,1 1 40 16,-2 0-60-16,3-1 29 0,-2 1-51 0,-1 0 31 16,2 0-56-16,-1-1 55 0,-1-1-51 0,0 0 8 15,0-1-35-15,1-3-10 0,-2 1-130 0,2-1-29 16,-1-2-136-16,-2-9-21 0,4 14-73 0,-4-14-91 16,5 11-299-16,-5-11-345 0</inkml:trace>
  <inkml:trace contextRef="#ctx0" brushRef="#br0" timeOffset="-169404.5">15564 13090 282 0,'0'0'397'0,"1"-11"-72"0,-1 11-42 0,0 0-40 0,2-12-30 16,-2 12-31-16,0 0-27 0,0 0-5 15,7-6-20-15,-7 6-9 0,0 0 42 0,10 8-54 0,-3-1 44 16,-2 0-60-16,3 1 35 0,-2 3-56 0,2 1 49 16,-1 1-49-16,2 0 46 0,-1 2-66 15,-2 1 59-15,2 0-68 0,1-2 51 16,-3 2-59-16,1-1 46 0,-1-1-66 0,2 0 54 16,-2-2-69-16,-1 2 60 0,0-5-61 0,-1 1 55 15,1-2-60-15,-1 1 61 0,-4-9-61 0,8 11 72 16,-8-11-55-16,6 9 67 0,-6-9-61 0,8 5 53 15,-8-5-52-15,0 0 52 0,14-7-51 16,-9-1 12-16,0 0-16 0,0-4 50 0,1-3-56 0,-3 1 3 16,4-3 0-16,-4 1 1 0,1-2 0 0,0 0 0 15,0 0-2-15,-1 2-33 0,-1 0 29 16,1 0-32-16,-1 5 32 0,2-1-44 0,-3 1-9 0,2 1-55 16,-3 10-64-16,2-15-74 0,-2 15-70 15,3-12-22-15,-3 12-8 0,0 0-11 0,5-11-26 16,-5 11-381-16,0 0-268 0</inkml:trace>
  <inkml:trace contextRef="#ctx0" brushRef="#br0" timeOffset="-169011.7">15970 13164 353 0,'4'9'313'0,"-4"-9"-56"16,0 0 53-16,0 0-91 0,5 7 34 0,-5-7-90 15,0 0 35-15,9 3-90 0,-9-3 45 0,13 1-96 16,-13-1 48-16,14 0-79 0,-14 0 54 0,18-1-67 16,-8-1 57-16,-10 2-63 0,21-5 53 0,-12 1-58 15,0 0 54-15,1-2-59 0,-3 0 48 0,0 0-54 16,-1-1 1-16,-6 7 2 0,8-15 1 0,-8 15 1 16,5-15 8-16,-5 15 9 0,0-16 1 15,0 16 0-15,-1-13 8 0,1 13-15 0,-9-12 4 16,9 12 2-16,-9-11-1 0,9 11-1 15,-12-6-8-15,12 6 2 0,-15 2 19 0,15-2-7 16,-17 7 4-16,7-2 61 0,1 4-48 0,0 0 58 16,0 2-48-16,2 1 56 0,-1 1-53 0,3 2 56 15,0 1-63-15,0-1 58 0,2 2-63 0,2-2 51 16,1 1-51-16,0-1 39 0,1 0-57 0,2 1 47 16,2-2-62-16,-1 0 56 0,1-1-61 0,2-2 61 15,2 2-67-15,3-4 42 0,-1 0-109 0,5-2-13 16,-1-1-134-16,3-1-31 0,-1-3-105 0,3-1-80 15,-2-1-398-15,4-1-379 0</inkml:trace>
  <inkml:trace contextRef="#ctx0" brushRef="#br0" timeOffset="-168452.25">16636 13187 338 0,'0'0'293'0,"0"0"-33"16,0 0-4-16,0 0-68 0,0 0 9 0,0 0-51 16,0 0 18-16,0 0-78 0,0 0 32 0,13-3-77 15,-13 3 55-15,0 0-77 0,14-1 59 0,-14 1-77 16,13-2 64-16,-13 2-74 0,14-2 67 0,-14 2-66 16,14-5 63-16,-14 5-65 0,15-6 63 0,-15 6-69 15,13-10 7-15,-5 5 2 0,-8 5 4 16,9-14-1-16,-5 5 7 0,-1 1 0 0,-3 8 9 0,4-17 11 15,-4 17 3-15,0-15 5 0,0 15-6 16,-2-16 3-16,2 16 2 0,-7-15 11 0,2 7-7 16,0 1-6-16,5 7-7 0,-13-11 0 0,13 11-7 15,-13-5 0-15,13 5 5 0,-15-2-1 0,15 2 4 16,-17 4 4-16,7 0 7 0,1 3 53 0,2 0-51 16,-5 2 49-16,5 1-41 0,-2 2 58 0,1 0-56 15,0 2 46-15,3 1-53 0,0-1 50 0,1 0-60 16,2 1 56-16,0 0-58 0,2-2 51 0,0 0-56 15,2 0 52-15,1 0-64 0,3 0 60 0,0-1-68 16,4 1 58-16,0-3-61 0,2 0 52 0,3-2-83 16,1 0 0-16,2-4-121 0,1 1-20 0,-1-3-119 15,3-1-23-15,1-1-28 0,-1-1-35 16,1-2-352-16,3-1-235 0</inkml:trace>
  <inkml:trace contextRef="#ctx0" brushRef="#br0" timeOffset="-167950.78">17083 13176 383 0,'0'0'320'0,"3"-10"-3"0,-3 10-73 0,1-10-21 0,-1 10-22 16,0 0-7-16,-1-15-1 0,1 15-19 0,-4-8-19 15,4 8 22-15,-7-7-65 0,7 7-16 0,-8-6-11 16,8 6 31-16,-10-2-61 0,10 2 34 0,-14 1-51 16,14-1 46-16,-17 4-60 0,8 1 47 0,-1 0-55 15,2 1 48-15,-2 2-53 0,0 1 49 16,1-1-54-16,0 3 51 0,0-2-55 0,3 3 50 15,-1-4-53-15,2 3 54 0,1-3-56 0,2 2 51 16,2-10-57-16,-3 17 54 0,3-17-56 0,1 14 60 16,-1-14-58-16,7 14 55 0,-7-14-54 0,11 12 52 15,-3-7-53-15,-8-5 56 0,17 6-58 0,-17-6 58 16,17 0-61-16,-6-3 60 0,-1 0-62 0,1-2 54 16,0-3-60-16,0-3 51 0,2-2-65 0,-3-4 40 15,-1-1-59-15,1-2 56 0,-2-2-58 0,-3-3-8 16,2-3 5-16,-4-2 8 0,1 3 53 0,-4-1-49 15,-2 0 58-15,0 2-48 0,0 1 54 16,-2 1-49-16,1 6 51 0,2 0-49 0,-1 3 42 16,0 2-54-16,0 2 47 0,2 11-44 0,-4-14 55 15,4 14-38-15,0 0 61 0,0 0-38 16,0 0 68-16,-12 3-54 0,12-3 14 0,-3 17 9 16,3-17 8-16,-2 25 18 0,2-11-3 0,-1 3 15 15,2 2 1-15,-1-1-5 0,2 2-4 0,-2 1 51 16,2-1-60-16,-1 3 37 0,2 0-66 0,1-2 45 15,-2 1-58-15,2-3 42 0,-1-1-53 0,2-1 45 16,-1 1-51-16,1-3 43 0,2 1-51 0,0-1 22 16,0-4-88-16,1 1-6 0,4-1-119 0,-3-2-32 15,2-1-72-15,2-2-91 0,-2-2-43 16,2-1-56-16,0-2-288 0,0-1-303 0</inkml:trace>
  <inkml:trace contextRef="#ctx0" brushRef="#br0" timeOffset="-167368.52">17486 13175 205 0,'0'0'389'0,"1"-11"-28"0,-1 11-82 15,-1-10-6-15,1 10 27 0,-4-11-75 0,4 11 12 16,-7-13-89-16,7 13 27 0,-8-10-60 0,8 10 20 16,-13-10-68-16,13 10 29 0,-14-6-61 0,14 6 34 15,-14-4-58-15,14 4 30 0,-18 0-42 0,18 0 44 16,-18 4-53-16,7 0 46 0,1 1-50 15,1 0 48-15,-2 0-53 0,1 2 52 0,2 2-50 16,-2-1 54-16,4 1-53 0,0-1 48 16,0 1-48-16,2 0 47 0,1 0 0 0,3-9-5 15,-4 17-4-15,4-17-1 0,4 15 3 0,-4-15-6 16,7 14-3-16,-7-14-2 0,12 13-1 0,-3-9 0 16,0 1 4-16,-9-5-5 0,18 5 1 0,-18-5-46 15,20 1 51-15,-20-1-48 0,22-5 53 0,-12 2-46 16,0-3 53-16,2-2-52 0,-2 0 53 0,-1-3-52 15,1 1 54-15,-2-4-48 0,0 3 54 0,-2-3-43 16,0 1 24-16,-2-1 22 0,0 4 10 16,0-1-1-16,-2 2 0 0,2 0 1 0,-4 9-4 15,4-16-11-15,-4 16-11 0,5-11-10 0,-5 11-13 16,0 0-2-16,3-11-3 0,-3 11 1 0,0 0 1 16,0 0 5-16,0 0 9 0,0 0 50 0,2 13-50 15,-2-13 61-15,0 14-53 0,0-14 57 0,-1 20-51 16,1-9 63-16,0 1-56 0,-1 2 37 0,1 0-27 15,-2 3 36-15,1 0-45 0,1-1 36 0,-2 2-45 16,2-1 32-16,0 0-39 0,0 1 31 0,0-1-28 16,0 1-15-16,2 0 0 0,-2-1 11 15,1 0-5-15,1-1 0 0,-2-1-2 0,1-2 3 16,-1 0-4-16,1-1 4 0,-1-12-3 0,0 21 2 16,0-21 2-16,0 18 0 0,0-18-1 0,-2 15-1 15,2-15-9-15,-7 12-19 0,7-12-27 0,-12 8-41 16,12-8-44-16,-21 4 7 0,21-4-108 0,-24-1-19 15,10 0-133-15,0-4-26 0,-2 1-80 16,1-1-422-16,1-3-475 0</inkml:trace>
  <inkml:trace contextRef="#ctx0" brushRef="#br0" timeOffset="-166888.72">17737 13194 172 0,'0'0'384'15,"10"-2"-113"-15,-10 2-8 0,0 0-73 0,16-2 4 16,-16 2-77-16,0 0 15 0,17 0-63 0,-17 0 27 16,14 0-56-16,-14 0 36 0,13-1-51 0,-13 1 45 15,0 0-56-15,16-2 50 0,-16 2-63 16,11-3 60-16,-11 3-72 0,10-4 61 0,-10 4-64 0,10-6 71 15,-10 6-70-15,9-11 61 0,-9 11-64 16,7-12 16-16,-7 12 25 0,3-15 11 0,-3 15 1 0,3-17 10 16,-3 17 10-16,1-15 5 0,-1 15 8 15,-1-14-5-15,1 14-9 0,-1-12-9 0,1 12-10 16,-4-10-7-16,4 10-7 0,-7-7-2 0,7 7-2 16,-9-3 4-16,9 3 7 0,-12 1 3 0,12-1 0 15,-14 7 16-15,5-1 22 0,-1 1 55 16,-1 1-54-16,2 3 51 0,-1 0-44 0,2 1 52 15,1 0-60-15,0 1 53 0,0 2-62 16,2-2 53-16,-1 2-61 0,4-3 57 0,-1 2-57 0,3-2 50 16,0 0-50-16,2 0 3 0,0-2 5 0,2 1 3 15,4 0-1-15,1-1-11 0,2 0-8 16,1-4-3-16,3 1-11 0,2 0-1 0,0-2-8 16,3-2-7-16,0-1-20 0,1-1-31 0,-1-1 2 15,-2 0-109-15,1-1-6 0,-2 0-97 0,-1-1-45 16,0-2-107-16,-1 1-86 0,-5-1-513 0,-1-2-596 15</inkml:trace>
  <inkml:trace contextRef="#ctx0" brushRef="#br0" timeOffset="-165688.22">15081 14158 237 0,'0'0'325'0,"4"-13"-41"0,-4 13-15 16,2-10-29-16,-2 10-32 0,0 0-32 0,3-12-35 15,-3 12-33-15,0 0-15 0,0 0-5 0,0 0-1 16,4-7 1-16,-4 7-6 0,0 0 0 0,0 0 4 15,5 9 12-15,-5-9-9 0,0 0 4 0,2 16 15 16,-2-16-3-16,2 19 2 0,-2-19 5 0,1 23-9 16,-1-9-50-16,1 0 58 0,-1 2-61 0,3 2 55 15,-3-1-57-15,0 1 59 0,0 0-65 0,0 2 48 16,0-1-60-16,0-1 0 0,2-1 0 0,-2 1 51 16,0-1-66-16,2-2 50 0,-2-1-64 0,1 0 56 15,-1-2-51-15,1-1 38 0,0 1-56 16,-1-12 50-16,3 19-47 0,-3-19 52 15,3 16-59-15,-3-16 59 0,5 13-56 0,-5-13 52 16,6 11-60-16,-6-11 39 0,10 8-80 0,-10-8 30 16,12 7-85-16,-12-7 19 0,11 2-87 0,-11-2 13 15,17 1-102-15,-17-1 30 0,15-1-44 0,-15 1-10 16,18-3-13-16,-18 3-40 0,18-6-8 0,-9 4-171 16,-9 2-32-16</inkml:trace>
  <inkml:trace contextRef="#ctx0" brushRef="#br0" timeOffset="-165446.22">15048 14374 348 0,'-12'-8'378'0,"12"8"-44"0,-7-5-34 0,7 5-46 16,0 0-38-16,-8-7-34 0,8 7-40 0,0 0-25 15,0 0-21-15,0 0-14 0,2-11-15 16,-2 11-9-16,0 0-10 0,13-4-6 0,-13 4-5 0,14-5-15 16,-14 5-52-16,17-2 66 0,-17 2-12 0,22-4-5 15,-22 4-19-15,21-1-51 0,-21 1-96 16,21-2-27-16,-21 2-68 0,19 0-61 0,-19 0-277 16,17 0-94-16</inkml:trace>
  <inkml:trace contextRef="#ctx0" brushRef="#br0" timeOffset="-165064.4">15259 14311 344 0,'0'0'401'0,"0"0"-46"0,0 0-33 16,8-8-24-16,-8 8-43 0,0 0-29 0,0 0-36 16,11-5-34-16,-11 5-21 0,0 0-18 0,15 0-12 15,-15 0-10-15,10 4-10 0,-10-4 1 16,13 6-8-16,-13-6 1 0,17 12-40 0,-11-6 60 15,2 2-53-15,0 3 60 0,-1-2-46 0,-1 1 31 16,1 1-58-16,-3 0 51 0,3 1-57 0,-3-1 51 16,-1-1-64-16,1 1 51 0,-3 0-56 0,0 0 55 15,-1-11-63-15,0 17 55 0,0-17-61 0,-2 17 57 16,2-17-57-16,-4 13 54 0,4-13-54 0,-4 9 58 16,4-9-61-16,-8 7 58 0,8-7-60 0,0 0-2 15,0 0 0-15,-13-2-7 0,13 2-6 16,-3-8-2-16,3 8-4 0,-3-15 38 0,4 4-62 15,1 1 55-15,-1-2-64 0,5-3 61 0,0 1-63 0,1 1 55 16,-1-2-57-16,2 4 56 0,-1-3-66 16,0 3 45-16,2 1-18 0,-2 1-20 0,0 3-25 15,0-2-30-15,-7 8-22 0,15-10-30 0,-15 10-37 16,13-6-25-16,-13 6-25 0,14-3-38 0,-14 3-53 16,13-1-209-16,-13 1-81 0</inkml:trace>
  <inkml:trace contextRef="#ctx0" brushRef="#br0" timeOffset="-164805.55">15616 14337 326 0,'0'0'424'16,"0"0"-55"-16,0 0-48 0,0 0-53 0,8-5-52 15,-8 5-43-15,0 0-27 0,0 0-12 0,0 0-13 16,5 8-1-16,-5-8 4 0,4 9-1 0,-4-9-44 15,4 14 52-15,-4-14-54 0,1 17 42 0,-1-17-58 16,0 20 51-16,0-7-64 0,0-13 55 0,-1 22-65 16,0-11 43-16,-1 0-63 0,1 1 43 0,1-12-59 15,-4 20 53-15,4-20-63 0,-4 19 33 0,4-19-114 16,-2 14-17-16,2-14-71 0,-1 11-73 0,1-11-83 16,0 0-76-16,-3 11-383 0,3-11-318 0</inkml:trace>
  <inkml:trace contextRef="#ctx0" brushRef="#br0" timeOffset="-164488.35">15564 14231 163 0,'0'0'292'0,"0"0"-46"0,0 0-64 0,0 0-1 16,-6-6-46-16,6 6-2 0,0 0-42 0,0 0-13 15,0 0-12-15,0 0-10 0,0 0-4 0,0 0-7 16,0 0 0-16,0 0-4 0,0 0 24 0,-5 8 18 16,5-8 30-16,0 0 8 0,0 0-9 15,0 0 0-15,0 0-6 0,0 0 0 0,0 0-2 16,3-9-18-16,-3 9-7 0,0 0-5 0,4-9-7 16,-4 9-5-16,0 0-9 0,4-10-11 0,-4 10-9 15,0 0-9-15,5-9-8 0,-5 9-6 0,0 0-7 16,0 0-13-16,5-8-27 0,-5 8-44 0,0 0-48 15,0 0-53-15,0 0-38 0,0 0-18 16,12 2-69-16,-12-2-58 0,0 0-169 0,6 11-39 0</inkml:trace>
  <inkml:trace contextRef="#ctx0" brushRef="#br0" timeOffset="-163821.46">16084 14395 393 0,'5'-11'346'0,"-5"11"-34"16,4-9-81-16,-4 9 16 0,0 0-38 0,0-14-21 15,0 14-31-15,-5-10-19 0,5 10-19 16,-6-10-16-16,6 10-4 0,-9-7-11 0,9 7-6 0,-13-6-10 15,13 6-12-15,-14-3-8 0,14 3-9 16,-18 0-10-16,18 0 1 0,-21 3 14 0,9 1-18 16,1 1-6-16,0 2-3 0,-2 0 1 0,3 1-45 15,0 2 53-15,-2-2-45 0,3 3 49 0,2-1-47 16,-1 1 51-16,2-2-47 0,2 1 48 0,0-1-44 16,1 1 45-16,3-10-47 0,-1 18 47 0,1-18-47 15,3 14 57-15,-3-14-59 0,9 14 51 0,-9-14-53 16,14 9 50-16,-7-3-52 0,-7-6 53 0,18 3-49 15,-18-3 52-15,18 1-51 0,-18-1 50 0,19-5-53 16,-9 0 4-16,0 0 50 0,1-4-53 0,-2 0 49 16,0-1-54-16,0-2 46 0,-3-1-52 15,2-1 52-15,-2 0-54 0,-1-1 51 0,3 0-3 16,-4 1-5-16,1 1-2 0,-1-1 0 0,0 3-1 16,-2 2 6-16,2 1-6 0,-4 8-12 0,6-15-10 15,-6 15-4-15,4-10 0 0,-4 10 1 0,0 0 6 16,0 0 8-16,0 0-3 0,0 0-32 0,9 5 61 15,-9-5-37-15,3 14 67 0,-2-4-49 16,-1-10 75-16,1 23-54 0,2-10 50 0,-2 3-59 0,0 1 2 16,2 1 54-16,-2 0-67 0,3 0 53 0,-3 3-66 15,2 0 58-15,-1 1-62 0,1 0 61 16,-2 0-69-16,1-1 59 0,0-1-63 0,-1-1 57 16,1 1-66-16,-2-5 60 0,1 3-50 0,-1-4 57 15,0-1-55-15,0 1 58 0,-1-4-43 0,-1 1 49 16,2-11-41-16,-3 18 49 0,3-18-52 15,-8 14 52-15,8-14-53 0,-14 9 40 0,14-9-47 16,-16 4 41-16,16-4-58 0,-22 0 33 0,9 0-100 16,-3-4 9-16,1 0-101 0,-2-1-4 0,1 0-42 15,-1 1-49-15,3-2-56 0,-1 0-63 0,2 0-64 16,2 1-355-16,2 0-340 0</inkml:trace>
  <inkml:trace contextRef="#ctx0" brushRef="#br0" timeOffset="-163210.37">16457 14337 174 0,'0'0'509'0,"3"-18"-129"0,-3 18-63 0,0-15-47 16,0 15-32-16,-3-12-33 0,3 12-19 0,-3-10-34 15,3 10-32-15,-7-9-22 0,7 9-20 16,-9-6-19-16,9 6-13 0,-14-1-7 0,14 1-3 16,-17 2-5-16,6 2-5 0,2 1-6 0,-1 1-5 15,0 0-5-15,-1 2 1 0,1 2-1 0,0 0-51 16,2 0 60-16,-1 2-52 0,3-2 59 0,-2 1-53 16,5-1 57-16,-1 2-51 0,1-3 53 0,3-9-51 15,-3 20 48-15,3-20-35 0,3 16 39 16,-3-16-49-16,7 15 50 0,-7-15-49 0,12 12 51 15,-12-12-47-15,13 8 54 0,-13-8-51 16,15 3 46-16,-15-3-51 0,14-3 48 0,-14 3-51 0,17-7 51 16,-11 0-51-16,2 1 48 0,-1-2-5 0,-1 0-8 15,-1-3-7-15,0 1 3 0,0-1-5 16,-1 1 0-16,-1 0 4 0,0 0 3 0,-3 10 1 16,7-17-5-16,-7 17-2 0,4-11-6 0,-4 11-10 15,3-11-7-15,-3 11-3 0,0 0 1 0,6-9 5 16,-6 9 0-16,0 0 5 0,0 0 1 0,0 0 3 15,6 5 6-15,-6-5 5 0,1 11 8 0,-1-11 10 16,2 15-34-16,-1-3 60 0,-1-12-26 0,1 21 35 16,0-8-46-16,-1 3 62 0,2-2-55 0,-1 2 53 15,-1 1-48-15,2-1 38 0,-2 2-49 16,2 0 49-16,-1 0-62 0,-1 0 55 0,1 0-61 0,-1 1 59 16,1-1-5-16,-1-1-17 0,2 1-7 15,-2 0 1-15,0-2-6 0,1-3-2 0,-1 2 0 16,-1-3-3-16,1 0 4 0,-2-2 1 0,2-10-1 15,-2 20-3-15,-1-11 2 0,-2 0-56 0,5-9 61 16,-9 13-59-16,3-7 43 0,-2-1-92 0,-2-2 9 16,10-3-56-16,-18 6-52 0,18-6-65 0,-21-1-87 15,21 1-75-15,-23-6-74 0,14 1-297 0,0-2-293 16</inkml:trace>
  <inkml:trace contextRef="#ctx0" brushRef="#br0" timeOffset="-161500.28">16634 14399 4 0,'0'0'403'0,"0"0"-115"0,0 0-64 15,4-8-36-15,-4 8-32 0,0 0-31 0,0 0-15 16,14-3-18-16,-14 3-17 0,0 0-15 0,16-4-9 15,-16 4-7-15,14 0-8 0,-14 0-1 16,12-2 0-16,-12 2-4 0,14-5 20 0,-14 5-64 0,11-5 40 16,-11 5 7-16,12-10 8 0,-12 10-13 15,10-12-4-15,-10 12-3 0,8-14 12 0,-8 14 4 16,5-17 14-16,-5 17-2 0,2-18-8 0,-2 18 8 0,2-17-1 16,-2 17-7-16,-2-15 0 0,2 15-2 15,-2-12-7-15,2 12-6 0,-7-12-5 0,7 12-1 16,-11-8-5-16,11 8-6 0,-12-2 6 0,12 2 2 15,-15 2 4-15,15-2-3 0,-18 8 2 0,9-4 9 16,0 4 5-16,2 1-1 0,-1 1 5 0,2 2-5 16,-2 0 5-16,3 1-37 0,1 1 54 0,0 0-37 15,3 2 45-15,0-3-41 0,1 1 50 0,2 1-42 16,1 0 37-16,1-1-49 0,2 0 44 0,2-1-56 16,-1-2 48-16,4 0-56 0,1-1 51 15,1-3-54-15,2 0 52 0,-1 0-56 0,3-3 54 16,0-2-57-16,0-1 51 0,0-2-55 0,2-2-11 15,-1 0-10-15,1-5 35 0,0-2-53 0,-2-1 36 16,0 0-60-16,-3-3 36 0,-1-1 2 0,-2-2-11 16,-1 2 2-16,-1-2 7 0,-2 1 0 15,-3 2-2-15,-1-2-5 0,-1 4-12 0,-1-1 21 16,0 2 3-16,-1 11-1 0,-1-20-5 0,1 20-3 16,-1-16-5-16,1 16 1 0,-4-11 0 0,4 11 5 15,0 0 11-15,-5-11 3 0,5 11 3 0,0 0 1 16,0 0 6-16,0 0 2 0,0 0 8 0,-8 5-5 15,8-5 8-15,0 0 0 0,0 0 3 0,3 13 2 16,-3-13 3-16,5 9 15 0,-5-9-8 0,6 7-8 16,-6-7 13-16,10 6-11 0,-10-6-16 15,14 5-6-15,-14-5-9 0,15 3 2 0,-15-3 3 16,17 0-2-16,-17 0 5 0,18-1 4 0,-18 1 9 16,17-2 3-16,-17 2 6 0,14-4 1 15,-14 4 15-15,11-5-1 0,-11 5 8 0,8-7 4 0,-8 7 5 16,0 0 3-16,4-9 0 0,-4 9-1 0,0 0-3 15,0 0-5-15,-5-9-1 0,5 9-1 0,0 0-3 16,0 0-7-16,-18 3 8 0,18-3 4 0,-12 6 7 16,12-6 6-16,-12 13 14 0,3-6-10 0,2 1-41 15,0 2 68-15,0 2-48 0,1 0 55 16,0 0-45-16,0 0 51 0,3 1-35 0,-1 2 6 16,2-4 46-16,1 2-46 0,0-2 41 0,2 2-58 15,0-3 46-15,2 0-63 0,1 0 50 0,1-1-58 16,0-1 53-16,6 0-62 0,0-1 53 0,3-2-59 15,0-2 49-15,0 0-68 0,1-1 14 0,1-4-96 16,1 1 0-16,3-3-112 0,-2-2 27 0,3-1-63 16,-2-1-5-16,-1-1-6 0,-1 1-1 0,-4-2 2 15,-2 0 36-15,2 1 41 0,-4-2 37 0,-3 2 28 16,2 0 22-16,-4 0 28 0,0 2 31 16,-4 7 29-16,2-14 28 0,-2 14 6 15,3-12 14-15,-3 12-7 0,0 0-5 0,1-13 0 16,-1 13 7-16,0 0 1 0,0 0 0 0,0 0-2 15,0 0 1-15,0 0 3 0,5-8 11 0,-5 8 16 16,0 0-1-16,10 5-13 0,-10-5-1 0,0 0 2 16,13 5-4-16,-13-5 6 0,10 4 4 0,-10-4 0 15,14 2-2-15,-14-2 1 0,15 2-44 0,-15-2 49 16,16-2-51-16,-16 2 50 0,16-2-8 0,-16 2-6 16,17-6-3-16,-17 6-7 0,15-9-5 0,-7 3-2 15,-3-1 4-15,2 0 8 0,-2 0-4 0,-1-2-3 16,-4 9-9-16,5-15-4 0,-5 15 2 0,4-16 2 15,-4 16-5-15,-2-15-4 0,2 15-5 16,-5-13 0-16,5 13 3 0,-7-10-8 0,7 10-6 0,-12-9-2 16,12 9 6-16,-15-3 0 0,15 3 3 0,-17 2 1 15,17-2 2-15,-19 6 2 0,9-1 8 16,0 2 1-16,1-1 7 0,0 4 10 0,1-1 15 16,-1 2 0-16,4 1 2 0,0-1 10 0,2 0-38 15,1-1 44-15,-1 3-49 0,3-13 44 0,1 21-49 16,1-9 44-16,3-4-50 0,1 4 47 0,2-2-51 15,5 0 44-15,-2-2-52 0,4 0 44 0,2-3-54 16,1 1 51-16,1-2-55 0,2 0 37 16,-1-2-60-16,1-2 31 0,0 0-56 0,2-2 31 0,2-1-54 15,-4-2 49-15,1-1-37 0,-2-1 62 16,-2 0-54-16,-1-1 65 0,-4-1 4 0,-1 0-3 16,0 1 1-16,-3-4-11 0,0 3 4 0,-3 0 4 15,-2 1 2-15,0 0 1 0,0-1-2 16,-4 9 0-16,1-14 3 0,-1 14-1 0,-2-12 2 15,2 12 4-15,-6-11 2 0,6 11-6 0,-9-10-1 16,9 10 6-16,-12-4-8 0,12 4 2 0,-14-3 5 16,14 3 0-16,-17 3-2 0,17-3 4 0,-17 7 4 15,10-1 2-15,-3 0-2 0,3 0 1 0,-1 1-2 16,2 2 6-16,0-3-42 0,1 3 55 16,1-1-50-16,0 1 59 0,4-9-48 0,-4 15 52 15,4-15-47-15,0 15 53 0,0-15-46 0,5 12 47 16,-5-12-50-16,12 10 50 0,-3-4-53 0,-9-6 51 15,18 6-50-15,-7-4 47 0,-11-2-48 0,22 0 47 16,-10-2-52-16,0-2 51 0,2-2-57 0,-1-3 53 16,-1-1-51-16,3-1 44 0,-4-5-4 0,2-1-6 15,-3-2-8-15,-1-1 2 0,1-5-8 0,-2-3 1 16,-2-1 6-16,-2 4-7 0,0-1 17 0,0 1 2 16,-3 1-31-16,3-1 51 0,-4 6-58 0,1 0 80 15,-1 2-41-15,2 4 60 0,-2 0-77 0,0 13 44 16,1-21-72-16,-1 21 44 0,0-14-52 15,0 14 54-15,0 0-41 0,0 0 58 0,0 0-55 0,0 0 77 16,0 0-56-16,-5 16 69 0,5-16-58 16,0 24 73-16,-3-9-59 0,6 0 52 0,-3 2-49 15,1 2 43-15,0 1-50 0,2-1 36 0,-1 4-52 16,1-1 35-16,1-1-41 0,-2 2 3 0,4-2 0 16,-3 0-5-16,4 0 0 0,-2-2 0 0,1 0-10 15,-1-4-25-15,2 1-50 0,0-1-45 0,0-2-45 16,0-1-4-16,0 1-123 0,2-2-33 15,-3-3-101-15,2-1-115 0,-2-1-316 0,-6-6-405 0</inkml:trace>
  <inkml:trace contextRef="#ctx0" brushRef="#br0" timeOffset="-160314.4">20627 13269 318 0,'0'0'339'0,"0"0"-37"0,-12-4-58 0,12 4 26 16,0 0-77-16,0 0 50 0,-11-5-79 0,11 5 39 15,0 0-74-15,0 0 20 0,0 0-65 0,-9-3 47 16,9 3-66-16,0 0 44 0,0 0-54 0,0 0 42 0,0 0-52 16,13-5 44-16,-13 5-58 0,17-1 51 15,-17 1-54-15,22-4 48 0,-10 3-58 0,1 0 61 16,2-1-53-16,2 1 49 0,1 0-52 15,-1-1 44-15,1 0-63 0,-3 2 48 0,-1-1-58 16,0 0 52-16,0 0-60 0,-14 1 56 0,24-1-58 16,-24 1 54-16,17-1-55 0,-17 1 55 0,15-2-61 15,-15 2 26-15,12-1-99 0,-12 1 3 16,0 0-109-16,15-1-10 0,-15 1-74 0,0 0-30 0,0 0-50 16,0 0-369-16,10-4-239 0</inkml:trace>
  <inkml:trace contextRef="#ctx0" brushRef="#br0" timeOffset="-159895.25">21017 13101 52 0,'0'0'402'0,"0"0"-103"0,0 0-66 0,7-9-33 15,-7 9-30-15,0 0-26 0,0 0-18 16,0 0-22-16,0 0-5 0,0 0-7 0,7 5-2 15,-7-5-4-15,4 8 0 0,-4-8 54 16,5 15-61-16,-1-7 63 0,-1 2-52 0,3 0 45 0,-1 3-63 16,0 0 37-16,0 2-50 0,1-3 42 15,-1 3-54-15,1-1 40 0,-1 1-56 0,0-2 45 16,-1 0-50-16,1-1 51 0,-1-1-56 0,1-1 53 16,-2-1-57-16,0 0 51 0,-3-9-47 0,4 14 46 15,-4-14-53-15,5 11 64 0,-5-11-48 0,3 10 82 16,-3-10-45-16,0 0 22 0,5 7-34 0,-5-7 42 15,0 0-67-15,9-5 43 0,-9 5-66 16,6-13 53-16,-2 3-62 0,0-1 2 0,1-3 2 0,-1-1-4 16,0-1 5-16,2 0 1 0,-2-1-4 15,1-3 0-15,-1 4 4 0,0 1-3 0,-1-1-1 16,0 1 1-16,-1 5-5 0,1 0 0 0,0 1-5 16,-3 9-20-16,4-16-33 0,-4 16-48 0,4-13-56 15,-4 13-64-15,0 0-56 0,2-15-20 16,-2 15-35-16,0 0-33 0,0 0-66 0,0 0-218 15,1-10-167-15</inkml:trace>
  <inkml:trace contextRef="#ctx0" brushRef="#br0" timeOffset="-159456.35">21367 13205 359 0,'0'0'292'0,"0"0"-54"16,0 0-19-16,7 9-19 0,-7-9-62 0,0 0 24 16,9 5-65-16,-9-5 22 0,0 0-61 0,15 4 35 15,-15-4-59-15,13 1 50 0,-13-1-63 0,14 0 46 16,-14 0-54-16,13-2 52 0,-13 2-73 16,14-5 64-16,-14 5-68 0,13-9 62 0,-13 9-66 15,10-12 61-15,-5 5-53 0,-5 7 68 0,7-15-54 16,-7 15 62-16,3-16-61 0,-3 16 19 0,1-13 47 15,-1 13-55-15,-2-13 5 0,2 13-2 16,-7-11 5-16,7 11-5 0,-8-7 5 0,8 7 2 0,-12-3 49 16,12 3-54-16,-14 2 55 0,14-2-45 15,-17 7 47-15,10-1-39 0,-3 0 47 0,2 3-42 16,0 3 45-16,0-2-51 0,1 3 53 0,2 0-60 16,0 1 54-16,1-1-56 0,1 1 63 0,2-1-49 15,1 1 62-15,1-1-56 0,2 0 51 16,1 0-64-16,1 0 60 0,0 1-64 0,4-3 51 0,0 1-63 15,1-3 54-15,4 0-64 0,0-2 53 16,1-1-92-16,2-1 23 0,1-2-100 0,-1-1 0 16,0 0-108-16,-1-1-11 0,0-2-59 0,-2-1-66 15,2 1-51-15,-5-1-74 0,3-2-246 16,-5 1-224-16</inkml:trace>
  <inkml:trace contextRef="#ctx0" brushRef="#br0" timeOffset="-158357.4">22503 13300 320 0,'0'0'328'0,"0"0"-47"15,0 0-23-15,0 0-30 0,-12-2-78 16,12 2 40-16,0 0-26 0,0 0-21 0,0 0-13 16,0 0-25-16,0 0-13 0,-10 3-2 0,10-3-2 15,0 0 1-15,0 0 0 0,0 0 0 16,0 0 1-16,0 0-8 0,0 0 0 0,6 7-2 15,-6-7-3-15,0 0-9 0,13 1-4 0,-13-1-3 16,0 0-5-16,13-1-56 0,-13 1 56 0,0 0-55 16,12-4 53-16,-12 4-56 0,9-8 53 0,-9 8-61 15,9-12 53-15,-9 12-54 0,7-15 54 0,-7 15-61 16,4-18 57-16,-4 18-54 0,0-16 50 0,0 16-56 16,0-17 58-16,0 17-58 0,-4-15 53 0,4 15-54 15,-4-13 51-15,4 13-57 0,-5-11 49 0,5 11-53 16,-8-7 56-16,8 7-55 0,-11-4 59 15,11 4-50-15,0 0 57 0,-19 3-53 0,19-3 59 16,-16 8-49-16,8-3 62 0,1 3-50 0,-2 0 54 16,2 1-55-16,1-1 66 0,1 2-59 15,1 0 63-15,0 1-62 0,0 0 58 0,3 0-60 0,1-11 66 16,0 23-56-16,3-12 65 0,2-1-57 16,0 1 49-16,2 0-46 0,4 0 42 0,1-3-57 15,1 2 40-15,4-3-52 0,0 1 41 0,-1-1-44 16,1-2 16-16,1 0-74 0,-2-1 19 0,2-2-88 15,0-1 21-15,-4 0-99 0,1-1 18 0,-1-1-89 16,-1 0 14-16,1-1-56 0,-2-1-8 0,0 1-18 16,-1-2-50-16,-1-1-248 0,1 1-153 0</inkml:trace>
  <inkml:trace contextRef="#ctx0" brushRef="#br0" timeOffset="-157751.78">22969 13239 323 0,'1'-11'341'16,"-1"11"-15"-16,0 0-74 0,-1-13 26 0,1 13-86 15,-4-8 46-15,4 8-83 0,-9-9 44 16,9 9-80-16,-10-7 40 0,10 7-55 0,-14-7 39 0,14 7-52 16,-18-2 35-16,18 2-61 15,-22 1 39-15,22-1-63 0,-22 4 40 0,11 1-55 16,1 0 41-16,-2 2-51 0,-1 0 46 0,3 1-50 16,-1 2 55-16,2 0-56 0,1-1 49 0,2 2-58 15,-2-1 63-15,4-1-57 0,2 1 60 0,-1-1-55 16,3-9 60-16,0 18-53 0,0-18 55 0,5 16-59 15,-1-7 54-15,-4-9-57 0,11 13 50 0,-4-7-63 16,1-1 61-16,2-2-66 0,0 1 59 16,-10-4-60-16,20 1 58 0,-20-1-69 0,21-4 56 0,-10 0-65 15,1-5 46-15,-1 1-69 0,0-5 46 0,-1 0-60 16,-1-4 47-16,0-3-51 0,-3 0 55 16,-2-2-63-16,1-1 16 0,-2 0 7 0,-1-1 9 15,-2 3 7-15,2 0 9 0,-2 2 1 0,-2 1 3 16,1 2 1-16,0 3 3 0,1 0-10 0,-2 2-6 15,0 1 0-15,2 10 1 0,-4-11 5 16,4 11 6-16,0 0 5 0,0 0 3 0,-12 3 8 16,12-3 2-16,-7 12 3 0,4 0 55 0,1-1-52 15,-1 1 60-15,1 3-53 0,0 1 51 0,1 2-51 16,0-2 52-16,1 3-54 0,0-3 44 0,1 2-53 16,0 0 53-16,1 0-61 0,0-1 54 0,1-2-57 15,1 1 57-15,-1 0-44 0,5-2 43 16,-2-1-64-16,3 1 23 0,0-3-109 0,5-2-23 0,-1 0-133 15,6-1-33-15,-2-2-73 0,3-3-71 16,1 0-295-16,-2-3-242 0</inkml:trace>
  <inkml:trace contextRef="#ctx0" brushRef="#br0" timeOffset="-157174.46">23350 13252 355 0,'-3'-13'358'0,"3"13"15"0,-4-12-114 0,4 12 36 15,-6-11-91-15,6 11 46 0,-10-11-83 16,10 11 13-16,-11-8-82 0,11 8 31 0,-12-6-72 0,12 6 36 16,-17-4-64-16,17 4 48 0,-18 2-62 15,18-2 42-15,-20 3-54 0,8 1 43 0,1 0-56 16,2 1 50-16,-3 2-9 0,2 2 0 0,1-1-5 16,0 0-6-16,2 2 1 0,0-2 4 0,2 2-6 15,0-2-6-15,5-8 1 0,-5 18 5 0,5-18 5 16,-3 16 1-16,3-16-2 0,4 16-1 0,-4-16-9 15,8 14 4-15,-2-8-8 0,2 0-6 0,-8-6-7 16,16 8 0-16,-16-8 1 0,17 3-4 0,-17-3 3 16,19-1 2-16,-19 1 7 0,19-8-4 15,-10 4 3-15,0-3-1 0,1-2 1 16,-2 0 2-16,-2-1-31 0,1-2 70 0,-2 2-42 16,1 2 56-16,-2-2-51 0,0 1 59 0,-4 9-50 15,6-16 54-15,-6 16-63 0,4-12 48 0,-4 12-69 16,5-9 47-16,-5 9-66 0,5-9 51 0,-5 9-52 15,0 0 52-15,0 0-52 0,0 0 52 0,0 0-50 16,0 0 58-16,0 0-52 0,4 12 59 0,-4-12-51 16,0 14 60-16,0-14-45 0,0 17 64 0,0-17-57 15,0 23 58-15,-1-11-54 0,1 1 57 16,-1 1-58-16,1 0 60 0,0-1-62 0,-2 5 53 0,2-3-61 16,0 0 57-16,0-1-65 0,-2 2 58 15,2 0-60-15,0-2 54 0,0 1-54 0,0-1 51 16,0-1-57-16,0 0 2 0,0 1 5 15,0-3 5-15,0-11 2 0,-1 21 3 0,1-21 8 16,0 17 6-16,0-17 11 0,0 14 7 0,0-14 2 16,-3 11 4-16,3-11-13 0,-6 9 1 0,6-9-21 15,-13 6-17-15,13-6-22 0,-18 1-22 0,18-1 14 16,-25-1-114-16,12-1-16 0,-4-2-123 0,3 1-6 16,-3-1-75-16,3-2-92 0,3-1-311 0,-2 0-300 15</inkml:trace>
  <inkml:trace contextRef="#ctx0" brushRef="#br0" timeOffset="-156725.68">23581 13234 61 0,'0'0'423'0,"0"0"-124"0,0 0-67 15,0 0-33-15,0 0-33 0,4-10-51 0,-4 10 17 16,0 0-57-16,0 0 25 0,13 0-53 0,-13 0 31 16,0 0-54-16,16 0 38 0,-16 0-51 0,12-1 61 15,-12 1-64-15,14-1 64 0,-14 1-59 0,13-5 64 16,-13 5-64-16,12-7 68 0,-12 7-63 16,14-10 61-16,-14 10-42 0,11-13 61 0,-11 13-52 15,7-13 56-15,-7 13-47 0,5-15 6 0,-5 15 2 16,3-12-7-16,-3 12-11 0,-1-11-10 0,1 11-1 15,-3-10-7-15,3 10-6 0,-9-7 1 0,9 7-2 16,-10-5 40-16,10 5-47 0,-15 1 44 0,15-1-52 16,-18 6 62-16,9 1-46 0,-3 1 51 0,1 1-53 15,-1 2 51-15,3 1-47 0,0 1 59 16,0-1-56-16,2 3 64 0,2 0-56 0,-1-1 65 0,4 2-56 16,-1-1 63-16,3-3-62 0,0 2 67 0,3-1-57 15,1 1 53-15,2-2-59 0,3 1 43 16,0-2-56-16,4-1-7 0,1-1 0 0,1-2-5 0,2-1-19 15,0-1-51-15,2-2 4 0,1 0-124 16,-2-2-24-16,1-1-133 0,-1-1-35 0,0-1-79 16,0-1-86-16,-4-2-282 0,0 0-333 0</inkml:trace>
  <inkml:trace contextRef="#ctx0" brushRef="#br0" timeOffset="-155172.25">20813 14098 148 0,'0'0'332'0,"1"-14"-21"0,-1 14-47 16,0 0-1-16,1-12-10 0,-1 12-18 0,0 0-12 15,0 0-20-15,0-14-19 0,0 14-13 16,0 0-10-16,0 0-14 0,0 0-14 0,0-11-13 16,0 11-12-16,0 0-12 0,0 0-13 0,0 0-13 0,0 0-13 15,0 0-13-15,0 0-7 0,0 0-4 16,0 0-3-16,0 0 3 0,0 0 5 0,0 0 4 15,0 0 3-15,0 0 18 0,0 16 9 0,0-16-54 16,-1 16 61-16,0-5-62 0,1 0 61 0,-2 2-54 16,1 1 66-16,0 2-55 0,0 2 53 0,-1-1-52 15,2 2 46-15,-1 1-54 0,0 1 4 0,1-2 7 16,-3 2 0-16,3 0 0 0,0-1-4 0,0 0-3 16,-1 0 0-16,1-1-5 0,0 0-5 0,1-2-3 15,-1 0-8-15,3-3 1 0,-3-1 6 16,1-1-2-16,0 1-4 0,1-3-1 15,0 1 0-15,2-3 3 0,0 1 4 0,1-2-1 16,1 0-3-16,5-1-11 0,-4-1 6 0,2 0-8 16,3-3-14-16,-2 1-18 0,0-1-17 0,-10-2-33 15,22 2-38-15,-22-2 21 0,23 0-95 0,-23 0 9 16,20-2-73-16,-20 2-10 0,20-5-72 16,-20 5-19-16,19-6-16 0,-19 6-20 0,15-9-337 0,-8 2-238 15</inkml:trace>
  <inkml:trace contextRef="#ctx0" brushRef="#br0" timeOffset="-154921.15">20714 14313 226 0,'0'0'424'0,"-12"-5"-99"16,12 5-30-16,0 0-61 0,-8-6-37 15,8 6-18-15,0 0-18 0,5-7-27 0,-5 7-17 16,14-5-20-16,-4 3-12 0,2 0-12 0,2-1-6 16,1 0-10-16,3 2-10 0,1-1-10 0,0 1-8 15,2 0-4-15,-2-1-8 0,0 1-32 16,-1-1-60-16,0 2-77 0,-3-1-70 0,-1 1-76 16,0 0-81-16,-2-1-147 0,-12 1-32 0</inkml:trace>
  <inkml:trace contextRef="#ctx0" brushRef="#br0" timeOffset="-154541.85">21052 14247 406 0,'0'0'363'0,"0"0"-32"0,0 0-34 0,6-6-38 0,-6 6-27 16,0 0-30-16,0 0-24 0,10-2-21 0,-10 2-9 15,0 0-17-15,14 2-16 0,-14-2-6 16,13 4-7-16,-13-4-4 0,12 12-40 15,-3-7 50-15,-3 2-52 0,0 6 53 0,2-3-58 16,0 1 51-16,-2 3-58 0,-1-1 47 0,-1 1-46 16,0 1 49-16,0-1-66 0,-2 1 0 0,0-3 2 15,-1 2 1-15,-1-2 54 0,0-1-69 16,0 2 53-16,-1-3-60 0,1-10 57 0,-2 19-60 0,2-19 59 16,-2 14-56-16,2-14 4 0,-4 11 0 0,4-11 5 15,0 0 6-15,-6 8 0 0,6-8-10 16,0 0 1-16,0 0-2 0,-9-10-6 0,9 10-4 15,-3-13-15-15,3 13-3 0,0-23 35 0,3 11-69 16,-1-3 51-16,2-2-52 0,0 0 54 0,1 1-60 0,3-4 59 16,0 2-63-16,0 1 51 0,1 1-62 0,1 0 60 15,-1 3-15-15,-1 2-15 0,2 0-37 16,0 2-24-16,-2-1-25 0,0 5-37 0,2-2-26 16,-10 7-37-16,14-9-32 0,-14 9-28 0,15-3-16 15,-15 3-77-15,0 0-243 0,16 0-137 0</inkml:trace>
  <inkml:trace contextRef="#ctx0" brushRef="#br0" timeOffset="-154269.58">21390 14282 76 0,'0'0'414'16,"0"0"-95"-16,0 0-37 0,0 0-25 0,9 5-24 15,-9-5-18-15,0 0-1 0,4 10-21 0,-4-10-28 16,2 14-22-16,-2-14 41 0,2 16-54 0,-2-16 57 16,3 19-70-16,-2-8 43 0,0 1-60 0,1-2 47 15,-1 1-67-15,0 0 48 0,-1 2-68 0,0-13 40 16,1 21-72-16,-2-10 53 0,1-11-69 0,0 22 53 16,0-22-68-16,-1 16 19 0,1-16-114 15,-1 15-11-15,1-15-115 0,-3 10-26 0,3-10-93 16,0 0-82-16,-5 9-412 0,5-9-379 0</inkml:trace>
  <inkml:trace contextRef="#ctx0" brushRef="#br0" timeOffset="-153983.34">21338 14155 80 0,'0'0'327'0,"0"0"-95"0,0 0-13 0,-1-10-39 15,1 10 4-15,0 0-50 0,0 0-20 0,0 0-18 16,0 0-14-16,0 0-17 0,0 0-2 0,0 0-6 16,0 0-9-16,0 0-8 0,0 0 13 15,0 0-4-15,0 0 21 0,0 0 28 0,0 0 22 16,0 0 5-16,0 0-6 0,0 0-9 0,0 0-4 16,0 0-11-16,0 0-7 0,0-12-7 0,0 12-5 15,0 0-5-15,0 0-6 0,2-12-10 0,-2 12-9 16,0 0-9-16,0 0-11 0,3-11-8 0,-3 11-9 15,0 0-15-15,0 0-43 0,2-10-66 0,-2 10-67 16,0 0-65-16,0 0-38 0,0 0-42 0,0 0-84 16,0 0-156-16,0 0-81 0</inkml:trace>
  <inkml:trace contextRef="#ctx0" brushRef="#br0" timeOffset="-153208.36">21893 14277 37 0,'-6'-13'428'15,"6"13"-106"-15,-5-13-31 0,5 13-21 0,-7-11-43 16,7 11-25-16,-9-13-18 0,9 13-18 0,-10-11-21 16,10 11-11-16,-13-9-26 0,13 9-22 0,-13-6-18 15,13 6-9-15,-16-3-10 0,16 3 0 16,-19 3-3-16,7 0 0 0,2 1-6 0,-1 2-4 0,-1 1-5 15,0 1-5-15,3 2 1 0,-2-1-2 16,3 2 5-16,0-1-3 0,-1 1-5 16,4 0 0-16,0 0-1 0,3 0 1 0,-1-2-2 15,3-9-43-15,-3 21 52 0,3-21-46 0,3 17 56 16,-3-17-55-16,6 16 51 0,1-8-50 0,0-1 51 16,1-1-46-16,0-2 44 0,1 0-42 0,2-1 49 15,-11-3-51-15,19 3 52 0,-19-3-51 0,21-6 47 16,-11 1-51-16,1-1 50 0,-1 0-6 0,0-6-6 15,-1 1-5-15,-2 0 0 0,1-3-6 0,-1-1 3 16,0-1 1-16,-2 2 8 0,-1-1 8 16,0 1 2-16,0 3 2 0,-2 1 7 0,1-2-7 15,-3 12-12-15,5-17-15 0,-5 17-14 0,4-11 0 16,-4 11-1-16,0 0 0 0,0 0-4 0,0 0 7 16,0 0 3-16,0 0 3 0,0 0 7 0,-5 9 4 15,5-9 4-15,-5 16 5 0,2-6-51 0,0 1 66 16,1 2-47-16,-1 2 74 0,-1 0-49 0,2 2 44 15,-1-1-54-15,-2 1 54 0,4 2-61 0,-1 0 61 16,-1-1-61-16,2 1 56 0,-2 1-67 0,2 0 61 16,-1 0-67-16,1 0 63 0,0-1-63 15,1-1 58-15,-1 2-64 0,1-4 57 0,0 2-58 16,0-4 56-16,0 1-51 0,0-2 57 16,0-2-60-16,1 0 60 0,-1-11-58 0,0 19 58 15,0-19-51-15,0 14 61 0,0-14-57 0,-1 12 57 16,1-12-62-16,0 0 50 0,-3 13-66 0,3-13 46 15,0 0-62-15,-9 7 39 0,9-7-73 0,-11 1 32 16,11-1-91-16,-17 0 16 0,17 0-38 0,-23-2-53 16,9 0-65-16,1 0-47 0,0-1-40 0,-3 0-65 15,3 1-314-15,-1-2-250 0</inkml:trace>
  <inkml:trace contextRef="#ctx0" brushRef="#br0" timeOffset="-152575.8">22224 14298 176 0,'0'0'475'15,"-2"-18"-83"-15,2 18-50 0,-1-16-49 0,1 16-28 16,-4-16-37-16,4 16-28 0,-3-15-35 0,3 15-31 15,-6-11-28-15,6 11-24 0,-6-10-19 0,6 10-14 16,-9-6-10-16,9 6-6 0,-15-2-6 0,15 2-3 16,-21 3-6-16,11 1 5 0,-3 1-4 0,-1 3-1 15,1-1-1-15,-1 3-3 0,3-1 3 16,-1 2-3-16,1 0 1 0,1 0-5 0,1 1 5 16,-1 0-53-16,3 0 56 0,2 0-44 0,1-2 49 15,0 0-40-15,2 1 48 0,2-11-46 0,0 17 52 16,0-17-51-16,6 15 51 0,-6-15-50 0,10 14 50 15,-10-14-52-15,17 8 55 0,-17-8-53 0,17 4 57 16,-17-4-54-16,19-1 50 0,-19 1-54 0,19-5 52 16,-9-1-46-16,2-3 35 0,-1 0 2 15,-1-2-6-15,-1-2-6 0,3 2-2 0,-5-3 0 16,2 1 2-16,-2 1 9 0,0-2 6 0,0 2 9 16,-2 4-2-16,-1-1 10 0,0 1-9 15,-4 8-11-15,7-14-18 0,-7 14-9 0,7-7-3 16,-7 7-1-16,0 0 3 0,0 0 1 0,0 0 7 15,0 0 2-15,0 0 1 0,5 7 11 0,-5-7 0 16,-2 15-34-16,2-15 66 0,0 21-55 0,-1-10 64 16,1 2-62-16,0 1 54 0,1 1-57 0,-1 1 59 15,2 1-60-15,-2 1 55 0,1 0-62 0,0 0 54 16,1 1-51-16,-1 0 50 0,0 0-63 0,-1-2 63 16,1 1-67-16,1 1 59 0,-2-3-60 0,0 1 31 15,0-3-23-15,0 0 61 0,0-1-62 16,-2-1 66-16,1 0-60 0,-1-3 57 0,-1 1-51 15,0 0 57-15,-2-2-59 0,-2 0 52 0,0-2-55 16,0 2 57-16,-2-4-83 0,-3 1 16 0,2-1-100 16,-3-3-5-16,2 1-52 0,11-2-65 15,-24 0-64-15,12-2-73 0,2 0-76 0,-2-4-381 16,5 2-379-16</inkml:trace>
  <inkml:trace contextRef="#ctx0" brushRef="#br0" timeOffset="-150792.22">22383 14364 201 0,'6'-8'437'0,"-6"8"-102"16,0 0-32-16,7-9-47 0,-7 9-41 0,0 0-31 15,10-7-37-15,-10 7-34 0,8-4-22 0,-8 4-19 16,12-3-10-16,-12 3-17 0,14-2-6 0,-14 2-4 15,14-1-5-15,-14 1 1 0,14-4-3 0,-14 4 0 16,13-5-5-16,-13 5-3 0,14-5-1 0,-14 5 4 16,14-11-2-16,-8 6-8 0,-6 5 8 15,10-13 1-15,-5 4-1 0,-1 0 2 0,-4 9 4 16,5-17-3-16,-5 17 12 0,3-19 4 0,-3 19 0 16,0-15 6-16,0 15-5 0,-3-16-8 0,3 16 1 15,-4-13-5-15,4 13-10 0,-8-11-5 16,8 11-6-16,-9-8-1 0,9 8-2 0,-13-4-3 15,13 4 2-15,-15 2-2 0,15-2-2 0,-18 5 1 16,8 0 4-16,0 3 4 0,1 0 5 0,-1 3 1 16,1 0 1-16,3 2 1 0,-1 2 7 0,2-1 1 15,-1 0-1-15,4 2 4 0,-1-1-46 0,2 1 54 16,1-3-45-16,1 1 51 0,2 0-50 0,0 0 54 16,4 0-52-16,-1-4 53 0,3 1-54 0,1-2 49 15,3 0-54-15,1-2 55 0,1-1-54 0,0-2 54 16,2-2-36-16,-2-2 36 0,2-1-59 0,1-2 51 15,0-3-68-15,1-1 50 0,-1-3-55 16,-1-1 27-16,-2-4-18 0,2 1-8 16,-4-3-3-16,-1 0 5 0,-3 0 3 0,0 0-3 15,-2 1 4-15,-1 0-6 0,-1 2 1 0,-2-1-7 16,-2 2 5-16,0 1-2 0,1 2 2 0,-2 10-3 16,-2-21-1-16,2 21 3 0,-1-16 0 0,1 16 3 15,-4-12 5-15,4 12 1 0,-5-7 5 0,5 7 5 16,0 0-2-16,-9-5 5 0,9 5-3 0,0 0 6 15,-9 5 3-15,9-5 1 0,0 0 3 0,-5 13-1 16,5-13 2-16,0 0 1 0,-1 15 4 0,1-15 1 16,2 10 1-16,-2-10 6 0,7 12-4 0,-7-12 1 15,10 13 2-15,-10-13-1 0,14 9 1 16,-6-4-1-16,-8-5-1 0,16 8-4 0,-16-8-1 16,14 3 2-16,-14-3 1 0,16 0 1 0,-16 0 0 15,12-2 2-15,-12 2-2 0,11-1-2 0,-11 1-1 16,0 0 1-16,10-8-1 0,-10 8-3 0,0 0-1 15,4-10-1-15,-4 10 8 0,0 0 2 0,-6-7 0 16,6 7 0-16,0 0 0 0,-10-4-7 0,10 4 2 16,0 0-3-16,-12 1 4 0,12-1-2 0,-9 6 4 15,9-6 4-15,-10 9 5 0,4-1 5 0,1 0 4 16,1 0 14-16,0 3-2 0,1-1 2 0,0 1 4 16,-1-1 11-16,3 2-47 0,-1-1 57 0,2-11-48 15,0 21 45-15,1-10-46 0,-1-11 51 16,4 21-50-16,1-12 47 0,-2 0-54 0,4-1 48 15,1 0-56-15,2 0 49 0,0-3-49 0,2 2 5 16,0-2 41-16,0-2-66 0,1 1 32 16,-1-2-66-16,-12-2 27 0,25 0-83 0,-13 0 30 15,-12 0-82-15,25-4 35 0,-15 2-59 0,3-1 1 16,-2-2-9-16,0 0-12 0,-1-1 6 0,0-1 7 16,-1-1 14-16,0 1 24 0,-2-1 19 0,0 1 22 15,-2-2 27-15,0 1 17 0,-5 8 32 16,8-16 17-16,-8 16 36 0,5-12 5 0,-5 12 20 15,4-9-17-15,-4 9 4 0,4-8-17 0,-4 8 12 16,0 0-4-16,5-9 16 0,-5 9-1 0,0 0 31 16,0 0-14-16,9-4 14 0,-9 4-11 0,0 0 7 15,0 0 5-15,12 1 1 0,-12-1-8 0,0 0 2 16,13 3 4-16,-13-3 3 0,0 0-3 0,17 1-8 16,-17-1-1-16,0 0 5 0,15-1 4 0,-15 1-10 15,0 0-7-15,17-4-9 0,-17 4-7 0,10-4 4 16,-10 4-6-16,11-8-4 0,-11 8-12 0,8-10 0 15,-8 10 13-15,8-14 20 0,-8 14-6 16,6-14-3-16,-6 14-7 0,3-15 3 0,-3 15 9 0,1-15-2 16,-1 15-2-16,0-16-3 0,0 16-3 0,-4-14-8 15,4 14-2-15,-5-12-6 0,5 12-2 16,-9-10-1-16,9 10-1 0,-11-9-3 0,11 9 0 16,-13-4 3-16,13 4-2 0,-14 1 4 0,14-1 3 15,-19 6-3-15,10 0 19 0,-1-1 2 0,-1 4 3 16,2-1 18-16,0 3 1 0,2 0 2 0,0 0 6 15,2 2-5-15,1-2-5 0,2 2 1 16,-2-2-43-16,4 1 53 0,0-1-52 0,4 0 48 16,-2 0-51-16,3 0 48 0,3-1-55 0,2 0 48 15,3-1-52-15,0 0 45 0,3-3-50 0,0 1 52 16,3-1-63-16,0-3 39 0,0-1-73 0,2-2 30 16,-1 0-62-16,1-2 46 0,-1-1-3 0,3-2-1 15,-2-2-3-15,-1 0 5 0,-2-2 3 16,0-2 17-16,-2 2 1 0,-2-4 1 15,-2 4 6-15,-1-2-2 0,-2 0 5 0,-2 2 1 0,0-1-3 16,-3 0 2-16,0 2 5 0,-1-2 1 0,-3 10 1 16,1-14-2-16,-1 14-1 0,-3-13 4 0,3 13-4 15,-6-11 4-15,6 11 2 0,-10-9 0 0,10 9 1 16,-12-5 0-16,12 5-1 0,-16-1 3 16,16 1 2-16,-18 5-5 0,8-1 9 0,1 2 6 0,-2 1-3 15,0 1 5-15,2 1 2 0,0 1-2 16,0-1 5-16,1 2-5 0,2-1 0 0,1-1-2 15,1-1 10-15,1 2-6 0,3-10-3 0,-3 17 5 16,3-17 6-16,0 14-6 0,0-14-3 0,2 12-43 16,-2-12 50-16,9 10-44 0,-9-10 52 0,12 7-40 15,-12-7 46-15,15 3-4 0,-15-3-53 0,15-1 52 16,-5-2-7-16,1-2-1 0,-1-1-3 0,1-3 2 16,0-1-10-16,0-4-8 0,1-2 2 0,-3-2-3 15,1-1-2-15,0-6-2 0,-1-2-1 16,-1-1-6-16,-1-1 6 0,-2 0-8 0,1-1 3 15,-3 3 4-15,0 4-2 0,0-1-40 0,-2 4 52 16,0 2-45-16,1 2 60 0,-1 2-48 0,-1 2 44 16,1 1-56-16,-1 11 46 0,0-17-47 15,0 17 58-15,0 0-45 0,0 0 55 0,0 0 6 16,0 0 2-16,0 0-3 0,-12 10 8 0,10-1 2 16,-1 5 4-16,-1-1 8 0,2 4 3 0,-1 0 4 15,0-1-6-15,0 2 4 0,2 2 3 0,0 0-60 16,1 1 63-16,-2-2-56 0,4 1 61 0,-2 1-67 15,1-2 57-15,1 1-61 0,2-2 51 0,0 0-53 16,0-1 51-16,1 0-52 0,0-3 47 0,2 1-51 16,1-2 44-16,1-1-43 0,2-2-7 0,1 1 3 15,-1-3-30-15,1 0-42 0,2-2-8 16,-1-1-118-16,0-1-25 0,0-2-126 0,-2 1-50 16,3-3-77-16,-14 0-377 0,23-3-406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2:47:47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 919 452 0,'0'0'409'16,"-13"1"-35"-16,13-1-39 0,-14 1-18 0,14-1-24 16,-11 2-35-16,11-2-47 0,0 0-43 0,-15 1-28 15,15-1-26-15,0 0-18 0,-10 2-10 0,10-2 0 16,0 0 1-16,0 0 2 0,0 0-2 0,0 0-2 16,0 0-4-16,10 3-2 0,-10-3-1 0,22 1 17 15,-7-2-27-15,1 1 11 0,5 0-25 0,1-1 19 16,0 1-35-16,5-1 21 0,0 0-32 0,2 0 24 15,-1 1-37-15,0-1 16 0,-1 0-29 0,1 1 28 16,-1-2-25-16,-3 2 24 0,0-1-34 0,-3 1 32 16,-2 0-32-16,0-1 27 0,-5 1-31 0,0 0 26 15,-1 0-27-15,-13 0 6 0,20-1-63 16,-20 1-50-16,15-2-67 0,-15 2-51 0,0 0-54 16,0 0-61-16,0 0-74 0,0 0-40 15,0 0-315-15,0 0-301 0</inkml:trace>
  <inkml:trace contextRef="#ctx0" brushRef="#br0" timeOffset="267.14">1560 938 215 0,'0'0'504'16,"0"0"-81"-16,0 0-43 0,-12 2-29 0,12-2-47 0,0 0-44 15,0 0-55-15,-9 3-32 0,9-3-21 16,0 0-19-16,-4 8-14 0,4-8-9 0,0 0-6 15,-2 15-3-15,2-15 12 0,-1 15-8 0,-1-4 22 16,2 0-27-16,-1 3 40 0,0 3-51 0,0 0 19 16,-3 1-36-16,2 0 15 0,1 1-22 0,-1 1 13 15,1-1-16-15,-1 0-19 0,-1 0-3 0,1-1-14 16,2-1 8-16,-2-1-6 0,2 1-6 0,0-4-13 16,0 1 3-16,-2-1-2 0,2-13-3 0,0 22-53 15,0-22-73-15,-1 16-72 0,1-16-58 0,0 13-94 16,0-13-117-16,0 0-144 0,3 11-307 15,-3-11-476-15</inkml:trace>
  <inkml:trace contextRef="#ctx0" brushRef="#br0" timeOffset="666.15">1746 1152 67 0,'0'0'710'0,"8"-14"-148"16,-8 14-79-16,8-12-48 0,-8 12-55 0,8-13-59 15,0 8-29-15,-8 5-62 0,12-13-11 0,-12 13-69 16,15-10-7-16,-15 10-53 0,14-5 2 0,-14 5-46 16,17-3 11-16,-17 3-24 0,18 3 12 0,-10 1-35 15,2 3 37-15,0 1-25 0,-1 3 32 16,1-1-33-16,-2 4 19 0,0 0-28 0,-2 2 24 16,0 1-30-16,-2-1 21 0,0 1-9 0,0 1-1 15,-2-1 1-15,0-1 0 0,-2-1-6 0,0-1 1 16,0-2 0-16,-2 1 1 0,1-1-2 0,-2-3-3 15,0 1-1-15,3-10 5 0,-8 14 5 0,8-14-3 16,-9 9-9-16,9-9-3 0,0 0-6 0,-15-2 7 16,15 2 0-16,-8-8-13 0,8 8-7 0,-6-17-23 15,6 17 23-15,0-23-23 0,2 10 25 0,2-1-25 16,1-1 23-16,2 1-24 0,0-1 23 0,1 2-19 16,5-1 25-16,-4 1-30 15,3 2 16-15,0 0-30 0,-1 2 2 0,2 0-28 16,0 2-19-16,1 1-26 0,0 1-36 0,-2 2-26 15,2 3-32-15,0-2-50 0,0 4-76 0,-1-1-78 16,-1 2-355-16,2 1-300 0</inkml:trace>
  <inkml:trace contextRef="#ctx0" brushRef="#br0" timeOffset="915.4">2283 1176 395 0,'0'0'613'0,"0"0"-68"0,0 0-75 16,-2-13-60-16,2 13-82 0,0 0-47 0,0 0-62 16,0 0-29-16,0 0-47 0,0 0-4 0,0 0-30 15,0 0-4-15,0 0-21 0,0 0 12 0,0 0-19 16,0 0 15-16,0 0-32 0,0 18 25 0,0-18-17 16,0 14-8-16,0-14-8 0,1 19-14 0,-1-19-1 15,0 21-9-15,0-21-1 0,0 23-5 0,0-23-5 16,1 21-11-16,-1-21-53 0,0 19-86 0,0-19-84 15,-1 17-90-15,1-17-139 0,-1 14-125 16,1-14-391-16,-2 11-550 0</inkml:trace>
  <inkml:trace contextRef="#ctx0" brushRef="#br0" timeOffset="1067.7">2330 1069 419 0,'2'-11'645'0,"-2"11"-99"0,2-17-73 0,-2 17-88 15,2-13-66-15,-2 13-66 0,0-12-43 0,0 12-55 16,0-13-30-16,0 13-54 0,0 0-72 0,2-11-92 16,-2 11-100-16,0 0-98 0,0 0-116 0,0 0-419 15,3-9-363-15</inkml:trace>
  <inkml:trace contextRef="#ctx0" brushRef="#br0" timeOffset="1664.15">2742 1151 179 0,'0'0'748'0,"0"0"-173"0,-4-14-97 16,4 14-80-16,-7-8-56 0,7 8-48 0,-11-10-29 15,11 10-62-15,-10-7-26 0,10 7-64 0,-13-4-2 16,13 4-40-16,-15-3-3 0,15 3-31 0,-15 0 7 15,15 0-25-15,-18 5 8 0,9 0-20 16,-1-1 7-16,2 3-16 0,0 1 10 0,1-1-10 16,-1 1 9-16,2 2-16 0,-1 0 17 0,3 0-13 15,-1 0 12-15,1-1-16 0,1 1 8 0,0 0-13 16,3-10 9-16,-2 15-17 0,2-15 15 0,0 15-14 16,0-15 22-16,3 12-9 0,-3-12 12 0,10 8-11 15,-10-8 13-15,12 6-9 0,-12-6 15 0,13 3-9 16,-13-3 13-16,14-3-13 0,-14 3 15 0,15-6 2 15,-6 0 22-15,-1 0-9 0,-2-1 33 0,-1-1-13 16,3-1 32-16,-2 1-17 0,-1-2 24 0,1 1 2 16,-1-1-3-16,-1 2-7 0,2-1-8 15,-6 9-6-15,6-13-11 0,-6 13-7 0,7-11-7 16,-7 11-15-16,6-8-5 0,-6 8-8 0,0 0-4 16,0 0 2-16,0 0-6 0,0 0-1 0,0 0 2 15,8 9 1-15,-8-9-1 0,0 18 9 0,-3-4 0 16,3-2-2-16,-2 3-1 0,2 4 6 0,-3-2-11 15,3 2 9-15,-2 0-12 0,0 1 10 16,1-2-8-16,0 2 9 0,-2-1-14 0,2 1 16 0,0 0-15 16,-2-2 8-16,2 1-11 0,-3-2 13 15,1-2-15-15,-2 1 16 0,3-1-13 0,-2-2 16 16,-1 0-9-16,0-3 8 0,-1-1-9 0,-4 0 7 16,1-1-12-16,-4-2 6 0,0-2-44 15,0-2-21-15,-4-1-39 0,3-2-41 0,-4-2-71 16,1-3-90-16,0 0-65 0,1-3-115 0,2-1-69 15,3 1-63-15,4-3-299 0,0-2-472 0</inkml:trace>
  <inkml:trace contextRef="#ctx0" brushRef="#br0" timeOffset="2215.25">3091 1160 153 0,'6'-7'557'0,"-6"7"-72"0,7-13-52 16,-7 13-32-16,1-11-48 0,-1 11-69 16,-1-12-33-16,1 12-51 0,-4-11-31 0,4 11-42 15,-8-9-21-15,8 9-27 0,-9-6-13 0,9 6-24 16,-11-6-4-16,11 6-16 0,-15 0-18 0,15 0 12 16,-17 3 4-16,7 1-10 0,1 0-1 0,1 2-9 15,-1 1 3-15,0 0-6 0,3 0 5 16,-1 1-7-16,1 1 10 0,0-1-9 15,2 2 6-15,0-2-2 0,4-8 3 0,-4 17-4 0,4-17 5 16,-1 14-13-16,1-14 15 0,1 13-4 0,-1-13 2 16,8 11-7-16,-8-11 13 0,11 9-3 15,-11-9 6-15,13 4-3 0,-13-4 1 0,17-1 0 16,-17 1 7-16,16-3-2 0,-7-1 17 0,1-1 2 16,1-2 12-16,-1 1-15 0,0-3 28 0,-1 1-12 15,0-1 27-15,1 0-21 0,-3 1 32 0,0 1 5 16,-7 7-15-16,13-12-14 0,-13 12-8 0,9-11-11 15,-9 11-13-15,8-6-3 0,-8 6-8 0,0 0 17 16,0 0-4-16,0 0 5 0,11 6 10 0,-11-6-1 16,0 17 10-16,0-17-4 0,0 22 1 0,-1-7 9 15,0 1-13-15,-1 0 7 0,0 2-15 0,1 1 2 16,-1 0-18-16,0 0 9 0,0 0-15 0,1 1 7 16,-1 0-2-16,0 2-8 0,1-1-1 15,-2-2-9-15,2 0 8 0,0-1-14 0,-2-1 12 16,2 0-11-16,0-2 13 0,-3-2-21 0,1-1 14 15,1 1-12-15,-1-4 14 0,-2 1-9 0,0-2 11 16,-3 0-16-16,0-3 4 0,-3-1-28 0,1-2-2 16,-3 0-37-16,-1-3-30 0,-2-2-56 0,0-3-78 15,0-2-58-15,-1-1-67 0,-1-3-155 0,4-2-136 16,1-3-353-16,4-1-602 0</inkml:trace>
  <inkml:trace contextRef="#ctx0" brushRef="#br0" timeOffset="3164.98">3313 1167 420 0,'0'0'516'0,"0"0"-113"0,0 0-61 16,0 0-43-16,0 0-29 0,13 0-50 0,-13 0-33 15,0 0-37-15,0 0-18 0,12 5-24 0,-12-5-17 16,0 0-16-16,15 4-8 0,-15-4-8 0,10 3-7 15,-10-3-5-15,14 2-7 0,-14-2 1 0,13 0-10 16,-13 0 0-16,15-2-5 0,-15 2-3 0,14-3-4 16,-14 3 4-16,13-6-4 0,-13 6 0 0,16-7-4 15,-16 7 9-15,12-11-5 0,-12 11 11 16,12-11-8-16,-12 11 9 0,8-14-10 0,-8 14 5 16,5-12-13-16,-5 12 14 0,1-14-16 0,-1 14 5 15,-1-14-12-15,1 14 1 0,-4-14-3 0,4 14-2 16,-8-14-8-16,8 14-3 0,-14-9-5 0,14 9 5 15,-14-5-5-15,14 5 11 0,-18-1-8 16,18 1 3-16,-19 4-5 0,9 1 6 0,1 1-11 0,-2 3 12 16,3 0 0-16,-1 1 7 0,1 2-4 0,3 0 7 15,-3 1-1-15,4 0 9 0,2 2-4 0,-1-3 5 16,3-12-5-16,0 23 12 0,2-12-4 16,1-1 9-16,4 1 0 0,0-2 2 0,4 0 4 15,3-1-4-15,0-2-1 0,4 1-3 16,-2-4-2-16,5 0-6 0,-2-2-1 0,3-1-14 15,-1-2 8-15,4-1-30 0,-2-4-9 0,0 0-31 16,-2-2-19-16,1-2-21 0,-1-3-16 0,-4-1 1 16,-1 1 2-16,-1-2 18 0,-3 1-2 0,-1-1 2 15,-5 1-3-15,1 2 23 0,-2-1-4 0,-1 1 17 16,0 1 9-16,-4 12 12 0,5-19 4 0,-3 9 7 16,-2 10-2-16,3-13 11 0,-3 13-6 0,4-11 6 15,-4 11-5-15,0 0-14 0,6-10 29 0,-6 10 14 16,0 0-9-16,0 0 10 0,13 2-9 0,-13-2 9 15,10 5-8-15,-10-5 17 0,9 10-15 16,-9-10 9-16,9 14-6 0,-3-7 12 0,-2 1-4 16,0 2 2-16,0-2 8 0,-2 3 7 0,1-1-4 15,0-1 5-15,-3-9 9 0,1 19 13 0,-1-19-4 16,1 19 10-16,-1-19-6 0,-1 18 8 0,1-18 0 16,-4 20 5-16,4-20-8 0,-4 16 3 0,4-16-10 15,-2 16-2-15,2-16-4 0,-2 15-5 0,2-15-1 16,-1 12 3-16,1-12 11 0,3 13 9 0,-3-13-1 15,7 12 0-15,0-7-6 0,3 1-13 0,-1-1 1 16,2-1-8-16,3 0 3 0,2-1-3 0,0-1-2 16,0 1-4-16,-1-3-1 0,0-1-2 15,3-1-2-15,-1-1 2 0,-1 0-3 0,1-3-4 16,-3-1 4-16,0-1-14 0,-1-2 7 16,-1 0-8-16,-1-1 7 0,-2-2-5 0,0 1 8 15,-3-2-4-15,2 1 7 0,-3 1-3 0,-1-1 13 16,0 0 2-16,-3 3 36 0,2-1 6 0,-1 2 24 15,-2 9-6-15,3-17-10 0,-3 17-18 0,1-13-17 16,-1 13-18-16,4-11-14 0,-4 11-12 0,0 0-5 16,0 0-21-16,0 0 20 0,0 0-10 0,0 0 37 15,0 0 6-15,0 0-4 0,-10 13 2 0,7-3 9 16,0 0-1-16,1 3 3 0,-1 0-2 16,2 2-5-16,-2-1 5 0,2 1-4 0,0 0-6 0,-2 0 1 15,3-2-5-15,-1 1-21 0,-1-1-45 16,2-1-81-16,0 0-62 0,0 0-82 0,0-12-115 15,-2 22-166-15,2-22-397 0,4 16-537 0</inkml:trace>
  <inkml:trace contextRef="#ctx0" brushRef="#br0" timeOffset="3328.07">4058 896 37 0,'-5'-12'816'0,"0"2"-221"0,5 10-124 16,-5-17-95-16,5 17-74 0,-4-12-58 0,4 12-54 16,-2-12-53-16,2 12-44 0,0 0-65 0,0 0-93 15,1-13-98-15,-1 13-174 0,0 0-522 0,0 0-405 16</inkml:trace>
  <inkml:trace contextRef="#ctx0" brushRef="#br0" timeOffset="3815.38">4306 1101 517 0,'0'0'874'0,"0"0"-222"0,0 0-152 0,-6-6-113 15,6 6-65-15,0 0-43 0,0 0-48 0,0 0-49 16,0 0-42-16,0 0-25 0,0 0-32 0,10-2-15 15,-10 2-22-15,0 0-7 0,9 8-13 0,-9-8 2 16,7 10-13-16,-7-10 0 0,6 16-7 16,-4-6 2-16,0 1-1 0,-1 0-4 0,0 0 6 0,-1-11-4 15,-1 22-2-15,1-22 2 0,-1 21-4 16,1-21 5-16,-3 18 2 0,3-18 0 0,-1 14-2 16,1-14 6-16,-3 11 6 0,3-11 11 0,0 0 16 15,-5 9-25-15,5-9 12 0,0 0-22 16,0 0-2-16,-9-6 2 0,9 6-7 0,-4-14-2 15,4 14-2-15,-1-20-2 0,0 9-14 0,2-1 5 16,2 0-3-16,1-2 2 0,1 1 6 0,2-1-3 16,1 0-8-16,2-1 6 0,3 1-6 0,0 2 0 15,-2 2-22-15,3 1 13 0,-1 2 3 0,1-1 6 16,2 4 3-16,-1 0-2 0,-1 3-24 0,1 2 32 16,-2 0-18-16,5 3 23 0,-4 2-22 0,3 1 18 15,-2 3 7-15,-2 0-2 0,1 2-2 16,-4 1 3-16,1 1 2 0,-3-2 0 0,0 3-4 15,-3-1 4-15,3 0 2 0,-5-1-6 0,1 0-4 16,-1 0-36-16,-2-2-48 0,2 1-50 0,-3-12-48 16,0 21-81-16,0-21-104 0,-2 18-99 0,2-18-438 15,0 14-480-15</inkml:trace>
  <inkml:trace contextRef="#ctx0" brushRef="#br0" timeOffset="4363.71">4994 1185 245 0,'3'-15'556'0,"-3"15"-84"16,-3-12-47-16,3 12-27 0,-6-13-51 0,6 13-58 15,-9-14-50-15,1 9-28 0,2-2-50 16,-1 1-24-16,-1 2-38 0,0-2-17 0,0 2-23 16,-1 0-11-16,9 4-18 0,-20-2-6 0,20 2-10 15,-22 0 4-15,9 1-11 0,1 2 4 0,-3 2-9 16,2 2 7-16,-1 0-12 0,3 1 2 0,-1 3-4 15,1 0 8-15,2-1-6 0,2 4 14 0,2-2 1 16,0 0 1-16,5-12-1 0,4 22-1 0,1-10 0 16,3-1 0-16,1 0-5 0,3-2 4 0,0-1 1 15,0-2 0-15,2 0 2 0,-3-2 1 0,3-1 0 16,-14-3 3-16,22 2 8 0,-22-2 4 0,20-1 2 16,-11-2 5-16,1-1 0 0,-1 0-5 0,-9 4 4 15,15-12 12-15,-9 6-11 0,0-2-10 16,-1 0-1-16,1-1-4 0,-3 1 0 0,-3 8-6 15,8-17 1-15,-8 17-9 0,5-12-3 0,-5 12-10 16,4-11-8-16,-4 11-8 0,4-8-5 0,-4 8 2 16,0 0-3-16,0 0 5 0,0 0 0 0,0 0 12 15,0 0 3-15,0 0 9 0,1 13-2 0,-1-13 23 16,-1 18 10-16,0-7 9 0,1 2 6 0,-2 0-16 16,2 3 25-16,-1 1-11 0,1 1 14 0,0 1-13 15,-1 1-2-15,1 0-4 0,0 1-9 0,0 1 1 16,0-1-8-16,1 1-1 0,-1 0-3 0,0-2-2 15,0 0 1-15,0 0-2 0,0-1-4 16,0-1 10-16,0-1 2 0,-1-3-14 0,1-1 22 16,-2-1 12-16,1-1-5 0,-1 0 10 0,-6 1-9 15,0-3-15-15,-2 1 4 0,-5-3-23 0,-5-1-47 16,-4-2-102-16,-4-3-150 0,-5-1-119 16,-7-4-243-16,-8-2-528 0,-3-2-792 0</inkml:trace>
  <inkml:trace contextRef="#ctx0" brushRef="#br0" timeOffset="5906.22">3060 3669 324 0,'0'0'444'0,"0"0"-71"0,-11 1-7 16,11-1-37-16,0 0-3 0,0 0-47 0,-13 2-33 16,13-2-54-16,0 0-24 0,0 0-45 0,0 0-10 15,0 0-32-15,0 0-4 0,-14 0-21 16,14 0 1-16,0 0-15 0,0 0 4 0,0 0-7 15,0 0-1-15,0 0-2 0,0 0-1 0,15 3-2 16,-15-3-3-16,18 2 0 0,-4-1-5 0,0 0-3 16,4-1-2-16,1 2 0 0,3-2-2 0,1 3 4 15,4-3 2-15,0 2 3 0,0-2 3 0,2 1-13 16,1 1 7-16,-1-2 5 0,0 2 2 0,2-1-2 16,-2-1 1-16,2 1-6 0,-2-1-2 0,2 2-3 15,-2-2 0-15,2 1-6 0,0 0 3 16,-1-1-48-16,1 1 56 0,-2 0-58 0,2-1 62 0,-1 1-52 15,-1 1 58-15,0-1-56 0,1 0 62 16,-4 0-56-16,3 0 58 0,-4 0-55 0,2-1 54 16,-4 2-55-16,0-1 54 0,-2-1-51 0,0 2 53 15,0-2-53-15,-3 1 52 0,-2-1-46 0,-2 1 49 16,2-1-47-16,-4 0 47 0,2 0-43 0,-14 0 44 16,20 0-44-16,-20 0 44 0,18 0-51 0,-18 0 52 15,14 0-46-15,-14 0 34 0,12-1-39 0,-12 1 10 16,0 0-101-16,15-1-25 0,-15 1-141 0,0 0-57 15,0 0-115-15,10-7-106 0,-10 7-399 16,0 0-514-16</inkml:trace>
  <inkml:trace contextRef="#ctx0" brushRef="#br0" timeOffset="6912.08">4361 2620 154 0,'-2'-13'344'0,"2"13"-54"0,0 0-29 0,0 0-18 0,0 0-54 16,-3-13 21-16,3 13-44 0,0 0 13 15,0 0-36-15,0 0 1 0,0 0-40 0,0 0 4 16,-1-11-34-16,1 11 13 0,0 0-24 0,0 0 17 16,0 0-12-16,0 0 10 0,0 0-21 0,0 0 26 15,0 0-25-15,0 12 14 0,0-12-19 0,0 0 10 16,0 15-18-16,0-15 1 0,0 13-9 0,0-13 11 16,0 15-17-16,0-15 8 0,0 17-15 15,0-17 10-15,0 20-13 0,0-20 6 0,-1 24-9 0,1-13 17 16,0 2-15-16,0 0 9 0,1-1-7 0,-1 1 7 15,0 0-3-15,0 1-7 0,0 1-2 0,-1-2-2 16,2 2 3-16,-1-2-6 0,0 1 1 0,0-1 2 16,0 2-1-16,1 1 3 0,-1-1-1 0,0-1-2 15,0 1-7-15,0-1 5 0,0 0 1 16,0 1-1-16,0-1-1 0,3 1-6 0,-3 0 2 16,0-2 1-16,0 2 1 0,0-1-4 0,1 0 1 15,-1 1-1-15,0-2-1 0,1 2 2 0,1-2 0 16,-2 1-1-16,0 0-4 0,1-1 7 0,-1-1-6 15,1 1 7-15,-1-1-1 0,1 1-2 0,-1-1-7 16,0 0 5-16,0 0-3 0,2 0 4 0,-2-12-4 16,0 22 4-16,0-22-7 0,0 21 7 0,1-10-7 15,-1-11 6-15,0 18-6 0,0-18 5 0,-1 17-6 16,1-17-2-16,0 18 2 0,0-18 6 16,0 15-7-16,0-15 8 0,0 17-3 0,0-17 3 15,0 16-4-15,0-16 0 0,0 14 3 16,0-14-1-16,0 16-2 0,0-16-2 0,-2 16-3 15,2-16 3-15,2 14 1 0,-2-14 1 0,0 14-3 16,0-14 4-16,0 16-1 0,0-16-1 0,0 13 1 16,0-13 2-16,0 14-2 0,0-14-1 0,0 12 2 15,0-12-5-15,0 13 6 0,0-13 0 0,1 11 2 16,-1-11-3-16,-1 11 6 0,1-11-8 0,0 0 2 16,0 15 1-16,0-15-2 0,0 0-3 0,0 13 7 15,0-13-1-15,0 0-2 0,0 12 3 0,0-12-2 16,0 0-2-16,0 0 2 0,0 12-1 0,0-12 0 15,0 0 4-15,0 0 1 0,0 0-2 16,0 13 0-16,0-13 0 0,0 0-2 0,0 0 2 16,0 0 1-16,0 0 2 0,0 0 5 0,0 0-58 15,0 12 62-15,0-12-2 0,0 0-9 0,0 0 9 16,0 0 3-16,0 0-42 0,0 0 67 0,-5 7-57 16,5-7 60-16,0 0-59 0,-13 2 54 0,13-2-62 15,-13 3 54-15,13-3-60 0,-19 1 24 0,19-1-111 16,-26 0-15-16,12 0-97 0,-1 0-138 0,-2-1-139 15,1-2-451-15,-2 2-540 0</inkml:trace>
  <inkml:trace contextRef="#ctx0" brushRef="#br0" timeOffset="8997.84">4405 2624 74 0,'0'0'175'0,"0"0"-22"15,0 0-18-15,-13 0-8 0,13 0-18 0,0 0 0 16,0 0-2-16,0 0 1 0,0 0 9 0,0 0-20 16,-13-1-11-16,13 1-6 0,0 0-6 0,0 0-1 15,0 0-2-15,-10-4-1 0,10 4-19 16,0 0 28-16,-9-3-14 0,9 3 42 0,0 0-31 0,-13-4 36 16,13 4-27-16,0 0 18 15,-10-3-23-15,10 3 16 0,0 0-16 0,0 0 18 16,-11-3-18-16,11 3-1 0,0 0-23 0,0 0 6 15,0 0-24-15,-9-4 5 0,9 4-23 0,0 0 10 16,0 0-19-16,0 0 15 0,0 0-8 0,0 0 13 16,0 0-9-16,0 0 26 0,0 0-2 0,0 0 16 15,15-1-4-15,-15 1 13 0,13 0-11 0,-13 0 5 16,18-1-15-16,-18 1 2 0,23 1-13 0,-9 0 3 16,0-1-14-16,2-1 12 0,2 2-6 0,1-1-5 15,2 0-9-15,-2 0 1 0,1 2-4 16,1-2 12-16,-1 0-7 0,1 0 5 0,0 1-12 15,0 0 4-15,-1-1-5 0,2 0-3 0,-1 1 0 16,0-1 0-16,2 2-3 0,-1-2 1 0,0 0-4 16,0 1 4-16,0-1-3 0,0 1-2 0,1-1 6 15,2 1 4-15,-3-1-6 0,2 0 3 0,0 1-7 16,3-1 5-16,-2 0 1 0,2 1-6 0,0-1 3 16,0 2 3-16,-2-2-5 0,2 1-1 0,0 0 0 15,1 0 0-15,0 0 0 0,-1 0 2 0,1 1 2 16,-1 1-5-16,-1-2 10 0,-1 0-2 0,1 0 3 15,-5 1-4-15,2-1 0 0,-3-1-4 16,0 2 2-16,-1-1-5 0,0 0-2 0,0-1 1 0,0 1-1 16,-2 0-2-16,1-1 3 0,0 1-2 15,-1 1-2-15,-1-2 4 0,3 0-1 0,-2 1 3 16,1 1-2-16,0-2 4 0,0 1-2 0,-2-1 2 16,-2 1 2-16,3-1-7 0,-2 0 4 0,2 1 0 15,-2-1 1-15,2 1-4 0,-2-1 2 16,4 0-2-16,-2 0 3 0,2 1-2 0,-3-1-3 15,0 0 0-15,0 0-5 0,0 2 7 0,-2-2-5 16,2 0 4-16,-2 0 2 0,1 0 0 0,0 1 0 16,1-1-5-16,-2 0 1 0,2 0 4 0,1 0-7 15,0 0 4-15,2 1-1 0,-3-1 2 0,3 1-4 16,-3-1 2-16,0 0-4 0,-1 1 3 16,0-1 2-16,-2 0-1 0,-13 0 3 0,24 0 10 15,-24 0-4-15,19 0 0 0,-19 0 1 0,15 0-1 16,-15 0-3-16,13 0-2 0,-13 0 3 0,13 1 1 15,-13-1-1-15,0 0-3 0,14-1 0 0,-14 1 1 16,0 0-1-16,0 0-2 0,15 0 0 0,-15 0-1 16,0 0-2-16,0 0 2 0,0 0 2 0,0 0-4 15,14 0 2-15,-14 0-4 0,0 0-1 0,0 0-1 16,0 0 5-16,0 0 2 0,0 0 0 0,0 0-2 16,0 0 5-16,13-1-5 0,-13 1 0 0,0 0 0 15,0 0-2-15,0 0 4 0,0 0-1 0,0 0 0 16,0 0-2-16,0 0 0 0,0 0 0 15,0 0 1-15,0 0-4 0,0 0 0 0,0 0 0 0,0 0 1 16,0 0-6-16,0 0 2 0,0 0-2 16,0 0-4-16,0 0-1 0,0 0 1 0,9 3 0 15,-9-3-2-15,0 0 5 0,0 0 3 0,0 0 0 16,0 0 4-16,0 0-1 0,0 0 1 0,-1 14 1 16,1-14 1-16,0 0 4 0,-1 13 3 0,1-13 4 15,-2 12 1-15,2-12 4 0,-1 13-3 0,1-13 0 16,-3 17 5-16,3-17-2 0,-1 19 1 0,0-8 1 15,1-11-3-15,-1 23-3 0,1-11 0 0,-2 1-43 16,2 0 49-16,-1 1-43 0,1 0 52 16,-1 3-47-16,1-1 51 0,0 1-46 0,0 1 45 15,0-1-50-15,0 1 48 0,0 0-49 16,0 0 51-16,1 0-49 0,-1 0 49 0,0 0-49 16,1-1 47-16,-1 1-49 0,2-2 52 0,-2 1-54 15,1 0 52-15,0-1-53 0,-1 0 51 0,1-2-3 16,1-1-4-16,-2 0-12 0,1 1 9 0,-1-1-7 15,1-1-2-15,-1 0 1 0,2-1-3 0,-1 1-7 16,0 0 5-16,-1-12 2 0,1 21 0 0,1-9 1 16,-2-12 0-16,1 21-2 0,0-11-45 15,-1-10 52-15,2 21-53 0,-1-10 65 0,-1-11-58 16,2 19 53-16,-2-19-48 0,3 19 51 0,-3-19-49 0,4 19 55 16,-4-19-54-16,2 19 53 0,-2-19-53 0,3 18 51 15,-3-18-51-15,4 18 54 0,-4-18-52 16,1 16 52-16,2-7-52 0,-3-9 52 0,2 17-52 15,-2-17 48-15,3 15-42 0,-3-15 41 0,2 16-44 16,-2-16 49-16,3 12-42 0,-3-12 45 0,2 14-51 16,-2-14 47-16,2 11-51 0,-2-11 51 0,3 10-50 15,-3-10 42-15,3 10-37 0,-3-10 49 0,0 0-49 16,1 11 59-16,-1-11-62 0,0 0 51 0,3 9-49 16,-3-9 51-16,0 0-51 0,0 0 46 0,0 0-47 15,0 0 50-15,1 12-54 0,-1-12 50 16,0 0-50-16,0 0 34 0,0 0-26 0,0 0 42 0,0 0-46 15,0 0 45-15,3 11-49 0,-3-11 46 16,0 0-41-16,0 0 45 0,0 0-47 0,0 0 49 16,0 0-47-16,0 0 50 0,0 0-51 0,2 10 42 15,-2-10-37-15,0 0 43 0,0 0-46 0,0 0 47 16,0 0-55-16,0 13 60 0,0-13-49 0,0 0 45 16,0 0-50-16,0 0 51 0,-1 12-43 0,1-12 42 15,0 0-41-15,0 0 43 0,0 0-46 0,0 12 27 16,0-12-18-16,0 0 29 0,0 0-31 15,0 0 39-15,0 0-45 0,0 0 42 0,0 0-41 16,0 12 44-16,0-12-45 0,0 0 41 16,0 0-45-16,0 0 41 0,0 0-39 0,0 0 41 15,0 0-37-15,0 0-1 0,0 0 38 0,0 0-37 16,0 0-1-16,0 0 6 0,0 0 2 0,0 0 0 16,0 0-24-16,0 0-21 0,0 0-139 0,0 0-51 15,0 0-206-15,0 0-206 0,0 0-342 0,0 0-592 16</inkml:trace>
  <inkml:trace contextRef="#ctx0" brushRef="#br0" timeOffset="10210.08">6460 3739 257 0,'0'0'332'0,"-14"2"-42"15,14-2-14-15,0 0-71 0,0 0 37 0,0 0-74 16,0 0 49-16,-10 2-78 0,10-2 48 0,0 0-35 16,0 0-68-16,0 0 34 0,0 0-61 0,0 0 36 15,0 0-58-15,0 0 45 0,0 0-49 16,0 0 39-16,0 0-38 0,0 0 48 0,0 0-48 0,7 6 50 16,-7-6-36-16,0 0 46 0,19 1-48 15,-19-1 45-15,17 1-53 0,-17-1 47 16,23 1-57-16,-23-1 47 0,26 1-56 15,-14 1 51-15,2-1-59 0,1 0 53 0,0 0-58 0,0-1 47 16,3 1-54-16,-1 0 51 0,2-1-56 0,0 2 49 16,0-2-55-16,3 0 53 0,-1 1-56 0,3-1 59 15,-1 0-58-15,3 0 59 0,1 0-61 0,1 1 54 16,-1-1-58-16,0 2 57 0,-1-2-56 0,1-2 54 16,-2 4-51-16,-1-2 51 0,3 0-55 0,-1 1 51 15,-3 0-57-15,0-1 57 0,0 1-54 0,0 0 57 16,-1 0-61-16,-1-1 60 0,2 2-59 15,-2-1 56-15,2 0-56 0,-2-1 55 0,1 1-55 16,0 0 7-16,0 0 52 0,-1-1-52 0,0 2 58 16,0-1-55-16,0-1 54 0,-1 1-55 0,1-1 54 15,-2 0-58-15,-1 1 58 0,1-1-58 0,-2 0 57 16,1 0-60-16,-2 0 57 0,1 2-58 0,-1-2 57 16,0 0-51-16,0 0 50 0,0 0-53 0,1 0 54 15,0 1-55-15,2-1 62 0,-1 0-61 0,1 0 58 16,0 0-60-16,-2 0 54 0,2 0-55 0,-1 0 57 15,-1 0-57-15,-2 0 56 0,2 0-53 0,-1 0 56 16,-2 0-59-16,2 0 58 0,-2 0-56 0,-1 0 54 16,2 0-55-16,-2 0 58 0,2-1-59 15,-2 1 60-15,2 0-61 0,-1-2 56 0,1 2-56 16,0 0 55-16,-1 0-54 0,0 0 57 0,1 0-52 16,-1 0 47-16,-1 2-45 0,1-2 51 0,-1-2-54 15,1 4 5-15,-14-2 5 0,24 0 6 0,-24 0 3 16,22-2-1-16,-22 2 3 0,20 0 0 0,-20 0 0 15,18 0 2-15,-18 0 1 0,23-1-2 0,-23 1-2 16,21-1 0-16,-21 1 0 0,23 0 1 0,-23 0 0 16,20 0 53-16,-20 0-60 0,19 0 2 0,-19 0 1 15,17-1 4-15,-17 1 50 0,15 0-57 16,-15 0 1-16,13 0 4 0,-13 0 1 0,0 0 1 0,18 0 0 16,-18 0 3-16,0 0 1 0,14 0 0 15,-14 0-3-15,0 0 1 0,14-2-2 16,-14 2 5-16,0 0 0 0,0 0 0 0,14 0 1 15,-14 0-4-15,0 0 3 0,0 0 1 0,14 0 0 16,-14 0-12-16,0 0-18 0,0 0 19 0,0 0-92 16,0 0 8-16,0 0-110 0,0 0-40 0,10-2-116 15,-10 2-68-15,0 0-88 0,0 0-235 0,-10-7-257 16</inkml:trace>
  <inkml:trace contextRef="#ctx0" brushRef="#br0" timeOffset="10843.63">8597 2397 5 0,'0'0'93'0,"0"0"-6"0,0 0-1 0,0 0 1 16,0 0-3-16,-5 8 11 0,5-8 12 16,0 0-7-16,0 0 20 0,0 0-8 0,0 0 16 15,0 0-16-15,0 0 11 0,0 0-24 0,0 0 10 16,0 0-37-16,0 0 14 0,0 0-41 15,0 0 9-15,0 0-30 0,0 0 17 0,0 0-28 16,0 0 11-16,-3 9-27 0,3-9 14 0,0 0-54 16,0 0-8-16,0 0-57 0,0 0-31 0,-1 11-54 15,1-11-244-15,0 0 95 0</inkml:trace>
  <inkml:trace contextRef="#ctx0" brushRef="#br0" timeOffset="11710.59">8572 2467 364 0,'0'0'333'0,"-2"-11"-6"16,2 11-49-16,0 0-1 0,0 0-38 0,0 0 0 16,-1-12-33-16,1 12-8 0,0 0-33 0,0 0 4 15,0 0-26-15,0 0 0 0,0 0-16 0,0 0-18 16,-2-11-10-16,2 11-13 0,0 0-13 0,0 0-4 16,0 0-15-16,0 0-6 0,0 0-5 0,0 0-4 15,0 0-4-15,0 0-5 0,0 0-5 16,0 0-4-16,0 0-6 0,0 0-8 0,0 0-7 15,0 0-3-15,0 0-8 0,0 0-2 0,0 0 1 16,0 0 11-16,0 0 1 0,0 0-3 0,-2 12 4 16,2-12 11-16,0 15-10 0,0-15 7 0,0 17-5 15,0-17 16-15,1 21-3 0,-1-7 8 0,0-3 3 16,0 4 0-16,1-1 1 0,-1 1 2 0,0 1 4 16,-1 1-4-16,1 1 7 0,0 0 2 0,-1 1 0 15,-1 0-2-15,2 2 4 0,-1-1-52 0,-1 4 50 16,2-1-50-16,-2 1 55 0,1 0-46 15,-2 0 41-15,3 1-24 0,0 1 38 0,-1-2-46 16,0 1 40-16,0-2-43 0,1 3 48 0,0-2-46 16,-2 0 37-16,1 0-50 0,1-4 52 0,-1 2-43 15,1-2 38-15,0 0-44 0,-3 0 35 0,3-1-43 16,0-1 41-16,0 1-38 0,0-2 39 0,0 1-42 16,0-1 38-16,0 0-41 0,-1-3 41 0,1 0-44 15,0 1 41-15,0-2-36 0,0 1 37 0,1 0-37 16,-1-1 37-16,0 0-38 0,0 0 38 0,0-1-40 15,0 1 28-15,0-2-26 0,0 1 28 0,3-1-30 16,-3 1 36-16,0-12-36 0,0 20 34 0,0-20-38 16,1 20 40-16,-1-20-41 15,0 18 39-15,0-18-39 0,1 18 45 0,-1-18-44 16,0 16 38-16,0-16-32 0,0 16 1 0,0-16 3 16,0 16 2-16,0-16 3 0,0 14 1 0,0-14 2 15,0 14 1-15,0-14 2 0,2 14-1 0,-2-14-1 16,0 12 2-16,0-12 1 0,0 0 2 0,-2 15-5 15,2-15 5-15,0 0-1 0,2 13-1 0,-2-13 1 16,0 0-1-16,-2 13 1 0,2-13-2 0,0 0 1 16,0 0-1-16,2 14 1 0,-2-14-1 0,0 0-1 15,0 0 0-15,-2 12 1 0,2-12 0 0,0 0 1 16,0 0-2-16,0 0 1 0,-1 11-3 16,1-11 4-16,0 0-1 0,0 0 2 0,0 0-4 15,0 0 6-15,0 0-2 0,0 0-2 0,-1 10 3 16,1-10 3-16,0 0 1 0,0 0 6 0,0 0-1 15,0 0 0-15,0 0-1 0,0 0-4 0,0 0-5 16,-8 8-2-16,8-8-2 0,0 0-14 0,-14 2-21 16,14-2-44-16,-18 3-64 0,18-3-66 0,-24 1-71 15,10 0-139-15,-3-1-116 0,-1 0-520 0,-3-2-671 16</inkml:trace>
  <inkml:trace contextRef="#ctx0" brushRef="#br0" timeOffset="14175.56">8741 2526 82 0,'0'0'107'0,"-13"-3"9"16,13 3-13-16,-14-3 10 0,14 3 3 0,-15-3-10 15,15 3 14-15,-14-3 5 0,14 3-20 16,-13-4 13-16,13 4-25 0,-14-4 16 0,14 4-21 16,-12-3 22-16,12 3-31 0,-12-4 33 0,12 4-28 15,0 0 33-15,-13-3-27 0,13 3 25 16,0 0-21-16,-12-4 19 0,12 4-19 0,0 0 19 15,-11-4-18-15,11 4 15 0,0 0-14 0,0 0 12 16,0 0-18-16,-12-2 14 0,12 2-16 0,0 0 7 16,0 0-14-16,0 0 7 0,0 0-14 0,0 0-4 15,-10-4-4-15,10 4-3 0,0 0-4 0,0 0-1 16,0 0-3-16,0 0-5 0,0 0-6 0,0 0 1 16,0 0-2-16,-9-3-1 0,9 3-4 0,0 0-3 15,0 0-3-15,0 0-5 0,0 0 3 0,-7-6-1 16,7 6 4-16,0 0-3 0,0 0-5 0,0 0-7 15,0 0-8-15,0 0-5 0,0 0-3 0,-8-5-4 16,8 5-2-16,0 0 0 0,0 0-2 0,0 0 0 16,0 0-1-16,0 0 1 0,0 0 5 0,0 0-1 15,11-1 3-15,-11 1 5 0,17 0 5 16,-17 0 3-16,22 1 3 0,-7 0-6 0,3 0 8 16,1 0-1-16,3 1-2 0,0-1-2 0,5 1 3 15,1 0 3-15,1-1-3 0,2 1 2 0,4-1-11 16,1 3 1-16,1-2 5 0,-1 1-5 0,1 0-42 15,0 0 48-15,-1-1 1 0,2 1-4 0,1-1-4 16,-2 1 2-16,1 0-4 0,0 0 0 0,-1-1-1 16,0 2-3-16,1-3-5 0,-3 1 8 0,2 0-1 15,-1 1 0-15,0-2 0 0,-2 2-2 0,-3-1 3 16,5-1-11-16,-5 2 4 0,-1-2 0 16,0 0 6-16,-1 1 5 0,-1-1-47 0,0-1 52 15,0 3-45-15,-1-2 44 0,-1 1-43 16,-2-1 48-16,2 0-1 0,-3 0-6 0,0 0-1 15,-2 0 2-15,2 1-4 0,-1-1 0 0,1 0 2 16,-1 0-49-16,0 0 57 0,-1 0-10 0,-1 1-2 16,0-2 1-16,0 1-1 0,0 0-3 0,-1-1-16 15,-1 1 15-15,1-1-8 0,-3 2 4 0,-2-2 6 16,-1 0-2-16,1 1-7 0,-1-1 14 0,-13 0-1 16,23 0-5-16,-23 0 4 0,20 0-8 0,-20 0 0 15,20 0 9-15,-20 0-10 0,19 0 1 16,-19 0-1-16,19 0-3 0,-19 0 0 0,19-1 6 0,-19 1-3 15,21 0-9-15,-21 0-3 0,21 0-6 16,-21 0 9-16,21 0-10 0,-21 0 9 0,22 1 3 16,-22-1 2-16,19 0-6 0,-19 0 5 0,16 0 1 15,-16 0 5-15,18 0 0 0,-18 0 2 0,17 0-5 16,-17 0-2-16,16 0-1 0,-16 0-2 0,17 0 4 16,-17 0-2-16,19 1 0 0,-19-1-4 0,18 0 6 15,-18 0 3-15,15-1 2 0,-15 1 3 0,13 0 3 16,-13 0 0-16,0 0-2 0,17 0 2 0,-17 0-10 15,0 0 11-15,0 0-1 0,14 0-4 0,-14 0-1 16,0 0 0-16,0 0-5 0,0 0 0 0,15 0 0 16,-15 0 1-16,0 0-4 0,0 0 7 15,0 0-6-15,0 0 1 0,0 0 0 0,12 1 0 16,-12-1-4-16,0 0-2 0,0 0 1 0,0 0-5 16,0 0 3-16,0 0-1 0,0 0-2 0,0 0 0 15,0 0 3-15,0 0 0 0,10 4-1 0,-10-4 6 16,0 0 3-16,0 0-3 0,0 11 6 0,0-11 2 15,0 0 0-15,-1 16-2 0,1-16-4 0,0 14 6 16,0-14 2-16,0 16-1 0,0-16 2 0,1 21 5 16,0-10 2-16,0-1-6 0,1 2 1 15,-1 0 1-15,0 1 2 0,1 1-6 16,-1 0 5-16,0 0-50 0,2 2 61 0,-2 1-57 16,0-2 64-16,2 1-53 0,-2 1 56 0,2-1-55 0,-2 0 53 15,3 0-50-15,-2 0 53 0,0 2-51 16,0-1 51-16,1 1-49 0,-2-1 39 0,2 0-37 15,-1 1 45-15,-1 0-53 0,2-1 55 0,0-1-50 16,-1 2 52-16,1-2-46 0,-2 1 40 0,3-1-54 16,-3-1 56-16,1 1-53 0,0-3 55 0,-1 0-58 15,0-1 56-15,1 0-56 0,-1-1 57 0,-1 1-52 16,1-1 52-16,1 0-53 0,-2-11 55 0,2 21-57 16,-2-21 52-16,0 21-53 0,0-21 56 0,1 20-56 15,-1-20 58-15,0 19-57 0,0-19 54 0,2 20-48 16,-2-20 43-16,0 20-42 0,0-20 44 15,-2 20-51-15,2-20 53 0,0 17-50 0,0-17 52 16,0 18-54-16,0-18 50 0,0 16-49 0,0-16 50 16,0 15-49-16,0-15 53 0,0 14-56 0,0-14 52 15,-1 11-52-15,1-11 57 0,0 12-55 0,0-12 55 16,0 0-55-16,0 16 51 0,0-16-50 0,0 0 52 16,0 13-52-16,0-13 49 0,0 0-49 0,-2 12 50 15,2-12-51-15,0 0 52 0,-2 11-49 0,2-11 44 16,0 0-46-16,-1 11 50 0,1-11-52 0,0 0 51 15,-3 11-50-15,3-11 54 0,0 0-55 0,-2 9 52 16,2-9-52-16,0 0 51 0,-3 12-52 0,3-12 53 16,0 0-51-16,-5 14 54 0,5-14-54 0,0 0 51 15,-4 12-54-15,4-12 56 0,-3 9-52 16,3-9 53-16,0 0-52 0,-3 12 49 0,3-12-51 16,0 0 53-16,-4 10-52 0,4-10 50 0,0 0-49 15,-4 8 49-15,4-8-44 0,0 0 45 0,0 0-47 16,-4 10 44-16,4-10-48 0,0 0 49 0,0 0-41 15,0 0 42-15,0 0-47 0,-3 8 47 16,3-8-52-16,0 0 50 0,0 0-49 0,0 0 48 16,0 0-48-16,0 0 50 0,0 0-50 0,0 0 49 15,-3 10-48-15,3-10 23 0,0 0-24 0,0 0 56 16,0 0-52-16,0 0 42 0,0 0-40 0,0 0 49 16,0 0-52-16,0 0 51 0,0 0-50 15,0 0 49-15,0 0-48 0,0 0 36 0,0 0-32 16,0 0 41-16,0 0-40 0,0 0 44 0,0 0-48 15,0 0 44-15,0 0-39 0,0 0 44 0,0 0-46 16,0 0 43-16,0 0-45 0,0 0 43 0,0 0-42 16,0 0 46-16,0 0-43 0,0 0 45 0,0 0-46 15,0 0 48-15,8 5-48 0,-8-5 3 0,0 0 3 16,0 0 6-16,16 2-1 0,-16-2 2 0,14 0 1 16,-14 0 1-16,16 0 0 0,-16 0 0 0,21 0-1 15,-8 0 0-15,1 1 0 0,-1-1 1 0,4 0 0 16,-3 0 0-16,5 1 28 0,0-1-35 15,-1 0 43-15,1 1-46 0,1-1 46 0,0 1-43 16,0-1 42-16,-1 1-37 0,1-1 2 0,0 0 2 16,-1-1 1-16,3 1 1 0,-2 0 0 0,2 0 2 15,-1 0 5-15,0 0 3 0,2-1 6 0,0 1 6 16,4 0 1-16,-4 0-4 0,1-1-1 0,-1 1-5 16,2 0 2-16,-1 0-2 0,-2 0-4 0,0-1 0 15,-1 1-3-15,2 0 3 0,-4-3-1 0,2 3-3 16,0 0 1-16,-2 0-5 0,1-1-1 0,0 1 1 15,-2 0-1-15,3-1 1 0,-1 1-3 16,-1-1-1-16,3 0-4 0,-4 0 4 0,4 1-3 16,-2-2 0-16,-2 1-3 0,2 0-9 0,1 1 41 0,-3-1-37 15,0-1 31-15,1 2-37 0,-3-1 29 16,1 1-31-16,-2-1 31 0,1 0-29 0,-2 1 29 16,1-1-29-16,-1 1 32 0,0-2-32 0,3 2 30 15,-1-1-28-15,-2 1 26 0,4-1-33 0,-1 0 27 16,2 1-33-16,0-1 30 0,-1 0-35 0,0 1 36 15,0 1-38-15,1-2 41 0,-2 1-36 0,1 0 39 16,-3-2-32-16,2 2 37 0,-2 0-41 0,3-1 41 16,-3 1-37-16,2-1 42 0,-1 1-41 0,-1 0 42 15,1-1-40-15,-2 1 2 0,0 0 6 0,0 0 2 16,0-1 3-16,2 1 1 0,-1 0 1 0,-1 0 1 16,-1 0 33-16,1 0-41 0,-1 0 38 15,-13 0-41-15,25 0 37 0,-25 0-42 0,19 0 42 16,-19 0-42-16,17 0 31 0,-17 0-56 15,14 0-5-15,-14 0-93 0,0 0 8 0,17-2-96 16,-17 2-40-16,0 0-106 0,14 2-106 0,-14-2-517 16,0 0-598-16</inkml:trace>
  <inkml:trace contextRef="#ctx0" brushRef="#br0" timeOffset="15344.15">12883 2445 6 0,'0'0'409'0,"0"-12"-96"0,0 12-21 16,0 0-45-16,0-14-19 0,0 14-10 15,0 0 2-15,0-13-34 0,0 13 3 0,0 0-55 16,0-11-6-16,0 11 2 0,0 0-36 0,0 0-4 15,0 0-2-15,0-12-27 0,0 12 4 16,0 0-25-16,0 0 5 0,0 0-23 0,0 0 8 16,0 0-17-16,0 0 8 0,0 0-19 0,0 0 14 15,0 0-15-15,0 0 23 0,0 0-5 0,0 0 45 16,0 0-21-16,1 13 2 0,-1-13-10 0,0 16 4 16,0-16-5-16,0 19 8 0,-1-8-11 0,1 2 9 15,0-1-10-15,0 2 7 0,0 1-15 0,0 2 9 16,0 0-10-16,0-1 7 0,0 2-11 0,-2 0 3 15,2 0 1-15,0 1-1 0,0 0-2 0,0 2-1 16,0-2-2-16,0 2 2 0,-2-1-1 0,2-1-3 16,0 2-4-16,-2-2 1 0,2 1-50 15,-2-1 58-15,2 2-51 0,0-2 57 0,-2 0-57 16,2 1 60-16,-3 1-50 0,3-2 52 0,0 0-55 16,-2 0 54-16,0 2-50 0,2-2 55 0,-2 2-9 15,2-2-3-15,0 0-1 0,0-1-4 0,0 1 0 16,0 1-6-16,0-2-2 0,0-1 1 0,0 3-3 15,0-3-1-15,0 0-2 0,0 1 1 0,0 0 5 16,0-1-2-16,0 0-4 0,0 1-1 0,0-2-2 16,0 0-1-16,0-1 2 0,0-1-2 0,0 0 2 15,0 0 0-15,0-1 1 0,2 0-1 16,-2 0-1-16,0 0-51 0,0-2 61 0,0-11-52 0,0 22 59 16,0-22-53-16,0 21 58 0,0-21-53 0,0 20 56 15,0-20-41-15,0 16 34 0,0-16-44 16,0 16 54-16,0-16-51 0,0 16 53 0,0-16-55 15,0 13 57-15,0-13-56 0,0 12 56 0,0-12-55 16,0 0 54-16,0 15-56 0,0-15 58 16,0 0-57-16,0 14 54 0,0-14-55 0,0 0 55 15,0 0-57-15,0 14 54 0,0-14-54 0,0 0 55 16,0 0-54-16,0 12 57 0,0-12-61 0,0 0 58 16,0 0-53-16,0 0 54 0,0 11-50 0,0-11 49 15,0 0-52-15,0 0 58 0,0 0-54 16,-2 9 58-16,2-9-57 0,0 0 61 0,0 0-60 15,0 0 55-15,-5 9-45 0,5-9 50 0,0 0-50 16,0 0 53-16,-9 5-48 0,9-5 48 0,-9 2-54 16,9-2 52-16,-18 1-58 0,18-1 48 0,-26-1-74 15,7-1 7-15,-1-2-121 0,-5-1-16 0,-7-2-149 16,-3-1-70-16,-5-3-147 0,-1-3-339 0,-2-1-431 16</inkml:trace>
  <inkml:trace contextRef="#ctx0" brushRef="#br0" timeOffset="16251.22">12967 2437 10 0,'0'0'269'0,"0"0"-40"0,0 0-42 16,-11 1-1-16,11-1-19 0,0 0 20 0,0 0-26 15,-16 0 27-15,16 0-29 0,0 0 13 0,-11-2-33 16,11 2 14-16,0 0-26 0,-9-3 16 0,9 3-17 15,0 0 8-15,0 0-29 0,-14-1 0 16,14 1-26-16,0 0-2 0,0 0-14 0,0 0 2 0,0 0-15 16,-11-1 6-16,11 1-14 0,0 0 3 15,0 0-14-15,0 0 9 0,0 0-7 0,0 0 15 16,0 0-9-16,0 0 16 0,0 0 4 0,0 0 8 16,0 0 3-16,11 1 0 0,-11-1 3 0,25 1-4 15,-10 2-9-15,6-2-5 0,0 1 5 0,6 1-7 16,-1-2-3-16,3 2-14 0,0 0 8 0,8-1-1 15,-1 1-4-15,-1-1-7 0,3 2 5 0,2-2-2 16,0 0-5-16,0 1-4 0,0 0-3 0,1-2-1 16,-1 2-1-16,0-1 0 0,3-1 2 0,-3 0-11 15,-2 1 1-15,2-1-2 0,0-1-12 16,0 3 10-16,0-3 10 0,3 1-1 0,-3 0-44 16,0-1 42-16,-1 1-32 0,-1 0 33 0,-6 0-31 15,-1-1 46-15,1 2-34 0,-3-2 35 0,0 1-41 16,0-1 37-16,-2 2-39 0,-3-1 38 0,-1 0-48 15,0-1 46-15,-1 1-5 0,-4 0-7 0,2-1 1 16,-3 1-1-16,-2 1-1 0,0-2-2 0,-1 1 0 16,-1-1-6-16,-1 1 2 0,-1 0-4 0,-11-1 2 15,22 1-1-15,-22-1 2 0,14 0 1 0,-14 0-6 16,15 1-1-16,-15-1-3 0,0 0-54 0,16 0 11 16,-16 0-79-16,0 0-56 0,0 0-48 0,0 0-119 15,0 0-131-15,0 0-180 0,0 0-271 0,0 0-503 16</inkml:trace>
  <inkml:trace contextRef="#ctx0" brushRef="#br0" timeOffset="19306.18">17245 1341 331 0,'0'0'413'0,"1"-10"-41"0,-1 10-37 0,1-11-28 16,-1 11-24-16,0 0-27 0,1-11-51 15,-1 11-39-15,0 0-31 0,0 0-24 0,2-11-21 16,-2 11-17-16,0 0-14 0,0 0-17 0,0 0-13 15,0 0-9-15,2-10-2 0,-2 10 5 0,0 0 14 16,0 0 7-16,0 0 10 0,0 15-1 0,0-15 2 16,-1 16-10-16,1-16 10 0,-3 19-10 0,3-19 5 15,-2 24-14-15,2-24 12 0,-1 22-7 0,-1-10 8 16,0 2-14-16,0-4 0 0,1 3 0 16,0-2-4-16,1-11-2 0,-1 20-7 0,1-20 5 15,-2 18-9-15,2-18-5 0,-1 14 4 16,1-14-5-16,-1 13 1 0,1-13 1 0,0 0-7 15,-3 15-53-15,3-15-33 0,0 0-70 0,-2 10-54 16,2-10-119-16,0 0-102 0,0 0-506 0,0 0-504 16</inkml:trace>
  <inkml:trace contextRef="#ctx0" brushRef="#br0" timeOffset="19723.82">17398 1164 452 0,'0'0'568'16,"1"-11"-99"-16,-1 11-66 0,0 0-34 0,3-12-54 16,-3 12-44-16,0 0-45 0,0 0-48 0,1-12-32 15,-1 12-30-15,0 0-21 0,0 0-25 16,0 0-18-16,0 0-13 0,4-9-3 16,-4 9-8-16,0 0-4 0,0 0-5 0,4 10-3 15,-4-10-4-15,4 11-4 0,1-3 2 0,-2 1 4 16,3 0-4-16,-1 1-4 0,3 2-2 0,-1-2 3 15,2 3 7-15,1-1-3 0,4-1 1 0,0 3 14 16,2-1-7-16,-1-1-12 0,3 1 10 0,-3-2 2 16,2 1-13-16,-2-1 5 0,-2-1-12 0,0-3 2 15,-3 2-8-15,1-1 6 0,-3-3-8 16,0 1 6-16,-2 2-5 0,2-2 9 0,-8-6-7 16,9 13 9-16,-9-13-6 0,2 16 8 0,-2-16-8 15,-2 21 4-15,-2-7 18 0,-1 0 20 0,-4 0 8 16,-1 3 7-16,-1 0 0 0,-1 1 1 0,-4 1-4 15,0 1-8-15,2 0-9 0,-4-1 1 0,5-2-15 16,-2-1 7-16,1 0-12 0,-2 1 5 0,4-2-14 16,0 1 5-16,-1-2-4 0,3 0 7 0,1-4-19 15,0 2-23-15,1-2-73 0,2 0-80 16,1-2-69-16,5-8-133 0,-8 11-126 0,8-11-482 16,0 0-586-16</inkml:trace>
  <inkml:trace contextRef="#ctx0" brushRef="#br0" timeOffset="20389.5">18048 1078 429 0,'0'0'573'0,"0"0"-116"16,0 0-70-16,4-9-32 0,-4 9-42 0,0 0-53 15,0 0-51-15,0 0-41 0,0 0-44 0,0 0-31 16,6-7-17-16,-6 7-6 0,0 0 1 0,3 8 4 16,-3-8-2-16,4 14 11 0,-3-2-2 0,1 1-6 15,0 4 2-15,-1-2 8 0,-1 6-12 0,0-1 7 16,0 5-14-16,0 0-2 0,-2 1-11 16,1 0-6-16,-2 0-6 0,-2 4 3 0,3-5-3 0,-2 2-8 15,0-5-8-15,0 1-5 0,1-1 0 16,1-4 0-16,-1-1-2 0,1-2-3 0,0 1-6 0,-1-4-8 15,1-1 7-15,0 0 3 0,2-11-7 16,-3 18 6-16,3-18-2 0,-1 12 8 0,1-12 11 16,-1 14-2-16,1-14 5 0,2 11-1 0,-2-11-7 15,9 8 1-15,-9-8-4 0,14 9 2 0,-14-9-7 16,19 6-1-16,-8-4-5 0,0 0-24 16,-11-2-39-16,26 0-62 0,-12-1-68 0,1-1-49 15,2-1-87-15,-1-1-81 0,2-3-109 0,-1 2-518 16,2-5-642-16</inkml:trace>
  <inkml:trace contextRef="#ctx0" brushRef="#br0" timeOffset="20827.99">18358 1399 215 0,'0'0'551'0,"0"0"-138"0,0 0-85 0,0 0-45 15,0 0-35-15,0 0-35 0,0 0-36 0,0 0-35 16,0 0-24-16,0 0-21 0,0 0-16 0,11-3-12 16,-11 3-13-16,0 0-13 0,13 2-5 15,-13-2-3-15,0 0-5 0,13 0-17 0,-13 0 17 16,0 0 1-16,0 0-17 0,12-2 17 16,-12 2-16-16,0 0 14 0,8-5-3 0,-8 5-4 15,0 0-2-15,5-10 1 0,-5 10-5 0,0 0-5 16,2-16 1-16,-2 16 2 0,-3-12 2 0,3 12 12 15,-4-12 6-15,4 12 5 0,-5-10 3 0,5 10 1 16,-5-10 0-16,5 10-6 0,-9-8-12 0,9 8 0 16,-11-5-10-16,11 5-5 0,-13-2-2 0,13 2-2 15,-17 7 1-15,8-3-13 0,-1 2 12 0,0 3-21 16,1 0 15-16,-1 1-7 0,2 2 10 0,0 0-9 16,2 1 8-16,-2-1-8 0,4 2 13 0,1 1-8 15,0 1 8-15,2-3-7 0,1 0 9 0,0-1-1 16,2 1 10-16,0-2-9 0,1 0 11 15,4-1 0-15,0 1 6 0,2-2-10 0,3-1-16 16,2-2-71-16,0-1-66 0,3-3-113 16,-3-2-73-16,4-2-95 0,-1-2-72 0,0-1-222 15,1-4-216-15</inkml:trace>
  <inkml:trace contextRef="#ctx0" brushRef="#br0" timeOffset="21156.08">18572 1319 545 0,'0'0'526'0,"0"0"-58"15,0-14-47-15,0 14-44 0,0 0-71 0,0 0-59 16,2-14-53-16,-2 14-47 0,0 0-33 0,0 0-26 16,0 0-17-16,0 0-21 0,0 0-9 0,0 0 0 15,11 3-1-15,-4 4 10 0,-2 1 3 16,1 2 16-16,2 2-7 0,1 1 5 0,-2 0-2 16,1 0-2-16,-1 1 3 0,1 1-3 15,-1 0-5-15,0 0-9 0,0 0-10 0,-1-1-10 16,1-1-3-16,-2-1-3 0,-1-1 5 0,1-3-4 15,-1 2-4-15,-4-10 4 0,6 14-2 0,-6-14 1 16,6 12 5-16,-6-12 9 0,5 8 30 0,-5-8 22 16,0 0-7-16,7 6-44 0,-7-6 25 0,0 0-39 15,9-7 30-15,-9 7-39 0,7-15 24 0,-2 4-7 16,-1-2-11-16,1-3 3 0,1 0-16 16,-2 0-17-16,3-4 9 0,-1 2-28 0,0-1 4 15,0 3-28-15,-1 1-1 0,3 1-63 0,-3-1-59 16,0 3-76-16,0 0-89 0,0 1-88 0,2 2-114 15,0 1-458-15,0 2-601 0</inkml:trace>
  <inkml:trace contextRef="#ctx0" brushRef="#br0" timeOffset="21806.36">19022 1395 180 0,'0'0'646'0,"0"0"-156"0,0 0-128 0,0 0-45 16,3 11-49-16,-3-11-33 0,0 0-49 0,9 4-18 15,-9-4-43-15,11 2-13 0,-11-2-26 0,16 0-7 16,-16 0-21-16,16 0 3 0,-16 0-18 0,18-2 3 16,-18 2-16-16,19-5-1 0,-19 5-20 0,17-7 10 15,-7 1-4-15,-4-1-5 0,1 2 3 0,-1-2-5 16,-2-2 4-16,1 2 2 0,-5 7 11 15,7-15 13-15,-7 15 2 0,3-15 3 0,-3 15 4 16,-1-14-3-16,1 14-11 0,-2-12-1 0,2 12 2 16,-7-13 2-16,7 13-9 0,-10-7-8 0,10 7-5 15,-13-3-6-15,13 3-5 0,-16 1-5 16,5 1-3-16,1 3 1 0,1 3-4 0,-1 1-5 16,1 2 15-16,-2-1-10 0,2 4 11 0,1 0-6 15,0 4 8-15,2-4-3 0,1 2 7 0,1 1-6 16,0-1 5-16,3-1-9 0,-1 0 7 0,2-2 0 15,3 0 10-15,1 0 0 0,1-1 2 0,2 0 0 16,4-1 8-16,-1-2-9 0,3 0 7 0,1-3-3 16,0 0-1-16,1-2-1 0,-2-2 0 0,4-2-3 15,0-3-7-15,2-1 5 0,0-6-4 0,0-1-18 16,3-4-15-16,-2-3-8 0,-2-3-15 0,1-1 11 16,-3-2-10-16,3-7 9 15,-4 0 8-15,2-1 0 0,-3 0 6 0,-3 2 4 16,-1 3 4-16,-1 0 1 0,2 1 13 0,-5 6 9 15,-1 0 16-15,-1 4 11 0,1 0 7 0,0 3-4 16,-2 2-12-16,-1 1-11 0,2 1-13 0,-4 9-11 16,3-12 4-16,-3 12 14 0,0 0 4 0,0 0-7 15,0 0 1-15,0 0-6 0,-6 10 17 0,4 0 14 16,-2 3-4-16,0 3-1 0,2 1-14 0,-2 5 13 16,1-1-2-16,1 2 2 0,-1 4-12 0,2-3 5 15,-2 3-2-15,2-2 1 0,1 2-3 0,0-1 0 16,0 0-4-16,3 1 2 0,-1-2-3 15,1-1 3-15,1 0-9 0,0-2-73 0,1-2-87 16,0-2-137-16,0-3-155 0,1 1-683 0,1-4-746 16</inkml:trace>
  <inkml:trace contextRef="#ctx0" brushRef="#br0" timeOffset="22306.3">20846 1154 465 0,'0'0'688'16,"3"-13"-150"-16,-3 13-73 0,2-8-74 0,-2 8-59 15,0 0-47-15,3-13-36 0,-3 13-46 0,0 0-43 16,0 0-35-16,2-10-34 0,-2 10-19 0,0 0-15 16,0 0-12-16,0 0-5 0,0 0-1 15,4 8 1-15,-4-8-4 0,0 17 3 16,0-17 0-16,1 24-10 0,-1-11 16 0,0 4-17 0,2 1 24 16,-4 1-21-16,2 0 11 0,0 0-12 0,0 1 12 15,0-1-5-15,0-1-4 0,0-1-12 0,-1 2 5 16,1-2-14-16,0 0 5 0,0-3 0 0,-1-1-23 15,1 0-52-15,-1 0-75 0,1-13-61 16,-2 19-74-16,0-10-76 0,2-9-132 0,-8 13-579 16,8-13-671-16</inkml:trace>
  <inkml:trace contextRef="#ctx0" brushRef="#br0" timeOffset="22521.6">20595 1201 549 0,'3'-18'483'0,"1"9"-79"16,1 1-47-16,0 0-14 0,3-1-33 0,1-2-37 16,0 3-38-16,3-1-41 0,1 3-34 0,1-3-29 15,7 2-29-15,-1 0-16 0,3 0-19 16,2 2-15-16,0-1-10 0,1 2-11 0,0 0-10 16,1 2-3-16,0 1-7 0,-4 1-6 0,0 1-43 15,-1 0-58-15,2 3-46 0,-2 0-62 0,0 1-88 16,-3 2-128-16,-1 2-426 0,-3-2-389 0</inkml:trace>
  <inkml:trace contextRef="#ctx0" brushRef="#br0" timeOffset="22908.16">21118 1246 429 0,'0'0'582'0,"0"0"-95"0,0 0-52 0,0 0-28 16,0 0-68-16,0 0-51 0,12-2-60 0,-12 2-39 15,10-2-42-15,-10 2-28 0,15 0-19 0,-15 0-21 16,21 1-20-16,-21-1-16 0,22 2-9 0,-10 2-10 16,0-2-7-16,2 3-8 0,-3 1-7 0,1 1 2 15,0 2-2-15,-1 1 1 0,-1 3 5 0,-1 0-11 16,-1 1 11-16,-1 2-9 0,-1-1 13 16,-3 2-17-16,2-2 20 0,-2 0-5 0,-2-2 6 15,0 1 0-15,1-3 0 0,-2-11-1 0,0 20 3 16,0-20-2-16,-3 14 8 0,3-14-4 0,-4 10-3 15,4-10 3-15,0 0-1 0,0 0-2 16,-12-1 0-16,12 1 0 0,-4-13-3 0,4 13-4 16,-4-19-2-16,3 9 0 0,1-2-5 0,1-3-4 15,1-1-5-15,2-1-5 0,2 1-5 0,2-3 8 16,1 1-16-16,0 0-15 0,4 2-23 0,-1 1-3 16,0 1-5-16,4 1-4 0,-2 2 3 0,1 4-7 15,-2 0-16-15,2 2-19 0,-3 2-29 0,2 0-27 16,-3 1-39-16,-11 2-26 0,22 1-54 15,-22-1-25-15,18 6-89 0,-18-6-185 0,14 7-98 16</inkml:trace>
  <inkml:trace contextRef="#ctx0" brushRef="#br0" timeOffset="23155.5">21618 1281 366 0,'0'0'679'15,"0"0"-140"-15,0 0-88 0,0 0-73 0,0 0-71 16,0 0-55-16,0 0-52 0,0 0-37 0,0 0-30 16,6 6-15-16,-6-6-17 0,0 0-7 15,2 15-17-15,-2-15-4 0,0 14-8 0,0-14-1 16,0 19-5-16,1-8-14 0,-1-11 0 16,-1 23-6-16,1-23-6 0,0 23-5 0,0-12-1 15,0-11-9-15,0 24 2 0,0-24-2 0,0 20-7 16,0-20-68-16,0 16-79 0,0-16-100 0,0 14-91 15,0-14-142-15,-2 11-524 0,2-11-591 0</inkml:trace>
  <inkml:trace contextRef="#ctx0" brushRef="#br0" timeOffset="23312.08">21659 1101 747 0,'0'0'640'0,"1"-19"-83"16,-1 19-90-16,1-14-97 0,-1 14-71 15,2-11-67-15,-2 11-55 0,0 0-44 0,1-13-52 16,-1 13-39-16,0 0-94 0,0 0-95 0,4-11-89 16,-4 11-127-16,0 0-124 0,0 0-293 0,0 0-299 15</inkml:trace>
  <inkml:trace contextRef="#ctx0" brushRef="#br0" timeOffset="23921.88">22098 1276 538 0,'0'0'656'16,"0"0"-112"-16,-5-14-74 0,5 14-94 0,-5-10-64 16,5 10-52-16,-9-9-46 0,9 9-48 0,-10-10-31 15,1 5-28-15,9 5-27 0,-18-7-21 0,8 4-14 16,-1-1-15-16,11 4-3 0,-23 0-13 0,10 0-7 15,-1 4-5-15,-2-1-1 0,1 1 4 0,1 2-3 16,-3 1-4-16,5 0-5 0,-3 3 7 16,1-2-6-16,3 2 0 0,-2 0-5 0,4 1 9 15,0-2-2-15,2 1 5 0,0-1-2 0,3 0 9 16,1-2-4-16,3-7 10 0,-3 17-2 16,3-17 2-16,4 12-6 0,1-3 5 0,1-3-4 15,-6-6 4-15,16 10 0 0,-16-10 4 0,16 7-9 16,-16-7 13-16,21 2-7 0,-21-2 14 0,19 0 3 15,-19 0 5-15,19-5 4 0,-8 2-10 0,-2-2 3 16,2 0 5-16,0-2 27 0,-2 1-32 0,1-2 16 16,1 1-8-16,-4-2 15 0,1 1-7 0,0 2 21 15,-1-2-23-15,0 3 17 0,-7 5-24 0,11-11 6 16,-11 11-30-16,10-7 10 0,-10 7-31 0,8-7 20 16,-8 7-32-16,0 0 9 0,9-5-8 15,-9 5 22-15,0 0-11 0,6 12 21 0,-2-4-12 16,0 2 19-16,-1 2 1 0,-1-1-1 0,1 5 2 15,-2 0-6-15,2 2-29 0,-1 0 30 16,1 1-1-16,-2 1-1 0,2 3-7 0,-1 0 1 16,-1 1-4-16,1-1 1 0,-1 1-1 0,1-1-5 15,0 2-4-15,-2-4 10 0,0 0-4 0,0-1 3 16,-2-1-7-16,0-1 4 0,1-1-1 0,-2-1-1 16,1-2 1-16,-1-2 0 0,-1-1 2 0,-1-2 0 15,-1 0-3-15,-5-2-11 0,1-1-6 0,-3-2-7 16,-1-2-19-16,0-2-19 0,-4-2-48 0,-1-2-47 15,0-2-59-15,-1-1-42 0,0-2-68 0,3-1-99 16,0-1-59-16,5 2-513 0,5-4-591 0</inkml:trace>
  <inkml:trace contextRef="#ctx0" brushRef="#br0" timeOffset="24504.36">22551 1329 592 0,'0'0'534'16,"5"-16"-60"-16,-5 16-35 0,0-15-51 0,0 15-69 15,-1-14-50-15,1 14-55 0,-3-13-51 0,3 13-26 16,-4-11-38-16,4 11-27 0,-9-9-15 0,9 9-13 16,-14-5-11-16,14 5-9 0,-15-1-10 15,15 1-6-15,-20 4 1 0,11-1-3 16,-2 3 1-16,0-2-5 0,1 2-10 0,-1 2 3 15,1-1 0-15,0 1 5 0,1 2 2 0,1-2-7 16,2-1-3-16,1 1 3 0,0 1-3 0,1-1-13 16,4-8 16-16,-3 15-19 0,3-15 13 0,3 13-19 15,-3-13 14-15,6 12-18 0,1-6 13 0,-7-6-5 16,12 9 22-16,-12-9-7 0,15 5 18 0,-15-5-7 16,14 2 18-16,-14-2 27 0,15-2 18 15,-15 2 10-15,15-6-1 0,-7 0 8 0,0 0 8 16,-2 0-1-16,0-2 4 0,2 1 16 0,-3-3-24 15,0 2 23-15,0-2-23 0,1 2 17 16,-3-2-26-16,4 3 17 0,-7 7-31 0,6-13-9 16,-6 13-22-16,5-11-4 0,-5 11-31 0,5-7-2 15,-5 7-23-15,0 0 28 0,0 0-15 0,0 0 34 16,7 7-18-16,-7-7 19 0,1 17-7 0,0-5 11 16,-1 1-3-16,0 1 5 0,-1 3-2 0,1 2-16 15,-1 0 15-15,1 1 7 0,-1 0-3 0,-1 0 4 16,1 1-11-16,0-2-1 0,-1 1-3 0,1 5 3 15,-2-4-4-15,2 0 0 0,0-2 0 0,0-1-9 16,-1 0 2-16,1-3 2 0,0 1 3 0,-1-3-2 16,1-2 1-16,1-11 0 0,-1 20 10 15,1-20-7-15,-3 15 0 0,3-15-4 0,-3 10-13 16,3-10-22-16,-8 7-22 0,8-7-27 0,-16-1-27 16,6-4-60-16,0 1-68 0,-3-2-50 15,1-3-91-15,0 0-116 0,-1-1-157 0,2-5-299 16,0 0-525-16</inkml:trace>
  <inkml:trace contextRef="#ctx0" brushRef="#br0" timeOffset="24921.14">22771 1315 32 0,'0'0'651'0,"0"0"-188"0,12-3-100 15,-12 3-50-15,0 0-37 0,12-4-47 16,-12 4-54-16,0 0-31 0,16 0-27 0,-16 0-26 16,13 0-17-16,-13 0-3 0,16 0-7 0,-16 0 2 15,12-2-4-15,-12 2-3 0,16-1-2 0,-16 1 6 16,13-3 13-16,-13 3 5 0,12-3 9 0,-12 3-18 16,12-5-1-16,-12 5-1 0,9-9-7 0,-9 9-14 15,6-9-10-15,-6 9-5 0,7-12-1 16,-7 12-3-16,5-11-6 0,-5 11-13 0,1-11-2 15,-1 11-6-15,-1-11-3 0,1 11-2 0,-3-11-7 16,3 11-3-16,-7-8-15 0,7 8 9 0,-12-7 9 16,12 7-3-16,-15-6-1 0,15 6-9 0,-17 0 5 15,17 0-3-15,-19 6 20 0,10-2-42 16,0 1 27-16,0 2 5 0,1 3 0 0,1 0 0 16,0 1 8-16,3 2-7 0,-2 1 11 0,4-2-1 15,0 0 15-15,2 0-7 0,2 1 9 0,3 0-2 16,2 1 6-16,2-2-8 0,4 1 7 0,5 0-11 15,1-3-45-15,2 0-101 0,0 0-102 16,2-4-137-16,-1 0-99 0,1-3-388 0,-3-2-412 0</inkml:trace>
  <inkml:trace contextRef="#ctx0" brushRef="#br0" timeOffset="25304.16">23183 1174 47 0,'6'-7'547'15,"-6"7"-111"-15,9-12-32 0,-9 12-38 0,10-7-28 16,-10 7-43-16,9-7-60 0,-9 7-41 0,11-1-32 16,-11 1-26-16,15 0-24 0,-15 0-15 0,17 7-10 15,-7-1-15-15,-1 3-3 0,2-1-11 0,-1 3-7 16,-3 0-1-16,2 3-10 0,-1-1-8 0,0 0-5 16,-2 1-2-16,-1 2-10 0,0-1 4 15,-1-1-4-15,-1 0 6 0,-1-2-6 0,0 0 5 16,0-1-11-16,-2-11 11 0,0 18-14 0,0-18 21 15,-2 16-5-15,2-16 8 0,-5 11-5 16,5-11-1-16,-7 9 3 0,7-9-1 0,-9 4-1 16,9-4 2-16,0 0-5 0,-15-4-4 0,15 4-4 15,-10-11-2-15,10 11-3 0,-9-14-5 0,5 4-9 16,0 0-1-16,4 10-6 0,-1-22 6 0,2 10-5 16,4-1-4-16,0-2-9 0,3 2 4 0,0 0-3 15,3-3-4-15,1 2-15 0,2 1-11 0,2 0-12 16,1 0-11-16,-1 3-27 0,2 0-27 0,-2 3-27 15,0 1-28-15,0 1-20 0,-1 2-51 16,-1 0-25-16,-1 2-70 0,-13 1-33 0,20 2-210 16,-20-2-106-16</inkml:trace>
  <inkml:trace contextRef="#ctx0" brushRef="#br0" timeOffset="25538.16">23646 1185 582 0,'0'0'595'0,"0"0"-41"0,0 0-32 16,0 0-94-16,0 0-76 0,0 0-71 0,9-3-68 16,-9 3-51-16,0 0-40 0,0 0-36 0,0 0-28 15,0 0-9-15,0 0 3 0,5 10 0 16,-5-10-5-16,2 14-7 0,-2-14 1 16,1 18 3-16,0-8-9 0,-1-10 4 0,0 22-9 15,0-10-6-15,0 0-6 0,0 0 6 0,0-12-9 16,0 23-2-16,-1-12-2 0,1-11 0 0,0 21-46 15,0-21-82-15,-1 18-112 0,1-18-120 0,-2 15-152 16,2-15-519-16,0 0-628 0</inkml:trace>
  <inkml:trace contextRef="#ctx0" brushRef="#br0" timeOffset="25716.27">23713 998 405 0,'0'0'652'0,"-2"-11"-146"16,2 11-88-16,0 0-61 0,-1-13-87 0,1 13-68 16,0 0-46-16,0 0-41 0,-1-11-16 0,1 11-38 15,0 0-83-15,0 0-107 0,0 0-89 0,0 0-140 16,0 0-98-16,0 0-193 0,0 0-159 0</inkml:trace>
  <inkml:trace contextRef="#ctx0" brushRef="#br0" timeOffset="26219.77">23848 1099 597 0,'0'0'779'0,"0"0"-176"16,0 0-107-16,0 0-90 0,0 0-49 0,0 0-70 15,0 0-57-15,13-2-69 0,-13 2-23 0,11 5-31 16,-11-5-15-16,17 9-25 0,-9-3-20 0,1 1-3 15,-2 0-18-15,2 3-4 0,-1 0 2 0,0 1-7 16,-2 0-14-16,0 1 8 0,-1-1 6 0,-1 0-8 16,-1-2 8-16,-1 2-14 0,1-1 7 0,-3-10-7 15,3 18 8-15,-3-18-7 16,1 14 12-16,-1-14-17 0,0 14 16 0,0-14-10 16,0 0 18-16,0 14-12 0,0-14 12 0,0 0-12 15,-5 7 11-15,5-7-14 0,0 0 25 0,0 0-30 16,-12-6 6-16,12 6-16 0,-5-10 18 0,5 10-37 15,-8-15-2-15,8 15 15 0,-3-20 11 0,3 20-13 16,-2-20-2-16,4 10-5 0,0-3-15 0,4 0 14 16,-1 0 5-16,3 1 5 0,0-1-3 0,2 2-2 15,0 0-3-15,1 1 3 0,1 2-28 0,1 1 30 16,0 3-2-16,0-1-3 0,0 3 0 16,-1 1 5-16,1 2-4 0,0 1 3 0,-2 3 3 0,2-1 2 15,0 3 0-15,-3 1 4 16,0 2-2-16,2 0 3 0,-5 2 2 0,1-1 0 15,1 3 4-15,-3-2 0 0,0 2 3 0,-1-1-2 16,-1-1-1-16,-2 1-4 0,1-1 9 0,-1-1-5 16,-2-11-27-16,3 23-63 0,-3-23-40 0,0 22-64 15,0-22-89-15,-3 18-121 0,3-18-118 0,3 16-291 16,-3-16-346-16</inkml:trace>
  <inkml:trace contextRef="#ctx0" brushRef="#br0" timeOffset="26754.62">24624 1260 358 0,'0'0'486'0,"-3"-17"-54"0,3 17-62 16,-4-18-18-16,1 9-27 0,-3 1-50 0,1-1-49 16,-1 1-40-16,1 1-39 0,-4 0-36 0,1 0-21 15,-1 3-28-15,-1 0-7 0,-3 1-19 0,3 0-3 16,-4 3-17-16,2 2 3 0,-1 0-6 0,0 1-2 15,-1 1-5-15,1 1-1 0,1 2 0 0,0 1 1 16,1 0-7-16,2 2 5 0,1-1-3 0,1 2 3 16,2-2 3-16,3 1 4 15,2-10 1-15,0 20 2 0,2-10-3 0,3 1-4 16,3 0 3-16,2-2-12 0,0 2 14 0,0-3-17 16,3 1 14-16,-1-2-2 0,2-1 13 0,-4-2-5 15,2-1 19-15,-12-3-2 0,21 3 26 0,-21-3 8 16,22-3 1-16,-12 1 34 0,-1-2-8 0,0-1-5 15,0 0-26-15,0-3 13 0,-4 1-22 0,2 0 29 16,-1-2-7-16,-1 2 4 0,0-1-26 0,-5 8 12 16,10-13-17-16,-10 13 25 0,7-10-45 0,-7 10 1 15,5-7-28-15,-5 7 12 0,5-8-41 16,-5 8 11-16,0 0-18 0,0 0 18 0,0 0-6 0,0 0 31 16,10 8-22-16,-10-8 19 0,3 17-1 15,-3-17 19-15,1 23-2 0,-1-10 5 16,2 1 0-16,-2 2 4 0,0 0 5 0,0 4-28 15,0-1 30-15,0 0-7 0,0 1 3 0,0 1-28 16,0 1 23-16,0-2-6 0,0 2 0 0,0-1-4 16,-2-1-3-16,2 1-4 0,-1-1 4 0,-1-1-12 15,1-1 6-15,1-1-1 0,-2-2-4 0,0-2-1 16,0 0 9-16,-2-1-12 0,-3 0 18 0,-3-2-5 16,-3 0-7-16,-2-3-18 0,-7-2-61 0,-4-2-78 15,-5-2-130-15,-8-1-112 0,-8-4-166 0,-6-1-681 16,-1-4-849-16</inkml:trace>
  <inkml:trace contextRef="#ctx0" brushRef="#br0" timeOffset="27521.72">18979 2338 260 0,'0'0'655'0,"4"-8"-56"0,-4 8-113 16,0 0-14-16,7-10-120 0,-7 10 6 0,0 0-105 15,0 0 4-15,5-9-88 0,-5 9 15 0,0 0-72 16,0 0 31-16,0 0-67 0,0 0 33 0,0 0-48 16,0 0 15-16,0 0-20 0,6 8 8 0,-6-8-17 15,0 15 27-15,0-15-33 0,0 20 27 16,0-8-37-16,0 0 27 0,-2 1-29 0,2 2 18 16,2-2-30-16,-4 0 25 0,4-1-35 0,-2 0-13 15,-2-1-105-15,4 0-43 0,-2-11-85 16,0 17-72-16,0-17-119 0,0 11-125 0,0-11-505 15,0 0-676-15</inkml:trace>
  <inkml:trace contextRef="#ctx0" brushRef="#br0" timeOffset="27854.33">19151 2156 222 0,'4'-12'641'0,"0"4"-96"15,-4 8-82-15,7-15-42 0,-7 15-83 0,3-11-45 16,-3 11-45-16,5-8-36 0,-5 8-38 0,0 0-25 15,5-11-26-15,-5 11-22 0,0 0-17 0,0 0-13 16,0 0-9-16,6-8-13 0,-6 8-10 0,0 0-6 16,6 7 0-16,-6-7-4 0,6 10-12 0,-6-10-2 15,11 15-2-15,-6-5 1 0,2 1-50 0,2-1 58 16,0 3-56-16,0-1 56 0,3 3-56 16,0 0 55-16,-1-1-55 0,0 1 52 0,2 0-61 15,-3-1 57-15,3 1-57 0,-3 0 56 0,-2-3-56 16,0 0 58-16,0 2-55 0,-2-4 58 0,-1 4-54 15,-1-3 57-15,-3 1 0 0,-1 2-3 16,-3 1 2-16,-1 2-7 0,-2 1 27 0,-3 0 12 16,-4 0-3-16,-1 4-55 0,-2-3 52 0,-1 1-58 15,-1 0 54-15,-1-1-60 0,1-1 57 0,-1 0-57 16,5-2 13-16,-1-1-145 0,2-1-47 0,-1 0-146 16,5-3-169-16,1-3-514 0,2-1-636 0</inkml:trace>
  <inkml:trace contextRef="#ctx0" brushRef="#br0" timeOffset="28353.43">19815 2319 263 0,'0'0'726'0,"0"0"-185"0,-13 0-111 0,13 0-71 16,0 0-69-16,0 0-41 0,0 0-42 15,-13 1-40-15,13-1-28 0,0 0-11 0,0 0 3 16,0 0-49-16,0 0 61 0,8 9-56 0,-8-9 45 16,20 5-60-16,-3-2 41 0,2 1-61 0,-1 0 35 15,1 0-54-15,0-1 46 0,3 0-52 0,-2 1 38 16,0-1-45-16,-1-1 38 0,-1 0-52 0,-2 1 45 15,0-2-52-15,-4 0 41 0,1 0-47 0,-13-1 13 16,19 0-129-16,-19 0-29 0,17-2-80 16,-17 2-97-16,10-4-58 0,-10 4-31 0,0 0-50 15,4-11-373-15,-4 11-383 0</inkml:trace>
  <inkml:trace contextRef="#ctx0" brushRef="#br0" timeOffset="28568.15">19991 2201 134 0,'-5'-7'593'0,"5"7"-158"16,0 0-58-16,0 0-59 0,-7-10-16 0,7 10-63 16,0 0-33-16,0 0-42 0,0 0-10 0,0 0-32 15,0 0-13-15,0 0-7 0,-11 2-14 16,11-2-4-16,-5 12-11 0,5-12-6 0,-4 18-47 16,0-6 55-16,2 2-7 0,-1 2-2 0,-1 2-2 15,2 0-2-15,-2 4 0 0,0-1-7 0,0 2-8 16,2 0-1-16,-1-1-15 0,1 0-4 0,-1-3 2 15,2 1-2-15,-1-2 2 0,1 0-3 0,0-1-37 16,1-3-91-16,0 1-93 0,0-4-96 0,1 1-145 16,2-1-133-16,-3-11-282 0,7 16-394 0</inkml:trace>
  <inkml:trace contextRef="#ctx0" brushRef="#br0" timeOffset="28936.18">20222 2275 271 0,'0'0'655'0,"8"-12"-141"16,-8 12-86-16,5-8-54 0,-5 8-59 0,5-8-51 15,-5 8-48-15,0 0-39 0,8-7-35 0,-8 7-28 16,0 0-14-16,0 0-54 0,15 4 53 0,-15-4-46 16,11 11 45-16,-6-3-57 0,3 4 60 0,-1 0-62 15,-1 2 47-15,1 2-63 0,2 2 53 0,-2 1-63 16,0 1 49-16,-1 0-12 0,2-2-8 0,-2 1-10 15,-1-4-7-15,0 1-3 0,1-2 0 16,-1-2-3-16,1 1-1 0,-1-4 3 16,-1 1-44-16,0-2 59 0,-4-8-28 0,6 13 62 15,-6-13-17-15,9 9 47 0,-9-9-52 0,0 0 24 16,14 2-35-16,-14-2 40 0,10-6-37 0,-2-1 19 16,-2-1-36-16,1-4 25 0,1-2-33 0,0-3 27 15,0-1-38-15,0-1 28 0,0-1-32 0,0-1 25 16,0 1-35-16,0 0 27 0,-1 2-50 0,1-2 11 15,0 2-57-15,-2 4 1 0,1 0-118 0,-1 1-14 16,1 0-94-16,0 3-109 0,-1 0-117 0,1 2-552 16,0 0-701-16</inkml:trace>
  <inkml:trace contextRef="#ctx0" brushRef="#br0" timeOffset="29338.31">20748 2401 574 0,'0'0'559'0,"0"0"-126"15,0 0-68-15,0 0-45 0,0 0-46 0,3 9-43 16,-3-9-37-16,0 0-37 0,0 0-27 16,15-1-22-16,-15 1-17 0,11-2-10 0,-11 2-5 15,13-4-1-15,-13 4-1 0,15-7-7 16,-15 7-8-16,14-8-6 0,-7 2-1 0,-1 0-6 15,2 0-2-15,-3-1-59 0,0-1 64 0,0 0-55 16,-1-1 50-16,-4 9-48 0,5-17 55 0,-5 17-51 16,4-14 64-16,-4 14-1 0,-2-14-54 0,2 14 53 15,-5-13-54-15,5 13 46 0,-7-12-52 0,7 12 44 16,-12-8-56-16,12 8 49 0,-15-4-57 0,15 4 48 16,-18 2-55-16,18-2 58 0,-20 7-55 0,9 1 47 15,0 0-55-15,1 2 50 0,1 0-46 0,0 3 48 16,1 1-51-16,2 0 56 0,2 3-19 15,0-3 12-15,3 2 3 0,1-2 3 0,1 2 12 16,3-1-2-16,3 0-38 0,4 0 53 0,4 0-55 16,0-2 35-16,5-1-62 0,0-1 28 0,2-3-49 15,1 0-58-15,2-5-65 0,1 1-104 0,-2-4-97 16,0-4-124-16,3 1-508 0,1-6-610 0</inkml:trace>
  <inkml:trace contextRef="#ctx0" brushRef="#br0" timeOffset="29784.18">21596 2182 543 0,'2'-14'578'0,"-2"14"-66"0,0-12-21 0,0 12-64 15,1-11-49-15,-1 11-43 0,0 0-47 16,1-12-57-16,-1 12-38 0,0 0-48 0,0 0-18 15,0-12-29-15,0 12-20 0,0 0-13 0,0 0-6 16,0 0-14-16,0 0-6 0,-1 13-8 0,1-13-47 16,-1 18 46-16,-1-6-51 0,1 2 48 0,1 2-49 15,-1 2 45-15,-1 0-43 0,2 1 49 0,-1 1-48 16,1 0 45-16,0 1-49 0,0-2 46 0,0 0-4 16,0-1-1-16,0-1-21 0,0 0-54 15,1-3-75-15,-1-1-59 0,0-1-82 0,0-12-134 0,2 22-102 16,-2-22-480-16,0 17-586 0</inkml:trace>
  <inkml:trace contextRef="#ctx0" brushRef="#br0" timeOffset="30168.06">21806 2428 244 0,'0'0'490'0,"0"0"-115"0,0 0-56 0,10-5-32 15,-10 5-13-15,0 0-58 0,10-4-38 0,-10 4-36 16,0 0-26-16,14-4-19 0,-14 4-7 0,13-3-9 16,-13 3-8-16,13-5 0 0,-13 5 0 0,13-7 1 15,-13 7-1-15,14-11-6 0,-14 11 1 16,13-12 7-16,-8 5 0 0,1 0-8 16,-2-3-7-16,1 2-50 0,-3-2 59 0,1 1 3 15,0-3-10-15,-1 3-2 0,-2 9 0 0,3-17 1 16,-3 17-3-16,0-15 1 0,0 15-12 0,-3-15-11 15,3 15-7-15,-6-13-3 0,-1 7-7 0,7 6-8 16,-15-9-7-16,15 9-2 0,-17-4-1 0,17 4-3 16,-20 2-1-16,8 1-1 0,1 0-56 0,-1 3 67 15,2 1-54-15,-1 2 61 0,3 0-4 0,-1 2-4 16,3 1 0-16,-2 1-1 0,3 0 1 0,2 2-1 16,2-2 3-16,1 0 6 0,3 2 1 0,1-1-1 15,4 1 1-15,4 0-3 0,2-2-6 16,1 1-26-16,3-5-52 0,3 1-91 0,-1-4-100 15,3-2-111-15,-2-1-84 0,0-2-496 0,2-4-541 16</inkml:trace>
  <inkml:trace contextRef="#ctx0" brushRef="#br0" timeOffset="30519.22">22183 2277 370 0,'-1'-12'520'15,"1"12"-47"-15,0 0-40 0,-3-12-26 16,3 12-63-16,0 0-62 0,0 0-53 15,-1-13-51-15,1 13-36 0,0 0-31 0,0 0-19 16,0 0-22-16,0 0-16 0,0 0-10 0,0 0-8 16,16 2-11-16,-16-2 23 0,11 11 8 0,-6-2-2 15,1-1 3-15,3 3-4 0,-3 1 1 0,1 0-3 16,1 1 0-16,-1 0-5 0,-1 2-2 0,0-2-6 16,0 0-6-16,-1 2-7 0,-1-3-2 0,2 1 0 15,-2-2 1-15,0-2-9 0,0 1-1 0,-4-10 0 16,5 14 4-16,-5-14-2 0,4 13 2 0,-4-13 5 15,2 11 4-15,-2-11 4 0,0 0 5 16,7 11 25-16,-7-11 10 0,0 0-41 0,0 0 27 0,10-4-37 16,-10 4 27-16,6-10-41 0,-2 1 29 15,1 0-37-15,0-5 28 0,0 0-32 16,2-2 20-16,-2 1-25 0,0-4 34 0,3 0-48 16,-1-1 36-16,0 2-53 0,-1 0 24 0,1 3-26 15,0 0-45-15,0 2-57 0,-1 0-66 0,1 2-114 16,1 2-92-16,-1 0-99 0,-1 3-496 0,2 1-619 15</inkml:trace>
  <inkml:trace contextRef="#ctx0" brushRef="#br0" timeOffset="31184.64">22642 2378 43 0,'0'0'768'16,"-13"3"-227"-16,13-3-130 0,0 0-76 0,0 0-54 16,0 0-54-16,0 0-35 0,0 0-43 0,0 0-33 15,0 0-16-15,0 0-15 0,0 0-15 0,0 0-13 16,14 2-8-16,-14-2-9 0,13-1-2 16,-13 1-3-16,12-2-1 0,-12 2-4 0,16-7-5 15,-9 3-1-15,0-2-4 0,-7 6-5 0,11-12 0 16,-3 5 3-16,-3-2-1 0,-1 1 3 15,0-2 12-15,0 2 1 0,-4 8-2 0,4-18 8 16,-4 18 2-16,3-15 1 0,-3 15 0 0,2-14-6 16,-2 14 1-16,-2-13-7 0,2 13-9 0,-1-11-7 15,1 11-8-15,-4-10-4 0,4 10-8 0,-6-6-1 16,6 6-2-16,0 0 6 0,-16 1-7 0,16-1 4 16,-15 8-3-16,9-2 3 0,-2 1 5 0,0 2 2 15,2 2-4-15,1 2 5 0,-2 1 2 0,4 1 0 16,-1 0-3-16,0 1 4 0,2 0 4 0,2 1-1 15,0-3-1-15,2 1 4 0,4 0 1 16,1-2 2-16,0 2 1 0,4-3 0 0,3 0-2 0,1-1-1 16,3-2 1-16,1 1-1 0,0-3 4 15,0-3-2-15,-1 1-12 0,2-4-2 0,0-4-4 16,-2 0-26-16,4-2 8 0,-1-5-3 0,-3-2 6 16,4-2 8-16,-3-4-6 0,-1-2 9 0,-1 0-53 15,-3-1 68-15,0-2-4 0,-1-2-4 0,-3 0 0 16,-1 4 6-16,-3-1 9 0,0 0-11 0,0 1 5 15,-2 3-1-15,-2 3 18 0,3-1 8 0,-4 4-16 16,2 1 6-16,-2 0-12 0,-1 11-16 0,3-15-13 16,-3 15 7-16,0 0 4 0,-2-12 5 0,2 12-1 15,0 0 4-15,-11 6 6 0,11-6 9 0,-8 15 8 16,3-2 4-16,0 2-46 0,0 0 74 16,-1 7-46-16,-1 0 49 0,3 3-48 0,-2 2 49 15,2 2-49-15,-1 1 47 0,0-3-55 0,2-2 46 16,1 1-53-16,-1 1 45 0,2 0-50 15,0 0 34-15,1-2-93 0,1 0-39 0,-1 0-107 16,1-1-164-16,1-1-180 0,0-4-472 0,-1-2-644 16</inkml:trace>
  <inkml:trace contextRef="#ctx0" brushRef="#br0" timeOffset="31917.92">18856 3559 301 0,'0'0'553'0,"2"-11"-76"16,-2 11-52-16,0 0-33 0,1-12-44 0,-1 12-48 15,0 0-52-15,0 0-54 0,2-12-43 16,-2 12-39-16,0 0-28 0,0 0-17 0,0 0-10 16,0 0-1-16,0 0 2 0,0 0-44 0,5 11 58 15,-5-11-38-15,0 15 33 0,0-2-48 0,0-13 57 16,0 24-60-16,0-11 54 0,0 0-58 0,0 1 1 16,-1 1-2-16,1-2 2 0,0 1 0 0,1 1 2 15,-1-2 0-15,2 0-1 0,-2-1-3 0,0 0-6 16,1-1-66-16,-1-11-69 0,1 21-92 0,-1-21-123 15,1 14-84-15</inkml:trace>
  <inkml:trace contextRef="#ctx0" brushRef="#br0" timeOffset="32167.09">19123 3528 43 0,'0'0'815'0,"8"-12"-222"0,-8 12-127 15,4-10-57-15,-4 10-74 0,0 0-49 0,7-10-51 16,-7 10-42-16,0 0-29 0,0 0-19 0,0 0-17 16,0 0-70-16,0 0 41 0,9 6-66 0,-9-6 57 15,0 12-64-15,0-12 51 0,2 17-60 0,-2-17 48 16,0 23-50-16,0-11 44 0,0 2-59 16,-2-2 48-16,2 2-54 0,-1-1 5 0,1 0 2 0,0 0 3 15,-1 1 0-15,1-3 2 0,0-11-2 16,0 22-50-16,0-22-92 0,0 21-73 0,0-21-114 15,-2 15-70-15,2-15-84 0,0 12-407 0,0-12-444 16</inkml:trace>
  <inkml:trace contextRef="#ctx0" brushRef="#br0" timeOffset="32533.21">19280 3316 691 0,'2'-13'603'0,"-2"13"-108"15,2-16-53-15,-2 16-85 0,2-12-112 0,-2 12 6 16,2-10-100-16,-2 10 12 0,0 0-81 0,0 0 33 16,3-11-68-16,-3 11 38 0,0 0-11 0,0 0-12 15,0 0-14-15,5 12-7 0,-5-12-8 0,5 12-6 16,-5-12-2-16,8 17-7 0,-3-7-2 0,1 2 1 16,3-1-2-16,-1 3 1 0,2 0-5 0,3 2-46 15,-1-2 55-15,0 0-50 0,2 1 60 0,-2-2-56 16,0 0 53-16,-1-1-59 0,-2-1 55 0,2 0-55 15,-3 1 54-15,-1-1-55 0,-1-2 57 16,0 1-56-16,-1 0 59 0,-3-1-52 0,1 1 52 0,-3-10-54 16,0 22 55-16,-3-9-56 0,0 1 56 15,-5-1-52-15,2 3 50 0,-5 1-55 0,1-1 7 16,-1 2 9-16,-1 0 7 0,-3 4-5 0,1-2 0 16,-1 1 53-16,2-3-60 0,1 0 55 0,-2 1-60 15,2-1 57-15,0 0-56 0,2-1 54 0,-1 1-73 16,1-2-2-16,2-2-136 0,2-1-93 0,0-2-150 15,1-1-554-15,5-10-568 0</inkml:trace>
  <inkml:trace contextRef="#ctx0" brushRef="#br0" timeOffset="33067.1">19982 3623 238 0,'0'0'466'16,"-14"0"-51"-16,14 0-27 0,0 0-27 0,0 0-30 16,0 0-49-16,-14 0-46 0,14 0-38 0,0 0-30 15,0 0-20-15,0 0-54 0,0 0 43 0,0 0-56 16,0 0 41-16,12 4-68 0,-12-4 46 16,24 3-61-16,-9-2 39 0,3 1-62 0,0 0 52 15,0-1-54-15,1 0 54 0,-1 0-62 0,-4 0 51 16,0 1-60-16,0-1 53 0,-14-1-61 0,23 1 56 15,-23-1-61-15,18 1 54 0,-18-1-55 0,15 0 59 16,-15 0-98-16,13 1 12 0,-13-1-110 0,0 0-52 16,17-1-168-16,-17 1-110 0,0 0-450 15,0 0-506-15</inkml:trace>
  <inkml:trace contextRef="#ctx0" brushRef="#br0" timeOffset="33334.08">20367 3488 777 0,'0'0'614'15,"1"-11"-119"-15,-1 11-66 0,0 0-81 0,0 0-54 16,0 0-100-16,0 0 3 0,3-9-90 0,-3 9 23 16,0 0-75-16,0 0 42 0,8 6-56 0,-8-6 51 15,11 12-54-15,-3-2 50 0,0 1-60 0,0 2 59 16,2 2-58-16,2 2 53 0,-2-1-55 15,0 3 38-15,2-3-54 0,-2 2 0 0,-1 0-1 16,2-1-2-16,0 0 1 0,-4-2 3 0,1-1-26 16,1-3-65-16,-3 0-56 0,1-1-81 0,-2-2-103 15,-5-8-62-15,12 13-133 0,-12-13-342 16,12 4-404-16</inkml:trace>
  <inkml:trace contextRef="#ctx0" brushRef="#br0" timeOffset="33568.25">20702 3496 24 0,'0'0'716'0,"4"-10"-175"0,-4 10-97 0,0 0-47 0,2-11-60 15,-2 11-59-15,0 0-42 0,0 0-35 16,0 0-31-16,0 0-22 0,0 0-20 0,0 0-18 16,-13 3-6-16,13-3-71 0,-11 14 47 0,3-6-56 15,0 2 51-15,2 2-55 0,-2 0 45 0,-1 0-64 16,2 1 54-16,-1 0-61 0,2 0 50 0,-2 2-58 15,2-2 54-15,-1 0-57 0,2 0 53 0,0 1-53 16,2-4-16-16,-2 1-60 0,4 0-73 16,-1 0-111-16,2-11-110 0,0 17-136 0,0-17-351 15,3 17-425-15</inkml:trace>
  <inkml:trace contextRef="#ctx0" brushRef="#br0" timeOffset="33968.14">20963 3657 610 0,'0'0'542'0,"0"0"-132"0,0 0-79 0,0 0-46 16,7-6-44-16,-7 6-43 0,0 0-39 0,0 0-34 16,9-5-24-16,-9 5-20 0,0 0-19 0,13-3-2 15,-13 3-12-15,0 0-3 0,12-5-6 0,-12 5-3 16,11-5-3-16,-11 5-3 0,10-7-6 0,-10 7-5 15,9-9-2-15,-9 9 0 0,10-15 2 16,-6 6 10-16,1 1 9 0,-5 8 11 16,5-18 16-16,-5 18 3 0,3-18-4 0,-3 18 0 15,1-18-7-15,-1 18 0 0,-1-17 2 0,1 17-6 16,-3-15-8-16,-1 7-56 0,4 8 57 0,-10-14-51 16,2 10 54-16,8 4-63 0,-16-7 63 0,16 7-62 15,-22-2 54-15,9 4-53 0,2 1 56 0,-2 2-66 16,-1 1 57-16,2 2-54 0,1 3 51 0,2 0-56 15,0 1 52-15,3 1-53 0,-1 1 54 16,4 1-52-16,1-2 53 0,2 0-47 0,3 2 51 0,3-1-41 16,3 3 4-16,3-4 5 0,3 1-3 0,0-2-27 15,4-2-33-15,-1-2-50 0,1-2-88 16,1-3-140-16,-1-2-108 0,0-1-558 0,4-6-607 16</inkml:trace>
  <inkml:trace contextRef="#ctx0" brushRef="#br0" timeOffset="34467.21">21779 3246 80 0,'0'0'741'16,"0"-21"-140"-16,0 21-77 0,0-13-120 0,0 13-32 15,0 0-118-15,0-16-6 0,0 16-103 0,0 0 20 16,0 0-70-16,0 0 49 0,0 0-63 0,0 0 36 16,0 0-71-16,-1 20 47 0,1-20-68 0,-2 23 51 15,2-6-6-15,-1 0-45 0,0 0 49 0,0 2-55 16,1 0 53-16,-2 1-55 0,1 0 45 0,0 3-47 15,-2 0 33-15,2-3-35 0,-2-1 32 0,2 2-52 16,0-3 46-16,-3 0-56 0,3-1-2 16,-1-2-131-16,1 0-13 0,0-1-149 0,1-14-74 15,-1 21-106-15,1-21-497 0,0 16-585 16</inkml:trace>
  <inkml:trace contextRef="#ctx0" brushRef="#br0" timeOffset="34849.64">21987 3524 242 0,'0'0'463'0,"0"0"-106"0,11-5-53 15,-11 5-50-15,0 0-22 0,11-5-32 0,-11 5-32 16,0 0-35-16,17-2-29 0,-17 2-19 16,15-2-16-16,-15 2-7 0,15-4-10 0,-15 4 0 15,16-4 15-15,-16 4 4 0,14-4-3 0,-14 4 0 16,15-9 3-16,-15 9 0 0,13-9-2 0,-13 9-2 15,10-14 4-15,-4 6-13 0,-6 8-7 16,7-17 0-16,-7 17-1 0,4-17 1 0,-4 17 7 16,2-17-7-16,-2 17-9 0,-1-15-7 0,1 15-6 15,-3-14-10-15,3 14-3 0,-7-12-3 0,7 12-6 16,-16-10 0-16,16 10-1 0,-20-4-3 0,20 4-2 16,-23 2-3-16,9 1 5 0,0 2-5 0,-1 1 2 15,3 1 5-15,-2 2 7 0,1 2 2 0,3-1 1 16,0 1-4-16,1 3-2 0,2-3-3 0,1 4 1 15,2-2 2-15,-1-1-49 0,4 0 60 16,2 0-48-16,3 0 59 0,0 0-53 0,3 0 59 16,4 0-54-16,3-1 57 0,2-1-57 0,3-1 40 15,2-2-127-15,-1-1-48 0,1-2-113 0,0-3-104 16,0-2-75-16,-1 0-415 0,3-6-409 0</inkml:trace>
  <inkml:trace contextRef="#ctx0" brushRef="#br0" timeOffset="35082.25">22357 3372 448 0,'0'0'492'0,"0"0"-59"0,0-13-52 0,0 13-38 0,0 0-51 15,0 0-58-15,1-14-48 0,-1 14-41 16,0 0-28-16,0 0-15 0,0 0-3 0,0 0 1 16,0 0-10-16,9 11-3 0,-9-11 1 0,10 14-8 15,-5-5-5-15,0-1-9 0,2 3-7 0,-1 1 1 16,2 0-8-16,-1 0-11 0,0 0-8 0,1 0-4 15,-1-1-54-15,-1 1 54 0,2-1-49 0,-1-1 56 16,-1-1-56-16,2-1 17 0,-2 1-114 16,2-2-34-16,-2 0-112 0,3-2-106 0,0-2-113 15,-9-3-384-15,17 4-414 0</inkml:trace>
  <inkml:trace contextRef="#ctx0" brushRef="#br0" timeOffset="35282.61">22625 3301 220 0,'0'0'577'0,"0"0"-141"0,-1-14-75 0,1 14-39 16,0 0-20-16,0 0-42 0,-8-7-43 0,8 7-36 15,0 0-27-15,-10 5-16 0,10-5-20 0,-10 11-15 16,2-4-17-16,2 2-15 0,-1 0-13 0,-1 3-10 16,2 0-10-16,-3 0-7 0,1 1-3 15,2 2-9-15,0-2-2 0,-2 2-4 16,3-1 0-16,-1 0-1 0,2 1-5 0,-2-1-45 15,3-1-78-15,-1-1-146 0,1-1-158 0,2 1-519 16,2-1-515-16</inkml:trace>
  <inkml:trace contextRef="#ctx0" brushRef="#br0" timeOffset="35714.87">22830 3467 378 0,'0'0'649'0,"-8"-5"-187"16,8 5-115-16,0 0-68 0,-9-5-54 15,9 5-55-15,0 0-41 0,0 0-23 16,0 0-20-16,9-4-12 0,-9 4-21 0,11-1-18 16,-11 1-8-16,14-1 0 0,-14 1-2 0,13-2-4 15,-13 2 3-15,13-6-5 0,-13 6-2 0,11-4-6 16,-11 4 2-16,11-8 0 0,-11 8-3 0,10-12 12 15,-10 12 2-15,8-14 16 0,-8 14 18 0,5-11 6 16,-5 11 16-16,2-14 8 0,-2 14 2 0,2-12-8 16,-2 12-16-16,-2-11-16 0,2 11-10 0,-4-9-11 15,4 9-2-15,-9-6-5 0,9 6-7 0,-15-1 1 16,15 1 2-16,-18 2-16 0,7 0 10 16,2 3 1-16,-2 1-11 0,1 0 7 0,1 2 8 15,2 2-7-15,-1-1 1 0,2 2 0 0,2 1 2 16,1-2-2-16,2 1 2 0,0 1-50 15,3 0 66-15,1 0-57 0,4 1 56 0,1 0-40 16,2-1 49-16,4 0-54 0,3 0 53 0,1-2-55 16,1-2 37-16,3-1-129 0,-1-1-54 0,-1-3-113 15,1-3-129-15,0-2-124 0,2-5-320 0,-1-1-395 16</inkml:trace>
  <inkml:trace contextRef="#ctx0" brushRef="#br0" timeOffset="35932.51">23255 3167 190 0,'1'-17'692'0,"-1"17"-163"0,0 0-86 16,2-15-52-16,-2 15-104 0,0 0 3 0,1-11-87 15,-1 11-11-15,0 0-80 0,0 0 45 16,0 0-48-16,0 0 55 0,0 0-58 0,4 15 50 16,-4-15-56-16,1 23 55 0,0-10-46 0,2 4 34 15,-2 0-44-15,2 1 14 0,-2 1-41 0,1 0 25 16,0 1-48-16,0 2 28 0,0-2-45 0,0 3 20 15,-1-3-32-15,1 1 26 0,-1 0-37 0,-1-1 25 16,1 1-99-16,-1 1-96 0,-1 1-182 0,1-2-180 16,-3 5-787-16,2-7-915 0</inkml:trace>
  <inkml:trace contextRef="#ctx0" brushRef="#br0" timeOffset="37131.18">17220 5163 237 0,'0'0'589'0,"-4"-11"-93"0,4 11-8 0,-2-14-95 16,2 14 5-16,-3-14-103 0,3 14-40 0,0-17-41 15,0 17-33-15,2-17-21 0,0 8-30 0,2-1-19 16,1 2-16-16,3-1-22 0,-2 2-24 0,3 0-6 16,-1 1-15-16,3 1-7 0,-2 0-4 0,2 0-9 15,0 2-2-15,-1 0-5 0,-10 3-3 0,21-2-1 16,-21 2 3-16,16 1 41 0,-16-1-56 0,17 5 3 15,-17-5 1-15,13 10 6 0,-8-3 1 0,-5-7 4 16,5 16-2-16,-5-16-2 0,-1 21 1 0,-3-10 1 16,-1 0 6-16,-2 3-1 0,-2-2-8 0,-2 0 6 15,-1-1 5-15,1 0-2 0,-2-2-19 16,1 1 29-16,0-2-17 0,0 1 33 0,1-2-22 16,-1-1 36-16,2 1-30 0,1-2 28 15,9-5-37-15,-17 8 29 0,17-8-36 0,-12 7 20 16,12-7-22-16,-12 6 24 0,12-6-23 0,0 0 33 15,-9 6-28-15,9-6 27 0,0 0-30 0,0 0 28 16,7 7-31-16,-7-7 35 0,16 1-39 0,-16-1 24 16,23 0-30-16,-9 0 28 0,0 1-27 15,3-2 30-15,0 1-25 0,2-1 21 0,0 1-23 0,-1-2 16 16,1 1-59-16,-2 1-19 0,-1-2-47 16,-2 2-26-16,2-1-47 0,-2-1-69 0,0 0-67 15,-3-1-48-15,1 1-57 0,-2-2-397 0,-1-1-368 16</inkml:trace>
  <inkml:trace contextRef="#ctx0" brushRef="#br0" timeOffset="37531.74">17555 4838 234 0,'-2'-15'698'0,"2"15"-154"0,-2-13-71 15,2 13-50-15,-2-9-70 0,2 9-34 0,0 0-36 16,-2-12-33-16,2 12-29 0,0 0-22 0,-2-9-24 16,2 9-49-16,0 0 8 0,0 0-49 0,0 0 13 15,0 0-19-15,0 0-18 0,0 0-12 0,-9 4-10 16,9-4-8-16,-1 12-4 0,1-12-8 0,2 18 0 16,3-6-4-16,-1 1-2 0,3 1-3 0,2 0 0 15,2 1-3-15,1 2-1 0,0 0-5 0,5-1-29 16,1 2 27-16,-2 0-24 0,4 0 25 0,-5-2-31 15,1-2 37-15,0 0-30 0,-1 1 32 16,-1-1-30-16,0-2 30 0,-3 0-27 0,-1-3 30 0,-1 1-29 16,0 1 29-16,-4-1-27 0,0-1 26 0,0 1-24 15,-2 1 33-15,-3-11-27 0,0 24 35 16,-3-12-25-16,-1 2 7 0,-2 0-2 0,-2 3-1 16,-3 0 1-16,0 0-5 0,0 0 3 0,-3-2 5 15,2 2-3-15,-2-2-3 0,3 1 2 0,-1-1-100 16,0-1-53-16,3-2-62 0,1 0-89 0,0-3-146 15,3-1-79-15,0 1-490 0,5-9-618 0</inkml:trace>
  <inkml:trace contextRef="#ctx0" brushRef="#br0" timeOffset="38051.05">18441 4898 296 0,'0'0'576'0,"0"0"-85"16,1-12-143-16,-1 12-15 0,0 0-95 0,0 0 2 15,0 0-74-15,-1-11 19 0,1 11-75 16,0 0 29-16,0 0-72 0,0 0 32 0,-7 10-60 15,7-10 38-15,-6 14-60 0,2-5 48 0,2 1-50 16,-2 3 49-16,1-1-50 0,-1 3 43 0,0 1-57 16,2 1 50-16,-1-2-53 0,0 2 2 15,1 0 1-15,1-2-2 0,0 1 3 0,1-2 0 16,1 0 6-16,0-2 6 62,1 2 27-62,1-2 24 0,0-1 9 0,1 0-16 0,2 1 33 0,2-2-32 0,2-1 19 0,2 0-38 0,1-2 19 0,3 0-35 0,-1-3 12 0,3 0-62 0,-1-2-10 0,2 0-54 0,0-3-19 0,-1 1-38 0,0-2-60 16,-1-3-73-16,1 1-37 0,-4-3-38 0,0 0-91 0,-1-1-282 16,-3-2-234-16</inkml:trace>
  <inkml:trace contextRef="#ctx0" brushRef="#br0" timeOffset="38281.99">18428 4879 637 0,'-11'-7'593'0,"11"7"-169"0,-7-6-7 16,7 6-105-16,0 0-11 0,0 0-95 0,0 0 12 15,1-11-86-15,-1 11 22 0,12-3-83 0,-12 3 37 16,19-3-69-16,-7 2 43 0,2-1-65 0,0 2 45 16,1 2-59-16,2-2 47 0,2 1-58 0,-2 0 49 15,2 2-83-15,-3-1-4 0,1 0-109 16,-4 1-14-16,1-1-101 0,-4 2-39 15,-10-4-48-15,16 6-102 0,-16-6-188 0,8 6-157 16</inkml:trace>
  <inkml:trace contextRef="#ctx0" brushRef="#br0" timeOffset="38466.25">18377 4963 119 0,'0'0'520'0,"-13"4"-43"0,13-4-114 0,0 0 10 16,-9 3-92-16,9-3 0 0,0 0-103 0,0 0 21 15,9 6-77-15,-9-6 20 0,14 2-69 0,-4 1 33 16,-10-3-65-16,25 4 36 0,-10-1-57 0,3 0 40 16,1-1-55-16,-1 1 17 0,1 0-108 0,-1 1-45 15,2-3-143-15,1 1-75 0,-3 1-96 16,2-2-243-16,-1 1-197 0</inkml:trace>
  <inkml:trace contextRef="#ctx0" brushRef="#br0" timeOffset="39099.01">19035 5074 365 0,'8'-8'435'16,"-8"8"-73"-16,7-8 47 0,-7 8-72 0,4-10 33 16,-4 10-99-16,3-9 17 0,-3 9-85 0,0 0 18 15,0-17-85-15,0 17 27 0,-4-11-76 0,4 11 37 16,-6-9-62-16,6 9 41 0,-9-10-66 0,9 10 46 16,-13-8-64-16,13 8 44 0,-17-6-66 0,7 4 48 15,10 2-61-15,-23 1 49 0,10 1-57 0,-1 4 52 16,0-2-57-16,-1 3 52 0,1 2-57 15,0-1 55-15,1 2-57 0,0 1 7 0,2 0 4 16,0 0 7-16,1 1 3 0,1 2 3 0,2-3 4 16,1 3 11-16,1-3 3 0,3-1 4 0,-1 3-3 15,3-13 6-15,0 20 2 0,5-10-1 0,-1-2-22 16,3 0 23-16,0 0-19 0,6-1 22 0,-2-1-4 16,2-1-6-16,1-3-7 0,-1-1-10 15,2-1-15-15,1-3-18 0,2-2-16 0,-2-3-7 0,3-1 46 16,-1-3-54-16,2-5 44 0,-1-1-47 0,-3-2 56 15,1-3-38-15,-3-1 57 0,1 0-43 16,-3-1 55-16,1 0-38 0,-3-1 70 0,-1 1-40 16,0 4 85-16,-3 1-35 0,-1 4-1 0,0 0-6 15,-1 3-15-15,1 0-8 0,-1 3-13 16,0 1-10-16,-4 9 41 0,5-15-60 0,-5 15 60 16,4-9-55-16,-4 9 57 0,0 0-53 0,0 0 53 15,-1 11-45-15,1-11 49 0,-7 18-56 0,3-7 49 16,-1 3-52-16,0 2 56 0,0 0-65 0,1 1 53 15,-1 0-54-15,2 1 55 0,0 0-53 0,0 1 51 16,1-1-53-16,2-2 6 0,0 1 7 0,3 0 3 16,1-2 8-16,3 0-22 0,2 2-30 0,5-3-30 15,0-1-59-15,2-1-69 0,4-1-73 0,3-2-31 16,-1-4-15-16,3 2-23 0,-2-4-21 16,1-2-273-16,-1-2-154 0</inkml:trace>
  <inkml:trace contextRef="#ctx0" brushRef="#br0" timeOffset="39630.92">19555 5119 515 0,'11'-10'204'0,"-3"3"8"15,-3-3-11-15,-1 2 36 0,-4 8-51 0,7-17 67 16,-7 17-43-16,1-15 82 0,-1 15-64 0,-1-15 37 16,1 15-86-16,-4-13 18 0,4 13-82 0,-4-11 27 15,4 11-78-15,-5-8 36 0,5 8-70 0,-8-6 38 16,8 6-56-16,0 0 42 0,-15-4-59 0,15 4 48 16,-12 4-57-16,12-4 49 0,-16 8-55 0,7-2 52 15,9-6-55-15,-17 12 53 0,10-5-55 0,0 1 54 16,-2 0-52-16,2-1 55 15,0 2-50-15,2-1 4 0,0-1 0 0,-1 0-1 16,6-7-1-16,-7 14-3 0,7-14 2 0,-2 11 1 16,2-11-5-16,1 13-3 0,-1-13-2 0,5 10 1 15,-5-10 3-15,11 8 4 0,-11-8 4 0,15 4 3 16,-15-4 6-16,16 3 2 0,-16-3 56 0,18-1-41 16,-18 1 72-16,19-6-53 0,-10 2 66 0,3 0-57 15,-3-3 64-15,0 0-44 0,0 0 66 0,1-2-37 16,-3 1 13-16,1 0-3 0,1-1 0 0,-4 2-5 15,2 0-6-15,-2 0-10 0,-5 7-11 0,9-11-16 16,-9 11-12-16,8-8-8 0,-8 8-10 0,0 0-6 16,8-7-8-16,-8 7 2 0,0 0 1 0,0 0-2 15,2 13 0-15,-2-13 0 0,-3 15-2 16,0-4-1-16,1 1-23 0,-1 1 28 0,1 2-29 16,-3 1 30-16,2 1-20 0,-1 0 20 0,2 1-18 15,-2 3 6-15,1 1-5 0,1 1 1 0,-1 1 26 16,1 0-28-16,-1 0 24 0,-1 0-25 0,2 0 34 15,0 0-34-15,0-2 28 0,-1-2-28 0,1-1 27 16,-1-2-21-16,1 0 26 0,-1-3-20 0,0-2 24 16,1 0-22-16,-4-2 20 0,6-10-23 0,-11 14 18 15,11-14-30-15,-15 6 6 0,15-6-38 16,-20-1 6-16,4-5-77 0,2-1 3 0,-4-4-71 16,2-3 6-16,-5-3-43 0,3-4-59 0,0 0-69 15,3-4-39-15,1 2-54 0,4-4-480 0,5 4-487 16</inkml:trace>
  <inkml:trace contextRef="#ctx0" brushRef="#br0" timeOffset="40081.21">19839 5073 89 0,'0'0'431'0,"11"2"-59"0,-11-2-101 15,15 2 23-15,-15-2-91 0,16 2 33 0,-16-2-85 16,19 4 36-16,-19-4-91 0,22 3 30 0,-10-1-74 16,-12-2 48-16,20 2-54 0,-20-2 59 0,17 0-45 15,-17 0 55-15,17 0-50 0,-17 0 51 0,16-2-44 16,-16 2 59-16,11-5-46 0,-11 5 44 0,11-6-59 16,-11 6 43-16,7-7-65 0,-7 7 49 0,7-11-60 15,-7 11 52-15,5-12-60 0,-5 12 57 0,1-13-60 16,-1 13 55-16,1-15-56 0,-1 15 50 15,-1-15-60-15,1 15 47 0,-4-13-54 0,4 13 45 0,-6-15-49 16,-1 8 42-16,7 7-54 0,-11-10 39 0,11 10-54 16,-13-4 45-16,13 4-50 0,-18 0 46 0,18 0-53 15,-19 5 53-15,9 1-52 0,-1 1 52 16,0 1-54-16,1 2 57 0,1 2-54 0,-1-2 53 16,2 4-50-16,0-1 8 0,2 0 13 0,0-1 0 15,1 1-1-15,2-1 4 0,0 0 5 16,2-1 5-16,2 0 2 0,1 0 4 0,2-1 3 15,4 1 3-15,3-1 0 0,0 1-23 0,7-2 29 16,0 0-24-16,1-1 24 0,3-2-44 0,1 0-11 16,-4-4-59-16,1 2-71 0,0-4-89 0,0 0-97 15,-1-3-67-15,-1 1-98 0,0-3-313 0,-4 0-364 16</inkml:trace>
  <inkml:trace contextRef="#ctx0" brushRef="#br0" timeOffset="40570.28">21215 4928 568 0,'3'-10'603'0,"-3"10"-105"0,2-15 16 0,-2 15-123 0,3-13 6 16,-3 13-92-16,1-12-32 0,-1 12-48 0,0 0-49 16,3-14-36-16,-3 14-33 0,0 0-23 0,0 0-19 15,3-9-9-15,-3 9-1 0,0 0-6 16,0 0-2-16,-2 11 5 0,2-11-4 0,0 15-16 16,-1-3 8-16,0 0-7 0,-1 1-2 0,0 3 2 15,0 1-3-15,1 0-9 0,-1 1 3 0,0 0-5 16,1-1-25-16,0 1 26 0,-2-3-27 0,2 2 28 15,0-2-29-15,1-1 26 0,0-1-72 0,-2-1-45 16,1-1-78-16,1-11-25 0,-2 19-73 16,2-19-76-16,0 14-66 0,0-14-103 0,0 0-378 15,-7 10-462-15</inkml:trace>
  <inkml:trace contextRef="#ctx0" brushRef="#br0" timeOffset="40780.08">20934 4880 163 0,'0'0'633'0,"-1"-14"-112"0,1 14-149 16,4-12 6-16,-4 12-78 0,6-11 8 0,-6 11-85 15,12-12 19-15,-2 7-89 0,-1 0 29 0,4 1-77 16,2 0 36-16,0-1-74 0,4 2-9 0,2-1 39 16,2 2-69-16,3-1 46 0,0 0-65 15,2 3 44-15,2 0-56 0,0 0 44 0,0 3-59 0,-1 0 27 16,1-1-115-16,2 4-24 0,-6-2-151 0,1 3-51 15,-4-1-97-15,-1 2-469 0,-2-1-461 0</inkml:trace>
  <inkml:trace contextRef="#ctx0" brushRef="#br0" timeOffset="41197.75">21458 4958 106 0,'0'0'587'0,"0"0"-66"0,0 0-120 0,4-9 25 16,-4 9-87-16,6-7-3 0,-6 7-94 0,9-4 8 16,-9 4-90-16,16-3 29 0,-16 3-97 15,15-2 29-15,-15 2-73 0,20 1 36 0,-20-1-73 16,22 2 46-16,-22-2-62 0,19 6 49 0,-9 0-57 16,0-1 52-16,-3 1-55 0,3 4 51 0,-2-1-56 15,0 2 58-15,-3 0-58 0,-1 0 66 0,1 0-60 16,-3 1 56-16,0-1-58 0,-1-1 54 0,-1-10-55 15,0 20 65-15,0-20-67 0,-3 18 56 0,3-18-60 16,-5 15 59-16,5-15-61 0,-9 12 51 0,9-12-57 16,-10 7 40-16,10-7-59 0,-15 1 37 0,15-1-69 15,-13-3 46-15,13 3-42 0,-15-8 56 16,15 8-41-16,-11-13 56 0,11 13-43 0,-6-14 55 16,6 14-47-16,0-16 53 0,3 7-47 0,2-1 57 15,1 0-51-15,5-1 44 0,0 0-45 16,4-1 50-16,-1 0-44 0,4 2 46 0,-1 0-54 15,1 1 51-15,-3 3-52 0,1 0 38 0,0 1-71 16,0 2 10-16,0 1-102 0,-2 0 1 0,-1 2-90 16,-13 0-29-16,24 2-58 0,-24-2-97 0,19 4-158 15,-19-4-104-15</inkml:trace>
  <inkml:trace contextRef="#ctx0" brushRef="#br0" timeOffset="41446.24">21877 4981 312 0,'0'0'649'0,"0"0"-68"0,0 0-132 15,7-7-12-15,-7 7-137 0,0 0-7 0,0 0-113 16,0 0 4-16,0 0-73 0,0 0 35 0,0 0-64 16,0 0 44-16,0 0-65 15,3 10 49-15,-3-10-58 0,-1 11 49 0,1-11-63 0,-1 18 42 16,1-18-56-16,-3 21 0 0,3-21-3 0,-2 21-6 15,1-9-1-15,1-12 1 0,-3 22 5 16,3-10-1-16,0-12-6 0,-2 20 3 0,2-20-81 0,-2 20-81 16,2-20-114-16,-1 14-152 0,1-14-134 0,0 0-407 15,1 14-537-15</inkml:trace>
  <inkml:trace contextRef="#ctx0" brushRef="#br0" timeOffset="41628.33">21991 4818 907 0,'1'-11'657'0,"-1"11"-93"0,3-16-80 16,-3 16-45-16,1-11-43 0,-1 11-86 0,2-12-30 15,-2 12-87-15,0 0-21 0,1-13-68 16,-1 13-6-16,0 0-65 0,2-9-23 0,-2 9-47 16,0 0-58-16,0 0-45 0,0 0-41 0,0 0-147 15,0 0-71-15,17 2-92 0,-17-2-442 16,6 7-509-16</inkml:trace>
  <inkml:trace contextRef="#ctx0" brushRef="#br0" timeOffset="42235.34">22362 4963 601 0,'0'0'611'0,"-3"-10"-65"0,3 10-110 15,-5-11-20-15,5 11-118 0,-8-11 10 16,8 11-108-16,-10-13 7 0,4 8-93 0,-1-2 23 16,7 7-81-16,-15-8 37 0,15 8-71 0,-15-5 38 15,15 5-57-15,-18-2 41 0,18 2-59 16,-18 4 51-16,7-1-59 0,0 2 50 0,0 1-63 16,-1 1 49-16,1 2-57 0,0 1 51 0,0 1-52 15,2 0 48-15,0 0-56 0,2-1 57 16,-1 1-56-16,4 0 54 0,0-1-50 0,4-10 48 15,-4 17-47-15,4-17 51 0,1 15-47 0,-1-15 59 0,8 16-53 16,-1-10 56-16,0 0-47 0,2-1 52 16,1 1-51-16,1-4 53 0,0 0-46 0,1 1 58 0,-12-3-52 15,21 0 61-15,-21 0-38 0,22-3 55 16,-12 1-53-16,-1-2 76 0,-1-1-43 0,2 1 69 16,-2-2-49-16,-2 0 46 0,1 0-46 0,0-1 37 15,-2-1-44-15,0 0-3 0,-5 8-1 0,8-15-2 16,-8 15-9-16,8-11-7 0,-8 11-11 0,4-10-9 15,-4 10-14-15,5-8-9 0,-5 8-7 0,0 0-4 16,5-9 35-16,-5 9-41 0,0 0 46 0,0 0-42 16,0 0 40-16,4 9-45 0,-4-9 42 0,1 14-43 15,-1-14 7-15,-1 19 7 0,1-7 0 0,0 0 1 16,-2 1 3-16,2 2 2 0,-1 0 1 16,1 2-1-16,-1 1 0 0,1 0-19 15,0 0 33-15,-1 0-30 0,1 1 30 0,0 1-25 16,0-2 28-16,1 0-27 0,-1 0 32 0,0-1-30 15,-1-3 28-15,1-1-26 0,-2-1 29 0,2 0-1 16,-1-1-20-16,1-11 29 0,-3 19-31 0,3-19 44 16,-6 14-40-16,6-14 23 0,-13 10-29 0,13-10 26 15,-18 4-33-15,6-2 15 0,-1-4-55 0,-2 0-15 16,-2-1-69-16,-2-1-24 0,2-1-78 0,-3-1-78 16,3-1-42-16,2 1-96 0,1 0-464 0,2-1-492 15</inkml:trace>
  <inkml:trace contextRef="#ctx0" brushRef="#br0" timeOffset="42846.03">22849 5011 600 0,'0'0'559'0,"2"-18"-107"0,-2 18 16 0,0-15-95 15,0 15-4-15,-1-14-108 0,1 14-3 16,-5-12-103-16,5 12 18 0,-8-12-89 0,8 12 37 0,-15-8-80 16,15 8 40-16,-18-4-66 0,18 4 42 15,-21 0-66-15,10 3 49 0,-1-1-51 0,2 1 45 16,-4 3-61-16,3 1 59 0,0-1-59 0,-1 0 55 16,1 3-47-16,1 0 46 0,1 0-57 0,2 1 55 15,0-2-58-15,2-1 56 0,-1 2-54 0,6-9 55 16,-5 17-57-16,5-17 56 0,-2 13-55 0,2-13 55 15,6 13-59-15,0-6 57 0,-6-7-51 0,13 11 59 16,-13-11-56-16,15 7 59 0,-15-7-51 0,19 3 56 16,-19-3-54-16,18-1 59 0,-18 1-52 0,19-6 68 15,-9 3-40-15,-2-3 65 0,1 0-47 16,-1-1 44-16,-1-1-40 0,1-1 16 16,-2-1 11-16,1 0-2 0,0-1-7 0,-3 1-3 0,1-1-4 15,-1 2-3-15,0 0-10 0,-4 9-10 16,7-16-13-16,-7 16-10 0,5-10-13 0,-5 10-11 15,5-10-1-15,-5 10-5 0,0 0 3 0,0 0 5 16,0 0 7-16,0 0 0 0,0 0 7 0,2 12 3 16,-2-12 6-16,-1 17-4 0,1-17 4 0,-1 23 8 15,-1-11-4-15,2 1 1 0,-1 1-3 0,1 2 0 16,-2 0 2-16,2 1-26 0,-2-2 25 0,2 2-24 16,0-1 26-16,0 1-29 0,-1 0 26 15,1 0-25-15,0 0 32 0,-1-3-29 0,1-1 28 0,-1 1-27 16,1-2 31-16,-2-1-26 0,2-11 31 15,-2 20-25-15,2-20 28 0,-4 17-24 0,4-17 26 16,-8 13-23-16,8-13 24 0,-13 7-20 0,4-3 16 16,9-4-37-16,-20 1 16 0,8-2-57 0,0-2-43 15,-4 0-90-15,2-2-53 0,-1-1-138 0,1 0-77 16,-1-1-129-16,3-1-352 0,2-2-510 0</inkml:trace>
  <inkml:trace contextRef="#ctx0" brushRef="#br0" timeOffset="43279.14">23063 5060 533 0,'0'0'443'15,"7"-7"-49"-15,-7 7-138 0,0 0 16 0,0 0-98 16,14-3 26-16,-14 3-86 0,0 0 20 0,16 2-68 15,-16-2 32-15,16 1-62 0,-16-1 49 0,14 2-47 16,-14-2 52-16,15 1-49 0,-15-1 50 0,13 0-40 16,-13 0 52-16,12-1-47 0,-12 1 55 0,11-3-54 15,-11 3 44-15,9-6-53 0,-9 6 47 16,8-10-57-16,-8 10 47 0,6-12-49 16,-6 12 57-16,8-14-48 0,-8 14 54 0,3-17-61 15,-3 17 43-15,4-17-57 0,-4 17 45 0,0-16-54 16,0 16 49-16,-1-15-63 0,1 15 42 0,-5-14-60 15,5 14 45-15,-10-13-58 0,10 13 48 0,-16-8-50 16,16 8 52-16,-17-4-58 0,17 4 49 0,-20 3-56 16,10 2 60-16,1-1-51 0,0 2 54 0,-1 3-57 15,2 0 63-15,2 2-56 0,1 2 59 0,1-2-55 16,1 1 60-16,2 1-56 0,1-2 58 0,4 3-56 16,0-1 63-16,3 0-57 0,2 0 9 0,5 0-16 15,1-1-40-15,0-1-16 0,2 0-129 16,2-3-31-16,-3-2-120 0,2-1-53 0,0-1-97 15,-3-4-261-15,4 0-287 0</inkml:trace>
  <inkml:trace contextRef="#ctx0" brushRef="#br0" timeOffset="43612.33">23444 4918 112 0,'0'0'460'0,"7"-16"-5"0,-7 16-87 0,7-14 29 15,-7 14-62-15,8-10-4 0,-8 10-97 0,9-9 11 16,-9 9-82-16,11-6 24 0,-11 6-81 0,12-3 34 15,-12 3-77-15,13 0 41 0,-13 0-65 0,15 7 41 16,-7-2-60-16,-1 2 50 0,2 0-62 0,-1 4 55 16,0 0-60-16,-1 2 55 0,1 0-60 0,-3 1 55 15,0-1-56-15,0 1 51 0,-1 0-59 16,0 0 51-16,0-3-55 0,-2 0 54 0,1 0-55 16,-3-11 56-16,2 17-52 0,-2-17 59 0,2 14-42 15,-2-14-5-15,-3 11 5 0,3-11 2 16,0 0 57-16,-9 11-62 0,9-11 44 0,0 0-51 15,-13-1 45-15,13 1-48 0,-10-10 48 0,10 10-52 16,-10-13 50-16,5 4-46 0,5 9 39 0,-5-17-60 16,3 6 60-16,2 11-54 0,3-21 44 0,1 8-57 15,2 0 53-15,4 0-69 0,1-3 32 16,4 2-98-16,-1 0-22 0,4 3-130 0,0-2-52 0,4 3-113 16,-2 1-74-16,2 1-315 0,-2 2-360 15</inkml:trace>
  <inkml:trace contextRef="#ctx0" brushRef="#br0" timeOffset="43863.08">23961 4844 707 0,'0'0'666'16,"0"0"-132"-16,0 0-17 0,-4-9-158 0,4 9-14 15,0 0-136-15,0 0 0 0,0 0-95 0,0 0 27 16,0 0-77-16,0 0 42 0,0 0-62 15,-11 7 54-15,11-7-50 0,-3 13 69 0,0-4-52 16,3-9 31-16,-2 21-55 0,-1-9 39 0,2 0-43 16,-2 0-4-16,2 1 2 0,0-1 1 0,-1 1-8 15,1-1-3-15,1 2-2 0,-1-3-6 0,1 2-6 16,0-13 0-16,0 21-101 0,0-21-86 0,0 19-72 16,0-19-200-16,2 15-168 0,-2-15-395 0,4 10-615 15</inkml:trace>
  <inkml:trace contextRef="#ctx0" brushRef="#br0" timeOffset="44039.24">24040 4677 752 0,'-4'-11'622'16,"4"11"-97"-16,-4-18-65 0,4 18-75 0,-2-15-65 15,2 15-68-15,-2-12-68 0,2 12-50 0,0 0-38 16,-1-12-25-16,1 12-32 0,0 0-50 0,0 0-70 15,0 0-99-15,0 0-107 0,0 0-97 0,11 4-526 16,-11-4-476-16</inkml:trace>
  <inkml:trace contextRef="#ctx0" brushRef="#br0" timeOffset="44563.44">24152 4786 17 0,'0'0'746'0,"0"0"-159"0,0 0-170 16,0 0-7-16,13 2-105 0,-13-2 3 0,0 0-97 15,10 5 9-15,-10-5-90 0,9 9 24 0,-1-3-77 16,-3 2 35-16,0 0-64 0,0 2 38 0,-1-1-62 16,0 1 48-16,1 0-65 0,0 2 55 0,-2-2-61 15,-1 2 53-15,1-1-60 0,-1-1 50 0,-2-10-58 16,3 20 54-16,-3-20-47 0,1 17 47 15,-1-17-54-15,0 14 52 0,0-14-49 16,0 13 58-16,0-13-55 0,0 0 59 0,-2 14-49 16,2-14 63-16,0 0-45 0,-4 10 51 0,4-10-41 15,0 0 38-15,0 0-56 0,0 0 39 0,0 0-49 16,-13-4 39-16,13 4-44 0,-4-10 22 0,4 10-30 16,-4-14 45-16,4 14-47 0,-1-18 36 0,2 8-40 15,-1-2 41-15,3-1-45 0,-1 1 41 0,5-2-46 16,-1 0 44-16,2 0-49 0,2-1 46 0,1 1-49 15,4 0 1-15,0 3 6 0,0-1 7 0,1 3-7 16,-2 2-2-16,2 2 5 0,-3 1 1 0,2-1 1 16,-1 4 0-16,-1 1 41 0,0 1-50 15,0 4 54-15,1-2-50 0,-3 4 49 0,0 1-50 16,0 0 52-16,-2 3-52 0,-1-1 56 16,2 2-51-16,-6 1 48 0,1-1-49 0,-1 2 55 15,0-1-56-15,-2-1 53 0,1 0-53 0,-1 1 53 16,1 0-53-16,-3 1 51 0,1-1-52 0,0 0 47 15,1-1-113-15,-2 1-48 0,1-1-166 0,0-1-83 16,0 0-136-16,3-1-398 0,-1-1-494 0</inkml:trace>
  <inkml:trace contextRef="#ctx0" brushRef="#br0" timeOffset="45095.71">24927 4900 480 0,'-2'-12'540'0,"2"12"-92"0,-2-19 7 0,-1 10-63 16,-1-1-22-16,1 1-106 0,-3 0 0 0,1 1-100 15,-2 1 18-15,0-1-87 0,1 1 27 0,-3 3-71 16,-1-2 29-16,10 6-62 0,-19-4 42 0,6 2-60 16,13 2 48-16,-21 3-62 0,9-1 52 0,1 3-55 15,1 0 53-15,-1 1-47 0,0 1 40 0,0 3-54 16,3 0 54-16,1 0-52 0,0 1 52 15,3 0-50-15,-1 0 54 0,5-11-57 0,0 21 59 16,4-10-55-16,0 1 39 0,2-1-64 0,1-1 42 16,2 0-54-16,1-1 57 0,0 0-44 0,0-2 56 15,2 0-46-15,-2-4 56 0,0 1-47 0,-10-4 58 16,21 2-49-16,-21-2 58 0,19-2-44 16,-9-2 79-16,-10 4-48 0,17-9 37 0,-11 4-27 15,1-2 47-15,-1-3-51 0,0 0 49 0,1 0-43 16,-2 1 55-16,-1-1-42 0,-1 1-1 0,1-1-1 15,-4 10-8-15,8-16-18 0,-8 16-16 0,6-10-19 16,-6 10-13-16,4-10 35 0,-4 10-51 0,0 0 47 16,0 0-43-16,0 0 51 0,9 4-45 0,-9-4 51 15,3 14-38-15,-2-3 43 0,0 1-36 16,1 1 51-16,-2 2-33 0,1 2 4 0,-2 1 8 16,1 0 4-16,-2 1 1 0,0 0 7 0,0 1-3 15,-1 2-1-15,-1-1-4 0,0 1-18 0,-1 0 26 16,-3 2-23-16,2-2 30 0,-1 1-39 0,1-1 29 15,-3 0-25-15,3-3 20 0,-2 2-21 0,0-4 24 16,2-2-22-16,-3 0 28 0,0-3-19 0,-1-1 15 16,-2-2-19-16,-3 0 13 0,-2-3-19 15,0-1 14-15,-5-1-36 0,-4-1-56 0,-2-5-148 16,-2 1-116-16,-6-3-203 0,-12-3-780 16,2-3-923-16</inkml:trace>
  <inkml:trace contextRef="#ctx0" brushRef="#br0" timeOffset="46010.58">19059 6010 238 0,'0'0'634'16,"8"-13"-131"-16,-8 13-82 0,5-8-47 0,-5 8-52 16,5-7-49-16,-5 7-47 0,0 0-35 0,7-8-35 15,-7 8-25-15,0 0-13 0,0 0-16 0,0 0-4 16,0 0-23-16,7 8 24 0,-7-8-22 15,2 11 30-15,-2-11-20 0,0 16 13 0,1-5-6 0,-1 1-3 16,-1 1 2-16,1-1 0 0,-2 2-15 16,2-1 7-16,-1 0-26 0,0 0 4 0,-1-1-35 15,1 0 20-15,1-12-31 0,-1 22 19 0,1-22-80 16,0 16-57-16,0-16-99 0,0 15-44 0,0-15-107 16,4 9-97-16,-4-9-79 0,0 0-473 0,11 3-601 15</inkml:trace>
  <inkml:trace contextRef="#ctx0" brushRef="#br0" timeOffset="46360.86">19243 5859 239 0,'0'0'500'16,"4"-14"-93"-16,-4 14-47 0,3-10-28 0,-3 10-13 16,0 0-32-16,4-11-41 0,-4 11-40 15,0 0-32-15,0 0-25 0,4-8-23 0,-4 8-17 16,0 0-22-16,0 0-9 0,0 0-9 0,7 8-15 15,-7-8-8-15,5 10-10 0,-5-10-4 0,10 13-5 16,-4-4-4-16,0-1-5 0,4 3-2 0,-1 0 0 16,0-1-20-16,4 1 20 0,-3 0-15 0,0 1 17 15,3-1-20-15,-3 0 19 0,4 1-24 16,-1 1 24-16,-1 0-23 0,2 0 4 0,-5 0 16 16,2-2-21-16,-3 1 19 0,1 1-19 0,-3-1 19 15,-1 1-20-15,0 0 24 0,-2-1-21 0,-2 1 13 16,-2 0-17-16,-2 1 16 0,-3 2-9 0,-3 2 31 15,0 0 17-15,-5 4 10 0,-1 0 12 16,-3-1 9-16,0 2-25 0,-5 1 27 0,3-3-31 16,-4 4 12-16,3-5-26 0,0 0 17 0,2-2-40 15,0 1 26-15,4-3-53 0,2-2-69 0,1-1-88 16,1 0-137-16,4-3-145 0,1-2-187 0,6-8-299 16,0 0-519-16</inkml:trace>
  <inkml:trace contextRef="#ctx0" brushRef="#br0" timeOffset="46860.08">20008 6115 549 0,'0'0'462'0,"-12"-7"-34"0,12 7-26 15,-8-5-52-15,8 5-43 0,0 0-74 0,-10-6-30 16,10 6-49-16,0 0-7 0,0 0-35 0,0 0 0 16,12-5-27-16,-12 5 6 0,21 0-28 0,-6 1 16 15,2 1-24-15,3-1 22 0,0 0-22 0,3 1 4 16,0-2 2-16,1 1-6 0,3 1-4 0,-1-1 16 15,-5 0-24-15,0-1 13 0,-1 0-42 0,-2 1 28 16,-2-1-34-16,-2 2 25 0,-2-2-29 16,-12 0 3-16,22 1-6 0,-22-1-48 0,16 0-41 15,-16 0-76-15,0 0-49 0,0 0-65 0,10-5-38 16,-10 5 2-16,0 0-46 0,-12-6-32 0,12 6-337 16,-11-5-234-16</inkml:trace>
  <inkml:trace contextRef="#ctx0" brushRef="#br0" timeOffset="47095.25">20213 5977 399 0,'-3'-9'450'0,"3"9"-37"15,0 0-40-15,-4-9-22 0,4 9-29 0,0 0-59 16,0 0-45-16,-4-9-43 0,4 9-34 0,0 0-20 16,0 0-22-16,0 0-17 0,0 0-5 0,0 0 1 15,-1 15 7-15,1-15-4 0,2 17 27 0,-2-17-27 16,1 22 3-16,1-7 29 0,-1 1-42 0,0 1 26 15,1 2-37-15,-1-1 16 0,-1 1-35 0,1 1 23 16,-1-2-35-16,0 2 20 0,0-2-32 0,1-1 26 16,-1 0-37-16,0-3-24 0,0 0-95 0,0-1-38 15,-1-1-89-15,1-12-120 0,0 19-55 0,0-19-97 16,3 14-386-16,-3-14-461 0</inkml:trace>
  <inkml:trace contextRef="#ctx0" brushRef="#br0" timeOffset="47360.53">20511 5997 148 0,'0'0'568'0,"7"-11"-137"16,-7 11-70-16,0 0-36 0,7-8-18 0,-7 8-31 16,0 0-43-16,0 0-35 0,0 0-35 0,13 4-24 15,-13-4-22-15,6 11-19 0,-6-11-19 16,9 17 10-16,-2-5-18 0,-1 1 21 0,-1 1-9 15,2-1 11-15,-2 2-29 0,2 0 20 0,1 0-13 16,-2-1-13-16,1 0-7 0,-1 0-6 0,2-2-3 16,-2 2-6-16,1-3-2 0,0-1-2 0,2 0-34 15,-2-2-70-15,0-1-80 0,2-1-93 16,0-2-113-16,1-1-77 0,-10-3-82 16,17 0-313-16,-17 0-366 0</inkml:trace>
  <inkml:trace contextRef="#ctx0" brushRef="#br0" timeOffset="47577.95">20818 5990 145 0,'0'0'506'0,"0"0"-106"15,0 0-47-15,0-14-10 0,0 14-11 0,0 0-33 16,0 0-48-16,0 0-33 0,0 0-33 0,-12 7-21 16,12-7-12-16,-11 14-37 0,5-5 9 0,-1 2-22 15,1 0 13-15,-3 4-23 0,1-2 10 0,2 2-39 16,-2 1 21-16,0 0-30 0,2-1 17 0,0 2-36 15,0-1 28-15,1 0-17 0,-1-2 5 0,2 0-36 16,2 1 24-16,-1-3-50 0,3-12-42 16,-1 21-74-16,2-10-95 0,-1-11-139 0,4 14-87 15,-4-14-581-15,6 11-638 0</inkml:trace>
  <inkml:trace contextRef="#ctx0" brushRef="#br0" timeOffset="48027.94">20990 6159 193 0,'0'0'538'15,"0"0"-139"-15,0 0-81 0,0 0-35 0,0 0-31 16,0 0-12-16,12-3-60 0,-12 3-20 0,0 0-36 16,15 1-8-16,-15-1-23 0,17 0-5 0,-17 0-23 15,18-1-2-15,-18 1-19 0,19-3 10 0,-19 3-22 16,19-4 8-16,-10 0-10 0,-9 4 12 15,17-9-12-15,-10 4 12 0,0-3-13 0,-1 1 23 16,-1-1-12-16,2-1 14 0,-4 1 0 0,1-1-6 16,-1 0 4-16,-1-1-1 0,-2 10-2 0,3-17-6 15,-3 17 0-15,-1-15-2 0,1 15 6 0,-5-14 3 16,5 14 6-16,-8-15-11 0,8 15 6 16,-14-10-1-16,5 7 0 0,9 3-34 0,-18-3 22 15,18 3-30-15,-21 4 24 0,10-1-31 0,0 4 24 16,-1 0-27-16,2 2 23 0,1 1-28 0,0 1 32 15,1 1-27-15,2 1 25 0,1 0-23 16,1 1 26-16,3-1-22 0,-1 0 33 0,4 0-10 16,0-2 41-16,3 1-18 0,2 0 38 0,2 0-30 15,1-2 13-15,0-1-37 0,4-1 26 0,0-1-27 16,3-2 15-16,-2 1-32 0,3-3 2 0,0-1-78 16,0-2-34-16,1 0-85 0,-2-1-31 0,0 0-57 15,-1-2-96-15,0-1-54 0,-3-2-60 0,1 1-78 16,-2-3-245-16,-2 2-324 0</inkml:trace>
  <inkml:trace contextRef="#ctx0" brushRef="#br0" timeOffset="48943.08">21778 6032 130 0,'0'0'439'0,"0"0"-89"0,-5-7-30 15,5 7-48-15,0 0-24 0,0 0-22 16,-6-8-32-16,6 8-27 0,0 0-24 0,0 0-13 15,0 0-5-15,0 0-9 0,0 0 4 0,0 0-12 16,13 3-12-16,-13-3-16 0,17 4-12 16,-17-4-13-16,19 4-7 0,-8-1-24 0,1 0 13 15,1-1-20-15,-2-1 11 0,1 0-14 16,-12-1 13-16,22 0-14 0,-22 0 11 0,22-1-18 0,-22 1 14 16,20-6 1-16,-10 2-5 0,-10 4-2 0,15-9-7 15,-8 2 1-15,-7 7-1 0,11-12 0 0,-7 3-2 16,-4 9-1-16,4-16-1 0,-4 16-4 15,0-15 0-15,0 15 2 0,-3-16-1 0,3 16-2 16,-7-14 48-16,7 14-58 0,-13-11 50 0,13 11-56 16,-14-6 44-16,14 6-53 0,-19 0 49 0,19 0-49 15,-21 5 7-15,10 0-4 0,-1 2 5 0,1 1 6 16,0 2 6-16,2 0 10 0,2 1 8 0,-1 2 3 16,2-2-6-16,2 4 20 0,0-3-6 0,3 0 32 15,-1 0 6-15,4 0-1 0,0 0 2 0,3 1-22 16,2 0 24-16,3-2-31 0,2 1 24 0,2 0-38 15,4-4 2-15,2 2-66 0,1-3-34 16,1 0-73-16,1-1-84 0,3-3-89 0,-3 0-54 16,1-3-52-16,-1 0-387 0,4-3-354 0</inkml:trace>
  <inkml:trace contextRef="#ctx0" brushRef="#br0" timeOffset="49443.13">22507 5982 104 0,'0'0'435'0,"0"-12"-21"0,0 12-88 16,-4-12-23-16,4 12 45 0,-7-12-58 0,7 12 17 16,-12-12-85-16,12 12 18 0,-14-10-84 0,6 6 26 15,-2 0-79-15,0 1 35 0,-1 1-75 0,-1 1 42 16,1 2-77-16,-2 0-2 0,0 1-9 0,-1 2-4 16,1 2-5-16,-1 0-2 0,1 3-2 15,2 0 0-15,-2 1-1 0,2 2 4 0,-1 0-23 16,3-1 37-16,2 3-35 0,-1-1 18 0,0 1 4 15,3-3 12-15,3 1 4 0,-1-1 6 16,3-11 2-16,-1 19 1 0,1-19-2 0,5 18-3 16,0-10 2-16,3-1-8 0,1-1-3 0,0-1-1 15,3-2-5-15,0-1-15 0,-12-2-16 0,27 0-11 16,-14-1 3-16,2-3-17 0,-1-1 19 0,2-3-12 16,-1-2 22-16,1-1 3 0,-2-4 0 0,0 1 4 15,-2-2 1-15,-2-2 17 0,1-3 38 0,-2 0-58 16,-1 0 57-16,0-2-56 0,-2 0 66 15,1 1-60-15,-2 0 59 0,-1 1-57 0,-1 4 48 16,2 3-62-16,-1 0 45 0,-1 3-60 0,-1 0 47 16,-2 11-61-16,4-14 53 0,-4 14-55 0,0 0 61 15,4-9-52-15,-4 9 66 0,0 0-59 0,0 0 61 16,-1 14-39-16,1-14 48 0,-3 18-54 0,2-6 62 16,0 1-57-16,-2 0 4 0,2 1 2 0,-2 3 0 15,2-1 2-15,0 1 11 0,-1-1-5 16,2 0-19-16,2 0 20 0,-1 0-18 0,1 1 32 15,2-1-32-15,1-1 0 0,3-2-40 16,2 2-62-16,2-2-86 0,1 0-96 0,3-3-44 16,1-1-38-16,1-3-43 0,1-2-336 0,0-3-267 0</inkml:trace>
  <inkml:trace contextRef="#ctx0" brushRef="#br0" timeOffset="49976.11">22957 5966 348 0,'0'0'376'0,"-1"-13"-43"15,1 13-24-15,-5-12-11 0,5 12-6 0,-8-11-21 16,8 11-30-16,-9-8-35 0,9 8-28 0,-14-6-28 16,14 6-28-16,-15-3-20 0,15 3-21 0,-18 0-16 15,18 0-14-15,-18 5-11 0,8-1-6 0,1 2-11 16,0 0-5-16,-1 0-6 0,3 2 0 16,0-1 2-16,0 2 4 0,1 0 2 0,1 0-3 15,0-1 2-15,1 1-16 0,4-9 11 0,-4 17-22 16,4-17 6-16,1 13-19 0,-1-13 8 0,4 14-29 15,-4-14-4-15,8 11-16 0,-8-11 8 0,11 7-11 16,-11-7 19-16,13 5-2 0,-13-5 21 16,14 0-3-16,-14 0 17 0,14-4-7 0,-14 4 21 15,18-7 10-15,-10 2 23 0,-1-1 23 0,1-1 18 16,1-3 10-16,-3 2-1 0,2-3 14 0,-1 0 4 16,0 0 6-16,-2 2-13 0,2 0 2 0,-4 1-1 15,1 0-5-15,-4 8-6 0,8-13-12 0,-8 13-21 16,6-11-6-16,-6 11-3 0,5-7-10 15,-5 7-1-15,0 0-2 0,0 0-6 0,0 0-6 16,0 0-25-16,6 10 29 0,-6-10-24 0,-2 15 32 16,2-15-30-16,-1 21 22 0,0-9-18 0,-1 1 1 15,2 4 23-15,-1 0-31 0,0 0 26 0,1 1-25 16,-1 1 20-16,1 0-28 0,-2 0 25 0,2 1-26 16,0 1 26-16,0-1-28 0,0 3 29 0,0-3-29 15,0 0 33-15,0 1-30 0,0-2 28 0,0-2-27 16,0 0 32-16,0-4-24 0,-1 0 24 0,1-1-26 15,-1-2 27-15,-3 0-27 0,0-1 31 0,4-9-28 16,-9 13 24-16,1-9-38 0,8-4 33 16,-17 7-27-16,5-6 9 0,12-1-73 15,-25-1-20-15,8-2-45 0,0-1-36 0,0 0-72 16,-2-3-54-16,2-3-125 0,0 2-110 0,3-2-386 16,1 2-492-16</inkml:trace>
  <inkml:trace contextRef="#ctx0" brushRef="#br0" timeOffset="50429.15">23213 5990 438 0,'0'0'407'0,"0"0"-78"0,0 0-54 0,0 0-12 16,0 0-23-16,0 0-28 0,8-6-36 0,-8 6-38 15,0 0-19-15,12 2-21 0,-12-2-17 0,16 4-11 16,-16-4-4-16,14 2-9 0,-14-2-4 16,18 3-2-16,-18-3-8 0,15 0 2 0,-15 0 4 15,18-2-3-15,-18 2 11 0,16-5-6 0,-16 5 2 16,15-9 0-16,-9 3 53 0,-6 6-54 0,13-14 43 16,-8 7-55-16,0-2 65 0,-1 1-65 0,0 0 51 15,0-1-65-15,-4 9 47 0,3-14-63 0,-3 14 49 16,4-13-59-16,-4 13 51 0,-4-12-56 15,4 12 52-15,-7-7-58 0,7 7 53 0,-13-2-54 16,13 2 51-16,-21 2-60 0,10 2 2 0,-2 1 2 16,0 2 2-16,2 1 1 0,-2 2 2 0,1 0 0 15,1 2 3-15,2 1 6 0,1 0-19 0,2 3 42 16,-2-1-3-16,5 1 42 0,1 1-10 0,1-3 33 16,1 0-16-16,4 1 27 0,0-2-26 0,4 2 25 15,1-4-37-15,4 2 32 0,4-3-37 0,2-1 15 16,0-1-35-16,4-2 13 0,3-1-45 0,-1-2-3 15,1-1-78-15,1-4-41 0,0 1-72 16,-1-2-55-16,0-1-103 0,-1-1-71 0,0-2-72 0,-7 2-476 16,1-2-565-16</inkml:trace>
  <inkml:trace contextRef="#ctx0" brushRef="#br0" timeOffset="51247.38">19023 7049 334 0,'0'0'545'0,"6"-10"-56"16,-6 10-58-16,4-8-47 0,-4 8-57 0,0 0-56 0,6-10-52 15,-6 10-43-15,0 0-28 0,0 0-16 16,0 0-13-16,0 0-10 0,0 0 3 0,0 0-5 15,6 7-6-15,-6-7 2 0,-1 12-1 0,1-12-7 16,-1 18-6-16,1-18-8 0,-1 20-9 0,-1-8-6 16,0 1-8-16,0-1-10 0,1 2-6 0,0-2-6 15,0 1-6-15,1 0-25 0,-2 0 27 0,2 0-34 16,0-13 28-16,0 22-61 0,0-22-54 16,2 20-81-16,-2-20-74 0,3 17-132 0,-3-17-85 0,6 10-158 15,-6-10-290-15,10 5-474 0</inkml:trace>
  <inkml:trace contextRef="#ctx0" brushRef="#br0" timeOffset="51507.96">19256 7031 560 0,'4'-10'556'16,"-4"10"-46"-16,3-12-74 0,-3 12-48 0,3-11-84 16,-3 11-30-16,0 0-59 0,0 0-13 0,0-12-54 15,0 12 1-15,0 0-47 0,0 0 4 0,0 0-30 16,-10 9 14-16,10-9-42 0,-4 12 29 0,4-12-10 15,-3 19-1-15,0-9-11 0,2 3 3 0,-1-2 3 16,0 3-1-16,0-2-4 0,2 1-8 16,-1 0-31-16,1 0 26 0,0 0-35 0,0-1 39 0,0-1-40 15,1 2 22-15,1-3-23 16,-1 1 15-16,2-2-66 0,-3-9-45 0,5 18-84 16,-5-18-85-16,6 13-135 0,-6-13-67 0,12 8-117 15,-12-8-329-15,14 3-474 0</inkml:trace>
  <inkml:trace contextRef="#ctx0" brushRef="#br0" timeOffset="51858">19443 6889 286 0,'-1'-13'503'0,"1"13"-37"0,0-19-45 0,0 19-27 16,-2-15-46-16,2 15-63 0,0-13-41 0,0 13-52 0,-1-10-34 15,1 10-26-15,0 0-24 0,0 0-23 16,0 0-32-16,0 0 16 0,0 0-39 0,0 0 8 15,0 0-25-15,0 0 17 0,5 12-18 0,-5-12 14 16,9 18-18-16,-3-6 13 0,1 0-2 0,1 2-5 16,2-1 7-16,-1 1 8 0,1-1 6 0,1 3-3 15,1-1-2-15,-1-1 0 0,2-1-4 0,-3 1-3 16,3 1-4-16,-3-3-6 0,1 2-2 0,-1-1 0 16,-1-2-6-16,-3 2 1 0,2-3 3 0,-4 0-5 15,2 1 0-15,-4-2-2 16,0 2-2-16,-1 0-1 0,-1-11 1 0,-4 21 3 0,-2-7-5 15,1-2 5-15,-3 2 0 0,-2 1 2 16,0 2 2-16,-1-2 4 0,0 2 3 0,0-2-2 16,-1 1 0-16,0-1 12 0,0 2-41 0,1-1 32 15,0-2-27-15,2 0 2 0,0-2-64 0,1 0-49 16,0 0-112-16,2-4-145 0,1 1-131 0,5-9-431 16,-6 12-524-16</inkml:trace>
  <inkml:trace contextRef="#ctx0" brushRef="#br0" timeOffset="52409.35">20152 7053 477 0,'-9'4'398'0,"9"-4"-41"15,0 0-27-15,0 0-4 0,0 0-19 0,0 0-43 0,0 0-41 16,0 0-38-16,0 0-26 0,8 7-20 15,-8-7-14-15,14 4-14 0,-14-4-10 0,19 2-12 16,-6 0-7-16,2 1-9 0,3 0-5 0,0-2-1 16,1 3-3-16,1-2-6 0,0 0-2 0,0 0-10 15,-1 1-12-15,1-1 0 0,-1 0-8 0,-3-1-2 16,1 0-1-16,-4-1-5 0,2 1-1 0,-2-1-6 16,-13 0 8-16,23-1-22 0,-23 1-55 0,16-1-54 15,-16 1-77-15,14-3-100 0,-14 3-60 0,11-5-58 16,-11 5-81-16,9-5-279 0,-9 5-281 0</inkml:trace>
  <inkml:trace contextRef="#ctx0" brushRef="#br0" timeOffset="52775.7">20652 6925 200 0,'0'0'562'0,"2"-9"-79"0,-2 9-82 0,0 0-19 15,0 0-51-15,0 0-43 0,4-9-60 0,-4 9-21 16,0 0-50-16,0 0-10 0,12 3-41 0,-12-3 12 16,11 9-32-16,-5-3 16 0,2 3-7 0,0 0-7 15,1 3-2-15,-2 2-8 0,2-1-7 0,-1 1-6 16,2 3-10-16,-1 1-9 0,-1-2-11 16,0 2 1-16,0 0-5 0,-1-3-3 0,2 0-5 15,-3-1-2-15,3-1 0 0,-2-2 1 16,-2-2 2-16,1 1 28 0,-1-2 20 0,3-3 3 15,-8-5 2-15,11 9-2 0,-11-9 2 0,12 3-7 16,-12-3-5-16,15-2-7 0,-15 2-12 0,16-9 13 16,-8 4-14-16,3-4 6 0,-2-1-15 0,1 0 11 15,-1-4-17-15,1 0 13 0,1-2-19 0,0-3 9 16,-2 2-17-16,2 0-5 0,-2-1-2 0,0-2-2 16,1 2-3-16,-1 0-7 0,-1 2-21 0,0 2-42 15,-1 1-53-15,0 1-64 0,-1 2-51 0,-1 0-70 16,-5 10-51-16,10-13-96 0,-10 13-60 0,8-6-80 15,-8 6-309-15,0 0-463 0</inkml:trace>
  <inkml:trace contextRef="#ctx0" brushRef="#br0" timeOffset="53207.99">21261 7068 215 0,'0'0'615'0,"0"0"-143"0,0 0-103 0,0 0-60 0,0 0-53 0,0 0-43 0,8 6-38 0,-8-6-28 0,0 0-26 0,0 0-22 0,14-2-11 16,-14 2-16-16,14 0-17 0,-14 0-8 0,13-1-3 16,-13 1-6-16,14-3-3 0,-14 3-4 0,15-4-4 15,-15 4-2-15,14-8-6 0,-14 8 0 0,13-10 0 16,-6 3-3-16,-7 7-5 0,9-15 6 0,-9 15 10 15,5-18 9-15,-5 18 7 0,1-20-12 0,-1 20 17 16,0-19-16-16,0 19 18 0,-3-20-19 0,1 12 16 16,-3-1-23-16,5 9 19 0,-11-14-22 0,4 8 23 15,-3 2-17-15,-1 0 24 0,11 4-27 0,-24 0 21 16,11 2-29-16,-1 4 14 0,0 0-28 16,0 2 22-16,1 2-24 0,-1 1 17 0,3 4-6 15,2 0 1-15,2 1-5 0,2 2 4 0,3-2 1 16,1 1 9-16,2 1 10 0,3 0 15 0,2 2 11 15,3-3 8-15,4 0-4 0,2 1-8 0,5-2-9 16,2-1-26-16,0-6-34 0,1 1-49 0,0-3-61 16,1-1-34-16,3-2-177 0,0-3-96 0,0-1-152 15,-1-3-354-15,1-2-515 0</inkml:trace>
  <inkml:trace contextRef="#ctx0" brushRef="#br0" timeOffset="53791.08">22180 6959 542 0,'0'0'435'0,"0"0"-58"16,0 0-56-16,0 0-31 0,-13 0-35 15,13 0-47-15,0 0-41 0,0 0-31 0,0 0-27 16,0 0-19-16,0 0-18 0,15 5-12 0,-15-5-12 16,15 3-9-16,-15-3-6 0,20 2-2 0,-7-1-11 15,-13-1 3-15,23-1-4 0,-23 1-2 0,22-5-1 16,-22 5 2-16,19-5-2 0,-10 1-4 0,-1-1 1 16,-8 5 17-16,12-11 12 0,-12 11-4 0,9-14 19 15,-9 14 1-15,4-15 5 0,-4 15-4 16,2-14 4-16,-2 14-6 0,-2-17-3 0,2 17 8 15,-4-12-24-15,4 12 3 0,-10-13-2 0,10 13-8 16,-15-8-8-16,15 8-7 0,-17-3-21 0,17 3 15 16,-19 3-20-16,9 0 21 0,1 4-20 0,-3 1 24 15,3 1-24-15,0 3 17 0,1-1-2 0,1 3-3 16,2 0 2-16,1 1-2 0,3-2-2 16,-1-1 0-16,4 2 3 0,0 0 1 0,4 0 1 15,3 0-2-15,3 0-8 0,4-2-48 16,3-1-22-16,0 0-134 0,5-2-42 0,0-3-121 15,3-1-51-15,1-1-47 0,2-4-274 0,0-2-250 16</inkml:trace>
  <inkml:trace contextRef="#ctx0" brushRef="#br0" timeOffset="54258.43">22800 6931 479 0,'4'-10'443'0,"-4"10"-37"0,2-14-36 0,-2 14-35 15,-2-11-10-15,2 11-44 0,-5-13-30 0,5 13-39 16,-9-11-31-16,9 11-34 0,-12-8-23 0,12 8-37 15,-15-5 0-15,15 5-33 0,-15 0 6 0,15 0-28 16,-22 4 14-16,13 0-31 0,-1 1 15 0,1 1-24 16,0 3 17-16,-1 0 7 0,1 1-12 0,1 0 1 15,2 0 6-15,-2 3 7 16,3-5 14-16,1 4-6 0,1-2 4 0,2 0-4 0,1-10 5 16,-1 16-8-16,1-16 1 0,4 15-5 15,-4-15-9-15,10 11-2 0,-10-11-5 0,11 9 2 16,-11-9-11-16,13 4 8 0,-13-4-40 0,16 1 23 15,-16-1-11-15,15-5-2 0,-6 0-29 0,0-2 19 16,0 2-21-16,0-5 29 0,2-1-24 0,-1-2 20 16,1-3-18-16,-1 0 26 0,0-1-19 0,0-3 16 15,0-1-1-15,-2-1 3 0,0 1 1 0,0-2 5 16,0 1 0-16,-1-2 4 0,1 3 2 16,-3-1 3-16,0 6 4 0,-1 0 0 0,-1 2 2 0,0 3-4 15,0-1-3-15,-3 12 5 0,2-15 2 16,-2 15 1-16,0 0-1 0,0 0-1 0,0 0-1 15,-11 2-1-15,3 5 5 0,3 1-7 0,-2 4-2 16,0 1 0-16,2 2-19 0,-3 1 21 0,3 3-19 16,0 2 24-16,1 0-21 0,1-2 22 0,2 1-2 15,2 0 14-15,1 0 12 0,2 2 5 0,1-4-1 16,4 3 0-16,3-3-27 0,1-1-48 0,4-3-48 16,-2 1-61-16,4-4-73 0,2 1-82 0,1-6-47 15,0 1-42-15,1-3-33 0,-2-1-351 16,1-3-292-16</inkml:trace>
  <inkml:trace contextRef="#ctx0" brushRef="#br0" timeOffset="54562.16">23235 6940 329 0,'0'0'355'0,"2"-11"-34"0,-2 11-25 0,0-12-21 16,0 12 13-16,0 0-8 0,-2-16-30 0,2 16-48 16,0 0-38-16,0-12-34 0,0 12-16 0,0 0-16 15,0 0-13-15,0 0-23 0,0 0 8 0,0 0-19 16,0 0 2-16,0 0-10 0,0 0-4 0,0 0-7 15,0 0-6-15,0 0-2 0,2 11-4 0,-2-11-4 16,0 0-2-16,4 10 1 0,-4-10 0 16,0 0 4-16,6 7 7 0,-6-7 4 0,0 0 11 15,5 7-8-15,-5-7-5 0,0 0-8 0,0 0-3 16,0 0-2-16,12 2-3 0,-12-2 0 0,0 0-2 16,0 0-1-16,0 0-2 0,13-4-1 15,-13 4 0-15,0 0-1 0,0 0 1 0,7-6-19 16,-7 6 20-16,0 0-18 0,0 0 22 0,4-12-21 15,-4 12 13-15,0 0-20 0,0 0 17 0,-4-9-40 16,4 9-36-16,0 0-74 0,-7-8-100 0,7 8-54 16,0 0-39-16,-13-5-107 0,13 5-290 0,0 0-245 15</inkml:trace>
  <inkml:trace contextRef="#ctx0" brushRef="#br0" timeOffset="55191.1">23444 6839 43 0,'0'0'514'16,"-4"-15"-103"-16,4 15-36 0,-5-13-30 0,5 13-11 15,-6-10-25-15,6 10-45 0,-9-9-37 16,9 9-40-16,-10-6-26 0,10 6-29 0,-13-2-20 15,13 2-22-15,-17 2-12 0,7 0-14 0,-3 3-6 16,2-1-12-16,-2 4-13 0,-1 0-24 16,2 1 14-16,0 0-19 0,0 3 19 0,2-2-7 15,-1 1-1-15,3 1 7 0,-1 0 3 0,2-1 6 16,1-1 6-16,2-1 4 0,2 0 7 0,2-9-6 16,-2 18 8-16,2-18-12 0,4 15-11 0,1-8-3 15,-5-7-4-15,14 12-1 0,-6-7-3 0,1-1-3 16,-9-4-3-16,19 3 0 0,-19-3 4 0,19 0-6 15,-8-2 8-15,-1-1-31 0,1-1 25 0,-2-3-25 16,3 1 28-16,-1-3-27 0,-2-1 31 0,0 0-15 16,3 0 30-16,-5-2-20 0,1 0 35 0,0 2-16 15,0-1 27-15,-1-1-15 0,-2 3 29 16,0 2-33-16,0-1 18 0,-5 8-37 16,9-13 18-16,-9 13-30 0,5-7 26 0,-5 7-25 15,0 0 27-15,0 0-28 0,0 0-4 0,-1 13 4 16,1-13-2-16,-5 17 0 0,2-5 19 0,0 3-31 15,0 0 29-15,1 3-30 0,-1 2 25 0,-1 1-26 16,2 2 19-16,-1 0-1 0,2 1-2 0,-2 0-3 16,2 0 0-16,-1 1 3 0,2-1 2 0,0 1 5 15,0 0 1-15,0-2-1 0,0-1-23 0,2-1 31 16,-2-2-30-16,-2 1 28 0,2-3-24 16,-2 1 24-16,1-4-21 0,-3 1 25 0,-1-3-25 0,0-2 22 15,-2-2-22-15,0-1 20 0,-3 0-24 16,-2-3 15-16,0-1-24 0,-3 0 7 0,1-3-39 15,-5-3 20-15,0 0-26 0,-3-2-43 0,0-3-51 16,-1-2-44-16,0 0-55 0,1-2-47 0,1-4-146 16,4 2-100-16,2-1-446 0,3-1-575 0</inkml:trace>
  <inkml:trace contextRef="#ctx0" brushRef="#br0" timeOffset="55640.49">23632 6904 351 0,'3'-8'442'0,"-3"8"-89"16,0 0-46-16,0 0-40 0,0 0-8 0,0 0-48 16,0 0-12-16,0 0-39 0,8 4-12 0,-8-4-20 15,10 4-22-15,-10-4-14 0,10 6-15 0,-10-6-5 16,15 7-13-16,-15-7-3 0,14 4-7 0,-14-4-6 15,14 4-4-15,-14-4-4 0,16 0-2 0,-16 0 0 16,15-3-1-16,-15 3-2 0,13-5-12 0,-6 0 14 16,-7 5-19-16,13-12 17 0,-8 4 4 15,-1 1 7-15,1-3 9 0,-5 10 5 0,8-17-2 16,-8 17-5-16,2-16-2 0,-2 16 6 0,2-17-20 16,-2 17-4-16,-3-14-6 0,3 14-4 15,-10-12 16-15,10 12-39 0,-14-7 18 0,14 7-1 16,-19-1 7-16,8 3-32 0,-1 1 24 0,-1 3-23 15,1 1 30-15,-2 3-27 0,4-1 20 0,-4 5-23 16,5-3 29-16,0 3-25 0,1 1 27 0,2 0 0 16,2 2 11-16,2-4 4 0,0 2 9 0,4-1 8 15,0 1 12-15,3-2-22 0,3 0 29 0,2 0-30 16,1-3 22-16,5 1-34 0,1-3 18 0,1 0-36 16,-1-1 30-16,0-3-35 0,2 1-29 15,-1-4-87-15,1-1-90 0,-2-1-131 0,2-3-138 16,-2 0-166-16,-2-4-320 0,-1 1-543 0</inkml:trace>
  <inkml:trace contextRef="#ctx0" brushRef="#br0" timeOffset="58658.83">4469 2239 148 0,'0'0'350'0,"0"0"-30"16,-12-1-54-16,12 1 6 0,0 0-50 0,0 0 8 16,0 0-38-16,0 0 1 0,0 0-34 0,0 0-3 15,0 0-17-15,0 0 8 0,0 0-8 0,0 0 4 16,0 0-17-16,0 0 0 0,0 0-19 0,12 3-14 15,-12-3-9-15,16 1-10 0,-16-1-10 0,23 0-5 16,-9 0-3-16,2 2-7 0,0-2 3 0,1 0-1 16,2 1-4-16,0-1-3 0,-1 0-1 0,1 0-1 15,-3 1-6-15,-1-1 4 0,-1 0-1 0,0 0-4 16,-1 0-8-16,-13 0-4 0,22 0-5 0,-22 0 0 16,16-1 0-16,-16 1-5 0,16 0-4 15,-16 0-21-15,0 0-39 0,15-1-36 16,-15 1-43-16,0 0-36 0,0 0-32 0,11-3-86 15,-11 3-33-15,0 0-62 0,0 0-35 0,0 0-357 16,0 0-288-16</inkml:trace>
  <inkml:trace contextRef="#ctx0" brushRef="#br0" timeOffset="58971.56">4655 2112 305 0,'0'0'438'0,"0"0"-42"0,-5-7-37 16,5 7-33-16,0 0-34 0,0 0-42 0,-4-9-52 15,4 9-34-15,0 0-29 0,0 0-10 0,0 0-15 16,0 0 9-16,0 0-24 0,-7 7 2 0,7-7-18 16,-5 11 12-16,5-11-6 0,-3 16 4 0,1-5-8 15,-1-2 13-15,2 4 0 0,-2 2-13 0,0 1-7 16,2-1-12-16,-1 2-4 0,0 1-7 0,1-2-10 15,-2 1-9-15,3 0 2 0,-1-1-6 0,0-2-1 16,1-1-8-16,0 2-5 0,0-3-14 0,-1 0-31 16,2 0-46-16,-1-12-46 0,0 20-90 15,0-20-74-15,1 16-129 0,-1-16-106 16,3 10-381-16,-3-10-467 0</inkml:trace>
  <inkml:trace contextRef="#ctx0" brushRef="#br0" timeOffset="59372.14">4913 2120 381 0,'0'0'478'16,"7"-8"-67"-16,-7 8-102 0,5-7-26 0,-5 7-44 0,0 0-14 15,5-8-40-15,-5 8 1 0,0 0-25 16,0 0-14-16,10 5-23 0,-10-5 1 0,8 10-18 15,-8-10 4-15,8 15-21 0,-5-5 4 0,0 1-14 16,1 1-10-16,0 1-7 0,-2 1-18 0,3 1 0 16,-2-1-4-16,1 1-7 0,-2-1-3 15,1 0-5-15,-1-3-5 0,1 1-4 0,0-1 0 0,-1-2-2 16,-2-9 3-16,4 18-2 0,-4-18 1 16,5 15 0-16,-5-15 7 0,5 11 5 0,-5-11 19 15,6 7 4-15,-6-7 5 0,10 3 3 0,-10-3-44 16,11-3 59-16,-11 3-44 0,14-7 39 0,-6 0-41 15,1 0 40-15,0-2-38 0,0-2 33 0,1-1-44 16,0 0 30-16,0-3-6 0,2-1-5 0,-2 0-23 16,2 1 10-16,-2-2-9 0,0 3-9 0,-2 0-14 15,2 2-36-15,-4 0-21 0,2 1-33 0,-3 2-36 16,0 0-41-16,1 2-65 0,-6 7-77 0,8-13-79 16,-8 13-79-16,6-9-64 0,-6 9-295 0,6-8-370 15</inkml:trace>
  <inkml:trace contextRef="#ctx0" brushRef="#br0" timeOffset="59804.88">5294 2222 182 0,'0'0'390'0,"0"0"-91"0,0 0 3 16,3 10-66-16,-3-10-19 0,0 0-13 0,8 5-51 0,-8-5-5 15,11 2-43-15,-11-2 0 0,10 2-32 0,-10-2 8 16,13 1-20-16,-13-1 25 0,15 0-18 0,-15 0 15 16,14-2-17-16,-14 2 19 0,16-5-20 0,-16 5 24 15,14-7-6-15,-14 7 8 0,12-11-1 0,-12 11 11 16,11-13-4-16,-11 13 5 0,8-16-11 16,-8 16-4-16,3-12-16 0,-3 12 6 0,3-15-12 15,-3 15-2-15,0-13-12 0,0 13-10 0,-3-14-9 16,3 14-5-16,-6-10-12 0,6 10-5 0,-6-9-9 15,6 9 2-15,-12-6-21 0,12 6 21 0,-13-1-9 16,13 1 8-16,-14 5-7 0,14-5 8 0,-16 10-7 16,8-5 8-16,1 4 2 0,1 0-1 0,-1 2 6 15,0 1 6-15,3 1 3 0,-1 0 0 0,1-2-4 16,2 2-4-16,-3-1 5 0,5-1-3 0,-2 2-9 16,2-13 9-16,0 21-5 0,2-10 3 0,-1 0 1 15,4 0 2-15,1-1 1 0,2-2-6 16,1 1-29-16,2 0-41 0,2-2-52 0,1 0-52 15,0-2-77-15,3 0-47 0,0-3-114 0,2-1-72 16,-1-2-392-16,2-3-414 0</inkml:trace>
  <inkml:trace contextRef="#ctx0" brushRef="#br0" timeOffset="60042.54">5758 1986 189 0,'0'0'582'0,"1"-18"-85"0,-1 18-58 0,2-13-35 15,-2 13-62-15,0 0-54 0,1-15-69 16,-1 15-40-16,0 0-49 0,0 0-17 0,0 0-32 16,0 0-6-16,0 0-16 0,0 0 11 0,0 0-12 0,-8 9 12 15,8-9-9-15,-5 19-2 0,1-6-8 16,-1 1 8-16,2 1-5 0,-1 1 3 0,0 0 0 16,0 2 3-16,0-1 1 0,1 2-8 0,0-1-53 15,-1 0 47-15,1 0-52 0,2 0 49 0,-1 0-60 16,0-1 61-16,0 0-62 0,2-3 36 0,-2 1-68 15,2-2-72-15,2-1-97 0,-2 0-86 0,2-2-150 16,0 1-139-16,-2-11-272 0,7 14-414 0</inkml:trace>
  <inkml:trace contextRef="#ctx0" brushRef="#br0" timeOffset="60438.07">5873 2256 230 0,'0'0'385'0,"0"0"-100"16,0 0-39-16,0 0-25 0,0 0-39 0,0 0-19 16,0 0-19-16,8-6-25 0,-8 6-10 0,0 0-5 15,0 0-2-15,13-1-6 0,-13 1-1 0,0 0-8 16,12-2-1-16,-12 2 18 0,0 0-22 0,15-3 9 16,-15 3-13-16,10-4 18 0,-10 4-7 0,9-6 6 15,-9 6-11-15,7-10 4 0,-7 10-6 0,7-11 11 16,-7 11-14-16,4-16 4 0,-4 16-14 15,3-17 3-15,-3 17-10 0,3-16 1 0,-3 16-14 16,-1-16-4-16,1 16-9 0,-2-15 0 0,2 15-10 16,-5-12-6-16,5 12-11 0,-3-11-9 0,3 11-5 15,-8-5-1-15,8 5-4 0,-11-3 5 0,11 3-3 16,-13 5 3-16,5 0-7 0,8-5 10 0,-14 12 1 16,6-5 14-16,2 1-7 0,-1 3 3 0,2 0 7 15,0-2-59-15,0 3 66 0,3 0-54 0,-1-2 55 16,0 1 1-16,2 1-5 0,1-12-1 0,3 22 0 15,1-13-1-15,1 0-32 0,2-1-63 0,3 0-77 16,1 0-85-16,1-3-70 0,0-1-95 16,2 0-58-16,-1-4-386 0,0 0-393 0</inkml:trace>
  <inkml:trace contextRef="#ctx0" brushRef="#br0" timeOffset="60787.84">6130 2136 501 0,'0'0'433'0,"3"-13"-2"0,-3 13-24 0,2-10-20 15,-2 10-34-15,0 0-70 0,2-12-44 0,-2 12-56 16,0 0-33-16,0 0-50 0,3-10-14 0,-3 10-29 16,0 0-4-16,0 0-18 0,0 0 10 0,8 6-17 15,-8-6 15-15,4 11 0 0,-4-11 20 0,5 16 6 16,-3-7-2-16,1 1-2 0,0 2 0 16,-1-1-52-16,0 1 58 0,0-2-63 0,1 3 56 0,-1-2-15 15,1-1-7-15,-2 1-7 0,-1-11-3 16,4 19-1-16,-4-19-4 0,2 15-1 0,-2-15-3 15,3 13-4-15,-3-13-44 0,0 0 52 0,2 14-17 16,-2-14 63-16,0 0-8 0,4 11 36 0,-4-11-30 16,0 0 16-16,12 2-35 0,-12-2 17 0,9-6-34 15,-9 6 25-15,11-9-38 0,-4 1 24 0,0 0-36 16,2-1 22-16,-1-2-28 0,2-1 25 0,-1 0-13 16,1-3-3-16,2 0-7 0,-1 0-24 15,0 1-31-15,0 1-34 0,-1 1-35 0,-1 1-48 16,1 0-63-16,-1 2-66 0,-2 1-114 0,0 1-72 15,2 1-78-15,-9 6-388 0,14-7-527 0</inkml:trace>
  <inkml:trace contextRef="#ctx0" brushRef="#br0" timeOffset="61422.95">6430 2191 293 0,'0'0'432'0,"0"0"-76"0,0 0 3 0,0 0-56 16,0 0-17-16,0 0-57 0,0 0-28 0,0 0-49 16,3 12-9-16,-3-12-38 0,0 0-2 0,13 4-29 15,-13-4-6-15,12 5-8 0,-12-5-4 16,12 1-3-16,-12-1 1 0,15 1-4 0,-15-1 3 16,16-1-2-16,-16 1 9 0,15-4 3 0,-15 4 2 15,14-6-12-15,-14 6-6 0,15-8 2 0,-15 8-5 16,11-11 3-16,-11 11-2 0,7-14-2 0,-7 14-2 15,6-11-4-15,-6 11 3 0,2-14-8 0,-2 14-1 16,-1-14-4-16,1 14-6 0,-3-13-1 0,3 13-9 16,-5-12-4-16,5 12-11 0,-6-9 0 0,6 9-13 15,-8-7 2-15,8 7-3 0,0 0 7 0,-17-2-9 16,17 2 9-16,-11 4-8 0,11-4 10 0,-13 13-3 16,7-6 12-16,1 2-8 0,-1 1 0 15,3 0 5-15,-2 0 0 0,1 1 2 0,3 0-1 16,-2 0 6-16,2 0 0 0,1-11 2 0,1 21 2 15,0-10 5-15,2 0 3 0,3-2 6 0,2 2-14 16,2-1 7-16,4-1-3 0,1 2-3 0,3-3-3 16,-1 1-1-16,3-2-1 0,-4-1-2 0,3-4-20 15,-1 1-17-15,-3-3-21 0,3-2-8 0,0-1 5 16,0-3 4-16,-2-2 1 0,2-2 23 0,-1-2 3 16,-2-1 15-16,-2-1-9 0,1-3 15 0,-2-1-17 15,-2-3 15-15,-1 1-9 0,-2-2 19 0,-1-1-12 16,-1 2 17-16,1-1-7 0,-4 4 28 0,1 1 6 15,0 2 18-15,-2 2-2 0,1 1-2 16,0-1-17-16,-2 13-11 0,2-17-23 0,-2 17-8 16,2-13-10-16,-2 13 15 0,0 0-7 0,0 0 7 15,0 0 5-15,0 0 9 0,-11 7-13 0,7 1 9 16,1 3-3-16,-2 2 17 0,1 2-7 0,0 0 2 16,-1 0 1-16,1 4 3 0,0 1-5 0,0 1 4 15,2-2-1-15,-3 1-3 0,2 1-1 0,2-2-6 16,-2 2 10-16,2 0-8 0,0-2 2 0,1 0-35 15,-2-1-79-15,2 0-85 0,0-1-151 0,2-2-133 16,-2-4-450-16,0 1-496 0</inkml:trace>
  <inkml:trace contextRef="#ctx0" brushRef="#br0" timeOffset="62154.07">5960 2310 175 0,'0'0'322'0,"0"0"-69"15,0 0-1-15,0 0-49 0,0 0 2 0,0 0-47 16,0 0-11-16,0 0-15 0,-10 3-13 0,10-3-12 15,0 0-6-15,0 0-2 0,0 0 0 0,0 0 10 16,0 0 11-16,0 0 5 0,0 0 8 0,6 6-17 16,-6-6-11-16,13 1-6 0,-13-1-9 0,14 3-9 15,-14-3-4-15,17 1-14 0,-17-1-7 0,16 3-7 16,-16-3-10-16,18 1-6 0,-18-1-8 0,17 1-2 16,-17-1-7-16,15 1 0 0,-15-1-4 0,13 1-31 15,-13-1-56-15,0 0-83 0,15 0-82 16,-15 0-145-16,0 0-520 0,0 0-471 15</inkml:trace>
  <inkml:trace contextRef="#ctx0" brushRef="#br0" timeOffset="63171.09">7232 3986 472 0,'-5'-7'342'0,"5"7"20"0,0 0-101 0,0 0 39 15,-9-9-69-15,9 9 42 0,0 0-80 0,0 0 17 16,0 0-70-16,-5-8 26 0,5 8-69 0,0 0 31 16,0 0-70-16,0 0 37 0,0 0-57 0,0 0 44 15,0 0-58-15,0 0 52 0,0 0-48 0,-6 10 59 16,6-10-55-16,-2 12 56 0,2-12-53 0,-3 19 55 16,2-7-66-16,-2 0 56 0,2 2-61 15,-1 2 62-15,-1 0-67 0,-1 0 54 0,2 1-60 0,-1 0 53 16,1 0-57-16,0-1 53 0,0 0-58 15,0 0 51-15,0-3-56 0,1 0 53 0,-1-1-54 16,2 0 49-16,-1-1-56 0,1-11 53 0,-1 18-53 16,1-18 52-16,1 14-49 0,-1-14 55 0,4 15-35 15,1-8 43-15,2 0-46 0,3-1 41 0,1 1-52 16,2 0 8-16,2-2-3 0,1 1 1 0,0-1-2 16,1 1 0-16,1-1 0 0,0-2 5 0,0 1-10 15,1 0 16-15,-1-1-2 0,1 0-3 0,0-1-2 16,-2 0 0-16,0 0-14 0,-2-2-10 0,-2 1 38 15,2-2-63-15,-1 1 47 0,-3-2-53 0,-11 2 44 16,22-3-49-16,-22 3 48 0,18-4-51 0,-18 4 55 16,14-5-52-16,-14 5 59 15,9-8-57-15,-9 8 61 0,5-8-56 0,-5 8 63 16,0 0-55-16,-3-14 63 0,3 14-52 0,-5-8 59 16,5 8-48-16,-9-10 58 0,9 10-55 0,-12-9 61 15,12 9-55-15,-12-9 57 0,12 9-62 0,-10-7 54 16,10 7-65-16,-9-5 51 0,9 5-59 0,-8-4 54 15,8 4-57-15,0 0 54 0,-9-4-54 0,9 4 58 16,0 0-53-16,0 0 57 0,0 0-54 0,0 0 58 16,0 0-56-16,3 11 54 0,-3-11-55 0,7 7 57 15,-7-7-56-15,9 8 56 0,-9-8-54 0,12 11 56 16,-6-5-55-16,-6-6 51 0,12 12-53 16,-7-5 54-16,-5-7-56 0,11 14 53 0,-11-14-56 0,8 15 26 15,-8-15-18-15,5 17 61 0,-5-17-57 16,3 17 5-16,-3-17 7 0,-4 17-3 0,1-8-24 15,0 0-43-15,-3-1-69 0,0 0-115 0,-2 0-101 16,1-1-117-16,-1 0-412 0,0-2-452 0</inkml:trace>
  <inkml:trace contextRef="#ctx0" brushRef="#br0" timeOffset="63620.12">7524 4881 341 0,'0'0'456'0,"0"0"-3"16,-12-2-112-16,12 2 24 0,0 0-78 0,0 0 11 16,-14-2-92-16,14 2 8 0,0 0-86 0,0 0 25 15,0 0-71-15,0 0 42 0,0 0-60 0,0 0 54 16,0 0-64-16,8 8 51 0,3-5-62 0,0 1 42 15,6 0-60-15,-2-1 46 0,3 1-61 0,0-2 56 16,0 2-55-16,1 0 58 0,-2-2-55 0,-1 0 54 16,0 1-59-16,-1-1 53 0,-2-1-60 0,-1 0 51 15,-12-1-55-15,21 1 48 0,-21-1-53 0,18 2 47 16,-18-2-45-16,16 0 9 0,-16 0-103 0,12-2-29 16,-12 2-143-16,0 0-42 0,13-3-89 0,-13 3-89 15,0 0-375-15,7-8-416 0</inkml:trace>
  <inkml:trace contextRef="#ctx0" brushRef="#br0" timeOffset="64002.83">7866 4749 370 0,'0'0'491'15,"0"0"-15"-15,5-13-118 0,-5 13 22 16,0 0-87-16,3-9-4 0,-3 9-99 0,0 0 10 15,0 0-80-15,7-8 25 0,-7 8-72 0,0 0 39 0,8 6-66 16,-8-6 45-16,7 10-61 0,-7-10 57 16,9 15-56-16,-4-4 56 0,2 1-50 0,-2 0 50 15,0 2-58-15,1 0 56 0,-1 0-60 0,-1 0 53 16,1 0-61-16,-1-1 53 0,1 0-58 0,-1 1 51 16,1-4-59-16,-2 0 40 0,1-1-45 0,-4-9 49 15,6 17-52-15,-6-17 48 0,7 14-40 0,-7-14 40 16,6 11-31-16,-6-11 55 0,9 7-25 0,-9-7 14 15,11 2-9-15,-11-2 1 0,16-1-5 16,-16 1 5-16,16-8-6 0,-7 2-1 0,3-2 1 0,-2-1-1 16,1-1-1-16,0-1-9 0,0-3-5 0,2 1-3 15,-3-3-4-15,2 1-3 0,-1 0-5 16,-1 0-6-16,1 0-24 0,-1 2-37 0,-1 0-69 16,-1 2-46-16,2 0-75 0,-3 1-92 0,2 1-124 15,-1 0-80-15,1 3-495 0,0 0-651 0</inkml:trace>
  <inkml:trace contextRef="#ctx0" brushRef="#br0" timeOffset="64436.24">8332 4856 204 0,'0'0'598'0,"0"0"-94"0,0 0-146 0,0 0-7 15,0 0-97-15,0 0-3 0,0 0-89 0,0 0 11 16,0 0-75-16,0 0 28 0,12-3-67 16,-12 3 37-16,0 0-59 0,15-4 39 0,-15 4-56 15,14-5 45-15,-14 5-53 0,14-8 47 0,-14 8-53 16,15-9 50-16,-8 3-52 0,-1 1 59 0,1-2-43 16,-7 7 59-16,8-14-39 0,-2 7 66 0,-6 7-60 15,6-17 6-15,-6 17 6 0,5-15 6 0,-5 15 3 16,1-15 10-16,-1 15 5 0,-1-13-6 0,1 13-30 15,-2-14 24-15,2 14-32 0,-6-10 20 16,6 10-36-16,-7-9 16 0,7 9-32 0,-13-3 21 16,13 3-28-16,-14 1 24 0,14-1-7 0,-18 10-3 15,10-4-4-15,-1 2-3 0,-1 2-1 0,3 1-3 16,0 1 1-16,1 2 0 0,2 0-2 0,0 1 1 16,0 0-1-16,2-2 1 0,2 1 3 0,1-1 10 15,0 1 4-15,4 1 0 0,2-2 0 0,0-1-10 16,4 0-6-16,3 1-15 0,0-2-17 0,4-3-33 15,-2 1-51-15,2-4-8 0,1-1-127 16,1-1-55-16,1-2-130 0,1-2-94 0,0-2-422 16,3-2-531-16</inkml:trace>
  <inkml:trace contextRef="#ctx0" brushRef="#br0" timeOffset="64887.09">9135 4530 414 0,'-5'-16'557'15,"5"16"-127"-15,-4-11-18 0,4 11-96 0,0 0 3 16,-4-12-99-16,4 12 13 0,0 0-90 15,0 0 26-15,-3-9-70 0,3 9 41 0,0 0-65 16,0 0 2-16,-6 10-4 0,6-10-1 0,-4 17 10 16,0-5 1-16,2 2-6 0,-3 0 0 0,2 1-3 15,-1 2-3-15,2 0-14 0,-2 1-11 0,0 0-11 16,1 0 4-16,0-1-11 0,0 1-3 0,-1 0-5 16,2-1-8-16,-1-2 4 0,2 1-57 0,-2-1-38 15,2-1-134-15,-2-1-96 0,2-2-158 0,0 0-588 16,1-11-671-16</inkml:trace>
  <inkml:trace contextRef="#ctx0" brushRef="#br0" timeOffset="65302.21">9250 4785 520 0,'-5'-7'397'0,"5"7"-75"0,0 0-57 0,0 0-20 16,0 0-25-16,12-3 24 0,-12 3-89 0,13 0 18 16,-13 0-72-16,17 0 28 0,-17 0-64 0,18-1 36 15,-18 1-52-15,21-2 36 0,-21 2-41 0,18-4 41 16,-18 4-57-16,18-4 47 0,-18 4-41 0,14-8 51 16,-14 8-49-16,13-7 57 0,-13 7-57 15,8-11 43-15,-8 11-59 0,5-10-4 0,-5 10 7 16,1-14 3-16,-1 14 9 0,0-14-2 0,0 14 0 15,-4-14-2-15,4 14-2 0,-5-15 1 0,5 15-1 16,-6-14-3-16,6 14-4 0,-8-11-28 0,8 11 16 16,-11-7-6-16,11 7-2 0,-13-4-5 0,13 4-4 15,-15 1-1-15,5 3-1 0,10-4 0 0,-17 11 1 16,8-4 0-16,1 3 0 0,0 0-1 0,-1 3 51 16,3-1-58-16,1 1 53 0,0 0-57 0,1 0 58 15,1-1-53-15,0 0 53 0,3 2-52 16,3-3 55-16,0 1-58 0,3 1 45 0,2-2-103 15,1 0-32-15,4 0-139 0,0-3-55 0,3-1-99 16,0 0-100-16,1-4-284 0,0 1-304 0</inkml:trace>
  <inkml:trace contextRef="#ctx0" brushRef="#br0" timeOffset="65652.89">9609 4695 531 0,'0'0'479'0,"2"-13"-38"16,-2 13-38-16,4-9-27 0,-4 9-56 0,0 0-56 15,4-13-54-15,-4 13-43 0,0 0-37 16,8-8-26-16,-8 8-26 0,0 0-17 0,0 0-11 16,10-3 2-16,-10 3-14 0,8 6 5 0,-8-6 7 15,9 12 0-15,-3-5 5 0,-1 3 55 16,0-1-52-16,-1 2 0 0,1 2-4 0,-1 0-1 16,1-1-10-16,-1 0 42 0,-2 0-57 0,1 0 37 15,0-1-49-15,-2 0-2 0,1-2-4 0,-2-9 4 16,3 17 0-16,-3-17-1 0,4 13 4 0,-4-13 0 15,1 11 4-15,-1-11 2 0,3 10 3 0,-3-10 16 16,0 0 19-16,5 9-1 0,-5-9-9 0,0 0-3 16,0 0-6-16,11-5-7 0,-11 5 1 0,8-10-11 15,-3 2-1-15,1-1-1 0,1-2-4 0,-1-1-2 16,2-1-26-16,2-4 25 0,-1 0-25 16,1 0 23-16,2 1-38 0,-2-1 10 0,2 0-47 15,-1 2 3-15,0-1-65 0,0 2-25 0,-1 2-53 16,0 2-73-16,-1 1-101 0,2 1-43 0,-1 2-54 15,-1 2-459-15,1 1-505 0</inkml:trace>
  <inkml:trace contextRef="#ctx0" brushRef="#br0" timeOffset="66301.95">10045 4764 354 0,'0'0'408'0,"0"0"-70"0,0 0-46 0,0 0-28 16,0 0-29-16,9 4-30 0,-9-4-32 0,0 0-32 15,12 2 18-15,-12-2-71 0,0 0 31 0,14 2-58 16,-14-2 36-16,13 1-53 0,-13-1 42 0,12-1-51 16,-12 1 42-16,14-2-51 0,-14 2 45 15,11-5-48-15,-11 5 51 0,12-9-55 0,-12 9 49 16,11-10-47-16,-11 10 16 0,9-14 9 0,-9 14 4 15,7-15 1-15,-7 15 2 0,2-16 5 0,-2 16-6 16,0-16 5-16,0 16-1 0,-1-17-25 0,-2 7 20 16,3 10-26-16,-5-17 20 0,5 17-10 15,-6-13-30-15,6 13 12 0,-10-10-25 0,10 10 19 16,-11-5-25-16,11 5 23 0,-13 0-22 0,13 0 16 16,-16 7 1-16,7-2-1 0,0 3-1 0,-1 1-2 15,1 2 1-15,0 3-4 0,1-1 3 0,2 1-2 16,1 1 51-16,1 0-57 0,0-1 57 0,3 2-61 15,-1-2 58-15,4 0-52 0,2 0 48 0,1 0-52 16,3 0 7-16,4-1-3 0,1 0 56 0,4-2-62 16,-2-1 50-16,1-3-63 0,0-1 50 0,2-2-75 15,0-2 37-15,0-1-62 0,1-4 51 0,-3 0-50 16,2-3 47-16,0-4-58 0,0-2 53 0,-1-1-36 16,-1-3 65-16,0-3-46 0,-2 1 9 15,0-3 10-15,0-1 8 0,-3-1 6 0,-2 3 11 16,0 0 8-16,-1 1 18 0,-2 2 66 0,1 1-51 15,-2 3 4-15,-2 2 1 0,1 0 1 0,0 3-11 16,0-1-15-16,-4 9-13 0,5-13-11 0,-5 13-3 16,0 0 6-16,0 0 4 0,0 0 4 0,0 0 8 15,0 0 2-15,0 0 7 0,-5 11 10 0,1 0 0 16,0-1-1-16,-1 5 6 0,-1 0 4 0,1 1-6 16,0 2-4-16,0 2-1 0,-2-1-1 0,2 1-3 15,0-3-2-15,0 1-6 0,2-1 0 0,-1 0-4 16,2 0 0-16,1 1 1 0,-1-1 0 15,1 0 0-15,1-3-2 0,0-1-53 0,1 1-110 0,-1-1-107 16,2-3-224-16,-4 3-639 0,2-13-737 16</inkml:trace>
  <inkml:trace contextRef="#ctx0" brushRef="#br0" timeOffset="68018.2">5813 1708 507 0,'0'0'464'0,"0"0"-79"0,0 0-19 0,0 0-30 16,0 0 0-16,0 0-48 0,0 0-25 0,-10-6-40 15,10 6-26-15,0 0-37 0,0 0-14 0,-4-10-28 16,4 10-14-16,0 0-20 0,-2-14-8 0,2 14-15 16,0-13-11-16,0 13-4 0,1-16 0 0,0 5-8 15,0 0-10-15,2-1 0 0,1 0-7 0,-2-3-2 16,2 1-3-16,-1-1 4 0,1-1-9 15,-1 0 2-15,1-1-6 0,0 1 9 0,-1 0-12 16,3 1 6-16,-4 0 0 0,2 1 4 0,-1 1-9 16,-1 3-2-16,1 0-1 0,0 1 5 0,-3 9-10 15,4-16-2-15,-4 16 0 0,3-13-3 0,-3 13-3 16,4-11-2-16,-4 11 0 0,3-10-1 0,-3 10-3 16,0 0 6-16,3-9 4 0,-3 9-2 0,0 0 5 15,0 0 3-15,12-6 0 0,-12 6-2 0,13-1 3 16,-13 1 3-16,19 0-3 0,-5-2 3 0,1 2-1 15,4 0 4-15,2-1-5 0,2 0 5 0,4 0-3 16,0 0 2-16,-1 0-2 0,1-1-2 0,-1 0-1 16,2 1 1-16,-2-1 1 15,0 0-12-15,-4 0 11 0,-3-1 4 0,2 1 0 16,-3 1 3-16,-2-2 1 0,-2 1 2 0,-1-1-9 16,-1 1-32-16,-1-1-28 0,-1 1-53 0,-10 2-51 15,16-6-61-15,-16 6-48 0,11-5-66 0,-11 5-29 16,5-9-65-16,-5 9-355 0,0 0-308 15</inkml:trace>
  <inkml:trace contextRef="#ctx0" brushRef="#br0" timeOffset="68367.8">6308 1152 518 0,'0'0'416'0,"0"0"-28"0,0 0-44 16,0 0-18-16,-13-4-32 0,13 4-53 0,0 0-37 15,0 0-39-15,0 0-33 0,0 0-25 0,0 0-11 16,0 0-14-16,0 0-3 0,0 0-15 0,0 0-3 16,11 6-4-16,-11-6-3 0,18 8-11 0,-5-5-4 15,0 2-5-15,2 1-5 0,-1 0-4 0,2 0 3 16,-2 1-1-16,1-1-6 0,-2 1 2 0,1-1-2 16,-1 3-3-16,-2-4-5 0,2 2-2 15,-4 1 0-15,-1-2-1 0,-1 1-1 0,1 0-3 16,-8-7-1-16,9 15 11 0,-9-15-16 15,4 14 9-15,-4-14-19 0,-3 16 25 0,3-16-9 16,-5 15 5-16,1-6-9 0,-2-3 6 0,-2 2-7 16,0-1 8-16,1 0-7 0,-3 2 5 0,1-2-9 15,1-1 10-15,0 0-11 0,-1 0 2 0,2-1-8 16,0 1-44-16,7-6-89 0,-14 9-75 0,14-9-115 16,-7 9-66-16,7-9-120 0,0 0-247 0,0 0-279 15</inkml:trace>
  <inkml:trace contextRef="#ctx0" brushRef="#br0" timeOffset="68651.6">6899 1042 506 0,'0'0'622'0,"2"-14"-91"16,-2 14-73-16,1-11-67 0,-1 11-78 0,0 0-59 15,1-14-54-15,-1 14-45 0,0 0-33 0,0 0-25 16,0 0-2-16,0 0-17 0,0 0-7 16,0 0-7-16,-2 11-9 0,2-11 8 15,-3 17-5-15,2-3-3 0,0 0 13 0,-2 3-9 0,0 1-9 16,1 3-5-16,-1-2 5 0,-2 2-27 16,2 1 5-16,0-1-12 0,0-1 2 0,-1-3-10 0,2 1-22 15,-1-2-61-15,1 1-69 0,-2-2-75 16,1-3-111-16,1-2-76 0,-1 1-94 0,3-11-400 15,-3 16-464-15</inkml:trace>
  <inkml:trace contextRef="#ctx0" brushRef="#br0" timeOffset="69067.2">6870 1226 420 0,'0'0'382'15,"4"-10"-22"-15,-4 10-47 0,4-9-39 0,-4 9-45 16,7-6-36-16,-7 6-38 0,8-6-35 0,-8 6-20 15,13-4-16-15,-13 4-17 0,15-1-10 16,-15 1-14-16,18 0 0 0,-18 0-9 0,24 0-3 16,-12 1-8-16,1 0-9 0,-1 1 2 0,-12-2 2 15,25 0 3-15,-25 0 2 0,23-2-1 0,-23 2-5 16,21-3 0-16,-12-1 9 0,0 0 17 0,-9 4 6 16,16-11 10-16,-10 5 9 0,-1-2 9 0,-5 8-5 15,8-15 1-15,-4 7-2 0,-4 8 15 16,5-18-15-16,-5 18 13 0,1-20-3 0,-1 20-10 15,0-17 8-15,0 17-4 0,0-18 1 16,0 18-2-16,-1-15-10 0,1 15-10 0,-3-12-12 0,3 12-10 16,0 0-16-16,0-16-13 0,0 16-4 15,0 0-3-15,0 0 1 0,0 0 3 0,0 0 8 16,0 0 13-16,0 0 0 0,-7 12 4 0,7-12 4 16,-3 21 8-16,0-9-11 0,1 3 7 0,-1 2 19 15,2 0-22-15,-2-1 19 0,1 3-25 0,1-1 6 16,-1 1-17-16,1-1 14 0,-1-1-16 0,0 0 10 15,1-1-20-15,1 0 16 0,0-3-16 0,0 1-43 16,0-2-62-16,1-1-60 0,-1 1-37 0,0-12-90 16,2 18-72-16,-2-18-106 0,3 15-136 0,-3-15-262 15,5 7-416-15</inkml:trace>
  <inkml:trace contextRef="#ctx0" brushRef="#br0" timeOffset="69584.12">7503 1014 271 0,'0'0'504'0,"-5"-13"-76"0,5 13-70 0,-4-13-31 15,4 13-23-15,-5-11-28 0,5 11-36 0,-7-11-28 16,7 11-41-16,-10-8-33 0,10 8-27 15,-13-5-21-15,13 5-23 0,-14 0-4 0,14 0-14 16,-19 6-6-16,10 1-14 0,-2-1 2 0,0 5-8 16,1 0 2-16,-1 1-7 0,0 3 2 0,1 1-3 15,1 3-7-15,0-1 3 0,2 1-3 0,0 0-11 16,2 0 12-16,0-2-3 0,2 0 2 0,1 0-1 16,2-4 3-16,0 1-2 0,0-2 2 0,2 0 2 15,2 0-3-15,4 1 3 0,0-4-6 0,1 1 4 16,2-2-7-16,-2-2 2 0,1-1-15 0,2-2 3 15,-2 0-15-15,-10-3 8 0,22 1 1 0,-12-3-2 16,0-2-1-16,1-2-2 0,0-1 7 16,-1-1 2-16,1-3 5 0,-3 1 0 0,0-2-2 15,0 0 4-15,-1 1 2 0,-2 1 5 0,-1 1 9 0,0 0 0 16,0 1 1-16,-4 8-9 0,5-12-8 16,-5 12-10-16,6-8-1 0,-6 8 3 0,0 0 1 15,0 0 1-15,0 0 0 0,0 0 0 0,0 0-2 16,-6 14 3-16,6-14 12 0,-6 16 5 0,3-7 6 15,0 2 1-15,1 0 5 0,1-1-4 0,-2 1-7 16,2 2 6-16,-1-3-10 0,1 1 7 0,0 0-33 16,1-11-25-16,0 15-67 0,0-15-64 15,0 16-92-15,0-16-124 0,4 11-559 0,-4-11-531 16</inkml:trace>
  <inkml:trace contextRef="#ctx0" brushRef="#br0" timeOffset="70003.12">7483 1126 294 0,'0'0'465'0,"0"0"-114"0,0 0-39 16,0 0-47-16,0 0-23 0,4-9-36 0,-4 9-28 16,0 0-36-16,14 0-21 0,-14 0-22 0,16 2-22 15,-16-2-12-15,20 2-10 0,-10 1-7 0,2-1-13 16,2-2-7-16,-2 3-2 0,1-3-2 0,0 1 3 15,-13-1-2-15,25-1 5 0,-25 1-7 16,22-3 0-16,-12 0 7 0,0-1-14 0,-1 0 35 16,0-2 16-16,-3-1 28 0,1-1 12 0,0 1 17 15,-3-3-18-15,0 1 9 0,-2-1-8 0,1-2 2 16,-3 12-6-16,2-19-1 0,-2 19-4 0,3-17-8 16,-3 17-12-16,1-14-5 0,-1 14-23 0,2-13-12 15,-2 13-17-15,0 0-10 0,2-14-7 16,-2 14-14-16,0 0 5 0,0 0 20 0,0 0 11 15,0 0 5-15,-2 18 7 0,2-18 17 16,-4 22 4-16,1-7 19 0,1 1-15 0,0 2 7 0,-2 1-16 16,2-1 7-16,-1 2-20 0,0 1 10 15,0 1-15-15,1-2-5 0,0-2-12 0,1 0 11 16,0 1-19-16,-2-2-43 0,3-2-54 0,0-1-67 16,0-2-73-16,0 0-71 0,1-1-63 0,-1-11-122 15,3 18-120-15,-3-18-419 0,5 9-629 0</inkml:trace>
  <inkml:trace contextRef="#ctx0" brushRef="#br0" timeOffset="70833.35">7196 1037 100 0,'0'0'282'0,"0"0"-33"0,0 0-44 0,11-3 5 16,-11 3-35-16,0 0 6 0,0 0-13 0,0 0 3 15,0 0-3-15,0 0 8 0,0 0-23 0,0 0 6 16,0 0-13-16,8-5-4 0,-8 5-6 0,0 0-10 15,0 0-9-15,0 0-14 0,0 0-7 0,0 0-11 16,0 0-9-16,0 0-25 0,0 0 10 16,0 0-17-16,0 0 1 0,0 0-6 0,0 0-4 15,0 0-3-15,4 9 15 0,-4-9-19 0,0 0 0 16,-1 13-12-16,1-13 5 0,-2 12 1 0,2-12 7 16,-1 15-1-16,1-15 13 0,-2 21 2 0,2-9 4 15,-2-2-9-15,1 3-7 0,0 0-2 0,-1-1-4 16,2 1 0-16,-1-1-10 0,1 1 0 15,0-1-3-15,-1 0 6 0,1 0-7 0,-1 0 5 16,1-12-2-16,0 20-3 0,0-20-4 0,0 19 0 16,0-19-29-16,0 17-51 0,0-17-74 0,1 14-76 15,-1-14-102-15,2 12-119 0,-2-12-124 0,4 10-239 16,-4-10-338-16</inkml:trace>
  <inkml:trace contextRef="#ctx0" brushRef="#br0" timeOffset="71550.64">7761 1115 35 0,'0'0'403'0,"0"0"-33"0,0 0-37 0,0 0-21 16,-8-5-33-16,8 5-26 0,0 0-30 16,0 0-35-16,0 0-30 0,0 0-25 0,0 0-24 15,0 0-19-15,0 0-16 0,0 0-8 16,0 0-1-16,0 0-5 0,0 0 12 0,0 0-6 15,0 0 1-15,0 0-12 0,0 0-4 0,10 3-7 16,-10-3 0-16,12 3-10 0,-12-3 1 0,14 1-4 16,-14-1-10-16,15 1-1 0,-15-1 8 15,18 1-9-15,-18-1 12 0,17-2-5 0,-17 2 6 0,15-2-4 16,-15 2 7-16,17-6-9 0,-17 6 17 0,13-7-6 16,-13 7 6-16,11-10-15 0,-11 10 12 0,10-14 0 15,-10 14 0-15,8-14 4 0,-8 14 3 0,6-16-3 16,-6 16 6-16,5-15-8 0,-5 15 1 0,3-13 4 15,-3 13-3-15,5-11 5 0,-5 11-18 0,4-10-13 16,-4 10 2-16,0 0-18 0,4-9-29 0,-4 9 26 16,0 0 0-16,0 0 3 0,0 0 14 0,0 0 3 15,-3 12 3-15,3-12 1 0,-5 17 3 16,0-7 7-16,1 1 1 0,2 2 5 0,-2 2-18 16,0-2 17-16,0 1-30 0,1 2 23 0,1-1-21 15,-1-1 22-15,0 0-32 0,0-2 28 0,2 1-30 16,0-2 11-16,-1 1-22 0,2-12-32 0,0 22-71 15,0-22-48-15,0 18-46 0,0-18-85 0,4 16-98 16,-4-16-120-16,6 11-510 0,-6-11-632 0</inkml:trace>
  <inkml:trace contextRef="#ctx0" brushRef="#br0" timeOffset="71782.17">8175 1099 308 0,'0'0'573'0,"0"0"-135"0,0 0-88 0,0 0-27 16,9-5-26-16,-9 5-47 0,0 0-45 0,15-2-42 16,-15 2-26-16,18 0-28 0,-18 0-18 0,22 0-21 15,-11 1-21-15,2-1-7 0,1 1-26 0,-1 0-59 16,1-1-71-16,-3 1-72 0,1 0-100 15,-12-1-65-15,22 3-87 0,-22-3-192 0,14 2-142 16</inkml:trace>
  <inkml:trace contextRef="#ctx0" brushRef="#br0" timeOffset="71940.27">8211 1179 249 0,'-10'5'429'0,"10"-5"-38"0,0 0-11 0,-8 6-40 16,8-6-32-16,0 0-46 0,0 0-55 0,6 7-38 15,-6-7-36-15,12 4-22 0,-12-4-23 0,16 2-18 16,-16-2-19-16,21 3-45 0,-8-3-77 0,-1 1-80 16,1-2-125-16,0-2-101 0,2 1-361 0,1-2-242 15</inkml:trace>
  <inkml:trace contextRef="#ctx0" brushRef="#br0" timeOffset="72147.87">8611 914 442 0,'0'0'525'0,"1"-12"-56"0,-1 12-35 0,0 0-24 16,1-12-64-16,-1 12-56 0,0 0-58 0,0 0-51 15,1-13-40-15,-1 13-33 0,0 0-27 16,0 0-17-16,0 0-11 0,0 0-12 0,0 0-1 16,0 0-18-16,0 0 1 0,0 0-5 0,0 0-4 15,4 14-9-15,-4-14 3 0,0 0-64 0,3 15-78 16,-3-15-96-16,4 13-142 0,-4-13-145 0,5 11-316 15,-5-11-371-15</inkml:trace>
  <inkml:trace contextRef="#ctx0" brushRef="#br0" timeOffset="72434.19">8833 883 122 0,'0'0'649'0,"0"0"-143"15,0 0-77-15,0 0-32 0,0 0-51 16,0 0-78-16,0 0-51 0,3-11-54 0,-3 11-18 16,0 0-27-16,0 0-8 0,0 0-21 0,0 15 4 15,0-15-5-15,-2 16-9 0,2-16-10 0,-2 22-1 16,0-9 2-16,1 1-5 0,-1 3 4 16,-1 0 0-16,-1 0 0 0,2 2-6 0,1-1-10 0,-2-1-31 15,0 1 20-15,1-1-7 0,-1 0-2 0,2-2 10 16,-2 1-32-16,2-3 9 0,0-1-14 0,-1 1 20 15,1-2-21-15,0-1-41 0,1-10-55 0,-1 19-54 16,1-19-87-16,-3 14-92 0,3-14-94 0,-1 12-102 16,1-12-388-16,0 0-474 0</inkml:trace>
  <inkml:trace contextRef="#ctx0" brushRef="#br0" timeOffset="72663.16">9167 885 32 0,'0'0'673'0,"0"0"-173"0,2-12-77 0,-2 12-31 16,0 0-33-16,3-10-66 0,-3 10-56 16,0 0-58-16,0 0-38 0,0 0-33 0,0 0-15 0,0 0-26 15,0 0-9-15,0 0-11 0,0 0-8 16,0 0-9-16,0 0-7 0,2 13-5 0,-2-13-22 15,0 0-90-15,-2 14-101 0,2-14-115 0,0 0-169 16,-3 15-351-16,3-15-369 0</inkml:trace>
  <inkml:trace contextRef="#ctx0" brushRef="#br0" timeOffset="72851.78">9314 887 304 0,'0'0'671'0,"0"0"-117"15,10-4-60-15,-10 4-60 0,0 0-85 0,0 0-72 16,9-6-66-16,-9 6-48 0,0 0-36 0,0 0-16 16,0 0-20-16,6 8-18 0,-6-8-15 0,0 0-12 15,3 17-6-15,-3-17-9 0,-1 18-4 0,1-18-2 16,0 23-24-16,-2-10-103 0,0 1-161 0,-1 1-211 16,-1-1-540-16,-2 1-619 0</inkml:trace>
  <inkml:trace contextRef="#ctx0" brushRef="#br0" timeOffset="74631.14">8548 5374 377 0,'0'0'425'0,"0"0"-33"16,3-14-30-16,-3 14-19 0,0 0-22 0,1-12-49 15,-1 12-47-15,0 0-45 0,0 0-33 0,1-11-33 16,-1 11-24-16,0 0-17 0,0 0-10 0,0 0-4 16,0 0-5-16,0 0 0 0,0 0-1 0,5 9-1 15,-5-9-5-15,2 13-1 0,-2-13 0 0,1 19 12 16,0-8-14-16,-1 1 5 0,1 1 5 0,-1 1-1 16,0 0-7-16,0 0-2 0,0 1 1 15,-1-1 0-15,1 0-1 0,-1 0-5 0,0-1-6 16,-1 0-6-16,2-13 0 0,-1 22-6 0,0-10 0 15,1-12-2-15,-2 16-8 0,2-16 1 0,-1 15 9 16,1-15-9-16,-1 12 3 0,1-12 13 0,1 11 7 16,-1-11 5-16,4 8-1 0,-4-8-4 0,12 7-8 15,-2-3-4-15,0-1-7 0,2 0 2 0,4-1-10 16,2 0 3-16,2 1-4 0,6-1 0 0,1 1-2 16,0-2-2-16,2 1 3 0,2-1-3 0,-1 2-1 15,2-3 1-15,0 1 0 0,0 0 1 0,0 0 1 16,4-1-2-16,-4 2 0 0,-1-1-1 15,-2 0-2-15,-1 0 5 0,-5 1-1 0,-2-2 0 16,-1 1 2-16,-6-1 1 0,1 0 5 0,-2 0-1 16,-13 0-3-16,22 0-6 0,-22 0 5 0,13-3-11 15,-13 3 0-15,0 0 3 0,10-6-10 0,-10 6 0 16,0 0 5-16,0 0-26 0,-9-10 31 0,9 10-1 16,-10-8 0-16,10 8 0 0,-13-8 1 0,4 3 0 15,1-1 0-15,1 1 1 0,-1 1-2 0,-1-1 1 16,9 5-3-16,-14-9-2 0,14 9 3 0,-13-7 0 15,13 7-4-15,-10-4 0 0,10 4-3 0,-8-6-1 16,8 6-3-16,0 0 0 0,-12-5-1 0,12 5 8 16,0 0 2-16,0 0-4 0,0 0 1 15,0 0 1-15,0 0-1 0,-11 2 4 16,11-2 12-16,0 0-12 0,7 7-1 0,-7-7 0 16,10 7-1-16,-10-7-5 0,14 9 1 0,-5-4-2 15,1-1 2-15,-1 2 1 0,0-1-3 0,1 1 1 16,-1-1-6-16,0 1 5 0,-1 0 2 15,1-1 1-15,-3 1 0 0,-6-6 2 0,11 12 1 0,-6-5 4 16,-5-7 1-16,5 12 2 0,-5-12 1 0,0 13 2 16,0-13 0-16,-8 14 1 0,8-14 1 0,-9 14-2 15,3-7 2-15,-1-1 3 0,-2 1-2 0,2-1-2 16,-1 0-2-16,1 0 0 0,-1-1-54 16,8-5-78-16,-13 10-55 0,13-10-176 0,-10 8-75 0,10-8-101 15,-8 6-380-15,8-6-484 0</inkml:trace>
  <inkml:trace contextRef="#ctx0" brushRef="#br0" timeOffset="75032.08">9712 5499 822 0,'0'0'614'0,"0"-17"-120"0,0 17-76 16,0-11-83-16,0 11-49 0,0 0-47 0,0-16-50 16,0 16-40-16,0 0-31 0,0 0-27 0,3-12-21 15,-3 12-15-15,0 0-11 0,0 0-12 0,0 0-4 16,10 6-5-16,-10-6-1 0,3 12 15 0,-3-12 4 16,3 19 10-16,-1-8-2 0,-2 2 2 0,0 0 10 15,0 3-4-15,0 1-7 0,0-1-2 16,-2 0 0-16,1 1 1 0,0 0 1 0,0-2-5 0,1 0-6 15,-2-2-5-15,1 0-5 0,1-1-3 16,0 0-5-16,-1-1 3 0,2 0-3 0,-1-11-4 16,3 18 3-16,-3-18 4 0,5 17 14 0,0-10 1 15,1-1-3-15,3 0-5 0,0-1-4 16,0-1-7-16,3 1-1 0,-1-1 0 0,1-2-6 16,0 1-15-16,0-1-22 0,1-1-53 0,-2 0-11 15,1 0-35-15,-12-1-43 0,23-1-46 0,-23 1-66 16,20-1-80-16,-10-1-36 0,-10 2-44 0,19-6-50 15,-10 1-308-15,-9 5-322 0</inkml:trace>
  <inkml:trace contextRef="#ctx0" brushRef="#br0" timeOffset="75464.7">10110 5480 187 0,'0'0'520'16,"0"0"-94"-16,-3-12-59 0,3 12-43 0,0 0-38 16,0 0-43-16,-2-11-50 0,2 11-26 0,0 0-10 15,0 0-15-15,0 0-9 0,0 0-14 0,-8 9-8 16,8-9-15-16,-5 14-13 0,1-4-7 0,-1-1-12 16,0 5-12-16,1-1-8 0,0 0-11 0,2 1-9 15,-2 0-5-15,1-2-3 0,3 1-5 16,-2-1 0-16,0 0-1 0,2 0 5 0,0-12 21 0,3 21 17 15,-2-10 19-15,3-1 7 0,1-1 1 0,2 0-6 16,0-2-10-16,5 0-13 0,-2 0-7 16,4 0-7-16,-2-2-6 0,-1-1-2 0,3-2-3 15,-1 0-10-15,1-2 11 0,-1 0-3 0,1-2-3 16,0-1-1-16,-1-2-1 0,1-1-1 0,-3-3-3 16,1 1-2-16,-3-3 0 0,-2 0-8 0,0 0 3 15,0-3 3-15,-4 1-3 0,-1 1-23 16,-2-2 21-16,-1-2-29 0,-3 1 28 0,-2 0-22 15,0 1 28-15,-2-1-33 0,-2 0 24 0,-3 1-53 16,1 3-13-16,0 1-61 0,0 2-9 0,-1-1-64 16,-1 3-48-16,3 3-81 0,-1 0-12 0,1 1-61 15,11 2-65-15,-18 1-303 0,18-1-284 16</inkml:trace>
  <inkml:trace contextRef="#ctx0" brushRef="#br0" timeOffset="76068">10487 5468 722 0,'1'-14'633'0,"-1"14"-129"16,1-11-80-16,-1 11-91 0,0 0-56 0,3-14-51 0,-3 14-51 15,0 0-38-15,0 0-35 0,4-9-21 16,-4 9-13-16,0 0-1 0,0 0-2 0,7 11-1 15,-7-11-1-15,4 17 2 0,-1-8-10 0,-1 3-5 16,0 0-7-16,0 3 8 0,1 0-4 0,-2 2-7 16,1 0-6-16,0-2-1 0,-1 1-10 0,2 0-5 15,-2-3 0-15,0 0-4 0,2-1-3 0,-1 0 2 16,-2-12 6-16,4 21-3 0,-4-21 0 0,7 16-9 16,-7-16 9-16,7 13 1 0,-7-13-3 0,8 10 3 15,-8-10-1-15,9 6-2 0,-9-6 4 0,0 0-8 16,18 1 0-16,-18-1 0 0,15-7-2 15,-6 3-3-15,0-5 3 0,1-1 0 0,2-1 3 16,-2 1-2-16,2-6-1 0,0 2-4 0,-2-2-20 16,2 0 29-16,-1 2-29 0,-3 2 23 0,1 0-27 15,0 2 29-15,-3 0-31 0,1 1 27 0,-2 2-30 16,-5 7 22-16,11-12-28 0,-11 12 20 16,9-7-22-16,-9 7 33 0,0 0-32 0,0 0 35 15,14 2-2-15,-14-2-1 0,8 9 2 16,-8-9-3-16,6 13-1 0,-2-5-3 0,-1 2 2 0,1-2 1 15,0 2 2-15,-1-2 2 0,1 2-1 0,1-2 4 16,0 1 2-16,3-2 1 0,-4 1 18 16,5 0-22-16,-2-1 0 0,2-3 5 0,2 3-1 15,1-4 4-15,-3 1-2 0,3-2 2 0,-1 0 4 16,1 0 9-16,1-4 13 0,-13 2 13 0,22-4 9 16,-11-1 18-16,-1-2 15 0,2 0 13 0,-1-4-14 15,-2-1 1-15,0-1-23 0,-1-2 10 0,-1-1-6 16,-1-1 10-16,-3 0-30 0,1-1 1 0,-1 0-27 15,-1 0 0-15,-2 0-32 0,2 1-21 0,-4 4-71 16,2-2-52-16,0 15-117 0,0-21-38 0,0 21-59 16,-2-16-67-16,2 16-18 0,-4-11-44 0,4 11-509 15,-9-7-597-15</inkml:trace>
  <inkml:trace contextRef="#ctx0" brushRef="#br0" timeOffset="76779.67">11539 5487 259 0,'-16'-1'617'0,"16"1"-110"16,-11-1-72-16,11 1-47 0,0 0-61 0,-13-3-55 15,13 3-46-15,0 0-44 0,0 0-37 0,0 0-31 16,0 0-19-16,0 0-8 0,0 0-10 0,0 0-9 16,19 5-6-16,-6-3-9 0,4 1-9 0,0 0-6 15,3 0-6-15,1-1-4 0,2 2-4 16,-1 0-7-16,0-1 0 0,1 0-4 0,-4 0 2 16,2 0-1-16,-1 0-3 0,0 0-1 0,-3-2-5 15,0 1 0-15,-3 0 10 0,-2-1 0 0,1 0 1 16,-13-1-1-16,19 0-1 0,-19 0-3 0,18-2-1 15,-18 2-5-15,13-4-4 0,-13 4 2 0,10-7-4 16,-10 7-1-16,0 0 1 0,4-15-1 0,-4 15 2 16,-4-12-2-16,4 12 2 0,-7-13-1 0,7 13-24 15,-7-11 28-15,7 11-23 0,-6-10 22 16,6 10-26-16,0 0 20 0,-7-11-4 0,7 11-5 16,0 0-5-16,-4-7 2 0,4 7 1 0,0 0 5 0,0 0 8 15,0 0 2-15,0 0-1 0,0 0 1 16,8 3-8-16,-8-3 2 0,9 9-2 0,-9-9 2 15,10 9-1-15,-10-9 4 0,9 13 0 0,-3-6-2 16,-1 1 51-16,1-1-60 0,-2 1 49 0,0 1-53 16,2-1 54-16,-6-8-54 0,4 16 54 0,-4-16-56 15,2 13 51-15,-2-13-46 0,3 13 57 0,-3-13-55 16,-1 12 57-16,1-12-55 0,-3 12 55 0,3-12-57 16,-5 11 54-16,5-11-58 0,-9 8 8 0,9-8-4 15,-10 7-4-15,10-7-46 0,-8 8-30 0,8-8-163 16,-10 6-72-16,10-6-120 0,-9 4-514 15,9-4-550-15</inkml:trace>
  <inkml:trace contextRef="#ctx0" brushRef="#br0" timeOffset="77198.14">12502 5427 17 0,'0'-14'708'0,"0"14"-143"16,0-12-94-16,0 12-58 0,-2-11-67 0,2 11-56 16,0 0-69-16,-4-12-25 0,4 12-60 15,0 0-13-15,0 0-24 0,-13-1-7 0,13 1-12 16,-10 8-7-16,3-1-4 0,1 1-14 0,-2 2-5 16,2 3-5-16,1-1-11 0,-3 2-3 0,3 0-2 15,0 2-3-15,-1 0 42 0,3-1-60 0,-1 1 47 16,4-1-55-16,-2-2 51 0,2 1-53 0,2-3 45 15,0 3-45-15,1-3 2 0,5 1 9 0,0-1 2 16,2-2 1-16,1 1-4 0,1-3 7 0,1 0 2 16,1-1 6-16,1-2 8 0,-1-2 22 0,-1-1 10 15,1-2 7-15,4-3 0 0,-3 0-4 0,-1-2-1 16,-1-3-3-16,1-1-1 0,-1-4-11 16,-3-1-28-16,-1-2 18 0,-3 1-30 0,1-1 13 15,-5 0-21-15,-2 0 16 0,-2-1-22 0,-2 0-7 16,-3-1-1-16,-2 1 16 0,-5 0-24 0,-3 0 18 15,-4 1-27-15,-2 1 26 0,-1 3-44 0,0 1-18 16,-1 3-74-16,2 4-6 0,-2-1-36 0,3 3-61 16,-1 2-91-16,3 1-54 0,2 0-60 0,0 2-79 15,0 2-295-15,1 0-359 0</inkml:trace>
  <inkml:trace contextRef="#ctx0" brushRef="#br0" timeOffset="77432.08">12073 5200 26 0,'-9'-7'805'0,"9"7"-288"0,-9-6-95 15,9 6-134-15,0 0-13 0,-7-5-103 0,7 5 14 16,0 0-49-16,0 0 7 0,0 0-62 0,0 0 31 15,0 0-61-15,0 0 31 0,2 15-57 0,-2-15 36 16,6 9-87-16,-6-9-121 0,12 14-119 0,-5-9-159 16,-1 2-377-16,2-1-327 0</inkml:trace>
  <inkml:trace contextRef="#ctx0" brushRef="#br0" timeOffset="77631.1">12762 5197 553 0,'0'0'746'15,"8"-5"-140"-15,-8 5-183 0,0 0-57 0,11-6-117 16,-11 6-2-16,0 0-102 0,0 0 23 0,0 0-81 16,0 0 33-16,6 9-73 0,-6-9-8 15,-2 11-26-15,2-11-116 0,-4 17-174 0,1-7-137 16,-1 0-530-16,0 0-526 0</inkml:trace>
  <inkml:trace contextRef="#ctx0" brushRef="#br0" timeOffset="82246.42">1117 7741 345 0,'0'0'352'0,"0"0"-7"0,0 0-3 16,0 0-18-16,0 0 4 0,-11 3-11 0,11-3-39 15,0 0-2-15,0 0-37 0,0 0-26 16,0 0-31-16,0 0-18 0,0 0-25 0,0 0-17 0,0 0-5 16,0 0-15-16,0 0-2 0,0 0-18 15,11 2-10-15,-11-2-15 0,25 1-5 0,-10 1-10 16,1-1-7-16,5 0-4 0,-2 0-3 0,2 0 2 15,-1 2-6-15,0-2-5 0,0 1 0 16,-1-1-4-16,-2 0-4 0,2 2 2 0,-5-2-3 16,1 1 0-16,-2-1 1 0,0 0-2 0,-13-1 0 15,21 0-1-15,-21 0 0 0,16 1-2 0,-16-1-19 16,14 1-30-16,-14-1-51 0,13-1-68 0,-13 1-63 16,0 0-92-16,11-2-38 0,-11 2-67 0,0 0-2 15,0 0-43-15,0 0-284 0,-7-10-261 0</inkml:trace>
  <inkml:trace contextRef="#ctx0" brushRef="#br0" timeOffset="82495.25">1328 7671 326 0,'-6'-11'492'0,"6"11"-93"0,0 0-11 16,-7-8-35-16,7 8-5 0,0 0-69 0,-4-9-32 15,4 9-56-15,0 0-27 0,0 0-52 0,0 0-14 16,-8-9-36-16,8 9 17 0,0 0-14 0,0 0 11 15,0 12-5-15,0-12 12 0,0 14-5 0,0-14 8 16,0 24-3-16,0-10-2 0,-2 1-6 16,2 3 6-16,0 2-5 0,0-1-26 0,-2 0 8 0,1 2-21 15,0 0 5-15,-1-1-14 0,1 0 1 16,-1-1-5-16,2 0-16 0,-2-1-46 0,2 1-53 16,0-5-61-16,0 0-120 0,0-2-119 0,0 0-132 15,0-12-477-15,2 17-601 0</inkml:trace>
  <inkml:trace contextRef="#ctx0" brushRef="#br0" timeOffset="82878.64">1620 7685 471 0,'5'-7'609'0,"-5"7"-150"0,9-10-90 0,-9 10-53 16,6-8-43-16,-6 8-34 0,7-5-29 0,-7 5-28 15,0 0-3-15,0 0-19 0,11 2-15 0,-11-2-16 16,5 10-8-16,-5-10-1 0,7 16-19 0,-3-7-10 16,-2 3-7-16,3 0-14 0,-2 2 0 0,1 1-10 15,-2 0-5-15,0 2-12 0,1-2-2 0,0-1-9 16,0 2-4-16,-1-3-5 0,0-1-3 0,0-1-1 16,2 1-4-16,-2-2-7 0,-2-10 13 0,4 17-1 15,-4-17 3-15,4 14-1 0,-4-14 14 16,6 8-8-16,-6-8 3 0,11 2-6 0,-11-2 2 0,15-2-2 15,-15 2-4-15,17-10-1 0,-6 1-2 0,-1-1-1 16,3-4-1-16,-1-1-4 0,-1-3-26 16,2 0 39-16,0-4-27 0,1 0 30 0,0 0-31 15,-3 4 17-15,2-1-24 0,-1 3 34 0,-1-2-37 16,-2 5 9-16,-1 2-68 0,-1 0-7 0,2 0-58 16,-4 2-57-16,2 4-53 0,-7 5-41 0,10-11-93 15,-10 11-60-15,11-4-66 0,-11 4-374 0,0 0-440 16</inkml:trace>
  <inkml:trace contextRef="#ctx0" brushRef="#br0" timeOffset="83311.08">2058 7778 106 0,'0'0'509'0,"0"0"-93"0,0 0-82 0,0 0-10 15,0 0-47-15,0 0-16 0,12 2-60 0,-12-2-27 16,0 0-43-16,0 0-10 0,15 0-34 0,-15 0-7 16,0 0-25-16,16-2 6 0,-16 2-18 0,0 0 8 15,17-3-4-15,-17 3 9 0,11-4-6 0,-11 4 21 16,10-6-3-16,-10 6 7 0,11-8 9 0,-11 8-3 16,8-11 9-16,-8 11 14 0,5-14-46 15,-5 14 59-15,4-12-64 0,-4 12 56 0,0-14-51 16,0 14 45-16,-2-14-48 0,2 14 45 0,-4-14-46 15,4 14 26-15,-6-10-45 0,6 10 25 0,-7-10-43 16,7 10 24-16,-12-4-42 0,12 4 38 0,-11 1-38 16,11-1 31-16,-18 9-39 0,10-4 39 0,-1 4-42 15,-1 2 38-15,0 3-1 0,1 1-10 0,0 2-6 16,-1 1 0-16,3 1-8 0,1 1 3 0,2 0-3 16,0-1 4-16,3 0 1 0,1-2 1 0,2 1 2 15,2 0 1-15,3 0 3 0,2-1-3 0,5-2 1 16,1-1-8-16,4-2-11 0,3-2-2 15,0-3-44-15,2 0-58 0,2-3-1 0,-3-3-68 16,-3 0-86-16,2-2-96 0,-2-1-150 0,-2-2-586 16,1-2-715-16</inkml:trace>
  <inkml:trace contextRef="#ctx0" brushRef="#br0" timeOffset="83843.27">3122 7554 363 0,'-3'-12'706'0,"1"1"-157"0,2 11-71 16,-3-17-60-16,3 17-59 0,-3-17-87 0,3 17 32 15,-2-11-98-15,2 11 10 0,-1-11-99 0,1 11 17 16,0 0-83-16,-3-11 40 0,3 11-74 0,0 0 56 16,0 0-45-16,0 0 55 0,-8 13-52 0,8-13 48 15,-5 20-47-15,3-7 9 0,-2 2 14 0,1 2 2 16,-1 1-2-16,-1 3 29 0,1 0-39 0,-1 2 22 15,-1-1-41-15,2 2 25 0,0-2-38 16,1 0 32-16,-1 0-44 0,0-1 30 0,1-1-36 16,1-3 34-16,-1 0-47 0,1-2-13 0,2-1-105 15,-2-1-9-15,2-1-78 0,2-1-88 16,-2-11-128-16,5 17-102 0,-5-17-505 0,6 10-665 16</inkml:trace>
  <inkml:trace contextRef="#ctx0" brushRef="#br0" timeOffset="84262.23">3308 7787 116 0,'0'0'433'0,"9"-6"-83"0,-9 6-101 0,0 0 27 16,0 0-82-16,9-6 39 0,-9 6-43 0,0 0-32 15,9-4-30-15,-9 4-25 0,0 0-19 0,15-3-17 16,-15 3-15-16,11-3-9 0,-11 3-5 0,10-4-3 15,-10 4-5-15,11-3-4 0,-11 3-3 0,9-6-2 16,-9 6-57-16,8-7 56 0,-8 7-51 0,5-10 64 16,-5 10-46-16,3-13 57 0,-3 13-53 0,-2-15 59 15,2 15-36-15,-5-18 37 0,5 18-37 0,-5-17 60 16,3 8-41-16,-2 0 60 0,0 0-50 0,-1 0 52 16,5 9-53-16,-9-14 51 0,9 14-55 15,-10-10 52-15,10 10-63 0,-12-6 51 0,12 6-58 16,-14-2 50-16,14 2-62 0,-18 8 55 0,9-4-63 15,0 4 55-15,2 1-58 0,-2 1 56 0,0 2-51 16,1 1 61-16,3 0-60 0,0 1 59 0,1-1-65 16,-1 3 56-16,4-1-54 0,-1-2 62 0,2 0-59 15,3 1 54-15,1-1-43 0,2-1 52 0,1 1-52 16,2-3 54-16,2 0-62 0,2-1 57 0,3-2-60 16,0-2 29-16,3 1-118 0,0-3-11 15,1 0-103-15,1-3-99 0,-1-1-112 0,5-3-81 16,-2-1-425-16,-2-2-486 0</inkml:trace>
  <inkml:trace contextRef="#ctx0" brushRef="#br0" timeOffset="84611.68">3644 7632 471 0,'0'0'525'0,"0"-12"-118"16,0 12 2-16,0 0-85 0,0-13 3 0,0 13-103 15,0 0 12-15,0 0-85 0,4-10 28 0,-4 10-73 16,0 0 35-16,0 0-59 0,14 6 42 0,-14-6-51 15,11 11 42-15,-5-3-53 0,0 1 48 0,2 2-61 16,-2 1 51-16,2 1-59 0,0 1 46 0,-2 0-67 16,0-2 43-16,0 5-58 0,0-3 47 15,0 1-56-15,-1 0 47 0,1-1-53 0,-1 0 46 16,-1-3-49-16,-1-1 55 0,1-1-53 0,0 1 52 16,-4-10-45-16,5 15 49 0,-5-15-18 0,5 10 58 15,-5-10-37-15,0 0 28 0,9 8-44 0,-9-8 28 16,0 0-41-16,14-6 26 0,-14 6-31 0,12-13-3 15,-6 4 0-15,2-4 6 0,1-1-10 0,1-2 1 16,-1-3-28-16,5-3 30 0,-1-3 0 0,-1 3-4 16,1-1-4-16,1 0-9 0,-3 4-9 0,0 2-12 15,0 1-13-15,-3 1-26 0,1 3-43 0,-1 1 11 16,-1 2-117-16,0 3-16 0,-1 0-142 16,-6 6-15-16,13-6-79 0,-13 6-493 0,0 0-546 15</inkml:trace>
  <inkml:trace contextRef="#ctx0" brushRef="#br0" timeOffset="85298.26">4193 7739 17 0,'0'0'713'0,"0"0"-141"0,0 0-159 0,-7-7-8 15,7 7-101-15,0 0 0 0,0 0-101 0,0 0 11 16,0 0-95-16,0 0 28 0,0 0-78 0,2-10 35 16,-2 10-67-16,0 0 40 0,11-2-61 0,-11 2 47 15,11-4-61-15,-11 4 50 0,11-3-57 0,-11 3 56 16,11-5-54-16,-11 5 59 0,13-5-55 0,-13 5 48 16,10-8-52-16,-10 8 8 0,8-11 6 0,-8 11 2 15,9-12 10-15,-9 12 9 0,4-14 9 0,-4 14 11 16,2-14-7-16,-2 14 5 0,0-14 1 0,0 14 3 15,-2-15-10-15,2 15 14 0,-4-13-21 0,4 13 1 16,-8-11 0-16,8 11-6 0,-9-8-6 0,9 8-2 16,-10-4 0-16,10 4-3 0,-14 2 0 0,14-2 0 15,-14 6-29-15,6-1 30 0,1 3-32 16,0 0 27-16,2 4-4 0,-1 0-6 0,2 1 3 16,0 1-3-16,0 1-1 0,3-2 4 0,1 1-6 15,0-2 6-15,1 3-2 0,3-1-2 0,1 1 2 16,2-2-2-16,-1 0 36 0,5 0-42 0,-2-3 31 15,4 0-68-15,1-2 8 0,0 0-99 0,3-4 17 16,0 0-93-16,0-2-10 0,-1-2-46 0,3-2-35 16,0-3-49-16,2-3 27 0,-1 1 5 0,3-7 22 15,-3-2 17-15,2-2 38 0,-2-1 53 0,-1-2 45 16,-2-1 49-16,-1-2 39 16,-1 1 38-16,-2-4 53 0,-2 2 37 0,0-1 36 0,-4 3 46 15,1 1 27-15,-2 2 31 0,1 2 9 0,-4 3 22 16,1 0 18-16,0 3-54 0,-1 0 43 15,-1 3-91-15,3 1 21 0,-5 8-84 0,4-14 39 16,-4 14-59-16,0 0 47 0,3-10-48 0,-3 10 30 16,0 0-45-16,0 0 42 0,-3 10-50 0,3-10 3 15,-2 15 1-15,0-4-1 0,1 0-2 0,-3 3 2 16,2 4-20-16,-1-2 30 0,1 3-27 0,-1 0 22 16,0 3-9-16,1 1-10 0,-1 0-7 0,1 0-9 15,0 1-6-15,1-1-4 0,-1 1-6 0,2-4-11 16,-2 0-46-16,0-1-136 0,1 1-35 0,-1-2-176 15,2-1-135-15,-1-1-194 0,0-3-343 16,0-3-676-16</inkml:trace>
  <inkml:trace contextRef="#ctx0" brushRef="#br0" timeOffset="85860.34">5402 7356 276 0,'0'0'516'0,"0"-14"-67"0,0 14-65 0,0-14-31 16,0 14-21 15,1-10-42-31,-1 10-84 0,0 0 13 0,0-14-91 16,0 14 31-16,0 0-68 0,0 0 46 0,0 0-56 0,0 0 53 0,0 0-58 0,4 11 55 0,-4-11-70 0,-4 17 47 0,3-4-57 0,-1-2 49 16,0 4-59-16,-2 3-2 0,1-3-6 0,0 3-2 15,-3 3-3-15,3-1-6 0,-4 0-30 0,3 1 29 16,-1-1-3-16,1-2-3 0,1-1-1 0,0-2 0 15,0 1-3-15,1-2-1 0,1-2-2 16,-1 1 20-16,4-3 10 0,-2-10 6 0,2 19-9 16,2-10 0-16,1-2-8 0,3 1-19 0,2-3-25 15,-1 0-39-15,1-1-32 0,3 0-35 0,0-3-41 16,-2 0-16-16,3-1-112 0,-1-1-47 0,1 0-19 16,-2-2-27-16,-1-1-60 0,-1 0-301 0,1 0-254 15</inkml:trace>
  <inkml:trace contextRef="#ctx0" brushRef="#br0" timeOffset="86059.2">5372 7487 141 0,'-11'-8'558'16,"11"8"-70"-16,-8-6-137 0,8 6 1 0,0 0-93 15,-5-8 6-15,5 8-91 0,0 0 14 16,6-5-79-16,-6 5 20 0,12-2-71 0,-12 2 33 15,22 2-63-15,-10-1 34 0,6 1-62 0,-1 0-5 16,2 0-119-16,1 1-11 0,-2-1-99 0,3 2-49 16,-2-2-70-16,-2 1-317 0,0-2-178 0</inkml:trace>
  <inkml:trace contextRef="#ctx0" brushRef="#br0" timeOffset="86415.75">5675 7482 39 0,'4'-10'562'0,"-4"10"-60"0,0 0-115 16,9-8 6-16,-9 8-79 0,0 0 8 0,11-6-92 16,-11 6 9-16,0 0-84 0,16-4 28 0,-16 4-73 15,13 3 41-15,-13-3-70 0,11 5-7 0,-2-1-3 16,-9-4-5-16,14 12 4 0,-9-4 1 0,3-1 11 16,-3 2-4-16,-1 2-33 0,0-3 18 0,-1 5-36 15,-1-3 27-15,0 3-36 0,-2-13 23 0,0 22-32 16,0-22 27-16,-2 22-18 0,2-22 15 15,-4 19-5-15,4-19-1 0,-5 16-4 0,5-16-4 16,-7 11-2-16,7-11-25 0,-7 8 43 0,7-8-43 16,0 0 29-16,0 0-18 0,-13-2 14 0,13 2-32 15,-4-9 30-15,4 9-28 0,-3-12 28 0,3 12-32 16,3-15 27-16,-3 15-26 0,6-17 28 0,0 7-3 16,1-1-8-16,3 0-6 0,1 0-9 0,0-1-25 15,3 3-2-15,-1 0-24 0,2-1 25 0,0 3-83 16,0-1 10-16,0 2-94 0,2 1-1 0,-1 1-108 15,1 0-4-15,-3 3-48 0,0 1-51 0,0 0-349 16,0 1-284-16</inkml:trace>
  <inkml:trace contextRef="#ctx0" brushRef="#br0" timeOffset="86676.18">6138 7515 509 0,'0'0'568'0,"-5"-11"-9"0,5 11-106 0,-4-9 2 16,4 9-122-16,-4-8-2 0,4 8-115 0,0 0 0 15,-4-9-92-15,4 9 26 0,0 0-52 0,0 0-20 16,0 0-4-16,-9 8-9 0,9-8-1 16,-2 9-8-16,2-9 2 0,-3 15 5 0,3-15-24 15,-4 19 27-15,2-9-35 0,0 1 27 0,0 0-47 16,1 1 23-16,-2 0-30 0,2 0 23 0,-2-1-40 15,2 1-35-15,-2-1-62 0,1-2-84 0,2-9-74 16,-7 17-150-16,7-17-80 0,-3 12-499 0,3-12-596 16</inkml:trace>
  <inkml:trace contextRef="#ctx0" brushRef="#br0" timeOffset="86835.25">6128 7368 402 0,'2'-12'483'15,"1"2"0"-15,-3 10-94 0,5-18-55 0,-5 18-64 16,4-13-66-16,-4 13-46 0,6-12-37 0,-6 12-67 16,5-7 29-16,-5 7-20 0,0 0-44 0,12-3-80 15,-12 3-100-15,0 0-102 0,16 3-118 16,-16-3-315-16,13 4-204 0</inkml:trace>
  <inkml:trace contextRef="#ctx0" brushRef="#br0" timeOffset="87410.4">6521 7490 615 0,'-6'-5'526'0,"-1"-3"-30"0,0 1-103 15,-1 1 9-15,0-1-98 0,-3-2 23 0,1 3-93 16,-3-1 12-16,1 1-97 0,1 1 21 0,-2 2-87 15,2 1 32-15,-2-2-74 0,13 4 39 0,-26 2-67 16,14 1 50-16,-3 0-69 0,1 3 55 0,2 0-61 16,0 2 43-16,1-2-45 0,0 5 3 0,2-3 4 15,1 3-3-15,1 0 1 0,3-1 3 0,0 0 5 16,2 0 0-16,2-10-1 0,-2 19-3 16,2-19-4-16,4 18 2 0,-4-18-4 0,8 14 1 15,-8-14 1-15,14 12 4 0,-14-12-1 0,15 7 2 16,-15-7 6-16,18 3 0 0,-18-3 0 0,18 0-3 15,-18 0 2-15,22-3 1 0,-12 0 2 0,3-1 2 16,-4-2 2-16,2 0 1 0,1-2-4 0,-2 2 3 16,0-2 3-16,2-1 11 0,-4 2 2 0,-2-1 3 15,2 1 0-15,-1-1 4 0,0 2-2 0,-2-2-8 16,-5 8-9-16,10-10-16 0,-10 10-5 0,10-8 43 16,-10 8-34-16,0 0-15 0,0 0 5 0,12-1 16 15,-12 1 7-15,5 10 3 0,-5-10 5 0,2 14-3 16,-2-14-24-16,3 20 31 0,-2-7-13 15,-1 1 31-15,3 0-31 0,-6 3 21 16,3 0-5-16,0 1-3 0,-1-1-1 0,0 2 0 16,-2-1 0-16,1 0-4 0,-1 2-2 0,0-2-3 15,0-1-1-15,-1 0-1 0,-1 0-3 0,-2-3 2 16,2 1-2-16,-1-1-2 0,-2 0 1 0,0-3 2 16,-3 0-3-16,1-2-1 0,-4-2 0 0,0-1 1 15,-2-2-6-15,0-1 1 0,-2-3-13 0,0 0-42 16,-3-3-44-16,0-1-1 0,0-2-136 0,1-3-46 15,2 0-141-15,4 0-46 0,2-1-85 0,3 1-309 16,6-1-408-16</inkml:trace>
  <inkml:trace contextRef="#ctx0" brushRef="#br0" timeOffset="87975.47">6893 7510 115 0,'4'-9'566'0,"-4"9"-179"16,6-14 17-16,-6 14-84 0,2-14 47 0,-2 14-80 16,-3-12 22-16,3 12-79 0,-5-13 19 0,5 13-94 15,-9-9 23-15,9 9-90 0,-10-6 25 0,10 6-64 16,-13-1 41-16,13 1-73 0,-15 2 49 16,6 2-62-16,1 1 49 0,-1 0-63 0,-1 1 4 15,1 3 2-15,0-1 1 0,0 0 2 0,0 3 1 16,3-1 1-16,-1 0-2 0,0-1-2 0,2 1 3 15,1 0-15-15,0-2 22 0,4-8-2 0,-4 15 1 16,4-15-2-16,1 15-5 0,-1-15 1 0,5 10-3 16,-5-10-1-16,11 8-2 0,-11-8 0 0,15 4 3 15,-15-4 0-15,15 1 0 0,-15-1 6 0,21-5 0 16,-11 2 2-16,0-1-1 0,0-1 0 0,1-1 2 16,-1-1 4-16,0-2 51 0,-1 0-61 15,1-1 64-15,-1-1-51 0,-1 0 56 0,1-1-53 16,-2 1 58-16,0 1-50 0,-2 0 50 15,0 1-55-15,0 2 46 0,1-1-60 0,-6 8 31 16,7-10-55-16,-7 10 46 0,6-8-48 0,-6 8 55 16,0 0-39-16,0 0 2 0,4 10 14 0,-4-10 1 15,-1 17 8-15,1-17 6 0,-4 23-27 0,3-8 37 16,-2 2-34-16,2 0 35 0,-2 2-26 0,-1 2 27 16,2 2-1-16,-3-2-4 0,0 0-1 0,1 0-4 15,0 2-5-15,0-3-4 0,0-2-2 0,1 0-3 16,-1-1 0-16,-1-2-2 0,1-1-1 0,-1 1-1 15,1-2 1-15,-1-1 0 0,0-1-1 16,-2-2-1-16,1-1 1 0,-1-3-37 0,0 1 41 0,-3-1-5 16,-1-3-6-16,11-2-39 0,-21 1-40 0,10-3-39 15,0-1-51-15,-3-1-38 0,0-2-168 16,0 0-69-16,2-4-81 0,1 2-455 0,-1-3-571 16</inkml:trace>
  <inkml:trace contextRef="#ctx0" brushRef="#br0" timeOffset="88925.17">7175 7514 468 0,'0'0'430'0,"0"0"-110"0,0 0-29 15,0 0 47-15,0 0-63 0,0 0 7 0,15 1-100 16,-15-1 12-16,11 3-79 0,-11-3 24 0,15 6-71 15,-15-6-12-15,20 5-10 0,-11-1-11 0,2-2-3 16,-11-2-2-16,19 3-7 0,-19-3-2 0,21 1-1 16,-21-1-3-16,16 0-2 0,-16 0 1 0,16-4-3 15,-16 4 40-15,14-7-50 0,-7 0 43 16,-7 7-47-16,11-11 43 0,-11 11-54 0,6-14 56 16,-6 14-41-16,4-14 56 0,-4 14-53 0,1-14 57 15,-1 14-44-15,-2-14 63 0,2 14-60 0,-6-10 56 16,6 10-59-16,-7-10 49 0,7 10-59 0,-14-6 44 15,14 6-57-15,-16-3 55 0,16 3-59 16,-20 4 56-16,10 0-66 0,-1 1 64 0,0 2-61 16,1 0 54-16,-2 2-53 0,5 0 4 0,-2 2 4 15,3-2 6-15,0 3 5 0,1 0 3 0,2-2 3 16,2 2 1-16,1-12 0 0,1 22 1 0,2-10-2 16,3-3-2-16,1 2 0 0,2 0 2 0,1-1-3 15,3-3 0-15,0 1-2 0,2-2 2 0,0 0-3 16,3-2 2-16,-1-2 0 0,1-1-24 0,1-1 32 15,-3-2-25-15,3-3 23 0,2-1-28 16,-2-1 15-16,1-3-17 0,-3 1-20 0,0-4-2 0,-2 2-9 16,2-3 55-16,-4 0-68 0,0-1 61 0,-1 3-61 15,-3 0 54-15,0-1-54 0,-3 1 43 16,-1 3-56-16,1-1 47 0,-4 1-61 0,-2 9 47 16,5-16-55-16,-5 16 47 0,4-13-46 0,-4 13 51 15,0 0-48-15,3-12 56 0,-3 12-47 0,0 0 60 16,0 0-47-16,0 0 58 0,0 0-47 0,12 1 59 15,-12-1-48-15,0 0 56 0,11 9-49 0,-11-9 60 16,8 9-52-16,-8-9 51 0,8 10-50 0,-8-10 52 16,7 15-46-16,-7-15 43 0,6 14-43 0,-2-5 10 15,-4-9 1-15,4 14 10 0,-4-14 20 16,1 15 32-16,-1-15 9 0,-1 16-3 0,1-16 7 16,-5 16 3-16,5-16 6 0,-4 16 0 0,4-16 3 15,-5 17 1-15,5-17-2 0,-5 15-8 0,5-15-8 16,-6 14-8-16,6-14-6 0,-4 13-6 0,4-13-4 15,-1 12-2-15,1-12-2 0,1 13-2 0,-1-13-4 16,6 11-2-16,0-4-3 0,-6-7-1 0,15 11 0 16,-6-6-4-16,3-1-2 0,2 1-5 0,0-1-1 15,2 0 0-15,1-2 2 0,1-1 0 0,-1-1 1 16,1-2-2-16,1-1 1 0,-3 0 1 0,2-3 0 16,0-1 3-16,0-2-3 0,-1-1-1 15,-2-3-1-15,-2 1-3 0,1-2 4 0,-4 0-1 16,0-4 49-16,2 2-62 0,-5-1 54 0,0 1-60 15,-2 1 52-15,0 1-54 0,-1-1 58 16,0 3-44-16,-2 0 58 0,-2 12-52 0,4-19 42 16,-4 19-69-16,3-16 53 0,-3 16-55 0,0 0 57 15,0-12-59-15,0 12 60 0,0 0-50 0,0 0 51 16,0 0-45-16,-8 11 18 0,8-11 5 0,-4 13 10 16,4-13 2-16,-4 19 3 0,4-19-3 0,-3 22-28 15,1-10 26-15,2-12-25 0,-1 23 23 0,1-12-29 16,0 2 25-16,1-2-2 0,-1 2-7 15,2-2-51-15,-2-11-67 0,2 20-109 0,-2-20-129 0,3 17-73 16,-3-17-137-16,2 11-329 0,-2-11-451 0</inkml:trace>
  <inkml:trace contextRef="#ctx0" brushRef="#br0" timeOffset="89106.72">8058 7289 61 0,'-6'-12'631'16,"2"2"-53"-16,1 1-130 0,3 9 4 0,-7-15-115 16,7 15-5-16,-4-14-117 0,4 14-3 0,-4-7-95 15,4 7 21-15,0 0-79 0,0 0 33 0,0 0-129 16,6-8-56-16,-6 8-156 0,0 0-67 16,11 8-138-16,-11-8-345 0,10 6-324 0</inkml:trace>
  <inkml:trace contextRef="#ctx0" brushRef="#br0" timeOffset="89641.08">8225 7476 13 0,'0'0'798'15,"0"0"-234"-15,0 0-51 0,4-10-120 0,-4 10-10 16,0 0-97-16,11-4-32 0,-11 4-41 0,0 0-29 15,14-1-33-15,-14 1-27 0,12 2-20 16,-12-2-19-16,12 7-17 0,-12-7-10 0,12 8-11 16,-7 0-9-16,-5-8-14 0,10 14-22 0,-10-14 28 15,7 17-30-15,-7-17 30 0,2 18-30 0,-2-18 19 16,0 18-20-16,0-18 25 0,-2 18-25 0,2-18 25 16,-6 16-27-16,6-16 26 0,-3 13-20 0,3-13 25 15,-8 10-25-15,8-10 26 0,-5 6-26 0,5-6 30 16,0 0-20-16,-10 5 29 0,10-5-25 0,0 0 24 15,-8-7-31-15,8 7 22 0,-6-8-30 0,6 8 21 16,-4-14-30-16,4 14 25 0,-3-18-8 0,3 18 1 16,-1-21-1-16,1 21-8 0,1-23 4 15,2 12-4-15,-1-1-4 0,2 0 1 0,4 0-9 16,0 0 4-16,1 1 2 0,2 0-2 0,2 2 4 16,0 1-3-16,2 0 0 0,0 3 2 0,3 0-10 15,1 1 3-15,-2 1 2 0,2 3 0 0,-2 0-4 16,1 3 3-16,-3 1-2 0,2-1 4 0,-3 3 0 15,1 2 0-15,-2-1 1 0,-1 1 0 0,-1 2 2 16,-1-1 3-16,-1 2-1 0,-1 0-27 0,-3-1 34 16,0 1-26-16,-1 0 30 0,-3 1-26 0,3 0 26 15,-3 1-22-15,0-2 16 0,-1-11-53 0,0 23-12 16,0-23-53-16,-1 21-79 0,1-21-61 16,0 19-46-16,0-19-47 0,0 14-53 0,0-14-85 15,1 13-263-15,-1-13-258 0</inkml:trace>
  <inkml:trace contextRef="#ctx0" brushRef="#br0" timeOffset="90212.73">8990 7552 124 0,'7'-10'448'0,"-7"10"-94"16,6-14-30-16,-6 14-20 0,1-13 42 0,-1 13-66 15,-1-15 13-15,1 15-79 0,-5-13 32 0,5 13-77 16,-6-12 26-16,6 12-72 0,-10-10 27 0,10 10-73 15,-11-8 42-15,11 8-76 0,-13-4 45 0,13 4-68 16,-15-3 50-16,15 3-61 0,-17 4 48 16,17-4-57-16,-19 8 49 0,12-4-59 0,-3 1 3 15,2 1 2-15,1 0 3 0,1 1 2 0,-1 0-3 16,2 2 3-16,5-9 3 0,-6 14 2 0,6-14 0 16,1 16 1-16,-1-16 4 0,9 16-22 0,-1-9 22 15,0-1-2-15,2 1 1 0,0-1-1 0,0-1 1 16,3 0-16-16,-2-2 23 0,1-1-19 15,-12-2 29-15,23 3-22 0,-10-4 13 0,-13 1-2 0,20-5 32 16,-10 2-22-16,-1-1 40 0,0-2-24 16,-2 0 21-16,0-2-31 0,0 2 33 0,-2-2-39 15,0-1 23-15,-5 9 13 0,9-15-20 0,-9 15 39 16,8-15 6-16,-8 15-4 0,6-11-10 0,-6 11-8 16,5-10-23-16,-5 10-7 0,4-8-10 0,-4 8-13 15,0 0-5-15,8-5-25 0,-8 5 23 0,0 0-16 16,7 9 24-16,-7-9-17 0,4 11 28 0,-4-11-10 15,3 21 25-15,-2-9-14 0,0 1 25 0,-1 2-12 16,0 1 32-16,0 1-20 0,0 0 8 0,0 1-8 16,0-1 7-16,-1 0-15 0,0 2 5 0,1 0-18 15,-2-1 6-15,2 0-5 0,0 1-6 0,-1 0-4 16,0-1-5-16,-1 0-5 0,0 0 0 16,-2-1-2-16,2-1 2 0,-2 2-1 0,0-2-13 15,-1-2 14-15,-2-1 1 0,0 0-1 0,-3-2 1 16,-1-2-4-16,-1 2-11 0,-3-3 7 0,-1-1-21 15,-3-1-66-15,-4-1-75 0,1-3-83 0,0-1-41 16,-6-2-197-16,0-1-156 0,-7-5-648 16,1 0-890-16</inkml:trace>
  <inkml:trace contextRef="#ctx0" brushRef="#br0" timeOffset="93390.51">1817 8400 329 0,'0'0'317'0,"-3"-10"1"0,3 10-41 0,0 0 8 16,-2-14-35-16,2 14 7 0,0 0-35 0,-3-11-13 16,3 11-41-16,0 0-11 0,0 0-36 0,-2-10-4 15,2 10-24-15,0 0 15 0,0 0-11 0,0 0 12 16,0 0-14-16,0 0-2 0,0 0-7 0,-4 7-4 16,4-7-5-16,-3 14-3 0,3-14-6 15,-1 19-12-15,1-8 3 0,-1 4-13 0,1-1 1 16,0 3-7-16,1 2-3 0,-1 0 4 0,0 2-1 15,1-1 3-15,-1 2 4 0,0 1 5 0,3 1-8 16,-3 2 6-16,0-2-3 0,-3-3-4 0,3 1-3 16,0-1-5-16,0-2-4 0,0 0-1 0,0-1-7 15,0-1 1-15,0-3-8 0,0 0-6 0,-1-1 10 16,1-2-6-16,0-11-6 0,0 19 7 0,0-19-7 16,0 17-3-16,0-17 3 0,0 14-11 0,0-14 10 15,0 12 2-15,0-12-20 0,0 0 15 0,0 14-2 16,0-14-4-16,0 0 8 0,-1 11-8 0,1-11 14 15,0 0-3-15,0 0-4 0,0 12-4 0,0-12 5 16,0 0-3-16,0 0 7 0,0 0-2 0,5 9-2 16,-5-9 6-16,0 0-1 0,10 5-5 15,-10-5-4-15,13 1 4 0,-13-1-13 16,23 2 8-16,-8-2 6 0,3 1-5 0,2-1 3 16,1 1-2-16,6 0-8 0,0-1 6 0,-2 2 3 15,1 0-37-15,-1-1 39 0,-3 0-35 0,-3 0 44 16,3-1-37-16,-4 2 41 0,-3-1-39 0,-2 0 45 15,1-1-41-15,-14 0 41 0,20 0-40 0,-20 0 42 16,18 1-41-16,-18-1 37 0,14 0-40 0,-14 0 38 16,13-1-41-16,-13 1 30 0,0 0-33 0,10-4 33 15,-10 4-33-15,0 0 32 0,0 0-33 0,4-8 46 16,-4 8-12-16,0 0 4 0,-6-10-10 0,6 10-15 16,-7-7 11-16,7 7-3 0,-14-11 1 15,14 11-2-15,-15-10-1 0,6 5 1 0,-1 0 1 16,0-1 0-16,1 0-2 0,-3 1 1 0,3 1 0 15,0-1 3-15,-1 0-1 0,10 5-3 0,-14-7 1 16,14 7-3-16,-14-6 0 0,14 6-3 0,-8-5 3 16,8 5-4-16,-9-5 2 0,9 5-5 0,0 0 1 15,-9-5-4-15,9 5 5 0,0 0 9 0,0 0 1 16,0 0 2-16,0 0 3 0,0 0-2 0,0 0-3 16,0 0-3-16,11 5 4 0,-11-5 2 0,12 5 4 15,-12-5-4-15,20 6 4 0,-9-3-6 0,0 1 2 16,1-1-2-16,0 2-1 0,0-1 2 15,-1 0 0-15,1 0-1 0,-1 2-1 0,-2-3-1 0,2 3-43 16,-2-3 55-16,-1 4-47 0,-1-3 48 16,1 2-43-16,-8-6 49 0,10 12-44 0,-10-12 47 15,7 12-40-15,-7-12 54 0,0 12-55 0,0-12 51 16,-4 14-45-16,4-14 43 0,-9 14-22 0,2-8 21 16,-1 0-52-16,0 0 21 0,0 0-89 0,-2 0 23 15,1 0-61-15,0-2-92 0,0 0-104 0,9-4-148 16,-17 7-147-16,17-7-290 0,-12 1-481 0</inkml:trace>
  <inkml:trace contextRef="#ctx0" brushRef="#br0" timeOffset="93872.4">2881 8790 411 0,'-3'-9'609'15,"3"9"-128"-15,-4-15-55 0,4 15-61 0,-4-9-45 16,4 9-44-16,-3-10-36 0,3 10-44 0,0 0-40 16,-2-9-32-16,2 9-23 0,0 0-12 15,0 0-5-15,0 0 3 0,0 0 7 0,-3 11 5 16,3-11 4-16,0 14 3 0,0-14-5 0,-1 21-36 15,0-9 42-15,1 0-44 0,-2 1 26 0,2 1-36 16,-1 0 24-16,1 2-34 0,-1 0 14 0,1-3-35 16,0 2 25-16,-2 1-34 0,2-2 0 0,2 3-92 15,-2-3-31-15,0-1-121 0,0 1-55 0,-2-1-180 16,2-13-73-16,-2 22-524 0,2-22-679 16</inkml:trace>
  <inkml:trace contextRef="#ctx0" brushRef="#br0" timeOffset="94055.28">2811 8855 431 0,'3'-12'531'0,"-1"2"-71"0,2 1-37 15,-1-1-57-15,0 1-39 0,3 0-47 16,-3 0-51-16,4 0-36 0,-2 2-44 0,4-1-27 16,0 2-25-16,1-1-20 0,3 0-14 0,0 3-15 15,2-1-8-15,0 3-11 0,2-2-6 16,-3 2-7-16,1 2-3 0,-2 0-6 0,2 2-29 0,-3-1-56 15,1 2-52-15,-2 0-64 0,-2 1-77 0,0 0-65 16,-9-4-49-16,11 13-409 0,-11-13-319 0</inkml:trace>
  <inkml:trace contextRef="#ctx0" brushRef="#br0" timeOffset="94590.03">2820 8910 267 0,'0'0'527'0,"-10"6"-114"16,10-6-32-16,0 0-51 0,0 0-18 0,0 0-61 15,0 0-40-15,10 9-48 0,-10-9-22 0,15 1-27 16,-15-1-20-16,26 0-18 0,-13 1-16 0,3-1-8 16,0 0-9-16,3 0-10 0,0 0-42 15,-1-1-86-15,1 1-105 0,-2-1-109 94,2-2-110-94,-1 1-354 0,-4-2-289 0</inkml:trace>
  <inkml:trace contextRef="#ctx0" brushRef="#br0" timeOffset="94630.56">3254 8752 766 0,'0'0'612'15,"0"0"-120"-15,0 0-59 0,4-11-63 0,-4 11-38 16,0 0-92-16,0 0 33 0,0 0-92 0,0 0 30 16,0 0-70-16,0 0 35 0,0 0-62 0,0 0 27 15,0 0-49-15,4 13 35 0,-4-13-39 0,-1 18 20 16,1-18-43-16,0 24 20 0,-1-10-39 0,-1 1 16 15,1 2-26-15,0-1 8 0,-1 2-25 0,1 0-17 16,0 1 18-16,-3-3-6 0,3 2 0 16,0-2 1-16,-2 0-2 0,2-1-24 0,0-2-54 15,-1-2-86-15,2 2-73 0,0-13-51 0,-1 18-175 16,1-18-67-16,-1 12-624 0,1-12-756 0</inkml:trace>
  <inkml:trace contextRef="#ctx0" brushRef="#br0" timeOffset="94676.37">3246 8772 634 0,'5'-9'530'0,"-2"0"-92"15,3 1-44-15,-1 1-35 0,-5 7-44 16,11-14-35-16,-3 9-39 0,0 0-40 16,-1-1-33-16,2 2-36 0,1 0-21 0,1 1-22 15,-1 0-17-15,-10 3-10 0,23-2-18 0,-23 2-7 16,25 0-9-16,-12 2-8 0,1 0-6 0,-1 0-19 15,1 2-54-15,-2-1-57 0,-1 0-65 0,1 3-59 16,-3-1-78-16,-3 0-64 0,2 3-77 0,-8-8-305 16,3 12-280-16</inkml:trace>
  <inkml:trace contextRef="#ctx0" brushRef="#br0" timeOffset="94855.75">3252 8903 122 0,'-13'7'652'0,"13"-7"-139"0,0 0-70 15,0 0-48-15,0 0-55 0,0 0-58 0,4 10-44 16,-4-10-41-16,13 2-31 0,-13-2-35 0,17 2-23 16,-17-2-20-16,24 0-22 0,-11 1-11 0,2-1-7 15,-2 0-11-15,2 0-10 0,-1 0-42 0,0 0-83 16,-1 0-95-16,-13 0-130 0,24-1-128 0,-12-1-438 16,-12 2-449-16</inkml:trace>
  <inkml:trace contextRef="#ctx0" brushRef="#br0" timeOffset="95772.08">3968 8820 279 0,'-6'-8'551'0,"0"-1"-105"0,6 9-49 0,-7-11-29 16,7 11-29-16,-6-10-37 0,6 10-34 0,-6-8-46 16,6 8-42-16,-5-8-38 0,5 8-30 0,0 0-24 15,0 0-12-15,-10-5-2 0,10 5-4 0,0 0-60 16,-8 7 39-16,8-7-47 0,-6 11 57 0,6-11-64 16,-7 17 60-16,5-7-61 0,-2-1 56 0,1 2-64 15,1 0 57-15,1 1-61 0,-1-1 57 0,1 1-60 16,1 0 59-16,0 0-60 0,1-1 59 15,1 1-59-15,0-3 63 0,1 1-62 0,2-1 62 16,0 0-58-16,0-1 60 0,1-1-61 0,2-2 51 16,1 0-51-16,0-1 43 0,-9-4-62 0,20 4 54 15,-20-4-64-15,20-2 57 0,-9-2-58 16,-2 0 66-16,1-1-59 0,0-4 63 0,1 0-57 16,-4-1 58-16,2 0-53 0,-1-1 58 0,-2-1-60 15,1-1 59-15,-2 1-57 0,-1 0 62 0,1 2-54 16,-3 0 69-16,2 0-54 0,-4 10 65 0,4-16-65 15,-4 16 51-15,4-12-64 0,-4 12 53 0,2-10-55 16,-2 10 62-16,0 0-56 0,0 0 60 0,0 0-61 16,0 0 58-16,0 0-54 0,0 0 45 0,-5 14-53 15,5-14 45-15,-4 17-49 0,4-17 54 0,-1 21-46 16,0-10 49-16,1-11-58 0,0 22 56 0,1-11-57 16,2 0 55-16,-1 0-51 0,2-1 54 0,1-1-47 15,2-1 50-15,1 1-47 0,3-1 47 16,0-2-49-16,3 0 49 0,-1-2-53 0,1-2 57 15,-1-1-48-15,1-1 47 0,0-1-52 0,1-2 54 16,-2-3-48-16,0-1 50 0,1-1-54 0,-4-1 49 16,0-3-54-16,-1 0 50 0,-2-3-52 0,-1 1 46 15,-2-2-42-15,-3-1 41 0,1 2-44 0,-4-2 48 16,0 0-52-16,-2 2 49 0,-3-1-50 0,1 2 48 16,-2-1-56-16,0 4 22 0,0 0-109 0,-1 1-23 15,1 4-138-15,1 1-10 0,7 5-77 16,-12-3-65-16,12 3-87 0,0 0-260 0,-9 3-299 15</inkml:trace>
  <inkml:trace contextRef="#ctx0" brushRef="#br0" timeOffset="96045">4498 8819 52 0,'0'0'870'0,"0"0"-230"16,5-7-137-16,-5 7-91 0,0 0-125 0,0 0 21 16,0 0-92-16,0 0 31 0,7-6-63 0,-7 6 25 15,0 0-70-15,0 0 26 0,3 9-67 0,-3-9 27 16,-2 13-58-16,2-13 30 0,-1 14-57 16,1-14 33-16,-3 19-55 0,3-19 29 0,-4 21-40 15,4-21 3-15,-4 20-5 0,2-9-1 0,2-11-55 16,-4 19-24-16,1-9-161 0,3-10-76 0,-4 15-155 15,4-15-109-15,-3 11-395 0,3-11-563 0</inkml:trace>
  <inkml:trace contextRef="#ctx0" brushRef="#br0" timeOffset="96194.89">4473 8640 6 0,'1'-13'795'16,"0"1"-230"-16,-1 12-39 0,1-16-133 0,-1 16-27 15,2-15-118-15,-2 15-8 0,1-13-96 0,-1 13 13 16,0 0-84-16,4-14 31 0,-4 14-99 0,0 0-48 16,0 0-182-16,7-6-56 0,-7 6-135 0,0 0-422 15,12 2-380-15</inkml:trace>
  <inkml:trace contextRef="#ctx0" brushRef="#br0" timeOffset="96472.08">4761 8538 93 0,'0'0'893'16,"5"-10"-283"-16,-5 10-78 0,4-8-165 0,-4 8-34 16,0 0-106-16,7-8 20 0,-7 8-79 0,0 0 34 15,0 0-68-15,0 0-10 0,9 6 45 0,-9-6-55 16,5 14-8-16,-3-3 30 0,1 1-45 0,-1 1-8 15,1 4-4-15,-2-2 20 0,2 4-40 0,-2-1 18 16,0 0-35-16,1 1 19 0,-2 0-44 16,1 2 0-16,-1-2-2 0,1 1-4 0,1-1-1 0,-1 1-14 15,0-2-77-15,0 0-74 0,1-2-25 16,1 0-150-16,-1-4-84 0,0-1-103 0,1-2-556 16,1 0-688-16</inkml:trace>
  <inkml:trace contextRef="#ctx0" brushRef="#br0" timeOffset="96754.07">5136 8476 567 0,'2'-11'631'0,"1"0"-169"0,-3 11-25 0,5-16-115 16,-5 16-5-16,4-14-78 0,-4 14-23 15,0 0-18-15,4-9-9 0,-4 9-15 0,0 0-8 16,0 0-11-16,6 11-11 0,-6-11-18 0,3 17-4 15,-2-5-10-15,-1 2-4 0,1 0 15 16,0 2-1-16,1 3-7 0,-2 0-15 0,0 1 9 16,0 1-35-16,0 0 9 0,0 4-34 0,-2-2 10 15,2 1-35-15,0 0 0 0,-1 2-5 0,1-2-3 16,0 1-6-16,0-3-4 0,0-1-31 0,0-1-82 16,3-2-99-16,-2 2-81 0,0-3-89 0,2-1-195 15,-2 0-708-15,-1-4-887 0</inkml:trace>
  <inkml:trace contextRef="#ctx0" brushRef="#br0" timeOffset="97437.97">5840 8724 13 0,'0'0'608'0,"-1"-17"-65"16,1 17-123-16,0-15 6 0,0 15-99 15,1-13-1-15,-1 13-93 0,2-14 20 0,-2 14-89 16,7-10 24-16,-7 10-78 0,8-8 42 0,-8 8-68 16,12-2 39-16,-12 2-62 0,13 1 43 0,-13-1-59 15,13 7 56-15,-4-2-48 0,-3 2 34 0,-1 2-35 16,2 0 34-16,-2 3-52 0,0 0 32 0,-1 2-50 16,-2 0 38-16,1 1-40 0,-3-1-14 15,0-1 9-15,-1 2-3 0,-1-2 2 0,0-1 2 0,-2 0-3 16,1-1-1-16,-2 0 3 0,2-1-2 15,-1-2 4-15,4-8 2 0,-9 14 0 0,9-14 1 16,-8 8-1-16,8-8-1 0,0 0-2 0,0 0 9 16,-17-3-17-16,17 3-2 0,-3-13 0 0,3 13-1 15,-2-18 0-15,2 18-1 0,3-24 9 0,1 10-22 16,1-2-6-16,4 0-12 0,0-3-4 0,1 2-3 16,4 1-13-16,0 1-9 0,1 1 41 0,2 1-69 15,1 2 42-15,-1 3-69 0,-1 0 39 0,0 4-63 16,1-1 38-16,-1 3-65 0,-1 2 24 0,-2 0-68 15,1 1 42-15,-1 0-64 0,-3 3 30 0,1-2-27 16,-2 3 2-16,0-1-29 0,-9-4-35 0,14 10-22 16,-14-10-186-16,13 10 5 0</inkml:trace>
  <inkml:trace contextRef="#ctx0" brushRef="#br0" timeOffset="98087.81">6232 8756 167 0,'0'0'372'0,"0"0"-56"0,0 0-1 0,5 9-72 16,-5-9 64-16,0 0-15 0,0 0-21 0,0 0-36 15,7 9-22-15,-7-9-67 0,0 0 32 0,9 5-71 16,-9-5 36-16,0 0-50 0,15 5 20 0,-15-5-66 16,12 3 46-16,-12-3-63 0,14 2 42 0,-14-2-54 15,15 1 50-15,-15-1-58 0,14-1 50 0,-14 1-60 16,14-1 61-16,-14 1-63 0,12-6 60 16,-12 6-61-16,9-6 57 0,-9 6-62 0,6-11 57 15,-6 11-58-15,4-12 57 0,-4 12-58 16,0-15 60-16,0 15-58 0,-3-18 55 0,3 18-50 15,-4-19 48-15,-1 11-48 0,2-2 49 0,-1 1-55 16,4 9 58-16,-9-16-50 0,2 10 45 0,7 6-55 16,-14-10 50-16,14 10-55 0,-14-4 50 0,14 4-49 15,-16 2 52-15,7 1-53 0,1 4 57 0,-2-1-60 16,2 2 61-16,0 3-55 0,1 0 48 0,-1 1-49 16,3 1 50-16,1 1-47 0,0 0 52 0,2 3-48 15,-1-3 44-15,3-2-48 0,0 1 46 0,3 0-47 16,-1-1 44-16,3 0-43 0,2 0 47 15,3-1-43-15,1-1 3 0,4-1 0 0,0-1 4 16,3-2-6-16,0-2-2 0,-1-2-22 0,3 0-20 16,-1-2 26-16,1-3-68 0,2-1 46 0,0-4-66 15,-1-1 42-15,0 0-52 0,2-6 58 0,-1-1-42 16,-3-1 62-16,0-2-42 0,-1 0 61 0,-3 0-42 16,-1 0 59-16,-2 2-44 0,-2-1 56 0,-1 1-46 15,-1 1 54-15,-3 3-47 0,0 0 55 0,-1 2-46 16,0 2 8-16,-1-2 4 0,-3 11 8 0,4-12 6 15,-4 12 6-15,0 0 49 0,0 0-43 0,1-11 43 16,-1 11-55-16,0 0 56 0,0 0-65 0,0 0 49 16,-3 13-58-16,3-13 55 0,0 14-56 15,0-14 52-15,2 17-55 0,-2-17 55 0,3 22-58 16,1-11 58-16,-2 3-53 0,2-1 46 0,1 3-51 16,-1-3 43-16,4 2-68 0,-3-1 38 0,0-1-62 15,0 0 53-15,0 1-51 0,-1-4 47 0,1 0-40 16,-1-1 58-16,-4-9-39 0,2 15 55 0,-2-15-45 15,-2 12 54-15,2-12-42 0,-9 9 54 0,9-9-45 16,-14 8 46-16,4-5-47 0,10-3 48 0,-23 4-53 16,23-4 44-16,-26 1-77 0,13-1-40 0,-1-1-149 15,3 0-95-15,-2 0-136 0,3-2-251 0,10 3-232 16</inkml:trace>
  <inkml:trace contextRef="#ctx0" brushRef="#br0" timeOffset="98387.55">7007 8658 447 0,'0'0'690'15,"-7"-9"-110"-15,7 9-171 0,-3-9-25 0,3 9-111 16,0 0 26-16,0 0-81 0,0 0 31 0,0 0-76 15,-7 7 38-15,7-7-47 0,-1 17-5 16,1-5-15-16,-1 2-9 0,-1 3-6 0,1 1 1 16,0 2-6-16,-2 3-14 0,1 1-23 0,0-2 9 15,-1 2-12-15,0 1-14 0,1-2-21 0,-1 1 3 16,0-1-24-16,2-1 4 0,-1-1-44 0,-1-1-24 16,2-2-99-16,1-3-68 0,-2-1-68 0,1 0-104 15,1-2-109-15,0-12-95 0,-1 15-492 0,1-15-688 16</inkml:trace>
  <inkml:trace contextRef="#ctx0" brushRef="#br0" timeOffset="98671.08">7004 8715 420 0,'8'-14'391'0,"-2"2"20"0,2 1-106 15,0 1 38-15,2-1-71 0,-1 3 21 0,1-1-85 16,3 2 29-16,0 1-77 0,1 3 27 15,-2-1-77-15,1 3 35 0,1 0-70 0,-1 2 39 16,1 1-71-16,0 2 47 0,1 2-60 16,-3 1 47-16,1 0-58 0,-3 3 56 0,-1 0-58 0,-1 1 55 15,-1 1-68-15,-3-1 58 0,-3 1-61 0,-1 0 52 16,-1 0-60-16,-4 2 53 0,-3-3-58 16,1-1 58-16,-4-1-61 0,0 1 59 0,-2-3-58 15,-1-1 51-15,-1 0-54 0,-1-2 54 0,0-1-58 16,2-1 51-16,-3-2-108 0,3 0 19 0,0-3-106 15,1 2-27-15,1-2-139 0,1-1-56 0,2 0-91 16,9 4-366-16,-10-8-389 0</inkml:trace>
  <inkml:trace contextRef="#ctx0" brushRef="#br0" timeOffset="99072.09">7574 8658 69 0,'0'0'580'16,"0"0"-61"-16,0 0-115 0,0 0 13 0,0 0-81 15,0 0 7-15,0 0-88 0,0 0 16 0,-10 5-89 16,10-5 21-16,-8 7-78 0,8-7 24 0,-10 11-69 16,10-11 41-16,-9 16-69 0,9-16 53 0,-9 16-65 15,7-7-5-15,-2 1-2 0,4-10-6 0,-4 17-4 16,1-8-2-16,3-9 5 0,0 16-2 0,0-16 1 15,4 16-8-15,-4-16 1 0,8 15-2 16,0-9 1-16,-2 0-4 0,3-2-3 0,1 0-2 16,2 0-1-16,-1-2-1 0,2 0 34 15,0 0-43-15,1-4 46 0,0 1-53 0,1-1 46 16,1-3-48-16,-2 0 39 0,1-2-38 0,-2-1 41 16,-1-3-49-16,-1-1 41 0,-2 0-40 0,-2-1 5 15,-2-1 1-15,-2 0 0 0,-2 1-9 0,-2-2 8 16,-4 2 3-16,-3 0 4 0,-2-2-2 0,-2 1 1 15,-3 1-3-15,0 2-4 0,-3 2 2 0,2 0-7 16,0 5-21-16,1-1-36 0,1 3-58 0,1 1-67 16,0 2-30-16,13-1-136 0,-18 6-66 0,9-2-105 15,9-4-262-15,-7 8-324 0</inkml:trace>
  <inkml:trace contextRef="#ctx0" brushRef="#br0" timeOffset="99571.09">8013 8657 690 0,'0'0'644'0,"0"0"-175"16,0-14-28-16,0 14-134 0,0 0 16 0,0 0-93 15,4-12 20-15,-4 12-87 0,0 0 24 16,0 0-77-16,8 4 33 0,-8-4-61 0,4 8 29 0,-4-8-57 15,4 14 39-15,-4-14-54 0,1 14 39 16,-1-14-51-16,-1 17 43 0,-2-7-53 0,3-10 42 16,-5 18-53-16,0-10 37 0,2 1-46 0,-3-1 44 15,1 0-48-15,0-1 43 0,0 0-43 0,5-7 43 16,-11 9-45-16,11-9 42 0,-9 6-45 0,9-6 46 16,0 0-47-16,-16 3 38 0,16-3-42 0,0 0 42 15,-9-7-42-15,9 7 1 0,-5-11-13 16,5 11 40-16,-2-14-48 0,2 14 45 0,-2-17-44 15,2 17 1-15,2-24 6 0,0 14 3 0,2-2 4 16,1-2 0-16,3 3 4 0,1-3 2 0,1 4 15 16,3-3-9-16,1 2-2 0,-1 1 2 0,3 3 2 15,1 0-3-15,-1 2 4 0,2 2-4 16,-1 1 2-16,-1 2-1 0,1 2 2 0,0 0-1 16,-2 3 0-16,2-1 3 0,-4 4 0 0,2 0 3 15,-4 2-1-15,1 0 48 0,-2 1-52 16,-1 1 49-16,-3 0-58 0,3-1 49 0,-4 2-51 0,-1-2 48 15,-1-1-50-15,-1 2 49 0,0-1-52 0,-2-11 39 16,-2 20-109-16,2-20-11 0,-3 17-131 16,3-17-31-16,-4 14-105 0,4-14-54 0,-4 13-83 0,4-13-274 15,-4 8-304-15</inkml:trace>
  <inkml:trace contextRef="#ctx0" brushRef="#br0" timeOffset="100071.19">8673 8733 143 0,'7'-9'508'0,"-7"9"-162"0,7-15 17 15,-7 15-93-15,3-14 51 0,-3 14-60 0,-3-15 29 16,3 15-79-16,-6-16 26 0,6 16-72 0,-10-14 32 16,2 7-55-16,0 2 20 0,1 0-75 0,-5 1 45 15,2 2-72-15,0 0-8 0,-3 1-6 0,2 2 44 16,-2 1-69-16,0 0 58 0,0 3-72 15,0 0 46-15,1 1-58 0,1 1 52 0,0 2-59 16,2-1 52-16,0 1-56 0,1-1 48 0,3 1-48 16,0 0 53-16,5-9-55 0,-5 16 52 15,5-16-51-15,0 13 49 0,0-13-51 0,6 14 52 16,-6-14-54-16,12 13 50 0,-2-8-53 0,0 0 53 16,3 0-45-16,-1-3 41 0,0-1-53 0,4 0 53 15,-2-2-53-15,2-1 52 0,0-3-55 0,-1-1 57 16,1-1-56-16,0-4 52 0,-2-1-50 0,0-2 54 15,-1-2-52-15,-2 0 55 0,0-3-56 0,-2 0 8 16,-3-3 3-16,2 1 7 0,-3-2 1 16,-1 1-1-16,-3 1 5 0,1 3 21 0,-2 0 12 0,2 1 6 15,-2 3-1-15,1 2-11 0,-1 12-10 16,-1-20-2-16,1 20 7 0,-3-12-37 0,3 12 31 16,0 0-16-16,0 0 39 0,-10 1-18 0,10-1 25 15,-6 14 1-15,3-2 6 0,2 0-2 0,-2 2 3 16,2 1-4-16,0 4-3 0,-1-1-8 0,1 0-8 15,0 2-5-15,1-1-2 0,-2 2-14 16,2 0 3-16,0 0-46 0,0-1-73 0,0 2-29 0,2-2-182 16,-1 1-139-16,0 3-176 0,2-5-382 0,0 2-626 15</inkml:trace>
  <inkml:trace contextRef="#ctx0" brushRef="#br0" timeOffset="100854.35">9834 8484 102 0,'2'-12'552'15,"1"1"-61"-15,1 2-60 0,-2-1-15 0,-2 10-36 16,4-16-49-16,-4 16-56 0,3-11-19 0,-3 11-62 16,2-12-26-16,-2 12-49 0,0 0 21 0,0 0-39 15,0 0 23-15,0 0-32 0,0 0 19 0,0 0 0 16,-1 12-36-16,-2-3 34 0,2 2-32 15,0 3 11-15,-2 0-36 0,1 1 19 0,-2 1-34 16,1 1 22-16,1-1-15 0,-1 3-10 0,2-2-5 16,-2-1-4-16,1 2-4 0,1-2-3 0,-1 0-8 15,1 0-16-15,0-4-79 0,1 1-103 0,-2-2-86 16,2-11-78-16,-2 18-154 0,2-18-171 16,-3 12-279-16,3-12-542 0</inkml:trace>
  <inkml:trace contextRef="#ctx0" brushRef="#br0" timeOffset="101354.19">9669 8556 547 0,'0'0'522'0,"0"0"-100"16,0 0-56-16,0 0-37 0,0 0-32 0,11-5-63 15,-11 5-31-15,20 0-30 0,-9 2-25 0,6-1-22 16,-1-1-23-16,5 1-22 0,2 0-12 0,0-1-12 15,-1 1-9-15,6-1-7 0,0-1-7 16,0 1-6-16,1-1-5 0,-1-1-2 0,0 0-5 0,0 0 1 16,-2-1-11-16,-2 0-4 0,-3 0-6 0,-2 0-1 15,-4 1 1-15,2-2 3 0,-6 1-2 0,0 1 0 16,-1-2 1-16,-10 4-3 0,11-4 2 16,-11 4 3-16,0 0 21 0,0 0-16 0,0 0 6 15,0 0 7-15,0 0 4 0,0 0 5 0,-10-5-1 16,10 5 7-16,-12 5 4 0,12-5 2 0,-13 10-6 15,5-2-2-15,0-1 1 0,2 3-1 0,0 1-5 16,-1-1 10-16,3 4-15 0,-1-2-2 0,1 1-4 16,3-1 3-16,0 1-5 0,1-1 1 0,2 0-2 15,1 0 0-15,3 1 4 0,1-1-2 0,0-3 2 16,4 3-3-16,0-4-6 0,2-1-1 0,0 0 3 16,1-2 4-16,2 0 1 0,0-3-4 15,-1 0 5-15,0-2-6 0,2-3 2 0,0 0-2 0,-2-2-1 16,0-2 1-16,-1-3-1 0,0-2 0 0,-1 0 1 15,-3-2-3-15,-3 0 1 0,-1 0-27 16,-2-2 31-16,-3 1-27 0,-2 2 27 0,-2-3-31 16,-2 2 28-16,-2 0-35 0,-4 0 5 15,-3 1-61-15,0 1-33 0,-2 2-83 0,0 3-69 16,1 2-80-16,0 0-86 0,1 3-123 0,1 0-256 16,-1 1-345-16</inkml:trace>
  <inkml:trace contextRef="#ctx0" brushRef="#br0" timeOffset="101888.73">11006 8501 389 0,'-3'-9'398'0,"1"-1"-42"15,-1 0-29-15,3 10-13 16,-8-17-31-16,3 11-10 0,0-2-46 0,-2 2-4 0,7 6-38 16,-14-10-6-16,14 10-33 0,-20-2 9 0,20 2-36 15,-20 3 11-15,8 2-38 0,2 2 16 0,-3 0-35 16,3 2 22-16,0 2-32 0,1 2 26 15,0 1-10-15,1 0-3 0,3 1-15 0,0 2-2 16,0-1-4-16,4 1-7 0,1 1-8 0,1-1-7 16,3-1-5-16,-1 0-5 0,4-1-1 0,3 1-31 15,3-2 22-15,1 0-54 0,3-4-63 0,1 0-77 16,1-2-91-16,-1-2-115 0,1-3-57 0,0-2-73 16,-5-2-365-16,4-2-441 0</inkml:trace>
  <inkml:trace contextRef="#ctx0" brushRef="#br0" timeOffset="102303.14">11160 8398 245 0,'0'-15'446'0,"0"3"-43"16,2 1-20-16,-2 11-17 0,0-16-32 15,0 16-55-15,1-15-53 0,-1 15-27 0,0 0-20 16,3-13-20-16,-3 13-16 0,0 0-9 0,0 0-5 16,0 0-6-16,3 9-23 0,-3-9 27 0,0 15-27 15,0-15 24-15,0 23-39 0,0-10 27 0,-1 3-35 16,1 2 26-16,-2 0-34 0,-1 0 15 0,2 1-26 15,-2-1 24-15,2 1-11 0,-2-1-9 0,2 0-12 16,-3-1-4-16,2-1-8 0,-1-1-6 0,0-1-6 16,2-1-3-16,-2-2-5 0,3-11 4 15,-3 19-5-15,3-19 1 0,-4 13-3 0,4-13-3 0,-4 8-9 16,4-8-13-16,0 0-27 0,0 0 18 0,0 0-36 16,0 0 18-16,-10-6-44 0,10 6 24 15,-1-13-29-15,1 13 38 0,0-19-20 0,1 7 33 16,1 0-27-16,2-2 25 0,0-1-22 0,4 2 33 15,-2-1-21-15,2-1 29 0,1 3-24 0,1 0 27 16,1 1-6-16,-1 2 15 0,2 0-24 0,1 2 28 16,1 1-25-16,-2 2 29 0,0 2-22 0,2 1 28 15,-1 2-26-15,1 0 27 0,2 4-27 16,-2 0 25-16,-1 3 4 0,1 1-2 0,-2 0-3 16,0 2-6-16,-3 1-1 0,-2 0 0 0,0 2 4 15,-2-1 0-15,-1 2 0 0,-3-3-5 16,0 2 2-16,-2-2 2 0,-2 2 1 0,-2 0-3 0,0-2-6 15,0 0-64-15,-1 0-41 0,-3-2-148 16,2 0-53-16,2-4-107 0,5-6-120 0,-9 12-308 16,9-12-392-16</inkml:trace>
  <inkml:trace contextRef="#ctx0" brushRef="#br0" timeOffset="102802.53">11799 8558 233 0,'-4'-11'529'16,"1"1"-52"-16,-1 0-70 0,-1 2-27 0,-2-1-39 16,2 0-32-16,0 1-54 0,0-1-13 0,-4 3-58 15,0 0-8-15,0 2-53 0,9 4 1 0,-19-5-43 16,19 5 9-16,-21 0-38 0,11 3 17 0,-1 1-26 15,-2 1 24-15,1 3-4 0,0 2-8 0,0-2-20 16,2 3 10-16,2-1-7 0,1 1-3 0,0 2-2 16,1-2 15-16,3 0-42 0,-1 0 30 0,4-11 7 15,2 21-18-15,0-12-8 0,2 1-3 16,3-2-6-16,0-1-1 0,2 1-1 0,0-3-4 16,3-1 1-16,-2 0 0 0,0-2-1 0,-10-2 3 15,24 0-26-15,-24 0 31 0,23-4-27 0,-10 0 24 16,-3-2-24-16,1 0 28 0,0-3-24 0,0 0 29 15,0-2-25-15,-2 0 29 0,-2-1-31 16,2 0 29-16,-4-1-27 0,3 0 29 0,-4 1-33 16,2 1 6-16,-2 0 14 0,0 2-12 0,-4 9-5 15,7-16-4-15,-7 16-2 0,3-10 20 0,-3 10-27 16,0 0 28-16,0 0-28 0,0 0 29 16,0 0-26-16,2 11 31 0,-2-11-32 0,-3 17 29 0,3-17-24 15,0 22 33-15,-2-10-2 0,0 2-3 0,2 2 0 16,-2-1-4-16,0-1-4 0,1 0-22 15,1-1-36-15,-1-1-49 0,1 1-73 0,1-2-122 16,0-1-101-16,3 0-98 0,-4-10-476 0,5 15-565 16</inkml:trace>
  <inkml:trace contextRef="#ctx0" brushRef="#br0" timeOffset="103272.53">12002 8510 83 0,'0'0'580'0,"10"-13"-113"0,-10 13-44 16,7-8-44-16,-7 8-39 0,9-6-60 0,-9 6-37 16,10-4-33-16,-10 4-26 0,0 0-26 0,18 2-19 15,-18-2-13-15,13 6-13 0,-13-6-9 16,15 10-11-16,-15-10-6 0,12 14-5 0,-6-6-7 16,-2-1-9-16,1 3-5 0,-1-1-14 0,-1 0-5 15,0 1-7-15,1-1-5 0,-4-9-4 0,0 18-3 16,0-18-2-16,-2 18-4 0,2-18 4 0,-8 17-4 15,8-17-2-15,-8 13-3 0,8-13-3 0,-9 10 4 16,9-10-1-16,-9 6-1 0,9-6 0 0,0 0-7 16,-16 1 0-16,16-1 0 0,0 0 3 0,-11-7-6 15,11 7-1-15,-2-9 1 0,2 9 0 16,-4-13-2-16,4 13-25 0,4-17 30 0,-2 7-26 16,4 0 31-16,1-1-29 0,0-2 27 0,4 1-25 0,1-2 30 15,1 2-28-15,2-1 31 16,2 2-30-16,-2 1 23 0,3 0-22 0,-3 2 31 15,2 2-28-15,-2 1 20 0,3 0-27 0,-3 2 30 16,4 0-32-16,-6 3 23 0,3 0-23 0,-2 1 29 16,2 2-26-16,-3 2 27 0,3 1-29 0,-3 0 26 15,-2 2-26-15,0 1 30 0,-2 0-1 0,0 2 2 16,-1-1 8-16,-2 1 2 0,-1 2-1 0,-1-3-4 16,-2 2-1-16,-2 1-1 0,-2-2 0 0,2 3-7 15,-4-2-4-15,1-2-40 0,-1 2-60 0,-2 0-78 16,2-2-62-16,-2-1-173 0,2 0-86 15,1 0-525-15,3-9-627 0</inkml:trace>
  <inkml:trace contextRef="#ctx0" brushRef="#br0" timeOffset="103851.01">12866 8545 466 0,'-2'-13'539'0,"-3"3"-69"16,0 1-59-16,1-2-56 0,-3 2-26 0,1-2-53 16,-1 1-20-16,-2 1-57 0,0 0-17 0,2 1-56 15,-4 2-3-15,2 1-46 0,-2 1 6 16,11 4-38-16,-20-6 14 0,20 6-33 0,-23 0 13 16,12 3-28-16,0 1 12 0,-3 0-19 15,1 3 32-15,1 2-9 0,1-1 1 0,0 3 5 16,1 0 0-16,2 0-4 0,1 0-7 0,1 2-5 15,2-2-3-15,1 0-3 0,3-11-7 0,0 21-4 16,3-11-2-16,-3-10-8 0,8 16 0 0,-1-9 1 16,1 0 1-16,2-1 2 0,-1-2 2 0,2 0 2 15,-1-3 2-15,0 3 1 0,-10-4 2 16,23 0 7-16,-10-1-3 0,-13 1-3 0,20-5-1 0,-9 0 6 16,-2 0 4-16,1 1 2 0,-1-3 5 15,-1 0 16-15,0-2-35 0,-2 1 35 0,1 0-19 16,-3-2 36-16,0 0-24 0,1 2 30 0,0 0-31 15,-5 8 26-15,7-13-45 0,-7 13 15 0,6-10-35 16,-6 10 29-16,0 0-29 0,0 0 25 0,0 0-31 16,0 0 33-16,7 6-17 0,-7-6 20 0,0 14-29 15,0-14 31-15,-2 21 11 0,-1-8-7 0,3 0 6 16,-2 2-3-16,0 1-1 0,0-1-1 0,0 2-1 16,-1-2-1-16,1 1 3 0,0 1 0 15,-3-1-3-15,3 2-7 0,-1-2-3 0,-1 0-3 16,2 0-2-16,0 0-3 0,-3 0 0 0,3-2-24 15,0-1 28-15,-2-1-21 0,-1-1 27 0,2 0-24 16,-1-2 26-16,0 0-23 0,4-9 23 0,-9 13-30 16,1-7 28-16,8-6-51 0,-13 6 2 0,13-6-68 15,-15 3-18-15,15-3-87 0,-18-4-91 0,9 0-130 16,-1 0-72-16,2-2-574 0,1-2-690 0</inkml:trace>
  <inkml:trace contextRef="#ctx0" brushRef="#br0" timeOffset="104268.22">13034 8614 106 0,'0'0'546'0,"12"-6"-125"16,-12 6-51-16,9-4-39 0,-9 4 11 0,10-4-95 15,-10 4-7-15,13-1-82 0,-13 1 15 0,17 0-79 16,-17 0 30-16,18-2-68 0,-18 2 41 0,17 0-59 15,-17 0 46-15,15-1-56 0,-15 1 45 0,15-3-51 16,-15 3 59-16,14-3-54 0,-14 3 2 0,13-8 17 16,-13 8 0-16,12-11 5 0,-8 3 2 0,0-1 0 15,-1 0 3-15,1-1 0 0,-2-3-19 16,0 2 23-16,0-2-24 0,-1 0 39 0,-1 2-31 0,0-2 36 16,-1 2-36-16,-1 0 26 0,0 1-36 0,-4-1 21 15,1 3-35-15,-4 0 26 0,0 2-33 16,0 0 30-16,-5 4-21 0,1 1 26 0,2 2-24 15,-3 1 30-15,1 4-25 0,-1 0 17 0,1 3-15 16,2 2 15-16,-1 2-7 0,4 1 22 0,1 0-20 16,0 1 13-16,4 1-3 0,-1 0-5 0,4-1-8 15,0-1-11-15,0 2 1 0,4-1-4 0,4 0-6 16,-2-1 0-16,5 1-3 0,3-2-4 0,0 0-7 16,2-2-24-16,1-1-36 0,-1-3-50 15,-1-1-68-15,4-1-58 0,-2-3-32 0,2-1-132 16,-1-2-49-16,2-1-74 0,-2-3-501 15,4-1-627-15</inkml:trace>
  <inkml:trace contextRef="#ctx0" brushRef="#br0" timeOffset="104702.45">14030 8470 320 0,'4'-10'635'0,"-4"10"-98"16,0 0-69-16,4-10-56 0,-4 10-81 0,0 0-17 15,0 0-62-15,3-11-12 0,-3 11-61 16,0 0 8-16,0 0-27 0,0 0 1 0,0 0-40 0,0 0 21 16,6 11-38-16,-6-11 15 15,3 13-34-15,-3-13 4 0,-3 16-36 0,3-16 13 16,0 20-18-16,0-8-11 0,-2-2-4 0,0 2-6 15,2 1-9-15,-2-3-43 0,2 2-85 0,-3-1-99 16,3-11-78-16,-4 20-197 0,4-20-138 0,-7 14-439 16,7-14-678-16</inkml:trace>
  <inkml:trace contextRef="#ctx0" brushRef="#br0" timeOffset="104839.48">14089 8307 406 0,'3'-12'616'0,"-3"12"-35"0,1-19-126 16,-1 19-24-16,0-13-134 0,0 13-3 0,2-13-113 16,-2 13 6-16,2-10-88 0,-2 10 25 0,0 0-77 15,8-7-8-15,-8 7-171 0,0 0-90 0,10 2-147 16,-10-2-156-16,9 5-269 0,-9-5-320 0</inkml:trace>
  <inkml:trace contextRef="#ctx0" brushRef="#br0" timeOffset="105334.52">14298 8388 537 0,'0'0'665'0,"0"0"-129"0,12-6-95 0,-12 6-58 15,12-3-70-15,-12 3-8 0,13-3-57 0,-13 3-2 16,16-2-59-16,-16 2-4 0,18 0-60 0,-18 0 2 15,17 2-49-15,-17-2 4 0,18 6-25 0,-11-1 3 16,0 0-35-16,-1 2 19 0,0 0-38 0,-4 3 34 16,-2-10-36-16,2 19 42 0,-2-19-42 0,-2 20 24 15,0-9-28-15,-1-2 28 0,-2 1-30 0,1-1 25 16,-1 0-26-16,5-9 27 0,-9 15-27 0,9-15 30 16,-11 10-29-16,11-10 28 0,-11 9-27 0,11-9 29 15,0 0-35-15,-11 5 33 0,11-5-33 16,0 0 27-16,-12-5-24 0,12 5 27 0,-4-10-32 15,4 10 25-15,0-12-33 0,0 12 33 0,0-16-24 16,2 6-3-16,0 0 5 0,3 0 0 0,0-2 25 16,3 0-27-16,1-1 26 0,0 1-27 0,5-1 28 15,1 2-33-15,2-2 25 0,-2 4-31 0,5 0 33 16,1 3-25-16,-4 2 23 0,2-1-28 0,-4 4 24 16,3-1-28-16,0 2 27 0,-3 3-25 0,0-2 27 15,0 5-25-15,-4 0 32 0,3 2-28 16,-3 1 32-16,0 1-23 0,-2 1 33 0,-2 1-20 15,0 0 25-15,-1 1-28 0,-1 0 22 16,-2-1-3-16,-1 0-4 0,0 1-7 0,-2-2-24 16,0 2-80-16,0-1-104 0,-2-1-88 0,1 0-207 15,-1-1-152-15,2-10-369 0,-4 15-616 0</inkml:trace>
  <inkml:trace contextRef="#ctx0" brushRef="#br0" timeOffset="105768.02">15581 8421 415 0,'0'0'618'15,"-4"-13"-80"-15,4 13-66 0,-2-10-55 0,2 10-55 16,0 0-34-16,-1-15-45 0,1 15-72 0,0 0-20 15,0 0-57-15,-1-11 12 0,1 11-51 0,0 0 22 16,0 0-38-16,0 0 17 0,0 17-34 16,0-17 17-16,0 15-17 0,0-15-12 0,-1 22-31 15,1-9 16-15,0-1-33 0,0-12 28 0,-2 23-6 16,2-12-5-16,-1 0-10 0,-1 0-46 0,2-11-65 16,-3 19-88-16,3-19-72 0,-3 16-184 0,3-16-95 15,-3 12-493-15,3-12-646 0</inkml:trace>
  <inkml:trace contextRef="#ctx0" brushRef="#br0" timeOffset="105917.37">15602 8248 494 0,'0'0'517'0,"0"-16"-105"0,0 16 18 16,2-12-75-16,-2 12 3 0,-2-10-102 0,2 10 10 15,0 0-109-15,0-14 11 0,0 14-83 0,0 0 27 16,0 0-70-16,0 0 36 0,0 0-102 0,0 0-39 15,0 0-163-15,0 0-63 0,0 0-111 0,0 0-459 16,0 0-409-16</inkml:trace>
  <inkml:trace contextRef="#ctx0" brushRef="#br0" timeOffset="106189.92">15919 8271 762 0,'9'-8'704'16,"-9"8"-165"-16,7-6-71 0,-7 6-70 0,9-6-51 15,-9 6-52-15,0 0-49 0,7-4-28 0,-7 4-24 16,0 0-41-16,0 0-2 0,0 0-49 0,-1 14 16 16,-2-4-31-16,-2 1 7 0,-1 2-23 15,0 2-3-15,-3 3 15 0,0 4-30 0,-5 0 5 16,1 4-29-16,-2-1 12 0,-1 1-13 0,0-1-1 15,0-1-5-15,1 3-6 0,-1-3-5 0,3 0-3 16,0-1-8-16,2-5-52 0,0 1-76 0,3-2-88 16,2-3-44-16,1 0-184 0,1-4-98 0,0 1-637 15,4-11-790-15</inkml:trace>
  <inkml:trace contextRef="#ctx0" brushRef="#br0" timeOffset="106451.42">16137 8528 655 0,'0'0'624'0,"10"-9"-126"0,-10 9-57 0,0 0-65 15,9-6-36-15,-9 6-29 0,0 0-52 0,0 0 4 16,0 0-41-16,2 12-11 0,-2-12-49 0,-2 13 1 16,2-13-39-16,-5 19 2 0,2-6-40 0,1 0 8 15,-2 3-18-15,1-1-14 0,-2 0-15 0,2 2-8 16,0 0-8-16,-1 1-8 0,-1-1-2 0,2 1-7 15,1-1-23-15,-1 0 0 0,0-2-87 0,2-1-66 16,0 0-80-16,-2-2-105 0,3-12-121 16,-1 19-73-16,1-19-518 0,-4 14-675 0</inkml:trace>
  <inkml:trace contextRef="#ctx0" brushRef="#br0" timeOffset="106717.39">16121 8543 264 0,'9'-15'537'0,"-1"4"-56"0,1 0-78 0,0-1-24 16,1 2-38-16,0 1-54 0,2 0-56 0,-1 2-19 16,2 1-44-16,0 3-11 0,-2-1-36 0,2 4-2 15,0 0-25-15,-2 3-4 0,2 0-19 16,-1 3-7-16,0 1-10 0,0 2-6 16,-3 0-6-16,0 2 3 0,-3 1 1 0,1 1-4 15,-4 0-3-15,0 0 0 0,-3-1 1 0,-1 1 1 16,-2 0-4-16,-1 0 2 0,-3 0 1 0,-2-2 4 15,-3-2-8-15,-1 1-1 0,-2-2-15 0,1-2-9 16,-4 1-13-16,1-3-29 0,0-2-61 0,-2 0-71 16,2-2-46-16,-2 0-160 0,3-3-85 0,1 0-606 15,2-2-676-15</inkml:trace>
  <inkml:trace contextRef="#ctx0" brushRef="#br0" timeOffset="107783.08">17518 8371 452 0,'1'-11'441'0,"-1"11"-36"0,-1-16-49 15,1 16-25-15,-4-15-7 0,4 15-40 0,-4-12-30 16,4 12-38-16,-8-10-26 0,8 10-27 0,-8-6-25 15,8 6-15-15,-12-3-16 0,12 3-11 16,-12 4-7-16,12-4-16 0,-16 9 13 0,7-3-42 0,3 3 26 16,-2 0-29-16,2 3 22 0,-1 1-26 15,0 2 22-15,3-1-36 0,0 1 24 0,2 1-13 16,0-1-2-16,2 0-4 0,0-2-3 0,4 0-5 16,0 3 2-16,2-4-7 0,4 1 2 0,1-3-3 15,3 0-2-15,2 0 3 0,3-2-5 0,-2-2-2 16,2-1 5-16,-1-3-24 0,1 0 31 0,2-2-22 15,-3-3 27-15,1 0-30 0,-1-3 33 0,-3-1-35 16,-1-1 30-16,-1-2-27 0,-1-2 23 0,-4 1-30 16,0-2 2-16,-4-1 1 0,0 0 28 0,-4 0-30 15,-1 1 25-15,-2-1-23 0,-2 1 17 16,-2-1-18-16,-1 2 19 0,-1 2-37 0,-2-1 25 16,0 1-46-16,-1 3 7 0,1 0-20 0,-3 2-17 15,2 2-22-15,1 1-35 0,-1 1-59 0,1-1-74 16,-2 4-74-16,13-2-41 0,-19 5-58 15,7-1-423-15,12-4-413 0</inkml:trace>
  <inkml:trace contextRef="#ctx0" brushRef="#br0" timeOffset="108266.92">17802 8432 150 0,'0'0'609'0,"5"-7"-101"16,-5 7-95-16,6-5-37 0,-6 5-58 0,9-5-35 16,-9 5-55-16,0 0-12 0,14-1-53 0,-14 1 2 15,12 3-48-15,-12-3 9 0,10 8-36 16,-10-8 15-16,10 10-13 0,-5-3-12 16,-1 2-6-16,1-1-8 0,-2 2-4 0,-3-10-5 15,4 18-3-15,-4-18-7 0,1 19 9 0,-1-19-26 16,-1 16 0-16,1-16 0 0,-4 16-11 0,4-16 7 15,-4 15-14-15,4-15 4 0,-5 11 2 0,5-11-2 16,-5 7-1-16,5-7 0 0,0 0-4 0,0 0-1 16,0 0-28-16,0 0 31 0,0 0-27 0,-10-6 22 15,10 6-13-15,2-12 11 0,2 4-25 0,0-2 27 16,0-1-26-16,3-1 25 0,0-2-21 16,0 1 24-16,4-2-26 0,0-1 29 0,-1 2-23 15,3-2 20-15,0 2-33 0,0 2 28 0,1-1-8 16,-1 3-9-16,0 2 1 0,2 1 2 0,-1 2-5 15,-3 1 5-15,1 2-2 0,-12 2 1 0,24 1-25 16,-13 0 34-16,-2 5-27 0,0 1 39 16,-1 0-32-16,1 4 23 0,-3 2-3 0,-1-2 1 15,1 4 0-15,-2-1-1 0,-2 1 2 0,-1-1-2 16,2-2 2-16,-3 4-3 0,0-4 9 0,-3 2-6 16,2-1 3-16,0-1 0 0,0-1-5 15,-1 0-18-15,1-1-64 0,1-10-35 0,-3 16-143 16,3-16-58-16,0 12-114 0,0-12-128 0,0 0-294 15,0 0-402-15</inkml:trace>
  <inkml:trace contextRef="#ctx0" brushRef="#br0" timeOffset="108516.68">18402 8212 85 0,'5'-9'603'0,"-5"9"-94"16,10-11-130-16,-10 11 14 0,6-7-58 0,-6 7 19 15,0 0-84-15,0 0 19 0,0 0-84 16,0 0-23-16,0 0-10 0,8 8-24 0,-8-8-14 16,-2 18-7-16,0-8-36 0,1 2 23 0,-2 3-44 15,0 1 20-15,1 3-31 0,-1 0 20 16,1 3-26-16,-1 0 25 0,0 1-15 0,1 0 20 16,1 0-34-16,-1 0 16 0,0-2-21 0,4-1-50 15,-2 0-77-15,3-1-93 0,-1-1-94 0,1-1-94 16,2-3-165-16,-1 0-631 0,1-4-774 0</inkml:trace>
  <inkml:trace contextRef="#ctx0" brushRef="#br0" timeOffset="109115.95">18602 8438 607 0,'5'-13'491'15,"-5"13"-102"-15,0 0-37 0,5-9-43 16,-5 9-22-16,0 0-54 0,0 0-12 0,0 0-47 15,0 0-5-15,13 5-38 0,-13-5-2 0,5 10-17 16,-5-10-11-16,8 12-9 0,-8-12-16 0,7 16-9 16,0-9-11-16,-2 2-4 0,1-1-13 0,2 2-5 15,1-1-5-15,1 1-7 0,0-2-2 0,3 0-2 16,-3 1-2-16,1-3 0 0,0-1 24 0,-2 0-27 16,0-2-5-16,-9-3 9 0,19 1-2 0,-19-1-3 15,18-3 2-15,-18 3 5 0,19-7 19 0,-11-1 4 16,2 0-19-16,-1-2 42 0,0 0-19 0,0-3 32 15,-2 2-18-15,0-2 35 0,-1-1-28 16,1 0 24-16,0 1-14 0,-2 2 21 0,-1 2-12 16,0-2 17-16,0 4-10 0,0-2 3 0,-4 9-24 15,4-11 3-15,-4 11-18 0,0 0-3 0,0 0 3 16,0 0 9-16,0 0-8 0,0 0 0 16,-5 22 4-16,1-6-8 0,-1 3 6 0,1 7-8 15,-1 3-1-15,-2 3-9 0,3 2 1 0,1 3-8 16,-1 5-5-16,1 1-17 0,-1 0 9 0,2 0-7 15,0 2-3-15,0-2-7 0,-1-1 1 0,-2 1 1 16,2 1 0-16,-3-3-1 0,0-1-2 0,1-5-4 16,-3-3 0-16,-2-1 0 0,0-3 2 0,-3-3-1 15,0-2 4-15,-1-3-2 0,-1-4 1 16,-1-3-6-16,-1-2-5 0,-4-4-14 0,4-2-7 16,-2-3-9-16,0-3 0 0,-1-1-25 0,-2-4 11 15,3-3-12-15,-2-2 11 0,2-3-12 16,1-3-1-16,2-3 3 0,2-1 9 0,0-2-18 0,5-3 15 15,3 2-30-15,5-1 21 0,2 0-6 0,6-4-11 16,3 1 1-16,5 2 5 0,6-2 8 0,2 5-25 16,4 0-13-16,2 4-29 0,-1 3 2 0,2 4 46 15,-1 0-60-15,2 3 44 0,-2 2-69 0,-2 2 18 16,-3 1-86-16,2 0-12 0,-5 2-99 16,-1-1-63-16,-2 2-108 0,-2 0-242 15,-3-1-278-15</inkml:trace>
  <inkml:trace contextRef="#ctx0" brushRef="#br0" timeOffset="110498.5">3303 9593 479 0,'0'0'604'16,"0"-17"-111"-16,0 17-86 0,0-12-63 0,0 12-67 16,0 0-44-16,2-13-39 0,-2 13-29 15,0 0-31-15,0 0-12 0,0 0-18 0,0 0-12 0,0 0-15 16,0 0-5-16,0 12-7 0,0-12-58 0,1 17 52 16,-1-17-61-16,2 20 54 0,2-9-61 15,-3 1 56-15,1 0-54 0,0 0 55 0,1 0-53 16,-2 0 51-16,0-1-56 0,1 0 51 0,0 0-60 15,-2-11 57-15,3 16-56 0,-3-16 58 0,4 15-56 16,-4-15 62-16,2 11-58 0,-2-11 61 0,5 8-60 16,-5-8 59-16,0 0-64 0,14 0 57 0,-14 0-62 15,13-7 60-15,-4-1-62 0,0-1 61 0,1-2-62 16,0-1 59-16,2-3-62 0,-2-1 60 0,3 0-60 16,-2 0 63-16,-2 5-65 0,1-1 60 15,-2-1-62-15,0 4 59 0,-2 0-58 0,2 1 50 16,-8 8-59-16,10-13 50 0,-10 13-62 0,9-7 65 15,-9 7-59-15,10-4 66 0,-10 4-64 0,9 5 67 16,-9-5-57-16,11 11 63 0,-6-4-59 0,1 2 59 16,-1 0-57-16,0 0 60 0,2 4-59 0,-1-1 59 15,0-1-62-15,1 1 60 0,-2 0-59 0,0-3 61 16,2 1-61-16,-2-2 62 0,3 2-57 0,-1-2 61 16,1-1-57-16,-1 1 59 0,2-3-60 0,-1 1 62 15,1-2-50-15,1 0 48 0,-10-4-58 0,18 0 55 16,-18 0-55-16,20-7 59 0,-11 2-58 0,3-4 54 15,-2-3-58-15,2-1 50 0,-1-4-53 0,-1 0 57 16,-1-3-57-16,1 1 53 0,-2-3-51 0,-2 1 51 16,0 0-51-16,-3 0 55 0,1-1-56 15,-1 4 53-15,-2 0-56 0,-1 2 52 0,-1 0-56 16,-2 2 42-16,2 1-99 0,-2 2-32 0,1 2-134 16,-2 0-24-16,4 9-83 0,-5-10-54 0,5 10-96 15,0 0-259-15,-5-8-285 0</inkml:trace>
  <inkml:trace contextRef="#ctx0" brushRef="#br0" timeOffset="111003.72">4143 9382 588 0,'2'-10'562'15,"-2"10"-30"-15,3-15-120 0,-3 15-9 0,1-11-125 16,-1 11 8-16,3-10-103 0,-3 10 21 0,0 0-98 16,1-11 32-16,-1 11-81 0,0 0 46 0,0 0-61 15,0 0 57-15,5 13-55 0,-5-13 58 0,1 19-58 16,-1-7 57-16,0 2-50 0,0 4 51 0,-1 1-50 16,0 0 38-16,-2 3-46 0,1 1 33 0,-1-1-48 15,-1-1 1-15,-1 1 5 0,1-4-7 16,1 0 0-16,-1-2-6 0,1 0-1 0,-1-1-15 0,0-3 11 15,2 0-2-15,-1-1-1 0,0-2 0 16,3-9 4-16,-4 14-2 0,4-14 2 0,-4 9-7 16,4-9-13-16,0 0-2 0,0 0-1 0,0 0-5 15,0 0 2-15,0-16-30 0,3 7-2 0,0-3 34 16,2 0-46-16,0-3 50 0,2-4-43 0,1 2 44 16,2-1-44-16,-1 1 43 0,1 0-43 0,0 2 44 15,4 0-45-15,-2 1 51 0,3 2-51 0,-2 3 58 16,1 0-56-16,-1 1 56 0,2 3-55 0,-2 0 56 15,0 4-53-15,-13 1 54 0,25 1-51 0,-12 2 47 16,0 3-45-16,-2 1 56 0,1 3-57 0,-2-1 56 16,-1 3-53-16,-2 0 56 0,1 1-50 0,-3 0 46 15,-1 1-43-15,0 0 48 16,-3-1-52-16,1-1 49 0,-2 1-44 0,0-1 56 16,0-12-53-16,-2 22 23 0,2-22-130 0,-1 18-52 15,1-18-152-15,-1 14-55 0,1-14-132 0,0 0-400 16,2 14-486-16</inkml:trace>
  <inkml:trace contextRef="#ctx0" brushRef="#br0" timeOffset="111415.07">4630 9596 536 0,'0'0'448'15,"0"0"-93"-15,0 0-69 0,11 2-37 0,-11-2-33 16,0 0-23-16,10-2-35 0,-10 2-26 0,0 0-20 16,17-3-18-16,-17 3-10 0,13-4-10 0,-13 4-9 15,11-4-6-15,-11 4-11 0,12-7-7 0,-12 7-3 16,9-10-12-16,-9 10-1 0,4-13-6 0,-4 13-2 16,1-15-4-16,-1 15 0 0,-3-18 4 0,1 9 6 15,-1-1 9-15,-1 0 9 0,-1 1-33 16,0-1 66-16,1 2-44 0,-1-1 64 0,1 1-51 15,-1 1 48-15,5 7-66 0,-7-12 46 0,7 12-65 16,-11-6 52-16,11 6-61 0,0 0 55 0,-18 2-63 16,10 3 58-16,0 1-58 0,1 1 57 0,1 3-59 15,-2 1 53-15,2 0-58 0,0 3 58 0,1-1-60 16,1 1 56-16,1 0-52 0,0-2 52 0,3 1-61 16,0 0 66-16,2-1-58 0,2 3 64 15,1-4-67-15,4 1 38 0,1 0-109 0,3-3-8 16,0 0-126-16,2-2-23 0,0-2-103 0,3-1-51 15,0-1-69-15,0-2-252 0,-3-2-229 0</inkml:trace>
  <inkml:trace contextRef="#ctx0" brushRef="#br0" timeOffset="111830.93">4908 9527 381 0,'5'-12'468'0,"-2"3"-92"0,-1-1 25 16,1 0-77-16,-3 10 29 0,5-17-92 0,-1 9 16 15,-4 8-92-15,5-14 27 0,-5 14-97 0,5-12 22 16,-5 12-81-16,8-10 45 0,-8 10-64 0,0 0 58 15,9-6-52-15,-9 6 61 0,0 0-59 0,9 6 61 16,-9-6-59-16,5 10 41 0,-5-10-49 0,5 16 46 16,-5-16-49-16,1 22 39 0,-2-10-51 0,0 0 41 15,-2 0-51-15,1 0-3 0,-2 3-1 0,1-4-4 16,1 0 1-16,-2 1-2 0,1-2 3 16,-1-1 1-16,1 0 1 0,3-9-1 0,-8 16 4 15,8-16 0-15,-5 10 1 0,5-10-3 0,-7 8-1 16,7-8 0-16,0 0-4 0,0 0-1 0,-10-3-4 15,10 3-11-15,-2-10 30 0,2 10-60 0,0-15 37 16,1 4-65-16,0-1 53 0,2 0-46 0,1-2 61 16,1-1-38-16,0 1 44 0,3-1-45 0,0 3 48 15,1-2-51-15,0 2 58 0,4 3-55 0,-3-2 62 16,3 2-56-16,1 2 57 0,0 1-54 0,2 3 55 16,-4 0-56-16,4 2 55 0,-1 2-52 0,2 2 53 15,-2 0-53-15,3 4 55 0,-1 2-52 0,0 0 55 16,-1 3-49-16,-1 2 63 0,-2 0-49 15,0 1 54-15,-2 1-49 0,-1 1 48 0,-3-1-50 0,-2-1 46 16,-1 0-49-16,0 2-12 0,-3-1-59 16,-2-2-81-16,1 1-258 0,-3 0-159 0,-2-3-462 15,1-1-649-15</inkml:trace>
  <inkml:trace contextRef="#ctx0" brushRef="#br0" timeOffset="112382.19">6456 9499 478 0,'0'-13'418'0,"-1"2"29"0,-3 2-93 16,1-1 24-16,0 1-80 0,-3-1 19 0,-1 1-80 16,-2 0 30-16,-3 1-77 0,1 0 27 0,-2 2-72 15,0 1 42-15,2 1-80 0,-2 3 39 16,0 1-70-16,-1 1-13 0,3 1 29 0,-2 4-61 15,0 1 28-15,3 2-52 0,0 2 48 16,2 1-55-16,1 0 41 0,1 2-48 0,3 0 45 16,1 1-49-16,1-2 45 0,2 2-44 0,0-1 44 15,3 1-49-15,2-1 45 0,2-1-40 0,2 0 4 16,3-1 4-16,1 0-1 0,3-2-49 0,2 0-47 16,-4-5-11-16,3 0-134 0,-1-2-49 15,2 0-122-15,-1-4-53 0,0-2-472 0,0-1-520 0</inkml:trace>
  <inkml:trace contextRef="#ctx0" brushRef="#br0" timeOffset="112614.57">6630 9296 346 0,'0'-14'414'0,"0"14"-28"0,1-18-7 16,-1 18-30-16,1-14-33 0,-1 14-49 0,2-11-41 16,-2 11-26-16,0 0-21 0,0 0-14 0,0 0-14 15,0 0-9-15,0 0-13 0,0 0-9 0,0 0 3 16,-4 12 0-16,4-12-3 0,-1 22-7 0,-1-10-10 15,2 3-12-15,-1 2-5 0,0 1-7 0,-1 0-2 16,1 3-4-16,0-2-8 0,0 1-11 0,-1 0-8 16,1 1-11-16,0-1-3 0,1-1-8 0,-3-1-3 15,3 0-4-15,0 0-3 0,0-3-31 0,1-2-90 16,-1 0-79-16,2-1-91 0,-2 0-102 16,2-2-144-16,-2-10-597 0,3 17-735 0</inkml:trace>
  <inkml:trace contextRef="#ctx0" brushRef="#br0" timeOffset="112897.9">6907 9335 406 0,'0'0'596'15,"4"-16"-110"-15,-4 16-78 0,5-9-49 0,-5 9-60 16,0 0-38-16,4-12-29 0,-4 12-28 0,0 0-28 15,0 0-19-15,0 0-16 0,0 0-1 16,8 7-11-16,-8-7-7 0,1 14 2 0,-1-14-2 16,1 22-6-16,-1-9-2 0,-1 3-19 0,0 1-4 15,-2 1-3-15,0 1-9 0,0-1-11 16,-1 4-15-16,-1-1-2 0,1 0-7 0,0 0-9 0,0-1-5 16,0-2-7-16,0 0-3 0,1 0-4 0,0 0-72 15,-1-2-135-15,2 0-72 0,-1 0-144 16,5-5-133-16,-2 3-158 0,2-4-281 0,3 1-571 0</inkml:trace>
  <inkml:trace contextRef="#ctx0" brushRef="#br0" timeOffset="113280.74">7306 9513 434 0,'0'0'535'0,"2"-11"-61"15,-2 11-135-15,0 0-5 0,3-11-78 0,-3 11 23 16,0 0-65-16,0 0 34 0,0 0-78 0,0 0 31 16,-10-3-78-16,10 3 33 0,-13 2-71 0,13-2 44 15,-20 3-58-15,7 0 42 0,-4 0-57 0,-1-1 47 16,-1-1-44-16,-1 0-26 0,0 0 37 16,-1 1-53-16,-1-2 45 0,2-2-58 0,-1 2 38 15,2-1-42-15,0-1 4 0,1 1 3 0,1-2-1 16,4 0 2-16,2 2-4 0,-2-1-10 0,13 2-6 15,-15-3 44-15,15 3-49 0,0 0 43 16,0 0-48-16,0 0 46 0,0 0-54 0,0 0 48 16,0 0-48-16,14 5 46 0,-3 1-52 0,0-2 58 15,1 2-51-15,2 2 47 0,-1-1-48 0,5 3 48 16,-2 1-49-16,0 0 46 0,0 1-47 0,0 1 56 16,-2-1-55-16,0 2 2 0,-1 0 4 0,0 0-23 15,-4-2-31-15,-2 1-4 0,1-1-153 0,0 0-72 16,-5-1-111-16,1-1-105 0,-4-10-354 15,2 18-435-15</inkml:trace>
  <inkml:trace contextRef="#ctx0" brushRef="#br0" timeOffset="114098.09">8232 9677 47 0,'0'0'651'0,"-10"-2"-132"0,10 2-172 0,0 0 1 15,-13 0-86-15,13 0 14 0,0 0-85 0,0 0 21 16,-11 2-79-16,11-2 31 0,0 0-75 0,0 0 37 16,4 9-70-16,-4-9 39 0,10 6-62 0,-10-6 45 15,15 4-62-15,-3-1 46 0,-12-3-57 0,20 2-4 16,-20-2 4-16,23 0 1 0,-11-1 51 0,-1-2-60 16,-1 1 53-16,0-3-59 0,1 1 51 0,-2-3-58 15,-1 0 53-15,2-1-52 0,-3-3 46 0,0 0-48 16,-1-2 49-16,1 0-55 0,-2-2 55 0,0 1-51 15,-1-2 49-15,-1 1-53 0,1-2 68 16,0 2-51-16,-1-1 62 0,-1 1-46 0,2 4 14 16,-1-2 8-16,-2 2-4 0,-1 11-9 0,4-15-5 15,-4 15 1-15,0 0-2 0,1-12 12 0,-1 12-4 16,0 0 7-16,0 0-5 0,0 0-8 0,-4 16-4 16,4-16 0-16,-5 18 2 0,3-8 1 0,-1 4-1 15,1-2 1-15,0 2-6 0,2-1 0 0,-1 2-3 16,2-1 0-16,1 0 1 0,0 2-2 0,3-3 3 15,0 1-3-15,3-3 3 0,0-1 0 0,2-1-3 16,0-1 4-16,2-2-1 0,0-3-1 0,1 0-1 16,1-2-3-16,-1-2-1 0,5-2-6 15,-3-1-14-15,3-1 39 0,0-4-65 0,2 1 54 16,-2-2-55-16,1 0 54 0,-1-1-47 0,-1-1 53 16,-1 1-52-16,0 0 56 0,-2 2-58 0,-3-1 60 15,1 2-58-15,-1 1 60 0,0-1-63 0,-1 4 57 16,0 0-58-16,-1 1 60 0,-9 3-58 0,17-2 59 15,-17 2-53-15,15 4 53 0,-15-4-53 0,14 9 60 16,-9-1-60-16,-1 0 59 0,-1 2-56 0,-1-1 57 16,-2-9-58-16,-2 20 62 0,-1-7-57 0,-2-3 54 15,-4 2-74-15,-1 1 0 0,-2-4-143 0,-3 2-54 16,1-3-131-16,-4 0-96 0,0 0-409 0,0-5-437 16</inkml:trace>
  <inkml:trace contextRef="#ctx0" brushRef="#br0" timeOffset="114280.08">8528 9283 120 0,'1'-14'789'16,"-1"2"-176"-16,1 1-103 0,2 2-99 0,-3 9-41 16,4-19-62-16,-4 19-11 0,3-17-83 0,-3 17-21 15,4-12-74-15,-4 12 2 0,5-10-54 0,-5 10-32 16,0 0-109-16,7-8-120 0,-7 8-159 0,0 0-99 15,0 0-516-15,0 0-557 0</inkml:trace>
  <inkml:trace contextRef="#ctx0" brushRef="#br0" timeOffset="114763.9">9660 9527 85 0,'-13'-10'703'0,"13"10"-92"15,-9-9-129-15,9 9-8 0,-9-7-142 16,9 7 4-16,-7-7-101 0,7 7 22 0,0 0-93 15,0 0-26-15,0 0-19 0,10-9-16 0,-10 9-15 16,20 1-13-16,-3 2-8 0,3-1-5 0,1 0-8 16,4 1-9-16,2 1-7 0,1-1-10 0,-1 0-1 15,1 0-4-15,-1-1-3 0,-3 1-3 0,2-2-3 16,-4 1-3-16,-2 0-1 0,-3-2 1 0,-1 1-5 16,-3-2-15-16,0 1-33 0,-2-2-68 0,-11 2-86 15,13-4-37-15,-13 4-125 0,4-9-33 16,-4 9-39-16,-2-10-51 0,2 10-276 0,-8-11-270 15</inkml:trace>
  <inkml:trace contextRef="#ctx0" brushRef="#br0" timeOffset="115005.96">9896 9324 498 0,'0'0'516'0,"-3"-8"-52"0,3 8-43 15,0 0-23-15,-4-10-63 0,4 10-48 0,0 0-53 16,0 0-50-16,-5-8-32 0,5 8-15 0,0 0-8 15,0 0 4-15,0 0-1 0,-4 12-1 0,4-12-2 16,0 15-19-16,0-15-19 0,-2 22-10 0,1-9-6 16,0 3-7-16,0 1-9 0,-2 1-11 0,2 1-8 15,-3-1-4-15,2 3-11 0,-1 1-2 16,-1 0-6-16,1-1-28 0,0 0 16 0,-1-2-91 16,1-1-54-16,-1 0-98 0,1-2-150 0,0 1-96 15,1-2-136-15,0-2-318 0,1-2-514 16</inkml:trace>
  <inkml:trace contextRef="#ctx0" brushRef="#br0" timeOffset="115380.34">10147 9364 228 0,'0'0'659'0,"6"-14"-160"16,-6 14-95-16,5-10-46 0,-5 10-44 0,0 0-46 15,8-7-30-15,-8 7-28 0,0 0-29 0,0 0-22 16,14 5-18-16,-14-5-17 0,9 13-13 0,-4-5-9 16,0 3-10-16,0 1-6 0,2 1-7 0,-4 2-5 15,3 0-9-15,-2 2-7 0,-1-1-7 0,0 1-5 16,0 0-6-16,0 0-14 0,0 0-3 0,1-1 15 16,-2-1-22-16,1-1-1 0,-1-2-1 0,1-1 0 15,-1 0 3-15,1-1-1 0,-3-10 1 16,8 16 7-16,-8-16-1 0,10 10 10 0,-10-10-2 15,10 5-1-15,-10-5-6 0,13 0 8 0,-13 0-5 0,15-7 3 16,-7 2-2-16,0-3-2 0,3-2 0 16,-2-2-6-16,1-3 4 0,0-1-7 0,1-2-2 15,-1-1-3-15,0-2-2 0,0 0-8 0,-1 0-24 16,3 1 19-16,-3 0-67 0,1 1-28 0,0 1-71 16,-2 1-44-16,0 5-89 0,2-1-114 0,-3 3-44 15,0 4-45-15,-7 6-423 0,11-13-502 0</inkml:trace>
  <inkml:trace contextRef="#ctx0" brushRef="#br0" timeOffset="115796.54">10580 9455 6 0,'0'0'527'0,"0"0"-157"16,8 5 26-16,-8-5-107 0,0 0 37 0,14 4-88 15,-14-4 14-15,15 1-92 0,-15-1 23 0,16 1-72 16,-16-1 37-16,20 0-57 0,-20 0 46 0,20-2-54 16,-20 2 52-16,18-4-58 0,-18 4 46 0,19-6-66 15,-11 1 52-15,-1-1-63 0,-7 6-2 0,11-14 0 16,-6 6-6-16,-2-1 0 0,-1-1 2 16,-2 10-5-16,2-20 6 0,-2 20-1 0,-2-22 0 15,0 12-2-15,-1 0-2 0,-1 1-23 0,-2 0 29 16,0 1-26-16,-2 0 27 0,0 3-19 0,-3 2 15 15,11 3-27-15,-21-1 26 0,10 3-5 0,-1 2-5 16,-1 1-2-16,1 4 1 0,1 0 4 0,0 3-5 16,1 1 4-16,2 0 0 0,2 2 0 0,-2 1-7 15,6 0 4-15,-1 1 0 0,2-1 3 0,2 1 0 16,2-2-2-16,2 1-2 0,3-1-2 0,3 2-8 16,3-3-3-16,1-1-2 0,3 0-4 0,1-2-4 15,3 0-20-15,0-3-77 0,-1-1-29 0,1-3-71 16,0-2-86-16,-2-1-79 0,3-2-128 15,0-2-606-15,3-2-710 0</inkml:trace>
  <inkml:trace contextRef="#ctx0" brushRef="#br0" timeOffset="116196.23">11381 9236 46 0,'0'0'693'0,"-7"-16"-127"16,7 16-48-16,-7-13-76 0,7 13-51 0,-3-14-67 15,3 14-14-15,-3-9-79 0,3 9-22 0,0 0-67 16,-7-10 9-16,7 10-42 0,0 0 19 16,-4 9-27-16,4-9 15 0,-3 17-46 0,0-6 16 0,1 4-39 15,-1 2 22-15,1 1-8 0,-1 3-7 16,-1 2-8-16,-1 0-8 0,1 1-8 0,-2 0-5 15,1 1-6-15,0-1-1 0,1 0-8 0,0 0-3 16,1-1-3-16,1-4-83 0,-1-1-66 0,2-1-87 16,1 0-138-16,0-4-126 0,1-3-158 0,2 0-311 15,-3-10-554-15</inkml:trace>
  <inkml:trace contextRef="#ctx0" brushRef="#br0" timeOffset="116595.18">11583 9510 639 0,'0'0'455'0,"0"0"-40"15,4-9-116-15,-4 9 27 0,0 0-78 0,0 0 7 16,0 0-86-16,13-1 19 0,-13 1-83 16,0 0 29-16,19 1-70 0,-19-1 37 0,14 0-61 15,-14 0 41-15,16 0-55 0,-16 0 48 16,13-1-52-16,-13 1 48 0,13-7-56 0,-13 7 48 0,14-9-56 15,-14 9 3-15,9-13 6 0,-9 13 8 16,5-17 4-16,-5 17 0 0,4-19-1 0,-4 19-2 0,2-22 4 16,-4 11-1-16,1 1 7 0,0-1 8 15,-2 1-7-15,-1-1 5 0,0 3 11 0,-1-1-35 16,-2 2 29-16,-1 2-31 0,-1 0 24 0,-2 2-11 16,11 3-6-16,-21-1-4 0,9 3 1 0,1 2-4 15,0 3-4-15,-2 0 1 0,3 3-3 0,2 1 3 16,-1 1 1-16,4 1-2 0,-1 1 0 0,2 1 1 15,3-2-1-15,2 1 0 0,0 2 2 0,4-2-5 16,2 1 4-16,4 0-3 0,0 0-2 0,4-2-4 16,1-1-36-16,1-2-60 0,0-1-61 0,0-2-74 15,-1-1-85-15,1-3-45 0,0-1-35 16,1-3-32-16,0-1-381 0,0-3-340 0</inkml:trace>
  <inkml:trace contextRef="#ctx0" brushRef="#br0" timeOffset="116930.15">11927 9382 68 0,'0'0'471'0,"4"-15"-61"0,-4 15-14 16,5-13-31-16,-5 13-20 0,4-10-25 0,-4 10-48 16,5-6-34-16,-5 6-30 0,8-5-30 0,-8 5-17 15,0 0-7-15,17 0 8 0,-17 0-16 0,11 6-4 16,-5-2-6-16,1 4-12 0,0 0-3 0,0 2-6 16,0 2 2-16,1 1-4 0,-2 1-12 0,2 1-5 15,-4-1-4-15,1 2-10 0,0-1-12 16,0 2-9-16,1-1-18 0,-2-2 0 0,1 0-10 15,-1 1-5-15,-1-4-11 0,1-1 6 0,0 0-7 16,1 0 5-16,-2-2-2 0,-3-8-1 0,8 12-2 16,-8-12-4-16,9 9-3 0,-9-9-4 0,10 3-2 15,-10-3-2-15,0 0-1 0,17-3-6 0,-17 3 3 16,14-10 2-16,-9 3 1 0,3-1-2 16,-3-2 2-16,3-2-3 0,-1 0-2 0,0-3-9 0,0 2-9 15,1-1-14-15,0 0-11 0,-2-2-20 0,1 2-49 16,0 0 7-16,2 1-30 15,-4 1-30-15,3 1-43 0,-4 3-66 0,3 0-100 16,-7 8-32-16,10-10-39 0,-10 10-88 0,10-6-269 16,-10 6-339-16</inkml:trace>
  <inkml:trace contextRef="#ctx0" brushRef="#br0" timeOffset="117563.01">12431 9499 93 0,'0'0'551'15,"0"0"-74"-15,0 0-144 0,-3-9 5 0,3 9-81 0,0 0 9 16,0 0-91-16,0 0 11 0,0 0-80 16,11-5 27-16,-11 5-67 0,0 0 27 0,16-1-54 15,-16 1 39-15,14-1-56 0,-14 1 42 0,14-2-59 16,-14 2 44-16,17-6-51 0,-8 3 43 0,2-3-47 15,-4 1 47-15,1-2-51 0,1-1 14 0,1-2 17 16,-3 0 7-16,-1-1 9 0,0-1 3 16,-3 3 1-16,1-2 14 0,0 0 2 0,-2 2 3 0,0-2 3 15,-2 11-3-15,0-17-4 0,0 17-24 0,-2-16 18 16,2 16-20-16,-3-13 16 0,3 13-32 0,-7-9 19 16,7 9-2-16,0 0 4 0,-11-4 3 0,11 4 4 15,-11 5-6-15,11-5-5 0,-16 10-5 16,10-2-6-16,-3 2-1 0,1 3-2 0,0-1-1 15,1 1-2-15,0 1-4 0,3 2 0 16,-3 0-6-16,4-1 5 0,-1 0 0 0,4-1-4 16,0-1 7-16,4 2-3 0,-1-1 6 0,6-1-5 15,2 2 0-15,4-2-1 0,0-1-2 0,2-3 3 16,3 0 2-16,1-3 0 0,-2-1-1 0,2-3-6 16,-2-2 0-16,0-1 4 0,6-4-3 0,0-1 0 15,-3-4 1-15,2-2-3 0,1-2 1 0,-2-3-2 16,-2-4 3-16,-2 2-2 0,2-3-3 15,-6-1 1-15,1-2 1 0,0-1-26 0,-5 0 26 0,0-1-21 16,-1 1 28-16,-2 5-26 0,-1 0 27 16,-1 2-27-16,-1 4 24 0,0 0-29 0,-1 3 26 15,-1 3-10-15,-3 9 1 0,2-15-8 0,-2 15-22 16,0 0 34-16,0 0-24 0,0 0 43 0,0 0-28 16,-16 8 38-16,11 0-16 0,-4 3 13 0,3 2 2 15,-2 1 10-15,2 4-20 0,-3 1 14 0,1 0-6 16,3 3 2-16,-4 1-9 0,4 1-2 0,-1 0-5 15,1 0 2-15,-2 1-16 0,2 4 8 0,1-4-19 16,0-1-77-16,-1 1-76 0,1 1-115 0,2-2-163 16,-2-2-144-16,3-1-434 0,-2-2-628 0</inkml:trace>
  <inkml:trace contextRef="#ctx0" brushRef="#br0" timeOffset="118127.6">13875 9346 379 0,'2'-17'430'0,"0"3"-34"0,0-3-51 15,-2 2-13-15,-2 0-23 0,0-1-26 0,0 2-24 16,-2 1-23-16,0-1-30 0,-2 5-35 0,-1-1-28 16,1 3-20-16,-4 1-17 0,-1 1-1 0,0 3-18 15,-3 1 27-15,-1 2-28 0,-3 2 28 0,-3 5-34 16,2 0 30-16,0 3-38 0,2 2 23 0,-4 4-34 15,3 3 22-15,3-1-50 0,0 3 37 0,3 2-1 16,1 0-7-16,5-1-8 0,0 0-8 0,4 1-9 16,0-2-4-16,2-1-7 0,4 1-3 15,2 1-4-15,4-2-4 0,-1-2-1 0,9 2-5 16,-3-3-28-16,6-3-62 0,2-1-75 0,-4-3-47 16,4-1-22-16,0-3-143 0,-2-3-39 0,4-1-81 15,-2-1-62-15,0-4-313 0,1 0-411 16</inkml:trace>
  <inkml:trace contextRef="#ctx0" brushRef="#br0" timeOffset="118395.09">14225 9352 194 0,'-4'-17'427'16,"4"17"-73"-16,-5-13-25 0,5 13-22 0,-9-14-4 15,9 14-16-15,-11-10-34 0,11 10-28 0,-11-6-17 16,11 6-22-16,-15-3-17 0,15 3-14 15,-16 1-17-15,16-1-12 0,-19 8 3 0,13-3-22 16,-4 0-5-16,3 4-3 0,0 0-8 0,-1 3 0 16,0 0-8-16,2 1-12 0,2 0-9 0,-1 0-9 15,3-1-9-15,0 1-2 0,2-1-5 0,0 0-9 16,4 1-5-16,1 1-3 0,1-1-4 0,4-2-3 16,1 1-2-16,0-2-8 0,5 1-36 0,-3-2-56 15,3-2-53-15,-1-1-18 0,2 0-138 0,0-1-37 16,1-3-80-16,-2 1-69 0,-1-2-405 0,0-2-451 15</inkml:trace>
  <inkml:trace contextRef="#ctx0" brushRef="#br0" timeOffset="118628.26">14559 9408 370 0,'0'0'582'0,"0"0"-42"0,0 0-124 16,0 0 2-16,0-12-127 0,0 12 3 0,0 0-110 16,12-4 15-16,-12 4-87 0,16-2 24 0,-16 2-72 15,24 2 31-15,-10-1-68 0,-1 0 43 0,7 0-65 16,-2 1 46-16,0 0-61 0,1 0 19 0,-2 0-114 16,-1 2-18-16,0-3-130 0,-5 2-11 0,2-2-62 15,-13-1-44-15,18 2-395 0,-18-2-281 16</inkml:trace>
  <inkml:trace contextRef="#ctx0" brushRef="#br0" timeOffset="118811.36">14526 9483 446 0,'0'0'427'0,"-16"7"46"0,16-7-81 16,-7 4 21-16,7-4-113 0,0 0-8 0,4 9-96 15,-4-9 10-15,13 6-96 0,-2-4 30 16,1 2-79-16,3 0 36 0,2-2-72 0,2 2 39 0,-1-3-87 15,4 1-20-15,-2-1-136 0,4-1-35 0,-2-1-80 16,4-1-59-16,-1-2-100 0,1-1-205 16,-1-2-166-16</inkml:trace>
  <inkml:trace contextRef="#ctx0" brushRef="#br0" timeOffset="119028.03">15081 9311 116 0,'0'0'553'16,"6"-12"-59"-16,-6 12-42 0,5-9-24 0,-5 9-52 15,4-8-78-15,-4 8-56 0,0 0-38 0,5-7-27 16,-5 7-15-16,0 0-15 0,0 0 2 0,7 7-14 16,-7-7 3-16,2 11-8 0,-2-11 4 15,0 17-12-15,0-17-8 0,-2 22-16 0,2-11-10 0,-4 4-13 16,3-1-12-16,-1 2-7 16,1 1-7-16,0-1-8 0,0 1-12 0,-1 0-6 15,2-1-7-15,0 1-3 0,0-3-38 0,0-1-77 16,2-1-75-16,-2 0-39 0,0-12-179 0,1 21-88 15,-1-21-121-15,2 15-372 0,-2-15-567 0</inkml:trace>
  <inkml:trace contextRef="#ctx0" brushRef="#br0" timeOffset="119299.14">15528 9135 630 0,'8'-7'611'16,"3"2"-131"-16,-11 5 2 0,18-8-129 0,-18 8-37 16,23 0-38-16,-9 3-20 0,2 3-57 0,3 2 18 15,-1 4-43-15,3 5 14 0,1 1-37 0,-3 4 1 16,1 1-11-16,-3 0-18 0,-1 3-12 0,-5 1-10 16,-1 2-12-16,-2 1-14 0,-4 1-15 0,-3-3-8 15,-5 4-4-15,-2 1-12 0,-7 3-8 0,-1-1-8 16,-6-2-12-16,-3-2-42 0,-4-2-101 15,-3-2-98-15,-1-4-186 0,-1-1-201 16,-2-2-642-16,0-3-867 0</inkml:trace>
  <inkml:trace contextRef="#ctx0" brushRef="#br0" timeOffset="132504.41">23035 8365 186 0,'0'0'315'0,"0"-14"-45"16,0 14-39-16,0 0-13 0,-4-15-33 15,4 15-15-15,-5-8 5 0,5 8-6 0,-9-8-13 16,9 8 1-16,-10-6 0 0,10 6-8 0,-14-4-4 16,14 4-4-16,-19 0 4 0,9 3-6 0,-3 0-8 15,1 1-6-15,-3 3-11 0,2 1-30 0,-3 3 9 16,0 1-32-16,1 1 10 0,1 2-8 0,-1 0-4 16,3 1-5-16,0 0-6 0,2 3-9 0,1-2-2 15,4-2 1-15,0 0 1 0,3 1 7 0,2-1 10 16,1 1 14-16,3-2 8 0,2 0 2 15,2 0-4-15,4-2-2 0,1 1-10 0,4-1-10 16,0-3-7-16,2 0-11 0,-1-2-5 0,1-2-4 16,0 0-2-16,-1-3-5 0,1 0-9 0,-2 0-8 15,-1-2-30-15,0 0-28 0,-1-1-34 16,-1 0-35-16,0-1 7 0,-1 0-100 0,0-2-27 16,-2 0-80-16,1 1-39 0,-1-3-53 0,-2 1-65 15,-1 0-312-15,2-1-318 0</inkml:trace>
  <inkml:trace contextRef="#ctx0" brushRef="#br0" timeOffset="132738.65">23262 8461 79 0,'0'0'569'16,"0"0"-123"-16,0 0-53 0,6-11-50 0,-6 11-19 15,0 0-38-15,9-10-47 0,-9 10-31 0,9-5-33 16,-9 5-28-16,15-3-27 0,-15 3-19 0,18-4-15 16,-18 4-19-16,22-3-12 0,-11 2-13 0,3 1-9 15,-2-1-5-15,-12 1-19 0,25 0-43 0,-25 0-52 16,22 1-59-16,-22-1-65 0,18 0-24 0,-18 0-50 16,16 1-27-16,-16-1-52 0,0 0-295 0,12 4-166 15</inkml:trace>
  <inkml:trace contextRef="#ctx0" brushRef="#br0" timeOffset="133288.41">23205 8508 182 0,'-11'7'427'16,"11"-7"-99"-16,0 0-18 0,-5 7-25 0,5-7-13 16,0 0-21-16,7 8-17 0,-7-8 0 0,14 3-73 15,-14-3 15-15,21 3-70 0,-7-2 26 0,1-1-69 16,4 1 32-16,2-1-62 0,1-1-5 0,3 0-11 15,2-2-43-15,0 1-54 0,-1-2-67 16,3-1-46-16,1-2-26 0,1 0-15 0,-2-2-18 16,-3 0-13-16,1-2 12 0,-2 1 25 15,-3-1 40-15,-3-1 30 0,-1 2 33 0,0-2 32 16,-4 1 59-16,-2 0 34 0,-1 1 42 0,-2 0 39 16,0 0 23-16,-1 2 25 0,-3 0 3 0,0 1 9 15,-5 7 2-15,6-13 1 0,-6 13 2 0,6-10 6 16,-6 10 6-16,0 0 0 0,3-10-3 0,-3 10-2 15,0 0-5-15,0 0-5 0,0 0 5 0,0 0-8 16,0 0-12-16,-9 6-13 0,9-6-24 0,-5 9 12 16,5-9-18-16,-6 18 21 0,3-9-30 0,-1 1 25 15,-1 1-30-15,3 0 19 0,-2 3-15 0,1-1 6 16,3 1-41-16,-1-2 29 0,2 2-40 16,2 1 22-16,0-2-8 0,2 0-4 0,2 2 1 15,2-3-3-15,2-1 1 0,1 0 0 16,2-1-3-16,4 1-3 0,-2-4-5 0,0 0-3 15,0-3-1-15,1 0-6 0,-1-3 6 0,0-1 3 16,0-2 0-16,0-2-3 0,0-2 0 0,-1-3-16 16,0-3 12-16,-1-1-4 0,-1-5 28 0,-2 2-23 15,-1-3 21-15,-4-1-24 0,-1 0 17 0,-2 0-8 16,-1 2-10-16,-4-3-1 0,-2-1-2 0,-3 1-3 16,0 0-8-16,-4 3-8 0,-3 0-23 0,0 3-44 15,-2 1-55-15,-3 4-41 0,1 2-35 16,-3 1-25-16,3 3-131 0,-1 4-68 0,-1 1-52 15,3 5-94-15,-3 0-271 0,2 3-388 0</inkml:trace>
  <inkml:trace contextRef="#ctx0" brushRef="#br0" timeOffset="134526.31">24888 8365 323 0,'-20'0'357'16,"20"0"-50"-16,-13-1-31 0,13 1-17 0,0 0-3 16,-18-1 0-16,18 1-32 0,0 0-36 0,0 0-24 15,-13 0-15-15,13 0-13 0,0 0-6 0,0 0-4 16,18-1-8-16,-18 1-7 0,24 0-8 16,-5-2-6-16,3 2-6 0,-1 0-6 0,7 0-5 15,2 0-7-15,0 0-7 0,2 0-2 16,-1 0-26-16,1 0 20 0,0 0-24 0,-2 0 24 15,2-1-34-15,-4 1 25 0,2 0-37 0,-2 0 25 16,-3-1-29-16,0 1 20 0,-3-1-28 0,-3 1 23 16,2 0-27-16,-5-1 25 0,-1 0-26 0,-1 1 30 15,-14 0-27-15,23-2 17 0,-23 2-30 16,18-2 16-16,-18 2-13 0,13-2-11 0,-13 2-6 0,0 0-7 16,8-6-9-16,-8 6-13 0,0 0-12 15,0 0-4-15,-6-12-1 0,6 12 0 0,-7-7-3 16,7 7 10-16,-13-9 11 0,6 2 14 0,-2 3 7 15,1-2 7-15,-2 0 49 0,1 0-48 0,-1 1 52 16,0-1-49-16,1 1 55 0,2-1-54 0,-1 1 60 16,8 5-42-16,-14-6 57 0,14 6-48 0,-9-7 50 15,9 7-60-15,-10-6 52 0,10 6-54 16,0 0 57-16,-9-5-51 0,9 5 57 0,0 0-48 16,0 0-1-16,0 0 6 0,0 0 1 0,11 3 4 15,-11-3 1-15,12 5-2 0,-12-5 1 0,19 6-3 16,-10-1-3-16,0-2-1 0,4 1-2 0,-2 0 6 15,-2 3-7-15,1-3-1 0,1 2 0 0,-1-1-2 16,0 1 2-16,-4 1-2 0,3-1 2 16,-3 1 0-16,-6-7 6 0,11 13-16 0,-11-13 30 0,4 14-12 15,-4-14 28-15,-2 15-24 0,2-15 28 16,-7 15-24-16,-2-6 20 0,0-1-27 0,0 1 22 16,-5-3-30-16,1 3 21 0,-1-3-6 0,-1 1-6 15,0 0-4-15,0 0-3 0,1-2-41 0,1 2-70 16,1-2-104-16,2 1-141 0,10-6-86 0,-12 10-159 15,12-10-262-15,0 0-403 0</inkml:trace>
  <inkml:trace contextRef="#ctx0" brushRef="#br0" timeOffset="135220.07">25992 8284 10 0,'0'0'833'0,"6"-13"-258"16,-6 13-55-16,5-10-140 0,-5 10-24 0,0 0-99 16,7-10 20-16,-7 10-86 0,0 0 26 0,0 0-83 15,0 0-20-15,0 0-18 0,0 0-6 0,4 14-15 16,-4-14-14-16,-2 18-12 0,0-6-29 0,-1 0 23 16,1 2-28-16,-1 1 21 0,1 2-10 0,-2 0-9 15,2 0 2-15,0-2-2 0,-1 1-6 16,1-1 0-16,-2 1 3 0,2-5-6 15,0 1-5-15,-1-1 3 0,0-1-12 0,3-10-2 16,-2 15-6-16,2-15-6 0,-2 12-16 0,2-12-14 16,0 0 31-16,0 0-58 0,0 0 60 0,0 0-46 15,-9-3 10-15,9 3 11 0,-4-16 8 0,2 5 11 16,0-3 5-16,-1-1 2 0,3 0 3 0,0-2 6 16,0 1 50-16,1-1-58 0,3 0 52 0,0 1-55 15,0 2 50-15,-2 0-58 0,5 3 54 0,-3 1-44 16,2 2 42-16,0 0-50 0,-6 8 59 0,11-11-49 15,-11 11 65-15,12-5-57 0,-12 5 55 0,13 0-50 16,-13 0 5-16,13 3 6 0,-13-3 5 0,16 10 6 16,-9-4 4-16,1 0 1 0,2 3-17 0,-1 1 29 15,0-1-28-15,1 2 26 16,0 0-31-16,-1 0 29 0,3 0-10 0,-1-2-5 16,2 1 1-16,-2-2-6 0,2 1 1 0,0-2-2 15,0-3 0-15,-3 1 2 0,4-4-28 0,-14-1 30 16,18 0-27-16,-18 0 23 0,18-7-25 0,-9 2 30 15,-2-2-25-15,0-4 17 0,-1 1 5 0,-1-3-5 16,-1-2-1-16,0 0-2 0,-3-3-1 0,4 2 0 16,-5-2-5-16,2-1 4 0,0 4 0 0,-2 0-5 15,0 1 1-15,2 2-7 0,-2 12-5 0,0-19-7 16,0 19 43-16,0-13-52 0,0 13 49 16,0 0-50-16,0 0 6 0,0 0 6 0,0 0 5 15,0 0 7-15,-4 9 26 0,4-9 9 0,-2 19 16 16,-1-8-11-16,0 2 23 0,1 2-27 0,0 1 33 15,-2 2-26-15,2 1 20 0,-1-1-34 0,-1 1 20 16,2 1-32-16,0-1 19 0,0-2-58 16,2 1-22-16,-1 0-76 0,2-2-56 0,1 0-74 15,0-2-74-15,2-3-127 0,1 0-88 0,-3 0-410 16,6-3-537-16</inkml:trace>
  <inkml:trace contextRef="#ctx0" brushRef="#br0" timeOffset="135555.17">26814 8276 42 0,'0'-12'568'0,"0"12"-58"0,-2-18-112 16,2 18 11-16,-6-20-73 0,2 12 25 0,-2 0-99 16,1-1 16-16,-1 1-93 0,-6 2 20 15,3 1-85-15,0 0 28 0,-4 2-69 0,0 1 39 16,-1 2-67-16,0 2 48 0,-4 1-65 0,3 2 55 15,-1 2-58-15,0 1 12 0,0 5 2 0,-1-1 2 16,3 1-1-16,1 3-26 0,2 1 23 0,-1 0-28 16,3 1 28-16,1 0-27 0,0-3 25 15,4 0-29-15,2 1 30 0,2-2-25 0,0-2 31 16,6 2 5-16,0-1 5 0,2-1 1 0,5-2-4 16,3 2-1-16,0-2-1 0,4-2-5 0,-1 1-1 15,2-3-10-15,0-3-4 0,-1 1-5 16,0-2-8-16,0-1-10 0,1-2-11 0,-2 1-41 0,-2-2 0 15,0-2-61-15,-1-1-26 0,-1 2-59 0,-2-3-78 16,-3 2-101-16,1 0-96 0,1-1-86 0,-5 0-452 16,1-1-603-16</inkml:trace>
  <inkml:trace contextRef="#ctx0" brushRef="#br0" timeOffset="135715.44">27164 8433 252 0,'0'0'654'16,"0"0"-165"-16,0 0-119 0,11-2-73 0,-11 2-61 15,0 0-66-15,0 0-73 0,0 0-117 0,0 0-120 16,0 0-189-16,0 0-326 0,0 0-165 0</inkml:trace>
  <inkml:trace contextRef="#ctx0" brushRef="#br0" timeOffset="147698.5">1346 10887 233 0,'0'0'612'0,"-11"-2"-135"0,11 2-92 0,0 0-37 16,-15-2-33-16,15 2-44 0,0 0-28 0,0 0-49 15,-15 0-13-15,15 0-36 0,0 0-20 16,0 0 6-16,0 0-9 0,0 0-11 0,15 5-5 16,-15-5-6-16,19 4-3 0,-19-4 3 0,27 1-6 15,-11 0 5-15,0 0-4 0,2-1-6 0,-3 1-4 16,3-1-9-16,-2 1-13 0,0-1 2 16,0 0-8-16,-3 2-8 0,0-2-6 0,1 0-7 15,-14 0-28-15,25 0 21 0,-25 0-5 0,17 0-6 16,-17 0-3-16,17-2-2 0,-17 2-18 0,11 2-48 15,-11-2-69-15,13-2-73 0,-13 2-73 0,0 0-122 16,12-1-106-16,-12 1-132 0,0 0-341 0,10-6-558 16</inkml:trace>
  <inkml:trace contextRef="#ctx0" brushRef="#br0" timeOffset="148055.37">1793 10702 766 0,'0'0'585'16,"0"0"-118"-16,2-12-61 0,-2 12-54 0,0 0-37 16,3-10-45-16,-3 10-45 0,0 0-35 0,0 0-28 15,6-7-16-15,-6 7-18 0,0 0-46 0,9 7 47 16,-9-7-66-16,9 11 55 0,-3-3-56 0,0 1 44 16,1 2-48-16,-1 2 32 0,0 0-37 0,-1 0 24 15,4 2-14-15,-4 0-9 0,1 0-8 16,-1 0-10-16,2 0-4 0,-1-1 4 0,-1-1-15 0,0 1-1 15,-1-3-2-15,1-2 0 0,-1 1 0 0,-4-10 14 16,9 14 27-16,-9-14 30 0,6 12 10 0,-6-12 14 16,8 7-14-16,-8-7 7 0,0 0-24 0,15-1-7 15,-15 1-15-15,12-8-12 0,-6 0-3 16,1 0-6-16,2-4-6 0,-3 0-1 0,1-1-8 16,0-3-2-16,3-1-6 0,-2-2-3 15,0 1 0-15,-1-1-2 0,2 1-4 0,-1 0-3 16,-2 3-21-16,1 1-14 0,0 1-44 0,-2 1-20 15,1 2-80-15,-4 0-23 0,-2 10-106 0,9-14 27 16,-9 14-46-16,10-9-67 0,-10 9-81 0,8-5-104 16,-8 5-486-16,0 0-679 0</inkml:trace>
  <inkml:trace contextRef="#ctx0" brushRef="#br0" timeOffset="148501.22">2267 10767 662 0,'0'0'552'0,"0"0"-135"15,12 0-61-15,-12 0-27 0,0 0-38 0,0 0-39 16,13-2-31-16,-13 2-45 0,0 0-32 0,14-2-28 16,-14 2-24-16,0 0-16 0,16-1-11 0,-16 1-59 15,12-1 53-15,-12 1-59 0,9-4 58 0,-9 4-63 16,9-4 53-16,-9 4-56 0,10-8 51 15,-10 8-55-15,8-8 59 0,-8 8-58 0,5-11 61 16,-5 11-62-16,4-12 56 0,-4 12-58 0,2-11 62 16,-2 11-52-16,-3-12 53 0,3 12-56 0,-5-9 57 15,5 9-53-15,-9-9 60 0,9 9-58 0,-14-5 67 16,14 5-59-16,-14-2 65 0,14 2-54 0,-18 2 56 16,18-2-46-16,-18 6 49 0,8 2-47 0,-1-1 50 15,2 3-55-15,1-1 50 0,-1 3-43 0,2 0 37 16,1 1-44-16,1 0 35 0,0 1-37 0,2 0 29 15,2-1-34-15,1-1 37 0,2 1-48 0,2 0 37 16,4 0-43-16,0-2 35 0,2 0-30 16,2-1 27-16,3-3-29 0,4 0 24 0,1 1-27 15,3-4 29-15,0 0-47 0,-1-3-3 16,0 0-75-16,-1 0-9 0,1-3-115 0,-1 1-12 16,-1-3-87-16,3 0-113 0,-1-3-86 0,-6 3-90 15,1-3-259-15,-3-1-415 0</inkml:trace>
  <inkml:trace contextRef="#ctx0" brushRef="#br0" timeOffset="148964.22">3439 10543 789 0,'-2'-11'659'0,"2"11"-109"0,0-18-87 16,0 18-142-16,-1-14 18 0,1 14-96 0,1-11 21 16,-1 11-101-16,0 0 14 0,0-11-83 0,0 11 39 15,0 0-62-15,0 0 44 0,0 0-41 0,5 7 44 16,-5-7-45-16,3 16 8 0,-2-5-1 15,1 2 0-15,-1 2-5 0,-1 0-3 0,0 4-6 0,-1 0-11 16,1 0-8-16,-2 0-10 0,2 1-7 16,-1 4-6-16,0 0 14 0,-1-1-56 0,1 1-22 0,1-3-135 15,0-1-48-15,0 0-152 0,3-2-120 16,-1 0-170-16,1-2-376 0,3-1-657 0</inkml:trace>
  <inkml:trace contextRef="#ctx0" brushRef="#br0" timeOffset="149399.47">3717 10764 402 0,'0'0'558'0,"0"0"-86"16,0 0-139-16,0 0 18 0,-1-10-70 15,1 10 28-15,0 0-83 0,0 0 6 0,0 0-92 16,6-8 20-16,-6 8-80 0,0 0 36 0,12-3-71 15,-12 3 48-15,13-1-65 0,-13 1 51 0,14-4-67 16,-14 4 53-16,15-5-62 0,-15 5 52 0,14-6-61 16,-6 1 4-16,-1 0 3 0,-7 5-1 0,11-13 50 15,-11 13-58-15,6-15 53 0,-6 15-63 0,1-16 56 16,-1 16-63-16,-2-16 60 0,-1 7-55 0,-1 0 61 16,0 1-51-16,-2 0 63 0,0-1-54 0,-2 3 67 15,0-1-54-15,1 2 52 0,-3 1-47 0,1 0 40 16,-3 1-47-16,12 3 37 0,-20-2-55 0,20 2 51 15,-22 4-57-15,13-1 45 16,0 2-51-16,0 2 45 0,3 2-49 0,-1 2 8 16,2 0 10-16,1 3 8 0,2-1 53 0,-1 0-47 15,3 0 45-15,3 2-50 0,0-1 45 0,0 0-44 16,2 0 46-16,2 0-49 0,2-2 43 0,3 2-51 16,0-4 22-16,2 0-93 0,0-2-8 0,3-2-126 15,-2 0-55-15,1-3-106 0,1 0-74 0,0-3-50 16,-3-1-387-16,2-4-444 0</inkml:trace>
  <inkml:trace contextRef="#ctx0" brushRef="#br0" timeOffset="149715.07">3991 10632 331 0,'2'-9'496'0,"-2"9"-115"16,5-17 37-16,-5 17-73 0,4-12 51 0,-4 12-100 16,4-12 12-16,-4 12-107 0,5-8 20 0,-5 8-95 15,7-6 37-15,-7 6-85 0,0 0 49 0,14-1-66 16,-14 1 51-16,9 5-52 0,-9-5 2 0,11 13 7 15,-6-5 4-15,0 1 1 0,-1 1-28 0,1 2 25 16,0 1-34-16,-1 1 26 0,2 1-9 0,-2-1-6 16,0 0-8-16,-1 0-6 0,1 0-5 15,0-3-5-15,-2 1-3 0,3-2-3 0,-2-1 1 0,-3-9-29 16,6 16 38-16,-6-16 5 0,5 12 5 0,-5-12 0 16,7 6-5-16,-7-6-6 0,0 0-1 15,15 0-3-15,-15 0-2 0,10-6-4 0,-3 0-2 16,-1-2-27-16,1-1 26 0,1-3-25 0,-1-1 22 15,0-1-7-15,1 1-15 0,1-4-14 0,-1-1-19 16,1 1-23-16,-1 0-17 0,0 2 16 0,0 2-75 16,1 0 23-16,-2 2-92 0,1 1-4 0,-1 2-73 15,-1 1-77-15,1 1-59 0,-7 6-69 0,13-8-337 16,-13 8-370-16</inkml:trace>
  <inkml:trace contextRef="#ctx0" brushRef="#br0" timeOffset="150364.14">4409 10674 442 0,'0'0'560'15,"0"0"-141"-15,0 0-84 0,0 0-29 0,0 0-20 16,0 0-43-16,0 0-38 0,14 0-37 0,-14 0-33 15,0 0-23-15,16 0-24 0,-16 0-14 0,17 0-12 16,-17 0-13-16,15-1-6 0,-15 1-5 0,15-2-5 16,-15 2 2-16,15-3-3 0,-15 3-2 0,15-6 50 15,-15 6-64-15,11-7 52 0,-11 7-58 16,10-11 52-16,-5 4-62 0,-5 7 65 0,7-14-60 16,-7 14 61-16,4-15-53 0,-4 15 59 0,1-14-52 15,-1 14 54-15,-1-16-55 0,1 16 54 0,-4-14-54 16,4 14 49-16,-9-12-54 0,9 12 45 0,-10-9-45 15,10 9 45-15,-12-3-47 0,12 3 48 0,-15 1-52 16,15-1-1-16,-17 8 1 0,9-3 6 0,0 2 2 16,-1 3-5-16,3 1 8 0,-3 2-19 0,4 0 24 15,-1 2-1-15,1-1-5 0,3 0-5 0,0 2-2 16,1-1 1-16,2-3 4 0,1 3-1 16,2-2-1-16,2 1 11 0,3-1 6 0,5 0 3 15,0-2 1-15,3-1-3 0,1-1-3 0,2-3 1 16,-2-1-6-16,1-2 1 0,2-3-4 0,-1-1 0 15,-1-1-6-15,4-5 2 0,-1-1-28 0,-2-2 26 16,3-5-22-16,-1-1 25 0,-3-2-24 0,0-1 24 16,-1-2-3-16,-1-2-5 0,-2-1 0 0,-2-1 0 15,-1 0-2-15,0 1 1 0,-4 2-3 0,1 1-4 16,-2 2 1-16,-1 2 1 0,-1 3 0 0,-1 0-4 16,0 3-3-16,-2 0-7 0,-2 11-3 0,4-14 1 15,-4 14 1-15,0 0 5 0,0 0 4 0,0 0 2 16,0 0 3-16,0 0-6 0,-12 5 15 15,7 4 5-15,1 2 5 0,-1 1 7 0,0 1 5 16,0 3 2-16,1-1-16 0,0 1 14 0,-1 2-13 16,3-1 10-16,-2 2-18 0,1-1 7 0,0 3-20 15,0-1 17-15,1-1-8 0,0 0-37 0,1 0-72 16,0 0-96-16,1 0-109 0,0 0-98 16,1-3-227-16,-1-1-605 0,1 1-844 0</inkml:trace>
  <inkml:trace contextRef="#ctx0" brushRef="#br0" timeOffset="150947.19">6014 10521 592 0,'1'-11'541'0,"2"1"-18"16,-3 10-100-16,2-15 9 0,-2 15-103 15,4-13 22-15,-4 13-96 0,2-12-1 0,-2 12-96 0,3-10 10 16,-3 10-77-16,0 0 29 0,0 0-47 15,0 0 24-15,0 0-49 0,0 0 3 0,0 0-4 16,-1 14 4-16,1-14 0 0,-4 19-1 16,3-6-32-16,-3-2 25 0,3 4-28 0,-3 0 35 15,1 3-38-15,-1-1 28 0,1 1-32 0,0-1 25 16,-1 1-41-16,0-1 37 0,2 1-27 0,-3-3 20 16,2 1-26-16,2 0 27 0,0-4-4 0,-1-1 1 15,2 2 0-15,0-13 6 0,3 19 0 0,1-11 2 16,-4-8-4-16,11 15-12 0,-11-15-6 15,14 9-22-15,-2-5-28 0,-12-4-76 0,20 2-16 0,-6-1-36 16,-2-2-39-16,-1 0-60 0,2-1-77 0,0-2-32 16,1-1-22-16,-3 2-39 0,-2-3-388 0,4 0-369 15</inkml:trace>
  <inkml:trace contextRef="#ctx0" brushRef="#br0" timeOffset="151146.91">5938 10615 388 0,'-11'-4'580'0,"11"4"-87"0,-13-6-72 0,13 6-55 0,-8-8-64 0,8 8-44 0,0 0-46 15,3-9-37-15,-3 9 17 0,12-5-87 0,-12 5 31 16,21-3-78-16,-9 1 37 0,3 1-65 16,-1 0 44-16,5 0-66 0,-1 1 46 0,1 0-64 15,2 0 43-15,-3 0-115 0,1 1-34 0,0-1-145 16,-1 1-56-16,-2 0-66 0,-1-1-77 0,0 1-288 15,-2-1-254-15</inkml:trace>
  <inkml:trace contextRef="#ctx0" brushRef="#br0" timeOffset="151530.19">6300 10569 323 0,'0'0'566'16,"0"0"-127"-16,9-9 9 0,-9 9-71 15,9-7 17-15,-9 7-106 0,10-7 10 0,-10 7-100 16,18-7 16-16,-18 7-81 0,19-5-9 15,-19 5-10-15,22-2 1 0,-22 2-2 0,23 0-5 16,-10 2-3-16,-3 0-15 0,0 2-7 0,2 0-31 16,-2 3 22-16,-1 0-37 0,1 3 25 0,-2-1-34 15,-2 2 27-15,-1 1-34 0,-1 0 1 0,0-1 21 16,-3 1-33-16,-1-12 23 0,3 22-30 0,-6-11 28 16,2 0-30-16,-2-1 27 0,1 0-30 0,-2-2 29 15,-1-1-33-15,5-7 31 0,-9 12-29 0,9-12 28 16,-11 7-34-16,11-7 23 0,-11 4-17 0,11-4 23 15,0 0-25-15,-15-5 24 0,15 5-25 0,-5-7 15 16,5 7-15-16,-3-13 24 0,3 13-28 0,5-15 20 16,2 5-20-16,-1-2 21 0,3 2-22 0,1-1 26 15,3 0-31-15,-1 0 27 0,3 1-31 16,-2 0 24-16,1 0-34 0,0 2 20 0,1 1-64 16,-1 0-8-16,0 3-45 0,0-1-38 0,-1 2-61 15,0 0-42-15,-2 2-138 0,1-1-58 0,-12 2-94 16,20 0-289-16,-20 0-391 0</inkml:trace>
  <inkml:trace contextRef="#ctx0" brushRef="#br0" timeOffset="151763.23">6825 10570 550 0,'0'0'695'0,"0"0"-148"16,3-10 8-16,-3 10-129 0,0 0-33 0,0 0-42 15,4-10-42-15,-4 10-68 0,0 0-46 0,0 0-39 16,0 0-19-16,0 0-5 0,0 0-2 0,0 0-17 16,0 0 23-16,7 5-10 0,-7-5 11 0,0 14-9 15,0-14-5-15,-1 16-9 0,0-6-8 0,0 1-14 16,-1 0-7-16,0 1-25 0,-1 0-3 0,1-2-18 16,-2 3-2-16,0-3-16 0,0 2-30 0,2-2-107 15,-2 1-90-15,1-1-132 0,-1-1-54 0,4-9-123 16,-5 14-90-16,5-14-662 0,-4 9-875 15</inkml:trace>
  <inkml:trace contextRef="#ctx0" brushRef="#br0" timeOffset="151927.7">6905 10440 17 0,'0'0'595'0,"1"-19"-69"0,-1 19-138 16,1-13-24-16,-1 13-112 0,0 0-18 0,1-15-103 15,-1 15 16-15,0 0-75 0,0 0 11 0,3-9-133 16,-3 9-32-16,0 0-108 0,0 0-104 0,0 0-401 16,10 6-202-16</inkml:trace>
  <inkml:trace contextRef="#ctx0" brushRef="#br0" timeOffset="152514.16">7289 10600 436 0,'-1'-12'578'0,"1"12"-19"0,-5-13-108 0,5 13 3 16,-6-15-122-16,0 7 9 0,6 8-99 16,-9-15 6-16,3 8-92 0,6 7 16 0,-13-11-83 15,13 11 29-15,-14-9-70 0,14 9 38 0,-18-5-64 16,18 5 45-16,-18 0-55 0,6 1-2 0,1 1-1 15,0 2 3-15,1 1 8 0,-2 1-7 0,-1 0-3 16,4 2 1-16,-1-1-1 0,3 2-4 0,-1-1 0 16,3 0-23-16,0 0 37 0,1 1-31 0,4-9 31 15,-3 14-29-15,3-14 24 0,3 14-13 16,-3-14 7-16,9 12-27 0,-9-12 27 0,13 10-26 16,-3-7 27-16,-10-3-23 0,18 4 26 0,-18-4-24 15,20 0 31-15,-20 0-29 0,22-4 28 0,-12 1-26 16,0-1 28-16,0 0-3 0,-1-4 20 0,0 1-30 15,0-1 4-15,0-1-2 0,-1 0-1 16,-3-1 1-16,3 2 5 0,-5-1 11 0,3 1 7 16,-2-1 7-16,-1 1 2 0,-3 8-12 0,6-11-12 15,-6 11-8-15,5-8-9 0,-5 8 10 0,0 0 3 16,0 0 6-16,0 0 14 0,8 5 1 0,-8-5 1 16,0 14-12-16,0-14 16 0,0 22-14 0,0-9 16 15,-1 3-11-15,0 0 13 0,-2 2-17 0,1 0 20 16,-1 4-16-16,0 1 10 0,-1-1-7 0,0 1-6 15,0-1-5-15,-1 2-6 0,1-2-3 0,-2 0-1 16,-1 1-1-16,2-2-5 0,-1 0 1 0,-1 0-3 16,0-3-2-16,0-3-1 0,1 1 1 0,-2-3 0 15,1 0 2-15,-2-2 1 0,1 0 0 16,-2-3-2-16,-2 0-2 0,2-3 1 0,-3-1-8 16,0-2-12-16,-1-1-32 0,-1-1-35 0,-2-1-52 15,0-2-62-15,-1-1-6 0,2 0-155 0,0-3-96 16,3-1-144-16,1-1-488 0,1 1-704 0</inkml:trace>
  <inkml:trace contextRef="#ctx0" brushRef="#br0" timeOffset="153096.12">7595 10583 424 0,'3'-9'570'15,"-3"9"-14"-15,7-16-103 0,-7 16 9 0,4-15-124 16,-4 15 1-16,0-14-111 0,0 14 5 0,-3-12-98 16,3 12 23-16,-5-11-83 0,5 11 37 0,-9-6-75 15,9 6-9-15,-13-2-3 0,13 2-7 0,-14 1-5 16,14-1 1-16,-19 5-3 0,9-1-1 0,0 2-2 16,2-2-12-16,-1 3 5 0,0 0-6 0,0 1 14 15,1 1-11-15,2-1 1 0,0-1 1 0,-1 1-24 16,4 0 28-16,3-8-20 0,-7 14 25 15,7-14-20-15,0 12 24 0,0-12-24 16,4 9 22-16,-4-9-24 0,9 7 26 0,-9-7-25 16,13 4 24-16,-13-4-23 0,15-1 36 0,-15 1-12 15,19-3-1-15,-19 3 0 0,19-8 9 0,-10 4 7 16,-1-2 1-16,1-2 0 0,0 1 0 0,-1-3-1 16,-1 1-1-16,-2-1 4 0,3 2 6 15,-3-2 1-15,0 1 5 0,0-1-1 0,-1 2 5 0,-4 8-6 16,9-15-12-16,-9 15-12 0,6-12-12 0,-6 12 4 15,6-7-1-15,-6 7 3 0,0 0 2 16,0 0-3-16,9 4 6 0,-9-4 5 0,3 11 1 0,-3-11 9 16,3 19-19-16,-2-8 28 0,-1 3-29 0,0 0 31 15,0 3-16-15,-1 0 8 0,0 1-24 16,-2 1 21-16,2 0-24 0,-3 2 21 0,1-2-27 16,0 1 24-16,-3 1-7 0,1 0-4 0,-1 0-2 15,2 0-5-15,-1 0 2 0,0-2-3 0,1-3 0 16,0 1 0-16,-1-2 1 0,0-1 0 0,0 0 1 15,0-4 0-15,1 0 0 0,-3-2-3 0,0-1 2 16,-1 0-1-16,-1-4-6 0,0 1-10 0,9-4-34 16,-20 2-47-16,10-4-69 0,-3-1-44 0,1 1-27 15,1-3-167-15,1-1-96 0,-1 1-155 0,4-2-306 16,0 0-542-16</inkml:trace>
  <inkml:trace contextRef="#ctx0" brushRef="#br0" timeOffset="154079.31">7890 10675 12 0,'0'0'592'0,"0"0"-179"0,5-9-82 15,-5 9-48-15,0 0-21 0,0 0-26 0,8-7-37 16,-8 7-37-16,0 0-36 0,0 0-20 15,11-3-20-15,-11 3-17 0,0 0-10 0,0 0-5 16,17 1-6-16,-17-1 2 0,0 0-7 0,15 2 0 16,-15-2-2-16,13-2-6 0,-13 2 1 15,13-3 0-15,-13 3 7 0,14-7 5 0,-14 7-9 16,15-10-2-16,-9 3 54 0,0 0-52 0,-1-2 54 16,1 1-59-16,-2-2 59 0,-2 1-58 0,-2 9 66 15,4-18-56-15,-1 8 51 0,-3 10-66 16,1-19 53-16,-1 19-63 0,-1-16 45 0,1 16-66 15,-5-17 51-15,5 17-60 0,-10-11 42 0,10 11-43 16,-13-9 38-16,13 9-46 0,-14-4 46 0,14 4-51 16,-21 2 49-16,11 1-49 0,-3 1 55 0,2 2-55 0,-2 1 9 15,3 2 2-15,-1 0 8 0,1 3 1 16,1-1 5-16,2 2 2 0,1 0-17 0,0 0 28 16,4 1-3-16,-1-1 2 0,3 0 1 0,1-1-4 15,2 0 3-15,3 1 1 0,1-2-3 0,2 0 3 16,0-1-11-16,3-1 9 0,1-2 0 0,4 0 0 15,-2-3-4-15,3 0-1 0,-1-2-3 0,0-1-25 16,3-1 28-16,-2-2-24 0,-1 0 31 0,1-3-40 16,1-3 19-16,1 0-38 0,-2-2 16 0,-1 0-16 15,-1-2 4-15,-1-2-1 0,-2 1 5 0,-2-1 4 16,-2 1 1-16,-1 1-3 0,1-1 55 16,-3-1-60-16,-1 3 52 0,-1-1-55 0,0 1 51 0,-1 2-55 15,1-1 48-15,-4 10-59 0,3-14 34 16,-3 14-57-16,7-11 57 0,-7 11-42 0,3-8 56 15,-3 8-43-15,0 0 57 0,8-5-46 0,-8 5 53 16,0 0-49-16,9 4 53 0,-9-4-48 0,7 6 52 16,-7-6-52-16,6 8 8 0,-6-8 15 0,5 11-2 15,-5-11 1-15,4 13 3 0,-4-13 3 0,4 14-4 16,-4-14 3-16,2 16 7 0,-2-16 6 0,2 16 8 16,-2-16 8-16,1 18 4 0,-1-18 1 0,-1 17 4 15,1-17 7-15,-3 18 0 0,3-18-5 16,-3 18-3-16,1-9-2 0,2-9 3 0,-7 17-2 15,7-17-5-15,-5 15-2 0,5-15-3 0,-5 16-6 16,5-16 4-16,-3 14-1 0,3-14-2 0,-2 12 4 16,2-12 7-16,2 13-1 0,-2-13-1 0,8 12-6 15,-8-12-4-15,12 10 0 0,-4-5-4 0,1 0-1 16,2-1-1-16,-1-1 5 0,2-1-4 0,1 0-1 16,-2-1 0-16,3-1-7 0,-1-1 0 0,1-1 9 15,-3-1-3-15,5-1 0 0,-2-2-1 0,-1-1-24 16,1-1 30-16,-3-2-23 0,1-2 26 15,-2 0 2-15,-1-1-2 0,0-2-1 16,-2 1 2-16,0-1 8 0,-1-1-6 0,-2 0 3 16,1 2 2-16,-1 0 19 0,0 0-13 0,-2 2 2 15,0 2 2-15,0 0 1 0,-2 10-6 0,4-18-13 16,-4 18-6-16,1-12 1 0,-1 12-4 0,0 0-2 16,0 0 4-16,0 0-2 0,0 0 2 0,0 0 6 15,0 0-1-15,0 0 6 0,-7 8-25 0,7-8 27 16,-4 16-26-16,1-7 28 0,1 1-27 0,-1 2 33 15,1-1-39-15,0 1 31 0,0 1-33 0,-1-1 27 16,2 1-28-16,-2-1 26 0,2 1-44 0,0 0-61 16,0-3-65-16,-2 2-108 0,3-12-147 0,-1 20-94 15,-2-11-536-15,3-9-656 0</inkml:trace>
  <inkml:trace contextRef="#ctx0" brushRef="#br0" timeOffset="154260.31">8558 10369 713 0,'-2'-9'563'0,"2"9"-76"16,-4-14-140-16,4 14-18 0,0-13-117 0,0 13 6 16,0 0-91-16,2-10 14 0,-2 10-74 0,0 0 20 15,0 0-135-15,11-4-69 0,-11 4-152 0,0 0-107 16,11 6-410-16,-11-6-308 0</inkml:trace>
  <inkml:trace contextRef="#ctx0" brushRef="#br0" timeOffset="154778.31">8813 10488 715 0,'0'0'585'16,"0"0"-72"-16,11-3-116 0,-11 3 6 0,0 0-101 16,18 0 4-16,-18 0-106 0,14 3 13 15,-14-3-84-15,14 6-22 0,-14-6-18 0,14 11-12 16,-6-5-15-16,-3 2-9 0,1-1-6 0,0 3-13 16,-3-2 5-16,0 3-31 0,1-1 31 0,-2 1-32 15,-2-11 27-15,0 20-28 0,-1-9 26 0,0 0-29 16,-4-1 27-16,5-10-24 0,-7 16 23 0,2-9-22 15,0 2 25-15,5-9-27 0,-10 12 21 0,10-12-23 16,-13 10 28-16,13-10-28 0,-12 4 30 0,12-4-32 16,-11 3 28-16,11-3-34 0,-10-3 26 0,10 3-27 15,-11-7 20-15,11 7-25 0,-8-10 30 0,8 10-29 16,-7-14 26-16,7 14-6 0,-2-14-4 0,2 14-1 16,2-18-4-16,2 7-4 0,2 1 4 15,2-2-5-15,1 1 2 0,4 1 0 0,1-2 0 16,1-1-1-16,3 3-3 0,1 1 1 0,1 1 0 15,-3 2-2-15,0 1 4 0,1 2-3 0,0 0-3 16,-3 3 0-16,0 0 6 0,1 1 1 0,-1 3-2 16,0-1-5-16,1 4 2 0,-4 0 2 0,-1 0-19 15,0 1 30-15,-2 2-30 0,-1 0 30 0,-2 1-24 16,1-2 28-16,-4 2-26 0,0-2 26 0,-2 4-26 16,1-3 28-16,-2-10-28 0,0 23 25 15,0-23-52-15,-2 22-42 0,2-22-81 0,-1 21-82 0,1-21-94 16,-1 18-49-16,1-18-56 0,1 16-439 0,-1-16-444 15</inkml:trace>
  <inkml:trace contextRef="#ctx0" brushRef="#br0" timeOffset="155312.04">9565 10611 253 0,'7'-11'447'16,"-3"3"-55"-16,-1-1 7 0,-3 9-85 0,2-16 37 15,-2 16-63-15,-3-18 20 0,3 18-81 0,-6-16 24 16,1 7-84-16,-3 3 26 0,2 0-83 0,-2 0 34 16,0 1-81-16,-2 2 38 0,10 3-69 15,-21-4 42-15,21 4-61 0,-22 3-1 0,10-2-4 16,1 2 1-16,-2 2 6 0,0 1-9 0,1 0-1 16,1 2-3-16,0 1 1 0,0-1 3 0,2 2-5 15,0 1-18-15,2-1 25 0,3-1-21 0,0 2 29 16,0-1-23-16,4-10 22 0,-1 16-20 0,3-6 21 15,-2-10-31-15,7 16 26 0,-2-9-19 0,-5-7 26 16,14 11-24-16,-6-7 25 0,-8-4-14 0,19 5 12 16,-19-5-25-16,22 1 24 0,-10-3-21 0,0-1 27 15,-1 0-25-15,2-3 23 0,0 0 1 0,0-2 0 16,-3-1 11-16,0-2 1 0,2 2-3 16,-3-3 9-16,-2 1-2 0,2 0 1 0,-1 2 10 15,-2-1 7-15,-1 3-5 0,1 0-15 0,-6 7-17 16,7-13-7-16,-7 13-4 0,0 0-5 0,8-5 6 15,-8 5-2-15,0 0 3 0,0 0-14 0,0 18 47 16,0-18-15-16,-3 20 41 0,1-8-17 0,-1 2 22 16,1 3-25-16,-1 0 23 0,-1 1-16 0,2 3 15 15,-1 1-18-15,-1 1 5 0,-1 0-11 0,1 1-8 16,-2 0-4-16,0 3-6 0,-2 1-4 0,1 1-4 16,-1-2-6-16,0 0-4 0,-1-1 5 0,2-3-3 15,-3-2-1-15,3 0 1 0,-2-2-2 0,0-1 2 16,-1 0 2-16,-2-4-10 0,-1 0 13 15,2-5-16-15,-7 2 6 0,0-4-27 0,-4-1-16 16,-3-2-63-16,-2-3-56 0,-4-2-87 0,-6-3-47 16,-9-1-210-16,-2-3-143 0,-2-4-536 0,-1 0-789 15</inkml:trace>
  <inkml:trace contextRef="#ctx0" brushRef="#br0" timeOffset="177603.04">2402 11709 301 0,'-11'-2'406'0,"11"2"-26"0,-20-1-59 16,20 1-1-16,-14-1-40 0,14 1-10 0,-12-1-54 16,12 1-8-16,0 0-18 0,-12 1-5 0,12-1-9 15,0 0-18-15,0 0-27 0,8 7-13 0,-8-7-17 16,18 5-14-16,-6-1-12 0,5-2-5 15,1 0-6-15,4 1-33 0,3-1 26 0,2 2-4 16,0-2-10-16,2-1-3 0,1 2-6 0,2-2-6 16,-2 0-7-16,1-1 0 0,0 0-1 0,-1 0-2 15,1-1-56-15,-3 0 63 0,0-2-50 0,-2 1 54 16,-5 0-49-16,-1-1 55 0,-1 1-52 0,-1-2 52 16,-4-1-53-16,-3 2 54 0,1-2-59 0,-3 0 52 15,-9 5-61-15,10-9 59 0,-10 9-56 0,1-11 55 16,-1 11-57-16,-5-12 54 0,5 12-54 0,-14-11 55 15,4 5-54-15,1 2 54 0,-1-2-53 16,2 2 56-16,-2 0-59 0,10 4 51 0,-13-7-59 0,13 7 58 16,-11-4-56-16,11 4 61 0,0 0-54 0,0 0 60 15,0 0-56-15,0 0 52 16,0 0-49-16,0 0 52 0,12 2-55 0,-12-2 57 16,16 5-58-16,-5-3 56 0,-2 1-58 0,0 1 60 15,2-1-66-15,-1 1 60 0,0 1-54 0,0 1 54 16,-2 0-53-16,1 0 53 0,-2 0-51 0,1 2 54 15,-2 0-56-15,-1 1 60 0,-1 0-57 0,-4-9 57 16,4 16-54-16,-4-16 57 0,0 16-4 0,0-16-5 16,-8 15-5-16,3-7 0 0,-1-2-8 15,-3 1-1-15,0-1-8 0,0-2-13 0,-1 0-39 16,1 1-63-16,-1-1-116 0,1-1-106 0,9-3-159 0,-16 7-531 16,16-7-634-16</inkml:trace>
  <inkml:trace contextRef="#ctx0" brushRef="#br0" timeOffset="177885.6">3378 11569 312 0,'0'0'743'0,"4"-12"-130"15,-4 12-177-15,0 0-34 0,4-11-116 0,-4 11 25 16,0 0-81-16,0 0 35 0,0 0-68 15,0 0 16-15,0 0-73 0,4 10 28 0,-4-10-70 16,0 17 26-16,0-17-44 0,-1 24 33 0,-1-11-43 16,1 3 18-16,0 0-41 0,0 0 15 0,-1 1-35 15,0 0 20-15,-1 0-39 0,2-2 25 0,-2 2-32 16,1-1 22-16,1-1-30 0,-2-1 12 0,2-3-85 16,1 2-19-16,-1-2-115 0,1-11-24 0,-3 17-116 15,3-17-139-15,-3 12-153 0,3-12-297 0,0 0-524 16</inkml:trace>
  <inkml:trace contextRef="#ctx0" brushRef="#br0" timeOffset="178087.17">3318 11638 43 0,'6'-13'600'0,"-1"2"-56"0,1-1-125 16,2 1 16-16,-2 2-80 0,3-2 23 0,-1 1-94 15,2 0-43-15,0 2-41 0,1 0-41 0,0 1-35 16,2 1-29-16,-2 1-14 0,5 0-17 0,-4 3-13 15,4 0 35-15,-2 1-68 0,1 1 50 0,0 1-69 16,2 1 51-16,-2 1-80 0,2 1 17 0,-4 1-96 16,-1 1-7-16,-3-1-126 0,-2 4-40 0,-3-1-101 15,-4-8-105-15,0 17-342 0,-4-7-370 16</inkml:trace>
  <inkml:trace contextRef="#ctx0" brushRef="#br0" timeOffset="178234.27">3349 11736 113 0,'0'0'575'0,"0"0"-115"0,-10 4-53 0,10-4-31 16,0 0-25-16,0 0-55 0,13-1-41 0,-13 1-33 16,13-3-37-16,-13 3-31 0,22-1-32 0,-9 0-27 15,4 0-22-15,1 0-13 0,-2-1-16 0,5 0-12 16,-3 1-57-16,1-1-85 0,0 0-92 0,-1 0-106 16,0 0-87-16,-3-1-479 0,2-1-431 0</inkml:trace>
  <inkml:trace contextRef="#ctx0" brushRef="#br0" timeOffset="178469.05">3731 11590 391 0,'0'-12'510'0,"0"12"-36"0,0 0-111 16,0 0 43-16,0 0-80 0,2-11 13 0,-2 11-88 16,0 0 17-16,0 0-87 0,0 0 38 0,0 0-85 15,3 8 59-15,-3-8-55 0,2 12 29 0,-2-12-63 16,1 17 38-16,-1-17-35 0,0 23 12 0,-1-10-40 15,1 1 11-15,-2 1-36 0,0 1 13 0,1-1-38 16,-2 1 19-16,2 0-35 0,-2-1 25 16,2 0-37-16,-2-1 25 0,2-1-50 0,0-1-20 0,1-12-129 15,-2 23-20-15,2-23-138 0,-1 20-90 16,1-20-123-16,-2 15-566 0,2-15-726 0</inkml:trace>
  <inkml:trace contextRef="#ctx0" brushRef="#br0" timeOffset="178667.87">3759 11614 524 0,'7'-13'533'0,"-2"2"-115"0,4 0 10 0,-1 0-81 15,-1 2 14-15,3 0-97 0,-1 1-39 0,0 1-39 16,5 1-38-16,-5 1-30 0,2 2-22 16,1 0-21-16,-1 0-16 0,1 3-12 0,-12 0-9 15,25 2-11-15,-13 0 41 0,0 1-67 0,-1 1 14 16,3 1-102-16,-5 1-28 0,0 1-122 0,0-1-25 15,-4 3-91-15,-1-1-79 0,-4-8-358 0,3 17-311 16</inkml:trace>
  <inkml:trace contextRef="#ctx0" brushRef="#br0" timeOffset="178818.81">3734 11741 589 0,'-12'3'588'15,"12"-3"-86"-15,0 0-50 0,0 0-50 16,0 0-61-16,0 0-106 0,16 2 15 0,-16-2-101 0,21 0 25 15,-8 0-91-15,3 1 40 0,1 0-79 16,1 1 47-16,1-2-71 0,1 1 48 0,-1 0-79 16,0-1-18-16,-4 0-168 0,1 1-96 0,-2-2-159 15,0 0-526-15,-3 0-572 0</inkml:trace>
  <inkml:trace contextRef="#ctx0" brushRef="#br0" timeOffset="179651.09">4711 11676 324 0,'-2'-9'486'0,"2"9"-17"0,-1-14-128 0,1 14-1 16,-3-11-84-16,3 11 15 0,0 0-75 0,-1-13 37 15,1 13-64-15,0 0 34 0,0 0-82 0,0 0 34 16,0 0-75-16,-5 8 40 0,5-8-70 0,-3 11 44 16,3-11-71-16,0 16 50 0,0-16-65 0,3 19 55 15,-2-8-67-15,-1-11 58 0,2 22-63 0,0-11 55 16,0-1-61-16,1 1 59 0,-1 0-57 15,4 0 54-15,-2-2-64 0,1 1 59 0,2-2-55 16,0 1 68-16,0-3-60 0,1 0 52 0,2-2-61 16,-10-4 57-16,18 4-63 0,-18-4 55 0,19-2-60 15,-8 0 59-15,-1-3-60 0,1-2 56 0,0-2-52 16,0-2 57-16,-1-1-57 0,0-1 53 0,3-1-53 16,-3-2 59-16,-2 3-57 0,2 0 6 0,-2 0 4 15,0-1 2-15,-2 4 6 0,0 0 5 0,1 2 3 16,-3-1 4-16,-4 9-1 0,9-15-1 0,-9 15-3 15,5-10 4-15,-5 10 8 0,0 0 3 16,5-9 5-16,-5 9-3 0,0 0-5 0,0 0 2 16,0 0-4-16,-9 9 9 0,9-9-1 0,-4 9-6 15,4-9 47-15,-4 14-59 0,4-14 47 0,-1 17-56 16,1-17 50-16,1 18-52 0,-1-18 51 0,5 19-51 16,0-11 48-16,2 1-52 0,-1-2 50 0,3 0-51 15,0-2 51-15,5-1-50 0,-1 1 55 0,2-1-57 16,-2-2 46-16,2-2-47 0,-1 0 50 0,-1 0-48 15,4-2 49-15,-1-2-48 0,-3-1 47 0,0 0-44 16,0-3 1-16,-4 1 7 0,0-3 3 0,-2 2 1 16,-3-3 2-16,0 2-4 0,-3-3 1 15,-1 0-2-15,-1 0 7 0,-2-1-3 16,-1 1-1-16,-2-2-30 0,0 1 29 0,-2 1-29 0,0 1 28 16,0 2-30-16,0 1-4 0,0 3-30 15,0 0-43-15,8 5-64 0,-13-4-84 0,13 4-63 16,-12 3-50-16,12-3-75 0,-7 7-416 0,7-7-411 15</inkml:trace>
  <inkml:trace contextRef="#ctx0" brushRef="#br0" timeOffset="179901.31">5386 11679 227 0,'0'0'692'0,"0"0"-87"0,0 0-149 16,0 0-7-16,3-12-117 0,-3 12 3 0,0 0-111 16,0 0 13-16,0 0-91 0,0 0 26 0,0 0-80 15,0 0 36-15,0 0-70 0,0 0 42 0,1 11-66 16,-1-11 43-16,-2 14-59 0,-1-5 43 0,3-9-55 16,-5 18 42-16,1-7-45 0,0-1 31 0,0 0-43 15,1 0 30-15,-1 0-112 0,1-1-20 0,-1 0-175 16,4-9-77-16,-5 15-138 0,5-15-497 0,-5 10-597 15</inkml:trace>
  <inkml:trace contextRef="#ctx0" brushRef="#br0" timeOffset="180071.99">5434 11517 654 0,'0'0'566'0,"1"-17"-78"16,-1 17-60-16,0-13-68 0,0 13-66 0,0 0-51 15,0-16-50-15,0 16-47 0,0 0-31 0,0 0-22 16,0 0-22-16,-3-11-19 0,3 11-72 0,0 0-97 16,0 0-113-16,0 0-75 0,-3 12-103 0,3-12-420 15,0 0-366-15</inkml:trace>
  <inkml:trace contextRef="#ctx0" brushRef="#br0" timeOffset="180338.55">5586 11492 749 0,'0'0'637'15,"6"-10"-87"-15,-6 10-67 0,4-10-91 0,-4 10-55 16,0 0-62-16,5-11-75 0,-5 11-9 0,0 0-47 16,0 0 19-16,0 0-39 0,0 0 15 0,8 11-47 15,-8-11 21-15,-2 20-38 0,2-8 23 0,-1 3 3 16,-1 2-8-16,-1 1-12 0,0 1-12 15,0 4-14-15,0-1-12 0,-2 0-9 0,1 1-5 16,0 0-8-16,2 0-3 0,-1-2-5 0,1 0-6 16,2-2-29-16,-2-1-62 0,2-1-78 15,3 0-23-15,-1-2-145 0,2-2-75 0,0-1-123 0,1-1-603 16,3-4-747-16</inkml:trace>
  <inkml:trace contextRef="#ctx0" brushRef="#br0" timeOffset="180603.72">5891 11553 65 0,'5'-12'781'0,"2"2"-164"0,-4 2-82 0,-3 8-63 16,8-15-67-16,-8 15-69 0,5-11-8 0,-5 11-72 16,5-9-17-16,-5 9-76 0,0 0 2 0,9-9-56 15,-9 9 15-15,0 0-29 0,0 0 24 0,4 11-32 16,-4-11 17-16,1 16-21 0,-1-16 15 0,-1 23-8 15,1-10-4-15,-3 4-3 0,2-1-7 0,-1 2-7 16,-3 4-9-16,1 0-13 0,-1-1-4 0,1 2-11 16,-1 0-8-16,0 0-3 0,-2 0-5 15,3 0-10-15,1 0-62 0,-1-1-88 0,2-3-103 16,1 0-77-16,1-1-135 0,3-1-152 0,1-1-650 16,-1-2-870-16</inkml:trace>
  <inkml:trace contextRef="#ctx0" brushRef="#br0" timeOffset="181316.96">6733 11734 196 0,'0'0'512'0,"5"-15"-75"16,-5 15-62-16,7-14-40 0,-2 7 12 15,-5 7-91-15,11-12 17 0,-11 12-77 0,13-8 24 0,-13 8-80 16,14-5 23-16,-14 5-75 0,18 1 34 0,-18-1-72 16,21 6 46-16,-11-1-68 0,-1 1 46 15,1 1-65-15,0 2 53 0,-2 1-64 0,0 0 53 16,-1 2-59-16,-3-3 54 0,0 2-55 0,-2 0 50 15,0-1-56-15,-1 2 56 0,-1-12-60 0,0 16 57 16,0-16-53-16,-3 17 59 0,3-17-51 0,-3 12 65 16,3-12-60-16,-7 9 56 0,7-9-56 0,0 0 51 15,-12 3-56-15,12-3 56 0,-8-5-51 0,8 5 40 16,-7-11-38-16,7 11 3 0,-4-15-2 0,4 15-5 16,2-22-1-16,0 11-2 0,2-3 4 0,3 0-2 15,0-1-8-15,5 0-10 0,-1-1-6 0,5 3-16 16,-1-2-29-16,3 4-23 0,-1 0-26 15,0 1-24-15,-1 4-28 0,2 0-36 0,-3 3-25 16,-1 0-14-16,0 2-12 0,0 1-25 0,-2 1-51 16,-1 2-24-16,-11-3-172 0,19 4-39 0</inkml:trace>
  <inkml:trace contextRef="#ctx0" brushRef="#br0" timeOffset="181999.29">7153 11792 296 0,'0'0'399'0,"0"0"-10"16,0 0-93-16,3 9 36 0,-3-9-66 0,0 0 20 0,0 0-89 16,10 5 12-16,-10-5-79 0,0 0 26 15,12 2-70-15,-12-2 31 0,12 2-62 0,-12-2 34 16,14 0-61-16,-14 0 41 0,12 0-58 0,-12 0 48 16,16-2-56-16,-16 2 46 0,13-3-36 0,-13 3 28 15,13-7-55-15,-13 7 50 0,12-8-50 0,-12 8 49 16,9-10-54-16,-9 10 51 0,8-11-53 0,-8 11 57 15,3-14-55-15,-3 14 60 0,2-13-42 0,-2 13 56 16,-3-13-48-16,3 13 58 0,-7-13-54 0,7 13 58 16,-9-12-56-16,9 12 55 0,-12-8-63 0,12 8 60 15,-14-5-62-15,14 5 53 0,-14-1-63 16,14 1 57-16,-15 2-54 0,6 2 57 0,9-4-60 16,-16 8 58-16,8-1-47 0,0-1 44 0,1 2-57 15,1 1 58-15,0 0-51 0,2 1 55 0,0 1-53 16,1-2 53-16,3-9-53 0,-1 21 48 0,1-21-48 15,4 19 49-15,1-9-51 0,3-1 7 0,-1 0 1 16,5-1-1-16,1-1-1 0,1 1-3 0,2-3 1 16,1 0 0-16,2 0 5 0,-1-2-2 0,4-2-4 15,-2-1 7-15,1-1-1 0,3-4-12 0,-1 0-8 16,1-2-13-16,-3-2-12 0,3-3-11 0,-1-1-5 16,0-3 41-16,-4 1-60 0,0-3 59 0,-5 3-52 15,2-2 10-15,-5 1 13 0,2 0 9 0,-4-1 6 16,-1 6 5-16,-2-3 2 0,0 2 5 15,-2 3 1-15,-4 9 1 0,5-18 0 0,-5 18 2 16,0-12-1-16,0 12 2 0,0 0 5 0,-4-14 6 16,4 14-1-16,0 0 8 0,0 0 1 0,-11-2-3 15,11 2-1-15,0 0 1 0,-8 11 1 16,8-11 1-16,-4 13 52 0,4-13-65 0,-1 17 53 16,1-17-60-16,0 21 57 0,0-21-61 0,1 22 52 15,2-11-58-15,-2 1 57 0,2 1-60 0,-1-1 58 16,2 0-59-16,0 0 71 0,0-1-78 0,-2 1 53 15,1-3-61-15,0 2 47 0,-3-11-54 0,3 17 60 16,-3-17-49-16,2 15 60 0,-2-15-54 0,-4 11 58 16,4-11-53-16,-9 9 54 0,9-9-53 0,-17 7 54 15,17-7-54-15,-23 4 53 0,11-4-57 16,-1 1 56-16,-1-2-71 0,1-1 4 0,-2 1-117 16,3 0-38-16,-1-1-138 0,13 2-102 0,-16-5-447 15,16 5-442-15</inkml:trace>
  <inkml:trace contextRef="#ctx0" brushRef="#br0" timeOffset="182299.46">7926 11710 668 0,'0'0'636'0,"-4"-10"-74"15,4 10-159-15,0 0-34 0,-4-9-102 0,4 9 21 16,0 0-88-16,0 0-22 0,0 0-21 0,0 0-18 16,-5 7-12-16,5-7-8 0,-3 17 1 0,2-5-8 15,0 3-3-15,-3 2-3 0,1 3-2 0,-3 4-20 16,2-2 8-16,0 1-8 0,-1 2-7 0,0-1-29 16,0 0 14-16,0 0-31 0,0-1 14 15,-2 0-27-15,4 0 14 0,-1-2-20 0,1-3 13 0,1 0-69 16,-1-1-41-16,2-2-111 0,-2-3-34 15,2 1-83-15,1-13-123 0,1 19-75 0,-1-19-94 16,3 11-291-16,-3-11-461 0</inkml:trace>
  <inkml:trace contextRef="#ctx0" brushRef="#br0" timeOffset="182566.1">7906 11787 219 0,'6'-16'620'16,"-3"3"-162"-16,3 1-17 0,0 0-92 0,2 1 10 15,-2 0-99-15,3 2 21 0,0 0-88 0,4 1-27 16,-2 2-32-16,3 0-19 0,0 1-19 0,3 3-13 16,-3 0-13-16,1 2-10 0,-2 3-13 0,4 0-8 15,-3 0-5-15,1 3-5 0,-2 0 1 16,-3 2 15-16,2 2-18 0,-3 1 60 0,-3 1-60 16,-1 0 7-16,-1 1-7 0,-3 0-6 0,-1 0-2 15,-1 1-14-15,-3-1-3 0,-1 0-3 0,-1 0 4 16,-3-2-1-16,-2-2 1 0,0 0 0 0,-1-2-11 15,-2-1 43-15,1-1-61 0,0-3 28 0,0 0-80 16,-1-2 9-16,14 0-103 0,-23-3-29 0,13-1-134 16,10 4-66-16,-16-7-116 0,16 7-309 0,-4-9-364 15</inkml:trace>
  <inkml:trace contextRef="#ctx0" brushRef="#br0" timeOffset="182983.22">8501 11709 286 0,'0'0'633'15,"0"0"-149"-15,0 0-6 0,0 0-85 0,0 0-2 16,0 0-106-16,0 0-44 0,0 0-41 0,0 0-31 16,0 0-21-16,0 0-22 0,-11 8-26 0,11-8-14 15,-8 11-15-15,8-11-9 0,-9 14-9 16,9-14-5-16,-8 16-5 0,4-7-6 0,4-9-9 0,-5 18-4 15,5-18-2-15,-6 16-1 0,6-16-5 16,-2 18 3-16,2-18-2 0,3 14-2 0,-3-14 1 16,8 15 0-16,-8-15-1 0,11 12 0 0,-3-7-5 15,2-1-2-15,0 0 0 0,2 0 4 0,0-2-3 16,3-1 0-16,0-1 1 0,0-2-4 0,3-2-1 16,0 1-1-16,-1-4-2 0,1-2 1 0,-1-2-1 15,-1-1 1-15,-2-2-2 0,-3 0 0 0,-1-3-1 16,-3 2 0-16,-3-2-5 0,-3 2 5 0,-2-1-2 15,-3 1-1-15,-3 0-26 0,-1 1 29 0,-3-1-25 16,1 4 25-16,-5 0-26 0,1 1 26 16,0 3-32-16,0 2-4 0,1 2-29 0,1 2-28 0,12 1-34 15,-21 1-61-15,21-1-69 0,-14 8-58 16,14-8-51-16,-8 10-70 0,8-10-399 0,-4 12-375 16</inkml:trace>
  <inkml:trace contextRef="#ctx0" brushRef="#br0" timeOffset="183465.69">8969 11715 208 0,'3'-14'681'0,"-3"14"-143"15,4-10-103-15,-4 10-63 0,5-9-55 0,-5 9-34 16,0 0-37-16,8-10-46 0,-8 10-36 0,0 0-32 15,10-3-21-15,-10 3-24 0,10 4-17 16,-10-4-14-16,9 7-12 0,-9-7-7 0,8 10-8 16,-8-10 10-16,7 10-20 0,-7-10-5 0,5 15 46 15,-5-15-57-15,2 15 49 0,-2-15-55 0,-2 16 53 16,2-16-57-16,-3 15 24 0,3-15-19 0,-4 14 54 16,4-14-55-16,-5 12 60 0,5-12-50 15,-5 8 8-15,5-8 5 0,-7 6 15 0,7-6 9 0,0 0-17 16,-12 2-3-16,12-2 1 0,0 0 5 0,-10-10 0 15,10 10 8-15,-7-13-11 0,7 13-6 16,-6-16 1-16,6 16 1 0,-5-18-7 0,3 7-1 16,2 11-34-16,3-20 30 0,2 9-28 0,0-1 29 15,3 1-28-15,0 1 28 0,3-1-27 0,-1 1 28 16,2 0-32-16,2 3 24 0,0 1-28 0,0 0 28 16,0 3-28-16,0 0 29 0,0 0-32 0,0 3 26 15,-1 0-14-15,0 3 17 0,-1 0-24 0,0 0 28 16,1 3-1-16,-2 0-6 0,0 3 5 0,-1-1-6 15,-1 2 5-15,-3 1-3 0,1-1-7 0,-2 1-10 16,0 0-32-16,-2 1-41 0,-1-2-22 0,-1 1-43 16,0 0-53-16,-1-11-12 0,-1 21-105 0,1-21-30 15,-1 17-30-15,1-17-45 0,-3 12-312 16,3-12-249-16</inkml:trace>
  <inkml:trace contextRef="#ctx0" brushRef="#br0" timeOffset="183966.14">9623 11780 474 0,'10'-9'459'0,"-4"-1"-55"15,1 2-53-15,-2-4-24 0,1 3 3 0,-2-2-16 16,0 0-39-16,-1 0-30 0,-1 0-38 0,-1 1-30 16,1-1-32-16,-2 11-22 0,-3-21-15 15,3 21-40-15,-6-18 12 0,1 10-42 16,-3 0 16-16,-1 1-33 0,-1 3 18 0,-2 0-31 15,1 1 22-15,-3 2-9 0,0 1-5 0,0 3-2 16,-2-1-2-16,1 3-3 0,0 1 2 0,0 0-4 16,0 2 0-16,4 1-3 0,-2-1 3 0,4 2-2 15,0 0-2-15,1-1 2 0,2 1-1 0,1-1 5 16,5-9-2-16,-4 17 4 0,4-17-1 0,3 14-1 16,-3-14 0-16,9 14-3 0,-2-8-1 0,2-2-1 15,1 0 3-15,3 0 0 0,0-2 0 0,1-1 1 16,1-1-5-16,3-2 1 0,0-2 1 15,0-1 0-15,4-3 1 0,-3-2 0 0,0-1-2 16,2-5 3-16,-1-2 1 0,-1-2-26 0,-2-3 31 16,-1 0-25-16,-1-1 21 0,-2 0-18 0,-2-2 26 15,-2 0-15-15,-2 5 38 0,-2-2-4 0,1 3-5 16,-4 3-3-16,2 1-7 0,-3 3-12 0,2 3-10 16,-3 10 2-16,-1-15-3 0,1 15 0 0,0 0 6 15,-8-6-25-15,8 6 29 0,-7 7-26 0,2 0 28 16,0 3-22-16,1 2 34 0,-1 2-26 0,3 3 32 15,-2 0-32-15,3 1 34 0,-2 1-33 0,2 0 24 16,-1 1-5-16,2 1-4 0,2-1-2 16,-2-1-3-16,2 2-3 0,1 1-1 0,-1-3-15 0,4 1-78 15,-1-1-80-15,1-2-75 0,0-1-196 16,1-1-110-16,1 2-483 0,2-4-647 0</inkml:trace>
  <inkml:trace contextRef="#ctx0" brushRef="#br0" timeOffset="184531.31">10443 11267 438 0,'4'-13'584'0,"-1"3"-120"0,-3 10-5 0,4-15-98 16,-4 15-9-16,5-14-101 0,-5 14 15 0,2-9-83 15,-2 9 29-15,0 0-80 0,0 0 31 0,0 0-75 16,0 0 0-16,0 0-12 0,9 9-10 0,-9-9 7 15,1 17-7-15,-1-17-7 0,-1 24-25 0,0-11 26 16,0 4-31-16,-2 0 25 0,-1 1-27 0,-2 4 20 16,1-1-32-16,0 1 25 0,0-1-30 0,-2 2 25 15,2-1-40-15,-1-1 30 0,1 0-19 16,1-1 19-16,1-2-22 0,1-1 20 0,0 0-17 16,2-3 18-16,2-1-33 0,0-1 17 0,2 1-21 15,2-3-36-15,3 1-28 0,0-3-33 0,3 1-42 16,0-3-21-16,1-1-128 0,0-1-69 0,0-3-43 15,1 0-70-15,-1-2-368 0,0-2-394 0</inkml:trace>
  <inkml:trace contextRef="#ctx0" brushRef="#br0" timeOffset="184966.1">10420 11461 330 0,'-9'-3'592'0,"9"3"-129"0,-12-7-84 15,12 7-47-15,0 0-39 0,0 0-39 0,0 0-27 16,3-10-34-16,-3 10-32 0,16-1-29 0,-2 1-43 16,0 0 1-16,2 0-30 0,2 1 8 0,3 0-30 15,-1 0 13-15,2 0-23 0,0 2 15 0,-1-2-27 16,0 2 13-16,-2-1-22 0,0 0 14 0,-2 0-20 16,-3 0 13-16,-1 0-16 0,-2 1 21 0,-11-3-18 15,18 6 28-15,-18-6-13 0,9 7 25 0,-9-7-22 16,5 9 22-16,-5-9-12 0,-1 10 23 15,1-10-28-15,-5 12 24 0,5-12-3 0,-7 15 0 16,2-7-3-16,1 1-9 0,4-9-5 0,-6 16-3 16,2-6 0-16,2-1-3 0,2-9 1 0,-2 18-1 15,2-18-3-15,7 18 0 0,-2-9-4 16,1-2-1-16,2 1-4 0,1-1 12 0,2-2-10 16,1 2 1-16,1-3-3 0,-2 0-30 0,2-2 31 0,1 1-25 15,0-3 32-15,0 0-28 0,2-3 33 0,1 0-28 16,-1-3 31-16,0-4-29 0,0 0 26 0,-1-3-30 15,-2-2 27-15,-2-3-20 0,-3 0-8 0,-2-2 30 16,-4 2-31-16,-2-1 21 0,-4-2-30 0,-2 0 24 16,-6 2-31-16,0 2 16 0,-2 0-37 0,0 4-50 15,-2 3-59-15,0 1-87 0,3 3-122 16,1 4-70-16,12 2-125 0,-20 0-324 0,20 0-442 16</inkml:trace>
  <inkml:trace contextRef="#ctx0" brushRef="#br0" timeOffset="185499.05">11933 11454 83 0,'-2'-12'574'0,"-2"2"-122"16,0 0-34-16,2 0-42 0,-3 2-29 0,1 0-36 16,-1-1-30-16,-3 1-31 0,2 1-35 0,-2 0-38 15,-1 3-29-15,-1-1-28 0,10 5-22 0,-21-2-13 16,9 3-36-16,-1 1 9 0,1 2-33 0,-1 2 22 15,1 1-30-15,0 1 20 0,2 3-25 0,1 0 22 16,-1 1-27-16,2 1 23 0,3 0-27 16,1 2 17-16,0-1-26 0,3 0 30 0,1-1-4 15,3 0 0-15,0 1-28 0,4-1 22 0,1-1-35 16,3-1-6-16,2-1-59 0,-2-3-63 0,5 0-63 16,-1-2-67-16,4-3-35 0,-1-1-29 0,-3-2-42 15,4-2-414-15,1-3-323 0</inkml:trace>
  <inkml:trace contextRef="#ctx0" brushRef="#br0" timeOffset="185922.23">12120 11279 453 0,'5'-10'426'0,"-5"10"36"0,7-13-95 16,-7 13 28-16,6-10-90 0,-6 10 9 0,0 0-78 0,5-9 27 16,-5 9-89-16,0 0-23 0,0 0-6 0,0 0-2 15,0 0-14-15,1 14 4 0,-1-14-16 16,-4 18-22-16,2-5 29 0,-3-1-35 0,1 4-13 15,0 0 2-15,-1 1-14 0,0 0-4 0,1-1-7 16,-2 1 18-16,1 1-39 0,1-1 18 0,-1-1-33 16,0 0 21-16,1 0-29 0,0-2 20 0,1 0-29 15,-1-4 26-15,1 1-28 0,-1-3 28 0,4-8-20 16,-4 16 19-16,4-16-19 0,-5 11 19 0,5-11-24 16,0 0 17-16,0 0-22 0,-5 6 15 0,5-6-21 15,0 0 19-15,0 0-26 0,-2-16-1 0,2 16 1 16,2-17 1-16,0 8 0 0,2-2-2 15,2-2 24-15,1 1-29 0,1 0 26 0,-1 1-31 16,5 0 28-16,-1 0-29 0,2 3 29 0,0 0-26 16,0 2 29-16,4 1-29 0,-4 1 31 0,3 3-30 15,-1 0 31-15,0 2-28 0,2 2 29 0,-1 0-30 16,-1 2 3-16,1 1 7 0,0 2 0 0,0 2 5 16,-1 2 24-16,-1 0-30 0,-3 0 30 0,-2 0-32 15,-2 0 33-15,-1 1-31 0,-3 0 32 0,1-2-27 16,-4 1 24-16,0 0-33 0,-4-1 17 0,2 0-80 15,-2 0-37-15,1-2-58 0,-3 0-89 0,1-1-129 16,0-1-70-16,5-7-106 0,-8 11-326 0,8-11-456 16</inkml:trace>
  <inkml:trace contextRef="#ctx0" brushRef="#br0" timeOffset="186398.14">12770 11550 438 0,'-2'-17'506'0,"2"17"-62"0,-4-15-42 15,4 15-36-15,-4-20-26 0,2 11-52 0,-2-1-18 16,1 2-66-16,-3-1-22 0,1 1-54 16,-2 1-6-16,0 0-42 0,-1 2 4 0,-1 0-39 15,-1 2 8-15,10 3-28 0,-21-2 16 16,9 4-20-16,3 0 23 0,-4 2-12 0,1 2 27 15,1 1-31-15,-3 1 23 0,4 2-29 0,-1-1 27 16,1 3-27-16,1-1 17 0,3 1-31 0,1-1 25 16,1-1-30-16,-1 1 23 0,2-2-8 0,3-9-3 15,0 16-9-15,0-16 6 0,8 14-35 0,-8-14 26 16,13 12-26-16,-7-7 21 0,-6-5-9 0,19 5 2 16,-19-5 0-16,20 0 6 0,-9-3-27 0,0-1 27 15,1 1-22-15,1-4 31 0,-2 0-28 0,1-3 30 16,-2 0-24-16,1 0 23 0,-1-2-21 15,1 0 30-15,-4 0-30 0,2 1 28 0,-5 1-28 16,3 2 23-16,-2 1-32 0,-5 7 17 0,8-13-22 16,-8 13 23-16,6-7-19 0,-6 7 31 0,0 0-14 15,0 0 28-15,6 7-23 0,-6-7 29 0,0 11-28 16,0-11 30-16,2 16-24 0,-2-16 29 0,2 22-19 16,-2-10 9-16,2 0-4 0,-1 0-12 0,1 0-18 15,-2 0-33-15,4 0-57 0,-4-1-89 0,4 2-127 16,-3-3-102-16,4 0-146 0,-1 0-318 0,0-2-440 15</inkml:trace>
  <inkml:trace contextRef="#ctx0" brushRef="#br0" timeOffset="186831.1">12948 11465 26 0,'6'-11'722'0,"-2"3"-153"16,3 2-91-16,-1-1-51 0,3 2-55 0,-1-1-43 15,2 1-50-15,-1 2-46 0,-9 3-40 0,18-4-60 16,-18 4 3-16,19 0-45 0,-10 2 21 0,1 2-40 16,-1 1 12-16,-1 2-32 0,0 0 12 0,-1 1-36 15,-3 1 22-15,2 0-25 0,-2 2 18 0,-2 0-33 16,-2-11 23-16,2 21-30 0,-2-11 22 16,0-10 19-16,-4 21-41 0,0-13 28 15,4-8-26-15,-6 16 27 0,0-9-28 0,6-7 28 16,-7 9-28-16,7-9 21 0,-11 7-24 0,11-7 24 15,0 0-33-15,-16 1 33 0,16-1-29 0,-7-5 30 16,7 5-23-16,-8-10 13 0,8 10-32 0,-5-13 34 16,5 13-25-16,0-19 2 0,5 8 25 0,-1-1-28 15,1-1 19-15,5-1-30 0,-1-1 30 0,5-1-17 16,-1 3 18-16,5 0-34 0,-5 1 34 0,2 4-33 16,0 0 23-16,3 4-28 0,-5-1 26 0,3 4-26 15,-3 1 29-15,1 1-29 0,-3 3 29 0,5 1-25 16,-5 3 7-16,0 0 2 0,1 3 24 15,-3 0-22-15,0 2 22 0,0 0-25 0,-2 1 25 16,-1 1-28-16,-1 1 33 0,-3-1-34 0,0 1 17 16,0-2-107-16,-4-1-39 0,0 3-100 0,-3-2-149 15,1-1-105-15,-5 2-528 0,0-3-643 0</inkml:trace>
  <inkml:trace contextRef="#ctx0" brushRef="#br0" timeOffset="197725.84">13724 11523 112 0,'0'0'306'16,"0"0"-51"-16,7-9-4 0,-7 9-41 0,0 0-3 16,4-9-21-16,-4 9 18 0,0 0 4 0,2-13-8 15,-2 13 15-15,0 0-20 0,-2-15 3 0,2 15-23 16,-6-9 6-16,6 9-32 0,-10-13 2 15,10 13-41-15,-13-11 9 0,4 7-39 0,2-1 16 16,-4 2-30-16,2-1 17 0,-3 0-30 0,1 2 16 16,1 1-32-16,-3-1 16 0,13 2-33 0,-23 0 22 15,23 0-29-15,-23 4 18 0,12-2-29 16,-1 2 1-16,4 1 0 0,-1 1 0 0,1 0 24 16,0 0-27-16,3 2 30 0,-3 0-17 0,5 0 29 15,-2 1-24-15,5-9 22 0,-6 15-23 0,6-15 26 16,0 14-27-16,0-14 18 0,4 15-31 0,3-8 29 15,-7-7-10-15,11 12 4 0,-4-7-30 16,2-1 27-16,-9-4-35 0,20 5 21 0,-20-5-27 0,21 2 25 16,-21-2-29-16,24-2 28 0,-13 0-27 15,0-2 29-15,1-2-27 0,-1 0 29 0,0-2-25 16,-1 0 27-16,1-2-25 0,-3-1 28 0,2 0-30 16,-2 1 29-16,-1-1-29 0,0 1 28 0,0 0-20 15,0 2 33-15,-3 1-17 0,-4 7 29 0,9-13-26 16,-9 13 36-16,6-10-23 0,-6 10 36 0,0 0-22 15,10-5 31-15,-10 5-23 0,0 0 3 0,9 10 4 16,-5-2 9-16,-4-8-2 0,6 21 14 0,-3-10-20 16,0 4 12-16,-1 1-15 0,-2 2 4 0,0 0-14 15,0 1 9-15,0 0-21 0,-2 1 7 16,-1 3-16-16,2 0 6 0,-3 0-16 0,4-4 12 16,-2 2-18-16,0-3 13 0,0 1-17 0,0-1 15 15,2-1-7-15,-3 0 3 0,1-5-7 0,2 1 6 16,-2-1-10-16,0-2 10 0,0 0-9 0,0-1 9 15,2-9-11-15,-8 15 12 0,8-15-17 0,-13 9 14 16,13-9-14-16,-16 7-2 0,5-5-26 0,11-2-4 16,-23-1-49-16,10-2-16 0,-3 0-74 0,3-2-33 15,-1 0-45-15,-1 0-51 0,4-1-110 0,-1-1-94 16,5 0-108-16,3-2-358 0,0 0-567 0</inkml:trace>
  <inkml:trace contextRef="#ctx0" brushRef="#br0" timeOffset="198159.06">14018 11536 498 0,'0'0'478'15,"0"0"-99"-15,0 0-53 0,0 0-25 0,9-3-24 16,-9 3-49-16,0 0-40 0,16 0-35 0,-16 0-29 15,13 0-22-15,-13 0-19 0,18-2-14 0,-18 2-10 16,23-2-8-16,-23 2-2 0,19-6-14 0,-9 1 14 16,-1 0-20-16,-1 0 11 0,-1-2-20 0,1 0 18 15,-2 0-20-15,0-2 9 0,-6 9-6 16,5-17-1-16,-5 17-3 0,2-17-1 0,-2 17 2 16,-2-15 2-16,2 15 0 0,-4-14 2 0,4 14 1 15,-9-14 3-15,9 14 3 0,-14-8 4 0,5 5 2 16,9 3 3-16,-20-2 4 0,7 4 5 0,2 1-21 15,-5 2 35-15,3 2-18 0,-2 2 30 0,-2 0-24 16,1 3 26-16,3 1-29 0,-1 1 32 0,1 1-30 16,6-2 30-16,-2 2-34 0,4-1 24 0,1 0-25 15,2 2 31-15,2-3-16 0,4-1 32 0,1 1-14 16,4 0 12-16,0-3-21 0,6 1-1 16,3-2-18-16,1 0 5 0,1-3-21 0,-2-1 4 15,1-1-17-15,2-3-10 0,0 0-64 0,-4-1-43 16,3-1-117-16,-1 0-73 0,-2-3-99 0,-1 0-130 15,-5 1-117-15,0-2-395 0,-1 0-643 0</inkml:trace>
  <inkml:trace contextRef="#ctx0" brushRef="#br0" timeOffset="200208.09">15297 11261 354 0,'0'0'531'0,"0"0"-62"0,0 0-58 16,4-11-40-16,-4 11-50 0,0 0-58 0,0 0-46 15,0 0-36-15,0 0-25 0,0 0-14 16,0 0-11-16,0 0-5 0,10 4-4 0,-10-4-13 0,3 10 24 16,-3-10-32-16,2 14 23 0,-2-14-33 0,4 18 13 15,-4-18-39-15,1 19-5 0,2-8 3 16,-3 1-12-16,0 0-5 0,0 0-8 0,0-12-3 15,0 23-10-15,-3-12 3 0,3-11-10 0,-1 19-54 16,1-19-86-16,-1 15-50 0,1-15-86 0,-3 12-143 16,3-12-107-16,0 0-549 0,-4 8-674 0</inkml:trace>
  <inkml:trace contextRef="#ctx0" brushRef="#br0" timeOffset="200364.06">15372 11062 414 0,'4'-13'624'0,"-4"13"-147"0,0 0-93 0,3-13-45 15,-3 13-67-15,0 0-49 0,6-11-52 0,-6 11-33 16,0 0-27-16,0 0-25 0,0 0-22 0,0 0-146 16,8-5-119-16,-8 5-75 0,0 0-93 0,9 4-386 15,-9-4-264-15</inkml:trace>
  <inkml:trace contextRef="#ctx0" brushRef="#br0" timeOffset="200824.53">15625 11185 636 0,'0'0'620'0,"0"0"-150"0,0 0-72 0,13-2-68 16,-13 2-55-16,0 0-38 0,0 0-18 0,12 4-20 15,-12-4-21-15,0 0-23 0,9 8-17 0,-9-8-12 16,7 11-10-16,-7-11-14 0,8 17-38 0,-4-8 19 16,-2 2-39-16,1 0 22 0,0 1-33 0,-1 0 17 15,-1 0-31-15,2 1 30 0,-3-13-30 0,0 22 1 16,0-10-1-16,0-12-4 0,0 18 2 16,0-18 2-16,-4 14 4 0,4-14-1 0,-4 11-2 15,4-11-7-15,-6 7-2 0,6-7 0 0,0 0-2 16,0 0-6-16,0 0 20 0,-8-8-46 0,8 8 17 15,1-14-38-15,3 5 24 0,-1-2-27 16,2-2 28-16,1-1-1 0,2-1-1 0,0 1 9 16,1-3 0-16,1 2-4 0,0 1 7 0,-1 1-1 15,2 2 0-15,0 0-7 0,-2 3 2 0,2 1 1 16,-2 1 0-16,0 1 2 0,1 1 0 16,-10 4-2-16,19-1 5 0,-19 1-2 0,19 6 2 0,-10 0 3 15,1 1-1-15,0 2 3 0,0 0 2 0,-2 2-26 16,-1 1 34-16,2 0-22 0,-2 1 35 15,-2 0-25-15,0 1 21 0,0 0-23 0,1 0 29 16,-2-2-25-16,0 2 1 0,0-1-33 0,0 0-82 16,0-2-81-16,-1 0-140 0,5-2-85 0,-2 2-129 15,2-1-317-15,5-3-422 0</inkml:trace>
  <inkml:trace contextRef="#ctx0" brushRef="#br0" timeOffset="201075.56">16638 11268 596 0,'0'0'656'0,"5"-9"-171"0,-5 9-91 16,0 0-74-16,7-10-48 0,-7 10-26 0,0 0-20 16,0 0-12-16,0 0-14 0,0 0-15 0,9 6-21 15,-9-6-39-15,2 12 12 0,-2-12-46 0,1 17 18 16,-1-17-43-16,0 20 14 0,0-7-39 15,0-13-5-15,-1 22-5 0,-1-8-2 16,1-2-2-16,0 1-28 0,-1-3-64 0,1 1-65 0,1-11-91 16,-4 18-127-16,4-18-104 0,-6 12-183 0,6-12-269 15,0 0-469-15</inkml:trace>
  <inkml:trace contextRef="#ctx0" brushRef="#br0" timeOffset="201219.25">16649 11036 255 0,'1'-12'599'16,"2"2"-131"-16,-3 10-79 0,2-15-52 0,-2 15-42 16,3-14-62-16,-3 14-47 0,3-10-38 0,-3 10-33 15,0 0-19-15,7-9 15 0,-7 9-119 0,0 0-67 16,13-1-152-16,-13 1-99 0,10 3-494 0,-10-3-355 16</inkml:trace>
  <inkml:trace contextRef="#ctx0" brushRef="#br0" timeOffset="201507.22">17114 11085 323 0,'0'0'824'0,"0"0"-213"15,0 0-126-15,0 0-118 0,0 0-72 0,0 0-35 16,0 0-25-16,0 0-19 0,0 0-23 0,-9 5-24 15,4 4-26-15,-1 3-26 0,-2 6-17 0,-2 1-41 16,-2 8 26-16,0-1-36 0,-5 6-1 16,0 1 2-16,0 1 5 0,-4-1-3 0,4 2-15 15,-2-2 3-15,1 0 10 0,2 0-29 0,-1-4 21 16,3-2-20-16,2-2 15 0,1-2-31 0,2-3 5 16,1-2-72-16,3-2-65 0,0-2-75 0,3 0-94 15,2-14-155-15,0 16-109 0,0-16-473 0,6 12-645 16</inkml:trace>
  <inkml:trace contextRef="#ctx0" brushRef="#br0" timeOffset="201726.22">17174 11355 692 0,'0'0'513'0,"11"-10"-90"16,-11 10-37-16,0 0-37 0,9-3-49 0,-9 3-29 15,0 0-29-15,5 8-15 0,-5-8-40 16,0 13 17-16,0-13-41 0,-3 20-7 0,1-5-12 15,-2 1-11-15,0 0 5 0,-1 4-43 16,-1 0 10-16,1 2-39 0,-2-2 11 0,0 1-33 16,1 1 16-16,1 0-32 0,-3-1 19 0,3-1-31 15,-1 0 10-15,2-4-82 0,0-2-68 0,0 0-86 16,2-2-74-16,-1-2-112 0,3-10-74 0,-6 13-94 16,6-13-373-16,0 0-513 0</inkml:trace>
  <inkml:trace contextRef="#ctx0" brushRef="#br0" timeOffset="201974.93">17144 11387 186 0,'7'-15'402'0,"1"1"-68"0,1 2-30 0,2 1-23 15,0-1-19-15,0 4-27 0,1 0-25 0,-1 1-30 16,3 0-26-16,-2 4 26 0,-1-1-59 0,2 2 32 16,-1 1-59-16,1 2-9 0,-1 0-10 0,1 1-12 15,-3 2-1-15,2 2-5 0,-1 1-11 0,-1 1-6 16,-2 1-2-16,0 0-5 0,-1 1-3 0,-3 1-16 15,-1 1 17-15,-3 0-18 0,-2-1 15 0,0 1-14 16,-5 0 16-16,-1 0-3 0,-3-1-10 0,0-2-3 16,-3 0-9-16,0-2-17 0,-3-3-30 0,2 2-32 15,-3-3-64-15,1-1-68 0,4-2-54 16,13 0-81-16,-24-1-96 0,15-2-297 0,9 3-239 16</inkml:trace>
  <inkml:trace contextRef="#ctx0" brushRef="#br0" timeOffset="202391.07">17991 11262 870 0,'0'0'630'0,"0"0"-120"0,-3-11-85 16,3 11-65-16,0 0-30 0,0 0-32 0,-6-8-41 15,6 8-33-15,0 0-59 0,0 0 0 0,-13 3-45 16,13-3-8-16,-7 8-48 0,1-1 13 0,1 0-39 16,0 3 15-16,0-1-24 0,-1 4 17 0,1-1-36 15,1 1 1-15,0 0-2 0,1-1-8 0,1 1 11 16,0-1 7-16,2-12 4 0,2 22 7 16,-1-12-6-16,3 0 2 0,2-2-2 0,1 1-18 15,4-1-2-15,-1 0-9 0,3-3-5 0,3 0-6 0,-4-3 11 16,2 0-18-16,1-2 0 0,0-2-1 0,0-2 9 15,2-2 9-15,-3-2 22 0,2-1-33 16,-3-4 31-16,1 0-30 0,-4-2 26 0,0 2-17 16,-3-1 14-16,-3 0-1 0,0-1-5 0,-3 2 0 15,-2-1-4-15,-1 3 1 0,-3-3-1 0,-2 1-2 16,-1 2-2-16,-2 2 2 0,-3 0-2 16,2 3-25-16,-2 1-43 0,0 2-41 0,1 1-34 15,-1 0-46-15,13 2-92 0,-22 3-77 0,22-3-48 16,-19 6-93-16,19-6-341 0,-13 8-392 0</inkml:trace>
  <inkml:trace contextRef="#ctx0" brushRef="#br0" timeOffset="202857.84">18399 11286 631 0,'7'-6'624'0,"0"0"-128"0,-7 6-73 0,11-8-80 16,-11 8-60-16,12-7-44 0,-12 7-48 0,10-5-35 16,-10 5-31-16,0 0-24 0,13-1-14 0,-13 1-15 15,10 6-8-15,-10-6-1 0,5 9-17 0,-5-9 3 16,4 15-7-16,-4-15-27 0,0 19 24 0,-3-9-27 16,1 0 24-16,-2 1-28 0,-1 0 22 15,-1 1-25-15,-1-1 19 0,2-2-21 0,-2 0 22 16,2 0-25-16,-2-3 29 0,7-6-28 0,-10 11 23 15,10-11-29-15,-8 7 26 0,8-7-29 0,0 0 19 16,0 0-31-16,0 0 18 0,-12-2-26 16,12 2 21-16,2-11-22 0,-2 11 31 0,7-15-3 15,-2 5-6-15,2-2 7 0,1 0-3 0,0-2 0 16,4-1-1-16,-2-1 3 0,4 2 1 0,-1-1-3 16,4 1 4-16,-3 1-4 0,2 1-1 0,0 2-1 15,-1 2-1-15,-2 2 1 0,1 1 1 0,-1 3-2 16,-13 2 6-16,22 0-5 0,-11 2-3 15,-2 3 4-15,0 1 12 0,-2 2-15 0,0 2-2 16,-1 2 4-16,-2-1 4 0,0 2-12 0,-2 1 25 16,-2 0-12-16,0-1 26 0,-2 3-21 0,-2-1 21 15,2-1-27-15,-2 0 26 0,-2 0-28 0,3-3-6 16,-1 0-90-16,-1-2-73 0,0 1-127 0,5-10-86 16,-8 13-116-16,8-13-365 0,-5 8-415 0</inkml:trace>
  <inkml:trace contextRef="#ctx0" brushRef="#br0" timeOffset="203106.81">18941 11085 722 0,'0'0'594'0,"5"-15"-65"0,-5 15-128 15,4-9-28-15,-4 9-118 0,0 0 8 0,0 0-87 16,0 0 25-16,0 0-70 0,0 0 33 0,0 0-73 15,0 13-8-15,-2-2 0 0,0 1 8 0,-2 3 14 16,0 2-7-16,0 0-16 0,-1 4-41 0,-1 0 21 16,1 1-32-16,-2-1 18 0,2 1-37 0,-1-1 32 15,-1 1-33-15,2-1-14 0,3-3-74 0,-2-2-104 16,1 1-110-16,2-3-136 0,0-2-141 0,2 0-411 16,-1-12-573-16</inkml:trace>
  <inkml:trace contextRef="#ctx0" brushRef="#br0" timeOffset="203573.56">19072 11248 537 0,'9'-8'538'0,"-9"8"-54"0,6-7-98 16,-6 7 10-16,0 0-116 0,12-3 3 0,-12 3-91 16,0 0-28-16,14 3-11 0,-14-3-37 0,9 8-19 15,-9-8-17-15,10 10-15 0,-10-10-8 16,10 13-14-16,-3-6-5 0,-7-7-8 15,10 14-1-15,-5-7-6 0,3 2 1 0,-8-9-6 16,13 13-16-16,-7-7-6 0,0 0-2 0,3-2-5 16,-9-4 3-16,13 7 1 0,-13-7 1 0,15 2 3 15,-15-2 3-15,13-2-1 0,-13 2 0 0,14-8 4 16,-14 8-4-16,14-11 4 0,-7 3 12 0,-1-1 6 16,-1-1 14-16,3-1 7 0,-3 2 23 0,0-1 22 15,0 0 12-15,0 1 2 0,0 0 5 0,-5 9-38 16,8-13 14-16,-8 13-28 0,5-8 28 0,-5 8-4 15,0 0 21-15,0 0-9 0,3 11 17 0,-6-2-12 16,1 3 5-16,-4 4-5 0,-1 2 18 16,1 4-8-16,-5 1 1 0,2 4-5 0,-2-1-11 15,1 1-1-15,-2 0-14 0,1 1 1 0,0 0-12 16,2 0-10-16,-2-1-2 0,2 0-3 0,0 1-6 16,-1-2-5-16,1-1-7 0,1-3-4 0,2-1-2 15,-3-4-1-15,0 1-1 0,2-3-1 0,-1-2 1 16,0-1-3-16,-1-1 0 0,-4-2 0 15,0-2-1-15,-2-2-4 0,-2-1-24 0,-2-1-26 16,0-4-57-16,-5-2-74 0,-3-3-131 0,-2-3-152 16,-6-6-177-16,-1 0-186 0,3-6-572 0,0-3-983 15</inkml:trace>
  <inkml:trace contextRef="#ctx0" brushRef="#br0" timeOffset="205190.19">3437 12626 174 0,'0'0'648'0,"-2"-20"-176"0,2 20-110 0,0-12-67 16,0 12-39-16,0 0-25 0,1-13-7 15,-1 13-12-15,0 0-14 0,0 0-29 0,8-5-23 16,-8 5-22-16,5 7-18 0,-5-7-17 0,9 13-12 16,-4-5-19-16,0 2-2 0,0 0-53 0,0 3 49 15,0 0-52-15,1-1 63 0,-3 2-67 0,4-2 58 16,-2 0-64-16,0 1 54 0,-1-3-58 0,1 0 51 16,-1-1-52-16,2-1 59 0,-2 1-56 0,-4-9 60 15,9 10-64-15,-9-10 62 0,10 8-61 0,-10-8 61 16,0 0-65-16,18 0 57 0,-18 0-58 0,12-6 59 15,-6 0-62-15,1-3 58 0,0 1-60 0,1-3 57 16,-2-1-58-16,2-1 55 0,-2-1-51 0,0 3 55 16,1-1-57-16,-2-1 53 0,2 4-63 15,-3 1 60-15,2-1-64 0,-1 2 60 0,-5 7-63 16,10-10 59-16,-10 10-57 0,11-4 63 0,-11 4-60 16,12 2 62-16,-12-2-54 0,15 9 61 0,-7-2-57 15,0 1 63-15,-1 2-55 0,2-1 61 0,0 3-58 16,-1 0 57-16,1 1-57 0,0-1 53 0,0 2-60 15,0-3 59-15,1 1-56 0,-1 0 52 16,1-3-52-16,0 1 59 0,0-1-52 0,-1-2 43 16,1 0-43-16,0-3 47 0,-1 0-52 0,-9-4 53 15,16 2-48-15,-16-2 51 0,14-2-55 0,-5-3 48 16,-3-1-53-16,0-1 49 0,-1-3-46 0,-1-3 52 16,-1-1-48-16,0 0 46 0,1-3-51 0,-4 0 51 15,0-1-54-15,-3-1 49 0,1 1-50 16,-1 0 47-16,1 1-48 0,-2 0 44 0,-1 1-50 15,1 0 39-15,0 4-97 0,1 1 2 0,-2 1-136 16,5 10-42-16,-3-15-76 0,3 15-79 0,0 0-62 16,3-13-381-16,-3 13-405 0</inkml:trace>
  <inkml:trace contextRef="#ctx0" brushRef="#br0" timeOffset="205655.62">4232 12450 376 0,'0'0'608'0,"4"-13"-45"0,-4 13-122 0,4-11 1 15,-4 11-121-15,4-11 14 0,-4 11-91 0,4-8 16 16,-4 8-81-16,0 0 31 0,9-6-57 0,-9 6-10 16,0 0-11-16,13 9-10 0,-13-9-7 0,10 16-8 15,-5-2 20-15,0 1-36 0,-1 3 13 0,-1 4-42 16,0 1-8-16,-2 2 3 0,-1 0-10 0,-1 0-6 15,0 0-8-15,-3 0-6 0,1 0-2 0,1-4-5 16,-2 1-3-16,0-4-4 0,2-1-1 0,-2-3 1 16,0 0-2-16,1-2 3 0,3-12 1 15,-5 19-1-15,5-19-6 0,-5 14-10 0,5-14-11 16,0 0-11-16,0 0-6 0,0 0-3 0,0 0-7 16,-6-8 4-16,6 8-4 0,1-15-10 0,2 4-5 15,0-1-2-15,4-1 6 0,-2-3 4 0,1 2 39 16,3-1-36-16,1 1 40 0,2 0-41 0,-2 2 44 15,3 1-41-15,0 2 46 0,1 1-42 16,-1 1 47-16,-1 2-45 0,2 3 47 0,-2 1-43 16,2 2 31-16,-3 1-25 0,2 3 35 0,0 2-42 15,-1 1 53-15,-1 2-47 0,-2 2 45 0,-1 1-38 16,-2 2 6-16,0 1 6 0,-2-1-2 0,-3 0 7 16,1 0-1-16,-4-1 2 0,1 1-4 15,-1-2-43-15,-2 0-53 0,0-2-57 0,2 0-66 16,-2-1-111-16,0-2-76 0,4-8-94 0,-7 12-421 15,7-12-501-15</inkml:trace>
  <inkml:trace contextRef="#ctx0" brushRef="#br0" timeOffset="206056.29">4660 12749 117 0,'9'-8'658'0,"-9"8"-177"0,0 0-101 0,9-4-50 16,-9 4-35-16,0 0-83 0,14-3 25 0,-14 3-76 16,0 0 23-16,17-1-78 0,-17 1 27 0,14-1-70 15,-14 1 37-15,14-2-63 0,-14 2 45 0,13-4-62 16,-13 4 45-16,13-5-60 0,-13 5 48 0,9-8-56 16,-9 8 48-16,6-10-57 0,-6 10 50 0,5-13-57 15,-5 13 53-15,0-13-56 0,0 13 56 0,-1-15-55 16,1 15 57-16,-4-14-52 0,4 14 60 0,-6-15-51 15,2 6 59-15,4 9-49 0,-12-12 62 16,12 12-54-16,-14-9 52 0,14 9-49 0,-18-6 63 0,18 6-61 16,-19 0 51-16,19 0-61 0,-22 6 56 15,12-1-64-15,-1 2 55 0,2 1-61 16,-2 3 51-16,3 0-58 0,0 2 54 0,1 0-52 16,2 2 48-16,3-1-20 0,-1 1 47 0,3-1-30 15,1-1 0-15,2 0 5 0,2-1 0 0,2 1 2 16,0-2-6-16,5-1-15 0,-1-2-29 0,5-2-47 15,-2 0-52-15,2-1-50 0,1-3-28 0,-2-2-135 16,3-1-55-16,0-1-9 0,-1-3-18 0,2-2-31 16,-3-1-284-16,-2 0-226 0</inkml:trace>
  <inkml:trace contextRef="#ctx0" brushRef="#br0" timeOffset="206455.43">4913 12708 383 0,'4'-10'257'0,"-4"10"-9"16,5-15-9-16,-5 15 59 0,4-14-72 0,-4 14 48 15,4-12-60-15,-4 12 44 0,4-10-72 0,-4 10 36 16,6-10-64-16,-6 10 32 0,0 0-74 0,10-8 42 15,-10 8-69-15,0 0 44 0,11-3-63 0,-11 3 50 16,0 0-66-16,10 6 60 0,-10-6-62 0,6 8 47 16,-6-8-56-16,4 13 53 0,-4-13-50 0,3 17-4 15,-3-17 2-15,-2 19-4 0,2-19-5 0,-1 22-4 16,1-22-1-16,-5 20-5 0,1-9-4 0,0-2-22 16,4-9 17-16,-5 18-3 0,5-18-1 0,-6 15 12 15,6-15-9-15,-5 12 2 0,5-12-1 0,-4 8-1 16,4-8-7-16,0 0 0 0,0 0-2 0,0 0-4 15,0 0 1-15,0 0-3 0,-9-6 0 16,9 6 1-16,1-14 2 0,-1 14-2 0,7-19-2 16,-4 8 1-16,3-2 1 0,-1-2 2 0,1 2-1 15,3-2-2-15,-1 3 3 0,1-2-3 0,1 2-1 16,1 2 1-16,0-1-4 0,1 2 1 0,1 2-3 16,-1 1 1-16,2 1 1 0,-1 3 4 0,-1 1 2 15,2 2 2-15,0 1 3 0,0 3 5 0,1 2 17 16,0 2 13-16,-1 1 3 0,1 4 12 0,-2-1 7 15,1 3 7-15,-1 1 2 0,-2 1-6 0,0 0-10 16,-1-2-21-16,-1 2 10 0,-4-2-25 16,-1-2 0-16,-2 2-72 0,1-5-79 0,-4 3-144 0,-1-2-80 15,0-2-179-15,-3 4-180 0,-2-5-332 16,1-2-663-16</inkml:trace>
  <inkml:trace contextRef="#ctx0" brushRef="#br0" timeOffset="208355.03">6353 12844 87 0,'3'-8'410'0,"2"-1"-37"15,-5 9-89-15,4-17 40 0,-4 17-72 0,1-15 55 16,-1 15-69-16,0-16 23 0,0 16-70 0,-2-15 35 16,2 15-75-16,-6-15 36 0,6 15-73 0,-8-13 38 15,8 13-60-15,-10-11 35 0,10 11-59 0,-14-6 36 16,14 6-62-16,-17-1 48 0,17 1-61 0,-23 5 51 16,10 0-67-16,1 1 50 0,-1 2-67 0,2 1 50 15,-1 2-61-15,1 1 8 0,1-1-3 16,1 2 2-16,3 0 3 0,-1-1 2 0,2 2 3 15,0-3 1-15,3 0 3 0,2 2-21 0,0-13 36 16,1 20-15-16,2-11 36 0,3 0-28 0,2-2 25 16,-1 0-45-16,6-1-4 0,0-1-59 0,1-3-31 15,1 1-64-15,1-2-82 0,1-1-73 16,3-2-33-16,-1-2-25 0,1-1-27 0,2-3-323 16,-3-2-233-16</inkml:trace>
  <inkml:trace contextRef="#ctx0" brushRef="#br0" timeOffset="208571.41">6611 12630 444 0,'6'-13'379'0,"-1"2"-25"16,-1 2-30-16,0-1 43 0,-4 10-69 0,6-14 23 16,-6 14-83-16,5-11 29 0,-5 11-75 15,0 0 31-15,5-8-82 0,-5 8 39 0,0 0-71 0,0 0-4 16,0 0-4-16,-1 17 3 0,1-17 7 16,-3 21 3-16,1-7 5 0,-2 3 0 0,0 1-11 15,2 0-37-15,-2 5 23 0,0 0-30 0,-1-2 9 16,1 2-31-16,0-1 15 0,-2 0-29 0,2 0-4 15,0-1 15-15,2-3-27 0,-2 0 17 0,1-1-29 16,2-2-22-16,-2-3-90 0,3 1-69 0,-1-2-68 16,1-11-103-16,1 17-139 0,-1-17-106 0,6 9-417 15,-6-9-618-15</inkml:trace>
  <inkml:trace contextRef="#ctx0" brushRef="#br0" timeOffset="208822.31">6884 12600 104 0,'5'-7'577'16,"-5"7"-89"-16,7-11-120 0,-7 11 29 0,0 0-65 15,7-6 18-15,-7 6-88 0,0 0 19 0,0 0-89 16,0 0 39-16,4 11-75 0,-4-11 42 0,-1 18-65 16,-2-7-4-16,2 2-3 0,-2 4-10 0,0-1-11 15,0 1-36-15,-1 1 25 0,0 4-28 16,-1-2 14-16,0 0-29 0,1 0 13 0,-1 1-33 15,1-3 15-15,0-2-27 0,-1 3-3 0,0-3 18 16,3-1-40-16,-2 1-34 0,3 0-121 16,-1-3-55-16,1 0-91 0,1-13-145 0,1 21-99 15,-1-21-504-15,6 16-671 0</inkml:trace>
  <inkml:trace contextRef="#ctx0" brushRef="#br0" timeOffset="209171.31">7124 12722 354 0,'0'0'551'16,"8"-14"-141"-16,-8 14-8 0,4-8-87 0,-4 8 25 15,0 0-96-15,5-11 22 0,-5 11-88 0,0 0 22 16,0 0-88-16,0 0 31 0,0 0-74 0,0 0 39 16,-15-1-69-16,15 1 42 0,-14 5-65 0,14-5 49 15,-21 5-59-15,8 1 57 0,-2-2-51 0,0 0 50 16,-2 0-61-16,2 2 54 0,-3-3-61 0,2 0 61 15,1 0-64-15,2-1 57 0,-1-1-59 0,4 2 53 16,10-3-58-16,-19 3 56 0,19-3-59 0,-15 2 51 16,15-2-57-16,0 0 53 0,-14 2-50 0,14-2-4 15,0 0 55-15,0 0-59 0,0 0 58 0,7 9-60 16,-7-9 52-16,12 6-55 0,-12-6 59 16,16 8-59-16,-5-2 57 0,-1 0-57 0,4 1 8 15,-3 2 0-15,3 0 7 0,-2 1 2 0,1-1-3 16,-1 1 1-16,1 1-14 0,0 0-14 0,-1-1-21 15,-2 0-39-15,1 1-49 0,-1-1-56 0,1-1-80 16,-1 1-61-16,-1-2-70 0,2 1-316 0,0-1-245 16</inkml:trace>
  <inkml:trace contextRef="#ctx0" brushRef="#br0" timeOffset="209788.68">7633 12945 454 0,'0'0'587'0,"0"0"-144"0,6-11-92 0,-6 11-59 16,8-5-28-16,-8 5-28 0,9-5-22 0,-9 5-31 16,10-5-32-16,-10 5-26 0,13-2-24 0,-13 2-19 15,17-2-14-15,-17 2-8 0,16-4-9 0,-16 4-10 16,21-5-3-16,-21 5 8 0,19-6-24 0,-10 3-2 15,0-2-3-15,1-1-5 0,-1-1 50 0,1-3-62 16,0 0 56-16,1-1-62 0,-2 0 59 16,1-4-61-16,-1 0 57 0,0-1-56 0,-3 2 65 0,2-1-53 15,-2 2 55-15,-1 1-47 0,0 0 47 16,-1 1-51-16,0 3 45 0,-4 8-57 0,6-16 52 16,-6 16-51-16,3-11 53 0,-3 11-44 0,0 0 57 15,0 0-54-15,-4-9 11 0,4 9 3 16,0 0 1-16,-10 8 7 0,10-8 9 0,-9 12-1 0,5-4-5 15,0 1-2-15,-1 0-4 0,1 3 0 0,1 0-32 16,0-1 30-16,2 2-31 0,-1-1 30 0,2-12-30 16,2 22 27-16,-1-11-27 0,3 0 28 0,1-1-34 15,2 0 34-15,3 0-30 0,0-2 27 0,1-1-34 16,2 0 27-16,0-4-31 0,0 0 26 16,-1-2-33-16,4-1 26 0,0-3-18 0,2 0 15 0,0-4-25 15,0-1 23-15,0-2-2 0,0 0 0 16,0-2-2-16,-3-1-1 0,2 0 10 0,-2-2-2 15,2 1-1-15,-5-1 0 0,2 2-9 0,-1 0 1 16,-1 2-1-16,-1 0 0 0,-2 3 4 0,3-2 1 16,-5 4 0-16,2-1-2 0,-1 2 0 0,2 1 0 15,-10 4 1-15,18-4-1 0,-18 4 2 0,17 1 0 16,-8 3 1-16,0-1 0 0,-1 4-1 0,-1 1 0 16,-1-1 3-16,-1 3-1 0,-1-1 1 0,1 2-26 15,-4 1 29-15,-1 0-29 0,0-12 12 16,-3 23-79-16,-5-11-26 0,0-2-49 15,-2 1-85-15,-1-1-95 0,-3-2-80 0,-3-1-74 16,2-2-346-16,-4 0-394 0</inkml:trace>
  <inkml:trace contextRef="#ctx0" brushRef="#br0" timeOffset="209956.1">7901 12497 529 0,'2'-11'627'0,"-2"11"-81"0,2-15-144 0,-2 15-17 16,4-12-112-16,-4 12 9 0,5-11-107 0,-5 11 10 16,4-9-89-16,-4 9 23 0,0 0-126 15,8-9-73-15,-8 9-204 0,0 0-126 0,0 0-482 16,0 0-453-16</inkml:trace>
  <inkml:trace contextRef="#ctx0" brushRef="#br0" timeOffset="210454.27">9167 12828 146 0,'0'0'689'0,"0"0"-168"0,-9-6-102 0,9 6-59 15,0 0-41-15,0 0-37 0,0 0-9 0,0 0-36 16,0 0-24-16,0 0-24 0,0 0-25 0,15-3-26 16,-15 3-41-16,22 2 13 0,-9-1-35 0,2 2 20 15,4-1-44-15,0 0 15 0,0-1-35 0,2 2 18 16,-1-2-35-16,0 2 30 0,0-2-30 0,0 0 16 15,-2-1-28-15,1 1 20 0,-3-1-31 0,-1 0 16 16,-2 1-43-16,0-2-15 0,-13 1-53 0,20-2-62 16,-20 2-91-16,14-4-96 0,-14 4-40 15,9-5-39-15,-9 5-65 0,0 0-252 0,1-11-260 16</inkml:trace>
  <inkml:trace contextRef="#ctx0" brushRef="#br0" timeOffset="210853.07">9517 12686 438 0,'4'-10'566'0,"-4"10"-138"0,5-7 3 0,-5 7-80 15,5-8 10-15,-5 8-84 0,9-6 16 16,-9 6-97-16,10-2 18 0,-10 2-81 0,14 0-15 16,-14 0-7-16,17 5-13 0,-7-1-16 15,1 3-7-15,1 1-12 0,-1 2 2 0,1 0-6 16,0 4-7-16,0 0 0 0,-2 2-30 0,-1-1 24 15,2 3-31-15,-4-3 22 0,0 0-32 0,-2 1 22 16,1-2-27-16,0 2 28 0,0-3-31 0,-3 0 27 16,1-2-30-16,0 0 33 0,-1-1-25 0,1-2 31 15,-4-8-24-15,6 13 27 0,-6-13-34 0,8 8 27 16,-8-8-30-16,10 3 4 0,-10-3 2 0,11-3 26 16,-11 3-32-16,13-8 29 0,-5 2-30 15,-2-1 31-15,3-4-29 0,-1 0 29 0,-2-1-30 0,2 1 26 16,1-3-27-16,-3 0 28 0,2 0-7 15,-2-1-12-15,2 1 1 0,0-1 1 0,-2 2-1 16,0 0-16-16,2 1-18 0,-2 1-38 0,-2 1-53 16,1 2-50-16,-5 8-53 0,8-12-26 0,-8 12-132 15,10-9-28-15,-10 9-49 0,0 0-69 0,10-4-239 16,-10 4-278-16</inkml:trace>
  <inkml:trace contextRef="#ctx0" brushRef="#br0" timeOffset="211219.81">10036 12771 111 0,'0'0'449'0,"0"0"-89"0,11 2-22 0,-11-2-33 15,0 0-12-15,17 1-23 0,-17-1-28 16,0 0-40-16,18 0-31 0,-18 0-24 0,14-1-22 16,-14 1-15-16,14 0-17 0,-14 0-10 0,15-2-5 15,-15 2-8-15,12-4-7 0,-12 4-5 0,14-5-7 16,-14 5-4-16,11-8-5 0,-11 8 50 0,9-12-58 15,-4 3 46-15,-5 9-59 0,8-15 52 0,-4 5-58 16,-4 10 53-16,4-20-49 0,-4 20-1 0,1-19 1 16,-1 19-2-16,0-19 3 0,-3 9-4 0,3 10-3 15,-5-16-1-15,5 16-3 0,-9-9 2 0,9 9 2 16,-13-6 11-16,13 6-6 0,-16 1 0 16,6 3 8-16,1 0-1 0,-4 4 4 15,3 0-1-15,-1 3 3 0,1 1 2 0,1 3 2 16,2 1-29-16,0 1 33 0,2 0-33 0,0 1 25 15,3-2-28-15,0 1 26 0,4 0-27 0,-1 0 24 16,5-2-26-16,0 3 2 0,6-2 0 0,2 0-4 16,1-2 3-16,7 0 15 0,4-3-56 0,-1 0-16 15,0-4-63-15,1-2-50 0,1-3-113 0,1-2-105 16,-1-2-64-16,0-2-543 0,4-4-593 0</inkml:trace>
  <inkml:trace contextRef="#ctx0" brushRef="#br0" timeOffset="211651.6">11137 12412 467 0,'1'-12'596'0,"2"1"-74"15,-3 11-54-15,0-16-61 0,0 16-65 0,3-13-73 16,-3 13-24-16,1-10-67 0,-1 10 9 0,0 0-32 15,0 0 16-15,0 0-39 0,0 0 22 0,0 0-41 16,-1 11 18-16,1-11-42 0,-3 24 15 0,3-8-38 16,-4 1 17-16,3 1-16 0,-3 0-8 15,2 5-4-15,-1-2-18 0,-1 2-9 0,2 0-28 16,-1-2 22-16,1 3-29 0,0-4 0 0,0-1-91 16,2-1-66-16,-2 0-74 0,4 0-114 15,0-4-134-15,-2-1-125 0,3-1-384 0,1-3-593 16</inkml:trace>
  <inkml:trace contextRef="#ctx0" brushRef="#br0" timeOffset="212019.31">11329 12686 454 0,'8'-7'509'0,"-8"7"-55"0,0 0-131 15,13-4 16-15,-13 4-87 0,0 0 5 0,14-4-78 16,-14 4 18-16,11-1-81 0,-11 1 23 15,15 0-71-15,-15 0 30 0,16 0-59 0,-16 0 39 16,18-1-61-16,-18 1 46 0,15-3-54 0,-15 3 39 16,17-5-52-16,-17 5 49 0,14-8-55 0,-14 8 49 15,11-12-54-15,-11 12 52 0,6-14-51 0,-6 14 48 16,4-19-50-16,-4 19 49 0,-2-23-53 0,-1 12 54 16,1 0-51-16,-2 1 60 0,0-2-53 0,-2 1 59 15,2 3-48-15,-4 0 6 0,3 1 3 0,-2 1 4 16,7 6 4-16,-13-8 3 0,13 8 5 0,-16 0-1 15,6 4 2-15,10-4 0 0,-17 10 4 0,8-2-3 16,2 2-5-16,-3 1 6 0,3 1-10 0,1 2 0 16,-2 0-6-16,4 1 3 0,-1-1 1 15,3 2-5-15,0-1-1 0,2-1-1 0,2 0-2 16,2-1 1-16,2 1 1 0,3-1-2 0,1-2-13 16,1 0-42-16,3-1-56 0,-1-3-68 0,4 0-70 15,-2-2-63-15,2-2-37 0,1-2-35 0,-4-1-62 16,3-3-280-16,-1-2-223 0</inkml:trace>
  <inkml:trace contextRef="#ctx0" brushRef="#br0" timeOffset="212335.97">11681 12571 400 0,'3'-10'374'0,"2"2"-28"0,-5 8-20 0,9-15 3 16,-9 15-10-16,5-11-17 0,-5 11-37 0,8-9-26 16,-8 9-29-16,10-8-29 0,-10 8-23 15,11-2-23-15,-11 2-22 0,11 2-15 0,-11-2-12 16,13 8-7-16,-4-3-10 0,-5 2 1 0,3 2-1 15,0 0-3-15,-2 3 2 0,0 1 2 0,-1-1-20 16,0 2-3-16,0-1 9 0,-2 2-38 0,1-3 25 16,0 0-34-16,-3-1 6 0,4 2-11 0,-4-1 25 15,0-12-30-15,1 19 27 0,-1-19-27 0,3 16 32 16,-3-16-14-16,1 11 15 0,-1-11-28 0,0 0 25 16,4 11-31-16,-4-11 28 0,0 0-30 0,0 0 25 15,0 0-28-15,13-3 21 0,-13 3-28 0,7-12 22 16,0 4-34-16,-4-2 16 0,2-4-7 15,2 1-4-15,-2-1-11 0,2-1-15 0,0-3-9 16,3 0-19-16,0 0-3 0,-1 2-27 0,0-1-24 16,2 3-36-16,-2 0-54 0,0 3-69 0,1 1-35 15,2 1-41-15,-5 3-44 0,2 3-371 0,-9 3-300 16</inkml:trace>
  <inkml:trace contextRef="#ctx0" brushRef="#br0" timeOffset="212986.96">12082 12606 119 0,'0'0'501'0,"0"0"-115"0,0 0 15 0,0 0-88 0,0 0 34 16,12 2-87-16,-12-2-7 0,0 0-85 0,13 1 13 15,-13-1-79-15,13 1 26 0,-13-1-66 0,13 0 34 16,-13 0-62-16,17 1 39 0,-17-1-57 0,15 0 40 15,-15 0-51-15,16 0 45 0,-16 0-56 0,14-3 56 16,-14 3-50-16,17-5 50 0,-17 5-51 0,14-7 48 16,-7 1-46-16,-7 6 59 0,13-12-53 0,-9 5 55 15,1-2-49-15,-1 0 52 0,-1-1-54 0,1 0 19 16,-4-1 11-16,2 0 0 0,-2 11 3 16,2-19-1-16,-2 19-5 0,-2-18-5 0,2 18-11 15,-5-14-6-15,5 14-5 0,-8-11 0 0,8 11-2 16,-14-5 0-16,14 5-3 0,-17 3-2 0,17-3-2 15,-21 7 3-15,12 0-1 0,-2 3 2 0,2-1 3 16,0 2 2-16,-2 2-1 0,3-1 5 0,2 2 1 16,-1 0 0-16,3 0 3 0,0 0 0 0,0-1 2 15,3-1-1-15,1 0-1 0,1-2 2 0,3 1 12 16,0 0-24-16,3-1 3 0,0-1-2 0,4 1-1 16,2-3-1-16,1-1-1 0,-1-1-1 15,1-3 20-15,4 1-23 0,2-3-10 0,-3-2-12 0,2-2-9 16,4-4-3-16,-2-1 0 0,3-3 3 15,0-4-3-15,-1-2 5 0,-2-1 8 0,2-6-3 16,0-1 6-16,-4-1 3 0,0 3 5 0,-4-1-21 16,0 0 28-16,-3 1-19 0,0 3 21 0,-5 2-18 15,-1 1 25-15,-1 2-26 0,1 2 27 0,-3 3-25 16,-3 11 23-16,2-18-21 0,-2 18 33 0,-2-11-21 16,2 11 26-16,-7-5-24 0,7 5 29 0,0 0-24 15,-13 5 36-15,6 3-27 0,3 0 34 0,-4 4-15 16,4 1 32-16,-2 3-7 0,1 1 1 0,1 3-7 15,0 1-5-15,3 2-5 0,-4-1-8 16,3 1-4-16,0 0-10 0,0-1-28 0,-1 3 26 0,3-1-29 16,-2 1 25-16,0-1-72 0,2 1-65 0,0 0-71 15,0-1-109-15,2-1-161 0,-2-3-157 16,2 0-365-16,-1-2-577 0</inkml:trace>
  <inkml:trace contextRef="#ctx0" brushRef="#br0" timeOffset="213552.31">13872 12442 74 0,'0'-14'509'0,"3"0"-104"0,-3 3-28 0,-3-2-38 15,3 1-19-15,0 2-15 0,-3-3-33 0,1 4-19 16,-2-1-27-16,-1 1-46 0,-3 1-1 0,-2 3-48 15,1 0 2-15,-3 2-38 0,-1 2 9 16,-4 1-38-16,-1 3 19 0,1 1-20 0,-4 3 21 0,2 2-39 16,-2 2 37-16,4 2-47 0,2 1 18 0,-3 2-7 15,7-1-9-15,-1 3-3 0,1 0-9 16,3 2-2-16,2-1-6 0,4-1-4 0,0-1 0 16,2-1 1-16,4 1-1 0,2 0-3 0,4 0-4 15,4-1 1-15,4 0-1 0,5 0-3 0,2-2-3 16,1-2-37-16,3-2-49 0,0-2-50 0,2-2-30 15,-3-2-141-15,3-4-33 0,0-1-76 0,3-3-40 16,0-1-29-16,3-3-253 0,-4-2-242 16</inkml:trace>
  <inkml:trace contextRef="#ctx0" brushRef="#br0" timeOffset="213788.94">14311 12425 412 0,'0'-17'348'0,"0"17"-39"16,-3-14-21-16,3 14-9 0,-8-12 10 0,8 12-15 15,-8-11-21-15,8 11-24 0,-11-9-17 0,11 9-25 16,-10-5-19-16,10 5-21 0,-13-3-16 0,13 3-12 16,-13 4-15-16,13-4-6 0,-16 10-5 0,9-3 1 15,-1 0-9-15,1 4-2 0,0 1-6 0,2 1-9 16,-1 0-7-16,2 2-11 0,-1-1-8 0,2 0-7 16,1 1-4-16,4-2-9 0,0 0 0 0,3 1-3 15,0 0-3-15,2-1-5 0,3-1-33 0,0 0-53 16,5-2-34-16,2-1-60 0,0 0-25 15,-1-2-122-15,3-3-44 0,-2 0-43 0,3-3-61 16,-2-1-341-16,1 0-333 0</inkml:trace>
  <inkml:trace contextRef="#ctx0" brushRef="#br0" timeOffset="213987.02">14622 12418 282 0,'0'0'439'0,"0"0"-68"15,9-8-39-15,-9 8-16 0,11-5-18 0,-11 5-21 16,16-2-43-16,-16 2-32 0,15-3-25 16,-15 3 7-16,23-2-82 0,-23 2 25 15,25 0-73-15,-12 0 34 0,2 0-65 0,-1 0 34 16,1 0-90-16,0 0-11 0,1 2-121 0,-1-4-66 16,-1 4-40-16,2-2-42 0,-16 0-64 0,22 1-296 15,-22-1-182-15</inkml:trace>
  <inkml:trace contextRef="#ctx0" brushRef="#br0" timeOffset="214168.17">14654 12456 115 0,'-14'4'424'15,"5"-2"-36"-15,9-2-80 0,-15 6 3 0,15-6 56 16,-9 5-74-16,9-5-2 0,0 0-97 0,5 10 10 16,-5-10-88-16,17 6 21 0,-6-3-72 15,5 0 31-15,1 0-73 0,4-1 12 0,0 0-92 16,2-2-2-16,3 0-104 0,3-1-1 0,6-3-70 15,0 0-21-15,0-2-21 0,0 1-11 0,-2-4 25 16,0 1-12-16,-3-3-149 0,-1 0 111 0</inkml:trace>
  <inkml:trace contextRef="#ctx0" brushRef="#br0" timeOffset="214502.31">15195 12370 486 0,'10'-10'152'0,"-4"2"6"0,-1-1 21 16,-5 9 8-16,6-14-3 0,-6 14 9 0,2-13 15 16,-2 13 5-16,0-12 21 0,0 12-18 0,0 0-6 15,-5-12-27-15,5 12 11 0,0 0-29 16,-9-5 0-16,9 5-36 0,0 0 6 0,-14 6-11 0,14-6-13 15,-10 10-9-15,10-10 5 0,-13 14-10 16,9-4 8-16,-2 0 6 0,-1 3-12 0,4-1-7 16,-4 1-31-16,6 1 20 0,-3 0-11 0,3-2-11 15,-1 1-7-15,4 0-9 0,-1-3-4 0,1 3-7 16,1-3-2-16,5 2-4 0,1-1-4 0,1-1-7 16,3-1-6-16,1 0 4 0,1-2-3 0,2-2-3 15,-1-1 0-15,1-1-5 0,1-2 5 16,0-1 2-16,0-2-5 0,0-3-1 0,0-3 4 15,1-2 6-15,-3-2-4 0,-2-1-5 0,-1-3-8 16,-3-2-14-16,-2 0 26 0,-3-1-25 0,-2 2 25 16,-3 0-31-16,-4 0 25 0,-2 2-25 15,-1-3 1-15,-6 2-6 0,0 4-20 0,-1 0-28 16,-1 3-4-16,2 3-56 0,-2 2-5 0,2 2-59 16,-1 2-70-16,1 2-89 0,3 0-53 0,-3 2-97 15,4 1-380-15,1 1-446 0</inkml:trace>
  <inkml:trace contextRef="#ctx0" brushRef="#br0" timeOffset="-214742.61">15596 12225 37 0,'13'-11'838'0,"-2"4"-177"0,2 0-107 0,0 0-89 16,2 3-34-16,-1 1-74 0,3 2-2 0,-1 2-52 15,4 4-19-15,1 2-15 0,5 5-11 0,-1 5-49 16,0 1-12-16,0 5-31 0,-2 2-7 0,-2 3-38 16,-5-3-11-16,-3 1-31 0,-1 0-6 0,-2 4-24 15,-5-3 0-15,-4 0-17 0,-1-1 2 0,-5 4-18 16,-5-2-4-16,-7 5-45 0,-6-3-42 0,-5-1-118 16,-2-3-99-16,-6-2-107 0,-1-1-146 0,-4-3-132 15,-3-2-555-15,1-3-839 0</inkml:trace>
  <inkml:trace contextRef="#ctx0" brushRef="#br0" timeOffset="-211396.73">1716 14240 64 0,'-15'-4'602'0,"15"4"-143"0,-11-3-75 0,11 3-39 16,0 0-15-16,-11-2-21 0,11 2-29 15,0 0-9-15,0 0-43 0,0 0-27 0,0 0-36 16,0 0-18-16,18 2-28 0,-4 0-10 0,0-2-13 16,5 1-12-16,0 0 4 0,4 1-12 0,0-2-4 15,-1 1-10-15,2-1 4 0,3 0-9 0,-4 1-9 16,1-1-6-16,-3 0-24 0,0 0 9 0,-1 0-14 15,-1-1 5-15,-3 1-9 0,-2 0-25 0,0 0-21 16,-14 0-20-16,22-1-28 0,-22 1-54 0,17-2-38 16,-17 2-64-16,0 0-16 0,12-4-61 15,-12 4 0-15,0 0-34 0,0 0-34 0,0 0-377 0,-6-9-279 16</inkml:trace>
  <inkml:trace contextRef="#ctx0" brushRef="#br0" timeOffset="-211162.82">1964 14094 448 0,'0'0'417'0,"0"-11"-25"0,0 11-35 15,0 0-20-15,-3-14-26 0,3 14-63 0,0 0-30 0,0 0-32 16,0-12 4-16,0 12-20 0,0 0-5 0,0 0-23 16,0 0-13-16,3 9-17 0,-3-9-4 0,5 14-15 15,-5-14-7-15,2 20 4 0,1-8-11 0,-3 3 15 16,1 1-22-16,-1 0 2 0,0 2-6 0,-1 0-13 15,0 2-10-15,1-3-5 0,-3 2-8 16,2-1-6-16,-2 2 2 0,1-4-62 0,-1 1 4 16,2 1-56-16,-2-3-75 0,1 0-119 0,-1-1-104 15,3-3-134-15,0-11-517 0,2 21-648 0</inkml:trace>
  <inkml:trace contextRef="#ctx0" brushRef="#br0" timeOffset="-210780.08">2341 14125 112 0,'9'-8'604'16,"-2"2"-121"-16,-7 6-79 0,13-9-18 0,-13 9-35 16,12-5-29-16,-12 5-44 0,0 0-34 0,16 1-36 15,-16-1-21-15,11 7-23 0,-11-7-16 0,11 14-3 16,-6-5-11-16,0 3-5 0,0 1-27 0,-1 2-2 15,0 0-10-15,0 3-49 0,1-1 35 0,-3 1-37 16,2 1 29-16,0-1-35 0,-1 3 29 0,1-2-36 16,0-2 25-16,-2 0-37 0,3-1 26 0,-2-2-34 15,-1-1 34-15,1-3-34 0,-1 1 34 16,-2-11-28-16,5 14 30 0,-5-14-37 0,8 7 31 0,-8-7-35 16,0 0 32-16,18-4-30 0,-12-4 30 0,3 1-36 15,1-5 36-15,1-3-30 0,-1-1 35 16,1-2-11-16,2-6-12 0,1 1 6 0,-1 1-6 15,0-2-4-15,2 0-3 0,-2 1-6 0,1 0-2 16,-4 6-14-16,3-3-33 0,-4 4-3 0,0 3-84 16,0 1-10-16,0 2-64 0,-1 3-71 0,-1 2-108 15,1-1-88-15,-8 6-143 0,14-3-355 0,-14 3-565 16</inkml:trace>
  <inkml:trace contextRef="#ctx0" brushRef="#br0" timeOffset="-210380.5">2894 14261 13 0,'0'0'612'16,"13"-1"-116"-16,-13 1-91 0,0 0-25 0,13-1-48 16,-13 1-43-16,0 0-55 0,14-1-31 0,-14 1-47 15,15 0-18-15,-15 0-37 0,17 2-14 0,-17-2-24 16,19 1-3-16,-19-1-20 0,20 3-1 0,-20-3-11 15,18 0-5-15,-18 0 0 0,18-2-1 0,-9-1-3 16,-9 3-4-16,18-7-6 0,-10 3 11 0,-2-1-10 16,-6 5 10-16,10-14-2 0,-3 7 19 15,-7 7 10-15,5-16 5 0,-5 16 7 0,4-14 7 16,-4 14-2-16,-2-14-6 0,2 14-4 0,-5-13-11 16,5 13-3-16,-11-11-7 0,3 7-6 0,8 4 0 15,-19-5 0-15,7 4-4 0,12 1-4 0,-23 2 0 16,12 1-2-16,-1 0 3 0,0 3 0 0,1 1 3 15,0 3-2-15,2-1 4 0,1 2 4 0,3 1 0 16,1 2-3-16,2-3-42 0,2 2 48 0,1 1-43 16,3 2 43-16,2-2-48 0,2 0 46 0,5 1-47 15,1 0 40-15,2-2-39 0,2 1 43 16,3-4-46-16,0 2 17 0,1-4-107 0,2-1-18 16,1-3-150-16,-1 0-75 0,-2-2-118 0,2-4-138 15,0-2-292-15,2 1-463 0</inkml:trace>
  <inkml:trace contextRef="#ctx0" brushRef="#br0" timeOffset="-209765.11">3982 14183 606 0,'0'0'539'0,"0"0"-90"0,0 0-33 0,0 0-34 16,0 0-52-16,-5-8-46 0,5 8-42 0,0 0-38 15,0 0-32-15,0 0-30 0,10-3-25 16,-10 3-18-16,0 0-19 0,19 0-14 0,-19 0-66 16,18 0 55-16,-18 0-57 0,19 0 47 0,-19 0-55 15,23-2 50-15,-23 2-58 0,22-4 54 0,-12 2-51 16,0-2 53-16,2-1-62 0,-3 1 61 0,-2-3-64 15,2-1 62-15,-1 1-60 0,-3-1 59 0,0-2-54 16,-1 0 58-16,-1 1-53 0,-1-1 55 0,-2 10-48 16,0-18 54-16,0 18-58 0,-2-16 53 0,2 16-57 15,-8-15 55-15,8 15-60 0,-10-11 55 16,10 11-60-16,-16-6 53 0,16 6-54 0,-16 0 51 0,16 0-50 16,-19 8 55-16,10 0-47 0,0-1 47 15,-1 2-46-15,2 2 48 0,0 3-41 0,2-1 52 16,-1 1-42-16,4 2 56 0,0 0-42 15,0 0 41-15,3-2-51 0,0 0 44 0,2 2-48 16,2-2 39-16,-1 1-45 0,6-1 42 0,2 0-48 16,1-1 36-16,6 0-93 0,0-2 13 0,3-1-92 15,2-2-13-15,-1 0-129 0,3-1-11 0,1-4-77 16,0-2-44-16,1 1-21 0,1-5-355 0,-1-1-324 16</inkml:trace>
  <inkml:trace contextRef="#ctx0" brushRef="#br0" timeOffset="-208798.39">4559 14219 259 0,'16'-12'232'0,"-6"0"-7"0,0 0 23 15,-2 1-24-15,1-1-1 0,-4 1 11 0,-1 1-4 16,-2 0 4-16,-2 10-9 0,0-17-16 0,0 17-11 16,-6-16-6-16,6 16 1 0,-12-14-7 0,4 9-9 15,-1 1-11-15,-1 0-22 0,-1 1-18 0,11 3-68 16,-22-2 51-16,8 3-63 0,3 0 50 0,-3 4-67 16,1 0 51-16,-1 0-73 0,1 3 51 0,0 0-54 15,1 0 44-15,0 3-53 0,1 0 51 0,2-1-57 16,0 2 49-16,1-1-53 0,0 1 51 0,3-3-53 15,1 0 52-15,4-9-52 0,-5 18 55 16,5-18-47-16,2 15 44 0,-2-15-50 0,6 12 45 0,-6-12-49 16,13 10 51-16,-13-10-38 0,13 5 22 15,-13-5-30-15,17 1 42 0,-17-1-44 0,20-6 49 16,-9 2-55-16,2-4 49 0,-2-1-44 0,3-4 45 16,1-2-50-16,-2-2 46 0,-1 0-48 0,3-6 48 15,-3 0-49-15,1-2 48 0,-1-3-43 0,0 2 46 16,-1-3-51-16,-2 2 50 0,0-2-46 0,-1 3 4 15,0 5 2-15,-2 0 2 0,-1 6 0 0,0-1-8 16,-1 3-5-16,0 3 7 0,-4 10 5 0,5-13 5 16,-5 13-3-16,0 0 0 0,0 0 49 0,0 0-53 15,-5 13 51-15,2-2-47 0,0 3 43 0,-3 2-36 16,3 4 49-16,-3 2-45 0,3 1 42 16,-4 2-47-16,4-1 44 0,0 1-50 15,0 1 47-15,2-1-52 0,2-2 49 0,1 2-47 16,0-4 43-16,3 1-45 0,4-2 42 0,-1-3-58 15,3 0 22-15,3-1-75 0,1-3 31 0,1-3-79 16,0 0 25-16,0-4-84 0,-1-1 26 0,3-2-27 16,-1-2 5-16,1-1 4 0,1-3 11 0,-2 0 17 15,3-4 27-15,-2-3 17 0,1-1 23 0,-2-1 18 16,-1-1 17-16,0-2 6 0,-2 0 31 0,-3-1 42 16,2 1-9-16,-3-1 18 0,-2 3 17 0,-2 0 4 15,-1-1 4-15,-1 3 11 0,-1 1-4 0,-3 10 2 16,0-18-7-16,0 18-3 0,-3-15 1 0,3 15 1 15,-9-11 4-15,9 11 17 0,-14-7 4 16,14 7 9-16,-15-2-57 0,15 2 55 0,-19 2-10 16,19-2-13-16,-21 6-11 0,12-1-6 0,0 1-15 15,0 3-5-15,1-2-8 0,0 1-1 0,1 1-4 16,2-1-5-16,-1 1-1 0,2-1-2 0,4-8-1 16,-4 15 3-16,4-15-4 0,0 14-2 0,0-14 1 15,4 11-53-15,-4-11 59 0,9 9-50 0,-9-9 56 16,12 6-53-16,-12-6 56 0,14 1-57 0,-14-1 59 15,16-2-56-15,-7-1 60 0,0-2-56 0,0-2 58 16,-1 0-57-16,1-1 59 0,1-3-55 16,-2 0 57-16,-1-1-56 0,0 2 63 0,-1-3-46 15,-1 3 77-15,-1-1-56 0,0 1 63 0,0 1-53 16,-4 9 36-16,4-16-57 0,-4 16 38 0,2-11-59 16,-2 11 58-16,0 0-50 0,0 0 49 0,0 0-42 15,0 0 56-15,-9 7-26 0,5 0 62 0,2 6-31 16,-1 0 34-16,-1 4-27 0,2 1 42 0,-2 4-24 15,3 4 20-15,1 0-28 0,0 1-5 0,0 2 1 16,1-1-10-16,0 6-4 0,2 0-17 0,-2 0 5 16,0-2-9-16,-1 2-16 0,0-5 3 15,0 0-6-15,0-1-5 0,-1-4 12 0,0 0-23 16,-3 0 13-16,0-5-25 0,0-4 17 0,-1 0-31 16,0-1 25-16,-3-4-26 0,-1 0 21 0,2-4-32 15,-2 0 20-15,-3-4-31 0,12-2 13 0,-22 0-23 16,7-6 23-16,1 2-47 0,0-3-2 0,-1-4-7 15,-2-1-11-15,3-1-21 0,0-2-36 0,3 0-6 16,1-3-82-16,0 0-30 0,7 3-83 0,0-3-102 16,4 1-96-16,3-5-317 0,5 0-430 15</inkml:trace>
  <inkml:trace contextRef="#ctx0" brushRef="#br0" timeOffset="-208381.91">5191 14157 182 0,'0'0'440'0,"0"0"-64"16,9-9-29-16,-9 9-43 0,0 0-34 0,10-7-34 15,-10 7-46-15,11-2-40 0,-11 2-26 0,12-2-12 16,-12 2-13-16,13 0-15 0,-13 0-14 16,18 0-13-16,-18 0-5 0,15 0-7 0,-15 0-5 0,18-1-9 15,-18 1-5-15,18-4-1 0,-18 4-5 0,15-7 3 16,-7 2 2-16,1-1 6 0,-3-1 12 0,0-2 4 15,2 1 10-15,-3-2-3 0,2 2 44 0,-2-2-47 16,-3 1 57-16,1-1-53 0,-3 10 63 0,2-17-59 16,-2 17 38-16,-1-15-70 0,1 15 50 15,-6-10-60-15,6 10 54 0,-13-7-60 0,13 7 49 16,-14-2-66-16,14 2 66 0,-20 4-51 0,9 2 51 16,0 0-55-16,-2 4 61 0,4-1-51 0,0 2 50 15,-1 1-39-15,3 1 42 0,2 1-40 0,0 2 36 16,3-1-39-16,-1 0 36 0,3-2-41 0,1 1 31 15,2 0-37-15,2 0 27 0,0-2-38 0,3 0 30 16,3 1-33-16,1-4 28 0,2 0-36 0,4 1 26 16,0-4-53-16,0-1-21 0,1-1-109 0,0-2-11 15,1-1-139-15,2-1-36 0,2-2-89 0,1-2-83 16,0-1-445-16,-1-1-557 0</inkml:trace>
  <inkml:trace contextRef="#ctx0" brushRef="#br0" timeOffset="-208014.34">5986 14063 242 0,'-2'-13'576'15,"2"13"-95"-15,-1-11-68 0,1 11-43 0,-2-10-47 16,2 10-104-16,0 0 6 0,-3-11-88 15,3 11 20-15,0 0-71 0,-6-7 33 0,6 7-67 16,0 0 40-16,0 0-65 0,0 0 45 0,-11 4-56 16,11-4 44-16,0 0-56 0,-7 7 46 0,7-7-56 15,0 0 49-15,-4 11-8 0,4-11-6 0,0 0-3 16,0 0-1-16,1 15-4 0,-1-15-2 0,0 0 1 16,9 8-3-16,-9-8 2 0,0 0 0 0,12 2-55 15,-12-2 58-15,0 0-55 0,12-5 61 0,-12 5-57 16,9-7 63-16,-9 7-61 0,7-10 60 0,-7 10-58 15,5-12 56-15,-5 12-51 0,2-13 47 0,-2 13-54 16,-1-11 53-16,1 11-58 0,-4-11 54 0,4 11-52 16,-6-7 38-16,6 7-98 0,-9-5 7 15,9 5-46-15,0 0-44 0,-14 2-52 0,14-2-49 16,-10 6-37-16,10-6-35 0,-10 12-79 0,10-12-173 16,-7 13-107-16</inkml:trace>
  <inkml:trace contextRef="#ctx0" brushRef="#br0" timeOffset="-207696.41">5934 14251 176 0,'0'0'403'0,"0"0"-55"0,0 0-16 16,0 13-32-16,0-13-20 0,0 0-23 0,0 0-16 15,-3 9-31-15,3-9-29 0,0 0-26 0,-7 10-58 16,7-10 46-16,0 0-60 0,-5 11 34 0,5-11-67 15,0 0 44-15,-2 13-56 0,2-13 47 0,0 0-59 16,1 12 52-16,-1-12-58 0,5 7 51 0,-5-7-55 16,9 5 50-16,-9-5-52 0,11 2 54 0,-11-2-59 15,15 0 70-15,-15 0-53 0,15-3 58 0,-15 3-56 16,14-9 59-16,-14 9-60 0,13-10 46 0,-8 1-56 16,-5 9 43-16,5-14-46 0,-5 14 34 0,-1-18-55 15,1 18 46-15,-5-18-60 0,-1 11 44 0,1 1-44 16,-1-2 38-16,6 8-64 0,-13-8-16 15,13 8-156-15,-13-2-80 0,13 2-129 0,-12 1-131 16,12-1-356-16,-13 4-485 0</inkml:trace>
  <inkml:trace contextRef="#ctx0" brushRef="#br0" timeOffset="-177811.55">4322 3063 26 0,'0'0'156'0,"0"0"-14"0,0 0-5 16,0 0-19-16,0 0 10 0,0 0-20 0,0 0 11 15,0 0-21-15,0 0 2 0,0 0-5 0,0 0 3 16,0 0 1-16,0 0-4 0,0 0 2 0,0 0 0 15,0 0-6-15,0 0 0 0,0 0-6 0,0 0 2 16,0 0-6-16,0 0-7 0,0 0-4 0,0 0-3 16,0 0-5-16,1-11 1 0,-1 11-2 15,0 0-2-15,0 0 0 0,0 0-1 0,0 0-3 0,0 0 2 16,0 0 0-16,0 0-3 0,0 0 1 16,0 0-7-16,0 0 6 0,0 0-6 0,0 0-2 0,0 0-2 15,0 0 3-15,0 0-7 0,0 0-4 16,0 0-3-16,0 0-1 0,0 0-5 0,0 0-5 15,0 0-44-15,0 0 50 0,0 0 1 0,0 0-1 16,0 0-2-16,0 0-3 0,-10 7-3 0,10-7-3 16,-5 7-2-16,5-7 2 0,-8 7 0 0,8-7-2 15,-9 9 1-15,9-9-2 0,-9 12 3 0,9-12-2 16,-9 12 0-16,9-12-6 0,-11 13 2 16,11-13-1-16,-9 13 0 0,9-13-2 0,-9 13-1 15,9-13 0-15,-10 11 3 0,10-11-1 16,-7 9-1-16,7-9-5 0,-6 9 2 0,6-9 1 0,-5 8-1 15,5-8-1-15,0 0 4 0,-6 10-3 16,6-10-2-16,0 0-1 0,-7 7 5 0,7-7 1 16,0 0 2-16,0 0 6 0,0 0-14 0,0 0 3 15,0 0-2-15,0 0 3 0,0 0-4 0,0 0 3 16,13-5-1-16,-13 5-2 0,6-7-2 0,-6 7 2 16,8-10-1-16,-8 10 0 0,11-13-1 0,-11 13 0 15,10-13-1-15,-10 13 1 0,9-14 0 0,-9 14 0 16,12-14-2-16,-7 7 3 0,-5 7-1 0,10-13-48 15,-10 13 59-15,10-14-49 0,-10 14 56 16,8-9-47-16,-8 9 53 0,6-10-50 0,-6 10 45 0,7-8 2 16,-7 8-2-16,5-8 0 0,-5 8-51 15,0 0 60-15,8-10-2 0,-8 10-2 0,0 0-5 16,6-8 0-16,-6 8-57 0,0 0 56 0,5-8-5 16,-5 8-3-16,0 0-2 0,0 0-4 0,8-4-2 15,-8 4 0-15,0 0-3 0,0 0 0 0,0 0-48 16,0 0 58-16,0 0-48 0,15 1 64 0,-15-1-43 15,7 7 44-15,-7-7 0 0,7 7-6 0,-7-7-4 16,9 11-3-16,-1-5-2 0,-2 0 0 0,1 1 2 16,0 1-6-16,2-1 2 0,0 1-2 0,-1-1 1 15,2 0-1-15,-2 1-1 0,-1-1-1 16,1-1 0-16,1 0 1 0,-3 0-1 0,1 0 0 0,-7-6-2 16,13 10 5-16,-13-10-5 0,10 8 2 15,-10-8 2-15,9 7-2 0,-9-7 3 0,6 6-2 16,-6-6 3-16,0 0-1 0,10 6 1 0,-10-6-3 15,0 0 1-15,7 6 1 0,-7-6-10 16,0 0-58-16,0 0-72 0,0 0-90 0,0 0-92 16,10 4-129-16,-10-4-530 0,0 0-565 0</inkml:trace>
  <inkml:trace contextRef="#ctx0" brushRef="#br0" timeOffset="-176809.49">3577 3121 275 0,'-9'-4'405'15,"9"4"-69"-15,-18-3-9 0,18 3-30 0,-13-5-11 16,13 5-13-16,-14-4-28 0,14 4-36 0,-9-5-32 16,9 5-32-16,0 0-25 0,-13-2-21 0,13 2-15 15,0 0-11-15,0 0-4 0,-11-2 3 16,11 2 10-16,0 0 2 0,0 0-3 0,0 0-2 15,12 2-4-15,-12-2-5 0,20 1-7 0,-8 0-5 16,3 1-6-16,2-1-3 0,1-1-3 0,1 1-6 16,2 0 1-16,-1 0-12 0,2-1 3 15,0 1-2-15,-2-1-2 0,1 0-54 16,0 0 58-16,0 0-51 0,-2 0 57 0,1-1-56 0,-5 1 57 16,1 0-53-16,-16 0 60 0,26 0-51 0,-26 0 54 15,19-1-58-15,-19 1 49 0,16-2-56 0,-16 2 35 16,13-3-36-16,-13 3 41 0,8-4-63 0,-8 4 64 15,0 0-64-15,0 0 49 0,3-12-65 0,-3 12 51 16,0 0-62-16,-8-11 57 0,8 11-57 16,-8-9 56-16,8 9-56 0,-10-8 59 0,10 8 1 15,-13-7 0-15,13 7 1 0,-10-7-3 0,10 7 3 16,-10-7 1-16,10 7 2 0,-12-7 3 0,12 7-3 16,0 0 3-16,-11-5-2 0,11 5-1 0,0 0 8 15,-9-6-13-15,9 6 8 0,0 0-3 0,0 0-1 16,-10-5-3-16,10 5 0 0,0 0 0 0,0 0 0 15,0 0 0-15,0 0-3 0,0 0 4 0,0 0 0 16,0 0 5-16,0 0 1 0,0 0 3 0,0 0 3 16,0 0-48-16,6 7 62 0,-6-7-1 0,13 6-1 15,-13-6-1-15,15 7-2 0,-15-7 1 0,18 9-3 16,-9-5 0-16,0 1-4 0,1 0-10 0,-1 0 7 16,-1 1 4-16,1-2-1 0,-2 3-1 15,-7-7-3-15,12 10 4 0,-12-10-3 0,10 11 6 16,-10-11 4-16,5 12-2 0,-5-12 2 0,0 12 0 15,0-12 3-15,-5 15-1 0,-3-10-6 0,2 3-1 16,-4 0-3-16,-2-2-17 0,1 1-53 0,-2 0-96 16,-2 1-117-16,0-2-187 0,-1 0-649 0,2-2-725 15</inkml:trace>
  <inkml:trace contextRef="#ctx0" brushRef="#br0" timeOffset="-176230.54">1698 2664 6 0,'-15'-4'520'0,"15"4"-84"16,-13-3-34-16,13 3-19 0,0 0-27 0,-14-2-40 0,14 2-56 15,0 0-42-15,0 0-40 0,-14-2-32 16,14 2-27-16,0 0-15 0,0 0-5 0,0 0 1 15,0 0-4-15,0 0 3 0,0 0-9 0,0 0-6 16,15 3-2-16,-15-3-9 0,22 3-11 0,-9-2-9 16,2 1-4-16,0-1-13 0,2 0-4 0,1 1-10 15,0-1 0-15,-4 1-5 0,1-2-7 0,-2 1-30 16,0 0-22-16,-13-1-31 0,24 1-59 0,-24-1-83 16,18-1-102-16,-18 1-96 0,11-2-79 15,-11 2-379-15,7-6-423 0</inkml:trace>
  <inkml:trace contextRef="#ctx0" brushRef="#br0" timeOffset="-176029.47">1775 2548 13 0,'0'0'641'0,"-9"-6"-162"0,9 6-70 0,0 0-34 16,-9-7-20-16,9 7-50 0,0 0-43 0,0 0-46 16,-8-7-41-16,8 7-30 0,0 0-18 0,0 0-12 15,0 0-10-15,0 0-6 0,-5 10 4 0,5-10-1 16,0 0-1-16,0 19-5 0,0-19 0 15,4 19-27-15,-3-7 5 0,0 0-10 0,3 2-19 16,-3 0-23-16,1 2 27 0,0-3-15 0,0 3 4 16,-1 0-16-16,0 0 7 0,2 0-45 15,-1 0-69-15,0 1-57 0,1-3-83 0,-1-1-82 16,-1 0-130-16,1-2-147 0,1 0-347 0,0-2-506 16</inkml:trace>
  <inkml:trace contextRef="#ctx0" brushRef="#br0" timeOffset="-175661.25">2042 2568 818 0,'0'0'608'0,"5"-12"-123"0,-5 12-82 0,5-8-91 0,-5 8-54 16,0 0-42-16,0 0-41 0,4-10-31 0,-4 10-20 15,0 0-12-15,0 0-12 0,7 4-11 16,-7-4-8-16,6 10 6 0,-2-2-2 0,-1 1-13 15,2-1-12-15,-1 2-3 0,0 1-6 0,1-2-11 16,-1 2-6-16,0 0-8 0,1-1-2 0,0 2-4 16,-1-1-6-16,1-1 1 0,-1 0-4 0,0-2 4 15,-1 1-2-15,3-1-1 0,-6-8-4 0,8 13 14 16,-8-13 7-16,9 10 7 0,-9-10-12 16,12 4 7-16,-12-4-16 0,14 0 11 0,-14 0-17 15,15-6 16-15,-15 6-9 0,17-9 2 16,-11 2-5-16,3-3-1 0,-1-1-1 0,0 1 2 0,-3-4-7 15,3 0 7-15,-3-2-10 0,2-1 8 0,-2 1-13 16,0-1 3-16,1 0-8 0,-1 2 4 16,1-1-23-16,-1 1-57 0,0 3-34 0,0-2-59 15,-2 4-95-15,3 1-70 0,1 1-82 0,-2 1-67 16,-5 7-440-16,10-7-503 0</inkml:trace>
  <inkml:trace contextRef="#ctx0" brushRef="#br0" timeOffset="-175262.92">2513 2612 506 0,'0'0'514'0,"0"0"-99"16,0 0-67-16,0 0-41 0,12 2-40 0,-12-2-61 16,0 0-41-16,11 2-34 0,-11-2-26 0,0 0-22 15,17-2-15-15,-17 2-11 0,13-2-9 0,-13 2-8 16,14-1-5-16,-14 1-4 0,11-4-5 0,-11 4-3 15,13-3-6-15,-13 3-10 0,9-8 4 0,-9 8-2 16,8-8-6-16,-8 8 0 0,6-12-2 0,-6 12 2 16,3-13-5-16,-3 13 3 0,0-15-8 15,0 15 8-15,-3-16 25 0,3 16 11 0,-5-15 5 16,5 15 14-16,-6-12-9 0,6 12 2 0,-9-9-21 16,9 9 6-16,-13-7-14 0,13 7 16 0,-13-1-7 15,13 1 9-15,-18 4-14 0,9 1 2 16,0 0-9-16,-2 2 5 0,2 0-9 0,1 3 8 15,-2 1 1-15,2 0 7 0,2 0-11 0,1 1 8 16,0 1-10-16,3-1 9 0,1 1-12 0,2-2 6 16,1 1-6-16,4 2 7 0,0-3-9 0,5 3 7 15,3-2-12-15,2 1-3 0,4-3-51 0,0 1-47 16,-1-3-105-16,3 0-95 0,-1 0-123 0,0-3-573 16,-3-1-587-16</inkml:trace>
  <inkml:trace contextRef="#ctx0" brushRef="#br0" timeOffset="-174795.06">1840 3212 31 0,'-9'7'455'16,"4"1"-77"-16,5-8 1 0,-9 9-40 0,9-9-21 16,-8 9-19-16,8-9-31 0,0 0-36 15,-2 9-27-15,2-9-25 0,0 0-24 0,10 9-26 16,-10-9-19-16,11 1-22 0,-11-1-15 0,14 0-8 16,-14 0-9-16,15-1-20 0,-15 1 3 0,15-6-12 15,-15 6 4-15,15-8-17 0,-7 3 4 0,-2-2-10 16,-1 0 8-16,1-1-13 0,-1-1 9 0,0 1-9 15,-5 8 7-15,6-18-10 0,-6 18 6 0,2-17-12 16,-2 17 10-16,-1-17-6 0,1 17 2 0,-3-14-6 16,3 14 7-16,-8-11-8 0,8 11 11 0,-10-8-6 15,10 8 20-15,-13-3-11 0,13 3 14 16,-19 4-8-16,7-1 5 0,1 4-7 0,-1 1 8 16,1 2-9-16,0 0 2 0,1 2 0 0,1 2 9 0,2 0-4 15,-2 1 7-15,5 0-3 0,0 2-8 16,1-1 1-16,0-1 3 0,3-1-5 0,5 1 2 15,-2-1 3-15,5-1-2 0,1-1 0 0,5 2-8 16,4-4-27-16,1-1-32 0,3-1-59 0,0-2-35 16,3-2-53-16,-1-2-67 0,1-2-80 0,2-1-64 15,-3-2-40-15,8-5-306 0,-1 0-268 0</inkml:trace>
  <inkml:trace contextRef="#ctx0" brushRef="#br0" timeOffset="-173846.54">2295 3238 425 0,'4'-9'407'0,"-4"9"9"0,2-16-58 0,-2 16 5 15,0-13-29-15,0 13-38 0,-5-11-39 0,5 11-21 16,-9-12-34-16,9 12-15 0,-11-8-29 0,11 8-20 16,-16-7-16-16,16 7-14 0,-14-3-26 0,14 3-16 15,-19 0-13-15,19 0-2 0,-19 6-18 0,8-2-4 16,1 2-8-16,1 0-1 0,-2 2-12 0,2 2-1 16,0 0-9-16,1 0 7 0,-1 1-1 0,3 0 9 15,1 0 1-15,1-1 3 0,0-1 3 0,2 1 2 16,-2 0-3-16,4-10 1 0,0 16-1 0,0-16-1 15,6 16 0-15,-6-16-5 0,11 12 7 0,-5-6-17 16,-6-6 7-16,15 7-14 0,-15-7 7 0,16 2-16 16,-16-2-11-16,19-2-5 0,-19 2-2 15,19-7-3-15,-8-1-12 0,0-1 8 0,-2-2-4 16,2-1 11-16,-3-5 0 0,2-1 14 0,-1-1-3 16,-3-3 12-16,1 1-7 0,-2-2 11 0,0-1 5 15,-1 1 9-15,-2 1-4 0,1 4 18 0,-2-1-1 16,-1 4 3-16,3 1-3 0,-2 3-15 0,-1 11 3 15,1-18-8-15,-1 18 5 0,-1-12-1 0,1 12 6 16,0 0-5-16,0 0 1 0,0 0-1 0,-9 9-1 16,4 1 7-16,4 1 7 0,-2 2-1 15,2 2 0-15,0 2 7 0,-1 1-4 0,2 0-8 16,0 0 2-16,2 1-3 0,-1 1 1 0,3-2-4 0,1 1 2 16,0 0-2-16,3-1 3 0,1-2-2 15,2-1 2-15,1-2-9 0,2-1-23 0,1-3-31 16,-1-2-29-16,4-1-27 0,2-3-61 0,-2 0-44 15,4-3-53-15,0-1 10 0,1-3-4 16,0-2-20-16,0-1 59 0,-4-3 39 0,1-1 34 16,-2 0 29-16,-2-1 30 0,-1-2 13 0,-5 4 73 15,-1-3 16-15,0 1 60 0,-4 1-1 0,-1 1 38 16,-2 0 4-16,-2 10 28 0,0-16-10 0,0 16 8 16,-3-14-20-16,3 14 3 0,-7-11-22 0,0 4-1 15,7 7-22-15,-12-7-2 0,12 7-27 16,-14-3-3-16,14 3-16 0,-15 1-2 0,15-1-15 15,-16 3 4-15,6 2-12 0,2 0 6 0,1 1-12 16,-3 2 9-16,1 2-10 0,1-1 7 0,0 1-9 16,1 2 10-16,0-1-9 0,2 0 18 0,0-1-8 15,2 2 13-15,0-2-7 0,3-10-2 0,-2 18-9 16,2-18 4-16,2 16-10 0,-2-16 6 0,6 13-18 16,-6-13 4-16,10 11-15 0,-10-11 7 0,13 6-11 15,-13-6 7-15,13 1-8 0,-13-1 17 0,16-2-10 16,-16 2 16-16,16-10-10 0,-9 4 16 0,4-4-12 15,-4 1 13-15,0-3-10 0,0-2 18 0,1 2 13 16,-2-3 8-16,0 2 2 0,-1-1 9 0,-1 1-4 16,-1 2 12-16,2 2 4 0,-1-1 0 15,-4 10-9-15,5-15-7 0,-5 15-8 0,4-11 1 16,-4 11 2-16,0 0 4 0,0 0 0 0,0 0 0 16,0 0-1-16,0 0-4 0,3 9 0 0,-3-9 2 15,-3 21 1-15,2-9 3 0,0 1-2 0,-2 4-6 16,2 1-1-16,1 0-3 0,1 3-9 0,-1-1-1 15,3 3-9-15,-2 0 2 0,1 1-5 0,2 1 3 16,-1-2 9-16,0 1 2 0,0 0-6 0,1-2 1 16,-3-3 0-16,2 1-1 0,-2-4 1 15,-1 0-41-15,0-2 54 0,-1-2-43 0,-2 1 47 16,-3-3-44-16,1 0 43 0,-3-1-41 16,-2-1 49-16,-4-2-65 0,2-3 12 0,-4-2-50 15,0-1-55-15,-3-1-59 0,1-2-59 0,-1-2-106 16,-1-4-81-16,2-1-132 0,3-2-348 0,2-2-473 15</inkml:trace>
  <inkml:trace contextRef="#ctx0" brushRef="#br0" timeOffset="-173445.27">2833 3209 80 0,'0'0'618'0,"0"0"-161"16,0 0-126-16,0 0-43 0,0 0-56 0,0 0-16 16,8 5-60-16,-8-5-12 0,0 0-36 0,13 0 0 15,-13 0-33-15,13-1 3 0,-13 1-32 0,16-1 11 16,-16 1-22-16,12-2 32 0,-12 2-43 0,13-6 10 16,-13 6-5-16,13-8 4 0,-7 3-6 0,-6 5 23 15,9-11-13-15,-9 11 22 0,8-13-3 0,-8 13 19 16,4-15-12-16,-4 15 9 0,0-13 9 0,0 13 3 15,0-14 4-15,0 14-4 0,-4-11-7 0,4 11-1 16,-9-11-5-16,9 11-8 0,-9-7-10 0,9 7-17 16,-11-7-11-16,11 7 0 0,-14 0-6 15,14 0-4-15,-15 7-12 0,7-3-1 16,1 3-4-16,1 2-2 0,-1 2 4 0,1 0-1 16,1 2 1-16,1-1 1 0,3 0 0 0,0 0 2 15,1 1 0-15,0-1 5 0,1 0 1 0,1 0-1 16,5 1 2-16,-1-2 2 0,2 1 5 0,2-2-4 15,4-1-2-15,0-1-5 0,4-1-31 0,-1-1-48 16,2-2-96-16,1-2-117 0,1-1-181 0,0-2-638 16,4-3-721-16</inkml:trace>
  <inkml:trace contextRef="#ctx0" brushRef="#br0" timeOffset="-170621.86">6772 14866 74 0,'0'0'411'0,"0"0"-34"0,-11-3-84 15,11 3 46-15,0 0-28 0,0 0-11 0,-11-4-61 16,11 4 20-16,0 0-71 0,0 0 25 0,0 0-77 15,-10-5 25-15,10 5-73 0,0 0 37 0,0 0-68 16,0 0 46-16,0 0-61 0,0 0 59 16,0 0-49-16,0 0 53 0,0 0-57 0,0 0 59 15,10-3-61-15,-10 3 55 0,23 1-59 0,-9-1 44 16,8 0-57-16,1 2 38 0,3-1-54 0,4 1 43 16,1-1-54-16,4 0 53 0,1 2-45 0,1-2 37 15,0 0-40-15,0 0 32 0,0 0-23 0,-5 0 33 16,2 0-36-16,-2-1 5 0,-2 0-4 15,1 1-1-15,-2-1 8 0,-5 0-7 0,-3 0 0 16,1 0-6-16,-2 0 4 0,-4-1-3 0,-1 1-1 16,-1 0 1-16,-1-1-2 0,-13 1 1 0,20 0-4 15,-20 0 13-15,18-1-14 0,-18 1-3 0,14-1-21 16,-14 1-39-16,12-2 0 0,-12 2-95 0,0 0 11 16,11-5-88-16,-11 5-21 0,0 0-64 0,0 0-84 15,8-8-54-15,-8 8-66 0,0 0-231 0,0 0-262 16</inkml:trace>
  <inkml:trace contextRef="#ctx0" brushRef="#br0" timeOffset="-170126.65">7630 14115 67 0,'0'-15'403'0,"0"4"-50"15,0 11-69-15,2-21 15 0,-2 21-78 0,1-18 48 16,-1 18-72-16,3-16 39 0,-3 16-87 0,0-12 25 16,0 12-71-16,1-11 27 0,-1 11-57 0,0 0 45 15,1-10-44-15,-1 10 48 0,0 0-54 16,0 0 44-16,0 0-67 0,0 0 47 0,0 0-54 15,0 0 46-15,0 0-59 0,0 0 48 0,1 14-65 16,-1-14 59-16,-1 14-58 0,1-14 54 0,0 19-56 16,-1-6 61-16,1 2-55 0,-1 0 56 0,-1 2-54 15,0 1 56-15,0 1-46 0,-1 2 53 0,0 2-48 16,-1 0 5-16,0 2 11 0,2-1 0 0,-1 2 4 16,1 0-21-16,-1 1 27 0,1-2-1 0,-1 3-8 15,2-2-4-15,-2 2-4 0,2-3-2 16,1 1 0-16,-1-1-4 0,-1-4-6 0,2 0-1 15,0-2 2-15,0-1-2 0,-1-1-1 0,1-3 27 16,0 0-33-16,0-2 26 0,0 1-41 0,0-13 32 16,1 20-37-16,-1-20 28 0,0 17-32 0,0-17 29 15,0 13-27-15,0-13-4 0,0 12-2 0,0-12-2 16,-1 11-28-16,1-11-29 0,0 0-38 0,0 0 4 16,0 13-115-16,0-13-24 0,0 0-157 0,0 0-44 15,0 0-97-15,0 0-412 0,0 0-533 0</inkml:trace>
  <inkml:trace contextRef="#ctx0" brushRef="#br0" timeOffset="-169432.37">7680 13860 47 0,'0'0'253'0,"0"0"-55"15,-2-12-15-15,2 12-24 0,0 0 8 0,0 0-6 16,0-12 7-16,0 12-32 0,0 0 32 0,0 0-50 15,-1-10 23-15,1 10 11 0,0 0 7 0,0 0-8 16,0 0-19-16,-2-11 21 0,2 11-68 0,0 0 34 16,0 0-42-16,0 0 65 0,0 0-50 0,0 0 30 15,0 0-60-15,-5 12 44 0,5-12-58 16,-4 14 50-16,-1-4-65 0,2 0 48 0,1 1-58 16,-2 3 46-16,0 0-56 0,1 1 43 0,-1 1-62 15,-1 1 54-15,1 0-63 0,0 0 55 0,-1 3-62 16,-3-1 55-16,4-1-59 0,2-1 26 0,-1 2-115 15,1-2-48-15,-1 0-163 0,2 0-104 16,-2-2-478-16,2-2-473 0</inkml:trace>
  <inkml:trace contextRef="#ctx0" brushRef="#br0" timeOffset="-168994.67">7682 13854 189 0,'0'0'350'0,"0"0"-68"0,-7-8 4 0,7 8-73 16,0 0 30-16,0 0-76 0,-6-7-6 0,6 7-8 16,0 0 46-16,0 0-67 0,0 0 41 0,-5-7-52 15,5 7 43-15,0 0-50 0,0 0 51 0,0 0-54 16,0 0 43-16,0 0-61 0,11-4 37 0,-11 4-63 16,15 0 47-16,-15 0-72 0,29 0 55 0,-11-1-62 15,6 1 54-15,4-1-57 0,5 0 10 0,6 1 5 16,4 0 3-16,6-2-6 0,2 1 5 0,1 0 0 15,1-1 3-15,0 0-5 0,2 0 2 0,-4 1 2 16,2-2-2-16,-2 1-3 0,-1 0 6 0,-1 0-50 16,-8 1 28-16,0-1-7 0,-2 1-4 15,-8 0-4-15,-1 1-8 0,-3 0 0 0,-4-1-4 16,-4 1-7-16,0 0-5 0,-5 0-46 0,1 1-46 16,-15-1-61-16,21 4-46 0,-21-4-45 0,13 4-147 15,-13-4-62-15,0 0-77 0,0 0-287 0,-4 14-363 16</inkml:trace>
  <inkml:trace contextRef="#ctx0" brushRef="#br0" timeOffset="-168269.26">7606 14733 286 0,'0'0'365'15,"0"0"-44"-15,0 0-63 0,-4-10 7 0,4 10-85 16,0 0 40-16,0 0-67 0,0 0 44 0,0 0-67 16,0 0 39-16,0 0-59 0,0 0 39 0,0 0-51 15,0 0 34-15,0 0-52 0,0 0 44 0,0 0-63 16,0 0 43-16,4 10-58 0,-4-10 44 0,0 0-55 16,-1 16 46-16,1-16-59 0,-1 12 45 15,1-12-58-15,-4 12 53 0,4-12-59 0,-3 13 55 16,3-13-60-16,-4 14 52 0,4-14-48 0,-5 11 43 15,5-11-53-15,-3 11 50 0,3-11-53 0,-4 10 57 16,4-10-54-16,-5 8 57 0,5-8-66 0,-8 7 61 16,8-7-59-16,-12 7 52 0,12-7-59 0,-12 7 54 15,12-7-55-15,-16 5 50 0,16-5-56 0,-15 3 17 16,15-3-108-16,-15 4-37 0,15-4-129 0,-12 2-142 16,12-2-545-16,0 0-564 0</inkml:trace>
  <inkml:trace contextRef="#ctx0" brushRef="#br0" timeOffset="-167299.75">6244 14374 197 0,'0'0'577'15,"-2"-11"-125"-15,2 11-85 0,0 0-41 0,-1-11-22 16,1 11-35-16,0 0-75 0,0 0 36 0,0 0-83 16,0 0 24-16,0 0-73 0,0 0 34 0,-10 9-64 15,10-9 49-15,-5 13-60 0,5-13 49 0,-5 19-61 16,2-8-1-16,-1 3 2 0,1 0 4 0,-1 0 45 15,-3 0-55-15,4 2 38 0,-3-1-47 0,1 1 38 16,0-3-57-16,1 3 50 0,-2-1-56 0,1-2 54 16,1 0-57-16,0 0 42 0,0-2-56 0,2 0 52 15,-1 0-52-15,3-11 29 16,-4 17-25-16,4-17 45 0,-2 14-51 0,2-14 50 0,4 12-51 16,-4-12 45-16,6 10-48 0,-6-10 48 0,9 6-50 15,-9-6 43-15,14 7-45 0,-14-7 45 0,15 3-50 16,-15-3 44-16,20 3-66 0,-20-3 31 0,19 1-75 15,-19-1 36-15,19-1-75 0,-19 1 18 0,22-1-84 16,-11-1-5-16,-11 2-55 0,22-3-72 0,-12 0-33 16,0 0-36-16,3 0-370 0,-3 0-282 0</inkml:trace>
  <inkml:trace contextRef="#ctx0" brushRef="#br0" timeOffset="-166899.58">6437 14493 200 0,'0'0'461'0,"-5"-8"-3"15,5 8-104-15,0 0 19 0,-7-10-84 0,7 10 13 16,0 0-88-16,0 0 18 0,-10-5-76 0,10 5 26 16,0 0-76-16,-10 5-6 0,10-5-14 0,-8 9-4 15,8-9-10-15,-10 14 41 0,6-5-60 0,0-1 49 16,0 3-67-16,1-3 51 0,0 3-65 0,0 1 50 15,1-1-62-15,2-11 50 0,-1 23-60 0,2-12 53 16,0 0-61-16,2 0 59 0,-1-2-61 0,3-1 58 16,1 2-56-16,1-4 46 0,2 2-52 15,1-4 48-15,-1 0-56 0,3 0 50 0,-1-2-62 16,-11-2 43-16,23 0-66 0,-11-2 57 0,1-2-62 16,-2-2 53-16,2-2-54 0,-2 0 56 0,1-4-46 15,-3-1 9-15,1-3 5 0,-1 0 6 0,-4 1 11 16,0-3 6-16,0 1 57 0,-3 1-56 0,-1 0 49 15,-2-1-52-15,-1 3 51 0,-3-1-59 0,0 4 51 16,-1 0-54-16,-2 1 54 0,-2 3-57 0,0 2 53 16,1 1-68-16,-4 2 38 0,13 2-81 0,-21 1 6 15,21-1-114-15,-20 8-7 0,12-4-94 0,2 2-42 16,-2 1-49-16,3 2-349 0,5-9-245 0</inkml:trace>
  <inkml:trace contextRef="#ctx0" brushRef="#br0" timeOffset="-166349.46">6724 14413 591 0,'0'0'626'0,"8"-14"-148"15,-8 14-28-15,4-8-133 0,-4 8-18 0,0 0-96 16,0 0 21-16,6-8-82 0,-6 8 35 0,0 0-84 15,0 0 39-15,2 14-68 0,-2-14-3 16,0 16-9-16,-2-6-6 0,1 2 3 0,0 1-8 16,-1 1-8-16,1 0-4 0,0 1-8 0,-2 2 47 15,2-5-62-15,1 2 48 0,-1 0-62 0,1-1 55 16,0-13-59-16,0 22 56 0,1-11-56 0,-1-11 54 16,2 14-52-16,-2-14 51 0,6 11-55 0,-6-11 50 15,9 5-47-15,-9-5 44 0,10-2-50 16,-10 2 48-16,14-9-51 0,-6 1 2 0,-1 0-2 0,3-3 15 15,-1 0-4-15,2-3 4 0,0-2 3 0,-2 2-1 16,0 1 1-16,1 0 48 0,-2 1-54 0,-2 2 45 16,1-1-56-16,-1 3 49 0,-1 0-60 0,0 0 49 15,-5 8-53-15,9-9 52 0,-9 9-52 16,0 0 53-16,12-4-51 0,-12 4 53 0,0 0-52 16,9 7 5-16,-9-7 4 0,6 12 9 0,-6-12-1 15,5 14 1-15,-1-6 5 0,-4-8 2 0,8 18 5 16,-6-8 45-16,3-2-54 0,-1 2 50 0,0-2-60 15,1 2 60-15,0-3-59 0,2 0 56 0,-7-7-52 16,11 11 57-16,-11-11-56 0,13 6 53 0,-13-6-52 16,14-1 22-16,-6-4-12 0,-8 5 1 0,15-13 3 15,-7 1 0-15,-1-1 5 0,0-2-4 16,2-6 47-16,-3 0-58 0,-1-2 48 0,-1-2-54 16,0 1 47-16,-1-1-48 0,-2-1 45 15,-1 2-73-15,0 4 39 0,0 1-93 0,-1 0 23 16,-1 2-117-16,2 4-48 0,0 0-143 0,0 13-127 15,2-21-427-15,-2 21-513 0</inkml:trace>
  <inkml:trace contextRef="#ctx0" brushRef="#br0" timeOffset="-165817.4">8234 13497 414 0,'-3'-13'508'0,"1"3"-122"0,2 10 35 15,-4-18-71-15,0 8 9 0,4 10-107 0,-5-14 13 16,5 14-94-16,-7-11 19 0,7 11-82 0,-7-6 28 16,7 6-66-16,0 0 44 0,-13 3-62 0,13-3 52 15,-9 7-63-15,3 0 63 0,6-7-78 0,-9 15 53 16,5-5-54-16,0-1 51 0,0 2-58 0,0 1-1 16,-1-1 0-16,3 1-5 0,-2 0-1 15,3 1-2-15,-2 0-1 0,2 0 0 0,-1-1-2 16,1-1-9-16,0 0-52 0,1-11-66 0,0 21-61 15,0-21-95-15,-1 18-67 0,1-18-39 0,-2 13-58 16,2-13-365-16,0 0-338 0</inkml:trace>
  <inkml:trace contextRef="#ctx0" brushRef="#br0" timeOffset="-165465.3">8125 13602 163 0,'0'0'489'0,"0"0"-136"0,8-9 29 0,-8 9-102 16,6-6 26-16,-6 6-88 0,10-5 9 0,-10 5-83 15,11-4 21-15,-11 4-70 0,12-1 29 16,-12 1-64-16,16-1 36 0,-16 1-61 0,16 1 35 16,-16-1-54-16,21 0 38 0,-21 0-52 0,20 0 43 15,-20 0-51-15,22 0 44 0,-22 0-46 0,20-1 44 16,-20 1-49-16,19-5 48 0,-19 5-46 0,15-8 43 16,-9 2-46-16,-6 6 48 0,10-15-48 0,-7 6 70 15,-1-1-56-15,0-1 66 0,-2-2-42 0,-2 1 54 16,2-1-56-16,-1 0 67 0,-2-1-61 0,1 3 49 15,1-2-53-15,-2 3 60 0,3 10-70 0,-4-18 43 16,4 18-72-16,-2-12 53 0,2 12-55 0,0 0 50 16,0 0-52-16,0 0 59 0,0 0-50 15,-7 13 64-15,7-13-52 0,0 20 50 16,-1-7-49-16,1 2 18 0,0-1 7 0,0 3-2 16,0 0 1-16,0 1-3 0,0-1-3 0,0 1-30 15,0-2 28-15,0 2-28 0,-1-1 24 0,2 0-43 16,-1 0-51-16,0-3-77 0,1 1-99 0,1-3-104 15,-1 0-96-15,0 0-498 0,-1-12-537 0</inkml:trace>
  <inkml:trace contextRef="#ctx0" brushRef="#br0" timeOffset="-165178.56">8612 13502 132 0,'1'-13'498'15,"-1"13"-24"-15,0 0-123 0,3-15 13 0,-3 15-87 16,0 0 13-16,0 0-75 0,1-12 14 0,-1 12-65 16,0 0 25-16,0 0-73 0,0 0 37 0,-3 12-70 15,3-12 46-15,-2 12-69 0,2-12 41 0,-5 14-65 16,2-4 49-16,3-10-66 0,-3 19-4 15,0-8-1-15,0-1-2 0,2 0-5 0,-1 1-2 16,2-11-2-16,-3 19-15 0,3-19-66 0,-3 21-71 16,3-21-109-16,2 15-80 0,-2-15-97 0,2 16-432 15,-2-16-416-15</inkml:trace>
  <inkml:trace contextRef="#ctx0" brushRef="#br0" timeOffset="-164733.62">8859 13458 376 0,'0'0'515'0,"-7"-13"-55"15,7 13-43-15,-6-12-71 0,6 12 8 0,-8-12-99 0,8 12 13 16,-9-8-94-16,9 8 23 0,-11-6-86 16,11 6 35-16,-12-4-82 0,12 4 53 0,-16 2-67 15,7 2 46-15,0 0-67 0,0 3 51 0,-3 0-55 16,2 2 36-16,1 0-56 0,-2 2 53 0,2-1-58 15,1 3 49-15,-1-1-59 0,1 1 4 0,3 0 3 16,0 0-5-16,1 1 6 0,2-3 3 0,-2 0-5 16,4 1 7-16,0-12 2 0,4 20 0 0,-1-11-1 15,1-1-2-15,2 1 2 0,0-3-3 0,2 0-1 16,0-1-7-16,-8-5-7 0,17 7-4 0,-17-7-2 16,17 1-6-16,-17-1-2 0,19-3 2 0,-19 3 3 15,18-6 4-15,-10 0 53 0,-1 2-57 16,-7 4 55-16,14-11-55 0,-14 11 56 0,9-10-54 15,-9 10 52-15,9-7-53 0,-9 7 49 0,6-8-60 16,-6 8 52-16,0 0-57 0,7-7 60 0,-7 7-60 16,0 0 60-16,0 0-42 0,0 0 42 0,0 0-51 15,6 7 53-15,-6-7-49 0,0 0 2 0,4 13 7 16,-4-13-1-16,1 12 5 0,-1-12 2 0,3 13 4 16,-3-13-10-16,4 14-67 0,-4-14-89 0,2 14-115 15,-2-14-83-15,3 12-98 0,-3-12-346 0,4 11-349 16</inkml:trace>
  <inkml:trace contextRef="#ctx0" brushRef="#br0" timeOffset="-164351.55">8837 13584 93 0,'0'0'547'0,"1"-12"-157"0,-1 12 24 16,5-9-100-16,-5 9 15 0,8-9-89 0,-8 9-8 15,11-8-81-15,-11 8 13 0,16-6-74 0,-16 6 24 16,18-5-63-16,-18 5 33 0,19-3-61 0,-8 0 40 16,-11 3-54-16,22-2 41 0,-22 2-54 0,21-3 45 15,-21 3-49-15,17-3 46 0,-17 3-48 16,17-4 47-16,-17 4-51 0,14-6 45 0,-14 6-51 16,10-7 50-16,-10 7-48 0,8-11 46 0,-8 11-43 15,8-12 60-15,-8 12-34 0,2-13 54 0,-2 13-44 16,1-13 55-16,-1 13-43 0,0-14 52 0,0 14-51 15,0 0 52-15,0-15-66 0,0 15 44 0,0 0-69 16,0-12 55-16,0 12-59 0,0 0 53 0,0 0-49 16,0 0 59-16,0 0-50 0,-8 9 63 0,8-9-54 15,-4 14 57-15,1-5-46 0,1 2 6 0,-1 0 5 16,0 1 2-16,1 2-4 0,-1 1-3 0,1-1-10 16,-1 2-7-16,1-2-25 0,0 2 26 15,-1-2-25-15,1 0-36 0,1 0-85 0,1-1-63 16,-1 0-110-16,1-13-105 0,0 22-115 15,0-22-385-15,0 17-475 0</inkml:trace>
  <inkml:trace contextRef="#ctx0" brushRef="#br0" timeOffset="-163983.8">9049 13607 228 0,'0'0'513'0,"6"-9"-16"0,-6 9-124 0,8-7 19 0,-8 7-95 15,10-7-16-15,-10 7-94 0,11-5 10 16,-11 5-79-16,14-3 23 0,-14 3-74 0,16-3 27 16,-16 3-60-16,19-1 44 0,-19 1-64 0,22-1 45 15,-22 1-58-15,24-1 50 0,-12 0-59 0,-12 1 48 16,23-4-48-16,-10 0 44 0,-3 1-53 0,-1-1 48 16,1-2-49-16,-1 0 50 0,-1 0-50 0,-1-1 56 15,1-1-41-15,-2-1 74 0,0 1-45 0,-3-2 52 16,1 2-42-16,0-2 67 0,-1 0-56 0,-3 10 69 15,5-16-37-15,-5 16 2 0,3-13-14 0,-3 13-18 16,3-11-19-16,-3 11 0 0,0 0-4 0,0 0 11 16,0 0 5-16,0 0 16 0,0 0 1 15,1 11 1-15,-1-11-1 0,0 20-2 0,-1-6-11 16,2 2-15-16,-1 2 19 0,2 3-27 0,-2 1 19 16,1 3-24-16,-1 2 5 0,1 0-57 0,-1 1-24 15,0 0-113-15,-1 5-36 0,-2 1-25 0,1-2-221 16,-2 3-173-16,-4-1-431 0,2-2-675 0</inkml:trace>
  <inkml:trace contextRef="#ctx0" brushRef="#br0" timeOffset="-163182.68">7493 14155 160 0,'0'0'365'0,"0"0"-47"0,8-5-57 0,-8 5 39 15,0 0-88-15,0 0 45 0,8-6-87 0,-8 6 41 16,0 0-76-16,0 0 41 0,0 0-44 0,0 0 39 15,0 0-59-15,0 0 38 0,0 0-59 16,0 0 38-16,-6 8-60 0,6-8 39 0,-8 7-63 16,8-7 46-16,-9 11-62 0,3-5 45 0,6-6-57 15,-13 13 50-15,8-6-61 0,-2 1 50 0,1-1-59 16,-1-2 52-16,0 4-54 0,7-9 49 16,-12 14-56-16,12-14 48 0,-9 10-56 0,9-10 64 15,-6 9-66-15,6-9 60 0,-7 8-58 0,7-8 55 16,0 0-55-16,0 0 54 0,0 0-55 0,0 0 54 15,8 7-54-15,-8-7 54 0,9-5-56 0,-9 5 57 16,13-9-57-16,-5 2 54 0,-1 0-55 0,2-2 60 16,0-1-58-16,1 0 54 0,-1 0-55 0,1 0 55 15,0 1-55-15,-3-1 65 0,1 3-54 0,0 1 60 16,1-1-60-16,-2 2 50 0,1 1-40 0,1 0 49 16,-9 4-53-16,17-4 51 0,-17 4-58 15,17 0 54-15,-6 3-44 0,-1-1 63 0,1 3-53 0,2 0 53 16,0 2-45-16,1 0 42 0,0 1-50 15,0 2 36-15,2-1-46 0,-1 1 37 0,-2-1-71 16,0 0 19-16,3 2-105 0,-2-1-20 0,-1-3-148 16,0 1-76-16,1 0-135 0,-2-1-483 0,1-3-582 15</inkml:trace>
  <inkml:trace contextRef="#ctx0" brushRef="#br0" timeOffset="-159985.68">3349 15183 488 0,'0'0'455'0,"4"-14"-64"0,-4 14-94 0,4-10-15 16,-4 10-27-16,0 0-2 0,4-9-34 0,-4 9-10 16,0 0-35-16,0 0-18 0,0 0-19 0,0 0-19 15,5 7-17-15,-5-7-14 0,0 14-10 0,1-3-4 16,-1 1-8-16,-1 2-3 0,1 3-11 15,-1 3 6-15,-1 6-5 0,1 0-3 0,-2 6-1 16,2 4-17-16,-1-1 6 0,-2 0-12 0,2-1-4 16,-2 3-2-16,2-2 1 0,1 0-2 0,-3-3 1 15,1 0-1-15,1-4-2 0,1-3 0 0,-1-1-3 16,1-3-3-16,0-1 3 0,1-2-6 0,-2 0 4 16,2-4-1-16,2 0 5 0,-2-2-1 15,1 1-1-15,2-1-3 0,-1-2 6 0,2-2-5 16,2 2 1-16,1-2 0 0,0-1-1 0,5 0-2 15,1 0-1-15,1-1-2 0,2-1-14 0,7 1 17 16,-2-1-9-16,2-1 2 0,2-1-2 0,2 1 0 16,1-2 5-16,0 1-4 0,3-2 1 0,-3 1-7 15,3-2 2-15,-2 1-8 0,1-1-10 0,-1 0-17 16,-6 0-6-16,0 0-3 0,-4-1-1 0,0 0 0 16,-3 0-3-16,-3 0 6 0,-2-2 5 0,0 0 5 15,-2-1 4-15,-9 4 7 0,13-6-2 0,-13 6 17 16,9-9-8-16,-9 9 10 0,0 0-3 15,3-11 7-15,-3 11-2 0,-3-10 9 0,3 10-12 16,-9-10 11-16,9 10-8 0,-11-10 13 0,3 5-11 16,2-2 3-16,-6 3 1 0,3 0 12 0,-1-2-2 15,0 3 11-15,-2-2-7 0,3 1 2 0,9 4-11 16,-18-6 3-16,18 6-9 0,-12-2 6 0,12 2-9 16,0 0 3-16,-16 0 8 0,16 0-10 15,0 0 10-15,0 0 9 0,0 0-1 0,0 0 0 0,4 16-5 16,-4-16 2-16,14 10 5 0,-7-5-6 0,2 1 0 15,1 2-3-15,-1-1 3 0,1 1 2 0,-1 1-6 16,2-1 1-16,-2 0-2 0,-2 1-1 0,2-1-3 16,-4 0-53-16,0-1 69 0,-3 3-4 15,1 0-2-15,-3-10 1 0,-1 16-4 16,-3-6-3-16,-3 0-1 0,-1-1-1 0,-4 1-1 16,-1-1-8-16,-3 0-27 0,-1 1-52 0,-2-3-46 15,0 1-106-15,2-2-102 0,-1-1-178 0,3 0-438 16,-2-3-535-16</inkml:trace>
  <inkml:trace contextRef="#ctx0" brushRef="#br0" timeOffset="-159520.25">4632 15781 769 0,'0'-12'616'0,"0"12"-110"0,2-17-59 0,-2 17-90 16,2-14-50-16,-2 14-51 0,0 0-36 0,1-12-19 16,-1 12-11-16,0 0-13 0,0 0-16 0,0 0-17 15,0 0-20-15,3 14-46 0,-3-14 37 16,0 20-45-16,0-8 22 0,-1 2-49 0,-2 2 29 0,-1 1-45 15,2 1 27-15,-2 0-46 0,1 0 35 0,-1 2-44 16,2-2 32-16,-1-1-40 0,1 2 15 16,-1-1-89-16,1-3-25 0,0 0-71 0,0-1-78 15,1-2-92-15,1-12-120 0,-2 19-88 0,2-19-413 16,0 0-561-16</inkml:trace>
  <inkml:trace contextRef="#ctx0" brushRef="#br0" timeOffset="-159353.49">4556 15830 511 0,'1'-12'407'0,"3"1"-4"0,0 3-69 16,1-2-16-16,2 2-53 0,1 1-28 0,2-2-52 15,0 3-15-15,1-1-40 0,-1 3-10 0,3 1-27 16,-2-1-8-16,1 1-26 0,2 2 2 0,-1-1-23 16,-13 2 0-16,25 2-14 0,-11-2-2 0,-2 3-58 15,-1 0-67-15,2 0-118 0,-3 1-70 16,-2 1-106-16,1 1-380 0,-9-6-297 0</inkml:trace>
  <inkml:trace contextRef="#ctx0" brushRef="#br0" timeOffset="-159170.49">4545 15983 562 0,'0'0'475'0,"0"0"-52"0,0 0-42 0,0 0-42 0,17 0-52 16,-17 0-54-16,16-2-34 0,-4 1-32 0,0 0-30 15,2-2-30-15,2 1-26 0,2 0-16 16,1 0-11-16,-1 0-26 0,3 0-73 0,-3-1-104 16,2-1-121-16,-1 2-99 0,-1-1-116 0,1-2-220 15,-2 0-209-15</inkml:trace>
  <inkml:trace contextRef="#ctx0" brushRef="#br0" timeOffset="-158932.47">4972 15798 502 0,'0'0'628'0,"5"-12"-107"0,-5 12-44 16,0 0-67-16,0 0-66 0,3-12-59 15,-3 12-52-15,0 0-40 0,0 0-50 0,0 0 9 16,0 0-12-16,0 0-10 0,0 0-64 0,6 10 59 16,-6-10-56-16,2 15 40 0,-1-5-42 0,-1 3 33 15,0-2-42-15,0 3 31 0,0 0-51 0,-1 1 27 16,-1 2-44-16,1-1-3 0,0 0-3 15,-2 1 27-15,1-1-41 0,-1 1 29 0,2-1-63 16,-3-1-28-16,1 0-132 0,1-2-33 0,-1-2-122 16,1 0-154-16,0-1-124 0,2-10-338 0,-2 13-553 15</inkml:trace>
  <inkml:trace contextRef="#ctx0" brushRef="#br0" timeOffset="-158720.6">4985 15841 318 0,'4'-12'528'16,"0"0"-40"-16,0 2-79 0,1 0-16 0,1 0-56 16,-1 0-42-16,1-1-56 0,1 3-38 0,3 0-36 15,-2 1-27-15,1-1-25 0,2 2-21 0,2 0-14 16,0 1-16-16,-1 2-15 0,1-1-17 0,1 1-5 16,-1 3-7-16,1 0-20 0,2 0-36 0,-4 0-50 15,1 3-78-15,-1-1-44 0,-3 2-98 0,1 1-53 16,-10-5-79-16,10 12-311 0,-10-12-260 0</inkml:trace>
  <inkml:trace contextRef="#ctx0" brushRef="#br0" timeOffset="-158554.68">4956 15937 157 0,'0'0'573'0,"0"0"-86"0,0 0-63 15,0 0-37-15,12 5-48 0,-12-5-57 0,16-2-46 16,-16 2-36-16,19 0-30 0,-6-1-36 0,0 1-26 15,2-1-21-15,0 1-19 0,4-1-17 0,-1 0-9 16,0-1-43-16,1 1-94 0,-5 1-135 16,2-2-156-16,-5 0-564 0,1 1-532 0</inkml:trace>
  <inkml:trace contextRef="#ctx0" brushRef="#br0" timeOffset="-157786.65">5936 15848 550 0,'0'0'601'0,"0"-16"-74"16,0 16-60-16,-2-12-68 0,2 12-66 15,0 0-52-15,0-16-61 0,0 16-44 0,0 0-23 16,0 0-23-16,0 0-18 0,0 0-22 0,0 0-16 16,0 0-13-16,-8 8-9 0,8-8-12 0,-3 12-56 15,3-12 51-15,-2 16-54 0,2-16 51 0,0 18-57 16,0-18 55-16,2 18-53 0,1-7 66 0,0-2-69 16,1 0 58-16,1-1-56 0,2-1 54 0,-1 1-55 15,3-2 55-15,-1 0-55 0,1-1 53 0,0 0-64 16,1-1 45-16,-10-4-64 0,18 2 50 0,-18-2-57 15,18-1 52-15,-18 1-2 0,18-6-5 0,-8 0 1 16,-3 0 2-16,2-2 4 16,2-1 3-16,-2 0 2 0,-2-3 5 0,1 3-1 0,1-2 3 15,-3 1 3-15,-1 0-4 0,1 2 5 16,-3-1 5-16,4 0 4 0,-7 9 2 0,6-13-3 0,-6 13-7 16,4-9-4-16,-4 9 2 0,0 0 1 0,0 0 6 15,0 0 6-15,0 0 1 0,0 0 1 0,0 0-3 16,0 0-3-16,-5 12 0 0,5-12 2 0,-3 13-1 15,3-13-3-15,-1 16-1 0,1-16-50 0,0 17 59 16,0-17-44-16,4 18 46 0,0-10-51 0,-4-8 55 16,9 16-54-16,-2-9 58 0,2 0-54 0,0-1 62 15,3 0-61-15,0-3 56 0,0 1-56 16,2-1 58-16,-1-2-57 0,0-1 53 0,-1-1-54 16,1-2 55-16,1-2-55 0,-1-1 56 0,0-1-55 15,-3-3 56-15,-1 0-8 0,-1 0-2 0,0-1-3 16,-2-2-3-16,-3 0-4 0,1-2-4 15,-2 2-2-15,-4-1 0 0,0-1-7 0,-3 0 1 16,-2-1-4-16,-2 1-2 0,-1-1-1 0,-2 3-4 16,1 1-27-16,0 2-38 0,2 2-58 0,-4 0-76 15,13 8-67-15,-14-5-125 0,14 5-99 0,0 0-412 16,-13 3-481-16</inkml:trace>
  <inkml:trace contextRef="#ctx0" brushRef="#br0" timeOffset="-157504.65">6608 15862 116 0,'0'0'807'0,"1"-14"-179"0,-1 14-82 0,2-14-85 15,-2 14-70-15,1-10-116 0,-1 10-2 0,0 0-105 16,1-13 25-16,-1 13-79 0,0 0 40 0,0 0-71 15,0 0 45-15,0 0-70 0,0 0 46 0,0 13-57 16,0-13 29-16,-4 14-44 0,2-4 24 0,-2 0-33 16,1 1 22-16,0-1-45 0,0 2 35 15,-1-1-29-15,0 0-10 0,2 1-2 0,-2-1-5 16,1 0-67-16,0-2-29 0,0 1-124 0,1-1-63 16,2-9-131-16,-2 13-117 0,2-13-434 0,0 0-568 15</inkml:trace>
  <inkml:trace contextRef="#ctx0" brushRef="#br0" timeOffset="-157340.47">6623 15689 472 0,'2'-14'526'0,"-1"2"-57"16,-1 12-48-16,3-20-37 0,-3 20-59 0,1-17-48 16,-1 17-47-16,2-14-102 0,-2 14 18 15,2-12-33-15,-2 12-23 0,0 0-22 0,2-12-16 16,-2 12-29-16,0 0-72 0,0 0-99 0,0 0-118 15,0 0-109-15,0 0-111 0,0 0-276 0,10 4-275 16</inkml:trace>
  <inkml:trace contextRef="#ctx0" brushRef="#br0" timeOffset="-157069.49">6916 15580 503 0,'5'-8'693'0,"-5"8"-94"0,8-13-73 16,-8 13-92-16,6-11-120 0,-6 11 6 16,5-8-106-16,-5 8 18 0,0 0-86 0,10-7 27 15,-10 7-58-15,0 0 18 0,8 7-60 0,-8-7 36 16,5 14-42-16,-2-4 28 0,-2 4-42 16,1-1 32-16,-2 4-53 0,-2 1 33 0,2 1-46 15,-1 0 28-15,-2 3-37 0,1 0 25 0,-1 0-39 16,1 0 28-16,-1 2-33 0,0-1 28 0,1-4-67 15,1 1-67-15,-2 0-16 0,3-2-113 0,-1 0-48 16,2-1-135-16,3-2-125 0,-3 1-481 16,2-6-646-16</inkml:trace>
  <inkml:trace contextRef="#ctx0" brushRef="#br0" timeOffset="-156788.72">7233 15580 200 0,'4'-16'639'0,"-3"5"-118"0,2-2-59 0,-1 5-28 16,-2 8-49-16,3-20-100 0,-3 20 13 0,4-15-106 15,-4 15 11-15,2-11-97 0,-2 11 33 0,0 0-69 16,8-9 46-16,-8 9-60 0,0 0 48 0,5 9-64 16,-5-9 54-16,4 15-42 0,-3-3 50 15,0 2-44-15,-1 2 31 0,2 2-33 0,-2 0 31 16,0 3-40-16,0-2 27 0,0 2-44 0,-2 2 32 15,1 1-45-15,1-2 30 0,-1 3-42 0,0-2 25 16,-1-1-32-16,2-2 26 0,0-1-37 0,2 0-21 16,-1-1-92-16,0 0-23 0,0-1-132 0,1-1-97 15,-1-2-187-15,2-3-555 0,-1 0-735 0</inkml:trace>
  <inkml:trace contextRef="#ctx0" brushRef="#br0" timeOffset="-155538.65">8188 15756 412 0,'1'-11'463'0,"-1"11"-62"15,3-18-24-15,-3 18-46 0,6-18-32 16,-6 18-47-16,8-14-33 0,-8 14-22 0,10-11-17 16,-10 11-18-16,11-8-20 0,-11 8-22 15,16-3-17-15,-16 3-18 0,14 0-13 0,-14 0-10 16,16 4-7-16,-8 2-7 0,1-1-8 0,-1 1-8 15,-1 3-4-15,0-1-8 0,-1 2-3 0,-2-1 1 16,0 1-2-16,-3 1-3 0,0-1 0 0,1 1-4 16,-2-11 1-16,-3 21-2 0,3-21-1 0,-4 18 3 15,4-18-51-15,-4 14 61 0,4-14-54 16,-6 12 61-16,6-12-54 0,-7 7 60 0,7-7-55 0,0 0 53 16,0 0-7-16,-12 1-7 0,12-1-2 0,0 0-5 15,-3-13 2-15,3 13 1 0,0-14-9 0,0 14-4 16,7-19 1-16,-2 6-2 0,1 1-7 15,2-3-8-15,1 0 12 0,3-1 2 0,0 1-1 16,2 2-1-16,0-1-1 0,1 2-3 0,-1 1 3 16,1 2-3-16,-1 2 0 0,-2-1-2 0,1 3-5 15,-1 2-3-15,-2 1-7 0,-10 2-7 0,20-2-9 16,-20 2-10-16,18 4-15 0,-18-4-10 0,14 6 4 16,-14-6-13-16,14 12 22 0,-14-12-15 0,12 12 8 15,-12-12-10-15,9 13-5 0,-4-6 17 0,-5-7 27 16,9 13-6-16,-4-5 24 0,-5-8-16 0,6 10 27 15,-6-10-12-15,8 10 22 0,-8-10-10 0,8 7 19 16,-8-7-15-16,7 6 19 0,-7-6-11 0,11 3 19 16,-11-3-13-16,0 0 16 0,16 2-15 15,-16-2 14-15,12-2-18 0,-12 2 14 0,14-4-16 16,-14 4 17-16,13-6-6 0,-13 6 16 0,11-8-12 16,-11 8 20-16,11-11-7 0,-11 11 15 0,8-9 1 15,-8 9 21-15,4-14 1 0,-4 14 1 0,1-14-4 16,-1 14-3-16,-1-14-6 0,1 14 0 0,-5-11-4 15,5 11-7-15,-7-12-5 0,7 12-9 16,-10-8-2-16,10 8-9 0,-10-6 1 0,10 6-1 16,-12-1-1-16,12 1-1 0,-12 3 2 0,12-3-7 15,-13 9 1-15,7-4 4 0,-2 3-1 16,2-1-1-16,2 3 5 0,0 1-6 0,0 0 0 16,3-1 0-16,-1 1-1 0,2 1 2 0,2 0-1 15,-1-1 0-15,3 0-6 0,1 1 5 0,3-1-1 16,1-2-2-16,0 1-1 0,2-2-2 0,4 0-1 15,0-1 0-15,1-1-2 0,1-2-2 0,2 0-2 16,-1-2-15-16,0-1-15 0,1-1-6 0,-2-2-17 16,0 0-7-16,0-3 0 0,1-1-6 0,-4-3-1 15,3 0 14-15,-2-2 1 0,-1-2 14 0,-1 0 3 16,-1-2 5-16,-1-2 9 0,-2 2 4 0,1-1 1 16,-4 1 4-16,1 0 4 0,-3 1 1 0,1 2 0 15,-2 1 0-15,0 1-2 0,-1 0-2 0,-2 10-1 16,3-12 1-16,-3 12-1 0,0 0 5 15,-1-11 8-15,1 11 0 0,0 0 16 0,0 0 0 16,-12 6 1-16,12-6-4 0,-5 10 3 0,5-10-5 16,-5 14 1-16,3-4-3 0,0 0-3 0,2-10 2 15,-1 21-4-15,2-9 1 0,1 0-1 0,0 0 0 16,1-1-5-16,1 1-2 0,-1-2 7 0,2 3 1 16,-1-4-3-16,1 2 2 0,-1-2-3 0,1 0 1 15,-1 0-1-15,-4-9 2 0,7 14 1 0,-7-14 2 16,5 13 0-16,-5-13 2 0,0 0-1 0,-5 13-5 15,5-13 0-15,-8 4 0 0,8-4 1 0,-14 4-3 16,14-4-1-16,-17 2-5 0,17-2-26 16,-18 0-51-16,18 0-76 0,-21-3-81 0,21 3-91 15,-19-3-71-15,19 3-444 0,-16-2-385 0</inkml:trace>
  <inkml:trace contextRef="#ctx0" brushRef="#br0" timeOffset="-155254.4">9222 15704 501 0,'0'0'504'0,"-3"-18"-46"0,3 18 4 0,-2-18-20 0,2 18-126 16,-3-14 1-16,3 14-117 0,-1-13 8 0,1 13-45 15,0 0-36-15,0 0-20 0,0 0-17 16,0 0-14-16,0 0-6 0,0 0-7 0,-3 15-8 15,3-15-4-15,0 27-1 0,0-13-49 0,-1 4 68 16,1-1-55-16,0 3 56 0,-1 0-57 0,-1 1 51 16,2-1-56-16,-1 3 43 0,0-3-50 0,-1 0-2 15,1-1 41-15,0 0-49 0,1-2 45 16,-2 0-53-16,1-4 32 0,0 0-104 0,1-1-19 16,0 0-123-16,0-12-39 0,-1 17-113 0,1-17-115 0,-3 13-453 15,3-13-533-15</inkml:trace>
  <inkml:trace contextRef="#ctx0" brushRef="#br0" timeOffset="-154939.66">9268 15634 442 0,'10'-15'401'16,"1"1"-36"-16,0 1-29 0,-1 3-33 0,2-2-13 15,1 3-25-15,1 0-33 0,0 1-27 0,-1 2-26 16,3 2-27-16,-5 2-28 0,3 0-18 0,-1 2-19 15,1 3-12-15,-3 0-14 0,2 2-12 0,0 3-5 16,-3 2-8-16,2 0-6 0,-5 1 1 0,1 0-12 16,-3 3-1-16,-1-1-2 0,-1-1 1 15,-2-2-4-15,-1 2-2 0,-3-1 1 0,0 0 2 16,-4-1-4-16,-2-1 2 0,-2 0-4 0,0-3 3 16,-1 1 14-16,-2-4-9 0,-1 1-2 0,0-1-2 15,1-2-1-15,-1-1-15 0,1-1-2 0,0-2-35 16,0 1-56-16,2-1-47 0,-1 1-81 0,4-2-109 15,9 4-102-15,-14-6-435 0,14 6-422 0</inkml:trace>
  <inkml:trace contextRef="#ctx0" brushRef="#br0" timeOffset="-154555.25">9795 15589 156 0,'0'0'631'0,"0"0"-104"0,0 0-66 16,-3-9-35-16,3 9-75 0,0 0-60 0,0 0-56 15,0 0-38-15,0 0-31 0,0 0-28 0,0 0-14 16,0 0-15-16,0 0-19 0,0 0-16 0,0 0-24 16,-3 13 4-16,3-13-7 0,1 13-5 0,-1-13-6 15,4 13-6-15,-4-13-6 0,5 15-5 0,-1-6 0 16,-4-9-3-16,9 13 1 0,-9-13-4 15,10 16-1-15,-10-16 0 0,13 11-1 0,-5-6 0 16,-8-5-1-16,16 7-2 0,-16-7 0 0,18 3-2 16,-18-3-1-16,16 0 6 0,-16 0-6 0,17-6 3 15,-9 1-54-15,0-2 60 0,-1 0-52 0,-2-2 55 16,2-3-52-16,-3 1 55 0,-2 0-52 0,0-3 53 16,-1 1-56-16,-1-1 58 0,-3 0-57 0,1-1 60 15,-2 0-56-15,-1 3 52 0,-2-2-58 0,0 3 53 16,-2 0-55-16,0 2 54 0,-1 4-66 15,-1 0 32-15,1 3-80 0,10 2 34 0,-19-2-32 16,19 2-30-16,-20 4-56 0,12 1-53 0,0 0-64 0,2 3-51 16,1 1-76-16,5-9-323 0,-8 18-259 0</inkml:trace>
  <inkml:trace contextRef="#ctx0" brushRef="#br0" timeOffset="-154088.72">10039 15535 106 0,'10'-9'557'15,"0"2"-95"-15,-1 1-52 0,-2 0-24 0,2 1-36 16,1 0-56-16,-1 1-85 0,0-1 13 0,-9 5-78 16,18-1 21-16,-18 1-32 0,14 0-28 0,-14 0-16 15,16 7-20-15,-9-3-7 0,-7-4-15 16,12 15-3-16,-8-7-8 0,-4-8-5 0,5 19-6 15,-5-19-1-15,2 19-4 0,-2-19-6 0,-1 20-1 16,1-20-4-16,-4 19 3 0,4-19-1 0,-4 17-2 16,4-17 0-16,-6 14 0 0,6-14 2 0,-6 8 3 15,6-8 1-15,-7 8-3 0,7-8-1 0,0 0-2 16,-10 3-2-16,10-3-10 0,0 0 10 0,-9-8-2 16,9 8-3-16,-4-10 1 0,4 10 0 15,-1-15 5-15,1 15-11 0,3-21 4 0,-1 10-51 0,1 1 58 16,4-3-47-16,0 1 52 0,0-1-50 15,2 1 44-15,4-3-42 0,-1 4 57 0,0 2-55 16,1-1 52-16,2 2-49 0,1 2 54 0,-1 1-56 16,-1 1 49-16,-1 2-50 0,0 1 51 0,-13 1-50 15,23 2 56-15,-13 1-6 0,0 2-7 0,0-1-1 16,-2 4-3-16,-2 0-1 0,2 3-2 0,0-2 0 16,-3 2 1-16,-1 0-4 0,0 0 1 0,-2 1-1 15,1 0-3-15,-2-2-2 0,0 3-38 0,1-3-49 16,-2 3-72-16,-2-3-52 0,2-10-115 0,0 20-71 15,0-20-82-15,0 17-263 0,0-17-254 0</inkml:trace>
  <inkml:trace contextRef="#ctx0" brushRef="#br0" timeOffset="-153522.65">10760 15629 47 0,'3'-10'473'0,"-3"10"-59"0,5-17-47 16,-5 17-32-16,0-15-11 0,0 15-13 0,-3-18-44 16,3 18-32-16,-5-15-32 0,5 15-28 0,-6-14-18 15,6 14-20-15,-9-14-22 0,9 14-26 0,-14-7-17 16,14 7-13-16,-14-4-8 0,14 4-13 16,-17 0-8-16,17 0-7 0,-19 3 0 0,10 0-7 15,-1 2-5-15,1 2 2 0,0-2-2 0,-1 2-3 16,2 2-2-16,0-2 2 0,2 1-4 0,0 1-1 15,1 0 3-15,1-2-4 0,4-7 2 0,-4 17 4 16,4-17 0-16,1 12-1 0,-1-12-3 0,5 12 0 16,-5-12 0-16,9 10 1 0,-9-10 4 0,16 7-6 15,-16-7 1-15,19 3-2 0,-19-3 6 0,19 0-4 16,-8-3-1-16,0-1 0 0,0-1 6 0,2-3 0 16,-2-1-2-16,0-2 0 0,0-1-2 0,-1-3 0 15,1-1-48-15,0-3 55 0,-2 0-45 16,-1-2 52-16,-1-1-50 0,0 0 55 0,-3 1-52 0,-1-1 24 15,0 5 10-15,0-1 52 0,-2 0-52 16,0 3 49-16,-1 4-60 0,0-2 40 0,1 1-48 16,-1 12 51-16,-1-17-61 0,1 17 57 0,-2-12-58 15,2 12 55-15,0 0-53 0,-7-8 9 0,7 8 16 16,0 0 3-16,-8 5 17 0,8-5 53 0,-6 11-42 16,1-2 42-16,1 1-42 0,2 0 47 0,-2 4-45 15,1 1 37-15,1 2-45 0,-1 1 37 0,2 1-43 16,-1 1 34-16,1 0-46 0,2 1 36 15,1 1-41-15,-1 0 33 0,3 0-46 0,-2 0 39 16,4-1-39-16,0-1 32 0,2-1-31 16,1-1 32-16,0-2-42 0,3 0-1 0,-1-3-77 15,0-1 8-15,0-1-99 0,0-3-15 0,-2 1-88 16,1-3-96-16,-1 0-93 0,-9-6-104 0,14 6-259 16,-14-6-382-16</inkml:trace>
  <inkml:trace contextRef="#ctx0" brushRef="#br0" timeOffset="-152332.49">11921 15527 13 0,'4'-14'380'0,"-4"14"-56"0,2-13-14 16,-2 13-53-16,4-12 50 0,-4 12-63 0,0-12 60 15,0 12-63-15,0 0 31 0,0-15-64 0,0 15 23 16,-2-12-77-16,2 12 28 0,-4-8-81 0,4 8 42 15,-7-6-74-15,7 6 54 0,0 0-66 16,-13-3 55-16,13 3-62 0,-10 3 45 0,10-3-57 0,-11 9 42 16,5-4-60-16,-1 3 45 0,2 0-55 15,0 2 50-15,0-1-55 0,2 2 51 0,-1 1-53 16,0 0 41-16,3-1-52 0,1 0 50 0,0-11-53 16,0 23 45-16,1-11-47 0,2-1 47 0,2-2-47 15,-1 2 18-15,3-3-7 0,0-1 38 0,4 1-41 16,-2-3 47-16,2 0-58 0,3-1 48 0,-3-3-48 15,3 1 44-15,1-5-45 0,-1-1 47 0,1-1-52 16,0-1 43-16,-1-5-46 0,0-2 47 0,-2-2-47 16,-2 0 46-16,0-2-45 0,-6 0 42 0,1 2-40 15,-1 0 41-15,-4-1-39 0,0 2 0 0,0 0 4 16,-5 0 3-16,1 0 1 0,-4 1 0 0,2 2 3 16,-3 1-2-16,1 0 1 15,-4 3-23-15,1 1-23 0,1 3-30 0,-3 0-21 16,13 3 21-16,-24 1-84 0,12 1 1 0,1 2-92 15,0 1 5-15,0 1-69 0,2 1-28 0,0 2-64 16,4 0-308-16,1-2-230 0</inkml:trace>
  <inkml:trace contextRef="#ctx0" brushRef="#br0" timeOffset="-151839.66">12219 15448 583 0,'9'-5'428'0,"-9"5"13"16,16-8-83-16,-16 8 22 0,13-7-97 0,-13 7-6 15,13-4-82-15,-13 4 21 0,12-2-81 0,-12 2 29 16,13 1-73-16,-13-1 40 0,14 5-65 0,-14-5 44 16,11 10-67-16,-6-4 46 0,1 2-64 0,-1 1 51 15,-2-1-60-15,1 3 46 0,-2-1-49 0,0 2 45 16,0-1-55-16,-2 0 50 0,0-11-63 0,0 21 59 15,0-21-54-15,0 18 49 0,0-18-60 0,-4 17 51 16,4-17-58-16,-4 12 49 0,4-12-56 0,-4 10 51 16,4-10-58-16,0 0 54 0,-9 5-58 0,9-5 50 15,0 0-64-15,0 0 54 0,-4-9-54 16,4 9 54-16,0 0-57 0,1-18 57 0,2 7-50 16,2 1 58-16,1-2-54 0,2-2 59 15,-2-1-55-15,4-2 57 0,1-1-50 0,2 1 55 16,1 0-53-16,-1 1 60 0,2 2-50 0,-2 0 8 15,1 1 8-15,0 2 2 0,-1 2-1 0,-2 2 1 16,1 0-1-16,-1 3 1 0,-11 4 1 0,18-3-2 16,-18 3 50-16,17 2-56 0,-17-2 57 0,15 8-48 15,-9-1 43-15,-1 1-36 0,1 2 56 0,-4-1-53 16,2 4 59-16,-2-2-57 0,0 2 56 16,-2-1-61-16,0 2 54 0,0 0-63 0,0 1 53 15,-2-2-58-15,0 0 48 0,0 0-51 0,0-1 13 16,0-1-108-16,1 0-10 0,1-11-74 0,-3 19-92 15,3-19-92-15,-2 13-108 0,2-13-395 0,0 0-436 16</inkml:trace>
  <inkml:trace contextRef="#ctx0" brushRef="#br0" timeOffset="-151573.65">12860 15197 572 0,'6'-9'607'0,"-6"9"-145"16,4-14 1-16,-4 14-110 0,5-11-12 0,-5 11-114 16,4-7 16-16,-4 7-84 0,0 0 39 0,0 0-70 15,0 0 46-15,0 0-62 0,9 7-5 0,-9-7 0 16,5 17 8-16,-5-7-25 0,0 3 25 0,2 1-9 16,-1 2-2-16,-1 3-8 0,1-1-11 0,-1 0 13 15,1 3-42-15,-1-1 16 0,2 4-63 0,-2-2 46 16,2-2-50-16,-2 0-36 0,0 2-137 15,2-5-53-15,0 3-112 0,0-6-178 0,1 3-179 16,1-4-340-16,4-2-644 0</inkml:trace>
  <inkml:trace contextRef="#ctx0" brushRef="#br0" timeOffset="-150990.78">13122 15354 112 0,'4'-7'658'0,"-4"7"-172"15,5-13-12-15,-5 13-88 0,7-9 0 0,-7 9-121 16,0 0 3-16,7-10-93 0,-7 10 20 0,0 0-76 16,0 0 36-16,10-2-81 0,-10 2 42 0,0 0-72 15,9 7 43-15,-9-7-57 0,8 9 40 0,-8-9-60 16,4 11 40-16,-4-11-59 0,7 14 56 0,-1-5-64 16,0 0 60-16,0-1-63 0,0 0 57 15,1 0-71-15,0 1 45 0,0-2-61 0,-1 0 53 16,1-2-52-16,-7-5 59 0,13 8-55 0,-13-8 60 15,14 1-49-15,-14-1 58 0,11-4-53 0,-11 4 56 16,14-9-53-16,-7 1 57 0,-1 0-51 0,0-3 73 16,1-1-49-16,-1 0 9 0,0-1 18 0,-2-2 9 15,3 2 22-15,-3 0 14 0,2-1 0 0,-2 6 10 16,2-4 4-16,-6 12-6 0,5-16-16 0,-5 16-11 16,6-12-12-16,-6 12 3 0,0 0 14 0,5-8 9 15,-5 8-8-15,0 0 13 0,2 14-16 0,-2-14 16 16,0 24 7-16,-2-8-7 0,1 4 0 0,-1 1 1 15,0 5 14-15,-2 0-21 0,0 5 16 16,1 1-22-16,-3 1 5 0,2 3-17 0,-4 2 6 16,1 3-18-16,3 0-1 0,-4-1-6 0,2 1-8 15,2-6-5-15,-1 0 1 0,1 0-6 0,0 0-10 16,-1-2 2-16,1 0-3 0,-3-2-9 0,0-2 1 16,3-5 0-16,-3-2-12 0,1-2 5 0,-4-2-24 15,3-5 6-15,-1 0-33 0,-1-2 7 0,-1-4-48 16,0-2 17-16,-2-3-29 0,12-2 18 15,-20-3-31-15,8-3 0 0,-1-3 6 0,0-4 9 16,-1-2 8-16,3-3 40 0,-3-5-37 0,3-4 56 16,0 0-46-16,4-2 53 0,0 0-52 0,5 2 61 15,2 2-64-15,2 0 46 0,3 0-16 16,2 1-12-16,2 3-27 0,2-3-24 0,3 5-31 16,-1 3-27-16,3 3-22 0,1 0-27 0,2 2-34 15,0 1-14-15,2 1-10 0,-1 0-60 0,0 4-330 16,1-2-189-16</inkml:trace>
  <inkml:trace contextRef="#ctx0" brushRef="#br0" timeOffset="-150424.37">14493 15366 90 0,'0'0'571'16,"1"-14"-19"-16,-1 14-109 0,3-13 28 0,-3 13-114 16,0-12-59-16,0 12-38 0,-3-11-30 0,3 11-28 15,-5-9-23-15,5 9-21 0,-6-7-18 0,6 7-11 16,0 0-16-16,-14-1-11 0,14 1-19 0,-14 6-12 16,6-1-8-16,0 1-14 0,1 2-6 0,-1 0-10 15,0 3-4-15,1 0-6 0,0 2 30 0,0 1-56 16,0 0 47-16,1 2-47 0,2-1 39 0,3 0-45 15,-1 1 39-15,1-4-40 0,2 2 35 0,1-2-52 16,1 0 27-16,3 0-69 0,-1-2 42 0,4-3-54 16,-4 0 44-16,5-2-44 0,-1-1 49 15,-9-4 7-15,19 3 3 0,-19-3 8 0,18-5-50 16,-9 0 67-16,1 0-52 0,-1-5 60 0,1-1-36 16,-2-1 42-16,-1-1-50 0,1 0 62 0,-4-2-48 15,3 0 56-15,-3-1-51 0,-2 1 55 0,3 0-51 16,-3 2 0-16,-2 1-2 0,0 0-2 0,0 12 1 15,-2-20-4-15,2 20 0 0,-7-15-23 16,7 15-32-16,-11-7-51 0,11 7-30 0,-12-1-143 16,12 1-42-16,-13 4-80 0,6 3-474 0,0-2-453 0</inkml:trace>
  <inkml:trace contextRef="#ctx0" brushRef="#br0" timeOffset="-149940.65">14779 15404 352 0,'9'-12'505'0,"-2"1"-36"0,4 0-112 0,-2 2 10 16,-2 0-75-16,4 0 7 0,-6 3-82 0,3-1 3 15,-2 2-82-15,-6 5 20 0,13-5-75 16,-13 5 35-16,0 0-64 0,13 0 41 0,-13 0-64 15,6 10 47-15,-6-10-61 0,3 14 49 0,-3-14-61 16,2 18 54-16,-2-18-62 0,-2 20 52 0,2-20 2 16,-3 20-68-16,1-9 58 0,-1 0-9 0,0-1-5 15,-1 0-8-15,4-10 1 0,-6 17-1 0,6-17 6 16,-7 11-2-16,7-11-3 0,-5 9-1 0,5-9-2 16,0 0-7-16,-8 5-47 0,8-5 55 0,0 0-51 15,0 0 57-15,-4-14-54 0,4 14 52 0,1-13-56 16,-1 13 61-16,4-19-56 0,1 5 54 0,2 1-53 15,1 1 57-15,1-6-56 0,2 2 4 16,3-1 58-16,-1 3-61 0,1-2 51 0,1 4-43 16,1 0 42-16,0 1-52 0,-1 3 48 0,1 2-48 15,-1 1 56-15,0 2-50 0,-1 2 8 0,0 1 3 16,2 3 8-16,-2 1-1 0,0 2 3 0,1 0 50 16,-2 4-63-16,2 0 53 0,-3 4-56 0,0 1 50 15,-1 2-54-15,-2-1 50 0,0 1-55 0,-4-1 57 16,-1 1-59-16,-4 2 58 0,0-3-56 0,-2 1 34 15,-2 0-120-15,-3 1-58 0,-3-1-159 0,-1-1-140 16,-1-2-537-16,0-3-607 0</inkml:trace>
  <inkml:trace contextRef="#ctx0" brushRef="#br0" timeOffset="-149489.56">15858 15435 111 0,'0'0'687'0,"0"0"-134"0,-8-7-76 0,8 7-87 16,0 0-3-16,0 0-103 0,-7-7 2 15,7 7-87-15,0 0 12 0,0 0-80 0,10-8 25 16,-10 8-80-16,14-1 53 0,-14 1-73 0,24-1 40 16,-11 0-68-16,4 1 45 0,3 1-65 15,-2-1 47-15,4 0-61 0,-1 1 46 0,0-1-53 16,-1 1 48-16,1-1-55 0,-2 0 38 0,-3 2-78 16,-1-4 33-16,0 2-90 0,-15 0-4 0,23-1-123 15,-23 1-22-15,18-3-81 0,-18 3-36 0,8-5-29 16,-8 5-371-16,0 0-303 0</inkml:trace>
  <inkml:trace contextRef="#ctx0" brushRef="#br0" timeOffset="-149242.41">16033 15256 109 0,'0'0'463'0,"0"0"-84"0,0 0-18 0,0 0-27 15,-4-9-22-15,4 9 13 0,0 0-75 16,0 0-18-16,0 0-22 0,0 0-24 0,0 0-21 15,0 0-20-15,-1 14-13 0,1-14 43 0,0 15-68 16,0-15 46-16,0 20-52 0,0-8 38 0,0 2-57 16,-1 0 26-16,1 1-47 0,0 2 33 0,0 0-57 15,0 0 23-15,-2 2-37 0,2-1 26 0,-1 0-46 16,1 0 31-16,0-2-38 0,0 1 31 0,0-2-140 16,0-1-26-16,0-1-112 0,0 0-171 0,1 0-145 15,-1-13-480-15,3 20-665 0</inkml:trace>
  <inkml:trace contextRef="#ctx0" brushRef="#br0" timeOffset="-148857.81">16304 15324 488 0,'0'0'659'0,"6"-14"-178"0,-6 14-30 0,4-9-114 15,-4 9-6-15,0 0-94 0,0 0-35 0,7-6 23 16,-7 6-86-16,0 0 28 0,7 4-76 0,-7-4 38 16,7 10-65-16,-7-10 46 0,10 16-61 15,-5-7 49-15,0 1-59 0,-1 0 46 0,1 2-60 16,1-2 44-16,-2 1-53 0,1-1 42 0,-1 2-50 16,0-1 38-16,1-2-45 0,-1 1 38 0,1-1-42 15,-1 0 41-15,0-1-48 0,-4-8 50 0,7 13-43 16,-7-13 42-16,9 10-50 0,-9-10 42 0,12 7-42 15,-12-7 46-15,11 2-44 0,-11-2 49 0,16-3-28 16,-16 3 29-16,14-10-39 0,-6 3 38 0,2-3-33 16,-1 1 35-16,0-2-41 0,1-2 1 0,-3 0-6 15,5-3 9-15,-3 1 1 0,2-2-1 0,0 1-4 16,1 0-3-16,-3 1-6 0,0 2-1 0,-1 0-27 16,2 1-46-16,-3 3-51 0,-1 1-5 15,0 2-125-15,-6 6-50 0,11-10-115 0,-11 10-77 16,7-4-454-16,-7 4-544 0</inkml:trace>
  <inkml:trace contextRef="#ctx0" brushRef="#br0" timeOffset="-148473.6">16695 15373 89 0,'0'0'563'0,"0"0"-155"0,10 4 27 0,-10-4-37 15,0 0-89-15,14 0-15 0,-14 0-96 0,0 0 10 16,17-1-82-16,-17 1 28 0,15 0-70 0,-15 0 41 16,16-3-67-16,-16 3 42 0,15-1-64 0,-15 1 45 15,15-3-57-15,-15 3 43 0,14-4-49 0,-14 4 46 16,12-8-53-16,-12 8 48 0,10-9-55 0,-10 9 53 16,8-11-56-16,-8 11 2 0,5-13 11 0,-5 13 5 15,2-15-3-15,-2 15 6 0,0-15-1 0,0 15 49 16,-3-14-59-16,3 14 52 0,-7-13-62 0,7 13 52 15,-10-11-61-15,10 11 46 0,-13-4-51 0,13 4 4 16,-14 0-1-16,14 0 4 0,-19 5 3 0,11 1 60 16,-3 2-62-16,3 1 61 0,-1 2-60 15,0 0 55-15,3 5-53 0,1-2 51 0,1 1-54 16,0 0 62-16,3 2-57 0,1-1 43 0,1 1-57 16,3 0 49-16,1-2-49 0,1 2 46 0,3-4-46 15,3 1 48-15,2-1-54 0,1-2 20 16,1-4-107-16,0-1-15 0,3-1-125 0,1-2-127 0,0-3-135 15,0 0-499-15,-2-4-613 0</inkml:trace>
  <inkml:trace contextRef="#ctx0" brushRef="#br0" timeOffset="-147873.56">17554 15393 8 0,'0'0'634'0,"0"0"-148"15,0 0-65-15,0 0-30 0,0 0-28 0,0 0-100 16,0 0 7-16,0 0-93 0,0 0 18 0,0 0-83 16,0 0 30-16,0 0-67 0,0 0 33 0,0 0-68 15,18 1 46-15,-18-1-72 0,13 0 48 0,-13 0-58 16,17-1 52-16,-17 1-59 0,16-5 53 0,-16 5-62 15,19-6 54-15,-11 1-53 0,-1 0 50 0,0 0-53 16,0-1 48-16,0-2-54 0,-2 0 4 16,0 0 7-16,-1-1 5 0,0 1 9 0,-4 8 3 15,5-16 1-15,-5 16 2 0,2-13 0 0,-2 13 50 16,-2-14-58-16,2 14 54 0,-7-8-58 0,7 8 3 16,-9-7 4-16,9 7 2 0,-12-3 9 0,12 3-4 15,-18 4 3-15,9 2 6 0,0-2 0 16,0 3 48-16,-1 1-54 0,1 2 51 0,0 1-55 15,1 0 47-15,2 1-53 0,1 1 51 0,-2 0-53 16,2 1 49-16,3 0-54 0,0 0 36 0,1-3-41 16,2 2 41-16,2 0-46 0,2-1 46 0,4 2-52 15,0-2 43-15,5 1-83 0,3-3 12 16,2 0-93-16,0-1-13 0,4-2-68 0,0-2-62 16,2-1-46-16,-3-4-30 0,5 0 2 0,0-4-38 15,5-2-11-15,-3-1-214 0,1-3-129 0</inkml:trace>
  <inkml:trace contextRef="#ctx0" brushRef="#br0" timeOffset="-146942.66">18066 15415 447 0,'12'-10'165'0,"-2"0"17"16,-1 1 13-16,-3 0-3 0,0 0 27 0,-3 0-51 16,1 1 14-16,-4 8 10 0,3-15 60 0,-3 15-57 15,-1-14 37-15,1 14-53 0,-6-12 48 0,6 12-64 16,-10-9 31-16,10 9-73 0,-16-5-12 0,16 5-17 16,-20-1-11-16,20 1-5 0,-21 2 43 0,7 1-68 15,1 1 41-15,0 2-62 0,-1 2 47 0,1 0-61 16,-1 0 51-16,4 2-58 0,0 0 40 0,-2 1-46 15,3-1 44-15,1 1-55 0,1 0 50 16,2 0-55-16,0-1 50 0,2-2-55 0,1 3 56 16,2-11-58-16,0 15 56 0,0-15-55 0,3 13 49 15,-3-13-46-15,8 11 45 0,-8-11-43 0,14 7 48 16,-14-7-58-16,16 1 55 0,-16-1-59 0,19-3 44 16,-8-2-65-16,2-3 51 0,0 1-60 0,2-6 52 15,-1-1-51-15,4-5 51 0,-1-1-45 0,0 0 9 16,0-3 55-16,1-1-48 0,-3-2 52 0,1 1-51 15,-2 0 62-15,-2 0-58 0,-1 5 57 16,-4-1-56-16,2 4 55 0,-4 2-58 0,-1 2 48 0,-1 2-58 16,-3 11 61-16,2-14-53 0,-2 14 54 15,0 0-46-15,-9-5 56 0,9 5-46 16,-10 8 52-16,4 1-55 0,1 0 62 0,-2 5-48 16,1 0 9-16,1 2 4 0,-1 1 55 0,2-1-56 15,0 3 55-15,-1 1-57 0,3-1 46 0,1 0-50 16,0-1 55-16,2 1-62 0,0 0 49 0,3-3-49 15,3 0 47-15,3 0-51 0,0 0 44 0,4-1-55 16,3-1 39-16,1-3-61 0,2 0 10 0,2-4-79 16,-2 1 20-16,3-3-36 0,3-3-37 0,-5 0-22 15,1-4-5-15,3-1 2 0,-1-2 11 16,-1-3 23-16,-3 1 30 0,1-2-27 0,-1-2 78 16,-3-1-27-16,-1 1 67 0,-3-2-41 0,0 1 70 15,-4 1-42-15,-3-1 22 0,1 0 29 0,-2 3 13 16,-1-2 21-16,-4 11 8 0,1-18 10 0,-1 18 47 15,-4-19-42-15,-2 12 52 0,1-1-43 0,-3 2 47 16,0 1-35-16,-2 0 44 0,10 5-50 0,-19-5 37 16,19 5-61-16,-23-2 45 0,11 4-62 0,0 2-6 15,-1 2 46-15,0 0-63 0,1 1 49 0,1 3-60 16,1 0 44-16,1 1-51 0,1-1 47 16,0 2-56-16,2-2 54 0,1 0-58 0,1-1 54 0,2 1-6 15,2-10-4-15,-2 16-4 0,2-16-4 0,5 15 1 16,-5-15-5-16,9 12 2 0,-9-12-52 0,14 9 61 15,-14-9-52-15,13 3 55 0,-13-3-49 16,17 0 48-16,-17 0-52 0,18-5 59 0,-8 0-55 16,-2 1 60-16,1-2-61 0,2-2 58 0,-1-2-57 15,-1 1 52-15,1 0-54 0,-1-1 9 0,0 0 5 16,-1 1 6-16,0 0 7 0,-2 2 0 0,0 1-9 16,-6 6 3-16,13-6 8 0,-13 6 7 0,14 0 58 15,-6 5-47-15,-8-5 53 0,14 13-52 0,-8-2 65 16,1 3-57-16,-2 1 50 0,0 6-50 0,1 0 53 15,-2 1-46-15,0 2 34 0,-1 2-29 16,-1-1 27-16,1 1-38 0,-2-1 27 0,-1 2-41 16,-1-2 23-16,-1 1-35 0,0-2 33 15,-1-1-35-15,-1 0 26 0,-1-1-34 0,-3-1 4 16,0-1 0-16,-1-1 1 0,-3-2 1 0,2-1 0 16,-1-1 0-16,-3-3 1 0,2-1 0 0,-1-3 0 15,-1 0-8-15,-1-2 4 0,1-2-8 0,-3-2 15 16,2-1-67-16,-2-3-1 0,-1 0-98 0,1-3 17 15,-2-2-63-15,0-1-78 0,3-2-99 0,0-1-88 16,2-1-116-16,3-2-254 0,3 1-383 0</inkml:trace>
  <inkml:trace contextRef="#ctx0" brushRef="#br0" timeOffset="-146525.65">18783 15375 93 0,'0'0'532'0,"9"-8"-66"0,-9 8-99 0,8-8 12 16,-8 8-82-16,10-5-10 0,-10 5-100 0,13-1 11 15,-13 1-78-15,18 0 25 0,-18 0-68 0,19 3 33 16,-19-3-61-16,22 3 39 0,-11-1-62 0,2 0 44 16,-3 1-54-16,-10-3 43 0,21 2-49 0,-21-2 44 15,16 1-54-15,-16-1 49 0,16-1-54 16,-16 1 50-16,11-5-48 0,-11 5 44 0,10-10-51 15,-10 10 60-15,7-13-54 0,-7 13 60 0,6-15-41 16,-6 15 46-16,4-18-48 0,-4 18 54 0,0-16-52 16,0 16 45-16,-1-15-62 0,1 15 51 15,-9-11-56-15,9 11 55 0,-17-9-52 0,7 7 51 16,-3 1-56-16,0 2 6 0,0 1 4 0,-2 0 5 16,1 5 1-16,-1-1 49 0,2 2-52 0,-1 1 56 15,2 4-52-15,2 0 58 0,0 1-51 0,4 1 53 16,1 0-53-16,2 0 58 0,2 3-44 0,1-1 40 15,2-2-42-15,3 1 32 0,3 2-39 0,3-3 32 16,2 1-42-16,4-3 36 0,0-1-44 0,3-2 37 16,0-1-46-16,2-3 31 0,1-1-42 0,1-1-3 15,-3-3-118-15,1-1-28 0,-2-1-115 16,-1-3-159-16,0 1-134 0,-1-2-455 0,-4-1-644 16</inkml:trace>
  <inkml:trace contextRef="#ctx0" brushRef="#br0" timeOffset="-133186.65">6285 3092 75 0,'0'0'271'0,"0"0"-38"0,0 0-15 0,0 0-11 15,0 0-9-15,0 0-12 0,0 0 2 0,0 0-47 16,0 0 68-16,5-8-4 0,-5 8-2 16,0 0-10-16,0 0-13 0,0 0-13 15,0 0-16-15,0 0-55 0,0 0 40 0,0 0-59 16,0 0 42-16,0 0-60 0,0 0 48 0,-1-11-61 0,1 11 44 16,0 0-58-16,0 0 47 0,0 0-60 15,0 0 54-15,-6-7-60 0,6 7 54 0,0 0-62 16,0 0 52-16,0 0-58 0,0 0 56 0,-5-7-57 15,5 7 53-15,0 0-55 0,0 0 58 0,0 0-57 16,0 0 56-16,-5-9-56 0,5 9 56 0,0 0-57 16,0 0 54-16,0 0-54 0,0 0 46 0,0 0-53 15,0 0 48-15,0 0-50 0,0 0 42 0,0 0-48 16,0 0 49-16,0 0-55 0,0 0 51 0,-4-8-54 16,4 8 51-16,0 0-54 0,0 0 43 0,0 0-43 15,0 0 56-15,0 0-51 0,0 0 51 0,0 0-53 16,0 0 56-16,0 0-56 0,7 8 53 0,-7-8-53 15,0 0 53-15,4 9-55 0,-4-9 57 16,0 0-60-16,6 10 60 0,-6-10-52 0,0 0 47 16,6 12-47-16,-6-12 50 0,4 8-51 0,-4-8 55 15,7 11-56-15,-7-11 56 32,5 12-58-32,-5-12 54 0,4 10-51 0,-4-10 52 0,5 12-52 0,-5-12 54 0,4 11-55 0,-4-11 56 0,3 10-56 0,-3-10 54 15,3 9-53-15,-3-9 58 0,5 10-62 0,-5-10 57 16,4 8-42-16,-4-8 39 0,0 0-46 15,5 11 42-15,-5-11-44 0,0 0 51 0,3 11-51 0,-3-11 56 16,0 0-57-16,3 8 37 0,-3-8-37 0,0 0 52 16,0 0-52-16,4 11 52 15,-4-11-52-15,0 0 54 0,0 0-55 0,0 0 55 16,4 8-55-16,-4-8 52 0,0 0-50 0,0 0 53 16,0 0-54-16,0 0 52 0,0 0-48 0,3 10 46 15,-3-10-47-15,0 0 53 0,0 0-49 0,0 0 49 16,0 0-55-16,0 0 48 0,0 0-50 0,0 0 53 15,0 0-55-15,0 0 55 0,0 0-57 0,0 0 55 16,0 0-51-16,0 0 54 0,0 0-54 0,5 8 55 16,-5-8-49-16,0 0 45 0,0 0-46 0,0 0 52 15,0 0-50-15,0 0 55 0,0 0-54 0,0 0 58 16,0 0-55-16,0 0 53 0,0 0-45 16,0 0 45-16,7-7-48 0,-7 7 49 0,0 0-49 15,5-7 48-15,-5 7-46 0,0 0 46 0,8-11-48 16,-8 11 47-16,8-8-38 0,-8 8 29 0,6-11-35 15,-6 11 42-15,9-12-44 0,-9 12 44 0,9-15-54 16,-1 8 37-16,-2 0-38 0,-1-1 44 0,2 1-46 16,-1-2 44-16,2 2-41 0,-2-2 42 0,0 1-43 15,2 1 4-15,-1-2 4 0,0 3 1 0,-2-2-1 16,2 1 8-16,-1 1 2 0,-6 6 39 0,13-12-45 16,-13 12 33-16,8-10-34 0,-8 10 41 0,7-7-48 15,-7 7 48-15,7-7-46 0,-7 7 40 0,0 0-44 16,8-9 44-16,-8 9-52 0,0 0 43 15,7-7-46-15,-7 7 21 0,0 0-101 16,0 0-12-16,0 0-97 0,0 0-22 0,0 0-140 16,0 0-64-16,0 0-110 0,0 0-307 0,0 0-410 15</inkml:trace>
  <inkml:trace contextRef="#ctx0" brushRef="#br0" timeOffset="-126558.55">24233 6017 182 0,'0'0'428'0,"-16"-3"-103"0,16 3-52 0,-11-1-45 16,11 1-10-16,0 0-6 0,-13-3-14 0,13 3-16 15,0 0-37-15,-12-2-28 0,12 2-12 16,0 0-4-16,0 0 0 0,0 0-1 0,0 0 0 16,0 0-3-16,-11 2-3 0,11-2-6 15,0 0-3-15,0 0-10 0,9 4-1 0,-9-4-2 16,14 2-10-16,-2-1-4 0,0-1-6 0,8 1-7 16,1 0-2-16,6-1-8 0,1 0-19 0,3 1 17 15,8-1-12-15,1 0 22 0,3 1-20 16,1 0 26-16,6-1-11 0,1 0-6 0,0 2 1 0,0-2-5 15,-1 1-1-15,-9 0-1 0,1 0-6 16,-2 0-24-16,-3-1 25 0,0 1-26 0,-6 1 25 16,-3-2-23-16,-5 1 31 0,0-1-32 0,-3 0 31 15,-3 2-25-15,-2-2 32 0,-1 0-19 0,-14 0 35 16,25 1-28-16,-25-1 26 0,17 0-33 0,-17 0 23 16,17-1-34-16,-17 1 27 0,0 0-31 0,15-3 24 15,-15 3-26-15,0 0 29 0,0 0-35 0,10-5 27 16,-10 5-15-16,0 0 10 0,0 0-25 15,2-12 26-15,-2 12-25 0,0 0 27 0,-4-13-24 16,4 13 25-16,-4-12-5 0,4 12 1 0,-6-17 4 16,1 6-15-16,1 0-4 0,0-2 6 0,-1-1 0 15,1 0 4-15,-1-3-7 0,0 0-2 0,1-5 1 16,-1 1 3-16,1-1-2 0,2-1 4 16,0 0-4-16,-2 1 1 0,2-1 0 0,-1 4 0 15,3 0-1-15,-1 2 0 0,0 0 1 0,1 2-3 16,-1 4-3-16,1-1 1 0,-2 1-3 0,2 11 3 15,0-19-3-15,0 19-4 0,0-12-2 0,0 12 0 16,0-14-1-16,0 14 2 0,0 0-3 0,-2-14 1 16,2 14 1-16,0 0 6 0,0 0-5 0,0-15 1 15,0 15 4-15,0 0-2 0,0 0-1 0,0 0 6 16,2-11 3-16,-2 11 1 0,0 0 4 16,0 0-2-16,8-8 1 0,-8 8 1 0,10-3 1 15,-10 3-6-15,18-3 11 0,-7 1-5 0,5 1 1 16,0 0 1-16,5-2-31 0,4 2 36 15,5-1-22-15,4-1 27 0,4 2 0 0,3 0-2 16,3-1-4-16,6 1 3 0,-7 1-7 0,8-1 3 16,-7 1-5-16,-2 0 1 0,0-1-1 0,-1 1-1 15,-3 0-1-15,-2-1-2 0,-4 1 0 0,-1-1 0 16,-2 1-1-16,-2 0 2 0,-2 0-26 0,-5-2 36 16,2 2-28-16,-3 0 25 0,-4 0-23 0,1-1 26 15,-3 1-26-15,-2-1 26 0,-11 1-29 0,20 0 27 16,-20 0-36-16,17-1 14 0,-17 1-25 0,13 0-39 15,-13 0-44-15,0 0-39 0,16-1-36 0,-16 1-43 16,0 0-57-16,0 0-35 0,0 0-30 16,0 0-40-16,0 0-33 0,-10-7-270 0,10 7-207 15</inkml:trace>
  <inkml:trace contextRef="#ctx0" brushRef="#br0" timeOffset="-125768.79">25168 5735 5 0,'0'0'314'16,"0"0"-36"-16,0 0-18 0,0 0-27 0,0 0 10 15,0 0-73-15,0 0 39 0,0 0-74 0,0 0 53 16,0 0-68-16,0 0 54 0,0 0-63 0,0 0 49 16,0 0-56-16,-14 2 39 0,14-2-54 15,-10 5 39-15,10-5-50 0,-10 7 36 0,10-7-54 16,-12 10 39-16,3-5-66 0,3 2 47 0,-1-1-56 16,0-1 47-16,-1 2-55 0,1-1 48 0,0-1-53 15,0 2 49-15,0-1-54 0,7-6 53 0,-11 8-54 16,11-8 48-16,-9 8-54 0,9-8 53 0,-8 6-50 15,8-6 64-15,0 0-45 0,-10 7 60 0,10-7-58 16,0 0 55-16,0 0-67 0,0 0 47 0,0 0-58 16,0 0 52-16,0 0-60 0,0 0 50 15,2-13-51-15,-2 13 58 0,8-12-55 0,-4 4 51 16,2-1-48-16,-1 1 44 0,2 0-47 0,0-1 0 16,0 1 42-16,-1 1-52 0,2 0 46 15,0-1-55-15,-2 2 47 0,1 2-50 0,1-2 48 16,1 2-47-16,-9 4 46 0,15-5-52 0,-15 5 56 15,18-1-54-15,-18 1 53 0,18 1-54 0,-18-1 54 16,22 5-50-16,-12-3 50 0,2 3-48 0,-2 0 50 16,3 0-44-16,1 0 2 0,-1 3-3 0,0-1 6 15,2-1 1-15,0 1-14 0,0 0-51 0,1 0-69 16,-1 0-51-16,0-1-160 0,-1 0-90 0,3-1-528 16,-2-1-568-16</inkml:trace>
  <inkml:trace contextRef="#ctx0" brushRef="#br0" timeOffset="-124634.75">24589 6679 301 0,'0'0'423'0,"0"0"-65"0,-16 0-34 0,16 0-14 16,0 0-13-16,-13 1-27 0,13-1-47 0,0 0-35 15,0 0-24-15,0 0-24 0,0 0-20 16,0 0-11-16,0 0-11 0,0 0-7 0,20 1-7 16,-5 0-5-16,-2 1-9 0,8-1-13 0,-1 0-8 15,7 2-9-15,3-2-4 0,4 1-6 0,6 1-6 16,-1-1-5-16,2-1-4 0,9 1-5 16,0 0 2-16,-9-1-2 0,0 0 6 15,-4-1-1-15,-5 0 0 0,-1-1-3 0,-5 0 5 0,-4-2 2 16,-2 2-2-16,-2-1-4 0,0-1-2 0,-5 0-4 15,1 1-4-15,-5-1-2 0,-9 3 1 0,15-4 1 16,-15 4-8-16,14-3 1 0,-14 3-3 16,13-2 1-16,-13 2 1 0,0 0-1 0,14-1 5 15,-14 1 2-15,0 0 5 0,0 0 5 0,13 2 2 16,-13-2 9-16,0 0-7 0,5 8 6 0,-5-8-3 16,0 0 1-16,4 14 0 0,-4-14 2 0,0 15-21 15,0-15 25-15,-4 20-21 0,3-9 21 0,-2 3-19 16,2 2 9-16,-3 1 20 0,0 1-34 0,2 0 27 15,-1 3-31-15,-1 2 21 0,2 1 3 0,-2-1-9 16,3 0-3-16,-2 0-1 0,3 2-2 16,-2-2 2-16,0 0-1 0,2 1 3 0,0 1-5 15,-2-4 4-15,2-1 1 0,-2 0-4 16,2-1 0-16,-1-1-1 0,1 1-2 0,0-3 1 16,-1 0 3-16,1-3-6 0,0 0 5 0,-1-2 2 15,1-11 1-15,0 20-5 0,0-20 5 0,0 17-4 16,0-17 0-16,-2 13 0 0,2-13 5 0,0 12-6 15,0-12 2-15,0 0 0 0,0 15-1 0,0-15 1 16,0 0 4-16,0 0-7 0,0 14 4 0,0-14 8 16,0 0-30-16,0 0 41 0,0 0 4 0,0 12 0 15,0-12-28-15,0 0 27 0,0 0-27 0,0 0 24 16,0 0-28-16,13 1 27 0,-13-1-31 0,12-3 35 16,-12 3-33-16,16-2 22 0,-3-1-25 0,0 1 24 15,6-1-2-15,0 1-5 0,7-2-1 16,2 0-1-16,6 2-2 0,4 0-2 15,1 0 1-15,-3-1-4 0,1 2 5 0,0-1-5 16,-4 2 4-16,-3-1-3 0,-1 1-3 0,0-1 2 16,-7 1-9-16,1-1-6 0,-5 1-9 0,0-1-17 15,-3-1-35-15,-3 1-67 0,-12 1-9 0,18-2-104 16,-18 2-18-16,11-4-120 0,-11 4-48 0,0 0-63 16,-9-7-317-16,9 7-358 0</inkml:trace>
  <inkml:trace contextRef="#ctx0" brushRef="#br0" timeOffset="-124019.58">25194 7030 303 0,'0'0'276'0,"0"0"-37"0,-8-6-25 16,8 6-15-16,0 0-27 0,0 0-17 0,-5-7-16 0,5 7-8 16,0 0-5-16,0 0 0 0,0 0-2 0,0 0-2 15,0 0-13-15,0 0-5 0,0 0-3 0,0 0-6 16,0 0-4-16,0 0-9 0,0 0-2 0,0 0-2 16,0 0-6-16,0 0-5 0,0 0-3 0,0 0-1 15,11 1-4-15,-11-1-9 0,4 8-5 16,-4-8 1-16,9 9-4 0,-9-9-5 0,9 12 0 15,-2-5-5-15,-2-1-1 0,1 2-2 16,2-1-2-16,-2 1 1 0,-1-1 0 0,3 1-8 16,-3 0 1-16,4-2 1 0,-5 2-4 0,3-2 4 15,-1-1 1-15,-6-5 2 0,11 11 6 0,-11-11 9 16,10 9 15-16,-10-9 9 0,9 8 12 0,-9-8-2 16,9 2 2-16,-9-2-6 0,13 2-10 15,-13-2-29-15,13-2 28 0,-13 2-29 0,17-4 28 16,-17 4-30-16,17-8 28 0,-7 1-29 0,1 0 23 0,-1-1-25 15,1-2 20-15,1 1-32 0,1-2 26 16,-1 0-29-16,-1-3 21 0,3 1-24 0,-1 0 16 16,-1 2-27-16,-3 0 21 0,2 0-42 0,0 1-49 15,-2 0-34-15,0 2-88 0,-3 2-70 0,2-1-150 16,-8 7-123-16,8-11-536 0,-8 11-690 0</inkml:trace>
  <inkml:trace contextRef="#ctx0" brushRef="#br0" timeOffset="-74206.5">4401 3986 331 0,'0'0'355'0,"0"0"-33"16,0 0-5-16,0 0-28 0,0 0-16 0,0 0-23 15,0 0-27-15,0 0-39 0,0 0-28 0,0 0-20 16,0 0 3-16,0 0-6 0,0 0-12 0,0 0-12 16,0 0-15-16,0 0-10 0,-3 16-8 0,3-16-9 15,0 15-8-15,0-15-2 0,-1 21-4 0,1-8-3 16,-1-1 11-16,1 2-11 0,0 0-7 0,0 1-3 16,1-1-2-16,-1 3-10 0,-1-1 0 15,2 1-6-15,-1-3-8 0,0 1 7 0,1-1-57 0,-1-1 59 16,2 0-58-16,-2-1 63 0,0 1-54 15,1-2 59-15,-1-11-59 0,0 22 60 0,0-22-54 16,1 17 40-16,-1-17-45 0,0 14 67 0,0-14-56 16,0 12 63-16,0-12-58 0,0 0 61 0,0 15-65 15,0-15 51-15,0 0-80 0,0 0 46 0,0 0-65 16,0 0 52-16,0 0-8 0,-4-13-7 0,4 13-10 16,-1-18-5-16,0 8-4 0,-1-4 10 0,2 1-6 15,-1-2 3-15,1-2 7 0,0 3 7 0,0-3 10 16,0 0-5-16,0 2-2 0,0 0 15 0,0 2 5 15,0-2 2-15,0 2 0 16,1 1-4-16,-1 0 9 0,0 12 1 0,0-21 1 0,0 21-1 16,2-18 1-16,-2 18 2 0,0-15 1 0,0 15 0 15,0-13-3-15,0 13-1 0,0-12-5 16,0 12 1-16,0 0 0 0,-2-13-2 0,2 13-2 16,0 0-2-16,0 0-2 0,-3-13 3 0,3 13 0 15,0 0-11-15,0 0 17 0,-12-3-5 0,12 3 1 16,-9 3 1-16,9-3 3 0,-10 6-5 0,10-6-1 15,-11 7 3-15,11-7 1 0,-13 10-4 0,13-10 0 16,-14 9 1-16,7-3 1 0,7-6-1 0,-11 8 2 16,11-8 0-16,-10 9-3 0,10-9 2 0,-9 7 1 15,9-7 0-15,-8 7-3 0,8-7 11 0,0 0-6 16,-9 8 0-16,9-8-1 0,0 0 3 16,0 0-3-16,0 0-1 0,0 0 1 0,0 0 0 15,0 0-2-15,6-7 0 0,-6 7 1 0,8-7 2 16,-8 7-2-16,10-11-3 0,-10 11 5 0,12-10-1 15,-6 3 4-15,-6 7 2 0,12-10-1 0,-5 3 0 16,-7 7-7-16,13-8-11 0,-13 8 11 0,14-8-3 16,-14 8 2-16,17-5 3 0,-17 5 4 0,18-2 5 15,-18 2 8-15,18 0 10 0,-18 0 7 0,21 2-49 16,-21-2 68-16,22 5-52 0,-12-2 52 0,1 0-57 16,0 0 52-16,-1 2-56 0,1 0 50 0,0-1-65 15,-2 2 39-15,0-3-87 0,1 2 12 16,-1 0-69-16,-1 0-65 0,-8-5-106 0,15 8-120 15,-15-8-113-15,13 6-343 0,-13-6-422 0</inkml:trace>
  <inkml:trace contextRef="#ctx0" brushRef="#br0" timeOffset="-72525.13">4567 2822 235 0,'0'0'302'0,"0"0"-13"16,-14-1-55-16,14 1-1 0,0 0-65 0,0 0 0 15,0 0-57-15,0 0 7 0,0 0-50 0,0 0 14 16,-13 1-40-16,13-1 37 0,0 0-17 0,0 0 30 16,-2 10-30-16,2-10 14 0,0 0-24 0,-1 12 13 15,1-12-19-15,0 0 11 0,1 15-20 16,-1-15 17-16,4 14-12 0,-4-14 0 15,7 10-6-15,-7-10 3 0,9 12 1 0,-2-6-5 16,-7-6-3-16,16 9-5 0,-7-6-2 0,0 1-6 16,2-2-1-16,1 0-3 0,-2 1-2 0,-10-3 1 15,25 1-2-15,-25-1-2 0,25 0-5 0,-13-1-1 16,2 0-3-16,-1-1 0 0,-1 1 3 0,1 0-2 16,1-1 4-16,-1 1-2 0,-2-2-4 0,3 1 1 15,-1 1-1-15,0 0 0 0,0-1 0 0,2 0 0 16,-3 1 5-16,2 1 2 0,1-2 2 0,-1 1 1 15,0 1 5-15,0 0 2 0,3 0 3 0,-3 0 4 16,1 1-3-16,1-1 1 0,-1 2-5 16,-1-1-3-16,4 1-4 0,-3 1-1 0,2-1 1 15,-2 0-4-15,2 2-1 0,-3 1-2 0,0-1-1 16,0 0 1-16,-1 2-3 0,-1-1-3 0,-1 2 3 16,1-1 6-16,-1 2-5 0,-1 0 0 0,0-1-1 15,-1 3 1-15,-2-3 0 0,1 1 2 0,-1 1-1 16,-1-2 3-16,1 1 1 0,-2 0-2 0,-5-8-1 15,10 13 0-15,-10-13 1 0,6 11 3 0,-6-11-3 16,5 10 3-16,-5-10 2 0,6 8 0 0,-6-8-1 16,0 0 6-16,5 10-6 0,-5-10-3 0,0 0 6 15,0 0 1-15,7 9-2 0,-7-9-3 0,0 0-1 16,0 0-2-16,0 0-2 0,0 0 0 0,0 0-2 16,10-4 6-16,-10 4-3 0,0 0-1 15,7-8-6-15,-7 8 1 0,5-7 0 16,-5 7 7-16,6-8-52 0,-6 8 53 0,8-9-1 15,-8 9-1-15,8-11-1 0,-8 11-2 0,10-12-2 16,-10 12 3-16,13-12-3 0,-7 5-3 0,1 1 3 16,0 0-1-16,1 0 0 0,0 0 0 0,-1 0 1 15,3 0 3-15,-2-1-1 0,1 2-1 0,0 0-4 16,1 0 2-16,-1 0-1 0,0 0 1 0,2 1 0 16,0 0 1-16,-1-1 1 0,1 2 2 0,0-1 1 15,0 1 5-15,3 0 1 0,-2 0 2 16,1 1 1-16,-1 0 1 0,0-1 0 0,2 1-1 0,-2 1-2 15,0-1 0-15,0 0-4 0,-12 2 1 16,24-1-2-16,-11 1 4 0,-1-1-1 0,0 2 2 16,-12-1-1-16,26 1 4 0,-15-2 4 0,3 2 1 15,-1-1 1-15,1 0 3 0,-1 0 3 0,0 0-3 16,2 0 3-16,-2 0 3 0,2 0-4 0,-2-1-3 16,2 0-1-16,-2 0-1 0,1-1-4 0,-1 1 0 15,0-1 1-15,1-2-1 0,-3 2 2 0,3-2 2 16,-2 1 3-16,-2-1 3 0,3 2 5 0,-3-2 1 15,-10 4 1-15,19-6 1 0,-19 6 0 0,17-6-2 16,-17 6 0-16,15-5-5 0,-15 5 0 16,12-3-8-16,-12 3-4 0,10-4-9 0,-10 4-36 15,9-3-57-15,-9 3-70 0,0 0-84 0,9-5-149 16,-9 5-122-16,0 0-397 0,0 0-480 0</inkml:trace>
  <inkml:trace contextRef="#ctx0" brushRef="#br0" timeOffset="-70110.72">25516 3522 2 0,'-16'0'495'0,"16"0"-118"0,0 0-38 16,-16 0-32-16,16 0 3 0,0 0 2 0,0 0-25 15,-14 0-37-15,14 0-33 0,0 0-30 0,0 0-30 16,0 0-16-16,0 0-64 0,-12 1 50 0,12-1-60 16,0 0 49-16,0 0-62 0,11 2 51 15,-11-2-58-15,17 2 54 0,-5-1-66 0,6 0 48 16,1 1-59-16,7-1 59 0,5 2-58 0,4-1 48 15,6-1-54-15,6 3 48 0,3-3-60 0,-3 3 45 16,3-3-54-16,-2 1 52 0,-6 0-50 0,0 0 39 16,-4-1-43-16,-3 0 38 0,-5-1-49 0,-3 1 44 15,-6 1-45-15,-1-1 47 0,-2-1-48 0,-2 0 41 16,-3 0-64-16,1 2 4 0,-14-2-104 0,19 0-11 16,-19 0-77-16,14 1-83 0,-14-1-86 15,0 0-67-15,0 0-455 0,0 0-490 0</inkml:trace>
  <inkml:trace contextRef="#ctx0" brushRef="#br0" timeOffset="-69394.3">26275 2675 164 0,'0'0'366'0,"0"-13"-32"0,0 13-38 16,0 0 14-16,0-13-40 0,0 13 6 0,0 0-37 15,-1-11-17-15,1 11-41 0,0 0-5 16,0 0-25-16,0 0-13 0,0-12-29 0,0 12-11 16,0 0-32-16,0 0-9 0,0 0-28 0,0 0-6 15,0 0-11-15,0 0 6 0,0 0-16 0,0 0 12 16,0 0-8-16,0 0 10 0,0 0-14 0,-8 5 12 16,8-5-13-16,-4 13 15 0,4-13-9 0,-3 15 7 15,1-5-8-15,2-10 10 0,-5 20-9 0,1-8 13 16,3 0-14-16,-1 2 7 0,0 2 2 0,-2 0-6 15,4 0 2-15,-2 1-1 0,-1 1 1 16,3-1-2-16,-2 2-46 0,0-1 57 0,2 1-44 16,-2 0 49-16,0 2-49 0,2 0 53 0,-3-1 1 15,3 0-10-15,-2 2 1 0,2-1 0 0,0 0-6 16,0-1 1-16,-1 0 0 0,2 1-5 16,-1-2-2-16,0 1 3 0,2-1-4 0,1 0 0 15,-3-1 1-15,4 0 1 0,-4-1 5 0,2 1 4 16,0-2-7-16,1 1 1 0,-1-1-3 0,0-1 0 15,0 0-2-15,2-3-1 0,-4 1-1 0,3-2 4 16,-1 1 0-16,-2 0-2 0,2-2 3 0,-2-10 1 16,3 21 2-16,-3-21-7 0,4 19-1 15,-4-19-4-15,1 17 1 0,-1-17-1 0,2 17 5 16,-2-17-2-16,2 14-2 0,-2-14 3 0,0 13 0 16,0-13-5-16,0 13 6 0,0-13-52 0,2 14 57 15,-2-14-47-15,0 13 55 0,0-13-52 0,2 10 59 16,-2-10-52-16,0 13 55 0,0-13-47 0,0 0 49 15,0 15-53-15,0-15 58 0,0 0-60 16,0 13 56-16,0-13-52 0,0 0 53 0,2 10-55 16,-2-10 58-16,0 0-56 0,0 0 48 0,0 0-75 15,0 0 15-15,0 0-116 0,0 0-47 16,0 0-114-16,0 0-93 0,0 0-79 0,0 0-341 0,9-9-359 16</inkml:trace>
  <inkml:trace contextRef="#ctx0" brushRef="#br0" timeOffset="-67592.44">26333 2655 364 0,'0'0'318'0,"0"0"-13"0,-9-6-55 16,9 6-17-16,0 0-43 0,0 0 9 16,0 0-40-16,0 0 10 0,0 0-32 0,-6-7-3 15,6 7-25-15,0 0 4 0,0 0-22 0,0 0 9 16,0 0-19-16,0 0 25 0,0 0-8 0,0 0 2 16,9-3-19-16,-9 3 4 0,0 0-12 0,19 0 7 15,-19 0-19-15,21 2 2 0,-21-2-15 16,24 1 3-16,-11 1-10 0,4-2 3 0,0 1-5 15,4-1-4-15,1 1-6 0,5 1 2 0,1-1-11 16,1 1 1-16,2 0-5 0,5-1 4 0,-2 0-4 16,4 1-2-16,-1 0-3 0,-1 1-4 0,5-2-3 15,-3 0 8-15,0 0-7 0,3 1 2 0,-3 0 1 16,2-1 8-16,-1 0-7 0,-1 1 11 0,0-1 2 16,-2 2 4-16,2-2-5 0,-2 1-2 15,1-1-6-15,0 0-6 0,-1 0 0 0,0 0-2 16,0 0 1-16,1 1 1 0,-1-1-4 0,-7 0 0 15,2 0 2-15,1 0 7 0,-3 0-11 0,2-1 4 16,-1 2-1-16,1-1-8 0,0-1-1 0,1 1 7 16,-3 1 1-16,4-2-8 0,-3 0 1 15,3 1 0-15,-1 0-4 0,0-1-4 0,0 0 3 16,0 0-7-16,-2 0 0 0,1 0 2 0,-2 0 4 16,1 0-4-16,-1 0-4 0,-2-1-1 0,-1 1 7 15,-3-1-2-15,-3 1 16 0,3-2-11 0,-5 2 10 16,0-1-2-16,-4 0 5 0,1 1-2 15,-2-2-4-15,1 1-4 0,-3 0 6 0,1 0-3 16,-12 1 4-16,22-2-1 0,-22 2 1 0,18-2-5 16,-18 2 5-16,13-1-5 0,-13 1-3 0,12-2 11 15,-12 2-21-15,0 0 16 0,17-1 4 0,-17 1-9 16,0 0 6-16,11-1-8 0,-11 1 2 0,0 0-4 16,0 0 4-16,0 0-7 0,14 0 3 15,-14 0-9-15,0 0 8 0,0 0-9 0,0 0 9 16,0 0-6-16,0 0 13 0,13 1-10 0,-13-1 9 15,0 0-2-15,0 0 8 0,4 10-6 0,-4-10 2 16,0 0-5-16,3 12 10 0,-3-12-8 0,0 0 7 16,1 17-2-16,-1-17 2 0,-1 16 0 15,1-16 2-15,0 18-5 0,-2-8 8 0,1 1-6 16,1-11 3-16,-1 23-2 0,0-9-2 0,-1-2 0 16,0 2-2-16,2 1 7 0,0 0-2 0,0 2 1 15,-2-2-44-15,2 2 50 0,-1 1-1 0,1-1-2 16,0-2 0-16,-1 2 2 0,1 0-4 0,0 0-1 15,-1 0 6-15,1-1-1 0,0 1-5 0,-2 0 5 16,2 0 5-16,-1-2-6 0,1 2 7 16,0-2-2-16,0-1 10 0,0 0 5 0,0 1-4 15,0-1 0-15,0 0-6 0,1 2-2 0,-1-2 2 16,2 2 3-16,-2-1-5 0,0 2-2 16,1-3 4-16,0 1 0 0,-1-1-4 0,1-1-1 15,-1 1-3-15,2-2 1 0,-2 2-6 0,0-3 5 16,2 1 3-16,-2 1-4 0,2-3-6 0,-2 2 3 15,1-1 5-15,-1-11-2 0,1 22 1 0,-1-22-2 16,1 20 3-16,-1-20-5 0,0 20 0 0,2-9 5 16,-2-11-5-16,1 19-4 0,-1-19-1 0,2 16 6 15,-2-16-3-15,2 14-1 0,-2-14-1 0,0 14 3 16,0-14 1-16,2 10 2 0,-2-10-48 0,2 11 64 16,-2-11-56-16,0 0 57 0,1 12-49 15,-1-12 61-15,0 0-51 0,0 0 50 16,1 12-52-16,-1-12 52 0,0 0-49 0,0 0 47 15,0 0-40-15,1 11 45 0,-1-11-55 0,0 0 50 16,0 0-51-16,0 0 45 0,0 0-47 16,0 0 46-16,0 0-45 0,3 9 45 0,-3-9-48 0,0 0 49 15,0 0-42-15,0 0 53 0,0 0-54 0,0 0 49 16,8 6-44-16,-8-6 43 0,0 0-46 0,14 4 16 16,-14-4-14-16,14 4 31 0,-14-4-27 0,21 3 40 15,-8 0-43-15,1-2 42 0,-1 1-50 0,1 0 46 16,3 2-40-16,-1-1 43 0,1-2-45 0,1 1 43 15,-1 1-42-15,2-2 29 0,1 1-28 0,-2 0 37 16,2 0-38-16,2 1 36 16,-3-2-42-16,2 1 39 0,-1-1-40 0,1 1 44 0,-1 0-44 15,-1-1 43-15,3 1-40 0,-2-1 37 16,0 0-41-16,0 1 50 0,0-1-45 0,0 2 42 16,-1-2-38-16,-1 0 42 0,2 0-38 0,2 0 39 15,-2 1-41-15,1-1 38 0,-1 0-41 0,2-1 34 16,-3 1-35-16,2 0 41 0,0 0-42 0,-1 0 39 15,1 1-37-15,1-1 35 0,-1 1-45 0,0-1 34 16,1-1-28-16,0 1 33 0,-1 0-30 0,1 0 27 16,4 2-22-16,-6-2 38 0,3 0-43 0,0 0 41 15,0 0-39-15,-2 0 39 0,3-1-38 0,-1 2 38 16,4-1-38-16,-2-1 32 0,2 0-39 0,0 1 40 16,0-1-40-16,0 0 34 0,1 0-36 15,-4 0 50-15,3 0-53 0,-2 0 41 16,4 0-38-16,-3-1 34 0,1 1-37 0,1-1 45 15,-1 1-49-15,0-2 43 0,0 2-43 0,0-1 38 16,0 1-39-16,-1 0 45 0,1-1-49 0,-3 1 48 16,1 0-45-16,-2 0 44 0,0 0-40 0,1 0 43 15,-1 0-44-15,-1 0 42 0,1 0-38 0,0 0 30 16,0 0-30-16,-3 0 43 0,3 0-46 0,-1-1 49 16,0 1-50-16,-1 0 43 0,2 0-44 0,-1 0 48 15,0 0-54-15,1 0 46 0,0 0-25 16,0 0 29-16,-1 0-38 0,1 1 42 0,0-1-53 15,-2 1 49-15,4 0-48 0,0 1 50 0,-2-1-46 16,3-1 47-16,-1 3-47 0,2-2 47 0,-1 1-45 16,1-1 48-16,-2 2-46 0,-1-2 47 15,-2 1-44-15,-1-1 46 0,-1 0-47 0,-2 1 48 16,0-1-44-16,-4 0 47 0,0 0-46 0,-3 1 44 16,-11-2-37-16,22 0 43 0,-22 0-46 0,17 1 36 15,-17-1-56-15,15 1 38 0,-15-1-98 0,0 0-4 16,17 1-62-16,-17-1-87 0,0 0-115 0,12 1-100 15,-12-1-100-15,0 0-302 0,0 0-411 0</inkml:trace>
  <inkml:trace contextRef="#ctx0" brushRef="#br0" timeOffset="-66577.5">31284 2684 316 0,'0'0'400'15,"-1"-18"-43"-15,1 18-49 0,0-13-22 0,0 13-3 16,0 0-11-16,0-17-34 0,0 17-33 15,0 0-30-15,0-13-31 0,0 13-26 0,0 0-26 0,0 0-17 16,0-12-18-16,0 12-15 0,0 0-15 0,0 0-14 16,0 0-3-16,0 0 0 0,0 0 14 0,0 0-4 15,0 0 3-15,0 0 12 0,-1 15-4 0,1-15 1 16,-3 19-1-16,2-8 7 0,0 3-7 16,-2 1 2-16,2 2-8 0,-1 1 6 0,0 3 0 0,1 1 17 15,-2 2-14-15,2 2 3 0,0 1-12 16,1 1 3-16,-2-1 7 0,2 7-7 0,0 1-4 15,0 0 6-15,2 1-7 0,-2-1 4 0,2 2 4 16,1-2-10-16,0 0-4 0,-1 0-1 16,3-2-5-16,-1-1 3 0,0-1 2 0,0 0-5 15,-1-4-14-15,1-2 11 0,0-1 1 0,-1-1-1 16,2-2 1-16,-3-2-7 0,1-1 3 0,-1-1-5 16,0-1 0-16,0 0-2 0,0-5 3 0,-1 3 0 15,0-3 0-15,0-1-2 0,1 1 4 0,-2-11-2 16,1 18-2-16,-1-18 1 0,1 17-1 15,-1-17 3-15,0 14-1 0,0-14-2 0,2 13-5 16,-2-13 8-16,-2 14-2 0,2-14 3 0,0 13 1 16,0-13-3-16,0 13 0 0,0-13-2 0,-1 12 3 15,1-12-1-15,-1 12-1 0,1-12 3 0,-2 11-1 16,2-11-4-16,0 0 4 0,-1 13 2 0,1-13-2 16,0 0 0-16,-1 12-1 0,1-12 8 15,0 0-51-15,0 0 63 0,-1 11-53 0,1-11 63 16,0 0-53-16,0 0 48 0,0 0-84 0,0 0 10 15,0 0-94-15,0 0-101 0,0 0-106 0,0 0-72 16,0 0-88-16,-3-16-304 0,3 16-346 0</inkml:trace>
  <inkml:trace contextRef="#ctx0" brushRef="#br0" timeOffset="-66012.22">31251 2809 61 0,'0'0'370'0,"0"0"-79"16,0 0-33-16,0 0-15 0,-11-5-38 0,11 5-10 16,0 0-17-16,0 0-3 0,0 0-8 0,0 0-1 15,0 0-12-15,-7-6-3 0,7 6-7 0,0 0-9 16,0 0-6-16,0 0-9 0,0 0-11 0,0 0-5 15,0 0-13-15,0 0-16 0,0 0-12 16,0 0-10-16,8-9-6 0,-8 9 2 0,13-2-8 16,-13 2 5-16,19-2-5 0,-6-1 5 0,0 2-9 15,4 0 4-15,1 0 3 0,4-1-8 0,6 2-2 16,3 0 2-16,6 0-4 0,5 1 6 0,0 0 6 16,8 0-1-16,1 1 15 0,2 1 10 0,3-1-5 15,0-1 28-15,-1-1-38 0,1 1 16 0,-1 1-16 16,1-2-11-16,1 1-14 0,-4 1 13 0,1-1-13 15,-2 0 4-15,-3 0-15 0,-7 0 2 0,-2 0 3 16,-4 0-9-16,-7 2 3 0,-2-3 2 16,-6 1-1-16,-1 0 2 0,-2 0-7 0,-4-1-3 15,0 0-7-15,-14 0-21 0,21 0-33 0,-21 0-112 16,12-2-98-16,-12 2-76 0,0 0-108 0,-5-8-210 16,-4 3-328-16,-4-1-576 0</inkml:trace>
  <inkml:trace contextRef="#ctx0" brushRef="#br0" timeOffset="-64727.48">26475 2962 381 0,'0'0'442'0,"-10"-5"-82"16,10 5-59-16,0 0-33 0,0 0-33 0,0 0-39 16,-11-2-49-16,11 2-42 0,0 0-26 0,0 0-15 15,0 0-9-15,0 0-15 0,-6 7-7 0,6-7-8 16,0 0-9-16,0 0 8 0,2 13-6 0,-2-13-1 16,4 9-1-16,-4-9-3 0,5 10 1 15,-5-10 0-15,8 9-3 0,-8-9 8 0,10 10 13 16,-10-10 9-16,15 8 13 0,-5-4 19 0,-1-1-2 0,2 0-4 15,1-2 0-15,3 0 4 0,1 1-2 16,1-4-7-16,4 0-48 0,-2 1 48 0,6-2-8 16,-2 0-9-16,2-2-8 0,-2 0-3 0,3 1-4 15,-1-1 0-15,0 0-3 0,-1 0-3 16,-1 1-5-16,1 0-2 0,-1 0-6 0,-1-1-1 16,-4 1-6-16,0 2 4 0,1 0-1 0,-2-1-10 15,2 1 3-15,-5 2-2 0,1 0-6 0,-2 0 2 16,3 1 1-16,-3 0 0 0,5 3 0 0,-4-1 2 15,1 3-46-15,-1-1 55 0,-1 1-41 0,-1 3 51 16,1-1-6-16,1 1 0 0,-4 0-4 0,-1 1 0 16,1-1-2-16,-1 2 0 0,-1-3-1 15,-1 1-4-15,0-1-3 0,-2-1 0 0,-5-7-3 16,11 14 2-16,-11-14 6 0,8 10 5 0,-8-10 8 16,8 7 4-16,-8-7 5 0,4 6 6 0,-4-6 1 15,0 0-4-15,7 6-9 0,-7-6-7 0,0 0-2 16,10-4-2-16,-10 4-6 0,8-6-2 15,-8 6-5-15,13-11-2 0,-4 6 14 0,1-2-62 16,-2 0 59-16,1 0-49 0,5 0 58 0,-4-1-8 16,1 1-2-16,1 0-1 0,1 1-3 0,-1-1 0 15,1 1-2-15,0 1 0 0,1-1-1 16,2 1 1-16,0 2 2 0,-1-1 1 0,5 1-2 0,-3 2-1 16,3 1 3-16,0-1-3 0,0 2 1 0,0 0 1 15,5 2-48-15,0 1 58 0,0 0-47 16,-2 1 53-16,1 1-41 0,1-1 50 0,-3 2-9 15,0-2 1-15,1 1-3 0,-5 0 0 0,0-3 2 16,-1 1 9-16,-4 0 10 0,-1-3 9 0,-1 1 1 16,-11-2-46-16,19 0 62 0,-19 0-59 0,20-3 65 15,-11-2-68-15,0 0 53 0,1-1-60 16,0 0 51-16,1-3-62 0,-2 0 46 0,2 0-4 16,-1-1-10-16,1 0-7 0,-3 2-2 0,2 0-18 15,-2 1-35-15,-1-1-45 0,2 2-43 0,-9 6-83 16,11-12-72-16,-11 12-125 0,7-7-519 0,-7 7-515 15</inkml:trace>
  <inkml:trace contextRef="#ctx0" brushRef="#br0" timeOffset="-63680.66">27169 2496 467 0,'0'0'462'0,"0"0"-36"0,0 0 18 0,0 0-7 15,0 0-51-15,0 0-55 0,0 0-42 0,0 0-48 16,0 0-42-16,8-7-30 0,-8 7-27 0,3-11-17 16,-3 11-18-16,3-19-69 0,-1 6 48 0,-2 0-65 15,2-3 38-15,2-1-53 0,-4-1 40 0,4-5-54 16,-2 0 43-16,1-2-18 0,-1-3 9 0,0 2 1 15,0-8-26-15,2 2 9 0,-4-2-11 0,2 0 5 16,0 0-8-16,-2 0 7 0,2 2-10 16,0 4 10-16,-2 3-11 0,2 1 12 0,-2 5-8 15,2 2 6-15,-2 1-11 0,1 3 1 0,-1 1-6 16,0 1-5-16,0 11 4 0,0-19-1 0,0 19-8 16,2-14 4-16,-2 14 1 0,0-12 0 0,0 12 1 15,2-11 0-15,-2 11 4 0,0 0 0 0,0-12 3 16,0 12 4-16,0 0 1 0,0 0-5 0,0-13 2 15,0 13-1-15,0 0 5 0,0 0-2 0,0 0 3 16,0 0 0-16,0 0-1 0,0 0 3 16,-9-4-1-16,9 4 3 0,-8 7 3 0,8-7 1 0,-13 9-4 15,5-4 4-15,2 2 3 0,-2-1-7 16,-1 0 4-16,1 1-2 0,1 0 3 0,-1-1-6 16,0 0 3-16,1 0-5 0,1 0 5 0,-2 1-1 15,8-7 2-15,-10 9-1 0,10-9 6 0,-9 7 0 16,9-7 6-16,-10 6 7 0,10-6 0 0,0 0 8 15,-6 5-21-15,6-5 2 0,0 0-6 0,0 0 1 16,0 0-6-16,1-12 8 0,-1 12-7 0,5-11 1 16,-5 11-4-16,10-14 4 0,-4 5-2 0,1 0 1 15,-3 0-2-15,4 2-4 0,-2-1 1 0,-6 8-4 16,11-14-6-16,-4 9 0 0,-7 5 1 0,12-9-3 16,-12 9 3-16,15-7-4 0,-15 7 7 0,18-4-3 15,-18 4 6-15,21 2 0 0,-8-1 0 0,-1 2-6 16,3 1 8-16,-2 1-4 0,3 0 10 0,-1 2-3 15,1 0 0-15,1 2-14 0,0 0-56 0,0 2-79 16,1 0-99-16,-4-2-130 0,4 2-150 16,1-2-359-16,-5 0-451 0</inkml:trace>
  <inkml:trace contextRef="#ctx0" brushRef="#br0" timeOffset="-60881.78">26708 2636 259 0,'0'-13'366'0,"0"13"-23"0,0 0-49 16,0 0-6-16,0 0-51 0,0 0-6 16,0 0-45-16,0-13-10 0,0 13-40 0,0 0-9 15,0 0-26-15,0 0 2 0,0 0-22 0,0 0 3 16,0 0-19-16,0 0 0 0,-2-11-22 0,2 11-1 15,0 0-25-15,0 0 4 0,0 0-26 0,0 0 9 16,0 0-13-16,0 0 21 0,0 0-3 0,-5 13 14 16,5-13-14-16,-6 14 12 0,4-6-15 0,-3 2 11 15,0-1-5-15,1 2 5 0,1 0-14 16,-1 2 8-16,0-2-57 0,-1 2-58 0,5-1-143 0,-2 0-151 16,2-12-424-16,2 21-355 0</inkml:trace>
  <inkml:trace contextRef="#ctx0" brushRef="#br0" timeOffset="-60432.16">27476 2649 636 0,'0'0'553'0,"0"0"-80"0,5-12-15 16,-5 12-53-16,0 0-56 0,2-9-65 0,-2 9-57 0,0 0-51 15,0 0-47-15,5-9-29 0,-5 9-39 16,0 0-16-16,0 0-19 0,0 0 2 16,0 0-15-16,0 0 8 0,0 0-9 0,2 13 9 15,-2-13-13-15,0 15 5 0,0-15-3 0,-2 19 4 16,-1-8-5-16,3 1-3 0,-2-1-1 0,2 1 0 15,-2 0 1-15,2 1-39 0,-1-1-57 0,0 1-76 16,-2-1-134-16,3 0-111 0,0-1-145 16,0-11-247-16,0 19-330 0</inkml:trace>
  <inkml:trace contextRef="#ctx0" brushRef="#br0" timeOffset="-60097.68">28159 2605 333 0,'7'-11'733'15,"-7"11"-143"-15,5-7-98 0,-5 7-81 16,0 0-71-16,8-9-49 0,-8 9-62 16,0 0-50-16,5-7-44 0,-5 7-32 0,0 0-32 15,0 0-20-15,0 0-10 0,0 0-6 0,0 0-10 16,9 5 7-16,-9-5-13 0,4 12 7 0,-4-12 1 16,1 18-2-16,-1-7-11 0,2 1 0 15,0 1 3-15,-2 1 1 0,2 2-12 0,0 1-5 16,-1 1-44-16,0-1-81 0,-1 1-123 0,0 0-188 0,-2 1-629 15,0-2-680-15</inkml:trace>
  <inkml:trace contextRef="#ctx0" brushRef="#br0" timeOffset="-57032.47">26230 3097 293 0,'0'0'287'0,"0"0"-40"0,0 0-23 0,0 0-18 16,0 0-33-16,0 0-54 0,0 0 15 0,4-10-53 15,-4 10 23-15,0 0-53 0,0 0 48 0,0 0-63 16,0 0 51-16,0 0-60 0,0 0 56 0,0 0-68 15,0 0 62-15,0 0-59 0,0 0 60 0,0 0 0 16,0 0 11-16,0 0 8 0,0 0 3 0,0 0-4 16,-6 12-2-16,6-12-8 0,0 0-7 0,-8 11-11 15,8-11-13-15,-6 10-7 0,6-10-7 0,-7 10-6 16,7-10-5-16,-8 10-2 0,8-10-6 16,-5 10-5-16,5-10 1 0,-7 10-1 0,7-10-3 15,-7 10 1-15,7-10-2 0,-4 8 1 16,4-8-6-16,-6 8 7 0,6-8 2 0,-5 7-6 15,5-7 1-15,0 0 1 0,-5 8-2 0,5-8-1 16,0 0 1-16,0 0-1 0,-5 9 4 0,5-9 1 16,0 0 2-16,0 0 9 0,0 0 13 0,0 0 13 15,-8 6 1-15,8-6-9 0,0 0-4 0,0 0-3 16,0 0-7-16,0 0-58 0,4-12 58 0,-4 12-55 16,4-11 53-16,-4 11-57 0,8-15 62 0,-2 7-64 15,-1-2 56-15,-1 2-54 0,2-4 53 16,-1 4-50-16,3-3 54 0,-2 2-53 0,0-1 55 15,1 2-55-15,-3-1 58 0,2 1-53 0,-2 0 62 16,-4 8-60-16,9-12 53 0,-9 12-55 0,8-9 51 16,-8 9-56-16,5-9 51 0,-5 9-58 15,5-7 51-15,-5 7-54 0,0 0 49 0,7-8-59 16,-7 8 56-16,0 0-58 0,0 0 56 0,6-6-54 16,-6 6 58-16,0 0-54 0,0 0 57 0,0 0-54 15,9 5 57-15,-9-5-46 0,7 7 52 0,-7-7-47 16,5 9 60-16,-5-9-55 0,4 12 55 0,-4-12-55 15,7 12 51-15,-3-3-51 0,-4-9 54 0,7 14-53 16,-7-14 55-16,9 14-53 0,-9-14 47 16,7 15-54-16,-7-15 59 0,8 13-72 0,-8-13 25 15,7 13-52-15,-7-13-80 0,7 12-105 0,-7-12-117 16,7 10-116-16,-7-10-389 0,9 7-421 0</inkml:trace>
  <inkml:trace contextRef="#ctx0" brushRef="#br0" timeOffset="-56081.14">28379 3088 159 0,'0'0'330'0,"0"0"-48"0,0 0-14 0,0 0-16 16,0 0-28-16,0 0-27 0,0-11-21 15,0 11-17-15,0 0-16 0,0 0-10 0,0 0-13 16,0 0-10-16,0 0-9 0,0 0-14 0,0 0-9 15,0 0-18-15,0 0-13 0,0 0-9 16,0 0-6-16,0 0 0 0,0 0-2 0,0 0 5 16,13 1 3-16,-13-1 9 0,8 9-4 0,-8-9 10 15,13 13 0-15,-7-6-2 0,2 1 0 0,0 1-5 16,2 1-2-16,0 0-7 0,0 1-1 0,-1-2-1 16,1 1-10-16,1-2-3 0,-4 1-6 0,1-1 0 15,1-1-2-15,-3-1-1 0,1 0 0 0,-7-6-2 16,11 12 3-16,-11-12-1 0,9 7 16 15,-9-7 3-15,8 8 14 0,-8-8-3 0,7 7 22 16,-7-7 5-16,0 0 3 0,8 4 1 0,-8-4-7 16,0 0-12-16,0 0-13 0,13 0 0 0,-13 0 4 15,10-4 3-15,-10 4-46 0,12-10 46 0,-7 3-53 16,2 0 44-16,2-4-48 0,-1 0 47 16,0-1-49-16,-2 1 48 0,3-1-42 0,-4 1 34 15,3 1-39-15,-3-1 37 0,1 2-53 0,0-1 39 16,-2 0-70-16,2 2 8 0,-3 0-103 0,-3 8-41 15,8-14-124-15,-2 7-136 0,-6 7-160 0,7-11-290 16,-7 11-466-16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0T02:52:33.46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1451 905 8 0,'0'0'231'0,"0"0"2"0,0 0-98 16,0 0 6-16,0 0-66 0,0 0 30 0,0 0-51 16,0 0 46-16,0 0-37 0,0 0 41 0,0 0-37 15,0 0 40-15,0 0-35 0,0 0 27 0,0 0-27 16,0 0 17-16,0 0-36 0,-6 5-8 0,6-5-15 15,0 0 31-15,-11 3-42 0,11-3 28 0,0 0-41 16,-16 1 28-16,16-1-37 0,0 0 31 0,-13 2-33 16,13-2 26-16,0 0-30 0,-12 2 20 15,12-2-22-15,0 0 34 0,0 0-38 0,-9 2 32 16,9-2-31-16,0 0 25 0,0 0-34 0,0 0 30 16,0 0-33-16,-9 4 30 0,9-4-29 0,0 0 38 15,0 0-21-15,0 0 49 0,0 0-7 0,0 0 4 16,9 3 1-16,-9-3 2 0,11 1-5 15,-11-1 4-15,18 1 7 0,-18-1 15 0,21 0 3 16,-8 0-7-16,2-1-6 0,2 1 1 0,3-1-1 16,-2 0-1-16,2 0-3 0,0 0-4 0,0 0-1 15,0-1-1-15,2 0-8 0,-4 1-5 0,1-1-5 16,-3 0-4-16,1 1 0 0,-3 0-2 0,0 1-7 16,-3-2-1-16,2 1 4 0,-13 1-2 0,18-3-1 15,-18 3-1-15,17 0-2 0,-17 0 3 0,11-1-4 16,-11 1-4-16,0 0-8 0,17-3-36 15,-17 3-36-15,0 0-43 0,12-1-54 0,-12 1-56 16,0 0-30-16,0 0-129 0,10-3-198 0,-10 3-103 16</inkml:trace>
  <inkml:trace contextRef="#ctx0" brushRef="#br0" timeOffset="583.29">1629 946 74 0,'0'0'263'0,"0"0"-6"0,0 0-80 0,0 0 13 15,0 0-66-15,0 0 14 0,0 0-55 0,0 0 20 16,0 0-49-16,0 0 14 0,0 0-41 15,0 0 26-15,0 0-30 0,0 0 34 0,-5 7-42 16,5-7 48-16,0 0-24 0,-2 12-12 0,2-12 14 16,0 0 2-16,-2 15 24 0,2-15 12 0,-1 14-11 15,1-14-15-15,-4 15 3 0,4-15-7 0,0 19-7 16,0-8-5-16,0-11 0 0,-2 23-18 0,2-11 12 16,-2-1-7-16,2 1 6 0,0 1-5 0,0-2-2 15,0 2-1-15,0-1-2 0,0 0 6 0,0 0-4 16,0-12-3-16,0 19-5 0,0-19-2 15,0 17 4-15,0-17 0 0,2 15 6 0,-2-15-2 16,0 17 2-16,0-17-4 0,2 15 0 0,-2-15 4 16,0 15 3-16,0-15-5 0,0 16-7 0,0-16 6 15,0 13-11-15,0-13 3 0,0 12 1 0,0-12-2 16,4 12-2-16,-4-12 4 0,0 0-5 16,0 14 2-16,0-14-6 0,0 0 8 0,0 0-7 0,1 12-7 15,-1-12-58-15,0 0-77 0,0 0-133 16,0 0-134-16,0 0-272 0,0 0-187 0</inkml:trace>
  <inkml:trace contextRef="#ctx0" brushRef="#br0" timeOffset="1241.59">1754 1137 72 0,'0'0'524'15,"0"0"-99"-15,5-10-43 0,-5 10-39 0,0 0-35 16,4-8-47-16,-4 8-56 0,0 0-43 15,0 0-36-15,7-8-26 0,-7 8-20 0,0 0-28 0,10-5 0 16,-10 5-16-16,0 0-11 0,11-3-10 0,-11 3-3 16,0 0-3-16,16 2-4 0,-16-2 13 15,11 6-6-15,-11-6-5 0,15 9 4 0,-7-2-4 0,0 1 0 16,0 2 1-16,0 0 3 0,-1 1-7 0,-1 1-3 16,1 0 4-16,-2 0 2 0,0 0 0 0,-1-1-10 15,-1-1 7-15,1 0 3 0,-1 0 2 0,0-1-1 16,-3-9 2-16,5 16-1 0,-5-16 4 15,2 11 6-15,-2-11 6 0,0 0 8 0,4 13 3 16,-4-13 8-16,0 0-10 0,0 0-2 0,0 0-16 16,0 0 7-16,0 0-11 0,0 0-10 0,0 0-9 15,-5-10-8-15,5 10-10 0,0-14-11 0,0 14 8 16,2-18 2-16,-2 18 4 0,6-20 6 0,-2 10 3 16,0-1 3-16,-1 2-2 0,3-2-2 0,0 1 0 15,-1 2-2-15,2-1 1 0,0 1-6 0,-2 1-17 16,1 1-35-16,2 0-37 0,-2 0-50 15,2 1-53-15,-8 5-33 0,13-7-120 0,-13 7-310 16,14-5-183-16</inkml:trace>
  <inkml:trace contextRef="#ctx0" brushRef="#br0" timeOffset="1519.01">2159 1140 106 0,'0'0'608'16,"0"0"-166"-16,0 0-88 0,0 0-48 0,0 0-41 15,0 0-50-15,0 0-57 0,0 0-42 0,0 0-32 16,0 0-26-16,0 0-6 0,0 0-7 0,0 0 6 16,2 14 20-16,-2-14 0 0,2 11 5 0,-2-11 10 15,3 17 27-15,-3-17-15 0,4 17-18 0,-4-17 5 16,0 21-11-16,0-21-5 0,5 22-11 15,-4-12-2-15,0 2-26 0,0 0 12 16,-1-12-21-16,2 21-15 0,-2-21-77 0,1 18-91 16,-1-18-56-16,0 14-97 0,0-14-49 0,0 0-85 15,0 15-288-15,0-15-242 0</inkml:trace>
  <inkml:trace contextRef="#ctx0" brushRef="#br0" timeOffset="1824.77">2105 970 53 0,'0'0'151'16,"0"0"-83"-16,0 0 36 0,0 0-72 0,0 0 39 15,7-7-53-15,-7 7 53 0,0 0-50 0,0 0 47 16,0 0-53-16,0 0 52 0,0 0-50 0,0 0 59 15,0 0-32-15,0 0 48 0,0 0-29 16,0 0 61-16,0 0-18 0,0 0 51 0,0 0-17 16,0 0 20-16,0 0 9 0,0 0-1 0,0 0-3 15,0 0-13-15,0 0-21 0,0 0-20 0,0 0-24 16,0 0-17-16,0 0-14 0,0 0-17 16,0 0-29-16,10-4-58 0,-10 4-100 0,0 0-89 15,0 0-116-15,0 0-306 0,0 0-171 0</inkml:trace>
  <inkml:trace contextRef="#ctx0" brushRef="#br0" timeOffset="2548.06">2527 1152 13 0,'0'0'247'0,"0"0"-82"0,0 0 25 0,11-5-44 16,-11 5 51-16,0 0-21 0,0 0-1 0,0 0-4 16,7-6-15-16,-7 6-29 0,0 0-10 0,0 0-9 15,0 0-7-15,-5-11-5 0,5 11-12 0,0 0-19 16,-10-9-15-16,10 9-10 0,-12-4 6 0,12 4-7 15,-15-4-8-15,15 4-4 0,-17-3-6 0,17 3-8 16,-15-2-5-16,15 2-3 0,-17 1-3 0,17-1-4 16,-19 4-5-16,19-4-3 0,-15 7-2 15,6-1-2-15,1-1-3 0,2 2 13 0,1 1 5 16,-1 0 6-16,2 2 6 0,0-2-6 0,3 3 2 16,-2-2 2-16,3-9 2 0,-1 21-1 0,2-10-7 15,-1-11 9-15,4 19-7 0,0-11 14 0,0 2-13 16,2-2 13-16,-1 0-6 0,1-1 10 0,2-2-6 15,-8-5 6-15,14 10-3 0,-14-10 1 0,13 5 7 16,-13-5 10-16,14 1-1 0,-14-1 6 0,13-4-11 16,-13 4 3-16,13-12-10 0,-8 4-2 0,0-2 2 15,0 0-14-15,-1-3-5 0,0-1-8 0,-2 3 4 16,1-2 4-16,-1 2 7 0,-2 11 35 16,5-18-5-16,-5 18-8 0,3-15-12 15,-3 15-11-15,4-12-19 0,-4 12-14 0,0 0-8 16,2-13-9-16,-2 13 0 0,0 0 6 0,0 0 6 15,7-6 4-15,-7 6 0 0,0 0 9 0,5 9 0 16,-5-9 7-16,4 10 11 0,-4-10 25 0,5 16-1 16,-3-4 1-16,-1 0 16 0,2 1 8 0,-2 1-3 15,2 2-6-15,0 0 6 0,-1 1-6 0,1 0-9 16,-2 0-6-16,2 0 1 0,-2 0-3 0,1 2-4 16,0-2 3-16,1 0-8 0,-1 0-8 0,-1-1-2 15,0-1 0-15,0-1 2 0,2-1-2 16,-2-1 0-16,1 0-2 0,-2 0 0 0,0-12 0 15,1 21 7-15,-1-21-5 0,2 15-1 0,-2-15 5 16,0 13 4-16,0-13-5 0,-2 12-12 0,2-12-29 16,-7 11-17-16,7-11-21 0,-15 9-36 0,15-9-58 15,-20 5-22-15,6-4-67 0,1-1-43 0,-1 2-91 16,0-2-382-16,0-3-280 0</inkml:trace>
  <inkml:trace contextRef="#ctx0" brushRef="#br0" timeOffset="3216.97">2991 1183 102 0,'3'-13'471'0,"-3"13"-82"0,1-10-29 15,-1 10-59-15,-1-12-52 0,1 12-48 0,-3-11-43 16,3 11-38-16,-5-10-30 0,5 10-28 0,-8-8-18 16,8 8-14-16,-11-7-12 0,11 7-5 0,-13-3-2 15,13 3-25-15,-19 0 25 0,19 0 6 0,-20 2-13 16,7 0-2-16,1 2-3 0,0 0-7 16,0 2 2-16,0 1-1 0,1 0 0 0,1 0-1 15,0 1-1-15,-1 1 2 0,4 0 3 0,0 0 6 16,1-1 3-16,0 2 0 0,1-2 4 0,1 1-3 15,4-9-4-15,-6 15-5 0,6-15 16 0,-1 13-7 16,1-13 8-16,1 13-1 0,-1-13 10 0,6 9-6 16,-6-9 6-16,11 8-7 0,-11-8 8 0,12 4-8 15,-12-4 7-15,12 0-2 0,-12 0-4 0,14-3-5 16,-14 3 0-16,12-8 1 0,-12 8 1 0,13-10 8 16,-13 10 0-16,7-14 28 0,-7 14 15 15,7-14 20-15,-7 14 6 0,4-15 24 0,-4 15 37 16,2-11-11-16,-2 11 17 0,4-13-27 15,-4 13 16-15,3-9-49 0,-3 9 10 0,0 0-46 16,3-11 9-16,-3 11-41 0,0 0 15 0,0 0-42 16,4-9 10-16,-4 9-32 0,0 0 15 0,0 0-17 15,0 0 15-15,0 0-23 0,0 0 22 0,0 0-21 16,0 0 35-16,7 6-20 0,-7-6 17 0,1 13-10 16,-1-13 20-16,4 16-20 0,-4-16 19 0,2 22-17 15,1-10 21-15,-2 1-20 0,2 3 20 0,-1 0-3 16,2-1 0-16,0 2-3 0,-2-2-5 0,1 1-2 15,0 1 1-15,0-3 11 0,0 2-7 0,0-2 2 16,-2-1-4-16,1 0-1 0,-2-13-3 0,4 21 1 16,-4-21-2-16,4 18 1 0,-4-18 0 15,1 16-1-15,-1-16 4 0,1 13-5 0,-1-13-1 16,-1 13-12-16,1-13-1 0,-6 11-3 0,6-11-22 16,-10 13-46-16,1-8-30 0,0 0-49 0,-3-2-35 15,1 1-79-15,-2-1-64 0,0 0-111 0,-2-2-440 16,3 1-454-16</inkml:trace>
  <inkml:trace contextRef="#ctx0" brushRef="#br0" timeOffset="3680.95">3194 1198 338 0,'0'0'384'16,"0"0"-76"-16,0 0-70 0,0 0-58 0,0 0-51 15,0 0-26-15,0 0-20 0,0 0-5 0,0 0-14 16,0 0-20-16,0 0-1 0,16 1-25 0,-16-1 17 16,0 0-22-16,15 3 25 0,-15-3-35 0,0 0 13 15,12 1-27-15,-12-1 34 0,0 0-26 0,10-2 22 16,-10 2-42-16,0 0 31 0,10-7-9 15,-10 7 6-15,0 0 2 0,4-12 33 0,-4 12 41 16,0 0-1-16,-1-15-14 0,1 15-8 0,-6-9-6 16,6 9-16-16,-7-10-3 0,7 10-5 0,-13-10-7 15,13 10-4-15,-14-9-3 0,14 9-8 0,-18-8-5 16,18 8-4-16,-16-3-3 0,16 3-4 0,-17 0 3 16,17 0-10-16,-18 3 5 0,18-3-12 15,-17 8 4-15,10-2 12 0,-1 0 15 0,3 4 25 16,0-1 2-16,2 1 6 0,2 1 0 15,0-1 31-15,1 2 12 0,1-1-10 0,2 2-4 16,-1-1-9-16,2-1-11 0,1 1 3 0,3 0-8 16,1-1-2-16,-2 0-2 0,2-2 0 0,3 1-4 15,-1-3-2-15,3 2-10 0,-1-3-47 0,0-2-65 16,2 0-85-16,-1-2-49 0,2 0-100 0,-2-1-63 16,1-2-321-16,2-3-209 0</inkml:trace>
  <inkml:trace contextRef="#ctx0" brushRef="#br0" timeOffset="4047.38">3428 1159 32 0,'0'0'553'15,"0"0"-117"-15,0 0-25 0,-1-13-39 0,1 13-54 16,0 0-53-16,0 0-61 0,0 0-40 16,0 0-21-16,3-11-22 0,-3 11-26 0,0 0-16 0,0 0-5 15,0 0-6-15,14-1 5 0,-14 1-19 16,10 2-5-16,-10-2-11 0,13 5-3 0,-13-5-17 15,13 10 13-15,-6-5-20 0,0 2 8 16,1 0-3-16,-1 1 3 0,-1 1-14 0,1-1 8 16,-1 2-21-16,-1-2 16 0,-1 2-7 0,0-1 5 15,0 0 4-15,-2 0 6 0,-2-9-4 0,4 17 14 16,-4-17-17-16,1 12 7 0,-1-12-3 0,2 12 6 16,-2-12-4-16,0 0 6 0,1 13-2 0,-1-13 16 15,0 0-4-15,0 0 8 0,0 0-16 16,0 0 9-16,0 0-12 0,0 0 11 0,0 0-20 15,-3-10-3-15,3 10-29 0,2-18 13 0,-1 6-10 16,3 0-4-16,-2 1-3 0,2-3-3 0,1 1-8 16,-1 0 13-16,0 2-3 0,0 0-1 0,0 2-34 15,1 1-38-15,-2-1-58 0,-3 9-72 0,7-13-84 16,-7 13-102-16,8-10-413 0,-8 10-364 0</inkml:trace>
  <inkml:trace contextRef="#ctx0" brushRef="#br0" timeOffset="4347.99">3826 1165 252 0,'0'0'732'0,"0"0"-206"0,0 0-118 16,0 0-45-16,0 0-49 0,0 0-30 0,0 0-74 15,0 0-36-15,0 0-56 0,0 0-25 0,0 0-30 16,0 0-9-16,0 0-28 0,0 0-6 0,6 5 1 16,-6-5 0-16,0 0-7 0,3 13 19 0,-3-13-4 15,1 12 8-15,-1-12-9 0,3 15 5 16,-3-15-9-16,0 17-1 0,0-17 0 0,1 19 5 16,-1-19-13-16,0 19 8 0,1-7-13 0,-1-12 14 15,0 17-51-15,0-17-88 0,0 16-85 0,0-16-95 16,0 12-77-16,0-12-104 0,0 0-327 0,-1 13-331 15</inkml:trace>
  <inkml:trace contextRef="#ctx0" brushRef="#br0" timeOffset="4496.35">3794 1023 64 0,'-3'-17'686'0,"3"17"-168"16,0-11-108-16,0 11-71 0,-1-12-66 0,1 12-71 0,0 0-54 15,-1-15-65-15,1 15-84 0,0 0-110 16,0-13-130-16,0 13-175 0,0 0-198 0,0 0-125 16</inkml:trace>
  <inkml:trace contextRef="#ctx0" brushRef="#br0" timeOffset="5016.53">3978 1074 41 0,'0'0'878'15,"0"0"-258"-15,0 0-170 0,0 0-81 0,0 0-88 16,0 0-30-16,11-3-58 0,-11 3-45 0,0 0-50 16,0 0-30-16,0 0-48 0,0 0 22 0,0 0-11 15,8 5 0-15,-8-5-7 0,0 0-7 0,9 11 6 16,-9-11-8-16,8 12-2 0,-8-12-1 0,7 17-4 15,-3-7 9-15,0-1-13 0,-1 3 10 0,-2 0-18 16,1-1 17-16,0 2-4 0,-2 0 7 16,1-1-7-16,-1 0 4 0,0-12-12 0,0 22 9 15,0-22-6-15,-1 17 9 0,1-17-2 16,-2 14 16-16,2-14-3 0,-1 12 17 0,1-12 7 16,0 0 7-16,-1 12 7 0,1-12-22 0,0 0-32 15,0 0-12-15,0 0 9 0,0 0-14 0,0 0-6 16,-1-16-61-16,1 16-8 0,1-20-2 0,-1 8 4 15,1-3 5-15,2 0 22 0,-2-1-2 0,2 1 12 16,-1 0 7-16,2 1 8 0,1 1 3 0,-2 1-2 16,0 2 2-16,1 1-4 0,0 0 4 0,0 0-4 15,1 3 2-15,-5 6-2 0,13-11 1 0,-13 11 8 16,13-5 2-16,-13 5 2 0,16 0 10 0,-16 0 1 16,18 6 1-16,-6-3 16 0,-2 5-3 0,1-1 3 15,-1 3 6-15,1-2 3 0,-2 2-4 16,1 1 1-16,-2 2 4 0,-1-1 5 0,1-1-4 0,-2 3-5 15,1-1 2-15,-2-1 4 0,-1-1-7 16,-2-1-9-16,2 1-46 0,-3 0-75 0,2-2-74 16,-3-9-135-16,4 19-145 0,-4-19-218 0,1 14-196 15</inkml:trace>
  <inkml:trace contextRef="#ctx0" brushRef="#br0" timeOffset="5668.69">4648 1162 308 0,'0'0'460'0,"6"-11"-57"0,-6 11-56 0,3-11-55 0,-3 11-53 16,0 0-44-16,-2-17-37 0,2 17-38 0,-5-11-23 15,5 11-20-15,-10-10-18 0,10 10-14 0,-15-8-12 16,15 8-11-16,-17-4-9 0,17 4-10 0,-18 0-3 15,18 0-2-15,-22 3 1 0,12 0 1 0,1 2-5 16,-2 3 1-16,0-1 3 0,1 3-1 0,0-1 6 16,2 1-7-16,1 0 6 0,0 1-10 0,1-1 10 15,2 1-2-15,2-2 10 0,-1 1-5 16,3-10 4-16,0 18-5 0,0-18 11 0,3 15-9 16,-3-15-7-16,11 13-12 0,-11-13 12 0,13 10-10 15,-13-10 5-15,18 6 2 0,-18-6 8 0,16 0-3 16,-16 0 7-16,21-5 2 0,-11 2 12 0,0-5 4 15,0 0 7-15,-1-2-9 0,0 1 51 0,-1-2 19 16,0 2-15-16,-3 0 3 0,0 1 1 0,-1-1 29 16,-4 9 0-16,9-14 9 0,-9 14-32 15,6-11 5-15,-6 11-37 0,5-8 3 0,-5 8-31 16,5-8-3-16,-5 8-27 0,0 0 2 0,5-7-24 16,-5 7 2-16,0 0-13 0,0 0 1 0,0 0-4 15,8-5 17-15,-8 5-2 0,0 0 12 16,4 9 0-16,-4-9 10 0,2 12-4 0,-2-12 19 15,4 16-2-15,-4-16 10 0,3 20-8 0,-2-9 16 16,0 1-18-16,1 1 17 0,-1 0-7 0,0 1 0 16,2 2 1-16,-2 0-2 0,0 0-3 0,-1 0-1 15,2 0-8-15,-1-1 3 0,0 0-7 0,2 0 6 16,-2-1-3-16,-1 0 4 0,1 0-4 0,0 0 3 16,1-2-9-16,-1 0 1 0,0 0 0 0,1-2 3 15,-1 1 0-15,-1-11 6 0,1 18-4 16,-1-18 1-16,1 14-1 0,-1-14 6 0,2 12-6 15,-2-12 3-15,0 0 7 0,0 15-5 0,0-15 4 0,0 0-7 16,-2 10 2-16,2-10-4 0,-7 6-1 16,7-6-5-16,-14 2-14 0,14-2-24 0,-16 1-72 15,16-1-85-15,-20-2-103 0,10 0-128 0,-4-1-179 16,1-2-302-16,-2-1-470 0</inkml:trace>
  <inkml:trace contextRef="#ctx0" brushRef="#br0" timeOffset="6630.42">5301 1084 274 0,'0'0'433'16,"0"0"-53"-16,0 0-56 0,0 0-33 0,0 0-49 15,0 0-35-15,0-11-75 0,0 11-5 0,0 0-39 16,0 0-19-16,0 0-28 0,0 0-8 0,0 0-23 16,0 0 1-16,0 0-11 0,0 0 3 0,-5 9-5 15,5-9 7-15,-3 11-9 0,3-11 6 16,-4 15-6-16,4-15 5 0,-4 18-8 0,4-18 17 0,-1 21-6 16,0-9 8-16,1-12-10 0,1 23 15 15,-1-23-9-15,3 21 4 0,-1-10-6 0,1 0 12 16,2-2 1-16,0 1 3 0,1-2-5 0,2 1 8 0,2-2-7 15,1 1 2-15,0-4-1 0,0 0 10 16,2-2-8-16,1-1 2 0,-1-1 1 0,0-1-4 16,0-1-2-16,1-3-3 0,-2-1-10 0,0-3 6 15,1 0-1-15,-4-2 2 0,0-1 2 0,-1 0-2 16,-2-1-2-16,-1 1-3 0,-3 0 6 0,0 1-10 16,-2-2 0-16,-2 1-5 0,0 0-13 0,-2 1 7 15,0-1-10-15,-5 1 3 0,2 2-6 16,-1 1 5-16,-1 2-4 0,-1 1-1 0,-1 0-14 15,0 1-6-15,-2 3-37 0,0 0-10 0,13 1-46 16,-25 0-11-16,13 2-32 0,0 0-74 0,1 2-73 16,-1 0-215-16,3-1-47 0</inkml:trace>
  <inkml:trace contextRef="#ctx0" brushRef="#br0" timeOffset="7024.4">5795 937 156 0,'0'0'557'0,"0"0"-134"0,0 0-99 16,4-9-42-16,-4 9-44 0,0 0-40 0,0 0-50 16,0 0-36-16,0 0-38 0,0 0-15 0,0 0-22 15,0 0 8-15,0 0-5 0,0 0 30 0,5 13 11 16,-5-13-5-16,0 17 18 0,0-17 1 16,0 25 15-16,0-9 11 0,0 1-11 0,-1 1-30 15,1 0-2-15,-1 3-20 0,1-2 12 16,-2 1-4-16,2 1-15 0,0-2 1 0,-1-1-13 15,1 1-6-15,0-1-9 0,1-2 4 0,-1-2-9 16,2 0 4-16,-1-2-22 0,0-1-58 0,-1-11-56 16,3 20-48-16,-3-20-35 0,1 12-42 0,-1-12-102 15,0 0-76-15,0 0-390 0,0 0-338 0</inkml:trace>
  <inkml:trace contextRef="#ctx0" brushRef="#br0" timeOffset="7212.56">5770 927 315 0,'0'0'357'0,"-1"-13"-98"0,1 13-13 0,1-13-85 15,-1 13-18-15,5-11-57 0,-5 11 7 0,10-12-32 16,-10 12 0-16,15-8-42 0,-5 4 17 0,2 1-26 16,-2 0 20-16,4 0-32 0,-1 3 16 0,1-1-47 15,-1 1-20-15,2 1-64 0,-2 2-68 0,0 0-67 16,2 0-145-16,-2 2 146 0</inkml:trace>
  <inkml:trace contextRef="#ctx0" brushRef="#br0" timeOffset="7448.27">5710 1094 61 0,'-7'6'410'0,"7"-6"-57"0,0 0-55 0,0 0-23 16,0 0-61-16,3 12-1 0,-3-12-7 0,12 3-6 16,-12-3-40-16,20 3-31 0,-20-3-26 0,24 2-13 15,-10-1-23-15,0-1-4 0,3 0-14 16,1 2-9-16,-1-2-12 0,2 0-7 0,-3 0-2 0,-1 0-18 16,1 0-38-16,-2-2-39 0,0 2-86 0,-3-1-57 15,-11 1-90-15,19-1-387 0,-19 1-204 16</inkml:trace>
  <inkml:trace contextRef="#ctx0" brushRef="#br0" timeOffset="10668.25">6793 990 294 0,'0'0'361'0,"0"0"-21"0,0 0-47 0,0 0-23 15,0 0-45-15,0 0-27 0,0 0-44 0,0 0-23 16,0 0-35-16,0 0-17 0,0 0-38 0,-6-7 7 16,6 7-25-16,0 0-2 0,0 0-22 0,0 0 6 15,0 0-10-15,0 0 28 0,1 11-4 0,-1-11 10 16,2 12 7-16,-2-12 8 0,2 18-2 0,-1-5-13 16,1 0 9-16,-1 0 22 0,0 2-10 0,2 2-1 15,-2 0-12-15,0-2-5 0,1 2-1 16,-1-1-5-16,1 0 13 0,0 0-3 0,-1 0-9 15,0-3-7-15,1 0 8 0,-1 1-6 0,0-3 1 16,0 0-5-16,-1-11-11 0,3 18-43 0,-3-18-63 16,0 16-55-16,0-16-63 0,1 11-39 15,-1-11-130-15,0 0-308 0,0 0-201 0</inkml:trace>
  <inkml:trace contextRef="#ctx0" brushRef="#br0" timeOffset="10863.6">6770 1087 440 0,'-1'-16'396'0,"1"16"-50"0,1-14-38 15,-1 14-46-15,2-15-46 0,-2 15-46 0,5-14-29 0,-1 6-41 16,1 1-17-16,1-1-23 0,-6 8-10 0,13-13-17 16,-5 7 0-16,-1 0-16 0,5 2 4 15,-2-2-15-15,1 3 5 0,1-1-11 0,1 2 2 16,1 0-13-16,-1 1-13 0,1 1-50 0,0 1-26 15,-3 2-28-15,3 0-47 0,-3-1-46 0,0 2-55 16,-1 2-251-16,-2-2-31 0</inkml:trace>
  <inkml:trace contextRef="#ctx0" brushRef="#br0" timeOffset="11061.34">6825 1170 351 0,'0'0'310'0,"0"0"-57"0,0 0 2 0,0 0-50 16,9 4-8-16,-9-4-45 0,13 0-1 0,-13 0-48 15,18 0-2-15,-18 0-35 0,20-1 0 0,-20 1-21 16,23-1 2-16,-9 1-28 0,-2-2-20 0,-12 2-93 16,24 0-69-16,-12-1-116 0,-12 1-278 0,23-3-69 15</inkml:trace>
  <inkml:trace contextRef="#ctx0" brushRef="#br0" timeOffset="11378.32">7198 963 415 0,'0'0'368'0,"0"-13"-34"0,0 13-59 0,0 0-33 15,0 0-56-15,0 0-31 0,0 0-58 0,0 0-7 16,2-10-40-16,-2 10-6 0,0 0-20 0,0 0 17 16,0 0-2-16,4 8 17 0,-4-8-11 0,2 10 33 15,-2-10 5-15,5 16-4 0,-5-16-9 0,5 21-2 16,-2-11 13-16,1 5 1 0,-2 0-8 16,1 2-7-16,-1-1-17 0,1 0-2 0,0 1-7 15,-1 1-2-15,1-1-10 0,-1 1-4 0,1-2 8 16,-2 2-14-16,2-1 5 0,-1-2 0 0,2 0-6 15,-3-1-13-15,2-2-44 0,-1 0-67 0,1-1-87 16,0-1-99-16,-1-1-80 0,1 1-419 0,-3-10-313 16</inkml:trace>
  <inkml:trace contextRef="#ctx0" brushRef="#br0" timeOffset="11644.34">7457 1216 91 0,'5'-9'654'0,"-5"9"-141"16,0 0-91-16,0 0-46 0,0 0-15 0,5-9-52 15,-5 9-30-15,0 0-47 0,0 0-45 0,0 0-43 16,0 0-41-16,0 0-17 0,0 0-29 0,0 0-4 16,0 0-24-16,0 0-4 0,0 0-9 0,0 0 2 15,10 4-13-15,-10-4 25 0,0 0 5 0,4 12 1 16,-4-12-4-16,2 14-9 0,-2-14 3 0,4 18-7 15,-4-18 0-15,4 18-3 0,-4-18 10 0,4 20-11 16,-4-20-49-16,3 18-76 0,-3-18-92 16,3 15-78-16,-3-15-68 0,3 11-67 0,-3-11-37 0,0 0-309 15,4 9-273-15</inkml:trace>
  <inkml:trace contextRef="#ctx0" brushRef="#br0" timeOffset="11944.67">7434 1035 237 0,'0'0'332'0,"0"0"-87"16,0 0-51-16,0 0-38 0,0 0-36 0,-5-8-36 0,5 8-22 16,0 0-20-16,0 0-14 0,0 0-8 15,0 0-2-15,0 0-6 0,0 0-3 0,0 0-4 16,0 0 2-16,0 0-3 0,0 0 2 0,0 0-2 15,0 0 5-15,0 0-1 0,0 0 4 0,0 0 4 16,0 0 5-16,0 0 8 0,0 0 11 0,0 0 31 16,0 0 12-16,0 0 29 0,0 0-26 0,0 0 10 15,0 0-18-15,0 0-1 0,-6-7-33 0,6 7 6 16,0 0-21-16,0 0 4 0,0 0-21 0,0 0-4 16,0 0-64-16,3-11-45 0,-3 11-92 0,0 0-152 15,0 0-218-15,0 0-77 0</inkml:trace>
  <inkml:trace contextRef="#ctx0" brushRef="#br0" timeOffset="12295.63">7703 1164 627 0,'0'0'532'16,"0"0"-137"-16,0 0-80 0,0 0-53 16,11 2-29-16,-11-2-42 0,0 0-40 0,0 0-38 15,0 0-31-15,0 0-25 0,8 6-14 0,-8-6-3 16,0 0-4-16,4 11-11 0,-4-11 12 0,5 14 15 16,-5-14 2-16,4 22 11 0,-1-9 16 0,-2 1 17 15,2 3-18-15,-1 0 1 0,2 0-9 0,-3 2 0 16,2-1-16-16,-1 1 1 0,1-1-20 0,-2 0 2 15,2-1-14-15,-1 0 1 0,1-2-9 0,-2 0 4 16,2-2-7-16,-2-2 14 0,2 0-21 0,0 1-26 16,-3-12-63-16,4 18-30 0,-4-18-41 15,3 13-36-15,-3-13-39 0,2 11-44 0,-2-11-51 0,0 0-23 16,5 7-415-16,-5-7-274 0</inkml:trace>
  <inkml:trace contextRef="#ctx0" brushRef="#br0" timeOffset="12577.84">7770 1192 357 0,'1'-13'495'0,"-1"13"-35"0,1-17-61 15,-1 17-75-15,5-16-70 0,0 7-57 0,-1 1-50 16,4 0-27-16,0 2-26 0,4-1-21 0,0 0-10 16,1 1-10-16,0 3-12 0,-2-1-9 0,2 0-10 15,-2 2-7-15,-11 2-2 0,25 0-3 0,-14 1-2 16,2 1-5-16,-2 4 3 0,1-1 5 15,1 2 0-15,-3 3-3 0,-1 0-3 0,-2 1 0 16,0 1-1-16,-3-2 5 0,-2 3 1 0,0-3 5 16,-2 2-10-16,-2-1 3 0,0-1 9 0,-3 1-1 15,-1-3 3-15,-4 0-12 0,3-1 5 0,-4-2-5 16,-1 0-31-16,0-2-15 0,-1-2-29 0,-1 0 8 16,14-1-42-16,-26-2-42 0,14-2-116 0,-1 0-67 15,3-1-414-15,1 1-248 0</inkml:trace>
  <inkml:trace contextRef="#ctx0" brushRef="#br0" timeOffset="13235.95">8579 925 352 0,'0'0'512'0,"0"0"-63"15,0 0-44-15,0 0-30 0,0 0-52 0,0 0-45 16,0 0-52-16,-5-10-31 0,5 10-45 0,0 0-23 15,0 0-42-15,0 0-26 0,0 0-28 16,0 0-6-16,0 0-11 0,0 0 0 0,0 0 0 0,2 14 4 16,-2-14 3-16,4 16 9 0,-4-16 4 0,2 22 11 15,0-10 1-15,-1 0 11 0,0 2-43 16,1 2 31-16,-1 0-22 0,-1-1 18 0,1 2-19 16,1-2 13-16,-2 0-7 0,1-1-16 0,-1-1-44 15,0 1-64-15,0-2-71 0,1 0-66 16,-1-12-48-16,0 19-58 0,0-19-11 0,1 15-41 15,-1-15-312-15,2 11-209 0</inkml:trace>
  <inkml:trace contextRef="#ctx0" brushRef="#br0" timeOffset="13426.38">8547 940 364 0,'0'0'390'0,"0"-19"-84"0,0 19-30 0,4-18-73 15,-4 18-28-15,5-17-48 0,0 9-10 0,0 2-48 16,3-1 4-16,0 2-35 0,3 0 15 0,0-1-30 16,5 2 8-16,-2 1-19 0,2 1 10 0,-2 0-24 15,2 1 17-15,-2 1-56 0,1 0-48 16,-1 1-84-16,-1 2-86 0,-2-1-282 0,1 2-47 0</inkml:trace>
  <inkml:trace contextRef="#ctx0" brushRef="#br0" timeOffset="13624.57">8595 1031 183 0,'0'0'486'0,"0"0"-77"0,-6 7-62 0,6-7-38 16,0 0-48-16,0 0-44 0,0 0-52 0,-5 7-28 15,5-7-25-15,0 0-16 0,0 0-26 0,15 0-8 16,-15 0-17-16,19 0-7 0,-19 0-11 0,23 0-1 15,-10-1-17-15,0-1-45 0,2 2-83 16,-1-1-64-16,2-1-100 0,-2 2-114 0,5-2-226 16,-4-1-134-16</inkml:trace>
  <inkml:trace contextRef="#ctx0" brushRef="#br0" timeOffset="14203.14">8979 859 182 0,'0'0'605'0,"0"-12"-95"0,0 12-69 0,0 0-36 16,0 0-42-16,0 0-64 0,0 0-48 0,0 0-65 16,0 0-32-16,0 0-45 0,0 0-24 0,0 0-37 15,0 0-15-15,0 0-16 0,0 0 9 16,0 0-6-16,3 10 15 0,-3-10-14 0,6 17 28 0,-4-6-18 15,1 1 16-15,-1 3-10 0,2 0 27 16,-1 2-12-16,1 1 20 0,1 3-4 0,-3-2 16 16,2 3-16-16,0-4-14 0,-2 2-13 0,1-4-4 15,0 2-9-15,-1-2 1 0,1 1-5 0,-1-2-1 16,0-3 0-16,1-1-18 0,-1 0-42 0,0-1-46 16,-2-10-45-16,3 17-56 0,-3-17-56 0,2 11-71 15,-2-11-70-15,0 0-168 0,9 8-306 0,-9-8-402 16</inkml:trace>
  <inkml:trace contextRef="#ctx0" brushRef="#br0" timeOffset="14614.81">9279 1024 256 0,'0'0'423'0,"0"0"-46"0,0 0-70 15,0 0-30-15,0 0-63 0,0 0-35 0,3-10-50 16,-3 10-27-16,0 0-37 0,0 0-10 0,0 0-20 16,0 0 0-16,0 0-19 0,-3 9 13 0,3-9-15 15,-4 10 6-15,4-10-15 0,-4 12 13 0,4-12-11 16,-3 17 11-16,0-8-7 0,3-9 11 0,-4 19-21 16,2-10 8-16,2-9-8 0,-2 20 12 0,2-20-10 15,0 17 11-15,0-17-12 0,2 16 15 0,-2-16-12 16,3 15 14-16,3-8-5 0,-6-7 11 15,10 11-5-15,-10-11 7 0,15 7-5 0,-15-7 0 16,19 3-9-16,-19-3 1 0,22-1-9 0,-12-2 0 16,2 1 5-16,-2-3-11 0,-1-1 1 0,1 0 11 15,-1-2-17-15,-2-1 16 0,-1 0-9 0,0-1-2 16,-3 0-14-16,-1-1 10 0,-2 11-9 0,0-23 17 16,-2 12-3-16,-2-1-2 0,-2 0-4 0,-1 0 4 15,1 2-10-15,-3 0 3 0,0 2-9 0,0 1 1 16,0 2-36-16,0 1-26 0,-1 0-78 15,0 1-42-15,10 3-117 0,-22-2-309 0,22 2-137 16</inkml:trace>
  <inkml:trace contextRef="#ctx0" brushRef="#br0" timeOffset="14959.84">9587 1016 680 0,'0'0'555'0,"0"0"-134"0,0 0-82 0,0 0-45 16,4-10-56-16,-4 10-45 0,0 0-46 0,0 0-39 15,0 0-36-15,0 0-24 0,0 0-15 0,0 0-10 16,0 0-2-16,0 0 9 0,7 13 1 0,-7-13 5 15,4 16 3-15,-2-5 39 0,0 3 1 0,0 1-1 16,-1 2-5-16,0 0 0 0,2 0-17 16,-2 2 13-16,0-1 13 0,2 1-2 0,-2 0-10 15,2-1-14-15,-2-2-12 0,1 1-5 0,0-2-5 16,-1-1-6-16,0-1-3 0,0-2-8 0,1 0-50 16,-2-11-49-16,2 18-70 0,-2-18-64 0,2 13-54 15,-2-13-74-15,1 11-61 0,-1-11-472 16,0 0-432-16</inkml:trace>
  <inkml:trace contextRef="#ctx0" brushRef="#br0" timeOffset="15245.34">9608 1074 412 0,'0'0'486'0,"3"-18"-83"0,0 7-64 0,1 4-16 15,-4 7-30-15,9-17-56 0,-9 17-46 0,10-15-47 16,-4 10-24-16,2-2-34 0,1 0-18 0,0 3-15 15,1-1-10-15,2 3-12 0,-1-3-13 16,1 4-4-16,-12 1-5 0,23-1-3 0,-11 2-2 0,-1 1 0 16,0 2-5-16,1 0-2 0,-3 2 3 15,0 2-1-15,-2 0-1 0,-1 2 9 0,0-1 0 16,-4 1 4-16,0 1-2 0,-2 1 1 0,-2-1-1 16,-2 0 6-16,-2 1-6 0,-3-3 4 15,0 2 0-15,-2-2 0 0,-2-2 0 0,0 0-2 16,-1-2-14-16,0 0-19 0,-1-2-38 0,2-2-33 15,1 0-74-15,-2-2-61 0,3-3-173 16,-1 3-374-16,2-4-292 0</inkml:trace>
  <inkml:trace contextRef="#ctx0" brushRef="#br0" timeOffset="15611.49">10092 952 538 0,'0'0'394'0,"0"0"-100"0,0 0-47 0,0 0-66 16,0 0-40-16,0 0-56 0,0 0-7 0,0 0-38 15,0 0 15-15,11 3-37 16,-11-3 16-16,0 0-25 0,0 0 13 0,0 13-22 0,0-13 9 15,0 0-18-15,0 12 24 0,0-12-10 16,0 0 14-16,2 12-14 0,-2-12 23 0,0 0-24 16,2 11 21-16,-2-11-6 0,0 0 10 0,5 11-12 15,-5-11 18-15,0 0-15 0,0 0 19 0,10 6-16 16,-10-6 15-16,0 0-14 0,0 0 6 0,12-4-22 16,-12 4 10-16,7-7-12 0,-7 7 11 0,3-8-17 15,-3 8 12-15,3-10-17 0,-3 10 8 0,0 0-21 16,0-15 3-16,0 15-36 0,0 0-23 15,-3-14-57-15,3 14-25 0,0 0-64 0,-10-7-74 16,10 7-211-16,0 0 0 0</inkml:trace>
  <inkml:trace contextRef="#ctx0" brushRef="#br0" timeOffset="15979.88">10120 1194 533 0,'0'0'428'0,"0"0"-119"0,0 0-71 16,0 0-68-16,0 0-32 0,0 0-46 0,-5 8-24 16,5-8-32-16,0 0 18 0,-3 10-33 0,3-10 16 15,0 0-27-15,-3 12 18 0,3-12-29 0,-3 9 24 16,3-9-27-16,-3 11 23 0,3-11-17 0,0 0 18 15,-1 16-28-15,1-16 41 0,0 0-28 0,3 14 10 16,-3-14 26-16,5 9-18 0,-5-9 17 0,10 6-16 16,-10-6 10-16,9 7-16 0,-9-7 12 0,9 5-11 15,-9-5 16-15,0 0-16 0,14 1 10 0,-14-1-11 16,0 0 30-16,11-5 17 0,-11 5 20 0,7-8 22 16,-7 8-2-16,0 0-1 0,6-11-11 0,-6 11-4 15,0 0-43-15,4-13-30 0,-4 13-73 16,0 0-109-16,-5-9-130 0,5 9-182 0,-9-4-271 15,9 4-258-15</inkml:trace>
  <inkml:trace contextRef="#ctx0" brushRef="#br0" timeOffset="19438.71">1915 3841 53 0,'0'0'155'0,"0"0"1"0,0 0-14 15,0 0 0-15,0 0-6 0,0 0-13 16,0 0-3-16,0 0-11 0,0 0-8 0,0 0-16 0,-13 2 1 16,13-2-9-16,0 0-18 0,0 0-4 15,0 0 6-15,0 0-38 0,-15 0 30 0,15 0-32 16,0 0 26-16,0 0-27 0,0 0 42 15,-11 2-21-15,11-2 23 0,0 0-41 0,0 0 38 16,0 0-46-16,0 0 50 0,0 0-30 0,-12 2 46 16,12-2-29-16,0 0 21 0,0 0-37 0,0 0 23 15,0 0-34-15,0 0 18 0,0 0-19 0,0 0 9 16,0 0-20-16,0 0 17 0,0 0-28 16,0 0 32-16,0 0-24 0,0 0 18 0,0 0-28 0,13 0 25 15,-13 0-28-15,10-1 24 0,-10 1-21 0,18-1 22 16,-6-1-25-16,-12 2 22 0,22-1-23 15,-22 1 24-15,25-1-27 0,-10 0 28 0,-1 1-31 16,0-2 23-16,1 2-23 0,0-1 22 0,0 1-21 16,-1-1 19-16,0 1-19 0,0-1 20 0,-1 1-22 15,1 0 22-15,-1 0-16 0,-1-1 20 0,-12 1-25 16,24 0 24-16,-10 0-25 0,-14 0 19 0,26 0-21 16,-14-2 27-16,-12 2-20 0,27 0 18 0,-14 0-22 15,1 2 23-15,-3-4-24 0,-11 2 23 0,27 0-22 16,-12 2 29-16,-2-2-27 0,2-2 23 0,-1 4-27 15,1-4 24-15,0 2-23 0,-1 2 20 0,2-2-21 16,-1 0 21-16,1 0-20 0,0 1 23 16,-1-1-20-16,-1 1 22 0,1 0-21 0,1-1 15 15,-2 1-22-15,0-1 23 0,1 2-21 0,-2-2 21 16,1 1-20-16,-1-1 20 0,1 1-18 0,-1-1 20 16,-2 1-19-16,-11-1 21 0,24 2-24 0,-24-2 28 15,25 1-19-15,-25-1 23 0,25 0-27 0,-13 1 23 16,2-1-18-16,-3 1 12 0,2-1-18 0,2 1 22 15,-2-1-21-15,1 0 22 0,-14 0-24 0,26 0 20 16,-13 0-20-16,-13 0 18 0,22 0-25 16,-22 0 24-16,22 0-18 0,-22 0 23 0,22 0-30 15,-22 0 28-15,19 0-14 0,-19 0 22 0,18 0-26 16,-18 0 22-16,18 1-22 0,-18-1 17 0,15 0-20 16,-15 0 20-16,17 0-17 0,-17 0 17 15,15 0-17-15,-15 0 2 0,14 0 10 0,-14 0 2 16,13 0 2-16,-13 0-5 0,0 0 4 0,18 0 1 15,-18 0 2-15,0 0 4 0,13 0-4 0,-13 0-6 16,0 0 3-16,0 0-1 0,16 0-4 0,-16 0 0 16,0 0 0-16,0 0 0 0,13-1 2 0,-13 1 0 15,0 0 0-15,0 0-2 0,0 0-1 0,0 0 0 16,14 0-1-16,-14 0-24 0,0 0-43 16,0 0-63-16,0 0-74 0,0 0-66 0,8-4-119 0,-8 4-266 15,0 0-163-15</inkml:trace>
  <inkml:trace contextRef="#ctx0" brushRef="#br0" timeOffset="21329.08">3247 2635 122 0,'0'0'172'0,"0"0"7"0,0 0-34 15,0 0 12-15,0 0-23 0,0 0 21 16,0 0-25-16,0 0 24 0,0-12-34 0,0 12 2 16,0 0 0-16,0 0 2 0,0 0 6 0,0 0-8 15,0 0-7-15,0 0-16 0,0 0-16 0,0 0-19 16,0 0-11-16,0 0-14 0,0 0-11 0,0 0-12 15,0 0-8-15,0 0-8 0,0 0-4 0,0 0-4 16,0 0 0-16,0 0 2 0,0 0 1 0,0 0-3 16,0 0 4-16,0 0 1 0,-4 8-14 0,4-8 6 15,0 0 9-15,0 0 7 0,-1 14 6 16,1-14-11-16,0 0 1 0,-1 15 13 16,1-15-8-16,-2 12 2 0,2-12 0 0,-1 13 4 15,1-13-2-15,-1 15 1 0,1-15 6 0,-2 18 22 16,0-9 10-16,2-9 6 0,-1 22 10 0,-1-10 5 15,1 0-2-15,1 0-6 0,-1 0 0 0,-1 0-19 16,1 1 7-16,0-1-16 0,1 2 5 0,-1-3-11 16,-1 3 4-16,2-1-13 0,-1-1 13 0,1 0-18 15,-1-1 10-15,1 3-14 0,-3-2 13 0,3 0-20 16,0-12 10-16,0 23-12 0,0-23 12 0,0 23-13 16,-1-13 18-16,1 2-15 0,-1-1 16 0,1-11-10 15,0 22 10-15,0-22-17 0,0 21 17 16,-2-10-14-16,2-11 12 0,0 22-14 0,0-22 12 0,0 21-17 15,0-21 13-15,0 21-11 0,0-21 10 16,0 21-3-16,0-21-2 0,0 17-3 0,0-17-1 16,0 18 3-16,0-18 0 0,0 16-2 0,0-16 0 0,0 17-1 15,0-17 1-15,2 15 0 0,-2-15 2 16,0 17-1-16,0-17 0 0,0 14-4 0,0-14 0 16,1 16-2-16,-1-16-1 0,0 14 4 0,0-14 3 15,1 14-2-15,-1-14 3 0,3 14 0 0,-3-14-7 16,0 14 6-16,0-14-3 0,1 15 1 0,-1-15-3 15,1 13 4-15,-1-13-10 0,2 13 16 0,-2-13-13 16,1 13 14-16,-1-13-18 0,1 13 12 0,-1-13-14 16,1 11 15-16,-1-11-9 0,0 12 9 0,0-12-10 15,2 13 7-15,-2-13-13 0,1 11 17 16,-1-11-14-16,1 11 15 0,-1-11-15 0,2 12 13 0,-2-12-11 16,1 11 14-16,-1-11-9 0,1 12 13 15,-1-12-16-15,1 13 13 0,-1-13-16 16,2 12 19-16,-2-12-12 0,1 14 13 0,-1-14-15 15,1 11 12-15,-1-11-15 0,2 12 12 0,-2-12-13 16,0 13 14-16,0-13-13 0,1 10 10 0,-1-10-14 16,1 11 13-16,-1-11-11 0,0 0 15 0,1 14-12 15,-1-14 14-15,0 0-12 0,2 16 13 16,-2-16-14-16,0 0 11 0,2 14-10 0,-2-14 11 0,0 0-20 16,4 15 25-16,-4-15-24 0,1 10 16 15,-1-10-15-15,0 0 2 0,3 14 3 0,-3-14 2 16,0 0 2-16,2 14-1 0,-2-14-1 0,0 0 1 15,2 14 6-15,-2-14-2 0,0 0 3 0,2 12-8 16,-2-12 0-16,0 0 1 0,3 11 1 0,-3-11 0 16,0 0 2-16,2 11-1 0,-2-11 0 0,0 0 2 15,4 9 3-15,-4-9 0 0,0 0-1 0,0 0 0 16,4 10 0-16,-4-10 0 0,0 0 0 0,0 0 1 16,3 11-12-16,-3-11 9 0,0 0 4 0,0 0-1 15,0 0-1-15,3 10 1 0,-3-10-1 0,0 0 4 16,0 0 0-16,0 0-1 0,0 0-7 0,0 0 1 15,3 9 0-15,-3-9 1 0,0 0-1 16,0 0 1-16,0 0 1 0,0 0-5 0,0 0 8 16,0 0-1-16,0 0-1 0,0 0 2 0,0 0 0 15,0 0 0-15,0 0 0 0,0 0-1 0,0 0 1 16,0 0-12-16,0 0 13 0,0 0-2 0,0 0 1 16,0 0-1-16,0 0 0 0,0 0-3 0,0 0 2 15,0 0 1-15,0 0-1 0,1 11 1 0,-1-11-6 16,0 0 0-16,0 0 2 0,0 0 0 15,0 0 0-15,0 0-2 0,0 0 3 0,0 0-2 16,0 0 3-16,0 0 3 0,0 0-5 0,0 0-7 16,0 0 9-16,0 0-2 0,0 0 1 0,0 0-4 15,0 0-9-15,-12-1-5 0,12 1-9 16,0 0-7-16,-16 0-12 0,16 0-19 0,-16 0-18 16,16 0-25-16,-25-1-23 0,25 1-38 0,-25-2-75 15,9 2-39-15,1-1-91 0,-2 1-344 0,3 0-223 16</inkml:trace>
  <inkml:trace contextRef="#ctx0" brushRef="#br0" timeOffset="22706.5">3224 2593 101 0,'0'0'204'0,"0"0"-51"0,0 0 10 15,0 0-33-15,0 0 10 0,0 0-41 0,0 0 31 16,0 0-30-16,0 0 18 0,0 0-26 0,0 0 1 16,-4-10-2-16,4 10-7 0,0 0-14 0,0 0-8 15,0 0 14-15,0 0 7 0,0 0-8 0,0-13-17 16,0 13 8-16,0 0 32 0,0 0-2 0,0-12 9 15,0 12-6-15,0 0 2 0,-1-10 6 0,1 10 6 16,0 0-1-16,0 0 6 0,-3-13-14 0,3 13-8 16,0 0-6-16,0 0-17 0,0 0 14 0,-1-11-13 15,1 11 6-15,0 0-8 0,0 0 8 0,0 0-11 16,0 0 7-16,-1-10-7 0,1 10 1 16,0 0-10-16,0 0-2 0,0 0-9 0,0 0-11 0,0 0-10 15,0 0-3-15,0 0 7 0,-3-10-12 16,3 10 7-16,0 0-3 0,0 0 4 0,0 0-14 15,0 0 9-15,0 0-14 0,0 0 8 0,0 0-8 16,0 0 0-16,0 0-18 0,0-13 0 0,0 13 2 16,0 0 0-16,0 0 2 0,-1-11-5 15,1 11 2-15,0 0 7 0,0 0 0 0,-1-11-4 16,1 11-27-16,0 0 32 0,0 0-9 0,0 0-5 16,0 0-2-16,0 0-1 0,0 0-1 0,0 0-4 15,0 0-2-15,0 0-9 0,0 0 6 0,0 0-11 16,0 0 14-16,0 0-6 0,0 0 9 0,0 0-5 15,0 0 17-15,0 0-13 0,0 0 18 0,0 0-7 16,0 17 10-16,0-17-7 0,1 15 12 0,-1-15-7 16,1 21 5-16,-1-21-1 0,1 23 6 0,-1-10-8 15,0 0 11-15,0 0-10 0,0 2 3 16,2-1-11-16,-2 1-14 0,0 2-68 0,0 0-51 16,0-1-48-16,0 1-46 0,0 0-83 0,1-2-72 15,-1 2-84-15,1-2-268 0,-1-4-250 0</inkml:trace>
  <inkml:trace contextRef="#ctx0" brushRef="#br0" timeOffset="23902.99">3251 2457 175 0,'0'0'220'0,"0"0"-23"0,0 0-53 0,-10-3 2 16,10 3-46-16,0 0 20 0,0 0-34 16,0 0 12-16,0 0-33 0,0 0-2 0,0 0 1 15,0 0-4-15,0 0-12 0,0 0 1 0,0 0-5 0,0 0-10 16,0 0-4-16,0 0-3 0,0 0-2 0,0 0-1 15,0 0-6-15,0 0-2 0,0 0-7 0,0 0-2 16,0 0-2-16,0 0-2 0,0 0 4 0,0 0 12 16,0 0 9-16,0 0 2 0,7 6-4 0,-7-6 6 15,0 0 7-15,14 1 9 0,-14-1 2 0,14 0 8 16,-14 0 21-16,18-1-5 0,-18 1-3 0,24-1-13 16,-11-1-8-16,1 2-12 0,2-1-3 15,1 0-3-15,2 0-4 0,0-2-2 0,1 2-6 16,-2 0-3-16,2 0 2 0,2-1-5 0,-3 1-2 15,2 0 1-15,-2 0 2 0,3 0-5 0,-2 0 1 16,1-1 4-16,0 1-6 0,1 0 1 0,0 0-1 16,-3 1 0-16,3-2-4 0,-2 1 3 0,-1 0-4 15,0 0-2-15,-2 1 0 0,2-1-23 0,-5 2 34 16,3-2-8-16,-3 1 2 0,1-2 0 16,-1 1-1-16,0 1 2 0,-1-1-6 0,2 1 1 15,-2-1-3-15,2 0 0 0,-2 1-1 0,3-1 4 16,-2 1 1-16,2-2 1 0,0 2-2 15,3 0-2-15,-1 0-5 0,2-1 1 0,-1 1 0 16,-1 0 3-16,1 0-2 0,-1 0-1 0,2 0 2 16,-1 0 0-16,-4 0-2 0,4 3 12 0,-2-3-5 15,-1 0 1-15,0 0-3 0,0 0-4 0,0 0 2 16,-2 0-2-16,0 0 1 0,0 0 4 0,0 0-3 16,0 0 1-16,0 0 4 0,0 0-1 0,0-2-1 15,0 2 1-15,2-1-2 0,-2 1-3 0,0 0-3 16,0 0 2-16,1 0 0 0,-2 0-2 0,1 0 6 15,-1-1 1-15,1 1 2 0,-1 0-2 16,-1 0-6-16,2 0-1 0,-14 0 0 0,26 1-2 16,-13-1 7-16,-13 0 0 0,25 0 1 0,-12 0-2 15,1 0 2-15,-1 0-1 0,-13 0-1 0,25 0 2 16,-13 1-1-16,2-1-1 0,-14 0-3 0,23 2 3 16,-23-2-3-16,21 0 1 0,-21 0 0 0,17 0 1 15,-17 0 3-15,17 1 6 0,-17-1-7 0,17 0-16 16,-17 0 25-16,20 0-19 0,-20 0 6 15,19 0-10-15,-19 0 18 0,19 0 2 0,-19 0 0 0,18 1-1 16,-18-1 5-16,18 0-4 0,-18 0-1 0,18-1 1 16,-18 1-3-16,17 0 0 0,-17 0-3 0,16 0-1 15,-16 0-1-15,14-1 0 16,-14 1 0-16,14 0-1 0,-14 0-1 0,14-2 0 16,-14 2 6-16,17 0-2 0,-17 0-2 0,15-1-2 15,-15 1 1-15,17 0-1 0,-17 0 1 0,14-1 0 16,-14 1 4-16,0 0 2 0,18 0 4 0,-18 0 1 15,0 0-2-15,14-1 4 0,-14 1-4 0,0 0 2 16,0 0 0-16,14 0-4 0,-14 0 0 0,0 0-10 16,0 0-20-16,0 0-23 0,0 0-72 0,12-1-36 15,-12 1-41-15,0 0-93 0,0 0-412 0,0 0-209 16</inkml:trace>
  <inkml:trace contextRef="#ctx0" brushRef="#br0" timeOffset="25654.73">5118 2413 200 0,'0'0'231'0,"0"0"-28"16,0 0-16-16,0 0-7 0,0 0-9 16,0 0-9-16,0 0-8 0,0 0-37 15,0 0 36-15,0 0-40 0,0 0 31 0,0 0-40 0,0 0 18 16,0 0-32-16,0 0 6 0,0 0-28 0,0 0 8 15,0 0-28-15,0 0 6 0,0 0-26 0,0 0 4 16,0 0-27-16,0 0 12 0,0 0-9 0,0 0-9 16,0 0-6-16,0 0-3 0,0 0-4 0,0 0 0 15,0 0 5-15,0 0 5 0,-4 8 1 16,4-8 1-16,0 0-3 0,0 15 9 0,0-15-2 0,-1 12 1 16,1-12 3-16,-1 15 0 0,1-15-4 0,-2 16-2 15,2-16 5-15,-1 18-7 0,0-8 7 16,1-10-1-16,-2 20-3 0,2-20 8 0,-1 21 5 15,1-21-3-15,-1 19-2 0,1-19 1 0,-2 17-3 16,2-17-5-16,-1 17 13 0,1-17-5 0,-1 17 1 16,1-17 2-16,-1 17-9 0,1-17-1 0,-3 17 1 15,3-17 4-15,-1 15-4 0,1-15 4 0,0 18 5 16,0-18-2-16,-1 17-23 0,1-17 18 16,0 18-17-16,0-18 28 0,0 21-24 0,0-21 22 0,0 20-19 15,0-20 14-15,0 19-19 0,0-19 28 16,0 20-21-16,0-20 24 0,0 20-34 0,0-20 25 15,0 18-18-15,0-18 15 0,-2 18-14 0,2-18 15 16,0 17-22-16,0-17 23 0,0 15-13 0,0-15 20 16,0 17-22-16,0-17-5 0,2 15 2 0,-2-15 4 15,1 18 9-15,-1-18-8 0,0 17 1 16,0-17 3-16,1 19 15 0,-1-19-18 0,0 20 21 16,0-20-31-16,3 19 18 0,-3-19-21 0,0 18 21 15,0-18-19-15,1 18 20 0,-1-18-18 16,0 20 22-16,0-20-14 0,1 20 13 0,0-9-15 0,-1-11 13 15,2 20-18-15,-2-20 18 0,1 20-24 16,-1-20 25-16,1 18-20 0,-1-18 22 0,2 17-19 0,-2-17 16 16,1 17-18-16,-1-17 18 0,1 17-22 15,-1-17 28-15,2 15-25 0,-2-15 22 0,1 14-24 16,-1-14 17-16,0 16-16 0,0-16 19 0,1 16-17 16,-1-16 19-16,1 15-17 0,-1-15 19 0,0 16-15 15,0-16 15-15,2 16-20 0,-2-16 17 0,1 15-17 16,-1-15 15-16,1 14-16 0,-1-14 17 0,2 15-18 15,-2-15 18-15,1 13-18 0,-1-13 20 0,0 13-26 16,0-13 31-16,1 13-24 0,-1-13 19 0,1 13-23 16,-1-13 20-16,0 11-19 0,0-11 19 0,2 14-16 15,-2-14 19-15,0 13-20 0,0-13 19 0,1 13-17 16,-1-13 13-16,2 12-15 0,-2-12 17 0,0 12-20 16,0-12 16-16,2 12-15 0,-2-12 20 15,0 12-20-15,0-12 20 0,1 12-18 0,-1-12 17 16,1 11-16-16,-1-11 19 0,1 12-20 0,-1-12 24 15,2 12-19-15,-2-12 18 0,0 12-26 0,0-12 23 16,0 12-19-16,0-12 16 0,0 12-16 0,0-12 17 16,0 0-18-16,0 15 21 0,0-15-16 0,0 0 14 15,0 17-17-15,0-17-1 0,1 11 2 0,-1-11 2 16,0 0 0-16,0 16 2 0,0-16-6 16,0 0 7-16,1 15 1 0,-1-15 0 0,0 0 0 15,0 15 0-15,0-15 0 0,0 0 4 16,2 13-1-16,-2-13 0 0,0 0-4 0,0 16 0 15,0-16 0-15,0 0 3 0,0 12 12 0,0-12-15 16,0 0 1-16,0 14 9 0,0-14-9 0,0 0 2 16,1 12 1-16,-1-12-5 0,0 0 1 0,0 0 0 15,0 16 0-15,0-16 0 0,0 0 1 0,1 11 0 16,-1-11 0-16,0 0-2 0,0 0 1 0,1 14 5 16,-1-14-6-16,0 0 1 0,0 0 9 0,0 0-6 15,0 13 2-15,0-13-4 0,0 0 4 0,0 0 1 16,0 0 1-16,0 0 0 0,0 0 0 0,0 0 2 15,0 12-2-15,0-12-2 0,0 0 4 0,0 0 0 16,0 0-3-16,0 0-5 0,0 0 2 16,0 0-2-16,0 0-4 0,0 0-27 0,0 0-108 15,0 0-10-15,0 0-99 0,0 0-86 0,0 0-374 16,0 0-215-16</inkml:trace>
  <inkml:trace contextRef="#ctx0" brushRef="#br0" timeOffset="26830.9">5137 3837 106 0,'0'0'186'0,"0"0"-34"0,0 0-24 0,0 0-14 15,-10 5-11-15,10-5-7 0,0 0-1 0,0 0 1 16,0 0-8-16,0 0-9 0,0 0-13 0,0 0 0 16,0 0-4-16,0 0-9 0,0 0-3 0,0 0-8 15,0 0 0-15,0 0-4 0,0 0 2 0,0 0 3 16,9 5-1-16,-9-5-4 0,0 0-1 0,0 0 2 15,17 0 9-15,-17 0 11 0,0 0-48 0,20 0 58 16,-20 0-60-16,19 0 55 0,-19 0-65 0,19 0 63 16,-6-1-6-16,-13 1-7 0,24-1-10 0,-24 1-5 15,26 0-11-15,-12 0-55 0,-1-2 72 0,2 2-9 16,-2 0-6-16,0-1-9 0,1 1-1 16,0 0 2-16,0-1-3 0,-1 1 0 0,0 0-69 0,2 0 75 15,-1 0-61-15,0 0 70 0,1 0-67 16,-1 0 69-16,0 0-66 0,3 0 68 0,-3 0-70 15,1 0 70-15,1 0-65 0,-1 0 66 0,0-1-68 16,1 1 67-16,-2 0-65 0,1 1 66 0,-1-2-66 16,1 1 70-16,-1 1-70 0,2-1 72 0,-2-1-63 15,0 1 63-15,-1 0-66 0,1 1 63 0,-3-2-66 16,2 1 68-16,-13 0-56 0,24 0 61 0,-10-2-70 16,-2 4 68-16,-12-2-67 0,23 0 64 0,-23 0-65 15,25 0 64-15,-25 0-68 0,25 0 69 0,-10 0-7 16,-1-2-7-16,1 2-3 15,1 0-6-15,3 0-7 0,-1-1 4 0,0 1-4 16,2 0 1-16,-2-1-2 0,2 1-9 0,1 0 2 16,-2 0 0-16,0-1 3 0,0 1 6 0,-2 0-10 15,0 0 14-15,-2-1-17 0,0 1-55 0,-1 0 71 16,0-2-62-16,-1 2 73 0,0 0-67 0,0-1 66 16,0 1-62-16,1 0 65 0,-2 0-64 15,-12 0 66-15,26 0-63 0,-13-1 65 0,1 1-62 0,-1 0 65 16,2-1-64-16,-1 1 65 0,1-1-63 0,-1 1 64 15,2-1-66-15,-2-1 67 0,-1 2-67 0,1-1 63 16,-2 0-65-16,2 1 63 0,-1-1-63 0,-13 1 67 16,24-2-60-16,-24 2 57 0,23-1-54 15,-23 1 55-15,22-1-66 0,-22 1 66 0,19-1-73 16,-19 1 74-16,19-1-67 0,-19 1 62 0,17-2-65 16,-17 2 63-16,19 0-63 0,-19 0 68 0,18 0-65 15,-18 0 64-15,22 0-61 0,-22 0 62 0,23 0-66 16,-23 0 67-16,24 0-67 0,-12 2 67 0,-12-2-66 15,23 0 70-15,-23 0-67 0,20 0 67 0,-20 0-64 16,21 0 64-16,-21 0-61 0,17-2 64 0,-17 2-55 16,17 0 63-16,-17 0-49 0,14 0 61 0,-14 0-35 15,13 0 51-15,-13 0-57 0,0 0 45 0,15-1-58 16,-15 1 45-16,0 0-54 0,0 0 59 0,14 0-74 16,-14 0 31-16,0 0-88 0,0 0 22 0,12-1-109 15,-12 1-21-15,0 0-61 0,0 0-94 16,0 0-294-16,11-3-141 0</inkml:trace>
  <inkml:trace contextRef="#ctx0" brushRef="#br0" timeOffset="28707.3">6958 2328 93 0,'0'0'222'0,"0"0"-18"15,0 0 1-15,0 0-4 0,0 0-17 16,0 0 28-16,0 0-27 0,0 0 23 0,0 0-33 15,0 0 5-15,0 0-38 0,0 0 0 0,0 0-40 16,0 0 8-16,0 0-31 0,0 0 8 0,0 0-32 0,0 0 8 16,0 0-31-16,0 0 8 0,0 0-24 15,0 0 13-15,0 0-29 0,0 0 3 0,0 0-12 16,0 0 13-16,0 0-23 0,0 0 19 0,-5 7-17 16,5-7 15-16,0 0-14 0,0 0 26 0,1 13-15 15,-1-13 20-15,2 12-11 0,-2-12 15 16,1 16 8-16,-1-16 1 0,1 20 10 15,-1-20 12-15,2 24-12 0,-1-12 10 0,0 0-12 16,0 0-5-16,1 0-5 0,-1 0-6 0,0 0-2 0,1 0-7 16,0 0 2-16,-2 0-2 0,3 0 0 15,-2-1 3-15,1 1-9 0,0-1-3 0,-1-1-1 16,-1-10 2-16,1 22-7 0,0-11 11 0,1 0-13 16,-1-1 21-16,-1-10-18 0,3 21 18 0,-3-21-12 15,1 21 14-15,1-12-15 0,-2-9 12 0,2 20-10 16,-2-20 18-16,2 21-8 0,-2-21 11 0,3 20-11 15,-3-20 13-15,1 20-16 0,-1-20 16 0,3 19-19 16,-3-19 15-16,1 20-11 0,-1-20 9 0,4 15-15 16,-4-15 7-16,1 16-14 0,-1-16 16 0,1 16-11 15,-1-16 14-15,3 15-16 0,-3-15-3 0,1 15 3 16,-1-15 1-16,3 15 10 0,-3-15-3 0,2 16-5 16,-2-16 3-16,2 17 2 0,-2-17 0 0,3 16-2 15,-3-16 4-15,3 19 0 0,-3-19-1 16,3 15-2-16,-3-15-3 0,2 16 1 0,-2-16-3 15,3 14 1-15,-3-14 1 0,1 14-4 0,-1-14-3 16,4 16 4-16,-4-16 0 0,1 15 3 16,-1-15-2-16,2 15-1 0,-2-15 3 0,2 15 1 15,-2-15-14-15,1 16 9 0,-1-16 0 0,3 17 8 16,-3-17-11-16,1 16 11 0,-1-16-12 0,1 17 9 16,-1-17-10-16,2 16 10 0,-2-16-17 0,1 16 10 15,-1-16 3-15,1 17 2 0,-1-17-2 0,1 16 7 16,-1-16-15-16,2 16 14 0,-2-16-11 0,1 17 10 15,-1-17-12-15,0 16 6 0,0-16-8 0,1 15 9 16,-1-15-10-16,0 15 11 0,0-15-15 16,2 13 14-16,-2-13-13 0,0 12 12 0,0-12-4 15,0 13 5-15,0-13-9 0,0 13 12 0,0-13-9 16,1 13 9-16,-1-13-14 0,0 14 10 0,0-14-9 16,0 12 11-16,0-12-9 0,0 13 11 0,0-13-12 15,1 13 16-15,-1-13-15 0,0 13 9 0,0-13-8 16,1 13 15-16,-1-13-14 0,0 14 9 0,0-14-6 15,0 14 8-15,0-14-7 0,0 13-1 0,0-13 0 16,2 14 3-16,-2-14-3 0,0 15 2 0,0-15-2 16,0 16-2-16,0-16-1 0,0 12-6 0,0-12 7 15,1 14 3-15,-1-14 1 0,0 13-1 0,0-13 0 16,2 11 0-16,-2-11 0 16,0 0 2-16,0 15 1 0,0-15-6 0,0 0 2 15,0 16 3-15,0-16-4 0,0 0 1 0,2 15 1 16,-2-15 0-16,0 0 1 0,0 13 1 0,0-13 1 15,0 0-2-15,0 13-3 0,0-13 2 0,0 0 8 16,0 0-54-16,0 13 51 0,0-13-1 0,0 0 0 16,1 11-1-16,-1-11 2 0,0 0-1 0,0 0 1 15,-1 12-6-15,1-12 5 0,0 0-58 0,1 11 61 16,-1-11 0-16,0 0-2 0,0 0-49 0,0 0 58 16,0 13-57-16,0-13 62 0,0 0-58 0,0 0 61 15,-1 11-57-15,1-11 55 0,0 0-52 16,0 0 60-16,0 0-58 0,1 13 61 0,-1-13-56 0,0 0 52 15,0 0-59-15,0 0 64 0,0 12-64 16,0-12 60-16,0 0-60 0,0 0 59 0,0 0-57 16,0 0 59-16,0 0-56 0,0 0 54 0,1 12-57 15,-1-12 57-15,0 0-56 0,0 0 58 0,0 0-59 16,0 0 59-16,0 0-58 0,0 0 59 0,0 0-59 16,0 0 58-16,0 0-58 0,0 0 59 0,0 0-60 15,0 0 59-15,0 0-54 0,0 0 57 0,0 0-62 16,0 0 59-16,0 0-58 0,0 0 60 0,0 0-61 15,0 0 59-15,0 0-52 0,0 12 50 0,0-12-53 16,0 0 52-16,0 0-59 0,0 0 52 16,0 0-60-16,0 0 55 0,0 0-59 0,0 0 55 15,0 0-58-15,0 0 57 0,0 0-47 16,0 0 67-16,-12 4-63 0,12-4 52 0,0 0-51 16,-16 3 54-16,16-3-72 0,-16 2 31 0,4 0-102 15,-1-1-27-15,0 0-146 0,-1-1-85 0,-6 1-480 16,1-2-406-16</inkml:trace>
  <inkml:trace contextRef="#ctx0" brushRef="#br0" timeOffset="30563.73">6970 2293 65 0,'0'0'135'16,"0"0"10"-16,0 0-10 0,0 0 5 0,0 0-10 16,0 0-1-16,0 0-6 0,0 0-27 0,0 0 20 15,0 0-34-15,0 0 19 0,0 0-30 0,0 0 20 16,0 0-24-16,0 0 12 0,0 0-37 0,0 0 25 16,0 0-40-16,0 0 24 0,0 0-30 0,0 0 35 15,0 0-30-15,0 0 29 0,0 0-25 0,0 0 44 16,0 0-24-16,0 0 32 0,0 0-30 0,0 0 20 15,0 0-33-15,0 0 9 0,0 0-18 0,14 3 21 16,-14-3-24-16,0 0 20 0,13 2-23 16,-13-2 33-16,16 1-23 0,-16-1 21 0,21 0-22 15,-7 0 22-15,-1 0-23 0,4-1-19 16,-2 1 11-16,1 1 11 0,2-1-18 0,0 0 19 16,1 0-17-16,-1 0 7 0,1 0-21 0,-1 0 18 15,1 0-21-15,-1-1 17 0,0 1-18 0,-2 0 15 16,0 0-16-16,-1 0 19 0,1 0-19 0,0 0 14 15,0 0-17-15,0 0 9 0,-2 0-10 0,3 0 13 16,-3 0-14-16,1 0 14 0,1 0-13 0,-3 0 14 16,2 1-10-16,0-2 11 0,-1 1-13 0,1 0 17 15,1 0-20-15,0 0 13 0,-2-2-14 16,3 2 12-16,-3 0-12 0,1 0 15 0,-1-1-21 16,2 1 19-16,-2 0-16 0,-1 1 14 0,2-1-11 0,-2-1 15 15,1 1-19-15,0 0 18 0,0-1-17 16,-1 1 17-16,1 0-21 0,-2 0 22 0,1 1-11 15,1-1 15-15,-1 0-22 0,1 0 17 0,-1 0-16 16,1 0 16-16,-1 1-11 0,2-1 14 0,-2 0-20 16,1 0 18-16,0 0-24 0,-1 2 22 0,1-2-18 15,-14 0 22-15,25 0-17 0,-25 0 20 16,24 0-20-16,-11 0 16 0,0 1-15 0,1-1 17 16,-1 0-16-16,0 0 13 0,1 1-11 0,-1-2 8 15,2 1-6-15,-2 0-1 0,1 1-8 0,-1-1 11 16,1 0-11-16,0 1 17 0,-1-1-17 0,1 0 12 15,-2 1-8-15,2-1-14 0,1 2 16 16,-2-2 20-16,0 1-18 0,-13-1 12 0,25 0-18 16,-25 0 15-16,20 1-14 0,-20-1 18 0,18 1-16 15,-18-1 15-15,19 0-14 0,-19 0 9 0,17 2-10 16,-17-2 11-16,18 0-15 0,-18 0 17 0,15 0-15 16,-15 0 16-16,19 0-18 0,-19 0 16 0,18 0-13 15,-18 0 15-15,19 0-18 0,-19 0 16 0,19 0-14 16,-19 0 10-16,17 0-8 0,-17 0 14 0,18 0-21 15,-18 0 19-15,15 1-14 0,-15-1 12 16,17 0-15-16,-17 0 18 0,15 0-18 0,-15 0 16 0,14 1-15 16,-14-1 15-16,13 0-16 0,-13 0 17 15,13-1-18-15,-13 1 19 0,0 0-17 0,17 1 15 16,-17-1-13-16,0 0 17 0,16-1-16 0,-16 1 16 0,0 0-21 16,14 1 20-16,-14-1-13 0,0 0 12 15,14-1-18-15,-14 1 15 0,0 0-17 0,0 0 18 16,14 0-16-16,-14 0 17 0,0 0-16 0,0 0 16 15,13 1-11-15,-13-1 11 0,0 0-17 0,0 0 17 16,0 0-17-16,14 0 16 0,-14 0-15 0,0 0 17 16,0 0-17-16,14 0 17 0,-14 0-18 0,0 0 16 15,0 0-15-15,0 0 13 0,13-1-9 16,-13 1 17-16,0 0-19 0,0 0 13 0,0 0-20 16,0 0 20-16,0 0-14 0,0 0 16 0,0 0-12 15,13 0 11-15,-13 0-11 0,0 0 14 16,0 0-13-16,0 0 14 0,0 0-16 0,0 0 18 15,0 0-18-15,0 0 15 0,0 0-15 0,11-4 17 16,-11 4-16-16,0 0 15 0,0 0-13 0,0 0 12 16,0 0-12-16,0 0 15 0,0 0-17 0,0 0 11 15,0 0-17-15,0 0 10 0,0 0-17 0,0 0 3 16,0 0-31-16,0 0-5 0,0 0-47 0,0 0-17 16,0 0-84-16,0 0-32 0,0 0-150 0,0 0-335 15,0 0-221-15</inkml:trace>
  <inkml:trace contextRef="#ctx0" brushRef="#br0" timeOffset="32166.95">8730 2312 34 0,'0'0'311'0,"0"0"-58"15,0 0-49-15,0 0 8 16,0 0-46-16,0 0 20 0,0 0-33 0,0 0 23 0,0 0-34 0,0 0 22 15,0 0-26-15,0 0 15 16,0 0-40-16,0 0 9 0,0 0-33 0,0 0 9 16,0 0-29-16,0 0-1 0,0 0-26 0,0 0 2 15,0 0-24-15,0 0 11 0,0 0-25 0,0 0 9 16,0 0-26-16,0 0 15 0,0 0-20 0,0 0 20 16,0 0-20-16,0 0 20 0,0 0-18 0,-4 8 21 15,4-8-19-15,0 0 27 0,1 12-20 0,-1-12 20 16,1 13-26-16,-1-13 25 0,2 14-23 0,-2-14 21 15,3 18-20-15,-3-18 25 0,2 20-20 0,-1-9 21 16,0 1 0-16,0 0 0 0,1 0-1 16,-1 0 4-16,-1 1-2 0,1 0 7 0,-1 1-4 0,2-1-19 15,-2-1 19-15,0 1-1 0,0 1-20 16,1-2 16-16,-1 1-12 0,1 0 25 0,-1 0-19 16,0-1 13-16,0 1-12 0,1-1 13 0,-1 0-16 15,0 0 9-15,2 0-19 0,-2 1 19 0,0-13-10 16,0 23 6-16,0-10 5 0,0-1-6 0,1 0-4 15,-1-12 18-15,0 23-13 0,0-23 20 0,0 21-6 16,1-8 12-16,-1-13-21 0,0 20 11 0,0-20-18 16,0 20 0-16,2-9-1 0,-2-11-5 0,0 21 7 15,0-21-3-15,0 20-3 0,1-9 5 16,-1-11-4-16,0 19 1 0,1-8-3 0,-1-11-3 0,0 20 1 16,0-20 2-16,0 20-4 0,0-20 2 15,1 21 1-15,-1-21 2 0,2 21 0 0,-2-21 0 16,1 19-1-16,-1-19-6 0,0 16 0 0,0-16-3 15,1 16 1-15,-1-16 1 0,0 16 6 0,0-16-1 16,3 15 2-16,-3-15 0 0,1 17-8 0,-1-17 8 16,1 17-2-16,-1-17 4 0,2 18 2 15,-2-18 4-15,0 17-15 0,0-17 9 0,1 17-9 16,-1-17-3-16,1 16 13 0,-1-16-14 0,1 16 9 16,-1-16-9-16,2 15 7 0,-2-15-4 0,1 16 8 15,-1-16-12-15,1 15 12 0,-1-15-9 16,2 14-14-16,-2-14 18 0,1 14-3 0,-1-14 3 15,1 12 11-15,-1-12-13 0,1 14 12 0,-1-14-15 16,2 13 11-16,-2-13-8 0,0 12 4 0,0-12-3 16,1 13 9-16,-1-13-14 0,1 13 15 0,-1-13-14 15,0 13 11-15,0-13-13 0,2 13 12 0,-2-13-14 16,1 11 11-16,-1-11-9 0,1 12 0 0,-1-12 10 16,1 13-8-16,-1-13 2 0,2 10-1 0,-2-10 1 15,1 11 0-15,-1-11 1 0,1 11-2 0,-1-11 3 16,0 0 2-16,3 15-2 0,-3-15 2 0,1 11 8 15,-1-11-5-15,1 11-1 0,-1-11-4 0,1 11-1 16,-1-11 0-16,2 10 2 0,-2-10-2 16,0 0 1-16,1 15-5 0,-1-15 2 0,1 11 3 15,-1-11 1-15,0 0 0 0,2 13 0 0,-2-13-1 16,0 0 1-16,2 13 2 0,-2-13 0 0,0 0-1 16,3 13 6-16,-3-13-16 0,0 0 11 0,1 14-1 15,-1-14 0-15,0 0 0 0,3 11 1 0,-3-11 3 16,0 0-3-16,1 13 2 0,-1-13-5 0,0 0-2 15,1 10 5-15,-1-10-57 0,0 0 65 0,2 12-1 16,-2-12-4-16,0 0-1 0,1 11-1 0,-1-11-50 16,0 0 60-16,1 11-57 0,-1-11 64 0,0 0-58 15,1 11 60-15,-1-11-56 0,0 0 67 0,2 10-58 16,-2-10 49-16,0 0-57 0,0 0 59 16,3 12-60-16,-3-12 61 0,0 0-59 15,0 0 59-15,2 12-53 0,-2-12 55 0,0 0-56 16,0 0 55-16,0 0-58 0,1 10 58 0,-1-10-58 15,0 0 59-15,0 0-60 0,0 0 59 0,0 0-58 16,0 0 57-16,1 11-56 0,-1-11 56 0,0 0-50 16,0 0 47-16,0 0-56 0,0 0 58 0,0 0-58 15,0 0 59-15,0 0-60 0,1 10 62 0,-1-10-59 16,0 0 58-16,0 0-56 0,0 0 55 0,0 0-56 16,0 0 60-16,0 0-58 0,0 0 58 15,0 0-58-15,0 0 53 0,0 0-58 0,0 0 58 16,0 0-57-16,2 12 56 0,-2-12-59 0,0 0 59 15,0 0-56-15,0 0 56 0,0 0-52 0,0 0 54 16,0 0-53-16,0 0 53 0,1 11-57 0,-1-11 58 16,0 0-59-16,0 0 62 0,0 0-62 0,0 0 63 15,0 0-61-15,0 0 59 0,1 10-59 0,-1-10 58 16,0 0-58-16,0 0 57 0,0 0-44 0,0 0 48 16,0 0-57-16,0 0 57 0,0 0-62 0,0 0 59 15,0 0-59-15,0 0 62 0,0 12-61 0,0-12 60 16,0 0-60-16,0 0 60 0,0 0-57 0,0 0 53 15,0 0-53-15,0 0 55 0,0 0-57 0,0 0 57 16,0 0-59-16,0 0 59 0,0 0-61 0,0 0 64 16,0 0-60-16,0 0 59 0,0 0-67 15,0 0 29-15,0 0-91 0,0 0 1 0,0 0-135 16,0 0-63-16,0 0-84 0,0 0-482 0,0 0-408 16</inkml:trace>
  <inkml:trace contextRef="#ctx0" brushRef="#br0" timeOffset="33986.71">8896 3827 209 0,'0'0'217'0,"0"0"-41"0,-9 3-24 16,9-3 17-16,0 0-62 0,0 0-10 0,0 0-17 15,0 0-10-15,0 0-15 0,0 0 1 16,0 0-26-16,0 0 19 0,0 0-12 0,0 0 10 0,0 0-10 16,0 0 29-16,0 0-27 0,0 0 71 0,0 0-71 15,0 0 49-15,0 0-47 0,0 0 58 0,0 0-71 16,0 0 65-16,0 0-61 0,0 0 2 0,0 0 69 16,0 0-67-16,0 0 66 0,0 0-57 0,0 0 62 15,0 0-51-15,0 0 55 0,0 0-57 0,0 0 54 16,-8 6-57-16,8-6 45 0,0 0-68 0,0 0 36 15,0 0-57-15,0 0 48 0,0 0-53 0,-10-2 45 16,10 2-54-16,0 0 49 0,0 0-55 16,0 0 51-16,0 0-53 0,-10-3 49 0,10 3-51 15,0 0 45-15,0 0-55 0,0 0 51 0,0 0-51 16,0 0 52-16,0 0-54 0,0 0 52 0,0 0-50 16,0 0 51-16,0 0-43 0,-13-1 56 15,13 1-52-15,0 0 62 0,0 0-48 0,0 0 55 16,0 0-54-16,0 0 49 0,0 0-59 0,0 0 54 15,0 0-61-15,0 0 57 0,0 0-55 16,0 0 56-16,0 0-59 0,0 0 57 0,0 0-54 0,15 0 51 16,-15 0-58-16,0 0 50 0,17 1-52 0,-17-1 53 15,15 0-53-15,-15 0 56 0,21 0-56 16,-21 0 55-16,24 0-57 0,-10 0 56 0,-1 0-58 0,1 1 59 16,-1-1-57-16,1 0 56 0,1 0-57 15,-1 0 58-15,1 0-57 0,-1 0 56 0,2 0-57 16,-1 0 7-16,2 0 57 0,-2 0-57 0,0 0 5 15,1 0 55-15,2-1-63 0,-3 1 53 0,2 0-56 16,-3-1 57-16,3 1-57 0,0 0 56 0,-2-1-57 16,2 1 59-16,-3 0-59 0,3-1 53 0,-2 1-53 15,2 0 55-15,-3-1-60 0,1 1 58 0,-1 0-55 16,-1-2 56-16,1 2-56 0,-1-1 57 0,1 1-56 16,-1 0 56-16,2 0-58 0,-2 0 57 0,2-1-57 15,-2 1 59-15,3 0-57 0,-2 0 64 16,1 0-63-16,1 0 58 0,-2 0-58 0,3 0 56 15,-3 0-60-15,0 0 60 0,0-1-55 0,0 1 53 16,-1 0-56-16,1 0 56 0,-14 0-58 0,24 0 54 16,-24 0-48-16,23 0 54 0,-9 0-56 0,-14 0 54 15,22 0-58-15,-22 0 58 0,24-2-56 0,-24 2 59 16,26 0-56-16,-26 0 55 0,25 2-59 0,-12-2 6 16,2 0 6-16,-2 0 3 0,1 0 4 0,-1-2 3 15,-13 2 2-15,26 0 0 0,-13 2 5 16,-13-2 0-16,22 0 1 0,-22 0 1 0,21 0-5 15,-21 0 3-15,17 0 2 0,-17 0-3 0,17 0 0 16,-17 0 1-16,17 0-2 0,-17 0 0 16,19 0 0-16,-19 0 52 0,19-2-58 0,-7 4 49 0,-12-2-58 15,23 0 53-15,-23 0-56 0,22 0 55 16,-10 1-57-16,-12-1 53 0,25 0-52 0,-25 0 52 16,18 0-57-16,-18 0 57 0,19 0-58 0,-19 0 60 15,14 0-58-15,-14 0 57 0,16 0-58 0,-16 0 63 16,15 0-63-16,-15 0 59 0,15 0-61 0,-15 0 57 15,13 0-56-15,-13 0 57 0,0 0-58 16,19 0 59-16,-19 0-60 0,0 0 57 0,15 0-54 0,-15 0 54 16,0 0-54-16,15-1 54 0,-15 1-56 0,0 0 57 15,13 0-57-15,-13 0 59 0,0 0-62 16,14-2 60-16,-14 2-56 0,0 0 57 0,14-1-57 16,-14 1 56-16,0 0-57 0,16-1 53 0,-16 1-52 15,0 0 57-15,15-1-54 0,-15 1 57 0,0 0-56 16,14 0 51-16,-14 0-58 0,0 0 62 0,0 0-61 15,14-4 58-15,-14 4-57 0,0 0 61 0,0 0-62 16,0 0 58-16,13 0-53 0,-13 0 55 0,0 0-55 16,0 0 54-16,0 0-56 0,0 0 53 0,13-1-58 15,-13 1 58-15,0 0-58 0,0 0 57 0,0 0-55 16,0 0 58-16,0 0-58 0,12-2 59 0,-12 2-58 16,0 0 59-16,0 0-56 0,0 0 60 0,0 0-80 15,0 0 24-15,0 0-100 0,0 0-7 0,0 0-140 16,9-6-43-16,-9 6-48 0,0 0-91 15,0 0-192-15,-6-9-154 0</inkml:trace>
  <inkml:trace contextRef="#ctx0" brushRef="#br0" timeOffset="35734.98">10593 2332 45 0,'0'-13'159'0,"0"13"-11"0,0 0-32 16,0 0-9-16,0 0-18 0,-3-9-14 16,3 9 26-16,0 0-28 0,0 0 4 0,-4-9 8 15,4 9-3-15,0 0-25 0,0 0 13 0,-3-9-19 16,3 9 18-16,0 0-21 0,0 0 27 0,-5-10-23 15,5 10 23-15,0 0-32 0,0 0 29 0,0 0-31 16,0 0 36-16,-4-8-33 0,4 8 37 0,0 0-24 16,0 0 35-16,0 0-25 0,0 0 32 15,0 0-30-15,0 0 27 0,-4-9-23 0,4 9 22 16,0 0-13-16,0 0 5 0,0 0-15 0,0 0 15 16,0 0-18-16,0 0 14 0,0 0-21 0,0 0 8 15,0 0-13-15,0 0 11 0,0 0-16 0,0 0 7 16,0 0-19-16,0 0 8 0,0 0-17 0,0 0 13 15,0 0-23-15,0 0 14 0,0 0-16 0,0 0 9 16,0 0-17-16,0 0 12 0,0 0-19 0,0 0 10 16,0 0-19-16,0 0 9 0,0 0-19 0,0 0 11 15,0 0-17-15,0 0 9 0,0 0-15 0,0 0 12 16,0 0-11-16,0 0 10 0,0 0-3 16,0 0 30-16,-1 12-25 0,1-12 21 0,0 0-7 15,0 15-1-15,0-15-11 0,1 12 22 0,-1-12-6 16,0 14 5-16,0-14-11 0,0 16 7 0,1-5-8 15,-1-11 14-15,2 19-17 0,-2-7 15 0,0-12-8 16,0 23 8-16,0-10-14 0,0-1 15 0,0 2-9 16,1-1 12-16,-1-1-21 0,0 3 17 0,0-2 1 15,1 1-12-15,-1 0 3 0,0-1 3 0,0-1-6 16,0 1 15-16,0-1-13 0,0 0 8 0,1 1-9 16,-1-1 10-16,0-12-15 0,0 23 19 0,0-11-12 15,0 0 9-15,0 0-5 0,0-12 5 0,0 23-15 16,0-23 15-16,0 22-12 0,0-22 10 0,0 22-14 15,-1-11 15-15,1-11-14 0,0 21 10 16,0-21-8-16,-1 21 11 0,1-21-12 0,0 20 13 16,0-20-8-16,0 20-4 0,0-20 0 0,-1 21 6 15,1-21-2-15,0 22-4 0,0-22 5 0,-2 18-3 16,2-18 3-16,0 19-6 0,0-19 9 0,0 18-3 16,0-18 2-16,0 21 2 0,0-21-5 0,0 21 3 15,0-21-2-15,0 20 0 0,0-20-3 0,0 18 1 16,0-18 3-16,0 21-2 0,0-21 1 0,0 20 0 15,0-20 0-15,2 19 2 0,-2-19 3 0,0 18-5 16,0-18 1-16,1 21-3 0,-1-21-2 0,0 18 5 16,0-18-4-16,1 19 8 0,-1-19-9 15,0 20 2-15,0-20-2 0,0 19 8 0,0-19-7 16,1 18 13-16,-1-18-20 0,0 17 17 16,0-17-9-16,2 18-4 0,-2-18 11 0,0 18-17 15,0-18 13-15,2 16-13 0,-2-16 8 0,0 16-5 16,0-16 13-16,0 17-7 0,0-17 10 0,0 15-12 15,0-15 0-15,1 15 0 0,-1-15 8 0,0 16-11 16,0-16 14-16,0 16-12 0,0-16 12 0,2 15-11 16,-2-15 2-16,0 17 5 0,0-17 6 0,1 15 9 15,-1-15-2-15,1 17 0 0,-1-17 6 0,0 16-6 16,0-16-3-16,1 17-4 0,-1-17-1 16,0 16 1-16,0-16-3 0,2 15 3 0,-2-15-2 15,1 16 0-15,-1-16 0 0,0 15 0 0,0-15 1 16,1 15-1-16,-1-15-3 0,0 13 3 0,0-13 0 15,2 13-3-15,-2-13-1 0,0 13-2 0,0-13 2 16,1 12-2-16,-1-12-46 0,0 13 58 0,0-13-49 16,0 11 57-16,0-11-61 0,1 12 62 0,-1-12-56 15,0 0 62-15,0 17-63 0,0-17 62 0,1 11-59 16,-1-11 62-16,0 0-62 0,2 15 61 0,-2-15-58 16,0 0 60-16,0 15-62 0,0-15 62 0,1 12-61 15,-1-12 58-15,0 0-59 0,1 13 58 16,-1-13-55-16,0 0 57 0,2 12-59 0,-2-12 61 15,0 0-62-15,0 0 60 0,0 15-60 0,0-15 61 16,0 0-55-16,0 0 55 0,1 11-63 0,-1-11 64 16,0 0-64-16,0 0 61 0,1 13-59 0,-1-13 63 15,0 0-67-15,0 0 63 0,0 0-58 0,1 12 60 16,-1-12-61-16,0 0 58 0,0 0-58 0,0 0 58 16,0 0-59-16,2 11 64 0,-2-11-61 0,0 0 64 15,0 0-66-15,0 0 61 0,2 13-60 0,-2-13 62 16,0 0-61-16,0 0 60 0,0 0-60 0,4 12 62 15,-4-12-63-15,0 0 63 0,0 0-55 16,0 0 56-16,0 0-60 0,0 0 62 0,0 0-59 16,1 10 65-16,-1-10-65 0,0 0 57 15,0 0-60-15,0 0-1 0,0 0 55 0,0 0-56 16,0 0 55-16,0 0-57 0,0 0 54 0,0 0-59 16,0 0 59-16,0 0-61 0,-10 5 58 0,10-5-63 15,0 0 52-15,-15-2-73 0,15 2 46 0,-17-3-84 16,17 3 37-16,-20-3-77 0,6 0 16 0,-2 1-119 15,0 0-34-15,-5-2-52 0,2 1-97 0,-4-1-308 16,-1-1-239-16</inkml:trace>
  <inkml:trace contextRef="#ctx0" brushRef="#br0" timeOffset="37492.01">10613 2268 160 0,'0'0'201'0,"0"0"-44"0,0 0-39 15,0 0-4-15,0 0-27 0,0 0 5 0,0 0-26 16,0 0 8-16,0 0-34 0,0 0 1 0,-7-8-27 16,7 8 35-16,0 0-5 0,0 0 24 0,0 0-29 15,0 0 12-15,-5-7-20 0,5 7 30 16,0 0-13-16,0 0 21 0,0 0-27 0,0 0 23 16,0 0-28-16,-7-6 32 0,7 6-35 0,0 0 29 15,0 0-37-15,0 0 29 0,0 0-34 0,0 0 33 16,0 0-45-16,0 0 46 0,0 0-41 15,0 0 32-15,0 0-32 0,0 0 36 0,0 0-39 16,0 0 41-16,0 0-24 0,0 0 27 16,0 0-25-16,0 0 24 0,0 0-26 0,0 0 20 0,0 0-24 15,0 0 14-15,0 0-30 0,0 0 21 16,0 0-27-16,0 0 26 0,0 0-19 0,0 0 25 16,9-5-26-16,-9 5 20 0,13-1-16 0,-13 1 17 15,17-1-16-15,-5 0 20 0,1 0-17 0,2 0 14 16,-1 1-21-16,4-2 15 0,-1 1-24 0,2 0 22 15,-1 0-20-15,1 0 18 0,0 1-25 0,-1-1 20 16,1 1-11-16,2-2 17 0,-3 2-24 0,1-1 15 16,-2 1-22-16,2-1 21 0,-4 1-19 0,1 0 19 15,-1-2-19-15,1 2 18 0,1 0-18 0,0 0 18 16,2-1-20-16,-3 1 17 0,2 0-14 16,-2 0 17-16,0 0-20 0,0 0 21 0,3 0-13 15,-1 0 15-15,2 0-20 0,-1 0 6 16,-1 0 4-16,0 0 5 0,0-1-19 0,0 2 23 15,-2 0-18-15,0-1 24 0,0 0-25 0,0 0 24 16,0 0-24-16,0 0 18 0,1 0-18 0,-2 0 17 16,0 0-18-16,-1 0 16 0,0 0-16 0,0-1 20 15,1 1-14-15,-1 0 12 0,1 0-16 0,1 0 16 16,-3 0-20-16,2 0 14 0,-1 0-15 0,2 0 21 16,-2 0-17-16,2 0 20 0,-3 0-22 0,3 0 19 15,-3 0-19-15,1 0 17 0,-1 0-18 16,1 0 20-16,-1 0-14 0,-13 0 14 0,26-1-20 0,-26 1 21 15,24 0-17-15,-11 0 12 0,-13 0-10 16,25 0 15-16,-25 0-21 0,25 0 17 0,-25 0-7 0,24 0 11 16,-13 1-16-16,-11-1 15 0,25 0-19 0,-13 1 19 15,-12-1-18-15,26 0 17 0,-14 2-16 16,2-2 14-16,-3-2-16 0,1 4 15 0,-12-2-20 16,23 0 22-16,-23 0-18 0,21 0 23 0,-21 0-19 15,22 1 19-15,-22-1-23 0,20 0 20 0,-8 1-17 16,-12-1 14-16,18 0-17 0,-18 0 20 0,20 2-16 15,-20-2 19-15,17 0-16 0,-17 0 13 0,19 0-17 16,-19 0 18-16,18 0-18 0,-18 0 16 16,15 0-17-16,-15 0 16 0,17-2-16 0,-17 2 16 15,15 0-16-15,-15 0 20 0,16 0-21 0,-16 0 19 16,13 0-17-16,-13 0 19 0,13 0-16 16,-13 0 12-16,14-1-19 0,-14 1 16 0,0 0-16 15,17 0 17-15,-17 0-16 0,0 0 18 0,19 0-13 16,-19 0 10-16,0 0-15 0,18 0 19 0,-18 0-18 15,0 0 18-15,13 0-19 0,-13 0 16 0,0 0-17 16,15 0 18-16,-15 0-17 0,0 0 18 0,13-1-17 16,-13 1 25-16,0 0-21 0,0 0 18 0,14 0-26 15,-14 0 22-15,0 0-19 0,0 0 19 0,14 0-16 16,-14 0 19-16,0 0-21 0,0 0 20 16,0 0-15-16,0 0 15 0,13 0-20 0,-13 0 18 0,0 0-17 15,0 0 17-15,0 0-16 0,0 0 17 16,0 0-17-16,0 0 8 0,0 0-43 0,0 0-17 15,0 0-71-15,13-2-38 0,-13 2-88 0,0 0-96 16,0 0-336-16,0 0-192 0</inkml:trace>
  <inkml:trace contextRef="#ctx0" brushRef="#br0" timeOffset="38900.61">12309 2240 238 0,'0'0'396'0,"0"0"-93"15,0 0 1-15,0 0-90 0,0 0 1 0,0 0-61 16,0 0-2-16,0 0-53 0,0 0 10 0,0 0-42 15,0 0 17-15,0 0-37 0,0 0 20 0,0 0-21 16,0 0 18-16,0 0-25 0,0 0 16 0,0 0-28 16,0 0 16-16,0 0-26 0,0 0 17 0,0 0-24 15,0 0 17-15,0 0-21 0,0 0 18 0,0 0-25 16,0 0 21-16,0 0-26 0,0 0 22 16,0 0-21-16,0 0 17 0,0 0-26 0,0 0 21 15,0 0-23-15,0 0 15 0,0 0-13 0,0 0 19 16,0 0-22-16,0 0 25 0,-2 10-16 15,2-10 7-15,0 0 3 0,2 10 24 0,-2-10-25 16,0 0 25-16,2 15-19 0,-2-15 18 0,0 12-16 16,0-12 19-16,1 13-12 0,-1-13 12 0,0 17-21 15,0-17 17-15,1 18-22 0,-1-18 16 16,1 20-17-16,-1-20 15 0,0 21-9 0,0-21 14 0,2 23-18 16,-2-23 14-16,0 22-17 0,0-22 17 15,0 23-17-15,0-11 17 0,0-12-19 0,2 23 16 0,-2-23-17 16,0 23 14-16,0-23-16 0,0 21 14 0,0-9-7 15,0-12 14-15,0 23-19 0,0-23 17 16,0 23-11-16,0-23 19 0,0 23-11 0,0-11 17 16,2 0-12-16,0-1 14 0,-2-11-8 0,0 24 9 15,0-24-16-15,2 21 2 0,-1-10-7 0,-1 1 14 16,1-1-15-16,-1-11 15 0,1 19-17 0,-1-19 13 16,1 18-15-16,-1-18 11 0,3 16-16 0,-3-16 14 15,2 16-13-15,-2-16 20 0,3 17-15 0,-3-17 8 16,3 19-13-16,-3-19 14 0,2 16-11 0,-2-16-3 15,4 17 2-15,-4-17 0 0,4 18-1 16,-4-18 4-16,1 18-1 0,-1-18 0 0,3 17-2 0,0-8 1 16,-3-9 0-16,2 17-1 0,-2-17 3 15,2 18-1-15,-2-18-2 0,3 16 0 0,-3-16-1 16,5 16 1-16,-5-16 1 0,4 17 0 0,-4-17-1 16,2 17 8-16,-2-17-6 0,3 17-1 0,-3-17 0 15,3 15-5-15,-3-15 1 0,1 16 0 16,-1-16 0-16,2 14-1 0,-2-14 1 0,4 14 0 15,-4-14 0-15,0 12 1 0,0-12 1 0,3 13-3 16,-3-13 0-16,1 12-4 0,-1-12 5 0,1 10-1 16,-1-10 3-16,5 11 2 0,-5-11-9 0,0 12 9 15,0-12 1-15,2 13-1 0,-2-13-2 16,2 16 1-16,-2-16 3 0,0 15 1 0,0-15 0 0,1 15-5 16,-1-15 1-16,2 15-1 0,-2-15 0 0,0 16-3 15,0-16 4-15,1 17 12 0,-1-17-14 16,0 18 10-16,0-18-11 0,0 16 0 0,0-16-1 0,1 15 1 15,-1-15-2-15,0 16 3 0,0-16-4 16,0 14 4-16,0-14 0 0,0 15-1 0,0-15 2 16,2 13-1-16,-2-13 2 0,0 15-6 0,0-15 7 15,-2 12 0-15,2-12-1 0,0 14-4 0,0-14 1 16,2 13 1-16,-2-13 1 0,0 13-2 0,0-13 1 16,0 13-4-16,0-13 2 0,0 12 2 0,0-12 0 15,0 14-1-15,0-14-2 0,0 11-8 0,0-11 12 16,0 13-1-16,0-13 0 0,0 11 1 0,0-11 0 15,0 12 0-15,0-12-2 0,2 13 5 16,-2-13-2-16,0 12 1 0,0-12-1 0,0 14 2 16,0-14 1-16,0 13 0 0,0-13-4 0,0 14-2 15,0-14 5-15,0 12-55 0,0-12 62 0,2 15-56 16,-2-15 64-16,0 13-56 0,0-13 59 0,2 13-52 16,-2-13 54-16,0 13-53 0,0-13 52 0,0 13-55 15,0-13 57-15,1 10-55 0,-1-10 54 0,0 0-53 16,2 16 55-16,-2-16-55 0,0 0 53 0,1 14-54 15,-1-14 56-15,0 0-56 0,1 13 55 0,-1-13-55 16,0 0 59-16,0 0-54 0,2 13 53 0,-2-13-58 16,0 0 56-16,0 0-54 0,0 0 57 15,2 13-54-15,-2-13 54 0,0 0-56 16,0 0 56-16,0 0-52 0,0 0 55 0,0 0-59 0,0 12 57 16,0-12-56-16,0 0 56 0,0 0-59 15,0 0 61-15,0 0-62 0,0 0 58 0,0 0-54 16,0 0 55-16,0 0-56 0,0 0 58 0,0 0-58 15,0 0 59-15,0 0-53 0,0 0 57 0,0 0-58 16,0 0 55-16,0 0-89 0,0 0 25 0,0 0-87 16,0 0 4-16,0 0-111 0,0 0-38 0,0 0-59 15,0 0-103-15,0 0-288 0,0 0-218 0</inkml:trace>
  <inkml:trace contextRef="#ctx0" brushRef="#br0" timeOffset="40922.61">12423 3785 148 0,'0'0'175'0,"0"0"-19"15,0 0-29-15,0 0-9 0,0 0-19 16,0 0-12-16,0 0 8 0,0 0-6 0,0 0-4 15,-9 3-9-15,9-3 6 0,0 0-13 0,0 0 16 16,0 0-22-16,0 0 25 0,0 0-39 0,0 0 28 16,0 0-46-16,0 0 36 0,0 0-40 0,0 0 44 15,0 0-51-15,0 0 48 0,0 0-57 0,0 0 53 16,0 0-57-16,0 0 3 0,0 0 14 0,0 0 11 16,-13 1-4-16,13-1 6 0,0 0 1 0,0 0 28 15,0 0 31-15,0 0-60 0,0 0 46 0,0 0-66 16,0 0 57-16,0 0-63 0,0 0 53 0,0 0-66 15,0 0 49-15,0 0-57 0,0 0 56 0,13 2-60 16,-13-2 57-16,0 0-58 0,18 0 55 16,-18 0-54-16,20 1 3 0,-20-1 3 0,23 0 0 0,-7 0-2 15,-3 0 8-15,3 0-4 0,-1 0 2 16,2 0 53-16,2 0-67 0,0 0 58 0,-2 0-57 16,1 0 51-16,1 0-57 0,-1-1 56 15,-2 1-47-15,1 0 59 0,1 0-59 0,0 0 58 16,2 0-56-16,-1 0 59 0,-2 0-56 0,1 0 53 15,0 1-59-15,2-1 49 0,-3 0-42 0,2-1 46 16,-1 1-63-16,0 1 53 0,2-1-57 0,1 0 56 16,-6 0-56-16,1 0 54 0,-2 1-56 0,2-1 59 15,1 0-48-15,-3 0 55 0,1 0-55 0,2 0 56 16,-2 0-53-16,3 0 52 0,-5 0-47 0,3-1 48 16,0 0-44-16,0-1 47 0,-3 2-50 15,1-1 50-15,1 1-50 0,-1-1 47 0,-1 0-49 16,0 1 47-16,1-1-56 0,-1-1 47 0,1 1-46 15,-1 0 52-15,1 0-52 0,-3-1 50 0,2 1-55 16,1 0 55-16,-1 0-51 0,1 0 43 0,-3-2-41 16,3 2 50-16,-3-1-52 0,2 0 49 0,1 0-50 15,-3 0 54-15,3 0-58 0,-1 0 54 0,-2 1-56 16,1-1 53-16,-12 2-49 0,23-3 50 0,-12 1-51 16,1 1 52-16,1-2-7 0,-3 2-3 0,-10 1-4 15,23-4 1-15,-23 4-3 0,20-2-4 0,-8 0-3 16,1 0 0-16,-13 2-3 0,22-3 1 0,-11 2 1 15,3 0-1-15,-3-1 0 0,-11 2 0 16,21-3 0-16,-8 1 0 0,-13 2-2 0,20-1 1 16,-20 1 4-16,18-2-2 0,-18 2-2 0,18-3-2 15,-18 3 1-15,13-1-1 0,-13 1-1 0,16-1 0 16,-16 1 1-16,17-2 4 0,-17 2 0 0,15-1 1 16,-15 1-2-16,16-2 3 0,-16 2-3 0,17-3-4 15,-17 3 1-15,18-2 3 0,-18 2 3 0,16-1 5 16,-16 1 0-16,16-1-2 0,-16 1 0 0,15-1-1 15,-15 1-2-15,14-2-1 0,-14 2 0 0,11-1 4 16,-11 1 5-16,13-1 2 0,-13 1 2 16,14-1-5-16,-14 1 3 0,13 0 2 15,-13 0-2-15,0 0-3 0,17-1-1 0,-17 1-1 16,0 0-1-16,15 0-5 0,-15 0 2 0,0 0 0 16,16 0 2-16,-16 0 1 0,0 0 2 0,0 0 4 15,13-1-1-15,-13 1 0 0,0 0-1 0,0 0-2 16,14 1 0-16,-14-1-3 0,0 0-1 0,0 0 3 15,0 0-1-15,11-1-2 0,-11 1-3 0,0 0-2 16,0 0 8-16,0 0-52 0,11 1 58 0,-11-1-52 16,0 0 60-16,0 0-51 0,0 0 54 0,0 0-54 15,14 0 57-15,-14 0-55 0,0 0 59 0,0 0-58 16,0 0 52-16,13 1-53 0,-13-1 57 0,0 0-58 16,0 0 59-16,0 0-56 0,0 0 56 0,0 0-57 15,14 0 57-15,-14 0-58 0,0 0 61 16,0 0-54-16,0 0 54 0,0 0-61 0,15 0 58 15,-15 0-57-15,0 0 60 0,0 0-60 0,0 0 61 16,0 0-61-16,12 1 56 0,-12-1-55 0,0 0 57 16,0 0-55-16,0 0 57 0,0 0-59 0,0 0 58 15,0 0-71-15,0 0 15 0,0 0-85 0,0 0 7 16,11-2-75-16,-11 2-93 0,0 0-98 0,0 0-507 16,0 0-424-16</inkml:trace>
  <inkml:trace contextRef="#ctx0" brushRef="#br1" timeOffset="50499.88">3155 2489 69 0,'0'0'83'0,"0"0"36"0,0 0-24 0,0 0 19 0,0 0-22 16,0 0 24-16,0 0-31 0,0 0 21 15,0 0-22-15,0 0 26 0,0 0-20 16,0 0 4-16,0 0-3 0,0 0 3 0,0 0-8 15,0 0 2-15,0 0 3 0,0 0 1 0,0 0 6 16,0 0 13-16,0 0 4 0,5-8 0 0,-5 8-9 0,0 0 6 16,0 0-12-16,0 0-9 0,0 0-12 0,0 0-13 15,0 0-8-15,0 0-10 0,0 0-9 16,0 0-7-16,0 0-8 0,0 0-8 0,0 0-3 16,0 0-7-16,0 0-5 0,0 0-2 0,0 0-3 15,0 0-1-15,0 0-7 0,0 0-1 0,0 0-4 16,0 0-1-16,0 0 1 0,0 0 1 0,0 0-1 15,0 0 7-15,0 0 4 0,0 0-3 16,0 0-1-16,0 0 4 0,0 0-2 0,0 0 3 0,0 0 2 16,0 0 2-16,0 0-32 0,0 0 44 0,0 0 1 15,0 0-1-15,0 0 3 0,0 0 7 16,0 0-1-16,0 0 1 0,0 0-1 0,0 0 1 16,0 0-3-16,0 0-4 0,0 0 3 0,0 0-2 15,0 0-2-15,0 0-10 0,0 0-16 0,0 0 2 16,5-8 2-16,-5 8 2 0,0 0 3 0,0 0-2 15,4-9-1-15,-4 9 1 0,0 0-3 0,0 0-2 16,0 0 1-16,4-9 4 0,-4 9-3 0,0 0-2 16,0 0-6-16,0 0-3 0,0 0-1 0,0 0-2 15,0 0-1-15,4-10 0 0,-4 10 4 16,0 0 5-16,0 0 0 0,0 0 3 0,0 0-3 16,0 0 3-16,0 0 1 0,0 0-9 15,0 0 17-15,0 0-1 0,0 0 3 0,0 0 1 16,0 0-1-16,0 0-8 0,0 0-9 0,0 0-28 15,0 0-28-15,0 0-32 0,0 0-17 0,0 0-20 16,0 0-6-16,0 0 3 0,2-9 7 0,-2 9 12 16,0 0 30-16,0 0-3 0,0 0 19 0,0 0 17 15,0 0 35-15,0 0-7 0,0 0 18 0,0 0 16 16,0 0 33-16,0 0-1 0,0 0 10 0,0 0-1 16,0 0 10-16,0 0 3 0,0 0 4 0,0 0 6 15,0 0 2-15,0 0 4 0,0 0-25 0,0 0-10 16,0 0-2-16,0 0 10 0,2-11 11 0,-2 11 15 15,0 0-2-15,0 0 25 0,0 0 2 16,0 0 4-16,0 0 1 0,0 0-8 0,0 0-5 16,0 0-5-16,0 0-7 0,0 0-5 0,0 0-5 15,0 0-7-15,0 0-6 0,0 0-6 0,0 0-9 16,0 0-8-16,0 0-5 0,0 0-4 0,0 0-7 16,0 0-4-16,0 0-6 0,0 0-5 0,0 0-2 15,0 0 0-15,0 0 4 0,8 5 1 0,-8-5 2 16,0 0 0-16,0 0 6 0,2 11 4 0,-2-11-5 15,0 0 1-15,0 0-4 0,2 13 1 0,-2-13 3 16,0 0-2-16,3 9 3 0,-3-9-2 0,0 0 5 16,0 0-1-16,0 0 2 0,2 10 1 15,-2-10 3-15,0 0 1 0,0 0 3 16,0 0-1-16,0 0 6 0,0 0 4 0,0 0 6 16,0 0 1-16,0 0 0 0,0 0-2 0,0 0-20 15,0 0 3-15,0 0-19 0,0 0 6 0,0 0-13 16,3-11 17-16,-3 11-14 0,0 0 13 0,0-13-18 15,0 13 12-15,0 0-11 0,1-12 29 0,-1 12-11 16,0 0 16-16,0 0-16 0,3-13 11 0,-3 13-24 16,0 0 18-16,0 0-18 0,0 0 8 15,0 0-18-15,0 0 8 0,0 0-24 0,0 0 13 16,0 0-1-16,0 0-10 0,0 0 21 0,0 0 3 0,0 0 7 16,0 0 2-16,5 10 7 0,-5-10 1 0,4 14-3 15,-4-14 0-15,2 14 2 0,-2-14-5 0,5 18 5 16,-5-18 3-16,3 16-5 0,-1-7-33 15,-2-9-45-15,3 15-52 0,-3-15-77 0,1 13-65 16,-1-13-65-16,2 11-74 0,-2-11-232 0,0 0-147 16</inkml:trace>
  <inkml:trace contextRef="#ctx0" brushRef="#br1" timeOffset="53326.4">3243 2446 95 0,'0'0'209'0,"0"0"-30"0,0 0-14 0,0 0-12 15,0 0-2-15,0 0-3 0,0 0-3 0,0 0-19 16,0 0 5-16,0 0-14 0,0 0 0 0,0 0-9 16,0 0-33-16,0 0 36 0,0 0-17 0,0 0-10 15,0 0-2-15,0 0-3 0,0 0-6 0,0 0-3 16,0 0-9-16,0 0 1 0,0 0-3 16,0 0 0-16,0 0 0 0,0 0 2 0,0 0-1 15,0 0-3-15,0 0-5 0,0 0-1 0,0 0-2 16,0 0 0-16,0 0-5 0,0 0-13 0,0 0 11 15,0 0-3-15,0 0-16 0,0 0 12 0,0 0-16 16,0 0 12-16,0 0-17 0,0 0 9 0,0 0-13 16,0 0 8-16,0 0-15 0,0 0 12 15,0 0-17-15,0 0 12 0,0 0-16 0,0 0 15 16,0 0-15-16,0 0 13 0,0 0-15 0,0 0 7 16,0 0-5-16,0 0 14 0,0 0-10 0,0 0 8 15,0 0-15-15,0 0 14 0,0 0-12 16,0 0 13-16,0 0-15 0,0 0 14 0,0 0-13 0,0 0 16 15,0 0-15-15,0 0 11 0,0 0-15 16,0 0 15-16,0 0-1 0,0 0-14 0,0 0 15 16,0 0-1-16,0 0-18 0,0 0 22 0,0 0-15 15,0 0 17-15,0 0-17 0,0 0 15 0,11 3-9 16,-11-3 11-16,0 0-14 0,0 0 9 0,0 0-23 16,15 1 21-16,-15-1-14 0,0 0 18 0,0 0-14 15,17 0 13-15,-17 0 3 0,0 0-1 0,15 1 0 16,-15-1-2-16,12-1 1 0,-12 1 2 0,0 0-3 15,17 0-1-15,-17 0-1 0,14 0-4 16,-14 0 6-16,12-1-14 0,-12 1 15 0,0 0-3 0,17-1 3 16,-17 1-1-16,13 0-1 0,-13 0-3 0,0 0-2 15,16-2-2-15,-16 2 3 0,0 0 0 16,16 0 2-16,-16 0 1 0,12-1-5 0,-12 1 2 16,0 0-1-16,16 0 0 0,-16 0 0 0,0 0 2 15,18-1-4-15,-18 1 1 0,0 0 6 0,17-1-7 16,-17 1 3-16,0 0 1 0,18 0 1 0,-18 0 0 15,0 0-1-15,16-1 1 0,-16 1-1 0,0 0 1 16,17-1-2-16,-17 1-1 0,0 0 1 0,15 0-1 16,-15 0-1-16,0 0 1 0,17-2-1 15,-17 2 1-15,11-1 0 0,-11 1-1 0,0 0 2 16,17-1 3-16,-17 1-4 0,0 0 2 0,14 0-1 16,-14 0 0-16,0 0-1 0,15 0-3 15,-15 0 5-15,0 0 0 0,14-1 0 0,-14 1-2 16,0 0 1-16,16 0 1 0,-16 0 2 0,0 0-2 15,14-2-3-15,-14 2 2 0,0 0-2 0,14-1 1 16,-14 1 0-16,13-1 1 0,-13 1 6 0,0 0-18 16,15 1 8-16,-15-1-1 0,0 0 3 0,17-1-2 15,-17 1 2-15,0 0-2 0,12 0 2 16,-12 0 0-16,0 0 3 0,14 0-2 0,-14 0 0 0,0 0-1 16,12-1-4-16,-12 1 9 0,0 0-1 0,14 0 1 15,-14 0 0-15,0 0-1 0,15-1-2 16,-15 1 1-16,0 0-14 0,19 0 16 0,-19 0-13 15,15 0 15-15,-15 0-14 0,14 0 12 0,-14 0-19 16,12 0 12-16,-12 0-12 0,13 0 14 0,-13 0-10 16,0 0 13-16,19 0-10 0,-19 0 8 0,0 0-12 15,17 0 12-15,-17 0-13 0,0 0 19 0,15 0-18 16,-15 0 15-16,0 0-15 0,17 0 18 0,-17 0-21 16,0 0 22-16,17 0-15 0,-17 0 16 0,0 0-11 15,17 1 14-15,-17-1-15 0,0 0 10 0,17 0-14 16,-17 0 16-16,14 0-15 0,-14 0 14 15,13 0-14-15,-13 0 15 0,0 0-10 0,20 0 11 0,-20 0-13 16,14 0 13-16,-14 0-16 16,16 0 13-16,-16 0-15 0,14 0 14 0,-14 0-13 15,15-1 18-15,-15 1-17 0,13 0 15 0,-13 0-15 16,14 0 15-16,-14 0-9 0,14-2 12 0,-14 2-14 16,15 0 12-16,-15 0-19 0,13 0 14 0,-13 0-13 15,13 0 14-15,-13 0-9 0,15 0 12 0,-15 0-13 16,14 0 12-16,-14 0-13 0,17 0 11 0,-17 0-15 15,17 0 15-15,-17 0-13 0,15 2 15 0,-15-2-12 16,14 0 15-16,-14 0-18 0,14 0 22 0,-14 0-13 16,13 0 13-16,-13 0-16 0,14 0 14 0,-14 0-16 15,13-2 12-15,-13 2-12 0,0 0 14 0,19 0-14 16,-19 0 10-16,14 0-12 0,-14 0 13 16,14 0-16-16,-14 0 15 0,14-1-15 0,-14 1 15 0,14 0-15 15,-14 0 16-15,13-1-14 0,-13 1 14 16,13 0-15-16,-13 0 15 0,14 0-11 0,-14 0 15 15,0 0-16-15,16 0 10 0,-16 0-12 0,0 0 15 16,19 0-14-16,-19 0 14 0,0 0-13 0,19 0 11 16,-19 0-8-16,13 0 10 0,-13 0-20 0,16 0 21 15,-16 0-16-15,14-1 14 0,-14 1-15 0,15 0 16 16,-15 0-14-16,15 0 14 0,-15 0-17 0,16-1 17 16,-16 1-18-16,14 1 22 0,-14-1-13 0,13 0 8 15,-13 0-14-15,14 0 13 0,-14 0-10 16,13 0 13-16,-13 0-13 0,13-1 14 0,-13 1-12 15,0 0 10-15,18 0-13 0,-18 0 9 16,14-1-11-16,-14 1 16 0,13-2-17 0,-13 2 13 16,14-1-11-16,-14 1 12 0,13 0-13 0,-13 0 15 15,12-1-15-15,-12 1 13 0,0 0-15 0,16 0 18 16,-16 0-15-16,0 0 13 0,14-1-19 0,-14 1 14 16,0 0-15-16,0 0 12 0,18-1-11 0,-18 1 17 15,0 0-18-15,0 0 15 0,14-2-14 0,-14 2 11 16,0 0-16-16,0 0 17 0,17-1-18 0,-17 1 20 15,0 0-16-15,0 0 15 0,14-2-16 0,-14 2 19 16,0 0-18-16,0 0 19 0,15-2-16 0,-15 2 19 16,0 0-18-16,0 0 19 0,13 0-21 15,-13 0 14-15,0 0-15 0,0 0 14 0,15-2-17 16,-15 2 17-16,0 0-18 0,0 0 21 0,14 0-14 16,-14 0 18-16,0 0-21 0,13-1 15 0,-13 1-15 15,0 0 21-15,13-1-19 0,-13 1 19 0,0 0-17 16,15 0 17-16,-15 0-19 0,0 0 18 0,13-1-15 15,-13 1 20-15,0 0-17 0,14-2 16 0,-14 2-20 16,0 0 17-16,0 0-16 0,15-1 11 0,-15 1-10 16,0 0 15-16,12-1-16 0,-12 1 18 0,0 0-9 15,0 0 10-15,14-1-15 0,-14 1 12 0,0 0-17 16,0 0 18-16,14-1-19 0,-14 1 18 0,0 0-17 16,0 0 21-16,14-2-22 0,-14 2 18 15,0 0-20-15,0 0 20 0,0 0-19 0,13-2 22 16,-13 2-21-16,0 0 21 0,0 0-24 0,0 0 19 15,14 0-17-15,-14 0 16 0,0 0-15 0,0 0 16 16,0 0-13-16,0 0 18 0,0 0-17 0,11 1 15 16,-11-1-19-16,0 0 18 0,0 0-19 15,0 0 20-15,0 0-22 0,0 0 23 0,0 0-20 16,0 0 18-16,0 0-18 0,13 0 18 0,-13 0-18 16,0 0 25-16,0 0-25 0,0 0 20 0,0 0-25 15,0 0 23-15,0 0-24 0,0 0 22 16,0 0-18-16,0 0 21 0,0 0-22 0,0 0 26 15,0 0-21-15,0 0 16 0,0 0-21 0,13 4 21 16,-13-4-21-16,0 0 13 0,0 0-31 0,0 0 16 16,0 0-26-16,10 2 21 0,-10-2-22 0,0 0 22 15,0 0-22-15,0 0 29 0,9 4-17 0,-9-4 28 16,0 0-16-16,0 0 26 0,0 0-20 0,0 0 28 16,0 0-16-16,0 0 18 0,0 0-16 0,0 0 22 15,0 0-18-15,0 0 19 0,0 0-28 0,0 0 24 16,0 0-26-16,0 0 21 0,0 0-23 0,0 0 21 15,0 0-22-15,0 0 26 0,13 1-23 16,-13-1 27-16,0 0-16 0,0 0 31 0,0 0-16 16,0 0 23-16,0 0-19 0,0 0 15 0,0 0-16 15,0 0 16-15,0 0-17 0,0 0 13 0,0 0-19 16,0 0 11-16,0 0-18 0,0 0 8 0,0 0-16 16,0 0 10-16,-3-12-14 0,3 12 19 0,0 0-17 15,0 0 12-15,-2-11-16 0,2 11 13 0,0 0-13 16,-3-12 25-16,3 12-24 0,0 0 26 0,-5-10-1 15,5 10 12-15,0 0-5 0,0 0 6 0,-2-11-15 16,2 11 5-16,0 0-20 0,0 0 8 0,0 0-19 16,-4-9 8-16,4 9-15 0,0 0 9 0,0 0-14 15,0 0 10-15,0 0-13 0,0 0 10 16,0 0-15-16,0 0 14 0,0 0-15 16,0 0 17-16,0 0-11 0,0 0 19 0,0 0-10 15,0 0 17-15,0 0-16 0,0 0 16 0,-1 14-5 16,1-14-8-16,0 0 7 0,0 14 13 0,0-14-14 15,0 0 17-15,0 12-12 0,0-12 9 0,0 0-9 16,0 0 15-16,0 0-15 0,0 13 18 0,0-13-14 16,0 0 17-16,0 0-13 0,0 0 17 0,0 0-11 15,0 0 18-15,0 0-7 0,0 0 19 0,0 0-14 16,0 0 8-16,0 0-13 0,0 0 2 0,0 0-18 16,0 0 15-16,0 0-18 0,0 0 6 0,0 0-17 15,0-14 16-15,0 14-18 0,0 0 13 0,0-12-16 16,0 12 15-16,0 0-15 0,0 0 16 15,-2-14-15-15,2 14 13 0,0 0-17 0,0 0 8 16,0 0-11-16,0 0 4 0,0 0-13 0,0 0 4 16,0 0-15-16,0 0 13 0,0 0-9 0,0 0 17 15,0 0-9-15,0 0 19 0,0 0-8 0,0 0 29 16,0 0-9-16,3 10 12 0,-3-10-18 0,2 9 13 16,-2-9-14-16,2 13 13 0,-2-13-15 0,1 12 14 15,-1-12-16-15,1 10 15 0,-1-10-14 0,0 0 13 16,4 14-8-16,-4-14 11 0,0 0-13 0,1 10 17 15,-1-10-16-15,0 0 18 0,0 0-10 0,3 10 16 16,-3-10-12-16,0 0 17 0,0 0-10 0,0 0 25 16,0 0-8-16,0 0 10 15,0 0-23-15,0 0-14 0,0 0-20 0,0 0 4 16,0 0-9-16,2-15-9 0,-2 15 19 0,2-11 8 16,-2 11-7-16,0 0 10 0,1-14-5 0,-1 14 20 15,0 0-4-15,1-12 11 0,-1 12-12 0,0 0 7 16,0 0-10-16,3-10 5 0,-3 10-8 0,0 0 6 15,0 0-18-15,0 0 5 0,0 0-16 0,0 0 2 16,0 0-14-16,1-11 9 0,-1 11-10 0,0 0 8 16,0 0 4-16,0 0 18 0,0 0 4 0,1 15 15 15,-1-15-15-15,0 14 10 0,0-14-15 0,2 18 9 16,-2-18-5-16,0 22 12 0,0-10-61 0,0 0-59 16,-2 2-107-16,2-3-120 0,-1 3-129 0,-1 1-490 15,0-2-526-15</inkml:trace>
  <inkml:trace contextRef="#ctx0" brushRef="#br1" timeOffset="55096.43">6974 2274 152 0,'0'0'157'0,"0"0"-30"0,0 0-1 16,0 0-24-16,0 0 2 0,0 0-20 0,0 0 16 15,0 0-14-15,0 0 14 0,0 0-18 0,0 0 21 16,0 0-23-16,-2-11 23 0,2 11-21 0,0 0 24 16,0 0-40-16,0 0 50 0,0 0-50 0,0 0 30 15,0 0-49-15,0 0 30 0,0 0-40 0,0 0 11 16,0 0-32-16,0 0 24 0,0 0-48 16,0 0 28-16,0 0-47 0,0 0 31 15,0 0-34-15,0 0 34 0,0 0-27 0,0 0 35 16,0 0-21-16,0 0 23 0,0 0-32 0,0 0 35 15,0 0-31-15,0 12 32 0,0-12-33 16,0 0 39-16,0 0-38 0,0 0 38 0,0 12-28 0,0-12 30 16,0 0-35-16,0 0 40 0,0 0-30 0,0 0 39 15,0 0-24-15,-1 11 33 0,1-11-13 0,0 0 45 16,0 0-8-16,0 0 26 0,0 0-27 0,0 0-1 16,0 0-29-16,0 0 2 0,0 0-22 0,-2-14 8 15,2 14-21-15,0 0 18 0,0-11-7 0,0 11 25 16,0 0-25-16,0 0 17 0,-2-14-17 0,2 14 14 15,0 0-20-15,0 0 8 0,0 0-15 16,0-12 8-16,0 12-29 0,0 0 10 0,0 0-21 16,0 0 12-16,0 0-18 0,0 0 21 0,0 0-18 15,0 0 23-15,0 0-14 0,0 0 26 0,0 0-17 16,-1 13 19-16,1-13-19 0,0 14 15 0,0-14-14 16,1 14 17-16,-1-14-13 0,0 16 21 0,0-16-8 15,2 16-2-15,-2-16-88 0,1 18-53 0,-1-18-102 16,0 16-57-16,0-16-88 0,1 16-253 0,-1-16-147 15</inkml:trace>
  <inkml:trace contextRef="#ctx0" brushRef="#br1" timeOffset="56866.25">7011 2296 106 0,'0'0'232'15,"0"0"-53"-15,0 0-26 0,0 0-27 0,0 0-13 16,0 0-7-16,0 0-4 0,0 0-16 0,0 0 15 15,0 0-35-15,0 0 36 0,0 0-35 0,0 0 40 16,0 0-29-16,0 0 37 0,0 0-37 0,0 0 25 16,0 0-38-16,0 0 24 0,0 0-35 15,0 0 21-15,0 0-34 0,0 0 19 0,0 0-28 16,0 0-4-16,0 0 0 0,0 0 18 0,12 0-22 16,-12 0 17-16,0 0-27 0,13-1 21 0,-13 1-30 15,0 0 24-15,18 0-23 0,-18 0 24 16,13 0-19-16,-13 0 19 0,16 0-19 0,-16 0 14 15,18-1-24-15,-18 1 21 0,17 0-19 0,-17 0 16 16,19 0-7-16,-19 0 11 0,18 0-23 0,-18 0 16 16,19 0-25-16,-19 0 24 0,19 0-22 0,-19 0 22 15,17 0-20-15,-17 0 20 0,18 1-17 0,-18-1 19 16,17 0-20-16,-17 0 15 0,17-1-16 0,-17 1 16 16,16 0-13-16,-16 0 16 0,18 0-23 0,-18 0 21 15,16 0-19-15,-16 0 17 0,18 0-25 0,-18 0 29 16,18 0-22-16,-18 0 22 0,18 1-24 0,-18-1 18 15,18 0-18-15,-18 0 17 0,17 1-16 0,-17-1 21 16,17 2-21-16,-17-2 24 0,17 0-21 16,-17 0 18-16,20 1-22 0,-20-1 20 0,19 1-22 15,-19-1 21-15,17 0-19 0,-17 0 19 16,18 1-20-16,-18-1 16 0,17 0-18 0,-17 0 21 16,16 1-19-16,-16-1 20 0,16 2-20 0,-16-2 21 15,16 0-23-15,-16 0 24 0,16 1-21 0,-16-1 16 16,16 1-14-16,-16-1 12 0,17 1-11 0,-17-1 24 15,18 0-24-15,-18 0 18 0,19 0-20 0,-8 2 22 16,-11-2-22-16,22 1 17 0,-22-1-19 0,23 1 22 16,-23-1-18-16,21 1 22 0,-21-1-26 0,21 1 18 15,-21-1-19-15,21 1-3 0,-21-1 13 0,19 2 10 16,-19-2-21-16,18 1 19 0,-18-1-17 0,18 1 18 16,-18-1-14-16,18 1 17 0,-18-1-15 0,19 1 17 15,-19-1-20-15,19 3 16 0,-19-3-19 16,20 1 17-16,-20-1-16 0,21 2 18 0,-21-2-18 15,18 2 21-15,-18-2-22 0,19 1 19 0,-19-1-17 16,18 2 20-16,-18-2-18 0,18 0 19 0,-18 0-21 16,16 3 20-16,-16-3-18 0,19 1 11 0,-19-1-5 15,17 1 8-15,-17-1-15 0,17 2 19 0,-17-2-19 16,17 0 21-16,-17 0-22 0,20 1 21 0,-20-1-18 16,20 2 14-16,-20-2-23 0,18 1 20 15,-18-1-15-15,18 2 17 0,-18-2-16 16,16 1 18-16,-16-1-18 0,17 0 17 0,-17 0-18 15,15 1 18-15,-15-1-15 0,15 1 16 0,-15-1-16 16,14 1 17-16,-14-1-17 0,0 0 16 0,18 1-18 16,-18-1 16-16,13 0-17 0,-13 0 18 0,0 0-18 15,17 2 20-15,-17-2-13 0,0 0 13 0,18 0-17 16,-18 0 14-16,0 0-19 0,14 1 22 0,-14-1-19 16,0 0 18-16,18 0-20 0,-18 0 17 0,0 0-14 15,17 0 19-15,-17 0-21 0,14 0 18 0,-14 0-18 16,13 0 21-16,-13 0-25 0,15 1 23 0,-15-1-22 15,13 0 17-15,-13 0-16 0,0 0 15 0,19 0-16 16,-19 0 21-16,11 1-20 0,-11-1 23 0,0 0-18 16,19-1 18-16,-19 1-21 0,0 0 20 15,17 0-19-15,-17 0 18 0,0 0-18 0,19 0 19 16,-19 0-17-16,13 0 18 0,-13 0-21 0,14-1 19 16,-14 1-18-16,13 0 24 0,-13 0-26 0,14 0 21 15,-14 0-23-15,11-1 18 0,-11 1-20 0,0 0 21 16,19 0-16-16,-19 0 20 0,13 0-21 0,-13 0 20 15,0 0-16-15,19-2 17 0,-19 2-20 0,13 0 19 16,-13 0-20-16,0 0 19 0,18 0-19 0,-18 0 20 16,0 0-17-16,14-1 21 0,-14 1-21 0,0 0 20 15,0 0-22-15,15 0 20 0,-15 0-15 0,0 0 15 16,0 0-20-16,0 0 14 0,13 0-18 0,-13 0 19 16,0 0-17-16,0 0 17 0,0 0-16 0,14-1 20 15,-14 1-15-15,0 0 15 0,0 0-22 16,0 0 23-16,12-1-21 0,-12 1 21 15,0 0-21-15,0 0 17 0,0 0-17 0,0 0 22 16,13 0-23-16,-13 0 21 0,0 0-16 0,0 0 20 16,0 0-17-16,0 0 17 0,0 0-21 0,0 0 20 15,0 0-17-15,0 0 17 0,11-2-14 0,-11 2 18 16,0 0-16-16,0 0 18 0,0 0-17 0,0 0 19 16,0 0-16-16,0 0 18 0,0 0-19 0,0 0 18 15,0 0-21-15,0 0 18 0,7-7-19 16,-7 7 14-16,0 0-17 0,0 0 6 0,0 0-4 15,0-13 13-15,0 13-18 0,0 0 20 0,-3-13-20 16,3 13 16-16,-3-10-17 0,3 10 13 0,-3-12-12 16,3 12 17-16,-3-11-17 0,3 11 14 0,-4-9-10 15,4 9 18-15,0 0-15 0,-2-14 22 0,2 14-8 16,0 0 17-16,-4-13-16 0,4 13 9 0,0 0-19 16,-3-9 8-16,3 9-20 0,0 0 5 0,0 0-17 15,0 0 9-15,0 0-18 0,-2-10 11 0,2 10-17 16,0 0 17-16,0 0-9 0,0 0 18 0,0 0-14 15,0 0 19-15,0 0-16 0,0 0 18 0,-4 11-9 16,4-11 15-16,0 0-15 0,0 13 15 16,0-13-17-16,0 0 21 0,-1 13-16 0,1-13 18 15,0 0-13-15,0 13 14 0,0-13-14 0,0 0 15 16,0 0-16-16,-2 13 20 0,2-13-13 0,0 0 14 16,0 0-1-16,0 0 22 0,0 0-4 0,0 0 13 15,0 0-12-15,0 0 2 0,0 0-24 0,0 0 15 16,0 0-20-16,0 0 10 0,0 0-22 0,-2-12 12 15,2 12-14-15,0-14 13 0,0 14-13 0,0-13 15 16,0 13 5-16,0-13 23 0,0 13 10 0,0 0 17 16,0-14-6-16,0 14 6 0,0 0-25 0,1-11 0 15,-1 11-25-15,0 0-4 0,0 0-23 16,0 0 2-16,-1-11-8 0,1 11 14 0,0 0-7 0,0 0 15 16,0 0-10-16,-2 16 2 0,2-16 0 15,-1 14 1-15,1-14 11 0,0 19-10 0,0-7 8 16,-1 0 0-16,1 1 9 0,1 1-9 0,-1-1-45 15,0 0-100-15,1 0-89 0,-1 2-153 0,2-2-145 16,-1-1-334-16,0 0-406 0</inkml:trace>
  <inkml:trace contextRef="#ctx0" brushRef="#br1" timeOffset="58481.13">10520 2201 23 0,'0'0'225'0,"0"0"-29"0,0 0-28 15,0 0-26-15,0 0-12 0,0 0-10 0,0 0-3 16,0 0-12-16,0 0-29 0,0 0-12 0,0 0-10 15,0 0-14-15,0 0-10 0,0 0-10 0,0 0-2 16,0 0-6-16,0 0-8 0,0 0-1 0,0 0-4 16,0 0-1-16,0 0 5 0,0 0-2 0,0 0-7 15,0 0 2-15,0 0-3 0,0 0 4 0,0 0-1 16,0 0 1-16,0 0-3 0,0 0 3 16,0 0 6-16,0 0-7 0,0 0 3 0,0 0 1 15,0 0 0-15,0 0 0 0,5 8 1 0,-5-8 1 16,0 0 3-16,0 0-1 0,0 0 2 15,0 0 8-15,0 0-6 0,0 0 9 0,0 0-26 16,0 0 29-16,0 0-1 0,0 0 3 0,0 0 5 16,0 0-14-16,0 0 40 0,0 0-27 0,0 0 20 15,0 0-25-15,0 0 30 0,0 0-36 0,5-8 30 16,-5 8-12-16,0 0 44 0,0 0-36 0,0 0 28 16,4-10-48-16,-4 10 38 0,0 0-32 0,0 0 36 15,0 0-42-15,0 0 27 0,0 0-42 0,5-7 8 16,-5 7-8-16,0 0 14 0,0 0-33 0,0 0 23 15,0 0-39-15,0 0 37 0,0 0-33 16,0 0 39-16,0 0-37 0,0 0 42 0,0 0-21 16,5 7 30-16,-5-7-26 0,0 0 31 0,0 0-25 15,3 11 28-15,-3-11-28 0,0 0 23 0,0 0-30 16,0 0 24-16,4 10-22 0,-4-10 25 0,0 0-26 16,0 0 26-16,0 0-21 0,0 0 25 0,0 0-17 15,0 0 20-15,0 0-17 0,0 0 28 16,0 0-19-16,0 0 15 0,0 0-34 0,0 0 19 0,0 0-23 15,0 0 22-15,0 0-15 16,0 0 31-16,0 0-13 0,0 0 3 0,2-11-23 0,-2 11 29 16,0 0-9-16,0 0 20 0,1-13-13 15,-1 13 16-15,0 0-22 0,0 0 11 0,0 0-23 16,0 0 7-16,2-10-23 0,-2 10-2 0,0 0-13 16,0 0 12-16,0 0-21 0,0 0 13 0,0 0-20 15,0 0 22-15,0 0-10 0,0 0 20 0,0 0-12 16,0 0 31-16,4 8-14 0,-4-8 17 0,2 10-17 15,-2-10 17-15,3 10-11 0,-3-10 14 0,2 13-20 16,-2-13 10-16,3 12-15 0,-3-12 16 0,3 10-20 16,-3-10 20-16,0 0-14 0,2 15 14 0,-2-15-11 15,0 0 17-15,1 11-14 0,-1-11 19 16,0 0-8-16,0 0 20 0,0 0-6 0,4 9 2 16,-4-9-16-16,0 0-25 0,0 0-7 0,0 0-2 15,0 0 3-15,4-12-25 0,-4 12 0 0,2-11-3 16,-2 11 28-16,3-12-9 0,-3 12 19 0,1-11-16 15,-1 11 21-15,3-10-4 0,-3 10 22 0,0 0-15 16,2-11 5-16,-2 11-19 0,0 0 2 16,0 0-18-16,3-10 9 0,-3 10-23 0,0 0 15 0,0 0-11 15,0 0 17-15,0 0-8 0,0 0 25 0,0 0-3 16,0 0 27-16,5 10-12 0,-5-10 8 0,3 12-8 16,-3-12 14-16,1 13-15 0,-1-13 14 0,1 13-14 15,-1-13 16-15,3 15-22 0,-3-15 9 16,1 14-59-16,-1-14-37 0,0 13-102 0,0-13-82 0,0 12-89 15,0-12-96-15,0 0-271 0,0 13-224 16</inkml:trace>
  <inkml:trace contextRef="#ctx0" brushRef="#br1" timeOffset="60372.5">10602 2232 224 0,'-5'-8'250'0,"5"8"-38"0,0 0-35 16,0 0-32-16,0 0 10 0,0 0-40 0,0 0 18 15,0 0-26-15,0 0 34 0,0 0-39 0,0 0 40 16,0 0-36-16,0 0 27 0,0 0-29 0,0 0 6 15,0 0-34-15,0 0 8 0,0 0-33 16,0 0 14-16,0 0-29 0,0 0 14 0,0 0-22 0,0 0 21 16,0 0-13-16,0 0 18 0,11-1-12 0,-11 1 6 15,0 0-21-15,14-1 12 0,-14 1-11 0,14 0 16 16,-14 0-15-16,17 0 12 0,-5-1-22 16,-12 1 11-16,22-1-14 0,-10 0 5 0,-12 1-13 15,26-2 9-15,-13 2-19 0,0 0 12 0,1-1-19 16,-1 1 18-16,-13 0-14 0,26 0 16 0,-13-1-17 15,-13 1 17-15,25 0-19 0,-25 0 16 0,26 0-15 16,-26 0 14-16,24 0-10 0,-24 0 15 0,22 0-14 16,-22 0 11-16,23 0-17 0,-23 0 17 0,22 0-17 15,-22 0 15-15,21 0-17 0,-21 0 15 16,19 0-13-16,-19 0 13 0,19 1-13 0,-19-1 11 0,19 0-12 16,-19 0 17-16,19 1-16 0,-19-1 15 15,20 2-15-15,-20-2 14 0,17 1-16 0,-17-1 18 16,17 0-19-16,-17 0 19 0,17 1-13 15,-17-1 16-15,18 2-22 0,-18-2 18 0,17 1-15 16,-17-1 12-16,17 2-10 0,-17-2 18 0,18 1-16 16,-18-1 19-16,22 3-16 0,-22-3 1 0,19 1-9 15,-19-1 7-15,21 3-6 0,-21-3 17 0,18 0-23 16,-18 0 27-16,17 3-7 0,-6-1 4 0,-11-2-15 16,18 1 16-16,-18-1-17 0,16 1 20 0,-16-1-15 15,18 1 12-15,-18-1-13 0,17 2 5 0,-17-2-10 16,18 1 13-16,-18-1-15 0,15 1 14 15,-15-1-16-15,17 1 17 0,-17-1-13 0,15 0 12 0,-15 0-12 16,15 3 13-16,-15-3-14 0,16 1 15 16,-16-1-15-16,15 1 14 0,-15-1-13 0,17 1 13 15,-17-1-14-15,16 2 16 0,-16-2-17 0,14 1 16 16,-14-1-15-16,16 1 19 0,-16-1-14 0,15 1 12 16,-15-1-6-16,16 0 5 0,-16 0-15 0,18 2 16 15,-18-2-12-15,16 2 12 0,-16-2-22 0,20 2 22 16,-20-2-17-16,18 1-3 0,-18-1 1 0,22 3 7 15,-22-3 0-15,16 1 0 0,-16-1 5 0,18 2-2 16,-18-2-1-16,18 3 14 0,-18-3-20 0,19 1 19 16,-19-1-19-16,19 2 17 0,-19-2-16 0,15 1 17 15,-15-1-14-15,17 2 15 0,-17-2-13 0,18 2 12 16,-18-2-17-16,17-1 15 0,-17 1-14 0,18 1 16 16,-18-1-13-16,18 1 10 0,-18-1-23 15,16 1 20-15,-16-1-16 0,13 0 16 0,-13 0-15 16,12 2 17-16,-12-2-17 0,11 1 14 0,-11-1-9 15,0 0 13-15,18 0-13 0,-18 0 14 0,12 1-14 16,-12-1 16-16,0 0-14 0,20 0 14 16,-20 0-15-16,13 0 15 0,-13 0-15 0,11 0 15 15,-11 0-14-15,14 0 14 0,-14 0-20 0,13 0 16 16,-13 0-16-16,0 0 16 0,18 0-15 0,-18 0 17 16,0 0-17-16,14 0 17 0,-14 0-14 0,0 0 10 15,14 0-12-15,-14 0 15 0,0 0-16 16,12-1 15-16,-12 1-16 0,0 0 14 0,12-1-14 15,-12 1 16-15,0 0-16 0,14 0 15 0,-14 0-14 16,0 0 16-16,13 0-13 0,-13 0 13 0,0 0-18 16,14 0 16-16,-14 0-13 0,0 0 12 0,0 0-13 15,14-2 16-15,-14 2-18 0,0 0 21 0,0 0-17 16,0 0 14-16,14 0-15 0,-14 0 12 0,0 0-15 16,0 0 14-16,0 0-17 0,12-1 17 0,-12 1-16 15,0 0 14-15,0 0-15 0,0 0 11 0,15 0-13 16,-15 0 12-16,0 0-19 0,0 0 19 0,0 0-15 15,0 0 18-15,0 0-17 0,14 0 16 16,-14 0-14-16,0 0 18 0,0 0-14 0,0 0 16 0,0 0-17 16,0 0 16-16,0 0-12 0,0 0 15 15,0 0-18-15,0 0 18 0,16 0-14 0,-16 0 14 16,0 0-17-16,0 0 13 0,0 0-16 0,15 0 19 16,-15 0-17-16,0 0 18 0,0 0-17 0,11-1 21 15,-11 1-19-15,0 0 15 0,0 0-16 0,0 0 17 16,0 0-18-16,16 0 13 0,-16 0-16 0,0 0 18 15,0 0-18-15,0 0 20 0,0 0-15 0,11 1 14 16,-11-1-19-16,0 0 20 0,0 0-18 0,0 0 18 16,14-1-14-16,-14 1 11 0,0 0-16 15,0 0 17-15,0 0-17 0,0 0 17 0,13 0-17 16,-13 0 19-16,0 0-14 0,0 0 15 0,0 0-13 16,0 0 13-16,0 0-17 0,0 0 16 15,0 0-17-15,0 0 17 0,14 0-21 0,-14 0 17 16,0 0-20-16,0 0 17 0,0 0-16 0,0 0 20 15,0 0-20-15,0 0 20 0,15 0-17 0,-15 0 21 16,0 0-20-16,0 0 20 0,0 0-19 0,0 0 20 16,12 1-17-16,-12-1 18 0,0 0-14 0,0 0 17 15,0 0-16-15,0 0 13 0,0 0-18 0,0 0 17 16,0 0-15-16,0 0 20 0,0 0-19 0,0 0 19 16,13-1-10-16,-13 1 15 0,0 0-13 0,0 0 19 15,0 0-17-15,0 0 15 0,0 0-18 0,0 0 11 16,0 0-22-16,0 0 12 0,1-9-15 15,-1 9 14-15,0 0-12 0,0 0 14 0,-1-10-15 16,1 10 18-16,0 0-21 0,-4-12 17 0,4 12-17 16,0 0 21-16,-2-14-14 0,2 14 11 0,-2-11-10 15,2 11 10-15,-2-10-14 0,2 10 26 0,0 0 0 16,-3-12 21-16,3 12-8 0,0 0 4 0,-3-9-25 16,3 9 6-16,0 0-22 0,0 0 6 0,0 0-22 15,-5-10 15-15,5 10-21 0,0 0 8 0,0 0-9 16,0 0 17-16,0 0-13 0,0 0 22 0,0 0-15 15,0 0 17-15,0 0-16 0,0 0 11 0,0 0-6 16,0 0 17-16,-6 7-15 0,6-7 21 0,0 0-22 16,-2 12 20-16,2-12-15 0,0 0 12 15,-2 11-17-15,2-11 17 0,0 0-14 0,0 0 19 16,-2 11-17-16,2-11 18 0,0 0-12 0,0 0 20 16,0 0-22-16,-2 11 19 0,2-11-18 0,0 0 22 15,0 0-14-15,0 0 16 0,0 0-14 0,0 0 15 16,0 0-23-16,0 0 1 0,0 0-21 0,0 0 10 15,0 0-17-15,0 0 19 0,4-15-12 0,-4 15 14 16,0-12-7-16,0 12 22 0,2-13 16 0,-2 13 15 16,2-12 0-16,-2 12 31 0,2-11 15 0,-2 11 11 15,0 0-20-15,2-12-9 0,-2 12-24 0,0 0-10 16,0 0-27-16,2-10-4 0,-2 10-15 0,0 0 14 16,0 0-10-16,0 0 14 0,0 0-4 15,0 0 10-15,0 16-5 0,0-16 9 0,-1 12-12 16,1-12 2-16,1 15 2 0,-1-15-5 0,0 17 5 15,0-17 2-15,3 20-8 0,-3-20-50 0,2 24-110 16,-2-11-139-16,3-1-166 0,-3 0-492 0,1 0-535 16</inkml:trace>
  <inkml:trace contextRef="#ctx0" brushRef="#br2" timeOffset="75805.27">5138 3860 46 0,'0'0'173'0,"0"0"-14"15,0 0-25-15,0 0-1 0,0 0-10 16,0 0-6-16,0 0-4 0,0 0-3 0,0 0-1 15,0 0 5-15,0 0-9 0,0 0 6 0,0 0-4 16,0 0 2-16,0 0-9 0,0 0-48 0,0 0 56 16,0 0-5-16,0 0-9 0,0 0-12 0,0 0-14 15,0 0-14-15,0 0-15 0,0 0-6 0,0 0-7 16,0 0-7-16,0 0-9 0,0 0-6 0,0 0-5 16,0 0-5-16,0 0-6 0,0 0-2 0,0 0 1 15,0 0 0-15,0 0-9 0,0 0 4 0,0 0 11 16,0 0-2-16,0 0 5 0,-1 13-3 0,1-13 26 15,0 0-29-15,0 0 4 0,0 0 1 0,0 0-1 16,1 12 8-16,-1-12-2 0,0 0 5 16,0 0 1-16,0 0 2 0,0 0 4 0,0 0 5 15,0 0 10-15,0 0 7 0,0 0 10 0,0 0 8 16,0 0 15-16,0 0 14 0,0 0 15 0,0 0 10 16,0 0 15-16,0 0 7 0,0 0 2 0,0 0-57 15,0 0 37-15,0 0-77 0,0 0 53 0,0 0-63 16,0 0 60-16,0 0-63 0,0 0 56 0,0 0-62 15,0 0 56-15,0 0-63 0,0 0 60 16,0 0-68-16,0 0 59 0,0 0-68 0,0 0 57 0,0 0-58 16,0 0 51-16,0 0-56 0,0 0 54 0,0 0-60 15,0 0 58-15,0 0-56 16,0 0 63-16,0 0-68 0,0 0 64 0,-1-11-63 16,1 11 59-16,0 0-57 0,0 0 64 0,0 0-60 15,0 0 64-15,0 0-66 0,0 0 73 0,0 0-60 16,0 0 67-16,0 0-66 0,0 0 47 0,0 0-61 15,0 0 55-15,0 0-63 0,-1-11 56 0,1 11-53 16,0 0 48-16,0 0-49 0,0 0 52 0,0-14-54 16,0 14 54-16,0 0-55 0,0 0 58 0,0 0-63 15,0 0 55-15,0-12-59 0,0 12 56 16,0 0-60-16,0 0 57 0,0 0-61 0,0 0 62 0,0 0-62 16,0 0 60-16,0 0-63 0,0 0 61 0,0 0-60 15,0 0 59-15,0 0-62 0,0 0 60 16,0 0-61-16,0 0 60 0,0 0-63 0,0 0 60 0,0 0-51 15,0 0 59-15,0 0-54 0,0 0 55 16,0 0-56-16,0 0 67 0,0 0-64 0,0 0 64 16,2 11-38-16,-2-11 36 0,0 0-57 0,3 12 61 15,-3-12-58-15,0 0 61 0,1 12-60 16,-1-12 62-16,0 0-61 0,0 0 63 0,0 0-60 16,3 12 64-16,-3-12-60 0,0 0 64 0,0 0-62 15,0 0 67-15,0 0-61 0,0 0 59 0,0 0-55 16,1 11 61-16,-1-11-47 0,0 0 49 0,0 0-56 0,0 0 37 15,0 0-92-15,0 0 44 0,0 0-64 16,-3-12 51-16,3 12-49 0,-2-11 61 0,2 11-62 16,-1-10 66-16,1 10-46 0,-2-13 60 0,2 13-48 15,0 0 57-15,-1-13-55 0,1 13 59 0,0 0-56 16,-1-11 57-16,1 11-57 0,0 0 49 0,0 0-59 16,0 0 51-16,-2-11-59 0,2 11 51 0,0 0-5 15,0 0 0-15,0 0 1 0,0 0-47 0,0 0 63 16,0 0-49-16,0 0 55 0,0 0-7 0,0 0-2 15,0 0 2-15,2 15-2 0,-2-15 1 16,0 0 0-16,0 13 2 0,0-13-1 0,0 0 4 16,1 14-2-16,-1-14-11 0,0 0-33 15,0 16-39-15,0-16-51 0,0 0-64 0,0 16-71 16,0-16-50-16,0 0-89 0,-1 13-253 0,1-13-164 16</inkml:trace>
  <inkml:trace contextRef="#ctx0" brushRef="#br2" timeOffset="78172.8">5172 3880 252 0,'0'0'222'0,"0"0"-32"0,0 0-27 16,0 0-19-16,0 0-15 0,0 0-8 0,0 0-17 16,0 0-3-16,0 0-1 0,0 0-3 0,0 0-2 15,0 0-6-15,0 0 7 0,0 0 3 16,0 0-12-16,0 0-2 0,0 0-10 0,0 0-6 0,0 0-6 15,0 0-5-15,0 0-8 0,0 0-4 16,0 0 0-16,0 0-3 0,0 0 2 0,0 0 0 0,0 0 2 16,0 0 3-16,0 0 5 0,0 0 4 15,0 0 2-15,0 0-3 0,0 0-2 0,0 0-4 16,0 0 0-16,0 0-9 0,0 0-1 0,0 0-3 16,0 0-5-16,0 0-6 0,0 0-2 0,0 0-3 15,0 0-5-15,0 0-2 0,0 0 0 0,0 0-2 16,0 0 1-16,0 0-1 0,0 0 0 0,0 0-3 15,0 0 2-15,0 0-1 0,-7 5 3 16,7-5 1-16,0 0 1 0,0 0 5 0,0 0-6 0,0 0 1 16,0 0-5-16,0 0 3 0,0 0-2 15,0 0-3-15,0 0 6 0,0 0-7 0,0 0-1 0,0 0 0 16,0 0-3-16,0 0 1 0,0 0 5 0,0 0 0 16,0 0 0-16,0 0 0 0,0 0-2 15,0 0-2-15,0 0 1 0,0 0-3 0,0 0-4 16,0 0 1-16,0 0-4 0,0 0 2 0,0 0 0 15,0 0 1-15,0 0-1 0,0 0 1 0,0 0-1 16,0 0 0-16,0 0 20 0,0 0-69 0,0 0 64 16,12 2-3-16,-12-2-6 0,0 0 4 0,0 0 4 15,17-2-8-15,-17 2-1 0,15 0 1 16,-15 0-57-16,15-1 64 0,-15 1-1 0,17-1-3 16,-17 1-3-16,17-1 0 0,-17 1-5 0,16 0 4 15,-16 0-2-15,15-1-1 0,-15 1 1 16,13 0-3-16,-13 0 0 0,0 0 1 0,18-1-2 15,-18 1-2-15,0 0 6 0,13 0 3 0,-13 0-1 16,0 0-6-16,14 0 5 0,-14 0-1 0,0 0-54 16,15-2 63-16,-15 2-59 0,0 0 62 0,18-1-5 15,-18 1 0-15,14 0-2 0,-14 0-52 0,15-2 58 16,-15 2-55-16,16-1 60 0,-16 1-57 0,15-1 61 16,-15 1-62-16,14 0 63 0,-14 0-57 0,13-1 61 15,-13 1-58-15,11-1 57 0,-11 1-57 0,0 0 58 16,14 0-59-16,-14 0 62 0,0 0-59 0,13-1 57 15,-13 1-63-15,0 0 63 0,12-2-57 16,-12 2 58-16,0 0-62 0,15 0 60 0,-15 0-60 16,0 0 58-16,15-1-53 0,-15 1 54 0,14 0-54 15,-14 0 53-15,12-1-57 0,-12 1 58 0,13 0-55 16,-13 0 53-16,14-1-55 0,-14 1 60 0,13-1-60 16,-13 1 57-16,15 0-56 0,-15 0 57 0,13 0-59 15,-13 0 58-15,12-1-59 0,-12 1 64 0,0 0-61 16,16-1 56-16,-16 1-59 0,0 0 49 0,14 0-57 15,-14 0 63-15,0 0-57 0,15-2 58 0,-15 2-59 16,0 0 57-16,17-3-56 0,-17 3 57 0,0 0-55 16,15 0 52-16,-15 0-52 0,0 0 53 15,17-1-55-15,-17 1 59 0,0 0-58 0,18 0 55 16,-18 0-56-16,0 0 56 0,17 0-53 0,-17 0 53 16,13 0-54-16,-13 0 61 0,14 0-59 0,-14 0 58 15,13 0-55-15,-13 0 61 0,15-1-58 0,-15 1 55 16,17 0-61-16,-17 0 56 0,18 0-55 0,-18 0 55 15,15 0-57-15,-15 0 52 0,16 0-57 16,-16 0 60-16,14 0-51 0,-14 0 52 0,14 0-55 16,-14 0 58-16,12-1-54 0,-12 1 56 0,15 0-56 15,-15 0 55-15,15-1-58 0,-15 1 58 0,15 0-58 16,-15 0 58-16,18-1-56 0,-18 1 54 0,19-2-58 16,-19 2 60-16,22 0-58 0,-22 0 55 0,23-1-59 15,-10 2 57-15,-13-1-56 0,20-1 57 0,-20 1-55 16,21 0 55-16,-21 0-55 0,18-1 58 15,-18 1-53-15,19 0 52 0,-19 0-56 0,18 0 55 16,-18 0-54-16,16-1 57 0,-16 1-55 0,17 0 52 16,-17 0-56-16,17 0 58 0,-17 0-54 0,19-1 52 15,-19 1-54-15,16 0 54 0,-16 0-56 0,18 0 57 16,-18 0-52-16,18-1 57 0,-18 1-58 0,18 0 51 16,-18 0-51-16,19 0 52 0,-19 0-56 0,18-2 58 15,-18 2-57-15,19 0 56 0,-19 0-54 0,18 0 56 16,-18 0-53-16,18-1 52 0,-18 1-53 0,18 0 52 15,-18 0-56-15,17 0 56 0,-17 0-54 0,16-1 54 16,-16 1-56-16,16 0 54 0,-16 0-53 16,15-1 57-16,-15 1-56 0,14-2 52 0,-14 2-53 0,16 0 56 15,-16 0-58-15,13-1 61 0,-13 1-57 16,14 0 56-16,-14 0-59 0,13-1 55 0,-13 1-54 16,0 0 55-16,18-1-56 0,-18 1 58 0,0 0-59 15,17 0 59-15,-17 0-53 0,0 0 58 0,16-1-55 16,-16 1 51-16,12-2-58 0,-12 2 56 0,10-2-58 15,-10 2 59-15,13-1-56 0,-13 1 54 0,0 0-54 16,15-1 54-16,-15 1-57 0,14-1 58 0,-14 1-57 16,12-2 55-16,-12 2-56 0,15-1 57 15,-15 1-56-15,14-1 59 0,-14 1-55 0,18-1 55 0,-18 1-60 16,15-3 56-16,-15 3-52 0,18-1 54 16,-18 1-54-16,16-1 57 0,-16 1-58 15,17-3 58-15,-17 3-55 0,14-2 53 0,-14 2-53 16,16-1 55-16,-16 1-56 0,14-2 55 0,-14 2-58 15,12-3 56-15,-12 3-55 0,12-2 55 0,-12 2-56 16,0 0 56-16,15-1-56 0,-15 1 50 0,0 0-52 16,12-3 55-16,-12 3-56 0,0 0 53 0,0 0-50 15,0 0 55-15,13 0-58 0,-13 0 50 0,0 0-57 16,0 0 61-16,0 0-55 0,0 0 54 0,0 0-40 16,12-1 41-16,-12 1-55 0,0 0 57 0,0 0-54 15,0 0 55-15,0 0-51 0,0 0 51 16,13 0-53-16,-13 0 55 0,0 0-57 0,0 0 59 15,13-1-58-15,-13 1 52 0,0 0-52 0,0 0 54 16,13 0-56-16,-13 0 56 0,0 0-54 0,11 1 54 16,-11-1-45-16,0 0 50 0,0 0-57 0,14-1 58 15,-14 1-61-15,0 0 56 0,0 0-55 0,0 0 60 16,13-2-58-16,-13 2 55 0,0 0-51 0,0 0 53 16,0 0-54-16,0 0 47 0,0 0-58 0,0 0 46 15,0 0-56-15,0 0 54 0,14-1-55 0,-14 1 54 16,0 0-55-16,0 0 49 0,0 0-1 0,0 0-50 15,0 0 52-15,0 0-49 0,0 0 52 0,0 0-3 16,0 0-2-16,0 0 1 0,0 0-2 0,0 0 0 16,0 0-4-16,12 1 0 0,-12-1 0 15,0 0-44-15,0 0 55 0,0 0-51 0,0 0 57 16,0 0-1-16,0 0-47 0,11 2 52 0,-11-2-45 16,0 0 47-16,0 0-52 0,14 3 57 0,-14-3-53 15,0 0 53-15,0 0-53 0,0 0 51 0,16-1-54 16,-16 1 54-16,0 0-50 0,0 0 52 0,0 0-52 15,0 0 56-15,0 0-52 0,14 1 58 0,-14-1-53 16,0 0 53-16,0 0-54 0,0 0 52 0,0 0-48 16,0 0 51-16,0 0-52 0,0 0 55 15,0 0-53-15,0 0 53 0,9-3-51 0,-9 3 56 16,0 0-54-16,0 0 52 0,0 0-55 16,0 0 47-16,0 0-60 0,0 0 52 0,0 0 2 15,2-11-4-15,-2 11-8 0,0 0 1 0,-1-11 5 16,1 11 7-16,0 0-6 0,-1-10-11 0,1 10-7 15,0 0 12-15,-2-13 4 0,2 13 4 0,0 0-6 16,0 0-8-16,-2-13-1 0,2 13-7 0,0 0-3 16,0 0-5-16,0 0-6 0,0 0-3 0,-2-10-5 15,2 10 0-15,0 0-7 0,0 0 1 0,0 0-2 16,0 0-1-16,0 0 2 0,0 0 5 0,0 0 5 16,0 0 2-16,0 0 1 0,0 0 1 0,0 0 0 15,-2 10 6-15,2-10 5 0,0 0 5 0,-1 11 5 16,1-11-52-16,0 0 55 0,-2 12-48 0,2-12 55 15,0 0-49-15,0 0 55 0,-1 13-50 16,1-13 58-16,0 0-50 0,0 0 55 0,0 0-50 16,0 0 52-16,-1 11-22 0,1-11 23 0,0 0-49 15,0 0 66-15,0 0-51 0,0 0 63 0,0 0-61 16,0 0 53-16,0 0-76 0,0 0 45 0,0 0-73 16,0 0 56-16,-4-10 0 0,4 10-4 0,0 0-2 15,-3-9 6-15,3 9 8 0,0 0 5 0,0 0-1 16,0 0-1-16,-3-12-2 0,3 12-5 0,0 0-5 15,0 0-10-15,0 0 0 0,0 0-12 0,0 0-60 16,0 0 54-16,0 0 2 0,0 0 2 0,0 0 3 16,0 0-46-16,-5 8 65 0,5-8-47 15,-3 14 58-15,3-14-53 0,-3 20 50 0,1-9-115 16,1 2-79-16,-1-1-160 0,1 1-184 0,0 0-306 16,1-13-361-16</inkml:trace>
  <inkml:trace contextRef="#ctx0" brushRef="#br2" timeOffset="79831.8">8817 3786 9 0,'0'0'221'0,"0"0"-21"0,0 0-28 15,0 0-11-15,0 0-5 0,0 0-8 0,0 0-10 16,0 0-9-16,0 0-35 0,0 0 28 16,0 0-40-16,0 0 31 0,0 0-56 0,0 0 32 15,0 0-56-15,0 0 31 0,0 0-52 0,0 0 39 16,0 0-55-16,0 0 41 0,0 0-34 0,0 0 27 16,0 0-51-16,0 0 32 0,0 0-39 15,0 0 43-15,0 0-37 0,0 0 40 0,3 8-39 16,-3-8 39-16,0 0-37 0,0 0 40 0,0 0-41 15,0 0 38-15,0 0-35 0,2 12 44 0,-2-12-45 16,0 0 45-16,0 0-36 0,0 0 47 0,0 0-54 16,0 0 51-16,0 0-29 0,0 0 38 0,0 0-49 15,0 0 66-15,0 0-49 0,0 0 86 0,0 0-48 16,0 0 79-16,0 0-35 0,0 0 57 0,0 0-74 16,0 0 29-16,0 0-49 0,0 0 52 0,0 0-47 15,0 0 51-15,0 0-61 0,-4-8 53 16,4 8-54-16,0 0 55 0,0 0-67 0,0 0 58 15,0 0-79-15,-3-10 45 0,3 10-71 0,0 0 45 16,0 0-64-16,0 0 46 0,0 0-64 0,0 0 48 16,0 0-60-16,0 0 56 0,0 0-58 0,0 0 54 15,0 0-49-15,0 0 56 0,0 0-39 0,0 0 55 16,0 0-54-16,-1 13 54 0,1-13-51 0,0 0 60 16,1 16-54-16,-1-16 52 0,0 12-45 15,0-12 49-15,0 0-54 0,2 16 58 0,-2-16-55 16,0 0 56-16,0 14-55 0,0-14 56 0,0 0-50 15,1 11 57-15,-1-11-62 0,0 0 61 0,0 0-53 16,0 0 63-16,0 12-51 0,0-12 63 16,0 0-56-16,0 0 38 0,0 0-69 0,0 0 44 15,0 0-58-15,0 0 51 0,-3-14-61 0,3 14 45 16,0 0-53-16,2-15 60 0,-2 15-47 0,0-12 60 16,0 12-40-16,0 0 61 0,-2-14-54 0,2 14 62 15,0 0-58-15,2-11 55 0,-2 11-63 0,0 0 49 16,0 0-62-16,0 0 42 0,0-12-57 0,0 12 51 15,0 0-57-15,0 0 52 0,0 0-50 0,0 0 57 16,0 0-47-16,0 0 56 0,0 0-48 0,0 0 63 16,0 0-48-16,-2 15 56 0,2-15-51 0,0 12 57 15,0-12-55-15,0 14 56 0,0-14-53 0,0 14 52 16,0-14-55-16,0 13 26 0,0-13-99 0,-1 13-10 16,1-13-77-16,0 13-79 0,0-13-60 15,0 0-48-15,-1 14-408 0,1-14-283 0</inkml:trace>
  <inkml:trace contextRef="#ctx0" brushRef="#br2" timeOffset="81730.62">8810 3843 170 0,'0'0'251'0,"0"0"-44"0,0 0-30 15,0 0-20-15,0 0 2 0,0 0-24 0,0 0-21 16,0 0-30-16,0 0 22 0,0 0-32 0,0 0 52 16,0 0-56-16,0 0 60 0,0 0-72 0,0 0 69 15,0 0-75-15,0 0 62 0,0 0-76 0,0 0 52 16,0 0-67-16,0 0 55 0,0 0-67 0,0 0 57 15,0 0-67-15,0 0 66 0,0 0-73 0,0 0 61 16,0 0-60-16,0 0 57 0,15 0-54 0,-15 0 50 16,0 0-60-16,14-1 58 15,-14 1-64-15,13 0 58 0,-13 0-61 0,16 0 57 16,-16 0-58-16,16 0 56 0,-16 0-57 0,18 0 56 16,-18 0-55-16,20 0 54 0,-20 0-54 0,19-1 52 15,-19 1-55-15,20 0 53 0,-20 0-54 0,18 0 59 16,-18 0-60-16,18 0 55 0,-18 0-56 0,19-1 57 15,-19 1-53-15,15 0 54 0,-15 0-57 0,17 0 54 16,-17 0-54-16,14 0 55 0,-14 0-61 0,15 0 59 16,-15 0-58-16,14 0 61 0,-14 0-55 0,15 0 48 15,-15 0-41-15,15 0 48 0,-15 0-53 0,16 0 53 16,-16 0-58-16,16 0 59 0,-16 0-57 0,16 0 59 16,-16 0-57-16,14 0 51 0,-14 0-56 15,15 0 57-15,-15 0-54 0,15 0 55 0,-15 0-58 16,14 0 59-16,-14 0-53 0,12 0 54 0,-12 0-53 15,13 0 53-15,-13 0-55 0,16-2 55 0,-16 2-55 16,12 0 51-16,-12 0-51 0,0 0 52 0,20-1-56 16,-20 1 67-16,14 0-66 0,-14 0 57 0,14 0-60 15,-14 0 55-15,14-1-52 0,-14 1 54 0,14 0-52 16,-14 0 51-16,13 0-57 0,-13 0 58 0,14 0-52 16,-14 0 56-16,11-1-60 0,-11 1 57 0,0 0-49 15,19 0 48-15,-19 0-49 16,0 0 48-16,18-1-54 0,-18 1 57 0,15 0-57 15,-15 0 56-15,17 0-38 0,-17 0 36 0,17-2-53 16,-17 2 56-16,18 0-57 0,-18 0 55 0,18 0-56 16,-18 0 58-16,17-1-58 0,-17 1 56 0,16 0-51 15,-16 0 53-15,16 0-61 0,-16 0 63 0,13 0-57 16,-13 0 58-16,17-1-53 0,-17 1 55 16,14 1-53-16,-14-1 51 0,14-1-51 0,-14 1 52 0,15 0-52 15,-15 0 51-15,13 0-53 0,-13 0 53 16,15 0-52-16,-15 0 59 0,13 0-55 0,-13 0 53 15,15 0-51-15,-15 0 54 0,15 0-51 0,-15 0 50 16,15-1-50-16,-15 1 49 0,14 0-57 0,-14 0 48 16,15 0-53-16,-15 0 54 0,13 0-53 0,-13 0 54 15,0 0-54-15,19 0 48 0,-19 0-50 0,0 0 52 16,16-1-47-16,-16 1 52 0,0 0-56 0,17 0 57 16,-17 0-61-16,13 0 57 0,-13 0-52 0,15 1 49 15,-15-1-43-15,15 0 47 0,-15 0-52 0,17 0 55 16,-17 0-51-16,20 1 52 0,-20-1-52 0,21-1 51 15,-9 2-52-15,-12-1 47 0,20-1-51 0,-7 2 41 16,-13-1-35-16,19 0 45 0,-19 0-51 0,19 0 50 16,-19 0-49-16,17 0 51 0,-17 0-52 0,18 1 51 15,-18-1-50-15,15 0 49 0,-15 0-53 16,17 0 55-16,-17 0-52 0,15 0 55 0,-15 0-39 16,13 1 30-16,-13-1-49 0,15 0 51 0,-15 0-50 15,16 2 49-15,-16-2-50 0,16 0 53 16,-16 0-49-16,21 1 53 0,-21-1-55 0,19 0 50 15,-19 0-52-15,20 1 54 0,-20-1-55 0,22 1 53 16,-22-1-51-16,20 1 51 0,-20-1-47 0,22 2 52 16,-22-2-51-16,21 0 49 0,-21 0-50 0,19 1 49 15,-19-1-52-15,18 0 53 0,-18 0-50 0,16 0 52 16,-16 0-54-16,16 1 52 0,-16-1-54 0,14 0 48 16,-14 0-47-16,13 0 47 0,-13 0-46 0,0 0 47 15,16 0-52-15,-16 0 54 0,0 0-48 16,16 0 51-16,-16 0-51 0,0 0 49 0,15 1-53 15,-15-1 51-15,0 0-51 0,13 0 52 0,-13 0-50 16,0 0 56-16,14 0-56 0,-14 0 49 0,0 0-48 16,0 0 51-16,14-1-53 0,-14 1 50 0,0 0-52 15,0 0 58-15,0 0-52 0,15 1 49 0,-15-1-54 16,0 0 50-16,0 0-51 0,0 0 50 0,0 0-50 16,13 0 51-16,-13 0-49 0,0 0 52 0,0 0-53 15,0 0 56-15,0 0-48 0,14 0 46 16,-14 0-55-16,0 0 50 0,0 0-49 0,0 0 52 0,15 2-47 15,-15-2 46-15,0 0-50 0,0 0 51 16,13 0-51-16,-13 0 51 0,0 0-52 0,0 0 53 0,0 0-52 16,15 0 51-16,-15 0-51 0,0 0 54 15,0 0-57-15,0 0 55 0,12 1-55 0,-12-1 53 16,0 0-38-16,0 0 36 0,0 0-50 0,13 1 51 16,-13-1-52-16,0 0 54 0,0 0-48 0,12 0 45 15,-12 0-46-15,0 0 48 0,0 0-53 0,12 1 55 16,-12-1-51-16,0 0 52 0,0 0-51 0,0 0 55 15,0 0-51-15,13 1 53 0,-13-1-50 0,0 0 54 16,0 0-55-16,0 0 53 0,0 0-52 0,0 0 55 16,0 0-56-16,0 0 55 0,0 0-54 0,0 0 46 15,0 0-48-15,0 0 51 0,9-3-53 16,-9 3 53-16,0 0-54 0,0 0 56 0,0 0-55 16,0 0 51-16,0 0-54 0,0 0 54 15,-3-10-54-15,3 10 49 0,0 0-50 0,0 0 49 16,-5-12-51-16,5 12 56 0,0 0-47 0,-4-10 46 15,4 10-49-15,0 0 51 0,-2-10-46 0,2 10 50 16,-4-9-56-16,4 9 62 0,0 0-35 0,-4-9 64 16,4 9-52-16,0 0 49 0,-3-11-60 0,3 11 51 15,0 0-64-15,0 0 51 0,0 0-68 0,-3-9 55 16,3 9-65-16,0 0 54 0,0 0-56 0,0 0 48 16,0 0-54-16,0 0 48 0,0 0-53 0,0 0 48 15,0 0-51-15,0 0 52 0,-4-9-48 16,4 9 55-16,0 0-44 0,0 0 49 0,0 0-50 0,0 0 54 15,-2 11-49-15,2-11 54 0,0 0-52 16,0 0 59-16,-1 12-53 0,1-12 54 0,0 0-58 16,-1 11 54-16,1-11-51 0,0 0 53 0,0 0-51 15,0 0 55-15,-1 12-51 0,1-12 55 0,0 0-51 16,0 0 57-16,0 0-49 0,0 0 55 0,0 0-52 16,0 0 63-16,0 0-50 0,0 0 66 0,0 0-63 15,0 0 54-15,0 0-66 0,0 0 48 0,0 0-66 16,0 0 55-16,0-14-58 0,0 14 65 0,0 0-42 15,0-16 59-15,0 16-48 0,0 0 63 16,0-16-44-16,0 16 65 0,0 0-57 0,0-14 53 0,0 14-72 16,0 0 41-16,0 0-68 0,0 0 39 15,0-12-65-15,0 12 48 0,0 0-60 0,0 0 53 16,0 0-52-16,0 0 56 0,0 0-53 0,0 0 62 16,0 0-58-16,-2 14 63 0,2-14-50 0,-1 14-6 15,1-14 20-15,0 17-134 0,0-17-32 0,-3 20-171 16,3-20-60-16,-2 21-129 0,-1-10-329 0,3-11-411 15</inkml:trace>
  <inkml:trace contextRef="#ctx0" brushRef="#br2" timeOffset="85282.8">12466 3728 42 0,'0'0'225'0,"0"0"-32"0,0 0-25 16,0 0-12-16,0 0-8 0,0 0-2 15,0 0 0-15,0 0-15 0,0 0 10 0,0 0-8 0,0 0 3 16,0 0-57-16,0 0 58 0,0 0-11 0,0 0-9 15,0 0-12-15,0 0-14 0,0 0-12 16,0 0 0-16,0 0-15 0,0 0-5 0,0 0-4 16,0 0-3-16,0 0-5 0,0 0-2 0,0 0-11 0,0 0-2 15,0 0-4-15,0 0-5 0,0 0-6 16,0 0-4-16,0 0-4 0,0 0-2 0,0 0-1 16,0 0-5-16,0 0-5 0,0 0-3 0,0 0-7 15,0 0-3-15,0 0 1 0,0 0-4 0,0 0 1 16,0 0 2-16,0 0 0 0,0 0 4 0,0 0 4 15,0 0 1-15,-4 10 0 0,4-10 5 0,0 0 1 16,0 0-56-16,0 0 72 0,0 0-56 0,0 0 63 16,0 12-57-16,0-12 62 0,0 0-52 0,0 0 55 15,0 0-54-15,0 0 54 0,0 0-57 16,0 0 64-16,0 0-55 0,0 0 64 0,0 12-57 16,0-12 58-16,0 0-53 0,0 0 59 0,0 0-48 15,0 0 58-15,0 0-47 0,0 0 56 0,0 0-36 16,0 0 58-16,0 0-45 0,0 0 56 0,0 0-59 15,0 0 54-15,0 0-56 0,0 0 55 0,0 0-64 16,0 0 50-16,0 0-72 0,0 0 52 0,0 0-68 16,0 0 52-16,0 0-69 0,0 0 50 0,0 0-67 15,0 0 53-15,0 0-62 0,0 0 52 16,0 0-54-16,0 0 50 0,0 0-54 0,0 0 56 16,0 0-52-16,0 0 57 0,0 0-44 0,0 0 52 15,0 0-52-15,0 12 55 0,0-12-52 0,0 0 55 16,2 12-51-16,-2-12 55 0,0 0-54 15,2 13 55-15,-2-13-50 0,0 0 56 0,0 12-57 16,0-12 55-16,0 0-59 0,0 11 58 0,0-11-58 16,0 0 57-16,0 0-53 0,0 0 55 0,0 12-54 15,0-12 54-15,0 0-50 0,0 0 52 0,0 0-48 16,0 0 50-16,0 0-55 0,2 11 59 0,-2-11-54 16,0 0 57-16,0 0-55 0,0 0 68 0,0 0-64 15,0 0 61-15,0 0-52 0,0 0 61 0,0 0-59 16,0 0 61-16,0 0-66 0,0 0 56 0,0 0-67 15,0 0 52-15,0 0-57 0,0 0 59 0,0 0-63 16,1-11 58-16,-1 11-56 0,0 0-1 16,0 0 59-16,0 0-66 0,0 0 57 0,0 0-64 0,-1-11 59 15,1 11-63-15,0 0 55 0,0 0-62 16,0 0 51-16,0 0-56 0,0 0 53 0,0 0-57 16,0 0 58-16,0 0-54 0,0 0 55 0,0 0-53 15,0 0 53-15,0 0-49 0,0 0 57 0,0 0-59 16,0 0 59-16,0 0-52 0,0 0 57 0,0 0-50 15,0 0 57-15,0 0-58 0,0 0 58 0,0 0-53 16,0 0 55-16,0 0-54 0,0 12 57 0,0-12-55 16,0 0 56-16,0 0-56 0,0 0 54 0,0 0-64 15,0 0 42-15,0 0-65 0,0 0 33 0,0 0-66 16,0 0 43-16,-2 11-65 0,2-11 45 16,0 0-71-16,0 0 60 0,0 0-75 0,0 0-4 15,0 0 21-15,0 0-22 0,2-10 19 0,-2 10 16 16,0 0 34-16,1-11-10 0,-1 11 3 0,0 0 12 15,1-12 30-15,-1 12 33 0,0 0 23 0,3-10 18 16,-3 10 19-16,0 0 18 0,0 0-16 16,0 0 54-16,0-12-39 0,0 12 62 0,0 0-64 15,0 0 62-15,0 0-75 0,0 0 57 0,0 0-71 16,0 0 54-16,0 0-68 0,0 0 59 0,0 0-65 16,0 0 57-16,0 0-54 0,2-11 58 0,-2 11-53 15,0 0 62-15,0 0-72 0,0 0 55 0,0 0-50 16,0 0 48-16,0 0-56 0,0 0 50 0,0 0-59 15,0 0 56-15,0 0-49 0,0 0 54 16,0 0-46-16,0 0 54 0,0 0-46 0,14 1 65 16,-14-1-37-16,13 1 50 0,-13-1-68 0,15 3 50 15,-15-3-60-15,17 1 46 0,-17-1-56 0,18 1 48 16,-18-1-56-16,19 1 48 0,-19-1-56 0,23 1 54 16,-23-1-54-16,23 0 54 0,-23 0-58 0,22 0 49 15,-22 0-55-15,23 0 54 0,-23 0-55 0,22 0 57 16,-22 0-58-16,18-1 51 0,-18 1-54 0,20 0 55 15,-20 0-55-15,19 0 53 0,-19 0-53 0,17 0 51 16,-17 0-56-16,18 0 57 0,-18 0-54 16,15 0 55-16,-15 0-54 0,19 0 52 0,-19 0-53 15,15 0 44-15,-15 0-38 0,18 1 52 0,-18-1-56 16,17 0 57-16,-17 0-56 0,19 2 60 0,-19-2-54 16,18 0 50-16,-18 0-52 0,23 1 51 0,-23-1-56 15,22 0 59-15,-22 0-60 0,23 1 56 0,-23-1-56 16,20 0 58-16,-20 0-55 0,18 1 53 0,-18-1-52 15,18 0 46-15,-18 0-48 0,18 1 54 0,-18-1-56 16,20 0 56-16,-20 0-56 0,16 1 57 0,-16-1-58 16,16 2 60-16,-16-2-54 0,18 0 51 0,-18 0-52 15,19 1 53-15,-19-1-56 0,19 0 56 0,-19 0-53 16,17 1 57-16,-17-1-58 0,18 1 53 16,-18-1-56-16,17 0 52 0,-17 0-53 0,17 2 56 15,-17-2-54-15,18 0 48 0,-18 0-48 0,18 1 54 16,-18-1-50-16,18 0 51 0,-18 0-56 15,18 1 56-15,-18-1-53 0,18 1 55 0,-18-1-53 16,21 1 55-16,-21-1-55 0,21 2 54 0,-21-2-55 16,23 1 53-16,-23-1-54 0,18 0 55 0,-18 0-57 15,20 1 60-15,-20-1-58 0,18 0 57 0,-18 0-60 16,17 1 55-16,-17-1-57 0,13 0 59 0,-13 0-37 16,11 1 34-16,-11-1-55 0,16 0 55 0,-16 0-47 15,13 0 46-15,-13 0-50 0,14 0 51 0,-14 0-55 16,13 1 55-16,-13-1-55 0,0 0 56 0,18-1-54 15,-18 1 55-15,13 1-52 0,-13-1 52 16,14-1-55-16,-14 1 59 0,13 0-55 0,-13 0 51 16,13 0-54-16,-13 0 54 0,0 0-44 0,19 0 46 15,-19 0-55-15,11-1 56 0,-11 1-61 0,0 0 55 16,16 0-54-16,-16 0 54 0,0 0-57 0,17 0 56 16,-17 0-54-16,0 0 53 0,17 0-49 0,-17 0 54 15,0 0-53-15,18 0 50 0,-18 0-52 0,13 1 53 16,-13-1-56-16,0 0 57 0,18 0-54 15,-18 0 58-15,0 0-56 0,18 0 55 0,-18 0-52 0,0 0 51 16,18 0-51-16,-18 0 51 0,0 0-53 16,17 0 61-16,-17 0-61 0,0 0 55 0,17 0-56 15,-17 0 53-15,0 0-56 0,13-1 55 0,-13 1-54 16,0 0 56-16,16 0-58 0,-16 0 57 0,0 0-54 16,13 0 56-16,-13 0-55 0,0 0 53 0,14-1-54 15,-14 1 54-15,0 0-54 0,11-1 52 0,-11 1-55 16,0 0 56-16,14 0-56 0,-14 0 60 0,0 0-59 15,13 0 55-15,-13 0-55 0,0 0 56 0,0 0-58 16,15 0 57-16,-15 0-46 0,0 0 48 0,0 0-56 16,16 0 62-16,-16 0-64 0,0 0 56 0,0 0-53 15,13-1 54-15,-13 1-55 0,0 0 54 16,0 0-54-16,15 0 56 0,-15 0-53 0,0 0 50 16,0 0-52-16,0 0 50 0,13 0-56 15,-13 0 57-15,0 0-55 0,0 0 58 0,0 0-53 16,14 0 52-16,-14 0-55 0,0 0 56 0,0 0-54 15,13-2 53-15,-13 2-54 0,0 0 55 0,0 0-51 16,15 2 55-16,-15-2-55 0,0 0 51 0,0 0-54 16,16 1 54-16,-16-1-57 0,0 0 57 0,0 0-54 15,16 0 54-15,-16 0-54 0,0 0 54 0,16 1-51 16,-16-1 54-16,0 0-53 0,15 0 48 0,-15 0-52 16,0 0 54-16,14 0-56 0,-14 0 54 0,0 0-55 15,14 1 55-15,-14-1-53 0,0 0 56 16,0 0-52-16,15 1 52 0,-15-1-60 0,0 0 63 15,0 0-55-15,14 0 57 0,-14 0-56 0,0 0 53 16,0 0-54-16,0 0 55 0,0 0-56 0,13 0 58 16,-13 0-55-16,0 0 55 0,0 0-53 0,0 0 54 15,0 0-54-15,0 0 54 0,0 0-59 0,0 0 48 16,0 0-57-16,13-1 53 0,-13 1-55 0,0 0 55 16,0 0-54-16,0 0 59 0,0 0-54 0,0 0 58 15,0 0-58-15,0 0 54 0,0 0-53 0,0 0 55 16,0 0-56-16,2-11 61 0,-2 11-53 0,0 0 52 15,0 0-56-15,-2-10 60 0,2 10-56 16,0 0 60-16,-2-11-63 0,2 11 58 0,0 0-55 0,-2-12 57 16,2 12-58-16,0 0 57 0,-1-11-7 15,1 11 1-15,0 0-5 0,-1-11-4 0,1 11 1 16,0 0-3-16,0 0-4 0,0-13 0 0,0 13-3 16,0 0-2-16,0 0-2 0,0 0-5 0,0 0 0 15,0 0-4-15,-3-13 1 0,3 13-3 0,0 0-4 16,0 0-9-16,0 0-1 0,0 0-5 0,0 0-1 15,0 0-4-15,0 0-1 0,0 0 2 16,0 0 4-16,0 0 6 0,0 0 2 0,0 0 2 16,0 0 5-16,0 0 4 0,0 0-45 0,0 0 57 15,0 14-47-15,0-14 55 0,0 0-52 16,0 11 58-16,0-11-53 0,0 0 56 0,3 11-51 16,-3-11 59-16,0 0-54 0,0 0 55 0,-3 11-52 15,3-11 49-15,0 0-51 0,0 0 50 0,0 0-58 16,0 0 53-16,0 0-52 0,0 0 56 0,0 0-63 15,0 0 43-15,0 0-51 0,0 0 11 0,0 0-50 16,0 0 56-16,0 0-9 0,3-11-5 0,-3 11 18 16,0-14-1-16,0 14 7 0,2-17-1 0,-2 17 16 15,2-16 26-15,-2 16 10 0,2-16 16 16,-2 16 18-16,2-12 11 0,-2 12-12 0,4-9-14 0,-4 9-18 16,0 0-19-16,2-12-15 0,-2 12-13 0,0 0-3 15,0 0 1-15,0 0 5 0,0 0 8 16,0 0 3-16,0 0 1 0,0 0 11 0,0 0 15 15,2 10 4-15,-2-10-57 0,0 12 58 0,0-12-54 16,0 15 58-16,0-15-57 0,0 16 54 0,0-16-53 16,0 18 55-16,0-18-57 0,2 18 59 0,-2-18-59 15,0 18 56-15,0-18-46 0,0 15 44 0,0-15-56 16,2 14 56-16,-2-14-61 0,0 0 61 0,0 17-57 16,0-17 64-16,0 0-57 0,0 14 64 0,0-14-52 15,0 0 67-15,0 0-54 0,0 0 52 0,0 10-66 16,0-10 57-16,0 0-65 0,0 0 58 0,0 0-78 15,4-12 55-15,-4 12-66 0,1-12 49 16,-1 12-50-16,3-18 61 0,-3 18-58 0,3-20 63 16,-3 20 1-16,2-18-8 0,-2 18 7 0,4-15 7 15,-4 15 2-15,1-12-57 0,-1 12 58 0,0 0-64 16,4-14 55-16,-4 14-67 0,0 0 59 0,1-11-14 16,-1 11-3-16,0 0-10 0,0 0-1 0,0 0 6 15,0 0 10-15,0 0-49 0,0 0 65 16,0 0-51-16,-1 12 68 0,1-12-51 0,-4 11 60 15,4-11-57-15,-1 13 61 0,1-13-61 0,-2 16 56 16,2-16-58-16,-2 17 56 0,2-17-96 0,-2 17-13 16,2-17-128-16,0 15-38 0,0-15-125 0,2 13-81 15,-2-13-449-15,0 12-449 0</inkml:trace>
  <inkml:trace contextRef="#ctx0" brushRef="#br2" timeOffset="86066.45">13578 3760 85 0,'0'0'204'0,"0"0"-29"0,0 0-20 0,0 0-22 16,0 0-9-16,0 0-4 0,-14 3-5 0,14-3-5 15,0 0-15-15,0 0-6 0,0 0-8 0,0 0-2 16,0 0-26-16,0 0 25 0,0 0-31 16,0 0 40-16,0 0-42 0,0 0 63 0,0 0-51 0,0 0 75 15,0 0-62-15,0 0 55 0,10 6-68 16,-10-6 55-16,13 1-63 0,-13-1 52 0,20 0-56 16,-9 1 48-16,-11-1-66 0,27 0 42 0,-14 0-10 15,3 0-10-15,0 0-5 0,0 0-9 0,-3-1 0 16,7 1 0-16,-3 0-3 0,0 0-4 0,-1-1-4 15,-1 1-4-15,0 0-2 0,0 0 8 0,1-1-9 16,-3 1 0-16,3 0-6 0,-3 0-5 0,1-1-1 16,1 1-1-16,-4 0-3 0,-11 0-1 0,27 0 3 15,-27 0 3-15,23 0-4 0,-23 0-42 0,23-1 54 16,-23 1-48-16,17 0 47 0,-17 0-45 0,19 0 54 16,-19 0-50-16,15 0 51 0,-15 0-55 0,18 0 56 15,-18 0-51-15,13 0 52 0,-13 0-37 16,15 0 38-16,-15 0-56 0,0 0 53 0,15-2-53 15,-15 2 58-15,0 0-54 0,13 2 53 0,-13-2-60 16,0 0 54-16,0 0-52 0,13 0 54 0,-13 0-48 16,0 0 48-16,0 0-48 0,14 0 51 0,-14 0-53 15,0 0 54-15,0 0-51 0,14 0 51 16,-14 0-55-16,0 0 52 0,0 0-52 0,14 1 53 16,-14-1-50-16,0 0 53 0,0 0-53 0,13 1 51 15,-13-1-49-15,0 0 49 0,0 0-51 0,0 0 53 16,0 0-56-16,13 1 56 0,-13-1-56 0,0 0 50 15,0 0-48-15,0 0 51 0,0 0-46 16,0 0 53-16,0 0-47 0,0 0 50 0,0 0-49 16,14 1 54-16,-14-1-53 0,0 0 52 0,0 0-53 15,0 0 51-15,0 0-54 0,0 0 53 0,0 0-52 16,0 0 46-16,0 0-67 0,0 0 18 0,0 0-106 16,0 0-16-16,0 0-106 0,0 0-70 0,0 0-128 15,0 0-224-15,0 0-178 0</inkml:trace>
  <inkml:trace contextRef="#ctx0" brushRef="#br1" timeOffset="98776.92">3398 4160 115 0,'0'0'190'0,"0"0"-37"15,0 0-22-15,0 0-8 0,0 0-8 0,0 0-5 16,0 0 2-16,0 0-2 0,0 0-5 0,0 0-1 15,0 0-26-15,0 0 38 0,0 0-26 0,0 0 39 16,0 0-37-16,0 0 38 0,0 0-37 16,0 0 22-16,0 0-46 0,0 0 15 0,0 0-42 15,0 0 21-15,0 0-26 0,0 0 12 0,-4-8-18 16,4 8 18-16,0 0-19 0,0 0 27 0,0 0-24 16,0 0 15-16,0 0-24 0,0 0 20 0,0 0-25 15,0 0 16-15,0 0-29 0,0 0 16 0,0 0-27 16,0 0 16-16,0 0-28 0,0 0 18 0,0 0-29 15,0 0 21-15,0 0-14 0,0 0 18 0,0 0-16 16,-3 11 28-16,3-11-20 0,0 0 31 0,-1 15-10 16,1-15 21-16,-3 14-13 0,3-14 15 15,-1 17-17-15,0-6 26 0,0 1 7 0,-1-1 33 16,0 1-16-16,0 0 12 0,0 1-18 0,1-1 22 16,-3 0-16-16,3-1-8 0,-2-1-7 0,3-10-6 15,-4 20-7-15,4-20-5 0,-2 18-9 0,2-18-3 16,-3 13-1-16,3-13 6 0,-2 13-7 0,2-13-1 15,0 0-2-15,-3 15-3 0,3-15-2 0,0 0-6 16,-3 9-23-16,3-9-40 0,0 0-39 0,0 0-45 16,0 0-38-16,-2 10-88 0,2-10-71 0,0 0-30 15,0 0-63-15,0 0-201 0,0 0-144 16</inkml:trace>
  <inkml:trace contextRef="#ctx0" brushRef="#br1" timeOffset="100339.77">3376 4314 27 0,'0'0'155'0,"0"0"-15"0,0 0-24 16,0 0-7-16,0 0-5 0,0 0-5 0,0 0 0 16,0 0 5-16,0 0 8 0,0 0 2 0,0 0-24 15,0 0 17-15,0 0-22 0,0 0 33 0,0 0-37 16,0 0 24-16,0 0-26 0,0 0 29 0,0 0-30 16,0 0 21-16,0 0-36 0,0 0 28 0,0 0-36 15,0 0 19-15,0 0-31 0,0 0 21 0,0 0-29 16,0 0 20-16,0 0-25 0,0 0 22 0,0 0-27 15,0 0 19-15,0 0-31 0,13-3 20 0,-13 3-25 16,0 0 17-16,11-2-20 0,-11 2 17 0,0 0-19 16,18-3 15-16,-18 3-19 0,17-2 21 0,-17 2-20 15,16-2 17-15,-16 2-22 0,19-2 15 16,-19 2-21-16,21-2 22 0,-8 1-18 0,-13 1 17 16,24-1-19-16,-11 1 18 0,0-1-16 15,1-1 17-15,-1 1-21 0,0 1 22 0,0-1-21 16,1 1 22-16,-1 0-24 0,1 0 20 0,0-1-20 15,-1 1 18-15,1 0-15 0,-1 0 18 0,1 0-21 16,0 0 24-16,0 0-15 0,-1 0 13 0,1 1-17 16,0-1 13-16,0 0-18 0,0 0 22 0,0 1-21 15,1-1 23-15,0 1-20 0,-2-1 23 0,3 2-25 16,-1-2 21-16,-2 0-23 0,2 1 25 0,-2-1-24 16,0 1 21-16,1-1-18 0,-1 1 21 15,1-1-26-15,-1 1 21 0,-13-1-18 0,25 1 19 16,-12-1-17-16,1 2 19 0,-1-1-21 0,1-1 17 15,-1 1-11-15,1 0 17 0,-2-1-17 0,1 1 13 16,0 0-24-16,0-1 24 0,-1 2-16 0,-12-2 16 16,22 1-19-16,-22-1 19 0,23 1-19 0,-10 1 22 15,-13-2-22-15,19 1 18 0,-19-1-18 0,19 0 27 16,-19 0-26-16,18 1 20 0,-18-1-21 0,18 0 22 16,-18 0-20-16,18 1 19 0,-18-1-22 0,18 1 17 15,-18-1-20-15,20 0 22 0,-20 0-12 16,20 1 23-16,-20-1-27 0,23 0 18 0,-23 0-16 15,23 2 16-15,-23-2-20 0,25 0 22 0,-13 1-21 16,-1-2 22-16,-11 1-21 0,25 0 19 0,-25 0-22 16,24 0 22-16,-24 0-20 0,20 0 23 0,-20 0-22 15,19 0 20-15,-19 0-22 0,20 0 18 0,-20 0-20 16,19-2 18-16,-19 2-15 0,16 0 19 0,-16 0-23 16,17 0 23-16,-17 0-15 0,17 0 19 0,-17 0-21 15,17 0 15-15,-17 0-19 0,17-1 19 0,-17 1-18 16,18 0 20-16,-18 0-22 0,17 0 18 0,-17 0-18 15,17-1 23-15,-17 1-19 16,17 0 16-16,-17 0-21 0,14 0 24 0,-14 0-19 16,13 0 23-16,-13 0-23 0,14-1 17 0,-14 1-22 15,0 0 18-15,15 0-16 0,-15 0 16 0,0 0-18 16,16 0 21-16,-16 0-10 0,0 0 11 0,13 0-18 16,-13 0 18-16,0 0-24 0,15 0 23 0,-15 0-19 15,0 0 19-15,13-1-20 0,-13 1 4 0,0 0 22 16,13 0-20-16,-13 0 0 0,0 0 3 0,15 0 0 15,-15 0 1-15,0 0-1 0,14-1 9 16,-14 1-8-16,0 0 2 0,14 0-2 0,-14 0 1 0,0 0-3 16,0 0 4-16,18 0 13 0,-18 0-16 0,0 0 14 15,11-2-18-15,-11 2 23 0,0 0-19 16,0 0 17-16,14-1-23 0,-14 1 20 0,0 0-24 16,0 0 23-16,16 0-20 0,-16 0 21 0,0 0-19 15,0 0 18-15,14-1-22 0,-14 1 21 0,0 0-22 16,0 0 21-16,15 0-19 0,-15 0 25 0,0 0-27 15,0 0 4-15,0 0 20 0,13-2-24 0,-13 2 23 16,0 0-20-16,0 0 20 0,0 0-17 0,0 0 20 16,15 0-13-16,-15 0 15 0,0 0-19 0,0 0 15 15,0 0-19-15,0 0 17 0,12-1-18 16,-12 1 19-16,0 0-20 0,0 0 24 0,0 0-20 0,0 0 22 16,0 0-19-16,0 0 17 0,0 0-17 0,0 0 19 15,12-1-21-15,-12 1 15 0,0 0-14 16,0 0 18-16,0 0-19 0,0 0 16 0,0 0-19 15,0 0 18-15,0 0-17 0,0 0 17 0,0 0-26 16,0 0 25-16,0 0-24 0,0 0 18 0,0 0-21 16,0 0 14-16,0 0-22 0,0 0 21 0,0 0-19 15,0 0 24-15,0 0-26 0,0 0 14 0,0 0-19 16,0 0 23-16,7-6-23 0,-7 6 25 0,0 0-24 16,0 0 30-16,0 0-25 0,0 0 28 15,0 0-32-15,-2-12 25 0,2 12-25 0,0 0 25 16,0 0-30-16,0-13 31 0,0 13-15 0,0 0 23 15,-1-11-23-15,1 11 28 0,0 0-21 16,0-12 25-16,0 12-8 0,0 0 28 0,0 0-18 0,0-12 24 16,0 12 0-16,0 0 26 0,0 0-15 15,0 0 18-15,-1-11-17 0,1 11 13 0,0 0-20 16,0 0 6-16,0 0-23 0,0 0 9 0,0 0-17 16,0 0 7-16,0 0-21 0,0 0 4 0,0 0-21 15,0 0 11-15,0 0-25 0,0 0 12 0,0 0-11 16,0 0 20-16,0 0-5 0,0 0 16 0,0 0-15 15,0 0 14-15,-4 13-6 0,4-13 28 16,-1 12-13-16,1-12-4 0,0 13 5 0,0-13 7 0,-3 14-9 16,3-14-4-16,-1 16-2 0,1-16 0 0,0 14-3 15,0-14 1-15,0 14 1 0,0-14 0 16,1 15 3-16,-1-15 0 0,3 13 2 0,-3-13-5 16,0 12 0-16,0-12-3 0,1 13-2 0,-1-13-52 15,0 0-54-15,1 17-43 0,-1-17-48 0,0 0-48 16,2 13-38-16,-2-13-52 0,0 0-332 0,2 11-174 15</inkml:trace>
  <inkml:trace contextRef="#ctx0" brushRef="#br1" timeOffset="100858.31">4929 4241 106 0,'0'0'315'0,"0"0"-64"16,-9-5-12-16,9 5-52 0,0 0 3 0,0 0-48 15,-12-2 27-15,12 2-37 0,0 0 27 16,0 0-43-16,0 0 23 0,0 0-35 0,0 0 19 0,-9-4-33 15,9 4 12-15,0 0-28 0,0 0 3 16,0 0-30-16,0 0 6 0,0 0-24 0,0 0 10 16,0 0-26-16,0 0 14 0,0 0-27 0,0 0 19 15,0 0-17-15,0 0 17 0,0 0-16 0,0 0 21 16,-5 7-12-16,5-7 33 0,0 0-18 0,5 7 22 16,-5-7-15-16,7 6 33 0,-7-6-5 0,10 5-1 15,-10-5-2-15,10 6-10 0,-10-6-10 0,13 6 5 16,-13-6-8-16,15 5 1 0,-15-5-10 0,14 3-7 15,-14-3-4-15,13 5-1 0,-13-5-1 0,10 2-1 16,-10-2-1-16,8 5 1 0,-8-5 0 16,0 0-2-16,11 4-3 0,-11-4-8 0,0 0-5 0,0 0-1 15,8 6 8-15,-8-6 5 0,0 0 2 16,-4 12 3-16,4-12-1 0,-5 8-8 0,5-8 6 16,-10 13-7-16,10-13 4 0,-11 12 0 15,4-4 4-15,1-1 1 0,-4 2 0 0,1 0-47 16,0 0-99-16,0-2-100 0,1 0-104 0,0 1-114 15,1-2-387-15,-3 0-382 0</inkml:trace>
  <inkml:trace contextRef="#ctx0" brushRef="#br1" timeOffset="101789.81">3476 4199 19 0,'0'0'301'0,"0"0"-42"0,0 0-25 0,0 0-9 16,0 0-31-16,0 0-50 0,0 0 24 0,0 0-39 15,0 0 31-15,0 0-42 0,0 0 25 0,0 0-36 16,0 0 13-16,0 0-41 0,0 0 8 0,0 0-32 16,0 0 2-16,0 0-31 0,0 0 12 0,0 0-35 15,0 0 17-15,0 0-29 0,0 0 25 16,0 0-17-16,0 0 19 0,0 0-14 0,-3 14 20 0,3-14-26 15,-9 8 30-15,3-2-22 0,6-6 19 16,-13 11-24-16,7-4 21 0,-5-1-18 0,4 0 18 16,-1 1-23-16,0 0 23 0,0-1-23 0,0-1 16 15,8-5-23-15,-13 11 19 0,13-11-21 0,-13 9 20 16,13-9-22-16,-7 7 22 0,7-7-30 0,-8 6 28 16,8-6-18-16,-8 6 23 0,8-6-19 0,0 0 16 15,-6 6-17-15,6-6 20 0,0 0-22 0,0 0 30 16,0 0-6-16,-4 9 30 0,4-9-15 0,0 0 12 15,10 6-17-15,-10-6 15 0,13 4-21 0,-13-4 16 16,18 5-23-16,-18-5 12 0,22 4-16 0,-8-2 12 16,-2-1-37-16,0 1-43 15,2-1-121-15,-1 2-81 0,-1-1-115 0,0 0-358 16,0 0-240-16</inkml:trace>
  <inkml:trace contextRef="#ctx0" brushRef="#br1" timeOffset="103859.89">5129 4311 135 0,'0'0'210'15,"0"0"-30"-15,0 0-35 0,0 0-4 0,0 0-32 16,0 0 13-16,0 0-27 0,0 0 12 0,0 0-32 16,0 0 19-16,0 0-32 0,0 0 28 0,0 0-27 15,0 0 17-15,0 0-30 0,0 0 43 16,0 0-45-16,0 0 7 0,0 0-1 0,0 0 2 15,0 0 11-15,0 0-1 0,0 0-2 0,0 0-1 16,0 0-5-16,0 0 2 0,0 0-2 0,0 0-7 0,0 0 1 16,0 0-3-16,0 0-4 0,0 0-3 15,0 0-3-15,0 0-3 0,0 0 5 0,8 5 2 16,-8-5 2-16,0 0-2 0,0 0-1 0,0 0-5 16,16 0-2-16,-16 0-2 0,0 0-3 0,13-1 1 15,-13 1-4-15,12-1 11 0,-12 1-20 16,18-1 8-16,-7-2-16 0,-11 3 9 0,25-1-19 15,-12-1 14-15,0 2-17 0,2-1 14 0,0 0-15 16,-1 0 13-16,1 0-21 0,-1 1 20 0,2-1-14 16,-2 1 13-16,0-2-13 0,-1 1 15 0,-1 1-12 15,1-1 14-15,-1 0-15 0,2 1 10 16,-3-1-15-16,-11 1 3 0,24-1 1 0,-11 1 0 0,1-2 1 16,-1 2 1-16,2 0 1 0,-1-1 2 15,3 1 0-15,-3 0 0 0,3 0-3 0,-2-1 3 16,2 1 0-16,-3 0 3 0,2 0-2 0,0-1-1 15,0 2 1-15,2-2 3 0,-1 1 1 0,-3-2-6 16,2 2 1-16,-1 0 0 0,0 0 0 0,0-1 1 16,2 1 4-16,-3 0-3 0,2-1 0 0,-1 1-6 15,1 1 0-15,0-2 2 0,-1 1 0 16,0 0-1-16,2 0 2 0,-2 0 0 0,2 0 14 0,-2 0-13 16,0-1 1-16,1 1 1 0,-1 0-2 0,-1 0 0 15,3 0 0-15,-3-1 13 0,1 1-13 16,-1 0 3-16,1-2 11 0,1 2-15 0,0-1-4 15,0 1 0-15,-1-1 1 0,-1 1-11 0,2-1 11 16,-2 1 4-16,0-1 2 0,-2 1 0 0,1 0-5 16,1-1 1-16,-14 1-2 0,25 0-2 0,-25 0 1 15,21-2 0-15,-21 2 3 0,23-1 1 0,-23 1 1 16,23 0-1-16,-11-1 0 0,-12 1-2 0,24 0-2 16,-24 0 5-16,24 0-2 0,-24 0 1 0,26-1-2 15,-13 1-1-15,0 0 2 0,2 0-1 0,-2-1 4 16,1 1-4-16,0-2 1 0,0 2-4 0,-1 0 4 15,1 0 1-15,0-1-1 0,-14 1-5 16,25 0 0-16,-25 0 4 0,23 0 1 0,-23 0-1 0,23-1-3 16,-23 1-1-16,23 0-5 0,-23 0 7 15,23 0-4-15,-23 0 0 0,23 0 1 0,-11-1-6 16,-12 1 1-16,23 0 3 0,-23 0 3 0,22 0 2 16,-22 0-1-16,25 0-1 0,-11 0-3 0,-1 0-2 15,2-2 17-15,-2 2-20 0,1 0 19 0,-1-1-19 16,0 1 22-16,-13 0-18 0,25 0-2 15,-25 0 5-15,25 0 2 0,-25 0 13 0,19-1-14 16,-19 1 18-16,16 0-15 0,-16 0 5 0,16 0 15 16,-16 0-15-16,0 0 1 0,16-1 12 15,-16 1-21-15,0 0 14 0,14 0-21 0,-14 0 15 16,0 0-22-16,0 0 0 0,14-1 2 0,-14 1 22 0,0 0-19 16,0 0 23-16,0 0-17 0,0 0 20 15,14 0-14-15,-14 0 22 0,0 0-18 0,0 0 14 16,0 0-16-16,0 0 2 0,0 0 2 0,0 0 14 15,0 0-17-15,0 0 18 0,0 0-20 0,0 0 18 16,0 0-16-16,12-1 13 0,-12 1-18 0,0 0 17 16,0 0-19-16,0 0 21 0,0 0-19 0,0 0 17 15,0 0-17-15,0 0 18 0,0 0-20 0,0 0 20 16,0 0-18-16,0 0 19 0,0 0-17 0,0 0 19 16,0 0-21-16,0 0 16 0,0 0-20 0,0 0 18 15,0 0-18-15,0 0 13 0,0 0-10 16,0 0 12-16,0 0-17 0,0 0 18 0,0 0-13 0,0 0 14 15,0 0-13-15,0 0 13 0,0 0-17 16,0 0 16-16,0 0-15 0,0 0 19 0,0 0-18 16,0 0 17-16,0 0-17 0,0 0 13 0,0 0-25 15,-1-11 12-15,1 11-34 0,0 0 17 0,0 0-27 16,0 0 24-16,0 0-24 0,0 0 4 0,-4-10-5 16,4 10 9-16,0 0 5 0,0 0-5 0,0 0-2 15,-2-13-8-15,2 13 8 0,0 0 3 0,0 0 11 16,0-14 10-16,0 14-1 0,0 0-1 0,0 0 8 15,-1-12 7-15,1 12 20 0,0 0-5 0,0 0-4 16,1-14-4-16,-1 14-1 0,0 0 3 0,0 0 1 16,2-13 17-16,-2 13 9 15,0 0 11-15,0 0 2 0,1-13 39 0,-1 13-5 16,0 0 29-16,0 0-17 0,0 0 15 0,0 0-15 16,0-13 0-16,0 13-2 0,0 0-5 0,0 0 0 15,0 0-7-15,0 0-9 0,0 0-5 0,3-10-5 16,-3 10-9-16,0 0-10 0,0 0-7 0,0 0-8 15,0 0-7-15,0 0-7 0,0 0-7 16,0 0-7-16,0 0-7 0,0 0-3 0,0 0 10 0,0 0-1 16,0 0 3-16,0 0 13 0,1 14 9 0,-1-14 12 15,1 13 4-15,-1-13 32 0,1 12-3 0,-1-12-3 16,2 18-2-16,-1-6-12 0,-1-12-2 0,1 19-6 16,-1-19-6-16,2 21 0 0,-2-21-6 0,1 21-58 15,0-10 62-15,-1-11-58 0,2 20 59 16,-2-20-84-16,2 18 5 0,1-9-72 0,-3-9-73 15,3 16-74-15,-3-16-89 0,3 12-81 0,-3-12-408 16,4 9-393-16</inkml:trace>
  <inkml:trace contextRef="#ctx0" brushRef="#br1" timeOffset="104302.83">6947 4156 233 0,'0'0'430'16,"0"0"-99"-16,0 0-21 0,-10-7-38 0,10 7-32 16,0 0-41-16,0 0-29 0,0 0-32 0,-8-4-21 15,8 4-11-15,0 0 5 0,0 0-27 0,0 0 8 16,0 0-18-16,0 0 11 0,0 0-23 0,0 0-4 15,0 0 2-15,0 0-8 0,0 0-2 0,0 0-4 16,0 0-6-16,0 0-8 0,0 0-1 16,0 0-4-16,0 0-7 0,0 0 0 0,0 0-2 0,0 0 0 15,0 0-3-15,0 0 4 0,0 0-9 16,0 0 4-16,0 0 2 0,0 0 3 0,6 10-3 16,-6-10-2-16,9 7-1 0,-9-7-1 0,13 5-4 15,-13-5 2-15,13 7-5 0,-13-7-3 0,12 7-9 16,-12-7-1-16,9 7 3 0,-9-7 4 0,11 5 2 15,-11-5-1-15,10 9 0 0,-10-9 0 0,8 9 2 16,-8-9 4-16,6 10 0 0,-6-10-2 0,3 10 6 16,-3-10 2-16,-2 13 4 0,2-13-3 0,-9 15-4 15,3-8-20-15,-2 0-39 0,-2 1-62 16,-2 1-87-16,0 0-99 0,-2-1-79 0,-5 2-477 16,1-2-401-16</inkml:trace>
  <inkml:trace contextRef="#ctx0" brushRef="#br1" timeOffset="105159.23">5289 4192 16 0,'0'0'218'15,"0"0"-34"-15,0 0 23 0,0 0-82 0,0 0 7 16,0 0-27-16,0 0 10 0,0 0-34 0,0 0 13 16,0 0-36-16,0 0 10 0,0 0-31 0,0 0 13 15,0 0-30-15,0 0 14 0,0 0-21 16,0 0 24-16,0 0-14 0,-5 9 29 0,5-9-33 15,-9 6 30-15,9-6-19 0,-11 10 38 16,11-10-45-16,-16 10 29 0,9-3-26 0,-1-3 39 16,0 2-36-16,-1 0-1 0,2 0 3 0,-2 0-4 15,9-6-4-15,-16 9-4 0,16-9-3 0,-11 8-7 16,11-8-1-16,-9 7 0 0,9-7 6 0,-9 6-3 16,9-6 7-16,-8 5-13 0,8-5 16 0,0 0 12 15,-7 6-1-15,7-6 3 0,0 0-2 0,0 0-1 16,-7 7 2-16,7-7 1 0,0 0 31 0,0 0 17 15,0 0 9-15,7 11-12 0,-7-11-5 0,10 7-13 16,-10-7-11-16,15 7-11 0,-15-7 0 0,18 7-8 16,-7-3-4-16,1 0-4 0,-2 1-54 0,3-2-65 15,-1 0-101-15,-1 2-100 0,-1-2-105 16,-10-3-282-16,16 7-190 0</inkml:trace>
  <inkml:trace contextRef="#ctx0" brushRef="#br1" timeOffset="105984.77">3805 4791 345 0,'0'0'518'16,"0"0"-66"-16,4-10-47 0,-4 10-24 0,0 0-41 16,0 0-51-16,0 0-38 0,0 0-42 0,5-9-34 15,-5 9-29-15,0 0-25 0,0 0-26 0,0 0-20 16,0 0-17-16,0 0-18 0,0 0-11 0,0 0-9 15,0 0-10-15,0 0 0 0,0 0-3 0,0 0 2 16,0 0 10-16,4 11 10 0,-4-11 11 0,1 15 11 16,-1-15 3-16,2 18 0 0,-2-18-4 0,1 21 0 15,-1-21-10-15,1 23-5 0,-1-23-7 0,2 22-6 16,-2-22-4-16,1 23-2 0,-1-23-2 0,1 19-3 16,-1-19 4-16,0 17-5 0,0-17 0 0,1 16-29 15,-1-16-55-15,2 13-54 0,-2-13-75 16,1 12-48-16,-1-12-104 0,0 0-51 0,0 13-43 15,0-13-392-15,0 0-383 0</inkml:trace>
  <inkml:trace contextRef="#ctx0" brushRef="#br1" timeOffset="106485.12">3646 4771 26 0,'0'0'327'0,"0"0"-32"0,-8-6-63 0,8 6 15 15,0 0-58-15,0 0-25 0,-8-7-8 16,8 7-2-16,0 0-4 0,0 0-5 0,0 0-3 16,0 0-8-16,-6-8-8 0,6 8 11 0,0 0-23 15,0 0 8-15,0 0-12 0,0 0-22 0,-6-7-1 16,6 7-5-16,0 0-12 0,0 0-6 0,0 0-6 15,0 0-6-15,0 0-5 0,0 0-3 0,0 0-4 16,0 0-3-16,0 0-5 0,0 0-8 0,0 0 2 16,-8-5-5-16,8 5 0 0,0 0-2 0,0 0 1 15,0 0-1-15,0 0 0 0,0 0 2 0,0 0-3 16,0 0-1-16,0 0-2 0,0 0 1 0,0 0-4 16,0 0 1-16,0 0-1 0,0 0-2 15,0 0-3-15,0 0-6 0,0 0-1 0,0 0-5 16,0 0 0-16,0 0-2 0,0 0-4 0,0 0 2 15,0 0 1-15,0 0 8 0,0 0 3 0,16-1-1 16,-16 1 1-16,18 0 0 0,-5-1-1 0,-1 0 0 16,2 1-4-16,0 0 4 0,1 0-2 0,0 0 4 15,5-1 0-15,-2 1 2 0,2 0-7 0,0-2-1 16,0 2 5-16,-1-1 5 0,-4 1-5 16,0 0 1-16,0-1-6 0,-2 1 3 0,-13 0-3 15,22 0-20-15,-22 0-35 0,18-1-50 0,-18 1-55 16,17-1-76-16,-17 1-85 0,0 0-67 15,15 0-92-15,-15 0-214 0,0 0-204 0</inkml:trace>
  <inkml:trace contextRef="#ctx0" brushRef="#br1" timeOffset="106934.58">4205 4945 226 0,'0'0'399'0,"0"0"-71"0,0 0-30 0,0 0-47 16,0 0-37-16,0 0-48 0,0 0-33 0,0 0-29 15,0 0-21-15,0 0-18 0,0 0-5 0,-10 8-21 16,10-8-15-16,-7 6 3 0,7-6-6 0,-8 9-2 15,8-9 0-15,-9 9 3 0,9-9 1 0,-8 11 8 16,8-11 11-16,-5 12 5 0,5-12 0 0,-5 12 2 16,5-12 9-16,-3 15 2 0,3-15-8 15,-2 13-1-15,2-13-6 0,1 13-3 0,-1-13 2 16,4 12 1-16,-4-12 1 0,9 12-3 16,-9-12-4-16,14 9-4 0,-14-9-3 0,17 7 1 15,-7-4-1-15,1 0-2 0,1-2 0 0,1-2 5 16,-13 1-8-16,23-3 0 0,-11 0-4 0,-1 0 1 15,-2-1 4-15,1 0 3 0,-10 4 2 0,13-11 5 16,-7 4-12-16,-6 7-9 0,6-14-11 0,-6 14-8 16,2-15-3-16,-2 15-4 0,-8-18-1 0,3 10 1 15,0-1-1-15,-3 1-10 0,2 1-35 0,-4-1-45 16,2 1-55-16,-1 1-74 0,0 1-59 0,9 5-35 16,-15-6-69-16,15 6-292 0,-16-2-193 0</inkml:trace>
  <inkml:trace contextRef="#ctx0" brushRef="#br1" timeOffset="107251.78">4479 4942 538 0,'0'0'455'0,"0"0"-105"16,0 0-67-16,0 0-44 0,0 0-21 16,0 0-63-16,0 0-24 0,0 0-49 0,0 0 5 15,0 0-17-15,0 0 15 0,0 0-7 0,0 0 22 16,4 11-10-16,-4-11 10 0,2 13-28 0,-2-13-5 16,3 15 12-16,-3-15-3 0,4 17-7 0,-4-17-5 15,2 19-9-15,-2-19-8 0,3 19-8 0,-3-19-8 16,2 16 1-16,-2-16-5 0,0 14-40 0,0-14-46 15,2 13-60-15,-2-13-41 0,0 0-41 0,0 14-32 16,0-14-44-16,0 0-53 0,0 0-411 0,0 0-244 16</inkml:trace>
  <inkml:trace contextRef="#ctx0" brushRef="#br1" timeOffset="107670.88">4505 4949 57 0,'0'0'420'0,"0"0"-121"0,0 0-11 15,3-11-77-15,-3 11-9 0,0 0-53 0,0 0 9 16,0 0 0-16,0 0-11 0,0 0 18 0,13 1-39 16,-13-1 0-16,0 0-21 0,10 9 4 0,-10-9-34 15,11 7 3-15,-11-7-30 0,14 9 11 0,-7-4-27 16,1 0 11-16,1-1-19 0,1 2-2 0,-1-2-2 16,2 2-4-16,0-2 3 0,-1 1-3 0,1-1 2 15,1 0-3-15,1-2-18 0,-3 2-13 0,-10-4-6 16,18 4 3-16,-18-4 7 0,16 1 0 15,-16-1 1-15,12-3-5 0,-12 3 4 16,11-5 2-16,-11 5 7 0,8-9 1 0,-8 9-2 16,4-12 4-16,-4 12 21 0,3-17 4 0,-3 17 4 15,-2-19-4-15,1 8 28 0,0 0 18 0,-1 0 13 16,2 11 38-16,-2-16 13 0,2 16-8 0,-1-15-8 16,1 15-22-16,-2-11-24 0,2 11-27 0,-2-10-20 15,2 10-21-15,0 0-14 0,0 0 1 0,0 0-5 16,0 0 5-16,0 0 5 0,0 0 14 0,0 0 48 15,-5 9-7-15,5-9-7 0,-2 16-1 0,2-16-3 16,-1 21-60-16,-1-8 63 0,2-2-64 0,-2 4 61 16,2-2-56-16,0 1 58 0,-1-3-69 0,1 3-24 15,0-2-142-15,0-1-50 0,1 0-121 16,-1-11-119-16,4 21-473 0,-4-21-540 0</inkml:trace>
  <inkml:trace contextRef="#ctx0" brushRef="#br1" timeOffset="108407.38">5737 4588 34 0,'0'0'258'0,"0"0"-35"16,0 0-26-16,-12-2-28 0,12 2 5 0,0 0-31 16,0 0 15-16,0 0-44 0,0 0 30 0,0 0-54 15,0 0 44-15,0 0-64 0,0 0 2 0,-13 1 22 16,13-1 26-16,0 0 64 0,0 0-59 0,16 0 42 16,-16 0-61-16,15 1 44 0,-15-1-67 0,22 0 37 15,-22 0-66-15,25 0 46 0,-11 2-55 0,0-2 34 16,2 0-64-16,-1-2 49 0,0 2-68 0,2 0 51 15,-2 0-58-15,2 0 53 0,-1 0-62 0,-3 0 51 16,1 0-78-16,-14 0 17 0,23-1-77 16,-23 1 15-16,18 0-118 0,-18 0-23 0,14-1-22 0,-14 1-47 15,12-2-428-15,-12 2-234 0</inkml:trace>
  <inkml:trace contextRef="#ctx0" brushRef="#br1" timeOffset="108673.21">5938 4577 196 0,'0'0'239'16,"-7"5"-43"-16,7-5-9 0,0 0-3 0,0 0 35 15,-5 10-68-15,5-10 52 0,0 0-77 0,0 12 80 16,0-12 14-16,-2 13 44 0,2-13-93 0,0 15 29 16,0-15-64-16,2 17 54 0,-2-17-54 0,1 21 48 15,-1-21-71-15,0 23 59 0,2-11-72 0,-2 0 47 16,0 1-75-16,2-1 52 0,-2 1-79 0,0-1 52 15,0 1-72-15,0-1 45 0,1-1-53 16,-1 2 38-16,0-13-53 0,-1 21 50 16,1-21-57-16,1 17 51 0,-1-17-53 0,-1 15 40 15,1-15-105-15,0 13 5 0,0-13-120 0,0 0-23 16,0 15-88-16,0-15-97 0,0 0-89 0,0 0-412 16,2 9-460-16</inkml:trace>
  <inkml:trace contextRef="#ctx0" brushRef="#br1" timeOffset="109150.86">6204 4777 349 0,'7'-7'321'0,"-7"7"-46"0,0 0-24 0,0 0-55 16,0 0-25-16,0 0-46 0,0 0-35 0,0 0-20 16,0 0-13-16,0 0 0 0,0 0-4 0,0 0-7 15,0 0-3-15,0 0 2 0,-8 8-3 0,8-8-6 16,-4 8 12-16,4-8 1 0,-4 13 4 0,4-13-6 16,-4 12 0-16,4-12-9 0,-2 15 0 0,2-15-6 15,-3 15-1-15,3-15-5 0,-1 14 3 16,1-14-5-16,0 14 1 0,0-14 4 15,3 13 3-15,-3-13 2 0,3 13 6 0,-3-13 9 16,7 10 7-16,-7-10 4 0,14 8-7 0,-14-8-3 16,17 7-9-16,-17-7-5 0,20 1-3 0,-20-1-2 15,20 0-12-15,-8-3-11 0,-2 1-10 0,2-3 1 16,-2 2-1-16,-1-2 2 0,1 0-5 0,-4-1-6 16,1-1-8-16,-2 0 23 0,-5 7 0 0,6-15-7 15,-6 15 2-15,2-15-2 0,-2 15-1 0,-5-17 2 16,-1 9 1-16,1-1-1 0,0 1-2 0,-1 1 0 15,-2 0-5-15,2 1-10 0,-1 1-37 0,7 5-42 16,-15-9-32-16,15 9-35 0,-15-5-38 16,15 5-29-16,-18-1-66 0,18 1-71 0,-16 2-147 15,16-2-17-15</inkml:trace>
  <inkml:trace contextRef="#ctx0" brushRef="#br1" timeOffset="109473.67">6506 4773 369 0,'0'0'354'0,"0"0"-80"16,0 0-39-16,0 0-33 0,4-9-77 0,-4 9 13 15,0 0-67-15,0 0 30 0,0 0-47 0,0 0 63 16,0 0 7-16,6 7 3 0,-6-7-2 0,0 0-4 16,4 14-2-16,-4-14 6 0,2 14 3 0,-2-14-15 15,4 18-10-15,-4-18 4 0,2 19-15 0,-2-19-13 16,1 19-14-16,-1-19-14 0,2 19-10 0,-2-19-5 16,0 17-4-16,0-17-3 0,0 14-7 0,0-14-47 15,2 15-59-15,-2-15-61 0,0 0-77 0,0 15-60 16,0-15-44-16,0 0-63 0,-2 11-310 15,2-11-207-15</inkml:trace>
  <inkml:trace contextRef="#ctx0" brushRef="#br1" timeOffset="109665.54">6511 4784 191 0,'0'0'460'0,"4"-12"5"0,-4 12-116 16,2-9 26-16,-2 9-96 0,3-10-9 0,-3 10-108 15,4-8 9-15,-4 8-82 0,6-7 27 0,-6 7-74 16,8-6 37-16,-8 6-66 0,14-5 43 16,-14 5-59-16,17-4 31 0,-17 4-95 0,20-2 17 0,-20 2-109 15,20-4 1-15,-20 4-69 0,20 0-53 16,-20 0-79-16,17 0-217 0,-17 0-89 0</inkml:trace>
  <inkml:trace contextRef="#ctx0" brushRef="#br1" timeOffset="109859.21">6531 4821 186 0,'-9'6'393'15,"9"-6"-28"-15,0 0-48 0,-7 5-53 0,7-5-26 16,0 0-16-16,0 0-4 0,0 0-26 0,5 10-31 16,-5-10-23-16,9 3-23 0,-9-3-20 15,11 3-18-15,-11-3-13 0,17 2-11 0,-17-2-8 16,22 2-8-16,-22-2-39 0,21 0-55 0,-21 0-64 15,22 0-87-15,-22 0-64 0,20-4-89 0,-8 2-322 16,-3-1-192-16</inkml:trace>
  <inkml:trace contextRef="#ctx0" brushRef="#br1" timeOffset="110124.8">6781 4731 145 0,'0'0'567'16,"0"0"-172"-16,0 0 24 0,0 0-92 0,0 0 14 15,0 0-101-15,4-8 0 0,-4 8-90 16,0 0 18-16,0 0-80 0,0 0 30 0,0 0-71 16,0 0 47-16,0 0-33 0,0 0 36 0,0 0-53 15,3 12 83-15,-3-12-41 0,2 12 57 16,-2-12-56-16,3 16 42 0,-3-16-65 0,2 18 59 16,-2-7-59-16,1 0 35 0,-1 2-57 0,1-2 36 15,-1 1-56-15,1 1 37 0,-1-2-43 0,2 0 36 16,-2-11-57-16,0 21 24 0,0-21-99 0,1 16-1 15,-1-16-114-15,0 14-15 0,0-14-62 16,1 13-55-16,-1-13-56 0,0 0-31 0,0 0-462 0,2 11-431 16</inkml:trace>
  <inkml:trace contextRef="#ctx0" brushRef="#br1" timeOffset="110307.56">6782 4773 415 0,'1'-13'449'0,"-1"13"-109"0,0 0 32 15,3-14-92-15,-3 14 6 0,2-10-108 0,-2 10 2 16,7-8-83-16,-7 8 28 0,9-7-77 0,-9 7 33 16,10-7-67-16,-10 7 46 0,15-4-13 0,-15 4-61 15,17-4 35-15,-17 4-98 0,21-2 21 16,-21 2-95-16,21 0 2 0,-21 0-38 0,22 1-53 0,-22-1-40 16,19 2-52-16,-10 2-142 0,-9-4 42 15</inkml:trace>
  <inkml:trace contextRef="#ctx0" brushRef="#br1" timeOffset="110483.34">6804 4837 293 0,'0'0'439'0,"0"0"-43"16,-11 6-50-16,11-6-50 0,0 0-47 0,0 0-31 16,-6 7-36-16,6-7-31 0,0 0-26 0,10 4-25 15,-10-4-18-15,10 2-17 0,-10-2-8 16,16 1-33-16,-16-1-56 0,16 2-69 0,-16-2-87 0,22-2-77 15,-22 2-105-15,18-1-282 0,-7-1-162 16</inkml:trace>
  <inkml:trace contextRef="#ctx0" brushRef="#br1" timeOffset="112420.9">3671 1931 102 0,'0'0'195'0,"2"-11"-6"0,-2 11-13 0,0 0-20 0,0 0-20 16,0 0 26-16,0 0-22 0,0 0 14 15,0-12-25-15,0 12 23 0,0 0-18 0,0 0 25 16,0 0-8-16,0 0 9 0,0 0-15 0,0 0-4 16,0 0 5-16,0 0-1 0,0 0 0 0,0-12-9 15,0 12 2-15,0 0-20 0,0 0 4 16,0 0-3-16,0 0-9 0,0 0-4 0,0 0-11 0,0 0-8 15,0 0-7-15,0 0-15 0,0 0-10 16,0 0-17-16,0 0-6 0,0 0-7 0,0 0-14 0,0 0-9 16,0 0-9-16,0 0-4 0,0 0-3 0,0 0-2 15,0 0 8-15,-4 8 4 0,4-8-3 16,0 0 1-16,0 16 4 0,0-16-1 0,0 14 7 16,0-14 8-16,-2 19 7 0,4-8 4 0,-4 0-1 15,2 1-3-15,0 0-8 0,0 0 4 0,0 0 2 16,0 0-1-16,0 1 3 0,0-1-1 0,-1 1-5 15,1-1 0-15,0-12 1 0,0 22-8 0,0-22 3 16,0 19-39-16,0-19-51 0,0 16-39 0,0-16-70 16,0 14-29-16,0-14-38 0,0 12-34 0,0-12-38 15,0 0 5-15,0 13-17 0,0-13-71 16,0 0-194-16,0 0-121 0</inkml:trace>
  <inkml:trace contextRef="#ctx0" brushRef="#br1" timeOffset="112882.84">3667 2117 141 0,'0'0'342'0,"0"0"-66"16,0 0 12-16,-1-11-47 0,1 11-42 0,0 0-28 15,0 0-29-15,0 0-28 0,4-10-25 0,-4 10-25 16,0 0 7-16,11-6-43 0,-11 6 0 0,11-3 9 16,-11 3-24-16,10-4 15 0,-10 4-14 0,16-2-1 15,-16 2 15-15,17-3-34 0,-17 3 3 16,19-4-4-16,-19 4-8 0,18-3-12 0,-18 3 0 0,18-4 25 15,-18 4-24-15,14-4 23 0,-14 4-23 16,13-6 24-16,-13 6-6 0,10-5 61 0,-10 5-40 16,10-8-18-16,-10 8 20 0,5-12-18 0,-5 12 33 15,4-12 8-15,-4 12 11 0,3-14-17 0,-3 14 3 16,0-14-16-16,0 14 45 0,0-14 26 0,0 14 13 16,0-13-3-16,0 13 4 0,-1-12 6 0,1 12 3 15,0 0 1-15,0-14-17 0,0 14-5 0,0 0-25 16,0 0-10-16,-2-13-21 0,2 13-11 15,0 0-18-15,0 0-7 0,0 0-13 0,0 0-4 16,0 0-5-16,0 0 4 0,0 0 3 0,0 0 9 16,0 0-1-16,0 0 6 0,0 0-1 0,-1 15 18 15,1-15 9-15,-1 17 5 0,1-17 10 0,0 22-1 16,0-10 1-16,0-1-4 0,-2 2 4 16,2-1-2-16,2-1-4 0,-4 2-13 0,2-1 13 15,0 0-11-15,0 0 12 0,0-12-15 0,0 21 4 16,0-21-10-16,-1 19 6 0,1-19-10 0,0 17 5 15,0-17-12-15,0 16-43 0,0-16-78 0,0 13-51 16,0-13-93-16,0 0-54 0,0 17-77 0,0-17-81 16,0 0-262-16,3 13-241 0</inkml:trace>
  <inkml:trace contextRef="#ctx0" brushRef="#br1" timeOffset="113299.6">4066 2032 8 0,'0'0'501'0,"0"0"-91"15,0 0-36-15,0 0-47 0,0 0-25 0,0 0-47 16,0 0-41-16,0 0-41 0,0 0-28 0,0 0-25 16,0 0-25-16,0 0-20 0,0 0-24 0,0 0-13 15,0 0-7-15,0 0-2 0,0 0 14 0,0 0 30 16,0 0-2-16,-2 12-6 0,2-12 3 0,0 11 20 15,0-11 0-15,-2 14-26 0,2-14 3 0,2 15-10 16,-2-15 2-16,-2 16-9 0,2-16 5 0,0 17-18 16,0-17 7-16,0 15-13 0,0-15 2 0,0 16-17 15,0-16-14-15,0 13-79 0,0-13-60 16,0 0-83-16,0 16-65 0,0-16-97 0,0 0-45 16,0 0-391-16,2 12-354 0</inkml:trace>
  <inkml:trace contextRef="#ctx0" brushRef="#br1" timeOffset="113627.4">4044 1886 42 0,'0'0'58'0,"0"0"-6"16,0 0 0-16,0 0 0 0,0 0-1 0,0 0-5 16,0 0 2-16,0 0 3 0,0 0 8 0,0 0 28 15,0 0 1-15,0 0 9 0,0 0 7 0,0 0-7 16,0 0 52-16,0 0-19 0,0 0 35 0,0 0-11 16,0 0 32-16,0 0-16 0,0 0 3 0,0 0-35 15,0 0-25-15,0 0-28 0,0 0-6 0,0 0-13 16,4-9-1-16,-4 9-19 0,0 0-12 0,0 0-12 15,0 0-12-15,0 0-60 0,0 0-56 0,0 0-104 16,0 0-84-16,0 0-70 0,0 0-182 16,0 0-52-16</inkml:trace>
  <inkml:trace contextRef="#ctx0" brushRef="#br1" timeOffset="114298.3">4311 2013 191 0,'0'0'430'0,"0"0"-75"16,0 0-65-16,8-6-31 0,-8 6-42 0,0 0-31 0,0 0-47 15,0 0-8-15,0 0-17 0,0 0-13 16,0-13-23-16,0 13-18 0,0 0-22 0,0 0-4 15,-9-3-19-15,9 3 3 0,0 0-14 0,-16-2 9 16,16 2-16-16,-13 2 7 0,13-2-15 0,-13 3 9 16,13-3-16-16,-17 6 8 0,17-6 1 0,-14 9 3 15,14-9-5-15,-12 8 1 0,5-2 3 0,7-6 1 16,-11 11-3-16,11-11 3 0,-8 11 2 16,8-11 6-16,-6 9 7 0,6-9-2 0,-4 12-5 15,4-12-9-15,0 0 1 0,-1 16 8 0,1-16-3 16,2 9-12-16,-2-9 2 0,7 9 6 0,-7-9-8 15,10 7-10-15,-10-7 2 0,10 5 5 16,-10-5 2-16,10 3 20 0,-10-3-6 0,0 0 24 16,17 0-5-16,-17 0-2 0,10-5 13 0,-10 5 23 15,8-5 12-15,-8 5 16 0,8-8 5 0,-8 8 4 16,8-10 24-16,-8 10 6 0,5-10-7 0,-5 10-14 16,6-10-3-16,-6 10 0 0,3-10-2 0,-3 10-4 15,0 0-11-15,7-10-15 0,-7 10-14 0,0 0-24 16,0 0-7-16,3-10-8 0,-3 10-11 0,0 0-3 15,0 0-9-15,0 0-3 0,0 0-4 0,0 0-6 16,6-7 0-16,-6 7-6 0,0 0 5 0,0 0 2 16,0 0 3-16,0 0 10 0,2 11 8 0,-2-11 25 15,3 11 3-15,-3-11 5 0,1 13 8 16,-1-13-3-16,3 18 7 0,-3-18-10 0,1 22 5 16,0-10-17-16,1-2 4 0,-1 1-8 0,-1 1-2 15,1 0-2-15,0 0 3 0,-1-12-6 0,2 22 6 16,-2-22-8-16,0 20 3 0,2-9-12 0,-2-11 7 15,-2 15-9-15,2-15 10 0,0 15-7 0,0-15 5 16,-2 11-8-16,2-11 10 0,-2 10-17 0,2-10-3 16,-7 9-28-16,7-9-13 0,-10 8-48 0,10-8-25 15,-19 5-54-15,9-3-18 0,10-2-96 0,-22 3-51 16,22-3-105-16,-24-1-300 0,24 1-262 0</inkml:trace>
  <inkml:trace contextRef="#ctx0" brushRef="#br1" timeOffset="114864.72">4455 1894 447 0,'0'0'370'0,"0"0"-48"15,3-10-62-15,-3 10-13 0,0 0-55 0,0 0-29 16,0 0-56-16,4-8-9 0,-4 8-46 0,0 0 1 16,0 0-28-16,0 0 15 0,0 0-11 0,0 0 23 15,0 0-6-15,0 0 7 0,7 9-24 0,-7-9 24 16,4 11 5-16,-4-11 5 0,2 13-15 0,-2-13 0 16,4 18-13-16,0-7 13 0,-3 0-9 0,0 0-3 15,2 0-5-15,-2 1-6 0,0-1-1 0,-1 1-3 16,2 0-4-16,-2-12 0 0,0 21 2 0,0-21-2 15,0 21 1-15,0-21-4 0,0 17 1 16,0-17-1-16,0 14-1 0,0-14-2 16,-2 14-6-16,2-14-4 0,0 0-2 0,0 14 2 15,0-14 3-15,0 0 2 0,0 0 3 0,-1 13-1 16,1-13-11-16,0 0-22 0,0 0-24 0,0 0-4 16,0 0-7-16,0 0-16 0,-9-6-5 0,9 6 2 15,-2-11 8-15,2 11 11 0,-3-13 9 0,3 13-13 16,0-15 18-16,0 15-13 0,1-16 12 0,-1 16 18 15,3-16 21-15,-3 16-4 0,7-14 14 0,-1 7-21 16,-6 7 27-16,9-13-27 0,-3 8 25 0,-6 5-17 16,13-9 27-16,-13 9-20 0,14-6 31 0,-14 6-11 15,15-3-2-15,-15 3-3 0,13-2-19 0,-13 2 13 16,15 2 17-16,-15-2-3 0,14 4 20 0,-14-4-11 16,16 9 13-16,-10-3-4 0,0 1-1 15,0 0 5-15,0 1-7 0,-1 2-3 0,-1 0 0 16,0 1 0-16,0 0-28 0,-3 0-46 0,1 0-67 15,-2 1-116-15,2-1-109 0,-2 1-346 0,0-12-189 16</inkml:trace>
  <inkml:trace contextRef="#ctx0" brushRef="#br1" timeOffset="116314">5657 3310 294 0,'0'0'327'0,"0"0"-8"0,0-11-51 15,0 11-9-15,0 0-60 0,0 0 9 16,1-12-45-16,-1 12 5 0,0 0-36 0,0 0 1 16,0 0-27-16,0 0 10 0,0 0-22 15,0-13 9-15,0 13-23 0,0 0 3 0,0 0-25 0,0 0-1 16,0 0-28-16,0 0 0 0,0 0-25 0,0 0 10 16,0 0-22-16,0 0 16 0,0 0-12 0,0 0 16 15,-1 13-18-15,1-13 20 0,0 14-22 0,0-14 15 16,0 16-19-16,-1-6 22 0,1-10-18 15,0 23 21-15,-1-10-11 0,1 1 15 16,-2 0-19-16,2-1 17 0,-1 0-11 0,-1 1 15 0,0 0-16 16,1-2 21-16,1 1-16 0,-1-2 10 15,0 0-17-15,1-11 13 0,-2 18-14 0,2-18 13 16,-1 14-13-16,1-14 14 0,-1 12-14 0,1-12 15 16,-2 11-7-16,2-11 6 0,0 0-14 0,-1 13 6 15,1-13-11-15,0 0 14 0,1 12-13 0,-1-12 11 16,0 0-8-16,0 0 13 0,2 11-9 0,-2-11 17 15,0 0-8-15,11 5 10 0,-11-5-9 0,13 3 10 16,-13-3-18-16,19 2 1 0,-19-2-4 0,21 3 1 16,-21-3 0-16,23 0-2 0,-11 2-10 0,-12-2-14 15,25 1-52-15,-25-1-14 0,24 0-43 0,-24 0 2 16,21 0-71-16,-21 0-13 0,16 0-55 0,-16 0-32 16,15-1-69-16,-15 1-182 0,12-3-67 15</inkml:trace>
  <inkml:trace contextRef="#ctx0" brushRef="#br1" timeOffset="116752.68">6060 3428 105 0,'0'0'402'0,"0"0"-70"15,0 0-86-15,-4-9-12 0,4 9-83 16,0 0-11-16,0 0-61 0,0 0 9 0,0 0-39 16,0 0 11-16,0 0-43 0,-10 4 29 0,10-4-19 15,-5 9 42-15,5-9-44 0,-7 10 37 0,7-10-11 16,-5 15 30-16,5-15-42 0,-6 16 25 0,6-16-30 16,-7 16 29-16,7-16-21 0,-2 16 14 0,2-16-29 15,-3 14 14-15,3-14-25 0,0 15 22 0,0-15-15 16,2 13 22-16,-2-13-12 0,6 10 32 0,-6-10-14 15,13 11 14-15,-6-6-19 0,-7-5 12 0,17 7-13 16,-17-7 15-16,15 2-11 0,-15-2 9 0,19-2-24 16,-8-3-9-16,-2 1-16 0,2-1 11 15,-2-4-11-15,0 1 10 0,1 0-13 0,-2-2 10 16,-3 2-12-16,0-2 16 0,0 1-20 0,-1-2 7 16,-1 1-24-16,-3 10 13 0,1-20-21 0,-1 20 16 15,-4-20-18-15,-1 12 9 0,0 0-29 0,-2 1 5 16,-2 0-31-16,1 1 2 0,-1 2-45 0,9 4-5 15,-17-6-71-15,17 6-6 0,-17-1-12 0,17 1-37 16,-14 1-32-16,14-1-31 0,-14 5-146 0,14-5 68 16</inkml:trace>
  <inkml:trace contextRef="#ctx0" brushRef="#br1" timeOffset="117363.66">6368 3375 281 0,'0'0'452'0,"0"0"-69"0,0 0-101 0,0 0-24 0,9-3-67 16,-9 3-23-16,0 0-65 0,0 0-3 0,0 0-50 15,0 0 35-15,0 0-41 0,9 8 18 16,-9-8-33-16,0 0 19 0,5 14-3 0,-5-14 15 0,4 12-27 15,-4-12 24-15,2 15-22 0,-2-15 8 16,3 18-21-16,-3-18 15 0,2 18-27 0,-2-18 23 16,2 16-26-16,-2-16 21 0,1 15-20 0,-1-15 18 15,1 12-27-15,-1-12 22 0,1 11-22 0,-1-11 6 16,0 0-26-16,3 12 9 0,-3-12-31 0,0 0 25 16,9 5-31-16,-9-5 14 0,0 0-41 0,18-4 32 15,-18 4-13-15,14-8 37 0,-5 2-44 0,-2 0 41 16,1-2-25-16,2 1 46 0,-2 0-11 0,-2 1 57 15,1-1-7-15,-1 1 31 0,-6 6-14 16,12-12 22-16,-12 12-24 0,9-9 10 0,-9 9-27 16,6-5-1-16,-6 5-22 0,0 0 6 0,10-7-31 15,-10 7 12-15,0 0-27 0,8-6 25 16,-8 6-20-16,0 0 22 0,0 0-23 0,0 0 27 16,12 4-19-16,-12-4 29 0,0 0-18 0,8 11 23 15,-8-11-16-15,7 9 14 0,-7-9-16 0,7 10 19 16,-7-10-15-16,8 12 17 0,-3-5-21 0,-5-7 24 15,10 12-22-15,-10-12 20 0,9 12-21 16,-9-12 14-16,11 10-10 0,-11-10 19 0,10 7-9 0,-10-7 23 16,10 6 8-16,-10-6 40 0,9 4 20 0,-9-4 16 15,0 0 38-15,17 0 18 0,-17 0-12 0,9-6 1 16,-9 6-24-16,10-9 1 0,-10 9-40 16,7-13 22-16,-3 4-54 0,-1-1 21 0,-2-1-23 15,0-2-49-15,-1-1 17 0,-1 2-43 0,0-5 31 16,0 2-57-16,-2-2 16 0,0 3-65 0,0 0-19 15,-1 1-12-15,-1 2-66 0,1 1-63 0,0 0-100 16,-1 3-71-16,5 7-72 0</inkml:trace>
  <inkml:trace contextRef="#ctx0" brushRef="#br1" timeOffset="118462.57">4185 2710 241 0,'0'0'292'0,"0"0"-39"16,0 0-27-16,0 0-23 0,0 0-32 0,0 0-20 15,0 0-21-15,0 0-24 0,0 0-24 0,0 0-6 16,0 0-12-16,0 0-19 0,0 0-12 0,0 0-6 16,0 0-8-16,0 0-7 0,0 0 8 0,0 0-15 15,0 0 1-15,0 0 16 0,0 0 4 0,0 0 10 16,0 0 16-16,0 0 18 0,0 0 11 0,0 0 11 15,0 0 16-15,0 0 6 0,1-10 8 0,-1 10-8 16,0 0-19-16,0 0-18 0,0 0-19 0,0 0-15 16,0 0 0-16,2-11-10 0,-2 11-7 15,0 0 2-15,0 0 6 0,0 0 9 0,2-12 4 16,-2 12-17-16,0 0 6 0,0 0-22 16,0 0 2-16,0 0-13 0,0 0-15 0,0 0-3 15,0 0-10-15,0 0-1 0,0 0 3 0,0 0 4 16,0 0 6-16,0 0 2 0,0 0 3 0,0 12 2 15,0-12 2-15,-2 16-9 0,2-16 17 16,-2 20-9-16,1-9 18 0,0-1-8 0,-1 3 16 0,2-13 6 16,-1 22 21-16,0-8-19 0,1-14 12 0,-2 22-15 15,2-22 9-15,-1 20-16 0,1-20 10 0,-1 16-15 16,1-16 10-16,-1 14-11 0,1-14 12 0,0 0-12 16,-3 15 9-16,3-15-28 0,0 0-32 0,0 12-71 15,0-12-42-15,0 0-82 0,0 0-50 16,0 0-131-16,-2 10-413 0,2-10-364 0</inkml:trace>
  <inkml:trace contextRef="#ctx0" brushRef="#br1" timeOffset="118784.88">3982 2612 24 0,'0'0'285'0,"0"0"-38"15,0 0-71-15,0 0-6 0,0 0-36 0,0 0 8 16,0 0-49-16,0 0 7 0,0 0-39 16,10 4 7-16,-10-4-31 0,0 0-4 0,4 8-5 15,-4-8 3-15,0 0-49 0,4 11-74 0,-4-11-131 16,5 7-189-16,-5-7 129 0</inkml:trace>
  <inkml:trace contextRef="#ctx0" brushRef="#br1" timeOffset="119019.26">4398 2655 355 0,'12'-1'564'0,"-12"1"-132"0,0 0-100 16,0 0-56-16,0 0-49 0,0 0-50 0,0 0-49 0,11 2-35 15,-11-2-20-15,0 0-18 0,0 0-7 16,0 0-5-16,3 11-4 0,-3-11-9 0,0 0-28 16,-3 15-61-16,3-15-66 0,-5 10-104 0,5-10-122 15,-7 14-316-15,7-14-175 0</inkml:trace>
  <inkml:trace contextRef="#ctx0" brushRef="#br1" timeOffset="121644.47">5979 2769 80 0,'-11'8'127'0,"11"-8"6"0,-12 9-8 0,12-9-15 16,-9 12-17-16,4-4-18 0,5-8 5 0,-8 17 34 15,8-17-21-15,-7 18-10 0,4-8 19 0,3-10-6 16,-3 20-19-16,0-9 35 0,2 0-35 0,1-11 11 16,-2 21-12-16,2-8 30 0,0-13 13 15,0 21-33-15,0-9-10 0,2-1-13 0,-1 0 20 16,2-1-39-16,-1 0 26 0,-2-10-30 0,6 18 40 16,-2-8 2-16,0-2 16 0,1-1-29 0,0 0 10 15,1 1-24-15,-1-1 16 0,-5-7-16 0,14 11 14 16,-14-11-20-16,15 8 16 0,-15-8-15 0,18 6 12 15,-18-6-18-15,15 5 5 0,-15-5-9 16,16 3 10-16,-16-3 1 0,11 3 17 0,-11-3-16 0,14 0-10 16,-14 0-7-16,13-3 1 0,-13 3-8 0,15-3-1 15,-15 3 0-15,14-9-8 0,-6 5 1 16,-1-2-1-16,0 0 0 0,-1-2 1 0,1 3-4 16,-2-4-11-16,1 1 1 0,-1-1-11 0,-1 0 5 15,0-1 11-15,0 1-1 0,0 0 12 0,-2 0-13 16,-2 9-16-16,5-20 5 0,-5 20 3 15,3-19-7-15,-3 19 18 0,0-19-11 0,0 19 2 16,0-18-19-16,-1 7 6 0,1 11-8 0,-5-20 10 16,2 10-11-16,1 0 16 0,-2 1-8 0,1-1 9 15,-1 1-9-15,0 0 8 0,0 1-2 0,-1-1 13 16,5 9-5-16,-8-14 10 0,8 14-15 0,-8-12 4 16,8 12-13-16,-7-9 5 0,7 9-12 0,-10-7 3 15,10 7-6-15,-11-5 13 0,11 5-10 0,-14-3 16 16,14 3-12-16,-17-1 11 0,17 1-13 0,-17 0 13 15,17 0-10-15,-16 2 4 0,5 1-24 0,11-3-37 16,-20 3-70-16,20-3-13 0,-19 5-80 16,9-3-29-16,1 2-44 0,-1 0-60 0,-1-1-342 0,11-3-215 15</inkml:trace>
  <inkml:trace contextRef="#ctx0" brushRef="#br1" timeOffset="122117.63">5743 2696 438 0,'0'0'351'0,"0"0"-53"0,-4-9-54 0,4 9-60 15,0 0-43-15,0 0-33 0,0 0-30 16,-5-7-17-16,5 7-3 0,0 0 19 0,0 0-14 16,0 0-4-16,0 0-1 0,0 0-7 0,0 0-1 15,1 12-8-15,-1-12-6 0,0 0-4 16,3 15 0-16,-3-15-31 0,2 12 10 0,-2-12-87 0,5 13-48 15,-5-13-122-15,5 14-114 0,1-6-162 16,-3 0-22-16</inkml:trace>
  <inkml:trace contextRef="#ctx0" brushRef="#br1" timeOffset="122410.88">6469 2685 98 0,'0'0'561'16,"0"0"-139"-16,0 0-75 0,9-3-49 0,-9 3-35 15,0 0-41-15,0 0-51 0,0 0-41 0,0 0-28 16,0 0-24-16,0 0-26 0,0 0-16 15,14 1-9-15,-14-1-7 0,0 0-9 0,0 0 4 16,0 0 11-16,2 9-7 0,-2-9 4 0,0 0-2 16,2 15-9-16,-2-15-14 0,-3 13-107 0,3-13-118 15,-3 14-121-15,0-4-372 0,3-10-227 0</inkml:trace>
  <inkml:trace contextRef="#ctx0" brushRef="#br1" timeOffset="123030.54">5977 2785 46 0,'0'0'136'0,"0"0"-13"15,0 0-13-15,0 0-13 0,0 0-8 0,0 0-8 16,0 0-11-16,0 0-11 0,0 0-3 0,0 0-3 16,0 0-5-16,0 0-8 0,0 0-6 0,0 0 1 15,0 0-9-15,0 0-3 0,0 0 4 0,0 0-6 16,-5 9-3-16,5-9 1 0,0 0 2 15,-3 12 5-15,3-12-17 0,-3 10 3 0,3-10 5 16,-3 14 1-16,3-14-47 0,-3 14-70 0,3-14-101 16,-5 16-108-16,5-16 231 0</inkml:trace>
  <inkml:trace contextRef="#ctx0" brushRef="#br1" timeOffset="129363.98">7270 1885 168 0,'0'0'232'0,"0"0"-6"0,0 0-55 16,0 0 7-16,0 0-37 0,0 0 9 15,0 0-41-15,0 0 16 0,0 0-27 0,0 0-1 16,0 0 3-16,0 0 2 0,0 0 4 16,0 0 2-16,0 0 2 0,0 0-5 0,0 0-10 15,0 0-3-15,0 0-6 0,0 0-3 0,0 0-14 16,0 0-11-16,0 0 3 0,0 0 0 0,0 0 2 15,0 0 4-15,8 7 6 0,-8-7 2 0,14 2-5 16,-14-2-9-16,19-3 2 0,-5 3-6 0,-1 0-12 16,2 0-9-16,-1 0-6 0,1 0-3 15,1 0-6-15,-1-2-4 0,-1 2-1 0,1 0-6 0,0 0-1 16,-1 0-1-16,-14 0 0 0,22 0-2 16,-22 0 2-16,17 0 2 0,-17 0-3 0,14 0-19 0,-14 0-34 15,14 0-38-15,-14 0-36 0,0 0-26 16,13 0-31-16,-13 0-50 0,0 0-21 0,0 0 6 15,13-1-66-15,-13 1-25 0,0 0-220 0,0 0-68 16</inkml:trace>
  <inkml:trace contextRef="#ctx0" brushRef="#br1" timeOffset="129707.48">7414 1766 159 0,'0'0'330'0,"0"0"-23"15,0 0-55-15,0 0-19 0,0 0-27 0,-2-10-17 16,2 10-14-16,0 0-18 0,0 0-20 0,0 0-20 16,0 0-21-16,0 0-22 0,0 0-15 0,0 0-12 15,0 0-15-15,0 0-10 0,0 0-10 0,0 0-8 16,0 0-4-16,0 0 8 0,0 0 11 0,0 0 14 15,-1 13-17-15,1-13 39 0,-2 13-3 0,2-13 1 16,0 15-7-16,0-15 3 0,0 22 16 16,0-22-4-16,0 22-8 0,0-11-10 0,0 1-7 15,2 0-6-15,-2-1-3 0,0-11-6 0,1 22 0 16,-1-22-3-16,0 21 3 0,0-21-4 0,1 16 1 16,-1-16-17-16,0 17 15 0,0-17-55 0,1 14-43 15,-1-14-55-15,0 12-80 0,0-12-70 0,2 11-56 16,-2-11-382-16,0 0-231 0</inkml:trace>
  <inkml:trace contextRef="#ctx0" brushRef="#br1" timeOffset="130206.88">7673 1764 316 0,'0'0'329'0,"0"0"-66"0,0 0-24 0,0 0-50 16,2-11-39-16,-2 11-35 0,0 0-26 0,0 0-26 16,0 0-17-16,0 0-17 0,0 0-5 0,0 0 18 15,0 0-17-15,0 0 17 0,0 0 7 0,10 7 14 16,-10-7-13-16,4 11 1 0,-4-11 23 15,7 14 1-15,-7-14-1 0,6 18-11 0,-3-7-1 16,1 1-7-16,-1 0 13 0,2 2 3 0,-1 0-11 16,0-1-8-16,0 0-6 0,1 1-4 0,-2-3 1 15,0 0-6-15,0 0-10 0,2-1-3 0,-3-1 1 16,-2-9-4-16,6 15 0 0,-6-15 0 0,4 11-4 16,-4-11 11-16,2 11 3 0,-2-11 20 0,0 0 29 15,4 11 30-15,-4-11 24 0,0 0 32 0,4 8 26 16,-4-8-8-16,0 0 14 0,0 0-58 0,0 0-24 15,0 0-39-15,10-7 3 0,-10 7-37 16,8-14 8-16,-3 4-26 0,0 0 7 16,0-3-20-16,1 2 9 0,1-3-22 0,-2 1 11 15,-1-1-22-15,1 1-6 0,0-1-18 0,0 1 22 16,-1 3-22-16,-2-2 14 0,2 3-33 0,-4 9-15 16,5-17-33-16,-5 17-45 0,4-13-56 0,-4 13-52 15,2-11-44-15,-2 11-61 0,3-9-30 0,-3 9-93 16,0 0-285-16,3-11-283 0</inkml:trace>
  <inkml:trace contextRef="#ctx0" brushRef="#br1" timeOffset="130690.43">7958 1838 123 0,'0'0'321'15,"0"0"-75"-15,0 0-16 0,8 6-47 0,-8-6-16 16,0 0-45-16,11 5 11 0,-11-5-35 0,0 0 9 16,14 2-35-16,-14-2-9 0,0 0 1 0,15 2 10 15,-15-2 2-15,0 0 1 0,14-1-1 16,-14 1 19-16,0 0-14 0,14-3-14 0,-14 3-5 16,8-5-13-16,-8 5-6 0,8-6-2 0,-8 6 3 15,6-8-3-15,-6 8-4 0,6-9 1 0,-6 9 0 16,4-9 13-16,-4 9 6 0,3-10-1 15,-3 10 3-15,2-10-5 0,-2 10 1 0,0 0-3 16,2-11 0-16,-2 11-13 0,0 0-6 0,0 0-14 16,0-14-11-16,0 14-9 0,0 0-9 0,0 0-7 15,0 0-2-15,0 0-4 0,-9-3 6 0,9 3-5 16,0 0 2-16,-12 8 0 0,12-8 3 0,-10 10 6 16,4-3 0-16,0 0 4 0,1 2 4 0,-2 0 3 15,2 1 3-15,-1-1-2 0,3 2 9 0,-3 1 0 16,3-1 1-16,-2 0 2 0,1-1-2 0,1 1 5 15,3-11-7-15,-4 20-1 0,4-20 2 0,-1 16 7 16,1-16 2-16,1 16 1 0,-1-16 1 0,7 15-4 16,0-8 6-16,0-2 0 0,2 0-2 15,1 0-6-15,1-1-34 0,1-2-29 0,2 0-28 16,-2 0-37-16,-1-1-46 0,3-1-57 0,-14 0-28 16,23-3-30-16,-23 3-42 0,19-3-319 0,-10-1-147 15</inkml:trace>
  <inkml:trace contextRef="#ctx0" brushRef="#br1" timeOffset="131207.9">8373 1653 307 0,'0'0'393'0,"0"0"-29"0,0 0-37 16,4-11-41-16,-4 11-40 0,0 0-38 0,0 0-33 15,0 0-39-15,0 0-22 0,4-9-24 16,-4 9-19-16,0 0-17 0,0 0-14 0,0 0-9 0,0 0-10 15,0 0-6-15,0 0 0 0,0 0 1 16,0 0 0-16,2 9 6 0,-2-9 4 0,-1 11 3 16,1-11 5-16,-3 18 3 0,1-7 2 0,1 0-1 15,-3 4 3-15,1-2 2 0,-1 3-3 0,2 0-11 16,-3 1 0-16,0-2 0 0,2 2-3 16,-2-3-6-16,2 2-2 0,-1-2-1 0,1 1-1 15,-2 0 7-15,2-4-4 0,1 0-3 0,-1 0-3 16,0-1-3-16,3-10-1 0,-2 16 0 15,2-16-1-15,-3 14 1 0,3-14 1 0,-2 11-1 16,2-11 7-16,0 0-11 0,1 15 14 0,-1-15-8 16,5 7 13-16,-5-7-10 0,9 7 10 0,-9-7-12 15,15 4 9-15,-15-4-16 0,17 2 13 0,-17-2-17 16,20 1 12-16,-20-1-22 0,22 2-12 0,-22-2-18 16,18-2-13-16,-18 2-22 0,15-1-26 0,-15 1-30 15,13 0-36-15,-13 0-63 0,13-2-68 0,-13 2-117 16,10-5-299-16,-10 5-218 0</inkml:trace>
  <inkml:trace contextRef="#ctx0" brushRef="#br1" timeOffset="131707.76">8571 1891 161 0,'0'0'283'0,"15"0"-84"0,-15 0-16 0,0 0-54 15,0 0 7-15,16 0-44 0,-16 0 4 0,11-3-36 16,-11 3 19-16,0 0-25 0,13-1 37 0,-13 1-11 16,0 0 32-16,12-2-31 0,-12 2 2 0,0 0 4 15,11-5-2-15,-11 5-12 0,0 0-4 0,6-9 1 16,-6 9-6-16,4-8 1 0,-4 8 5 0,0 0-5 15,3-13-12-15,-3 13-2 0,1-11 0 16,-1 11-12-16,-1-11 0 0,1 11 7 0,0 0 1 16,-3-13-9-16,3 13-10 0,0 0-20 0,-2-12 11 15,2 12-7-15,0 0-9 0,0 0-5 0,-5-8-6 16,5 8-6-16,0 0-1 0,0 0-10 0,-16-1 8 16,16 1 0-16,0 0 1 0,-13 7 2 0,13-7 6 15,-9 7-2-15,9-7 1 0,-10 11-1 0,10-11 7 16,-9 13 3-16,4-6 3 0,5-7 0 15,-6 14 8-15,2-5 4 0,4-9 0 0,-6 17 3 0,6-17 2 16,-3 15-1-16,3-15 2 0,-1 15 1 16,1-15 3-16,1 14 1 0,-1-14-2 0,4 16-5 15,-4-16-1-15,9 13 4 0,-9-13 0 0,9 12 3 16,-9-12-11-16,13 9-18 0,-3-6-24 0,-10-3-23 16,17 6-17-16,-17-6-28 0,19 1-42 0,-8-2-52 15,0-1-40-15,1-1-42 0,-2 1-68 16,2-2-209-16,-1-3-59 0</inkml:trace>
  <inkml:trace contextRef="#ctx0" brushRef="#br1" timeOffset="132145.81">8829 1781 104 0,'0'0'437'0,"0"0"-71"0,3-10-16 0,-3 10-46 16,0 0-35-16,0 0-29 0,0 0-29 0,0 0-33 15,0 0-26-15,0 0-18 0,0 0-23 0,4-9-20 16,-4 9-18-16,0 0-15 0,0 0-10 0,0 0-3 16,0 0 11-16,0 0 15 0,5 9 12 0,-5-9-21 15,4 9 6-15,-4-9-1 0,6 12 1 0,-6-12 7 16,9 16-7-16,-5-8-6 0,0 2-6 0,-1 0-3 16,1-1-5-16,0 2-6 0,0-1-6 0,1-2-6 15,-1 2-1-15,-4-10-3 0,6 18 2 16,-6-18-12-16,7 14 1 0,-7-14-6 0,4 12 5 15,-4-12-5-15,3 11 6 0,-3-11 1 0,0 0 2 16,8 12 0-16,-8-12-2 0,0 0 8 0,4 8 1 16,-4-8 3-16,0 0-1 0,0 0 10 15,0 0 5-15,5 9 44 0,-5-9-1 0,0 0-5 16,0 0-36-16,9-6 4 0,-9 6-26 0,8-12 7 16,-2 4-20-16,-2 0 10 0,1-2-29 0,0 1 10 15,-1-2-17-15,1 2 29 0,1-3-29 0,-2 0 17 16,0 2-14-16,1 0 16 0,-1 0-27 0,0 1-4 15,-2 0-16-15,3 0-9 0,-5 9-33 16,5-14-33-16,-5 14-41 0,4-12-58 0,-4 12-69 16,4-11-66-16,-4 11-70 0,4-8-48 0,-4 8-386 15,0 0-403-15</inkml:trace>
  <inkml:trace contextRef="#ctx0" brushRef="#br1" timeOffset="132677.4">9126 1832 218 0,'0'0'348'0,"0"0"-35"16,0 0-64-16,0 0-43 0,0 0-44 0,4 9-29 15,-4-9-27-15,0 0-19 0,0 0-16 16,0 0-18-16,0 0-6 0,0 0-2 0,0 0-4 15,10 4-10-15,-10-4 8 0,0 0-11 0,0 0 0 16,10 3-9-16,-10-3-5 0,0 0 16 0,0 0-1 16,15 0-5-16,-15 0-5 0,0 0 2 0,11-3 4 15,-11 3-4-15,0 0-1 0,11-6-2 0,-11 6-1 16,8-6-3-16,-8 6-1 0,6-8 4 0,-6 8 0 16,5-9 16-16,-5 9 11 0,4-9 12 0,-4 9-17 15,0 0 3-15,3-15-10 0,-3 15-1 16,0 0 2-16,-2-11 2 0,2 11-11 0,0 0-9 15,-1-11-10-15,1 11-10 0,0 0-4 0,-5-7-1 16,5 7-7-16,0 0 1 0,-13-3-2 0,13 3-2 16,0 0 3-16,-13 2 4 0,13-2 0 0,-11 4 0 15,11-4-1-15,-14 7 3 0,14-7-4 0,-12 10 2 16,6-4 2-16,0 1-3 0,1 0 21 0,1 2 6 16,0-1 12-16,1 2 11 0,1-1 12 0,2-9-3 15,-3 20 2-15,3-20 20 0,1 18-10 0,-1-18 0 16,3 19-12-16,1-10 13 0,0 1 0 0,-4-10-2 15,11 15-7-15,-6-8-3 0,2 0-19 0,0-1 10 16,1 0-32-16,1-2-16 0,0 0-27 16,-9-4-32-16,19 5-40 0,-19-5-30 0,21 2-17 15,-21-2-28-15,22-2-53 0,-10-1-16 0,1 0-84 16,1-2 8-16,0-1-171 0,0-1 8 0</inkml:trace>
  <inkml:trace contextRef="#ctx0" brushRef="#br1" timeOffset="133013.23">9499 1577 137 0,'0'0'447'16,"0"0"-67"-16,5-13-50 0,-5 13-57 15,0 0-50-15,0 0-48 0,1-11-36 0,-1 11-31 16,0 0-24-16,0 0-22 0,0 0-16 0,0 0-10 15,0 0 24-15,0 0 20 0,0 0-3 0,0 0 25 16,3 13 1-16,-3-13 12 0,0 15 7 0,0-2-21 16,0-13 2-16,-2 22 2 0,2-7 2 0,-1-1 7 15,1 1-10-15,-1 2-5 0,1 0-20 0,-1 0-11 16,-2 0-7-16,2 0 2 0,0-2-10 0,-1 1-5 16,2-2-3-16,-1 1 1 0,1-2-7 0,0-1-3 15,0 0-5-15,-1-2-6 0,1-10-6 0,0 19-7 16,0-19 2-16,0 16-1 0,0-16 0 15,0 15-3-15,0-15 0 0,0 13-17 0,0-13-49 16,0 0-55-16,0 15-79 0,0-15-78 16,0 0-96-16,1 11-106 0,-1-11-485 0,0 0-540 15</inkml:trace>
  <inkml:trace contextRef="#ctx0" brushRef="#br1" timeOffset="137106.67">9581 4025 115 0,'0'0'264'16,"0"0"-43"-16,0 0-16 0,0 0-21 0,0 0-1 15,0 0-5-15,0 0-16 0,0 0-44 0,0 0 48 16,0 0-63-16,0-11 66 0,0 11-9 16,0 0-15-16,0 0-12 0,0 0-13 0,0 0-5 15,0 0-11-15,0 0-4 0,0 0-10 0,0 0-13 16,0 0-9-16,0 0-9 0,0 0-7 0,0 0-6 16,0 0-9-16,0 0-8 0,0 0-7 0,0 0-7 15,0 0-8-15,0 0-5 0,0 0-2 0,0 0-8 16,0 0-3-16,0 0 0 0,0 0 0 0,0 0 1 15,0 0 3-15,1 10 0 0,-1-10 0 0,0 0 5 16,1 13-1-16,-1-13 1 0,0 0 0 0,0 16 6 16,0-16-1-16,2 16 1 0,-2-16 4 0,0 18 3 15,0-18-1-15,1 20 0 0,-1-8-1 0,0-12-2 16,0 23 1-16,1-12 0 0,-1 1 6 0,0 0 0 16,-1 0-2-16,1 0 0 0,0 0-39 15,0 1 60-15,-1-1-48 0,1 0 63 0,0 0-48 16,-2 0 58-16,2-12-59 0,0 22 56 0,-1-12-61 15,1-10 54-15,-1 18-59 0,1-18 55 0,0 17-61 16,0-17 57-16,0 14-58 0,0-14 53 16,-2 12-52-16,2-12 54 0,0 0-58 0,0 14 57 15,0-14-61-15,0 0 59 0,-1 11-56 0,1-11 57 16,0 0-55-16,0 0 56 0,0 0-60 0,0 13 57 16,0-13-58-16,0 0 59 0,0 0-60 0,0 0 56 15,0 0-57-15,0 0 56 0,1 11-59 0,-1-11 67 16,0 0-52-16,0 0 48 0,11 3-49 15,-11-3 56-15,12-1-61 0,-12 1 59 0,21-2-59 16,-7 0 53-16,3 0-58 0,0 0 57 0,3-1-62 16,-1 0 64-16,1 0-62 0,1 0 57 0,-2 0-62 15,1 1 59-15,-2 0-53 0,0 0 56 0,1 0-61 16,-3 1 60-16,-1 0-60 0,-1-2 58 0,0 2-57 16,-1 1 54-16,-13 0-52 0,23-3 32 0,-23 3-79 15,18-1 24-15,-18 1-81 0,15-1 20 0,-15 1-95 16,13-2 16-16,-13 2-72 0,0 0-38 0,14-4-48 15,-14 4-343-15,0 0-199 0</inkml:trace>
  <inkml:trace contextRef="#ctx0" brushRef="#br1" timeOffset="137746.72">9542 4027 238 0,'0'0'318'16,"0"0"-50"-16,0 0-36 0,0 0-26 0,0 0-41 16,0 0-24-16,0 0-24 0,0 0-24 0,0 0-18 15,0 0-19-15,0 0-7 0,0 0-19 16,0 0-5-16,0 0 0 0,0 0 0 0,0 0 16 15,2 11 29-15,-2-11-1 0,-6 8-9 16,6-8-7-16,-3 11-15 0,3-11-4 0,-7 11-5 16,7-11-2-16,-6 10 2 0,6-10-8 0,-5 11 0 15,5-11 0-15,-5 11-5 0,5-11-4 0,-4 9 0 16,4-9-1-16,0 0-1 0,-9 10 3 0,9-10 3 16,0 0 0-16,0 0 1 0,-5 10 9 0,5-10 4 15,0 0 7-15,0 0 39 0,0 0 30 0,0 0 25 16,0 0 23-16,0 0-59 0,0 0 26 0,0 0-77 15,0 0 40-15,0 0-73 0,0-13 47 16,0 13-64-16,4-15 45 0,-2 6-60 0,3 1 52 0,-1-2-56 16,1 2 53-16,-1-1-40 0,0 1 54 15,1 0-65-15,1 1 55 0,-6 7-57 0,9-13 56 16,-9 13-58-16,8-8 48 0,-8 8-59 0,7-9 49 16,-7 9-56-16,0 0 51 0,11-7-48 0,-11 7 53 15,0 0-50-15,15 1 57 0,-15-1-52 0,17 6 59 16,-7 0-49-16,3 0 51 0,1 2-70 0,0 1-6 15,4 0-103-15,0 1-108 0,0 0-111 16,-1 1-497-16,0-3-421 0</inkml:trace>
  <inkml:trace contextRef="#ctx0" brushRef="#br1" timeOffset="138463.79">10071 4658 117 0,'0'0'400'0,"0"0"-85"16,0 0-38-16,-10 2-19 0,10-2-26 0,0 0-11 15,0 0-30-15,0 0-18 0,0 0-25 0,0 0-26 16,-10 4-22-16,10-4-14 0,0 0-8 0,0 0 0 15,0 0 5-15,14 0 3 0,-14 0-9 0,15 0-8 16,-2-1-2-16,-13 1-3 0,26 0-1 0,-13-2 2 16,1 2-8-16,-14 0-1 0,25 0-4 0,-25 0-8 15,23-1-12-15,-23 1-6 0,19 0-4 16,-19 0-3-16,16 0-2 0,-16 0-1 0,14 0-11 0,-14 0-32 16,0 0-37-16,15-1-50 0,-15 1-62 15,0 0-57-15,12-1-41 0,-12 1-37 0,0 0-74 16,0 0-290-16,14-5-181 0</inkml:trace>
  <inkml:trace contextRef="#ctx0" brushRef="#br1" timeOffset="138937.13">10420 4491 41 0,'0'0'501'15,"0"0"-182"-15,0 0 5 0,4-8-104 0,-4 8-42 16,0 0-19-16,0 0-42 0,0 0-25 16,0 0-20-16,0 0-14 0,8-6-10 0,-8 6 9 15,0 0 15-15,0 0 1 0,8 7 1 0,-8-7-9 16,7 8 1-16,-7-8 29 0,10 14 3 0,-5-7 8 16,2 1 6-16,1 2-5 0,-2 1-14 0,2 1-13 15,1 0 49-15,-2 0-61 0,1 1 35 16,1 0-61-16,-1-1 52 0,-1 2-67 0,1-3 54 0,-1 1-65 15,0-1 49-15,-1-1-64 0,0 0 55 16,-6-10-61-16,10 14 55 0,-5-7-58 0,-5-7 60 0,6 11-59 16,-6-11 65-16,5 8-62 0,-5-8 66 0,0 0-61 15,7 11 66-15,-7-11-48 0,0 0 21 16,7 6 0-16,-7-6-9 0,0 0-8 0,0 0-2 0,11-9-8 16,-11 9 1-16,6-10-3 0,-6 10 0 15,6-17-1-15,-3 6 0 0,1 1 9 16,-1-5-35-16,0 2 33 0,0-2 7 0,0 1-11 15,0 0 1-15,-2-1-7 0,2 2 4 0,-2 1 1 16,2 1-2-16,-2-1-5 0,-1 12-1 0,3-19-2 16,-3 19-4-16,3-17-5 0,-3 17-12 0,2-13-19 15,-2 13 13-15,1-12-107 0,-1 12-5 0,0 0-101 16,1-14-17-16,-1 14-106 0,0 0-34 0,3-10-52 16,-3 10-340-16,0 0-309 0</inkml:trace>
  <inkml:trace contextRef="#ctx0" brushRef="#br1" timeOffset="139408.62">10814 4544 115 0,'0'0'376'0,"8"7"-59"0,-8-7-28 15,0 0-22-15,8 6-23 0,-8-6-17 0,0 0-12 16,12 5-1-16,-12-5-34 0,10 2-28 0,-10-2-21 15,13 3-22-15,-13-3-12 0,14 0-13 16,-14 0-12-16,13 1 9 0,-13-1-32 0,13-1-7 16,-13 1-6-16,11-1-1 0,-11 1-2 0,13-4-5 15,-13 4 0-15,10-5 5 0,-10 5-13 16,10-7-9-16,-10 7-2 0,7-8 2 0,-7 8-14 16,6-12-14-16,-6 12 43 0,3-12-55 0,-3 12 51 15,1-13-56-15,-1 13 61 0,-1-14-55 0,1 14 49 16,-3-10-52-16,3 10 48 0,-5-11-52 0,5 11 47 15,-6-7-56-15,6 7 49 0,-10-7-54 16,10 7 51-16,-12-1-48 0,12 1 51 0,-14 4-49 0,14-4 57 16,-13 8-56-16,7-2 6 0,-1 1 2 0,0-1 20 15,0 4 17-15,2-1 12 0,0 2 0 0,1-1 12 16,0 1 6-16,-1 1 9 0,3-1-3 16,-1 1 3-16,2 0 50 0,0 0-58 0,1-12 48 15,1 22-55-15,2-9 57 0,-1-3-56 0,2 1 55 16,3 1-62-16,2-1 58 0,2-2-64 0,1-1 0 15,4-1 57-15,0 0-69 0,3-2 55 0,-1 0-85 16,2-2 36-16,-2 1-81 0,1-3 30 0,-2 2-94 16,-2-3-1-16,-1 0-141 0,-14 0-60 0,24-2-97 15,-24 2-381-15,17-2-352 0</inkml:trace>
  <inkml:trace contextRef="#ctx0" brushRef="#br1" timeOffset="140653">11497 4336 101 0,'0'0'339'0,"0"0"-57"0,0 0-31 16,0 0-17-16,0 0-26 0,0 0-56 0,0 0 47 0,0 0-1 16,0 0-24-16,0 0 0 0,0 0-18 0,0 0-2 15,0 0-5-15,0 0-4 0,0 0-6 16,0 0-53-16,0 0 48 0,0 0-64 0,0 0 41 15,0 0-58-15,0 0 30 0,0 0-75 0,0 0 48 16,0 0-71-16,0 0 47 0,0 0-59 0,0 0 44 16,0 0-55-16,0 0 52 0,0 0-54 0,0 0 53 15,0 0-48-15,0 14 53 0,0-14-49 0,0 11 60 16,0-11-58-16,-2 16 57 0,2-16-53 16,0 21 56-16,-1-9-50 0,1 0 47 15,0 1-50-15,0 1 6 0,0 1 2 0,1-1 6 16,-1 3 0-16,0-2 55 0,2 2-50 0,-2 0 49 15,0 0-57-15,0-1 54 0,1-1-57 0,-1-1 53 16,0 0-50-16,0-1 48 0,1-1-55 0,-1 0 57 16,0-12-58-16,0 20 56 0,0-20-56 0,1 16 57 15,-1-16-54-15,2 13 56 0,-2-13-56 0,0 12 63 16,0-12-62-16,0 0 63 0,0 13-60 0,0-13 59 16,0 0-55-16,3 11 58 0,-3-11-54 0,0 0 58 15,0 0-60-15,4 10 58 0,-4-10-65 16,0 0 61-16,12 2-66 0,-12-2 58 0,11 1-50 0,-11-1 43 15,16-1-60-15,-6-1 68 0,-10 2-75 16,23-3-18-16,-12 1 31 0,3 0-80 0,-1-2-30 16,1 1-27-16,-3 1-43 0,3-2-36 0,-3 1-26 15,1-1-30-15,0 1-73 0,-2-1-354 0,1-1-227 16</inkml:trace>
  <inkml:trace contextRef="#ctx0" brushRef="#br1" timeOffset="141128.54">11830 4595 256 0,'-10'-3'334'0,"10"3"-67"15,0 0-47-15,0 0-36 0,0 0-41 0,0 0-24 16,0 0-17-16,0 0-20 0,0 0-14 0,13 0-7 15,-13 0-14-15,0 0-5 0,13-1-7 0,-13 1-3 16,0 0-3-16,15-4 2 0,-15 4 2 0,9-3 6 16,-9 3-9-16,8-5 3 0,-8 5 0 0,8-6-14 15,-8 6-2-15,5-9-11 0,-5 9 3 0,6-10-9 16,-6 10-10-16,1-13-5 0,-1 13 6 0,0-14 3 16,0 14 0-16,-3-13 61 0,3 13-71 15,-4-13 62-15,4 13-64 0,-7-13 49 16,7 13-64-16,-11-13 63 0,11 13-62 0,-11-8 58 15,11 8-62-15,-9-4 44 0,9 4-47 0,0 0 57 16,-17-3-55-16,17 3 60 0,-10 4-40 0,10-4 9 16,-9 8 8-16,9-8 11 0,-9 10 16 0,4-3 21 15,5-7 20-15,-6 17 11 0,3-7 9 0,1-1-1 16,0 2-2-16,2 1-6 0,-2-1-9 0,2 1-9 16,0-1-4-16,2 3-8 0,0-2 42 0,0 0-62 15,3 1 45-15,-1 0-55 0,1-1 46 0,4-1-53 16,0 0 48-16,-1-2-78 0,3 1 29 0,1-3-108 15,-1-1 16-15,3-2-114 0,-3-1 5 0,1-1-51 16,1-2-22-16,0-2-48 0,1 0 8 0,-1-2-227 16,1-2-36-16</inkml:trace>
  <inkml:trace contextRef="#ctx0" brushRef="#br1" timeOffset="141502.04">12075 4520 309 0,'0'0'337'0,"2"-11"7"0,-2 11-78 16,0 0 44-16,1-13-92 0,-1 13 42 0,0 0-96 15,3-10 20-15,-3 10-87 0,0 0 25 16,0 0-76-16,0 0 44 0,0 0-73 0,3-9 46 16,-3 9-61-16,0 0 54 0,0 0-49 0,0 0 65 15,10 7-37-15,-10-7 54 0,6 9-35 0,-1-1 18 16,-5-8-2-16,8 17 3 0,-5-9 3 0,4 3-6 16,-1 0 12-16,-2 2 54 0,1-1-70 15,1 0 43-15,2 1-71 0,-4 0 46 0,1-1-68 16,-1-1 55-16,1-2-69 0,-1 1 59 0,-2 0-60 15,3-2 53-15,-5-8-64 0,7 14 72 0,-7-14-68 16,6 11 63-16,-6-11-51 0,3 9 55 0,-3-9-44 16,0 0 20-16,6 8-1 0,-6-8-2 0,0 0-3 15,0 0 5-15,10-3-2 0,-10 3-3 0,7-10-7 16,-3 2 1-16,0 0-34 0,1-3 34 0,-2-3-31 16,5 0 37-16,-4 0-41 0,1-2 34 15,1 0-5-15,-2 2-8 0,1-2-2 0,-1 3 1 16,0 2 0-16,0 0-16 0,0 1-35 0,-4 10-44 15,5-18-1-15,-5 18-113 0,2-14-24 0,-2 14-135 16,4-11-10-16,-4 11-47 0,0 0-31 0,2-11-371 16,-2 11-350-16</inkml:trace>
  <inkml:trace contextRef="#ctx0" brushRef="#br1" timeOffset="142284.47">12387 4581 252 0,'0'0'311'15,"0"0"-45"-15,7 6-36 0,-7-6-37 16,0 0-35-16,8 5-5 0,-8-5-14 0,0 0-23 16,15 4-15-16,-15-4-11 0,12 1-2 0,-12-1-11 15,12 1-5-15,-12-1-3 0,0 0-17 0,15-2 2 16,-15 2 6-16,12-3-5 0,-12 3-8 0,11-5 4 15,-11 5-7-15,7-6 3 0,-7 6 3 16,8-7-5-16,-8 7 7 0,6-9 2 0,-6 9-7 0,4-11-2 16,-4 11 40-16,2-13-56 0,-2 13 57 0,1-11-51 15,-1 11 50-15,-1-11-61 0,1 11 42 0,0 0-61 16,-2-14 49-16,2 14-45 0,0 0 22 0,-2-10-67 16,2 10 47-16,0 0-55 0,0 0 50 0,0 0-43 15,-9-5 45-15,9 5-50 0,0 0 51 16,-14 8-50-16,14-8 12 0,-6 8 7 0,6-8 9 15,-11 13-1-15,9-5-1 0,-4 1 3 0,2 0 1 16,0 1 5-16,1 0 52 0,1 1-50 0,2-1 44 16,-2 1-49-16,0 0 48 0,2-11-52 0,2 21 55 15,0-11-52-15,-2-10 56 0,2 19-52 0,3-10 67 16,-1-1-57-16,6 0 56 0,-3-1-57 16,5-2 49-16,1 0-56 0,2-1 55 15,-1-2-64-15,-2 0 49 0,5-2-69 0,-4-2 49 16,2-1-56-16,2-2 1 0,-2-1 14 0,-1-2-5 15,1-2-9-15,1-2 8 0,-3-2-9 0,-1-2 0 16,1-2 1-16,-3-1 35 0,3-5-55 0,-5-3 36 16,2 1 13-16,-6 2-14 0,3 1 3 0,-3-1 3 15,-2 1 1-15,0 4 4 0,1 0 5 0,-3 2 10 16,0 0 1-16,0 3 3 0,0 0 2 0,0 14-7 16,0-21-2-16,0 21-4 0,-3-18-8 0,3 18-4 15,-1-13-1-15,1 13-1 0,-3-10 2 0,3 10 11 16,0 0-10-16,-6-7 2 0,6 7 2 0,0 0-1 15,0 0 1-15,-9 6 4 0,9-6 6 0,-7 10 4 16,7-10 4-16,-3 13 11 0,3-13 0 0,-4 19-27 16,4-8 58-16,-2 1-46 0,0 0 48 15,2 1-54-15,2 1 47 0,-2 0-49 0,0-1 3 16,2 1 2-16,0 1-1 0,0 0 1 0,-1 0 3 16,1-2 2-16,2 0 0 0,-1 0-2 0,1 1 0 15,1-3-2-15,-3 0 1 0,2-1 2 0,0 1 50 16,1-2-55-16,-1 1 50 0,2-2-51 0,-2 1 49 15,2-1-52-15,-1 0 55 0,1 0-59 0,2-2 52 16,-2 0-54-16,1-1 53 0,0 2-67 0,4-3 16 16,-11-4-108-16,13 9-28 0,-13-9-117 0,13 4-131 15,-13-4-378-15,14 2-290 0</inkml:trace>
  <inkml:trace contextRef="#ctx0" brushRef="#br1" timeOffset="147609.15">1409 6848 46 0,'3'-10'337'0,"-3"10"-56"16,0 0-28-16,0 0-29 0,0 0 25 0,0 0-37 15,0 0 22-15,0 0-32 0,0 0 13 0,0 0-41 16,0 0 2-16,0 0-32 0,0 0 1 0,0 0-33 16,0 0 0-16,0 0-32 0,0 0-1 15,0 0-29-15,0 0 0 0,0 0-31 16,0 0 6-16,0 0-20 0,0 0 13 0,0 0-16 0,0 0 17 15,0 0-4-15,-3 10 17 0,3-10-10 16,-2 15 20-16,2-15-7 0,-2 20 14 0,1-8-21 16,0 0 21-16,-2 0-4 0,1 0 14 0,-1 1-5 15,1 1 5-15,2-1 1 0,-2 0-4 0,0-1-8 16,0-1-1-16,1-1-12 0,0 1-1 0,1-11-10 16,-3 18 2-16,3-18-8 0,-2 14 4 15,2-14-6-15,-2 12 0 0,2-12-16 0,0 0-27 16,-2 14-53-16,2-14-37 0,0 0-69 0,0 0-28 0,-3 12-67 15,3-12-99-15,0 0-93 0,0 0-347 16,0 0-355-16</inkml:trace>
  <inkml:trace contextRef="#ctx0" brushRef="#br1" timeOffset="148420.96">1539 6684 148 0,'0'0'310'16,"0"-12"-35"-16,0 12-21 0,0 0-8 0,0 0-22 15,0 0-45-15,0 0 27 0,0 0-14 16,0 0-12-16,0 0-19 0,0 0-22 0,0 0-17 0,0 0-14 15,0 0-37-15,0 0 7 0,0 0-32 16,0 0 3-16,0 0-31 0,0 0 11 0,0 0-11 16,0 0-7-16,0 0-1 0,0 0 2 0,0 0-5 15,0 0 8-15,0 0-7 0,0 14 25 0,0-14-14 16,4 13 23-16,-4-13-17 0,5 16 16 0,-1-6-24 16,3-1 16-16,-2 1-18 0,2 2 14 0,2-1-15 15,2 0 4-15,-2 3 8 0,2-3-19 0,2 1 7 16,-3 0-11-16,2-1 9 0,0-1-13 0,-1 0 15 15,1-1-16-15,-1 0 6 0,-2-2-8 16,-2 0 12-16,2-1-11 0,-2 0 11 0,-7-6-17 0,11 10 13 16,-11-10-12-16,9 8 16 0,-9-8-13 0,8 9 19 15,-8-9-10-15,5 10 21 0,-5-10-10 16,0 0 19-16,-3 16-14 0,3-16 17 0,-6 16-15 16,-1-6 11-16,-2 0-15 0,1 1 18 0,-4 2-15 15,-2 2 15-15,1-1-12 0,-2 0 20 0,1 0-15 16,-2 1 9-16,1 0-15 0,1-3 13 0,1 2-16 15,-1-2 10-15,3 0-13 0,0-3 7 0,-1 1-16 16,4 0 12-16,0-3-17 0,1 0 10 0,-1 0-12 16,8-7 5-16,-11 8-14 0,11-8-20 0,-9 11-69 15,9-11-45-15,-9 5-79 0,9-5-72 16,0 0-72-16,-9 8-55 0,9-8-387 0,0 0-340 16</inkml:trace>
  <inkml:trace contextRef="#ctx0" brushRef="#br1" timeOffset="149290.63">2351 6670 363 0,'0'0'420'15,"0"-14"-78"-15,0 14-15 0,0 0-61 0,0 0 9 16,0-13-42-16,0 13-18 0,0 0-53 16,0 0-4-16,0 0-45 0,0 0-6 0,0-11-38 0,0 11-1 15,0 0-31-15,0 0-1 0,0 0-17 0,0 0 7 16,0 0-14-16,0 0 20 0,0 0-1 0,0 0 29 16,0 15 1-16,0-15 0 0,-1 16-8 0,0-4 0 15,1-1 6-15,-2 1 5 0,0 4 7 16,0 1-60-16,1 1 72 0,-1 0-62 15,0 1 56-15,0-1-6 0,-1 1-10 0,0 1-7 16,1-2-6-16,-2 2 3 0,2-2 1 0,-1 0 0 16,1 0-15-16,-1-3-3 0,0 0-6 0,2 1-7 15,-1-5-1-15,0 0-3 0,0 0 1 0,2-11-6 16,-3 18 1-16,3-18-3 0,-1 14-8 0,1-14 12 16,-3 12-7-16,3-12 0 0,-1 11 1 0,1-11-4 15,0 0 14-15,0 0-1 0,1 16-3 0,-1-16 0 16,0 0-2-16,4 8-2 0,-4-8-41 0,10 4 56 15,-10-4-53-15,11 3 54 0,-11-3-54 16,15 2 54-16,-15-2-70 0,17 0 44 0,-17 0-77 0,20-2 29 16,-20 2-23-16,22-1-41 0,-12-1-53 15,-10 2-49-15,22-4-59 0,-12 1-70 0,1 1-56 16,0-1-56-16,-2 0-337 0,2-1-315 0</inkml:trace>
  <inkml:trace contextRef="#ctx0" brushRef="#br1" timeOffset="149772.54">2657 6944 13 0,'0'0'382'0,"0"0"-93"0,0 0-42 0,0 0-24 15,0 0-34-15,12 1-40 0,-12-1-27 16,0 0-13-16,0 0-20 0,13-1-14 0,-13 1-14 16,0 0-6-16,15-1-11 0,-15 1 8 0,0 0-12 15,16-3 7-15,-16 3-9 0,10-2 5 0,-10 2-3 16,10-6-13-16,-10 6-10 0,9-7-56 0,-9 7 61 16,7-10-58-16,-7 10 62 0,5-14 1 0,-5 14-4 15,5-15 10-15,-5 15 11 0,2-16 9 16,-2 16-5-16,-1-16-9 0,1 16-3 0,-3-12-8 15,3 12-1-15,-5-14-5 0,5 14-2 0,-6-11-9 0,6 11 1 16,-9-7-2-16,9 7-4 0,-14-5 2 0,14 5-3 16,-14-2-2-16,14 2 1 0,-13 2 11 0,13-2 4 15,-17 5 2-15,17-5-5 0,-12 10 7 16,4-3 19-16,2 0-8 0,1 2 13 0,-1-2 22 16,2 4 15-16,1-1-7 0,-1 1-2 0,1-1-6 15,2 2 9-15,1-12 11 0,0 23-7 0,1-11-8 16,1-1-3-16,0 0-13 0,3 0-3 0,-1 0-12 15,0-2-4-15,4 2 7 0,-1-1-6 0,3-3-6 16,1 1-30-16,0-1-54 0,3-3-54 0,-1-1-48 16,1 0-53-16,0-2-69 0,3-1-69 0,-2-2-41 15,3 0-430-15,-3-2-346 0</inkml:trace>
  <inkml:trace contextRef="#ctx0" brushRef="#br1" timeOffset="150168.76">2958 6822 58 0,'3'-12'549'0,"-3"12"-120"0,0 0-40 0,2-14-36 15,-2 14-23-15,0 0-45 0,3-9-54 0,-3 9-45 16,0 0-35-16,0 0-34 0,0 0-20 0,0 0-8 16,4-9 1-16,-4 9 0 0,0 0 42 0,10 8-43 15,-10-8 61-15,9 9-58 0,-9-9 50 0,11 14-55 16,-4-4 60-16,-1-1-47 0,2 3 28 15,-1 0-51-15,1 1 31 0,-2 0-54 0,2 0 34 16,-1 0-53-16,-1 2 28 0,1-2-43 0,0-1 29 16,-2 2-40-16,0-2 32 0,0 0-39 0,2-3 20 15,-4-1-19-15,-3-8 36 0,6 15-33 0,-6-15 30 16,6 11-38-16,-6-11 50 0,4 9-34 0,-4-9 28 16,4 7-30-16,-4-7 9 0,0 0-19 0,0 0-2 15,12-1-9-15,-12 1 19 0,8-9-25 0,-3 2 3 16,0-2 4-16,2 0-2 0,-2-5 3 0,0 1 4 15,0-1-2-15,0-1-3 0,0 0-7 0,2-2-9 16,-4 1 3-16,3 1 19 0,-3-1-57 0,3 1 18 16,-3 2-61-16,1 1 29 0,0 2-115 15,-1-1-8-15,-3 11-89 0,5-17-108 0,-5 17-104 16,2-12-61-16,-2 12-316 0,0 0-430 0</inkml:trace>
  <inkml:trace contextRef="#ctx0" brushRef="#br1" timeOffset="150635.06">3373 6902 15 0,'11'7'481'15,"-11"-7"-83"-15,0 0-135 0,0 0 29 0,11 3-99 16,-11-3 37-16,0 0-102 0,14 0 38 0,-14 0-93 15,0 0 45-15,16-2-80 0,-16 2 52 0,0 0-70 16,16-1 51-16,-16 1-61 0,10-3 60 0,-10 3-67 16,9-5 56-16,-9 5-64 0,9-5 49 0,-9 5-71 15,8-8 59-15,-8 8-58 0,5-11 64 0,-5 11-75 16,4-10 67-16,-4 10-13 0,1-11 2 0,-1 11 8 16,0 0-2-16,0-16 6 0,0 16-4 15,-2-10 1-15,2 10 0 0,-4-8-1 0,4 8 0 0,-7-8-7 16,7 8-1-16,0 0-4 0,-11-8 1 0,11 8-13 15,0 0 9-15,-14 0 6 0,14 0-6 16,0 0 3-16,-14 7-30 0,14-7 67 0,-10 9-34 16,10-9 68-16,-9 13-49 0,9-13 60 0,-7 17-56 15,5-6 58-15,-1-2-51 0,1 2 54 0,0 1-68 16,2-12 53-16,0 21-69 0,2-10 57 0,0 1-66 16,1-4 57-16,-1 5-66 0,2-3 62 0,0-1-62 15,1 1 65-15,1-2-72 0,5 2 66 0,-2-2-67 16,2-1 39-16,0-2-99 0,1 0 36 0,0-2-40 15,0-3-45-15,1 0-51 0,2 0-62 0,0-5-63 16,1-1-54-16,-2-2-8 0,4-2-49 16,-2-3-267-16,0-1-180 0</inkml:trace>
  <inkml:trace contextRef="#ctx0" brushRef="#br1" timeOffset="150900.79">3753 6711 52 0,'3'-12'473'0,"-2"1"-70"15,-1 11-27-15,1-17-34 0,-1 17-10 16,3-16-11-16,-3 16-37 0,0-12-31 0,0 12-39 15,0 0-25-15,1-15-41 0,-1 15-33 0,0 0-27 16,0 0-21-16,3-11-17 0,-3 11 0 0,0 0 16 16,0 0 15-16,0 0 14 0,0 0 10 0,1 17-48 15,-1-17 86-15,0 19-53 0,-1-9 30 0,1 5-14 16,-2 0-7-16,1 2-11 0,-2 1 2 16,2 1-8-16,0-1 7 0,-2 2-12 0,2-1-33 15,-2-1 18-15,2 2 3 0,0-3-30 0,-2 1 8 16,2 0-27-16,0-3 17 0,1-3-22 0,-3 2 16 15,3-3-26-15,-1 1 27 0,1-12-33 0,0 19-5 16,0-19-65-16,0 15-8 0,0-15-121 0,0 13-9 16,0-13-112-16,1 10-20 0,-1-10-118 0,0 0-100 15,0 0-445-15,4 11-607 0</inkml:trace>
  <inkml:trace contextRef="#ctx0" brushRef="#br1" timeOffset="151623.87">4669 6586 271 0,'5'-9'455'15,"-5"9"-40"-15,0 0-32 0,0 0-8 16,3-11-24-16,-3 11-47 0,0 0-42 0,0 0-41 15,0 0-38-15,4-7-26 0,-4 7-33 0,0 0-19 16,0 0-6-16,0 0 3 0,0 0-38 16,0 0 63-16,2 11-46 0,-2-11 70 0,0 14-50 15,2-3 51-15,-4 1-35 0,2 0-4 0,-1 3-5 16,0 0-1-16,0 1-8 0,-1 3-6 0,0-1-11 16,0-1-26-16,1 0 2 0,-1 3-7 15,0-4-30-15,1 2-2 0,0-3 19 0,-3 1-9 16,3-3-11-16,-1-1-39 0,2 1-44 0,0-13-50 15,-2 20-59-15,2-20-59 0,-3 17-1 0,3-17-101 16,-1 11-15-16,1-11-103 0,0 0-103 0,-4 9-371 16,4-9-501-16</inkml:trace>
  <inkml:trace contextRef="#ctx0" brushRef="#br1" timeOffset="151904.2">4430 6550 69 0,'0'0'395'0,"0"0"-88"0,-4-11-49 15,4 11-25-15,0 0-20 0,0 0-16 0,3-11-16 0,-3 11-8 16,9-4 9-16,-9 4-1 0,19-2-9 16,-7 1-8-16,3 0-7 0,4 1-9 0,2-2-5 15,2 1-13-15,2-1-17 0,3 2-16 0,2-1-9 16,-2 0-14-16,1 0-67 0,1 0 51 0,-2 0-62 15,0 0 53-15,-1 1-63 0,-6-1 52 0,0 1-66 16,-1 0 26-16,-4 0-52 0,-1 0-107 0,-3-1-15 16,-12 1-78-16,21 1-44 0,-21-1-43 0,14 2-72 15,-14-2-245-15,0 0-165 16</inkml:trace>
  <inkml:trace contextRef="#ctx0" brushRef="#br1" timeOffset="152379.91">4984 6708 271 0,'0'0'456'0,"0"0"-138"16,0 0 40-16,7-5-88 0,-7 5 43 0,0 0-81 15,9-5 12-15,-9 5-92 0,0 0 26 16,14-3-75-16,-14 3 30 0,0 0-69 0,15-2 38 0,-15 2-67 16,11 3 42-16,-11-3-62 0,10 4 50 15,-10-4-61-15,12 9 55 0,-12-9-55 0,12 13 58 16,-12-13-53-16,9 16 61 0,-5-6-58 0,-4-10 0 16,5 19 0-16,-2-9 5 0,-3-10-2 0,1 22 0 15,-1-22 0-15,-1 20-3 0,1-20-2 0,-4 17-3 16,4-17-6-16,-6 17 51 0,6-17-66 0,-8 12 6 15,8-12 4-15,-6 8 4 0,6-8 0 16,-8 6-10-16,8-6 0 0,0 0 1 0,0 0 0 0,-14-1-2 16,14 1 2-16,-7-8-4 0,7 8-3 0,-3-11-6 15,3 11 49-15,-2-15-54 0,2 15 58 16,2-20-59-16,0 11 53 0,1-2-64 0,1 0 53 16,-1 0-56-16,3 0 53 0,1 1-55 0,2 0 53 15,0 1-53-15,1 1 55 0,0 1-5 16,1 0-1-16,-1 2-1 0,1 0-22 0,0 2-45 15,-1-2-45-15,1 2-59 0,0 0-93 0,-11 3-37 16,21-4-63-16,-21 4-366 0,17-2-232 0</inkml:trace>
  <inkml:trace contextRef="#ctx0" brushRef="#br1" timeOffset="152631.29">5345 6709 301 0,'12'-1'505'0,"-12"1"-137"0,0 0 20 16,0 0-94-16,0 0 18 0,0 0-102 0,0 0 4 15,0 0-76-15,0 0 40 0,0 0-54 0,0 0 54 16,5 8-61-16,-5-8 54 0,3 11-60 0,-3-11 61 16,1 12-45-16,-1-12 7 0,1 14-16 0,-1-14-11 15,1 18-12-15,-1-18-39 0,2 16 27 16,-2-16-42-16,1 19 24 0,-1-19-42 0,0 17 32 0,0-17-63 15,1 17-23-15,-1-17-69 0,0 14-68 16,0-14-48-16,0 13-152 0,0-13-30 0,0 0-58 0,0 11-467 16,0-11-493-16</inkml:trace>
  <inkml:trace contextRef="#ctx0" brushRef="#br1" timeOffset="152869.9">5337 6609 19 0,'0'0'544'0,"0"-20"-96"15,0 20-53-15,0-15-53 0,0 15-54 16,0-13-55-16,0 13-67 0,0 0-44 0,0-14-31 16,0 14-52-16,0 0-83 0,3-8-110 0,-3 8-107 0,0 0-137 15,0 0-173-15,0 0-87 0</inkml:trace>
  <inkml:trace contextRef="#ctx0" brushRef="#br1" timeOffset="153400.29">5666 6671 384 0,'0'0'475'0,"0"0"-126"0,7-11-1 0,-7 11-105 15,0 0 26-15,1-13-44 0,-1 13-43 16,0 0-38-16,-5-10-30 0,5 10-28 0,-8-5-17 15,8 5-15-15,-11-4-11 0,11 4-11 0,-13 1-5 16,13-1-2-16,-13 6-8 0,13-6 9 0,-17 7 3 16,10-2 2-16,-1 2-52 0,-1 0 54 0,1 2-50 15,2-1 50-15,-2 0-50 0,1 1 51 0,2 0-55 16,-1 0 54-16,1-1-56 0,1 2 44 0,4-10-33 16,-5 17 47-16,5-17-50 0,-2 14 10 15,2-14-1-15,4 12 0 0,-4-12 2 16,6 10 7-16,-6-10 1 0,9 7 18 0,-9-7-23 15,17 3-1-15,-17-3-1 0,15 1 3 0,-15-1 49 16,18-3-52-16,-9-1 51 0,-9 4-55 0,16-7 53 16,-9 1-51-16,-1 1 59 0,-1-3-49 0,1 0 68 15,-1 1-54-15,0-2 62 0,-5 9-50 0,5-17 60 16,-3 7-42-16,-2 10 59 0,5-18-51 0,-5 18 49 16,3-14-58-16,-3 14 59 0,3-12-63 0,-3 12 45 15,2-10-81-15,-2 10 42 0,0 0-73 0,4-10 57 16,-4 10-57-16,0 0 72 0,0 0-24 0,8 6 47 15,-8-6-30-15,3 10 9 0,-3-10 14 0,6 18 8 16,-4-8-5-16,-1 1-33 0,2 1 30 0,-2 2-31 16,1-2 30-16,0 2-28 0,-1 3 14 15,2-1-29-15,-2 1 19 0,2-1-24 0,-2 0 20 0,0 2-6 16,-1-1-7-16,3-1-11 0,-3-2 6 16,0 1-5-16,0-2 0 0,0 0-3 0,-2 0-3 15,2-13-1-15,-1 22 1 0,-1-11 2 0,2-11-9 16,-5 18 6-16,1-10 0 0,4-8-1 0,-8 13-7 15,8-13-18-15,-11 9-33 0,11-9-43 0,-18 5-34 16,18-5-49-16,-22 0-1 0,9-1-109 0,-2-1-29 16,0-1-125-16,-2-2-55 0,2 0-61 0,-3 0-266 15,2-2-362-15</inkml:trace>
  <inkml:trace contextRef="#ctx0" brushRef="#br1" timeOffset="154036.06">6071 6708 138 0,'0'0'415'0,"3"-11"-77"16,-3 11-94-16,0 0 12 0,-1-17-91 0,1 17 43 15,-4-10-34-15,4 10-33 0,-7-10-27 0,7 10-21 0,-11-7-18 16,11 7-12-16,-13-6-6 0,13 6-16 0,-18-1-57 16,18 1 61-16,-16 1-67 0,16-1 67 15,-20 5-66-15,11-2 60 0,0 1-47 0,-1 1 48 16,3 1-59-16,0 1 58 0,1 0-60 0,-1 0 69 16,7-7-54-16,-10 16 15 0,10-16 1 0,-5 14 6 15,5-14 5-15,-2 13 0 0,2-13 5 0,1 14 3 16,-1-14 7-16,2 10-1 0,-2-10 1 0,7 9-4 15,-7-9-2-15,11 5-2 0,-11-5-7 0,12 5-4 16,-12-5 29-16,15 0-66 0,-15 0 50 0,14-3-57 16,-5 0 52-16,-9 3-48 0,17-9 53 15,-10 3-58-15,1-1 62 0,0-2-66 0,-2 1 61 0,-1-2 4 16,0 2 21-16,-1-2 15 0,1 1-38 16,-5 9 71-16,8-17-45 0,-8 17 75 0,5-15-51 0,-5 15 54 15,5-10-75-15,-5 10 40 0,4-10-76 16,-4 10 47-16,0 0-74 0,0 0 55 0,4-9-64 15,-4 9 72-15,0 0-54 0,0 0 67 0,0 0-56 16,-1 12 56-16,1-12-44 0,-2 11 60 0,2-11-45 16,-1 20 2-16,0-8 1 0,1-12 19 0,0 24-52 15,0-10 30-15,0-2-26 0,0 5 28 0,1-2-32 16,-1 2 33-16,0 0-23 0,0 0 21 0,0 0-20 16,1 0 1-16,-1-1-8 0,0-1-2 0,2-1 0 15,-2 1-3-15,0-1-3 0,1-2-15 0,-1-12 14 16,0 21-2-16,0-21 7 0,0 19-11 0,0-19-4 15,-1 15 4-15,1-15-7 0,-4 13-6 16,4-13-9-16,-9 8-25 0,9-8-16 0,-14 6-23 16,14-6-39-16,-18 2 16 0,18-2-97 0,-23-2-14 15,11-1-135-15,-3-2-34 0,1 1-51 0,-1-1-101 16,0-1-241-16,0-2-298 0</inkml:trace>
  <inkml:trace contextRef="#ctx0" brushRef="#br1" timeOffset="154504.26">6324 6765 216 0,'0'0'400'0,"0"0"-132"0,0 0-1 0,12-2-74 16,-12 2 25-16,0 0-97 0,11-1 32 0,-11 1-73 16,12-1 39-16,-12 1-73 0,14-2-14 0,-14 2-3 15,13-2 0-15,-13 2-3 0,14-4-1 0,-14 4 3 16,11-4 59-16,-11 4-70 0,12-9 56 16,-12 9-67-16,9-11 60 0,-9 11-68 0,7-15 69 15,-7 15-58-15,3-15 64 0,-3 15 1 0,1-15-7 16,-1 15 9-16,0-16-4 0,0 16-9 0,-2-15-14 15,2 15-4-15,-4-14-9 0,4 14-5 0,-8-11-4 16,8 11-11-16,-11-8-5 0,11 8 2 0,-14-5 14 16,14 5-9-16,-20 0 2 0,20 0 5 0,-20 5 23 15,9-1 4-15,2 0-54 0,-2 3 52 0,0 1-39 16,2 1 60-16,1 0-48 0,2 2 59 0,-2-1-58 16,4 1 63-16,2 0-54 0,2 1 3 0,0-12 1 15,1 22-1-15,3-11-3 0,1 1 0 16,3-2-2-16,1 3-4 0,1-4-4 0,4 1-7 15,-3-2-57-15,5 1-64 0,-2-4-75 0,1 1-98 16,2-2-51-16,-1-1-61 0,-2-2-76 0,0-1-258 16,0-1-229-16</inkml:trace>
  <inkml:trace contextRef="#ctx0" brushRef="#br1" timeOffset="154862.9">6612 6670 387 0,'5'-16'363'0,"-5"16"26"15,6-14-96-15,-6 14 47 0,7-11-90 0,-7 11 19 16,10-9-98-16,-10 9 24 0,12-7-65 0,-12 7 43 16,12-4-64-16,-12 4 41 0,14-1-64 0,-14 1 53 15,16 2-59-15,-16-2 48 0,16 7-66 16,-8-3 61-16,-8-4-61 0,15 13 55 0,-7-7-52 16,-3 3 37-16,2 1-58 0,-2-1-4 0,0 2-10 15,-3-1 3-15,1 1-1 0,-2 0-8 0,-1-11 0 16,0 21-28-16,-1-11 35 0,1-10-38 0,-3 19 32 15,3-19-35-15,-2 14 31 0,2-14-30 0,-7 12 29 16,7-12-30-16,-3 8 24 0,3-8-34 0,0 0 29 16,-9 4-42-16,9-4 28 0,0 0-13 0,-7-8-8 15,7 8 0-15,-4-13-9 0,4 13-1 0,0-17 50 16,0 5-65-16,3-1 56 0,1-2-63 16,0-1 64-16,1 1-58 0,1 1 60 0,3-2-58 15,-1 2 58-15,-1 0-67 0,2 1 45 0,1 2-72 16,-1 2 34-16,2-1-33 0,-2 4-31 0,0 0-41 15,0 1-37-15,-9 5-46 0,17-5-69 0,-17 5-59 16,17-1-406-16,-17 1-292 0</inkml:trace>
  <inkml:trace contextRef="#ctx0" brushRef="#br1" timeOffset="155128.94">7031 6599 467 0,'0'0'544'0,"0"0"-89"0,0 0-57 16,0 0-51-16,0 0-114 0,0 0 3 0,0 0-77 15,0 0 42-15,0 0-54 0,9 7 62 0,-9-7-74 16,2 9 55-16,-2-9-45 0,3 12 45 0,-3-12-60 16,3 15-13-16,-3-15-10 0,1 18-7 0,-1-18-9 15,3 20-20-15,-3-20-40 0,1 19 22 0,0-8-35 16,-1-11 29-16,1 18-44 0,-1-18-39 0,3 17-123 15,-3-17-87-15,0 16-141 0,0-16-65 0,1 11-74 16,-1-11-419-16,-2 10-527 0</inkml:trace>
  <inkml:trace contextRef="#ctx0" brushRef="#br1" timeOffset="155267.69">7048 6494 43 0,'1'-12'576'0,"-1"12"-50"0,1-18-92 0,-1 18-69 15,3-15-53-15,-3 15-69 0,2-13-61 0,-2 13-44 16,4-10-35-16,-4 10-31 0,0 0-54 0,7-11-76 16,-7 11-94-16,0 0-94 0,8-5-79 0,-8 5-383 15,0 0-214-15</inkml:trace>
  <inkml:trace contextRef="#ctx0" brushRef="#br1" timeOffset="155779.41">7196 6550 624 0,'0'0'518'0,"0"0"-113"16,9-5-59-16,-9 5-31 0,0 0-36 0,13-4-41 15,-13 4-77-15,0 0 38 0,19 0-79 0,-19 0 41 16,14 5-72-16,-14-5 52 0,15 7-55 0,-7-1 37 15,-2 1-62-15,1 1 42 0,-1-1-60 16,-1 2 61-16,-1 1-73 0,-1-1 56 0,-1 2-65 16,1 1 6-16,-3-1-7 0,0 1-7 0,0-12-1 15,-2 22 4-15,1-11-4 0,-1-2 3 0,2-9-3 16,-4 18-2-16,4-18-6 0,-5 13 2 0,5-13-7 16,-7 11 8-16,7-11-1 0,-6 8 0 0,6-8-2 15,0 0 3-15,0 0-1 0,0 0-3 0,-13-3 0 16,13 3-2-16,-5-10-3 0,5 10 39 0,-3-15-59 15,3 15 52-15,0-21-67 0,0 9 55 0,2 1-50 16,2-4 44-16,-1 0-54 0,4-1 49 0,0 2-61 16,1 1 69-16,0-1-69 0,1 2 60 15,2 0-65-15,-1 2 60 0,1 2-59 0,1 2 66 16,0 1-58-16,1 1 57 0,-3 2-54 0,2 1 59 16,-12 1-55-16,24 0 59 0,-14 3-36 0,1 1 43 15,1 2-57-15,1 1 61 0,-4 4-56 0,1-4 63 16,-2 4-56-16,0 0 64 0,-1 3-67 0,-2-3 64 15,-1 2-61-15,0 0 10 0,-2 2 3 0,2-2 5 16,-1-1 4-16,-2 1-45 0,-1-1-40 0,0 0-59 16,0-12-77-16,0 20-87 0,0-20-35 0,-1 17-108 15,1-17-363-15,-2 15-345 0</inkml:trace>
  <inkml:trace contextRef="#ctx0" brushRef="#br1" timeOffset="156395.25">8032 6653 421 0,'0'0'363'16,"7"-14"-102"-16,-7 14 17 0,3-11-87 15,-3 11 47-15,-1-11-37 0,1 11-32 0,-5-13-33 16,5 13-23-16,-9-10-22 0,9 10-15 0,-14-9-17 15,5 6-3-15,-2 1-11 0,-1 1-7 0,0-1-4 16,-2 2-10-16,1 3 3 0,-3-1-1 0,2 2-5 16,-3 1-2-16,3 1-4 0,0 1-46 0,1 0 58 15,2 2-54-15,-2-1 65 0,4 1-50 0,0 0 64 16,0-1-58-16,3 0 59 0,2 1-47 0,4-9 54 16,-4 14-46-16,4-14 47 0,1 13-49 0,-1-13 41 15,7 13-49-15,-7-13 50 0,11 12-49 0,-11-12 50 16,17 8-50-16,-8-4 48 0,-9-4-50 0,20 3 60 15,-20-3-48-15,22 0 60 0,-12-3-60 0,0 0 64 16,2-1-52-16,-3-3 75 0,1 0-55 0,-1 0 58 16,0-3-62-16,-3 1 60 0,1-1-68 15,-2 0 59-15,0 1-49 0,-1-1 60 0,0 1-40 16,-1 1 32-16,-3 8-45 0,6-13 31 0,-6 13-60 16,5-11 24-16,-5 11-47 0,5-8 26 0,-5 8-55 15,0 0 38-15,3-9-48 0,-3 9 56 0,0 0-45 16,0 0 54-16,4 9-40 0,-4-9 58 15,0 0-32-15,0 17 2 0,0-17 32 0,0 17 3 16,0-17 2-16,-1 22-6 0,0-10 6 0,1 1 15 16,-2 1-30-16,2 0 17 0,-1 2-27 0,0 1 16 15,0-1-22-15,-1 2 19 0,0-2-24 0,1 1 18 16,1-1-16-16,-2 2 25 0,1-3 1 16,1-1-8-16,-1 2-4 0,0-3-23 0,1 1 4 15,-2-4 17-15,2 3-4 0,0-13 0 0,-1 20-5 16,1-20-3-16,-1 15-1 0,1-15-13 0,-3 15 15 15,3-15-2-15,-8 13-5 0,8-13-7 0,-14 12-16 16,5-8-37-16,-3 1-53 0,-4-1-90 0,-2-2-130 16,1 1-67-16,-1-2-188 0,-2 2-700 0,1-3-885 15</inkml:trace>
  <inkml:trace contextRef="#ctx0" brushRef="#br1" timeOffset="158962.87">3073 7725 82 0,'0'0'309'0,"0"0"-50"15,0 0-29-15,0 0-7 0,0 0-9 16,0 0-12-16,0 0-9 0,0 0-11 0,0 0-10 0,0 0-15 16,0 0-18-16,0 0-21 0,0 0-9 15,0 0-22-15,0 0-11 0,0 0-14 0,0 0-5 16,-5 6 6-16,5-6-6 0,0 0 5 0,0 0 6 15,0 0 4-15,9 4 5 0,-9-4 6 0,0 0-3 16,15 3-59-16,-15-3 57 0,17 1-61 0,-17-1 56 16,20 2-54-16,-20-2 54 0,21 3-61 0,-21-3 52 15,24 0-67-15,-24 0 56 0,23 1-64 0,-23-1 59 16,22 1-67-16,-22-1 63 0,16 0-63 0,-16 0 59 16,16 0-66-16,-16 0 26 0,0 0-99 0,16 0 5 15,-16 0-115-15,0 0 6 0,16 0-93 16,-16 0-60-16,0 0-97 0,0 0-240 0,0 0-200 15</inkml:trace>
  <inkml:trace contextRef="#ctx0" brushRef="#br1" timeOffset="161093.79">3223 7659 17 0,'0'0'262'0,"0"0"-24"15,0 0-21-15,-8-6-3 0,8 6-36 0,0 0 27 16,0 0-63-16,-8-7 51 0,8 7-70 0,0 0 14 16,0 0 10-16,0 0 49 0,-5-7-67 0,5 7 38 15,0 0-62-15,0 0 47 0,0 0-66 0,0 0 35 16,0 0-67-16,0 0 38 0,0 0-68 0,0 0 43 16,0 0-64-16,0 0 45 0,0 0-59 15,0 0 51-15,0 0-57 0,0 0 51 0,0 0-52 16,0 0 54-16,0 0-50 0,0 0 61 0,4 11-55 15,-4-11 58-15,8 7-47 0,-8-7 55 0,15 7-59 16,-15-7 55-16,18 9-62 0,-7-5 53 16,0 0-57-16,1-1 57 0,0 0-60 0,0-1 58 0,0 1-63 15,-2 0 45-15,1 0-54 0,-11-3 45 0,19 4-49 16,-19-4 57-16,14 4-54 0,-14-4 59 0,13 1-57 16,-13-1 53-16,0 0-56 0,14 1 58 15,-14-1-58-15,0 0 55 0,10 4-59 0,-10-4 58 16,0 0-57-16,0 0 56 0,0 0-55 0,-3 10 56 15,3-10-46-15,-8 6 55 0,8-6-55 16,-11 7 60-16,11-7-64 0,-15 10 60 0,6-4-59 16,0 0 57-16,0 0-57 0,-2 1 57 0,0 2-4 15,-1-3-4-15,1 5-4 0,1-4-4 0,-1 2-3 16,0-1-1-16,1-2-4 0,1 1-1 0,2 0-1 16,-1-1-6-16,1 0-18 0,7-6-52 0,-14 9-68 15,14-9-70-15,-9 9-77 0,9-9-60 0,-7 5-13 16,7-5-384-16,0 0-249 0</inkml:trace>
  <inkml:trace contextRef="#ctx0" brushRef="#br1" timeOffset="161809.74">3848 7697 468 0,'0'0'323'0,"0"0"45"0,0 0-101 15,0 0 46-15,0 0-72 0,0 0 30 16,0 0-88-16,0 0 19 0,0 0-72 0,3 10 35 16,-3-10-69-16,0 0 49 0,0 0-72 0,0 0 52 15,0 0-66-15,0 0 54 0,0 0-57 16,0 0 65-16,0 0-55 0,9 3 65 0,-9-3-62 0,0 0 53 16,18 1-60-16,-18-1 27 0,17 1-54 0,-17-1-2 15,23 0-10-15,-23 0-2 0,25 0-6 0,-12 0 3 16,1-1-4-16,-1 1-2 0,1 0-6 0,-1 0-1 15,-13 0-1-15,25 0-2 0,-25 0-2 0,21 0-24 16,-21 0-24-16,18 0-32 0,-18 0 8 16,15-1-105-16,-15 1 5 0,13 0-117 0,-13 0-18 15,0 0-8-15,16-2-22 0,-16 2-31 0,0 0-42 16,12-1-167-16,-12 1-92 0</inkml:trace>
  <inkml:trace contextRef="#ctx0" brushRef="#br1" timeOffset="162111.47">4005 7563 152 0,'0'0'395'0,"0"0"-94"0,-3-10 28 0,3 10-115 16,0 0 43-16,0 0-106 0,-2-10 30 0,2 10-90 15,0 0 37-15,0 0-84 0,0 0 47 0,0 0-72 16,0 0 68-16,0 0-53 0,0 0 84 0,0 0-34 16,0 0 52-16,-3 15-59 0,3-15 54 0,0 13-60 15,0-13 54-15,-1 19-61 0,1-19 50 0,-2 23-54 16,2-10 54-16,-1 1-69 0,1 1 54 0,-1 1-67 16,1-1 46-16,-1 2-69 0,1 0 54 0,-2-2-61 15,0 1 58-15,2-2-64 0,-1 0 60 0,1-1-68 16,0-2 42-16,0 2-127 0,0-13-23 15,0 21-91-15,0-21-95 0,0 17-90 0,0-17-83 16,1 13-288-16,-1-13-282 0</inkml:trace>
  <inkml:trace contextRef="#ctx0" brushRef="#br1" timeOffset="162549.81">4249 7548 431 0,'0'0'461'15,"4"-9"-156"-15,-4 9 13 0,0 0-90 0,4-9 43 16,-4 9-100-16,0 0 18 0,0 0-96 0,5-9 31 16,-5 9-70-16,0 0 52 0,0 0-46 15,0 0 66-15,11 8-43 0,-11-8 70 0,7 10-59 16,-4-1 69-16,3 1-74 0,-1 2 50 0,2 1-68 15,-2 0 57-15,2 3-50 0,-2 0 40 0,0-1-53 16,3 0 35-16,-3 1-66 0,0-1 53 0,0 2-54 16,0-3 36-16,0-2-55 0,0 0 45 0,-1-2-63 15,-1 0 55-15,1-2-58 0,-4-8 55 0,5 16-51 16,-5-16 55-16,5 11-48 0,-5-11 54 16,4 9-46-16,-4-9 49 0,0 0-41 0,6 8-1 0,-6-8-1 15,0 0-6-15,0 0-3 0,12-8 0 16,-12 8-3-16,7-13 0 0,-2 1-1 0,2-1 2 15,-2-1-3-15,1-1-27 0,-1-1 33 0,2-1-4 16,0-2 4-16,0 4-5 0,-2 0 0 0,0 1-2 16,0 1-9-16,-1 1-9 0,0 3-10 0,-1-1-47 15,-3 10 3-15,6-18-141 0,-6 18-43 0,5-11-166 16,-5 11-12-16,0 0-26 0,4-10-49 0,-4 10-272 16,0 0-297-16</inkml:trace>
  <inkml:trace contextRef="#ctx0" brushRef="#br1" timeOffset="163000.31">4614 7683 72 0,'0'0'460'0,"0"0"-16"0,0 0-112 15,7 6 38-15,-7-6-90 0,0 0 10 0,0 0-110 16,13 1 10-16,-13-1-86 0,14 0 26 0,-14 0-70 15,14-2 34-15,-14 2-60 0,16-2 44 0,-16 2-57 16,16-3 51-16,-16 3-60 0,15-5 2 0,-15 5 2 16,13-5 0-16,-13 5-1 0,11-8-2 0,-11 8-2 15,9-8-1-15,-9 8-3 0,7-10 0 0,-7 10 0 16,3-11 52-16,-3 11-57 0,3-11 59 0,-3 11-57 16,0-12 56-16,0 12-49 0,-1-12 57 15,1 12-58-15,-3-11 52 0,3 11-67 0,-6-11 54 16,6 11-58-16,-9-8 53 0,9 8-64 0,-12-7 54 15,12 7-60-15,-13-4 51 0,13 4-60 0,-11-1 56 16,11 1-56-16,-14 2 55 0,14-2-56 0,-12 7 62 16,12-7-46-16,-12 13 15 0,7-5 65 0,1 0-56 15,0 3 76-15,0-1-58 0,3 3 53 0,-1-2-62 16,1 2 54-16,1-1-59 0,1-1 58 0,1 1-62 16,0 1 69-16,1-1-69 0,1-1 60 0,1 0-65 15,1-1 57-15,3 1-55 0,0-2 59 0,1-1-62 16,4-1 43-16,1-2-99 0,-2 0 9 15,3-1-98-15,0-1 24 0,-3 0-90 16,1-2-29-16,0-1-123 0,0-3-77 0,-14 3-427 16,25-1-421-16</inkml:trace>
  <inkml:trace contextRef="#ctx0" brushRef="#br1" timeOffset="163842.87">5442 7403 372 0,'0'0'394'0,"0"0"-41"0,2-13-84 15,-2 13 65-15,0 0-17 0,1-13-19 16,-1 13-43-16,0 0-74 0,0 0 27 0,1-11-77 15,-1 11 28-15,0 0-81 0,0 0 28 0,0 0-77 0,0 0 39 16,0 0-66-16,0 0 52 0,0 0-55 0,0 0 62 16,0 0-55-16,5 11 68 0,-5-11-46 15,3 19 82-15,-2-6-68 0,1 0 61 0,-2 3-51 16,0 2 10-16,1-1 7 0,-2 3 9 0,1 0-6 16,-2 0-4-16,1 3-6 0,0-1-8 0,-2 0-3 15,2-2-5-15,-2-1 2 0,1-1-8 0,0-1-3 16,0-1-6-16,1 0-8 0,-1-5 0 0,0 1-2 15,1-1 13-15,1-11-10 0,-2 17 1 0,2-17 0 16,-1 14 2-16,1-14-1 0,3 11 2 0,-3-11-6 16,8 7-3-16,-8-7-4 0,13 6-7 0,-13-6-5 15,19 2-7-15,-19-2-11 0,20 1-5 0,-20-1-22 16,23-1-21-16,-23 1-26 0,21-1-26 16,-9 0-31-16,-12 1 18 0,22-3-106 0,-12 0 3 15,-10 3-125-15,22-5-26 0,-13 2-38 16,2 0-33-16,-1-1-317 0,1-1-285 0</inkml:trace>
  <inkml:trace contextRef="#ctx0" brushRef="#br1" timeOffset="164280.07">5825 7669 387 0,'0'0'348'0,"0"0"-51"0,0 0-32 0,9-4-38 15,-9 4-34-15,0 0-32 0,11-1-27 16,-11 1-25-16,10-4-21 0,-10 4-12 0,11-2-10 16,-11 2-12-16,0 0-8 0,15-3-3 0,-15 3-6 15,9-3-3-15,-9 3 1 0,10-5-8 0,-10 5 3 16,0 0-5-16,10-8 0 0,-10 8-9 0,7-7-3 16,-7 7-3-16,5-10-7 0,-5 10-4 0,2-11-8 15,-2 11 16-15,3-15-3 0,-3 15 4 0,0-14 50 16,0 14-69-16,-3-17 53 0,3 17-60 0,-3-15 60 15,-1 7-47-15,4 8 55 0,-7-14-54 16,7 14 46-16,-9-11-54 0,9 11 48 0,-12-9-59 16,12 9 54-16,-13-3-59 0,13 3 59 0,-15-1-48 15,15 1 51-15,-15 3-50 0,15-3 14 0,-15 10 16 16,9-5 24-16,-1 4 2 0,2-1 24 0,0 2 1 16,0 1-2-16,1 1 7 0,2-1 3 15,0 3-7-15,1 1 0 0,1-2 48 0,0 0-76 0,1 2 54 16,2-1-65-16,-1 0 54 0,5 0-66 0,-2-2 53 15,0-1-65-15,3 0 61 0,1 0-77 16,2-1 9-16,-1-3-120 0,3 0-12 0,1-1-120 16,-1-1-14-16,2-2-91 0,-2-3-68 0,2 0-349 15,1-3-299-15</inkml:trace>
  <inkml:trace contextRef="#ctx0" brushRef="#br1" timeOffset="164620.73">6137 7545 355 0,'0'0'373'0,"3"-15"38"0,-3 15-97 0,3-10 45 16,-3 10-87-16,0 0 13 0,4-12-112 0,-4 12 13 16,0 0-84-16,0 0 28 0,3-11-70 0,-3 11 50 15,0 0-43-15,0 0 62 0,11 4-46 16,-11-4 54-16,9 7-55 0,-9-7 14 0,10 14 15 0,-5-5 13 16,1-1-10-16,0 3-3 0,0 1 13 0,0 2-8 15,1-1-15-15,-2 1-16 0,0-1-12 16,1 1-14-16,-1-1-11 0,0 0-8 0,-1-1-7 0,0-2-8 15,0 0-3-15,0 0-1 0,-4-10-1 16,5 14-1-16,-5-14 3 0,5 14 2 0,-5-14 6 16,4 9 2-16,-4-9-1 0,0 0-1 0,8 9-3 15,-8-9-6-15,0 0-6 0,0 0-5 0,7-7-3 16,-7 7-30-16,7-13 30 0,-5 2-31 0,3 1 23 16,-1-4-35-16,0-1 24 0,0-1-29 0,0 0 30 15,2-4-20-15,-2 4-11 0,2-3-26 0,-1 2-36 16,1 0 27-16,-1 3-89 0,0-1 15 15,0 1-103-15,0 5-19 0,-1-1-113 0,0 2-14 16,-4 8 2-16,6-11-23 0,-6 11-313 0,0 0-238 16</inkml:trace>
  <inkml:trace contextRef="#ctx0" brushRef="#br1" timeOffset="165311.14">6507 7618 357 0,'9'8'323'16,"-9"-8"-61"-16,0 0-33 0,0 0-40 0,13 3-34 0,-13-3-24 16,0 0-25-16,19 0-17 0,-19 0-7 15,14-1-3-15,-14 1-26 0,14-3-7 0,-14 3-9 16,12-4-6-16,-12 4-3 0,12-5-7 0,-12 5-1 15,13-5 0-15,-13 5 2 0,9-8-7 0,-9 8-15 16,8-11 1-16,-8 11-2 0,4-13 0 0,-4 13-3 16,2-15 2-16,-2 15 4 0,0-14 0 0,0 14 9 15,-2-12 14-15,2 12 0 0,-3-14 4 16,3 14 52-16,-6-10-72 0,6 10 61 0,-8-9-71 0,8 9 61 16,-13-4-63-16,13 4 62 0,-14 0-53 0,14 0 56 15,-18 4-53-15,9 1 22 0,0 0 10 16,0 0 10-16,1 3 14 0,1 0 3 0,1 0-2 0,-1 4 4 15,2-3 11-15,1 2 2 0,2 1 7 16,2-12 4-16,0 22 11 0,1-11-5 0,0 0-8 16,3-1-10-16,1 1-10 0,0-1-8 0,4-1-9 15,0 0-4-15,3-2-17 0,-1 1 3 0,3-2-6 16,-1-1-36-16,-1-1-32 0,2-2-37 0,-1 0-29 16,0-4-20-16,0 1-26 0,3-3-25 0,-4 0-4 15,1-3 15-15,1-2 9 0,-1-1-3 0,0-3 16 16,-2 0 27-16,0-4 22 0,-1-1 21 0,-1 0 8 15,-1-2 60-15,-3-1-32 0,2-1 49 0,-3 0-41 16,0-1 65-16,0 2-45 0,-2 1 85 16,0 3-38-16,-1-1 74 0,0 5 3 0,0 0-10 15,1-1-45-15,-2 14 54 0,0-21-55 0,0 21 41 16,1-16-70-16,-1 16 32 0,0-13-62 16,0 13 45-16,0 0-52 0,0 0 54 0,-1-12-44 15,1 12 77-15,0 0-53 0,-4 9 85 0,4-9-57 16,-3 16 62-16,1-5-47 0,-1 2 51 0,1 2-57 15,-1 1 25-15,0 2 12 0,2 2-30 0,0-2 19 16,0 1-42-16,-1 2 26 0,1 0-39 0,1-2 21 16,-2 1-21-16,2-1 5 0,0 0-5 0,2-2-5 15,-2 0-5-15,1-2-4 0,1-1-17 0,-1 0-72 16,-1-1-74-16,2-3-89 0,0 3-53 0,0-5-150 16,-2-8-78-16,5 19-477 0,-5-19-582 15</inkml:trace>
  <inkml:trace contextRef="#ctx0" brushRef="#br1" timeOffset="165758.31">7444 7471 111 0,'1'-10'407'0,"-1"10"-32"0,0 0-95 16,3-13 42-16,-3 13-94 0,0 0 38 0,0-12-105 15,0 12 22-15,0 0-93 0,0 0 35 0,-4-9-70 16,4 9 43-16,0 0-62 0,0 0 39 0,-10-4-60 16,10 4 46-16,0 0-46 0,0 0 45 0,-9 5-60 15,9-5 53-15,0 0-60 0,-7 8 49 0,7-8-57 16,0 0 53-16,-5 11-51 0,5-11 51 0,-2 10-51 15,2-10 49-15,0 0-53 0,1 13 5 16,-1-13 7-16,2 9-1 0,-2-9 5 16,6 9 5-16,-6-9 4 0,9 7-1 0,-9-7 2 15,11 4 3-15,-11-4-6 0,12 2 0 0,-12-2-2 16,12-2-3-16,-12 2 47 0,13-6-58 0,-13 6 50 16,10-10-54-16,-10 10 42 0,8-13-51 0,-8 13 45 15,3-14-53-15,-3 14 54 0,-2-16-54 0,2 16 49 16,-6-16-57-16,6 16 43 0,-10-11-72 0,10 11 26 15,-14-10-102-15,14 10 29 0,-14-3-67 0,14 3-21 16,-13 0-29-16,13 0-27 0,-14 4-39 0,14-4-213 16,-11 7-7-16</inkml:trace>
  <inkml:trace contextRef="#ctx0" brushRef="#br1" timeOffset="166124.44">7457 7655 405 0,'0'0'487'0,"0"0"-73"0,0 0-64 16,0 0-49-16,0 0-54 0,0 0-58 0,0 0-45 16,0 0-31-16,0 0-18 0,0 0-16 0,0 0-12 15,0 0-11-15,0 0-6 0,0 14-5 0,0-14 1 16,-3 12-7-16,3-12 1 0,0 0 50 15,-1 16-53-15,1-16 54 0,1 11-62 0,-1-11 48 16,1 12-62-16,-1-12 51 0,3 10-55 0,-3-10 48 16,6 10-57-16,-6-10 54 0,12 9-61 0,-12-9 50 15,13 4-55-15,-13-4 54 0,16 3-66 0,-16-3 60 16,16-2-60-16,-16 2 3 0,17-7 9 16,-17 7 5-16,13-10 0 0,-13 10 3 0,9-15 6 15,-9 15 1-15,6-16-6 0,-6 16-3 0,-1-17-3 16,1 17-3-16,-5-16 2 0,5 16-18 0,-9-15-39 15,9 15-53-15,-9-8-97 0,9 8-34 0,-10-5-64 16,10 5-59-16,-13 1-375 0,13-1-253 16</inkml:trace>
  <inkml:trace contextRef="#ctx0" brushRef="#br1" timeOffset="166940.99">8195 7366 32 0,'0'0'438'0,"0"0"2"0,-3-15-81 0,3 15 40 16,0 0-72-16,-3-11 29 0,3 11-107 15,0 0 23-15,0 0-94 0,0 0 16 0,-3-12-87 0,3 12 23 16,0 0-73-16,0 0 47 0,0 0-62 16,0 0 71-16,0 0-47 0,-2 10-4 0,2-10 71 0,0 14-44 15,0-14-2-15,1 19 6 0,0-8 3 16,1 2-8-16,-1-1-37 0,0 3 34 0,1 1-27 15,0-1 28-15,-1 2-46 0,1-1-2 0,0-1-3 16,0 1 17-16,-1-3-31 0,1 0 24 0,0 1-53 16,0-3-18-16,-1 0-94 0,1 0-34 15,-1 0-64-15,-1-11-58 0,2 16-61 0,-2-16-33 16,3 13-6-16,-3-13-36 0,0 0-39 0,8 6-272 16,-8-6-227-16</inkml:trace>
  <inkml:trace contextRef="#ctx0" brushRef="#br1" timeOffset="167107.79">8259 7347 246 0,'3'-11'373'0,"2"3"-96"0,0 0 17 0,0-1-89 16,2 2 33-16,-1 0-96 0,2 0-14 0,0 0-21 16,3 2-17-16,0-1 43 0,2 1-88 0,0 0 49 15,2 0-80-15,-1 2 53 0,3 1-72 0,-2 0 56 16,0-1-80-16,0 3 5 0,1 0-96 0,-3 3-49 15,1-2-60-15,-2 1-53 0,-2 1-234 0,0 2-13 16</inkml:trace>
  <inkml:trace contextRef="#ctx0" brushRef="#br1" timeOffset="167311.94">8291 7462 414 0,'0'0'373'0,"-7"5"-26"15,7-5-27-15,0 0-27 0,0 0-32 16,0 0-38-16,5 8-33 0,-5-8-36 0,15 2-24 16,-15-2-26-16,22 0-20 0,-7 0-19 0,-1-1-12 15,5 0-11-15,0 1-40 0,-1-3-71 0,1 2-73 16,-1-3-61-16,2 2-60 0,-4-1-116 0,3-2-250 16,-2 0-140-16</inkml:trace>
  <inkml:trace contextRef="#ctx0" brushRef="#br1" timeOffset="167590.5">8725 7293 539 0,'0'0'534'16,"0"0"-132"-16,3-10 6 0,-3 10-94 0,0 0 9 15,0 0-104-15,0 0 19 0,0 0-85 0,0 0 46 16,0 0-70-16,0 0 44 0,0 0-71 0,10 10 55 15,-10-10-57-15,4 14 54 0,-1-4-39 16,-2 0 5-16,0 2-6 0,1 0-7 0,-1 3-32 16,0-3 33-16,-1 5-25 0,0 1 10 0,0-2-37 15,0 1 13-15,-1 0-33 0,1-3 15 0,-1 0-26 16,-1 0 16-16,2-1-28 0,-1-1-12 0,1 0-91 16,-1-1-33-16,1-11-84 0,-1 17-27 0,1-17-45 15,-2 13-53-15,2-13-45 0,0 0-36 0,0 0-39 16,0 13-33-16,0-13-232 0,0 0-224 0</inkml:trace>
  <inkml:trace contextRef="#ctx0" brushRef="#br1" timeOffset="167779.91">8722 7360 124 0,'3'-18'400'16,"0"8"-19"-16,-3 10-100 0,8-17 45 0,-8 17-91 15,8-16 34-15,-3 10-99 0,1-2 22 0,2 1-96 16,-1 0 32-16,1 1-76 0,1 1 36 0,2-1-71 15,0 3 47-15,4-2-63 0,-1 1 48 0,-1 1-65 16,1 1 37-16,1 1-102 0,1 0 26 0,-2 1-68 16,1 0-32-16,-1 1-49 0,0 0-52 0,-2 1-36 15,-2 1-243-15,0 2-41 0</inkml:trace>
  <inkml:trace contextRef="#ctx0" brushRef="#br1" timeOffset="167966.07">8782 7429 348 0,'0'0'457'0,"0"0"-112"16,-5 7-42-16,5-7-36 0,0 0-36 0,0 0 12 15,13 4-95-15,-13-4 18 0,15 0-85 16,-15 0 42-16,17 0-74 0,-17 0 37 0,23 0-63 0,-9-1 40 16,-14 1-55-16,24 0 42 0,-10-1-75 0,0 1 4 15,0-2-124-15,-2 1-48 0,2 0-55 16,-3 0-93-16,-11 1-294 0,19-4-147 0</inkml:trace>
  <inkml:trace contextRef="#ctx0" brushRef="#br1" timeOffset="170008.37">9542 7413 54 0,'-4'-13'412'0,"4"13"-23"15,-1-10-85-15,1 10-5 0,-2-13 49 0,2 13-75 16,0 0 30-16,-2-14-94 0,2 14 31 0,0 0-96 15,-2-12 15-15,2 12-78 0,0 0 28 0,0 0-74 16,0 0 41-16,0 0-64 0,0 0 52 0,0 0-49 16,0 0 49-16,0 0-56 0,0 0 49 0,4 14-55 15,-4-14 60-15,3 18-40 0,0-6 9 0,0 0 0 16,-2 2 8-16,1 0-1 0,1 1 2 0,-2 1 9 16,-1 0-27-16,2-1 21 0,-2 1-30 15,1-4 21-15,-2 2-2 0,1-1-4 0,-2-2 13 16,1 0-12-16,0 0 0 0,1-11-12 0,-3 17 5 15,3-17 4-15,-4 14-24 0,4-14 34 0,-4 9-28 16,4-9 34-16,0 0-38 0,-8 6 31 0,8-6-31 16,0 0 23-16,-7-7-35 0,7 7 28 0,-4-13-38 15,2 3 30-15,1-1-7 0,1-2-8 0,0 0-8 16,1-2-5-16,1 0-2 0,1-2-7 0,2 1 4 16,1 0-2-16,-1 1 46 0,3-1-60 0,0 4 50 15,0-2-67-15,2 3 56 0,-1 0-72 0,0 2 54 16,1 2-70-16,-1 0 40 0,0 2-80 15,2 2 36-15,-11 3-76 0,20-4 17 0,-20 4-93 16,17 0-13-16,-17 0-8 0,17 5-29 0,-17-5-48 16,17 7-43-16,-17-7-173 0,11 9-67 0</inkml:trace>
  <inkml:trace contextRef="#ctx0" brushRef="#br1" timeOffset="170455.46">9737 7514 223 0,'0'0'308'0,"0"0"-41"0,9 4-35 16,-9-4-17-16,0 0-40 0,12 3-19 0,-12-3-20 15,11 3-12-15,-11-3 7 0,12 3-5 0,-12-3-25 16,13 1-12-16,-13-1-11 0,14 1-16 0,-14-1 7 16,14-1-6-16,-14 1 1 0,13-1-4 0,-13 1-6 15,13-3-9-15,-13 3-3 0,10-5-7 0,-10 5-7 16,10-6-10-16,-10 6-3 0,9-11 3 0,-9 11-6 15,7-12-5-15,-7 12-7 0,3-15-4 0,-3 15 43 16,3-17-58-16,-3 17 64 0,0-16-72 0,0 16 52 16,-3-18-51-16,3 18 47 0,-3-14-50 0,3 14 50 15,-6-13-55-15,6 13 53 0,-7-9-61 0,7 9 61 16,-12-7-55-16,12 7 60 0,-13-3-47 0,13 3 61 16,-13 3-51-16,13-3 49 0,-15 8-44 15,9-3 73-15,-2 3-46 0,2-1 13 0,0 1 13 16,-1 3 9-16,2 0 13 0,0 2 15 0,1-2 0 15,2 1-3-15,-1 1 0 0,2-1-21 0,-1 2 23 16,2-3-31-16,0 3 33 0,2-3-13 0,0 1-15 16,1 0-12-16,2-1-1 0,0 0-10 0,3-1-5 15,-2-2-1-15,4 0 0 0,2 0-38 0,-2-3-2 16,2 0-39-16,2-2-45 0,-1-1-29 0,0-1-32 16,2-2-49-16,1-1-34 0,1-2 3 0,-1 0-24 15,1-2 17-15,0-1-74 0,-1-2-41 0,1-1-212 16,-1-2-87-16</inkml:trace>
  <inkml:trace contextRef="#ctx0" brushRef="#br1" timeOffset="170838.26">10194 7353 160 0,'0'0'394'0,"-1"-11"-14"0,1 11-109 0,-3-11-36 15,3 11-33-15,0 0-33 0,-2-13-20 0,2 13 25 16,0 0-93-16,-4-10 37 0,4 10-90 0,0 0 51 15,-10-5-70-15,10 5-10 0,0 0 4 0,-12 1-7 16,12-1 5-16,-9 4 0 0,9-4-1 0,-11 7 4 16,11-7 5-16,-9 12-3 0,9-12 4 15,-11 12-2-15,11-12 2 0,-8 14 8 0,8-14 5 16,-7 17 0-16,7-17 3 0,-4 16 2 0,4-16-2 16,0 16 1-16,0-16 2 0,2 15 1 0,-2-15-2 15,6 17-2-15,-6-17 2 0,10 15-3 0,-5-7 2 16,2-1-1-16,1 0-8 0,0-1 11 0,1 2-10 15,0-3-3-15,3 2-4 0,-3 1-3 0,-2-3-5 16,2 2-3-16,0-2 0 0,-2 3-2 0,-1-2 3 16,-6-6-15-16,10 12 15 0,-10-12-6 0,8 11 16 15,-8-11-9-15,0 12 26 0,0-12-26 0,-3 11 12 16,3-11-11-16,-8 8 12 0,8-8-13 0,-11 7 13 16,11-7-12-16,-15 5 12 0,15-5-32 0,-15 2-31 15,15-2-100-15,-19-2-74 0,19 2-68 16,-20-3-467-16,10-3-269 0</inkml:trace>
  <inkml:trace contextRef="#ctx0" brushRef="#br1" timeOffset="171174.5">10524 7366 231 0,'0'0'453'0,"0"0"-43"0,6-10-150 0,-6 10 23 16,0 0-91-16,0 0 51 0,9-4-73 0,-9 4 42 16,0 0-47-16,5 10 53 0,-5-10-61 0,5 14 43 15,-5-14-49-15,3 20-2 0,-3-6 3 0,1-1-4 16,-1 4-35-16,0-1 40 0,0 1-49 0,0 0 28 15,0 1-45-15,0 2 24 0,0-3-54 0,0 1 21 16,0 2-45-16,0-2 30 0,1-2-47 0,-1 1 31 16,0-1-41-16,0-2 27 0,0-1-70 15,2-2-22-15,-2-11-54 0,0 20-46 0,0-20-48 16,0 17-52-16,0-17-54 0,1 10-43 0,-1-10-71 16,0 0-483-16,0 0-476 0</inkml:trace>
  <inkml:trace contextRef="#ctx0" brushRef="#br1" timeOffset="171471.81">10549 7404 86 0,'5'-13'461'0,"1"2"-123"0,0 1 42 16,-1 0-106-16,2 1 43 0,1 1-92 0,-1 1 40 16,1-1-96-16,-1 2 26 0,3 1-72 15,-1-1 38-15,2 2-75 0,1 0 35 0,0 1-72 16,-12 3 41-16,24 0-65 0,-24 0 40 15,24 3-60-15,-12 1 54 0,-2-1-67 0,4 5 54 16,-3-1-58-16,0 1 44 0,-1 2-52 0,-2 0 8 16,-2 3 1-16,1-2 4 0,-5 1 3 0,-1-1 0 15,-1-11 2-15,-1 21 3 0,-3-10 0 0,-2-1 10 16,-2-2-7-16,1 3 3 0,-2-5 0 0,-4 2-1 16,3-4-3-16,-2 2-5 0,1-4-24 0,0 0-39 15,-1-1-67-15,0-2-87 0,12 1-54 0,-20-3-46 16,20 3-111-16,-18-7-222 0,18 7-161 0</inkml:trace>
  <inkml:trace contextRef="#ctx0" brushRef="#br1" timeOffset="171922.16">11114 7348 507 0,'0'0'372'0,"-5"-9"-53"0,5 9-50 16,0 0 16-16,-5-8-111 0,5 8 22 0,0 0-100 16,0 0 41-16,0 0-74 0,0 0 44 0,-13 1-43 15,13-1 47-15,-5 10-46 0,5-10 49 0,-9 14-48 16,5-5 17-16,-1 0 0 0,0 2-6 0,1-1-7 15,-1 2-5-15,1 1-5 0,2-1-8 0,-2 0-10 16,0-2-2-16,3 1-1 0,0 0-3 0,1-11-17 16,0 19 17-16,0-19-16 0,2 20 24 0,-2-20-14 15,9 14 20-15,-2-8-24 0,0-2 19 16,1 1-25-16,3-2 20 0,0-1-21 16,-11-2 23-16,23 0-23 0,-12-2 29 0,0-1-6 15,1-2-7-15,0 0-8 0,0-4-4 0,0 1-5 16,-2-3-2-16,-2 0-7 0,-2-3 0 0,1 0-6 15,-4 1-8-15,0-1 54 0,-2 1-65 0,-1 0 54 16,-2 1-67-16,-1-2 54 0,-3 1-66 0,-1 1 55 16,0 1-87-16,-5 2 31 0,2 0-89 0,-1 2 15 15,-1 1-115-15,-1 3 6 0,2-1-87 0,-1 3-32 16,12 1-39-16,-23 0-382 0,23 0-279 16</inkml:trace>
  <inkml:trace contextRef="#ctx0" brushRef="#br1" timeOffset="172460.57">11429 7327 431 0,'0'0'436'0,"0"0"-25"0,5-10-151 0,-5 10 29 0,0 0-87 15,0 0 29-15,9-6-81 0,-9 6 32 0,0 0-65 16,10 4 40-16,-10-4-65 0,5 7 52 16,-5-7-60-16,8 10 53 0,-8-10-67 0,5 14 50 15,0-7-55-15,-5-7 52 0,2 18-76 0,-2-18-3 16,2 19 2-16,-2-19-9 0,0 19-2 0,-2-8-1 16,-1-2-5-16,-1 1 0 0,4-10-1 0,-5 17-2 15,5-17-3-15,-5 14-3 0,5-14 1 0,-7 12-1 16,7-12 3-16,-5 9-1 0,5-9-8 0,-6 6-15 15,6-6-13-15,0 0-11 0,-13 2-3 0,13-2 4 16,-8-6-1-16,8 6 2 0,-7-11 64 0,3 2-59 16,4 9 57-16,-7-19-56 0,5 9 62 15,1-3-61-15,-1 1 57 0,2-3-57 16,2 2 56-16,-1-2-55 0,3 0 64 0,1 1-63 0,0 0 63 16,0 2-67-16,3-1 56 0,0 3-64 15,1 1 60-15,2 0-59 0,-1 5 59 0,1-1-59 16,2 0 54-16,-2 3-54 0,3 0 59 0,-14 2-60 15,25 2 64-15,-12 0-59 0,1 0 61 0,-3 5-64 16,2-2 65-16,1 4-54 0,-3-1 61 0,0 2-61 16,-2 2 13-16,0 0 6 0,-3 2 0 0,2-1 9 15,-6 4-1-15,1-1 2 0,-2-1 4 16,-2 0-6-16,1-1-44 0,-3 1-17 0,1 0-72 16,0-1-43-16,-4 2-75 0,4-5-43 0,0 0-17 15,0-1-70-15,2-10-70 0,-6 15-206 0,6-15-159 16</inkml:trace>
  <inkml:trace contextRef="#ctx0" brushRef="#br1" timeOffset="173021.43">11987 7473 85 0,'10'-7'460'0,"-6"-1"-33"0,1 0-123 16,-5 8 34-16,8-14-101 0,-8 14 33 0,5-15-83 0,-5 15 18 15,2-15-82-15,-2 15 31 0,-2-13-70 16,2 13 36-16,-5-13-65 0,5 13 42 0,-9-12-60 16,9 12 38-16,-14-10-58 0,14 10 41 0,-14-6-59 15,14 6 49-15,-15-2-61 0,15 2 51 0,-17 1-48 16,17-1 53-16,-19 6-51 0,11-1 48 0,-2 0-43 16,1 2 7-16,3 0 14 0,-2 1 1 0,3-1 5 15,0 2 6-15,0 1 1 0,1-2 1 0,4-8-2 16,-4 17-2-16,4-17 5 15,2 14-3-15,-2-14 2 0,4 13-4 0,1-5-3 0,-5-8-2 16,11 11-5-16,-4-7-5 0,-7-4 4 0,17 7-2 16,-17-7 2-16,18 3 0 0,-18-3-3 15,21-1 0-15,-10-2 0 0,1-2-6 0,1 0 3 16,-2-4-3-16,1-1 54 0,1-1-66 0,1-3 52 0,-4-4-67 16,1 0 75-16,0 0-83 0,-1-4 63 0,-3-5-65 15,2 2 57-15,-2 0-60 0,-3 1 65 16,1 0-63-16,-1 1 63 0,-2 0-65 0,0 6 5 15,-2-2 9-15,1 2 3 0,-1 4 3 0,2-1 0 16,-2 3 5-16,0 11-7 0,-2-18-4 0,2 18-3 16,-1-14-6-16,1 14 59 0,-4-8-65 0,4 8 66 15,0 0-64-15,0 0 62 0,-15 1-60 0,15-1 63 16,-10 12-54-16,5-4 66 0,1 1-55 0,0 4 63 16,-1 1-56-16,1 0 61 0,0 3-55 15,0 0 57-15,2 2-64 0,-1-1 59 0,2 2-61 16,1 0-2-16,0-1 4 0,0 1 3 0,0-1 5 15,1 0-2-15,2 0 3 0,3-3-17 0,-4 2-48 16,5-2-29-16,-1-1-90 0,3-1-72 0,3 0-70 16,-2-3-40-16,4 0-50 0,-1-3-404 0,1-1-349 15</inkml:trace>
  <inkml:trace contextRef="#ctx0" brushRef="#br1" timeOffset="173389.14">12502 7306 320 0,'0'0'326'0,"2"-15"-35"16,-2 15-71-16,-2-12 9 0,2 12-85 0,-8-12 32 15,8 12-78-15,-8-11 38 0,8 11-82 0,-13-9 56 16,13 9-76-16,-13-4 65 0,13 4-78 16,-17-4 61-16,17 4-76 0,-15 0 66 0,15 0-60 15,-16 3 59-15,16-3-55 0,-15 4 41 0,15-4-52 16,-16 7 54-16,9-3-68 0,7-4 62 0,-14 10-56 15,14-10 60-15,-9 12-44 0,9-12 57 16,-6 14-41-16,6-14 54 0,-2 13-53 0,2-13 58 0,2 14-44 16,2-6 61-16,-4-8-62 0,9 15 46 15,-3-7-63-15,4-1 49 0,-1 2-59 0,0-1 48 0,3 0-60 16,-2 2 0-16,-1-3 3 0,3 2 2 16,-5-1 13-16,1-1-9 0,-2 0 1 0,0 0 3 0,0 0 7 15,-6-7-1-15,7 12 8 0,-7-12 4 16,0 10 3-16,0-10-1 0,-7 9-3 0,7-9-4 15,-16 7-4-15,16-7-1 0,-21 5-9 0,8-4-5 16,0-1-38-16,-3 0-94 0,1-1-138 0,-3-1-93 16,-1-1-145-16,4-1-347 0,0 1-386 0</inkml:trace>
  <inkml:trace contextRef="#ctx0" brushRef="#br1" timeOffset="174455.97">13205 7299 39 0,'5'-8'467'0,"-5"8"-14"15,6-10-93-15,-6 10 46 0,5-9-67 0,-5 9 30 16,4-8-100-16,-4 8 22 0,0 0-101 0,7-10 25 16,-7 10-98-16,0 0 32 0,0 0-83 15,5-7 35-15,-5 7-70 0,0 0 57 0,0 0-55 16,8 7 68-16,-8-7-61 0,7 12 3 0,-7-12 13 16,9 15 11-16,-4-5-3 0,-1-1-8 0,1 1-6 15,1 0-4-15,-1 1-7 0,2-2-8 0,-3 1-1 16,1-2-33-16,-1 2 30 0,2-2-31 0,-3 1 34 15,4-2-38-15,-7-7 32 0,7 13-35 0,-7-13 20 16,6 10-45-16,-6-10 28 0,5 9-30 16,-5-9 34-16,0 0-30 0,8 8 24 0,-8-8-40 0,0 0 9 15,0 0-3-15,10-7 1 0,-10 7-4 16,9-12 2-16,-5 3-4 0,0-2 3 0,1 1 13 16,0-1-4-16,-1 2 7 0,1-2 3 0,-1 4 3 15,0-4 4-15,1 4 23 0,-5 7-18 0,7-16 2 16,-7 16-1-16,7-11-1 0,-7 11-1 0,6-7-1 15,-6 7 50-15,0 0-58 0,9-7 53 0,-9 7-56 16,0 0 11-16,12 3 12 0,-12-3 9 0,9 7 3 16,-9-7 4-16,10 11-2 0,-5-4 9 0,0 1 4 15,0-1 3-15,3 2-5 0,-3 0-3 0,1-3 0 16,2 3-1-16,-2 0 0 0,1-2-3 16,1 3 18-16,0-4-17 0,-2 2 1 0,1-3 1 15,2 2-3-15,-9-7-6 0,14 8 1 0,-14-8-3 16,13 5 2-16,-13-5-2 0,16 1 1 0,-16-1 1 15,15-5 1-15,-15 5-1 0,16-8 3 0,-7 0-3 16,-5 1-6-16,5-3 9 0,-4-4-2 0,0 1 5 16,-1-2 3-16,1-2 13 0,-4 0-3 15,2-1-5-15,-3 0-1 0,0 0 1 0,0 0-9 0,0 1-5 16,-2 1-5-16,1 3-5 0,0 1-18 0,-2 2-30 16,1-1-68-16,2 11-65 0,-6-16-9 0,6 16-124 15,-8-11-21-15,8 11-31 0,0 0-43 0,-9-6-363 16,9 6-292-16</inkml:trace>
  <inkml:trace contextRef="#ctx0" brushRef="#br1" timeOffset="174987.62">13858 7106 45 0,'0'0'665'0,"1"-12"-57"0,-1 12-144 0,0 0-7 16,4-12-140-16,-4 12-56 0,0 0-52 0,4-11-43 16,-4 11 16-16,0 0-93 0,0 0 32 15,0 0-69-15,10-2 40 0,-10 2-63 0,9 6 53 16,-9-6-58-16,9 12 54 0,-5-5-60 0,0 3 76 16,2 0-63-16,-4 3 73 0,2 1-58 0,-2 2 9 15,0-1-3-15,0 2-6 0,-1 0-7 0,-1 1-4 16,-1-1-2-16,-1 0-4 0,0 2-6 0,2-2-8 15,-4-2 3-15,2 1-3 0,0-2-1 0,-1-2-1 16,0 0-3-16,1-3 2 0,0 1 4 0,2-10-34 16,-3 14 44-16,3-14-28 0,-4 11 35 0,4-11-17 15,0 0 16-15,-4 10-30 0,4-10 23 0,0 0-30 16,0 0 17-16,0 0 1 0,-5-10-24 0,5 10-3 16,-2-12-17-16,2 12-11 0,2-15-7 15,-1 5 6-15,-1 10 7 0,4-20 1 0,-2 9 9 16,2 0-4-16,-1 2 3 0,1-2 1 0,1 2 0 15,0 0 52-15,1 1-61 0,0 1 52 0,1 0-56 16,1 3 55-16,1-2-59 0,-1 2 63 0,1 2-62 16,-9 2 60-16,23-2-61 0,-23 2 64 0,20 1-59 15,-20-1 59-15,20 5-61 0,-11-1 64 0,0 1-50 16,0 1 50-16,1 1-53 0,-4 1 58 16,3 1-56-16,-3 0 8 0,1 1 5 0,-4-1 15 15,1 2 2-15,0 0-2 0,-1-2-12 0,-1 2-13 16,-2-11-22-16,2 17-35 0,-2-17-63 0,0 18-78 15,0-18-98-15,0 13-46 0,0-13-72 16,0 0-375-16,-2 14-344 0</inkml:trace>
  <inkml:trace contextRef="#ctx0" brushRef="#br1" timeOffset="175428.73">14294 7320 69 0,'0'0'402'0,"0"0"-54"0,16-3-89 16,-16 3-23-16,12-3-31 0,-12 3-24 0,13-4-23 16,-13 4-23-16,15-3-18 0,-15 3 51 0,14-5-84 15,-14 5 47-15,14-6-62 0,-14 6 51 0,13-6-62 16,-13 6 44-16,11-8-60 0,-11 8 43 0,7-7-67 15,-7 7 44-15,6-10-61 0,-6 10 48 0,3-13-50 16,-3 13 45-16,0-15-52 0,0 15 46 0,-2-16-56 16,2 16 52-16,-3-18-44 0,3 18 50 0,-8-15-53 15,8 15 45-15,-10-14-51 0,10 14 0 16,-8-11 4-16,8 11-2 0,-9-7 4 0,9 7-7 0,-13-4 11 16,13 4 55-16,-14 2-48 0,14-2 52 15,-16 10-50-15,7-4 64 0,4 3-53 0,-3-2 56 16,3 5-44-16,-3-2 59 0,2 4-46 15,4-4 55-15,0 4-54 0,0-3 63 0,1 3-56 16,1-3 10-16,1 3 1 0,1-2-8 0,0 0-9 16,0 0 0-16,3-1-5 0,2 0-5 0,0 1 0 15,1-3-31-15,1-1-59 0,1 1-66 16,3-4-85-16,0 1-86 0,1-2-41 0,-1-2-47 0,1 0-88 16,1-3-219-16,-1 0-199 0</inkml:trace>
  <inkml:trace contextRef="#ctx0" brushRef="#br1" timeOffset="175861.31">14621 7222 53 0,'2'-10'479'16,"-2"10"-3"-16,6-14-93 0,-6 14 25 0,2-10-81 15,-2 10 12-15,5-9-113 0,-5 9 9 0,0 0-99 16,4-9 29-16,-4 9-74 0,0 0 48 0,0 0-64 16,12-4 46-16,-12 4-71 0,0 0 53 0,8 9-59 15,-8-9 72-15,5 9-46 0,-5-9 52 16,6 15-62-16,-1-7-1 0,-5-8 7 0,3 19-8 0,-1-8-5 15,-2-1-9-15,0-10-5 0,0 24-5 16,0-24-5-16,0 22-4 0,0-12-8 0,-3 1-8 0,3-11-6 16,-2 19-1-16,2-19-4 0,-5 15-5 0,5-15 1 15,-4 12 5-15,4-12 3 0,0 0 0 16,-4 11-5-16,4-11-9 0,0 0-12 0,0 0-19 16,0 0-4-16,0 0-4 0,0 0-11 0,-9-8 14 15,9 8-33-15,0-14 40 0,0 14-58 0,0-20 68 16,2 10-51-16,1-2 71 0,0-1-55 0,0-1 63 15,1 1-54-15,3 1 59 0,-2 0-50 0,3 1 62 16,-3 1-45-16,4 1 58 0,2 0-53 0,-2 3 67 16,0 1-53-16,2 0 61 0,1 1-58 15,1 2 60-15,-13 2-58 0,24 0 65 0,-10 1-58 0,0 4 69 16,0 0-63-16,1 0 56 0,1 1-65 0,-3 3 61 16,1 1-57-16,-3 1 51 15,0 0-46-15,0 0 2 0,-3 1-2 0,-2 2-5 16,2 1 14-16,-2-1-7 0,-2 2-50 0,0-1-53 15,-3-1-86-15,0 0-158 0,0-3-117 0,-2 1-534 16,0-1-587-16</inkml:trace>
  <inkml:trace contextRef="#ctx0" brushRef="#br1" timeOffset="180404.91">6101 5500 385 0,'0'0'350'0,"0"0"-77"0,0 0 35 15,0 0-101-15,0 0 45 0,-3-10-88 0,3 10 39 16,0 0-97-16,0 0 35 0,0 0-80 16,0 0 56-16,0 0-79 0,0 0 58 0,0 0-39 0,0 0 56 15,0 0-41-15,-4 13 62 0,4-13-39 0,-1 14 73 16,1-14-49-16,-3 22 44 0,2-10-65 16,-1 1 47-16,2 0-74 0,-2 3 49 0,1 0-70 15,0-1 50-15,-2 2-61 0,2-2 54 0,1 0-65 16,-1-2 45-16,1 2-59 0,0-3 43 0,0 1-53 15,-2 0 48-15,2-1-54 0,0 0 30 0,2-1-54 16,-2-11 0-16,0 20-111 0,0-20-17 0,1 16-118 16,-1-16 3-16,1 14-84 0,-1-14-10 0,3 11-10 15,-3-11-3-15,0 0-336 0,4 9-218 0</inkml:trace>
  <inkml:trace contextRef="#ctx0" brushRef="#br1" timeOffset="180618.25">6118 5575 79 0,'0'0'446'0,"3"-21"-116"0,-3 21 13 15,4-16-117-15,-4 16 35 0,6-17-102 16,-2 9 37-16,1-1-95 0,2 2 37 0,-2 0-90 16,2-2 53-16,0 3-79 0,1 0 51 0,2 0-71 15,-1 2 54-15,-9 4-66 0,19-7 53 0,-10 3-63 16,1 1 57-16,-10 3-92 0,19-2 17 0,-19 2-98 15,21 0-52-15,-21 0-55 0,18 2-53 0,-8 2-228 16,-10-4-26-16</inkml:trace>
  <inkml:trace contextRef="#ctx0" brushRef="#br1" timeOffset="180817.05">6130 5686 249 0,'0'0'388'0,"0"0"-57"0,-6 7-24 0,6-7-44 16,0 0-27-16,0 0-42 0,5 8-35 0,-5-8-31 15,10 2-27-15,-10-2-22 0,17 1-13 16,-17-1-11-16,21 2-11 0,-21-2-14 0,25 0-46 16,-11-2-56-16,-1 1-73 0,0 0-65 0,0 0-84 15,1 0-299-15,-1-1-106 0</inkml:trace>
  <inkml:trace contextRef="#ctx0" brushRef="#br1" timeOffset="181087.15">6466 5604 342 0,'1'-13'506'0,"-1"13"-134"0,0 0 15 0,0 0-43 15,0 0-47-15,0 0-98 0,0 0 9 0,0 0-84 16,0 0 29-16,0 0-62 0,0 0 47 0,0 0-51 15,0 0 67-15,0 0-40 0,0 0 59 16,3 14-64-16,-3-14 67 0,-1 15-51 0,1-15 41 16,0 19-55-16,0-19 30 0,-2 21-55 0,2-21-10 15,0 23-10-15,-1-11-4 0,1 0-13 16,-1 0-5-16,0 0-3 0,1 0-11 0,-2-1-3 0,2-11-11 16,-1 19-40-16,1-19-53 0,-1 16-11 0,1-16-103 15,-2 13-7-15,2-13-117 0,0 0-7 0,-1 13-88 16,1-13-86-16,0 0-413 0,0 0-474 0</inkml:trace>
  <inkml:trace contextRef="#ctx0" brushRef="#br1" timeOffset="181435.78">6487 5420 39 0,'0'0'236'15,"0"0"-34"-15,0 0-33 0,0 0-24 0,0 0-20 0,0 0-14 16,0 0-8-16,0 0 11 0,0 0-31 16,0 0-13-16,0 0-16 0,0 0 11 0,0 0-18 15,0 0 36-15,0 0-23 0,0 0 61 0,0 0-52 16,0 0 85-16,0 0-60 0,0 0 77 0,0 0-64 15,0 0 52-15,0 0-56 0,0 0 38 0,0 0-66 16,0 0 46-16,0 0-57 0,6-9 40 0,-6 9-67 16,0 0 41-16,0 0-61 0,3-10 45 0,-3 10-62 15,0 0 47-15,0 0-69 0,0 0 30 0,0 0-103 16,0 0-5-16,1-11-117 0,-1 11-26 0,0 0 10 16,0 0-46-16,0 0-75 0,0 0-240 0,4 11-106 15</inkml:trace>
  <inkml:trace contextRef="#ctx0" brushRef="#br1" timeOffset="182119.41">6853 5611 465 0,'9'-5'339'0,"-9"5"25"16,0 0-105-16,11-7 53 0,-11 7-29 0,0 0-37 16,6-8-46-16,-6 8-93 0,0 0 29 0,0 0-28 15,0-13-63-15,0 13 50 0,0 0-67 0,-6-8 44 16,6 8-58-16,-8-4 45 0,8 4-56 0,-10-5 46 16,10 5-52-16,-14-1 43 0,14 1-53 0,-14 1 44 15,14-1-51-15,-20 7 50 0,20-7-54 0,-17 8 47 16,9-2-50-16,0-1 43 0,2 1-50 0,-3 1 56 15,4 2-50-15,-2-2 55 0,7-7-46 16,-9 14 48-16,9-14-47 0,-6 16 54 0,6-16-49 0,-4 13 51 16,4-13-47-16,-1 13 51 0,1-13-53 0,1 13 47 15,-1-13-55-15,8 11 46 0,-8-11-60 16,9 11 49-16,-9-11-64 0,10 7 47 0,-10-7-11 0,14 4-36 16,-14-4 57-16,12 1 1 0,-12-1 2 15,12-3-1-15,-4-3 7 0,-8 6 13 0,12-10 5 16,-7 2 4-16,1 0-40 0,-1-2 63 0,0 0-48 15,0-2 58-15,-1-1-54 0,1-1 85 0,0 1-48 16,-1 3 69-16,-1-1-62 0,1 1 61 0,-4 10-68 16,5-15 45-16,-5 15-71 0,5-14 43 0,-5 14-58 15,4-11 33-15,-4 11-63 0,0 0 46 16,4-9-53-16,-4 9 69 0,0 0-29 0,0 0 61 0,0 0-28 16,5 9 47-16,-5-9-47 0,0 13 9 0,0-13 5 15,-2 20 20-15,1-8-25 0,1 1 16 16,-2 0-30-16,2 3 11 0,-2 1-31 0,2 1-3 15,0-2-3-15,0 4-5 0,0-2 0 0,0 1-1 16,0 0-1-16,0-1-3 0,0 0 0 0,2 0-2 16,-2-1-4-16,0-1 1 0,0-1 2 0,0-2-2 15,0 1-21-15,0-2 27 0,-2-1-26 0,2 2 28 16,0-13-33-16,-3 20 37 0,3-20-20 0,-6 18 22 16,1-11-15-16,0 0 9 0,-3 0-19 0,0-1 19 15,-1-1-36-15,0 0 1 0,-3-1-56 0,12-4-11 16,-20 3-92-16,20-3-52 0,-25 0-74 0,11-1-94 15,3-1-46-15,0-2-69 0,-1-1-437 16,4-1-537-16</inkml:trace>
  <inkml:trace contextRef="#ctx0" brushRef="#br1" timeOffset="182475.87">7094 5726 159 0,'0'0'353'0,"0"0"-92"0,0 0-49 0,0 0-32 0,0 0-31 16,12 3-31-16,-12-3-14 0,0 0-15 15,0 0-8-15,0 0 0 0,0 0-4 0,7 8 7 16,-7-8-2-16,0 0-12 0,0 0-2 0,0 0-2 15,0 0 6-15,0 0 0 0,0 0 8 0,0 0 4 16,0 0 9-16,0 0 11 0,0 0-7 0,0 0 1 16,0 0-10-16,0 0-10 0,0 0-5 0,0 0 2 15,0 0-3-15,0 0-1 0,0 0 11 0,-5-11-44 16,5 11 60-16,0 0-61 0,0 0 53 0,0 0-67 16,0-13 43-16,0 13-68 0,0 0 46 0,0 0-66 15,0 0 32-15,0 0-120 0,0 0-18 0,0 0-84 16,0 0-78-16,0 0-83 0,0 0-92 15,0 0-258-15,0 0-230 0</inkml:trace>
  <inkml:trace contextRef="#ctx0" brushRef="#br1" timeOffset="183252.78">7786 5523 154 0,'0'0'363'16,"4"-10"-22"-16,-4 10-71 0,1-13 30 0,-1 13-85 15,-1-11-20-15,1 11-10 0,-4-15-6 0,4 15-15 16,-5-13-19-16,5 13-10 0,-9-15-7 0,9 15-15 16,-9-11-14-16,9 11-19 0,-11-10-12 0,11 10-9 15,-14-9-10-15,14 9-10 0,-16-6-9 0,16 6-6 16,-19-2-5-16,19 2-7 0,-21 3 43 0,10 2-55 15,1-2 48-15,-3 4-57 0,2 2 52 0,1 0-57 16,-2 2 59-16,2 1-55 0,1 1 59 0,0 0-55 16,0 4 64-16,3-1-55 0,-1-1 55 15,1 1-55-15,2 0 61 0,2 0-52 0,-1-1 57 16,2-1-58-16,1-1 61 0,0-1-57 0,2 0 64 16,1 0-58-16,2 0 63 0,4-1-62 0,0-1 55 15,2-2-63-15,3 0 52 0,0-3-62 0,3 0 46 16,0-2-94-16,1 0 17 0,-1 0-115 0,0-3 2 15,1 0-148-15,0-3 11 0,0 0-77 0,-2-1-47 16,2-1-444-16,-2-2-385 0</inkml:trace>
  <inkml:trace contextRef="#ctx0" brushRef="#br1" timeOffset="183536.28">8006 5448 179 0,'0'0'465'0,"0"0"-62"0,1-13-30 16,-1 13-32-16,0 0 15 0,0 0-103 0,2-12-16 16,-2 12-79-16,0 0 16 0,0 0-80 0,0 0 31 15,0 0-75-15,0 0 41 0,0 0-52 0,0 0 61 16,0 0-21-16,0 0 41 0,0 0-58 0,0 0 72 16,-2 11-42-16,2-11 52 0,0 15-63 0,0-15 50 15,2 20-54-15,-2-8 48 0,0 2-46 0,0-1-11 16,0 1-8-16,0-1-12 0,0 3-5 15,0-1-8-15,1 0-1 0,-2-1-11 0,1 1-9 16,0-2-45-16,0 0-19 0,1-2-123 0,-1 1-11 16,0 0-133-16,0-12-25 0,1 18-79 0,-1-18-55 15,3 14-433-15,-3-14-474 0</inkml:trace>
  <inkml:trace contextRef="#ctx0" brushRef="#br1" timeOffset="183970.59">8214 5596 407 0,'0'0'416'0,"0"0"14"0,0 0-119 15,6-8 31-15,-6 8-76 0,0 0-13 0,0 0-100 16,0 0 16-16,0 0-80 0,0 0 37 0,0 0-60 16,0 0 57-16,0 0-58 0,0 0 49 0,0 0-63 15,6 6 47-15,-6-6-66 0,0 0 44 0,0 15-60 16,0-15 43-16,0 13-57 0,0-13 53 0,1 15-65 15,-1-15 57-15,0 16-65 0,0-16 57 0,3 17-61 16,-3-17 62-16,4 16-53 0,-4-16 53 0,6 15-53 16,-6-15 57-16,5 13-57 0,-5-13 59 0,9 12-58 15,-9-12 58-15,13 10-58 0,-13-10 59 0,18 6-63 16,-18-6 64-16,18 2-62 0,-18-2 51 16,19-1-62-16,-8-1 60 0,0-1-62 0,-1 1 62 15,0-3-62-15,-2-1 64 0,1 0-59 0,-2 0 57 16,1-3-67-16,-2 1 60 0,-2-2-61 0,1 1 64 15,-2-2-61-15,0-1 57 0,-2 0-61 0,0 1 63 16,-1 0-65-16,-1-2 55 0,0 1-56 0,-2 3 54 16,0-2-58-16,-1 2 54 0,-1 0-60 0,-1 1 57 15,-2 0-57-15,1 3 56 0,-1 0-60 0,8 5 56 16,-18-7-57-16,18 7 58 0,-15-2-62 0,15 2 35 16,-17 1-79-16,17-1 13 0,-15 5-96 0,15-5 30 15,-15 6-79-15,15-6 10 0,-15 8-36 0,15-8-59 16,-11 11-372-16,11-11-197 0</inkml:trace>
  <inkml:trace contextRef="#ctx0" brushRef="#br1" timeOffset="184357.76">8753 5545 388 0,'2'-10'466'0,"-2"10"-103"0,0 0 34 0,3-13-89 15,-3 13 10-15,0 0-107 0,0 0 11 0,0-14-93 16,0 14 21-16,0 0-79 0,-3-10 28 0,3 10-65 16,0 0 39-16,-9-6-63 0,9 6 45 0,0 0-58 15,-16 0 47-15,16 0-50 0,-13 4 48 0,13-4-51 16,-14 6 58-16,14-6-48 0,-17 11 62 0,11-6-50 15,-2 3 56-15,-1-1-63 0,0 1 52 0,3 1-57 16,-2 1 64-16,2-1-57 0,1 0 54 0,1 2-54 16,0-1 50-16,1 1-60 0,1-1 53 15,2-10-63-15,-3 19 60 0,3-19-59 0,1 16 57 0,2-6-58 16,-3-10 64-16,8 16-63 0,-3-9 62 16,1 0-65-16,3-1 58 0,0-1-76 0,0 0 36 15,2 0-90-15,-1-2 18 0,-10-3-92 0,21 4 17 16,-21-4-70-16,22-2-99 0,-9 0-39 0,-2-1-51 15,2-2-326-15,-3-2-233 0</inkml:trace>
  <inkml:trace contextRef="#ctx0" brushRef="#br1" timeOffset="184618.41">8937 5377 145 0,'1'-18'504'15,"-1"18"-59"-15,1-13-32 0,-1 13 15 16,0 0-91-16,2-15-9 0,-2 15-107 0,0 0 5 15,0 0-76-15,0-14-7 0,0 14-84 0,0 0 36 16,0 0-65-16,0 0 57 0,0 0-49 0,0 0 10 16,0 0 13-16,-2 11 21 0,2-11 42 0,0 18-2 15,-1-8-8-15,0 2-1 0,-1 2-9 0,2 3-9 16,-2 1-9-16,0 0-9 0,2 1-15 0,-1 1-9 16,0-1-15-16,1 1-7 0,0 0-2 0,-1-2-8 15,1 1-2-15,0-2-38 0,1 0-57 0,-1-4-15 16,0 0-107-16,0-1-2 0,1-1-115 0,-1-11 12 15,1 18-72-15,-1-18-27 0,3 13-57 0,-3-13-330 16,7 8-311-16</inkml:trace>
  <inkml:trace contextRef="#ctx0" brushRef="#br1" timeOffset="184939.93">9122 5558 190 0,'0'0'424'0,"0"0"-14"0,5-9-107 0,-5 9-31 15,0 0 20-15,6-8-104 0,-6 8 10 0,0 0-94 16,0 0 21-16,0 0-78 0,0 0 44 0,0 0-66 16,-6-7 50-16,6 7-70 0,0 0 53 0,-14 1-66 15,14-1 58-15,-13 3-60 0,13-3 56 0,-13 2-59 16,13-2 59-16,-14 3-56 0,14-3 47 0,-16 5-53 16,16-5 53-16,-19 5-56 0,19-5 52 0,-17 6-57 15,17-6 53-15,-17 7-58 0,17-7 58 16,-14 7-8-16,14-7-6 0,-11 5-3 0,11-5 5 15,-10 7 11-15,10-7-20 0,-6 8 70 16,6-8-37-16,0 0 60 0,2 12-45 0,-2-12 51 16,10 8-62-16,-1-3 42 0,0 0-66 0,1-1 49 15,3 0-70-15,0 0 51 0,1 1-72 0,-2-2 7 16,0 1-99-16,1-1-4 0,-3 1-122 0,0-2-29 16,-10-2-76-16,17 7-86 0,-17-7-266 0,10 4-204 15</inkml:trace>
  <inkml:trace contextRef="#ctx0" brushRef="#br1" timeOffset="185920.55">9737 5471 115 0,'0'0'320'0,"0"0"-23"16,11-7-36-16,-11 7-23 0,0 0-33 15,8-8-16-15,-8 8-7 0,0 0 9 0,5-12-20 16,-5 12-16-16,0 0-14 0,2-10-21 0,-2 10-21 15,0 0-12-15,-1-14-12 0,1 14-9 0,-4-9-11 16,4 9-12-16,-6-7-9 0,6 7-6 0,-11-6-8 16,11 6-2-16,-13-6-5 0,13 6-9 15,-17-3 3-15,17 3-4 0,-17 0-3 0,17 0 0 16,-20 2-3-16,20-2-5 0,-18 7 3 0,7-4 43 16,11-3-51-16,-17 8 55 0,8-3-60 0,1 1 49 15,2 0-52-15,6-6 51 0,-10 12-51 0,10-12 51 16,-10 12-51-16,10-12 50 0,-4 12-46 0,4-12 57 15,-2 11-45-15,2-11 60 0,4 11-46 0,-4-11 53 16,9 11-53-16,-9-11 51 0,16 9-58 0,-7-4 50 16,1 0-61-16,0-1 50 0,2 0-54 0,-1 1 55 15,-1 0-58-15,2-2 49 0,-1 2-62 0,-1 0 55 16,-1-1-57-16,1 0 50 0,-2 1-51 0,-8-5 51 16,14 9-52-16,-6-3 54 0,-8-6-51 0,10 9 58 15,-10-9-50-15,7 11 55 0,-7-11-52 16,2 11 54-16,-2-11-52 0,0 0 53 0,-1 16-52 15,1-16 59-15,-8 9-59 0,8-9 57 0,-14 8-57 16,4-4 56-16,0-2-58 0,-3 2 57 0,-1-3-57 16,0 0 52-16,-2 0-53 0,1 1 54 0,-2-4-72 15,-2 2 24-15,5-1-106 0,-4-1 2 0,6 0-127 16,0-1-46-16,-1 0-103 0,3 0-397 0,-1-1-311 16</inkml:trace>
  <inkml:trace contextRef="#ctx0" brushRef="#br1" timeOffset="186264.55">9959 5434 250 0,'9'-7'414'0,"-9"7"-93"16,0 0-29-16,0 0-33 0,0 0-21 0,10-4-32 16,-10 4-20-16,0 0-26 0,0 0-13 0,0 0-11 15,9 6 4-15,-9-6 10 0,0 0 57 16,5 15-60-16,-5-15 48 0,3 16-59 0,-3-16 58 16,4 19-49-16,-3-8-11 0,0 1 0 0,-1-12-6 15,1 22-29-15,1-10-20 0,-1 1-12 0,-1-2-16 16,1 2-9-16,-1-13-9 0,2 21-30 0,-1-10 9 15,-1-11-54-15,0 18-69 0,0-18-23 0,1 16-133 16,-1-16-25-16,0 11-103 0,0-11-30 0,0 0-75 16,0 13-304-16,0-13-330 0</inkml:trace>
  <inkml:trace contextRef="#ctx0" brushRef="#br1" timeOffset="186564.6">9987 5324 279 0,'0'0'252'15,"0"0"-49"-15,0 0-35 0,0 0-29 0,0 0-20 16,-5-7-17-16,5 7-19 0,0 0-17 0,0 0-4 16,0 0-8-16,0 0-5 0,0 0 4 0,0 0 1 15,0 0 10-15,0 0 10 0,0 0 24 0,0 0 19 16,0 0 30-16,0 0 18 0,0 0-7 15,0 0-7-15,0 0-13 0,0 0-13 0,0 0-21 16,0 0-11-16,1-11-13 0,-1 11-10 0,0 0-6 16,0 0-4-16,0 0-7 0,3-12-13 0,-3 12-9 15,0 0-14-15,0 0-11 0,0 0-28 0,0 0-69 16,0 0-97-16,0-12-55 0,0 12-39 0,0 0-38 16,0 0-69-16,0 0-241 0,0 0-142 0</inkml:trace>
  <inkml:trace contextRef="#ctx0" brushRef="#br1" timeOffset="187253.29">10405 5453 442 0,'0'0'356'0,"0"0"-52"0,4-10-50 16,-4 10-43-16,0 0-20 0,0 0-23 0,-3-14-15 16,3 14-13-16,-5-6-25 0,5 6-17 0,-9-5-11 15,9 5-13-15,-9-5-4 0,9 5-1 16,-13-4-19-16,13 4-5 0,-15-1-9 0,15 1-10 16,-18 2-2-16,18-2 0 0,-21 7-3 15,10-4-4-15,0 2 45 0,-1 1-58 0,0 0 48 16,1 1-54-16,2 1 48 0,0-1-56 0,1 0 49 15,1 0-49-15,1 1 52 0,6-8-52 0,-12 14 49 16,12-14-50-16,-6 13 54 0,6-13-51 0,-5 12 56 16,5-12-56-16,0 12 52 0,0-12-55 0,4 10 43 15,-4-10-57-15,7 11 43 0,-7-11-54 0,12 7 33 16,-12-7-54-16,14 7 54 0,-14-7-48 0,15 2 61 16,-15-2-47-16,16-1 54 0,-16 1-45 0,16-5 55 15,-8 0-48-15,-8 5 56 0,14-9-30 16,-8 2 58-16,1-1-48 0,-1 1 60 0,-1-2-38 0,1 1 66 15,-1-2-49-15,-1 1-2 0,0-1 2 16,0 1 4-16,0-1 13 0,0 2 16 0,-4 8 6 16,6-17-7-16,-6 17-7 0,5-12-12 0,-5 12-9 15,4-11-44-15,-4 11 21 0,0 0-14 0,4-12-13 16,-4 12-4-16,0 0 4 0,0 0 8 0,0 0 8 16,0 0 8-16,0 0 10 0,5 8 5 0,-5-8-1 15,-1 14 21-15,1-14 11 0,-2 19-3 16,2-7 3-16,-1 1-9 0,0 4-6 0,1-2-5 0,-1 3-4 15,-2 0-1-15,2 2-7 0,-1 0-5 16,1 0-9-16,0 0-2 0,1 0-2 0,-1-1-1 16,-1 2-5-16,1-2-4 0,1-1-5 0,-2 0-2 15,2-2-3-15,0-1-1 0,-2-2-1 0,2-1 1 16,-1-1 0-16,1-11-1 0,0 19 3 0,0-19-3 16,-1 15 0-16,1-15 0 0,-3 13-1 0,3-13-8 15,-4 11-15-15,4-11-8 0,-9 7-23 0,9-7-17 16,-14 5-28-16,14-5-36 0,-16 2-45 0,16-2-36 15,-22-1 13-15,22 1-100 0,-23-2-27 0,10-1-104 16,2-1-33-16,-2 1-62 0,3-1-263 0,-2 0-309 16</inkml:trace>
  <inkml:trace contextRef="#ctx0" brushRef="#br1" timeOffset="187766.59">10554 5411 428 0,'0'0'420'0,"0"0"-76"16,4-9-69-16,-4 9-36 0,0 0-31 0,0 0-35 16,7-6-24-16,-7 6-23 0,0 0-18 0,0 0-5 15,10 6-8-15,-10-6 41 0,6 8-38 0,-6-8 31 16,7 11-53-16,-7-11 54 0,5 16-55 15,-3-7 54-15,-2-9-71 0,3 20 47 0,-2-9-68 16,-1-11 49-16,-1 21-64 0,1-21 47 0,-1 20-67 16,1-20 55-16,-4 20-62 0,4-20 62 0,-4 15-66 15,4-15 69-15,-4 13-64 0,4-13 61 0,-4 9-61 16,4-9 58-16,0 0-59 0,-8 7 56 0,8-7-67 16,0 0 48-16,-10-4-72 0,10 4 50 0,-5-9-73 15,5 9 59-15,-4-13-54 0,2 3 59 16,2 10-59-16,-1-19 50 0,1 19-64 0,1-23 5 0,1 11 7 15,1 0 9-15,1 1 6 0,0-2 2 0,1 3 2 16,0 1 6-16,3-1 2 0,-1 3 3 0,1-2 3 16,0 4 1-16,2 0 0 0,-1 0 3 15,-9 5 1-15,18-4 0 0,-18 4 4 0,16 0 6 16,-16 0 1-16,19 6 6 0,-10-2 6 0,0 2 49 16,3 3-52-16,-3-1 56 0,-1 3-61 0,-1-1 60 15,2 3-52-15,-2-1 51 0,-1 1-55 0,0 0 50 16,-1 1-54-16,-1-1 53 0,0 1-56 0,-1-2 50 15,-3 1-54-15,1-2 27 0,-2 1-116 0,1-12-16 16,-2 19-137-16,2-19-43 0,-2 17-74 0,2-17-395 16,-4 13-283-16</inkml:trace>
  <inkml:trace contextRef="#ctx0" brushRef="#br1" timeOffset="188604.21">11127 5526 376 0,'0'0'395'0,"4"-10"-116"0,-4 10-37 16,4-11-38-16,-4 11-5 0,2-12-26 0,-2 12-27 16,0 0-21-16,-1-14-21 0,1 14-13 0,-5-10-20 15,5 10-9-15,-4-8 9 0,4 8-29 0,-9-5-4 16,9 5-7-16,-10-2-4 0,10 2-5 0,-15 0-6 15,15 0 0-15,-15 5-2 0,5-2 1 16,4 2 1-16,-3 0-2 0,1 0 49 0,0 0-54 16,1 3 50-16,1-2-55 0,-1 1 57 0,2 0-47 15,-1 0 53-15,6-7-58 0,-7 15 55 0,7-15-58 16,-5 13 52-16,5-13-56 0,-1 13 49 0,1-13-51 16,1 12 46-16,-1-12-49 0,7 12 50 0,-7-12-60 15,11 9 36-15,-11-9-62 0,14 7 43 0,-14-7-52 16,18 1 50-16,-18-1-50 0,21-3 52 0,-10 0-41 15,-1-2 59-15,0 1-59 0,2-4 59 0,-3-1-50 16,1 0 63-16,-2-1-15 0,-1-2 32 0,1 0-42 16,-3 2 63-16,2-2-43 0,-2 2 3 15,-2 0-1-15,0 1-3 0,0-1 3 0,-3 10-3 16,3-15-7-16,-3 15-7 0,3-12-13 0,-3 12-6 16,3-11-9-16,-3 11-4 0,0 0 0 0,1-11-1 15,-1 11 1-15,0 0 2 0,0 0 4 16,0 0 0-16,0 0 6 0,0 0 53 0,0 0-51 15,-9 5 50-15,9-5-52 0,-4 9 54 0,4-9-54 16,-3 14 63-16,3-14-52 0,-3 15 48 0,3-15-56 16,-4 17 50-16,4-17-59 0,0 16 55 15,0-16-56-15,3 16 56 0,-3-16-54 0,2 16 59 16,2-7-63-16,0-1 61 0,-4-8-56 0,10 13 58 16,-4-7-63-16,4-1 58 0,-1 0-60 0,2-2 64 15,0 1-64-15,1-3 66 0,1 0-64 0,-2-2 59 16,2 0-59-16,-1 0 57 0,0-3-55 0,3-2 60 15,-4 0-63-15,0-2 25 0,2-2-23 0,-3-1 50 16,2-3-69-16,-2-2 8 0,-1-1 0 0,-2 1-8 16,2-4-2-16,-2 0 1 0,-1-2 59 0,-1 1-65 15,-1-2 55-15,0 2-49 0,0 1 59 16,-2 3-60-16,-1-1 61 0,1 1-57 0,-1 2 55 0,-1 2-57 16,2 1 54-16,-2 12-65 0,2-19 53 0,-2 19-70 15,0-15 56-15,0 15-52 0,0 0 54 0,-4-12-42 16,4 12 59-16,0 0-49 0,0 0 59 0,0 0-40 15,-10 8 70-15,10-8-51 0,-8 13 62 16,4-5-35-16,3 3 6 0,-4 0 12 0,2-1 16 16,0 5 11-16,1 1 0 0,-4-1 28 0,3 2-11 15,2 1-11-15,-1 0-6 0,0 1-3 0,0 0-10 16,2 1-11-16,-2-1-7 0,2 0-12 0,2 0-3 16,0-1-2-16,-2 0-5 0,3-1-18 0,1 0-61 15,-2-3-74-15,5-1-12 0,-4 1-126 0,1-4-51 16,1-1-144-16,-1-1-148 0,2 0-301 0,-6-8-481 15</inkml:trace>
  <inkml:trace contextRef="#ctx0" brushRef="#br1" timeOffset="190736.41">2111 7342 65 0,'0'0'300'16,"0"0"-41"-16,-17 1-25 0,17-1-14 16,0 0-43-16,0 0 3 0,-11 2-52 0,11-2 24 0,0 0-55 15,0 0 24-15,0 0-51 0,-13 2 29 0,13-2-46 16,0 0 30-16,0 0-42 0,0 0 33 15,0 0-25-15,0 0 21 0,-10 2-20 0,10-2 18 0,0 0-18 16,0 0 33-16,0 0-14 0,0 0 22 0,0 0-16 16,0 0 15-16,0 0-20 0,18 0 7 15,-18 0-27-15,15-1 8 0,-15 1-22 0,20-2 9 16,-20 2-21-16,22-1 15 0,-9-1-19 0,-2 1 25 16,3-1-26-16,-1 1 8 0,0 0-17 0,2 0 10 15,1 0-14-15,-1 1 11 0,-1-2-15 0,1 1 13 16,2-1-14-16,1 0 0 0,0 1 16 0,0 0-20 15,1-1 13-15,-1 0-13 0,1 1 10 0,1-1-13 16,-2 1 14-16,1 0-16 0,-1 0 16 0,1-1-13 16,-1 1 12-16,0 1-14 0,0-3 14 15,-1 3-14-15,1-1 15 0,-2 0-12 0,1 0 13 0,1 0-4 16,-2 0 2-16,1 1-5 0,-3-2 7 0,4 1-13 16,-1 0 14-16,2-1-13 0,-3 0 1 15,3 1-1-15,1 0 1 0,-2-1-1 0,1 1 1 16,-1-1-6-16,1 1 5 0,0 0 3 15,-2 0-5-15,-2-1 4 0,-1 2-1 0,2-1 2 16,-3-1 0-16,3 2-3 0,-2-1 5 0,1 0-1 16,-1 1 1-16,-1-1-1 0,2 1-3 0,-2-1 4 15,1 1 1-15,-1-1 5 0,1 0-8 0,-1 1 5 16,1-1-5-16,0 1 2 0,-1-1-3 0,2 1 0 16,-2-1 1-16,2 1-1 0,-2-2 0 0,2 2 0 15,-2 0-1-15,2 0 2 0,-2-1 0 0,0 1-1 16,1 0-3-16,-1 0 3 0,1-1 2 15,-1 1 1-15,0 0 1 0,2-2 3 0,-1 2-5 16,-2-1-1-16,1 1 4 0,1-1 0 0,0 1-3 16,0-1-5-16,-1 1 4 0,1-1 11 0,-1 1-7 15,2-2-3-15,-1 1-3 0,2 1 1 0,-3-1-1 16,1 1 4-16,2-2-2 0,-2 1-2 0,2 0 4 16,-2 0-1-16,1 0 1 0,-1 0 1 0,1 0 0 15,-2 0-1-15,1 0 1 0,-2-2 0 0,-1 3 0 16,2-2 10-16,-13 2-15 0,22-3-1 0,-12 0-7 15,2 2 2-15,0 0-4 0,-1-1-2 0,-11 2 0 16,21-3 0-16,-21 3 1 0,22-3 13 0,-22 3-6 16,22-2 1-16,-11 1 4 0,-11 1-7 15,22-2 0-15,-22 2 2 0,22-2 1 0,-22 2 0 16,18-1 2-16,-18 1 11 0,16-3-60 0,-16 3 63 16,14-1-2-16,-14 1-1 0,16-2-2 0,-16 2-2 15,11-2-1-15,-11 2 0 0,0 0-6 0,15-1-18 16,-15 1-32-16,0 0-42 0,12-3-55 0,-12 3-83 15,0 0-107-15,0 0-140 0,10-5-225 0,-10 5-212 16</inkml:trace>
  <inkml:trace contextRef="#ctx0" brushRef="#br1" timeOffset="192658.78">4754 7140 78 0,'0'0'183'0,"0"0"-24"0,-13 1-30 0,13-1-14 15,0 0-20-15,-15 0-2 0,15 0-3 16,0 0-9-16,-15 0-9 0,15 0-5 0,0 0-2 15,-15 1 1-15,15-1 1 0,-11 1 1 0,11-1 2 16,-12 2 0-16,12-2-2 0,-13 2-3 16,13-2-1-16,-14 2-1 0,14-2-4 0,-16 3 0 15,16-3-5-15,-17 2-2 0,17-2-1 0,-18 3-2 16,18-3-5-16,-14 2 0 0,14-2-1 0,-15 1-3 16,15-1-2-16,-12 3 1 0,12-3-4 0,-12 1 1 15,12-1 6-15,0 0-5 0,-13 1 0 0,13-1-2 16,0 0-2-16,-11 2 10 0,11-2-5 15,0 0-5-15,0 0-3 0,0 0-4 0,0 0 1 0,-12 2 1 16,12-2 9-16,0 0-6 0,0 0 1 16,0 0-8-16,0 0 4 0,11-3-5 0,-11 3 1 15,13-1 0-15,-13 1-5 0,17-2-1 0,-17 2-2 16,20-3-2-16,-7 2-4 0,0 1-10 0,1 0 3 16,-2-2 1-16,1 1-1 0,4-1-1 0,-3 1 0 15,4 0 1-15,2 1 0 0,-2-1-3 0,1 0 7 16,-1 0-50-16,1-1 58 0,2 1-51 0,-1 0 54 15,2-1-52-15,0 1 58 0,-2 0-57 0,3 0 56 16,3 0-3-16,-1-2-3 0,1 2-5 0,-2 0-2 16,-1-1-2-16,0 1-3 0,0 0 1 0,-2 0-3 15,2 0 0-15,-2 0 3 0,1 1 4 0,-3-1-7 16,3 0-5-16,-4-1 2 0,2 1-2 0,-2 0 2 16,0 0 1-16,0 1 0 0,0-3-47 15,-2 3 57-15,2-2-51 0,-1 1 63 0,1 0-53 16,-1-1 56-16,0 1-57 0,-1 0 54 0,2-1-52 15,1 1 53-15,-3-1-52 0,2 0 52 0,-1 0-52 16,1 1 52-16,-1-1-52 0,0 1 51 0,0-1-52 16,0 1 55-16,-3 0-50 0,3-1 51 0,1 0-53 15,-2 1 51-15,2 0-51 0,-2 0 55 0,2 0-55 16,0 0 51-16,0-3-50 0,1 3 53 0,-1 1-52 16,1-1 48-16,-1-2-51 0,1 1 53 0,0 1-52 15,-1 0 53-15,0 0-43 0,0-1 46 0,1 0-53 16,0 1 52-16,-1 0-56 0,1-2 52 15,-1 1-54-15,2 1 54 0,-1-1-50 16,-1 1 50-16,1-2-50 0,0 1 50 0,0 0-52 16,0 0 53-16,-1 1-54 0,1-2 57 0,-2 2-59 15,2-1 57-15,0 0-57 0,-2 1 54 0,1 0-45 16,-2-1 45-16,2 1-47 0,-2 0 46 0,2-1-45 16,-3 1 47-16,1 0-52 0,2-1 56 0,-4 2-55 15,4-3 54-15,-2 2-55 0,-1 1 55 0,2-2-56 16,-1 1 7-16,-2 0 3 0,3 0 5 0,-3 1 2 15,2-1 0-15,-1 0 6 0,0 1 1 0,-1-1 47 16,3 0-56-16,-3 1 49 0,0-1-53 16,0 1 49-16,-1-1-51 0,2 1 51 0,-2-2-52 15,1 2 53-15,0-1-62 0,0-1 57 0,0 2-52 16,0-1 50-16,0 1-50 0,3-1 49 0,-2 2-47 16,5-2 47-16,-3 0-30 0,1-1 25 0,1 1-51 15,-2 1 58-15,2-1-52 0,-2 0 51 0,2 1-58 16,-5-1 52-16,2 1-50 0,0 0 54 0,-1-2-51 15,-1 2 50-15,0 0-48 0,0 0 52 0,0-1-52 16,0 1 53-16,2-1-54 0,-4 1 49 0,4-1-50 16,-2 1 52-16,-1-1-49 0,3 1 55 0,-2-1-58 15,3 1 7-15,1-2 4 0,-2 1 1 0,3 1 3 16,-2-1 2-16,1 0 6 0,-1 0 2 0,1 0-1 16,-2-1 0-16,1 1 3 0,-3 0-5 15,2 1 4-15,-1-3 3 0,0 2-2 0,-1 0 5 16,4-1-3-16,-2 1-3 0,1-3 1 0,1 3-2 15,-3-1-1-15,4 1 1 0,-2-1-1 0,2-1 0 16,-1 1 0-16,0 1-2 0,0-2 0 0,0 0-3 16,0 1-1-16,-2 0 2 0,2-1 1 0,0 2 3 15,-1 0-4-15,-1-2 1 0,-2 2 1 0,0-1 3 16,0 0 0-16,-1-1 2 0,1 1-1 0,-2 1 1 16,2-2-1-16,-1 1 5 0,1 0-1 0,-3 0-4 15,2-1 3-15,1 1-5 0,-1 1 1 0,2-2 4 16,-2 0-1-16,1 1-3 0,0 0 1 15,-1-1-9-15,1 2-2 0,-1-2 3 16,1 1 1-16,-3 1 0 0,3 0 1 0,-2 0-1 16,-1 0 7-16,1-2 2 0,-12 3 1 0,19-1 5 15,-19 1-6-15,19-3 2 0,-19 3-3 0,19-2 0 16,-19 2-1-16,18-2 2 0,-18 2 1 0,21-3-3 16,-21 3 0-16,20-2 0 0,-8 0 0 0,-12 2 1 15,21-1-2-15,-21 1 0 0,22-2 6 0,-9 1 1 16,-13 1-1-16,22-1 0 0,-22 1 1 15,17-2-4-15,-17 2 5 0,17-1 7 0,-17 1 3 16,12-1 6-16,-12 1-3 0,11-1-2 0,-11 1-12 16,0 0 1-16,13-1-10 0,-13 1-21 0,0 0-45 15,10-3-70-15,-10 3-37 0,0 0-89 0,0 0-121 16,0 0-239-16,0 0-138 0</inkml:trace>
  <inkml:trace contextRef="#ctx0" brushRef="#br1" timeOffset="200191.87">8589 6495 26 0,'0'0'287'0,"0"0"-51"16,0 0-27-16,0 0-31 0,-5-8-14 0,5 8-22 16,0 0-24-16,0 0-23 0,-9-5-5 0,9 5-6 15,0 0-1-15,0 0-6 0,0 0-32 0,-14-1 35 16,14 1-45-16,0 0 57 0,-12 5-59 0,12-5 59 15,-11 6-72-15,11-6 63 0,-9 7-67 16,9-7 71-16,-10 9-67 0,10-9 58 0,-9 9-64 16,9-9 52-16,-8 10-65 0,8-10 62 0,-6 9-63 15,6-9 62-15,-4 10-58 0,4-10 63 0,0 0-59 16,-2 13 62-16,2-13-58 0,0 0 52 0,7 8-50 16,-7-8 47-16,9 5-51 0,-9-5 46 0,13 3-50 15,-13-3 45-15,0 0-52 0,18-1 51 0,-18 1-53 16,12-4 48-16,-12 4-54 0,12-7 52 0,-12 7-59 15,9-9 55-15,-9 9-49 0,6-9 56 16,-6 9-60-16,5-13 50 0,-5 13-57 0,1-10 47 16,-1 10-55-16,0-12 47 0,0 12-56 0,-3-10 47 15,3 10-66-15,-9-7 22 0,9 7-101 0,-10-5 27 16,10 5-80-16,-12-1-4 0,12 1-41 0,-14 2-55 16,14-2-34-16,-14 6-210 0,14-6-38 0</inkml:trace>
  <inkml:trace contextRef="#ctx0" brushRef="#br1" timeOffset="200565.02">8562 6704 132 0,'0'0'379'0,"0"0"-101"0,0 0 11 16,0 0-88-16,0 0 9 0,0 0-85 0,1 12-18 15,-1-12-11-15,0 0-7 0,0 0-11 0,-5 12-10 16,5-12 2-16,0 0-4 0,-4 7 6 0,4-7-1 16,0 0-5-16,-2 14-7 0,2-14-9 15,0 0-5-15,-3 13-4 0,3-13 5 0,0 0-8 16,2 13-2-16,-2-13 2 0,3 9-1 0,-3-9-4 16,7 8 0-16,-7-8-4 0,9 5-4 0,-9-5 3 15,14 7-3-15,-14-7-6 0,13 3 4 0,-13-3 3 16,15 2-1-16,-15-2 0 0,11-2-1 15,-11 2 15-15,11-3-24 0,-11 3-1 0,10-7 1 16,-10 7 39-16,5-7-52 0,-5 7 45 0,3-12-52 16,-3 12 43-16,-4-10-54 0,4 10 48 0,-7-11-56 15,7 11 48-15,-8-10-56 0,8 10 40 0,-11-9-90 16,11 9-5-16,-11-5-125 0,11 5-33 0,-13-4-64 16,13 4-127-16,-12-1-174 0,12 1-121 0</inkml:trace>
  <inkml:trace contextRef="#ctx0" brushRef="#br1" timeOffset="202478.37">15950 7115 78 0,'3'-11'396'0,"-3"11"-86"0,0 0-52 0,-3-11-42 15,3 11-25-15,-4-8-9 0,4 8-25 0,-5-8-2 16,5 8-19-16,-9-10-7 0,9 10-6 0,-9-8-14 16,9 8-19-16,-9-6-15 0,9 6-7 0,-11-7-10 15,11 7-8-15,-13-4-9 0,13 4-5 0,-15-2-1 16,15 2-5-16,-17 2 49 0,7 1-57 16,10-3 49-16,-22 8-51 0,12-4 45 0,-3 3-56 15,3 0 46-15,-3 1-52 0,3 2 53 16,1 1-48-16,-1 0 56 0,1 0-50 0,0 1 59 15,2 1-54-15,0 0 67 0,3 1-51 0,-1-2 53 16,2 1-51-16,2-2 63 0,-2 3-65 0,3-2 58 16,2-1-62-16,-1 0 50 0,3-1-38 0,0 1-3 15,2-1 2-15,3-1 3 0,0 0-5 16,2-1-4-16,3-1-7 0,-1 0-5 0,2-2-4 0,0 0-25 16,0-2-33-16,-1 1-34 0,0-3-35 0,-3 0-40 15,2 0-49-15,-13-1-52 0,23-1-37 0,-10 0-39 16,-13 1-26-16,18-5-33 0,-9 1-325 0,-9 4-214 15</inkml:trace>
  <inkml:trace contextRef="#ctx0" brushRef="#br1" timeOffset="203059.99">16151 6965 348 0,'0'0'343'0,"0"0"-36"0,-3-13-18 15,3 13-33-15,0 0 3 0,-1-13-35 0,1 13-10 16,0 0-31-16,0 0 0 0,-1-12-23 0,1 12 7 16,0 0-25-16,0 0 17 0,-2-11-34 15,2 11 10-15,0 0-29 0,0 0 6 0,0 0-35 16,-2-14 15-16,2 14-38 0,0 0 31 16,0 0-45-16,-3-12 21 0,3 12-35 0,0 0 25 15,-4-9-33-15,4 9 22 0,0 0-32 0,-1-11 31 16,1 11-35-16,0 0 19 0,-3-10-31 0,3 10 29 15,0 0-27-15,0 0 29 0,-2-10-30 0,2 10 29 16,0 0-30-16,0 0 25 0,0 0-34 0,0 0 21 16,0 0-29-16,-1-10 25 0,1 10-38 0,0 0 31 15,0 0-27-15,0 0 31 0,0 0-23 0,0 0 29 16,-2 12-22-16,2-12 37 0,2 13-24 0,-2-13 36 16,1 20-11-16,-1-9 44 0,1 3-24 0,0 2 23 15,-1 1 2-15,0 1 12 0,0 2-37 0,2-2 35 16,-2 4 2-16,0-2-17 0,0 2-16 15,0-1 4-15,0 1 0 0,0-1-6 16,0-1-3-16,-2 0-5 0,2-1-6 0,0-1-26 16,0 1 28-16,-1-1-32 0,1-3 17 0,-1-1-58 15,1-2-21-15,0-12-88 0,1 22-23 0,-1-22-56 16,0 18-70-16,0-18-82 0,1 14-34 0,-1-14-46 16,4 10-451-16,-4-10-483 0</inkml:trace>
  <inkml:trace contextRef="#ctx0" brushRef="#br1" timeOffset="203496.31">16436 7186 385 0,'0'0'474'0,"2"-12"-133"15,-2 12-50-15,0 0 21 0,0 0-103 16,0 0 17-16,0-14-109 0,0 14 25 0,0 0-80 15,0 0 51-15,0 0-69 0,0 0 43 0,0 0-54 16,-13 5 45-16,13-5-45 0,-5 9 66 0,5-9-47 16,-6 11 51-16,6-11-58 0,-7 17 52 0,4-9-52 15,3-8 44-15,-8 18-61 0,6-8 37 0,2-10-57 16,-3 20 52-16,3-20-61 0,-3 19 53 0,3-19-56 16,3 17 60-16,-3-17-61 0,4 15 61 15,-4-15-61-15,11 14 62 0,-4-8-58 0,2-1 57 16,1 0-61-16,-1-1 58 0,2-2-59 0,2-1 62 15,-13-1-62-15,22-3 61 0,-10 0-64 0,1-3 62 16,0 0-71-16,-3-2 66 0,2-1-65 0,-2-2 55 16,-1 0-63-16,-1-2 59 0,-2-1-55 0,0-1 60 15,-2 2-62-15,0 0 5 0,-4-1 3 16,0 2-6-16,-1 0 1 0,-3 1-1 0,0 2 1 16,-3-2 2-16,-1 1-5 0,-1 3-1 0,-1 1 49 15,1 2-90-15,-2 1 20 0,0 1-83 0,11 2 31 16,-19 1-80-16,7 1 38 0,3 2-83 0,0-1-14 15,3 3 12-15,6-6-29 0,-13 11-49 16,13-11-68-16,-7 14-171 0,7-14-49 0</inkml:trace>
  <inkml:trace contextRef="#ctx0" brushRef="#br1" timeOffset="203831.17">16930 7167 340 0,'0'0'405'0,"1"-10"-47"15,-1 10-30-15,0 0-21 0,-1-14-40 0,1 14-33 16,-4-8-48-16,4 8-43 0,-8-6-4 0,8 6-43 16,-11-4-17-16,11 4 37 0,-16 0-65 0,16 0 42 15,-20 3-52-15,9-1 37 0,1 3-52 0,-1 0 53 16,-1 2-51-16,1 0 49 0,2 3-57 0,-2 0 76 15,3-1-50-15,1 2 48 0,0-1-61 0,1 1 62 16,2 0-40-16,2-1 34 0,0 1-57 0,1-1-2 16,2 1 2-16,2-1-1 0,-3-10 1 0,9 17-1 15,-4-8 3-15,1-2-10 0,3 1 1 16,1-2-10-16,-1-2-44 0,2 1-44 0,0-2-52 0,1-1-53 16,-1-1-66-16,2-2-66 15,0 0-32-15,2-4-48 0,-2 0-43 0,2-2-251 16,-2-3-192-16</inkml:trace>
  <inkml:trace contextRef="#ctx0" brushRef="#br1" timeOffset="204076.13">17115 6952 484 0,'2'-17'409'0,"-2"17"-9"0,0-13-31 16,0 13-25-16,0 0-42 0,1-12-69 0,-1 12-44 15,0 0-38-15,1-11-36 0,-1 11-24 16,0 0-19-16,0 0-15 0,0 0-3 0,0 0 31 0,0 0 27 15,0 0 1-15,3 15 15 0,-3-15 11 16,0 20 4-16,0-9 4 0,-1 4-6 0,1 2-20 16,-2 1-20-16,2 0-18 0,-1 3-11 0,0-2-14 15,-1 0-8-15,2 3-7 0,-1-2-10 16,0 0-26-16,1-1-72 0,-1 0-75 0,1-1-10 0,0-1-124 16,-2-1-40-16,2-3-111 0,0-2-49 0,2 0-42 15,-2-11-272-15,1 17-311 0</inkml:trace>
  <inkml:trace contextRef="#ctx0" brushRef="#br1" timeOffset="204406.47">17328 7115 111 0,'0'0'508'0,"0"0"-179"0,5-8-47 0,-5 8-37 15,0 0 19-15,0 0-97 0,0 0 20 0,0 0-90 16,-2-11 50-16,2 11-93 0,0 0 47 0,0 0-77 15,-15-3 51-15,15 3-65 0,0 0 54 0,-18 1-58 16,18-1 51-16,-16 2-63 0,16-2 61 0,-18 2-53 16,18-2 58-16,-21 5-53 0,11-2 51 0,10-3-59 15,-22 4 48-15,22-4-51 0,-19 4 46 16,9-1-51-16,10-3 44 0,-17 6-51 0,17-6 49 0,-12 5-48 16,12-5 64-16,-9 6-46 0,9-6 61 15,-8 7-40-15,8-7 64 0,0 0-43 0,4 13 52 16,-4-13-64-16,11 10 45 0,-2-4-62 0,1 1 44 15,3-2-61-15,0 1 50 0,2 0-59 0,1 0 50 16,0 0-92-16,0-2 1 0,-1 3-105 16,-2-2 6-16,2-2-90 0,-3 1-33 0,-1 1-51 15,-1-3-104-15,1 1-194 0,-11-3-132 16</inkml:trace>
  <inkml:trace contextRef="#ctx0" brushRef="#br1" timeOffset="205023.13">18163 7115 98 0,'0'0'471'0,"0"0"-121"16,0 0-9-16,6-6-30 0,-6 6 33 15,0 0-95-15,0 0 1 0,0 0-93 0,0 0 23 16,0 0-76-16,0 0 40 0,0 0-39 0,0 0 41 16,0 0-35-16,0 0 78 0,1 12-67 0,-1-12 48 15,-3 13-74-15,3-13 52 0,-2 17-33 0,0-7-8 16,2-10-16-16,-1 22-17 0,0-10-4 0,0-1-7 15,-1 1-10-15,1-1-5 0,1 2-8 0,-1-2-15 16,1-11-14-16,0 19-60 0,0-19-82 0,-3 16-79 16,3-16-48-16,3 11-137 0,-3-11-43 15,0 0-123-15,4 10-303 0,-4-10-412 0</inkml:trace>
  <inkml:trace contextRef="#ctx0" brushRef="#br1" timeOffset="205330.21">18231 6953 366 0,'0'0'280'0,"0"0"-73"0,-2-11-40 0,2 11-22 16,0 0-13-16,0 0-26 0,0 0-20 0,0 0-16 16,0 0-17-16,-9 4-9 0,9-4-6 0,0 0-7 15,-7 9 0-15,7-9-12 0,0 0-2 0,-3 8-4 16,3-8 26-16,0 0-32 0,0 0 4 15,-6 10 4-15,6-10 19 0,0 0 13 0,0 0 28 16,0 0 23-16,0 0 8 0,0 0-12 0,0 0-12 16,0 0-16-16,0 0-11 0,0 0-9 0,0 0-7 15,0 0 3-15,-5-9-10 0,5 9-3 0,0 0-7 16,0 0-6-16,0-11-7 0,0 11-3 0,0 0-15 16,0 0-37-16,-1-13-44 0,1 13-29 15,0 0-42-15,0 0-50 0,0 0-30 0,0 0-32 16,0 0-236-16,0 0-6 0</inkml:trace>
  <inkml:trace contextRef="#ctx0" brushRef="#br1" timeOffset="205793.4">18558 7120 72 0,'5'-9'512'0,"-5"9"-92"16,4-8-63-16,-4 8-56 0,0 0-32 0,2-14-33 16,-2 14-46-16,-3-10-46 0,3 10-31 0,-4-8-28 15,4 8-16-15,-9-6-15 0,9 6-13 0,-11-2-13 16,11 2-7-16,-16-4-4 0,16 4-5 0,-19 1 43 16,19-1-57-16,-20 4 34 0,10-1-49 0,10-3 45 15,-19 5-57-15,11 1 55 0,8-6-54 0,-16 8 55 16,9-2-51-16,7-6 55 0,-10 10-55 0,10-10 58 15,-8 11-54-15,8-11 67 0,-3 12-44 0,3-12 63 16,1 13-38-16,3-5 51 0,-4-8-49 16,9 14 50-16,-2-7-61 0,2 3 47 0,-2-4-50 15,2 3 46-15,3-2-56 0,-3 1 53 0,1 0-56 16,-1 0 55-16,2 1-63 0,-2-3 54 0,0 2-59 16,0-1 57-16,-2 0-67 0,0-1 60 0,-1 2-63 15,1-3 59-15,-2 2-55 0,-5-7 55 0,8 12-43 16,-8-12 4-16,2 12 9 0,-2-12 34 0,-2 11-6 15,2-11 12-15,-8 10 5 0,8-10 8 0,-14 8 0 16,14-8-6-16,-18 6-5 0,7-4-15 0,11-2 1 16,-23 0-11-16,9 0-26 0,1-1-65 15,0 0-85-15,2-4-208 0,-1 3-151 0,1-2-476 16,-1-1-585-16</inkml:trace>
  <inkml:trace contextRef="#ctx0" brushRef="#br1" timeOffset="207210.02">19542 7140 67 0,'0'0'417'15,"3"-11"-101"-15,-3 11-40 0,1-14-38 0,-1 14-3 16,0-11-7-16,0 11-20 0,-4-12-27 16,4 12-18-16,-6-13-33 0,6 13-22 0,-10-11-22 15,10 11-11-15,-14-9-20 0,14 9-6 0,-21-4-7 16,21 4-9-16,-20-1-11 0,8 3-2 0,2 0-3 15,-3 3-4-15,3-1 39 0,-1 1-47 0,-1 1 44 16,3 3-50-16,-1 1 40 0,2-1-32 0,1 0 46 16,1 1-52-16,1 0 54 0,0 0-47 15,3-1 47-15,2-9-50 0,-3 20 53 0,3-20-48 16,3 18 49-16,-3-18-52 0,7 16 52 0,-2-9-54 16,2 1 35-16,1-4-71 0,2 1-5 0,-1-1 49 15,-9-4-55-15,18 3 53 0,-18-3-52 0,20-2 57 16,-10-3-55-16,2 0 56 0,-2-1-52 0,-1-5 49 15,1 1-44-15,-1-1 49 0,-1-1-53 0,-2-1 11 16,2 0 1-16,-2 0 11 0,-1 1 11 16,-1 0 8-16,0 4-2 0,-4 8-4 0,8-17-5 15,-8 17-10-15,3-12-3 0,-3 12-13 0,6-9-1 16,-6 9 0-16,0 0 5 0,0 0 6 0,0 0 3 16,0 0 11-16,0 0 48 0,0 0-51 15,2 15 57-15,-2-15-47 0,-1 14 54 0,1-14-50 16,0 20 45-16,0-20-53 0,0 21 48 0,1-10-58 15,1-1 52-15,-1 1-50 0,0 0 55 0,2-2-53 16,1 0 51-16,-1 0-49 0,4 0 60 0,0-2-56 16,1-2 50-16,1 2-55 0,2-2 54 0,1-1-54 15,1-2 57-15,0-2-51 0,-1 0 47 0,2-2-70 16,1-4 47-16,0-1-52 0,-2-1 41 0,2-3-58 16,-2-4 47-16,1-1-57 0,-3-1 53 0,0-2-58 15,-1-1-2-15,0-6 0 0,-2 0 5 16,-2 3 10-16,0-1 10 0,-2-1 4 0,0 2 6 15,-1 0 10-15,-2 6 11 0,1-2 54 16,-2 2-58-16,2 4 43 0,-1 1-60 0,-1 12 46 16,0-20-60-16,0 20 49 0,-1-14-50 0,1 14 52 15,-5-9-47-15,5 9 6 0,0 0 6 0,-12-4 9 16,12 4 14-16,-10 5 8 0,10-5 9 0,-9 11 16 16,4-4 0-16,0 2 2 0,-2 1 4 0,2 4 5 15,1 0 12-15,-1 2 45 0,1 1-62 0,0-1 49 16,1 6-57-16,0-3 56 0,-1 3-61 0,3-1 52 15,0-1-67-15,0-2 47 0,1 2-61 0,1-1 52 16,-1-1-57-16,2-1 55 0,2 0-54 0,-1-2 62 16,2 0-60-16,-1-2 58 0,2 1-58 15,1-2 60-15,1-3-54 0,1 1 52 16,2-1-64-16,0-3 57 0,1 2-95 0,-2-4 23 16,1-1-90-16,1-1 10 0,-1 1-100 0,1 0 4 15,-12-3-92-15,23-1-26 0,-23 1-28 0,20-5-391 16,-8 2-249-16</inkml:trace>
  <inkml:trace contextRef="#ctx0" brushRef="#br1" timeOffset="207471.72">19734 7017 275 0,'0'0'421'0,"0"0"-81"16,0 0-23-16,-11-2-30 0,11 2-23 0,0 0-34 15,0 0-29-15,0 0-22 0,16-2-22 0,-16 2 28 16,18 0-71-16,-18 0 31 0,22 0-61 0,-8 0 31 16,-1 1-48-16,2-1 11 0,-2-1-63 0,1 1 46 15,-14 0-68-15,24 0 24 0,-24 0-113 0,21 0-55 16,-21 0-37-16,15-1-95 0,-15 1-78 0,0 0-421 15,17-1-301-15</inkml:trace>
  <inkml:trace contextRef="#ctx0" brushRef="#br1" timeOffset="208055.16">20639 7123 119 0,'0'0'260'0,"0"0"-37"0,0 0-22 0,-13 2-20 16,13-2 16-16,0 0-38 0,0 0 51 0,-15 1-64 16,15-1 14-16,0 0 52 0,0 0-50 0,-14 1 40 15,14-1-58-15,0 0 38 0,0 0-60 0,0 0 45 16,-15 1-66-16,15-1 45 0,0 0-75 0,0 0 43 16,0 0-63-16,0 0 49 0,0 0-48 15,0 0 78-15,0 0-44 0,0 0 53 0,12 4-60 0,-12-4-4 16,23 3 1-16,-9-2 4 0,2-1-8 15,2 2-5-15,1-2-7 0,1 0-10 16,1 0-1-16,2 0-14 0,-3 0-8 0,3 0-3 16,0 0-6-16,-4-2-4 0,2 2-4 0,-2-1-18 15,-4 0-34-15,-1 1-42 0,-1-2-45 0,-13 2-21 16,22-2-132-16,-22 2-37 0,15-3-104 0,-15 3-57 16,0 0-23-16,10-6-244 0,-10 6-258 0</inkml:trace>
  <inkml:trace contextRef="#ctx0" brushRef="#br1" timeOffset="208328.07">20768 6971 320 0,'0'0'394'0,"0"0"-68"0,0 0-46 15,0 0-34-15,0 0-34 0,-4-9-19 0,4 9-16 16,0 0-15-16,0 0-10 0,0 0 11 0,0 0 4 15,0 0-1-15,3 15 45 0,-3-15-53 16,2 13 56-16,-2-13-68 0,5 20-13 0,-2-10-8 0,-1 4-20 16,1-1-9-16,1 4-2 0,-1-2 0 0,-1 4-17 15,-1-3-16-15,2 2-5 0,-2 1-8 0,1-1-10 16,-1-1-1-16,0 0-12 0,0 2-33 16,-1-4-53-16,0 1-73 0,0-3-47 0,0 1-160 15,0-1-72-15,0-2-78 0,-1 3-463 0,1-14-538 16</inkml:trace>
  <inkml:trace contextRef="#ctx0" brushRef="#br1" timeOffset="208755.31">21141 6985 212 0,'0'0'531'0,"0"0"-152"0,3-11-95 16,-3 11-52-16,0 0-34 0,0 0-21 0,0 0-5 16,5-7-14-16,-5 7-16 0,0 0-9 0,8 6-9 15,-8-6-6-15,7 10-1 0,-7-10-6 0,12 13 51 16,-7-5-50-16,0 2 37 0,1 1-70 0,0 0 53 16,-1 3-75-16,2 0 53 0,-2 0-60 0,0 1 44 15,1 1-71-15,-1 0 56 0,0 0-64 0,0 0 48 16,-1-1-66-16,1-2 55 0,-1 2-66 0,0-5 61 15,-2 1-55-15,2-3 61 0,-4-8-55 0,7 18 62 16,-7-18-49-16,6 10 27 0,-6-10 22 16,9 8 2-16,-9-8-5 0,11 2 7 0,-11-2-15 15,13-2-7-15,-5-3 4 0,-1 0-9 0,2-3-6 0,-1-1-3 16,1-2-6-16,1-1-1 0,-2 0-7 16,-1-2 9-16,0-1-17 0,2 0 6 0,-3-1-5 15,1 2-6-15,-1-1-35 0,-1 3 35 0,1-1-46 16,-2 2 40-16,0 1-61 0,0 1-10 0,0 0-51 15,-4 9-50-15,6-15-60 16,-6 15-82-16,4-11-68 0,-4 11-55 0,6-10-73 16,-6 10-307-16,0 0-355 0</inkml:trace>
  <inkml:trace contextRef="#ctx0" brushRef="#br1" timeOffset="209188.9">21618 7114 31 0,'0'0'495'0,"0"0"-53"0,8 6-127 15,-8-6 4-15,0 0-91 0,14 3 31 0,-14-3-109 16,0 0 14-16,15 2-80 0,-15-2 34 0,0 0-63 16,18-2 46-16,-18 2-64 0,11-1 58 0,-11 1-54 15,11-5 54-15,-11 5-47 0,11-6 43 0,-11 6-65 16,8-9 38-16,-8 9-54 0,8-12 37 15,-8 12-52-15,6-12 45 0,-6 12-50 0,2-14 50 16,-2 14-58-16,3-15 51 0,-3 15-46 0,0-14 48 16,0 14-53-16,0-11 4 0,0 11 0 0,-5-11 0 15,5 11 2-15,-9-9 2 0,9 9 12 16,-13-6 53-16,13 6-60 0,-16-1 49 0,16 1-49 16,-20 4 60-16,9-2-39 0,2 4 65 0,0-2-43 15,-2 3 60-15,1 1-62 0,1 0 69 0,1 3-56 16,3-1 59-16,1 0-50 0,0 1 67 0,3 0-58 15,-1 2 49-15,4-2-53 0,-1 2 1 16,4-1 0-16,1 0-5 0,3-1 0 0,1 0-8 0,2-1-13 16,5 1-6-16,-2-1-8 0,0-4-24 15,1 0-36-15,2 1-40 0,-2-3-36 0,1-2 21 16,-1 2-85-16,1-2 1 0,-3-1-85 0,0-1-4 16,0-1-97-16,-2-1-46 0,1-2-62 0,-3 1-294 15,-1-1-278-15</inkml:trace>
  <inkml:trace contextRef="#ctx0" brushRef="#br1" timeOffset="209856.84">22424 6878 253 0,'0'0'456'0,"0"-11"-48"16,0 11-35-16,0 0-42 0,0-15-45 15,0 15-47-15,0 0-57 0,0 0-41 0,0-13-28 16,0 13-27-16,0 0-15 0,0 0-7 0,0 0 12 0,0 0 25 15,0 0 14-15,0 0 21 0,6 14 17 16,-6-14-4-16,2 19 11 0,1-6-8 0,-1 1 11 16,1 3-10-16,-2-1-24 0,0 2-9 0,0 2-14 15,1-1-15-15,-1 1-11 0,0-1-12 0,-1 2-5 16,0-2-13-16,0 0-9 0,0 1-7 0,0-4-8 16,-1 1-1-16,1-3 1 0,-1 1-31 0,1-3-65 15,0 0-82-15,0-12-26 0,-2 20-127 16,2-20-33-16,-1 14-111 0,1-14-43 0,1 12-516 15,-1-12-614-15</inkml:trace>
  <inkml:trace contextRef="#ctx0" brushRef="#br1" timeOffset="210292.29">22648 7157 275 0,'0'0'363'0,"0"0"-48"15,14-3-79-15,-14 3 15 0,0 0-92 0,0 0 41 16,13-1-92-16,-13 1 44 0,0 0-84 0,14-1 51 16,-14 1-72-16,0 0 62 0,15-2-60 0,-15 2 54 15,12-3-60-15,-12 3 48 0,10-4-54 0,-10 4 53 16,8-4-64-16,-8 4 50 0,7-7-51 0,-7 7 38 16,8-7-56-16,-8 7 47 0,5-11-58 0,-5 11 41 15,3-12-53-15,-3 12 49 0,1-15-53 0,-1 15 1 16,0-15 5-16,0 15 1 0,-1-15-1 0,1 15 0 15,-2-15-2-15,2 15 9 0,-4-12-1 0,4 12-6 16,-6-12 9-16,6 12-6 0,-10-7 2 0,10 7 10 16,-12-7 35-16,12 7-54 0,-14-1 3 15,14 1 59-15,-15 4-50 0,15-4 62 0,-17 8-34 16,10-2 48-16,-1 1-42 0,2 1 54 0,-2 1-35 16,3 2 54-16,1 0-46 0,-1 0 66 0,1 1-49 15,3 1 76-15,-1-2-54 0,4 2 45 0,-2-1-69 16,2-1 46-16,2 0-57 0,0 0 43 15,3 0-61-15,1 0-8 0,1-2 3 0,2 1-12 16,1-1-5-16,1-3-31 0,0 1-45 0,2-3-46 16,1 0-4-16,1-1-106 0,-1-2-23 0,2-2-112 15,-1 0 7-15,-1-3-60 0,2-1-67 0,-3 1-244 16,0-4-218-16</inkml:trace>
  <inkml:trace contextRef="#ctx0" brushRef="#br1" timeOffset="210660.07">23002 6940 520 0,'0'0'391'0,"0"0"-67"16,0 0-58-16,1-10-38 0,-1 10-42 0,0 0-31 16,0 0-17-16,0 0-3 0,0 0 5 0,0 0-9 15,7 9 17-15,-7-9-9 0,7 14 31 0,-2-5-48 16,0 1 50-16,2 2-56 15,-2 1 66-15,2 1-96 0,0-1 53 0,-1 1-62 16,1 1 45-16,-1-1-74 0,1-2 49 0,0 2-72 16,-2 0 50-16,1-4-63 0,-3 1 47 0,3-1-59 15,-3-2 48-15,-3-8-52 0,8 14 53 0,-8-14-47 16,6 12 43-16,-6-12-43 0,4 9 16 0,-4-9 8 16,0 0 11-16,5 9-1 0,-5-9-5 0,0 0-7 15,0 0-5-15,0 0-2 0,13-6-6 0,-13 6-22 16,6-13 20-16,-3 2-6 0,1 1 1 0,0-5-13 15,1 0 8-15,-1-1-4 0,1-1-5 0,0 0-39 16,0 1 18-16,-1 0-46 0,1 2 4 16,-1 0-33-16,1 0-48 0,-1 3-58 0,0 0-92 0,-4 11-72 15,6-16-66-15,-6 16-56 0,8-14-271 16,-8 14-283-16</inkml:trace>
  <inkml:trace contextRef="#ctx0" brushRef="#br1" timeOffset="211338.37">23320 7063 349 0,'0'0'393'0,"0"0"-125"0,0 0 3 0,0 0-100 15,0 0 30-15,8 6-96 0,-8-6 38 16,0 0-81-16,17 2 46 0,-17-2-75 0,14 3 52 15,-14-3-71-15,15 0 55 0,-15 0-66 0,14 0 64 16,-14 0-67-16,0 0 60 0,19-2-67 0,-19 2 65 16,12-3-65-16,-12 3 59 0,10-5-66 0,-10 5 3 15,8-9 0-15,-8 9-11 0,6-13 2 0,-6 13 5 16,3-15 1-16,-3 15 7 0,2-16 1 0,-2 16-2 16,0-16-1-16,0 16 4 0,-2-17 5 0,2 17 5 15,-3-14 3-15,3 14-2 0,-5-11 0 0,5 11 4 16,-8-10-5-16,8 10-4 0,-13-4 8 15,13 4 23-15,-16 1 5 0,7 3 14 0,-1 1-6 16,1 1 8-16,-2 1 50 0,1 3-44 16,1 1 55-16,1 1-42 0,0 0 48 0,3 2-56 15,-1 0 49-15,3 1-45 0,0 0 48 0,2-2-61 16,1 2 52-16,1-1-65 0,3 0 51 0,0-1-62 16,2 0 55-16,3-1-60 0,0 0 45 0,1-2-63 15,4-1 57-15,-1-1-64 0,2-2 58 0,-1-2-68 16,2 0 28-16,2-3-75 0,-3-2 48 0,0-2-66 15,2-2 38-15,-3-1-61 0,4-6 39 0,-3 1-57 16,2-3 44-16,-3-2-72 0,2-6 1 16,-3 1 3-16,3-3 22 0,-5-1 1 0,2-2-2 15,-2 0 22-15,0 0 11 0,-2 0 15 0,-1 6 24 16,-1-2 9-16,-2 1 7 0,0 3 17 0,-2 3 43 16,-1 0 38-16,1 3-55 0,-2 1 63 0,0 1-62 15,-1 11 46-15,2-18-70 0,-2 18 55 0,-2-15-67 16,2 15 60-16,0 0-47 0,-6-9 88 0,6 9-45 15,0 0 46-15,-10 3-47 0,10-3 15 0,-8 10 23 16,3-2 11-16,1 2 23 0,0 2 6 0,1 2 2 16,-1 2 2-16,0 3 12 15,0-2-10-15,0 3-15 0,1 3 5 0,1 0-21 16,-1-1-11-16,1 3-7 0,2-2-15 0,-1-2-14 0,1-1-4 16,1 1-3-16,1-1-9 0,0-1-17 15,0-2-58-15,1 0-18 0,-1 0-150 0,2-3-58 16,0 0-142-16,0-3-126 0,0-1-364 0,-2 0-477 15</inkml:trace>
  <inkml:trace contextRef="#ctx0" brushRef="#br1" timeOffset="212136.51">24450 7012 57 0,'0'0'428'0,"1"-13"-80"15,-1 13-35-15,3-11-22 0,-3 11-15 0,0 0-21 16,1-14-32-16,-1 14-44 0,0 0-37 0,-1-11-38 16,1 11-21-16,0 0-19 0,0 0 2 0,-9-4-11 15,9 4-3-15,0 0 0 0,-15 5 1 16,15-5 1-16,-11 9 39 0,5-1-36 0,-2-3 49 0,4 4-55 16,-3-1 51-16,2 2-57 0,-1-1 53 0,3 1-60 15,-3-1 52-15,3 3-67 0,0-1 53 0,1-3-65 16,2-8 56-16,0 20-63 0,0-20 56 15,4 19-60-15,-4-19 57 0,8 17-60 0,-3-10 58 16,3 0-62-16,2-2 62 0,-1 1-59 0,2-2 60 16,-1-1-57-16,-10-3 62 0,20 1-58 15,-20-1 7-15,23-4 2 0,-13-1-1 0,2-1 6 16,-2-4-10-16,0 1-7 0,-1-3 5 0,0 1-1 16,-2-1-1-16,-1-1-4 0,-2 1-1 0,1 1-7 15,-5-1 2-15,0 12-28 0,0-22 22 0,0 22-32 16,-6-18 30-16,2 9-51 0,-1 2-6 0,-3 0-30 15,-1 0-40-15,-1 3-34 0,1-1-63 0,9 5-42 16,-21-4-24-16,21 4-12 0,-17 0-49 0,17 0-319 16,-16 2-193-16</inkml:trace>
  <inkml:trace contextRef="#ctx0" brushRef="#br1" timeOffset="212623.17">24698 6973 440 0,'0'0'365'16,"0"0"-45"-16,0 0-29 0,5-9-24 0,-5 9-28 15,0 0-39-15,0 0-32 0,10-4-39 0,-10 4-24 16,0 0-10-16,0 0-14 0,14 0-6 0,-14 0 4 16,0 0 4-16,12 7-1 0,-12-7 49 0,11 8-63 15,-11-8 37-15,7 13-56 0,-7-13 44 0,8 15-50 16,-6-5 45-16,1-1-59 0,-3-9 52 0,2 22-61 16,-1-11 47-16,-1 1-61 0,4-1 49 0,-4-11-56 15,0 20 53-15,0-20-60 0,-4 17 56 0,4-17-57 16,-1 16 58-16,1-16-55 0,0 12 62 15,0-12-49-15,0 0 60 0,-2 16-55 16,2-16 67-16,0 0-66 0,0 0 51 0,0 0-61 16,0 0 56-16,0 0-61 0,0 0 49 0,-11-7-59 15,11 7 4-15,-2-13 11 0,2 13-2 0,0-19-8 16,1 7-2-16,0 1 0 0,3-2-5 0,-1-1 1 16,2 1-4-16,3 0-12 0,-2 0-12 0,1 0-15 15,4 4-11-15,-1-2-15 0,0 3-16 16,2 0-20-16,-1 3-16 0,0 0-26 0,0 0-59 0,-2 1-23 15,1 2-21-15,-10 2-18 0,15-2-56 16,-15 2-59-16,0 0-158 0,16 1-67 0</inkml:trace>
  <inkml:trace contextRef="#ctx0" brushRef="#br1" timeOffset="213175.76">25619 6850 467 0,'0'0'380'0,"2"-10"-32"15,-2 10-28-15,0 0-17 0,3-12-34 0,-3 12-38 16,0 0-14-16,0 0-73 0,3-13-29 0,-3 13 17 16,0 0-65-16,0 0 36 0,0 0-54 0,0 0 8 15,0 0 34-15,0 0 24 0,0 0-10 0,0 0 6 16,1 14 3-16,-1-14 3 0,0 16-7 0,0-16 25 15,0 22-3-15,0-22-14 0,-1 23-16 0,1-10-21 16,0 2-11-16,-1-2-11 0,1 1-8 16,-2 2-9-16,1-2-19 0,1 0-91 0,0-1-68 15,0-1-79-15,-2 1-187 0,2-13-51 16,-2 20-86-16,2-20-391 0,-2 17-504 0</inkml:trace>
  <inkml:trace contextRef="#ctx0" brushRef="#br1" timeOffset="213622.72">25610 7011 200 0,'0'0'483'0,"0"0"-121"0,3-10-59 0,-3 10-52 0,0 0-45 16,10-8-37-16,-10 8-35 0,13-3-22 16,-13 3-20-16,21-4-21 0,-21 4 2 0,25-1 27 15,-12 0-69-15,3 0-4 0,-3 0-8 16,1 1 3-16,1-1 51 0,-1-1-61 0,-1 1 9 15,-1 0 43-15,1-2-55 0,-2 1 4 0,1 0 7 16,-1-3-4-16,-3 1 27 0,2-1-59 0,-1-1 4 16,-4 0-1-16,3 0 2 0,-4-3 0 0,2 0 3 15,-2-1 5-15,0 1-8 0,-2-1 3 16,1 0 57-16,-1 0-19 0,2 0 63 0,-4 10-35 0,2-16 56 16,-2 16-51-16,1-16 66 0,-1 16-46 0,1-14 57 15,-1 14-59-15,1-11 44 0,-1 11-70 16,0 0 39-16,2-14-72 0,-2 14 49 0,0 0-74 0,0 0 48 15,3-13-69-15,-3 13 51 0,0 0-59 16,0 0 59-16,0 0-50 0,0 0 66 0,0 0-38 16,0 0 31-16,0 14 22 0,0-14 37 15,-3 18-26-15,1-6 21 0,1-1-33 0,0 4 31 16,0 1-7-16,-1 0-13 0,2 1-8 0,-2 1-6 16,0-1-8-16,2 1-9 0,0-2-4 0,-2 2-3 15,2-2-1-15,0-2-10 0,-3-1-4 0,3 0-16 16,-1-2-38-16,1-11-57 0,-1 19-5 0,1-19-109 15,0 15-14-15,0-15-135 0,1 12-30 0,-1-12-87 16,0 0-516-16,4 12-590 0</inkml:trace>
  <inkml:trace contextRef="#ctx0" brushRef="#br1" timeOffset="214018.69">26183 6786 397 0,'0'0'435'0,"4"-10"-4"0,-4 10-120 15,0 0 25-15,2-9-87 0,-2 9 1 0,0 0-100 16,0 0 16-16,0 0-70 0,0 0 60 0,0 0-39 16,0 0 66-16,0 0-52 0,0 0 7 0,5 11 19 15,-5-11 13-15,-3 15-36 0,3-15 17 0,-2 20-26 16,2-9 29-16,0 1-28 0,0 0 14 0,0 1-28 16,0 1 7-16,-2 0-18 0,2 0-15 15,0 0-15-15,0 0-24 0,0 0 1 16,0 1-1-16,0-2-10 0,0 0-7 0,0 0-5 15,0 0-19-15,0-1-36 0,0-12-52 0,2 21-90 16,-2-21-79-16,0 18-32 0,0-18-140 0,0 14-41 16,0-14-68-16,0 11-467 0,0-11-596 0</inkml:trace>
  <inkml:trace contextRef="#ctx0" brushRef="#br1" timeOffset="214551.68">26599 6831 94 0,'0'0'395'0,"4"-14"-27"0,-4 14-86 0,0-13 30 15,0 13-95-15,2-12 46 0,-2 12-92 0,0 0 22 16,0-16-105-16,0 16 29 0,0 0-73 0,-6-12 46 15,6 12-76-15,-10-3 54 0,10 3-58 0,-13-2 52 16,13 2-49-16,-19 6 64 0,8 0-49 0,-1-1 11 16,-1 4 9-16,1-1 16 0,-3 4 10 0,2 0 3 15,-1 2 1-15,3 1-3 0,-1-1-12 0,0 2 33 16,3 0-56-16,2-1 44 0,1-1-65 0,-1 3 54 16,2-3-63-16,3-1 52 0,0 0-58 15,-1-1 57-15,3 0-60 0,3 0 53 0,-1-2-56 16,2 0 56-16,0-3-61 0,4 1 57 0,-1-3-59 15,3 0 47-15,-10-5-71 0,19 5 45 0,-19-5-64 16,19 0 48-16,-7-1-62 0,-3-3 50 16,0 0-58-16,3-2 56 0,-2-2-46 0,-1 2 52 15,-3-3-44-15,2 1 56 0,-3 2-47 0,1-2 53 16,0 1-47-16,-6 7 8 0,6-12 5 0,-6 12 2 16,4-10 2-16,-4 10 43 0,0 0-52 0,2-10 1 15,-2 10 47-15,0 0-46 0,0 0 57 0,0 0-42 16,0 0 56-16,-9 7-43 0,9-7 63 15,-3 11-46-15,3-11 50 0,-4 15-55 0,4-15 51 16,-4 18-57-16,4-18 48 0,-2 19-58 0,2-19 56 16,0 20-56-16,0-20 54 0,4 19-56 0,-2-9 34 15,-2-10-121-15,10 16-31 0,-6-8-163 0,3-3-66 16,1 2-114-16,-8-7-316 0,17 7-308 0</inkml:trace>
  <inkml:trace contextRef="#ctx0" brushRef="#br1" timeOffset="-214510.32">26574 6978 47 0,'0'0'429'0,"0"0"-119"16,0 0-69-16,-5-9-33 0,5 9-37 0,0 0-7 15,0 0-54-15,9-8-23 0,-9 8-15 0,0 0-8 16,16-3-14-16,-16 3-2 0,13-2 3 0,-13 2 4 15,21-3 8-15,-21 3 3 0,21-1 5 0,-9-2-12 16,-12 3 2-16,18-4 1 0,-18 4 3 0,20-5-3 16,-20 5 2-16,15-5 0 0,-15 5-5 15,15-9-12-15,-15 9-10 0,12-10-9 0,-7 3-2 16,-5 7 13-16,7-13-1 0,-7 13 47 16,5-18-51-16,-5 18 40 0,4-14-48 0,-4 14 72 15,0-16-40-15,0 16 73 0,2-14-47 0,-2 14 65 16,0-13-53-16,0 13 55 0,0 0-63 0,0-16 37 15,0 16-69-15,0 0-12 0,2-12-7 0,-2 12-14 16,0 0 27-16,0 0-63 0,0 0 39 0,0 0-53 16,0 0 32-16,0 0 15 0,0 0 16 0,0 0 12 15,0 0-7-15,-2 20 60 0,2-20-22 0,0 21 15 16,-2-9-6-16,2 2-14 0,0 1-13 0,2 1-4 16,-2 2-8-16,0 0-7 0,0-1-9 0,2 1-4 15,0 1-7-15,-1-3-27 0,1 1-56 16,0-3-95-16,-2-1-48 0,4 1-135 0,-4-4-46 15,4 0-116-15,0 0-77 0,-4-10-381 16,4 13-544-16</inkml:trace>
  <inkml:trace contextRef="#ctx0" brushRef="#br1" timeOffset="-214087.07">26838 6988 93 0,'0'0'474'0,"7"-9"-123"0,-7 9-40 16,5-7-45-16,-5 7-25 0,9-5-38 0,-9 5-36 16,10-5-30-16,-10 5-32 0,17-2-24 0,-17 2-15 15,20-1-10-15,-20 1-5 0,22-1-7 16,-22 1-1-16,23-3-10 0,-23 3 4 0,20-2-4 16,-20 2-3-16,20-3 2 0,-20 3-1 0,18-6-7 15,-9 2-5-15,-9 4-5 0,16-8-10 0,-10 2-5 16,-1-1 12-16,1-2-5 0,-3 1-5 0,2-2 0 15,-3 1 1-15,0-2 54 0,2 0-53 0,-3 0 46 16,1 1-28-16,-2 10 61 0,0-20-24 0,0 20 72 16,0-18-37-16,0 18 80 0,0-16-58 0,0 16 48 15,0-14-74-15,0 14 32 0,2-10-82 0,-2 10 38 16,0 0-81-16,0-12 45 0,0 12-60 0,0 0 49 16,0 0-42-16,0 0 73 0,0 0-51 15,0 0 38-15,-2 14 21 0,2-14-9 0,-2 20 44 16,1-8-30-16,1 3 30 0,-1 1-28 0,1 2 17 15,-3 0-5-15,3 1-12 0,0 1-13 16,0-1-22-16,-2 2 2 0,4-1-6 0,-2 0-14 16,0 0-37-16,3-2-71 0,-2 0-101 0,2-2-60 15,-1 0-155-15,-2-2-77 0,4-2-105 0,-4-12-461 16,0 19-659-16</inkml:trace>
  <inkml:trace contextRef="#ctx0" brushRef="#br1" timeOffset="-213682.15">26486 6963 268 0,'0'0'285'0,"0"0"-45"0,0 0-9 16,0 0-40-16,0 0-18 0,0 0-18 0,0 0-15 0,0 0-19 15,0 0-9-15,0 0-15 0,0 0-23 0,6-7-12 16,-6 7-12-16,14 0-15 0,-14 0-39 0,18-2-54 16,-18 2-75-16,22-4-94 0,-22 4-338 15,21-4-81-15</inkml:trace>
  <inkml:trace contextRef="#ctx0" brushRef="#br1" timeOffset="-212856.07">27894 6843 290 0,'0'0'326'0,"0"0"-17"0,-4-15-46 0,4 15-23 16,0 0-22-16,-2-13-10 0,2 13 26 16,0 0-73-16,-4-12 28 0,4 12-85 0,0 0 25 0,-6-9-72 15,6 9 33-15,0 0-59 0,-10-2 48 0,10 2-43 16,-14 1 50-16,14-1-44 0,-16 6 43 0,5-2-49 16,1 0 1-16,0 3-2 0,-1 0 2 0,1 1 6 15,2 1-2-15,-1-1 2 16,-1 2 41-16,4-1-46 0,1 1 45 0,1 0-58 0,2 1 54 15,-1-3-58-15,1 4 48 0,2-12-62 0,5 19 56 16,-5-19-61-16,6 18 62 0,-1-11-59 0,3 2 58 16,2-4-56-16,1 4 50 0,3-4-60 15,-1-1 57-15,-2-1-52 0,3-2 4 0,-1-1 8 16,1-1 4-16,-2-2 2 0,0-1 2 0,2-1-9 16,-1-3-2-16,-2-2 3 0,0 1-9 0,-4-2 3 15,1 1-7-15,-4-1-4 0,1-3-4 0,-3 3-10 16,0-1 42-16,-2 0-77 0,-2 0 44 0,0 1-84 15,-3 1 29-15,-2-1-87 0,0 3-4 0,-2 0-113 16,0 2 27-16,-3 1-34 0,2 3-48 0,-4-1-32 16,14 3-76-16,-22 3-163 0,22-3-106 0</inkml:trace>
  <inkml:trace contextRef="#ctx0" brushRef="#br1" timeOffset="-212455.52">28215 6825 115 0,'0'0'555'0,"9"-5"-100"0,-9 5-145 16,12-5-2-16,-12 5-93 0,12-2 41 0,-12 2-68 0,0 0 19 15,19 1-72-15,-19-1 22 0,14 3-70 16,-14-3 46-16,17 7-57 0,-10-1-15 0,1 0-1 15,0 2 33-15,-2 0-54 0,-1 0 26 0,-1 2-48 16,0-1 48-16,-1 1-55 0,-3 1 47 0,2-1-55 16,-2-10 48-16,-2 21-54 0,2-21 54 15,-3 19-59-15,3-19 57 0,-5 15-52 0,5-15 57 16,-5 13-48-16,5-13 66 0,0 0-56 0,-4 12 56 16,4-12-68-16,0 0 60 0,0 0-46 0,0 0 49 15,-10-11-62-15,10 11-1 0,0-14 14 16,0 14-9-16,3-21-6 0,-1 11 2 0,2-5 50 0,-1-1-69 15,3 2 51-15,0-2-65 0,2 2 52 16,1-2-66-16,2 0 55 0,-1 3-66 0,4 0 40 16,-2 2-65-16,1 0 26 0,-2 4-34 0,3 0-39 15,-2 1-41-15,-1 3-46 0,1-1-69 0,-2 3-56 16,3 0-76-16,-13 1-351 0,19 1-279 0</inkml:trace>
  <inkml:trace contextRef="#ctx0" brushRef="#br1" timeOffset="-211911.91">29223 6623 267 0,'0'0'480'0,"4"-15"-53"16,-4 15-35-16,1-12-14 0,-1 12-13 0,3-11-47 15,-3 11-39-15,0 0-45 0,2-11-45 0,-2 11-32 16,0 0-41-16,0 0-31 0,3-11-28 16,-3 11-19-16,0 0-17 0,0 0-1 0,0 0 4 15,0 0 9-15,2 11 18 0,-2-11 20 16,2 17-32-16,-2-5 72 0,0 2-59 0,0 3 53 15,-2 1-33-15,2 0 10 0,0 2-2 0,0 0-16 16,-1 1 22-16,1 0-7 0,1 1-11 0,-1-2 3 16,0 1-10-16,2-4-5 0,-2 1 22 0,1-1-33 15,-1-2 18-15,0-2-30 0,2-2 20 0,-2-11-32 16,0 20 22-16,0-20-23 0,2 16 1 16,-2-16-7-16,1 13-33 0,-1-13-56 0,1 10-79 0,-1-10-42 15,0 0-145-15,4 12-60 0,-4-12-137 0,0 0-125 16,10 5-286-16,-10-5-533 0</inkml:trace>
  <inkml:trace contextRef="#ctx0" brushRef="#br1" timeOffset="-211279.95">29697 6916 215 0,'0'0'263'15,"0"0"-46"-15,0 0-19 0,0 0-36 16,0 0-19-16,0 0-48 15,0 0-2-15,0 0-29 0,0 0-7 0,0 0-19 0,0 0 2 16,0 0-14-16,0 0 9 0,0 0-10 0,0 0 21 16,0 0-20-16,0 0 39 0,0 0-29 0,0 0 39 15,0-13-44-15,0 13-6 0,0 0 0 16,0 0 1-16,0 0-4 0,0 0 1 0,0-12-15 0,0 12-8 16,0 0-3-16,0 0-1 0,9-5 1 0,-9 5-4 15,0 0 0-15,0 0 1 0,0 0 30 0,0 0-35 16,13 1 33-16,-13-1-39 0,0 0 37 0,0 0-36 15,8 4 33-15,-8-4-35 0,0 0 37 16,0 0-38-16,2 11 39 0,-2-11-31 0,0 0 46 16,0 0-45-16,-1 13 45 0,1-13-47 0,0 0 53 15,-5 6-51-15,5-6 59 0,0 0-53 16,0 0 59-16,-12 5-55 0,12-5 65 0,0 0-67 16,-11-2 60-16,11 2-62 0,0 0 60 0,-9-6-69 15,9 6-3-15,0 0-22 0,-8-8-37 0,8 8-48 16,0 0-75-16,0 0-117 0,0 0-202 0,-4-9-18 15</inkml:trace>
  <inkml:trace contextRef="#ctx0" brushRef="#br1" timeOffset="-206693.87">8864 9163 8 0,'0'0'312'0,"-14"0"-40"16,14 0-40-16,0 0-19 0,0 0-18 0,-14 0-16 15,14 0-22-15,0 0-6 0,0 0-15 16,-14 0-13-16,14 0 1 0,0 0-16 0,0 0-2 0,0 0-27 16,0 0 2-16,0 0-20 0,0 0 10 0,0 0-15 15,-13 0 11-15,13 0-10 0,0 0-1 16,0 0 0-16,0 0-3 0,0 0-2 0,0 0 2 0,0 0 8 16,0 0 7-16,0 0 7 0,0 0 6 0,13 3 0 15,-13-3 0-15,15 0-4 0,-15 0-7 16,24 1-22-16,-10-1 21 0,3 0-28 0,2 1 15 0,3-1-30 15,-1 0 17-15,1 1-24 0,3-1 24 0,1 0-31 16,2 0 25-16,1 0-30 0,0 0 21 0,-1 0-28 16,1 0 25-16,1-1-28 0,-1 1 26 15,1 0-30-15,-1 0 38 0,0 0-35 0,2-1 24 16,-3 1-23-16,2-1 28 0,0 1-34 0,0-1 25 16,-2 0-25-16,0 0 32 0,0 1-32 0,-1-2 36 15,-3 1-37-15,-2 1 31 0,0-2-29 16,-1 1 32-16,0 0-27 0,-2 0 28 0,0 1-30 15,-2-1 27-15,-2 0-31 0,-1 1 33 0,0-2-35 16,-2 1 28-16,-12 1-28 0,23 0 31 0,-23 0-31 16,16-1 30-16,-16 1-31 0,16 0 28 0,-16 0-48 15,11-1-7-15,-11 1-63 0,0 0-39 16,15-1-79-16,-15 1-69 0,0 0-26 0,0 0-86 16,11-3-83-16,-11 3-251 0,0 0-240 0</inkml:trace>
  <inkml:trace contextRef="#ctx0" brushRef="#br1" timeOffset="-205566.01">9821 8148 256 0,'0'0'247'16,"0"0"-37"-16,0 0-32 0,0 0-22 15,1-10-26-15,-1 10-26 0,0 0 0 0,0 0-49 16,0 0 17-16,0 0-31 0,0 0 18 0,0 0-25 16,3-10 38-16,-3 10-35 0,0 0 51 0,0 0-40 15,0 0 56-15,0 0-58 0,0 0 72 0,0 0-69 16,0 0 69-16,0 0-68 0,0 0 61 0,0 0-49 15,0 0 33-15,0 0-61 0,0 0 46 0,0 0-64 16,0 0 51-16,0 0-55 0,0 0 58 0,0 0-50 16,0 0 64-16,0 0-56 0,0 0 55 0,5 11-43 15,-5-11 61-15,0 0-51 0,0 17 56 16,0-17-56-16,0 15 60 0,0-15-64 0,0 17 4 16,0-17 0-16,0 20 7 0,-1-8-2 15,1-12-2-15,0 23-1 0,-2-10-3 0,1 1-25 16,1-1 23-16,-1 0-29 0,1 1 24 0,0 0 0 15,-1 1-2-15,-1-1-2 0,2 2-4 0,-1-2-4 16,1 1 2-16,-1 0 5 0,1-2-7 0,-2 2-4 16,2-2-3-16,0 1-4 0,0 0-4 0,-1-1-2 15,1 0 10-15,0-1-11 0,0 1-1 0,-1 1 0 16,1-3-3-16,0 2-5 0,0-1 0 0,0 0 2 16,-2-1-1-16,2 1 0 0,0-12-1 0,0 21-1 15,0-21-1-15,0 22 0 0,0-22 3 16,0 19-5-16,0-19 2 0,0 18 4 0,0-18 4 0,0 20-7 15,0-20 4-15,2 18-5 0,-2-18 2 16,-2 17-2-16,2-17 1 0,0 17 0 0,0-17 4 0,0 18-1 16,0-18 0-16,0 17-2 0,0-17-4 0,-1 16-1 15,1-16 0-15,0 17 8 0,0-17-5 16,-1 18 2-16,1-18-1 0,0 17-3 0,0-17-3 16,0 17 0-16,0-17 1 0,0 16 1 0,0-16-2 15,0 15 2-15,0-15 1 0,1 16 0 0,-1-16-1 16,0 14 1-16,0-14 1 0,1 13-29 0,-1-13 35 15,0 12-30-15,0-12 34 0,2 12-30 0,-2-12 31 16,0 0-30-16,1 17 32 0,-1-17-33 0,1 11 34 16,-1-11-34-16,0 0 33 0,2 17-35 0,-2-17 36 15,0 0-22-15,1 16 25 0,-1-16-28 16,0 0 27-16,1 14-35 0,-1-14 32 0,0 0-31 16,3 12 44-16,-3-12-44 0,0 0 35 0,1 13-34 15,-1-13 31-15,0 0-31 0,1 11 30 0,-1-11-31 16,0 0 33-16,2 12-32 0,-2-12 33 0,0 0-30 15,2 10 19-15,-2-10-15 0,0 0 30 0,0 0-30 16,2 11 31-16,-2-11-29 0,0 0 32 0,0 0-31 16,0 0 34-16,0 0-33 0,2 11 24 0,-2-11-63 15,0 0-8-15,0 0-72 0,0 0-49 0,0 0-109 16,0 0-105-16,0 0-41 0,0 0-71 0,0 0-333 16,0-14-371-16</inkml:trace>
  <inkml:trace contextRef="#ctx0" brushRef="#br1" timeOffset="-203148.97">9833 8235 122 0,'0'0'205'15,"0"0"-52"-15,0 0-12 0,0 0-28 16,0 0-10-16,0 0-18 0,0 0-11 0,0 0-8 16,0 0-6-16,0 0-6 0,0 0 0 0,0 0-5 0,0 0 0 15,0 0 9-15,0 0-6 0,0 0 18 0,0 0-15 16,0 0 28-16,0 0-29 0,0 0 51 15,0 0-48-15,0 0 7 0,0 0-4 0,0 0 0 16,0 0 0-16,-2-10 17 0,2 10 2 0,0 0 51 16,0 0-63-16,0 0 58 0,0 0-49 0,0 0 52 15,0 0-55-15,0 0 49 0,0 0-56 16,0 0 53-16,0 0-59 0,0 0 51 0,-1-11-61 0,1 11 52 16,0 0-66-16,0 0 53 0,0 0-66 0,0 0 52 15,0 0-65-15,0 0 57 0,0 0-57 0,0 0 50 16,0 0-59-16,0 0 50 0,0 0-61 0,0 0 59 15,0 0-62-15,0 0 65 0,0 0-65 0,0 0 64 16,0 0-67-16,0 0 62 0,1-11-60 16,-1 11 59-16,0 0-63 0,0 0 60 15,0 0-62-15,0 0 61 0,0 0-66 0,0 0 64 16,12-2-61-16,-12 2 57 0,0 0-61 0,14-1 62 16,-14 1-60-16,11-1 61 0,-11 1-58 0,17 0 53 15,-17 0-53-15,19-2 55 0,-19 2-59 0,21-1 6 16,-8 0 4-16,0 1 4 0,3-2 4 0,-2 2 0 15,2 0 2-15,1-1 1 0,2 1 54 0,-1-1-61 16,0 1 55-16,2-1-61 0,-2 1 58 0,1-1-67 16,-1 1 63-16,1-1-61 0,1 0 59 0,-1-1-61 15,0 0 62-15,1 2-65 0,-2 0 61 0,1-1-61 16,-2 0 57-16,1-1-44 0,-3 2-10 0,3-1 53 16,0 0-46-16,-3 0 52 0,3 0-56 15,-1 0 54-15,1-1-62 0,-1 1 61 0,0 0-59 16,0-1 65-16,2 2-65 0,-1-4 65 0,0 3-68 15,1 0 60-15,-1-1-59 0,2 1 60 0,0 0-59 16,-1-3 59-16,0 3-63 0,1 0 64 0,0 0-61 16,-1-1 60-16,0 1-64 0,3 0 66 0,-2 0-61 15,-1 0 7-15,2-1 59 0,-1 1-63 0,2-1 61 16,-3 1-62-16,1 1 60 0,0-1-60 0,0-1 52 16,0 1-48-16,1 1 57 0,-1-1-59 0,0 1 63 15,-1-1-73-15,1 1 65 0,-1 0-62 0,1-1 65 16,-3 1-68-16,1 0 66 0,2-1-65 0,-5 2 61 15,1-1-59-15,-1 0 60 0,0 0-61 16,-2 0 64-16,1-1-66 0,-1 1 62 0,-1-2-62 16,-12 2 62-16,23-1-62 0,-23 1 63 0,23-2-63 15,-23 2 63-15,19-1-68 0,-19 1 71 0,17-1-64 16,-17 1 55-16,15-2-53 0,-15 2 57 0,14-2-62 16,-14 2 64-16,0 0-60 0,14-1 64 0,-14 1-60 15,0 0 61-15,13-1-59 0,-13 1 53 16,0 0-57-16,0 0 57 0,12-1-59 0,-12 1 64 15,0 0-65-15,0 0 62 0,0 0-62 0,0 0 61 16,13-1-60-16,-13 1 61 0,0 0-62 0,0 0 63 16,0 0-65-16,0 0 62 0,0 0-53 0,0 0 55 15,0 0-61-15,0 0 66 0,0 0-62 16,0 0 61-16,0 0-43 0,0 0 42 0,11 1-64 16,-11-1 64-16,0 0-63 0,0 0 60 0,0 0-59 15,0 0 59-15,0 0-59 0,0 0 62 0,0 0-59 16,0 0 68-16,2 11-65 0,-2-11 61 0,0 0-58 15,0 0 61-15,0 12-60 0,0-12 67 0,0 0-63 16,-2 13 63-16,2-13-58 0,-1 10 57 0,1-10-54 16,-3 12 3-16,3-12 9 0,-1 12 1 0,1-12 6 15,-3 13-5-15,3-13 2 0,-1 13-3 0,1-13-4 16,-4 16 5-16,4-16 2 0,-1 14-3 16,1-14 3-16,-3 20 2 0,3-20-27 0,-2 19 31 0,2-19-29 15,-3 19 36-15,3-19-22 0,0 20 30 16,0-20-31-16,-2 23 35 0,-1-12-17 0,2 1 13 15,1-12-5-15,-1 22-5 0,-1-11-6 0,2 2 1 16,-1-2 2-16,0 1-2 0,1 1-6 0,0-13-2 16,0 22-11-16,-1-10 12 0,1 0 0 0,1 0-3 15,-1 0 0-15,0-12-1 0,0 23 0 0,1-12 4 16,-1 1-3-16,1-1 1 0,-1 2-1 0,0-13 0 16,3 21-1-16,-2-10 1 0,-1-11-1 0,3 21-4 15,-1-11 5-15,-2-10-2 0,0 20 1 0,0-20 3 16,2 21-2-16,-2-21-1 0,1 20-1 0,-1-20-2 15,2 18 3-15,-2-18 2 0,2 18-3 16,-2-18-2-16,1 19-5 0,-1-19 3 16,3 16 3-16,-3-16 0 0,2 17 2 0,-2-17-2 15,0 16-1-15,0-16 2 0,3 14 0 0,-3-14-1 16,1 15 0-16,-1-15-9 0,1 14 13 0,-1-14 0 16,3 14 5-16,-3-14-5 0,1 15-3 0,-1-15 1 15,2 14-6-15,-2-14-3 0,2 13 4 0,-2-13 5 16,1 13-2-16,-1-13 7 0,3 13-3 0,-3-13-5 15,1 11 1-15,-1-11 3 0,1 11-3 0,-1-11 2 16,3 10-1-16,-3-10 1 0,0 0-1 0,3 13 0 16,-3-13 0-16,0 0 0 0,2 12-29 15,-2-12 34-15,0 0-29 0,1 11 31 0,-1-11-30 16,0 0 34-16,2 11-32 0,-2-11 37 0,0 0-30 16,0 0 28-16,1 13-26 0,-1-13 22 0,0 0-32 15,0 0 31-15,0 13-34 0,0-13 45 0,0 0-36 16,0 0 36-16,1 12-36 0,-1-12 29 0,0 0-29 15,0 0 28-15,0 0-27 0,1 12 28 0,-1-12-30 16,0 0 32-16,0 0-32 0,0 0 30 0,2 11-30 16,-2-11 29-16,0 0-29 0,0 0 32 0,0 0-31 15,0 0 34-15,0 0-33 0,1 11 33 0,-1-11-31 16,0 0 33-16,0 0-34 0,0 0 39 0,0 0-29 16,0 0 29-16,0 0-31 0,0 0 26 0,0 0-33 15,0 0 31-15,0 0-29 0,0 0 39 16,0 0-11-16,0 0 4 0,0 0-36 0,2 10 32 15,-2-10-31-15,0 0 35 0,0 0-32 0,0 0 38 16,0 0-32-16,0 0 35 0,0 0-34 0,0 0 33 16,14-2-37-16,-14 2 33 0,0 0-38 0,17-2 34 15,-17 2-36-15,15-3 34 0,-15 3-32 0,17-3 33 16,-17 3-39-16,19-5 36 0,-8 3-36 0,0-1 34 16,-11 3-36-16,19-5 38 0,-7 3-36 0,-12 2 35 15,20-4-36-15,-6 3 39 0,-14 1-34 0,18-3 29 16,-5 0-29-16,-13 3 28 0,20-2-35 0,-6 0 36 15,-3 0-33-15,1 1 36 0,0 0-36 16,2 0 28-16,-14 1-30 0,24-2 55 0,-10 1-58 16,0 1 34-16,0-1-32 0,-1 0 37 15,0 1-35-15,3-1 35 0,-3 0-34 0,4-1 33 16,-3 2-35-16,5-1 34 0,-4-1-34 0,1 2 37 16,-2-1-35-16,4 1 36 0,-5-1-29 0,3 0 26 15,-1 1-35-15,0-1 39 0,-1 0-39 0,1 1 34 16,0 0-36-16,-1-1 35 0,-1 1-34 0,3 0 37 15,-1 0-37-15,-1 0 38 0,0-2-32 0,0 2 34 16,0 0-34-16,1-1 36 0,-2 1-36 0,2-1 36 16,1 1-38-16,-5-1 34 0,3 0-33 15,-1 0 35-15,1-1-34 0,-1 1 34 0,1-1-34 16,-14 2 33-16,22-2-27 0,-22 2 28 0,23-2-38 16,-23 2 36-16,21-3-34 0,-21 3 40 0,21-2-41 15,-21 2 38-15,18-2-40 0,-18 2 37 0,19-1-38 16,-19 1 31-16,15-3-31 0,-15 3 29 0,18-3-27 15,-18 3 33-15,16-1-34 0,-16 1 32 0,18-2-29 16,-18 2 33-16,15-2-34 0,-15 2 34 0,16-2-38 16,-16 2 39-16,15-1-33 0,-15 1 33 0,17-1-32 15,-17 1 33-15,13-1-34 0,-13 1 34 0,14-2-34 16,-14 2 33-16,13-2-32 0,-13 2 33 0,0 0-36 16,18-1 29-16,-18 1-47 0,0 0 13 0,11-1-1 15,-11 1-21-15,0 0-34 0,11-3-55 16,-11 3-89-16,0 0-127 0,0 0-88 0,0 0-105 15,0 0-350-15,-4-9-455 0</inkml:trace>
  <inkml:trace contextRef="#ctx0" brushRef="#br1" timeOffset="-202432.96">10207 8481 219 0,'0'0'282'0,"0"0"-45"0,-13 2-27 0,13-2-20 16,0 0-20-16,-10 4-23 0,10-4-18 0,0 0-6 15,0 0-6-15,-10 3 13 0,10-3-3 0,0 0 6 16,0 0 5-16,0 0 5 0,-5 7 7 0,5-7 5 16,0 0 1-16,0 0-7 0,10 7-4 0,-10-7-10 15,13 2-11-15,-13-2-13 0,20 2-12 16,-8 0-9-16,0-1-5 0,4 0-7 0,-2-1-5 15,2 0-8-15,0 0-9 0,0 0-9 0,0-1-11 16,0 1 2-16,-2-1-6 0,0 1-1 0,-1 0-9 16,0-2-1-16,-13 2 7 0,18-1-42 0,-18 1 12 15,16-1-46-15,-16 1-51 0,12-3-68 0,-12 3-71 16,9-4-71-16,-9 4-19 0,0 0-10 0,0 0-37 16,0 0-60-16,4-9-217 0,-4 9-163 0</inkml:trace>
  <inkml:trace contextRef="#ctx0" brushRef="#br1" timeOffset="-202145.95">10362 8363 320 0,'0'0'357'16,"0"0"-58"-16,0 0-25 0,-5-8-35 0,5 8-27 15,0 0-31-15,0 0-32 0,0 0-35 0,0 0 4 16,0 0-28-16,0 0 16 0,0 0 2 0,0 0 4 15,0 0 11-15,0 0 3 0,0 0 6 16,-2 12 8-16,2-12-4 0,3 13-7 0,-3-13-4 16,1 18 3-16,-1-18-7 0,3 22-17 0,-1-10-5 15,-2 2-6-15,0 0 3 0,1 1-16 16,-1-1-13-16,0 0-7 0,0 1-7 0,0-1-11 0,0 1-2 16,0-1-11-16,2-1-6 0,-2-1-10 15,0 1-38-15,0-13-86 0,0 21-24 0,0-21-143 16,0 18-31-16,0-18-98 0,1 14-52 0,-1-14-456 15,0 0-483-15</inkml:trace>
  <inkml:trace contextRef="#ctx0" brushRef="#br1" timeOffset="-201766.13">10543 8370 478 0,'0'0'349'0,"0"0"-65"15,6-10-60-15,-6 10-47 0,0 0-34 16,0 0-24-16,5-9-7 0,-5 9 11 0,0 0 13 16,0 0 11-16,8 6-7 0,-8-6-7 0,5 7 11 15,-5-7-14-15,7 11 17 0,-7-11-22 0,9 15-1 16,-6-5 3-16,1 1 0 0,0 0-13 0,-1 0-9 16,2 2 1-16,-1 1-17 0,1 0-10 0,-1-1-11 15,-1-2-9-15,0 1-10 0,1-2-9 16,0 1 7-16,-2-2-11 0,-2-9-4 0,7 17-7 15,-7-17 12-15,6 14-7 0,-6-14 7 0,4 10 10 16,-4-10 14-16,5 8 19 0,-5-8-9 0,0 0-4 0,10 3-34 16,-10-3 31-16,0 0-32 0,14-4 43 15,-14 4-36-15,9-12 16 0,-4 6-38 16,2-4 21-16,-1-1-32 0,0-1 22 0,1-3-31 16,-1 1 1-16,-1 0-11 0,3-1-10 0,-2 0-26 15,0 1 15-15,-1-1-69 0,0 2-21 0,0 1-60 16,0 2-59-16,-3 0-83 0,2 1-69 0,-4 9-48 15,5-13-42-15,-5 13-374 0,2-11-409 16</inkml:trace>
  <inkml:trace contextRef="#ctx0" brushRef="#br1" timeOffset="-201330.7">10843 8428 149 0,'0'0'377'15,"0"0"-57"-15,7 7-31 0,-7-7-36 0,0 0-23 16,10 5-35-16,-10-5-14 0,0 0-39 0,13 3-9 16,-13-3-38-16,0 0-8 0,19 0-26 0,-19 0 1 15,13-2-17-15,-13 2 7 0,14-2-20 16,-14 2 11-16,11-6-20 0,-11 6 7 0,13-7-14 0,-13 7 9 16,10-9-14-16,-10 9 15 0,8-11-8 0,-8 11-3 15,5-11-10-15,-5 11 1 0,1-14-8 16,-1 14 0-16,0-12 0 0,0 12-5 0,-1-12 3 15,1 12-4-15,-5-10-1 0,5 10-1 0,-8-8 3 16,8 8 7-16,-11-5 6 0,11 5-3 0,-13-1 4 16,13 1 8-16,-14 1 1 0,14-1 3 0,-12 6 6 15,12-6 5-15,-12 9-3 0,12-9 25 0,-13 14 9 16,8-7 21-16,1 3 10 0,0 0 0 0,1 0 11 16,2 1-2-16,0 0-2 0,1 0-1 0,0-11-6 15,1 24-3-15,0-13-2 0,3-1-9 0,-1 0-1 16,2-1-8-16,0 1-8 0,4-2-9 15,-1 2-34-15,3-3 27 0,2-1-9 16,0 1-2-16,1-3-6 0,1 0-10 0,1-2-26 16,-4-1-41-16,2-1-46 0,0 0-50 0,-1-1-66 15,1-3-77-15,-1 1-71 0,-1-3-66 0,-1 1-80 16,-2-1-286-16,-1-1-314 0</inkml:trace>
  <inkml:trace contextRef="#ctx0" brushRef="#br1" timeOffset="-199828.36">3184 10512 28 0,'0'0'211'0,"0"0"-18"0,0 0-37 16,0 0-18-16,0 0-20 0,0 0-11 0,-11-1-10 16,11 1-13-16,0 0-9 0,0 0-11 0,-18 0 1 15,18 0 4-15,0 0-2 0,-15 1-1 0,15-1-4 16,-13-1 0-16,13 1 1 0,-13 1 2 0,13-1 0 16,0 0-6-16,-15 2-3 0,15-2-9 0,0 0-7 15,-14 0-1-15,14 0-6 0,0 0-3 16,-12 2 12-16,12-2-11 0,0 0 8 0,0 0 8 15,0 0 10-15,0 0 16 0,-13 2 12 0,13-2 12 16,0 0 6-16,0 0-3 0,0 0-3 0,17 1-4 16,-17-1-6-16,15-1-10 0,-15 1-8 15,22 0-1-15,-9-1 5 0,1 0-3 0,1 0-59 16,4 0 54-16,0-1-8 0,1 1-4 0,1 0-10 16,1-1-3-16,-1 1-5 0,0-1-2 0,0 2 3 15,-1-2 1-15,1 2-53 0,-1-2 65 0,-2 1-61 16,0 0 53-16,-5 0-64 0,1 1 69 0,-14 0-64 15,20-1 67-15,-20 1-72 0,18 0 67 16,-18 0-66-16,17-1 60 0,-17 1-64 0,11-2 48 0,-11 2-88 16,0 0 18-16,17 0-47 0,-17 0-45 15,0 0-40-15,10-2-38 0,-10 2-41 0,0 0-22 16,0 0-20-16,10-3-35 0,-10 3-328 0,0 0-173 16</inkml:trace>
  <inkml:trace contextRef="#ctx0" brushRef="#br1" timeOffset="-199416.7">3395 10384 412 0,'0'0'380'16,"0"0"-33"-16,-9-5-31 0,9 5-16 0,0 0-14 15,-8-5-27-15,8 5-41 0,0 0-30 0,0 0-25 16,0 0-20-16,-8-5-19 0,8 5-19 0,0 0-18 15,0 0-12-15,0 0-10 0,0 0-6 0,0 0-1 16,0 0-5-16,0 0-9 0,0 0-3 0,0 0-4 16,0 0-2-16,0 0-3 0,0 0 4 0,8 9-14 15,-8-9 2-15,8 6-1 0,-8-6 0 16,12 8-4-16,-12-8-4 0,14 10-3 0,-14-10 1 16,14 9-3-16,-5-3 0 0,-2-2 1 0,1 2-3 15,0 0 0-15,2-1-57 0,-2 1 66 16,-1-1-58-16,0 1 64 0,2-1-63 0,-9-5 65 15,11 8-61-15,-11-8 64 0,10 8-64 0,-10-8 67 16,9 10-61-16,-9-10 62 0,5 11-62 0,-5-11 64 16,3 11-54-16,-3-11 67 0,-1 15-56 0,1-15 74 15,-5 16-52-15,1-8 68 0,4-8-63 0,-9 15 53 16,2-6-63-16,2-2 56 0,5-7-67 0,-12 15 2 16,5-8 0-16,1 1-4 0,-1-1-51 0,2 1-44 15,-2-2-192-15,7-6-93 0,-9 13-113 0,9-13-438 16,-8 9-513-16</inkml:trace>
  <inkml:trace contextRef="#ctx0" brushRef="#br1" timeOffset="-198634.35">4023 10464 94 0,'0'0'296'0,"0"0"-44"16,0 0-32-16,0 0-13 0,-14 0-9 0,14 0-14 16,0 0 1-16,0 0-9 0,0 0-7 0,0 0-13 15,-12 1-10-15,12-1-11 0,0 0-16 0,0 0-12 16,0 0-13-16,0 0-18 0,-11 4-10 0,11-4-4 15,0 0 0-15,0 0 8 0,0 0 9 0,0 0 5 16,0 0 12-16,0 0-26 0,8 9 78 0,-8-9-52 16,13 3 54-16,-13-3-57 0,22 1 35 0,-9 0-77 15,2 1 50-15,-1-1-67 0,1-1 52 16,1 0-67-16,0 0 51 0,-1 1-67 0,0-1 52 0,-1 0-57 16,0 0 48-16,-14 0-54 0,22 1 48 15,-22-1-53-15,19 0 38 0,-19 0-59 0,14 0 18 16,-14 0-104-16,14 0-27 0,-14 0-132 0,0 0-18 15,15 0-93-15,-15 0-57 0,0 0-432 0,13-1-436 16</inkml:trace>
  <inkml:trace contextRef="#ctx0" brushRef="#br1" timeOffset="-198161.48">4375 10369 69 0,'0'0'497'0,"0"0"-115"0,0 0-36 15,6-7-44-15,-6 7-22 0,0 0-36 0,0 0-32 16,0 0-40-16,0 0-22 0,11-2-18 16,-11 2-11-16,0 0-10 0,10 7-17 0,-10-7-14 15,9 7 0-15,-2-1 8 0,0 1 0 0,-2 0-8 16,2 2-54-16,-1-1 77 0,2 5-63 0,-2-2 59 15,1 0-61-15,-1 1 55 0,-1 0-72 0,0 0 56 16,0-1-66-16,0-1 61 0,-1 1-64 16,0-2 57-16,0 1-64 0,-4-10 5 0,6 17 2 0,-6-17 3 15,7 12 6-15,-7-12 2 0,3 12 5 16,-3-12 4-16,4 9 10 0,-4-9 17 0,0 0 17 16,5 10 9-16,-5-10 5 0,0 0 0 0,0 0 6 15,0 0-19-15,0 0-3 0,13-3-12 0,-13 3-5 16,7-7-7-16,-7 7 2 0,3-11-4 0,-3 11-11 15,4-15-7-15,-1 5-6 0,-1 0 20 0,0-1-27 16,0 1 20-16,1-2-25 0,-2 0 16 0,2 0-26 16,-1-1 18-16,2 1-27 0,-2-3 23 0,1 2-23 15,0 1 25-15,-1 0-31 0,1 1 27 0,-3 11-32 16,4-18 5-16,-4 18-40 0,2-14 0 0,-2 14-72 16,3-14 2-16,-3 14-115 0,2-11-13 15,-2 11-83-15,0 0-87 0,3-13-72 0,-3 13-48 16,0 0-305-16,0 0-393 0</inkml:trace>
  <inkml:trace contextRef="#ctx0" brushRef="#br1" timeOffset="-197684.03">4797 10428 316 0,'0'0'353'0,"0"0"-60"0,8 7-69 0,-8-7 25 16,0 0-95-16,13 2 35 0,-13-2-93 16,14 1 48-16,-14-1-92 0,13 0 66 0,-13 0-72 15,13-1 61-15,-13 1-61 0,12-1 69 0,-12 1-68 16,13-6 50-16,-13 6-61 0,9-4 56 0,-9 4-60 16,7-6 54-16,-7 6-69 0,7-10 44 0,-7 10-62 15,2-10 48-15,-2 10-1 0,3-13-10 0,-3 13-10 16,-1-12-7-16,1 12-4 0,-3-11 5 0,3 11-4 15,-4-11-5-15,4 11 2 0,-5-10-6 16,5 10-12-16,-9-8-37 0,9 8 58 0,-13-6-5 0,13 6-3 16,-15-3-2-16,15 3-3 0,-15 2-2 15,15-2 3-15,-14 3-4 0,14-3 2 0,-14 7 15 16,6-1 11-16,3 1 30 0,0 0-6 0,1 2 2 16,0 0 14-16,0 1-40 0,4-10 71 0,-2 21-50 15,0-10 73-15,4 0-52 0,-1 0 71 0,0 0-76 16,3-1 49-16,0 1-68 0,0-2 2 0,1 1-1 15,1-2-5-15,2 0-6 0,3 0-5 0,0-1-4 16,3-1-3-16,-2 0-7 0,5-3-33 0,-2 1-45 16,3-2-47-16,-2-1 18 0,-1 1-91 0,0-2 14 15,-1 0-105-15,0-2 18 0,-1 1-56 0,1-1-21 16,-2 0-48-16,0-2-366 0,-3 1-252 16</inkml:trace>
  <inkml:trace contextRef="#ctx0" brushRef="#br1" timeOffset="-196699.56">5564 10042 320 0,'0'0'292'15,"-3"-14"-47"-15,3 14-17 0,0 0-25 16,-3-11-18-16,3 11-7 0,0 0 0 0,-4-10-6 15,4 10-1-15,0 0-7 0,0 0-16 0,-3-11-11 16,3 11-11-16,0 0-15 0,0 0-19 0,0 0-19 16,0 0-15-16,0 0 46 0,0 0-75 0,0 0 48 15,0 0-55-15,0 0 53 0,0 0-55 0,0 0 69 16,0 0-45-16,-2 15 71 0,2-15-60 0,0 14 70 16,0-14-70-16,1 21 64 0,-1-10-69 0,0 3 51 15,0-1-64-15,0 4 54 0,1 0-51 16,-1 1 45-16,2 0-57 0,-2 1 48 0,1-1-59 0,-1 1 48 15,0-1-54-15,1 1 45 0,-2-1-35 0,2-1-2 16,-1 0-2-16,1-2 3 0,-1 0 1 16,0-2 0-16,2 0-4 0,-2-13-2 0,0 21 4 15,0-21-3-15,2 20 2 0,-2-20-2 0,1 15-6 16,-1-15 2-16,0 14 5 0,0-14 5 0,3 11-8 16,-3-11 14-16,0 0-15 0,4 14 6 0,-4-14 0 15,0 0 3-15,9 10 3 0,-9-10-5 0,11 3 3 16,-11-3-3-16,18 2-5 0,-18-2-5 0,22 0 8 15,-22 0-7-15,22-1-13 0,-22 1-15 0,24-1-22 16,-24 1-35-16,23-3-33 0,-23 3-32 0,21-3-24 16,-21 3 19-16,20-3-95 0,-20 3-1 15,18-3-119-15,-18 3-25 0,14-4-43 0,-14 4-85 16,14-4-237-16,-14 4-260 0</inkml:trace>
  <inkml:trace contextRef="#ctx0" brushRef="#br1" timeOffset="-196251.65">5953 10339 222 0,'0'0'317'0,"0"0"-38"0,0 0-22 16,0 0-75-16,0 0 1 0,0 0-80 0,15 0 20 15,-15 0-59-15,0 0 39 0,13-1-65 0,-13 1 41 0,0 0-56 16,15-3 45-16,-15 3-56 0,10-3 66 16,-10 3-67-16,9-4 69 0,-9 4-76 0,9-6 67 15,-9 6-71-15,6-9 67 0,-6 9-73 0,6-12 65 16,-6 12-63-16,1-13 62 0,-1 13-63 0,-1-14 58 16,1 14-61-16,-4-16 75 0,4 16-70 0,-6-15 68 15,6 15-71-15,-8-11 62 0,8 11-68 0,-8-11 63 16,8 11-55-16,-12-7 48 0,12 7-50 0,-14-6 46 15,14 6-59-15,-14-1 66 0,14 1-51 0,-19 3 56 16,10 1-38-16,0 0 68 0,0 2-58 16,0 2 59-16,3 0-42 0,-2 2 52 15,1 0-51-15,0 2 75 0,3 1-30 0,1-2 51 16,0 0-64-16,2 1 57 0,1 1-43 0,1-2 57 16,0 1-72-16,2 0-9 0,-1-1-7 0,2 0-6 15,1-1 1-15,4 0-2 0,-1 0-13 0,2-2-15 16,2 0-57-16,-1-3-61 0,2 0-15 0,0-1-130 15,1-2-27-15,1-2-127 0,-1 0-67 0,1-1-429 16,1-4-453-16</inkml:trace>
  <inkml:trace contextRef="#ctx0" brushRef="#br1" timeOffset="-195902.6">6208 10242 366 0,'0'0'393'0,"3"-13"-79"0,-3 13 57 0,2-12-84 16,-2 12 32-16,3-11-100 0,-3 11 4 0,0 0-91 15,5-10 30-15,-5 10-80 0,0 0 41 0,6-8-61 16,-6 8 51-16,0 0-49 0,0 0 72 0,14 5-48 16,-14-5 60-16,9 10-51 0,-4-3 70 0,1 0-56 15,1 1 54-15,-2 2-48 0,2 1 27 0,-1 1-53 16,0 0 7-16,2 0-18 0,0 1-10 0,-2-1-12 16,-1 0-11-16,2 0-6 0,0 0-6 0,-2-2-4 15,1-1-4-15,-1 1 8 0,-1-2-11 0,1-1-19 16,-5-7 21-16,7 13-1 0,-7-13 1 15,7 9 0-15,-7-9-5 0,5 8 2 0,-5-8 1 16,0 0 1-16,10 5 0 0,-10-5-2 0,0 0-4 16,10-4-6-16,-10 4 1 0,8-10-4 0,-8 10 0 15,8-17-5-15,-5 8-2 0,4-5-4 0,-4 0 3 16,0-1-8-16,1-1-4 0,0 0-8 0,-2-1-11 16,2 2-18-16,0-1-2 0,-1 0-24 0,2 4-49 15,-3-1-59-15,1 2-20 0,-1 1-135 0,-2 10-69 16,4-17-105-16,-4 17-77 0,5-12-291 0,-5 12-433 15</inkml:trace>
  <inkml:trace contextRef="#ctx0" brushRef="#br1" timeOffset="-195184.11">6635 10269 38 0,'0'0'467'0,"0"0"-89"0,0 0-101 0,0 0 1 15,0 0-95-15,0 0 30 0,14 1-112 16,-14-1 48-16,0 0-97 0,14-2 65 0,-14 2-92 16,14-1 59-16,-14 1-81 0,13-2 59 0,-13 2-66 15,15-3 66-15,-15 3-66 0,13-2 66 0,-13 2-67 16,13-3 65-16,-13 3-65 0,10-5 56 0,-10 5-66 15,9-8 60-15,-9 8-65 0,6-10 62 0,-6 10-69 16,7-12 64-16,-7 12-59 0,2-15 66 0,-2 15-60 16,0-13 65-16,0 13-57 0,-1-14 63 15,1 14-50-15,-3-13 64 0,3 13-49 0,-5-11 42 0,5 11-54 16,-6-10 40-16,6 10-58 0,-10-7 56 0,10 7-61 16,-13-3 52-16,13 3-54 0,-14 1 48 0,14-1-49 15,-17 5 51-15,17-5-55 0,-14 10 68 0,6-2-36 16,1 1 51-16,2 0-48 0,-2 2 70 15,4 0-49-15,-3 3 63 0,4-3-51 0,-1 1 55 16,2 1-66-16,0-1 51 0,-2 2-58 0,3-2 60 16,3 0-62-16,-2 1 52 0,1-2-62 0,2 0 55 15,3 1-63-15,-1-2 62 0,2 0-64 0,3-2 60 16,0 0-69-16,1-1 63 0,2-1-69 0,-1-2 65 16,4-1-65-16,-4-2 55 0,2-1-68 0,0-2 38 15,2-1-62-15,-3-3 52 0,1-1-62 0,-1-1 56 16,0-4-68-16,-1-3 63 0,0-1-64 15,-2-4 66-15,-2 1-64 0,0-3 64 0,0-5-57 16,-4 3 65-16,1 0-56 0,-1-2 8 0,0 0 7 16,-3 3 12-16,-1-1 14 0,2 3-5 15,-2 3 3-15,-1 1 11 0,2 3 60 0,-2 1-65 16,1 1 50-16,-1 12-71 0,0-18 51 0,0 18-62 16,-1-13 59-16,1 13-51 0,0 0 14 0,0 0 6 15,0 0 12-15,-13 1 5 0,13-1 67 0,-5 14-51 16,1-3 67-16,1 0-56 0,0 3 67 0,0 3-63 15,0-2 67-15,1 4-57 0,-1 1 68 0,1-1-62 16,-1 2 48-16,2-1-67 0,1-1 43 0,-1 0-55 16,1 1-16-16,0-2 15 0,1 0-6 0,0-1-2 15,-1-1 0-15,4 0-11 0,-3-3-47 0,1 0-78 16,0-2-38-16,1 1-177 0,-1-3-63 16,2 1-120-16,1-3-472 0,0 1-590 0</inkml:trace>
  <inkml:trace contextRef="#ctx0" brushRef="#br1" timeOffset="-194619.85">7496 10062 63 0,'-2'-11'390'16,"2"11"-81"-16,-4-9-39 0,4 9-37 0,0 0-49 16,-4-10-34-16,4 10-34 0,0 0-21 0,0 0-14 15,-8-4 3-15,8 4-9 0,0 0-1 16,0 0-4-16,-6 5-5 0,6-5-3 0,0 0 11 16,-5 10 33-16,5-10-65 0,0 0 46 0,-3 13-62 15,3-13 55-15,0 0-66 0,0 13 55 0,0-13-60 16,3 10 54-16,-3-10-59 0,4 10 49 0,-4-10-56 15,6 7 53-15,-6-7-55 0,10 7 52 0,-10-7-52 16,11 4 53-16,-11-4-51 0,11 2 53 0,-11-2-52 16,0 0 50-16,15-2-52 0,-15 2 47 0,9-5-58 15,-9 5 50-15,8-9-49 0,-8 9 49 0,4-10-56 16,-4 10 5-16,0-14 3 0,0 14 3 0,-1-13-2 16,1 13 0-16,-4-13 2 0,4 13-1 15,-8-11-3-15,8 11 2 0,-11-8-10 0,11 8-10 16,-12-5-30-16,12 5-32 0,-15-1-52 0,15 1-12 15,-13 5 2-15,13-5-18 0,-14 9-35 0,8-3-58 16,-1 3-44-16,2-2-157 0,0 3 49 0</inkml:trace>
  <inkml:trace contextRef="#ctx0" brushRef="#br1" timeOffset="-194268.2">7461 10292 47 0,'0'0'427'0,"0"0"-35"0,0 0-114 0,0 0 18 15,0 0-120-15,0 0 37 0,0 0-84 0,0 0 67 16,0 0-69-16,-4 10 43 0,4-10-73 0,0 0 40 16,-2 13-56-16,2-13 57 0,0 0-59 0,-1 15 40 15,1-15-70-15,1 11 50 0,-1-11-72 0,0 0 47 16,3 14-60-16,-3-14 47 0,4 10-59 0,-4-10 53 15,7 8-55-15,-7-8 50 0,8 6-51 16,-8-6 55-16,12 5-58 0,-12-5 58 0,12 2-57 16,-12-2 57-16,0 0-55 0,17-2 50 0,-17 2-61 0,10-6 60 15,-10 6-54-15,9-9 77 0,-9 9-54 16,7-11 67-16,-7 11-76 0,2-12 56 0,-2 12-74 16,-1-14 53-16,1 14-67 0,-4-12 52 0,4 12-85 15,-6-10-8-15,6 10-140 0,-8-6-31 0,8 6-94 16,0 0-40-16,-12-4-87 0,12 4-283 0,0 0-245 15</inkml:trace>
  <inkml:trace contextRef="#ctx0" brushRef="#br1" timeOffset="-193337.16">8214 10066 10 0,'3'-12'496'0,"-3"12"-83"16,0 0-31-16,1-15-27 0,-1 15-16 0,0 0-27 16,2-10-52-16,-2 10-40 0,0 0-43 0,0 0-38 15,0 0-29-15,1-12-32 0,-1 12-16 0,0 0-14 16,0 0-7-16,0 0 6 0,0 0 10 0,0 0 25 16,0 18 23-16,0-18-4 0,0 18-6 0,0-5 10 15,0 0 6-15,0 1 6 0,-1 3-9 0,1 0-10 16,-2 1-5-16,2-1-11 0,-1 1-8 0,1-1-13 15,-1-2-8-15,1-1-13 0,0 1-1 16,-2-2-5-16,2 1-13 0,2-3-50 0,-2-11-75 16,0 22-80-16,0-22-23 0,1 18-135 0,-1-18-11 15,1 13-66-15,-1-13-43 0,3 11-37 0,-3-11-253 16,0 0-261-16</inkml:trace>
  <inkml:trace contextRef="#ctx0" brushRef="#br1" timeOffset="-193137.44">8271 10096 32 0,'1'-13'418'0,"0"2"-71"0,0 0-50 15,2 1-36-15,0 1-37 0,-1-1-49 0,1 1-21 16,1 0-35-16,0 1-20 0,1-1-28 16,1 2 1-16,0 0-31 0,2 1-9 0,0 1-15 0,3 1 4 15,-2 0-11-15,1 0 4 0,3 2-6 16,-1 1-1-16,0 0-20 0,-12 1-40 0,24 0-32 15,-24 0-76-15,24 2-62 0,-14 0-55 0,0 2-226 16,-10-4 3-16</inkml:trace>
  <inkml:trace contextRef="#ctx0" brushRef="#br1" timeOffset="-192921.56">8266 10219 71 0,'0'0'482'0,"0"0"-24"0,0 0-112 16,0 0 20-16,0 0-103 0,2 12 2 0,-2-12-106 16,0 0 15-16,19 0-82 0,-19 0 29 0,19-2-72 15,-7 1 41-15,2-1-67 0,0 1 42 0,-1-1-62 16,2 1 20-16,1 0-109 0,0-2 7 0,0 1-106 16,-2 0-34-16,0-1-65 0,0 0-103 0,-14 3-178 15,23-4-79-15</inkml:trace>
  <inkml:trace contextRef="#ctx0" brushRef="#br1" timeOffset="-192653.51">8696 10029 275 0,'0'0'504'0,"5"-9"-39"0,-5 9-44 0,0 0-25 15,7-10-47-15,-7 10-60 0,0 0-49 0,5-8-45 16,-5 8-35-16,0 0-30 0,0 0-17 0,0 0 10 15,0 0 4-15,0 0 30 0,9 5 29 0,-9-5-9 16,4 12-50-16,-4-12 39 0,4 16-8 0,-1-7-17 16,-1 3-1-16,0 0-21 0,-1 1-7 0,2-1-15 15,-2 3-10-15,2 1-17 0,-1-1-9 0,0 0-10 16,-1 0-6-16,2-1-9 0,-2 0-21 0,0-1-46 16,0-1-51-16,1 0-79 0,-2-12-92 0,1 20-15 15,-1-20-120-15,1 18-26 0,-1-18-75 16,3 13-20-16,-3-13-472 0,0 0-574 0</inkml:trace>
  <inkml:trace contextRef="#ctx0" brushRef="#br1" timeOffset="-192396.56">8725 10120 37 0,'0'-14'445'0,"1"1"-75"0,1 2-26 16,2-3-31-16,0 1-30 0,0-1-18 0,2 1-30 15,1-1-51-15,-1 1-18 0,3 1-28 0,-1 1-18 16,1 1-21-16,2 0-21 0,-2 1-16 15,1 1-15-15,3 1-12 0,-3 2-7 0,0 0-8 16,3 3-9-16,-3-1-4 0,2 2-27 0,-12 1-39 16,24 1-52-16,-12 2-59 0,-2-1-20 0,0 3-49 15,0 1-53-15,-3 0-48 0,-2 2-244 0,-5-8-97 16</inkml:trace>
  <inkml:trace contextRef="#ctx0" brushRef="#br1" timeOffset="-192128.75">8786 10167 419 0,'0'0'561'0,"0"0"6"0,-8 4-109 15,8-4-1-15,0 0-150 0,0 0-4 0,0 0-122 16,0 0 25-16,0 0-100 0,0 0 36 0,18 2-86 16,-18-2 43-16,15-2-77 0,-15 2 50 0,22 0-66 15,-10-1 46-15,3 1-83 0,-2-1 30 0,2 0-93 16,-2 0 8-16,0-1-104 0,1 1 2 0,-3 0-99 15,2 0-21-15,-13 1-32 0,20-2-92 0,-20 2-217 16,16-4-158-16</inkml:trace>
  <inkml:trace contextRef="#ctx0" brushRef="#br1" timeOffset="-190653.93">9530 10036 68 0,'5'-12'459'0,"-5"12"-75"0,2-10-18 0,-2 10-7 0,3-9-9 16,-3 9-7-16,4-9-37 0,-4 9-24 0,0 0-51 15,2-11-5-15,-2 11-59 0,0 0-3 0,4-9-59 16,-4 9 4-16,0 0-51 0,0 0 13 0,0 0-39 16,0 0 25-16,0 0-32 0,0 0 29 0,0 0 7 15,7 11 5-15,-7-11 5 0,2 15 9 0,-1-4-4 16,-1-11-1-16,4 24 10 0,-4-10-3 0,3 2-4 15,-2 0-2-15,0 1-11 0,-1 0-15 0,1-1-1 16,1 1-12-16,-2 0-4 0,0-2-7 0,0-1-6 16,0 0-25-16,0-1 26 0,0-1-3 15,-2-1-13-15,2-11 11 0,-1 19-6 0,1-19 7 16,-1 16 4-16,1-16-3 0,0 13 3 0,0-13 3 16,0 0 3-16,-1 13-1 0,1-13-1 0,0 0-7 15,0 0-13-15,0 0-12 0,0 0-4 0,0 0-4 16,-9-6 0-16,9 6-50 0,-3-14-16 0,3 14 18 15,-1-22-32-15,1 9 38 0,1 0-21 0,1-4 45 16,-1 1-35-16,1 1 37 0,3-1-26 0,0 1 35 16,1-1-33-16,-1 1 32 0,1 3-27 0,3-2 32 15,-1 2-32-15,-2 2 34 0,2 1-31 0,-1 2 27 16,0-1-30-16,0 2 25 0,-7 6-36 0,15-7 18 16,-5 4-29-16,-10 3-31 0,15-2-49 15,-15 2-58-15,17 2-75 0,-17-2-36 0,15 2-34 16,-15-2-38-16,18 6-54 0,-18-6-189 0,13 6-146 15</inkml:trace>
  <inkml:trace contextRef="#ctx0" brushRef="#br1" timeOffset="-190188.97">9855 10140 46 0,'8'6'460'0,"-8"-6"-107"0,0 0-49 0,0 0-30 16,0 0-10-16,0 0 8 0,0 0-96 0,0 0 18 16,0 0-91-16,12 5-19 0,-12-5-13 0,0 0-1 15,0 0-16-15,0 0-12 0,15 0 4 0,-15 0-18 16,0 0-1-16,13-1 8 0,-13 1-4 0,0 0-2 16,11-4 0-16,-11 4-4 0,0 0-6 0,11-8 2 15,-11 8 2-15,6-7-6 0,-6 7-12 0,7-12 5 16,-7 12 0-16,4-15-5 0,-1 5-3 0,-3 10 2 15,2-18-3-15,-2 18 5 0,3-18 5 0,-3 18 7 16,0-15 7-16,0 15 0 0,-1-13-3 16,1 13-5-16,-3-13-1 0,3 13-8 0,-2-10-2 15,2 10-3-15,-8-6-2 0,8 6-2 0,0 0 0 16,-17-2 17-16,17 2-4 0,-13 5-1 0,13-5 7 16,-15 10 8-16,9-3 9 0,-2 2 66 0,2 2-63 15,-2-1 62-15,2 3-56 0,1-2 63 0,-1 3-51 16,1-1 56-16,2 0-69 0,0 0 61 0,2-2-63 15,0 1 55-15,1 0-61 0,0-12 2 0,1 22 0 16,3-13-5-16,1 1 7 0,0 0-6 0,1-3-3 16,5 1-5-16,1-1-3 0,1-1-49 0,1-1-47 15,1-1-67-15,2-2-77 0,0-1-86 0,2-1-58 16,-1-1-46-16,2-1-48 0,-2 0-351 0,0-4-335 16</inkml:trace>
  <inkml:trace contextRef="#ctx0" brushRef="#br1" timeOffset="-189802.57">10317 10014 164 0,'0'0'304'0,"1"-13"-48"15,-1 13-39-15,-1-13-11 0,1 13-60 16,-4-13-30-16,4 13-18 0,-5-11-15 0,5 11-18 16,-9-10-12-16,9 10-5 0,-10-8-2 0,10 8-6 15,-13-6 9-15,13 6-19 0,-14-4 32 0,14 4-34 16,-16 0 2-16,16 0-7 0,-15 3 11 0,15-3-12 15,-14 4-2-15,14-4-1 0,-15 9 5 16,15-9-8-16,-12 9 10 0,12-9-8 0,-9 13 0 16,9-13 6-16,-7 13 5 0,7-13 3 0,-4 13 0 15,4-13 1-15,0 13 6 0,0-13-6 0,4 15 6 16,-4-15 4-16,10 14 3 0,-5-6-3 0,0-1-4 16,3 1-7-16,1-1 46 0,-2 0-62 0,1-1 54 15,0 1-65-15,3 2 48 0,-2-3-59 0,-1 1 49 16,2-1-54-16,-4 1 44 0,2-1-52 0,-8-6 51 15,10 12-56-15,-10-12 55 0,11 11-39 16,-11-11 45-16,2 9-49 0,-2-9 52 0,-4 11-55 16,4-11 54-16,-11 9-53 0,3-5 55 0,-1 0-53 15,-2 0 53-15,0-1-52 0,-1-2 52 0,-1 2-56 16,0-2-2-16,-2 0-28 0,2-1-75 0,-1-1-74 16,1 0-60-16,2 0-109 0,-2-2-330 0,13 3-198 15</inkml:trace>
  <inkml:trace contextRef="#ctx0" brushRef="#br1" timeOffset="-189419.08">10510 9981 20 0,'0'0'519'0,"0"0"-71"15,-3-14-54-15,3 14-37 0,0 0-37 0,-1-11-47 16,1 11-63-16,0 0-51 0,0 0-34 0,0 0-27 16,-3-10-20-16,3 10-6 0,0 0 4 0,0 0 12 15,0 0 10-15,0 13-3 0,0-13 9 0,0 13 21 16,0-13 11-16,3 22 0 0,-3-10 12 15,0 2-8-15,1 3 9 0,-1 1-10 0,0 0-13 16,0 1-19-16,0 0-7 0,-1 2-20 0,1-2-17 16,0 0-13-16,0 0 2 0,0 0-18 0,0-1 2 15,1-1-3-15,-1 0-6 0,0-2-7 0,2-2-1 16,-2 0-13-16,1-2-31 0,-1-11-55 0,1 21-70 16,-1-21-64-16,0 16-61 0,0-16-21 0,1 15-120 15,-1-15-25-15,0 0-53 0,0 12-407 0,0-12-466 16</inkml:trace>
  <inkml:trace contextRef="#ctx0" brushRef="#br1" timeOffset="-189106">10509 10038 13 0,'3'-13'500'0,"0"1"-94"15,1 3-34-15,-2-2-37 0,2 0-42 0,0 1-39 16,1 2-44-16,2 0-50 0,-1 1-29 0,3-1-26 15,1 3-19-15,0 2-16 0,3-1-11 0,0 3-3 16,1 1-11-16,0 0 19 0,1 3-28 0,-1-1-6 16,2 2-5-16,-2 1-3 0,0 2-7 0,-3-2 3 15,1 3-3-15,-2 1-2 0,-2-1-1 0,-3 2-3 16,-1 0 2-16,-2-1 0 0,-2-9 53 0,-2 21-60 16,-2-12 46-16,-1 0-59 0,-2 1 50 0,-2-1-52 15,2-1 52-15,-2 0-54 16,0-3 55-16,-1 0-59 0,1 0 59 0,-2-1-64 15,0-2 33-15,-1-1-91 0,12-1 7 0,-19-1-102 16,19 1-48-16,-18-4-49 0,18 4-54 0,-16-7-88 16,16 7-227-16,-11-11-153 0</inkml:trace>
  <inkml:trace contextRef="#ctx0" brushRef="#br1" timeOffset="-188673.36">10966 9972 443 0,'0'0'386'16,"0"0"-37"-16,4-11-23 0,-4 11-43 0,0 0-31 16,0 0-59-16,4-9-34 0,-4 9-53 0,0 0-8 15,0 0-25-15,0 0 2 0,0 0-18 0,0 0 17 16,-5 9 5-16,5-9-11 0,-4 13 7 0,4-13 6 15,-5 16-10-15,5-16-6 0,-4 20-1 0,2-10 0 16,0 1 0-16,2-11-4 0,-1 22-10 0,1-22-7 16,0 21-5-16,0-21-2 0,1 20 9 15,-1-20-11-15,4 20-2 0,-4-20 2 0,4 15-2 16,-4-15 4-16,9 14 9 0,-9-14 7 0,12 11 3 16,-4-7-5-16,-8-4-3 0,17 5-7 0,-17-5 1 15,23 0-6-15,-23 0-3 0,23-5 1 0,-13 2-7 16,1-2-2-16,0-1 0 0,-1-2 0 0,0-1-3 15,-2 0-7-15,-2 0-28 0,-2 0 30 0,1-1-35 16,-5-1 29-16,1-1-33 0,-1 12 24 0,-1-23-30 16,-4 12 22-16,1-2-37 0,-4 1 9 15,1 1-52-15,-3 1-12 0,1 1-59 0,-2 2-36 16,0 1-59-16,2 1-37 0,-1 2-1 0,10 3-38 16,-19-3-8-16,19 3-93 0,-18 3-164 15,18-3-107-15</inkml:trace>
  <inkml:trace contextRef="#ctx0" brushRef="#br1" timeOffset="-188135.32">11255 9982 309 0,'0'0'403'0,"7"-8"-90"16,-7 8-36-16,0 0-39 0,7-10-38 0,-7 10-17 16,0 0-40-16,8-5-13 0,-8 5-17 0,0 0-12 15,0 0 0-15,12 5-8 0,-12-5-14 0,8 6-4 16,-8-6 1-16,6 8-4 0,-6-8-12 0,6 10-6 16,-6-10-6-16,5 11-9 0,-5-11-4 0,5 12-3 15,-5-12 44-15,2 12-57 0,-2-12 50 0,-2 12-63 16,2-12 54-16,-4 12-64 0,4-12 52 0,-4 10-56 15,4-10 53-15,-4 9-54 0,4-9 63 0,0 0-54 16,-5 10 60-16,5-10-57 0,0 0 59 16,0 0-59-16,0 0 4 0,0 0-2 0,-11-1 1 0,11 1-5 15,0 0 1-15,-7-11-2 0,7 11-1 16,0-13 0-16,0 13 24 0,-2-15-27 0,2 15-3 16,2-18-4-16,2 7-17 0,-1 1 16 0,0 0 4 15,1 0 0-15,1 1-3 0,1 0 2 16,0 0-3-16,2 0-1 0,-2 2-4 0,2 1-2 15,-1-1 2-15,3 2 0 0,-2 0 2 0,2 1 0 16,-1 1 1-16,2 0 2 0,-11 3 2 0,19-1 0 16,-19 1 1-16,20 4 1 0,-8-2 6 0,-2 3-3 15,-1 1 3-15,2 0 7 0,0 3 1 0,-1-1 0 16,1 2 1-16,-4-1-2 0,0 2 5 0,0-2 0 16,-2 2-3-16,1-1 4 0,-2 1 47 15,-1-1-61-15,-2 1 59 0,-1-11-93 0,0 21-4 16,0-21-127-16,-1 18-73 0,1-18-44 0,-3 15-42 15,-1-7-75-15,4-8-256 0,-5 13-165 0</inkml:trace>
  <inkml:trace contextRef="#ctx0" brushRef="#br1" timeOffset="-187557.04">11909 10024 196 0,'5'-9'390'0,"1"2"-51"0,-1 0-48 16,-5 7-30-16,4-13-17 0,-4 13-39 0,2-14-21 15,-2 14-28-15,2-14-30 0,-2 14-23 0,0-13-9 16,0 13-16-16,-4-12-20 0,4 12-11 0,-7-10-12 16,7 10-10-16,-12-7-2 0,12 7 5 0,-13-3-14 15,13 3-18-15,-15 0 15 0,3 2-8 0,3 2 14 16,1 0-15-16,-1 3 14 0,-4 0-4 0,4 1 12 15,0 2 0-15,1 0-1 0,2-1-2 0,-3 2 3 16,5-2-3-16,-1 1 21 0,0-1-24 16,5-9 3-16,-2 18 1 0,2-18-1 15,-3 17 2-15,3-17-3 0,3 15 8 0,-3-15 11 16,9 11-11-16,-9-11 1 0,12 10 0 0,-2-6-4 16,-10-4-5-16,19 4 2 0,-19-4 1 0,20-1 0 15,-20 1-6-15,22-4 2 0,-10-1-3 0,-1-3 3 16,-1 0-5-16,1-3 2 0,0 0 5 0,-1-3-9 15,-1-1-10-15,-1-3 17 0,0-2-9 0,-2 0-8 16,0-2 0-16,-4-1 49 0,2-2-61 0,-1 0 52 16,-2 0-57-16,-1 0 54 0,3 1-63 0,-3 3 57 15,0 3-52-15,0 0 65 0,-3 4-59 0,3 1 60 16,0 1-70-16,0 12 46 0,-1-19-65 0,1 19 61 16,-3-13-56-16,3 13 61 0,0 0-60 15,0 0 61-15,-12-1-52 0,12 1 62 0,-6 10-49 16,6-10 66-16,-8 17-44 0,5-6 3 0,-1 2 8 15,0 1 10-15,2 2 4 0,-2-1 7 0,4 3-25 16,-2-1 28-16,0 2-24 0,1 1 21 0,1-2-7 16,1 1-4-16,1 0-2 0,0 0-5 0,0-1-3 15,2-1 0-15,0 1-6 0,0-2-33 0,1-1-53 16,3 0-55-16,2-1-24 0,-2-2-122 0,3 1-42 16,4-2-31-16,2 0-54 0,-3-4-39 0,3-1-236 15,-1-1-184-15</inkml:trace>
  <inkml:trace contextRef="#ctx0" brushRef="#br1" timeOffset="-187168.46">12370 9846 383 0,'0'0'318'0,"-7"-10"-76"0,7 10 7 15,-7-10-78-15,7 10-30 0,-11-7-26 0,11 7-24 16,-14-5-13-16,14 5-14 0,-13-4-13 15,13 4-8-15,-16-2-5 0,16 2-8 16,-14 1-9-16,14-1 6 0,-16 2-2 0,16-2 2 0,-13 7 0 16,13-7 2-16,-15 8 5 0,15-8-2 0,-14 11-5 15,14-11 4-15,-10 12-2 0,5-5 10 16,5-7 10-16,-8 14 14 0,8-14 4 0,-4 13-3 16,4-13 5-16,0 15 7 0,0-15-4 0,4 14 0 15,-4-14-2-15,10 16-10 0,-5-9-11 0,3 1-6 16,1 1-4-16,0-1-5 0,0 1-4 0,0-1-3 15,-3 1 2-15,4-2-2 0,-3-1-1 0,-1 1-4 16,1-1 1-16,-7-6-2 0,11 9-3 0,-11-9 3 16,9 10 4-16,-9-10 6 0,4 7-1 0,-4-7 3 15,0 0-5-15,0 0-3 0,-6 11-3 16,6-11-1-16,-13 4-2 0,13-4-4 0,-19 2-8 16,6-1-7-16,0 0-37 0,0-1-80 0,-2 1-121 15,2-1-82-15,-1-1-106 0,14 1-380 0,-23 0-338 16</inkml:trace>
  <inkml:trace contextRef="#ctx0" brushRef="#br1" timeOffset="-186298.2">13247 9812 283 0,'0'0'383'0,"0"-13"-45"0,0 13-3 15,0 0-29-15,0-15-28 0,0 15-22 0,0 0-25 16,0-12-30-16,0 12 33 0,0 0-77 0,1-11 35 16,-1 11-81-16,0 0 3 0,0 0 10 0,0 0-76 15,0 0 45-15,0-13-71 0,0 13 44 16,0 0-62-16,0 0-4 0,0 0 3 0,0 0 6 0,0 0 7 15,2 10 0-15,-2-10 7 0,2 11 7 16,-2-11 4-16,4 17-1 0,1-7 0 0,-4 1-22 0,1 1 27 16,0 0-31-16,2 2 24 0,1 1-27 15,-3-1 23-15,0 0-3 0,2-1-4 0,-2 1-21 16,1-3-50-16,0 2-67 0,-1-2-71 0,-2-11-100 16,2 19-37-16,-2-19-54 0,4 16-57 0,-4-16-308 15,3 11-253-15</inkml:trace>
  <inkml:trace contextRef="#ctx0" brushRef="#br1" timeOffset="-186073.36">13461 9864 420 0,'0'0'399'0,"0"0"-61"0,0 0-60 0,0 0-32 0,-4-9-37 15,4 9-29-15,0 0-35 0,0 0-24 16,0 0-25-16,-9 2-20 0,9-2 4 0,-8 7-20 15,8-7 8-15,-8 10 5 0,8-10-13 0,-9 13-13 16,9-13 4-16,-12 13 7 0,8-6-26 16,-1 2-4-16,-3-2-2 0,3 2-2 0,1-2-2 15,-4 1-5-15,2-1-26 0,2 0-53 16,-1 1-92-16,5-8-54 0,-10 10-47 0,10-10-80 0,-10 10-339 16,10-10-182-16</inkml:trace>
  <inkml:trace contextRef="#ctx0" brushRef="#br1" timeOffset="-185607.72">13430 9876 309 0,'0'0'423'0,"0"0"-63"0,8-7-56 16,-8 7-34-16,0 0-60 0,0 0-24 16,8-6-45-16,-8 6-8 0,0 0-21 0,0 0 10 0,13 4-12 15,-13-4 15-15,9 4-19 0,-9-4 7 16,14 8-22-16,-8-2 10 0,-6-6-23 0,15 11 12 0,-7-7-30 15,-2 2 5-15,3 0-20 0,1 0 7 16,-4 0-5-16,3 1-5 0,-1-3-12 0,2 2-3 0,-3-1-20 16,1 0-34-16,1-2-33 0,-1 2-29 0,-8-5-23 15,17 6-5-15,-17-6-23 0,16 3-6 16,-16-3 23-16,13-1 14 0,-13 1 13 0,14-5 10 16,-5 1 19-16,-9 4 18 0,11-12 11 0,-5 5 12 15,-2-3 22-15,0 0 24 0,-2-1 18 0,2 0-12 16,-3-3 24-16,1 1 4 0,-2-1 9 0,0 0 57 15,-2 0-41-15,2 1 70 0,0 1-55 0,-1 1 53 16,-1 1-68-16,2 10 44 0,-2-18-70 0,2 18 37 16,0-14-75-16,0 14 36 0,-2-12-72 15,2 12 48-15,0 0-57 0,0 0 54 16,-2-9-62-16,2 9 62 0,0 0-54 0,0 0 64 0,-3 13-50 16,3-13 18-16,-3 14 17 0,3-14 5 0,-2 20 3 15,0-7 4-15,2-1-22 0,-2 1 20 16,2 2-23-16,-2 1 14 0,0-3 1 0,2 2-1 15,-1-2-3-15,1 0-17 0,0 0-62 0,-1-1-81 16,1 0-93-16,0-12-63 0,0 22-62 0,0-22-77 16,0 17-318-16,0-17-268 0</inkml:trace>
  <inkml:trace contextRef="#ctx0" brushRef="#br1" timeOffset="-185084.18">13895 9543 435 0,'0'0'508'0,"2"-18"-120"0,-2 18 10 0,2-14-89 16,-2 14 6-16,0 0-121 0,4-14 2 0,-4 14-92 16,0 0 25-16,0 0-74 0,0 0 43 0,0 0-57 15,0 0 56-15,0 0-40 0,8 6 51 0,-8-6-31 16,2 19 80-16,0-7-63 0,0 1 59 0,-2 3-49 15,2 2 7-15,-2 1 15 0,2 0-4 16,-2 1-40-16,0 0 21 0,0 0-35 16,-2 1 26-16,0-1-39 0,2-1-12 0,0 2 0 15,-2-3 21-15,0 0-33 0,2 0 15 0,-2-3-25 16,1-1 15-16,0-2-20 0,1 0 21 0,0-12-33 16,-1 18 40-16,1-18-22 0,-2 14 13 0,2-14-10 15,-3 12 12-15,3-12-42 0,0 0 9 0,0 0-52 16,0 0-20-16,0 0-29 0,0 0-20 0,0 0 17 15,0 0-20-15,3-11 27 0,0 2-5 16,-3 9-2-16,4-21 10 0,-2 9 5 0,2 0 14 0,-1 2 69 16,1-4-54-16,0 1 56 0,1 3-56 0,0-2 58 15,-1 3-60-15,3-1 60 0,-1 2-56 16,1 1 59-16,2 0-54 0,-4 0 53 0,-5 7-56 0,17-8 58 16,-17 8-56-16,18-3 58 0,-18 3-54 0,14 0 57 15,-14 0-56-15,16 4 66 0,-16-4-54 16,15 11 66-16,-7-4-49 0,-2 1 11 0,0 1 10 15,-1 0 11-15,-1 2 0 0,2-1 0 0,-4 1-2 16,0 1-14-16,2-1 24 0,-3 1-21 0,0-1 19 16,-1-11-19-16,2 21-44 0,-2-21-57 0,-2 19-77 15,2-19-97-15,-1 17-61 0,1-17-75 0,-3 14-400 16,3-14-339-16</inkml:trace>
  <inkml:trace contextRef="#ctx0" brushRef="#br1" timeOffset="-184191.32">14272 9852 256 0,'0'0'386'15,"13"-2"-93"-15,-13 2-43 0,0 0-47 0,13-3-21 16,-13 3-37-16,15-1-16 0,-15 1-21 0,15-2-17 15,-15 2-14-15,18-2 2 0,-18 2-1 16,16-3 1-16,-16 3-3 0,13-3-8 0,-13 3-8 0,12-5-9 16,-12 5-9-16,8-7 1 0,-8 7-14 0,9-10-9 15,-9 10-6-15,1-12-4 0,-1 12-2 16,4-12-3-16,-4 12-8 0,0-16 13 0,0 16 42 16,0-16-59-16,0 16 48 0,0-15-58 0,0 15 55 15,0-15-60-15,0 15 62 0,-2-14-56 0,2 14 63 16,-2-12-61-16,2 12 52 0,-3-9-60 0,3 9 53 15,0 0-62-15,-7-11 55 0,7 11-52 16,0 0 54-16,-9-5-50 0,9 5 64 0,-11 2-49 0,11-2 58 16,-12 9-44-16,4-3 61 0,8-6-38 0,-9 14 23 15,3-4 20-15,1 0 12 0,0 0-4 16,1 2 15-16,0 2 10 0,1-3-13 0,1 1-31 0,0 1 16 16,0-2-32-16,2 2 18 0,-2 0-32 15,2-13 26-15,2 23-35 0,0-13 27 0,0 0-31 16,5-1 16-16,1 1-50 0,2-2-17 0,3 0-49 15,5-4-48-15,-1 0-53 0,2-2-52 0,4-2-24 16,-1-1-20-16,3-2 13 0,-1-2 7 0,-1-3-5 16,-1 0 13-16,0-1 12 0,-3-2 51 0,0-1 16 15,-2-1 59-15,-2 0 42 0,-1-1 51 0,-4 3 41 16,-1-2 37-16,-1 1 39 0,1 2 21 0,-5 0-7 16,2 0 61-16,-6 10-44 0,8-15 77 0,-8 15-51 15,7-14 64-15,-7 14-66 0,6-10 41 16,-6 10-68-16,5-9 35 0,-5 9-76 0,0 0 38 0,4-9-70 15,-4 9 37-15,0 0-61 16,0 0 55-16,0 0-44 0,8-6 75 0,-8 6-55 16,0 0 60-16,0 0-54 0,4 12 73 0,-4-12-34 15,0 12 14-15,0-12-14 0,-1 14-9 0,1-14-4 16,-1 17-26-16,1-17 18 0,-2 17-34 0,2-17 19 16,-4 19-37-16,2-9 29 0,2-10-44 0,-4 17 30 15,4-17-37-15,-4 14 31 0,4-14-35 0,-3 12 32 16,3-12-30-16,-4 9 33 0,4-9-29 0,0 0 28 15,-3 11-25-15,3-11 26 0,0 0-32 16,0 0 20-16,0 0-41 0,-11 4 16 0,11-4-44 0,0 0 31 16,-4-13-43-16,4 13 27 0,-3-16-9 15,3 16-18-15,0-20 4 0,0 8 2 0,3-2-5 16,1 1 1-16,1-1 8 0,2 0 49 0,-1 1-51 16,3 0 52-16,1 1-52 0,-1 1 54 0,1 1-56 15,2 0 58-15,-1 2-55 0,0 2 58 0,3-2-57 16,-2 5 62-16,2 0-51 0,-1 1 56 0,2 2-49 15,-2 0 55-15,2 2-47 0,2 3 52 0,-3 0-52 16,0 1 2-16,-1 1 7 0,1 0 10 0,-4 3 14 16,0 0-15-16,2-1-1 0,-5 1 1 0,1 0 4 15,0 1-4-15,-4-1-29 0,-1 1-54 0,0-2-81 16,-2 2-81-16,-1-11-95 0,-1 19-28 0,1-19-100 16,-6 22-402-16,2-12-422 0</inkml:trace>
  <inkml:trace contextRef="#ctx0" brushRef="#br1" timeOffset="-183268.81">16198 9683 47 0,'-4'-8'341'0,"4"8"-59"0,-8-14-64 0,8 14 1 16,-6-11-35-16,6 11 32 0,-6-14-76 0,1 7 6 15,5 7-1-15,-6-12 56 0,6 12-74 0,-7-12 42 16,7 12-76-16,-9-12 39 0,9 12-61 0,-9-11 43 16,9 11-56-16,-12-9 39 0,3 4-58 0,9 5 43 15,-14-7-60-15,14 7 48 0,-19-5-54 0,19 5 49 16,-20-2-56-16,20 2 52 0,-22 1-55 0,8 0 58 15,2 3-60-15,0-1 47 0,-2 3-53 0,1 0 54 16,0 1-52-16,2 0 61 0,0 2-57 16,1 0 60-16,2 0-45 0,2 0 51 0,1 1-34 15,0-2 46-15,1 3-56 0,2-1 64 0,2-10-59 16,-2 18 3-16,2-18 6 0,3 17 13 16,2-9-6-16,0 0-16 0,1 1 2 0,2-2-6 15,2 0-1-15,4-1-8 0,-1 0-48 16,2-1-57-16,2-2-70 0,1 0-64 0,1-2-88 0,0-1-56 15,2 0-61-15,0-2-436 0,0-2-411 16</inkml:trace>
  <inkml:trace contextRef="#ctx0" brushRef="#br1" timeOffset="-182927.99">16383 9382 153 0,'0'0'429'0,"-4"-14"-79"0,4 14-35 15,-2-10-47-15,2 10-36 0,0 0-41 0,-3-12-42 16,3 12-32-16,0 0-2 0,0 0 51 0,0 0-56 16,0 0 38-16,0 0-42 0,0 0 67 0,-2 12-42 15,2-12 63-15,0 16-68 0,0-16 63 0,1 22-72 16,-2-8 48-16,1 0-47 0,1 2 51 0,-2 1-64 16,1 2-12-16,0 1-9 0,0-1-3 15,-2 2-9-15,2-2-12 0,0 1-9 16,-2-1-11-16,2 1-4 0,0-1-34 0,-1-1 34 15,-1-1-34-15,2-1 14 0,0-1-72 0,0-3-21 16,0 1-87-16,0-13-31 0,0 22-74 0,0-22-81 16,2 16-43-16,-2-16-32 0,1 13-58 0,-1-13-308 15,6 10-314-15</inkml:trace>
  <inkml:trace contextRef="#ctx0" brushRef="#br1" timeOffset="-182522.82">16604 9629 355 0,'0'0'422'0,"0"0"-125"0,0 0 21 15,-2-10-108-15,2 10 41 0,0 0-92 0,0 0 28 16,0 0-85-16,0 0 32 0,-12 3-62 0,12-3 62 16,-5 7-60-16,5-7 40 0,-7 10-64 0,7-10 43 15,-6 12-53-15,6-12 47 0,-3 13-63 0,3-13 48 16,-4 15-52-16,4-15 53 0,-3 16-54 0,3-16 51 15,0 17-58-15,0-17 51 0,0 16-61 0,0-16 0 16,0 14 4-16,0-14 1 0,3 13 7 0,-3-13 3 16,2 11 2-16,-2-11 2 0,7 9-4 0,-7-9-13 15,11 8-4-15,-11-8-6 0,15 3-17 0,-15-3-20 16,21 0-10-16,-10-1 4 0,1-1 5 0,1-2 6 16,0-1 3-16,-1-1 12 0,1 0 51 15,0-1-45-15,-3 0 46 0,-1-2-43 0,0 0 72 16,-1 0-50-16,-2 0 49 0,-1-1-58 0,-1 1 51 15,-1-2-56-15,-1 0 52 0,-1 0-53 0,1 1 50 16,-4-1-55-16,2 11 47 0,-2-20-58 0,2 20 48 16,-5-19-58-16,1 11 55 0,-1-1-60 15,5 9 51-15,-13-12-53 0,13 12 50 0,-15-7-49 16,15 7 50-16,-18-3-49 0,18 3 49 0,-21 2-55 16,9 2 36-16,0-1-85 0,-2 2 27 0,1 1-90 15,0 1 35-15,1-1-89 0,0 3-20 0,1-2-46 16,0 2-64-16,2 0-248 0,3-2-104 0</inkml:trace>
  <inkml:trace contextRef="#ctx0" brushRef="#br1" timeOffset="-182170.54">17041 9563 326 0,'9'-9'418'16,"-9"9"11"-16,5-9-123 0,-5 9 26 0,0 0-93 15,6-9 18-15,-6 9-99 0,0 0 9 0,0 0-85 16,0 0 34-16,0 0-71 0,-2-11 46 0,2 11-53 16,0 0 49-16,-14 3-49 0,14-3 41 0,-10 6-54 15,10-6 55-15,-13 10-47 0,4-3 56 0,2-1-54 16,0 2 49-16,-1 2-48 0,0 0 46 0,0 2-58 15,0-2 52-15,3 2-61 0,-1 1 53 0,-2-2-65 16,4 3 3-16,-1-2 3 0,3-2-1 0,-1 3 2 16,3-13 1-16,-3 20 3 0,3-20 2 0,3 19 2 15,1-10-2-15,1 0-2 0,1-1-9 0,3 0-32 16,2-4-27-16,0 2-50 16,2 0-45-16,0-4-64 0,1-1-47 0,0-1-31 0,4-1-34 15,-2-1-53-15,2-4-314 0,-2-1-199 16</inkml:trace>
  <inkml:trace contextRef="#ctx0" brushRef="#br1" timeOffset="-181909.97">17315 9371 250 0,'1'-13'527'0,"-1"13"-154"0,0 0 16 0,3-15-93 0,-3 15 20 15,0 0-96-15,0 0 1 0,1-11-88 0,-1 11 21 16,0 0-62-16,0 0 49 0,0 0-54 0,0 0 49 15,0 0-47-15,0 0 64 0,-2 12-48 16,2-12 66-16,-4 17-50 0,2-6 40 0,0 3-55 16,1 1 20-16,-2 1-38 0,0 3-11 0,2-1-11 15,-3 3-10-15,2 3-9 0,-2-3-7 0,1 1-5 16,1 0-7-16,1-3-21 0,-2 1-53 0,2-2-74 16,-1-2-70-16,1 0-32 0,0-1-153 0,0-4-33 15,-1 0-41-15,2-11-57 0,-1 17-285 0,1-17-312 16</inkml:trace>
  <inkml:trace contextRef="#ctx0" brushRef="#br1" timeOffset="-181572.35">17458 9579 28 0,'0'0'581'0,"6"-11"-179"0,-6 11 42 0,6-10-82 15,-6 10 27-15,5-8-105 0,-5 8-5 0,0 0-82 16,7-11 23-16,-7 11-91 0,0 0 31 0,0 0-86 15,4-10 39-15,-4 10-86 0,0 0 32 0,0 0-47 16,0 0 46-16,-5-8-65 0,5 8 50 0,0 0-60 16,-17-2 55-16,17 2-61 0,-15 1 56 0,15-1-63 15,-19 4 59-15,19-4-56 0,-22 2 51 0,12 1-58 16,0 0 58-16,0 1-63 0,-1-1 64 0,2 2-57 16,-1-2 57-16,1 2-55 0,1 0 60 15,1 0-59-15,7-5 63 0,-13 9-43 0,13-9 48 16,-9 11-58-16,9-11 73 0,-4 12-52 0,4-12 66 15,4 12-56-15,-4-12 58 0,10 13-64 0,-1-6 52 16,3 1-59-16,1-2 51 0,3 1-63 0,0-1 37 16,3 0-85-16,-3-1 33 0,2 1-99 15,0-1 29-15,-3-2-79 0,1 1 26 0,-3 0-110 16,-2-2-23-16,-11-2-22 0,20 5-49 0,-20-5-392 16,12 3-253-16</inkml:trace>
  <inkml:trace contextRef="#ctx0" brushRef="#br1" timeOffset="-180808.53">18190 9481 106 0,'0'0'483'0,"-2"-12"2"0,2 12-119 0,-5-9 21 15,5 9-83-15,0 0 7 0,-3-11-107 0,3 11 10 16,0 0-96-16,0 0 20 0,0 0-79 0,-4-10 35 16,4 10-56-16,0 0 58 0,0 0-46 15,0 0 65-15,-2 14-42 0,2-14 64 0,-2 12-57 16,2-12 55-16,-1 17-43 0,1-17 49 0,0 20-65 15,0-20 36-15,0 22-53 0,0-22-2 0,1 22 3 16,-1-22-24-16,0 21-9 0,0-21 2 16,3 19-11-16,-3-19-10 0,3 17-38 0,-3-17-62 15,2 14-26-15,-2-14-126 0,4 11-27 0,-4-11-114 16,6 8-49-16,-6-8-96 0,0 0-292 0,0 0-359 16</inkml:trace>
  <inkml:trace contextRef="#ctx0" brushRef="#br1" timeOffset="-180461.8">18198 9296 268 0,'0'0'316'16,"0"0"-54"-16,0 0-62 0,-6-8-13 0,6 8-66 15,0 0-3-15,0 0-41 0,0 0 8 16,0 0-39-16,0 0 22 0,0 0-49 0,0 0 30 15,0 0-35-15,0 0 30 0,0 0-30 0,-13 2 36 16,13-2-34-16,0 0 63 0,0 0-48 0,0 0 82 16,0 0-54-16,0 0 15 0,0 0 54 0,0 0-63 15,0 0 42-15,0 0-52 0,0 0 41 0,0 0-60 16,0 0 52-16,0 0-56 0,2-9 45 0,-2 9-48 16,0 0 58-16,0 0-53 0,0 0 54 0,3-10-67 15,-3 10 48-15,0 0-53 0,0 0 46 0,0 0-29 16,0-11-22-16,0 11-6 0,0 0 1 15,0 0-3-15,0 0 2 0,-3-10-2 0,3 10-2 16,0 0-2-16,0 0-2 0,0 0-1 0,0 0-3 16,0 0-10-16,0 0-21 0,-3-8-48 15,3 8-72-15,0 0-57 0,0 0-51 0,0 0-74 16,0 0-401-16,0 0-249 0</inkml:trace>
  <inkml:trace contextRef="#ctx0" brushRef="#br1" timeOffset="-179968.22">18578 9454 90 0,'0'0'442'0,"5"-8"-121"0,-5 8 16 0,2-10-107 15,-2 10-10-15,0 0-14 0,0-13-21 0,0 13 18 16,-2-10-93-16,2 10 35 0,-7-7-71 0,7 7 41 16,-6-7-67-16,6 7 42 0,-10-5-69 15,10 5 46-15,-13-2-64 0,13 2 48 0,-14 0-55 16,14 0 44-16,-15 3-51 0,15-3 51 16,-15 6-61-16,15-6 52 0,-15 9-54 0,9-4 57 0,-2 0-51 15,8-5 55-15,-13 13-53 0,13-13 61 16,-7 15-37-16,7-15 42 0,-7 15-46 0,7-15 50 15,-2 13-42-15,2-13 48 0,1 14-44 0,-1-14 59 16,5 13-50-16,0-6 51 0,3 0-56 0,-2 0 53 16,1-2-62-16,2 3 50 0,-2-2-68 0,5 0 51 15,-2 0-58-15,1 1 49 0,0-1-56 0,-2-1 48 16,1 1-58-16,-1 1 52 0,-2-1-56 0,1 0 56 16,0 0-56-16,-2 1 56 0,-6-7-51 15,10 12 60-15,-10-12-55 0,6 12 56 0,-6-12-51 0,1 12 58 16,-1-12-49-16,-4 10 56 0,4-10-56 0,-8 8 55 15,8-8-57-15,-14 5 55 0,14-5-59 16,-23 2 59-16,8-3-56 0,-2-1 52 16,-3 0-78-16,-3-4 8 0,1 1-138 0,-1-1-40 15,3-3-149-15,2 2-158 0,2-1-292 0,5-1-339 16</inkml:trace>
  <inkml:trace contextRef="#ctx0" brushRef="#br1" timeOffset="-178640.95">19494 9435 127 0,'0'0'334'0,"5"-10"-37"0,-5 10-51 0,5-11 44 16,-5 11-39-16,4-12 28 0,-4 12-4 15,4-10-20-15,-4 10-36 0,0 0-33 0,0-17-22 16,0 17-17-16,0 0-23 0,-4-14-25 0,4 14-12 16,0 0-30-16,-6-10-23 0,6 10-12 15,0 0-10-15,-12-5-1 0,12 5-11 0,0 0 46 16,-16 5-53-16,16-5 43 0,-13 8-59 0,13-8 55 15,-12 12-51-15,5-5 55 0,1 2-60 16,3-1 53-16,-1 0-55 0,0 2 57 0,4-10-49 16,-5 17 50-16,5-17-53 0,-5 17 56 0,5-17-51 15,0 16 59-15,0-16-56 0,2 13 60 0,-2-13-60 16,7 13 37-16,-7-13-55 0,7 10 51 0,-7-10-54 16,12 7 46-16,-12-7-59 0,15 1 49 0,-15-1-56 15,17-1 57-15,-17 1-61 0,18-7 52 0,-11 0-39 16,2 0 55-16,0-2-55 0,0 0 53 0,-2-2-46 15,-1-1 59-15,1 1-50 0,-3 2 63 0,0-2-38 16,0 3 57-16,-1-2-49 0,-3 10 57 0,5-14-54 16,-5 14-1-16,4-11 36 0,-4 11-61 15,3-10 30-15,-3 10-44 0,0 0 47 16,0 0-57-16,0 0 54 0,0 0-47 0,0 0 53 0,0 0-55 16,0 0 63-16,-6 14-55 0,6-14 55 0,-2 15-51 15,2-15 54-15,-3 18-50 0,3-18 49 16,0 21-51-16,0-21 55 0,0 20-50 0,0-20 54 15,1 19-52-15,2-10 54 0,-1 1-46 0,3 0 53 16,0-2-55-16,2-1 59 0,-1 2-57 0,3-3 52 16,3 0-75-16,-2-1 43 0,4-3-66 0,-2 1 47 15,0-2-56-15,2-1 57 0,-1-3-53 0,2 0 50 16,-2-2-44-16,1-2 51 0,-1-3-40 0,-3 1 48 16,4-5-53-16,-3-2 56 0,0 0-57 0,-2-2 45 15,-3-3-52-15,2 0-7 0,-3-1-1 0,2-2 6 16,-2 1 10-16,-3-2 10 0,1 1 3 15,-1 2 16-15,0 2 10 0,0 2 11 0,-2 3 6 16,2 1-3-16,-2 3-9 0,1 0-12 0,0 0-14 16,-1 11 0-16,0-13 3 0,0 13 14 15,0 0 6-15,-2-10 1 0,2 10 8 0,0 0 3 16,0 0 4-16,-7 10 4 0,7-10 42 0,-5 13-11 16,5-13-5-16,-4 18 0 0,2-6 59 0,0 0-31 15,-3 4 41-15,4-1-62 0,-2 1 54 0,2 0-62 16,0 2 50-16,0 0-62 0,-1 0 48 0,2-1-67 15,0 1 51-15,0 0-64 0,2-1 52 0,-1 0-54 16,1 0 55-16,1-2-59 0,1 0 56 0,0-2-50 16,1 0 52-16,-1-2-60 0,-1 0 65 15,3-2-60-15,-3 0 60 0,4-2-60 0,-1 0 59 16,1-1-59-16,-1 0 36 0,2-1-84 0,-8-5 34 16,17 6-83-16,-17-6 24 0,18 4-89 15,-18-4 12-15,21 0-98 0,-21 0 6 0,23-3-35 16,-12 1-45-16,1-2-64 0,2-1-182 0,-3 1-90 15</inkml:trace>
  <inkml:trace contextRef="#ctx0" brushRef="#br1" timeOffset="-178378.25">19738 9347 117 0,'0'0'379'0,"-8"-8"-84"0,8 8 21 0,0 0-89 15,0 0-20-15,-1-11-25 0,1 11-14 0,0 0-12 16,9-6-2-16,-9 6 47 0,13-5-60 0,-13 5 36 16,21-4-69-16,-9 2 42 0,3-1-70 0,-1 2 35 15,2 1-70-15,-1-2 42 0,0 0-63 16,-2 0 39-16,1 0-63 0,-1 1 16 0,0-1-97 0,-13 2-13 15,19-3-137-15,-19 3-54 0,16-4-85 16,-16 4-376-16,11-2-254 0</inkml:trace>
  <inkml:trace contextRef="#ctx0" brushRef="#br1" timeOffset="-177744.05">20675 9403 233 0,'0'0'284'0,"-10"-2"-42"0,10 2-40 0,0 0 18 15,-13-4-65-15,13 4 21 16,0 0-67-16,-13-2 44 0,13 2-68 0,0 0 62 0,0 0-71 15,0 0 69-15,-12-1-69 0,12 1 65 16,0 0-58-16,0 0 67 0,0 0-44 0,0 0 63 0,0 0-53 16,0 0 56-16,16 0-69 0,-16 0 48 0,19 0-66 15,-19 0 54-15,27 0-63 0,-13 0 50 16,4 0-61-16,0-1 42 0,0 1-63 0,-1-1 49 16,-1-1-71-16,-1 2 59 0,-2 0-72 0,0-1 0 15,-1 0 0-15,-12 1-3 0,20 0-7 0,-20 0-34 16,16-1 11-16,-16 1-115 0,13-1-18 0,-13 1-121 15,13-2-30-15,-13 2-95 0,0 0-82 0,13-3-317 16,-13 3-330-16</inkml:trace>
  <inkml:trace contextRef="#ctx0" brushRef="#br1" timeOffset="-177344.23">21017 9232 406 0,'0'0'464'0,"0"0"-55"0,3-11-56 0,-3 11-36 16,0 0-35-16,0 0-57 0,0 0-36 0,0 0-53 15,4-8-24-15,-4 8-11 0,0 0-3 0,6 7-4 16,-6-7-6-16,6 11-1 0,0-4 22 0,-1 1 56 16,1 2-74-16,0 1-8 0,1 1 58 0,-1 1-62 15,1 0-11-15,-1 1-12 0,0 0-7 0,1 0-10 16,-1-1-2-16,-1 2-7 0,2-1-3 0,-2-2-2 15,-1 1 0-15,1-2-2 0,-1-1-2 16,-1-1-3-16,-3-9 4 0,9 16 2 16,-9-16 5-16,5 12 6 0,-5-12 15 0,6 10 32 15,-6-10 22-15,0 0 15 0,6 10-3 0,-6-10-24 16,0 0-1-16,0 0-14 0,0 0-15 0,13-4-12 16,-13 4-8-16,6-13-9 0,-2 5-7 0,0-2-4 15,0 1-7-15,1-4 1 0,-1-2-3 0,2 2-20 16,-2-1 17-16,0-2-22 0,-1 3 4 0,1-1-32 15,0 2 8-15,-1 0-45 0,-1 2-3 16,3 0-90-16,-5 10-37 0,4-16-65 0,-4 16-68 0,4-12-91 16,-4 12-39-16,4-10-43 0,-4 10-403 0,0 0-485 15</inkml:trace>
  <inkml:trace contextRef="#ctx0" brushRef="#br1" timeOffset="-176878.56">21379 9383 233 0,'0'0'436'0,"0"0"-24"16,0 0-127-16,11 3 19 0,-11-3-106 0,0 0 30 0,15-2-92 16,-15 2 21-16,12-1-78 0,-12 1 34 15,17-1-66-15,-17 1 43 0,18-4-43 0,-18 4 48 16,14-2-51-16,-14 2 55 0,14-4-49 0,-14 4 53 15,13-4-57-15,-13 4 40 0,10-8-58 0,-10 8 42 16,10-7-59-16,-10 7 48 0,6-10-61 0,-6 10 46 16,6-10-57-16,-6 10 57 0,3-12-60 15,-3 12 52-15,2-13-57 0,-2 13 53 0,-2-12-50 16,2 12 49-16,-2-11-53 0,2 11 3 0,-5-11 3 16,5 11 3-16,-10-9 3 0,10 9 2 0,-12-8-1 15,12 8 0-15,-13-5 3 0,13 5-1 0,-16-1 5 16,16 1 44-16,-17 2-54 0,17-2 54 15,-18 7-54-15,10-2 60 0,1 1-42 0,-1 2 74 16,2 0-47-16,-1 3 56 0,2-1-64 0,3 3 75 16,-3-1-54-16,3-1 59 0,1 2-63 0,1-1 53 15,1 0-56-15,1-1 60 0,1 0-59 0,1 0 39 16,1-1-37-16,3 1 45 0,1-2-53 0,4 0-5 16,0-1-4-16,3-2-3 0,3 0-3 0,4 0-7 15,-2-3-30-15,-1-1 10 0,2-2-88 0,0 0 25 16,-2-1-83-16,-1 0 16 0,-1-2-90 15,-1 0 1-15,-2 1-118 0,-2-1-34 16,-2-1-65-16,-11 4-378 0,15-6-355 0</inkml:trace>
  <inkml:trace contextRef="#ctx0" brushRef="#br1" timeOffset="-176011.7">22275 9015 394 0,'0'0'334'15,"0"0"28"-15,0 0-83 0,0 0 1 0,0 0 51 16,0 0-80-16,0 0 16 0,0 0-83 0,-5-8 33 16,5 8-72-16,0 0 30 0,0 0-79 15,0 0 35-15,0 0-79 0,0 0 40 0,0 0-71 16,0 0 55-16,0 0-39 0,0 0 67 0,0 15-52 15,0-15 4-15,1 14 32 0,-1-14 17 0,3 21-10 16,-3-8 26-16,1 0-43 0,0 3 40 0,-1 0-26 16,1 2 29-16,-1 2-4 0,2-2-1 0,-2 1-13 15,0 0-13-15,0 0-11 0,0 0-9 16,0-1-9-16,0 0-10 0,1 0-9 0,-1-1-7 16,0-2-4-16,0-1-6 0,0-2 2 0,1 1-10 15,-1-13-17-15,0 21-39 0,0-21-62 0,0 17-73 16,0-17-76-16,3 13-8 0,-3-13-102 15,1 10-39-15,-1-10-94 0,0 0-110 0,9 9-320 16,-9-9-494-16</inkml:trace>
  <inkml:trace contextRef="#ctx0" brushRef="#br1" timeOffset="-175589.33">22525 9347 213 0,'0'0'415'0,"0"0"-56"0,0 0-106 0,0 0 11 16,0 0-100-16,16-1 36 0,-16 1-105 0,0 0 44 15,14-2-92-15,-14 2 61 0,14-2-90 0,-14 2 63 16,13-3-73-16,-13 3 0 0,14-4 1 0,-14 4-3 16,12-6-2-16,-12 6-2 0,11-7-4 0,-11 7 5 15,10-11-10-15,-10 11 0 0,6-12-2 0,-6 12 3 16,4-13 9-16,-4 13-7 0,3-13 7 0,-3 13 10 15,-2-13-4-15,2 13 2 0,-4-14-3 0,4 14 11 16,-5-10-2-16,5 10-11 0,-7-12 6 0,7 12-6 16,-13-7 0-16,13 7-4 0,-14-4 0 0,14 4 2 15,-14-2-6-15,14 2 25 0,-14 3-16 0,5 1 19 16,9-4 0-16,-16 10 48 16,10-2-42-16,1-1 77 0,-3 1-39 0,5 2 45 15,-1 0-61-15,1 1 58 0,1 0-54 0,-1 0 50 16,3-11-61-16,-1 22 58 0,2-9-56 0,0-1 52 15,2-2-61-15,1 3 51 0,1-3-60 0,2 2 57 16,2-2-69-16,2-1 55 0,3 1-63 0,-2-3 51 16,5-1-111-16,0 0 6 0,0-2-114 0,0-2-19 15,2-2-123-15,-1-1-42 0,0-1-63 0,0-3-401 16,-1-1-332-16</inkml:trace>
  <inkml:trace contextRef="#ctx0" brushRef="#br1" timeOffset="-175207.35">22854 9176 35 0,'1'-10'451'0,"-1"10"-107"0,0 0-40 0,3-12-35 15,-3 12-24-15,0 0-25 0,5-8-24 0,-5 8-16 16,0 0-16-16,0 0-16 0,12 1-9 0,-12-1-17 16,8 6 6-16,-8-6 2 0,10 10-7 0,-10-10-8 15,12 13-5-15,-7-4 5 0,1 0 2 0,1 3-7 16,0-1-9-16,0-1-14 0,-1 2-12 0,2 1-12 15,-2-1-4-15,2 0-11 0,-2-1 40 0,-1 1-64 16,1-3-8-16,-1 1 51 0,1-2-60 0,-2 1 51 16,-4-9-56-16,9 15 6 0,-9-15 2 15,6 10 8-15,-6-10 5 0,5 9 8 0,-5-9 1 16,0 0 7-16,9 7-12 0,-9-7 7 16,0 0 5-16,0 0-4 0,12-1 4 0,-12 1-3 15,6-10-6-15,-6 10-9 0,5-15-32 0,-1 5 37 16,-1-1-33-16,-2-1 29 0,0 0-24 0,2-1 25 15,-2-3-35-15,2 2 27 0,-2 1-30 0,0 0 24 16,2-2-47-16,-2 3 6 0,2 2-66 0,-3 10-15 16,2-18-60-16,-2 18-79 0,2-14-104 0,-2 14-50 15,2-11-34-15,-2 11-44 0,0 0-319 0,5-9-331 16</inkml:trace>
  <inkml:trace contextRef="#ctx0" brushRef="#br1" timeOffset="-174063.57">23292 9239 263 0,'0'0'399'0,"0"0"-100"16,0 0-45-16,0 0-41 0,0 0-24 0,0 0-34 0,0 0-26 15,14-1-31-15,-14 1-16 0,0 0-18 16,0 0-11-16,16 0-8 0,-16 0-6 0,0 0 2 16,12-2 1-16,-12 2-7 0,0 0 5 0,11-3 11 15,-11 3 5-15,0 0 2 0,9-6 10 0,-9 6 10 16,0 0-5-16,7-10-4 0,-7 10-3 0,4-10-4 16,-4 10-1-16,1-11 2 0,-1 11-6 0,0-12-9 15,0 12-4-15,-1-12-6 0,1 12-6 0,-1-11-8 16,1 11-4-16,-7-10-4 0,7 10-7 15,-5-8-9-15,5 8-4 0,-9-7-4 16,9 7-2-16,-10-3 0 0,10 3 1 0,-13 2 3 16,13-2 0-16,-14 5 6 0,5 1 12 0,9-6 4 15,-11 11 6-15,4-3-2 0,2 0 56 0,0 2-48 16,0-1 54-16,3 1-55 0,-1 1 54 0,3-11-54 16,-1 20 48-16,1-20-61 0,4 20 68 0,-2-10-69 15,4 0 58-15,1 0-66 0,2 0 61 0,0-2-70 16,3 1 57-16,3-2-79 0,-2-2 27 0,2-2-82 15,-1 0 34-15,0-2-62 0,1-1 43 0,-2-3-44 16,3 0 57-16,-1-3-48 0,1-1 17 16,-3-2 15-16,1-4 18 0,0 0 11 0,-1-2 13 15,0-2 16-15,-3-1 8 0,0-1-2 0,-1-2 8 16,-1 0 69-16,-2-1-44 0,-1 0 43 0,0-1-67 16,0 1 51-16,-1 1-50 0,-1 3 58 15,-2 1-49-15,0 2 49 0,1 1-58 0,-1 3 44 16,-1 11-64-16,2-19 40 0,-2 19-60 0,2-15 46 15,-2 15-53-15,0 0 60 0,-3-11-51 0,3 11 71 16,0 0-49-16,0 0 67 0,-8 8-37 0,8-8 55 16,-5 14-44-16,3-3 77 0,-2 0-57 0,3 3 11 15,-2 1 22-15,3 3-28 0,-1 0 33 0,0 3-6 16,1-1-11-16,0 2 0 0,0-2-13 0,0 3-8 16,0-3-8-16,0 2-5 0,1-2-13 15,0 1 3-15,1-3-9 0,-1 1-6 0,0-2-9 16,0-2-45-16,3 1-60 0,-3-4-2 0,2 0-111 15,-2-1-9-15,2-2-117 0,-3-9-11 0,5 17-64 16,-5-17-57-16,4 14-320 0,-4-14-314 0</inkml:trace>
  <inkml:trace contextRef="#ctx0" brushRef="#br1" timeOffset="-172961.18">24193 9089 331 0,'0'0'335'16,"-7"-8"-79"-16,7 8-1 0,0 0-76 16,-8-6-24-16,8 6-20 0,0 0-9 0,0 0-19 0,-16 1-3 15,16-1 18-15,-11 7-8 0,11-7-4 0,-12 10-5 16,7-2 15-16,-1-1 5 0,-2 4-4 16,4-1-9-16,-2 1 55 0,2 3-61 15,0-1 35-15,-1 1-61 0,3-1 49 0,1 1-52 16,-1-1 38-16,1-1-59 0,1 1 49 0,0-1-69 15,1 0 58-15,1 0-66 0,0-1 61 0,2-1-57 16,0 0 59-16,1-2-61 0,2 0 57 0,0-1-56 16,3-1 44-16,-1-1-46 0,3 0 37 0,0-3-43 15,0 1 3-15,-12-3-3 0,24 0 5 0,-11-3 1 16,0 0 4-16,-3-2-6 0,1-1-5 0,1-2-3 16,-2-2-4-16,-3-1-25 0,0-1 24 0,-1-1-35 15,-3-2 36-15,1 1-38 0,-3 1 30 16,-1-2-40-16,-1 0 38 0,-2 0-9 0,-1 0-5 15,2 0-7-15,-2 4-14 0,-3 0-24 0,0 0-11 16,-1 3-18-16,-3-1 45 0,2 4-82 16,-3 2 20-16,1-1-89 0,-2 4 4 0,13 0-100 15,-24 3-21-15,12 0-10 0,-2 2-7 0,3 1-26 16,1 1-383-16,1 0-238 0</inkml:trace>
  <inkml:trace contextRef="#ctx0" brushRef="#br1" timeOffset="-172444.12">24447 9108 327 0,'0'0'431'0,"4"-9"-36"0,-4 9-15 15,4-9-20-15,-4 9-31 0,0 0-65 0,5-8-55 16,-5 8-44-16,0 0 5 0,0 0-84 16,6-8 27-16,-6 8-67 0,0 0-11 0,0 0-5 15,0 0 1-15,9 3 7 0,-9-3 10 16,6 9 8-16,-6-9-2 0,6 10 8 0,-6-10 10 0,5 15-8 16,-1-7-1-16,1 3-4 0,-1-2 2 15,-3 2 3-15,3 0-16 0,-1 0-8 0,-2 0-8 16,1-1-1-16,0 1-6 0,-1 0 0 0,0 0-4 15,-1-11-7-15,3 18 55 0,-3-18-59 0,0 16-4 16,0-16 7-16,1 11 0 0,-1-11 4 0,1 11 5 16,-1-11 9-16,0 0 10 0,0 12 29 0,0-12 14 15,0 0 1-15,0 0-16 0,0 0-12 0,0 0-10 16,0 0-14-16,0 0-10 0,0 0-26 0,0 0 24 16,0-18-26-16,0 18 31 0,-1-16-38 0,1 16 22 15,0-22-28-15,1 10 30 0,1-1-33 16,-1 1 27-16,0-1-32 0,4-2 28 0,-1 0-41 0,1 1 42 15,0 1-7-15,1 0-15 16,-1 1 0-16,2 1-8 0,1 2-4 0,-2-1-12 16,1 3-20-16,3-1-25 0,-4 3 19 0,2-1-80 15,2 0-2-15,-1 3-119 0,0 0-18 0,-9 3-100 16,19-4-73-16,-19 4-427 0,15-1-447 0</inkml:trace>
  <inkml:trace contextRef="#ctx0" brushRef="#br1" timeOffset="-171310.85">25448 8947 113 0,'0'-11'390'0,"0"11"-74"0,2-11 27 16,-2 11-94-16,0 0 50 0,2-15-75 0,-2 15 41 15,0 0-78-15,0-10 27 0,0 10-72 0,0 0 17 16,0 0-69-16,0 0 26 0,3-11-69 0,-3 11 32 16,0 0-60-16,0 0 46 0,0 0-61 0,0 0 48 15,0 0-46-15,0 0 63 0,0 0-50 16,0 0 66-16,5 10-26 0,-5-10 63 0,2 12-54 15,-2-12 62-15,2 20-54 0,-2-20 9 16,0 22-16-16,0-7 10 0,0-2-33 16,0 4 28-16,-2-1-38 0,2 2 30 0,-2-1-32 0,0 0 32 15,1 0-44-15,0-1 26 0,-3 0-27 0,4-1 24 16,-4-2-30-16,4-1 22 0,-2-1-29 16,-1-1 32-16,3-10-37 0,-2 18 36 0,2-18-28 0,-2 15 32 15,2-15-22-15,0 0 37 0,0 16-18 0,0-16 28 16,0 0 0-16,5 12-26 0,-5-12 13 0,12 3-13 15,-12-3-7-15,19 2-11 0,-8-4-27 0,5 2 24 16,0-2-5-16,1 1-35 0,2-2 4 16,-2 1-40-16,2-1 14 0,1 1-44 0,-6 0 13 0,3-2-55 15,-4 2 3-15,-2 1-43 0,-11 1-52 16,21-5-67-16,-21 5-100 0,16-5-48 16,-16 5-51-16,13-4-415 0,-13 4-465 0</inkml:trace>
  <inkml:trace contextRef="#ctx0" brushRef="#br1" timeOffset="-170846.3">25942 8969 244 0,'0'0'387'16,"0"0"-75"-16,-2-9-68 0,2 9 22 0,0 0-89 16,0 0 35-16,0 0-87 0,-13 0 64 0,13 0-67 15,-9 5 63-15,9-5-53 0,-10 10 39 0,4-3-52 16,6-7 48-16,-9 16-54 0,5-7 44 0,-4 2-44 16,6-1 1-16,-2 2-18 0,0-1-11 0,3 1-12 15,-3 0-7-15,4-1-15 0,-2 0-3 0,2-11-1 16,2 22-6-16,0-11-4 0,0-2 2 0,3 1-10 15,1-1 9-15,2-1-3 0,-2-1 0 16,3 1-2-16,0-4 5 0,1 1-4 0,0-2 2 16,1 0 2-16,-11-3-3 0,18 3-1 15,-18-3-4-15,19-5 1 0,-11 2-33 0,-1-3 31 16,2 0-34-16,-2-1 26 0,0-1-21 0,-1-3 15 16,1-2-6-16,-3 1-1 0,1-3-11 0,-2 1-13 15,-1-2-3-15,-2 3 34 0,0-3-67 0,0 3 48 16,-2 0-60-16,0 0 46 0,0 1-81 0,-2 1 19 15,0 2-97-15,-3 1 28 0,1 2-33 0,-1 0-20 16,-3 3-46-16,10 3-62 0,-15-4-15 0,15 4-36 16,-16 1-58-16,16-1-190 0,-17 5-121 15</inkml:trace>
  <inkml:trace contextRef="#ctx0" brushRef="#br1" timeOffset="-170542.31">26299 8891 539 0,'0'0'463'0,"0"0"-146"0,0 0 0 0,5-9-98 16,-5 9 30-16,0 0-90 0,0 0 21 0,0 0-85 15,0 0 49-15,0 0-51 0,9 7 62 0,-9-7-45 16,9 12 46-16,-5-4-49 0,-1 2 58 0,1-1-60 16,0 2 44-16,1 2-70 0,-1-1 5 0,2 3-15 15,0-1-13-15,-2-1-5 0,1 3-10 16,-1-2-1-16,-2 1-5 0,2-1-43 0,2-1-64 16,-2 1-97-16,-2-3-127 0,0 0-76 0,-2-11-96 15,5 18-410-15,-5-18-435 0</inkml:trace>
  <inkml:trace contextRef="#ctx0" brushRef="#br1" timeOffset="-170307.54">26533 9013 17 0,'0'0'477'16,"0"0"-89"-16,0 0-111 0,-3-12 13 0,3 12-104 15,0 0 35-15,0 0-82 0,0 0 52 16,0 0-78-16,-15 5 50 0,15-5-63 0,-6 9 49 15,6-9-50-15,-12 13 47 0,12-13-51 0,-9 15 0 16,3-6-10-16,1-1-6 0,1 2-10 0,-4-1-7 16,6 0-10-16,-5 0-8 0,5 1-8 15,-2-2-7-15,0 1-5 0,-1-1-19 0,5-8-46 16,-7 15-59-16,7-15-85 0,-4 10-57 0,4-10-37 16,0 0-10-16,-3 11-30 0,3-11-67 0,0 0-172 15,0 0-73-15</inkml:trace>
  <inkml:trace contextRef="#ctx0" brushRef="#br1" timeOffset="-169880.47">26497 9054 17 0,'7'-8'359'0,"-2"1"-43"0,-5 7-10 16,8-11-54-16,-8 11 37 0,7-9-93 15,-7 9 29-15,0 0-103 0,6-8 30 0,-6 8-79 16,0 0 57-16,0 0-60 0,0 0 56 16,12-1-42-16,-12 1 52 0,0 0-54 0,9 9 46 15,-9-9-43-15,8 10 69 0,-8-10-62 0,12 13 40 16,-5-6-71-16,-1 0-4 0,4-2-19 0,-3 2-1 15,3 0-4-15,-1-1-1 0,5 1-7 0,-3-1 0 16,3 0-5-16,-3-1-2 0,-2-2-1 0,2 1 0 16,-11-4-1-16,16 3 4 0,-16-3-11 0,16 2-2 15,-16-2-7-15,13-4-6 0,-13 4-2 0,14-7 51 16,-8 1-64-16,-6 6 56 0,9-18-62 0,-5 8 60 16,-1-2-60-16,-3-2 57 0,2-1-58 0,-2-3 61 15,2-1-60-15,-4 0 54 0,2 0-54 16,0 0 68-16,-2 1-55 0,2 0 66 0,0 2-50 15,-2 2 76-15,1 1-49 0,1 13 49 16,-2-20-71-16,2 20 46 0,-2-16-79 0,2 16 45 16,-2-11-62-16,2 11 63 0,0 0-56 0,0 0 65 15,0 0-47-15,0 0 73 0,-9 7-49 0,5 3 59 16,1-1-33-16,1 2 57 0,-3 4-48 0,3 0 0 16,-2 0-3-16,2 2 0 0,-1 0-6 0,1 1-4 15,-2 0-4-15,4 0-31 0,-4 0 31 0,4 1-22 16,0-1 14-16,-3 0-47 0,3-2-74 0,0-2-80 15,3-1-43-15,-3 1-155 0,2-2-31 16,0 0-88-16,-2-1-419 0,4-2-492 0</inkml:trace>
  <inkml:trace contextRef="#ctx0" brushRef="#br1" timeOffset="-169014.28">27648 8975 331 0,'0'0'387'15,"0"0"-18"-15,0-14-109 0,0 14 10 0,0 0-93 16,-3-11 38-16,3 11-47 0,0 0-32 0,0 0-33 15,-7-7-22-15,7 7-55 0,0 0 59 0,-11 2-41 16,11-2 54-16,-9 6-50 0,9-6 45 0,-10 12-28 16,4-5 58-16,1 3-49 0,-1-2 37 0,2 3-64 15,2 0-1-15,-3 0-6 0,2 1-4 16,1-1-7-16,-1 2-9 0,2-1 3 0,1-12-1 16,0 21 2-16,1-10 45 0,2 0-59 15,-1-3 51-15,3 2-56 0,2-2 54 0,0 0-58 16,1-3 58-16,1 1-56 0,0 0 51 0,0-3-52 15,-9-3 7-15,21 5 4 0,-21-5 2 0,17 0 1 16,-17 0 0-16,18-5 0 0,-9 2-3 0,-1-3-2 16,-2-1 4-16,1 0 2 0,-1-1-9 0,-2-1-2 15,-1-2 49-15,-1-1-72 0,-2 1 50 0,0-3-64 16,0 0 54-16,-3-1-60 0,-1 0 32 0,0 0-49 16,-2 2 29-16,-1 0-85 0,0 1 0 0,-2 1-51 15,4 4-42-15,-3 0-40 0,-2 1-25 16,10 6-14-16,-17-6-26 0,17 6-67 0,-16 0-224 0,16 0-112 15</inkml:trace>
  <inkml:trace contextRef="#ctx0" brushRef="#br1" timeOffset="-168564.81">27930 8992 360 0,'0'0'476'0,"7"-10"-46"15,-7 10-143-15,6-8 22 0,-6 8-92 0,8-7 22 16,-8 7-95-16,0 0 12 0,9-7-75 0,-9 7 24 16,0 0-66-16,12-2 30 0,-12 2-38 0,0 0 40 15,14 6-49-15,-14-6 54 0,9 10-45 0,-9-10 55 16,9 12-44-16,-5-5 45 0,2 1-53 15,-4 2 51-15,2 0-50 0,-4-10-4 0,4 19-3 16,-4-19-1-16,3 20-5 0,-3-20-1 0,1 21 1 16,-1-21-3-16,-1 15-4 0,1-15 2 0,1 15 2 15,-1-15 5-15,-1 10 5 0,1-10 8 16,0 0 6-16,-3 14 6 0,3-14-1 0,0 0 1 16,0 0 0-16,0 0 5 0,0 0 10 0,0 0 1 0,0 0-9 15,-10-9-20-15,10 9-2 0,-3-13-18 16,3 13-2-16,-3-18-1 0,1 7 0 0,2-1-1 15,0-1 34-15,2 0-57 0,-2-1 45 0,5-2-60 16,-2 1 48-16,1 1-57 0,3 1 44 0,-1 0-56 16,1-1 50-16,3 4-72 0,-2-1 35 0,3 1-78 15,0 3 33-15,1 0-32 0,-1 2-35 16,0 0-48-16,-2 2-55 0,3 0-67 0,-12 3-47 0,17-2-57 16,-17 2-324-16,14-1-251 0</inkml:trace>
  <inkml:trace contextRef="#ctx0" brushRef="#br1" timeOffset="-167740.46">28896 8850 68 0,'3'-10'408'0,"-3"10"-51"0,0 0-1 0,3-11-40 16,-3 11-19-16,0 0-33 0,4-11-26 15,-4 11-32-15,0 0-24 0,0 0-17 0,1-11-16 16,-1 11-15-16,0 0-32 0,0 0-16 0,0 0-64 16,0 0 37-16,0 0-56 0,0 0 40 0,0 0-14 15,0 0 6-15,0 0-35 0,0 0 51 16,0 0-53-16,-14 5 59 0,14-5-49 0,-7 13 66 15,3-5-51-15,0 2 56 0,0 0-56 0,-1 0 58 16,1 2-54-16,1 1 57 0,1-1-62 0,0-1 56 16,2 3-66-16,-2-1 14 0,4-1 7 0,-2 1-10 15,1 0 8-15,0-1 4 0,3 0 3 0,-1-1 4 16,0 0-3-16,4-1 0 0,-2-1-28 0,0 1 32 16,0-3-27-16,2 0 33 0,0 0-24 15,1-1 26-15,-8-6-24 0,13 10 38 0,-13-10-29 16,15 6 22-16,-15-6-30 0,17 2 18 0,-17-2-6 15,19-3-8-15,-9-2 0 0,3 0-6 0,-2-3-7 16,-1-1-10-16,3 0-6 0,-3-2-8 0,0-1-11 16,1-1 17-16,-3-1-35 0,-2 0 34 0,3 1-27 15,-5 0 30-15,1-1-52 0,-4 3 46 16,2-2-44-16,-3 2 47 0,-2 0-47 0,0-2 43 16,-1 4-38-16,-2-1 46 0,-1 1-44 0,-1 0 49 15,1 1-56-15,-2 1 50 0,-2 1-56 0,1 0 46 16,0 1-68-16,-2 0 37 0,0 2-77 0,0 0 38 15,-2 2-83-15,0 0 16 0,-1 1-50 0,0 1-51 16,1 0-62-16,1 2-42 0,-1 0-40 0,-1 1-421 16,4 0-343-16</inkml:trace>
  <inkml:trace contextRef="#ctx0" brushRef="#br1" timeOffset="-167341.02">29360 9064 238 0,'0'0'216'0,"0"0"-32"0,0 0-33 0,0 0-21 15,0 0-19-15,-1 13-20 0,1-13-5 0,0 0 2 16,0 0 14-16,0 0-3 0,0 0 59 0,0 0-27 16,0 0 87-16,0 0-40 0,0 0 71 0,0 0-73 15,0 0 38-15,0 0-62 0,0 0 35 0,0 0-63 16,0 0 57-16,0 0-65 0,0 0 48 0,0 0-55 15,0 0 48-15,0 0-65 0,0 0 40 0,0 0-69 16,5-7-14-16,-5 7 23 0,0 0-53 0,0 0 33 16,0 0-68-16,0 0 2 0,0 0-126 0,0 0-53 15,0 0-190-15,6-7-104 0,-6 7-529 16,0 0-623-16</inkml:trace>
  <inkml:trace contextRef="#ctx0" brushRef="#br1" timeOffset="-163684.08">9905 11583 21 0,'0'0'350'0,"0"0"-71"0,0 0-30 0,-14 2-14 0,14-2-31 16,0 0-30-16,0 0-20 0,0 0-26 0,-10 2-18 16,10-2-14-16,0 0-9 0,0 0-3 15,0 0 1-15,0 0-2 0,0 0-4 0,0 0 1 16,-8 5 0-16,8-5 2 0,0 0 0 0,0 0-1 0,0 0 3 15,0 0-3-15,0 0-3 0,0 0 1 16,0 0 0-16,0 0 21 0,12 2-27 0,-12-2-7 16,11 2-1-16,-11-2-9 0,17 0-4 0,-17 0-6 15,22 1-6-15,-11 0-10 0,2-1 8 0,0 2 2 16,1-2 6-16,1 0-3 0,-1 1-3 0,3-1-3 16,-3 0-4-16,4 0-3 0,-3 1-3 15,4-1-6-15,-3 0-1 0,2 0-5 0,1 1 0 16,-1 0 0-16,1-1 9 0,-1 0-16 0,1 1 0 15,-1 1-1-15,0-2-1 0,1 1 0 0,-1 0-1 16,1-1-1-16,0 1 0 0,-2-1 0 0,0 1 0 16,1-1-1-16,0 1-1 0,-4 1 0 0,3-2 8 15,1 1-4-15,-3-1 2 0,2 2 2 0,-2-2-13 16,2 1 1-16,-2-1 0 0,0 0 3 0,1 1 1 16,0-1 0-16,-2 0-1 0,3 0-1 0,-3 0-1 15,1 0-1-15,1 1 0 0,-1-1 1 0,-2 0 0 16,1 1-6-16,0-1 7 0,-1 0 1 0,1 0 1 15,-1 1-27-15,-13-1 34 0,24 1-28 0,-24-1 32 16,20 0-30-16,-20 0 31 0,17 0-28 0,-17 0 28 16,16 2-25-16,-16-2 29 0,15-2-30 0,-15 2 33 15,0 0-34-15,17 0 37 0,-17 0-51 16,0 0-5-16,12-1-63 0,-12 1-36 0,0 0-61 16,0 0-104-16,0 0-25 0,12-2-92 0,-12 2-462 15,0 0-425-15</inkml:trace>
  <inkml:trace contextRef="#ctx0" brushRef="#br1" timeOffset="-162517.37">10938 10666 189 0,'0'0'241'0,"-1"-15"-44"16,1 15-29-16,0 0-19 0,2-10-12 0,-2 10-3 16,0 0-23-16,2-12-9 0,-2 12 0 15,0 0-6-15,0 0 4 0,0-15 1 0,0 15 10 16,0 0 3-16,0 0 9 0,0-12 2 0,0 12-5 16,0 0-2-16,0 0-6 0,0 0-7 0,0 0-13 15,0 0-12-15,0 0-17 0,0 0-13 0,0-12-12 16,0 12-8-16,0 0-1 0,0 0-6 0,0 0-3 15,0 0-3-15,0 0 0 0,0 0 2 0,0 0 4 16,0 0-1-16,-3 11 21 0,3-11-10 0,0 0 11 16,-1 11 2-16,1-11-18 0,-2 11 24 0,2-11-13 15,-2 13 19-15,2-13-19 0,-1 14 17 0,1-14 0 16,-2 18-3-16,1-7-2 0,0 0-7 0,1 1-1 16,-2-2 1-16,1 4 7 0,-1-1-9 0,0 1-6 15,1 1-3-15,0-1-3 0,-2 3-2 16,1-1 1-16,0-1-2 0,1 1 0 0,-1-1-7 15,0 1-1-15,0 0-2 0,-1-1-1 0,2 0-5 16,-2 0-4-16,2 0 7 0,-2-1 0 0,3 2-4 16,-2-2-1-16,1 0-5 0,-1 0 1 0,2-1-2 15,-1 0 2-15,-1 1 0 0,0 0 3 0,2-1 1 16,-1 0-1-16,0 0-8 0,1 1 1 0,-1-2 17 16,-1 1-41-16,2-1 34 0,-1-1-30 0,0 2 31 15,1-1-31-15,-2 0 35 0,1-1-21 0,0-1 17 16,1-10-29-16,-2 21 32 0,2-21-28 15,-1 20 32-15,1-20-32 0,-2 18 28 0,2-18-28 16,0 15 29-16,0-15-29 0,0 18 31 0,0-18-33 16,-2 17 34-16,2-17-30 0,-1 16 2 0,1-16-1 15,-1 17 8-15,1-17 31 0,0 17-30 0,0-17 17 16,-2 15-19-16,2-15 21 0,0 15-32 0,0-15 31 16,2 13-31-16,-2-13 32 0,0 13-29 0,0-13 33 15,0 14-36-15,0-14 29 0,0 0-30 0,1 16 34 16,-1-16-32-16,1 12 32 0,-1-12-31 0,2 11 28 15,-2-11-29-15,0 0 27 0,1 16-30 16,-1-16 32-16,0 0-32 0,1 14 32 0,-1-14-32 16,0 0 32-16,3 11-35 0,-3-11 35 0,0 0-29 15,0 0 29-15,2 13-30 0,-2-13 32 16,0 0-33-16,0 0 29 0,2 12-12 0,-2-12 14 16,0 0-28-16,0 0 29 0,0 0-31 0,0 13 25 15,0-13-32-15,0 0 34 0,0 0-31 0,0 0 36 16,1 12-35-16,-1-12 34 0,0 0-33 0,0 0 29 15,0 0-28-15,1 12 30 0,-1-12-29 0,0 0 31 16,0 0-29-16,0 0 31 0,3 11-34 0,-3-11 34 16,0 0-39-16,0 0 35 0,0 0-29 15,0 0 33-15,1 12-34 0,-1-12 34 0,0 0-34 0,0 0 33 16,0 0-31-16,3 11 31 0,-3-11-33 0,0 0 34 16,0 0-31-16,0 0 31 0,0 0-38 0,0 0 6 15,0 0-56-15,0 0 6 0,0 12-53 16,0-12-61-16,0 0-72 0,0 0-106 0,0 0-65 0,0 0-113 15,0 0-292-15,-8-8-361 0</inkml:trace>
  <inkml:trace contextRef="#ctx0" brushRef="#br1" timeOffset="-161080.22">10995 10656 78 0,'0'0'167'0,"0"0"-19"0,0 0-27 16,0 0-7-16,-9-6-14 0,9 6-5 0,0 0-2 16,0 0 2-16,-10-3 30 0,10 3-38 0,0 0 21 15,0 0-36-15,-9-5 17 0,9 5-22 0,0 0 14 16,0 0-18-16,0 0 20 0,0 0-25 0,-8-5 9 15,8 5-1-15,0 0-2 0,0 0 19 0,0 0-5 16,0 0 10-16,0 0-14 0,0 0 18 0,0 0-13 16,-10-4 12-16,10 4-18 0,0 0 9 0,0 0-13 15,0 0 9-15,0 0-20 0,0 0 6 16,0 0-17-16,0 0 7 0,0 0-22 0,0 0 9 0,-10-4-20 16,10 4 12-16,0 0-1 0,0 0-4 0,0 0 2 15,0 0-1-15,-10-5 1 0,10 5-2 16,0 0 3-16,0 0 12 0,0 0-10 0,-9-6-2 15,9 6-5-15,0 0 2 0,0 0-9 0,0 0-1 16,-9-7 0-16,9 7 2 0,0 0 1 0,0 0 0 16,0 0 2-16,0 0-4 0,0 0 6 0,-6-6 0 15,6 6-3-15,0 0 0 0,0 0-2 0,0 0-4 16,0 0 0-16,0 0-5 0,0 0 3 0,0 0-2 16,0 0-1-16,10-6-21 0,-10 6 26 0,15-3-2 15,-15 3-3-15,23-2 4 0,-10 0-15 0,2 0 12 16,2 1-6-16,2-1-3 0,1 1 0 15,0 0-2-15,1-1 0 0,-1 2-2 0,1-1 2 16,2 1 7-16,-2-2-3 0,1 2-4 0,-1 0 1 16,1 0-6-16,-1 0 2 0,-1 0 0 0,0 0 2 15,1 2 0-15,1-2 1 0,-2 0 1 0,2 1-2 16,-3-1-1-16,3 2 2 0,-3-2 3 0,1 1-2 16,1-1 0-16,-2 0-2 0,0 1 2 0,-1-1-1 15,0 1-1-15,1-1-1 0,-6 0 1 16,3 0 1-16,0 1 1 0,-1-1-23 0,1 0 26 15,0 0-22-15,-2 0 25 0,3 1-2 0,-3-1-3 16,2 0 0-16,1 0 1 0,-3 0 14 0,1 0-13 16,2 0 9-16,-2 0-13 0,1 0-2 15,-1 0-6-15,-1 0 3 0,-1 0-2 0,0 0 4 16,-1 2 1-16,1-2 16 0,-13 0-18 0,23 0-3 16,-23 0-1-16,23 0 3 0,-23 0 3 0,19 1 1 15,-19-1 0-15,23 0-1 0,-12 1-2 0,-11-1 3 16,21 0 0-16,-21 0 2 0,23 0 1 0,-23 0-2 15,24 1 1-15,-24-1-2 0,22 0 2 0,-22 0 1 16,23-1-3-16,-23 1 0 0,23 0 0 0,-23 0 2 16,22 0 2-16,-22 0-4 0,15-1 9 0,-15 1-10 15,17 0 8-15,-17 0-1 0,14 0-3 0,-14 0 0 16,15-1-8-16,-15 1 5 0,15-2-1 16,-15 2 0-16,16-1 2 0,-16 1 0 0,15 0-1 0,-15 0-1 15,16-2-1-15,-16 2 2 0,16 0 1 16,-16 0 0-16,14-1 0 0,-14 1 0 0,0 0 2 15,17-1 1-15,-17 1 0 0,0 0 0 0,14-2 0 16,-14 2-1-16,0 0 1 0,0 0-2 0,13-1-2 16,-13 1-7-16,0 0-14 0,0 0-24 0,0 0-47 15,0 0-55-15,11-2-79 0,-11 2-77 0,0 0-54 16,0 0-58-16,0 0-391 0,0 0-338 0</inkml:trace>
  <inkml:trace contextRef="#ctx0" brushRef="#br1" timeOffset="-159233.72">12311 10577 355 0,'0'0'311'0,"0"0"-31"16,0 0-14-16,0 0-32 0,0 0-26 0,0 0-19 16,-2-10-22-16,2 10-9 0,0 0-19 0,0 0-19 15,0 0-14-15,0 0-16 0,0 0-9 0,0 0-11 16,0 0-3-16,0 0-10 0,0 0 1 0,0 0-4 15,0 0-2-15,0 0 1 0,0 0-1 0,0 0-3 16,0 0 7-16,0 0 4 0,-2 10-3 0,2-10-6 16,0 0 3-16,0 15 6 0,0-15 3 0,-2 12-6 15,2-12-18-15,0 15 27 0,0-15-19 0,-5 19 19 16,5-19-21-16,-1 21 8 0,-1-11 1 16,0 3-3-16,2-2-4 0,-4 3 2 0,4-1 5 15,-2 0-3-15,-1 1-12 0,2 2-9 0,0-1 0 16,-1 0-4-16,0 1 7 0,0-1-5 0,1 1 0 15,-1-1-5-15,-1 1-2 0,3 0 3 0,0 0-3 16,-2-1-8-16,2-1-2 0,-2 1-1 0,2-1-1 16,0 0 3-16,0 1 1 0,0-1-5 0,0 1-3 15,0-2 1-15,0 1 1 0,0 0-3 0,0-1 0 16,0 1 1-16,0-2 3 0,2 1-5 0,-2 0 1 16,0 1-6-16,0-2 2 0,2-1-29 0,-2 2 42 15,0-1-33-15,0-1 52 0,0 2-51 0,0-13 28 16,0 22-27-16,0-22 37 0,0 22-31 0,0-22 36 15,0 21-32-15,0-21 37 0,-2 22-35 16,2-22 33-16,0 22-33 0,0-22-1 0,-2 20 2 16,2-20 23-16,0 21-20 0,0-21 2 15,0 20-1-15,0-20-1 0,0 20 32 0,0-20-39 16,0 18 33-16,0-18-35 0,0 18 37 0,0-18-29 16,0 17 29-16,0-17-36 0,-2 17 35 0,2-17-35 15,0 16 34-15,0-16-36 0,0 14 36 0,0-14-37 16,0 13 47-16,0-13-44 0,-3 15 32 0,3-15-35 15,-1 12 34-15,1-12-36 0,0 13 28 0,0-13-34 16,0 12 41-16,0-12-40 0,-1 12 38 0,1-12-33 16,0 0 33-16,0 15-28 0,0-15 27 0,-2 11-29 15,2-11 30-15,0 0-34 0,0 14 35 16,0-14-35-16,0 0 37 0,0 11-34 0,0-11 34 16,0 0-40-16,0 13 42 0,0-13-38 0,0 0 34 15,-2 11-34-15,2-11 31 0,0 0-32 0,0 11 35 16,0-11-37-16,0 0 36 0,-2 11-33 0,2-11 34 15,0 0-34-15,0 0 36 0,-2 12-34 0,2-12 34 16,0 0-36-16,0 0 40 0,0 0-32 0,0 0 31 16,-3 12-30-16,3-12 31 0,0 0-32 0,0 0 31 15,0 0-33-15,0 0 30 0,0 0-32 0,0 0 23 16,0 0-23-16,0 0 29 0,0 0-23 0,-1 11 18 16,1-11-23-16,0 0 21 0,0 0-22 15,0 0 19-15,0 0-24 0,0 0 31 0,0 0-32 16,0 0 31-16,0 0-32 0,0 0 42 0,0 0-38 15,0 0 29-15,0 0-32 0,0 0 31 0,0 0-35 16,0 0 36-16,0 0-34 0,0 0 28 0,0 0-32 16,0 0 34-16,0 0-32 0,0 0 32 0,10 6-31 15,-10-6 34-15,0 0-35 0,0 0 36 0,0 0-29 16,16 0 27-16,-16 0-31 0,0 0 36 0,14-1-38 16,-14 1 34-16,0 0-33 0,20 0 32 0,-20 0-33 15,13-1 33-15,-13 1-34 0,17 0 35 0,-17 0-35 16,15-2 33-16,-15 2-38 0,16-1 38 15,-16 1-33-15,17 0 35 0,-17 0-35 0,17-2 34 16,-17 2-36-16,19-2 33 0,-19 2-36 0,19-2 37 16,-19 2-37-16,20-1 37 0,-20 1-36 0,21-1 42 15,-21 1-40-15,23-3 32 0,-23 3-36 0,23-1 39 16,-23 1-41-16,23-1 34 0,-23 1-33 0,19 0 38 16,-19 0-32-16,17-1 37 0,-17 1-36 0,19-1 36 15,-19 1-34-15,17-2 37 0,-17 2-37 0,17-1 34 16,-17 1-32-16,20-1 31 0,-20 1-38 0,21-1 36 15,-8 0-40-15,-13 1 28 0,23-2-29 0,-12 1 31 16,-11 1-33-16,24 0 33 0,-13-1-31 0,-11 1 33 16,25 0-28-16,-13-1 30 0,-12 1 2 0,24 0 2 15,-24 0-1-15,21-2-2 0,-21 2 0 16,24-1-7-16,-24 1 3 0,23-1-2 0,-23 1 3 16,22-1-37-16,-10 0 35 0,-1 0-38 0,-11 1 25 15,24-2 4-15,-12 1 13 0,-12 1-48 0,24-1 39 16,-24 1-3-16,27-1 0 0,-27 1 1 0,23-1-1 15,-12 0 4-15,-11 1-1 0,19-3 3 0,-19 3-1 16,19-1 1-16,-19 1-3 0,20-2 4 16,-20 2-1-16,16-1 1 0,-16 1 4 0,18-1 0 15,-18 1-1-15,18-1-1 0,-18 1-7 16,16-1 1-16,-16 1-1 0,18-1 3 0,-18 1 2 0,18-2 1 16,-18 2-32-16,20-1 36 0,-20 1-34 15,18-1 36-15,-18 1-4 0,18 0-27 0,-18 0 31 16,20-1-28-16,-20 1 32 0,16-1-30 0,-16 1 32 15,18-1-31-15,-18 1 32 0,17 0-31 0,-17 0 31 16,17-2-31-16,-17 2 31 0,15-1-33 0,-15 1 34 16,18-2-34-16,-18 2 32 0,19-1-33 0,-19 1 32 15,17-1-30-15,-17 1 29 0,20-1-31 0,-20 1 32 16,18 0-22-16,-18 0 27 0,20 0-5 0,-20 0-1 16,17 0-7-16,-17 0-3 0,17 0 5 0,-17 0-2 15,14 0 4-15,-14 0-32 0,13 0 31 16,-13 0-5-16,11-1 1 0,-11 1-1 0,0 0 0 15,18 0-1-15,-18 0-1 0,0 0 1 0,16 0-1 16,-16 0-2-16,0 0 1 0,13 0-3 0,-13 0 2 16,0 0 1-16,16-1 0 0,-16 1 0 0,0 0 1 15,14 1 3-15,-14-1-3 0,0 0 0 0,13-1 1 16,-13 1 2-16,0 0-2 0,0 0 2 0,16 0 5 16,-16 0-4-16,0 0 0 0,0 0 0 0,0 0-6 15,0 0-1-15,15 0 2 0,-15 0 3 16,0 0 0-16,0 0-6 0,0 0 2 0,0 0-3 15,14 0 3-15,-14 0 3 0,0 0-3 0,0 0 5 16,0 0-2-16,0 0 2 0,11-1-2 0,-11 1 1 0,0 0-1 16,0 0 0-16,0 0-1 0,0 0-1 15,0 0-1-15,14-3 1 0,-14 3-4 0,0 0 4 16,0 0-3-16,0 0 2 0,0 0 0 0,11 0-3 16,-11 0 3-16,0 0 5 0,0 0-2 0,13 0 0 15,-13 0 0-15,0 0-5 0,0 0 1 0,14-1 0 16,-14 1 13-16,0 0-44 0,0 0 16 0,0 0-25 15,0 0-23-15,13 0-24 0,-13 0-27 0,0 0-30 16,0 0-59-16,0 0-67 0,0 0-59 0,0 0-38 16,0 0-57-16,0 0-361 0,0 0-310 15</inkml:trace>
  <inkml:trace contextRef="#ctx0" brushRef="#br1" timeOffset="-158081.79">12689 11380 278 0,'0'0'317'15,"-13"1"-82"-15,13-1 4 0,0 0-44 0,-19 0-13 16,19 0-30-16,0 0-10 0,-13 1-14 16,13-1-11-16,0 0 2 0,0 0-11 0,-16 3 10 0,16-3-17 15,0 0 17-15,0 0-7 0,0 0 20 16,0 0-10-16,0 0 18 0,0 0-25 0,0 0 9 0,0 0-30 16,0 0 7-16,10 5-21 0,-10-5 16 0,0 0-28 15,19 0 16-15,-19 0-31 0,15 1 22 16,-15-1-36-16,19 1 23 0,-19-1-33 0,23 0 21 15,-11 1-27-15,-12-1 21 0,25 0-32 16,-25 0 26-16,21 1-31 0,-21-1 27 0,19 0-32 0,-19 0 28 16,15 0-38-16,-15 0-3 0,13-1-61 0,-13 1-32 15,0 0-68-15,16-1-78 0,-16 1-55 16,0 0-53-16,11-4-51 0,-11 4-409 0,0 0-352 0</inkml:trace>
  <inkml:trace contextRef="#ctx0" brushRef="#br1" timeOffset="-157633.02">12962 11243 149 0,'0'0'463'0,"0"0"-77"0,0 0-22 16,5-8-35-16,-5 8-33 0,0 0 11 0,0 0-118 15,0 0 9-15,0 0-87 0,0 0 31 0,9-5-67 16,-9 5 45-16,0 0-49 0,0 0 55 0,9 6-46 15,-9-6 7-15,5 6 9 0,-5-6 1 0,8 9 4 16,-8-9 19-16,9 13-14 0,-5-6-11 0,-4-7-8 16,10 15-26-16,-10-15 28 0,9 16-34 15,-5-8 39-15,1 1-35 0,0-1 29 0,1 1-44 16,-1-2 22-16,-5-7-40 0,8 14-10 0,-8-14 6 16,7 12-4-16,-7-12 17 0,8 10-15 0,-8-10 1 15,8 9-1-15,-8-9 3 0,5 8-5 0,-5-8 10 16,0 0 0-16,8 8 4 0,-8-8 1 0,0 0 6 15,10 5 12-15,-10-5 7 0,0 0 6 0,0 0 9 16,0 0-27-16,13-3 10 0,-13 3-21 0,6-6 8 16,-6 6-24-16,8-10 12 0,-4 1-22 0,-2 1 13 15,3-3-20-15,-1 0 17 0,0-2-26 0,1-3 9 16,-1 2-22-16,4-2 17 0,-4 2-6 16,2-2-2-16,-1 2-2 0,-1 1-1 0,-2 2-5 15,1 0-14-15,2 1-18 0,-5 10-26 0,4-17-34 16,-4 17-46-16,5-15-63 0,-5 15-11 0,4-12-126 15,-4 12-15-15,0 0-70 0,2-11-10 0,-2 11-25 16,0 0-339-16,0 0-351 0</inkml:trace>
  <inkml:trace contextRef="#ctx0" brushRef="#br1" timeOffset="-157147.33">13304 11256 250 0,'8'10'322'0,"-8"-10"-47"0,7 5-35 15,-7-5-30-15,10 4-39 0,-10-4-28 0,13 3-25 16,-13-3-23-16,14 2-14 0,-14-2-17 0,13 2-7 16,-13-2-7-16,16 0 1 0,-16 0 10 0,11-2 11 15,-11 2-6-15,11-4 5 0,-11 4-9 0,10-4 3 16,-10 4-4-16,10-7-3 0,-10 7-8 0,7-10-5 15,-7 10-9-15,6-12-9 0,-6 12 10 0,4-12-1 16,-4 12-9-16,4-14-8 0,-4 14 3 0,0-13 27 16,0 13-48-16,-2-12 43 0,2 12-57 15,-2-13 51-15,2 13-57 0,-6-10 56 0,6 10-61 16,-8-8 54-16,8 8-54 0,-9-6 47 0,9 6-54 16,-12-2 52-16,12 2-52 0,-11 1 61 0,11-1-50 15,-13 4 58-15,13-4-44 0,-10 9 55 0,2-3-46 16,8-6 60-16,-9 15-32 0,5-7 35 0,-2 2 5 15,4 1 11-15,0-2-15 0,0 2 4 0,0 0 4 16,0 0 0-16,2-11-4 0,2 21-4 0,0-10-23 16,-2-11 32-16,4 19-25 0,2-9 37 0,0-3-34 15,1 2 23-15,3-2-39 0,2-2 22 0,1 2-36 16,3-2 20-16,-2-2-32 0,2-1 16 16,-1 1-57-16,1-2-12 0,-1-1-60 0,1 0-20 15,-2-1-42-15,0 0-41 0,-1-2-49 0,-2 2-42 16,3-1-23-16,-4-2-37 0,-1 1-62 0,3-1-272 15,-12 4-196-15</inkml:trace>
  <inkml:trace contextRef="#ctx0" brushRef="#br1" timeOffset="-153305.5">1429 12933 333 0,'0'0'349'0,"0"0"-63"0,0 0 10 15,-7-6-85-15,7 6 22 0,0 0-35 16,0 0 12-16,-6-8-34 0,6 8-4 0,0 0-43 0,0 0-7 16,-4-10-43-16,4 10 6 0,0 0-4 15,2-12-17-15,-2 12 15 0,3-10-29 0,-3 10 5 16,5-9-25-16,-5 9 10 0,7-12-4 0,-7 12-15 15,12-11 19-15,-12 11-26 0,12-11 15 16,-12 11-21-16,11-8 13 0,-11 8-14 0,10-8 9 16,-10 8-19-16,11-5 8 0,-11 5-18 0,10-3 15 15,-10 3-13-15,13-2 13 0,-13 2-18 0,11 1 15 16,-11-1-10-16,13 4 20 0,-13-4-10 16,10 7 11-16,-4 0-12 0,-6-7 17 0,11 11-17 15,-6-3 16-15,-5-8-15 0,6 16 20 0,-3-8-15 0,-3-8 22 16,4 19-19-16,-4-19 18 0,0 20-15 0,-4-10 13 15,2 1-13-15,0 0 13 0,-3-2-5 16,-2 3 11-16,0-1-12 0,0-1 11 0,-1 0-11 16,1-1 17-16,-2 0-10 0,0-2 10 0,4-1-11 15,-3 1 12-15,1 0-17 0,0-1 7 0,0 0-10 16,7-6 7-16,-11 8-14 0,11-8-10 0,-10 8 22 16,10-8 3-16,-10 6-11 0,10-6 15 0,-5 5-6 15,5-5 12-15,0 0-9 0,-9 6 6 0,9-6-5 16,0 0 12-16,0 0-2 0,0 0-8 0,10 5 8 15,-10-5-2-15,17 0-5 0,-17 0 5 0,23-1-8 16,-9 0-5-16,1 0-6 0,-2 1-5 16,3-2 0-16,2 1-3 0,-2-1-6 0,2 1 2 15,-2-1-9-15,-1 0 8 0,-2 1-18 0,1 0-29 16,-2-2-39-16,-12 3-27 0,22-2-58 0,-22 2-34 16,15-4-104-16,-15 4-64 0,14-5-39 0,-14 5-2 15,10-4-332-15,-10 4-251 0</inkml:trace>
  <inkml:trace contextRef="#ctx0" brushRef="#br1" timeOffset="-152805.75">1730 12730 257 0,'0'0'422'15,"0"-14"-36"-15,0 14-47 0,0 0-40 0,0-13-32 16,0 13-36-16,0 0-41 0,0 0-34 0,0-15-30 16,0 15-24-16,0 0-21 0,0 0-9 0,0 0-11 15,0-11-15-15,0 11-8 0,0 0-6 0,0 0-12 16,0 0-3-16,0 0 12 0,0 0-2 0,0 0 5 16,0 0 14-16,0 0 2 0,0 0-10 0,5 9 11 15,-5-9 5-15,4 10-2 0,-4-10 18 0,5 16-18 16,0-7-1-16,-1 0-13 0,0 1 10 0,4 0-16 15,-3 1 7-15,5 0-14 0,-3 0 10 16,1-2-15-16,4 2 11 0,-2-1-14 0,1-2 7 16,3 1-11-16,-2 0 2 0,2-2-11 0,-1 2-4 15,-2-3-2-15,2 1-4 0,-4-1 3 0,0 0-5 16,0 0-3-16,-4 0 6 0,4 0 0 0,-9-6 2 16,11 13-1-16,-11-13 3 0,5 16 4 0,-3-7 5 15,-2-9 3-15,-2 21 2 0,0-10 10 0,-3 1-6 16,0 3 5-16,-3-2 5 0,0 3 5 0,-3 0 1 15,0 1 13-15,0-1-7 0,-3 0 5 0,3 0-2 16,-3 0-5-16,1 0-4 0,0 0-1 0,-1-3-5 16,1 2-6-16,3-3-2 15,1 0-21-15,-1 0 26 0,0-1-34 0,2-2 14 16,0 1-43-16,0-3-64 0,1 0-88 0,0 1-110 16,1-2-119-16,6-6-139 0,-10 9-356 0,10-9-484 15</inkml:trace>
  <inkml:trace contextRef="#ctx0" brushRef="#br1" timeOffset="-151889.28">2342 12688 340 0,'0'0'367'0,"0"0"11"0,0 0-56 16,0 0-10-16,0 0-54 0,0 0-11 0,0 0-54 0,0 0-15 15,0 0-30-15,0 0-2 0,0 0-26 16,0 0 13-16,0 0-14 0,0 0 12 0,15 0-16 0,-15 0-3 16,18 1-8-16,-4-1-3 0,-1 0-6 15,1 1-13-15,4-1-22 0,1-1 2 0,1 1-12 16,1-1-8-16,1 1-9 0,-4 0-2 0,4 0-8 16,-2-1-7-16,-1 1-10 0,-2 0-26 0,-3-1-37 15,0 1-14-15,-3-2-56 0,-11 2-33 0,21 0-61 16,-21 0-32-16,11-1-94 0,-11 1-31 15,0 0-57-15,0 0-281 0,0 0-222 0</inkml:trace>
  <inkml:trace contextRef="#ctx0" brushRef="#br1" timeOffset="-151377.96">2428 12673 74 0,'0'0'382'16,"0"0"-17"-16,0 0-56 0,0 0-13 0,-14 2-68 15,14-2-8-15,0 0-58 0,0 0 5 0,0 0-44 16,0 0-5-16,0 0-37 0,-11 2 8 16,11-2-27-16,0 0 23 0,0 0-11 0,0 0 22 0,0 0-10 15,0 0 17-15,-5 10-16 0,5-10 8 16,0 0-17-16,0 0 6 0,0 0-20 0,-2 10 7 0,2-10-10 16,0 0 19-16,-2 11-12 0,2-11-6 15,0 13-8-15,0-13 7 0,-2 13 3 0,2-13-5 16,-1 19-7-16,1-19 2 0,-2 21 2 0,2-9-2 15,-1 0-51-15,-1 1 66 0,2 3-53 0,-2 1 64 16,1-2-61-16,0 2 50 0,1 1-61 0,-1 0 57 16,-1 0-50-16,1 2 47 0,-2-2-52 0,2-2 51 15,0 3-48-15,-1-3 36 0,1-1-42 0,0 0 38 16,0-3-38-16,-1 0 33 0,1 0-32 16,1-12 37-16,-1 20-40 0,1-20 35 0,-2 16-39 15,2-16 36-15,0 13-39 0,0-13 39 0,-1 11-40 16,1-11 34-16,0 0-34 0,0 13 34 0,0-13-32 15,0 0 30-15,1 11-30 0,-1-11 29 0,0 0-27 16,8 6 26-16,-8-6-29 0,11 3 28 0,-11-3-31 16,17 0 26-16,-17 0-32 0,23-2 30 0,-10 0-29 15,0 1 30-15,1-1-41 0,1-3 34 0,2 3-26 16,1-1 23-16,-2-1-23 0,2 2 15 0,-1-2-11 16,-1 1 27-16,0 1-31 0,-2 0 33 0,-3-1-55 15,1 1 44-15,1 1-38 0,-3-1 12 16,-10 2-66-16,18-4 5 0,-18 4-99 0,14-3 15 0,-14 3-64 15,11-3-74-15,-11 3-112 0,0 0-96 0,11-6-75 16,-11 6-275-16,0 0-406 0</inkml:trace>
  <inkml:trace contextRef="#ctx0" brushRef="#br1" timeOffset="-150673.12">2441 12923 281 0,'0'0'239'0,"0"0"-33"0,0 0-22 15,0 0-20-15,0 0-21 0,0 0-5 0,0 0 15 16,0 0 20-16,0 0 6 0,0 0 5 0,0 0 4 16,10 5-1-16,-10-5-17 0,0 0-10 0,12 0-12 15,-12 0-17-15,13-1-12 0,-13 1-14 0,17-1-1 16,-17 1-9-16,18-2-11 0,-8 0-8 0,-10 2-10 15,22-3-7-15,-22 3-2 0,20-2-3 0,-20 2-8 16,22-1-5-16,-22 1-6 0,18-2-5 0,-18 2-4 16,15-2-6-16,-15 2-4 0,12-2-4 0,-12 2-13 15,0 0-19-15,14-2-42 0,-14 2-51 0,0 0-56 16,11-2-57-16,-11 2-71 0,0 0-55 0,0 0-34 16,13-1-390-16,-13 1-294 0</inkml:trace>
  <inkml:trace contextRef="#ctx0" brushRef="#br1" timeOffset="-149757.41">3026 12996 52 0,'0'0'342'0,"0"0"-38"0,10-6-12 16,-10 6-62-16,0 0 24 0,5-7-91 0,-5 7 60 16,0 0-21-16,0 0-25 0,0-13-29 0,0 13-24 15,0 0-16-15,-5-11-8 0,5 11-15 0,-8-6-7 16,8 6-13-16,-9-8-5 0,9 8-5 0,-11-6-16 16,1 2-7-16,10 4-2 0,-17-6-2 0,6 4-3 15,11 2-2-15,-20-4-8 0,20 4-4 0,-17-2-4 16,17 2-2-16,-17 1-6 0,17-1 5 0,-19 5 7 15,19-5-2-15,-16 7 5 0,8-1 10 0,1 0 8 16,1 1 9-16,0 1 0 0,0 1 2 0,6-9 2 16,-5 17 1-16,3-7-4 0,2-10 4 0,-2 21-5 15,2-21 1-15,4 19-2 0,-1-9-2 16,-1 0-1-16,3-2-2 0,0 0-3 0,1-1 0 0,0 0 1 16,2-1-2-16,0 1-4 0,3-3-6 0,-1 0-2 15,1-2 5-15,0 1 0 0,-11-3 1 16,23 0-3-16,-12-2-1 0,1 0-62 0,-2-2 71 15,0 0-60-15,0-2 63 0,-1-2-61 0,0-1 56 16,-1-2-64-16,1-1 53 0,-4-1-71 0,0-3 53 16,0 1-55-16,-2-3 50 0,-1-5-17 0,1 0-5 15,-1-2-10-15,-2 0 1 0,0 0 9 16,-2-1 3-16,1 3 24 0,-1 4-10 0,1 0 6 16,0 2-8-16,0 2 11 0,-1 2-11 0,1 2 12 15,0 0-26-15,1 11 10 0,-3-17-17 0,3 17 14 16,-2-12-11-16,2 12 18 0,0 0-7 15,-7-9 16-15,7 9-5 0,0 0 17 0,-9 6-8 0,9-6 18 16,-5 10-1-16,3 0 17 0,-1-1 0 16,2 4 6-16,-2-1 5 0,3 1-3 0,-1 3 7 15,1 1-53-15,-1 0 70 0,1 1-60 0,1 1 66 16,-1-1-49-16,1 2 52 0,0-2-56 0,1 0 45 16,-1 0-63-16,2-3 58 0,-1 2-62 0,2-3 63 15,1 1-69-15,-1-2 56 0,0 0-63 0,2-2 58 16,1 0-87-16,-1-3 10 0,5 1-69 0,0-1-76 15,1-2-90-15,1 0-88 0,0-1-70 0,4-2-61 16,-5-2-318-16,4 2-339 0</inkml:trace>
  <inkml:trace contextRef="#ctx0" brushRef="#br1" timeOffset="-149123.1">3523 12977 346 0,'0'-14'350'0,"0"14"-42"16,-3-13-36-16,3 13-21 0,-5-14-30 0,5 14-22 16,-6-14-29-16,6 14-25 0,-10-13-29 0,2 7-21 15,8 6-19-15,-13-11-12 0,5 6-12 16,-2 1-8-16,10 4-6 0,-18-4-7 0,18 4-1 16,-19-1 0-16,19 1-1 0,-21 2 5 0,9 0 7 15,2 3 7-15,-3 0-5 0,3 2-49 16,-2 0 64-16,1 2-47 0,2 0 49 0,1 2-48 0,-1-1 49 15,2 0-4-15,1 1-3 0,3 0-7 16,0-1-1-16,0-1-9 0,2 2-1 0,1-11-2 16,0 17-4-16,0-17-8 0,5 15 4 0,-1-7-2 15,-4-8-2-15,13 12-3 0,-4-7-2 0,-9-5 2 16,18 7-2-16,-18-7-8 0,19 2-3 0,-19-2-8 16,20-2 4-16,-11-2-56 0,2 1 65 0,-4-3-54 15,3-2 62-15,-2 0-53 0,0-2 50 0,-2 0-50 16,2-1 57-16,-4-2-52 0,0 2 53 0,-2-1 0 15,1 0 10-15,-2-1 2 0,2 0-10 16,-2 2 3-16,0 0-5 0,0 0 10 0,-1 11 16 0,2-18 1 16,-2 18-11-16,2-14-15 0,-2 14-17 15,3-13-8-15,-3 13-6 0,0 0-4 0,2-11 2 16,-2 11 0-16,0 0 8 0,0 0 9 0,0 0 3 16,8 6 4-16,-8-6-37 0,4 10 74 0,-4-10-37 15,5 19 66-15,-2-8-32 0,-2 3 54 0,1 1-52 16,2 1 45-16,-3 2-44 0,-1 0 40 0,2 1-42 15,-2-1 36-15,1 2-54 0,-1 1 43 16,0 0-46-16,1 0 28 0,-1-2-28 0,0 1 25 0,0 0-35 16,0-1 24-16,0-1-32 0,0-1 23 15,-1-1-30-15,1-1 29 0,0-1-32 0,-1-1 26 16,1-1-33-16,-2 0 35 0,1-1-33 0,1-11 33 0,-4 20-29 16,4-20 29-16,-3 16-28 0,3-16 24 15,-9 13-28-15,9-13 17 0,-12 11-49 0,2-7-22 16,10-4-59-16,-18 4 10 0,18-4-118 0,-23 2-16 15,11-4-85-15,0 1-113 0,0-1-58 0,-1-2-84 16,2-1-282-16,-1-3-409 0</inkml:trace>
  <inkml:trace contextRef="#ctx0" brushRef="#br1" timeOffset="-148657.58">3702 13006 15 0,'0'0'403'0,"13"-5"-83"0,-13 5-85 0,10-3 0 16,-10 3-85-16,11-2 11 0,-11 2-70 0,16-2 25 15,-16 2-61-15,15-3 32 0,-15 3-56 0,17-3 44 16,-17 3-54-16,13-4 59 0,-13 4-53 0,13-5 65 15,-13 5-75-15,11-7 81 0,-11 7-74 0,6-8 60 16,-6 8-76-16,4-11 55 0,-4 11-6 16,1-13-3-16,-1 13-3 0,-1-14 2 0,1 14-9 15,-4-18-7-15,4 18 13 0,-5-17 6 0,1 8-2 16,4 9-4-16,-8-13-13 0,8 13-5 0,-8-11-13 16,8 11-5-16,-9-7 0 0,9 7-1 0,-15-4 4 15,15 4 10-15,-17 3 16 0,8 1-1 0,0 0 12 16,-3 2 7-16,2 3 7 0,1 0-28 0,-1 2 81 15,2 1-42-15,0 1 54 0,3 1-58 16,-1 0 54-16,2 1-49 0,3-1 57 0,1-1-41 0,0 2 38 16,3-2-48-16,2 3 33 0,2-2-45 0,0-1 22 15,2-1-44-15,3 0 19 0,1-2-37 0,0 0 22 16,4-3-35-16,-2-1 7 0,2-2-67 0,0-1-21 16,-1 0-111-16,0-2 4 0,-2-1-103 15,-1 0-7-15,0-1-64 0,-1 0-79 0,-1-2-66 16,-11 3-414-16,14-4-464 0</inkml:trace>
  <inkml:trace contextRef="#ctx0" brushRef="#br1" timeOffset="-147698.28">4333 12529 32 0,'0'0'297'0,"0"0"-64"0,0 0 8 16,0 0-48-16,0 0-8 0,0 0-11 15,-7-7-7-15,7 7 12 0,0 0 0 0,0 0 0 0,0 0-1 16,0 0-10-16,0 0-9 0,0 0-9 0,0 0-12 16,0 0 0-16,0 0-7 0,0 0-7 15,0 0-3-15,0 0-4 0,0 0-4 0,0 0-6 16,0 0 0-16,0 0-55 0,0 0 62 0,8-4-62 16,-8 4 56-16,13 1-66 0,-13-1 66 0,23 1-65 15,-9-1 46-15,6 1-59 0,0-1 47 16,2 1-57-16,5 0 44 0,1 1-61 0,1-1 52 0,0-1-55 15,0 1 49-15,-1 0-56 0,0-1 48 0,-1 0-54 16,-6 0 47-16,2 0-52 0,-2 0 51 0,-3 0-48 16,-3 0 42-16,-1-1-65 0,0 0 21 0,-14 1-105 15,21 0-3-15,-21 0-126 0,15-1-17 0,-15 1-62 16,0 0-55-16,0 0-17 0,0 0-34 0,0 0-333 16,0 0-285-16</inkml:trace>
  <inkml:trace contextRef="#ctx0" brushRef="#br1" timeOffset="-147349.33">4649 12546 402 0,'0'0'345'0,"0"0"-23"0,0 0-28 0,0 0-23 15,-12 1-23-15,12-1-25 0,0 0-18 0,0 0-26 16,0 0-19-16,0 0-22 0,0 0-8 15,0 0-9-15,0 0-9 0,0 0-12 0,0 0-5 16,0 0 2-16,0 15-1 0,0-15 3 0,3 11 2 16,-3-11 11-16,1 14-65 0,-1-14 63 0,3 22-64 15,-2-10 65-15,-1 2-57 0,0 2 57 0,1 1-57 16,-1-1 52-16,0 3-32 0,2-3-4 0,-2 2-14 16,0 0 24-16,1-1-12 0,-1 1-4 0,0-3-2 15,0 1-4-15,0-3-8 0,1 0-6 0,-1-1-7 16,0 1-3-16,0-13-4 0,0 19-6 0,0-19 1 15,1 15-3-15,-1-15-1 0,0 13-4 0,0-13-17 16,0 0-34-16,0 15-43 0,0-15-100 16,0 0-49-16,2 11-74 0,-2-11-56 0,0 0-118 15,0 0-67-15,0 0-441 0,0 0-575 0</inkml:trace>
  <inkml:trace contextRef="#ctx0" brushRef="#br1" timeOffset="-146904.25">4853 12797 438 0,'7'-10'376'0,"-7"10"62"16,7-9-63-16,-7 9-90 0,8-7 15 0,-8 7-96 15,10-6 2-15,-10 6-77 0,11-5 27 0,-11 5-70 16,11-1 39-16,-11 1-59 0,15 1 47 0,-15-1-64 15,17 5 45-15,-7-2-54 0,-2 2 53 0,1 1-60 16,0-1 58-16,0 2-38 0,-3 2 41 0,2 0-64 16,1 1 57-16,-4-1-55 0,0 2-2 0,-1 0 9 15,0 0-3-15,-2 0 1 16,1 0-6-16,-3-11-9 0,0 22-3 0,0-22 1 0,0 21 9 16,0-21-7-16,-3 15 2 0,3-15 2 15,-2 13 4-15,2-13-5 0,0 0 0 0,-6 14-1 0,6-14-6 16,0 0-2-16,0 0-30 0,-10-4 21 0,10 4-9 15,-9-11 2-15,6 3-3 0,-1-3-9 16,0 0 1-16,1-3 46 0,1-1-57 0,0 2 55 16,2-2-68-16,2 0 54 0,0 0-62 0,2 0 57 15,3 1-59-15,-1 0 57 0,3 4-58 0,0-1 58 16,1 1-60-16,1 2 58 0,1 1-68 0,1 1 38 16,-3 2-84-16,0 0 17 0,-10 4-60 0,21-3-62 15,-21 3-56-15,18-2-66 0,-18 2-67 0,16 1-72 16,-16-1-241-16,13 1-215 0</inkml:trace>
  <inkml:trace contextRef="#ctx0" brushRef="#br1" timeOffset="-146649.81">5275 12746 316 0,'0'0'419'0,"0"0"31"16,0 0-59-16,0 0-48 0,0 0-50 0,0 0-59 15,0 0-52-15,0 0-15 0,0 0-17 0,0 0-6 16,0 0-49-16,0 0 58 0,8 7-60 0,-8-7 63 16,2 12-51-16,-2-12 57 0,3 15-52 0,-3-15 45 15,1 20-58-15,-1-20 5 0,1 20-12 0,-1-20-11 16,0 21-11-16,-1-8-12 0,1-13-38 0,-1 20 29 16,1-20-39-16,-1 20 30 0,1-20-58 15,-3 20-24-15,3-20-85 0,-4 15-85 0,4-15-47 16,-2 12-132-16,2-12-48 0,0 0-105 15,-4 9-297-15,4-9-386 0</inkml:trace>
  <inkml:trace contextRef="#ctx0" brushRef="#br1" timeOffset="-146356.15">5232 12574 119 0,'0'0'411'0,"0"0"-75"0,2-12-34 0,-2 12-38 15,0 0-36-15,0 0-37 0,3-11-38 16,-3 11-23-16,0 0-21 0,0 0-14 0,0 0-14 16,0 0-13-16,0 0-8 0,0 0-4 0,0 0 1 15,0 0-3-15,0 0-3 0,0 0-2 0,0 0-1 16,9 4-2-16,-9-4 1 0,0 0 2 0,0 0 0 16,0 0 32-16,0 0 18 0,0 0 4 0,0 0-12 15,0 0-15-15,0 0-4 0,0 0 1 16,0 0-2-16,6-9-64 0,-6 9 54 0,0 0-67 0,0 0 54 15,0 0-65-15,1-11 50 0,-1 11-71 0,0 0 24 16,0 0-62-16,0 0-60 0,0 0-59 0,0 0-70 16,7-8-55-16,-7 8-63 0,0 0-384 15,0 0-283-15</inkml:trace>
  <inkml:trace contextRef="#ctx0" brushRef="#br1" timeOffset="-145693.08">5660 12783 377 0,'7'-6'434'0,"-7"6"-128"0,6-8 27 15,-6 8-89-15,5-7 28 0,-5 7-93 0,0 0 23 16,2-12-38-16,-2 12-32 0,0 0-25 0,-5-10-23 15,5 10-14-15,-9-7-5 0,9 7-8 0,-14-4-8 16,14 4-1-16,-20-4-4 0,20 4 0 0,-23-1 0 16,11 2-3-16,-1 2-1 0,2 0-8 0,1 0 3 15,-4 4 0-15,2 0-1 0,2 0-50 16,-2 2 65-16,3 0-55 0,2 1 66 0,0-1-57 0,1 1 48 16,2-1-54-16,2 1 60 0,2-10-58 0,-3 18 58 15,3-18-61-15,3 17 56 0,-3-17-61 16,6 16 5-16,-1-9 8 0,0 0-1 0,4-1 3 15,-1-1 0-15,1-1 0 0,1 0 3 0,0 0 1 16,-10-4 4-16,21 3 0 0,-21-3-1 0,18-1-1 0,-18 1-2 16,17-6 50-16,-9 1-60 0,0-2 57 15,-1 0-68-15,0-1 55 0,-2-2-62 0,0-2 56 16,0 0-64-16,-1-3 62 0,-1 2-46 0,2 0 44 16,-3 1-54-16,1 1 64 0,-1 0-55 0,1 2 64 15,-3 9-67-15,4-16 56 0,-4 16-73 16,4-12 56-16,-4 12-69 0,3-8 62 0,-3 8-56 0,0 0 55 15,0 0-44-15,0 0 69 0,12 6-54 16,-12-6 60-16,5 12-56 0,-5-12 68 0,4 19-52 16,-2-8 59-16,1 1-51 0,0 0 26 0,-1 2 9 0,1 2-6 15,-1-1-28-15,2 2 34 0,0 0-35 16,-2 0 32-16,1 1-10 0,0 0-7 0,-1 0-7 16,1 0 2-16,-1-2-14 0,0 1 4 0,-1 0 5 15,1-1-7-15,0-2-2 0,-1 0-3 16,1-3 0-16,-2-11-2 0,2 22 1 0,-2-22 7 15,0 17-1-15,0-17-6 0,-7 14-1 0,7-14-16 16,-9 12-9-16,2-7-5 0,-1 0-11 0,8-5 31 16,-22 4-90-16,22-4 20 0,-24 2-106 15,10-2 3-15,-1-2-108 0,-2 1 13 0,-1-1-81 16,0-2-12-16,3 2-25 0,0-1-80 0,4-1-197 16,1-1-175-16</inkml:trace>
  <inkml:trace contextRef="#ctx0" brushRef="#br1" timeOffset="-145056.34">6134 12773 163 0,'3'-9'374'15,"-3"9"-53"-15,1-16-18 0,-1 16-99 0,0-14 31 16,0 14-32-16,-3-12-31 0,3 12-20 0,-7-11-24 16,7 11-20-16,-11-11-15 0,11 11-15 0,-16-6-8 15,16 6-6-15,-16-3-7 0,16 3-1 0,-19 2-4 16,19-2-8-16,-20 4-1 0,10 2 5 0,0-2-2 16,-1 1-52-16,2 4 54 0,0-2-50 0,0-1 58 15,2 3-58-15,0-1 53 0,1 1-52 0,1-1 50 16,-2 1-53-16,4-1 51 0,0 2-50 0,3-10 53 15,-3 14-56-15,3-14 54 16,2 13-56-16,-2-13 49 0,5 14-53 0,-5-14 44 16,11 11-43-16,-11-11 50 0,14 10-53 0,-14-10 52 0,18 6-54 15,-18-6 56-15,17 2-45 0,-17-2 45 16,18-2-52-16,-8-2 51 0,-10 4-56 0,18-9 51 16,-11 3-54-16,0-2 53 0,-2-1-48 0,3 0 62 15,-5-1-47-15,1-1 61 0,0 0-60 0,-1 1 78 16,1-1-44-16,-2 0 60 0,-2 11-67 0,4-20 58 15,-4 20-67-15,5-15 54 0,-5 15-69 0,4-12 44 16,-4 12-68-16,2-10 52 0,-2 10-63 0,0 0 35 16,0 0-20-16,0 0 61 0,0 0-57 0,15 6 74 15,-15-6-58-15,5 10 63 0,-2 0-50 0,-3-10 59 16,4 19-50-16,-1-7 58 0,-1 0-39 16,0 1 9-16,0 3 0 0,-1-1 1 0,1 2-32 15,0 1 34-15,0-1-34 0,-1 1 28 0,0 0-11 16,1 0-3-16,-2 0-6 0,1-1-8 0,0-2 1 15,0-1-5-15,-1 0-3 0,2-1-1 0,0-1-3 16,-2-12-3-16,0 21 2 0,0-21 0 0,0 17 0 16,0-17 3-16,-2 14-8 0,2-14-8 0,-7 11-17 15,7-11-28-15,-10 8-32 0,10-8-33 0,-17 6 1 16,17-6-102-16,-22 2-1 0,10-3-119 0,-1 1 18 16,-1-2-52-16,2 0-11 0,1 0-36 0,0 0-377 15,0-2-313-15</inkml:trace>
  <inkml:trace contextRef="#ctx0" brushRef="#br1" timeOffset="-144609.25">6383 12700 170 0,'8'-14'431'16,"-8"14"-88"-16,6-10-84 0,-6 10 28 0,7-6-40 15,-7 6-26-15,7-5-31 0,-7 5-19 16,0 0-14-16,14 3-17 0,-14-3-10 0,11 5-2 16,-11-5-7-16,10 11-53 0,-3-4 56 0,-2 0-49 15,1 3 47-15,-1 0-71 0,-1 0 55 16,0 1-67-16,-1-1 54 0,1 1-66 0,-1 0 57 0,-2 1-68 15,-1 0 53-15,0 0-67 0,0-12 0 0,-1 22 7 16,-2-11 4-16,-1-1-2 0,4-10 0 0,-5 15 0 16,5-15 4-16,-5 13 3 0,5-13 0 0,-6 8-2 15,6-8 1-15,0 0 0 0,-11 5-4 0,11-5-5 16,-7-7 37-16,7 7-67 0,-7-11 48 0,4 2-66 16,0-1 58-16,0-1-64 0,2-2 53 15,1 2-68-15,3-5 47 0,1 2-53 0,1-1 55 16,1 2-68-16,3 0 55 0,0-1-48 0,0 4 58 15,2 0-63-15,0 2 33 0,-1 0-73 0,1 3 21 16,0 0-102-16,-1 1 14 0,1 2-75 0,-11 2-41 16,20-3-68-16,-20 3-273 0,17 0-154 0</inkml:trace>
  <inkml:trace contextRef="#ctx0" brushRef="#br1" timeOffset="-144358.99">6738 12668 160 0,'0'0'471'0,"3"-10"-20"0,-3 10-102 15,0 0 15-15,0 0-84 0,0 0 9 0,5-7-97 16,-5 7 30-16,0 0-63 0,0 0 51 0,0 0-74 16,7 8 44-16,-7-8-46 0,2 11 51 0,-2-11-58 15,3 14 52-15,-3-14-64 0,1 20 6 0,1-10-14 16,-2-10-12-16,0 20-14 0,0-7-15 0,0-13-10 15,0 21-35-15,-2-10 25 0,2-11-45 16,0 21-22-16,-1-11-115 0,1-10-82 0,-2 18-129 0,2-18-90 16,-1 13-74-16,1-13-467 0,0 0-570 15</inkml:trace>
  <inkml:trace contextRef="#ctx0" brushRef="#br1" timeOffset="-144205.33">6765 12528 239 0,'0'0'434'0,"0"-19"-12"0,0 19-129 0,1-14 12 0,-1 14-116 16,2-11 17-16,-2 11-114 0,0 0 43 0,2-12-114 15,-2 12-7-15,0 0-126 0,0 0-100 0,8-7-114 16,-8 7-205-16,0 0-37 0</inkml:trace>
  <inkml:trace contextRef="#ctx0" brushRef="#br1" timeOffset="-143703.99">6905 12594 602 0,'0'0'474'0,"14"2"-66"15,-14-2-43-15,0 0-39 0,11 1-52 0,-11-1-50 0,0 0-32 16,13 4-67-16,-13-4 30 0,10 8-69 0,-10-8 42 15,10 9-70-15,-10-9 44 0,9 12-56 16,-4-3 49-16,-1-1-61 0,-1 2 55 0,-1-1-57 16,0 2 59-16,-1 0-72 0,-2-1 53 0,1-10-66 15,-3 23 58-15,0-13-66 0,1 0 61 0,-1 0-66 16,-2 0 59-16,2-2-65 0,-3 1 52 0,3-1-52 16,3-8 57-16,-7 12-52 0,7-12 4 0,-4 10 10 15,4-10 1-15,0 0 3 0,-7 8 2 0,7-8-4 16,0 0 50-16,0 0-66 0,0 0 55 0,-4-9-62 15,4 9 48-15,2-12-59 0,-2 12 60 16,8-19-68-16,-4 8 63 0,2-3-63 0,1 2 59 0,0-3-59 16,3-1 46-16,2 1-44 0,1-1 52 0,0 0-55 15,1 3 56-15,0 0-64 0,-1 4 61 16,-1-1-61-16,0 2 63 0,-1 0-67 0,2 2 67 16,-1 3-65-16,-1 1 64 0,-11 2-59 0,19-2 58 15,-19 2-55-15,19 5 56 0,-11 0-55 0,0-1 63 16,1 4-56-16,-3-1 61 0,-1 3-60 0,0-1 60 15,0 1-59-15,-1 2 62 0,0 0-62 16,0-1 61-16,-3 2-59 0,0-1 59 0,1 1-61 0,-2-1 52 16,0 0-99-16,0 0-12 0,0-12-102 15,0 20-16-15,0-20-123 0,-2 18-32 0,2-18-47 0,0 13-48 16,0-13-209-16,2 11-172 0</inkml:trace>
  <inkml:trace contextRef="#ctx0" brushRef="#br1" timeOffset="-143089.25">7568 12705 197 0,'0'0'350'0,"5"-14"-70"0,-5 14-9 0,1-12-67 0,-1 12 26 16,2-11-93-16,-2 11 34 0,-3-14-92 0,3 14 53 15,-5-11-89-15,5 11 54 0,-9-9-77 16,9 9 69-16,-10-8-68 0,10 8 54 0,-14-5-61 0,14 5 57 15,-18-2-66-15,18 2 61 0,-21 2-54 16,21-2 62-16,-19 6-63 0,8-3 58 0,2 2-68 16,0 0 56-16,0 1-59 0,0 0 56 0,2 1-60 15,1 2 53-15,0-2-56 0,1 1 58 0,1 0-60 16,0 1 53-16,4-9-55 0,-3 15 51 0,3-15-54 16,2 15 50-16,-2-15-61 0,5 13 57 0,-5-13-75 15,9 11 52-15,-9-11-57 0,11 8 59 16,-11-8-51-16,14 4 59 0,-14-4-46 0,17 0 53 0,-17 0-52 15,19-6 55-15,-19 6-56 0,17-10 57 16,-10 3-52-16,2-3 66 0,-2 2-44 0,-1-2 66 0,0 1-19 16,1-1 44-16,-3 2-46 0,1-2 70 0,-1 2-49 15,-4 8 52-15,6-15-62 0,-6 15 52 16,5-10-70-16,-5 10 43 0,4-10-75 0,-4 10 49 16,0 0-64-16,5-8 61 0,-5 8-53 0,0 0 65 15,0 0-51-15,0 0 60 0,0 0-44 0,-4 14 62 16,4-14-48-16,-2 16 55 0,2-16-38 0,-5 19 9 15,2-7 0-15,-1 1-5 0,2 1-2 16,-2 1-7-16,1 1-3 0,-1-2-31 0,2 2 38 0,-3 0-38 16,1 0 31-16,1-1-38 0,-1 2 37 0,2 0-33 15,-1-1 0-15,1 1-3 0,-1-2 26 16,1-1-28-16,-1 2 23 0,1-1-33 0,-1-1 29 0,2-1-32 16,-2 0 29-16,2-2-1 0,-2 1-10 0,3-12-1 15,-2 20-5-15,2-20 4 0,-5 18 3 16,5-18 1-16,-6 16-2 0,1-9-4 0,5-7 2 15,-11 11-1-15,3-6-3 0,0 0-4 0,8-5-20 16,-20 5-38-16,20-5-64 0,-25 1-77 0,10-2-27 16,-2-1-131-16,0 0-48 0,0-1-99 0,1 0-102 15,-1-1-264-15,6 1-413 16</inkml:trace>
  <inkml:trace contextRef="#ctx0" brushRef="#br1" timeOffset="-142123.68">8015 12600 43 0,'0'0'338'0,"0"0"-75"0,2-13-27 16,-2 13-6-16,0 0-9 0,1-13-60 16,-1 13 34-16,0 0-93 0,-1-11 52 15,1 11-86-15,0 0 61 0,-7-7-71 0,7 7 54 0,0 0-19 16,-13-1-1-16,13 1-12 0,0 0-5 16,-16 2-11-16,16-2-7 0,-11 5-5 0,11-5-8 15,-11 6-2-15,11-6-2 0,-9 6-6 0,9-6-7 16,-6 7-3-16,6-7-3 0,-6 8-1 0,6-8 1 15,0 0-6-15,-2 10 5 0,2-10-2 16,0 0-2-16,6 10-1 0,-6-10 10 0,8 6-9 16,-8-6 0-16,10 3-1 0,-10-3-3 0,14 1 1 0,-14-1-47 15,14 0 59-15,-14 0-46 0,14-3 46 0,-14 3-45 16,13-6 54-16,-13 6-54 0,13-7 53 0,-13 7-48 16,8-11 48-16,-8 11-51 0,5-11 45 15,-5 11-53-15,1-12 47 0,-1 12-55 0,-3-12 52 16,3 12-56-16,-6-9 37 0,6 9-93 0,-9-5 9 15,9 5-104-15,-11-3 10 0,11 3-45 0,-12 1-47 16,12-1-62-16,-11 5-259 0,11-5-106 0</inkml:trace>
  <inkml:trace contextRef="#ctx0" brushRef="#br1" timeOffset="-141777.99">8001 12777 69 0,'0'0'383'0,"0"0"-49"0,0 0-72 0,0 0 43 15,0 0-119-15,0 0 45 0,1 10-96 0,-1-10 47 16,0 0-70-16,0 0 51 0,-1 11-74 16,1-11 37-16,0 0-57 0,-1 12 48 0,1-12-60 15,-3 11 38-15,3-11-60 0,0 12 44 0,0-12-55 16,1 12 45-16,-1-12-59 0,3 12-1 0,-3-12 1 15,5 12 3-15,-5-12-2 0,8 11 2 16,-8-11 1-16,11 11 3 0,-11-11-2 0,14 9 3 0,-14-9 0 16,16 5 2-16,-16-5 0 0,14 3 6 15,-14-3 19-15,16-2 20 0,-16 2 8 0,13-5 5 16,-13 5-7-16,13-8-1 0,-13 8 42 0,8-12-77 16,-8 12 40-16,2-13-73 0,-2 13 55 0,-4-15-77 15,-1 6 38-15,5 9-118 0,-10-12-16 0,4 6-147 16,6 6-24-16,-16-7-95 0,16 7-134 0,-14-3-231 15,14 3-258-15</inkml:trace>
  <inkml:trace contextRef="#ctx0" brushRef="#br1" timeOffset="-140269.68">2090 13458 10 0,'0'0'287'0,"0"0"-36"15,-15-1-33-15,15 1-23 0,0 0-18 16,-12-1-23-16,12 1-23 0,0 0-10 0,0 0-14 15,-11-1-13-15,11 1-18 0,0 0-3 0,0 0 11 0,0 0-34 16,0 0 58-16,0 0-11 0,0 0-1 0,0 0-8 16,0 0-6-16,0 0-10 0,0 0-16 15,0 0-7-15,14 0 0 0,-14 0-2 0,10-3-8 16,-10 3-17-16,16-1 5 0,-16 1 23 0,19-3-20 16,-19 3 22-16,21-2-12 0,-8 1 18 0,0 0-20 15,-1 0 14-15,5 1-21 0,0-2 7 0,1 1-18 16,2 0 10-16,-2 0-19 0,3 0 11 15,-1 1-15-15,1-1 14 0,-1 1-17 0,0-2 15 16,1 2-15-16,-1 0 13 0,2-1-15 16,-1 0 14-16,-1 1-18 0,2-2 14 0,-2 2-14 15,2-1 14-15,-2 0-15 0,1 1 16 0,2-1-13 16,-1 0 10-16,-1 0-13 0,0-1 19 0,-1 2-16 0,2 0 19 16,-3-1-13-16,2 1 10 0,-1 0-13 15,-1 0 13-15,0 0-16 0,-1 0 13 0,1 0-13 16,2 0 13-16,-3 0-13 0,1 0 13 0,1 0-13 15,0 0 11-15,-1 0-12 0,-1 0 11 0,2 0-14 16,0-1 14-16,-2 1-15 0,3 0 15 0,-2-1-18 16,0 1 3-16,0 0 2 0,-1-1 1 0,3 0-1 15,-2 1 11-15,-1-2-10 0,0 2 12 0,-3 0-15 16,2-1 13-16,-2 1-6 0,2 0 9 0,-2-1-13 16,1 1 10-16,-1-1-14 0,1 1 15 0,-2 0-15 15,3-2 15-15,-3 2-13 0,1-1 12 16,1 1-13-16,-1 0 14 0,0-1-12 0,1 1 9 15,-1-1-12-15,2 1 14 0,-1 0-13 0,2-1 13 16,1-1-13-16,-2 2 15 0,2 0-18 0,-2 0 14 16,2 0-14-16,-3-1 2 0,0 1 15 0,-1 1-15 15,0-1 1-15,1 0 10 0,-2 0-4 0,1 0 1 16,-2 2-2-16,1-2-3 0,1 0 0 0,-1 0 1 16,0 0-4-16,1 1 6 0,0-1 0 0,-1 0 0 15,1 0 0-15,-1 1-9 0,3-1 14 0,-3 0-1 16,1 0 1-16,1 1-3 0,-1-1 0 0,-1 0 0 15,0 0 1-15,0 0 2 0,-1 0-1 16,1 0 0-16,-1 0 2 0,-1-1-2 0,-12 1 0 0,25-1-1 16,-14 0-1-16,-11 1-2 0,23-2 0 0,-23 2 5 15,18-1-2-15,-18 1-4 0,18 0 2 16,-18 0-6-16,17-1 2 0,-17 1-1 16,15-1 2-16,-15 1 1 0,12-2 0 0,-12 2 0 15,0 0-1-15,16 0 0 0,-16 0-12 0,0 0-24 16,12-2-40-16,-12 2-60 0,0 0-66 0,0 0-75 15,0 0-80-15,0 0-448 0,0 0-333 16</inkml:trace>
  <inkml:trace contextRef="#ctx0" brushRef="#br1" timeOffset="-138693.41">4699 13253 238 0,'0'0'295'0,"0"0"-67"0,-16 0-36 0,16 0-24 16,0 0-19-16,-12 0-16 0,12 0-5 0,0 0 4 15,-13-1 7-15,13 1-9 0,0 0 1 0,-13 0-6 16,13 0-3-16,0 0-13 0,0 0 3 0,-14 0-2 16,14 0 5-16,0 0-13 0,0 0-8 0,0 0-6 15,0 0-4-15,0 0-4 0,0 0 2 0,-13 0-3 16,13 0 0-16,0 0-8 0,0 0-8 0,0 0 4 16,0 0-4-16,0 0-6 0,0 0-6 15,0 0-5-15,16-2-12 0,-16 2 13 16,15-2-59-16,-15 2 61 0,20-1-60 0,-7 0 60 15,-1 0-63-15,3-1 60 0,-1 2-63 16,4-2 61-16,0 1-64 0,-2 0 62 0,3-1-65 0,0 0 63 16,0 1-66-16,1-1 62 0,-1 0-63 0,0 0 60 15,1 1-66-15,0 0 66 0,0-1-60 0,0 0 54 16,-1 1-53-16,1-1 59 0,0 1-56 0,1 1 54 16,0-2-62-16,-1 2 65 0,2-1-66 0,-2 0 67 15,1-1-67-15,0 1 66 0,1 0-66 0,-1 0 62 16,0 0-62-16,0 1 61 0,-1-1-57 0,1 1 57 15,-1-2-60-15,-1 2 61 0,2-1-62 16,-2 1 60-16,-1-1-60 0,1 1 56 0,-1-2-55 0,1 2 60 16,0 0-59-16,0 2 56 0,-1-2-54 0,-1 0 60 15,1-2-59-15,-2 4 58 0,0-4-57 16,2 2 59-16,-3 0-53 0,1 0 51 0,3 0-54 16,-2 0 56-16,0-1-63 0,2 0 61 0,-1 0-61 15,-1 1 67-15,0-1-68 0,0 0 66 0,2-1-71 16,-1 1 65-16,1 0-64 0,0 0 64 0,0 0-60 15,1 1 59-15,0-1-60 0,0-1 61 16,-1 2-62-16,1-1 61 0,-2 1-58 0,1-2 58 0,0 2-59 16,1-1 60-16,-1 1-59 0,-1-1 63 0,1 0-62 15,-3 1 60-15,4-1-60 0,-1 0 58 16,-3 1-59-16,0-1 58 0,2-1-60 0,1 2 62 16,-1-1-54-16,2 1 52 0,-1-1-58 0,0 0 51 15,2 1-64-15,-1-1 61 0,0 0-65 0,0-1 68 16,0 1-65-16,0 1 67 0,-1-2-62 0,0 1 61 15,0 0-54-15,0 0 55 0,-1 1-58 0,1-1 59 16,0 0-60-16,-2-1 59 0,2 2-57 0,-2-1 57 16,2 0-56-16,-4 1 60 0,3-1-65 0,-2 1 63 15,3 0-61-15,0-1 61 0,-1 1-63 0,1-1 55 16,-2 1-60-16,-1 0 61 0,0 0-58 0,1-1 57 16,0 1-40-16,-2 0 47 0,4 0-57 0,-3-2 54 15,0 2-60-15,0 0 64 0,0-1-60 16,0 1 60-16,0 0-59 0,1 0 60 15,2-2-60-15,-2 2 58 0,1 0-59 0,-2-1 57 16,1 1-60-16,2 0 54 0,-1-1-58 0,0 1 49 16,1-1-54-16,-1 1 55 0,0-1-56 0,-3 1 57 15,2 0-57-15,-3-1 58 0,2 1-54 0,0 0 55 16,-1-2-54-16,-1 2 59 0,3 0-56 0,-3 0 61 16,1 0-59-16,-1 0 58 0,1 0-50 0,-2-1 61 15,3 1-59-15,-2 0 54 0,1-1-55 0,-1 0 50 16,-1 0-54-16,2 1 53 0,-1-1-54 0,2-1 51 15,-2 1-53-15,1 1 55 0,-2-1-57 0,2-1 55 16,-1 1-55-16,0 1 56 0,0-1-49 16,2 0 49-16,-2 1-52 0,1-1 53 0,-1 0-52 0,-1 1 53 15,2-2-51-15,-1 2 53 0,2-1-52 16,-2 1 51-16,1 0-51 0,-1 0 53 0,1-1-49 16,-2 0 50-16,1 1-53 0,-1-1 54 0,1 0-54 15,-1 1 53-15,0-2-46 0,1 2 47 0,-3-1-53 16,-11 1 52-16,25-1-54 0,-25 1 51 0,24 0-51 15,-24 0 52-15,20-1-49 0,-20 1 51 0,22 0-47 16,-22 0 50-16,19-2-45 0,-19 2 57 0,17 0-53 16,-17 0 53-16,15 0-49 0,-15 0 44 0,13 0-53 15,-13 0 47-15,0 0-48 0,16 0 38 0,-16 0-79 16,0 0-6-16,12-1-149 0,-12 1-56 16,0 0-107-16,0 0-404 0,0 0-304 0</inkml:trace>
  <inkml:trace contextRef="#ctx0" brushRef="#br1" timeOffset="-136125.15">3005 14064 146 0,'0'0'267'0,"-12"-2"-36"0,12 2-17 15,0 0-15-15,0 0-42 0,-15-1 9 0,15 1-38 16,0 0 20-16,0 0-44 0,-16 0 37 0,16 0-31 0,0 0 19 16,-12 1-23-16,12-1 20 0,0 0-23 15,-12 1 22-15,12-1-22 0,0 0 10 0,0 0-23 16,0 0 8-16,-12 1-22 0,12-1 16 0,0 0-18 15,0 0 25-15,0 0-5 0,0 0 17 0,0 0-8 16,20-1 5-16,-20 1-14 0,25-1-8 0,-9 1-4 16,4-1-8-16,-1-1-7 0,3 1-4 0,3 0 2 15,1 0-3-15,2 0-15 0,-3 0 3 0,2 0-8 16,1-1-5-16,0 2-3 0,-1-1-12 0,0 1-1 16,-3-2-2-16,-2 2-1 0,0 0-2 0,-1 0-2 15,-1 0-3-15,-2-1-3 0,-3 1 1 0,0 0 8 16,-1-1-7-16,-14 1 0 0,23-2 2 0,-23 2 0 15,19 0-49-15,-19 0 58 0,16-1-54 16,-16 1 51-16,14-2-65 0,-14 2 41 0,0 0-16 16,14-2-23-16,-14 2-15 0,0 0-19 0,10-2-14 15,-10 2-9-15,0 0-14 0,0 0 9 16,8-9-20-16,-8 9 14 0,0 0-8 0,0 0 14 16,-8-9-10-16,8 9 30 0,-9-5-8 0,9 5 31 15,-10-7-7-15,10 7 34 0,-15-7-13 0,6 3 29 16,1-1-15-16,8 5 31 0,-18-8-17 0,18 8 23 15,-17-7-20-15,9 2 20 0,8 5-16 0,-16-7 30 16,16 7-17-16,-15-7 7 0,15 7 6 0,-13-6 4 16,13 6 3-16,-11-5 1 0,11 5 3 15,0 0-1-15,-13-5 3 0,13 5 15 0,0 0-12 16,-9-5 9-16,9 5-16 0,0 0 10 0,0 0-13 16,0 0 15-16,-10-4-10 0,10 4 8 0,0 0 11 15,0 0 9-15,0 0 3 0,0 0 0 0,0 0 0 16,9 7 9-16,-9-7 2 0,10 3-2 0,-10-3-9 15,16 6-15-15,-7-2 3 0,-9-4-5 0,21 6-7 16,-11-3-8-16,-1 2-4 0,1-2-4 0,1 1-2 16,-4 1-4-16,3-1-5 0,-2 0 1 0,-8-4-2 15,15 9 0-15,-15-9 1 0,13 9 3 0,-13-9 4 16,9 6 4-16,-9-6 10 0,7 9 11 0,-7-9 14 16,0 0 6-16,0 15 4 0,0-15-4 15,-7 13-4-15,1-6-5 0,-1 0-8 0,0 0-9 16,-1 1-4-16,-1-2-26 0,1 2 16 0,-2 0-17 15,1-1-77-15,1 0-120 0,0 1-107 0,1-1-150 16,1 0-126-16,-1-1-336 0,7-6-489 0</inkml:trace>
  <inkml:trace contextRef="#ctx0" brushRef="#br1" timeOffset="-135576.46">3900 14041 246 0,'0'0'342'16,"-9"-4"-72"-16,9 4 25 0,0 0-52 0,0 0-31 16,0 0-16-16,0 0 5 0,0 0-31 0,0 0 0 15,0 0-32-15,0 0 14 0,0 0-12 16,0 0 17-16,0 0-11 0,0 0 5 16,0 0 6-16,0 0 3 0,15-1-6 0,-15 1-12 15,22 0-18-15,-8-2-12 0,0 2-67 0,3-1 54 16,1 1-65-16,-2-1 56 0,2-2-56 0,-1 2 50 15,-1 0-58-15,-1 1 44 0,0-1-60 0,-2 0 45 16,1 0-57-16,-14 1 39 0,21-2-38 0,-21 2 37 16,20-1-62-16,-20 1 10 0,12-1-119 0,-12 1-3 15,13-1-81-15,-13 1-65 0,0 0-72 0,12-3-44 16,-12 3-24-16,0 0-46 0,0 0-236 0,0 0-214 16</inkml:trace>
  <inkml:trace contextRef="#ctx0" brushRef="#br1" timeOffset="-135276.65">4002 13894 264 0,'0'0'410'0,"0"0"-51"0,0 0-29 16,-4-8-35-16,4 8-34 0,0 0-39 0,0 0-42 15,0 0-42-15,0 0-27 0,0 0-18 0,0 0 2 16,0 0 13-16,0 0 10 0,0 0 8 0,-2 11 0 15,2-11-3-15,1 15 19 0,2-5-13 0,-3-10-14 16,2 21 0-16,-1-9-2 0,-1 0-4 16,2 2-1-16,-1 0-10 0,0 2-57 0,1 0 39 0,-1 1-57 15,0-2 46-15,1 3-62 0,-1-3 41 16,0 0-44-16,0-2 44 0,1 2-49 0,0-1 47 16,-1-4-80-16,1 3 6 0,-2-13-124 15,2 20-38-15,-2-20-93 0,3 15-99 0,-3-15-85 16,2 11-508-16,-2-11-566 0</inkml:trace>
  <inkml:trace contextRef="#ctx0" brushRef="#br1" timeOffset="-134876.22">4309 13895 462 0,'0'0'513'0,"9"-12"-105"0,-9 12-67 0,6-7-35 15,-6 7-33-15,8-6-48 0,-8 6-35 0,0 0-23 16,10-5-12-16,-10 5-12 0,0 0-14 0,13 4-1 16,-13-4-3-16,11 8-6 0,-11-8-2 0,15 12-4 15,-9-4-8-15,3 4 5 0,-1-2-54 0,-1 3 56 16,0-1-63-16,1 3 43 0,-1-1-47 0,-2 0 32 16,1 1-50-16,1 1 46 0,-2-1-55 0,0-1 43 15,-1-2-48-15,0 2 38 0,0-4-53 16,-2 1 46-16,2-1-46 0,0 0 43 0,-4-10-43 15,5 14 46-15,-5-14-32 0,4 12 10 0,-4-12 1 16,5 9 28-16,-5-9-30 0,0 0 22 0,0 0-35 16,10 3 27-16,-10-3-33 0,9-6 28 0,-9 6-30 15,10-14 23-15,-5 4-32 0,2-2 29 0,0-1-33 16,0-3 29-16,2-2-30 0,-2 1 27 0,3-3-27 16,-2 2 29-16,0 0-33 0,0 1 31 0,-1 3-37 15,0-1-1-15,-2 2-4 0,0 1-20 0,-1 2-48 16,2 1-6-16,-6 9-125 0,6-16-26 0,-6 16-162 15,6-11 0-15,-6 11-44 0,5-7-54 0,-5 7-304 16,0 0-353-16</inkml:trace>
  <inkml:trace contextRef="#ctx0" brushRef="#br1" timeOffset="-134446.41">4774 14004 360 0,'0'0'411'0,"0"0"-5"0,10 5-42 0,-10-5-34 16,0 0-49-16,14 1-59 0,-14-1-47 0,13 0-31 15,-13 0-23-15,14-1-23 0,-14 1-19 0,16-4-12 16,-16 4-6-16,16-4-8 0,-16 4-7 0,16-7-9 16,-16 7-6-16,15-9-4 0,-15 9-8 15,10-10 0-15,-10 10-5 0,9-13-4 0,-9 13-1 16,6-11-7-16,-6 11-4 0,3-17-42 0,-3 17 52 15,0-13-51-15,0 13 59 0,-5-15-54 0,5 15 52 16,-6-15-47-16,0 8 57 0,6 7-48 0,-10-12 59 16,10 12-54-16,-11-7 55 0,11 7-51 0,-12-6 60 15,12 6 4-15,-14-1 8 0,14 1 1 0,-15 2 5 16,15-2 9-16,-16 9 7 0,8-3 4 0,0 1 15 16,0 2-59-16,-1 2 67 0,3 1-57 0,-1 0 65 15,2 2-54-15,0-2 61 0,1 3-52 0,-1 0 36 16,4-3-48-16,0 1 42 0,2-1-39 15,0 1 29-15,3-2-41 0,0 0 24 0,1-1-37 16,3 2 27-16,-1-4-39 0,5 1 27 0,1-2-38 16,2 1 22-16,-1-2-47 0,4-1-4 0,-1-3-90 15,0 2-3-15,-1-3-120 0,0 0-16 0,-3-1-85 16,2 0-102-16,0-1-92 0,-15 1-474 0,21-4-598 16</inkml:trace>
  <inkml:trace contextRef="#ctx0" brushRef="#br1" timeOffset="-133008.22">5500 13672 300 0,'0'0'283'15,"1"-11"-23"-15,-1 11-9 0,0 0-54 0,0-13 22 16,0 13-83-16,0 0 48 0,0 0-83 16,0-12 47-16,0 12-54 0,0 0 18 0,0 0-76 15,0 0 57-15,0 0-61 0,0 0 66 0,1-11-58 0,-1 11 64 16,0 0-55-16,0 0 54 0,0 0-55 0,0 0 55 16,0 0-52-16,0 0 50 0,0 0-53 15,0 0 43-15,0 0-55 0,0 0 49 0,0 0-59 16,0 0 50-16,0 0-60 0,0 0 50 0,0 0-63 15,0 0 52-15,0 0-56 0,0 0 47 0,0 0-54 16,0 0 45-16,0 0-55 0,0 0 57 0,0 0-60 16,0 0 53-16,0 0-67 0,0 0 37 0,0 0-74 15,0 0 33-15,0 0-67 0,0 0 40 0,0 0-70 16,0 0 51-16,0 0-72 0,0 0 62 0,2-11-64 16,-2 11 59-16,0 0-42 0,0 0 45 0,0 0-26 15,0 0 22-15,0 0 6 0,0 0 7 0,0 0 6 16,0 0-2-16,0 0-4 0,0 0-22 15,0 0-24-15,4-8-42 0,-4 8-62 0,0 0-124 16,0 0 180-16</inkml:trace>
  <inkml:trace contextRef="#ctx0" brushRef="#br1" timeOffset="-132328.29">5534 13655 9 0,'0'0'288'0,"0"0"-36"0,0 0-27 0,4-11-22 15,-4 11-12-15,0 0-40 0,0 0 25 0,4-8-56 16,-4 8 47-16,0 0-76 0,0 0 54 0,0 0-80 16,0 0 61-16,0 0-71 0,0 0 60 0,0 0-70 15,0 0 61-15,0 0-55 0,0 0 73 0,0 0-63 16,0 0 61-16,0 0-49 0,5 7 49 0,-5-7-54 16,0 0 44-16,-1 15-54 0,1-15 67 0,0 14-57 15,0-14 51-15,-1 15-72 0,1-15 57 0,-2 20-56 16,2-20 53-16,-2 20-63 0,2-20 56 15,-1 21-68-15,1-21 52 0,-3 22-66 0,3-22 57 0,-1 19-66 16,1-19 59-16,-2 18-66 0,2-18 57 16,-2 18-63-16,2-18 57 0,0 15-58 0,0-15 57 15,0 14-64-15,0-14 56 0,0 14-52 0,0-14 54 16,0 0-55-16,1 16 56 0,-1-16-48 0,3 10 49 16,-3-10-51-16,5 8 52 0,-5-8-51 0,8 7 51 15,-8-7-50-15,11 4 46 0,-11-4-53 16,14 3 43-16,-14-3-50 0,18 2 50 0,-18-2-50 0,17 0 53 15,-17 0-55-15,19 0 50 0,-19 0-50 0,17-2 49 16,-17 2-70-16,15-1 36 0,-15 1-81 0,14-2 29 16,-14 2-96-16,14-2 5 0,-14 2-106 15,10-2-3-15,-10 2-90 0,10-5-27 0,-10 5-36 16,12-6-385-16,-12 6-323 0</inkml:trace>
  <inkml:trace contextRef="#ctx0" brushRef="#br1" timeOffset="-132040.46">5519 13618 108 0,'0'0'307'0,"0"0"-54"0,5-11-32 16,-5 11-13-16,9-7-12 0,-9 7-24 0,9-6-10 16,-9 6-63-16,9-6 45 0,-9 6-75 0,12-6 55 15,-12 6-82-15,11-4 61 0,-11 4-28 0,13-3-78 16,-13 3 64-16,14-3-72 0,-14 3 68 0,14-1-73 16,-14 1 31-16,19 0-87 0,-19 0-30 0,19 2-48 15,-19-2-40-15,18 3-41 0,-18-3-43 0,16 3-158 16,-16-3 98-16</inkml:trace>
  <inkml:trace contextRef="#ctx0" brushRef="#br1" timeOffset="-131829.93">5561 13727 286 0,'0'0'316'0,"0"0"19"0,0 0-77 0,0 0 19 16,0 0-87-16,9 9 10 0,-9-9 28 0,13 1-70 15,-13-1 25-15,17 0-77 0,-17 0-14 0,19 0-16 16,-19 0-10-16,22-1-13 0,-22 1 0 0,25-2-21 16,-25 2-9-16,26 0-15 0,-26 0-49 0,25-1-76 15,-25 1-49-15,23 0-56 0,-23 0-70 16,22-1-54-16,-9 0-202 0,-13 1-59 0</inkml:trace>
  <inkml:trace contextRef="#ctx0" brushRef="#br1" timeOffset="-131149.75">6129 13782 89 0,'0'0'318'16,"5"-9"-59"-16,-5 9-43 0,0 0-6 0,0 0-49 15,-1-12 7-15,1 12-56 0,0 0-14 0,-8-11-11 16,8 11-1-16,-7-6-3 0,7 6-2 0,-11-7 1 16,11 7 7-16,-10-5 8 0,10 5 5 0,-13-5-4 15,13 5-9-15,-14-2-5 0,14 2-9 0,-15 0-5 16,15 0-7-16,-18 1 0 0,18-1 40 0,-18 7-50 15,10-2 57-15,1 0-56 0,-1 2 51 0,0 0-54 16,2 1 52-16,1 1-56 0,0 1 62 16,1 0-61-16,1 1 50 0,2 0-64 0,0 0 59 15,1-11-67-15,0 21 55 0,1-10-69 0,1 0 59 16,1-2-63-16,2 1 54 0,-1-1-57 0,1 1 46 16,3-4-53-16,-1 2 50 0,1-3-58 0,1 1 68 15,1-1-70-15,1-2 61 0,-11-3-73 0,21 2 45 16,-21-2-69-16,21-2 62 0,-10-1-67 0,-1-4 51 15,1-1-67-15,0-2 62 0,-2-2-55 0,-1-1 54 16,2-4-59-16,-2-1 57 0,-2-1-51 0,-1-2 53 16,-1-1-60-16,1-1 56 0,-1 0-53 15,-2-1 61-15,0 1-47 0,0 3 58 0,-2 2-2 16,2 0 0-16,-2 2 2 0,1 3 1 0,-1 2-6 16,1-1-11-16,-1 12-8 0,0-17 0 0,0 17 1 15,-1-10 6-15,1 10 6 0,0 0 18 0,0 0-50 16,0 0 66-16,0 0-43 0,0 0 69 0,-5 9-48 15,5-9 57-15,-2 15-46 0,1-5 69 0,1-10-60 16,0 25 5-16,-1-11 46 0,2 1-52 0,-1 2 70 16,1 1-66-16,2 1 50 0,-2-1-67 0,2 2 51 15,-1-2-64-15,2 0 53 0,-1 0-63 0,1-1 56 16,1-1-61-16,0 0 48 0,0-2-54 0,0-1 6 16,2 0-107-16,-1-2-14 0,3 0-57 0,0-3-61 15,0-1-74-15,3-3-87 0,-1 0-26 16,3-1-380-16,-1-1-354 0</inkml:trace>
  <inkml:trace contextRef="#ctx0" brushRef="#br1" timeOffset="-130576.5">6598 13810 159 0,'5'-11'378'16,"-5"11"-61"-16,5-10-34 0,-5 10-46 0,1-12-29 15,-1 12-12-15,-1-12-6 0,1 12-15 0,-5-9-18 16,5 9-33-16,-5-11-21 0,5 11-19 0,-8-9-12 15,8 9-12-15,-11-8-11 0,11 8-7 16,-14-6-2-16,14 6-5 0,-17-2-5 0,17 2-7 16,-20 1 11-16,8 1 44 0,1 2-56 0,-1 1 52 15,-1 1-51-15,3 1 51 0,-2 0-50 0,1 3 48 16,2-1-54-16,1 1 47 0,1 0-56 0,0-1 52 16,2 1-62-16,3-1 52 0,-1 1-6 0,3-10-6 15,-2 18-5-15,2-18-4 0,3 17-3 0,1-10-5 16,1 1 2-16,3-3-56 0,0 1 62 0,-8-6-52 15,16 8 59-15,-16-8-57 0,18 6 60 0,-18-6-58 16,18 0 43-16,-18 0-59 0,18-6 57 0,-9 2-67 16,0-2 62-16,-1 0-55 0,-2-3 60 15,2 1-55-15,0-4 59 0,-2-1-58 0,0 1 7 16,-1-1 5-16,-1-1 7 0,1 4 5 0,-1-1 54 16,-2 1-49-16,2-1 58 0,-1 2-54 0,-3 9 56 15,4-14-65-15,-4 14 50 0,4-13-69 0,-4 13 51 16,0 0-62-16,3-10 56 0,-3 10-52 0,0 0 6 15,0 0 11-15,0 0 11 0,0 0 11 0,9 9 65 16,-9-9-52-16,2 12 67 0,-2-12-59 0,1 20 64 16,-1-20-55-16,1 23 55 0,-1-9-53 0,1 0 46 15,-1 2-62-15,0 2 59 0,0 0-58 0,0 0 45 16,0 1-49-16,0 0 40 0,-1 0-55 16,1 1 44-16,0-1-51 0,-1 0 47 0,0 0-49 15,-1 0 46-15,2-1-58 0,-1-2 58 16,0-1-56-16,-2-1 50 0,2-1-46 0,-2-2 45 15,2 0-41-15,-1-2 46 0,-1 1-43 0,3-10 41 16,-8 15-41-16,8-15 41 0,-10 12-47 0,1-7 44 16,9-5-58-16,-17 6 24 0,6-3-95 0,0-2 5 15,11-1-116-15,-23 0-9 0,11-1-81 0,-1-3-97 16,2 1-92-16,0 0-488 0,0-1-563 0</inkml:trace>
  <inkml:trace contextRef="#ctx0" brushRef="#br1" timeOffset="-130091.75">6858 13825 241 0,'0'0'438'16,"0"0"-109"-16,6-9-49 0,-6 9-53 0,0 0-26 15,6-6 22-15,-6 6-107 0,9-3 49 0,-9 3-102 16,11-3 46-16,-11 3-78 0,13-3 52 0,-13 3-70 16,16-1 56-16,-16 1-64 0,14-3 59 0,-14 3-65 15,14-5 58-15,-14 5-62 0,13-8 55 16,-13 8-64-16,12-9 6 0,-12 9 4 0,10-12 1 16,-10 12 1-16,8-15-4 0,-8 15 5 0,4-14 65 15,-4 14-61-15,3-15 65 0,-3 15-46 0,0-15 59 16,0 15-53-16,-4-14 43 0,4 14-54 0,-5-14 51 15,5 14-51-15,-7-15 52 0,7 15-56 0,-10-11 43 16,10 11-56-16,-11-7 46 0,11 7-52 16,-13-4 53-16,13 4-44 0,-17 0 61 0,17 0-45 15,-19 5 71-15,10 0-47 0,0 1 12 0,1 3 9 16,-2 0 3-16,4 2 17 0,-1 2 8 16,2-1 6-16,3 1 15 0,-2-1 11 0,3 1-12 15,1 1-6-15,1-2-7 0,1-1-5 0,2 1-13 16,1 0-9-16,3-1 18 0,0-1-43 0,4 0 20 15,0-2-38-15,3-1 22 0,1-2-40 0,1 1-20 16,3-3-30-16,-1-1-48 0,0-2 3 0,-1 0-122 16,1-1 2-16,-2-2-106 0,1 2-7 0,-3-4-89 15,-1 2-27-15,-2-2-69 0,-2 0-308 0,-3 0-341 16</inkml:trace>
  <inkml:trace contextRef="#ctx0" brushRef="#br1" timeOffset="-129363.08">7582 13648 182 0,'0'0'373'15,"0"0"-101"-15,0 0 13 0,-5-8-105 0,5 8 14 16,0 0-85-16,0 0 36 0,0 0-66 0,0 0-16 16,-11-4-5-16,11 4-3 0,0 0 0 0,0 0 2 15,-10 6-5-15,10-6-1 0,0 0 7 16,-5 7 7-16,5-7 5 0,0 0-3 0,0 0-10 15,-1 11 1-15,1-11 2 0,0 0-10 0,4 9-3 16,-4-9-5-16,6 7-8 0,-6-7-1 0,13 4-6 16,-13-4-2-16,14 4-2 0,-14-4-3 0,17 2-5 15,-17-2 2-15,16 0-5 0,-16 0 1 0,16-1-2 16,-16 1 1-16,11-3 41 0,-11 3-55 0,9-6 43 16,-9 6-54-16,4-8 46 0,-4 8-56 0,0 0 52 15,-3-16-52-15,3 16 50 0,-9-8-56 16,9 8 53-16,-10-8-55 0,10 8 48 15,-10-7-67-15,10 7 19 0,-13-5-102 0,13 5-24 0,-11-1-4 16,11 1-45-16,-12 1-45 0,12-1-37 0,-10 5-291 16,10-5-93-16</inkml:trace>
  <inkml:trace contextRef="#ctx0" brushRef="#br1" timeOffset="-129009.96">7628 13897 436 0,'0'0'357'0,"0"0"-90"0,0 0 23 16,0 0-108-16,0 12 41 0,0-12-38 0,0 0-96 16,0 0 48-16,0 0-22 0,0 13-23 15,0-13-20-15,0 0-9 0,1 10-6 0,-1-10-11 16,0 0-12-16,0 0-5 0,4 14 13 0,-4-14-13 15,0 0 0-15,6 8-4 0,-6-8-7 0,0 0 3 16,12 5-5-16,-12-5 4 0,0 0-1 0,17 1 0 16,-17-1-3-16,11-3 1 0,-11 3 1 0,13-5 13 15,-13 5 10-15,7-5-2 0,-7 5-3 0,6-8 6 16,-6 8-41-16,-2-12 55 0,2 12-52 0,-7-11 60 16,0 4-53-16,7 7 56 0,-15-11-56 0,6 7 46 15,1-1-61-15,-1 0 42 0,9 5-64 0,-12-5 49 16,12 5-68-16,-13 0 9 0,13 0-153 0,-13 2-54 15,13-2-95-15,-12 6-484 16,12-6-358-16</inkml:trace>
  <inkml:trace contextRef="#ctx0" brushRef="#br1" timeOffset="-128106.54">8144 13691 271 0,'0'0'400'0,"4"-13"-90"0,-4 13-8 16,0 0-15-16,1-12 44 0,-1 12-81 0,0 0 15 15,0 0-92-15,3-9 17 0,-3 9-79 0,0 0 29 16,0 0-64-16,0 0 47 0,0 0-46 0,0 0 66 16,0 0-42-16,0 0 28 0,2 11 10 0,-2-11 9 15,2 15 10-15,-2-15 7 0,1 21-9 16,-1-7-18-16,0 0-2 0,1 0-15 0,-1 3-1 16,0 1-19-16,-1 0-11 0,1 0-11 0,0 1-6 15,0-1 10-15,0-1-33 0,-1 0 8 0,2 0-26 16,-2-4 10-16,1 0-22 0,0 0 11 0,1-2-32 15,-1-11-9-15,0 20-58 0,0-20-23 0,1 14-109 16,-1-14-8-16,0 0-121 0,0 15-42 16,0-15-149-16,0 0-114 0,0 0-362 0,0 0-594 15</inkml:trace>
  <inkml:trace contextRef="#ctx0" brushRef="#br1" timeOffset="-127900.24">8131 13718 142 0,'0'0'478'0,"2"-18"-78"0,-2 18 26 0,2-16-101 16,-2 16 5-16,4-15-96 0,-4 15-3 0,9-14-87 15,-4 7 20-15,2 1-66 0,0 0 30 0,2 0-79 16,1 1 36-16,2 2-67 0,1-3 45 0,-2 4-60 16,2-1 45-16,1 1-60 0,-1 0 42 0,2 2-85 15,-2 0 6-15,2 0-113 0,-2 1-39 0,-1 2-34 16,0-1-23-16,-1 0-40 0,-1 4-68 0,-3-2-183 15,-7-4-61-15</inkml:trace>
  <inkml:trace contextRef="#ctx0" brushRef="#br1" timeOffset="-127716.9">8189 13822 361 0,'0'0'447'0,"0"0"-118"0,0 0 22 16,8 8-109-16,-8-8 29 0,14 2-98 0,-14-2 20 15,16-2-90-15,-16 2 30 0,25-1-73 16,-13 0-11-16,4 0-11 0,0 0-8 0,2-2-17 16,0 1-49-16,-3-2-68 0,3 2-58 0,-2-2-63 15,0 1-113-15,-4-1-267 0,3 0-117 16</inkml:trace>
  <inkml:trace contextRef="#ctx0" brushRef="#br1" timeOffset="-127433.72">8572 13643 170 0,'0'0'528'0,"0"0"-22"0,3-10-99 16,-3 10 19-16,0 0-105 0,0 0-9 0,4-9-104 16,-4 9 18-16,0 0-85 0,0 0 47 0,0 0-58 15,0 0 49-15,0 0-66 0,10 3 8 0,-10-3 14 16,5 10-8-16,-5-10-14 0,5 17 32 0,-2-7-38 15,1 2 22-15,-1-1-12 0,0 4 4 16,-1 1-8-16,1-1-18 0,-2 2-14 0,2-2-16 16,-2 2-11-16,2 0-10 0,-3-2-18 0,0 1 5 15,1 0-4-15,-1-3-12 0,0 0-39 0,0 1-54 16,1-4-72-16,-1-10-37 0,2 20-133 0,-2-20-24 16,0 16-93-16,0-16-61 0,0 12-56 0,0-12-365 15,0 0-490-15</inkml:trace>
  <inkml:trace contextRef="#ctx0" brushRef="#br1" timeOffset="-127217.13">8612 13632 252 0,'2'-11'462'16,"1"-1"-125"-16,-3 12 54 0,5-18-121 0,0 10 24 15,1 0-109-15,1-1 24 0,3 1-44 0,1 0-27 16,1 0-26-16,1 2-17 0,2 2-10 0,1-1-11 15,-1 0-10-15,0 1-13 0,3 2-10 0,-4 0-10 16,-1 2-57-16,3-2 52 0,-4 2-60 0,2 2 29 16,-2 0-119-16,-1 0 3 0,0 1-98 0,-1 2-47 15,-10-5-73-15,12 9-341 0,-12-9-187 16</inkml:trace>
  <inkml:trace contextRef="#ctx0" brushRef="#br1" timeOffset="-127029.65">8696 13750 120 0,'0'0'517'0,"0"0"-69"16,-5 8-38-16,5-8 18 0,0 0-97 0,0 0-7 15,13 7-104-15,-13-7 17 0,14 3-88 16,-14-3 31-16,20 2-84 0,-8-1 33 0,-12-1-77 0,26 1-15 16,-14-1-7-16,4 0-10 0,-2 0-21 0,1 0-45 15,-2 0-63-15,1 0-89 0,-1-1-75 0,-13 1-67 16,21-3-111-16,-21 3-284 0,18-4-239 0</inkml:trace>
  <inkml:trace contextRef="#ctx0" brushRef="#br1" timeOffset="-126296.16">9333 13642 413 0,'0'0'423'0,"6"-11"-104"15,-6 11-25-15,0 0-26 0,5-7 21 0,-5 7-98 16,0 0 12-16,0 0-84 0,10-5 42 16,-10 5-54-16,0 0 59 0,9 6-68 0,-9-6 53 15,9 8-59-15,-2 0 6 0,-2 0-2 16,0 1 15-16,1 2-9 0,0 2 7 0,-1 0-9 0,1 1 4 15,-2 2 9-15,0 0-7 0,-2 0-4 16,1 0-11-16,-1 1-13 0,0-2-11 0,-1-1-10 16,-1 1-5-16,0-2-10 0,-1 0 0 0,-1-1-1 15,1-1-13-15,-2 0-6 0,2 0 3 0,1-11 4 16,-4 16-4-16,4-16 1 0,-4 12 1 0,4-12-3 16,-3 9-2-16,3-9 0 0,0 0-17 0,-10 4-16 15,10-4-19-15,-7-6-28 0,7 6-16 0,-6-15-5 16,2 5 7-16,1-1 4 0,2-2-6 15,0 1 13-15,2-2 3 0,0-1 7 0,2 1 5 16,2-3 2-16,0 3 2 0,2 0 6 0,3 0 6 16,1 0-2-16,1 1 5 0,0 2 4 0,3-1 3 15,-1 4 53-15,-2 0-62 0,4 0 21 0,-3 2-82 16,1-1 26-16,1 3-92 0,-1 1 14 0,-1 0-112 16,0 1-22-16,0 1-29 0,-13 1-29 0,21 0-45 15,-21 0-291-15,18 1-179 0</inkml:trace>
  <inkml:trace contextRef="#ctx0" brushRef="#br1" timeOffset="-125594.28">9707 13787 182 0,'0'0'393'0,"0"0"-17"0,0 0-107 16,12 4-45-16,-12-4-28 0,0 0-26 0,0 0-26 15,15 1-27-15,-15-1-22 0,0 0-28 0,18 1-14 16,-18-1-5-16,0 0-13 0,15 0-6 0,-15 0 0 16,0 0-1-16,0 0 6 0,16 0 8 15,-16 0 15-15,0 0 59 0,0 0-51 16,11-1 49-16,-11 1-57 0,0 0 42 0,0 0-61 0,0 0 41 16,10-6-63-16,-10 6-4 0,0 0-2 0,4-9-1 15,-4 9 1-15,0 0-3 0,5-12 0 0,-5 12-3 16,0 0-4-16,3-13 0 0,-3 13 0 15,0 0-2-15,1-11 6 0,-1 11 5 0,0 0 5 16,1-12 1-16,-1 12 3 0,0 0-1 0,0 0-2 16,2-10-4-16,-2 10 5 0,0 0-7 0,0 0-1 15,0 0-5-15,0 0-3 0,2-11-1 0,-2 11 2 16,0 0 1-16,0 0-1 0,0 0 1 0,0 0 3 16,0 0-2-16,0 0 2 0,0 0 4 0,0 0-3 15,0 0 7-15,0 0 1 0,2-11 4 0,-2 11 3 16,0 0 5-16,0 0 2 0,0 0 2 0,0 0 6 15,0 0 3-15,0 0 15 0,0 0-20 16,0 0-7-16,0 0 0 0,0 0 0 0,0 0-2 0,-3-10-2 16,3 10-3-16,0 0-6 0,0 0 2 0,0 0-2 15,0 0-4-15,-4-10 1 0,4 10 2 16,0 0 1-16,0 0-3 0,-4-11 0 0,4 11 56 16,0 0-69-16,-6-7 59 0,6 7-67 0,0 0 56 15,-5-8-65-15,5 8 54 0,0 0-62 0,0 0 53 16,-10-4-64-16,10 4 62 0,0 0-56 0,0 0 56 15,-17 2-55-15,17-2 1 0,-9 5 12 0,9-5 11 16,-9 8 3-16,9-8 4 0,-13 12 4 0,13-12 0 16,-9 16 8-16,5-8 8 0,1 3 6 0,-1-1 2 15,0 2 60-15,3-2-68 0,-2 3 51 16,2-2-59-16,0 1 55 0,2 1-57 0,-1-13 55 0,4 21-52 16,-2-10 51-16,2 0-53 0,0-2 46 15,2 0-45-15,1-1 44 0,4-1-49 0,-1-1 2 16,2 1-2-16,2-3 1 0,0 1 2 0,0-3-4 15,-1-1-1-15,0 2-4 0,-1-3-26 0,1 0-35 16,-13 0-36-16,23-1 2 0,-11-2-111 0,-12 3-9 16,19-4-135-16,-19 4-26 0,19-7-64 15,-19 7-59-15,14-8-257 0,-5 3-265 0</inkml:trace>
  <inkml:trace contextRef="#ctx0" brushRef="#br1" timeOffset="-125185.1">10230 13661 241 0,'0'0'386'16,"-3"-13"-106"-16,3 13 20 0,-2-12-101 0,2 12 38 16,-5-11-107-16,5 11-17 0,-7-10-24 0,7 10-17 15,-10-7-15-15,10 7 8 0,-10-3 31 16,10 3-72-16,-13-1-4 0,13 1-9 0,-15 2 8 0,15-2 3 15,-18 6 8-15,10-2 0 0,-1 2 8 16,3-1-5-16,-3 2 0 0,3 0-5 0,-1 0 2 0,2 2-2 16,0-2 1-16,5-7-1 0,-8 14 3 15,8-14 4-15,-4 13 7 0,4-13 5 0,2 13 6 16,-2-13 0-16,7 12-3 0,-7-12-5 0,11 13-3 16,-5-6-5-16,0-2-3 0,-6-5 46 0,16 11-55 15,-9-6 43-15,1 1-64 0,-8-6 50 0,15 11-54 16,-15-11 48-16,13 10-55 0,-13-10 53 0,10 10-53 15,-10-10 50-15,8 11-51 0,-8-11 59 0,5 10-50 16,-5-10 65-16,0 0-53 0,-4 15 55 0,4-15-55 16,-9 10 55-16,9-10-63 0,-15 10 56 0,6-6-63 15,-4 0 58-15,2-1-65 0,-3 1 55 16,-3-1-49-16,2-1 21 0,-2 0-100 0,3-1-22 0,-1 1-157 16,2-2-82-16,-1 0-143 0,2-2-353 15,12 2-380-15</inkml:trace>
  <inkml:trace contextRef="#ctx0" brushRef="#br1" timeOffset="-124068.58">10400 13666 74 0,'0'0'379'0,"0"0"-93"15,0 0-14-15,0 0-72 0,0-12-33 0,0 12-35 16,0 0-14-16,0 0-16 0,0 0 4 0,0 0 11 16,0 0 12-16,0 0 10 0,0 0-1 15,0 0 2-15,1 14 5 0,-1-14 9 0,3 12 4 16,-3-12-6-16,1 22 10 0,0-9 63 0,2 1-73 0,-2 4 45 16,0 0-44-16,-1 3 33 0,2 0-58 15,-2 0-13-15,0 1-4 0,0-2-1 16,0 1-10-16,0 1 21 0,0-2-41 0,0-1 14 0,1 1-38 15,-1-2 15-15,0-1-33 0,0-3 17 16,0 1-32-16,0-3-3 0,0 1-13 0,0-13-36 0,1 20-55 16,-1-20-71-16,0 16-18 0,0-16-117 0,2 13-22 15,-2-13-111-15,0 0-90 0,1 11-77 0,-1-11-274 16,0 0-414-16</inkml:trace>
  <inkml:trace contextRef="#ctx0" brushRef="#br1" timeOffset="-123780.4">10441 13660 223 0,'2'-13'355'0,"4"3"-20"0,-3 0-85 0,4 2 28 16,-2 1-107-16,0 0 44 0,1-1-93 0,1 2 48 16,-7 6-80-16,15-9 49 0,-15 9-71 0,15-6 40 15,-15 6-62-15,17-3 40 0,-17 3-59 0,17 2 51 16,-17-2-39-16,19 6 29 0,-11-1-61 0,2-1 57 15,-3 2-60-15,1 2 0 0,-2 0 7 0,2 1 0 16,-3-1-2-16,0 2 4 16,-2-1-2-16,1 1 0 0,-4-10-1 0,1 18 3 0,-1-18 2 15,-3 18 48-15,0-10-55 0,3-8 48 16,-11 16-54-16,4-11 43 0,-1 1-43 0,-1 1 43 16,0-2-55-16,-1-2 52 0,0 0-75 0,-1 0 15 15,11-3-106-15,-21 2-47 0,21-2-54 0,-19-1-26 16,19 1-41-16,-16-1-33 0,16 1-258 0,-11-5-98 15</inkml:trace>
  <inkml:trace contextRef="#ctx0" brushRef="#br1" timeOffset="-123298.14">10915 13632 438 0,'0'0'364'15,"0"0"-38"-15,0 0-37 0,-1-13-38 0,1 13-40 16,0 0-43-16,0 0-40 0,0 0-22 0,0 0-18 16,0 0-2-16,0 0 3 0,0 0 15 0,-11 6-5 15,11-6 3-15,-5 12-1 0,5-12 5 0,-4 17 7 16,2-7-5-16,2-10-7 0,-1 20-3 0,-1-9-3 15,2 1 2-15,2-1-8 0,-1 0-4 16,1 1 7-16,1-3-18 0,1 2-10 0,0 0-7 16,1-3-3-16,1 2-5 0,2-3-6 0,1 0-3 15,0-1-6-15,1 0-5 0,0-3-4 0,1 1 2 16,1-1-2-16,-12-3 0 0,21 1 1 16,-21-1-5-16,21-5-8 0,-11 1 3 0,1-1-3 15,-2-4-13-15,0-1-23 0,-2 0 31 0,-2-1-32 16,1-3 32-16,-5 3-5 0,0-1-5 0,-2-1 1 15,0 1-6-15,-3-2 0 0,-3 0-6 0,0 0-18 16,-2 3-14-16,-2-1-10 0,-1 2-19 0,-1 0 33 16,-1 2-106-16,1 1-5 0,0 1-99 15,-1 3 21-15,14 3-72 0,-22-4-1 0,22 4-21 16,-20 4-45-16,20-4-36 0,-14 6-151 0,14-6-69 16</inkml:trace>
  <inkml:trace contextRef="#ctx0" brushRef="#br1" timeOffset="-122298.71">11319 13612 408 0,'-4'-10'453'0,"4"10"-114"15,0 0 32-15,-1-15-86 0,1 15 25 0,0 0-101 0,0 0-1 16,-3-12-90-16,3 12 20 0,0 0-72 15,0 0 37-15,0 0-61 0,0 0 50 0,0 0-52 16,0 0 55-16,0 0-46 0,10 8 60 0,-10-8-51 16,4 12 59-16,-4-12-45 0,5 17 1 0,-5-17-3 15,4 20 25-15,-4-9-14 0,0-11-3 16,2 25 13-16,-2-14 3 0,-2 1-16 0,2 0-17 0,0-1-8 16,0 2-9-16,-4-2 5 0,3-1-7 15,-2 1-5-15,3-11-6 0,-3 18-1 0,3-18 0 16,-2 14 1-16,2-14 2 0,-6 10 0 0,6-10 2 15,0 0 0-15,-4 12-1 0,4-12-5 0,0 0-1 16,0 0-4-16,0 0-5 0,-10-3-5 0,10 3 3 16,-4-9-33-16,4 9 28 0,-1-14-31 0,1 14 29 15,-2-19-34-15,4 7 29 0,0 0-4 0,1 0-2 16,1-1-7-16,1-2-4 0,1 2-4 0,2 0-13 16,2 1 13-16,-2 1 1 0,2 0-3 0,0 1 3 15,2 2-2-15,0 1-1 0,1 1 4 0,-4 1 12 16,3 2-10-16,-2 0-2 0,3 3 0 0,-13 0 4 15,21 0-6-15,-9 0 1 0,-12 0 3 0,19 7 3 16,-9-2 2-16,-2 2 3 0,0-1-1 16,-2 1-26-16,2 3 37 0,-2 0-29 0,-1 1 34 0,-1 0-2 15,0-1-1-15,-2 1-8 0,-1 1-29 16,-1-12-59-16,0 23-5 0,-1-11-109 0,-1-1-25 16,-1-1-131-16,1 0 3 0,-2-1-33 0,4-9-61 15,-4 18-346-15,4-18-321 0</inkml:trace>
  <inkml:trace contextRef="#ctx0" brushRef="#br1" timeOffset="-121737.14">11931 13744 263 0,'0'0'334'16,"8"-13"-50"-16,-8 13-40 0,4-12-39 0,-4 12-39 15,2-14-24-15,-2 14-8 0,0-11-2 0,0 11-6 16,-4-14-15-16,4 14-12 0,-6-11-18 0,6 11-6 16,-12-11 49-16,12 11-61 0,-14-9 41 0,4 6-46 15,10 3 25-15,-19-4-45 0,19 4-1 16,-21 1 20-16,10 2-8 0,-1 0 3 0,2 2 0 0,-3 1 2 16,3 2 3-16,-1 0 1 0,2 0-2 0,0 3-5 15,2-1 1-15,1 0 40 0,2 0-63 16,0 1 53-16,3-2-62 0,1-9 52 0,-2 20-56 15,2-20 53-15,2 17-60 0,-2-17 56 0,6 17-63 16,-6-17 56-16,11 14-55 0,-4-9 51 0,1 0-56 16,1-1 54-16,1-1-59 0,-10-3 61 0,18 2-62 15,-18-2 62-15,23-3-65 0,-12-1 2 0,0-3 5 16,1 0-4-16,-1-3-4 0,0-1 3 0,3-4 1 16,-3-1 0-16,0-2 4 0,-2-1 51 0,-1-1-69 15,-1-2 60-15,1 0-65 0,-4-2 56 0,0 2-41 16,1-2 38-16,-3 2-58 0,-2 3 58 15,2 1-60-15,0 1 60 0,0 4-61 0,-2 1 53 16,1 1-67-16,-1 11 54 0,2-18-60 0,-2 18 66 0,0 0-55 16,-1-14 60-16,1 14-48 0,0 0 65 15,0 0-50-15,0 0 66 0,-6 12-51 0,6-12 65 16,-7 17-51-16,5-7 60 0,-1 1-62 0,0 3 55 16,1 0-58-16,-2 0 14 0,3 2 5 0,-2 1-6 15,3 1 4-15,0-1-7 0,-2 1 0 0,2 0-2 16,2 0-3-16,-2 0-2 0,2-2-6 0,-1 0-29 15,4-1 0-15,-1 0-123 0,1-1-18 0,3-2-133 16,1 0-29-16,3-1-82 0,1-2-75 0,5-3-322 16,-3 1-339-16</inkml:trace>
  <inkml:trace contextRef="#ctx0" brushRef="#br1" timeOffset="-121369">12401 13685 218 0,'0'0'424'16,"1"-16"-122"-16,-1 16 10 0,-1-12-117 0,1 12 36 16,-4-13-106-16,4 13 42 0,-7-12-96 0,7 12 44 0,-10-10-84 15,10 10 53-15,-16-8-76 0,16 8 55 16,-14-5-67-16,14 5 61 0,-17-1-59 0,17 1 62 0,-17 3-65 16,17-3 64-16,-17 3-61 0,9 1 62 0,8-4-64 15,-16 6 12-15,16-6 4 0,-13 8 7 0,13-8 15 16,-9 9 7-16,9-9 16 0,-5 8-1 15,5-8 8-15,0 0 6 0,-1 15-5 0,1-15-6 16,6 10-2-16,-6-10 0 0,9 12-2 0,-3-4-7 16,2-2 39-16,0 1-60 0,-1 0 40 0,0-1-61 15,2 1 44-15,-2 0-54 0,1 0 45 0,-3 0-53 16,4 2 56-16,-4-2-50 0,-5-7 62 0,9 15-48 16,-9-15 62-16,8 13-42 0,-8-13 77 0,2 12-47 15,-2-12 62-15,0 0-49 0,-4 13 34 0,4-13-56 16,-11 6 33-16,11-6-60 0,-18 4 44 15,7-3-56-15,11-1-2 0,-27 0-10 0,10-1-56 0,2-1-62 16,-3-1-197-16,3 0-125 0,-2 2-195 16,2-2-259-16,4-1-456 0</inkml:trace>
  <inkml:trace contextRef="#ctx0" brushRef="#br1" timeOffset="-119384.64">13297 13607 79 0,'0'0'386'0,"0"0"-83"0,-9-9 20 0,9 9-97 16,0 0 36-16,-9-5-86 0,9 5 44 0,0 0-81 15,-13-5 51-15,13 5-90 0,0 0 26 16,-14 0-61-16,14 0 35 0,0 0-54 0,-15 3 49 0,15-3-54 16,-12 9 51-16,5-3-47 0,1 1 4 0,1 2 6 15,-1-1-6-15,0 2 0 0,2-1-1 0,0 2 3 16,-1 0 7-16,1 0 48 0,2-1-62 0,0 2 48 16,0-1-59-16,2 0 51 0,0-11-60 0,0 20 48 15,0-20-60-15,2 18 62 0,-2-18-60 0,8 17 62 16,-1-11-64-16,0 0 55 0,4 0-62 15,2-1 56-15,1 0-60 0,-1-3 55 0,1 0-56 16,0-1 4-16,-14-1 8 0,25-1 7 0,-13-2 11 16,0 0 4-16,-1-3 4 0,-2 2 7 0,1-1-24 15,-2-1 14-15,-3-1-17 0,1-1 23 0,-2-1-41 16,-1-1 26-16,-3 10-40 0,0-16 29 0,-2 5-7 16,-1 1-5-16,-1 0-2 0,-2 2-6 0,-1-3-17 15,-3 1-44-15,4 0 10 0,-3 2-95 16,-2-1 3-16,-1 1-96 0,4 1 3 0,-1 3-91 15,-1-1-26-15,0 2-32 0,10 3-410 0,-17-4-328 0</inkml:trace>
  <inkml:trace contextRef="#ctx0" brushRef="#br1" timeOffset="-118853.64">13530 13597 253 0,'0'0'417'0,"10"-7"-90"0,-10 7-38 16,0 0-46-16,7-4-33 0,-7 4-26 0,0 0 31 15,0 0-78-15,0 0 37 0,12 2-67 0,-12-2 45 16,5 7-49-16,-5-7 7 0,5 11-11 0,-5-11-11 15,5 13-12-15,-5-13 0 0,4 17 16 0,-4-17 8 16,4 16-4-16,-4-16-16 0,2 19-11 0,-2-19-3 16,1 16 0-16,-1-16-9 0,-1 16-6 0,1-16-5 15,0 15-2-15,0-15-3 0,-2 11-2 0,2-11-4 16,-2 10 0-16,2-10 1 0,-4 8-3 0,4-8-4 16,0 0 2-16,-7 9 3 0,7-9-4 15,0 0-2-15,0 0-28 0,-12-4 28 0,12 4-35 0,-6-8 25 16,6 8-51-16,-2-15 10 0,2 15 4 15,-2-20-2-15,2 8-4 0,2-2-2 0,-2 0-3 16,2-1 55-16,2 1-58 0,-2-2 49 0,3 1-50 16,2 2 50-16,-4 1-60 0,3 1 54 0,1-1-62 15,-1 4 62-15,2 0-59 0,0 2 52 0,1 0-46 16,0 1 67-16,3 1-56 0,1 2 61 0,1 2-54 16,-1 0 60-16,3 1-53 0,-1 2 60 0,1 1-56 15,0 1 58-15,0 1-57 0,-3 1 61 0,3 2-56 16,-5-1 7-16,0 3 1 0,1-1 9 0,-4 1-2 15,1 1 8-15,-1 2-1 0,-4-1-3 0,0 0 1 16,-2-2-41-16,1 1-74 0,-6 0-61 0,3-12-186 16,0 21-77-16,-4-10-136 0,2 0-266 0,-2-2-368 15</inkml:trace>
  <inkml:trace contextRef="#ctx0" brushRef="#br1" timeOffset="-118245.72">14338 13615 305 0,'0'0'400'0,"0"0"-45"0,0 0-14 15,0 0-28-15,0 0-27 0,0 0-33 16,0 0-42-16,0 0-25 0,0 0-17 16,0 0-15-16,0 0-11 0,13-4-6 0,-13 4-5 15,22-2-14-15,-9 2-7 0,2-1-11 0,0 1-11 16,3-1-7-16,0 1-7 0,2-1-5 0,0 0-11 16,-2 0-10-16,2 1-10 0,-2-2-7 0,0 2-5 15,-3 0-5-15,1-2-4 0,-4 0-6 0,-12 2-8 16,25-1-32-16,-25 1 6 0,17-1-133 0,-17 1-35 15,14-2-156-15,-14 2-57 0,0 0-65 0,13-3-377 16,-13 3-389-16</inkml:trace>
  <inkml:trace contextRef="#ctx0" brushRef="#br1" timeOffset="-117987.99">14510 13477 101 0,'0'0'484'0,"-5"-6"-20"0,5 6-111 0,0 0 26 16,0 0-96-16,-6-8 14 0,6 8-103 16,0 0 20-16,0 0-78 0,0 0 35 0,0 0-64 0,0 0 51 15,0 0-44-15,0 0 70 0,0 14-79 0,0-14 55 16,4 14-60-16,-4-14 12 0,4 19 6 0,-3-7-3 16,1 0-8-16,2 1-27 0,-4 1 15 0,3 1-43 15,0 0 18-15,-1 1-40 0,0 0 31 0,0 0-44 16,-2-1 27-16,4 0-11 0,-3-1-10 0,1-3-28 15,-1 0-75-15,0 2-88 0,1-3-37 16,0 0-162-16,-2-10-55 0,3 16-74 0,-3-16-83 16,1 11-254-16,-1-11-372 0</inkml:trace>
  <inkml:trace contextRef="#ctx0" brushRef="#br1" timeOffset="-117588.03">14779 13471 293 0,'0'0'468'0,"7"-12"-14"0,-7 12-84 15,6-7-60-15,-6 7-53 0,0 0-44 0,8-7-29 0,-8 7-11 16,0 0-21-16,0 0-51 0,13 2 50 16,-13-2-51-16,9 9 53 0,-9-9-49 0,12 13 30 15,-4-6-48-15,1 4 66 0,-1-1-71 0,0 1 50 16,-1 0-59-16,3 3 4 0,0-1 10 0,-3 0-5 15,2 1-34-15,-2 0 23 0,2 1-38 0,-1-1 22 16,-3 0-36-16,2-1 31 0,0 1-12 0,-2-3-5 16,0-1-2-16,-2-2-1 0,2 1-23 0,0-2 39 15,-5-7-31-15,8 11 36 0,-8-11-27 0,5 9 25 16,-5-9-39-16,0 0 34 0,0 0-35 0,11 1 29 16,-11-1-7-16,8-8-1 0,-8 8-24 15,8-17 13-15,-3 6-1 0,-1-2-3 0,0-1-1 16,1-2-4-16,-1-1-15 0,-1-1 12 0,1 2-7 15,1-2 4-15,-2 0-5 0,-2 2-3 0,3 1 0 16,-2 0-6-16,1 3-20 0,-2 0-47 0,2 2-73 16,-3 10-22-16,2-16-121 0,-2 16-31 0,4-14-98 15,-4 14 1-15,0 0-18 0,7-11-52 0,-7 11-255 16,0 0-253-16</inkml:trace>
  <inkml:trace contextRef="#ctx0" brushRef="#br1" timeOffset="-117170.77">15213 13546 124 0,'0'0'429'0,"0"0"-38"0,6 7-88 0,-6-7-6 16,0 0 33-16,5 6-104 0,-5-6 13 0,0 0-100 16,14 2 19-16,-14-2-73 0,16 2 31 0,-16-2-66 15,16-2 39-15,-16 2-57 0,17-2 43 0,-17 2-51 16,18-4 45-16,-9 1-57 0,-9 3 46 0,16-7-53 15,-8 2 49-15,-8 5-41 0,11-12 23 0,-11 12-50 16,9-13 49-16,-9 13-56 0,4-16 51 0,-4 16-49 16,1-17 40-16,-2 7-48 0,-2 0 50 0,3 10-43 15,-5-18 48-15,0 10-48 0,5 8 49 16,-9-15-55-16,9 15 49 0,-9-10-53 0,9 10 50 16,-11-7-46-16,11 7 58 0,-12-1-42 0,12 1 72 15,-14 6-31-15,14-6 70 0,-15 11-53 0,9-3 75 16,-2 2-39-16,-1 0 56 0,2 1-57 0,3 3-7 15,-3-1 4-15,3 0 9 0,0 2 2 0,2-2-30 16,2 0 21-16,0 0-30 0,2 0 26 0,1 0-40 16,-1-1 26-16,1 1-23 0,2-2 13 0,1 1-29 15,4 0 18-15,0-3-30 0,1 0-10 16,3-2-83-16,2-2-45 0,2 0-58 0,-2-2-63 16,2-1-110-16,-1-2-63 0,2-1-72 0,-4 0-462 15,2-3-537-15</inkml:trace>
  <inkml:trace contextRef="#ctx0" brushRef="#br1" timeOffset="-116448.02">15990 13544 126 0,'0'0'423'0,"-12"-2"-74"0,12 2-99 16,0 0 24-16,0 0-91 0,0 0 45 0,0 0-90 16,0 0 49-16,0 0-79 0,0 0 45 0,0 0-70 15,0 0 46-15,0 0-56 0,0 0 41 0,0 0-38 16,0 0 18-16,12 6-59 0,-12-6 41 16,14-1-52-16,-14 1 42 0,14 0-51 0,-14 0 46 0,14-2-52 15,-14 2 45-15,15-5-55 0,-15 5 52 16,12-6-55-16,-12 6 49 0,12-11-60 0,-12 11 52 15,9-14-56-15,-9 14 47 0,6-16-53 16,-4 6 49-16,-2 10-51 0,1-19 49 16,-1 19-58-16,-2-19 50 0,2 19-49 0,-5-17 48 0,5 17-48 15,-8-13 47-15,8 13-49 0,-9-11 51 16,9 11-46-16,-17-7 50 0,17 7-45 0,-16-1 63 16,4 3-50-16,2 2 57 0,0 1-46 0,-3 2 60 15,1 1-40-15,1 2 66 0,1 1-47 0,2 1 55 16,-1-1-42-16,3 3 81 0,2 0-64 0,0 0 5 15,3-1 7-15,0-1 1 0,1 1 7 0,1-1-4 16,1-1-31-16,1-1 22 0,2 1-31 0,3 1 17 16,-1-2-33-16,4 0 25 0,1-2-40 0,4-1-17 15,0-1-102-15,5 0-59 0,-2-1-93 0,1-1-92 16,1-3-29-16,-1 0-49 0,2-1-50 0,-1-1-290 16,-1-1-288-16</inkml:trace>
  <inkml:trace contextRef="#ctx0" brushRef="#br1" timeOffset="-115916.21">16480 13501 216 0,'0'0'382'0,"0"0"-65"0,2-14-30 0,-2 14-94 0,-3-10 35 16,3 10-79-16,-5-8 58 0,5 8-18 0,-7-8-44 16,7 8-24-16,-10-9-14 0,10 9-7 0,-12-7-6 15,12 7-7-15,-17-5-9 0,17 5-9 0,-17-2-4 16,6 1-8-16,11 1 0 0,-23 2-44 0,9 0 53 15,2 2-57-15,-2 1 52 0,0 1-49 16,1 1 54-16,-1 2-53 0,3-1 57 0,-2 2-62 0,3-1 53 16,1 1-52-16,0 0 58 0,3 0-62 15,-1 0 57-15,3-1-55 0,2 1 5 16,-1 0-2-16,3-10 6 0,0 15 2 0,0-15 0 0,5 15 1 16,0-7-1-16,2-1-1 0,2-1 1 15,0-1 1-15,1 0-1 0,1-3 2 0,1 0 3 16,0-1-7-16,-12-1 1 0,24-2-6 0,-13 0 46 15,3-4-75-15,-1-2 58 0,1 0-63 0,-2-2 61 16,0-2-68-16,0-5 52 0,-2 0-59 0,0-2 66 16,-1-2-69-16,-2-1 57 0,-1-2-50 0,-2-1 54 15,2-3-53-15,-2 1 53 0,-3 1-57 0,1 2 56 16,-1 3-52-16,-1 2 59 0,1 3-61 0,1 2 46 16,-2 2-67-16,0 12 51 0,1-19-52 15,-1 19 55-15,0-12-43 0,0 12 60 0,0 0-48 16,0 0 72-16,0 0-47 0,-5 7 72 0,5-7-40 15,-6 17 54-15,5-6-56 0,-3 1 65 0,1 2-59 16,0 0 69-16,1 3-50 0,-1 1 60 0,2 0-64 16,-2 0 42-16,2 2-50 0,0-1-2 0,-1 0-3 15,2 1-1-15,0-1-11 0,2 1-3 0,-1-1 0 16,1-1 4-16,1 0-33 0,1-2 21 0,0-1-68 16,3 1-22-16,1-2-68 0,0-2-66 0,3-2-75 15,1-1-74-15,-1-1-57 0,4-2-86 0,1-3-310 16,0 1-352-16</inkml:trace>
  <inkml:trace contextRef="#ctx0" brushRef="#br1" timeOffset="-115337.66">16873 13505 442 0,'0'0'335'0,"-3"-14"14"0,3 14-115 0,-6-14 37 16,6 14-100-16,-9-13 36 0,2 7-95 0,7 6 42 15,-11-11-35-15,11 11-22 0,-17-7-21 0,17 7-10 16,-16-3-12-16,16 3 3 0,-19 0-5 0,8 2 7 16,0 0 12-16,1 3-4 0,-1 0-49 0,-1 1 67 15,0 1-53-15,2 2 53 0,-2-1-59 16,2 1 46-16,0 0-56 0,4-1 46 0,-1 0-51 16,1 0 48-16,2 2-62 0,-1-3 55 0,5-7-57 15,-7 15 53-15,7-15-49 0,-2 15 54 0,2-15-57 16,2 12 49-16,-2-12-53 0,9 9 5 0,-9-9 3 15,11 9 3-15,-11-9 0 0,12 4 5 0,-12-4 48 16,17-2-61-16,-17 2 53 0,18-5-57 0,-11 1 52 16,2-2-58-16,-1 0 55 0,4-3-54 0,-5-2 58 15,1 2-54-15,0-2 64 0,-1-1-53 0,0 1 77 16,-2 2-40-16,-1-1 82 0,1 2-53 0,-1-1 51 16,-4 9-57-16,8-14 30 0,-8 14-61 0,7-11 35 15,-7 11-65-15,4-9 35 0,-4 9-59 0,0 0 47 16,5-7-38-16,-5 7 46 0,0 0-35 0,0 0 16 15,5 11 20-15,-5-11 22 0,4 12 19 0,-4-12-8 16,2 18 3-16,-2-18 3 0,3 22 1 16,-2-10-17-16,-1 1 12 0,1 0-18 0,1 3 15 15,-1-1-23-15,-1 2 9 0,1 0-22 0,-1 1 13 16,2 0-22-16,-2 1 13 0,0 1-7 0,0-1-5 16,0 0-3-16,0 0-5 0,0-1-2 0,0 0-1 15,-2-1-5-15,2-2-3 0,0-1-1 0,-1-2-1 16,1 0 0-16,0-12-18 0,-3 20 23 0,3-20-4 15,-2 14-1-15,2-14-8 0,-9 12-15 0,9-12-27 16,-12 7-38-16,12-7-57 0,-20 3-63 16,20-3-15-16,-24-3-102 0,8 1-30 0,2-3-111 15,-1 0-55-15,1-2-461 0,0-2-577 0</inkml:trace>
  <inkml:trace contextRef="#ctx0" brushRef="#br1" timeOffset="-114903.56">17052 13535 74 0,'7'-6'532'0,"-7"6"-99"16,8-5-138-16,-8 5 13 0,0 0-104 0,15-5 22 15,-15 5-92-15,14-2 28 0,-14 2-82 0,18-2 33 16,-18 2-63-16,21-1 48 0,-21 1-61 0,21-3 48 15,-21 3-10-15,19-2-6 0,-19 2-2 0,16-2-49 16,-16 2 45-16,16-6-8 0,-16 6-52 0,13-5 45 16,-13 5-6-16,13-12-9 0,-13 12-8 0,9-11-4 15,-9 11-7-15,5-17-2 0,-5 17-4 0,3-17 0 16,-3 17 0-16,1-16 6 0,-1 16 2 0,-3-16-1 16,3 16-1-16,-5-15-1 0,5 15 1 0,-9-13 0 15,1 8-44-15,0 0 57 0,8 5-49 0,-19-3 52 16,19 3-38-16,-22 1 67 0,9 4-35 15,0 1 65-15,2 1-38 0,-3 2 51 0,3 0-53 0,0 3 59 16,2 0-51-16,0 1 49 0,3 2-45 16,-1-1 17-16,4 0 2 0,0 2-4 0,3-1 6 15,0-2-27-15,3 1 23 0,2-1-35 0,1 2 21 16,3-3-34-16,1 0 23 0,4 0-39 0,2-3-1 16,3 1-97-16,-3-3-42 0,2-1-77 0,0-1-83 15,-1-3-96-15,2 1-67 0,-4-3-81 0,-1 0-353 16,0-3-442-16</inkml:trace>
  <inkml:trace contextRef="#ctx0" brushRef="#br1" timeOffset="-114350.45">17650 13409 402 0,'2'-12'385'0,"-2"12"-17"0,0 0-127 0,0 0 31 16,0 0-93-16,2-11 53 0,-2 11-70 0,0 0 40 16,0 0-56-16,0 0 52 0,0 0-53 0,6 6 46 15,-6-6-60-15,5 11 68 0,-5-11-62 0,5 15 49 16,-2-6-61-16,1 2 5 0,-2-1-8 0,1 3-2 16,-1-1-13-16,0 1-12 0,-1-1-9 15,0 1-25-15,0-1 7 0,-1 1-38 16,2-2 25-16,-1 1-37 0,-1-12 10 0,2 20-94 0,-2-20-57 15,2 16-80-15,-2-16-99 0,1 11-124 0,-1-11-137 16,0 0-418-16,0 0-575 0</inkml:trace>
  <inkml:trace contextRef="#ctx0" brushRef="#br1" timeOffset="-114074.11">17659 13250 152 0,'0'0'395'0,"0"0"-114"0,0 0-25 16,0 0-74-16,0 0-7 0,0 0-55 0,0 0 31 15,0 0-64-15,0 0 40 0,0 0-73 0,0 0 59 16,0 0-68-16,0 0 77 0,0 0-63 0,0 0 70 16,0 0-44-16,0 0 66 0,0 0-40 0,0 0 58 15,0 0-58-15,0 0 51 0,0 0-58 16,0 0 55-16,0 0-54 0,0 0 48 0,0 0-70 15,0 0 40-15,0 0-70 0,5-9 44 0,-5 9-75 16,0 0 49-16,0 0-69 0,2-9 50 0,-2 9-63 16,0 0 34-16,0 0-100 0,0 0-20 0,3-10-133 15,-3 10-16-15,0 0-94 0,0 0-42 0,0 0-65 16,0 0-331-16,9 4-297 0</inkml:trace>
  <inkml:trace contextRef="#ctx0" brushRef="#br1" timeOffset="-113609.06">17940 13496 10 0,'0'0'353'0,"0"0"-76"15,0 0-29-15,0 0-26 0,0 0-33 0,0 0-64 0,0 0 7 16,2 9-45-16,-2-9 29 0,0 0-46 0,0 0 57 16,0 0-71-16,0 0 70 0,0 0-69 0,0 0 66 15,0 0-69-15,0 0 61 0,0 0-55 16,2 11 50-16,-2-11-49 0,0 0 47 0,0 0-49 16,0 0 50-16,0 0-44 0,0 0 46 0,0 0-49 15,0 0 51-15,0 0-55 0,0 0 57 0,0 0-58 16,0 0 58-16,0 0-61 0,0 0 55 0,0 0-66 15,0 0 50-15,0 0-69 0,0 0 53 0,0 0-73 16,0 0 51-16,0 0-68 0,0 0 54 0,0 0-64 16,0 0 51-16,0 0-53 0,0 0 55 0,0 0-58 15,0 0 57-15,0 0-60 0,0 0 60 16,0 0-58-16,0 0 62 0,2 10-62 0,-2-10 64 0,0 0-63 16,0 0 64-16,0 0-57 0,0 0 54 15,0 0-50-15,0 0 61 0,0 0-58 0,0 0 61 16,0 0-62-16,0 0 57 0,0 0-61 0,0 0 61 15,0 0-63-15,0 0 52 0,0 0-86 0,0 0 14 16,0 0-127-16,4-9-47 0,-4 9-137 0,0 0-64 16,4-9-115-16,-4 9-277 0,5-8-341 15</inkml:trace>
  <inkml:trace contextRef="#ctx0" brushRef="#br1" timeOffset="-113122.41">18130 13491 6 0,'0'0'437'0,"0"0"-80"0,13 0-46 0,-13 0-82 16,0 0 20-16,15-1-39 0,-15 1-31 0,0 0-19 15,18 0-17-15,-18 0-22 0,14-1-15 0,-14 1-10 16,0 0-10-16,17-2 5 0,-17 2 2 0,0 0 0 15,14-3-9-15,-14 3-9 0,0 0-12 16,11-3-14-16,-11 3-7 0,0 0-12 0,8-7-5 16,-8 7-6-16,0 0 0 0,5-12 0 0,-5 12-7 15,0 0-1-15,4-15-5 0,-4 15-7 0,-1-13 5 16,1 13 7-16,-3-12 4 0,3 12-3 0,-3-13-6 16,3 13 1-16,-4-12-1 0,4 12 0 0,-7-11-4 15,7 11-2-15,-8-8-3 0,8 8 0 0,-10-5-2 16,10 5 1-16,0 0 3 0,-14-2 11 0,14 2 18 15,-11 3-9-15,11-3 8 0,-14 9 19 0,7-3-40 16,1 1 63-16,-2 1-46 0,3 2 74 0,-1 1-56 16,1 1 69-16,-1-1-64 0,3 3 64 0,-2-1-51 15,2 2 4-15,1-1-1 0,0-1 2 16,2 0-3-16,0-1-8 0,2 1-6 0,-1 0-1 16,1-2-4-16,5 0-32 0,-2 1 29 0,2-2-34 15,3 0 32-15,2-2-59 0,1-1-20 16,2-1-47-16,1-2-51 0,0-1-58 0,1-2-44 15,-1-1-48-15,2-1-46 0,0-1-15 0,1 0-37 16,-3-3-38-16,3-2-262 0,-4 2-192 0</inkml:trace>
  <inkml:trace contextRef="#ctx0" brushRef="#br1" timeOffset="-112876.4">18576 13534 15 0,'0'0'334'0,"0"0"-51"0,0 0-42 0,0 0 7 16,0 0-53-16,0 0 30 0,3 11-73 0,-3-11 46 16,0 0-70-16,0 0 64 0,0 0-63 0,0 0 45 15,0 13-55-15,0-13 41 0,0 0-49 0,0 0 51 16,0 0-42-16,0 0 58 0,0 0-52 0,2 10 66 16,-2-10-60-16,0 0-5 0,0 0-6 0,0 0-14 15,0 0-17-15,0 0-17 0,0 0-17 0,0 0-15 16,0 0-12-16,0 0-9 0,11-4-33 0,-11 4-58 15,0 0-24-15,0 0-158 0,0 0-60 0,0 0-123 16,0 0-93-16,0 0-343 0,0 0-423 16</inkml:trace>
  <inkml:trace contextRef="#ctx0" brushRef="#br1" timeOffset="-111491.33">19072 13239 245 0,'0'0'309'0,"0"0"-46"0,0 0-15 0,0-12-49 16,0 12 27-16,0 0-73 0,0 0 55 0,-1-11-78 15,1 11 57-15,0 0-69 0,0 0 41 0,0 0-57 16,0 0 41-16,0 0-61 0,0-12 41 15,0 12-62-15,0 0 41 0,0 0-64 0,0 0 38 16,0 0-59-16,0 0 40 0,0 0-50 0,0 0 47 16,0 0-42-16,0 0 55 0,0 0-44 0,1 11 57 15,-1-11-52-15,0 0 61 0,0 18-48 0,0-18 71 16,0 17-49-16,-1-7 56 0,1-10-69 16,-1 23 56-16,1-11-57 0,0 1 58 0,-2 1-67 15,2-2 51-15,0 2-46 0,-1 0 44 0,1 1-46 16,-1-2-3-16,1-1 3 0,0 1-15 0,-2-1 15 15,2-12-1-15,0 20 3 0,0-20-2 0,2 17 3 16,-2-17-5-16,-2 13 12 0,2-13-7 0,2 13 4 16,-2-13 2-16,0 0-6 0,2 12 0 0,-2-12-4 15,0 0-1-15,12 9-9 0,-12-9-2 0,13 4-9 16,-13-4 0-16,16 1-3 0,-16-1-6 0,25 0-1 16,-25 0-2-16,25-1-1 0,-11 1-2 0,-1-1-1 15,0-1 0-15,-1 1-1 0,0-1 1 0,2 1-8 16,-14 1-21-16,21-3-26 0,-10 0-43 0,-11 3-63 15,15-2-66-15,-15 2-5 0,16-3-107 16,-16 3-40-16,11-3-84 0,-11 3-41 0,9-3-457 16,-9 3-542-16</inkml:trace>
  <inkml:trace contextRef="#ctx0" brushRef="#br1" timeOffset="-111057.08">19504 13282 429 0,'1'-11'391'0,"-1"11"-95"16,0 0 25-16,0-13-98 0,0 13 40 0,0 0-95 16,0 0 31-16,0-12-91 0,0 12 28 0,0 0-75 15,0 0 50-15,0 0-52 0,0 0 50 0,0 0-55 16,-14 2 54-16,14-2-34 0,-6 12 66 0,1-3-46 15,5-9 56-15,-8 18-57 0,4-8 59 0,0 4-77 16,-1-1 42-16,3-1-57 0,-1 0 49 0,2 1-59 16,0-1 39-16,1 0-50 0,0 0-1 0,2 0 1 15,1 0-1-15,-1-1-5 0,2-2 4 0,4 2-2 16,2-1-4-16,0-1-1 0,2-1-2 0,3-3-4 16,-1 1-2-16,1-2 5 0,-2-1-2 0,3-2 4 15,-4-1-4-15,1-1 1 16,1-3-2-16,-1 0-2 0,1-4-3 0,-4 0-1 15,-1-2-13-15,1-1-1 0,-3-1 29 0,-3-1-39 16,0-1-2-16,-3 1 1 0,-1-1-1 0,-3 0-5 16,-1 0-2-16,-1-1-2 0,-1 2-3 0,-5-1-3 15,2 3-34-15,-2-1-29 0,-1 1 19 0,0 2-108 16,-1 2-11-16,2 1-102 0,2 1 11 0,-3 2-73 16,12 3-4-16,-15-1-32 0,15 1-54 0,-12 2-226 15,12-2-174-15</inkml:trace>
  <inkml:trace contextRef="#ctx0" brushRef="#br1" timeOffset="-110758.39">19862 13245 494 0,'0'0'459'15,"6"-9"-14"-15,-6 9-140 0,0 0 11 16,7-9-92-16,-7 9 10 0,0 0-74 0,0 0 38 16,12-3-64-16,-12 3 37 0,8 5-65 0,-8-5 67 15,9 11-65-15,-4-3 57 0,2 1-51 16,-2 2 62-16,0 0-64 0,0 1 26 0,1 2-60 16,1-1 30-16,-4 1-53 0,3 0 27 0,-1 0-56 15,-1 0 38-15,1-1-51 0,-1 1-27 0,1-1-22 16,-2-2-142-16,0 0-56 0,1-3-155 0,-2 2-47 15,-2-10-72-15,6 14-391 0,-6-14-464 0</inkml:trace>
  <inkml:trace contextRef="#ctx0" brushRef="#br1" timeOffset="-110125.18">20109 13334 290 0,'0'0'490'0,"0"0"-143"16,0 0 4-16,2-9-51 0,-2 9-34 0,0 0-44 15,0 0-35-15,0 0-19 0,0 0-4 0,0 0-5 16,0 0-50-16,-4 8 69 0,4-8-64 0,-5 11 52 16,5-11-74-16,-6 16 53 0,1-8-64 0,0 2 47 15,1-1-76-15,0 0 46 0,0 0-72 0,-1 0 53 16,1-1-66-16,-1 0 51 0,5-8-61 16,-6 15 48-16,6-15-77 0,-7 12 29 0,7-12-83 15,-4 8 31-15,4-8-71 0,0 0 18 16,-5 10-77-16,5-10 36 0,0 0-10 0,0 0 6 15,0 0 6-15,0 0 17 0,-5-12 12 0,5 12 31 16,4-13 7-16,-4 13 20 0,1-18 20 0,-1 18 30 16,4-18 34-16,-4 18 25 0,3-18 16 0,-3 18 9 15,4-13 24-15,-4 13 5 0,3-14-52 0,-3 14 41 16,4-9-62-16,-4 9 41 0,7-9-60 0,-7 9 50 16,7-5-54-16,-7 5 52 0,0 0-58 0,17-2 63 15,-17 2-54-15,15 3 63 0,-15-3-68 0,19 6 66 16,-8-2-59-16,-1 0 54 0,3 1-62 0,-1 1 56 15,1 1-62-15,1-1 53 0,-1 0-64 0,1 0 56 16,0 0-64-16,-1 0 57 0,0 0-61 0,0 0 47 16,-3-1-71-16,0-2 48 0,-10-3-62 0,19 5 56 15,-19-5-61-15,15 3 58 0,-15-3-53 16,14-1 50-16,-14 1-60 0,13-7 65 0,-13 7-54 16,9-10 57-16,-5 1-54 0,-1 0 60 0,0-2-53 15,-1-1 56-15,-1-1-46 0,-1-4 51 0,0 0-47 16,-1-1 50-16,-1-1-48 0,-1 0 66 0,0 1-53 15,1 0 12-15,-1 1 11 0,0 2 12 0,1 0 10 16,-1 3 7-16,3 12-9 0,-4-19-12 0,4 19-14 16,-2-15-7-16,2 15 3 0,0 0 11 0,-4-9 12 15,4 9 16-15,0 0 62 0,-6 7-59 16,6-7 73-16,-3 14-52 0,3-14 68 0,-1 22-48 16,0-9 9-16,1 2 2 0,-2 3-4 15,2-1-14-15,0 1-8 0,2 1-8 0,-2 1-13 16,0-1-4-16,0 1-7 0,1-1-11 0,0-1-33 15,-1 0-85-15,1-3-108 0,1 1-58 0,-1-3-175 16,1-1-94-16,-2 0-534 0,0-12-683 0</inkml:trace>
  <inkml:trace contextRef="#ctx0" brushRef="#br1" timeOffset="-109450.84">21016 13101 290 0,'0'0'373'0,"-1"-14"-42"0,1 14-38 0,0 0-32 0,0 0 8 16,0-14-16-16,0 14-20 0,0 0-38 0,0 0-37 15,0 0-27-15,0-12-23 0,0 12-20 0,0 0-7 16,0 0-1-16,0 0 0 0,0 0 14 16,0 0 69-16,-1 11-60 0,1-11 78 0,-2 13-65 0,2-13 58 15,-1 20-52-15,0-7 3 0,-1-2 2 16,1 4-4-16,1-1-17 0,-1 0 1 0,1 3-8 15,0-3-16-15,0 1-8 0,-2 0-19 0,2-1-7 16,0-1-5-16,0 0-6 0,2 1-11 16,-2-3-14-16,0 2-47 0,1-2-70 0,-1-11-107 15,1 18-34-15,-1-18-145 0,4 14-63 0,-4-14-102 16,4 10-461-16,-4-10-624 0</inkml:trace>
  <inkml:trace contextRef="#ctx0" brushRef="#br1" timeOffset="-108942.55">20871 13270 41 0,'-2'-11'533'16,"2"11"-179"-16,0 0 30 0,5-7-118 0,-5 7 19 16,10-5-96-16,-10 5 25 0,19-4-91 0,-7 2 29 15,6 0-74-15,-1-1 31 0,3 2-66 0,2-1 41 16,2 1-62-16,2-2 43 0,2 1-60 15,0-1 48-15,0 1-54 0,1-1 53 0,-1 1-52 0,0-1 39 16,-1 0-54-16,-2 0 55 0,-5 2-51 16,-2-2 55-16,-3 0-47 0,-1 1 58 0,-2 1-52 15,-12 1 36-15,19-4-56 0,-19 4 44 16,12-2-52-16,-12 2 47 0,0 0-49 0,0 0 57 0,0 0-60 16,0 0 51-16,0 0-44 0,0 0 51 0,0 0-48 15,-9 5 47-15,9-5-31 0,-9 4 44 16,9-4-48-16,-8 10 45 0,8-10-37 0,-6 11 56 15,6-11-43-15,-7 13 61 0,7-13-46 0,-4 18 68 16,4-18-51-16,-1 17 56 0,1-17-66 0,3 19 56 16,-1-8-62-16,1-2 58 0,1 1-62 0,1-1 55 15,1-1-64-15,4 2 47 0,-2-2-56 0,4 0 57 16,0-1-68-16,1 1 58 0,1-1-55 0,1-2 55 16,2 0-61-16,-3-2 61 0,1-2-57 0,-2 1 55 15,0-2-50-15,1-2 52 0,-4 0-61 16,2-3 49-16,-2 0-50 0,-2-3 44 0,-2-2-56 15,0 0 53-15,-3-2-48 0,-3-1 44 16,-3 1-42-16,-2-3 41 0,-2-1-57 0,-4 1 47 16,-2-1-54-16,-3 2 52 0,0 1-62 0,0 0-25 15,1 5-4-15,2 1-134 0,-1 2-16 0,1 3-124 16,13 2-19-16,-21 0-50 0,10 2-57 0,11-2-264 16,-16 10-244-16</inkml:trace>
  <inkml:trace contextRef="#ctx0" brushRef="#br1" timeOffset="-108110.14">22243 13092 61 0,'0'0'338'0,"0"0"-48"0,-3-13-45 15,3 13-2-15,0 0-23 0,-2-13 2 0,2 13 30 16,-3-9-10-16,3 9-10 0,0 0-17 0,-2-11-2 0,2 11-6 15,0 0-15-15,-3-10-15 0,3 10-19 0,0 0-20 16,0 0-19-16,0 0-25 0,-3-10-17 16,3 10-13-16,0 0-10 0,0 0-4 0,0 0 5 15,0 0 8-15,0 0 8 0,-3 11 20 0,3-11 1 16,0 13 9-16,0-13 10 0,-2 18 5 0,2-18-17 16,0 23-7-16,-1-11-6 0,1 1-16 15,0 0-8-15,0 2-6 0,1-1-7 0,-1 0-9 16,2 0-9-16,-2-1-11 0,1 2 3 0,-1-2-6 15,1-1-23-15,0 0-54 0,1 0-81 0,-1-2-45 16,0 1-130-16,-1-11-30 0,3 17-96 0,-3-17-63 16,2 13-56-16,-2-13-345 0,0 0-472 0</inkml:trace>
  <inkml:trace contextRef="#ctx0" brushRef="#br1" timeOffset="-107671.2">22226 13245 402 0,'0'0'352'0,"7"-10"15"0,-7 10-114 16,0 0 27-16,11-7-95 0,-11 7 35 0,14-4-84 15,-14 4 34-15,18-3-76 0,-18 3 33 0,24-2-64 16,-10 1 36-16,0 1-17 0,2 0-11 0,-2 0-14 16,0 0-11-16,1 0-3 0,-1 0-5 0,0-1 3 15,-1 0-6-15,0 0-44 0,-2-2 48 0,0 1-50 16,-1-1 59-16,0-1-59 0,-2-2 47 0,1 0-34 15,-3-3 25-15,-1 1-52 0,0-2 52 16,-1 1-48-16,0-3 55 0,-1-1-56 0,-1 1 4 16,1-4 5-16,-3 3-1 0,1 0 23 0,-1-1 56 0,0 1-43 15,0 13 57-15,0-21-49 0,0 21 57 16,1-19-55-16,-1 19 40 0,0-14-70 0,0 14 43 16,-1-12-63-16,1 12 45 0,0 0-46 15,0 0 19-15,0 0 11 0,0 0 17 0,0 0 11 16,0 0 19-16,0 14 16 0,0-14 9 0,-1 22 52 15,1-10-60-15,0 3 56 0,-2-1-53 0,2 3 28 16,0-1-34-16,0 2-2 0,0 1-10 16,0-1-5-16,-1 2 20 0,1-4-37 0,0 3 19 0,0-3-43 15,0 1 32-15,-2-2-39 0,2-1-13 16,0-2-51-16,2 1-10 0,-2-13-132 0,-2 22-20 16,2-22-92-16,2 18-98 0,-2-18-69 0,1 14-80 15,-1-14-285-15,3 11-384 0</inkml:trace>
  <inkml:trace contextRef="#ctx0" brushRef="#br1" timeOffset="-107420.09">22772 13219 379 0,'0'0'431'15,"8"-10"8"-15,-8 10-133 0,0 0 15 16,0 0-98-16,5-9 9 0,-5 9-90 15,0 0 20-15,0 0-61 0,0 0 42 0,0 0-50 16,0 0 58-16,0 0-53 0,5 8 43 0,-5-8-49 16,-1 10 48-16,1-10-63 0,-2 12 50 0,2-12-74 15,-1 13 43-15,1-13-68 0,-3 14 50 0,3-14-67 16,-2 15 56-16,2-15-72 0,-3 14 54 0,3-14-105 16,-5 14-15-16,5-14-135 0,-2 12-43 0,2-12-107 15,-3 10-52-15,3-10-76 0,0 0-262 0,0 0-252 16</inkml:trace>
  <inkml:trace contextRef="#ctx0" brushRef="#br1" timeOffset="-107096.36">22762 13082 67 0,'0'0'358'16,"0"0"-86"-16,0 0-41 0,-4-11-55 0,4 11-7 15,0 0-53-15,0 0 7 0,0 0-51 0,0 0 16 16,0 0-34-16,0 0 31 0,0 0-43 0,0 0 56 16,0 0-50-16,0 0 5 0,0 0 9 0,0 0 3 15,0 0 10-15,0 0 4 0,0 0 5 16,0 0 50-16,0 0-48 0,0 0 53 0,0 0-50 0,0 0 54 16,0 0-44-16,0 0 58 0,0 0-59 15,0 0 48-15,0 0-67 0,0 0-6 0,0 0-6 16,0 0 2-16,0 0-10 0,0 0-12 0,5-9-10 15,-5 9-2-15,0 0-12 0,0 0 0 0,0 0-31 16,3-11-49-16,-3 11-65 0,0 0-83 16,0 0-63-16,0 0-33 0,0 0-19 0,10-3-54 15,-10 3-377-15,0 0-262 0</inkml:trace>
  <inkml:trace contextRef="#ctx0" brushRef="#br1" timeOffset="-106485.2">23176 13208 35 0,'0'0'471'0,"0"0"-136"0,-3-14 22 16,3 14-117-16,-5-10 34 0,5 10-93 0,-6-8 45 15,6 8-91-15,-8-8 27 0,8 8-82 0,-13-7 38 16,13 7-71-16,-12-6 49 0,12 6-63 0,-15-5 45 15,15 5-56-15,-17-3 44 0,17 3-54 16,-21 3 51-16,21-3-46 0,-19 6 60 0,9-1-32 0,0-1 57 16,0 3-66-16,0 0 48 0,3 0-59 15,0 1 46-15,1 1-59 0,1 0 51 0,0 0-58 16,1 0 55-16,1 1-58 0,3-10 56 0,-2 18-59 16,2-18 53-16,2 17-52 0,-2-17 49 0,7 16-53 15,0-9 40-15,0 1-45 0,0-2 53 0,1-2-55 16,1 2 55-16,-9-6-58 0,15 7 60 0,-15-7-59 15,17 2 58-15,-17-2-61 0,15-2 61 0,-15 2-60 16,17-7 55-16,-9 0-59 0,-2 0 55 0,0 0-55 16,2-3 59-16,-2-1-47 0,1 0 49 15,-2-1-46-15,0 0 61 0,0-1-50 16,-1 2 64-16,0 1-46 0,-2-1 13 0,2 3-3 0,-4 8-7 16,5-14-13-16,-5 14-11 0,4-13-11 15,-4 13-3-15,0 0 49 0,5-7-54 0,-5 7 54 16,0 0-49-16,0 0 61 0,8 10-24 0,-8-10 41 15,1 13-41-15,-1-13 55 0,3 20-32 0,-3-20 9 16,1 25 9-16,0-12 31 0,-1 1-41 0,0 2 22 16,0 2-36-16,0-1 23 0,0 1-37 0,0 0-2 15,-1 0-7-15,0 0-1 0,-1 0-2 0,0-1-2 16,1 0-2-16,-2 0-1 0,2-1-2 0,-3-2-1 16,2 0 2-16,-1-4-1 0,0 1-1 0,2 0 4 15,-3-3-1-15,4-8 3 0,-6 17-1 16,1-10-1-16,5-7 1 0,-14 11-16 0,14-11 7 15,-15 7-18-15,15-7-37 0,-17 4-43 0,17-4-58 16,-23 0-76-16,11-3-35 0,-1 1-135 0,-1-3-40 16,0-1-95-16,-1 0-505 0,3-3-651 0</inkml:trace>
  <inkml:trace contextRef="#ctx0" brushRef="#br1" timeOffset="-105989.89">23305 13009 333 0,'0'0'459'0,"4"-11"-89"15,-4 11-44-15,2-9-40 0,-2 9-29 0,0 0-32 0,7-11-45 16,-7 11-36-16,0 0-21 0,0 0-3 16,12-3-21-16,-12 3-4 0,7 7 5 0,-7-7-6 15,8 12 43-15,-5-2-50 0,0 0 46 16,0 4-62-16,-1 1 56 0,-1 2-70 0,-1 1 53 15,0 0-71-15,0 2 56 0,-1 0-69 16,0-1 45-16,0-1-59 0,-2 1 51 0,2-1-59 0,-2-1 52 16,1-2-59-16,0-2 55 0,0 0-64 0,0-3 63 15,2-10-56-15,-2 19 62 0,2-19-51 16,-2 14 55-16,2-14-50 0,-2 10 40 0,2-10-54 0,0 0 38 16,0 0-56-16,0 0 31 0,0 0-46 15,0 0 32-15,0 0-83 0,-5-13 41 0,5 13-56 16,0-15 61-16,0 15-50 0,5-21 62 0,-4 9-46 15,2 2 61-15,-1-1-45 0,2 1 54 0,0-1-56 16,0 2 63-16,1 0-57 0,3 1 55 0,-2-1-52 16,0 4 49-16,4-1-43 0,0-1 58 0,-1 4-49 15,1 0 50-15,1 1-34 0,1 1 54 16,-1 2-52-16,2 0 63 0,-1 2-58 0,0 0 64 16,1 2-49-16,-1 2 59 0,2 0-58 0,-3 3 57 15,2 0-61-15,-3 1 58 0,-2-1-57 16,2 2 52-16,-4 0-60 0,1 1 60 0,-2 1-63 15,-1-1 52-15,-3-1-79 0,-1 1-8 0,-1-1-163 16,-2 0-80-16,-1 0-115 0,-3 0-158 0,0-1-255 16,-1 0-351-16</inkml:trace>
  <inkml:trace contextRef="#ctx0" brushRef="#br1" timeOffset="-94281.38">24249 12899 316 0,'0'0'296'0,"5"-9"-10"0,-5 9-46 0,0 0 37 16,0 0-98-16,0 0-14 0,0 0 4 0,3-10 54 16,-3 10-73-16,0 0 33 0,0 0-74 0,0 0 37 15,0 0-67-15,0 0 42 0,0 0-61 0,0 0 30 16,0 0-57-16,0 0 44 0,0 0-55 0,0 0 38 16,0 0-47-16,0 0 55 0,0 0-44 0,0 0 45 15,0 0-50-15,2 13 28 0,-2-13 4 0,0 0-1 16,-2 17 4-16,2-17-5 0,-1 14 2 0,1-14-8 15,-2 21-2-15,0-11 4 0,1 3-2 16,1-2 0-16,0 1 51 0,0 1-76 16,0 1 58-16,0-1-64 0,0 0 58 0,0 1-70 15,0-1 63-15,1 1-59 0,-1-1 53 0,2 0-60 16,-2-1 56-16,2 1-57 0,-2-2 53 0,1 0-52 16,-1-11 45-16,1 21-47 0,-1-21 55 0,0 17-56 15,0-17 40-15,1 15-49 0,-1-15 54 0,2 13-56 16,-2-13 51-16,1 12-50 0,-1-12 49 0,0 0-52 15,3 15 45-15,-3-15-42 0,4 9 54 0,-4-9-52 16,3 9 48-16,-3-9-53 0,0 0 46 0,7 10-45 16,-7-10 48-16,0 0-49 0,10 8 45 0,-10-8-47 15,0 0 42-15,9 6-46 0,-9-6 38 16,9 3-68-16,-9-3 32 0,13 1-76 16,-13-1 33-16,11 3-85 0,-11-3 16 0,13 0-81 15,-13 0 19-15,15 0-100 0,-15 0 11 0,16-4-52 16,-16 4-22-16,16-5-59 0,-16 5-235 0,17-7-163 15</inkml:trace>
  <inkml:trace contextRef="#ctx0" brushRef="#br1" timeOffset="-93813.86">24086 13078 178 0,'0'0'320'0,"0"0"-41"0,-8-5-60 16,8 5 25-16,0 0-108 0,0 0-14 0,0 0-10 15,0 0 1-15,0 0 0 0,0 0 4 0,9-6 14 16,-9 6 8-16,14 0-4 0,-14 0-1 15,19-1 41-15,-19 1-58 0,26-1 31 16,-11 0-68-16,-1 1 34 0,0-2-68 0,3 1-8 0,1 0-10 16,-3 0-5-16,0 1-6 0,-2-1-5 0,0 0-18 15,1 1-47-15,-14 0-60 0,23-2-69 16,-23 2-40-16,17-1-52 0,-17 1-62 0,16-1-38 16,-16 1-167-16,0 0-47 0</inkml:trace>
  <inkml:trace contextRef="#ctx0" brushRef="#br1" timeOffset="-93426.52">24433 13037 109 0,'0'0'375'16,"0"0"-57"-16,12-5-36 0,-12 5-35 0,10-2-22 16,-10 2-17-16,11-2-14 0,-11 2-25 0,14 0-18 15,-14 0-22-15,14 1-9 0,-14-1-9 16,16 3-6-16,-7 1-9 0,-1 1-4 0,2 0-2 15,-2 2 10-15,-1 0 29 0,1 2-59 16,2 1 43-16,-3 1-57 0,-1 1 50 0,-1-1-63 0,2-1 43 16,-5 3-68-16,2-3 53 0,-2 1-61 0,0 0 52 15,-2-11-64-15,1 19 59 0,-1-19-63 0,0 17 60 16,0-17-60-16,-1 14 62 0,1-14-60 0,-4 12 61 16,4-12-56-16,-4 10 59 0,4-10-58 0,0 0 55 15,-9 5-62-15,9-5 53 0,0 0-55 16,-9-6 58-16,9 6-54 0,-5-10 47 0,5 10-65 0,-3-17 5 15,3 17 0-15,2-21 5 0,-1 8 0 16,2 0-1-16,0-1-5 0,1 1 3 0,1-2 8 16,3 3-5-16,-3 1-5 0,1 0-6 0,-2 2-13 15,1 1-16-15,2 1-20 0,-2 0-31 0,-5 7-26 16,10-10-35-16,-10 10-41 0,10-6-39 0,-10 6-29 16,13-1-14-16,-13 1-29 0,0 0-75 0,14 2-207 15,-14-2-111-15</inkml:trace>
  <inkml:trace contextRef="#ctx0" brushRef="#br1" timeOffset="-92916.21">25002 13120 373 0,'5'-9'418'0,"-5"9"-110"15,0 0-33-15,3-13-35 0,-3 13-28 16,0 0-26-16,0-14-25 0,0 14-19 0,-4-8-18 15,4 8-14-15,-7-9-12 0,7 9-10 0,-10-8-12 16,10 8-5-16,-14-6-3 0,4 3-5 0,10 3-2 16,-23-1-4-16,9 2 4 0,1 0 0 0,-2 3 1 15,-2 1 41-15,2 0-62 0,-2 2 49 0,2 0-66 16,1 3 52-16,1-2-58 0,0 3 56 0,3 0-61 16,1 0 52-16,-1 0-54 0,6 2 54 15,-1-2-60-15,2-1 56 0,3 2-53 0,0-12 52 16,4 21-56-16,2-12 51 0,1 1-60 0,3-1 61 15,0 0-64-15,2-2 56 0,2 0-59 0,0-2 61 16,1 0-60-16,-2-3 64 0,1-1-60 0,0-1 55 16,0-2-68-16,-1-2 57 0,0-1-65 0,1-2 58 15,-4-2-64-15,0-1 53 0,-2-2-68 0,-1-2 53 16,-1-1-59-16,-2 0 11 0,0-1 5 0,-1-1 8 16,0 1 1-16,-3 4 4 0,0-2 9 0,0 2 0 15,-3 0-1-15,3 12-10 0,0-19-14 0,0 19-2 16,-1-12 5-16,1 12 6 0,0 0 10 0,0 0 2 15,0 0 8-15,0 0 54 0,0 0-60 16,0 0 58-16,4 15-49 0,-4-15 59 0,2 16-55 16,-2-5 53-16,2 0-45 0,-1 1 51 0,0-1-62 15,1 2 60-15,-1-1-63 0,0 1 55 0,0-1-59 16,1 2 56-16,0-3-59 0,-2 3 58 0,0-4-73 16,2 2 5-16,-1 0-118 0,-1-12-32 0,1 21-80 15,-1-21-90-15,3 17-65 0,-3-17-437 0,2 12-394 16</inkml:trace>
  <inkml:trace contextRef="#ctx0" brushRef="#br1" timeOffset="-92430.53">25194 13087 69 0,'0'0'444'0,"6"-10"-102"15,-6 10-53-15,5-8-41 0,-5 8-56 0,8-5-21 16,-8 5-31-16,0 0-25 0,0 0-9 0,13-2-8 16,-13 2 5-16,9 5 37 0,-9-5-59 0,11 9 41 15,-11-9-52-15,9 13 47 0,-9-13-49 0,9 15 37 16,-9-15-55-16,9 18 39 0,-8-8-51 0,-1-10 25 16,3 21-48-16,-3-21 45 0,-2 19-55 0,0-10 47 15,0 1-50-15,2-10 48 0,-8 17-54 16,8-17 53-16,-8 14-49 0,8-14 54 0,-9 11-53 15,9-11 57-15,-10 7-44 0,10-7 41 0,-10 2-55 16,10-2 45-16,0 0-54 0,-14-5 55 0,14 5-63 16,-9-10 51-16,9 10-51 0,-9-16 51 0,9 16-59 15,-2-19 54-15,0 8-60 0,4-1 50 16,0 0-53-16,2-1 8 0,1 1-2 0,2 0 1 0,0 0 1 16,2 2 2-16,0 1 1 0,2 0 3 0,0 2 5 15,0 1 3-15,3 0 6 0,-3 3-2 0,1-1 5 16,-1 1 0-16,1 2 2 0,-12 1 25 15,24 0-23-15,-11 3 15 0,-2-1 37 0,0 1-56 16,1 1 49-16,-3 1-59 0,3 2 52 0,-2 1-54 16,-1 0 55-16,0 2-54 0,-1 0 54 0,-2 0-61 15,-2 2 60-15,-1 0-58 0,-1-1 47 0,-1 0-88 16,-2 2 4-16,1-1-115 0,-2 0-7 16,-1-1-97-16,-1-2-40 0,-1 2-71 0,0-3-354 15,5-8-242-15</inkml:trace>
  <inkml:trace contextRef="#ctx0" brushRef="#br1" timeOffset="-91988.9">25803 13107 148 0,'0'0'443'0,"3"-15"-111"16,-3 15-32-16,0-13-47 0,0 13-29 0,-1-11-29 15,1 11-28-15,-4-10-30 0,4 10-23 0,-5-11-24 16,5 11-15-16,-7-8-16 0,7 8-13 0,-9-8-11 16,9 8-7-16,-10-5-6 0,10 5 3 0,-14-2-5 15,14 2-11-15,-14 0 0 0,14 0 2 0,-18 2-2 16,18-2 49-16,-17 6-64 0,17-6 50 16,-16 8-56-16,9-4 51 0,7-4-55 0,-13 11 54 15,13-11-52-15,-12 11 60 0,12-11-53 0,-6 10 56 16,6-10-52-16,-3 10 54 0,3-10-46 0,3 10 57 15,-3-10-45-15,6 11 49 0,0-5-54 0,-6-6 39 16,17 10-53-16,-11-5 46 0,3 1-8 0,-1-1-8 16,-8-5-6-16,15 9-6 0,-15-9-5 0,14 11 3 15,-14-11-4-15,13 10-1 0,-13-10 3 16,9 12-4-16,-9-12 3 0,9 11 0 0,-9-11 0 16,3 11 3-16,-3-11 5 0,-3 11 3 0,3-11 0 15,-9 12 1-15,4-6 0 0,-5-2-6 0,-2 1 4 16,-2 0-51-16,1-1 57 0,-5-1-53 15,-1-1 52-15,2 0-77 0,-3-1 17 0,2-1-107 16,-2-1-7-16,2-1-113 0,0 0-55 0,2-1-61 16,0 0-354-16,4-2-239 0</inkml:trace>
  <inkml:trace contextRef="#ctx0" brushRef="#br1" timeOffset="-91192.25">25962 13057 420 0,'5'-9'441'0,"-5"9"-85"0,0 0-55 16,0 0-24-16,0 0-14 0,0 0 11 0,6-8-96 15,-6 8 4-15,0 0-76 0,0 0 33 16,0 0-61-16,0 0 42 0,0 0-53 0,0 0 50 15,6 11-39-15,-6-11 60 0,0 0-40 16,-3 18 62-16,3-18-52 0,-1 18 36 0,1-18-54 16,-2 22 45-16,0-10-64 0,0 0 30 0,0 1-57 15,-1-1 34-15,2 2-54 0,0-2 40 0,-1 1-51 16,0-1 38-16,2 0-51 0,-2-1 31 0,2-11-76 16,-2 18-11-16,2-18-115 0,0 14-7 0,0-14-63 15,-2 12-91-15,2-12-111 0,0 0-133 0,0 0-276 16,6 7-400-16</inkml:trace>
  <inkml:trace contextRef="#ctx0" brushRef="#br1" timeOffset="-91094.32">26007 12942 139 0,'0'0'227'0,"0"0"-50"15,-2-10-34-15,2 10-25 0,0 0-26 16,0 0-12-16,0 0-14 0,0 0-1 0,0 0 2 16,0 0-2-16,0 0 2 0,0 0-10 0,0 0 8 15,0 0-8-15,0 0 20 0,0 0-12 0,0 0 41 16,0 0-29-16,0 0 11 0,0 0 23 0,0 0 16 16,0 0 13-16,0 0 41 0,0 0-57 0,0 0 42 15,0 0-52-15,0 0 37 0,0 0-64 16,0 0 49-16,0-13-43 0,0 13 65 0,0 0-57 15,0 0 48-15,0 0-60 0,0 0 42 0,0-10-58 16,0 10-6-16,0 0 12 0,0 0-30 0,0 0-13 16,0 0-10-16,0 0-10 0,0 0-7 15,0 0-7-15,0 0-4 0,0 0 2 0,0 0 44 16,0 0-69-16,2-11 67 0,-2 11-63 0,0 0 49 16,0 0-55-16,0 0 1 0,0 0 49 0,0 0-79 15,0 0 30-15,0 0-94 0,0 0 9 0,0 0-111 16,0 0-13-16,0 0-99 0,0 0-48 0,0 0-65 15,0 0-320-15,0 0-281 0</inkml:trace>
  <inkml:trace contextRef="#ctx0" brushRef="#br1" timeOffset="-89917.23">26272 12803 337 0,'0'0'305'0,"0"0"-7"15,0 0-61-15,3-10 20 0,-3 10-95 0,0 0 30 16,0 0-89-16,0 0 47 0,0 0-76 15,11-6 54-15,-11 6-68 0,0 0 56 0,0 0-60 16,9 5 69-16,-9-5-57 0,0 0 49 0,7 9-47 16,-7-9 64-16,6 10-49 0,-6-10 53 0,2 15-52 15,-2-15 8-15,2 18 2 0,-2-6-2 0,0 0 0 16,-2 1 6-16,0 3 8 0,2-1-23 0,-4 1-2 16,2 2-3-16,-1-1-5 0,-1 0-7 0,0 0-8 15,2 0-5-15,-1 0-6 0,3-1-2 0,-3-1-3 16,1 1-4-16,2-3 3 0,0 0-6 15,0-1-4-15,0 0-2 0,0-1 6 0,0-11-3 16,2 20-4-16,1-10-2 0,-3-10-7 0,5 17-1 16,-1-9-19-16,-4-8 15 0,9 14-2 0,-9-14 7 15,11 11-36-15,-2-6-45 0,-9-5 10 0,15 9-90 16,-15-9 27-16,15 7-76 0,-15-7 23 0,17 3-71 16,-17-3 32-16,14 4-29 0,-14-4-65 0,15 1 2 15,-15-1-29-15,17-1-30 0,-17 1-47 0,15-4-174 16,-15 4-91-16</inkml:trace>
  <inkml:trace contextRef="#ctx0" brushRef="#br1" timeOffset="-89492.85">26203 13029 60 0,'0'0'339'0,"0"0"-64"0,0 0-38 0,0 0-31 0,0 0-30 16,7-7-26-16,-7 7-13 0,16-1-21 0,-16 1-22 15,21 0-13-15,-7 0-14 0,-1 0-1 0,2 0-5 16,0-2-3-16,5 2 8 0,0-1-4 16,-2-1 7-16,5 1 8 0,-5-1-9 0,2 1-6 0,-2-2 9 15,-3 1 6-15,2 1 7 16,-4-1 18-16,-2 1 13 0,-11 1 3 0,22-3 1 15,-22 3 8-15,15-3-17 0,-15 3-17 0,13-2-8 16,-13 2-16-16,12-2-6 0,-12 2-16 0,0 0-13 16,15-2-12-16,-15 2-9 0,0 0-7 0,0 0-4 15,13 3-1-15,-13-3 11 0,0 0-4 0,4 10 7 16,-4-10-4-16,0 0 64 0,3 15-55 0,-3-15 65 16,0 15-60-16,0-15 65 0,0 19-62 0,0-19 50 15,0 20-61-15,0-20 42 0,-3 20-53 0,1-9 43 16,2-11-49-16,0 21 47 0,0-21-57 0,-2 18 42 15,2-18-105-15,0 16-10 0,0-16-129 0,-3 14-24 16,3-14-85-16,0 11-73 0,0-11-80 16,0 0-389-16,0 0-412 0</inkml:trace>
  <inkml:trace contextRef="#ctx0" brushRef="#br1" timeOffset="-89196.77">26598 12832 305 0,'0'0'289'0,"0"0"-57"16,0 0-22-16,0 0-1 0,0 0-50 0,0 0 11 16,0 0-68-16,0 0 32 0,0 0-70 0,0 0 42 15,0 0-63-15,0 0 53 0,-7 8-65 0,7-8 69 16,0 0-60-16,0 0 67 0,0 0-50 0,0 0 73 15,0 0-38-15,0 0 57 0,0 0-43 0,0 0 34 16,0 0-66-16,0 0 30 0,0 0-64 16,0 0 38-16,0 0-63 0,0 0 46 0,0 0-66 15,0 0 37-15,0 0-78 0,0 0-9 0,0 0-127 16,0 0-24-16,0 0-81 0,0 0-56 0,0 0-405 16,16 3-254-16</inkml:trace>
  <inkml:trace contextRef="#ctx0" brushRef="#br1" timeOffset="-88764.38">26892 13009 341 0,'0'0'415'0,"0"0"-47"0,0 0-46 16,0 0-36-16,0 0-47 0,0 0-44 0,-6-5-33 15,6 5-29-15,0 0-16 0,0 0-6 0,-9 5 33 16,9-5-33-16,-8 9 43 0,8-9-60 0,-8 12 46 16,8-12-56-16,-9 16 43 0,3-7-63 0,3 1 59 15,-4-1-70-15,4 2 52 0,-1 0-73 16,2 0 49-16,-2 1-64 0,2-3 55 0,1 2-68 16,-1 0 58-16,2-11-57 0,0 19 47 0,0-19-47 15,2 17 58-15,-2-17-57 0,7 14 59 0,-3-6-65 16,3-2 55-16,1-2-60 0,2 0 57 0,-10-4-51 15,21 4 51-15,-21-4-50 0,20 0 37 0,-7-3-39 16,-4-1 46-16,5-1-53 0,-3-2 4 0,0-2 0 16,-1 0 4-16,0-4-4 0,-5 1-6 15,3-1 2-15,-5 0-3 0,2 0 4 0,-3-1-9 16,-2 1 1-16,-2 1-8 0,-1 0-11 0,-1-1-13 16,-3 1-7-16,0 3-10 0,-3-1-16 0,0 2-20 15,-3 0-22-15,4 3-17 0,-5 3-19 0,5 0-36 16,-4 1-26-16,13 1-34 0,-20 2-37 0,20-2-37 15,-16 7-60-15,16-7-255 0,-7 9-153 0</inkml:trace>
  <inkml:trace contextRef="#ctx0" brushRef="#br1" timeOffset="-88295.92">27143 13061 428 0,'10'-6'395'0,"-10"6"-57"0,11-5-36 0,-11 5-24 16,9-4-21-16,-9 4-37 0,0 0-37 0,14-2-28 15,-14 2-10-15,0 0 25 0,13 5-70 16,-13-5 41-16,10 8-61 0,-10-8 42 0,8 11-54 16,-8-11 38-16,7 15-57 0,-7-15 47 0,2 17-60 15,-2-17 51-15,0 16-67 0,0-16 55 0,0 20-68 16,0-20 53-16,-4 18-61 0,4-18 54 0,-5 15-58 15,5-15 66-15,-8 13-70 0,8-13 60 16,-6 11-55-16,6-11 60 0,-4 7-59 0,4-7 60 16,0 0-63-16,-9 4 63 0,9-4-64 0,0 0 53 15,-14-7-60-15,14 7 54 0,-6-13-55 0,6 13 47 16,-7-16-56-16,7 16 11 0,-2-20 6 0,2 9-5 16,2 0-1-16,-2-1-1 0,5-1 0 0,1-1-3 15,2 1-1-15,0 1-2 0,1 0 0 0,1 2-4 16,3 0 0-16,0 3 4 0,1-1 3 0,1 2 2 15,-1 2 3-15,3 0-1 0,-3 3 1 0,-1-1 4 16,-13 2 19-16,23 2-16 0,-10 1 5 16,-1 1 5-16,-1 2 58 0,0 2-55 0,0 1 49 15,-2 1-56-15,-2 1 50 0,2 2-63 0,-4 1 58 16,-1 0-59-16,1 1 58 0,-3 1-60 0,0 0 56 16,-2-1-92-16,0-3-18 0,0 3-135 0,-2 0-48 15,0-3-118-15,1-1-95 0,-3 0-434 0,0-1-463 16</inkml:trace>
  <inkml:trace contextRef="#ctx0" brushRef="#br1" timeOffset="-87529.49">28081 13104 41 0,'0'0'246'0,"0"0"-1"0,0 0-6 0,7-8-40 15,-7 8 26-15,0 0-65 0,0 0 40 0,3-12-53 16,-3 12-6-16,0 0 11 0,0 0-13 0,-2-11-10 16,2 11-9-16,0 0-12 0,-6-7-10 0,6 7 2 15,0 0-10-15,-14-4-2 0,14 4-7 0,0 0-6 16,-13 0 33-16,13 0-66 0,-11 4 46 0,11-4-45 15,-14 7 36-15,14-7-50 0,-13 10 57 0,8-3-41 16,-2 0 45-16,2 0-53 0,-1 2 60 0,2-1-65 16,4-8 56-16,-4 17-60 0,4-17 60 0,-2 16-65 15,2-16 54-15,2 17-45 0,-2-17 63 0,6 16-70 16,0-9 55-16,1 2-62 0,5-2 50 0,-2 0-56 16,4-1 46-16,0 0-56 0,-1-1 50 15,3-2-46-15,-1-1 43 0,0-2-44 0,-1-2 52 16,3 0-52-16,-4-3 47 0,3-2-54 0,-3 0 40 15,1-2-43-15,-1-2-6 0,-4-2 5 0,0 2-1 16,-4-4 0-16,0 2 0 0,-4-2-2 16,-1 2-1-16,-1 1-32 0,-4-1 32 0,0 1 2 15,-4 0-2-15,-2 3-3 0,0-1-8 0,-3 3 1 16,1 0 1-16,-1 3-31 0,3 0-29 0,-2 3-29 16,13 1-28-16,-22 1-11 0,13 3-31 0,-1-1-41 15,1 3-18-15,9-6-23 0,-13 10-18 0,13-10-39 16,-9 12-68-16,9-12-297 0,-2 13-191 15</inkml:trace>
  <inkml:trace contextRef="#ctx0" brushRef="#br1" timeOffset="-87233.99">28432 12901 448 0,'0'0'409'0,"10"-11"-2"16,-10 11-76-16,5-8-47 0,-5 8-30 0,7-6-33 16,-7 6-39-16,0 0-77 0,0 0 42 15,11-2-50-15,-11 2 41 0,6 6-43 0,-6-6 45 0,7 13-55 16,-7-13 63-16,5 19-52 0,-4-8 43 16,0 1-61-16,-1 1 50 0,0 2-61 0,-1 0 51 15,0 2-63-15,0 1 43 0,-2-1-71 16,1 0 50-16,-1 0-66 0,0-1 48 0,0 0-57 15,0-1 31-15,1 0-102 0,-1-3-3 0,1-2-121 16,0 0-26-16,2-10-66 0,-2 17-68 0,2-17-45 16,-2 14-57-16,2-14-317 0,0 0-290 0</inkml:trace>
  <inkml:trace contextRef="#ctx0" brushRef="#br1" timeOffset="-87035">28456 12901 346 0,'4'-14'389'0,"4"1"-25"0,-2 0-31 0,3-1-25 16,-3 3-30-16,2-2-28 0,0 3-39 0,-1-1-38 16,1 0-28-16,-1 3-30 0,-1 1-28 0,3-1-25 15,-3 2-9-15,3 2-13 0,0-1-11 0,0 1-10 16,-9 4-3-16,22-3-5 0,-22 3-2 0,20 0-10 16,-20 0-28-16,22 3-36 0,-12-1-54 0,0 3-52 15,-2-1-63-15,2 2-42 0,-3 0-62 0,-1 1-293 16,-6-7-142-16</inkml:trace>
  <inkml:trace contextRef="#ctx0" brushRef="#br1" timeOffset="-86834.54">28405 13011 285 0,'-13'5'486'0,"13"-5"-145"15,-10 6 31-15,10-6-72 0,0 0 30 0,-7 4-94 16,7-4-5-16,0 0-80 0,0 0 14 0,11 6-74 15,-11-6 27-15,18 4-64 0,-4-1 32 0,3-2-62 16,0 0 42-16,2 0-59 0,3-1 36 0,1 1-78 16,0-1 8-16,-1 1-101 0,0-2 9 0,2 1-94 15,-2-1-30-15,1 0-61 0,0 0-102 16,2-2-193-16,-4 0-112 0</inkml:trace>
  <inkml:trace contextRef="#ctx0" brushRef="#br1" timeOffset="-86417.65">29323 13048 149 0,'0'0'390'16,"7"-8"-13"-16,-7 8-103 0,7-11-23 0,-7 11 33 16,2-11-86-16,-2 11 38 0,0 0-88 0,0-17 26 15,0 17-71-15,-4-10 46 0,4 10-68 0,-6-9 37 16,6 9-64-16,-8-9 33 0,8 9-51 0,-10-4 38 16,10 4-55-16,-12-4 50 0,12 4-52 0,-16 1 54 15,16-1-53-15,-18 5 59 0,9 0-44 0,0-1 64 16,-1 3-64-16,0 1 66 0,1 1-58 15,0 0 50-15,0 1-54 0,3 0 45 16,-2 1-59-16,3-1 59 0,0 1-68 0,1-2 57 16,1 1-62-16,3-10 57 0,-1 19-66 0,1-19 60 15,4 17-63-15,0-9 52 0,2 1-59 0,2-1 25 16,2 0-94-16,3-2 12 0,0-1-54 0,2 0-44 16,2-1-40-16,-1-2-38 0,1-2-50 0,1-1-15 15,0-2-6-15,1-2-20 0,2-2-20 0,-1-1-228 16,-1-3-95-16</inkml:trace>
  <inkml:trace contextRef="#ctx0" brushRef="#br1" timeOffset="-86162.34">29555 12861 227 0,'3'-15'240'0,"-2"3"-12"0,-1 12-10 0,3-19-5 16,-3 19 15-16,2-17-6 0,-2 17-3 16,3-13-26-16,-3 13-25 0,4-11-31 0,-4 11-33 15,0 0-18-15,1-10-13 0,-1 10 1 0,0 0 2 16,0 0 4-16,0 0 10 0,0 0 9 0,0 0-3 15,3 10 16-15,-3-10 2 0,-3 17-42 0,2-6 78 16,-2 0-58-16,-1 3 51 0,0 0-60 0,2 2 6 16,-2 1 5-16,-1 1 35 0,1-1-64 0,0 2 38 15,2-2-67-15,-2 1 43 0,1-1-67 0,1 0 56 16,0 0-61-16,0-1 44 0,1-3-84 0,-1 1-28 16,2-2-128-16,0-12-40 0,0 23-66 15,0-23-109-15,4 19-100 0,-4-19-393 16,8 14-460-16</inkml:trace>
  <inkml:trace contextRef="#ctx0" brushRef="#br1" timeOffset="-85736.42">29764 13031 406 0,'0'0'387'16,"0"0"-59"-16,2-10-46 0,-2 10-38 0,0 0-33 0,0 0 15 15,0 0-97-15,0 0 37 0,0 0-71 16,0 0 49-16,0 0-58 0,0 0 50 0,0 0-58 16,-6 11 40-16,6-11-61 0,-4 15 45 0,4-15-50 15,-6 17 49-15,3-8-51 0,0 1 38 16,1-1-59-16,-1 1 51 0,1-1-62 0,2-9 48 16,-4 17-14-16,4-17-1 0,-1 16-57 0,1-16 61 15,0 14-1-15,0-14-6 0,7 13-2 0,-7-13-3 16,12 9-57-16,-12-9 62 0,16 7-55 15,-16-7 57-15,21 3-66 0,-21-3 67 0,22-1-74 16,-11-1 68-16,2-2-62 0,-2 0 55 0,3-2-64 16,-3-1 60-16,-1 0-55 0,1-1 53 0,-4 1-52 0,1-3 46 15,-3 2-59-15,-1-2 58 0,-2-1-66 16,-1 1 58-16,-1 10-58 0,-2-22 59 0,-1 11-58 16,-1-2 56-16,-1 4-61 0,-1-1 60 0,-1 2-55 15,-1-1 50-15,0 2-62 0,-1 1 45 0,-1 1-68 16,1 1 37-16,0 1-68 0,9 3 27 0,-19-2-84 15,19 2-25-15,-17 2-25 0,17-2-6 16,-17 5 2-16,17-5-47 0,-11 7-49 0,11-7-57 16,-10 8-178-16,10-8-62 0</inkml:trace>
  <inkml:trace contextRef="#ctx0" brushRef="#br1" timeOffset="-85386.18">30221 13040 31 0,'10'-11'452'0,"-10"11"-130"15,4-10 18-15,-4 10-97 0,3-11 54 16,-3 11-96-16,0 0 36 0,-2-14-85 0,2 14 10 16,-3-8-85-16,3 8 35 0,-8-7-74 0,8 7 40 15,-8-4-63-15,8 4 54 0,-13-3-48 16,13 3 47-16,-15 3-54 0,5-1 68 0,1 1-32 0,-2 3 48 15,-1-1-47-15,2 2 51 0,-3 1-55 0,3-1 65 16,-3 3-61-16,4-1 48 0,0 1-61 16,0 1 66-16,2-2-50 0,-1 2 45 0,3-1-62 15,1-1 41-15,0 0-48 0,0 0 54 0,4-9-61 16,-1 16 57-16,1-16-66 0,6 14 57 0,-1-7-68 16,3 1 50-16,2-2-59 0,3-2 47 0,1 3-88 15,1-4 28-15,2 1-49 0,2-3-62 0,0 0-50 16,1-1-79-16,0-1-65 15,-1-3-69-15,2 1-62 0,-1-4-352 0,-1 0-334 16</inkml:trace>
  <inkml:trace contextRef="#ctx0" brushRef="#br1" timeOffset="-85134.44">30452 12786 294 0,'0'0'406'0,"3"-15"-33"0,-3 15-19 0,3-10-29 0,-3 10-42 15,0 0-50-15,3-11-55 0,-3 11-32 0,0 0-24 16,0 0-6-16,0 0 11 0,0 0 7 16,0 0 4-16,-1 14 5 0,1-14-37 0,-4 18 66 15,2-7-63-15,0 1 52 0,0 3-73 0,-1 1 58 16,1 1-55-16,-1 1-14 0,2 0 30 0,-1-1-59 16,2 3 38-16,-2-1-62 0,1 0 30 15,1-1-43-15,0 0 33 0,0-2-93 0,0 0-29 16,1-1-129-16,1-2-39 0,-1-1-85 0,1-1-95 15,2-1-111-15,-4-10-350 0,9 15-447 0</inkml:trace>
  <inkml:trace contextRef="#ctx0" brushRef="#br1" timeOffset="-84819.85">30696 12979 419 0,'-3'-8'329'0,"3"8"-49"15,0 0-39-15,-10-10-39 0,10 10-71 0,0 0 21 16,-15-6-79-16,15 6 38 0,-13-1-73 16,13 1 43-16,-17 0-57 0,4 1 61 0,13-1-62 15,-22 4 71-15,11-2-60 0,-1 1 49 0,2 1-48 16,-3-2 63-16,2 1-50 0,-1 1 47 0,1 1-59 16,0-1 51-16,1-1-58 0,1 2 49 0,0-2-12 15,2 3-5-15,7-6 5 0,-14 8 19 16,14-8 1-16,-8 11 9 0,8-11-41 0,-1 10 70 15,1-10-55-15,7 12 49 0,1-5-70 0,4 1 48 0,-1-1-68 16,3-1 47-16,0 1-67 0,4-1 54 16,-3-1-19-16,5 1-5 0,-4-1-6 15,1-1-12-15,0 1-18 0,-1-1-39 0,-2 0-50 16,0-1-59-16,-2-1-68 0,-12-2-103 0,21 4-100 16,-21-4-513-16,12 1-503 0</inkml:trace>
  <inkml:trace contextRef="#ctx0" brushRef="#br1" timeOffset="-81518.34">9154 15481 41 0,'0'0'223'0,"0"0"-35"0,-13 0-9 0,13 0-35 16,0 0 10-16,0 0-32 0,0 0 16 0,-13 1-33 15,13-1 15-15,0 0-22 0,0 0 1 0,0 0 12 16,-14 1-22-16,14-1 12 0,0 0 4 0,0 0 0 16,-15 1-5-16,15-1 1 0,0 0-5 0,0 0-1 15,-13 2-8-15,13-2 3 0,0 0-17 16,0 0-7-16,-11 2-5 0,11-2-5 0,0 0-3 16,0 0-4-16,0 0-2 0,0 0-4 15,-12 2-4-15,12-2-4 0,0 0-4 0,0 0 2 16,0 0 9-16,0 0 3 0,0 0 2 0,0 0 2 15,0 0 2-15,14 1 6 0,-14-1 0 0,14 0-1 16,-14 0-5-16,19-1-3 0,-19 1-4 0,26-2-4 16,-13 2-2-16,2 0-6 0,-1 0-14 0,0-1 10 15,4 0-5-15,0-1 1 0,-1 2-3 0,2-1-2 16,-3 0 0-16,4 1-3 0,-3-1 2 0,1 0-1 16,0-1 1-16,-1 2-1 0,-1-1-4 15,0 1 0-15,-1-1-6 0,1 0 6 0,0 1 1 16,-2-1-3-16,3 1-1 0,-1-2 1 0,2-1 0 15,-2 2-10-15,3 0 6 0,-3 0-6 0,2 1 5 16,0-1-3-16,-4 0-1 0,5 1 0 0,-2-1 1 16,0 0 0-16,-2 1 2 0,3-3-3 0,-3 2 0 15,0 1 2-15,0-1-1 0,0-1 3 0,-1 1-61 16,0 0 66-16,0 1-1 0,0 0-2 0,-2-1 0 16,2 1-7-16,-14 0-50 0,22-1 67 0,-22 1-57 15,21-2 59-15,-21 2-62 0,18-1 69 0,-18 1-60 16,15 0 63-16,-15 0-60 0,14-1 68 0,-14 1-60 15,0 0 70-15,16-2-58 0,-16 2 65 0,0 0-56 16,13 0 61-16,-13 0-58 0,0 0 58 16,0 0-62-16,12-1 59 0,-12 1-58 0,0 0 50 15,0 0-55-15,0 0 51 0,12 0-54 0,-12 0 48 16,0 0-56-16,0 0 56 0,0 0-52 0,0 0 51 16,0 0-52-16,0 0 30 0,0 0-21 0,0 0 42 15,13-1-40-15,-13 1 52 0,0 0-49 0,0 0 49 16,0 0-47-16,0 0 35 0,0 0-31 0,0 0 37 15,0 0-42-15,5-8 37 0,-5 8-35 0,0 0 30 16,0 0-33-16,0 0 30 0,1-13-42 0,-1 13 37 16,0 0-36-16,1-14 2 0,-1 14 1 0,2-13 4 15,-2 13 1-15,1-12 2 0,-1 12 0 16,1-15-1-16,-1 15 2 0,0-15 2 0,0 15 0 16,1-17-2-16,-1 17 2 0,-1-18-2 15,1 18-1-15,1-21-2 0,-1 21 1 0,0-21 1 16,0 21-2-16,0-22 1 0,2 10 0 0,-2 0 2 15,1 0 0-15,-1-1 33 0,0 1-41 0,1 0 28 16,-1-1-30-16,2 1 34 0,-1-1-38 0,-1 0 35 16,1 1-36-16,-1-1 39 0,0 1-41 0,1 1 40 15,-1 11-40-15,0-24 32 0,0 12-31 0,0 0 32 16,0 12-30-16,0-22 33 0,-1 11-33 0,1 11 34 16,0-22-34-16,0 22 34 0,0-20-35 15,0 20 33-15,0-22-33 0,0 22 31 0,1-20-35 16,-1 20 38-16,0-22-39 0,0 22 38 0,2-22-37 15,-2 22 39-15,1-21-41 0,1 12 48 0,-2 9-43 16,2-21 33-16,-2 21-35 0,1-21 38 0,0 11-38 16,-1 10 7-16,1-23-5 0,-1 23 7 0,0-21 3 15,2 9 1-15,-2 12-2 0,1-21-7 0,-1 21 9 16,1-20-5-16,-1 20 7 0,2-22 0 16,-2 22 3-16,0-20 1 0,1 7 0 0,-1 13-3 0,0-21 2 15,1 10-28-15,-1 11 35 0,0-23-31 16,0 23 32-16,0-23-1 0,-1 13-2 0,1 10 1 0,0-22 0 15,0 22-8-15,-1-21 3 0,1 21 4 16,0-17-7-16,0 17 4 0,-2-16-6 0,2 16-1 16,-1-16 2-16,1 16 0 0,-1-15 2 0,1 15 0 15,-2-14 0-15,2 14-1 0,-1-14-2 0,1 14 1 16,-1-12 7-16,1 12-7 0,-1-12 4 0,1 12-3 16,0 0 2-16,-4-13-1 0,4 13-1 0,0 0-2 15,0 0 1-15,-1-15 34 0,1 15-45 0,0 0 33 16,0 0-40-16,0 0 37 0,-2-12-40 0,2 12 41 15,0 0-41-15,0 0 34 0,0 0-32 16,0 0 41-16,0 0-40 0,0 0 36 0,-1-11-35 0,1 11 41 16,0 0-41-16,0 0 41 0,0 0-41 15,0 0 40-15,0 0-45 0,0 0 47 0,0 0-48 16,0 0 41-16,0 0-44 0,0 0 45 0,0 0-46 16,0 0 50-16,0 0-42 0,0 0 42 0,0 0-42 15,0 0 42-15,13-1-41 0,-13 1 43 0,0 0-44 16,11 0 5-16,-11 0 38 0,14 0-39 0,-14 0 44 15,14 0-46-15,-14 0 43 0,17 0-43 0,-17 0 45 16,17 0-48-16,-17 0 46 0,20 0-47 0,-20 0 50 16,22-1-50-16,-22 1 45 0,24 0-46 0,-10 0 49 15,0 0-48-15,1 0 49 0,0 0-47 0,1-2 39 16,2 2-37-16,1 0 37 0,2-1-37 0,-2-1 44 16,3 2-45-16,-1-1 48 0,0 0-47 0,1 0 46 15,-1 0-45-15,-1-1 40 0,1 1-42 16,0 0 42-16,-1 0-45 0,1-1 16 0,-1 1-7 15,-1 0 41-15,0 0-40 0,2-1 41 0,-2 1-50 16,1-1 46-16,0 0-45 0,0 1 46 0,-1-2-47 16,-1 2 46-16,0 0-44 0,-1-1 38 0,-2 1-36 15,-2 0 42-15,2 0-44 0,-3 0 44 0,0 0-43 16,-12 1 41-16,18-3-54 0,-18 3 55 16,15-1-60-16,-15 1 29 0,13-1-89 0,-13 1 11 15,0 0-109-15,16 0-27 0,-16 0-93 0,0 0-100 16,0 0-75-16,0 0-445 0,-7 7-511 0</inkml:trace>
  <inkml:trace contextRef="#ctx0" brushRef="#br1" timeOffset="-80617.69">10051 14829 145 0,'0'0'291'0,"0"0"-36"0,0 0-33 15,0 0-23-15,0 0-18 0,0 0-28 16,0 0-17-16,3-9-15 0,-3 9-17 0,0 0-12 16,0 0-8-16,0 0-3 0,0 0 3 0,0 0-18 15,0 0 16-15,-8 4 2 0,8-4 4 0,0 0-5 16,-8 9-4-16,8-9 1 0,-6 10 1 16,6-10-2-16,-10 11 1 0,10-11-4 0,-9 14 2 15,4-5 7-15,-1 0-7 0,1-1-5 0,-2 0-6 16,3 1-12-16,-1 0-4 0,0 1-8 15,-1-2-7-15,3 2-2 0,-4-1-6 0,4-2-3 16,3-7-4-16,-7 15 2 0,7-15-4 0,-6 12-2 16,6-12 2-16,-4 11-1 0,4-11 3 0,-5 9 1 0,5-9 6 15,0 0 3-15,-5 7-1 0,5-7-6 16,0 0-2-16,0 0-3 0,0 0-3 0,0 0-7 16,0 0-8-16,6-7 13 0,-6 7-2 0,5-13 3 15,-1 5-5-15,0 0-7 0,1-4-1 0,0 1-4 16,3-3 1-16,-3 1 4 0,1-1-58 0,-1 1 66 15,2 2-59-15,-1-1 61 0,-1 2-51 0,-1 2 53 16,0-1-54-16,-4 9 55 0,6-12-3 0,-6 12-5 16,7-13-3-16,-7 13-5 0,6-7-2 0,-6 7 5 15,6-7-3-15,-6 7 3 0,0 0 6 16,0 0 9-16,15 3 9 0,-15-3 0 0,11 5 8 0,-11-5 2 16,13 10 4-16,-6-4-52 0,2-1 62 0,-1 1-55 15,1 1 54-15,-3 0-63 0,6 1 57 16,-2-1-60-16,-1 2 63 0,1-2-67 0,-1 0 64 15,0-1-68-15,0 2 48 0,0-3-106 0,-3 2-9 16,2-1-83-16,0-1-95 0,-8-5-107 0,13 10-88 16,-13-10-444-16,7 10-473 0</inkml:trace>
  <inkml:trace contextRef="#ctx0" brushRef="#br1" timeOffset="-79818.33">10829 14966 117 0,'0'0'440'0,"0"0"-52"0,0 0-25 0,0 0-37 15,0 0-21-15,0 0-30 0,-11-2-35 0,11 2-36 16,0 0-28-16,0 0-22 0,0 0-18 0,0 0-4 16,0 0-19-16,0 0 12 0,0 0-7 0,18 1-3 15,-18-1-58-15,16 0 63 0,-16 0-64 0,25 0 51 16,-10-1-67-16,0 1 54 0,1 0-73 0,0-1 54 15,4 1-71-15,-3 0 55 0,1-1-65 16,1 0 56-16,-5 0-64 0,3 1 56 0,-4-1-81 0,0 0 28 16,-13 1-94-16,23-1 8 0,-23 1-46 15,16-2-58-15,-16 2-75 0,12-3-84 0,-12 3-57 16,0 0-45-16,0 0-276 0,6-7-244 0</inkml:trace>
  <inkml:trace contextRef="#ctx0" brushRef="#br1" timeOffset="-79567.26">10992 14852 435 0,'0'0'369'0,"0"0"-28"15,-7-5-33-15,7 5-35 0,0 0-29 0,0 0-25 16,0 0-28-16,0 0-22 0,0 0-14 16,0 0-10-16,0 0-14 0,0 0-1 0,0 0 3 15,0 0-3-15,0 0-5 0,8 5-1 0,-8-5-59 16,4 14 57-16,-4-14-57 0,4 17 46 0,-3-6-56 15,0 0 44-15,0 1-57 0,1 1 40 0,-2 0-65 16,0 2 51-16,1 0-62 0,-1 1 52 0,0-1-59 16,1 2 44-16,-1-4-69 0,3 1 6 0,-3 0-126 15,1-1-25-15,0-1-147 0,1 0-40 0,-1-2-84 16,-1-10-94-16,4 20-237 0,-4-20-290 0</inkml:trace>
  <inkml:trace contextRef="#ctx0" brushRef="#br1" timeOffset="-79204.61">11234 14873 327 0,'0'0'483'0,"8"-12"-78"16,-8 12-73-16,4-10-52 0,-4 10-48 0,0 0-29 16,6-7-37-16,-6 7-13 0,0 0-2 0,0 0-15 15,13 1 7-15,-13-1-6 0,9 6 17 0,-9-6-13 16,10 14-3-16,-2-6-6 0,-3 1-8 0,1 2-12 15,2-1-59-15,0 3 56 0,-2-2-69 16,-1 2 57-16,2 1-65 0,-1 1 50 0,2-2-55 16,-3-1 37-16,1 2-57 0,-1-1 47 0,2-3-54 15,-3 0 54-15,1-1-58 0,-2-1 52 16,-3-8-48-16,8 15 50 0,-8-15-40 0,7 11 46 16,-7-11-45-16,6 5 41 0,-6-5-41 0,0 0 37 15,14-1-42-15,-14 1 42 0,9-6-37 0,-9 6 39 16,9-16-31-16,-4 8 28 0,0-3-32 0,-1-2 32 15,0 0-41-15,0-1 29 0,1-2-41 0,-3-1 31 16,5 2-42-16,-4-1 39 0,1 0-38 0,0 2 25 16,1 1-72-16,-2 0-13 0,1 2-123 0,-2 1-23 15,3 2-79-15,-1-1-97 0,-4 9-54 0,9-10-52 16,-9 10-417-16,9-6-493 0</inkml:trace>
  <inkml:trace contextRef="#ctx0" brushRef="#br1" timeOffset="-78800.64">11633 14926 27 0,'0'0'413'0,"0"0"-68"16,11 5-21-16,-11-5-33 0,0 0-45 0,16 3-31 16,-16-3-30-16,13 0-33 0,-13 0-25 0,16 0-28 15,-16 0-14-15,17-2-14 0,-7 0-7 0,-10 2-7 16,18-4 5-16,-18 4 8 0,16-4 10 0,-16 4-7 15,11-6-9-15,-11 6-4 0,10-9-6 16,-10 9-10-16,8-10-7 0,-8 10-12 0,7-11 4 16,-7 11-5-16,4-13-7 0,-4 13-7 0,0-11 3 15,0 11-3-15,0-13-2 0,0 13 2 16,-4-10-4-16,4 10 0 0,-5-9 1 0,5 9-3 16,-5-7-2-16,5 7-2 0,-9-4-3 0,9 4 5 15,0 0 3-15,-14 1 9 0,14-1 9 0,-14 5 16 16,7 0 3-16,0 1 12 0,1 2 9 0,-2-1 7 15,2 3 6-15,2-2 4 0,1 3 15 0,-2 2-59 16,4-1 62-16,1 0-58 0,0 0 66 0,2-1-57 16,2 1 40-16,1 0-51 0,3-1 42 15,1 1-56-15,1-2 43 0,2-1-59 0,0-2 35 16,3 1-94-16,0-3-12 0,0 0-126 0,-1-2-49 16,-3-1-115-16,1-2-98 0,-12 0-133 0,25-1-275 15,-25 1-406-15</inkml:trace>
  <inkml:trace contextRef="#ctx0" brushRef="#br1" timeOffset="-76220.72">3109 16668 58 0,'0'0'224'15,"0"0"7"-15,0 0-36 0,0 0 16 0,0 0-40 16,0 0 3-16,0 0-8 0,0 0-1 0,0 0-5 15,-12-2 1-15,12 2-12 0,0 0-12 0,0 0-11 16,0 0-13-16,0 0-5 0,-14 0-9 0,14 0 0 16,0 0-7-16,0 0-3 0,-11-1-4 15,11 1 1-15,0 0-2 0,0 0-3 0,0 0 1 16,-13 1 2-16,13-1-4 0,0 0 0 0,0 0-8 16,0 0-7-16,0 0 1 0,0 0-11 0,0 0 8 15,0 0 4-15,0 0-4 0,0 0 0 0,19-1-5 16,-19 1-1-16,24-1-6 0,-11 0-8 0,5 0-4 15,0-2-7-15,3 2-6 0,0-1-1 0,0 1-5 16,4-2 0-16,2 0-4 0,0 1-3 0,0 0-5 16,-1 0 0-16,1-1 0 0,-2 1-2 0,-4 1 1 15,1-2-4-15,-3 2-1 0,2-2 0 16,-3 3-4-16,-4-1 0 0,0 0 4 0,-14 1 2 16,23-1 3-16,-23 1-2 0,19-1 6 0,-19 1-4 15,15-2-6-15,-15 2 2 0,13-1 0 16,-13 1-3-16,12-1-2 0,-12 1-11 0,0 0-8 15,0 0-7-15,15-2-9 0,-15 2-3 0,0 0-10 16,0 0 9-16,0 0-14 0,0 0 8 0,0 0-3 16,0 0-6-16,-6-10 11 0,6 10-5 0,-11-5 5 15,11 5 1-15,-11-4 5 0,11 4 4 0,-17-8 9 16,8 5-1-16,9 3 5 0,-18-6 1 0,9 2 4 16,9 4 4-16,-16-6 6 0,16 6 1 0,-17-6-1 15,17 6 3-15,-13-6 1 0,13 6-1 0,-12-5 2 16,12 5 3-16,-11-3 4 0,11 3 5 15,-11-3 1-15,11 3 6 0,0 0 1 0,-12-4 0 0,12 4 5 16,0 0 1-16,0 0 4 0,-10-5 1 16,10 5-2-16,0 0 0 0,0 0 6 0,0 0 2 15,0 0 1-15,-11-3 3 0,11 3-3 0,0 0 0 16,0 0-2-16,0 0-6 0,0 0 1 0,0 0-8 16,0 0-10-16,-9-3 1 0,9 3-6 0,0 0-2 15,0 0 0-15,0 0-5 0,0 0 1 0,0 0 4 16,0 0 4-16,0 0-2 0,10 4 9 0,-10-4 0 15,13 3 0-15,-13-3-7 0,14 4 7 0,-3-2-11 16,0 0 8-16,-11-2-9 0,21 4 1 16,-9-2-7-16,-2 1 3 0,1 0-4 0,0 0-1 15,-11-3-2-15,17 4 4 0,-17-4-4 0,15 5 5 16,-15-5-3-16,10 5 7 0,-10-5-10 16,9 7 9-16,-9-7 4 0,4 11 5 0,-4-11 2 15,-3 12 12-15,3-12 2 0,-8 14-2 0,2-5 2 16,0-2-4-16,-2 1 1 0,0 1-6 0,-3 0 5 15,1 1-12-15,-1-2 4 0,-1 2-3 0,1 0-7 16,1-3-40-16,-1 2-83 0,0 0-94 0,0-1-139 16,3-1-113-16,1 1-169 0,0-2-255 0,7-6-451 15</inkml:trace>
  <inkml:trace contextRef="#ctx0" brushRef="#br1" timeOffset="-75401.75">4158 16727 152 0,'0'0'290'16,"-15"2"-42"-16,15-2-22 0,0 0-17 16,0 0-26-16,-17 0-56 0,17 0 22 0,0 0-42 15,0 0 10-15,0 0-27 0,-14 0 33 0,14 0-29 16,0 0 27-16,0 0-31 0,0 0 20 0,0 0-18 16,0 0 20-16,0 0-16 0,0 0 20 0,0 0-12 15,0 0 15-15,0 0-19 0,0 0 7 0,0 0-20 16,15 0 7-16,-15 0-11 0,22-2-1 15,-9 1-18-15,2 0 1 0,-1 1-18 0,3-1 2 16,0 0-14-16,0 0 3 0,1 1-11 0,0-2 5 16,1 1-8-16,-2 1 10 0,0 0-10 0,-3-1 7 15,1 0-11-15,-2 1 2 0,0-1-4 0,-1 0 3 16,-12 1-9-16,20-2-1 0,-20 2-3 0,17-1 1 16,-17 1-31-16,16-1-31 0,-16 1-60 0,11-1-42 15,-11 1-79-15,0 0-33 0,13-3-70 0,-13 3-61 16,0 0-74-16,13-1-215 0,-13 1-193 0</inkml:trace>
  <inkml:trace contextRef="#ctx0" brushRef="#br1" timeOffset="-74967.48">4554 16581 24 0,'4'-11'393'0,"-4"11"-110"0,0 0-42 16,0 0-12-16,7-5-31 0,-7 5-25 0,0 0-19 15,0 0-1-15,0 0 1 0,13 1-2 0,-13-1-8 16,11 4-9-16,-11-4-17 0,11 10 11 0,-2-4-12 16,-1 1-3-16,-2 1-12 0,3 1-5 15,1 0 6-15,-1 0-18 0,0 2 6 0,2-2-23 16,-2 2 6-16,-2 0-21 0,2-1 11 0,1 0-12 15,-2 1 6-15,1-1-16 0,-1-2 4 0,-2 0-18 16,0 0 7-16,1-2-10 0,-7-6 7 0,11 12-8 16,-11-12 9-16,8 8-2 0,-8-8 7 0,6 8 5 15,-6-8-4-15,0 0-3 0,11 3-7 0,-11-3-1 16,0 0 9-16,10-6-11 0,-10 6 1 16,6-10-15-16,-6 10 1 0,5-14-2 0,-2 5-3 0,-3 9-3 15,4-21 3-15,-2 8-5 0,1 1 4 0,-1-4-7 16,2 1 3-16,-3-1-5 0,2 0 3 0,-2 0-6 15,1 2 5-15,-1 1-3 0,0 0-4 16,-1 1-19-16,1 1-19 0,1 0-38 0,-2 11-33 16,1-16-76-16,-1 16-43 0,0-13-70 0,0 13-60 15,1-11-35-15,-1 11-40 0,0 0-259 0,0 0-205 16</inkml:trace>
  <inkml:trace contextRef="#ctx0" brushRef="#br1" timeOffset="-74547.47">4975 16624 163 0,'0'0'327'0,"7"6"-38"0,-7-6-23 16,9 6-13-16,-9-6-59 0,13 2 12 0,-13-2-34 15,17 2-30-15,-17-2-27 0,20 0-17 0,-20 0-14 16,21-1-20-16,-21 1-9 0,20-3-7 0,-20 3-6 15,19-6-1-15,-19 6-6 0,13-7-35 0,-13 7 38 16,10-8-17-16,-10 8-2 0,9-12-2 0,-9 12-6 16,3-13-2-16,-3 13-3 0,1-15-3 0,-1 15-4 15,-3-14 4-15,3 14 8 0,-5-14 5 0,5 14 3 16,-6-13 0-16,6 13 2 0,-6-9-1 16,6 9 2-16,-9-7 0 0,9 7-2 0,-13-4 7 15,13 4-4-15,-13 0 13 0,13 0 13 0,-15 6 10 16,5-1-2-16,1 1 12 0,0 2-1 0,-1 1 14 15,0 1-7-15,4 2 22 0,-3 1-15 0,4-1 12 16,0 2-2-16,1 0 9 0,2 0-14 0,0-2-3 16,2 2-2-16,2-1-7 0,0 0-6 0,2 0-7 15,1 0-8-15,3-2-11 0,-1 1-6 0,4-2-1 16,1-2-8-16,2 1-21 0,2-3-56 16,0-1-72-16,2-3-64 0,-1 1-78 0,2-1-32 15,-1-2-96-15,1-2-56 0,0 0-438 0,-2-1-443 16</inkml:trace>
  <inkml:trace contextRef="#ctx0" brushRef="#br1" timeOffset="-73406.25">5864 16418 58 0,'0'0'348'0,"0"0"-57"0,0 0-34 15,0 0-19-15,0 0-42 0,0 0-24 0,0 0-24 16,0 0-15-16,0 0-23 0,0 0-14 0,0 0-11 15,0 0-11-15,-6-6-6 0,6 6-5 0,0 0-9 16,-18 0-5-16,18 0-4 0,-17 1 1 0,17-1 1 16,-19 0-2-16,19 0-3 0,-20 2-8 0,20-2-2 15,-21 1-4-15,21-1-3 0,-18 1-3 0,18-1 1 16,-16 0 0-16,16 0-10 0,-13 1-3 0,13-1-6 16,-13 1-4-16,13-1 0 0,0 0 0 15,-14 3 0-15,14-3 6 0,0 0-1 0,-11 4 9 16,11-4 2-16,0 0 6 0,-7 8 13 0,7-8 5 15,0 0 0-15,-5 10-1 0,5-10 8 0,-2 11 12 16,2-11 2-16,-2 13-14 0,2-13 9 0,-2 15-14 16,2-15 7-16,0 19-3 0,-2-8 12 0,2-11-16 15,0 23 13-15,0-10-18 0,0-1 24 0,0 1-14 16,2 0 8-16,-1-1-16 0,0 1 5 0,1-1-11 16,-1 0 5-16,0-1-8 0,2 0-3 0,-2 0-2 15,2-1-2-15,-3-10-1 0,3 18-2 16,-3-18-3-16,4 15 2 0,-4-15-3 0,5 13 5 0,-5-13-1 15,5 12 3-15,-5-12-1 0,7 10-3 16,-7-10 1-16,10 7-3 0,-10-7-1 0,17 5-5 16,-17-5-1-16,23 2-2 0,-23-2-2 0,24 0-4 15,-10 0 0-15,-1-1-1 0,1 0-6 0,-1 0-11 16,1-2-10-16,-3 2-14 0,1 0-8 0,-12 1-17 16,21-2-7-16,-21 2-36 0,17-3-14 0,-17 3-44 15,13-3-15-15,-13 3-72 0,13-2-10 0,-13 2-50 16,11-2-17-16,-11 2-59 0,0 0-244 0,13-4-145 15</inkml:trace>
  <inkml:trace contextRef="#ctx0" brushRef="#br1" timeOffset="-73109.25">5757 16648 182 0,'0'0'326'0,"0"0"-57"0,0 0-29 0,0 0-13 16,0 0-64-16,0 0 23 0,6-7-46 0,-6 7 25 16,12-2-40-16,-12 2 26 0,14-3-29 15,-14 3 8-15,18-5-32 0,-18 5 6 0,18-3-11 16,-18 3-11-16,20-4-17 0,-20 4-13 0,18-3-11 15,-18 3-11-15,17-3-7 0,-17 3-9 0,12-3-29 16,-12 3-42-16,14-3-56 0,-14 3-77 0,13-2-77 16,-13 2-93-16,0 0-279 0,17-2-147 0</inkml:trace>
  <inkml:trace contextRef="#ctx0" brushRef="#br1" timeOffset="-72171.7">6322 16645 42 0,'12'-5'299'0,"-12"5"-48"0,0 0-30 0,8-6-20 15,-8 6-21-15,0 0-18 0,4-8-15 0,-4 8-4 16,0 0 10-16,0 0-14 0,-1-13-14 0,1 13-16 16,0 0-3-16,-8-9-7 0,8 9 0 0,-10-5-15 15,10 5-13-15,-12-6-7 0,12 6-2 0,-14-3-2 16,14 3-2-16,-18-4 1 0,18 4-5 0,-19-1-8 16,19 1-1-16,-19 1-8 0,19-1 4 0,-22 5-15 15,13-2 22-15,-2 1 4 16,2 1-20-16,1 0 12 0,1-1-12 0,-2 4 12 15,2-2-6-15,2 1 16 0,0 0-14 0,1 1 9 16,4-8-7-16,-6 16 9 0,6-16-6 0,-3 16 11 16,3-16-15-16,0 15 8 0,0-15-12 0,5 13 11 15,-5-13-12-15,8 14-2 0,-8-14-3 0,12 11-2 16,-12-11-5-16,16 7-2 0,-16-7-2 0,17 4-2 16,-17-4-1-16,19 3 4 0,-19-3-5 0,22-4-6 15,-12 2-6-15,-1-3-14 0,1 0-4 16,-1-1-15-16,-1-1 7 0,-1-1-11 0,0-2 5 0,-1-2-22 15,-1 0 6-15,0-2-8 0,-2-1 11 0,0-2-18 16,-2-1 5-16,0-1-6 0,0 0 19 16,1-1-1-16,-2-1 21 0,0 2-10 0,1-1 19 0,-1 3-11 15,-1 0 17-15,1 4-1 0,0 1 6 16,0 12-17-16,0-20 8 0,0 20-14 0,0-15 18 16,0 15-7-16,0 0 21 0,0 0-5 0,0 0 32 15,0 0-5-15,0 0 19 0,0 0-8 0,-4 15 18 16,3-5-6-16,1-10 14 0,0 23-8 0,-2-10-2 15,4 0-3-15,-2 2 9 0,1 1 0 0,1 0 0 16,1 0-14-16,1-1-2 0,-1 1-7 0,1 0-14 16,2-2 3-16,0 0-4 0,-1 0-6 0,3-2-2 15,-1-2-20-15,1 1-44 0,1-1-46 0,1-2-51 16,0-1-67-16,2 1-17 0,-1-3-74 0,0-2-21 16,1 1-41-16,0-2-18 0,1-1-44 15,-1 0-186-15,-12-1-124 0</inkml:trace>
  <inkml:trace contextRef="#ctx0" brushRef="#br1" timeOffset="-71587.5">6727 16603 400 0,'0'0'362'16,"5"-9"-49"-16,-5 9-63 0,0 0-1 0,1-14-34 16,-1 14-30-16,0 0-32 0,-2-14-15 0,2 14-23 15,-7-9-19-15,7 9-18 0,-7-7-13 16,7 7-8-16,-11-6 0 0,11 6-3 0,-15-4-2 0,15 4-6 15,-15-1-3-15,15 1-7 0,-19 4 3 16,8-2 9-16,0 3 5 0,-2 0-11 0,2 2 18 16,-1 0-14-16,1 3 16 0,2-2-19 0,-3 2 12 15,4-1-18-15,1 1 5 0,2 0-14 0,-2 0 3 16,4-2-5-16,0 2 7 0,3-10-14 0,-3 16 9 16,3-16-10-16,3 14 10 0,-3-14-11 0,6 14 9 15,-6-14-12-15,14 9 12 0,-14-9-13 0,15 6 11 16,-15-6-18-16,19 2 5 0,-19-2-17 0,20-4 3 15,-10 0-9-15,-1 1 7 0,0-2-26 16,1-2 17-16,-2-2-8 0,1 1 12 0,0-3-8 16,-3 2 17-16,-1-1-11 0,1 1 12 0,-1 0-9 0,0 0 13 15,-5 9-15-15,5-16 15 0,-5 16-15 16,4-14 18-16,-4 14-14 0,5-9 9 0,-5 9-19 16,2-10 8-16,-2 10-16 0,0 0 19 0,0 0-10 15,6-7 25-15,-6 7 4 0,0 0 9 16,0 0 2-16,2 11 22 0,-2-11 19 0,0 12 18 15,0-12-6-15,-1 16-1 0,1-16-5 0,-1 20-2 16,-1-7 8-16,1-1 6 0,0 4-5 0,-1 1-50 16,0-1 48-16,1 2-10 0,-1 2-12 15,2-2 2-15,-1 1-3 0,0 0-19 0,-1-1 1 0,2 0-6 16,-1 0-6-16,1-1-1 0,-1-1-3 0,1-1-5 16,-1-2-2-16,-1 1-1 0,1-3 2 15,1 1 3-15,-1-1-3 0,-3-1-4 0,4-10-4 16,-4 17 10-16,0-9-3 0,-1-1-5 0,5-7-1 15,-11 12-19-15,2-6-2 0,0-2-17 0,0-1-11 16,-4 0-35-16,3-1-40 0,-3-1-41 0,0 0-73 16,0-1-54-16,-2 0-64 0,2-1-81 0,-1 0-96 15,3-1-339-15,-1-2-415 0</inkml:trace>
  <inkml:trace contextRef="#ctx0" brushRef="#br1" timeOffset="-71137.88">6858 16649 443 0,'0'0'346'0,"9"-4"-50"15,-9 4-65-15,10-5-19 0,-10 5-34 0,13-4-35 16,-13 4-23-16,17-6-21 0,-7 3-21 0,1 0-10 15,-2 0 0-15,-9 3-18 0,17-6-11 0,-17 6-6 16,16-7-8-16,-16 7-5 0,14-9-7 0,-14 9-7 16,10-9-4-16,-10 9-7 0,8-11 9 0,-8 11-5 15,6-13-2-15,-6 13-1 0,4-14 4 16,-4 14-2-16,1-14-5 0,-1 14 6 0,-1-14 4 16,1 14-3-16,-4-12 3 0,4 12 2 0,-8-10 9 15,8 10 5-15,-10-7 11 0,10 7 6 0,-13-5 6 16,13 5-5-16,-16-2 2 0,16 2 2 0,-17 2 6 15,17-2-2-15,-18 7 7 0,11-2 9 16,-2 2 18-16,1 0-12 0,0 3 22 0,2 0-3 0,-2 2 20 16,3 0 6-16,0 0 12 0,2 0-12 0,1-1 5 15,1 2-9-15,1-13 2 0,0 22 2 0,1-9-9 16,1-2-4-16,1-1-16 0,2 0-8 16,0-1-11-16,5 0-8 0,-1-1-8 0,2-1-7 15,3-2-15-15,0 0-4 0,2-2-38 0,0-1-55 16,0-2-63-16,1-2-85 0,1 1-66 0,0-1-102 15,-2 0-58-15,1-2-91 0,-3-1-307 0,-2 1-384 16</inkml:trace>
  <inkml:trace contextRef="#ctx0" brushRef="#br1" timeOffset="-70290.72">5706 16637 220 0,'0'0'211'0,"0"0"-29"0,0 0-15 0,0 0-9 16,0 0-9-16,0 0-9 0,0 0-17 0,0 0-8 16,0 0-13-16,0 0 2 0,-5-8-3 0,5 8-8 15,0 0-31-15,0 0 30 0,0 0-1 0,0 0-2 16,0 0-2-16,0 0-9 0,0 0-8 0,0 0-5 15,0 0-5-15,0 0-3 0,0 0-3 0,0 0-3 16,0 0-4-16,0 0-8 0,0 0-2 16,0 0-7-16,0 0 1 0,0 0-3 0,0 0 0 15,0 0-1-15,0 0 2 0,0 0 1 0,0 0-2 0,0 0-1 16,0 0-15-16,0 0 20 0,0 0-13 16,11 4-12-16,-11-4-94 0,22 1-76 0,-8-1-142 15,0 0-115-15,3 0-276 0,-3 0-204 0</inkml:trace>
  <inkml:trace contextRef="#ctx0" brushRef="#br1" timeOffset="-69194.58">7598 16348 167 0,'-10'-3'270'15,"10"3"-52"-15,0 0-37 0,0 0-19 0,0 0-17 16,0 0-9-16,0 0-4 0,-7 6-24 0,7-6 24 15,0 0-25-15,0 0 31 0,-3 12-22 0,3-12 27 16,0 0-27-16,-2 13 4 0,2-13-32 0,0 0 15 16,-2 12-22-16,2-12 11 0,0 0-23 15,2 12 10-15,-2-12-25 0,0 0 6 0,6 11-20 16,-6-11 8-16,6 6-19 0,-6-6 12 0,13 3-20 16,-13-3 12-16,12 3-14 0,-12-3 12 0,12 2-13 15,-12-2 11-15,12-1-11 0,-12 1 11 0,0 0-17 16,13-5 10-16,-13 5-18 0,7-6 10 0,-7 6-17 15,0 0 11-15,3-13-21 0,-3 13 7 0,-3-10-17 16,3 10 5-16,-5-10-33 0,5 10 5 0,-7-10-27 16,7 10 7-16,-8-9-43 0,8 9-15 15,-9-8-67-15,9 8-19 0,-12-5-27 0,12 5-37 16,0 0-46-16,-14 3-202 0,14-3-24 0</inkml:trace>
  <inkml:trace contextRef="#ctx0" brushRef="#br1" timeOffset="-68858.39">7646 16568 338 0,'0'0'283'0,"0"0"-32"0,0 0-37 16,-4 9-43-16,4-9-13 0,0 0-35 0,-3 10 22 0,3-10-43 15,0 0 23-15,-2 12-30 0,2-12 27 16,0 0-31-16,0 0 14 0,0 14-37 0,0-14 23 16,0 0-24-16,2 11 15 0,-2-11-18 0,0 0 13 15,9 7-28-15,-9-7 10 0,12 6-25 0,-12-6 10 16,13 2-21-16,-13-2 16 0,15 1-15 0,-15-1 14 16,14 0-18-16,-14 0 13 0,12-2-15 15,-12 2 11-15,10-4-16 0,-10 4 7 0,0 0-9 16,6-7 2-16,-6 7-10 0,0 0 6 0,-2-9-18 15,2 9 17-15,-8-7-21 0,8 7 7 0,-13-5-47 16,13 5-34-16,-13-2-106 0,13 2-64 0,-14 1-122 16,14-1-339-16,-10 4-225 0</inkml:trace>
  <inkml:trace contextRef="#ctx0" brushRef="#br1" timeOffset="-68109.39">8291 16348 354 0,'0'0'327'15,"2"-11"-7"-15,-2 11-66 0,0 0-9 16,1-12-63-16,-1 12-2 0,0 0-47 0,0 0 26 0,0 0-11 16,0 0 9-16,0 0-16 0,0 0 28 15,0 0 3-15,7 11 0 0,-7-11-3 0,3 17 8 0,-3-17-12 16,1 22-7-16,0-9-9 0,1 0-13 0,-2 1 7 16,1 1-12-16,0 0-17 0,1 1-9 0,-1-3-7 15,0 2-13-15,0-3-13 0,1 1-12 16,-2-13-9-16,1 23-10 0,-1-23-3 0,3 19-7 15,-3-19-7-15,2 18-20 0,-2-18-27 0,2 13-63 16,-2-13-76-16,2 11-67 0,-2-11-62 0,3 10-100 16,-3-10-62-16,0 0-82 0,0 0-374 0,5 8-475 15</inkml:trace>
  <inkml:trace contextRef="#ctx0" brushRef="#br1" timeOffset="-67888.69">8323 16415 223 0,'0'0'405'0,"2"-20"-28"0,-2 20-63 16,2-16 12-16,-2 16-39 0,1-17-7 0,-1 17-59 16,5-15-28-16,-5 15-45 0,5-13-16 0,-5 13-36 15,8-14-10-15,-1 7-31 0,-1 2 8 0,3 0-27 16,0 2 11-16,1-3-22 0,1 3-4 0,1 0-10 16,0 1 9-16,0 0-10 0,1 1-9 15,0-1-51-15,0 2-34 0,1 2-83 0,-3-1-19 16,1 0-87-16,-1 1-33 0,-2 2-97 0,0-1-195 15,-9-3-111-15</inkml:trace>
  <inkml:trace contextRef="#ctx0" brushRef="#br1" timeOffset="-67716.3">8359 16496 300 0,'0'0'396'0,"0"0"-91"0,0 0-5 0,0 0-58 15,0 0-15-15,6 9-56 0,-6-9-9 0,0 0-51 16,16 1 1-16,-16-1-49 0,17-1 8 0,-17 1-34 16,21 0 9-16,-8-2-78 0,-13 2-23 0,25-1-91 15,-13 0-77-15,1 1-106 0,-13 0-220 16,25-2-59-16</inkml:trace>
  <inkml:trace contextRef="#ctx0" brushRef="#br1" timeOffset="-67442.83">8741 16365 268 0,'0'0'552'0,"0"0"-102"0,4-12-32 0,-4 12-48 0,0 0-25 16,2-9-63-16,-2 9-30 0,0 0-50 0,0 0-25 15,0 0-27-15,0 0-3 0,7-6 0 16,-7 6 7-16,0 0 7 0,5 13 5 0,-5-13-16 0,6 14-23 15,-4-3-8-15,-2-11-12 0,3 22-4 16,-1-11-4-16,-1 3-14 0,-1-1-18 0,3 2-7 16,-3-1-22-16,1 1 4 0,-1 0-11 0,1-2-6 15,-1 0-24-15,0 0-47 0,0 0-55 0,1-3-69 16,-1-10-69-16,-1 20-91 0,1-20-72 0,0 17-93 16,0-17-64-16,-1 14-367 0,1-14-500 0</inkml:trace>
  <inkml:trace contextRef="#ctx0" brushRef="#br1" timeOffset="-67225.81">8721 16384 244 0,'4'-10'419'16,"1"0"-85"-16,1 2 10 0,2-2-54 0,-1 1-7 16,5-1-42-16,-3 1-8 0,2 0-44 15,1 1 1-15,-1 0-36 0,2 1-10 0,0 1-34 16,-2 0-13-16,2 1-29 0,-1 3-4 0,-1-2-24 15,0 2 1-15,-11 2-20 0,24 0 7 0,-12 1-33 16,0 0-34-16,-1 3-68 0,0 1-55 16,-2-1-96-16,-2 3-31 0,1 0-32 0,-3 0-66 0,-1 1-231 15,-4-8-129-15</inkml:trace>
  <inkml:trace contextRef="#ctx0" brushRef="#br1" timeOffset="-67038.5">8787 16508 446 0,'0'0'389'0,"-9"6"-63"0,9-6 3 16,0 0-28-16,0 0-30 0,0 0-51 0,0 0-16 15,0 0-37-15,10 6-10 0,-10-6-32 0,17 0-13 16,-17 0-29-16,22-1-8 0,-11 0-24 0,2-1 4 16,2 1-26-16,-1 0 2 0,3 0-40 0,0-1-42 15,-1 0-88-15,2 0-75 0,-5 0-123 16,0 0-130-16,1 0-215 0,-3-1-189 0</inkml:trace>
  <inkml:trace contextRef="#ctx0" brushRef="#br1" timeOffset="-66042.36">9722 16338 326 0,'0'0'406'16,"-2"-10"17"-16,2 10-63 0,0 0-6 0,-4-13-40 16,4 13-21-16,0 0-46 0,-2-11-16 0,2 11-42 15,0 0-21-15,0 0-41 0,0 0-19 16,-2-12-32-16,2 12-12 0,0 0-24 0,0 0 2 16,0 0-12-16,0 0 12 0,0 0-1 0,4 10 14 15,-4-10 5-15,6 14 13 0,-3-4-4 0,0 2-8 16,-1 0 12-16,2 2-16 0,-1 2 1 0,-1-1-9 15,1 2-2-15,-1 0-9 0,2-1-4 0,-1 1-2 16,-2-1-7-16,0 0-2 0,0-3-6 0,1-1 0 16,-1-1 1-16,0-1-1 0,-1-10-2 0,2 18-12 15,-2-18 13-15,2 16-2 0,-2-16 11 0,0 12 8 16,0-12-2-16,0 0-8 0,1 12-3 16,-1-12-2-16,0 0-6 0,0 0 7 0,0 0-24 15,0 0-33-15,0 0-12 0,-5-8-15 0,5 8-19 16,-1-14-10-16,1 14 15 0,-1-19-4 0,2 9 8 15,-1-3-14-15,3 2 17 0,-1-4-1 0,2 1 23 16,0 0-7-16,1 2 23 0,1-2-10 0,1 2 18 16,-1 0-6-16,1 1 10 0,-1 3-7 0,3-2 11 15,-1 3-10-15,-1 0 16 0,3 0-13 0,-1 3 5 16,0-1-34-16,3 2-15 0,-2 0-41 0,0 0-15 16,-10 3-69-16,23-4-36 0,-23 4-62 0,22-1-13 15,-22 1-47-15,17 1-277 0,-17-1-139 0</inkml:trace>
  <inkml:trace contextRef="#ctx0" brushRef="#br1" timeOffset="-65588.45">10050 16434 54 0,'10'3'365'0,"-10"-3"-68"15,0 0-60-15,0 0-5 0,11 1-68 0,-11-1-1 16,0 0-52-16,13 0 11 0,-13 0-56 16,13-1 21-16,-13 1-42 0,13-1 20 0,-13 1-36 0,14-3 31 15,-14 3-39-15,13-6 31 0,-13 6-36 16,10-5 19-16,-3-1-30 0,-7 6 28 0,9-11-36 16,-9 11 27-16,7-15-39 0,-3 7 42 0,-2-1-30 15,-2 9 28-15,4-18-38 0,-4 18 39 0,0-16-35 16,0 16 37-16,0-16-36 0,0 16 36 0,-1-14-24 15,1 14 36-15,-4-11-32 0,4 11 22 0,-5-10-28 16,5 10 27-16,-8-4-20 0,8 4 33 0,0 0-22 16,-16 1 35-16,16-1-18 0,-14 6 24 0,6 0-10 15,-1 0 18-15,1 3-19 0,-1 1 36 0,2 1-10 16,-2 1 13-16,2 1-6 0,1 0 15 0,1 0 2 16,0 2 12-16,0-1-10 15,2-1 1-15,1 1-12 0,0-2 6 0,2 1-3 16,0-13-10-16,0 22-6 0,3-12-7 0,-1 0-11 15,5-1-3-15,-2 0-11 0,2-2-8 0,5 0-3 16,1-1-12-16,1-1-40 0,2-1-55 0,0-2-47 16,3-2-83-16,0 1-45 0,-1-3-76 0,2-1-18 15,-2 0-60-15,1-2-65 0,3-1-268 0,-3-1-239 16</inkml:trace>
  <inkml:trace contextRef="#ctx0" brushRef="#br1" timeOffset="-65196.09">10529 16316 312 0,'4'-13'351'0,"-4"13"-73"0,2-11 15 0,-2 11-85 15,2-11 4-15,-2 11-59 0,0 0-2 0,-3-14-55 16,3 14 9-16,-5-8-41 0,5 8 5 0,-8-4-40 16,8 4 17-16,-11-4-36 0,11 4 31 0,-13 0-24 15,13 0 29-15,-14 3-28 0,14-3 19 0,-14 5-29 16,14-5 22-16,-14 9-20 0,14-9 26 0,-12 11-15 15,12-11 14-15,-10 12-22 0,10-12 20 0,-9 14-23 16,9-14 22-16,-5 15-20 0,5-15 19 0,-1 14 1 16,1-14-6-16,0 14-1 0,0-14-8 0,2 15-9 15,-2-15 19-15,8 16-6 16,-4-8 0-16,1 0-3 0,0-1-3 0,2 2-5 16,-2-1 1-16,2 0-4 0,0 0-1 0,-1 0-4 15,0 0 0-15,1 0 0 0,-2-1 2 0,-5-7 3 16,8 14 2-16,-8-14 3 0,3 14 2 0,-3-14-13 15,0 13 21-15,0-13-13 0,-3 12 14 0,3-12-19 16,-9 13 12-16,1-7-12 0,2 0 14 0,-2 0-16 16,-1-1 11-16,-2 0-37 0,-1 0-30 0,-3-2-69 15,3 1-47-15,-1-1-87 0,-1-1-49 0,1 0-105 16,1-1-175-16,-1 0-97 0</inkml:trace>
  <inkml:trace contextRef="#ctx0" brushRef="#br1" timeOffset="-64812.74">10666 16376 338 0,'0'0'533'0,"1"-11"-88"0,-1 11-36 16,0 0-44-16,1-14-28 0,-1 14-50 0,0 0-18 16,2-10-46-16,-2 10-36 0,0 0-47 0,0 0-21 15,2-11-40-15,-2 11-3 0,0 0-21 0,0 0 6 16,0 0 6-16,3 11 8 0,-3-11 18 0,1 16 16 16,0-4 20-16,-1-1-15 0,0 4-12 0,0 2-11 15,0 0-5-15,0 2 8 0,-1 1-8 0,1 0-12 16,-1-1-7-16,-1 1-8 0,2 0-6 0,-1 0-29 15,-1-1 30-15,2 1-39 0,-2 0 26 0,1-1-35 16,1-2 21-16,0 0-23 0,-1-3 11 0,1 0-26 16,0-1-1-16,0-13-70 0,0 22-11 0,1-11-42 15,-1-11-53-15,0 16-48 0,0-16-25 16,0 12-68-16,0-12-40 0,0 0-88 0,0 0-42 16,0 13-363-16,0-13-411 0</inkml:trace>
  <inkml:trace contextRef="#ctx0" brushRef="#br1" timeOffset="-64530.24">10643 16382 397 0,'3'-14'317'0,"1"2"-1"0,1 0-55 16,2 1 1-16,1 0-57 0,2 0 1 0,0 2-46 16,3 0 5-16,0 2-40 0,-1 0 3 15,2 2-29-15,-1 0 6 0,1 3-27 0,-2 1 3 16,2 1-26-16,-3 1 9 0,2 2-17 0,-2 1 8 15,1 3-15-15,1 0 9 0,-3 3-21 0,-1 1 10 16,-2 0-18-16,0 2 11 0,-1 0-23 0,-3 0 20 16,-2 1-15-16,-1-1 9 0,-2-1-12 0,0 2 11 15,-4-1-14-15,-3-1 15 0,1-1-16 0,-2 0 11 16,-1-2-14-16,-2-1 13 0,-1-1-31 0,-1-2-8 16,-1-2-44-16,1 0-23 0,0-2-62 0,-1-2-56 15,1-2-63-15,0 0-85 0,2-2-384 16,0-2-242-16</inkml:trace>
  <inkml:trace contextRef="#ctx0" brushRef="#br1" timeOffset="-64076.52">11136 16347 309 0,'0'0'361'0,"0"0"-99"15,5-8-8-15,-5 8-78 0,0 0-5 16,0 0-59-16,0 0 25 0,0 0-30 0,0 0 28 16,-13 4-33-16,13-4 30 0,-9 8-42 0,4 0 7 15,5-8-11-15,-9 17 14 0,4-9-12 0,1 2 19 16,1 0-21-16,0-1 5 0,0 2-21 0,3-11 11 15,-2 19-21-15,2-19 7 0,1 19-17 0,-1-19 10 16,5 18-20-16,-5-18 4 0,8 17-15 16,0-9 7-16,-1-1-13 0,1-1 9 0,1 0-13 15,1-1 10-15,3-2-14 0,-1-1 9 0,-1 1-14 16,-11-3 10-16,24 0-18 0,-11-3 10 0,-3 1-13 16,3-1 6-16,-4-1-13 0,0-2 14 15,1 0-8-15,-4-1 10 0,0-2-14 0,-1 1 11 16,-3-2-17-16,-2 10 9 0,0-19-12 0,-2 10 14 15,-2-1-14-15,-1 0 12 0,-3-1-10 0,-2 0 8 16,0 2-11-16,-2 1 10 0,-1-1-17 0,2 2-8 16,-2 2-43-16,-2 0-16 0,3 3-61 0,-2 1-19 15,14 1-55-15,-24 1-9 0,14 1-24 0,-1 2-56 16,0 1-340-16,11-5-165 0</inkml:trace>
  <inkml:trace contextRef="#ctx0" brushRef="#br1" timeOffset="-63522.51">11402 16356 65 0,'0'0'530'15,"11"-11"-120"-15,-11 11-110 0,8-7-29 0,-8 7-64 16,6-7-5-16,-6 7-55 0,0 0-5 0,12-3-40 16,-12 3 13-16,0 0-26 0,14 5 10 0,-14-5-20 15,8 7 3-15,-8-7-26 0,6 10 12 0,-6-10-2 16,8 12-7-16,-8-12-7 0,3 14-7 16,-3-14-7-16,3 14-3 0,-3-14-6 0,0 16-4 15,0-16-1-15,-3 14-15 0,3-14 11 0,-5 14-16 16,5-14 18-16,-7 13-15 0,7-13 2 0,-7 11 7 15,7-11 12-15,-5 10-10 0,5-10 14 0,-6 5-14 16,6-5 8-16,0 0-12 0,0 0 10 0,0 0-15 16,-13-1 9-16,13 1-12 0,0 0 7 0,-5-12-11 15,5 12 5-15,-1-13-10 0,1 13 10 0,1-17-14 16,2 6 18-16,-2 0-18 0,4 0 10 0,-1-3-18 16,1 1 17-16,1-1-15 0,1 1 13 15,0-1-17-15,3 3 14 0,-2-2-15 0,3 3 8 16,0 1-16-16,-1 0 13 0,3 2-11 0,-3 1 10 15,3 1-7-15,-4 2 17 0,4 2-11 0,-13 1 15 16,23-1-12-16,-23 1 16 0,22 2-10 0,-12 1 13 16,0 2-8-16,-1 0 12 0,2 2-10 0,-1 1 10 15,-2 0-10-15,1 3 10 0,-1-1-12 0,-1 2 14 16,1 1-9-16,-4-1 8 0,2 2-8 0,-2-1 11 16,-1 0-16-16,1-1-28 0,-3-1-53 0,2 1-35 15,-3-12-83-15,2 22-47 16,-2-22-76-16,0 19-94 0,0-19-250 0,0 14-175 0</inkml:trace>
  <inkml:trace contextRef="#ctx0" brushRef="#br1" timeOffset="-62930.34">12035 16422 357 0,'0'0'298'0,"3"-14"-22"16,-3 14-21-16,3-13-63 0,-3 13 2 0,1-13-59 15,-1 13 30-15,-2-12-66 0,2 12 17 0,-5-11-46 0,5 11 24 16,-8-9-16-16,8 9 7 0,-14-6-16 16,14 6 15-16,-14-4-27 0,14 4 17 0,-16 0-23 15,16 0 9-15,-20 4-24 0,11-1 15 0,0 1-23 16,1 2 19-16,0-1-22 0,0 2 21 0,1-1-18 15,2 1 15-15,1 1-10 0,4-8 14 0,-10 16-13 16,10-16 5-16,-6 14-17 0,6-14 14 0,-3 15-16 16,3-15 10-16,1 12-12 0,-1-12 6 15,6 12-9-15,-6-12 9 0,7 10-11 0,-7-10 11 16,13 8-14-16,-13-8 13 0,13 4-14 0,-13-4 9 16,17 3-16-16,-17-3 5 0,17-4-19 0,-5 1 13 15,-1-2-14-15,-2-2 11 0,4-3-7 16,-3-1 12-16,3-2-15 0,-3-3 8 0,2-2-6 15,-2-2 17-15,-5 0-17 0,3-4 13 0,-3 0-7 16,1-5-1-16,-1 4 2 0,-1 0 2 0,-1-2 4 16,-1 3-3-16,0 1 12 0,0 4 11 0,-2 1 8 15,0 3 7-15,1-1 1 0,1 5-9 0,-2 11-14 16,1-21-9-16,-1 21-5 0,0-15 0 0,0 15-1 16,0 0 7-16,-1-11 7 0,1 11 8 0,0 0 10 15,0 0 10-15,-7 11 10 0,7-11 5 0,-4 17 11 16,2-5 4-16,1 1 14 0,-1 3-3 0,-3 1-2 15,5 2-12-15,-3 0-5 0,0 0-18 16,2 4-4-16,-1-3-3 0,2 1-19 0,3 1 11 16,-3-1-42-16,1 0 42 0,1-1-16 0,-1-2 7 15,1 0-17-15,3 0-30 0,0-1-59 0,1-2-55 16,1 0-84-16,1-1-55 0,2-1-86 0,1-2-110 16,0 0-84-16,5-3-255 0,-3 0-345 0</inkml:trace>
  <inkml:trace contextRef="#ctx0" brushRef="#br1" timeOffset="-62530.89">12540 16315 301 0,'0'0'349'0,"-2"-12"-86"0,2 12 6 15,-5-11-75-15,5 11 6 0,-8-8-60 0,-2 3 8 16,10 5-51-16,-17-6 13 0,17 6-52 0,-21-4 19 15,21 4-38-15,-17 0 25 0,17 0-39 0,-19 1 31 16,19-1-30-16,-20 4 33 0,20-4-16 0,-17 5 26 16,17-5-14-16,-14 6 22 0,14-6-20 0,-12 7 28 15,12-7-7-15,-8 8 17 0,8-8-6 0,-6 8 12 16,6-8-18-16,0 0 9 0,-1 13-19 16,1-13 12-16,7 10-14 0,-7-10-2 0,10 12-21 15,-3-7 5-15,0 3-16 0,1-2 4 0,0 1-22 16,0-1 4-16,2 1-15 0,-3 1 7 0,0 0-11 15,1-1 8-15,-3 1-9 0,2 2 13 0,-3-2-1 16,3 1 6-16,-5-1 9 0,2 0-9 0,-4-8 13 16,3 16 14-16,-3-16 8 0,0 14 2 0,0-14 2 15,-5 10-1-15,5-10-11 0,-9 10 1 0,9-10-3 16,-14 7-6-16,3-4-8 0,0-1-1 0,-2-1-8 16,-1-1-19-16,-1-1-43 0,-1-2-72 0,-2 2-107 15,-1-1-81-15,2-2-126 0,-1 1-157 0,2-1-351 16,0 0-510-16</inkml:trace>
  <inkml:trace contextRef="#ctx0" brushRef="#br1" timeOffset="-61455.89">13407 16269 45 0,'0'0'399'0,"0"0"-93"16,-5-10-7-16,5 10-55 0,0 0 1 0,-4-9-48 15,4 9 7-15,0 0-53 0,-8-7-1 16,8 7-45-16,0 0 7 0,-12-3-28 0,12 3 9 0,-11 4-22 16,11-4 19-16,-11 7-17 0,1-2 15 15,1 3-16-15,1 2 10 0,-2 0-28 0,1 1 18 16,1 2-11-16,3 0 16 0,-4 0-13 0,6 1 14 15,-1 0-10-15,2-1 6 0,-2-1-13 0,4 0 9 16,0 0-6-16,2-1 7 0,0 0-6 0,2-1 1 16,-1-1-9-16,4-1-9 0,2 0-5 0,-1-2-1 15,1 0-9-15,5 0-1 0,-5-3-5 16,5-1-4-16,-3 1-2 0,2-2 4 0,-1-2-4 0,-1-2-6 16,2 1 5-16,-2-4-17 0,0 0-11 0,-1-2-12 15,-1-3-10-15,-3 0 1 0,-1-1-8 16,-1-1 12-16,1-1-8 0,-3 1 10 0,-2-2-9 15,-2 0-5-15,-3 0 3 0,1-1 3 0,-1 1-11 16,1 0-12-16,-3 1-7 0,1 1-17 0,-2 2-13 16,-3 1-47-16,5 2-13 0,-4 1-47 0,1 3-3 15,9 4-47-15,-17-6 2 0,17 6-47 0,-18 1-48 16,18-1-282-16,-11 7-137 0</inkml:trace>
  <inkml:trace contextRef="#ctx0" brushRef="#br1" timeOffset="-60927.4">13643 16264 134 0,'7'-8'478'0,"-7"8"-70"0,14-7-79 0,-14 7-25 16,11-8-60-16,-11 8-16 0,8-4-53 0,-8 4-16 15,10-4-42-15,-10 4-7 0,0 0-27 0,13 1 7 16,-13-1-23-16,9 5 9 0,-9-5-14 0,7 10 9 16,-7-10-20-16,7 15 14 0,-7-15-17 0,4 20 11 15,-2-10-9-15,-2 4-10 0,2-3-5 16,-2 0 14-16,0 3-17 0,0-2 4 0,0-12-14 0,-2 23 9 16,2-23-15-16,-2 20 10 0,2-20-13 15,-2 17 15-15,2-17-10 0,-2 14 14 0,2-14-4 16,-2 12 6-16,2-12-5 0,0 0 5 0,-3 10-8 15,3-10 7-15,0 0-17 0,0 0-1 0,0 0-12 16,-9-5 10-16,9 5-23 0,-1-11-16 16,1 11-16-16,0-17 8 0,1 6-20 0,-1 0 22 15,4-4-19-15,1 2 16 0,0-1-6 0,1-1 14 16,1 2-11-16,-1-1 15 0,4 3-11 0,-1 0 17 16,1 1-11-16,2 1 15 0,-1 0-13 0,0 2 18 15,3 1-7-15,-3 1 20 0,1 1-9 16,1 2 29-16,-2 1-12 0,3 0 14 0,-1 1-6 15,1 1 11-15,-1 1-11 0,-1 1 21 0,1 2-10 16,0 2 12-16,-1 0-15 0,0 3 9 0,-2-1-15 16,-1 3 16-16,0 0-18 0,-3 2 12 0,-1 0-19 15,2 0 9-15,-5 2-9 0,0-2 0 0,-2 1-48 16,-2 0-53-16,0 1-87 0,0-2-64 16,-3 1-102-16,0-1-146 0,-1-1-338 0,-1-1-361 0</inkml:trace>
  <inkml:trace contextRef="#ctx0" brushRef="#br1" timeOffset="-60327.69">14455 16389 401 0,'0'0'410'16,"-12"-3"9"-16,12 3-70 0,0 0-6 0,0 0-42 15,0 0-24-15,0 0-45 0,0 0-14 0,-9-6-37 16,9 6-13-16,0 0-33 0,0 0-11 0,0 0-22 16,0 0 2-16,13-4-12 0,-13 4-5 0,19-2 1 15,-7-1 1-15,2 2 5 0,2-1-3 16,2 0 10-16,-1 0-11 0,2 1-5 0,-2-1-7 0,2-1-11 15,-1 1-9-15,-3 1-9 0,3-3-11 0,-4 3-7 16,0-1-5-16,-2 0-7 0,-1 0-4 0,-11 2-9 16,21-4-21-16,-21 4-43 0,13-2-46 0,-13 2-51 15,15-2-75-15,-15 2-58 0,10-3-99 16,-10 3-47-16,0 0-67 0,0 0-379 0,0 0-435 16</inkml:trace>
  <inkml:trace contextRef="#ctx0" brushRef="#br1" timeOffset="-59909.9">14871 16200 352 0,'5'-12'439'16,"-5"12"-100"-16,6-9-17 0,-6 9-64 0,7-7-5 15,-7 7-48-15,9-4-6 0,-9 4-49 0,0 0 1 16,16-2-24-16,-16 2 8 0,11 6-12 15,-11-6 4-15,12 11-17 0,-8-4 7 0,3 1-16 16,-2 2 1-16,1 0-15 0,-1 2 14 0,1-1-14 16,-1 2-2-16,-1 0-13 0,3 0-6 0,-2-1-8 15,1 1-4-15,-3-2-11 0,1-1-13 0,1 0 5 16,-1-1-10-16,-1 1 3 0,-3-10 1 0,9 14 5 16,-9-14-3-16,4 11 26 0,-4-11 3 0,6 9 26 15,-6-9 2-15,0 0 8 0,10 9-10 16,-10-9-10-16,0 0-6 0,0 0-10 0,13-3-12 15,-13 3-5-15,8-7-11 0,-8 7-15 0,11-14 2 16,-7 5 0-16,1-1-5 0,1-2-2 0,0-2-32 16,0 0 29-16,0-1-30 0,-1-1 34 0,1-4-31 15,0 5 27-15,-1-2-30 0,1 1 25 0,-1 2-32 16,-2 1 23-16,1 2-59 0,0 1 9 0,-4 10-84 16,4-18-5-16,-4 18-104 0,3-14 10 0,-3 14-52 15,4-10-37-15,-4 10-28 0,0 0-30 16,0 0-19-16,0 0-59 0,12-2-224 0,-12 2-193 0</inkml:trace>
  <inkml:trace contextRef="#ctx0" brushRef="#br1" timeOffset="-59478.28">15283 16292 335 0,'10'3'326'0,"-10"-3"-42"0,10 5-46 15,-10-5 2-15,13 1-55 0,-13-1 6 16,17 0-55-16,-17 0 9 0,20 0-42 0,-20 0 13 16,21-1-38-16,-9-1 16 0,-1-1-22 0,-11 3 18 15,20-3-29-15,-11-1 11 0,0 1-25 16,-1-2 8-16,0 0-25 0,-1-1 8 0,-1 0-28 0,-6 6 15 16,11-13-17-16,-11 13 12 0,7-15-20 0,-7 15 18 15,5-12-12-15,-5 12 8 0,3-14-18 16,-3 14 14-16,0-12-18 0,0 12 22 0,-3-11-19 15,3 11 21-15,-5-11-18 0,5 11 21 0,-11-9-16 16,11 9 20-16,-13-5-17 0,13 5 20 0,-17-1-4 16,17 1 26-16,-19 2-24 0,8 1 19 0,0 1-7 15,1 4 14-15,-1 1 0 0,2 0 26 16,0 2 8-16,2 2 19 0,0 1 6 0,3 2 19 0,0-1-4 16,3 1-6-16,-2-1 19 0,6-1-15 0,-3-1-14 15,2 1-14-15,1-3-4 0,1 3-11 16,2-2-13-16,2-2-10 0,-1 1-10 0,3-1-5 0,0-3-9 15,1 0-18-15,1-1-34 0,2-1-61 16,-3-1-64-16,2-1-57 0,0-1-38 0,-2 0-57 16,1-1-63-16,-12-1-77 0,23 1-36 0,-23-1-401 15,15-1-431-15</inkml:trace>
  <inkml:trace contextRef="#ctx0" brushRef="#br1" timeOffset="-58613.16">16020 16325 490 0,'0'0'368'0,"0"0"-15"0,0 0-77 15,0 0-5-15,0 0-51 0,0 0-13 0,0 0-50 16,0 0-9-16,0 0-33 0,0 0 9 0,0 0-24 15,16-2-1-15,-16 2-17 0,0 0-5 16,18 0-25-16,-18 0 0 0,13 0-17 0,-13 0 7 0,16-1-14 16,-16 1 10-16,16-3-16 0,-16 3 14 15,17-4-14-15,-7 0 7 0,-10 4-13 0,14-7 8 16,-14 7-14-16,12-11 4 0,-6 4-14 0,-6 7 13 16,7-16-20-16,-7 16 12 0,5-18-12 0,-5 18 11 15,1-19-11-15,-1 19 12 0,-1-21-15 0,1 21 2 16,-3-18 5-16,2 7-3 0,1 11 3 0,-4-15-5 15,4 15-6-15,-4-13 0 0,4 13-6 0,-6-10 2 16,6 10 2-16,-8-6 4 0,8 6 3 0,-11 1 11 16,11-1 5-16,-18 7 18 0,8-1-6 15,-1 1 20-15,0 2-13 0,1 0 16 16,1 1-12-16,-1 0 16 0,1 3 1 0,2-1 16 16,1-1-10-16,-2 3 21 0,4-1-4 0,2-1 1 15,-1-1 0-15,2 0 5 0,2 0 1 0,0 2-5 16,3-4-3-16,1 3-15 0,6-2 1 0,-1-1-12 15,1 1-14-15,6-3-46 0,2 1-60 0,-1-2-67 16,4 1-89-16,-4-3-54 0,2-1-84 0,2-1-79 16,-2-1-47-16,2-1-281 0,0-1-299 0</inkml:trace>
  <inkml:trace contextRef="#ctx0" brushRef="#br1" timeOffset="-58113.93">16565 16254 231 0,'0'0'342'15,"2"-11"-72"-15,-2 11-4 0,0 0-52 0,-1-17 22 0,1 17-43 16,-5-10 5-16,5 10-41 0,-9-8 13 16,9 8-39-16,-13-8 8 0,13 8-26 0,-15-6 7 15,15 6-23-15,-19-1 9 0,19 1-9 0,-23 1 14 16,12 2-8-16,-1 1 21 0,-1 2-16 0,0-1 2 16,0 4-25-16,2 0 12 0,-1-1-16 0,2 2-15 15,0 0 3-15,1 1-9 0,1 0-13 0,2 0 2 16,1-1-6-16,1-1-3 0,0 1-8 0,4-10 0 15,-5 18-2-15,5-18-3 16,1 13 2-16,-1-13-8 0,9 13 7 0,-9-13-9 16,12 11 6-16,-12-11-6 0,16 5-1 0,-16-5-18 0,17 0-8 15,-6-1-15-15,0-3-12 0,0-2-8 16,3-1-3-16,-2-4 1 0,3 0-15 0,-2-3 4 16,-2-1-10-16,2-3 21 0,-3-1-11 0,2-3 1 15,-5 3 11-15,2-2 12 0,-1-1-6 0,0 1 13 16,-3 0 4-16,-1-1 0 0,-2 3 7 0,1 2 14 15,-1 0-17-15,0 2 17 0,-2 1-14 0,1 3 12 16,-1-1-14-16,0 12 7 0,0-18-22 0,0 18 6 16,1-15-10-16,-1 15 14 0,0 0-5 0,0 0 21 15,0 0 0-15,0 0 15 0,0 0 9 16,0 0 9-16,-10 12 4 0,10-12 10 0,-4 21 22 0,3-9 1 16,-2 3-8-16,2 1-3 0,-2 2 9 0,1 0-13 15,1 1 4-15,1 0-16 0,-2-1 3 16,2 2-15-16,2-1 2 0,-1 0-10 0,3-2-2 15,-1 0-26-15,1-1-42 0,2-1-66 0,0-1-39 16,2-1-79-16,3-1-49 0,-1-3-63 0,4 0-77 16,-1-2-423-16,4-3-391 0</inkml:trace>
  <inkml:trace contextRef="#ctx0" brushRef="#br1" timeOffset="-57532.42">16953 16233 111 0,'0'0'390'16,"4"-12"-55"-16,-4 12-77 0,3-10 19 0,-3 10-57 16,1-11-25-16,-1 11-37 0,-3-11-24 0,3 11-24 15,0 0-12-15,-7-12-17 0,7 12-14 0,-9-8-8 16,9 8-4-16,-12-3 7 0,12 3-16 0,-15-3 23 16,15 3-21-16,-17 3 13 0,17-3-17 0,-19 6 17 15,10-2-18-15,-1 1 11 0,1 2-15 16,-1 1 12-16,2-1-23 0,-1 4 15 0,0-1-19 0,3 0 8 15,-1 1-21-15,1 0 18 0,1 0-19 0,2-2 16 16,0 2-18-16,3-11 16 0,-3 19-12 0,3-19 9 16,0 17-12-16,0-17 13 0,4 15-16 0,-4-15 6 15,9 13-25-15,-9-13 5 0,14 11-14 16,-14-11 8-16,13 4-10 0,-13-4 8 0,16 0-12 16,-16 0 12-16,18-4-10 0,-7-1 21 0,-1-1-10 15,-1-2 17-15,2-2-16 0,-2-1 20 0,-1 0-14 16,-1 0 19-16,2-2 0 0,-1 1 33 0,-2 0 10 15,-1 3 17-15,-1-2-6 0,3 1-3 0,-4 2 7 16,-3 8-3-16,7-13-1 0,-7 13-20 0,5-11-15 16,-5 11-15-16,4-8-9 0,-4 8-5 0,0 0 6 15,0 0 22-15,0 0 21 0,0 0 8 0,0 0 5 16,4 10 3-16,-4-10 3 0,-2 17 17 16,1-5 11-16,-1 0 4 0,0 3-7 0,0 1-3 15,-1 2-10-15,1 0-4 0,-2 4-10 0,0 1-1 16,0 0-9-16,-1 0-6 0,1 2-6 0,0 0-7 15,-1 0-7-15,1 0-36 0,0-1 31 0,-1 0-34 16,0-1 34-16,2-2-35 0,-1 1 28 0,0-5-26 16,1-1 33-16,1-1-39 0,-1-2 39 0,0-2-29 15,1-1 25-15,2-10-26 0,-3 17 26 0,3-17-36 16,-6 11 19-16,6-11-68 0,-8 8 5 0,8-8-97 16,-13 2 31-16,13-2-41 0,-19-3-53 0,8-1-53 15,-4-2-64-15,-1 0-43 0,0 0-72 16,-1-3-512-16,-1 0-548 0</inkml:trace>
  <inkml:trace contextRef="#ctx0" brushRef="#br1" timeOffset="-56999.09">17174 16284 10 0,'0'0'361'0,"12"-4"-99"15,-12 4-56-15,11-3-21 0,-11 3-35 16,16-1-31-16,-16 1-24 0,14-1-18 0,-14 1-16 16,14-1-8-16,-14 1-9 0,14 0-7 0,-14 0-2 15,13-1-1-15,-13 1-3 0,10-3-4 0,-10 3-3 16,0 0-26-16,13-4 23 0,-13 4-17 0,8-7 18 15,-8 7-31-15,7-8 24 0,-7 8-21 0,6-11 25 16,-6 11-28-16,4-13 35 0,-4 13-5 0,4-15 37 16,-4 15-23-16,4-16 33 0,-4 16-35 15,0-16 14-15,0 16 5 0,-3-14 5 0,3 14 6 16,-2-14-1-16,2 14 2 0,-7-14-6 16,7 14-6-16,-6-9-3 0,6 9-11 0,-9-9-7 15,9 9-5-15,-13-3-1 0,13 3 3 0,-14 0 3 16,14 0 11-16,-15 6 11 0,7-2 17 0,0 3-2 15,1 1 36-15,-1 2-10 0,2 1 2 0,-1 1 3 16,1 1 11-16,0 0-21 0,2 0 8 0,1-1-3 16,-1 2-26-16,1-2 2 0,0 0-5 0,3-12-5 15,0 23-2-15,0-23-9 0,1 22 0 0,2-12-7 16,2-1-9-16,1 0 2 0,4 0-3 0,2 0-4 16,3-3-2-16,1 1-10 0,2-2-18 0,0-2-21 15,2 1-8-15,2-2-18 0,-2 0-11 16,2 0-19-16,-1-1-7 0,-1-1-21 0,0 0-5 0,-1 0-38 15,-3 0-18-15,-1-1-79 0,-2 1-41 16,0-2-95-16,-13 2-453 0,17-1-379 0</inkml:trace>
  <inkml:trace contextRef="#ctx0" brushRef="#br1" timeOffset="-56163.62">17905 16142 113 0,'0'0'404'16,"0"0"-69"-16,0-13-8 0,0 13-19 0,0 0-13 16,-1-11-19-16,1 11-19 0,0 0-38 0,0 0-30 15,0 0-30-15,0-12-34 0,0 12-24 0,0 0-25 16,0 0-12-16,0 0-1 0,0 0 2 0,0 0 24 15,4 9 10-15,-4-9 0 0,4 14 12 0,-2-5 3 16,1 1-9-16,-1 1-8 0,1 1-2 0,1-2-2 16,-2 3-10-16,2-1-19 0,0 0-8 0,0-1-7 15,0-1-10-15,-2 1-3 16,1-2-11-16,1 2 2 0,-2-1-7 0,1 0-29 16,-3-10-54-16,5 15-71 0,-5-15-97 0,4 15-65 0,-4-15-102 15,5 10-43-15,-5-10-65 0,0 0-315 16,4 10-356-16</inkml:trace>
  <inkml:trace contextRef="#ctx0" brushRef="#br1" timeOffset="-55840.17">17956 15998 198 0,'0'0'211'0,"0"0"-14"0,0 0-47 15,0 0-9-15,0 0-36 0,-7 6 8 0,7-6-28 16,0 0 13-16,0 0-17 0,0 0 13 0,0 0 23 16,-8 5 23-16,8-5 22 0,0 0 4 0,0 0-9 15,0 0-16-15,0 0-29 0,0 0-18 16,0 0-12-16,0 0-9 0,-4-9-3 0,4 9-6 15,0 0-13-15,0 0-6 0,0 0-9 0,0 0-12 16,-1-12-6-16,1 12-13 0,0 0-28 0,0 0-52 16,0 0-69-16,0 0-49 0,0 0-26 0,0 0-71 15,0 0-53-15,0 0-201 0,0 0-54 16</inkml:trace>
  <inkml:trace contextRef="#ctx0" brushRef="#br1" timeOffset="-55420.32">18147 16273 28 0,'0'0'332'15,"0"0"-56"-15,0 0-36 0,0 0-14 0,0 0-24 16,0 0-22-16,1 11-34 0,-1-11 31 0,0 0-30 16,0 0 16-16,0 0-21 0,0 0 15 0,0 0-17 15,0 0 13-15,0 0-5 0,0 0 15 0,0 0-8 16,0 0 11-16,0 0-10 0,0 0 1 0,0 0-15 15,0 0-11-15,0 0-13 0,0 0-18 16,0 0-12-16,0 0-15 0,0 0-13 0,0 0-12 16,13-3-9-16,-13 3-1 0,0 0-10 0,0 0-3 15,6-7-3-15,-6 7-1 0,0 0-4 0,0 0-11 16,5-7-6-16,-5 7-16 0,0 0-38 0,0 0-54 16,0 0-78-16,0 0-64 0,0 0-90 0,0 0-12 15,0 0-59-15,0 0-55 0,0 0-305 0,0 0-284 16</inkml:trace>
  <inkml:trace contextRef="#ctx0" brushRef="#br1" timeOffset="-54979.68">18405 16239 349 0,'0'0'376'0,"0"0"-81"16,0 0 14-16,10-4-68 0,-10 4-12 0,0 0-53 16,12-2 3-16,-12 2-54 0,12-2-9 0,-12 2-45 15,13-2 4-15,-13 2-34 0,14-2 20 16,-14 2-27-16,13-3 18 0,-13 3-23 0,13-4 13 0,-13 4-23 16,11-5 11-16,-11 5-19 0,11-7 14 0,-11 7-22 15,7-10 19-15,-7 10-20 0,7-10 16 16,-7 10-25-16,3-15 4 0,-3 15 3 0,3-15-6 15,-3 15 1-15,1-18 4 0,-1 18 0 0,-1-17-2 16,1 17 8-16,-1-15 5 0,1 15 3 0,-3-14-8 16,3 14-4-16,-2-11-2 0,2 11 1 0,-8-7-1 15,8 7 7-15,0 0 16 0,-14 1 12 0,14-1 11 16,-17 9 9-16,10-2 27 0,-1 0-15 0,0 2 16 16,0 2 2-16,1 3 13 0,1-1-3 0,0 0 2 15,1 2-1-15,2-1 9 0,0 2-12 16,2-3-3-16,2 0-16 0,-1 0-4 0,3-1-12 15,0 2-3-15,4 0-4 0,-1-3-16 0,3 0-5 0,4 1-25 16,0-4-71-16,2 0-79 0,0-2-106 16,2 0-83-16,1-1-119 0,1-3-128 0,3 0-242 15,-4-2-362-15</inkml:trace>
  <inkml:trace contextRef="#ctx0" brushRef="#br1" timeOffset="-54716.83">18866 16264 143 0,'0'0'359'0,"0"0"-57"0,0 0-33 0,0 0-51 16,0 0 1-16,0 0-51 0,0 0 18 0,7 8-40 16,-7-8 12-16,0 0-31 0,0 0-4 0,0 0-22 15,0 0 6-15,1 11-15 0,-1-11 9 0,0 0-7 16,0 0 20-16,0 0-2 0,0 0 20 0,0 0-5 15,0 0 7-15,0 0-19 0,0 0-7 0,0 0-22 16,0 0-13-16,0 0-22 0,0 0-7 0,0 0-20 16,0 0-30-16,0 0-70 0,0 0-66 0,0 0-110 15,0 0-86-15,0 0-111 0,0 0-423 0,9 3-425 16</inkml:trace>
  <inkml:trace contextRef="#ctx0" brushRef="#br1" timeOffset="-51668.33">19378 15958 153 0,'0'0'230'0,"0"0"-7"0,0 0-36 16,0 0 12-16,0-11-28 0,0 11 26 0,0 0-35 16,0 0-4-16,0 0-4 0,0 0-7 15,0 0-9-15,0-13-11 0,0 13-15 16,0 0-19-16,0 0-14 0,0 0-21 0,0 0 6 16,0 0-9-16,0 0-3 0,0 0 2 0,0 0 1 15,0 0 13-15,-7 8 11 0,7-8 5 0,-2 10 1 16,2-10 5-16,-3 16 25 0,2-5 1 0,-2 0 2 15,2 2-2-15,-2 2-9 0,0-2-4 0,0 3-10 16,1 0-6-16,0 1-4 0,-2-1-1 0,2 1-14 16,-1-1-9-16,1 0-5 0,0 0-6 0,0-1-8 15,-1-1-8-15,2-1-7 0,0-1-6 0,-1-1-3 16,0 0-15-16,2-11-38 0,-3 17-68 0,3-17-67 16,-1 14-102-16,1-14-51 0,-1 12-89 15,1-12-64-15,0 0-417 0,-3 11-460 0</inkml:trace>
  <inkml:trace contextRef="#ctx0" brushRef="#br1" timeOffset="-51151.3">19305 16187 186 0,'0'0'339'0,"0"0"-82"0,0 0-22 16,5-11-69-16,-5 11-15 15,0 0-53-15,0 0-1 0,8-7-42 0,-8 7 12 16,10-4-27-16,-10 4 20 0,10-3-34 0,-10 3 30 0,14-1-31 16,-14 1 24-16,18-3-26 0,-18 3 10 15,22-3 4-15,-22 3-3 0,20-2-6 0,-7 1-3 16,-3-1 2-16,0-1-5 0,-10 3 1 0,19-4 1 16,-9 0 1-16,-10 4-5 0,17-5-1 0,-9 0 1 15,-8 5-6-15,15-10-3 0,-8 4 1 0,-1 0-1 16,-1-2-2-16,2-1-10 0,-1 0 4 15,-2-1 0-15,1 0-5 0,-1-1 1 0,1-1-2 0,-1 1 6 16,-2-1 23-16,3 1-27 0,-2 0 31 16,1 1-18-16,0-1 57 0,-4 11-4 0,2-16 29 15,-2 16-9-15,3-13 9 0,-3 13 12 0,1-12 0 16,-1 12-22-16,3-11-5 0,-3 11-29 0,0 0-3 16,2-11-20-16,-2 11 6 0,0 0-18 0,0 0 13 15,0 0-10-15,0 0 27 0,0 0 3 0,0 0 17 16,0 0 18-16,-2 11 1 0,2-11 10 0,-2 17-47 15,1-5 77-15,-2 0-59 0,2 3 59 0,0 1-42 16,0 1 45-16,-1 1-48 0,0 0 37 0,0 2-34 16,1-2 23-16,-1 0-13 0,0 0-17 0,1 0-10 15,-3-1-12-15,3-2-11 0,0 2-7 16,0-5-5-16,1 1-5 0,-2-1-3 0,1-2-3 16,0 1-10-16,1-11-40 0,-2 18-32 0,2-18-70 15,0 14-68-15,0-14-56 0,0 14-91 0,0-14-61 16,0 0-87-16,2 15-67 0,-2-15-297 0,0 0-408 15</inkml:trace>
  <inkml:trace contextRef="#ctx0" brushRef="#br1" timeOffset="-50845.16">19813 16207 244 0,'0'0'407'0,"0"0"-85"15,0 0 14-15,0 0-81 0,0 0-8 0,7-9-58 16,-7 9-9-16,0 0-45 0,0 0 0 0,0 0-23 16,0 0 30-16,0 0-1 0,0 0 8 0,0 0-28 15,-3 14 14-15,3-14-4 0,0 0 4 0,-2 17-19 16,2-17-9-16,-2 11-13 0,2-11-12 0,-2 14-13 15,2-14-8-15,-3 13-14 0,3-13-4 16,-2 12-15-16,2-12-3 0,-3 12-19 0,3-12-36 0,0 0-69 16,-2 14-68-16,2-14-97 0,0 0-46 15,-3 11-53-15,3-11-87 0,0 0-345 0,0 0-320 16</inkml:trace>
  <inkml:trace contextRef="#ctx0" brushRef="#br1" timeOffset="-50534.26">19807 16048 245 0,'0'0'275'16,"0"0"-26"-16,0 0-63 0,3-10-4 16,-3 10-43-16,0 0-18 0,0 0-6 0,0 0-2 0,0 0 0 15,0 0 11-15,0 0-5 0,0 0-9 16,0 0-7-16,0 0-7 0,0 12-15 0,0-12-8 15,0 0-6-15,0 0-6 0,0 0 4 0,0 0 3 16,0 0 8-16,0 0 10 0,0 0 14 0,0 0-6 16,0 0-10-16,0 0-16 0,0 0-12 0,0 0-9 15,0 0-7-15,0 0-10 0,0 0-9 0,0 0-8 16,1-13 0-16,-1 13-3 0,0 0-7 0,1-11-6 16,-1 11-18-16,0 0-31 0,0 0-40 0,3-11-55 15,-3 11-75-15,0 0-51 0,0 0-19 0,0 0-58 16,0 0-277-16,0 0-139 0</inkml:trace>
  <inkml:trace contextRef="#ctx0" brushRef="#br1" timeOffset="-49880.24">20166 16186 286 0,'0'0'385'15,"9"-7"-79"-15,-9 7 21 0,7-7-89 0,-7 7-41 0,0 0-33 16,6-11-29-16,-6 11-28 0,0 0-22 16,0 0-12-16,-4-11 8 0,4 11-31 0,0 0 20 15,-9-7-20-15,9 7 16 0,0 0-18 0,-17-1 16 16,17 1-17-16,-15 2 19 0,15-2-13 0,-20 7 10 15,11-4-22-15,-2 2 18 0,1 1-21 0,0 1 8 16,0 1-17-16,-2 2 11 0,3-2-20 0,2 3 13 16,-1-1-12-16,0 1 13 0,3-2-13 0,0 1 14 15,3-1-15-15,-2 0 11 0,4-9-16 0,-2 17 14 16,2-17-13-16,2 16 13 0,2-8-11 0,-4-8 11 16,11 12-13-16,-3-6 10 0,-8-6-8 15,16 7 12-15,-16-7-11 0,17 3 15 0,-17-3-17 16,17-3 15-16,-17 3-15 0,17-7 7 15,-9 1-13-15,0-2 2 0,1-1-13 0,-2-2 12 16,0-2-17-16,-1 1 10 0,1-3-1 0,-1 2-8 16,-2-1 0-16,1 1-3 0,-1 2 0 0,-2 1 1 15,2 0-2-15,-4 10-3 0,5-16-4 0,-5 16-7 16,7-12-3-16,-7 12 2 0,3-9 4 0,-3 9 7 16,0 0 3-16,0 0 11 0,0 0 14 0,0 0 3 15,0 0 17-15,11 8-1 0,-11-8 16 0,1 14 4 16,-1-14 12-16,1 17-11 0,-1-17 10 0,0 24 7 15,0-11-9-15,0 1 32 0,-1 3-18 0,1 0 7 16,-1 1-13-16,1 0-2 0,-2 1-8 16,1 1 2-16,1-1-16 0,-1-1 4 0,0 2-17 15,-2 0 1-15,2-2-8 0,-1 2 0 0,1-4-3 16,-1 1-5-16,0 0 1 0,0-1-6 0,-1-3 0 16,1-1-6-16,-1 0 2 0,1-1-1 0,-2 0 5 15,0-2-4-15,-1 0 1 0,-2-1-11 0,-1 1-50 16,-3-3 13-16,2 0-42 0,-2 0-62 0,1-2-63 15,-2-1-90-15,-1-1-81 0,0-1-100 0,1-2-98 16,2-1-340-16,-2-3-481 0</inkml:trace>
  <inkml:trace contextRef="#ctx0" brushRef="#br1" timeOffset="-49380.17">20332 15932 414 0,'0'0'422'15,"8"-13"-36"-15,-8 13-86 0,8-8-18 0,-8 8-59 16,0 0-14-16,9-9-54 0,-9 9-10 0,0 0-30 0,0 0 14 16,14 3-14-16,-14-3 7 0,10 10-10 15,-10-10-6-15,10 14 14 0,-5-3-4 0,0 1 11 16,0 3-10-16,-1 1-1 0,-1 1 2 0,-1 2-9 15,0 0-5-15,-1 0-5 0,-1 1-9 0,1 1-15 16,-2-1-7-16,1 0-7 0,-3 1-10 0,2-2-16 16,0-1-3-16,-1-2-5 0,1 1-7 0,0-6 4 15,0 1-1-15,-1-1 2 0,2-11 3 0,-2 17 4 16,2-17-4-16,-3 13-8 0,3-13-15 0,0 0-14 16,0 0-25-16,0 0-16 0,0 0-13 15,0 0-23-15,0 0-16 0,3-13 16 0,-3 13-18 0,4-21 2 16,-2 10 5-16,1-3 13 0,2 0 7 0,-1 0 13 15,1 1 9-15,0-1 8 0,3 3 7 0,-2-2 5 16,0 5 3-16,1-1 5 0,0 1 2 16,1 1 3-16,0 1 7 0,0 0 5 0,0 1 7 15,1 1 6-15,-9 4 5 0,18-3 5 0,-18 3 4 16,21 2 4-16,-9 1 8 0,-1 1 4 0,0 4 17 16,2 0-7-16,-3 2 7 0,1 0-7 0,-1 2 2 15,-1 1-8-15,-2 1 4 0,1 1-11 0,-2 1 5 16,-1 0-11-16,-1-1 3 0,-2 1-54 0,-2-1-84 15,0 1-143-15,-3-2-127 0,-2 2-192 16,-2-2-319-16,0-3-454 0</inkml:trace>
  <inkml:trace contextRef="#ctx0" brushRef="#br1" timeOffset="-48636.78">21186 15956 200 0,'0'0'446'15,"3"-11"-78"-15,-3 11-2 0,0 0-67 0,3-12-18 16,-3 12-62-16,0 0-30 0,0 0-51 0,3-11-14 16,-3 11-29-16,0 0 8 0,0 0-5 0,0 0 3 15,10 10 17-15,-10-10-8 0,4 13 1 0,-2-3 12 16,1 1-47-16,-2 0 62 0,1 4-6 0,-1 1-7 15,0 2-3-15,-1 0-8 0,0 1-8 16,0-1-19-16,0 1-11 0,0 0-11 0,-1-1-13 0,2-1-10 16,-2 0-9-16,1-2-7 0,1-3 7 0,-1 1-14 15,0-1 8-15,1-2-3 0,1 1-5 0,0-1-7 16,-2-10-14-16,6 16-27 0,-6-16-28 16,8 14-38-16,-8-14-20 0,9 10-32 0,-9-10-20 0,11 8-34 15,-11-8-9-15,12 4-53 0,-12-4-16 16,14 4-55-16,-14-4-19 0,14 1-39 15,-14-1-296-15,16-1-196 0</inkml:trace>
  <inkml:trace contextRef="#ctx0" brushRef="#br1" timeOffset="-48116.88">21108 16100 27 0,'0'0'447'0,"-10"-8"-111"0,10 8-63 16,0 0-42-16,-5-9-47 0,5 9-23 0,0 0-38 15,10-7-16-15,-10 7-11 0,18-3-19 0,-7 2-18 16,5 0-6-16,-2 1-12 0,5-1-3 0,0 1-7 16,1 0 0-16,2-1-10 0,-1 1-1 0,0 0 0 15,1 0-1-15,-3-2-5 0,2 2-5 0,-5 0 5 16,-2 0 3-16,0-1 5 0,-14 1 13 0,21 0 10 15,-21 0 6-15,18 0-1 0,-18 0-7 0,14 0-8 16,-14 0-7-16,13 1-2 0,-13-1-6 0,0 0-2 16,0 0-10-16,11 2-2 0,-11-2-1 15,0 0 2-15,0 0 23 0,4 11-4 0,-4-11 22 16,0 0-9-16,-1 15 23 0,1-15 3 16,-3 14 22-16,3-14-1 0,-1 17 14 0,0-6-13 15,-1 0 3-15,2-11-16 0,0 21 8 0,0-21-5 16,0 21 3-16,2-10-13 0,-1 0 0 0,0 0-16 15,-1-11-1-15,4 18-11 0,0-9 0 0,0-1-12 16,2 1 9-16,-1-2-5 0,3-1 0 0,0 0-4 16,2-1-2-16,-1-2-1 0,-9-3-8 0,20 1-12 15,-20-1-3-15,19-2-9 0,-9-1 0 0,-1-2-11 16,2-4 3-16,-2 0-8 0,-1-2 15 16,-1-1-7-16,-2 0 12 0,-1 0-11 0,-1-1 3 15,-1 1 0-15,-3 0-1 0,0 0-4 0,-2-1-2 16,-2-1-3-16,0 1-5 0,-3 1-19 0,-1 1-35 15,-1 2-54-15,1-2-48 0,-3 5-53 0,3 1-51 16,0 0-52-16,9 5-36 0,-16-2-78 0,16 2-189 16,0 0-155-16</inkml:trace>
  <inkml:trace contextRef="#ctx0" brushRef="#br1" timeOffset="-46513.01">22224 15905 381 0,'0'0'292'0,"-2"-12"-2"15,2 12-51-15,0 0 0 0,0 0-50 16,-1-12 8-16,1 12-42 0,0 0 18 0,0 0-34 16,0 0-2-16,0 0-30 0,0-11 4 0,0 11-29 15,0 0 4-15,0 0-23 0,0 0 11 0,0 0-26 16,0 0 13-16,0 0-21 0,-2-11 10 0,2 11-22 15,0 0 15-15,0 0-16 0,0 0 9 0,0 0-16 16,0 0 8-16,0 0-12 0,0 0 10 0,0 0-12 16,0 0 11-16,0 0-11 0,0 0 15 0,0 0-7 15,0 0 20-15,0 0-8 0,0 0 12 16,0 0-14-16,2-11 7 0,-2 11-13 0,0 0 4 0,0 0-16 16,0 0 7-16,0 0-14 0,0 0 8 0,0 0-10 15,0 0 4-15,0 0-15 0,0 0 9 16,0 0-11-16,-2-12 10 0,2 12-10 0,0 0 11 15,0 0-14-15,0 0-8 0,0 0 10 0,0 0 12 16,0 0-13-16,0 0 11 0,0 0-12 16,0 0 13-16,0 0-12 0,0 0 13 0,0 0-7 15,0 0 9-15,0 0-9 0,0 0 8 0,0 0-9 16,0 0 12-16,0 0-14 0,0 0 12 0,0 0-13 16,0 0 17-16,0 0-13 0,0 0 7 0,0 0-9 15,0 0 5-15,0 0-4 0,0 0 11 0,0 0-11 16,0 0 14-16,0 0-12 0,0 0 11 15,0 0-11-15,0 0 14 0,0 0-12 0,0 0 10 16,0 0-10-16,3-10 10 0,-3 10-8 0,0 0 7 16,0 0-10-16,0 0 10 0,0 0-15 0,0 0 14 15,0 0-13-15,0 0 14 0,0 0-14 0,0 0 12 16,0 0-14-16,0 0 13 0,0 0-10 0,0 0 10 16,0 0-11-16,0 0 12 0,0 0-12 0,0 0 13 15,0 0-13-15,0 0 11 0,0 0-11 0,0 0 12 16,0 0-13-16,0 0 11 0,0 0-10 0,0 0 12 15,0 0-9-15,0 0 7 0,0 0-7 0,0 0 10 16,0 0-9-16,0 0 7 0,0 0-11 0,0 0 12 16,0 0-14-16,0 0 13 0,0 0-12 15,0 0 12-15,0 0-10 0,0 0 13 0,0 0-13 16,0 0 11-16,0 0-16 0,0 0 15 0,0 0-7 16,0 0 7-16,0 0-12 0,0 0 11 0,0 0-15 15,0 0 18-15,0 0-15 0,0 0 12 0,0 0-9 16,0 0 9-16,0 0-10 0,0 0 7 0,0 0-9 15,0 0 11-15,0 0-11 0,0 0 10 0,0 0-11 16,0 0 14-16,0 0-13 0,0 0 11 0,0 0-10 16,0 0 12-16,0 0-14 0,0 0 13 0,0 0-14 15,0 0 16-15,0 0-16 0,0 0 13 16,0 0-12-16,0 0 13 0,0 0-12 16,0 0 8-16,0 0-6 0,0 0 12 0,0 0-9 0,0 0 5 15,0 0-5-15,0 0 11 0,0 0-15 16,0 0 16-16,0 0-14 0,0 0 13 0,0 0-16 15,0 0 15-15,0 0-13 0,0 0 13 0,0 0-14 16,0 0 10-16,0 0-10 0,0 0 12 0,0 0-13 16,0 0 14-16,0 0-14 0,0 0 15 0,0 0-14 15,0 0 12-15,0 0-11 0,0 0 11 16,0 0-11-16,0 0 13 0,0 0-10 0,0 0 9 16,0 0-13-16,0 0 13 0,0 0-13 0,0 0 12 15,0 0-11-15,0 0 16 0,0 0-18 0,0 0 9 16,0 0-6-16,0 0-2 0,0 0 4 0,0 0 10 15,0 0-13-15,0 0 12 0,0 0-12 0,0 0 11 16,0 0-14-16,0 0 15 0,0 0-11 0,0 0 9 16,0 0-9-16,0 0 10 0,0 0-10 0,0 0 8 15,0 0-6-15,0 0 6 0,0 0-9 0,0 0 12 16,0 0-11-16,0 0 10 0,0 0-10 16,0 0 11-16,0 0-12 0,0 0 13 0,0 0-11 15,0 0 7-15,0 0-9 0,0 0 11 0,0 0-11 16,0 0 11-16,0 0-14 0,0 0 14 0,0 0-16 0,0 0 12 15,0 0-13-15,0 0 11 0,0 0-14 16,0 0 15-16,0 0-15 0,0 0 12 0,0 0-7 16,0 0 11-16,0 0-12 0,0 0 14 0,0 0-12 15,5 7 13-15,-5-7-11 0,0 0 15 0,0 12-10 16,0-12 14-16,0 0-11 0,-1 17 12 0,1-17-6 16,-2 17 12-16,2-17-11 0,-3 20 7 0,1-7 0 15,-1-1 4-15,2 1-2 0,0 0-2 16,-2-1-1-16,2 3-1 0,-1 1-3 0,0 1 0 15,1-1 14-15,-1-1-20 0,1 0 9 0,1-2-5 16,-1 0 5-16,1 0-18 0,-2-2 16 0,2 1-10 16,0-12 12-16,-1 20-12 0,1-20 5 0,-1 17-4 15,1-17 6-15,0 14-5 0,0-14 7 0,0 12-9 16,0-12 11-16,0 0-10 0,0 15 11 16,0-15-11-16,0 0 12 0,0 0-9 0,0 15 9 0,0-15-9 15,0 0 9-15,0 0-5 0,0 0 6 16,0 12-3-16,0-12-1 0,0 0-1 0,0 0 3 15,0 0-5-15,0 0 6 0,0 0-7 0,5 7 6 16,-5-7-8-16,0 0 3 0,0 0-9 0,13-3 4 16,-13 3-6-16,14-3 6 0,-14 3-6 0,18-6 6 15,-7 2-8-15,-1 1 8 0,3-1-11 0,1 0 10 16,-1-1-8-16,2 2 7 0,-3-1-10 0,1 1 10 16,-2-2-9-16,1 2 9 0,0 1-8 15,-1-1-4-15,-11 3-25 0,17-6-12 0,-17 6-36 0,15-3-23 16,-15 3-59-16,12-3-25 0,-12 3-77 0,12-3-31 15,-12 3-50-15,0 0-55 0,14-1-262 0,-14 1-176 16</inkml:trace>
  <inkml:trace contextRef="#ctx0" brushRef="#br1" timeOffset="-46067.78">22574 16029 353 0,'0'0'345'0,"0"0"-1"0,-3-10-73 0,3 10-48 15,0 0-21-15,0 0-51 0,0 0-34 0,0 0-15 16,0 0 4-16,0 0 25 0,0 0 1 0,0 0-11 16,-9 3-10-16,9-3 5 0,-7 9-7 0,7-9-4 15,-5 14 12-15,5-14-17 0,-7 18 3 0,5-9-19 16,-2 2-3-16,1-1-16 0,2 1 1 0,-2-2-18 15,3-9 9-15,-3 20-16 0,3-20 8 0,0 17-14 16,0-17 4-16,3 15-8 0,-3-15 6 0,7 14-9 16,-2-6 8-16,1-2-12 0,2-2 4 0,-8-4-5 15,19 8-4-15,-19-8-1 0,22 2 6 0,-22-2-9 16,23-1 4-16,-10-2-2 0,-2 0-4 16,3-3-2-16,-5 1-7 0,1-1-5 0,-1-1-2 0,-1 0-3 15,-2-2 4-15,-2 1-4 0,1-2 12 16,0-1-69-16,-2 0 66 0,-2 0-6 0,-1 11 0 15,-1-21-5-15,-2 10-5 0,-2 1-4 0,-1 0 0 16,-2-2-5-16,-2 5-11 0,-1-1-10 0,-1 2-10 16,-2 2-10-16,1 2-14 0,2-1-19 0,-3 3-15 15,1 0-23-15,0 4-17 0,3-1-7 0,0 2-52 16,0-1-39-16,2 3-36 0,1-1-50 0,3 5-334 16,4-11-179-16</inkml:trace>
  <inkml:trace contextRef="#ctx0" brushRef="#br1" timeOffset="-45453.84">22831 16044 316 0,'0'0'479'0,"6"-10"-82"0,-6 10-59 15,4-8-44-15,-4 8-39 0,0 0-38 0,5-11-48 0,-5 11-31 16,0 0-27-16,0 0-3 0,0 0 1 16,12 0-15-16,-12 0-6 0,0 0 0 0,6 11-8 0,-6-11 1 15,6 12-1-15,-6-12-6 0,5 17-3 16,-5-17-14-16,6 16-4 0,-4-6-9 0,-2-10-8 16,5 17-3-16,-5-17-4 0,4 17-3 0,-4-17-3 15,5 15-1-15,-5-15-2 0,5 12 1 0,-5-12 2 16,4 11 2-16,-4-11 1 0,7 8 6 0,-7-8-9 15,0 0 0-15,10 7-21 0,-10-7-13 0,10-5-9 16,-10 5-24-16,11-7 1 0,-11 7-13 0,13-12 11 16,-5 5 0-16,-2-1 6 0,2-3 5 0,-3 2 4 15,3 0 7-15,-3 1 1 0,1-1 5 0,-1 1-1 16,-1-1 0-16,-4 9-1 0,10-13-4 0,-10 13-5 16,7-9-7-16,-7 9 0 15,5-7 5-15,-5 7 4 0,0 0 2 0,8-6 7 16,-8 6 3-16,0 0 7 0,7 6 1 0,-7-6 6 15,5 7 4-15,-5-7 2 0,5 12 5 0,-5-12 11 16,6 14-16-16,-6-14 9 0,6 14-5 0,-6-14 8 16,7 15-11-16,-7-15 14 0,10 14-14 0,-10-14 17 15,9 12-13-15,-3-6 13 0,-6-6-13 0,15 9 14 16,-6-4-12-16,-9-5 14 0,19 7-10 0,-19-7 18 16,17 2-6-16,-17-2 12 0,19-3-7 0,-9-1 9 15,-1 0-8-15,2-1 21 0,-4-2-10 0,2-2 5 16,-2-1-10-16,0-1-5 0,-2-2 1 0,-1 1-17 15,0-2 4-15,-3 0-6 0,1 2-1 16,-4-2-6-16,1 1-3 0,0-1-6 0,-3 2-7 16,0-1-11-16,1 2-67 0,-2 1-64 0,5 10-95 15,-11-15-38-15,11 15-69 0,-12-7-35 0,12 7-64 16,-12-3-278-16,12 3-232 0</inkml:trace>
  <inkml:trace contextRef="#ctx0" brushRef="#br1" timeOffset="-42263.1">23807 15794 53 0,'3'-11'254'15,"-3"11"-49"-15,0 0-1 0,0 0-39 0,2-11 9 16,-2 11-37-16,0 0 16 0,0 0-30 0,0 0 25 16,2-11-29-16,-2 11 37 0,0 0-43 0,0 0 32 15,0 0-34-15,0 0 4 0,0 0-26 0,0 0 1 16,0 0-31-16,2-9 7 0,-2 9-26 15,0 0 17-15,0 0-24 0,0 0 13 0,0 0-16 16,0 0 19-16,0 0-19 0,0 0 18 0,-1 11-10 16,1-11 28-16,0 0-10 0,1 12 12 0,-1-12-11 15,0 12 24-15,0-12 3 0,1 15 1 0,-1-15 5 16,0 22-14-16,0-22 1 0,2 24-13 0,-2-12-2 16,0 3-56-16,0-2 55 0,0 1-50 0,0 3 57 15,0 0-51-15,-2 1 46 0,2-3-69 0,-1 1 66 16,1-1-6-16,-1-2-9 0,1 0-10 0,0-1-8 15,-1 0-4-15,1-12-3 0,0 19-6 0,0-19-2 16,0 17 1-16,0-17-1 0,0 13-2 0,0-13 1 16,2 13-5-16,-2-13 5 0,4 11 3 0,-4-11-6 15,8 12 0-15,-8-12 3 0,10 8-12 16,-10-8 16-16,13 9-10 0,-13-9-1 0,16 7-6 16,-16-7-10-16,18 4-11 0,-18-4-20 0,18 5-28 15,-18-5-36-15,18 1-41 0,-18-1-26 0,18 2-56 16,-18-2-21-16,19-2-66 0,-19 2-15 0,22-1-47 15,-12-2-58-15,0 0-202 0,-10 3-148 0</inkml:trace>
  <inkml:trace contextRef="#ctx0" brushRef="#br1" timeOffset="-41999.21">23776 16000 256 0,'0'0'329'0,"0"0"-48"0,-2-13-40 0,2 13-33 16,0 0-49-16,4-12-25 0,-4 12-24 0,8-7-4 16,-8 7-2-16,13-7 6 0,-13 7-4 0,17-7-5 15,-5 3-12-15,-2 1-11 0,0 0 9 0,4 1-36 16,-1-2 10-16,3 2-31 0,0 0 11 0,-1 0-44 15,-1 1-26-15,1-1-99 0,-2 1-43 16,1 1-86-16,-14 0-62 0,23 0-234 0,-23 0-68 16</inkml:trace>
  <inkml:trace contextRef="#ctx0" brushRef="#br1" timeOffset="-41619.19">24053 15938 315 0,'0'0'398'0,"0"0"-69"0,12 1-19 16,-12-1-36-16,0 0-13 0,17-2-50 16,-17 2-6-16,0 0-38 0,18-1 6 0,-18 1-24 15,13 1-11-15,-13-1-17 0,14 2-14 0,-14-2-12 0,14 4-7 16,-14-4 2-16,15 7 2 0,-6-2-7 16,-3 1-14-16,2 1-9 0,-1 0-5 0,0 1-8 15,-2 0-7-15,0 1-5 0,-1 0-15 0,0 1 10 16,0 0-8-16,-4-10-2 0,4 18 0 0,-4-18-3 15,1 17 1-15,-1-17-2 0,0 15 2 0,0-15-2 16,-4 13 0-16,4-13-2 0,-4 9 0 0,4-9-4 16,-6 7-2-16,6-7 11 0,0 0-11 0,-10 5-4 15,10-5-10-15,0 0-10 0,0 0-2 0,-12-8-10 16,12 8-8-16,-2-12-5 0,2 12-48 0,2-18 62 16,1 8-6-16,3 0-5 0,-1-2 1 15,2-1-1-15,0 3-5 0,2-2-8 0,0 1-1 16,0 0-33-16,1 2-5 0,2 1-36 0,-2 1-3 15,-1 1-59-15,1 0-27 0,0 3 2 0,-10 3-50 16,21-5-24-16,-21 5-42 0,15-2-242 0,-15 2-85 16</inkml:trace>
  <inkml:trace contextRef="#ctx0" brushRef="#br1" timeOffset="-41105.39">24597 15998 52 0,'0'0'407'0,"0"0"-64"15,2-10-36-15,-2 10-31 0,0 0-32 0,0 0-34 16,-2-12-31-16,2 12-22 0,0 0-24 0,-10-6-25 16,10 6-11-16,-10-3-13 0,10 3-10 0,0 0-10 15,-21 1-8-15,21-1 2 0,-18 4-7 0,8 0-3 16,0 3 1-16,-1-2 7 0,0 2 1 0,1 2-1 15,1-1-2-15,1 1 9 0,-2 0 5 16,4 1-4-16,0 0-12 0,3-2 3 0,-1 1-4 0,-1 0-6 16,5-9-7-16,-3 17-3 0,3-17-3 15,1 15 1-15,-1-15-5 0,9 15 0 0,-4-8-1 16,2-1-3-16,2 0-7 0,0-1 5 0,1-1-7 16,0-2-1-16,3 0-12 0,-13-2-7 0,22 0-10 15,-11-2-7-15,-1 0-3 0,1-5 2 0,0 1-13 16,-2-1-3-16,0-2 9 0,0-2 9 0,-1 1 9 15,-1-3 1-15,0 4-1 0,-2-1 3 0,0 0 5 16,-1 1 9-16,-2-1 5 0,2 1 1 0,-4 9 5 16,4-12 0-16,-4 12-2 0,5-11-6 0,-5 11-8 15,1-10-10-15,-1 10-6 0,0 0 0 16,5-10 4-16,-5 10 12 0,0 0 8 0,0 0 14 16,0 0 16-16,4 9-51 0,-4-9 61 0,0 12-38 15,0-12 84-15,0 17-57 0,0-17 63 16,0 21-8-16,2-9-14 0,-2 0-15 0,0 1-17 15,0 1-7-15,2 0-3 0,-2 0-9 0,0-1-34 16,1 1-89-16,1 2-98 0,-1-2-120 0,3 1-91 16,-1-1-150-16,0-1-341 0,1-3-456 0</inkml:trace>
  <inkml:trace contextRef="#ctx0" brushRef="#br1" timeOffset="-40622.13">24863 16072 212 0,'0'0'513'0,"7"-9"-129"15,-7 9-61-15,8-6-33 0,-8 6-28 0,9-5-37 16,-9 5-43-16,13-4-34 0,-13 4-26 0,0 0-9 16,18 0-19-16,-18 0-7 0,14 5-13 0,-14-5-10 15,11 6-6-15,-11-6-6 0,13 11-7 0,-13-11 4 16,11 12-12-16,-6-4 4 0,-5-8-19 0,5 16 11 15,-5-16-14-15,2 16 7 0,-2-16-12 16,-1 15 11-16,1-15-13 0,-4 14 15 0,4-14-12 0,-4 12 12 16,4-12-10-16,-8 9 15 0,8-9-13 15,-8 7 15-15,8-7-15 0,-9 4 14 16,9-4-11-16,0 0 11 0,-13-3-16 0,13 3 0 16,-9-7-7-16,9 7 0 0,-7-12-7 0,7 12 3 15,-2-14-4-15,2 14-5 0,1-20-4 0,2 10 1 16,1-5-7-16,1 1 4 0,2 2-5 0,0 0-1 15,0-1-4-15,3 1 1 0,2 0-1 0,-4 3 0 16,2 0 1-16,1 0-2 0,-3 3 2 0,1 0-1 16,3 3 4-16,-3-1 1 0,-9 4 2 0,17-4-3 15,-17 4 1-15,17 2 2 0,-17-2 6 0,20 6 7 16,-11-3 10-16,-2 3 10 0,2 0 5 0,-2 3 5 16,1 1-1-16,1 0-7 0,-4 1 9 0,2-1-4 15,-2 2-5-15,-3-1-2 0,1 0 7 16,0 1-10-16,-1 1 10 0,-2-13-16 0,0 24 3 15,-2-13-25-15,0 0-31 0,0-1-76 0,0 1-59 16,2-11-113-16,-5 18-59 0,5-18-108 0,-5 14-329 16,5-14-304-16</inkml:trace>
  <inkml:trace contextRef="#ctx0" brushRef="#br1" timeOffset="-40336.42">25399 16020 669 0,'0'0'482'0,"0"0"-103"0,4-9-54 0,-4 9-27 16,0 0-32-16,0 0-38 0,0 0-14 0,0 0-11 16,0 0-59-16,0 0 37 0,7 8-42 0,-7-8 63 15,0 11-68-15,0-11 41 0,2 15-69 0,-2-15 46 16,-2 21-54-16,2-8 27 0,0-13-58 0,0 22 25 15,0-22-55-15,0 23 30 0,-2-10-45 0,2 0 34 16,-1-2-45-16,0 1 12 0,1 1-113 0,-1-3-24 16,1-10-97-16,-2 20-84 0,2-20-118 0,0 15-61 15,0-15-63-15,0 10-332 0,0-10-422 16</inkml:trace>
  <inkml:trace contextRef="#ctx0" brushRef="#br1" timeOffset="-40050.27">25397 15875 72 0,'0'0'354'0,"0"0"-81"0,0 0-19 16,0 0-57-16,0 0-4 0,0 0-64 0,0 0 13 0,0 0-52 15,0 0 18-15,0 0-46 0,0 0 31 16,-10 4-44-16,10-4 2 0,0 0 17 15,0 0 3-15,0 0 23 0,0 0 23 0,0 0 3 16,0 0 9-16,0 0-19 0,0 0 2 0,0 0-27 16,0 0 0-16,0 0-21 0,0 0 0 0,0 0-23 15,0 0 0-15,0 0-19 0,0 0 6 0,0 0-25 16,0 0 4-16,10-6-52 0,-10 6-38 0,0 0-99 16,0 0-69-16,0 0-48 0,0 0-73 0,0 0-290 15,0 0-171-15</inkml:trace>
  <inkml:trace contextRef="#ctx0" brushRef="#br1" timeOffset="-39520.32">25806 16001 234 0,'6'-10'350'15,"-6"10"-67"-15,4-11 1 0,-4 11-81 0,0 0-8 16,0-15-67-16,0 15 6 0,-6-10-54 16,6 10 28-16,-11-8-37 0,11 8 33 0,-19-7-30 15,19 7 18-15,-17-4-35 0,17 4 19 0,-22-3-24 16,22 3 18-16,-21 0-26 0,21 0 11 0,-21 1-20 15,21-1 15-15,-21 4-25 0,21-4-3 0,-19 5-6 16,19-5 2-16,-17 7 0 0,9-2 5 0,8-5 1 16,-13 8-2-16,13-8 3 0,-11 9 3 0,11-9 3 15,-8 11 7-15,8-11 7 0,-4 9-6 0,4-9 4 16,0 0-2-16,0 14 1 0,0-14-1 0,4 9-8 16,-4-9-4-16,8 12-1 0,-8-12-3 15,11 11-4-15,-5-5-5 0,3 0-8 0,-3 0 11 16,2 1-18-16,-1-1 10 0,0 0-17 0,2 1 12 15,-4-1-15-15,3 2 13 0,-3 1-10 0,1-2 12 16,-1 3-14-16,-2-2 15 0,1 0-11 0,-4-8 15 16,4 17-8-16,-4-17 8 0,2 14-9 0,-2-14 15 15,-4 14-8-15,4-14 10 0,-9 11-11 0,2-5 11 16,7-6-14-16,-17 7 10 0,4-5-11 0,2 0 11 16,-2-2-13-16,-1-2 12 0,0 1-13 0,-3-1 6 15,2-2-26-15,-1 0-28 0,1 1-31 0,1-1-77 16,3 1-65-16,2-2-63 0,-1 1-41 0,10 4-79 15,-15-7-272-15,15 7-183 0</inkml:trace>
  <inkml:trace contextRef="#ctx0" brushRef="#br1" timeOffset="-39118.43">26000 15853 76 0,'7'-9'682'0,"-7"9"-150"0,8-13-109 0,-8 13-36 16,8-9-66-16,-8 9-47 0,4-9-65 0,-4 9-36 15,0 0-42-15,7-6-14 0,-7 6-15 0,0 0-5 16,0 0 10-16,6 12 12 0,-6-12 3 0,1 14-4 15,-1-14 17-15,-1 22-1 0,-1-9-52 0,0 0 41 16,2 2-56-16,-4 2 40 0,0-1-41 0,3 3 29 16,-3-2-50-16,0 1 21 0,0-1-45 0,1 1 31 15,-2-2-40-15,1 1 30 0,1-2-9 0,-1 2-3 16,2-2-7-16,-2 0-7 0,1-3 0 0,3 1-2 16,-4-1 5-16,4-2-8 0,-2 1-3 0,2-11-2 15,0 19 5-15,0-19-7 0,2 18-15 16,2-8-23-16,-1-2-27 0,3-1-45 0,0 1-38 15,2 0-29-15,1-2-51 0,-1 0-16 0,1 0-51 16,1 0-9-16,-1-3-62 0,1 1-32 0,-10-4-62 16,14 5-315-16,-14-5-289 0</inkml:trace>
  <inkml:trace contextRef="#ctx0" brushRef="#br1" timeOffset="-38700.58">25913 16056 323 0,'0'0'391'0,"0"0"-63"16,0 0-21-16,5-12-47 0,-5 12-44 0,0 0-45 16,9-6-32-16,-9 6-27 0,13-4-21 0,-13 4-22 15,18-1-9-15,-5-1-8 0,-13 2-9 0,23 0-6 16,-23 0 0-16,25 2 6 0,-25-2 7 0,23 0 8 15,-23 0 11-15,23 0 9 0,-9-2 2 0,-14 2 10 16,18 0 4-16,-18 0 5 0,18-1 4 0,-18 1 6 16,15-1 8-16,-15 1-46 0,14-1 66 15,-14 1-62-15,0 0 58 0,13-2-73 0,-13 2 41 16,0 0-69-16,14-2 46 0,-14 2-70 0,0 0 48 16,0 0-67-16,12-1 50 0,-12 1-52 0,0 0 47 15,0 0-48-15,11 7 66 0,-11-7-51 0,5 8 62 16,-5-8-41-16,2 12 60 0,-2-12-36 0,2 14 39 15,-2-14-41-15,2 17 29 0,-2-17-41 0,0 20 22 16,0-20-35-16,2 21 22 0,-2-21-33 0,-2 20 25 16,2-20-53-16,0 19-5 0,0-19-64 0,0 18-84 15,0-18-61-15,0 17-101 0,0-17-71 0,0 13-107 16,0-13-80-16,0 12-252 0,0-12-388 16</inkml:trace>
  <inkml:trace contextRef="#ctx0" brushRef="#br1" timeOffset="-36519.86">25370 15932 35 0,'0'0'80'0,"0"0"-25"0,0 0-9 16,0 0-17-16,13 2-10 0,-13-2-30 15,0 0-30-15,0 0-32 0,0 0 25 0</inkml:trace>
  <inkml:trace contextRef="#ctx0" brushRef="#br1" timeOffset="-36297.44">25343 15993 104 0,'0'0'216'0,"0"0"-53"16,0 0-15-16,0 0-38 0,11 5-1 0,-11-5-37 15,0 0-16-15,12 2-11 0,-12-2 4 0,0 0-22 16,13 3-11-16,-13-3 1 0,10 2-5 0,-10-2-6 0,0 0-20 16,16 3-24-16,-16-3-36 0,0 0-28 15,11 4-20-15,-11-4-19 0,0 0-70 0,0 0 67 16</inkml:trace>
  <inkml:trace contextRef="#ctx0" brushRef="#br1" timeOffset="-36138.49">25354 16076 53 0,'0'0'193'0,"0"0"-24"0,0 0-51 0,0 0-11 15,0 0-37-15,6 7-4 0,-6-7-30 0,0 0-18 16,14 5-37-16,-14-5-24 0,9 2-12 0,-9-2-54 15,11 3-82-15,-11-3 56 0</inkml:trace>
  <inkml:trace contextRef="#ctx0" brushRef="#br1" timeOffset="-35969.53">25343 16165 119 0,'0'0'115'0,"0"0"-23"16,0 0-24-16,0 0-15 0,8 7-9 0,-8-7 37 16,0 0-79-16,9 5-21 0,-9-5-21 0,0 0-29 15,10 4-74-15,-10-4 38 0</inkml:trace>
  <inkml:trace contextRef="#ctx0" brushRef="#br1" timeOffset="-35820.39">25370 16249 115 0,'-5'7'167'0,"5"-7"-18"16,0 0-13-16,0 0-7 0,0 0-16 16,0 0-14-16,0 0-19 0,7 8-17 0,-7-8-6 0,0 0-29 15,13 4-55-15,-13-4-69 16,14 1-72-16,-14-1-98 0,16 1 83 0</inkml:trace>
  <inkml:trace contextRef="#ctx0" brushRef="#br1" timeOffset="-35156.46">25847 15990 97 0,'0'0'361'0,"0"0"-81"0,0 0-7 15,0 0-58-15,0 0-31 0,0 0-17 16,0 0-6-16,0 0-5 0,0 0-7 0,0 0-16 16,0 0-9-16,0 0-18 0,0 0-3 15,0 0-8-15,0 0 1 0,0 0-2 0,0 0 0 16,0 0-1-16,0 0 6 0,0 0 12 0,0 14 4 15,0-14-6-15,0 0 11 0,-1 17 13 0,1-17-3 16,0 15-20-16,0-15 1 0,-1 15-3 0,1-15-5 16,-2 18-2-16,2-18-18 0,0 18-15 0,0-18-10 15,-4 15-14-15,4-15-6 0,0 17-10 0,0-17-6 16,-2 15-2-16,2-15-10 0,-2 11-40 0,2-11-55 16,-1 11-71-16,1-11-68 0,0 0-74 15,-2 13-22-15,2-13-60 0,0 0-42 0,0 0-79 16,-6 9-225-16,6-9-233 0</inkml:trace>
  <inkml:trace contextRef="#ctx0" brushRef="#br1" timeOffset="-34698.29">25847 15911 145 0,'0'0'356'0,"1"-12"-28"0,-1 12-76 0,0 0-16 16,0 0-83-16,0 0 4 0,0 0-61 15,0 0 6-15,0 0-46 0,-1-10 23 0,1 10-44 16,0 0 32-16,0 0-37 0,0 0 37 0,0 0-32 16,0 0 36-16,0 0-26 0,0 0 25 0,-8-4-21 15,8 4 24-15,0 0-24 0,0 0 16 0,0 0-16 16,0 0 15-16,-9-5-26 0,9 5 12 0,0 0-26 15,0 0 13-15,0 0-22 0,-4-8 11 0,4 8-20 16,0 0 14-16,0 0-16 0,0 0 15 0,4-11-17 16,-4 11 16-16,0 0-18 0,0 0 17 15,0 0-18-15,3-9 13 0,-3 9-24 0,0 0 14 16,0 0-20-16,0 0 16 0,0 0-18 0,0 0 18 16,0 0-15-16,0 0 24 0,0 0-18 0,0 0 19 15,0 0-20-15,8 4 21 0,-8-4-16 0,0 0 19 16,0 0-10-16,0 0 21 0,0 0-13 0,-2 12 26 15,2-12-5-15,0 0 19 0,0 0-9 0,0 0 17 16,0 0-15-16,-7 5 13 0,7-5-16 0,0 0 2 16,0 0-19-16,0 0 9 0,0 0-19 0,-12-3 9 15,12 3-33-15,0 0-37 0,0 0-85 0,-6-7-47 16,6 7-96-16,0 0-61 0,0 0-101 16,0 0-209-16,0 0-157 0</inkml:trace>
  <inkml:trace contextRef="#ctx0" brushRef="#br1" timeOffset="-33549.89">25394 15912 111 0,'0'0'261'0,"0"0"-6"0,0 0-94 0,0 0-6 15,0 0-44-15,0 0 3 0,0 0-38 0,0 0 0 16,0 0-32-16,0 0 10 0,0 0-28 0,0 0 18 16,0 0-25-16,0 0 23 0,0 0-21 0,0 0 20 15,0 0-18-15,0 0 26 0,0 0-25 16,0 0 11-16,0 0-24 0,0 0 22 0,12 2-34 16,-12-2 24-16,0 0-24 0,0 0 16 0,10 2-24 15,-10-2 23-15,0 0-25 0,0 0 22 0,10 4-25 16,-10-4 26-16,0 0-27 0,0 0 27 15,8 6-26-15,-8-6 36 0,0 0-32 0,0 0 24 16,8 6-31-16,-8-6 41 0,0 0-39 0,0 0 30 16,0 0-22-16,0 0 36 0,0 0-18 0,-1 11 10 15,1-11 7-15,0 0 5 0,-10 5-2 0,10-5-3 16,0 0-9-16,-11 4-3 0,11-4-4 0,0 0-6 16,-8 6-1-16,8-6 0 0,0 0 5 0,0 0 1 15,-7 8-8-15,7-8 1 0,0 0 7 0,0 0-3 16,0 0 3-16,0 11-9 0,0-11 1 0,0 0-1 15,0 0 0-15,7 10-2 0,-7-10 4 0,0 0-8 16,6 7 3-16,-6-7-1 0,0 0-4 0,8 6 6 16,-8-6-5-16,0 0 1 0,0 0 3 15,5 10 6-15,-5-10 0 0,0 0 3 0,0 0-6 16,2 11 6-16,-2-11-3 0,0 0 2 0,0 0-4 16,-3 10-4-16,3-10 12 0,0 0 4 0,-4 8 6 15,4-8 5-15,0 0 4 0,-8 6-4 0,8-6 1 16,0 0-8-16,-6 7-2 0,6-7-7 0,0 0-4 15,-7 6-2-15,7-6-2 0,0 0-1 0,0 0-7 16,-6 7 7-16,6-7 1 0,0 0 3 0,0 0 1 16,0 0 1-16,4 12 6 0,-4-12-5 15,0 0 0-15,5 10-2 0,-5-10-8 0,7 7-2 16,-7-7 4-16,0 0-2 0,11 10-4 0,-11-10-3 16,4 7 1-16,-4-7 0 0,0 0 2 0,5 9 2 15,-5-9 4-15,0 0 25 0,4 11-26 16,-4-11 28-16,0 0-30 0,-4 11 25 0,4-11-30 15,-4 9 29-15,4-9-34 0,-5 7 29 0,5-7-33 16,-6 7 31-16,6-7-31 0,-5 7 32 0,5-7-27 16,0 0 21-16,-7 11-28 0,7-11 33 0,0 0-24 15,-5 11 29-15,5-11-32 0,0 0 29 0,-4 9-29 16,4-9 28-16,0 0-28 0,-6 11 32 0,6-11-31 16,0 0 15-16,-4 10-74 0,4-10-33 0,0 0-91 15,0 0-81-15,0 13-293 0,0-13-83 0</inkml:trace>
  <inkml:trace contextRef="#ctx0" brushRef="#br1" timeOffset="-32701.81">26189 15876 76 0,'0'0'225'0,"0"0"-38"0,0 0-24 0,0 0-30 16,0 0 8-16,8 5-25 0,-8-5 19 0,0 0-29 15,0 0 13-15,0 0-40 0,0 0 20 0,0 0-33 16,0 0 21-16,0 0-36 0,0 0 25 0,0 0-40 16,0 0 27-16,4 9-18 0,-4-9 5 0,0 0-31 15,0 0 29-15,0 0-34 0,0 0 32 16,0 0-29-16,0 0 40 0,0 0-26 0,0 0 37 16,0 0-18-16,0 0 36 0,0 0-21 0,0 0 14 15,0 0-28-15,0 0 17 0,0 0-22 16,0 0 12-16,0 0-17 0,0 0 18 0,0 0-16 15,6-6 12-15,-6 6-16 0,0 0 10 0,0 0-20 16,0 0 9-16,0 0-21 0,0 0 6 0,5-8-21 16,-5 8 9-16,0 0-20 0,0 0 7 0,0 0-39 15,0 0-21-15,0 0-71 0,0 0-36 0,0 0-81 16,0 0-53-16,0 0-99 0,0 0-190 0,0 0-106 16</inkml:trace>
  <inkml:trace contextRef="#ctx0" brushRef="#br1" timeOffset="-32171.56">26410 16057 132 0,'0'0'409'0,"0"0"-85"0,4-9-37 16,-4 9-48-16,0 0-40 0,0 0-43 15,0 0-29-15,0 0-19 0,0-11-5 0,0 11-19 16,0 0 21-16,0 0-30 0,0 0-4 0,-11-3 4 16,11 3-4-16,0 0 2 0,-7 5 6 0,7-5-6 15,-9 5 0-15,9-5 14 0,-6 8-1 0,6-8-4 16,-10 11 3-16,10-11-3 0,-7 14-4 15,3-5-4-15,0-1-5 0,0 0 8 0,1 2-16 0,-2 0 3 16,5-10-12-16,-2 17 4 0,0-5-15 16,2-12 1-16,0 17-8 0,0-17 4 0,4 18-8 0,1-10 14 15,-2 0-14-15,3 1 5 0,0-2-11 16,3 0 0-16,1 0-6 0,-2-1 10 0,3-3-2 16,1 1 0-16,-3 0-3 0,4-3 3 0,-13-1 0 15,23-1-8-15,-11-1 0 0,-1-2 2 0,-1-1 4 16,0-1-8-16,-1-1 1 0,-3-3-5 0,3 0-5 15,-2-2-10-15,-2 0 0 0,-3 2-3 0,0-2-51 16,-2 0 61-16,0 0-60 0,-2 0 60 16,0 1-7-16,-3 0-8 0,-2 2-10 0,2-1-17 15,-3 3-17-15,1-1-29 0,-2 3-31 0,0 0-35 16,9 5-35-16,-20-5-29 0,20 5-25 0,-16 0-14 0,16 0-9 16,-16 5 6-16,7 0-48 0,9-5-42 0,-11 10-219 15,11-10-79-15</inkml:trace>
  <inkml:trace contextRef="#ctx0" brushRef="#br1" timeOffset="-31671.87">26681 16070 294 0,'0'0'404'0,"12"-7"-40"0,-12 7-22 15,8-6-40-15,-8 6-43 0,9-5-50 0,-9 5-39 16,0 0-33-16,12-2-22 0,-12 2-13 16,0 0-14-16,13 3-13 0,-13-3 4 0,6 6-7 15,-6-6 14-15,5 10-5 0,-5-10 1 0,5 10-14 16,-5-10 6-16,4 14-15 0,-4-14 11 0,0 15-17 16,0-15 6-16,0 16-21 0,0-16 10 0,-2 14-15 15,2-14 3-15,0 14-7 0,0-14 7 0,-2 10-5 16,2-10 15-16,0 0 6 0,-2 14 25 0,2-14 12 15,0 0 11-15,0 0-13 0,0 0-15 0,0 0-12 16,0 0-10-16,0 0-9 0,0 0-22 16,0 0 3-16,0 0-2 0,-5-10-12 0,5 10 9 15,0-13-54-15,0 13 64 0,2-16-69 0,-2 16 58 16,3-20-57-16,1 10 52 0,-2-1-62 0,1 1 60 16,3-3-8-16,1 2-6 0,-3 1-1 0,4 2-7 15,-2 1 3-15,1-1-5 0,1 1-9 0,2 0 3 16,-10 7 4-16,17-7 3 0,-17 7 0 0,19-5 0 15,-19 5 7-15,17 0-1 0,-17 0 8 0,21 3-51 16,-12 1 66-16,0 1-45 0,0 1 58 16,0 0-55-16,0 3 63 0,0-1-1 0,0 4 1 15,-3-1-10-15,2 2-7 0,-4 0-7 0,2 0 4 16,-3 1 5-16,-1 1-6 0,2 1-14 16,-2-2-63-16,-2-1-85 0,0 2-98 0,-2-2-76 15,2 0-110-15,-2-1-118 0,0 0-324 0,-2-1-430 16</inkml:trace>
  <inkml:trace contextRef="#ctx0" brushRef="#br1" timeOffset="-30588.57">27784 15962 446 0,'0'0'358'0,"8"-6"25"15,-8 6-58-15,8-5 0 0,-8 5-43 0,0 0-12 16,7-8-51-16,-7 8-9 0,0 0-32 0,0 0-20 16,6-7-22-16,-6 7-21 0,0 0-20 15,0 0-16-15,0 0-11 0,0 0-12 0,0 0-9 16,0 0-6-16,0 0 6 0,-9 3 20 0,9-3 8 16,-9 10-10-16,9-10-10 0,-11 13-61 0,6-4 75 15,-1 0-55-15,2 2 62 0,0-2-63 0,-2 3 59 16,3-1-19-16,-1 0-7 0,2-1-8 0,-2 2-8 15,4-12 0-15,-2 21-4 0,2-21 2 0,2 19-1 16,-2-19-1-16,5 20-4 0,-1-12 4 0,2-1-3 16,2 0-12-16,-2-1 12 0,3 0 0 15,2-2 1-15,-11-4-36 0,20 4 49 0,-20-4-44 16,19-3 46-16,-19 3-43 0,20-8 38 0,-9 0-46 16,0 0 33-16,-2-1-42 0,2-2 41 0,-4-1-39 15,2 0 33-15,0 0-50 0,-4 0 49 16,-1 0-48-16,1 2 47 0,-3-1-56 0,0 1 43 15,-2 10-61-15,0-20 38 0,0 20-9 0,-5-16-20 16,-1 8-9-16,6 8-17 0,-12-11-23 0,12 11-47 16,-13-6-38-16,13 6-58 0,-18-3-25 0,18 3-57 15,-14 1 6-15,14-1-28 0,-17 6-42 16,17-6-286-16,-11 8-184 0</inkml:trace>
  <inkml:trace contextRef="#ctx0" brushRef="#br1" timeOffset="-30272.15">28202 15897 560 0,'0'0'559'0,"9"-12"-124"0,-9 12-26 15,4-9-41-15,-4 9-41 0,0 0-59 0,7-8-45 16,-7 8-59-16,0 0-23 0,0 0-36 0,0 0 4 15,0 0-7-15,12 2 16 0,-12-2 12 16,2 10-6-16,-2-10 2 0,2 17 2 0,0-6-28 16,0 0 28-16,-2 2-31 0,1 0 35 0,-1 1-44 15,0 1 10-15,1 2-39 0,-2 0 17 16,1-1-40-16,0 1 15 0,0-1-6 0,-1 0-8 16,1-1-14-16,-2-2-42 0,2 1-34 0,0-14-46 15,-2 21-66-15,2-21-56 0,0 19-76 0,0-19-36 16,0 14-64-16,0-14 10 0,-2 11-43 0,2-11-43 15,0 0-317-15,0 0-311 0</inkml:trace>
  <inkml:trace contextRef="#ctx0" brushRef="#br1" timeOffset="-30079.04">28224 15927 245 0,'7'-15'358'16,"-2"0"-29"-16,2 1-41 0,-1 0 17 0,2 0-39 15,-2 1 7-15,2 0-34 0,-3 1-18 16,3 0-34-16,0 2-17 0,-1 1-43 0,-1 0-19 15,1 1-30-15,3 2-12 0,-2 0-25 0,2 1-5 16,1 1-11-16,1 2 2 0,0 1-16 0,1 0-4 16,-1 2-52-16,2 0-34 0,-2 1-67 0,-3 1-32 15,3 2-55-15,-3-1 0 0,-1 1-32 0,-3 2-81 16,-5-7-243-16,5 14-103 0</inkml:trace>
  <inkml:trace contextRef="#ctx0" brushRef="#br1" timeOffset="-29878.32">28125 15990 480 0,'0'0'507'0,"0"0"-73"0,-13 1-29 0,13-1-47 16,0 0-78-16,0 0-65 0,0 0-44 0,0 0-33 16,11-3-31-16,-11 3-21 0,20-1-7 0,-7 0-29 15,1 1 4-15,1 0-24 0,2 0 5 0,1 0-26 16,2 0-11-16,1 0-53 0,-2 0-28 0,1 0-78 15,-1 0-39-15,1 1-86 0,-2-1-53 0,0 1-396 16,0-1-241-16</inkml:trace>
  <inkml:trace contextRef="#ctx0" brushRef="#br1" timeOffset="-29375.54">29086 16015 415 0,'-1'-14'328'0,"1"14"-9"0,-1-13-50 16,1 13 5-16,-3-12-44 0,3 12-1 0,-4-11-36 15,4 11-6-15,-5-13-39 0,5 13-5 16,-6-10-26-16,6 10-12 0,-8-9-31 0,8 9 7 15,-13-6-21-15,13 6 10 0,-14-2-11 0,14 2 8 16,-18 1-20-16,18-1 14 0,-21 6-10 0,11-1 3 16,-2 1 1-16,-1 1 15 0,2 2 7 0,0 1 4 15,0 1 6-15,1 0-7 0,2-1-7 0,1 1-5 16,0 1-8-16,1 1 1 0,2-3-11 0,1 0-5 16,2 0 3-16,1-10-9 0,2 21-4 0,2-10-5 15,1-2-6-15,5 2-4 0,1-1-38 0,-1-2-44 16,3-1-64-16,2 0-62 0,-1-3-70 0,3 0-48 15,1-2-84-15,-4-2-37 0,4-1-59 16,-3-1-253-16,3-3-244 0</inkml:trace>
  <inkml:trace contextRef="#ctx0" brushRef="#br1" timeOffset="-29121.36">29269 15786 316 0,'0'0'461'0,"5"-15"-40"15,-5 15-48-15,3-10-43 0,-3 10-47 0,0 0-58 16,1-11-55-16,-1 11-34 0,0 0-25 0,0 0-17 16,0 0-2-16,0 0 12 0,0 0-10 0,0 0 10 15,0 0 17-15,-4 11 12 0,4-11 12 0,-6 18 16 16,3-8 4-16,-1 1-10 0,2 1-16 16,-1 3-25-16,1 0-16 0,0 2-9 0,0 0-55 15,1 0 42-15,-2 2-53 0,3-2 31 0,-1 3-6 16,-1-2-8-16,0 1-10 0,1-1-13 0,-1 0-47 15,1-1-73-15,1-1-81 0,-1-1-89 0,1-1-61 16,-1-2-87-16,1-12-83 0,0 23-468 0,0-23-562 16</inkml:trace>
  <inkml:trace contextRef="#ctx0" brushRef="#br1" timeOffset="-28676.56">29423 16037 431 0,'0'0'478'0,"0"0"-65"0,1-11-14 16,-1 11-55-16,0 0-39 0,0 0-82 0,0 0-40 15,0-13-50-15,0 13-11 0,0 0-20 0,0 0 15 16,0 0-10-16,0 0-6 0,-5 8-3 0,5-8-5 16,-3 9 7-16,3-9-12 0,-5 14-6 0,2-5-13 15,3-9-7-15,-5 18-11 0,3-7-7 0,2-11-3 16,-4 22 3-16,0-11-3 0,3-1-7 0,-2 2-12 15,3-12 1-15,-1 21-1 0,1-21-4 0,0 18 3 16,0-18-3-16,4 15 6 0,-4-15-3 0,9 16 4 16,-9-16-5-16,12 12 5 0,-12-12-9 0,18 7 6 15,-18-7-10-15,20 4 12 0,-8-5-17 16,0-1 7-16,-1-2-5 0,3-1 7 0,-2-2-13 16,2-1 5-16,-4-1-5 0,0-2 1 0,2 0-7 15,-3 0-5-15,-1 0-1 0,-1-2-56 0,-3 1 63 16,0 0-10-16,-3 1-3 0,-1 11-3 0,-1-21-1 15,-3 10 0-15,-2 0 1 0,-2 0 0 0,-1 1 1 16,0 0-5-16,-4 3 2 0,2-1-12 0,-2 1-5 16,0 2-16-16,2 2-8 0,-2 0-23 0,3 1-2 15,-2 1-22-15,12 1-4 0,-20 2-44 16,8 1 14-16,12-3-37 0,-15 8-18 16,8-2-61-16,7-6-12 0,-11 13-39 0,11-13-72 0,-5 16-232 15,5-16-125-15</inkml:trace>
  <inkml:trace contextRef="#ctx0" brushRef="#br1" timeOffset="-28294.59">29871 16034 412 0,'0'0'363'0,"8"-11"-31"16,-8 11 10-16,5-8-52 0,-5 8-17 0,6-7-69 16,-6 7-30-16,0 0-64 0,4-8-8 0,-4 8-39 15,0 0 8-15,0 0-27 0,0 0 15 0,-11-6-24 16,11 6 17-16,-12 4-1 0,12-4 25 0,-14 7 8 16,5-1 0-16,0 2 11 0,0-1-7 0,-2 1 13 15,2 1-10-15,0-1 5 0,-1 2-9 16,1-1-6-16,-1 2 1 0,0-2-15 0,4 2 0 15,-2-1-8-15,3-1 2 0,1 1-9 0,-1 0 0 16,3 1-6-16,2-11-9 0,-3 18 0 0,6-9-4 16,-1 1 0-16,5-1-11 0,-1 0 2 15,2 0-16-15,3 1 11 0,-1-3-10 0,3 0-3 16,1-1-31-16,0-1-49 0,2-1-55 0,-2-2-59 16,1-2-30-16,-2 0-52 0,3-2-74 0,0-2-47 15,-1-1-47-15,-1-2-353 0,3-2-314 0</inkml:trace>
  <inkml:trace contextRef="#ctx0" brushRef="#br1" timeOffset="-28020.81">30063 15850 283 0,'0'0'491'0,"2"-10"-53"0,-2 10-54 16,0 0-51-16,0 0-57 0,3-11-60 0,-3 11-45 15,0 0-13-15,0 0-4 0,0 0-11 0,0 0 12 16,0 0-11-16,7 12 25 0,-7-12-18 0,2 15 7 16,-2-15-1-16,2 21-7 0,-2-8-4 15,0 0-7-15,0 4-56 0,0 0 28 0,-1 0-5 16,0 1-17-16,-1 2-36 0,1-1 13 0,-3 0-10 16,3 4-13-16,-3-1-4 0,2-1-18 0,-2 1-37 15,1-4-70-15,-1-1-96 0,1-1-64 16,0-2-76-16,-1 1-94 0,2-2-59 0,-2-3-68 15,4-10-337-15,-4 18-436 0</inkml:trace>
  <inkml:trace contextRef="#ctx0" brushRef="#br1" timeOffset="-27646.08">30254 16083 501 0,'0'0'479'0,"8"-8"-74"16,-8 8-34-16,0 0-65 0,6-9-50 0,-6 9-85 16,0 0-27-16,0 0-54 0,4-9-6 0,-4 9-31 15,0 0 7-15,0 0-25 0,0 0 6 0,0 0-23 16,-13-1 15-16,13 1-20 0,-15 2 13 0,15-2-22 16,-20 4 11-16,10-2-18 0,-2 0 14 0,-1 1-17 15,3-1 16-15,0 0-20 0,-2 1 20 16,3 1-20-16,9-4 16 0,-17 3-17 0,17-3 19 15,-13 5-16-15,13-5 21 0,-12 6-9 0,12-6 25 16,-9 7-7-16,9-7 21 0,-2 10-10 0,2-10 23 16,2 9-15-16,-2-9 16 0,10 13-19 0,-2-8 5 15,0 1-15-15,1 1 11 0,2 0-22 0,2 0 7 16,1-1-15-16,0 1 10 0,0-2-13 0,2 3 8 16,-1-2-13-16,0 0 0 0,2 0-36 15,-2 0-45-15,0-1-53 0,0 1-61 0,-3-1-68 16,0-2-51-16,-2 2-54 0,0 0-349 0,-10-5-222 15</inkml:trace>
  <inkml:trace contextRef="#ctx0" brushRef="#br1" timeOffset="-25236.59">9481 17337 89 0,'0'0'242'0,"0"0"-11"0,0 0-54 16,-13-1 4-16,13 1-34 0,0 0 12 15,0 0-40-15,-10-2 21 0,10 2-23 0,0 0 3 16,0 0 1-16,0 0-1 0,0 0-2 0,-12-1-5 16,12 1 1-16,0 0-8 0,0 0-11 0,0 0-6 15,0 0-5-15,0 0-10 0,-11-3-8 16,11 3-3-16,0 0-4 0,0 0-7 0,0 0-6 15,0 0-3-15,0 0-6 0,0 0-3 0,0 0-7 16,0 0 4-16,0 0-1 0,0 0 1 0,0 0-4 16,0 0 2-16,0 0-5 0,0 0 5 0,0 0 1 15,0 0 0-15,0 0-2 0,0 0 3 0,0 0-4 16,0 0 5-16,0 0 9 0,0 0-12 0,0 0 3 16,15 0-3-16,-15 0-3 0,13 0-2 0,-13 0-1 15,17-1-2-15,-17 1 0 0,20-1-4 16,-20 1-4-16,22-2-1 0,-9 1-3 0,-13 1-1 15,22-2 2-15,-22 2-3 0,22-1-2 0,-22 1 0 0,23-2-2 16,-23 2-6-16,21-1 5 0,-21 1-2 16,22-1 1-16,-10 0 1 0,-12 1-2 0,21 0-3 15,-8-1 3-15,-13 1-5 0,21 0 9 0,-21 0-4 16,25 0 4-16,-25 0-2 0,25 0 1 0,-25 0-4 16,26 0 4-16,-13-1-1 0,0 1 1 0,-1-2 1 15,1 2 1-15,-13 0-4 0,24 0 0 0,-10-1 0 16,-14 1 0-16,26-1-1 0,-26 1 2 0,24-1 0 15,-10 1 2-15,-2-2-2 0,2 1-2 0,-2 1-4 16,1-1 7-16,1 0-3 0,-14 1-8 16,26-1 8-16,-13-1 6 0,2 1-6 0,-2 0 2 15,1 1 1-15,-1-1 0 0,-2 0-6 16,3 0 7-16,-2-2-1 0,0 2-2 0,0 0-1 16,0 0-5-16,0-1 3 0,-12 2 6 0,19-2 2 15,-19 2 0-15,18-3-1 0,-18 3-1 0,14-1 1 16,-14 1-4-16,14-2-9 0,-14 2 10 0,0 0-2 15,15-1-4-15,-15 1-21 0,0 0-27 0,12-1-64 16,-12 1-26-16,0 0-60 0,0 0-76 0,10-3-61 16,-10 3-115-16,0 0-293 0,0 0-255 0</inkml:trace>
  <inkml:trace contextRef="#ctx0" brushRef="#br1" timeOffset="-23265.6">10316 17313 90 0,'0'0'193'15,"0"0"-51"-15,0 0 11 0,0 0-36 0,0 0 3 16,0 0-22-16,0 0 19 0,0 0-28 0,0 0 16 15,0 0-28-15,0 0 19 0,0 0-28 0,-3-11 22 16,3 11-22-16,0 0 16 0,0 0-11 0,0 0 15 16,0 0-17-16,0 0-2 0,0 0-2 0,0 0-2 15,0 0-22-15,0 0 25 0,0 0 6 16,1-10-5-16,-1 10 2 0,0 0 2 0,0 0 3 16,0 0 0-16,0 0 2 0,0 0 1 0,0 0-1 15,2-11-3-15,-2 11-3 0,0 0-3 0,0 0-3 16,0 0-4-16,0 0-2 0,0 0-4 0,0 0-6 15,0 0-3-15,1-11-6 0,-1 11-10 0,0 0-3 16,0 0-4-16,0 0-13 0,0 0-6 16,0 0-5-16,0 0-5 0,0 0-10 0,0 0 8 0,0 0 0 15,0 0 5-15,0 0-1 0,0 0 2 16,0 0 0-16,0 0 0 0,0 0-5 0,6 9 11 16,-6-9 1-16,0 0 1 0,5 8 1 0,-5-8-2 15,0 0 5-15,5 14-2 0,-5-14 1 0,4 12 1 16,-4-12-1-16,4 16-4 0,-1-7 0 0,-3-9 7 15,3 18 2-15,-3-18-6 0,4 21 3 0,-4-21 2 16,3 20 0-16,-3-20-2 0,3 20 5 16,-2-8-2-16,-1-12-7 0,1 20 15 0,-1-8-13 15,0-12 9-15,1 20-9 0,-1-20 13 0,2 21-2 16,-2-21-3-16,0 20-3 0,0-20 0 0,2 22 0 16,-2-22-5-16,0 21 1 0,0-9 3 0,0-12-2 15,1 22-3-15,-1-22 0 0,0 21-2 0,2-8-4 16,-2-13 1-16,1 22 7 0,-1-22-5 0,0 23-8 15,1-12 15-15,-1 1-10 0,1 0 12 0,-1-12-10 16,2 23 10-16,-2-23-11 0,1 23 12 0,0-12-12 16,-1-11 10-16,2 23-14 0,-2-11 16 0,1 0-14 15,-1-12 17-15,1 23-22 0,0-12 19 16,-1-11-18-16,0 22 17 0,2-12-18 0,-2-10 14 16,1 22-14-16,0-11 19 0,-1-11-17 0,2 21 16 15,-2-21-20-15,0 22 20 0,0-22-17 0,0 20 19 16,1-9-20-16,-1-11 22 0,0 22-24 0,1-11 21 15,-1-11-21-15,1 20 26 0,-1-20-20 16,0 22 22-16,0-22-25 0,0 20 25 0,0-20-26 0,0 20 22 16,0-20-22-16,0 19 25 0,0-19-22 0,-1 21 19 15,1-21-2-15,1 19-4 0,-1-19 0 16,0 18-4-16,0-18 7 0,0 18-3 0,0-18-4 16,0 17-2-16,0-17-6 0,0 18 3 0,0-18 6 0,0 18-1 15,0-18 3-15,0 19-6 0,0-19 4 16,0 17 2-16,0-17 0 0,0 18-3 15,0-18 3-15,0 17-4 0,0-17-30 0,0 17 36 16,0-17-31-16,0 16 37 0,0-16-38 0,-1 17 34 16,1-17-29-16,0 17 20 0,0-17-14 0,-2 17 1 15,2-17-4-15,-2 16 29 0,2-16-25 16,-2 16 30-16,2-16-36 0,0 15 41 0,0-15-41 0,-2 11 29 16,2-11-31-16,-1 13 40 0,1-13-40 0,0 0 30 15,-1 15-30-15,1-15 9 0,0 0-5 16,-3 12 27-16,3-12-29 0,0 0 33 0,0 12-31 15,0-12 38-15,0 0-39 0,0 0 16 0,0 12-23 16,0-12 39-16,0 0-36 0,0 0 47 0,0 0-56 16,0 0 43-16,-1 11-36 0,1-11 33 0,0 0-29 15,0 0 32-15,0 0-28 0,0 0 22 0,0 0-23 16,0 0 25-16,0 0-31 0,-1 11 41 0,1-11-43 16,0 0 50-16,0 0-49 0,0 0 36 0,0 0-48 15,0 0 35-15,0 0-20 0,0 0 30 0,0 0-37 16,0 0 53-16,0 0-49 0,0 0 45 0,0 0-48 15,0 0 41-15,0 0-44 0,0 0 45 0,0 0-61 16,0 0 61-16,0 0-46 0,0 0 45 0,0 0-50 16,0 0 42-16,0 0-36 0,0 0 33 0,0 0-30 15,0 0 21-15,5 7-28 0,-5-7 51 16,0 0-41-16,0 0 31 0,0 0-37 0,0 0 35 16,14-1-29-16,-14 1 40 0,0 0-40 15,13-2 30-15,-13 2-33 0,0 0 32 0,15-1-38 16,-15 1 33-16,13-2-31 0,-13 2 22 0,14-1-27 15,-14 1 30-15,15-3-24 0,-15 3 27 0,14-1-34 16,-14 1 37-16,16-2-27 0,-16 2 27 0,14-3-28 16,-14 3 39-16,15-1-35 0,-15 1 34 0,14-4-36 15,-14 4 7-15,19-2-5 0,-19 2 24 16,16-2-25-16,-16 2 21 0,17-3-28 0,-17 3 20 16,18-3-25-16,-18 3 18 0,20-4-11 0,-20 4 12 15,20-2-10-15,-20 2 10 0,18-3-16 0,-18 3 25 16,19-3-18-16,-19 3 25 0,15-3-23 0,-15 3 20 15,16-2-18-15,-16 2 16 0,14-1-14 0,-14 1 20 16,15-3-16-16,-15 3 17 0,13-2-16 0,-13 2 15 16,14-3-14-16,-14 3 14 0,13-2-13 0,-13 2 17 15,15-2-16-15,-15 2 16 0,14-3-25 0,-14 3 22 16,17-3-14-16,-17 3 19 0,15-4-23 0,-15 4 21 16,15-3-19-16,-15 3 14 0,16-3-20 0,-16 3 18 15,15-2-17-15,-15 2 20 0,14-4-15 16,-14 4 11-16,13-1-9 0,-13 1 15 0,14-2-14 15,-14 2 12-15,12-3-14 0,-12 3 14 0,13-1-14 16,-13 1 11-16,12-2-16 0,-12 2 23 0,14-1-15 16,-14 1 19-16,14-1-19 0,-14 1 12 0,14-1-11 15,-14 1 9-15,16-1-13 0,-16 1 16 16,14-1-15-16,-14 1 17 0,14-2-15 0,-14 2 12 16,13-1-14-16,-13 1 13 0,13-1-14 0,-13 1 13 15,15-1-14-15,-15 1 15 0,14-1-20 16,-14 1 17-16,0 0-10 0,18-1 14 0,-18 1-14 0,13 0 17 15,-13 0-17-15,0 0 14 0,19-1-24 16,-19 1 28-16,0 0-16 0,17-2 13 0,-17 2-13 0,13-1 16 16,-13 1-14-16,13-2 16 0,-13 2-21 0,0 0 19 15,17-2-17-15,-17 2 14 0,0 0-14 16,16-1 9-16,-16 1-18 0,0 0 27 0,13-1-18 16,-13 1 21-16,0 0-26 0,12-3 5 0,-12 3-37 15,0 0-18-15,0 0-33 0,11-2-22 0,-11 2-27 16,0 0-25-16,0 0-8 0,0 0-27 0,8-5-38 15,-8 5-81-15,0 0-112 0,0 0-256 0,0 0-197 16</inkml:trace>
  <inkml:trace contextRef="#ctx0" brushRef="#br1" timeOffset="-22189.51">10244 17779 201 0,'0'0'214'16,"0"0"-50"-16,0 0 17 0,-6-11-28 0,6 11 19 16,0 0-31-16,0 0 9 0,-4-8-21 15,4 8 15-15,0 0-23 0,0 0 19 0,0 0-21 16,0 0 1-16,-4-10-23 0,4 10-2 0,0 0-28 15,0 0-4-15,0 0-19 0,0 0 1 0,0 0-14 16,0 0 3-16,0 0-9 0,0 0 7 0,0 0-3 16,0 0 5-16,0 0 2 0,0 0 1 0,0 0 11 15,8 9 3-15,-8-9-4 0,6 7 3 16,-6-7 5-16,6 9 3 0,-6-9 6 0,9 13-9 0,-3-6 4 16,-1 1-2-16,1-1-3 0,-1 2-10 0,1-1 4 15,0 2-20-15,0-2 9 0,0 2-6 0,1-2 9 16,-2 2-5-16,-1-1 3 0,1 1-9 15,-1-2-1-15,1 1-7 0,0-1 6 0,-1 0-7 16,-1 1 1-16,-3-9-8 0,7 13 6 0,-7-13-8 16,6 13 8-16,-6-13-15 0,7 11 11 0,-7-11-12 15,5 10 11-15,-5-10-18 0,5 9 13 0,-5-9-12 16,4 8 11-16,-4-8-4 0,0 0 10 0,6 11-16 16,-6-11 16-16,0 0-12 0,5 8 10 0,-5-8-7 15,0 0 12-15,0 0-10 0,8 9 11 0,-8-9-8 16,0 0 12-16,0 0-10 0,0 0 14 0,0 0-15 15,0 0 17-15,6 6-31 0,-6-6 26 16,0 0-21-16,0 0 15 0,0 0-6 0,9-6 13 16,-9 6-21-16,5-7 18 0,-5 7-22 0,7-9 15 0,-7 9-16 15,6-12 15-15,-6 12-14 16,7-15 4-16,-4 6-6 0,1 1 9 0,1-2-14 16,0 1 20-16,-1-1-21 0,0-1 18 0,1 2-6 15,0-2 3-15,0-1-9 0,2 0 0 0,-3 0 2 16,2 0 2-16,0 0-2 0,1-1 5 0,-1 1-4 15,2 0-2-15,-2 2 1 0,1-1-7 0,-2 3 6 16,-1-2-1-16,2 2 4 0,-1 1-3 0,-5 7-3 16,8-13 0-16,-8 13-5 0,6-10-3 15,-6 10 0-15,5-8-6 0,-5 8-16 0,0 0-43 16,7-9-58-16,-7 9-78 0,0 0-83 0,0 0-146 16,0 0-504-16,0 0-528 0</inkml:trace>
  <inkml:trace contextRef="#ctx0" brushRef="#br1" timeOffset="-21545.32">11181 17786 364 0,'-14'1'291'0,"14"-1"-15"15,0 0-40-15,0 0-10 0,-16 0-31 0,16 0-1 16,0 0-26-16,0 0-2 0,0 0-24 16,0 0-14-16,0 0-10 0,0 0 4 0,0 0 7 0,0 0-16 15,0 0 31-15,0 0-8 0,15-1 0 16,-15 1-15-16,23-2-1 0,-10 1-19 0,4-1-4 15,0 1-7-15,-1-1-14 0,3 0-10 0,-1 1-6 16,-1 0-8-16,1 0-19 0,-4 0 3 0,0-1-3 16,-1 1-1-16,-13 1-5 0,25-2-1 0,-25 2-5 15,17-1-7-15,-17 1-2 0,15-1-13 0,-15 1-22 16,13-2-39-16,-13 2-50 0,0 0-61 0,16-1-70 16,-16 1-55-16,0 0-86 0,0 0-43 0,0 0-387 15,11 1-349-15</inkml:trace>
  <inkml:trace contextRef="#ctx0" brushRef="#br1" timeOffset="-21115.16">11525 17648 378 0,'0'0'322'0,"6"-10"-47"0,-6 10-36 16,0 0-49-16,0 0-22 0,8-8-28 0,-8 8-21 15,0 0 1-15,0 0 11 0,0 0 0 0,12 1-13 16,-12-1-11-16,8 6-5 0,-8-6 3 0,9 10 7 16,-4-3-4-16,-5-7 2 0,10 16 5 0,-7-8-16 15,3 2-11-15,-1 1 0 0,0 2-16 0,2-1 14 16,-3 1-10-16,2-1 1 0,-2 1-13 0,1-2 8 16,0 0-16-16,-2-1 8 0,1 1-18 15,0-1 8-15,-4-10-18 0,6 16 14 0,-6-16-22 16,5 14 21-16,-5-14-20 0,6 11 22 0,-6-11 6 15,3 9 2-15,-3-9-6 0,0 0 10 0,5 8-19 16,-5-8-11-16,0 0-7 0,0 0-5 0,0 0-1 16,10-7 1-16,-10 7-6 0,5-11-6 0,2 1 0 15,-5 1-3-15,3-5-1 0,-1 0-18 0,1-2-1 16,1 0-13-16,0-1 6 0,0-3-5 16,-3 4 8-16,2-1-6 0,0 0 4 0,-1 0 0 15,1 1-15-15,0 2 7 0,-3 2-7 0,1 1-13 16,1 2-45-16,0-1-36 0,-4 10-65 0,2-16-36 15,-2 16-60-15,4-11-24 0,-4 11-11 0,0 0-25 16,5-10-50-16,-5 10-251 0,0 0-159 16</inkml:trace>
  <inkml:trace contextRef="#ctx0" brushRef="#br1" timeOffset="-20682.5">11866 17656 278 0,'0'0'311'0,"0"0"-48"0,7 9 1 16,-7-9-43-16,0 0-5 0,11 6-31 0,-11-6 4 15,11 3-29-15,-11-3-13 0,13 2-36 0,-13-2-14 16,15 1-22-16,-15-1-3 0,17-1-17 0,-17 1-1 16,16-3-16-16,-16 3-8 0,14-4-4 0,-14 4-3 15,13-7-2-15,-13 7-5 0,11-8 0 0,-11 8 1 16,10-10-12-16,-10 10-1 0,6-11 0 0,-6 11-3 15,4-13-4-15,-4 13 0 0,3-12-2 0,-3 12-1 16,-2-11 1-16,2 11-1 0,-2-10 1 0,2 10 2 16,-5-8 0-16,5 8 1 0,-9-6 2 0,9 6 2 15,-14-4 2-15,14 4 3 0,-13 0 11 16,13 0 8-16,-18 4 4 0,18-4 6 0,-17 9 11 16,9-3 10-16,0 1 10 0,1 0-3 15,0 4 3-15,-1 0 12 0,4 1 8 0,-2 1 10 16,3 0 6-16,1-1 10 0,0 2 2 0,2-1-7 15,0 0-5-15,0-1-10 0,2 0 7 0,0-1-13 16,3 1-15-16,-1-3-10 0,3 2-15 0,1-1-4 16,2-2-1-16,1-1-9 0,3-1-11 0,1-1-21 15,2-1-37-15,0-3-52 0,-1 0-58 0,2-2-35 16,-3 0-47-16,4-1-39 0,-6-1-34 0,1-1-72 16,-1 1-31-16,-4 0-63 0,3 0-229 0,-5-2-206 15</inkml:trace>
  <inkml:trace contextRef="#ctx0" brushRef="#br2" timeOffset="-4467.34">3910 8117 58 0,'-5'7'150'0,"5"-7"-14"0,0 0-27 15,0 0-13-15,0 0-11 0,0 0-10 0,0 0-7 16,0 0-2-16,0 0-6 0,-5 9 4 15,5-9 1-15,0 0 6 0,0 0-11 0,0 0 6 16,-10 6-2-16,10-6 1 0,0 0 10 0,-8 6 12 16,8-6 4-16,0 0 2 0,0 0 4 0,-8 4 15 15,8-4 5-15,0 0-8 0,0 0-17 16,0 0-4-16,0 0-12 0,-7 7-8 0,7-7-6 16,0 0-14-16,0 0 2 0,0 0-8 0,0 0-4 15,0 0 3-15,0 0-1 0,0 0 3 0,0 0 9 16,0 0-1-16,7 7 2 0,-7-7-9 0,12 1 17 15,-12-1-1-15,18 0-5 0,-18 0-7 0,22 2-5 16,-7-2-5-16,-2 0-51 0,2 0 54 0,-1 0-50 16,3 0 50-16,-2 0-56 0,2 0 58 0,-2 0-54 15,2 0 61-15,-2 0-56 0,2 2 45 0,-1-2-55 16,-1-2 53-16,2 2-56 0,-2 0 54 0,4 2-57 16,-4-2 55-16,1 0-54 0,2 0 55 0,0 0-4 15,0 2-1-15,1-2-54 0,1 0 55 16,0 1-56-16,0-1 69 0,-1 0-71 0,1 1 58 15,-1-1-59-15,1 0 55 0,-3 2-53 0,-1-2 57 16,0 0-54-16,-1 1 59 0,-1-1-54 0,1 0 46 16,-1 0-51-16,1 1 61 0,-1-1-61 0,0 0 62 15,0 0-57-15,0 1 53 0,1-1-56 0,-1 0 55 16,0 0-57-16,0 0 59 0,2 0-58 0,-1 0 57 16,0 0-58-16,-1 0 56 0,2 0-53 0,-4 0 56 15,4 0-60-15,-3 0 58 0,-1 0-62 16,2 0 59-16,-14 0-58 0,25 0 60 0,-25 0-60 0,22 0 60 15,-22 0-60-15,24-1 59 0,-24 1-57 16,23 0 59-16,-10 0-55 0,-13 0 55 0,25 0-58 16,-10-1 59-16,-1 1-59 0,2 0 57 0,2-1-58 15,-1-1 58-15,2 2-58 0,-2-1 60 0,1 0-60 16,1 1 58-16,-1-2-58 0,0 2 59 0,0-2-60 16,-2 2 60-16,1-2-60 0,-1 1 63 15,0 1-60-15,-2-1 60 0,4 0-61 0,-2 1 55 16,1-1-60-16,1 0 67 0,0 0-67 0,0 0 62 15,0 0-60-15,0-1 59 0,2 0-58 16,-3 2 57-16,3-1-56 0,-2-1 55 0,0 1-56 16,1-1 59-16,-1 1-60 0,1-1 64 0,-2 1-62 15,1-1 61-15,-1 1-59 0,-2 1 60 0,-1-1-59 16,3-1 73-16,-2 0-69 0,3 0 60 0,0 1-60 16,-2-2 60-16,2 0-63 0,0 2 62 0,1-1-60 15,-2-1 65-15,2 1-61 0,0 0 58 0,-1 0-65 16,1-1 65-16,-2 0-62 0,2 1 66 0,0 0-63 15,-1-1 66-15,1 0-72 0,0 1 65 0,1 0-63 16,-1-1 61-16,-1 1-59 0,2 0 57 0,-1-1-57 16,1 1 65-16,1 0-63 0,0-1 64 0,-1-1-63 15,2 2 59-15,-2-1-62 0,1 1 61 16,-1 0-62-16,1 0 64 0,-2-1-62 0,0 1 60 0,0-1-55 16,-4 1 60-16,3 1-58 0,-4-2 54 0,-1 2-49 15,3 0 47-15,-4 0-51 0,2-1 44 16,0 0-53-16,0 1 53 0,1 0-47 0,0 0 50 15,0-3-58-15,3 3 55 0,-1 0-61 0,2-1 57 16,0 1-57-16,-2 1 56 0,2-1-52 0,-1-1 55 16,0 1-48-16,1 1 61 0,-3-1-45 0,2 0 51 15,-1 0-47-15,-1 0 48 0,-1 1-50 0,0-1 48 16,-2 0-46-16,1 1 6 0,-1-3 1 0,-2 3 0 16,3-1 1-16,-2 0-3 0,0-1 0 0,-12 2-1 15,21-1 0-15,-21 1-5 0,19-1 2 16,-19 1-21-16,17 0 25 0,-17 0-1 0,14-1-4 0,-14 1-4 15,0 0-8-15,15-1-8 0,-15 1-18 16,0 0 16-16,0 0-103 0,17 0 10 0,-17 0-114 16,0 0-18-16,0 0-132 0,10-3-15 0,-10 3-59 15,0 0-440-15,0 0-451 0</inkml:trace>
  <inkml:trace contextRef="#ctx0" brushRef="#br2" timeOffset="-2816.93">4188 10949 58 0,'0'0'106'0,"0"0"8"0,-13-3-5 0,13 3-8 16,-12-4 8-16,12 4-11 0,-10-3-18 0,10 3-12 16,-13-2-8-16,13 2 1 0,-11-1 8 0,11 1 7 15,-14 0 4-15,14 0 5 0,-16 0 1 16,16 0 2-16,-14 0 0 0,14 0-25 0,-14 0 38 0,14 0-49 16,-13 1 40-16,13-1-53 0,-12 1 53 0,12-1-61 15,0 0 65-15,-13 1-92 0,13-1 64 16,0 0-66-16,-12 2 70 0,12-2-71 0,0 0 76 0,0 0-66 15,-11 2 73-15,11-2-52 0,0 0 71 16,0 0-53-16,0 0 61 0,0 0-52 0,0 0 50 16,0 0-60-16,0 0 50 0,0 0-36 0,15 3 28 15,-15-3-59-15,17 0 48 0,-17 0-50 0,25-2 40 16,-9 2-61-16,-1-1 52 0,4 0-57 0,-1 1 61 16,3-3-57-16,1 2 60 0,5-1-64 0,-1-1 56 15,1 2-66-15,1-1 56 0,0 1-62 16,0 0 57-16,0-2-58 0,-1 2 53 0,1 0-61 0,0 0 58 15,-2-2-60-15,2 2 60 0,-1 0-64 16,0-2 61-16,0 2-59 0,-2 0 59 0,1-1-60 0,-5 0 58 16,1 0-56-16,1 1 57 0,-2-1-59 15,0 0 59-15,0 0-60 0,2 0 17 0,-1-1 46 16,-1 2-57-16,2-2 56 0,-1 2-63 0,2-1 59 16,2 0-59-16,-3 0 63 0,2 1-66 0,-2-2 64 15,3 2-62-15,-1-1 62 0,1 1-62 0,-1-2 60 16,-3 2-56-16,0 0 57 0,1 0-57 0,0 0 56 15,-2 0-58-15,4-2 58 0,-2 1-62 0,-1 1 60 16,0-1-64-16,-1 1 67 0,1 0-61 0,-2-2 59 16,2 2-58-16,0 1 61 0,-3-1-61 0,1 0 5 15,1 0 7-15,-2 0 2 0,0-1 5 16,0 2 9-16,-1-1 0 0,3-1 2 0,-3 2 1 16,2-1-6-16,0 0 4 0,1 1-4 0,1-1 6 15,1 0-1-15,0 1-1 0,-1-1 3 16,0-1 0-16,5 2-2 0,-4-1 2 0,0 1 5 15,2-1-4-15,-2 1 1 0,3-1-1 0,-3 1 1 16,-1-1 1-16,1 1 0 0,0 0-1 0,-1-1-1 16,0 1 2-16,-1-2 1 0,1 2 0 0,-3-1 1 15,2 1 2-15,-3-1 0 0,1-1 0 0,0 2 1 16,-1-1 2-16,1 0-1 0,-2 0-1 0,2 1-4 16,0-1 3-16,-2 0 0 0,2 1-2 0,-3-2-1 15,5 1-8-15,-2 0 0 0,-1 1 0 16,4-1 6-16,-2 0-4 0,-1 1-1 0,3-1-6 0,0 1 6 15,-2-2-3-15,2 2 5 0,-1 0-4 16,-1 0 4-16,-1 0 0 0,1-1-1 0,-2 1 2 16,0-1 2-16,0 1-5 0,0-1 5 0,-3-1-1 15,3 2-2-15,0-1-1 0,-1 0 0 0,0 1-1 16,2-1 4-16,0 0-2 0,0 1 0 0,0-2 5 16,1 1 1-16,0 0 4 0,0 0 3 0,-1 0 9 15,-1 1 2-15,1-1 17 0,-3 1-5 0,-1-2 8 16,-2 2 9-16,1-1-21 0,-1 0 31 0,-13 1-17 15,21-1 7-15,-21 1-38 0,17 0 30 16,-17 0-44-16,16-2 32 0,-16 2-45 0,13-1 32 0,-13 1-37 16,0 0 32-16,18 0-33 0,-18 0 30 15,0 0-34-15,14-1 5 0,-14 1-62 0,0 0-18 16,0 0-69-16,14-1-95 0,-14 1-126 0,0 0-92 16,0 0-533-16,0 0-613 0</inkml:trace>
  <inkml:trace contextRef="#ctx0" brushRef="#br2" timeOffset="-1084.34">3844 14587 101 0,'0'0'367'0,"0"0"-87"0,-14-1-33 0,14 1-28 16,0 0-30-16,0 0-12 0,0 0-19 15,0 0-20-15,-11-3-10 0,11 3 4 0,0 0-17 0,0 0-9 16,0 0-12-16,0 0-8 0,0 0 1 16,0 0 2-16,0 0-3 0,0 0-4 0,0 0-3 15,0 0-9-15,0 0-4 0,0 0-7 0,0 0-3 16,0 0 1-16,0 0 4 0,0 0 9 0,0 0 13 15,0 0 5-15,0 0 1 0,0 0-7 16,18 1 3-16,-18-1-5 0,22-1-60 0,-8 0 71 16,3 0-69-16,2 0 62 0,3-2-66 0,-2 1 62 15,6-1-61-15,0-1 57 0,4 2-61 0,-1 0 64 16,5-3-57-16,0 2 45 0,-1-2-54 0,1 1 41 16,-5 0-54-16,-1 2 45 0,0 0-55 15,-2-1 50-15,-1 0-53 0,1 1 54 0,-6 0-58 16,2 0 50-16,-2-1-47 0,3 1 46 0,3-2-51 15,-2 1 47-15,2 0-44 0,-1-1 36 0,1 3-40 16,0-2 52-16,0-1-51 0,1 1 11 0,1 0 3 16,-1-1-1-16,0 1 3 0,0 1-1 0,-2-2 0 15,1 2 1-15,1-2 2 0,-3 1 1 0,1 1 42 16,-1 0-51-16,-3 0 45 0,2 1-51 0,-2 0 46 16,-1-1-49-16,2-1 48 0,0 2-47 0,1-1 44 15,2 0-47-15,1-1 50 0,-1 0-52 16,1 1 34-16,-2 1-29 0,2-2 46 0,-2 1-49 15,2-1 45-15,-2 1-46 0,-2 0 39 0,-1 1-35 16,4-2 36-16,-2 1-38 0,-3 1 44 0,3-2-46 16,-1 2 53-16,-2-1-48 0,3 0 47 0,-1 1-49 15,5-1 40-15,-2 1-44 0,0-1 2 0,0 1 5 16,2-2 47-16,0 2-48 0,1-2 38 0,-1 2-39 16,0-2 46-16,1 2-52 0,-3 0 52 0,4-2-50 15,-3 2 48-15,1 0-49 0,-1 0 52 0,0 0-51 16,0 0 49-16,-5-1-49 0,2 0 48 15,2 0-47-15,1 1 46 0,-2-2-49 0,2 2 49 16,-1-2-49-16,1 1 48 0,-1 1-45 0,1-2 36 0,-3 2-35 16,2-3 37-16,0 2-36 0,0 0 36 0,-2 0-37 15,-1 0 46-15,1 0-53 0,-3 1 54 16,1-2-46-16,-1 2 40 0,1-2-41 0,-2 2 45 16,0-1-46-16,-1 1 44 0,1-1-46 0,-1 1 45 15,0 0-45-15,0-2 42 0,1 0-36 0,0 2 39 16,1-1-42-16,0-1 38 0,1 2-40 0,0-2 27 15,-1 2-25-15,2-1 45 0,1 0-48 16,1 0 43-16,-3 1-43 0,2-2 47 0,-2 2-45 0,0-2 49 16,2 0-47-16,-1 2 47 0,-2-1-40 15,1 0 41-15,-1-1-40 0,-1 1 39 0,2-1-40 16,-2 1 39-16,0 0-38 0,1 0 29 0,1-1-26 0,-3 0 27 16,1 2-31-16,1-1 37 15,0 0-37-15,-1-1 38 0,-1 0-39 0,1 2 40 16,-1-1-36-16,-2 1 38 0,0 0-31 0,-4-1 29 15,1 1-26-15,0 0 28 0,-13 1-30 0,22-2 24 16,-22 2-25-16,15-1 30 0,-15 1-34 0,13-3 26 16,-13 3-34-16,13-2 7 0,-13 2-90 0,0 0-32 15,13-1-146-15,-13 1-44 0,0 0-139 16,0 0-119-16,0 0-458 0,0 0-647 0</inkml:trace>
  <inkml:trace contextRef="#ctx0" brushRef="#br2" timeOffset="479.75">4302 17158 109 0,'0'0'304'16,"-16"3"-11"-16,16-3-58 0,-13 2 0 0,13-2-63 15,0 0-10-15,-16 3-41 0,16-3 6 0,0 0-36 16,0 0 5-16,-13 2-31 0,13-2-1 0,0 0 19 15,0 0-20-15,0 0 15 0,0 0-13 0,0 0 8 16,0 0-15-16,0 0 3 0,0 0-7 0,0 0-3 16,0 0-8-16,0 0 6 0,0 0-3 0,13 2 5 15,-13-2-2-15,0 0 6 0,15 0-11 16,-15 0-21-16,13 0 17 0,-13 0-6 0,16-1-3 16,-4 0-5-16,-1 0-4 0,2 0 2 15,1 0-11-15,4-1 6 0,0 1-3 0,2-1 0 16,2 0-3-16,-3 1-3 0,3 0 3 0,0 0-4 15,-1 0-1-15,-1-1 2 0,1 1-3 0,0 0-1 16,-2-1 0-16,0 1-1 0,0-1 1 0,2 1-1 16,-2 0 2-16,0 0-1 0,1 0 8 0,1-1-6 15,-1 1 6-15,1 0-5 0,2-2 7 0,0 1 3 16,3 1 5-16,-1-3 1 0,2 2-2 0,0 0-1 16,1-1-1-16,-1 1-6 0,-2-1 0 0,1 1-3 15,-1 0-3-15,1-1-2 0,-5 1 1 16,-1 1-7-16,1-2 5 0,-1 0-1 0,0 2-4 15,-1-1 2-15,2 1 3 0,-3 0-1 0,1-2-2 16,-1 2-1-16,1-1 0 0,1 1-1 0,0-2 1 16,1 0 2-16,1 2-4 0,1-1 1 0,3-2-2 15,-1 2 2-15,1 0-2 0,0-2 4 0,0 1 2 16,-2 0 0-16,2 1 0 0,-2-1 3 0,-1 1 0 16,-2 0-1-16,0-1-6 0,1 0 6 0,0 1 0 15,-2 1 2-15,2-1-2 0,1-1-1 0,0 1-3 16,3 0-1-16,-4 0 3 0,3 0-1 0,0 0-2 15,0 0-2-15,-2 1-11 0,2 0 11 16,1-2 3-16,-1 2 0 0,0 0 1 0,0-1 1 0,1-1-1 16,-1 2 5-16,-1-1-1 0,-2-1 2 0,1 2 1 15,-1 0 3-15,0-2-3 0,2 1 1 16,-2 1-2-16,3-1 1 0,-2 0-8 0,2 1 7 16,-2 0-8-16,2-1 4 0,1 0-1 15,-3 1 6-15,1 0-11 0,2-2 11 0,-3 2-16 16,2 0 12-16,-2 0-9 0,-1 0 9 0,1 0-8 15,-2-1 9-15,1 0-9 0,0 1 9 0,-2-2-10 16,0 2 9-16,0-1-9 0,0-1 8 0,-1 1-10 16,0 0 11-16,1-1-11 0,-2 1 10 0,2 0-8 15,-2 0 6-15,3-1-8 0,-1 1 7 16,-1 1-8-16,1-1 9 0,0 1-9 0,-2-2 13 0,1 2-14 16,0 0 11-16,-1 0-10 0,1 0 9 15,-3-1-6-15,1 1 9 0,-2-1-9 0,0 1 11 16,-1-1-12-16,1 1 12 0,-2 0-3 0,1-1 13 15,-2 1-7-15,0 0 11 0,1 0-4 0,-1 0 12 16,-12 1-14-16,23-2 4 0,-23 2-3 0,21-3 3 16,-21 3-7-16,18-3 5 0,-18 3-6 0,17-1 6 15,-17 1-9-15,14-2 7 0,-14 2-7 0,13-1 9 16,-13 1-2-16,0 0 8 0,14-2-6 0,-14 2 5 16,0 0-1-16,11-2-2 0,-11 2-6 15,0 0-2-15,0 0-2 0,12-3-6 0,-12 3-38 16,0 0-59-16,0 0-108 0,0 0-75 0,0 0-130 15,0 0-98-15,0 0-422 0,0 0-496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0T08:10:34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20799 7539 24 0,'0'0'343'0,"0"0"-62"0,-14-3-36 0,14 3-19 15,0 0-14-15,-14-2-24 0,14 2-13 16,0 0-18-16,0 0-17 0,-12-3-16 0,12 3-10 16,0 0-6-16,0 0-13 0,0 0-2 15,0 0-2-15,-11-2 1 0,11 2-5 0,0 0 4 16,0 0-9-16,0 0-7 0,0 0-4 0,0 0-5 15,0 0-4-15,0 0-1 0,0 0 3 0,0 0-9 16,12-1-5-16,-12 1-2 0,0 0-6 0,16 0 0 16,-16 0-3-16,15 0-4 0,-15 0-5 0,18-1 3 15,-18 1-2-15,22-2-2 0,-22 2 1 0,24 0-9 16,-10-1 2-16,0-1-2 0,1 2-6 16,-1-1-1-16,2 0-2 0,-1 1-3 0,0-1-3 0,1 0 0 15,0 1-1-15,-2-1-1 0,2 0-12 0,2 0 19 16,-3 0-8-16,0 0 0 0,1-2-1 15,0 3 2-15,0-2-1 0,-1 2-3 0,3-2 3 16,-3 1-1-16,3 0 1 0,-1-1 0 16,1 1 1-16,-2 0 5 0,2 0-4 0,0-2 1 15,-1 2-1-15,0 1 1 0,0-2 0 0,1 0-1 16,-1 1-2-16,1 0 1 0,-1-1 1 0,0 1-1 16,-2 0-1-16,2-1 6 0,-2 1-6 0,-1 0-1 15,2-1 0-15,-3 0 0 0,1 1-1 0,1 0 0 16,-2-1 1-16,1 1 0 0,0 0 1 0,0-2 0 15,-1 2-2-15,2-1 7 0,-2 2-5 0,1-2-2 16,-1 1 0-16,1-1 1 0,0 0 1 0,-1 1-1 16,2-2-1-16,-2 2 1 0,2 0 1 15,-2-1 1-15,2 1-1 0,-1-1 8 0,-1 1-1 16,1 0 5-16,-1 0 5 0,1 0 5 0,-1 0 3 16,-13 1 1-16,25-2 0 0,-13 1 1 0,2-2 1 15,-3 2-1-15,-11 1 1 0,23-1 0 16,-11 0-24-16,-12 1 23 0,19-1-24 0,-19 1 20 15,15-1-26-15,-15 1 26 0,16-2-31 0,-16 2 28 16,12-1-31-16,-12 1 27 0,0 0-30 0,17-1 28 16,-17 1-22-16,0 0 21 0,13-2-28 15,-13 2 32-15,0 0-34 0,0 0 29 0,0 0-28 16,14-1 19-16,-14 1-55 0,0 0-15 0,0 0-58 16,0 0-113-16,0 0-138 0,0 0-92 0,0 0-558 15,0 0-633-15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0T07:57:38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 2736 86 0,'0'0'357'0,"-12"-2"-29"0,12 2-56 0,0 0-32 15,-13-2-31-15,13 2-21 16,0 0-23-16,0 0-17 0,-14-1-18 0,14 1-20 15,0 0-11-15,0 0-10 0,0 0-12 0,0 0-10 16,-12-1-7-16,12 1-7 0,0 0-6 0,0 0-8 16,0 0 3-16,0 0 5 0,0 0 1 0,0 0-4 15,0 0 2-15,0 0-1 0,0 0 1 0,0 0 3 16,0 0-7-16,10 2 2 0,-10-2 0 0,16 0 2 16,-16 0-4-16,16 0 0 0,-16 0-1 0,25 0-3 15,-9 0 0-15,0-1-3 0,3 1-5 0,0-1-4 16,3 1-5-16,1 0 0 0,-2-2-5 0,2 2-1 15,0-1-4-15,0 1 0 0,0 0-14 0,-1 0 12 16,2 0-12-16,-1 0 12 0,4-1-15 0,-4 1 12 16,5 0-12-16,-1 0 11 0,0 0-10 15,1 0 11-15,-1-1-10 0,1 1 11 0,-1 1-10 16,2-1 11-16,-1 0-13 0,2 1 12 0,-2-1-7 16,1 1 7-16,1-1-9 0,-1 0 13 0,1 2-14 15,-1-2 11-15,0 0-11 0,1 0 13 0,-1 1-13 16,0-1 11-16,1 0-8 0,-2 0 11 0,1 0-11 15,-1 0 11-15,0 0-10 0,1 0 9 0,0 0-11 16,-2 0 10-16,1-1-12 0,2 1 10 0,-2 0-11 16,1 0 12-16,-1-2-8 0,1 2 8 0,1 0-8 15,-1 0 6-15,1 0-7 0,0 0 13 16,0-1-11-16,-1 1 11 0,0 0-12 0,1 0 17 0,-1 0-19 16,1 1 10-16,-1-1-8 0,2 0 10 15,-3 0-12-15,1 0 14 0,1 0-12 0,-1 2 12 16,1-2-12-16,-1 1 9 0,-1 0-7 15,0-1 6-15,1 0-4 0,-2 1 3 0,3-1-6 16,-2 0 11-16,0 1-10 0,0-1 13 0,-1 2-14 16,0-2 13-16,1 0-9 0,-1 0 7 0,0 1-10 15,-1-1 14-15,1 0-5 0,0 1 10 0,-4-1-9 16,4 0 10-16,0 0-10 0,1 0 3 16,-1-1-6-16,-1 1 7 0,3 0-10 0,-1-1 17 15,-1 1-5-15,2 0 1 0,-1 0-4 0,2 0 4 16,-2-2-4-16,1 2 8 0,-1 0-6 0,0 0-2 0,0 0 0 15,2 0-2-15,-1-1 2 0,-1 1-1 16,2 0-2-16,-2 0 0 0,-1 0-5 0,0 0 2 16,1 0-3-16,-2-1-2 0,1 1 0 0,-1 0 1 15,1-1 0-15,-4 1 2 0,2-1-5 0,2 1 4 16,0-2 0-16,-2 1 0 0,2 0-1 0,-2 1-6 16,1-1 5-16,0-1-2 0,-3 2 4 0,4-2-2 15,0 1-11-15,-2 0 15 0,2 0-4 0,-1 0-2 16,-2-1 1-16,-1 2-5 0,-1-1 5 0,2 0-5 15,-1 0 5-15,2-1 2 0,1 0 0 0,0 1-2 16,0 0-1-16,1 0 0 0,0-2-3 0,0 2-2 16,0-1 2-16,-2 1-1 0,1-1 0 15,1 0 0-15,0 0-2 0,-1 1-2 0,2 0 0 16,-1-1 0-16,0 1 3 0,1-1-7 0,0 1 3 16,-1 0-1-16,0 0 2 0,0-1 3 0,0 0-6 15,0 1 6-15,-1-1-3 0,1 1 1 0,0-1-3 16,-1 0 4-16,1 1 0 0,1-2-4 0,0 2-1 15,-1-1 1-15,1-1 1 0,0 0-3 16,0 2-5-16,1-1 16 0,-1 0-13 0,-1 1 0 16,1-2 3-16,1 1 7 0,0 1-6 0,-1-2 5 15,1 0-5-15,0 2-1 0,0 0-2 0,-1-1 10 16,0 1-4-16,0-1 4 0,-1 0-5 16,-1 2 6-16,2-2-4 0,-1 1 8 0,1 0-7 15,-1-1 6-15,1 1-3 0,-2 1 5 0,1-2-6 16,-4 2 8-16,0-1-1 0,-1 1-3 0,-1-1 2 15,-1 1 4-15,-1-1-3 0,-1 1 1 0,-1 0 2 16,-3-1-2-16,2 1 1 0,-3 0-1 0,1-1 0 16,-1 1 0-16,-13 0 1 0,23-2 4 0,-23 2-4 15,18-1 0-15,-18 1 2 0,16 0-5 0,-16 0 0 16,13-1 1-16,-13 1-16 0,13-1-27 0,-13 1-44 16,0 0-61-16,14-2-55 0,-14 2-118 0,0 0-89 15,11-3-129-15,-11 3-309 0,0 0-384 0</inkml:trace>
  <inkml:trace contextRef="#ctx0" brushRef="#br0" timeOffset="3197.62">10980 2600 108 0,'-13'-1'285'0,"13"1"-50"0,-18-3 3 16,18 3-29-16,-16-3 15 0,16 3-52 16,-14-2-12-16,14 2-11 0,-12-3-13 0,12 3-11 15,0 0-11-15,-16-2 10 0,16 2-32 16,0 0 7-16,0 0-22 0,-14-3 6 0,14 3-26 15,0 0 7-15,0 0-22 0,0 0 15 0,0 0-9 16,0 0 20-16,0 0-11 0,0 0 0 0,0 0 5 16,0 0 1-16,17-3 3 0,-4 3-2 0,3 0-7 15,2-2-10-15,2 1-5 0,3 0-2 0,5 1 1 16,0-1-3-16,3 1 10 0,2-1-13 0,4 0-7 16,1 1-5-16,-2 0-5 0,3-2-2 0,0 2 0 15,0-1-4-15,-2 1-1 0,1 0-4 0,0 0 2 16,1-1-2-16,-2 1 2 0,1 0-1 0,2 0 0 15,-2 0-5-15,0 0 1 0,1 0 0 0,1-1 1 16,0 1 11-16,0 0-10 0,1-1 10 16,-2 1-8-16,1-2 9 0,-2 2-11 15,3-1 6-15,-9 1-7 0,1 0 2 0,-2 0-2 16,0-1 3-16,1 1 0 0,-2 0-1 0,1 0-3 16,0-1-1-16,-1 1 13 0,3-2-2 0,-2 2-2 15,6-1 3-15,0 1-6 0,0-1 1 0,1 1 3 16,0 0-4-16,0 0-1 0,-2-1 0 0,3 1 0 15,-1 0-1-15,0 0 0 0,-1-1 0 0,-5 2 1 16,1-1-4-16,-1-1 3 0,2 1-1 0,-2 1 0 16,1-2 1-16,-1 2-3 0,-1-2-3 15,1 1 3-15,-1 0-1 0,3 0-1 0,-3 0 3 0,3 0-2 16,4-1 0-16,0 1 2 0,-1 1 0 16,3-1-1-16,-2 1 3 0,3-1 0 0,-3 1-1 15,2-1 1-15,-2 1 0 0,3 0-1 0,-3-1 6 16,-2 2-10-16,-3-2 3 0,-1 1-3 0,-1-1-1 15,0 0 0-15,3 1 0 0,-3 0 5 16,5 1-3-16,3-1 0 0,-7-1 2 0,3 1-3 16,1 0 0-16,-3 0-2 0,3 1-3 0,0-1 4 15,1 1-1-15,-1-1 3 0,1-1-3 0,1 1 0 16,-4 1 0-16,5-1 1 0,-3-1 1 0,0 1 1 16,-5 0-2-16,1 0-1 0,-1-1 1 15,0 0 0-15,-1 2-2 0,1-1 3 0,-2 0 0 16,0-1-1-16,1 3 0 0,-1-3 3 0,2 1-1 15,-2 0-6-15,-1-1 4 0,3 1-4 0,-2 0 1 16,1-1-1-16,-1 1 0 0,3 1 1 0,-1-1 1 16,1 0-1-16,0 0-3 0,0-1 2 0,-2 1 0 15,1 1 0-15,2-1 3 0,-1-1-2 0,-1 1-2 16,1 0 3-16,-2-1-3 0,2 2 5 0,-2-1 1 16,3-1-5-16,-1 0 2 0,0 1 0 0,0-1-1 15,0 0 1-15,5 1 4 0,-5-1-11 0,1 0 6 16,-1-1-1-16,0 1 2 0,0-1 0 0,6 1 1 15,-6-1-2-15,0 1 0 0,0-2-4 0,5 1 5 16,-1 0-2-16,1 0-2 0,-5 1-3 16,5-2 3-16,-5 1-6 0,0 1 3 15,0 0 0-15,0-1 0 0,-2 0 2 0,2 1 0 0,-1 0-1 16,1-1 0-16,0 1 0 0,-1-2 4 16,1 1-3-16,0 1 2 0,0 0-1 0,1-1-2 15,3 1-3-15,1-1 1 0,1 1-1 0,-1-1 0 16,0 1-1-16,1-1 1 0,2 1-3 0,-2-2-2 15,1 1 1-15,-1 0 1 0,2 0 11 0,-2-2-11 16,-1 2 11-16,-1 0-11 0,1 0 9 0,-1-2-4 16,-4 2 8-16,-2 0-10 0,2 0 10 15,0 0-8-15,-1-1-3 0,1 1 9 0,5 0-11 0,-5 0 1 16,0 1 0-16,1-1 7 0,-1 1-4 0,1 0 2 16,-1-2 3-16,0 2-4 0,0 0 4 15,0 0 1-15,0-1 9 0,0 1-7 0,-1-1 7 16,2 1-16-16,-3-1 16 0,1 1-12 0,1-2 9 15,-1 1-10-15,1 0 8 0,0 0-9 0,0 1 8 16,5-1-15-16,-2-2 11 0,-1 3-8 0,-2-1 11 16,1 1-12-16,-1 0 12 0,0 0-13 0,0 0 2 15,0 0-3-15,0 1 4 0,-2-1 1 0,1 0 3 16,0 2-4-16,-1-1 13 0,0-1-9 16,-1 1 7-16,1 0-11 0,-1 0 11 0,0 0-12 15,1 1 14-15,0-1-16 0,1 0 10 16,1 0-8-16,0 1 9 0,-1-1-11 15,1 0 12-15,0 0-14 0,0-1 12 0,-1 1-9 0,1 1 11 16,0-1-11-16,-1 0 14 0,1 0-10 0,-1 0 8 16,-1-1-8-16,1 1 13 0,0 1-11 0,2-1 9 15,-4 0-11-15,8 0 1 0,-5 0 13 0,4 1-15 16,-1 0 13-16,0-1-15 0,2 2 11 0,0-1-9 16,-1 0 11-16,1 0-7 0,-2 0 9 0,1 0-11 15,-6 1 13-15,1-2-10 0,0 2 9 0,-2-2-3 16,-2 1 10-16,0-1-11 0,-4 0 12 15,-3 1-5-15,-1-2 6 0,0 1-11 0,-4 0 11 16,-3-1-13-16,-12 0 5 0,25 0-26 0,-25 0-38 16,17 1-104-16,-17-1-109 0,16 0-140 0,-16 0-435 15,0 0-392-15</inkml:trace>
  <inkml:trace contextRef="#ctx0" brushRef="#br0" timeOffset="4828.46">14506 2885 293 0,'1'-12'361'16,"-1"12"-10"-16,0 0-48 0,0 0-29 15,-1-11-13-15,1 11-14 0,0 0-22 0,0 0-39 0,0 0-30 16,0 0-23-16,0 0-25 0,0 0-13 16,0 0-18-16,0 0-10 0,-1-12-12 0,1 12-2 0,0 0-7 15,0 0-2-15,0 0-5 0,0 0-4 16,0 12 0-16,0-12 3 0,-2 13-3 0,2-13-4 15,-2 18-46-15,0-7 50 0,2-11-46 0,-3 23 46 16,1-9-48-16,-3 1 52 0,3 2-49 0,-2 0 49 16,1 1-53-16,-1 0 49 0,2 0-7 0,-2-1-5 15,1 0-6-15,1 0-1 0,-2 0-8 0,-1-2 2 16,4-1-1-16,-2 1-1 0,0-3-3 0,1 0 1 16,-2-1 0-16,4-1 2 0,0-10-1 15,-4 19-3-15,4-19 2 0,-3 15-1 16,3-15 2-16,-2 12-1 0,2-12 2 0,-2 10 3 0,2-10-4 15,0 0-4-15,-3 14 3 0,3-14 2 16,0 0-4-16,-2 11 1 0,2-11-2 0,0 0-2 16,0 0 0-16,-2 10 2 0,2-10-3 0,0 0 1 15,0 0 1-15,0 0 1 0,0 0 4 0,5 13-2 16,-5-13 6-16,0 0 1 0,9 3-5 0,-9-3 5 16,12 4-2-16,-2-2-1 0,-10-2 0 0,26 4-2 15,-8-3 0-15,1 1 2 0,1 1-1 0,6-2 0 16,1 1 0-16,1 1-2 0,-1-1 0 0,2-1 1 15,3 2 3-15,-2-2-1 0,2 0 2 0,-1 0 1 16,-3 2-3-16,1-2 2 0,1 0-3 16,-6 0-2-16,-2 0 1 0,1 1 0 15,-4-1 0-15,0 0-2 0,-3 0 0 0,-1 0 0 16,-4 1 2-16,-11-2 1 0,24 1-1 0,-24-1 0 16,17 0-45-16,-17 0 69 0,16 1-49 0,-16-1 62 15,0 0-58-15,18 0 58 0,-18 0-55 0,0 0 56 16,14 0-61-16,-14 0 57 0,0 0-59 0,0 0 53 15,14 0-57-15,-14 0 49 0,0 0-67 0,0 0 42 16,0 0-73-16,0 0 33 0,13 0-31 0,-13 0-35 16,0 0-32-16,0 0-45 0,0 0-47 0,0 0-59 15,0 0-34-15,0 0-31 0,0 0-64 0,0 0-244 16,1-11-170-16</inkml:trace>
  <inkml:trace contextRef="#ctx0" brushRef="#br0" timeOffset="5749.09">15072 3229 383 0,'0'0'467'0,"-5"-7"-76"0,5 7-57 16,0 0-27-16,-9-8-6 0,9 8-19 16,0 0-27-16,0 0-31 0,-5-8-34 0,5 8-36 0,0 0-30 0,0 0-26 15,0 0-19-15,0 0-21 0,-8-6-16 0,8 6-5 16,0 0-11-16,0 0-52 0,0 0 44 15,0 0-1-15,0 0-1 0,0 0-5 0,6 12 1 16,-6-12 0-16,7 10-3 0,-7-10 1 0,9 13 1 16,-3-6-5-16,2 1 2 0,-2 1-2 0,1-2 0 15,0 1 0-15,0 1-2 0,2 0-4 0,0 0 3 16,-3 0 0-16,3 0-2 0,-4-2-1 0,3 0-2 16,-3 1 2-16,0-1 3 0,-5-7-1 15,9 11 5-15,-9-11 0 0,9 10-4 0,-9-10 0 16,6 10 1-16,-6-10 2 0,4 8 1 0,-4-8 10 15,0 0 12-15,0 15 8 0,0-15-49 0,-6 12 61 16,6-12-60-16,-8 13 62 0,3-5-60 0,-4-1 60 16,1 2-60-16,-2-1 55 0,0 2-63 15,0-2 64-15,-1 2-66 0,0-2 56 0,1 1-61 16,1 0 58-16,-3 0-55 0,3-2 49 0,-1 0-66 16,5-1-3-16,-4 0-110 0,3 0-44 0,6-6-94 15,-9 10-80-15,9-10-102 0,0 0-373 0,-3 9-386 16</inkml:trace>
  <inkml:trace contextRef="#ctx0" brushRef="#br0" timeOffset="6111.72">15604 3170 164 0,'0'0'684'0,"7"-10"-172"0,-7 10-100 0,5-7-59 15,-5 7-45-15,0 0-47 0,6-7-43 0,-6 7-87 16,0 0 29-16,0 0-66 0,0 0 37 0,0 0-16 16,2 10-15-16,-2-10-14 0,-1 14-1 0,1-14-6 15,-4 21-6-15,3-10-13 0,-2 1-1 16,-1 2-6-16,2 2-6 0,-2-3-6 0,0 3-9 16,-1 0-10-16,1-2-5 0,2 2-1 15,-2-2-2-15,1 1-3 0,-1-2 0 0,3-1-5 16,-2 0 1-16,2-1-2 0,0-1 2 0,1-10-46 15,0 19 71-15,0-19-46 0,2 18 64 0,2-9-55 16,-4-9 50-16,9 15-52 0,-1-9 48 0,2-1-52 16,2 2 35-16,-1-4-67 0,3 0 38 0,0-2-83 15,2 0 27-15,-2 0-39 0,2-2-40 0,1 0-45 16,1-3-36-16,-2 1-59 0,1-2-56 0,-2-1-33 16,-1 0-73-16,-1-2-263 0,0-1-209 0</inkml:trace>
  <inkml:trace contextRef="#ctx0" brushRef="#br0" timeOffset="6320.42">15600 3122 366 0,'-13'-6'602'0,"13"6"-152"0,-8-4-88 0,8 4-41 15,0 0-29-15,-7-6-47 0,7 6-88 0,0 0 10 16,0 0-71-16,0 0 21 0,6-6-67 0,-6 6 28 15,16-1-14-15,-16 1-12 0,25 0-5 16,-10 1-8-16,-1 1-23 0,5-1-23 0,-2 0-53 16,2 1-62-16,-2 1-83 0,0 0-66 0,-5-1-55 15,2 1-65-15,-3 1-286 0,-11-4-184 16</inkml:trace>
  <inkml:trace contextRef="#ctx0" brushRef="#br0" timeOffset="6497.76">15546 3275 360 0,'0'0'417'0,"0"0"-30"16,-5 8-37-16,5-8-33 0,0 0-46 0,9 6-50 15,-9-6-50-15,13 3-34 0,-13-3-24 0,21 3-23 16,-8-2-17-16,1-1-20 0,1 2-7 0,2-2-16 16,2 0-47-16,-1-2-70 0,1 0-77 0,-1 0-57 15,2-1-33-15,-5 1-78 0,3-2-284 0,-3-1-128 16</inkml:trace>
  <inkml:trace contextRef="#ctx0" brushRef="#br0" timeOffset="6929.15">15862 3212 101 0,'0'0'358'0,"0"0"-94"16,0 0-19-16,0 0 0 0,0 0-20 0,0 0-17 16,0 0-15-16,9 5-19 0,-9-5-16 0,6 7-1 15,-6-7-1-15,6 11 0 0,-6-11-4 0,8 14 3 16,-4-6-11-16,0 2-13 0,-1 0-11 0,3 0-15 15,-6-10-13-15,4 20-20 0,-2-10-6 16,-2-10-11-16,4 19-7 0,-4-19-5 0,1 16-8 16,-1-16-5-16,3 15-4 0,-3-15 0 0,0 13-5 15,0-13 8-15,0 0-4 0,1 15 1 0,-1-15 5 16,0 0-2-16,0 0-5 0,-1 11-6 0,1-11-3 16,0 0-3-16,0 0-7 0,0 0-14 0,-5-9 4 15,5 9-3-15,-2-11 10 0,2 11-16 0,2-17-4 16,-1 7 1-16,2-1 1 0,2-2 1 0,-1-1 6 15,2 1-1-15,2 1-49 0,-1 0 54 0,0 1-53 16,2 1 60-16,1 0-50 0,-1 3 48 16,1-2-46-16,0 4 54 0,-1 1-50 0,1 0 51 0,2 2-4 15,-12 2-5-15,22 1-9 0,-22-1 5 0,21 4-4 16,-9 0 5-16,-2 1-1 0,0 4 4 16,2-1 0-16,-2 1 1 0,-1 1 4 0,-1 1 9 15,0 1 3-15,-1 0-5 0,-1 1 1 0,0-1-1 16,-3 0 3-16,2 0-2 0,-3 0 0 0,-1-1-1 15,0 1-4-15,-1-12-26 0,-1 21-51 0,1-21-80 16,-3 19-88-16,3-19-88 0,-5 17-84 0,5-17-449 16,-3 11-405-16</inkml:trace>
  <inkml:trace contextRef="#ctx0" brushRef="#br0" timeOffset="7913.04">16515 3338 444 0,'0'0'488'15,"-1"-13"-36"-15,1 13-45 0,-6-13-29 0,6 13-36 16,-6-13-42-16,6 13-42 0,-9-12-48 0,9 12-43 16,-11-10-40-16,11 10-29 0,-13-6-23 0,13 6-18 15,-18-1-14-15,18 1-6 0,-23 3-10 0,13 1-6 16,-3 2-2-16,0 0-3 0,0 1-2 0,1 2-3 15,0 0-1-15,2 1 0 0,-2-1 1 0,3 2-2 16,0 0 5-16,3 0-1 0,-1 0-2 16,1-2 1-16,2 1 0 0,1-1 1 0,3-9-3 0,-2 16 4 15,2-16-7-15,5 16-7 0,1-10-4 16,0 1-5-16,4-1 1 0,-1-2-6 0,1 0 0 16,3-2-1-16,0-1-5 0,1-1 2 0,-2-1 2 15,4-5 12-15,-2 2 1 0,3-3-2 0,-3-1 3 16,-1-1 0-16,1-3 3 0,-3 1 4 15,1-1 9-15,-3 0 2 0,0-1-2 16,-3 2 3-16,2 0 12 0,-3 0 7 0,-1 3-6 16,-1-2-7-16,-3 10-2 0,6-14-62 0,-6 14 53 15,2-12-16-15,-2 12-4 0,0 0-3 0,0 0-2 16,-2-10 1-16,2 10-1 0,0 0 2 0,-7 9 3 16,7-9 2-16,-5 11 0 0,5-11 9 0,-5 15-3 15,5-15-1-15,-3 18 1 0,3-18 3 0,-1 18-1 16,1-18 1-16,3 18 1 0,-3-18 3 0,3 18 3 15,1-10 2-15,3 1-1 0,-1-2 0 0,4-1 7 16,-1 0-66-16,2 0 41 0,1-2-13 0,0-1-9 16,2-2-28-16,-1-1-16 0,1-1-4 0,1-1-5 15,0-3 7-15,1-2 2 0,-1-4-5 0,0-1 12 16,1-4 27-16,-1 1-7 0,-1-7 8 0,0 1 10 16,-2-3 11-16,0-1 7 0,-3-1-29 0,0 0 51 15,-2 4-25-15,0 0 47 0,-2 1-35 16,-1 5 66-16,0 0-34 0,0 3 53 0,-1 0-60 0,-1 3 37 15,-2 10-69-15,6-17 34 0,-6 17-50 16,3-11 58-16,-3 11-42 0,0 0 50 16,0 0-45-16,0 0 58 0,0 0-54 0,0 20 58 0,-3-10-53 15,1 2 57-15,-1 3-52 0,0 1 60 16,0 2-9-16,-1 0-9 0,0 0-11 0,0 1-4 16,1 1-13-16,0-2-6 0,-2 0 4 0,1-1-1 15,0-1-8-15,2 0-1 0,-1-2-2 0,-1-2 1 16,3 0-53-16,-2-2 61 0,1 0-49 0,2-10 65 15,-4 15-53-15,4-15 66 0,-4 13-53 0,4-13 60 16,0 0-58-16,-3 12 54 0,3-12-59 16,0 0 53-16,0 0-68 0,0 0 45 0,0 0-72 0,0 0 50 15,10-12-63-15,-5 4 51 0,0-1-52 16,3-1 53-16,2-2-49 0,0 0 56 0,3 0-52 16,2 0 60-16,-1 0-56 0,0 2 56 0,-1 2-5 15,1 0-5-15,-1 3-8 0,-2 1-5 0,1 1 9 16,-1 1-2-16,-11 2-5 0,23 2 2 0,-23-2 0 15,18 5 5-15,-8 0 0 0,-2 0 3 0,-1 2-4 16,-1 1 6-16,-1 1 5 0,-1-1-3 0,0 2 3 16,-2-1 2-16,-2-9 1 0,2 20-3 15,-2-20 6-15,-3 19 0 0,0-9 1 0,0-1 0 16,-4 0 3-16,1-1 2 0,-2 1-4 0,-2-1 3 16,-3-3-55-16,0 2 59 0,-1-2-59 0,0-2 47 15,0-1-13-15,0 0-33 0,0-4-34 0,-1 1-38 16,1-1-44-16,-3-2-51 0,4-1-51 0,-1-2-58 15,3-1-58-15,-1-2-371 0,6 0-255 16</inkml:trace>
  <inkml:trace contextRef="#ctx0" brushRef="#br0" timeOffset="8179.01">17277 3041 627 0,'0'0'555'0,"12"-5"-149"16,-12 5 7-16,0 0-81 0,13-5-19 0,-13 5-111 16,0 0 2-16,0 0-91 0,0 0 22 0,14 4-64 15,-14-4 41-15,3 10-64 0,-3-10 46 0,2 18-45 16,1-7 48-16,-3 2-58 0,0 2 59 0,-3 2-14 16,2-1-11-16,0 2-9 0,0 0-13 0,-2 2 4 15,2-2-2-15,-3 1-12 0,1 0-55 0,1-1 55 16,-1 0-57-16,-1 0 49 0,2 1-48 0,-3-1 47 15,2 0-58-15,1-1 7 0,-1 1-127 0,0 0-56 16,3-3-159-16,0 1-146 0,0-1-471 16,2-2-572-16</inkml:trace>
  <inkml:trace contextRef="#ctx0" brushRef="#br0" timeOffset="8634.04">17498 3336 430 0,'0'0'539'16,"0"0"-136"-16,0 0-100 0,2-10-55 0,-2 10-40 15,0 0-36-15,0 0-36 0,0 0-24 0,14-1-22 16,-14 1-17-16,10 2-11 0,-10-2-13 16,12 4-2-16,-12-4-4 0,17 4 2 0,-17-4-4 15,19 3-1-15,-19-3 1 0,16 1 4 0,-16-1 8 16,21-1 5-16,-21 1 3 0,19-3 10 0,-19 3 4 15,17-7 1-15,-8 3-5 0,-9 4 0 0,14-10 2 16,-14 10 14-16,12-11-52 0,-12 11 57 0,8-13-60 16,-8 13 45-16,4-15-67 0,-4 15 48 0,2-15-57 15,-2 15 51-15,-3-16-52 0,0 6 52 0,3 10-64 16,-6-18 52-16,2 9-60 0,-1 2 56 0,5 7-66 16,-12-14 51-16,12 14-57 0,-11-11 53 0,11 11-58 15,-16-7 56-15,16 7-54 0,-19 0 55 16,19 0-48-16,-21 6 52 0,8-2-49 0,0 4 71 15,1 1-58-15,0 2 55 0,-1 1-1 16,0 1 1-16,2 2-2 0,2-2-7 0,1 0 1 16,0 2-52-16,2-1 55 0,2-1-52 0,2 0 56 15,2-1-48-15,1 0 52 0,3 1-54 0,4 0 60 16,3-3-50-16,4 1 45 0,4 0-54 0,3-1 48 16,1-4-53-16,1 2 50 0,3-3-60 0,1-1 8 15,-1-1-101-15,1-2-3 0,-1 1-92 0,0-4-120 16,-2-1-118-16,-1 1-576 0,0-4-642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2T03:07:07.5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24918 8836 111 0,'0'0'415'0,"0"0"-98"16,0 0 28-16,-2-14-84 0,2 14 45 15,0 0-73-15,-5-7 36 0,5 7-82 0,0 0 28 16,-11-2-61-16,11 2 37 0,0 0-56 0,-17 4 39 15,17-4-60-15,-15 8 37 0,6-2-68 0,1 1 43 16,-1 3-63-16,-3 0 45 0,3 1-57 0,-3 4 4 16,1 1-7-16,0-1 1 0,1 2 0 15,0 0-6-15,2-1-28 0,1 4 19 0,1-5-24 16,1 2 27-16,2 1-32 0,1-2 26 0,2 1-32 16,2-2 31-16,0 1-9 0,2-2-4 0,2 1 1 0,2-4-6 15,1 1-2-15,3-2 0 0,1-2-16 16,-1-1-37-16,3 0-39 0,1-4-56 0,2 1-69 15,-1-3-88-15,-1-1-54 0,3-1-41 16,-2-1-38-16,-1-2-382 0,1-2-343 0</inkml:trace>
  <inkml:trace contextRef="#ctx0" brushRef="#br0" timeOffset="249.49">25162 8947 79 0,'0'0'466'0,"6"-14"-108"0,-6 14 44 16,4-11-81-16,-4 11 39 0,4-9-80 0,-4 9-2 15,0 0-93-15,6-10 25 0,-6 10-55 0,0 0 48 16,0 0-67-16,0 0 32 0,0 0-67 16,0 0 41-16,3 10-71 0,-3-10 52 0,-2 12-58 15,2-12 7-15,-1 18 9 0,1-18-3 16,-1 21-7-16,1-9-39 0,-2 1 21 0,-1-1-19 16,3 2 0-16,-3 0-28 0,2-1 27 0,0 1-30 15,0-2 22-15,-1-1-38 0,1 2-12 0,1-3-58 16,-4 1-41-16,4-11-64 0,-4 17-82 0,4-17-69 15,-5 12-39-15,5-12-41 0,-9 6-58 0,9-6-257 16,0 0-240-16</inkml:trace>
  <inkml:trace contextRef="#ctx0" brushRef="#br0" timeOffset="629.7">25120 8953 148 0,'2'-13'453'0,"3"1"-104"0,-2 2 49 15,1 0-90-15,2-2 38 0,2 1-79 0,-2 0 5 16,3 2-79-16,0 0 29 0,2 1-70 15,0 0 37-15,0 3-71 0,1 0 40 0,-2 1-72 16,3 0 37-16,-2 3-70 0,1 0 37 0,-12 1-60 16,23 1 41-16,-12 3-63 0,-1 0 55 0,-1 0-62 15,1 2 48-15,-2 2-61 0,-1-1 56 0,-1 2-59 16,-2-1 59-16,-4-8-61 0,3 17 53 0,-3-17-52 16,-3 19-7-16,-1-11 4 0,-2 1-2 0,-1-2 4 15,-5 1-3-15,1-1-4 0,-1-2 45 16,-1 1-54-16,1-2 53 0,-2-2-57 0,3 0 57 15,-3 1-52-15,2-2 49 0,12-1-51 0,-20 2 53 16,20-2-48-16,-16 1 50 0,16-1-52 0,0 0 56 16,-15 0-54-16,15 0 55 0,0 0-46 0,0 0 59 15,0 0-44-15,4 10 45 0,-4-10-58 16,9 7 7-16,-2 0 3 0,-7-7 6 0,11 12 5 16,-2-3 3-16,-2-1 2 0,1 3 7 0,0-1 6 15,3 2-18-15,-4-1 28 0,2 1-29 0,0 0 24 16,-2 0 5-16,2 0-15 0,-1-1-3 0,2-1-9 15,-1 1-40-15,1-2-78 0,0 0-125 16,-3-3-127-16,1-1-127 0,1-1-440 0,-9-4-510 0</inkml:trace>
  <inkml:trace contextRef="#ctx0" brushRef="#br0" timeOffset="1364.41">25513 9093 198 0,'5'-10'552'0,"-5"10"-135"0,0 0-70 16,0 0-30-16,9-7-32 0,-9 7-40 0,0 0-55 15,13-2-34-15,-13 2-28 0,0 0-26 0,18 0-17 16,-18 0-15-16,13 0-11 0,-13 0-12 16,12-2-7-16,-12 2-5 0,13-2 37 0,-13 2-54 15,11-5 36-15,-11 5-52 0,12-6 42 0,-12 6-51 16,7-8 46-16,-7 8-51 0,6-11 52 0,-6 11-53 15,2-12 54-15,-2 12-38 0,-2-13 52 0,2 13-39 16,-2-12 53-16,2 12-50 0,-7-13 53 0,7 13-55 16,-9-9 55-16,9 9-56 0,-9-9 50 0,9 9-58 15,-11-4 58-15,11 4-62 0,0 0 52 16,-19 0-55-16,19 0 3 0,-12 4 3 0,5 2 4 16,0-1 1-16,0 1 7 0,0 2 3 0,1-1 11 15,-1 3 5-15,3-1-24 0,-3 1 35 0,2-1-30 16,1 2 21-16,0 0-24 0,1 1 23 15,2-1-31-15,1-11 26 0,1 21-26 0,2-11 29 16,3 0-24-16,-2-1 31 0,6 0-36 0,-1-1 33 16,4-1-48-16,3 0-6 0,-1-1-38 0,3-1-28 15,0-1-43-15,2-2-69 0,3-1-69 0,-2-1-64 16,3-2-7-16,-1-3 7 0,0-2 13 0,1-1 27 16,-2-2 7-16,-3-1 51 0,1-1 38 0,-1 0 47 15,0-1 23-15,-4 0 40 0,1-1 42 0,-3 1 45 16,-1 3 27-16,-3-3 18 0,0 3 32 15,-3 0 23-15,2 1-6 0,-4 0 61 0,0 1-53 16,-4 8 65-16,4-14-59 0,-4 14 50 16,3-11-63-16,-3 11 46 0,0 0-54 0,-4-10 44 15,4 10-49-15,0 0 35 0,-7-6-34 0,7 6 17 16,0 0-52-16,0 0 45 0,-14 2-59 0,14-2 42 16,-7 6-55-16,7-6 41 0,-6 10-58 0,6-10 49 15,-4 11-56-15,4-11 50 0,-3 13-58 0,3-13 7 16,0 15 4-16,0-15 6 0,1 15 3 0,-1-15 1 15,6 16 7-15,-4-6-7 0,2-1-1 0,1-1 4 16,-1 2 0-16,2-2-2 0,0 0-2 0,-2 2-7 16,0-2 12-16,3 0-22 0,-5 0-1 0,4 0 0 15,-6-8 2-15,4 12 5 0,-4-12-6 16,2 13 1-16,-2-13-4 0,-4 8-5 16,4-8-10-16,-10 7-15 0,10-7-14 0,-13 4-17 15,13-4-23-15,-22 0-26 0,11-1-33 0,-3 0-39 16,1-2-44-16,1-1-36 0,-3-1-28 0,4 2-67 15,-1-2-348-15,5 0-215 0</inkml:trace>
  <inkml:trace contextRef="#ctx0" brushRef="#br0" timeOffset="1796.55">26138 9056 4 0,'0'0'430'0,"11"3"-110"0,-11-3-49 16,0 0-32-16,0 0-43 0,11 4-31 0,-11-4-26 15,0 0-23-15,14 5-13 0,-14-5-11 0,9 2-4 16,-9-2-11-16,0 0-5 0,18 0-12 0,-18 0 3 16,0 0-9-16,15-1 1 0,-15 1 4 0,12-5-2 15,-12 5-1-15,9-6-3 0,-9 6 6 0,6-8 3 16,-6 8 52-16,5-11-56 0,-5 11 44 0,4-13-50 15,-4 13 42-15,0-11-50 0,0 11 48 0,0-14-50 16,0 14 60-16,-4-11-52 0,4 11 49 16,-3-9-56-16,3 9 52 0,-8-7-58 0,8 7 49 15,-9-5-58-15,9 5 45 0,0 0-54 16,-16 1-1-16,16-1 5 0,-11 6 3 0,4 0 5 16,7-6 7-16,-11 12 3 0,6-3-1 0,1-1 2 15,0 2-11-15,1 1-26 0,1-1 27 0,0 1-31 16,-1 1 25-16,3-12-28 0,3 23 24 0,-1-12-25 15,2 0 24-15,1-2-30 0,-1 2 32 0,5-1-30 16,0 0 25-16,0-2-52 0,2 0-1 0,1-3-31 16,-1-2-38-16,0 1-53 0,1-1-60 0,0-2-46 15,0-2-60-15,1-2-29 0,-4-2-30 16,5-1-39-16,-3-1-271 0,0-3-198 0</inkml:trace>
  <inkml:trace contextRef="#ctx0" brushRef="#br0" timeOffset="2080.82">26450 8883 112 0,'2'-11'454'16,"-2"11"-95"-16,4-15 56 0,-4 15-85 0,3-10 27 16,-3 10-90-16,0 0-2 0,4-12-66 0,-4 12 25 15,0 0-61-15,0 0 35 0,0 0-73 0,0 0 40 16,0 0-66-16,0 0 38 0,4 14-63 0,-4-14 56 16,-2 17-61-16,2-7 8 0,-2 3 8 15,0 0 2-15,0 3 2 0,-1-1-27 0,1 2 25 16,0-2-27-16,0 1 24 0,0 0-30 0,0 0 25 15,0-1-23-15,1 0 19 0,-1-1-23 0,2-1 16 16,0 1-26-16,0-2 15 0,2 0-29 0,-1-1 7 16,1 0-37-16,2-2-6 0,-2 1-55 0,2-2-2 15,3 0-69-15,-2-2-22 0,4-2-23 0,0 2-26 16,-9-6-41-16,18 4-46 0,-18-4-51 16,20 0-21-16,-20 0-21 0,22-3-37 0,-11 0-356 15,1-2-298-15</inkml:trace>
  <inkml:trace contextRef="#ctx0" brushRef="#br0" timeOffset="2242.42">26465 9023 297 0,'0'0'281'0,"0"0"-84"0,0 0-27 15,3-9-43-15,-3 9-16 0,14-3-30 16,-14 3-22-16,20-1-28 0,-7-1-32 0,-2 1-30 15,3 0-26-15,1 0-41 0,-1 0-59 0,1-2-160 16,4 1 225-16</inkml:trace>
  <inkml:trace contextRef="#ctx0" brushRef="#br0" timeOffset="2479.35">26737 8868 105 0,'0'0'511'16,"0"0"7"-16,0-14-89 0,0 14 26 0,0 0-103 15,2-11-19-15,-2 11-98 0,0 0 19 16,10-5-87-16,-10 5 31 0,11 2-73 0,-11-2 37 16,13 10-57-16,-3-3 48 0,-2 4-51 0,1 2 11 15,1-2-3-15,0 6-7 0,1 0-2 0,-4 1-27 16,3 1 16-16,-4 1-30 0,1 1 16 0,-1 0-38 16,0 3 12-16,-2-1-28 0,-4 0 17 15,2-3-7-15,-4 2-6 0,2 1-22 0,-8-1-88 16,2-1-116-16,-7 3-67 0,-3-2-216 0,0-3-131 15,-6 0-478-15,-1-3-709 0</inkml:trace>
  <inkml:trace contextRef="#ctx0" brushRef="#br0" timeOffset="3546.59">24855 9789 396 0,'0'0'452'0,"-5"-8"-59"15,5 8 2-15,0 0-84 0,-6-10 28 0,6 10-83 16,0 0 20-16,0 0-69 0,-14 1-24 16,14-1-24-16,-11 10-29 0,5-2-17 0,1 1-20 0,-2 1-30 15,0 2 15-15,0 1-27 0,2 2 15 0,0 0-28 16,0 2 22-16,3 0-4 0,-1 0-7 15,3 0 8-15,0 0-5 0,0-1-9 0,3 1 0 16,0-2-6-16,4 1-6 0,-1-1-16 0,2-2-33 16,1-1-34-16,3-3-68 0,1 0-38 0,4-2-147 15,0-1-63-15,3-3-63 0,0-1-70 0,2-4-288 16,2-1-310-16</inkml:trace>
  <inkml:trace contextRef="#ctx0" brushRef="#br0" timeOffset="3877.94">25268 9776 353 0,'0'0'391'0,"-6"-10"-75"0,6 10 31 0,-9-11-90 15,9 11 40-15,-11-6-79 0,11 6 23 0,-16-5-79 16,16 5 30-16,-14 0-73 0,14 0 35 0,-16 5-54 16,16-5 35-16,-15 7-56 0,7-1 39 0,2 0-57 15,0 0-8-15,1 3-11 0,-1-1-4 0,6-8-5 16,-5 18 5-16,5-18-2 0,-1 19 8 0,2-8-14 15,3 0 20-15,1 0-21 0,0-1 15 0,3 2 5 16,-3-1-2-16,5 1-9 0,0-1 0 0,1-2-2 16,-2 2-3-16,1-1-3 0,0-1-6 15,0 0-5-15,-5-2-3 0,3 0-4 16,0 1-1-16,-8-8 0 0,11 13 4 0,-11-13-9 16,8 12 1-16,-8-12 0 0,4 11-2 0,-4-11 0 15,-4 10-3-15,4-10-7 0,-7 9-8 0,7-9-15 16,-12 7-20-16,4-3-33 0,8-4-35 0,-20 3-42 15,20-3-35-15,-20 1-47 0,20-1-44 0,-21-2-30 16,10-2-53-16,1 1-87 0,10 3-205 0,-11-9-168 16</inkml:trace>
  <inkml:trace contextRef="#ctx0" brushRef="#br0" timeOffset="4278.79">25479 9914 285 0,'0'0'406'0,"0"0"-84"0,7 5-42 0,-7-5-34 15,0 0-29-15,8 6-37 0,-8-6-20 0,8 7-38 16,-8-7-15-16,11 3-24 0,-11-3-19 0,12 2-9 16,-12-2-8-16,13 2-10 0,-13-2 1 0,12-2-3 15,-12 2-12-15,12-4-5 0,-12 4-5 0,11-9 0 16,-11 9-5-16,10-12 2 0,-10 12 17 0,6-13 16 15,-6 13 6-15,5-14 56 0,-5 14-51 16,0-15 56-16,0 15-43 0,-4-13 50 16,4 13-44-16,-4-13 45 0,4 13-58 0,-7-10-2 0,7 10-7 15,-10-6-3-15,10 6 3 0,0 0 0 16,-15-2-6-16,15 2-4 0,-14 5-1 0,14-5-4 16,-11 9 0-16,5-2-21 0,1 2 20 0,0 0-21 15,0 2 13-15,3 0-22 0,0 1 17 0,0 1 2 16,2-1-3-16,0 1-10 0,2 0 2 0,0-2-2 15,2 3 1-15,2-2-1 0,0-2-3 0,3 1-2 16,2-2-17-16,1-2-46 0,1 0-60 0,3-2-37 16,-3-3-131-16,5 1-51 0,-2-3-46 0,2-3-60 15,-2 1-350-15,6-5-315 0</inkml:trace>
  <inkml:trace contextRef="#ctx0" brushRef="#br0" timeOffset="4546.01">25883 9723 69 0,'1'-11'579'0,"-1"11"-152"0,2-17 29 16,-2 17-81-16,3-12 11 0,-3 12-119 0,0 0 10 16,2-12-82-16,-2 12 25 0,0 0-75 0,0 0 36 15,0 0-73-15,0 0 45 0,6 10-66 0,-6-10 55 16,1 15-55-16,-1-15 14 0,0 23 4 0,0-9-8 16,-1 2-19-16,-1 2 17 0,2 0-21 0,-2 1 14 15,0 1-33-15,0 2 18 0,-1-3-33 0,1 2 13 16,1-2-4-16,-1 0-5 0,2 0 2 15,0-1-11-15,2-1-5 0,-2-1-9 0,3 0-10 16,0-3-19-16,-1-3-23 0,2 1-31 0,0-1-49 16,1-3-50-16,3-1-33 0,2-1 4 15,-10-5-115-15,14 4-27 0,-14-4-82 0,22-1-34 16,-22 1-34-16,21-6-313 0,-13 1-320 0</inkml:trace>
  <inkml:trace contextRef="#ctx0" brushRef="#br0" timeOffset="4731.76">25810 9856 367 0,'0'0'428'0,"0"0"-58"16,-11-5-38-16,11 5-44 0,0 0-42 16,0 0-47-16,0 0-44 0,17-4-37 0,-17 4-26 15,18 0-14-15,-5-1-20 0,2 1-43 0,2-1-58 16,1-1-55-16,3 1-56 0,-3-2-68 0,4 1-90 15,-5-2-289-15,2-1-114 0</inkml:trace>
  <inkml:trace contextRef="#ctx0" brushRef="#br0" timeOffset="4961.78">26144 9692 455 0,'0'0'561'0,"0"-14"-14"0,0 14-95 15,1-10 4-15,-1 10-131 0,2-10-3 0,-2 10-105 16,0 0 18-16,9-6-89 0,-9 6 26 15,13 4-81-15,-13-4-6 0,11 13-5 0,-4-3 2 16,2 3 12-16,-2 1 8 0,0 4-16 0,-1 1 42 16,1 2-11-16,0 0 13 0,-3 2 9 0,-1 1-12 15,-1 0 10-15,0 1-27 0,-2 0-5 0,-2 0-29 16,-2-2-4-16,1 1-27 0,-3 0-14 0,-4-2-70 16,-1 2-127-16,-3-1-137 0,-3-2-131 0,-2-2-234 15,-3-2-636-15,-2-2-906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7-10T07:57:56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 892 261 0,'0'0'391'0,"0"0"-45"0,-4-14-31 16,4 14-29-16,0 0-12 0,-5-13-25 16,5 13-20-16,-7-10-21 0,7 10-11 0,-8-12-19 15,8 12-26-15,-9-10-25 0,9 10-13 0,-11-10-18 16,11 10-13-16,-13-7-23 0,13 7-13 0,-13-6-14 15,13 6-8-15,-16-1-14 0,16 1 0 0,-23 3-4 16,11 2-5-16,-2 1-2 0,-1 2-1 0,1 3-5 16,-4 0-12-16,5 2 17 0,-3 2 7 0,5 0-6 15,-3 2 0-15,5-1 4 0,0 3-7 0,-2-1 2 16,6 1 1-16,-2-1 2 0,5 4 1 0,-1-3 1 16,3-3 0-16,0 2-5 0,1-2 3 15,2 1 5-15,1-2 1 0,0-1 1 0,1 0 4 16,4-1 5-16,-2-1 16 0,4-2 1 0,1 0 9 15,1-1-13-15,3-3 4 0,1 1-13 16,1-2 9-16,0-3-14 0,1 2 8 0,-2-3-27 16,3-1-18-16,1-1-49 0,-3-1-51 0,1-2-53 15,0 1-60-15,0-4-65 0,2 0-60 0,-5-1-52 16,2-2-335-16,-5 2-251 0</inkml:trace>
  <inkml:trace contextRef="#ctx0" brushRef="#br0" timeOffset="282.39">1703 829 120 0,'0'0'618'0,"-2"-13"-108"0,2 13-62 0,-3-12-28 16,3 12-44-16,-3-10-85 0,3 10-40 0,0 0-66 15,-3-10-42-15,3 10-44 0,0 0-18 0,0 0-25 16,0 0-5-16,0 0-3 0,0 0 8 0,-3 15-20 15,3-15 40-15,-1 21-14 0,1-8 24 0,0 1-24 16,-2 2 19-16,1 2-19 0,1-1 23 16,-1 0-43-16,0 2 17 0,1-1-32 0,0 0 15 15,-2 2-24-15,0-2 28 0,2-1-40 0,0 2 27 16,0-1-45-16,0-2-6 0,-3 1-57 0,3-3-50 16,0 0-73-16,0 0-73 0,3-2-104 15,-3 1-150-15,2-3-408 0,-2-10-510 0</inkml:trace>
  <inkml:trace contextRef="#ctx0" brushRef="#br0" timeOffset="795.14">1966 979 170 0,'0'0'666'0,"-7"-7"-170"0,7 7-97 0,-9-5-56 0,9 5-50 15,0 0-59-15,-8-8-50 0,8 8-38 16,0 0-36-16,0 0-22 0,-12 3-17 0,12-3-13 16,-7 8-11-16,7-8-10 0,-6 13-7 0,6-13-6 15,-7 16-6-15,5-6 1 0,-1 0-5 0,0-1-3 16,0 2-7-16,3 0 6 0,-2-1-2 16,1 1-5-16,1-11 1 0,1 21 4 0,1-11 1 15,-2 1 2-15,3-1 3 0,3 0 7 0,-2-2 4 16,3-1 2-16,2 1-1 0,-1-1-1 0,1-1 6 15,1-3-5-15,1 1 1 0,0-3-10 0,1 1-6 16,0-3 12-16,1-1 11 0,-1-2-12 16,0-1 7-16,2-2-11 0,-3 0 0 0,1-2-4 15,-1-1 10-15,-3-3-8 0,2 3 12 0,-2-2-15 16,-2-2 13-16,0 3-21 0,-3-3 12 0,-1 2-19 16,-1 1 10-16,-2-1-12 0,-1 1 10 0,-1 0-37 15,-2 2 28-15,-1-1-11 0,-3 2 12 0,-1-1-6 16,-1 1 13-16,-2 2-16 0,-1 3 5 0,-3-1-6 15,4 2 3-15,-1 2-11 0,0-1-6 0,0 2-28 16,3 1-28-16,-1 1-47 0,0 0-51 0,0 3-51 16,4-2-60-16,1 2-74 0,0 2-60 0,7-8-261 15,-4 11-193-15</inkml:trace>
  <inkml:trace contextRef="#ctx0" brushRef="#br0" timeOffset="1082.03">2507 1001 120 0,'0'0'592'0,"0"-14"-126"0,0 14-56 0,-1-13-38 15,1 13-22-15,-5-13-31 0,5 13-39 0,-7-15-52 16,7 15-33-16,-9-13-52 0,9 13-21 0,-12-10-53 15,12 10 9-15,-12-8-25 0,12 8-5 16,-14-3-20-16,14 3 3 0,-17 2-21 0,7 0 7 16,0 3-10-16,-2 2-2 0,2 0-10 0,-1 3-7 15,0 0 13-15,2 2 0 0,1 0-2 0,0 0 7 16,3 2-8-16,-1 0 6 0,0 0-8 0,4-1 10 16,0 1-7-16,1-1 15 0,2-1-18 0,2 0 14 15,1 0-6-15,1-1 14 0,3 0-9 0,1-1 16 16,3 0-17-16,1-3 7 0,2-1-18 0,2-1-24 15,1-2-56-15,1-1-71 0,0-2-78 16,0-1-102-16,1-2-101 0,-1-1-436 0,1-4-424 16</inkml:trace>
  <inkml:trace contextRef="#ctx0" brushRef="#br0" timeOffset="1350.48">2779 680 160 0,'0'0'620'0,"-2"-15"-89"16,2 15-54-16,-3-13-27 0,3 13-87 0,0 0-66 16,-1-12-73-16,1 12-44 0,0 0-53 0,-3-10-28 15,3 10-31-15,0 0-2 0,0 0-19 16,0 0 15-16,-1 14-10 0,1-14 20 0,0 22-2 0,0-4 42 16,-1 1-36-16,1 0 43 0,-2 1-38 15,1 0 20-15,0 6-36 0,-1-2 11 0,1 1-8 16,0 1-8-16,0-2 1 0,-1 1-23 0,0-2 3 15,1 0-10-15,-1-1-10 0,1-3-26 0,1 1-58 16,0-1-84-16,-1-1-76 0,1-1-93 0,0-5-153 16,0 3-135-16,1-4-362 0,0-1-555 0</inkml:trace>
  <inkml:trace contextRef="#ctx0" brushRef="#br0" timeOffset="1731.74">3041 896 536 0,'0'0'465'0,"0"0"-106"0,7-9-61 0,-7 9-37 15,0 0-23-15,0 0-42 0,0 0-36 0,0 0-27 16,0 0-21-16,0 0-17 0,0 0-7 0,0 0-10 16,-12 4 0-16,12-4-4 0,-17 9-4 0,8-6-5 15,-2 2-12-15,-1-1-4 0,0 2-5 0,-4-1-2 16,2-1-11-16,-1-1 3 0,0 4-10 0,-1-3-1 15,1-1-9-15,1 1-4 0,1-2-9 16,0-1 1-16,2 1-2 0,11-2-3 0,-22 5-6 16,22-5 5-16,-14 0-7 0,14 0-2 0,-13 3-7 15,13-3 7-15,0 0 0 0,0 0-5 0,0 0 6 16,0 0 2-16,0 0 0 0,10 4-1 0,-10-4-5 16,13 3 5-16,-13-3-2 0,18 8-4 0,-9-4 5 15,0 2 0-15,1 0 7 0,-1 3 11 0,2-1-3 16,-1 2 4-16,0-1 4 0,-1 1-5 0,1 2 6 15,0-2-4-15,-2 3-4 0,1-2-8 0,-2 1-13 16,1 0-24-16,0-1-39 0,-2 0-64 0,2-3-69 16,-3 2-105-16,-5-10-96 0,10 15-292 0,-10-15-213 15</inkml:trace>
  <inkml:trace contextRef="#ctx0" brushRef="#br0" timeOffset="2166.89">3205 999 354 0,'0'0'469'0,"0"0"-121"0,0 0-63 0,0 0-53 16,0 0-26-16,0 0-44 0,11-3-21 0,-11 3-35 15,0 0-12-15,13 3-29 0,-13-3-2 0,10 3-10 16,-10-3 4-16,12 1-5 0,-12-1 5 0,11 2-5 15,-11-2-1-15,0 0 1 0,17 0 9 16,-17 0-1-16,11-3 2 0,-11 3 6 0,9-4-14 16,-9 4 6-16,9-7-5 0,-9 7-9 0,8-10-6 15,-8 10 4-15,4-11-2 0,-4 11 17 0,2-12 2 16,-2 12 10-16,2-12-6 0,-2 12 6 0,0-12-16 16,0 12 9-16,-2-13-13 0,2 13-1 0,-2-11-21 15,2 11 3-15,-5-10-12 0,5 10-7 16,-10-8-20-16,10 8 6 0,-12-3-12 15,12 3 17-15,-15 2-12 0,6 2 4 0,-2 1-11 0,1 1 11 16,0 1-8-16,0 3 7 0,1 0-8 16,-1 1 9-16,3 1-8 0,1 0 8 0,1 0-7 15,0 0 11-15,2-2-8 0,2 3 16 0,1-13-9 16,1 22 17-16,2-13-9 0,4 4 10 0,2-2-7 16,3-1-15-16,4-2-57 0,5 0-89 0,-2-1-106 15,4-1-141-15,2-2-129 0,3-4-316 0,-1 0-385 16</inkml:trace>
  <inkml:trace contextRef="#ctx0" brushRef="#br0" timeOffset="2635.63">3766 886 461 0,'0'0'500'0,"-8"-12"-30"0,2 7-19 16,-1-1-29-16,0-1-86 0,-1 3-53 15,2-2-65-15,6 6-35 0,-18-8-49 0,18 8-20 16,-18-3-31-16,18 3-39 0,-23 2 11 0,11 1-8 15,1 2-17-15,-3 1 4 0,0 2-21 0,1 0 9 16,1 2-14-16,0 0 4 0,0 4-11 0,-1 0 9 16,3-2-10-16,2 2 7 0,2 0-14 15,-2-1 15-15,3 0-10 0,1 2 17 0,2-3-9 16,2-12 24-16,1 23-30 0,2-12 34 0,2 0-17 16,1-1 14-16,4 0-13 0,-1-2 10 0,3 1-15 15,2-4 13-15,-2-1-28 0,1-2 17 16,0-1-14-16,3-1 12 0,0-2-15 0,1-2 19 15,-2-2-22-15,3-4 18 0,-1-2-14 0,-1-2 12 0,-2-1-18 16,4-5 16-16,-2-4-18 0,-2-2 11 16,1-6 4-16,-4 3 6 0,0-2 7 0,-2 2-19 15,0-1 4-15,-3 0 27 0,-1 1-17 0,0 5 30 16,-1 2-26-16,-1 3 34 0,-1 3-16 0,2 0 32 16,-3 4-51-16,0 0 18 0,2 2-54 0,-3 10 22 15,1-15-23-15,-1 15 20 0,0 0-20 0,0 0 23 16,0 0-22-16,0 0 24 0,-14 7 3 0,11 3 0 15,0 1 18-15,-1 4 4 0,0 2 12 16,0 4-1-16,1 1-9 0,0 2 6 0,-2-1 15 16,4 4-23-16,-2-3-19 0,1 3 6 0,0-1 1 15,1 1 14-15,1 0-20 0,0 1-43 0,0 0-46 16,1-2-72-16,2 2-53 0,1-1-110 0,1-2-126 16,0 2-202-16,0-4-315 0,3-3-537 0</inkml:trace>
  <inkml:trace contextRef="#ctx0" brushRef="#br0" timeOffset="3401.32">5083 722 178 0,'0'0'504'0,"-2"-13"-71"0,2 13-70 16,-5-10-47-16,0 3-27 0,5 7-30 15,-12-13-35-15,12 13-24 0,-14-12-29 0,5 8-28 16,-1 1-23-16,-2-1-27 0,1 0-13 0,-1 3-20 16,0 0-14-16,12 1-6 0,-25 1-8 0,11 0-18 15,4 3 2-15,-2-1-8 0,1 1 0 0,2 0-1 16,0 2-2-16,0 0-3 0,2 0-1 0,1 1-1 15,6-7 6-15,-7 14 8 0,7-14 14 0,0 13 7 16,4-4 6-16,2 0 1 0,3-1-4 0,2 2-10 16,2-3-2-16,4 4 0 0,1-2-3 0,2 0-1 15,1 1-6-15,-3 0-10 0,2-1-14 0,-1 0 16 16,-2 0-9-16,1 0 11 0,-3 0-18 16,0 0 14-16,-3-1-10 0,-1 1 7 0,1-1-9 0,-3 0 10 15,-1 0-5-15,-1 0 20 0,-2 1-14 16,-5-9 9-16,4 14-5 0,-4-14 11 0,-5 14-6 15,-1-7 10-15,-2 0-7 0,-1-3 21 0,-1 1-3 16,-6 0 2-16,1-3-1 0,-3 1-3 0,-2-3 5 16,0 0-4-16,-1-3-6 0,-3 1-2 0,-1-1-3 15,2-3-1-15,0 1-14 0,2-2-6 16,1 1-21-16,4-1-38 0,0 0-64 0,2-3-64 16,4 2-79-16,0-2-77 0,5 1-116 15,1 0-81-15,5-1-244 0,1-1-301 0</inkml:trace>
  <inkml:trace contextRef="#ctx0" brushRef="#br0" timeOffset="3686.83">5451 634 450 0,'0'0'637'0,"0"0"-153"0,0 0-106 0,0 0-63 15,0 0-67-15,0 0-21 0,0 0-32 0,10 7-31 16,-10-7-9-16,2 17-11 0,-1-8-19 16,2 8-18-16,-1 0-10 0,0 0 16 0,0 3 0 15,-1 3 2-15,-1 1-2 0,2 1-6 0,-1-1-14 16,0 1-6-16,-1 0-25 0,2-1-9 0,-2-3-8 16,0 1 0-16,-2 1-7 0,2-2-4 0,-1-1-8 15,1-1-7-15,-1-1-43 0,-1-1-45 16,1-2-64-16,0-3-48 0,0 1-68 0,-1-3-61 15,2-10-89-15,-2 15-99 0,2-15-420 0,0 0-489 16</inkml:trace>
  <inkml:trace contextRef="#ctx0" brushRef="#br0" timeOffset="4116.22">5495 746 366 0,'6'-15'474'0,"1"1"-58"0,-2 1-38 16,1 1-18-16,2 0-24 0,1 1-46 0,-2 1-49 15,3 0-30-15,1 1-47 0,-1 0-22 0,0 2-38 16,2 2-16-16,-2 1-22 0,0 1-8 0,-10 3-16 16,25-3-27-16,-25 3 2 0,23 3 1 0,-13 0-11 15,1 3 6-15,-2-1 1 0,2 4-3 0,-1 1 2 16,-4 1-1-16,1 0 1 0,-4 3-4 0,0 0-2 16,-2 0-10-16,-1-1 9 0,-2 3-1 0,-2-2-1 15,-1-1-6-15,-2 0-3 0,-2-1 7 0,-1-1-7 16,1 0 7-16,-4-2-8 0,1 0 10 15,0-4-5-15,-2 3 4 0,0-3-2 0,-1-1 4 16,3-1-12-16,-2-2 16 0,3 0-4 0,11-1 8 16,-22 3-8-16,22-3 14 0,-17 0-9 0,17 0 10 15,-15 0-12-15,15 0 0 0,0 0-13 16,-13-1 5-16,13 1-12 0,0 0 7 0,0 0-7 16,0 0 6-16,0 0-2 0,10 7 1 0,-10-7-8 15,17 7 8-15,-7-3-3 0,-1 3 3 0,4 0-4 16,-2 3 22-16,1-1 1 0,1 2 16 0,0 2 5 15,-1 2-1-15,0-1-3 0,-1 1 1 0,2 1-6 16,-3-1-4-16,-1 1-13 0,3 0-17 16,-6-1-35-16,2-2-55 0,-2-1-84 0,0 0-92 15,-2-2-124-15,0 0-130 0,-4-10-279 0,4 14-342 16</inkml:trace>
  <inkml:trace contextRef="#ctx0" brushRef="#br0" timeOffset="4602.42">6365 738 54 0,'0'0'662'0,"-2"-10"-122"0,2 10-77 0,-4-11-39 16,4 11-61-16,0 0-57 0,-3-12-55 0,3 12-54 15,0 0-48-15,0 0-26 0,0 0-36 0,0 0-14 16,0 0 6-16,0 0-2 0,0 0-10 0,3 11 6 16,1 0 3-16,-3 2 6 0,1 2-2 0,0 1-4 15,0 3-3-15,0-1-4 0,-1 1-11 0,0 0-12 16,-1 0-7-16,1 1-8 0,-1 0-1 0,0-1-10 15,0 1-5-15,0-2 2 0,-1 0-5 0,1-1-14 16,-1-2-39-16,1-3-45 0,-1 1-48 16,1-13-46-16,-2 20-69 0,2-20-101 0,-2 12-112 15,2-12-540-15,0 0-603 0</inkml:trace>
  <inkml:trace contextRef="#ctx0" brushRef="#br0" timeOffset="4799.25">6395 714 472 0,'6'-13'441'16,"0"1"-40"-16,1 1-37 0,-1-1-21 0,2 5-24 16,-2-2-49-16,2 2-35 0,0-2-49 15,2 2-25-15,-3 1-41 0,4 1-13 0,0 1-24 16,-1 0-12-16,2 2-23 0,1-1-4 0,-2 2-19 16,3 2 4-16,-1 1-14 0,2 0 7 0,-1 1-11 15,2 2-2-15,-2 0-25 0,-1 2-55 0,-1-1-73 16,-1 3-66-16,-2-1-78 0,-2 1-71 0,-3-1-489 15,-4-8-391-15</inkml:trace>
  <inkml:trace contextRef="#ctx0" brushRef="#br0" timeOffset="4984.39">6378 865 95 0,'0'0'530'0,"-10"5"-82"15,10-5-47-15,0 0-40 0,0 0-41 0,0 0-50 16,7 6-51-16,-7-6-38 0,18 1-33 15,-5-1-25-15,0 0-25 0,5 0-20 0,1 1-17 0,0 2-8 16,2-2-8-16,-1 0-14 0,-2-1-26 16,2 1-60-16,-2-1-84 0,1-1-83 15,-1 0-130-15,0 0-113 0,0-3-244 0,-1 1-215 0</inkml:trace>
  <inkml:trace contextRef="#ctx0" brushRef="#br0" timeOffset="5254.38">6871 696 637 0,'0'0'565'16,"0"0"-89"-16,0 0-32 0,0 0-60 0,0-12-72 15,0 12-57-15,0 0-77 0,0 0-10 0,0 0-31 16,0 0-16-16,0 0-8 0,0 0-9 0,2 11-10 16,-2-11-7-16,0 20-5 0,0-7-8 0,0 0-11 15,0 2-3-15,0 2-1 0,0 0-10 0,0 1-4 16,0 0-7-16,0-1-14 0,1 3 1 0,0-2-4 15,-1 1-3-15,3-1-4 0,-2-2 3 0,0 1-6 16,1 0-3-16,-2-4-11 0,2 1-70 0,-1-3-74 16,1 2-72-16,-2-13-74 0,1 18-82 15,-1-18-75-15,0 13-106 0,0-13-255 0,0 0-344 16</inkml:trace>
  <inkml:trace contextRef="#ctx0" brushRef="#br0" timeOffset="5448.42">6905 726 582 0,'1'-13'460'0,"1"1"-26"0,1 0-36 16,1 2-19-16,0 0-52 0,1 0-58 0,0 0-40 15,3 1-41-15,-1 0-26 0,5 0-48 0,-1 2-8 16,2 1-32-16,1 0-11 0,1 2-21 0,-1 0-1 16,2 3-19-16,-2 0-1 0,0 1-16 0,2 1 7 15,1 2-13-15,-2-1 10 0,2 4-12 0,-3-2-19 16,-1 2-44-16,1 0-45 0,-5 0-33 0,-1 1-51 15,-1 1-47-15,-2-1-103 0,-5-7-63 16,2 16-354-16,-2-16-275 0</inkml:trace>
  <inkml:trace contextRef="#ctx0" brushRef="#br0" timeOffset="5614.82">6894 841 384 0,'0'0'501'0,"-9"7"-15"16,9-7-34-16,0 0-51 0,3 9-62 15,-3-9-43-15,11 6-37 0,-11-6-31 0,20 3-30 16,-9-2-31-16,2 2-24 0,1-2-27 0,1 0-25 0,1-1-19 16,3 1-19-16,-5 0-9 0,1-1-21 0,1 2-77 15,-2-2-94-15,0 0-122 0,-3-2-178 16,-11 2-591-16,19-1-654 0</inkml:trace>
  <inkml:trace contextRef="#ctx0" brushRef="#br0" timeOffset="57757.63">8111 603 452 0,'0'0'395'15,"-4"-10"-53"-15,4 10-34 0,-4-9-30 0,4 9-13 16,-5-8-14-16,5 8-42 0,-8-6-32 0,8 6-35 15,-10-3-26-15,10 3-24 0,-14 2-9 0,14-2-10 16,-18 4-8-16,9 1-2 0,-2 2-2 0,-2 2-9 16,0 2 10-16,-2 1 0 0,2 2-8 15,-2 1-4-15,2 2-6 0,0 0 12 0,2 2 11 16,-1 0-9-16,3 1-4 0,-1 0 7 0,3 0-1 16,0 0 0-16,2 0-9 0,1-3-8 0,0 1-1 15,4 0-7-15,-1-2 0 0,2 2-5 0,2-3-5 16,2 0-10-16,-1 0 3 0,1-2-3 0,1 2 1 15,1-3 2-15,3 0-4 0,-1-1-1 0,2-1-1 16,1-2-2-16,1 2 0 0,1-3 1 0,0 1-4 16,-1-1 0-16,1-2 0 0,0 1-11 15,0-2-23-15,-3 0-37 0,2-2-54 0,-1 1-70 16,-2 0-64-16,-10-3-95 0,23 1-67 0,-23-1-117 16,23-1-290-16,-23 1-358 0</inkml:trace>
  <inkml:trace contextRef="#ctx0" brushRef="#br0" timeOffset="58098.46">8413 871 624 0,'-7'-8'466'0,"7"8"-90"0,0 0-47 15,0 0-10-15,0 0-34 0,-5-8-49 16,5 8-45-16,0 0-42 0,0 0-31 0,0 0-25 16,0 0-23-16,0 0-11 0,0 0-10 0,0 0 3 15,0 0 4-15,0 0 2 0,12-1-2 0,-12 1-2 16,17 2-7-16,-17-2 8 0,25 4-1 0,-12-4-1 16,2 1-6-16,0 1-7 0,4-2-5 0,-1 0-4 15,1 0-2-15,1 2-2 0,-2-2 3 0,1 0-4 16,-4 0-5-16,0 1-8 0,-1-2-14 0,-14 1-13 15,25 0-10-15,-25 0-29 0,18-2-48 0,-18 2-40 16,15-3-40-16,-15 3-35 0,10-5-53 16,-10 5-30-16,0 0-61 0,5-9-38 0,-5 9-262 15,0 0-170-15</inkml:trace>
  <inkml:trace contextRef="#ctx0" brushRef="#br0" timeOffset="58373.51">8579 695 518 0,'0'0'460'0,"0"0"-34"0,0 0-28 16,-5-9-34-16,5 9-58 0,0 0-65 0,0 0-50 15,0 0-45-15,0 0-37 0,0 0-31 0,0 0-16 16,-5-7-17-16,5 7 0 0,0 0 10 16,0 0-2-16,0 17-2 0,1-5-3 0,-1-12-1 15,0 23 0-15,0-10 8 0,0 0-3 0,0 1 6 16,0 0 3-16,0 3-2 0,0 0-7 0,1-1-8 15,-1 2-8-15,-1-1-1 0,2-1-9 0,-1-1-6 16,0-1-1-16,1 0-2 0,-1 0-2 0,0-1-14 16,2-1-53-16,-1-1-52 0,-1-11-55 0,1 19-50 15,-1-19-79-15,4 15-87 0,-4-15-137 0,5 8-292 16,-5-8-332-16</inkml:trace>
  <inkml:trace contextRef="#ctx0" brushRef="#br0" timeOffset="58781.92">8869 692 131 0,'0'0'667'0,"0"0"-149"16,4-9-96-16,-4 9-41 0,0 0-41 0,0 0-59 16,4-10-44-16,-4 10-47 0,0 0-48 0,0 0-22 15,0 0-27-15,0 0-12 0,0 0-27 0,0 0 9 16,10 5 10-16,-10-5 0 0,5 16-10 0,-1-6-3 15,-2 1-4-15,1 3 2 0,1 2-12 0,-2-1 1 16,2 2-9-16,-1 0-8 0,2 0-4 16,-3 0-6-16,1-2-3 0,-1 2-3 0,2-1-1 15,-1-2-3-15,-1 1 0 0,1-1 1 0,1-3-3 16,-2 1-2-16,0-2 4 0,1 0-1 0,0-1 0 16,-3-9 6-16,6 16 4 0,-6-16 1 0,5 11 11 15,-5-11 7-15,7 8 9 0,-7-8 2 0,11 3-10 16,-11-3-1-16,16-7-29 0,-9 3-4 0,3-3 28 15,1-4 11-15,0-3-23 0,1-3 13 0,-1-2-19 16,1 1 13-16,-1-7-14 0,-2 7 10 0,0-3-18 16,1 2 11-16,-2 0-16 0,0 0 15 0,-2 4-20 15,0 0 8-15,-2 2-17 0,1 2 26 0,-1 1-42 16,0 0-28-16,-4 10-44 0,8-16-64 16,-8 16-49-16,5-12-53 0,-5 12-48 15,4-8-41-15,-4 8-80 0,0 0-55 0,0 0-318 16,0 0-340-16</inkml:trace>
  <inkml:trace contextRef="#ctx0" brushRef="#br0" timeOffset="59239.11">9319 824 239 0,'0'0'592'0,"0"0"-159"0,0 0-86 15,-4 9-49-15,4-9-33 0,0 0-53 16,0 0-47-16,0 0-29 0,0 0-21 0,0 0-14 16,6 8-20-16,-6-8-12 0,0 0-11 0,14 1-6 15,-14-1-6-15,13 1 2 0,-13-1 0 0,13-2-5 16,-13 2-4-16,13-4-4 0,-4 0 1 0,-2-1-2 16,1 0 3-16,-2-1 8 0,3-1 6 0,-2-1-2 15,-2 1-7-15,0-1 0 0,-1-1 6 0,0 1-1 16,-4 8-4-16,5-15-7 0,-5 15-5 15,0-17-6-15,0 17-6 0,-3-12-1 0,3 12-1 16,-9-16-6-16,3 11-1 0,6 5-4 16,-14-9 0-16,14 9 2 0,-17-2 8 0,17 2-4 15,-15-2-5-15,15 2-6 0,-21 6 1 0,12-2 1 16,-1 3 9-16,1 0-1 0,0 3 3 0,-1-1 1 16,4 2 3-16,-1 2 1 0,2-1-11 0,0 1 9 15,1-1-4-15,3 2 6 0,0-3-4 0,1 2-1 16,1 0 1-16,3 0-3 0,-1 0 2 0,3 0 0 15,0 1-2-15,2-4 0 0,2 3 1 0,0-4-4 16,2 1-1-16,2-1-23 0,-1-2-40 0,2 1-55 16,0-4-59-16,0 0-62 0,2-1-63 0,1-2-92 15,-3-1-59-15,3-1-407 0,0-4-398 0</inkml:trace>
  <inkml:trace contextRef="#ctx0" brushRef="#br0" timeOffset="59744.74">10344 585 464 0,'0'0'634'0,"0"-15"-106"0,0 15-64 16,0 0-78-16,0-16-65 0,0 16-65 0,0 0-42 15,0 0-60-15,0-13-27 0,0 13-27 0,0 0 9 16,0 0-13-16,0 0 25 0,1 10 6 16,-1-10-20-16,0 19-6 0,1-9-4 0,-1 2 8 15,1 2-27-15,-1 0 16 0,0 3-28 0,2 1 8 16,-2 0-33-16,0-1 25 0,0 2-31 15,0 1 16-15,0-2-26 0,0 0 15 0,1 0-25 0,-1 0 6 16,0-1-15-16,1-1 8 0,1 1-30 0,0-2-56 16,0 1-88-16,1-2-91 0,1-1-90 15,1-1-166-15,0 0-179 0,2-2-285 0,0-2-561 0</inkml:trace>
  <inkml:trace contextRef="#ctx0" brushRef="#br0" timeOffset="60140.48">10682 845 39 0,'0'0'695'16,"0"0"-203"-16,0 0-125 0,0 0-70 0,0 0-53 16,0 0-41-16,0 0-44 0,0 0-29 0,0 0-20 15,0 0-18-15,12 6-19 0,-12-6-9 0,15 1-12 16,-15-1-1-16,16-1-7 0,-16 1-4 15,20-5-5-15,-20 5-4 0,18-6-10 0,-8 0 4 16,-1 1 1-16,-1-1-4 0,-1-1-2 16,0-1 0-16,-2-1 4 0,0 0 12 0,-1-1-10 15,-4 10-4-15,2-20 13 0,-2 20 12 0,-1-16 7 16,1 16-6-16,-5-17-16 0,0 8 4 0,0 1-16 16,-3 3 11-16,-1-1-9 0,0 1 5 0,9 5-12 15,-19-6 7-15,19 6 1 0,-18 0-6 0,18 0 0 16,-20 6-3-16,12-2 2 0,-2 3 0 0,0 3 6 15,3-1-6-15,1 4 9 0,1 0 0 0,-2-1-2 16,5 3-3-16,-1-1 2 0,3-1-3 0,0 1-6 16,2-1 3-16,1 2 0 0,2-1-2 15,2-1 0-15,0-1-1 0,2 0 1 0,5 1-3 16,2-2-13-16,2-2-54 0,-2 2-84 0,2-6-100 16,0 0-116-16,0-1-94 0,1-3-488 0,-1-2-514 15</inkml:trace>
  <inkml:trace contextRef="#ctx0" brushRef="#br0" timeOffset="60510.1">11039 666 160 0,'0'0'602'0,"-2"-8"-119"16,2 8-80-16,0 0-33 0,-2-13-46 0,2 13-80 16,0 0-32-16,0 0-43 0,0 0-26 15,0 0-24-15,10-4-19 0,-10 4-2 0,11 9 1 16,-5-3 5-16,0 1-7 0,3 4-3 0,0 1-9 15,-1 1-9-15,2 2 0 0,0 2-2 0,-2-1-7 16,0 0-8-16,3 2-13 0,-6-3-9 0,3 0-6 16,-3 1-5-16,3-2-13 0,-3-1 0 0,0 0 0 15,-1-2 3-15,1 0 2 0,-1 0-24 0,-4-11 24 16,7 14 3-16,-7-14 0 0,4 13 2 0,-4-13 1 16,5 10 7-16,-5-10-6 0,0 0 1 15,7 6-1-15,-7-6-3 0,0 0-5 0,10-9-3 0,-2 2-10 16,-3-2 4-16,1-3-13 0,2-3 3 15,2-4 7-15,-1 1-12 0,0-3 12 0,2 2-22 16,1-5 7-16,-2 5-1 0,3 0 0 0,-3 1 7 16,0 1-7-16,0 2-3 0,-3 2-32 0,1 2 6 15,-2-1-42-15,2 5-32 0,-8 7-69 0,9-14-51 16,-9 14-47-16,9-10-87 0,-9 10-85 0,0 0-446 16,12-3-462-16</inkml:trace>
  <inkml:trace contextRef="#ctx0" brushRef="#br0" timeOffset="60989.03">11559 823 734 0,'0'0'563'0,"0"0"-142"0,-9-4-84 15,9 4-46-15,0 0-59 0,0 0-45 0,0 0-43 16,0 0-29-16,0 0-24 0,0 0-15 0,8-5-21 16,-8 5-7-16,0 0-7 0,16-2-5 0,-16 2-2 15,0 0-4-15,18-1-3 0,-18 1-3 16,14-3 2-16,-14 3-6 0,11-9-1 0,-11 9-2 16,14-9 0-16,-9 1-1 0,1 1 1 0,0-2-6 15,-3 1 1-15,1 0 2 0,-4 8 3 0,6-18-1 16,-6 18 11-16,4-19 0 0,-4 19 6 0,0-19-6 15,0 19-2-15,-1-18-8 0,1 18 8 0,-2-15-18 16,2 15-5-16,-4-12-6 0,4 12 2 0,-10-8-7 16,10 8 1-16,-15-4-8 0,15 4 7 0,-18 4-2 15,9-1 12-15,-3 2 7 0,1 4 2 0,1 0 3 16,-1 3 5-16,-1 3-2 0,3 0-1 0,-1 3 1 16,4-1 9-16,-1-1 5 0,3 1-3 0,2-2-7 15,-1 3-2-15,3-1 0 0,3-2 3 16,-2-1-2-16,4 2 2 0,2-2-1 15,3 0-7-15,1-1 5 0,3 0-2 0,4-2 3 16,1-2-15-16,1-2-30 0,1-2-35 0,-4 0-77 16,3-5-34-16,3-1-52 0,-1-3-85 0,0-3-40 15,1-1-77-15,0-7-366 0,2 0-315 0</inkml:trace>
  <inkml:trace contextRef="#ctx0" brushRef="#br0" timeOffset="61223.21">11958 521 484 0,'0'0'493'0,"0"-13"-42"0,0 13-32 16,0 0-32-16,0-14-68 0,0 14-69 0,0 0-40 16,0-11-51-16,0 11-44 0,0 0-18 15,0 0-20-15,0 0-6 0,0 0 27 0,0 0-16 16,0 0 12-16,0 0-7 0,2 19 22 0,-2-19-5 16,2 24-7-16,-1-12 5 0,0 5 3 0,-1 2 10 15,4 0-33-15,-4 3 9 0,2 3-33 0,-2-2 9 16,0 1-24-16,0 2 10 0,2-2-25 0,-2-1 2 15,0-2-10-15,1 0 12 0,-1 0-53 0,1-1-61 16,-2 0-116-16,1-1-100 0,0-1-136 0,-3 0-244 16,1-2-357-16,-2 0-647 0</inkml:trace>
  <inkml:trace contextRef="#ctx0" brushRef="#br0" timeOffset="61889.53">12902 551 316 0,'0'0'520'0,"-2"-14"-59"15,2 14-52-15,-3-11-28 0,3 11-47 16,0 0-72-16,-2-11-49 0,2 11-51 0,0 0-31 16,0 0-29-16,-2-10-12 0,2 10-2 0,0 0 6 0,0 0-11 15,-5 10 4-15,5-10-16 0,-5 12 30 16,5-12-18-16,-4 22 12 0,2-10-13 0,0 4 0 16,-3 0 10-16,3 4-24 0,0-1 5 0,0 2-25 15,-3 2-10-15,2 0-10 0,-1 0-4 0,2-1 0 16,2-4-11-16,-2 2-2 0,0-2 2 0,2-1-7 15,0-1 2-15,0-2 0 0,2-1-3 0,0-1 32 16,0 0-28-16,0 0-6 0,3-2 2 16,0-1 23-16,1 0-30 0,3-4-17 0,0 1-13 15,3 0-34-15,-1-4-40 0,3 0-43 0,-4-1-66 16,3-2-67-16,1 0-54 0,-2-2-84 0,1-1-54 16,-2 0-373-16,0-2-392 0</inkml:trace>
  <inkml:trace contextRef="#ctx0" brushRef="#br0" timeOffset="62104.49">12760 701 596 0,'0'0'482'16,"0"0"-100"-16,-7-7-52 0,7 7-48 0,0 0-39 15,7-6-58-15,-7 6-40 0,18-3-23 0,-5 1-26 16,1 0-27-16,4 1-9 0,0 1-16 0,5-1-8 15,-4 2-12-15,2-1-46 0,0 1-72 0,-2 1-71 16,2-1-103-16,-6 1-72 0,3 0-360 16,-5-1-206-16</inkml:trace>
  <inkml:trace contextRef="#ctx0" brushRef="#br0" timeOffset="62471.46">13090 717 400 0,'11'-8'482'0,"-11"8"-36"16,10-3-38-16,-10 3-13 0,9-5-45 0,-9 5-62 16,11-6-50-16,-11 6-43 0,14-3-36 0,-14 3-34 15,13-3-24-15,-13 3-24 0,16-2-19 0,-16 2-9 16,13 1-12-16,-13-1-11 0,18 4-16 16,-11 0 6-16,1 2-4 0,0 0-3 0,1 1-1 15,-3 4 7-15,1 0-1 0,-1 2-4 0,2-1 1 16,-6 3-3-16,2-1 0 0,-1 1 3 0,-1-2-3 15,-2 1-2-15,0-2-27 0,0-1 19 0,-2 0 0 16,-1-1-4-16,3 0-4 0,0-10-5 0,-6 15 6 16,6-15 3-16,-5 11-7 0,5-11 10 0,-9 5-6 15,9-5 13-15,0 0-7 0,-11-5 5 0,11 5 2 16,-5-10-6-16,5 10 1 0,-2-16 0 0,2 16-1 16,2-21-5-16,1 10 3 0,1-3 2 15,3 0 1-15,-1-1 4 0,4 1-11 16,-2-3-4-16,3 1-7 0,3 2 4 0,-3 1-7 15,3-1 1-15,-3 4-16 0,2 0-42 0,-1 1 5 16,1 3-33-16,1 1-32 0,-1 2-62 0,-2 0-51 16,3 1-86-16,-14 2-50 0,23 3-296 0,-12-2-193 15</inkml:trace>
  <inkml:trace contextRef="#ctx0" brushRef="#br0" timeOffset="62737.97">13585 704 138 0,'0'0'814'0,"0"0"-222"0,-3-12-116 0,3 12-78 16,0 0-73-16,0 0-60 0,0 0-55 0,0 0-50 16,0 0-34-16,0 0-27 0,0 0-18 0,0 0 4 15,0 0 6-15,0 0-9 0,0 0-4 0,3 17 4 16,-1-8-4-16,-2-9-6 0,4 20-6 15,-4-10-12-15,2 2-8 0,0 1-8 0,-2-2-9 16,0 0 0-16,3 2-4 0,-3-13-39 0,1 21-69 16,-1-21-100-16,0 18-94 0,0-18-143 0,2 14-132 15,-2-14-391-15,0 0-523 0</inkml:trace>
  <inkml:trace contextRef="#ctx0" brushRef="#br0" timeOffset="62885.98">13601 485 227 0,'0'0'649'16,"-2"-15"-164"-16,2 15-54 0,-1-11-53 0,1 11-76 15,0 0-76-15,-3-13-56 0,3 13-45 0,0 0-32 16,0 0-53-16,0 0-76 0,3-8-85 0,-3 8-101 16,0 0-139-16,0 0-397 0,11 4-269 0</inkml:trace>
  <inkml:trace contextRef="#ctx0" brushRef="#br0" timeOffset="63503.32">14005 715 579 0,'0'0'627'0,"0"0"-87"0,-3-13-78 15,3 13-85-15,-7-10-59 0,7 10-45 0,-6-8-44 16,6 8-48-16,-7-9-43 0,7 9-34 0,-9-6-18 16,9 6-23-16,-14-4-19 0,14 4-11 15,-17-2-9-15,17 2-5 0,-20 2-5 0,8 2-5 16,-1 1-4-16,0 1-6 0,1 0-7 0,-1 2 5 16,2 1 0-16,-1 2 3 0,3-1-27 0,0 3 32 15,0-2-7-15,2 1 5 0,3 1-1 0,0-2 2 16,1-1 0-16,1 0 4 0,4 2-3 0,1-2 5 15,1-2 1-15,2 1-10 0,4 0 2 0,-1-1-7 16,2-2-4-16,3 0 1 0,-3-2 1 16,2-2-6-16,1 1 0 0,-1-2 6 15,1-2 6-15,-3-3 3 0,3-1 1 0,-1-1 4 0,-2-1-3 16,2-1 6-16,-2-3 5 0,-2 0 0 16,1-1 8-16,-1-1-13 0,-1 1 13 0,-3 2 1 0,2-2 8 15,0 2-1-15,-5 2-5 0,2 0-13 16,-4 8-14-16,9-13-11 0,-9 13-15 0,5-10-6 15,-5 10 3-15,0 0 6 0,0 0 0 0,0 0 7 16,0 0 2-16,7 6-3 0,-7-6 18 0,2 15 12 16,-2-2 6-16,0-2 0 0,0 3-2 0,0-2 6 15,0 7 4-15,0-2 3 0,0 2-1 0,0-1-10 16,0 2 4-16,0 0-4 0,0 0-1 0,0 1-8 16,-2 0 0-16,0 3 1 0,2-3-4 0,0-2 0 15,0 2-5-15,-1-2-3 0,0-2 1 16,-2 0 9-16,3-3 2 0,0 0 3 0,-3-2 4 15,1-2-2-15,2-10 6 0,-4 18-10 0,-1-10 13 16,5-8-15-16,-15 10 0 0,15-10-10 0,-23 3-17 16,7-6-26-16,-1-1-42 0,-6-4-53 0,-4-2-56 15,0-4-73-15,0 0-89 0,1-1-83 16,1 0-86-16,2-2-276 0,5-1-327 0</inkml:trace>
  <inkml:trace contextRef="#ctx0" brushRef="#br0" timeOffset="64088.62">14432 694 340 0,'0'0'490'15,"-2"-11"-47"-15,2 11-62 0,-5-14-43 0,5 14-47 16,-7-10-68-16,0 3-45 0,7 7-38 0,-16-8-28 15,16 8-33-15,-15-4-11 0,15 4-17 0,-17 0-6 16,6 2-11-16,11-2-8 0,-20 6-5 0,11-2-8 16,-1 3 0-16,0-1-2 0,1 2-4 0,0 2-1 15,1-1-3-15,1 2-2 0,0-1 5 16,3 0 0-16,1 1 1 0,-1-1-3 16,2 1-4-16,2-1 1 0,0-10 5 0,0 16 3 15,0-16 5-15,6 17-3 0,-6-17 1 0,9 14-1 16,-2-8 4-16,2-1-1 0,-2 0 4 0,-7-5-6 15,15 5 18-15,-15-5 10 0,18 0 10 0,-18 0 15 16,19-4-3-16,-19 4-4 0,15-8 0 0,-5 3-3 16,-1-3 4-16,-1-1 6 0,1 0-2 0,0 0-4 15,-2-2-8-15,-1 2-7 0,-1 1 1 0,1 1 0 16,0-1-14-16,-6 8-9 0,8-11-13 0,-8 11-2 16,7-10-13-16,-7 10-14 0,7-8-10 0,-7 8-2 15,0 0 6-15,0 0 7 0,0 0 7 0,11 5 1 16,-11-5 4-16,3 12 3 0,-3-12 9 15,3 20 10-15,-2-8 4 0,-1 1-2 0,4 3 6 16,-4 0 9-16,2 1-2 0,0 1-2 0,-2 0-6 16,1 2-3-16,0-1-1 0,1 2-2 0,-2 0-3 15,1 3-3-15,-1-2-5 0,0-2 3 0,0 1 0 16,0 0-1-16,0-3-8 0,0 0 3 0,-1-3-2 16,-1 0 18-16,2-2-12 0,-1-1 28 15,-2-1-12-15,-1-2 15 0,-1 1-21 0,-4-2 9 16,0-1-15-16,-1-3 13 0,-2 0-28 0,-1-3-19 15,-1-1-56-15,-4-2-69 0,1-3-73 0,1-1-69 16,-3-4-126-16,2-1-76 0,2 1-452 16,2-5-526-16</inkml:trace>
  <inkml:trace contextRef="#ctx0" brushRef="#br0" timeOffset="64905.01">14685 701 414 0,'0'0'448'0,"0"0"-71"0,7-6-74 15,-7 6-70-15,0 0-46 0,0 0-47 16,0 0-22-16,13-1-30 0,-13 1-13 0,10 2-18 0,-10-2-5 16,9 6-30-16,-9-6 17 0,13 6-17 15,-13-6 3-15,12 6-9 0,-12-6 9 16,10 4 2-16,-10-4 2 0,14 3-2 0,-14-3 7 15,0 0 5-15,19 0 12 0,-19 0 8 0,13-4 2 16,-13 4 1-16,9-7 7 0,-9 7 7 0,8-7-6 16,-8 7-5-16,6-9 4 0,-6 9-6 0,4-10-2 15,-4 10 9-15,1-13-15 0,-1 13-7 0,-3-11-12 16,3 11 4-16,-3-14-10 0,3 14-1 0,-5-12-14 16,5 12 1-16,-4-11-22 0,4 11 5 0,-7-8-22 15,7 8 9-15,0 0 0 0,-11-6 7 0,11 6-15 16,-12 3 9-16,12-3 0 0,-10 7 5 15,3-2-1-15,7-5 4 0,-12 17 4 0,8-8 4 16,1 1-1-16,0 1 6 0,0 3 0 0,0-1 5 16,3-1-10-16,0 2 9 0,0 0-7 0,3 1 9 15,1-2 1-15,1 2 0 0,2-4-5 0,0 1 8 16,3 1-6-16,2-2 9 0,-1-2-6 0,2 0 0 16,0-2 4-16,4 0 4 0,-1-1-7 0,-1-2-3 15,2-2 2-15,-3-1 2 0,-1-1-9 16,4-2-18-16,-1-3-25 0,-1-1 5 15,1-2-19-15,-1-3-5 0,2-1-6 0,-4-1-7 0,3-1-10 16,-3-1-9-16,1 1-3 0,0-2-12 16,-2 0-6-16,-2 1-5 0,3-2 8 0,-6 4 7 15,3 2 23-15,-2-1 5 0,0 1 23 0,-3 2 1 16,1 1 11-16,1 1-5 0,-7 7 13 0,9-14-10 16,-9 14 13-16,9-8-7 0,-9 8 14 0,10-7-6 15,-10 7 6-15,11-3-6 0,-11 3 11 0,0 0-4 16,17 1 10-16,-17-1-10 0,13 5 16 0,-13-5-7 15,10 7 11-15,-2-2-29 0,-2 2 22 0,2-1 18 16,-3 1-16-16,0 0 2 0,0 1 6 0,1-1 6 16,-1 1 19-16,-1 1-16 0,0-2 24 0,-4-7 14 15,5 19 6-15,-5-19 0 0,2 17 0 0,-2-17-6 16,2 16 12-16,-2-16 10 0,-2 18-3 16,0-8-7-16,0 0-6 0,-1 0-7 0,3-10-5 15,-6 18-5-15,2-10-11 0,4-8-4 16,-8 17-6-16,8-17-5 0,-6 16-5 0,6-16-1 15,-5 14-2-15,5-14-1 0,-5 13-1 0,5-13 1 16,-4 11 3-16,4-11 8 0,-2 11 9 0,2-11 17 16,0 0 11-16,4 16 4 0,-4-16 0 0,13 10-7 15,-3-7-11-15,1 2-8 0,-2-2-4 0,5 0-5 16,-1 0-4-16,1-2-14 0,1-1-61 0,0-1-66 16,-2 0-70-16,2-4-97 0,1 2-59 0,-4-2-84 15,0 1-370-15,-1-4-324 0</inkml:trace>
  <inkml:trace contextRef="#ctx0" brushRef="#br0" timeOffset="65576.55">15654 776 428 0,'-14'1'335'0,"14"-1"-17"0,0 0-60 16,0 0-33-16,0 0-54 0,0 0-24 0,0 0-42 15,0 0 7-15,0 0-14 0,0 0 2 0,-6 6-11 16,6-6 3-16,0 0-7 0,8 5 12 0,-8-5-4 16,0 0-10-16,13 3 1 0,-13-3 2 0,12 1 10 15,-12-1-1-15,13-2 2 0,-13 2-9 0,16-2-7 16,-16 2-13-16,12-6-12 0,-4 1-10 0,0-1-10 16,-2 0-3-16,1-1-4 0,-2-1-2 0,0-1-17 15,-1 0 21-15,1 0 10 0,-5 9 5 16,3-17-23-16,-3 17 7 0,0-16-18 0,0 16 3 15,-3-16-11-15,3 16 5 0,-10-15-15 0,4 7 6 16,-1 2-10-16,-2 3 10 0,-3-1-8 0,1 1 12 16,-3 2-8-16,1 0 5 0,1 2-9 0,0 3 17 15,-2 0 4-15,2 0 7 0,1 3 5 16,0 2-3-16,1-2 2 0,2 4-5 0,2-1 1 16,2 3 1-16,0-1-2 0,3 1 2 15,2 0-2-15,2 1 0 0,2 0 0 0,5 1-11 0,4 1 8 16,2-2-4-16,5 2-34 0,4-1-56 0,-1-4-72 15,4 2-69-15,3-5-97 0,0-2-92 0,2-2-117 16,-3-1-278-16,1-3-329 0</inkml:trace>
  <inkml:trace contextRef="#ctx0" brushRef="#br0" timeOffset="66058.75">16282 716 76 0,'0'0'520'0,"0"-12"-77"0,0 12-19 16,-4-10-17-16,4 10-34 0,-8-11-55 0,8 11-62 15,-9-10-38-15,9 10-59 0,-12-8-23 16,12 8-23-16,-15-5-15 0,15 5-17 0,-21-2-14 16,10 3-12-16,0 1-7 0,-1 0-10 0,-2 2 0 15,0 3-3-15,1-1-5 0,1 1-13 0,-2 1 7 16,3 2-4-16,-2 1-8 0,3-1-5 16,1 2 3-16,-1-2-5 0,2 0-1 0,0 1 2 15,3-2 0-15,3 1 6 0,-2 0-6 0,4-10 5 16,-4 18 2-16,4-18 0 0,5 15 1 0,-1-6 0 15,2-2-2-15,2-1-2 0,1 0 0 0,2-2-5 16,0 2-5-16,1-4-6 0,0-1-7 0,1-2 8 16,1-1 1-16,0-4 4 0,1 0 5 0,-2-2-3 15,3-4 1-15,-1-2 2 0,0-1-1 0,-2-3 8 16,1-3 3-16,-1-3 3 0,-3-2-20 0,-1-1 14 16,-2 0-15-16,-2-3 28 0,-1 4-25 0,-1 0 54 15,-2 2-26-15,1 5 45 0,0-1-18 16,-2 3 23-16,1 5-58 0,2-1 17 0,-2 1-47 15,-1 12 30-15,1-18-44 0,-1 18 28 16,0-13-35-16,0 13 34 0,0 0-22 0,0 0 16 16,0 0-9-16,0 0 21 0,-12 11-10 0,8-1 34 15,1 3-5-15,-1 1 6 0,0 1-3 0,1 3 10 16,0 1 2-16,-1 2-9 0,2 2 10 0,1 1-16 16,-1 1 16-16,2 2-33 0,2-2 13 0,-1 1-20 15,1 0 16-15,2 0-24 0,-1-1 7 0,2 0-89 16,-1-2-97-16,1-1-80 0,-1-1-143 0,0-3-213 15,2-4-432-15,-2 1-671 0</inkml:trace>
  <inkml:trace contextRef="#ctx0" brushRef="#br0" timeOffset="68203.23">16873 882 478 0,'0'0'523'0,"0"0"-132"0,0 0-90 0,0 0-55 16,0 0-33-16,0 0-28 0,0 0-41 0,0 0-30 15,0 0-19-15,0 0-48 0,11 2 26 0,-11-2-14 16,0 0 0-16,7 10-4 0,-7-10 6 16,7 9-4-16,-7-9-3 0,5 15 1 0,-5-15-2 15,7 15 5-15,-7-15 0 0,4 18 2 0,-4-18-2 16,2 18-3-16,-2-18 5 0,2 18 3 0,-2-18-2 16,-3 18 1-16,3-18-6 0,-8 18-1 0,4-10-6 15,-2 0-8-15,-2-2-1 0,2 2-5 0,0-1-6 16,-2-1-23-16,-1-1-46 0,1 0-58 0,8-5-80 15,-14 6-110-15,14-6-137 0,-12 3-539 16,12-3-551-16</inkml:trace>
  <inkml:trace contextRef="#ctx0" brushRef="#br0" timeOffset="68702.67">17573 653 186 0,'0'0'441'0,"0"0"-29"0,-1-12-46 0,1 12-19 15,0 0-18-15,-7-14-30 0,7 14-41 0,-3-8-41 16,3 8-29-16,-7-9-33 0,7 9-27 0,-8-5-29 16,8 5-13-16,-11-6-23 0,11 6-10 0,-14-1-21 15,14 1-5-15,-18 5-12 0,9-1-1 0,-1 1-5 16,-2 0-1-16,1 4-1 0,1 0 3 0,0 2 1 15,-1 2 0-15,3-2 2 0,-2 4 5 0,3-1 1 16,0 0-2-16,2 0-5 16,0 0-5-16,-1 1 4 0,3-4-1 0,2 0 1 0,-2 1 3 15,5-2 11-15,-2-10 35 0,5 19 21 16,2-10-2-16,2-2 1 0,2 1-6 0,2 0 7 16,2-3-21-16,0 0 4 0,0-1-18 0,2 0 11 15,-2-2-24-15,3-1 11 0,-5 0-24 0,1 0 12 16,-1-1-23-16,-2-1-10 0,-11 1-41 0,25-1-60 15,-25 1-64-15,19-5-82 0,-19 5-86 0,16-6-110 16,-16 6-109-16,14-8-345 0,-14 8-461 0</inkml:trace>
  <inkml:trace contextRef="#ctx0" brushRef="#br0" timeOffset="69001.09">17962 637 675 0,'0'0'551'0,"0"0"-137"0,0 0-68 16,0 0-36-16,0 0-53 0,0 0-41 0,1-11-46 15,-1 11-26-15,0 0-13 0,0 0-21 16,19 1-14-16,-19-1-15 0,18 1-12 0,-18-1-9 0,26 3-10 15,-11-2-7-15,-1-1-7 0,1 1-3 16,3 0-8-16,1 0-11 0,-1 1 4 0,0-1-22 16,0 1-26-16,-4-1-41 0,0 0-62 15,-14-1-62-15,23 1-96 0,-23-1-73 0,19 0-124 16,-19 0-235-16,0 0-226 0</inkml:trace>
  <inkml:trace contextRef="#ctx0" brushRef="#br0" timeOffset="69217.53">17931 728 323 0,'0'0'418'0,"-9"6"-20"0,9-6-27 0,0 0-25 16,-5 7-26-16,5-7-45 0,0 0-44 0,6 7-34 16,-6-7-32-16,12 5-24 0,-12-5-22 0,20 5-18 15,-7-3-15-15,1-1-15 0,1 1-11 16,3 1-18-16,1 0-5 0,-1-3 0 0,1 2-7 15,-1-2-15-15,3 2-48 0,-2-2-65 0,-1 0-81 16,2-2-87-16,-3 1-100 0,1-2-67 0,0 2-331 16,-3-4-279-16</inkml:trace>
  <inkml:trace contextRef="#ctx0" brushRef="#br0" timeOffset="69473.73">18489 585 444 0,'0'0'527'16,"0"0"-55"-16,0 0-41 0,7-9-38 0,-7 9-83 16,0 0-60-16,0 0-60 0,0 0-32 15,0 0-43-15,0 0-22 0,0 0-24 0,0 0-13 16,0 0-18-16,0 0 8 0,0 0-2 0,6 8 1 16,-6-8-1-16,0 14 1 0,0-14 1 0,-1 16 1 15,0-6-6-15,-1 1 7 0,1 3-12 16,0-2 4-16,-2 1-6 0,3 1-9 0,-1 1-5 0,0-1 4 15,-1 0 1-15,2 0-4 0,-1-1-1 16,1 0 1-16,-1-1-47 0,1 0-84 0,1-1-87 16,-1-11-115-16,0 18-125 0,0-18-130 0,1 14-245 15,-1-14-344-15</inkml:trace>
  <inkml:trace contextRef="#ctx0" brushRef="#br0" timeOffset="69784.32">18839 396 521 0,'0'0'675'0,"8"-13"-180"0,-8 13-90 16,7-7-80-16,-7 7-61 0,6-8-55 0,-6 8-39 16,10-3-34-16,-10 3-18 0,16 2-29 0,-5 1-13 15,2 5-18-15,1 1-2 0,4 2-10 0,0 2 5 16,-2 4-1-16,3 1 15 0,-2 3-8 0,0 2 5 15,-3-2 6-15,0 1 0 0,-1 1 4 0,-2 2 9 16,-1 1-12-16,-2 1 25 0,-2-2-29 0,-2-1 19 16,0-1-26-16,-1 2 17 0,-3-4-36 15,-2 2 26-15,0 0-30 0,-3-2 16 16,-2 0-23-16,1-2 14 0,-2-1-21 0,-2-1 9 0,-2-2-28 16,1 0-42-16,-4-4-137 0,-2 2-131 15,-2-3-182-15,-3-1-760 0,2-4-859 0</inkml:trace>
  <inkml:trace contextRef="#ctx0" brushRef="#br0" timeOffset="71668.07">3446 2870 2 0,'0'0'459'15,"0"-12"-61"-15,0 12-70 0,0 0-8 0,0-16-38 16,0 16 8-16,0 0-36 0,2-11-31 15,-2 11-39-15,0 0-27 0,0 0-44 0,0-14-13 16,0 14-31-16,0 0-8 0,0 0-26 0,0 0-4 16,0 0-21-16,0 0 13 0,0 0-18 0,0 0 14 15,0 0-15-15,0 0 24 0,0 0-7 0,0 0 3 16,-2 11-9-16,2-11 13 0,-2 17-11 16,0-6 21-16,1 1-12 0,0 0-3 0,0 1-2 15,-1 4-1-15,1-2-3 0,-3 4 4 0,3-1 0 0,0 1 6 16,-1 0-9-16,1 1 16 0,0 1-15 15,0 1 4-15,-1 2-9 0,1 1 10 0,1-2-10 16,-1 1 10-16,1 0-8 0,0 0 10 0,0 0-7 16,0 0 13-16,-2 1-17 0,2 0 7 0,0-2 4 15,0 1 5-15,0 1-16 0,0 0-2 0,0-2 3 16,0 2-4-16,-1 0-3 0,1-4-3 0,0 3 1 16,0-1-3-16,0-1-1 0,0 0-46 0,0-2 58 15,0 1-49-15,0 1 62 0,-1-2-56 16,1 2 65-16,0-1-58 0,-1-1 59 0,-1 0 0 15,1 0-3-15,1-1-4 0,-1-1-2 0,-1 1-5 0,1-1-2 16,0-1-2-16,0 0-5 0,-1 0-2 16,2-3 5-16,-1-1-13 0,-1-1 2 0,0 0 6 15,2-12-3-15,-1 21-1 0,1-21 1 0,-1 17-5 16,1-17 1-16,-1 13-2 0,1-13 7 0,-2 13 2 16,2-13-4-16,-1 10-11 0,1-10-38 0,0 0-45 15,-1 11-68-15,1-11-97 0,0 0-124 0,0 0-112 16,0 0-485-16,0 0-562 0</inkml:trace>
  <inkml:trace contextRef="#ctx0" brushRef="#br0" timeOffset="72352">3449 2768 290 0,'0'0'264'16,"0"0"-25"-16,-4-8-22 0,4 8-22 0,0 0-28 15,0 0-17-15,0 0-6 0,0 0-32 16,0 0 23-16,0 0-11 0,0 0-11 0,0 0-8 16,0 0-9-16,0 0-9 0,0 0-1 0,0 0-5 15,0 0-3-15,0 0-6 0,0 0-7 0,0 0 0 16,0 0-1-16,0 0-7 0,0 0 19 0,0 0-13 16,0 0 13-16,8 4 3 0,-8-4 21 0,0 0-14 15,11 3 4-15,-11-3-19 0,13 1 2 0,-13-1-14 16,17 1 6-16,-17-1-17 0,23 2 4 0,-9-2-13 15,-2 2 1-15,5-2-8 0,0 1 3 0,3 0-9 16,-1-1-4-16,3 0-5 0,1 2 6 0,1-2-5 16,4 0 7-16,-1 1 5 0,4-1-2 0,0 0-7 15,2 0 1-15,4 1-5 0,0 0-5 0,1 0 6 16,1-1 4-16,1 1 0 0,-2 1-3 16,0-1-1-16,0 0-5 0,-1 0 9 0,-5 0 0 15,0 0 5-15,-1-1-1 0,-2 2-2 0,-1-1-3 16,-2 1-1-16,-3-1-6 0,-1-1-6 0,-4 1 4 15,-2 0-2-15,-2-1 3 0,0 0-5 0,-1 1 0 16,-13-1-19-16,19 0-40 0,-19 0-67 0,16 0-67 16,-16 0-125-16,0 0-75 0,0 0-116 15,0 0-480-15,0 0-574 0</inkml:trace>
  <inkml:trace contextRef="#ctx0" brushRef="#br0" timeOffset="73221.62">3361 4037 106 0,'0'0'319'0,"0"0"-22"16,-15 0-51-16,15 0 16 0,0 0-67 15,0 0 8-15,0 0-53 0,0 0 12 0,0 0-39 16,0 0 20-16,0 0-31 0,0 0 10 0,0 0-20 16,0 0 17-16,0 0-14 0,0 0 8 0,0 0-13 15,0 0 0-15,0 0-17 0,-12 1 8 0,12-1-14 16,0 0 9-16,0 0-16 0,0 0 14 16,0 0 5-16,0 0 1 0,12 3-5 0,-12-3-8 15,15 0-1-15,-15 0 2 0,24 1-1 0,-10-1-2 16,6 1 5-16,2-1-6 0,1 0-9 15,7-1-9-15,0 1-5 0,2 0-5 0,8-1-7 0,1 1-39 16,1-1 49-16,10 0-46 0,1 1 49 16,0-1-42-16,1 0 11 0,1 1-9 0,-1-2 35 15,-2 2-42-15,-2 0 41 0,-5-1-27 0,-3 1 23 16,-2 0-35-16,0 0 32 0,-1 0-35 0,-7 0 31 16,-2-1-38-16,0 1 38 0,-4 0-37 0,-4-1 37 15,-1 1-36-15,-1 0 35 0,-4-1-37 0,-1 1 31 16,-2 0-37-16,1 0 34 0,-14 0-43 0,21-1 33 15,-21 1-37-15,18 0 12 0,-18 0-71 0,14-2 2 16,-14 2-100-16,0 0 5 0,18 0-66 0,-18 0-99 16,0 0-100-16,0 0-66 0,0 0-461 0,0 0-554 15</inkml:trace>
  <inkml:trace contextRef="#ctx0" brushRef="#br0" timeOffset="74383.13">4478 2792 13 0,'0'0'351'0,"0"0"-47"0,-9-4-32 16,9 4-23-16,0 0-57 0,0 0 11 0,-8-4-41 15,8 4 16-15,0 0-40 0,0 0 12 0,0 0-29 16,0 0 2-16,0 0-27 0,-8-5 18 0,8 5-11 15,0 0 10-15,0 0-8 0,0 0 6 0,0 0-8 16,0 0 12-16,16 1-14 0,-16-1 1 0,11 1-18 16,-11-1-2-16,16 1-20 0,-16-1 0 0,20 3-18 15,-9-2 2-15,0 1-15 0,0 1-3 0,1 0-10 16,-1 0 2-16,1 0-11 0,1 2 7 0,2 2-8 16,-2-3 4-16,1 3-8 0,-2 1 6 0,1-1 0 15,1 1 5-15,0 1-2 0,0 0-3 16,-1 0 2-16,1 1 0 0,-2 0 0 0,-1 1-4 0,2-2-45 15,-1 2 58-15,1 2-54 0,-2-2 62 0,-1 3-51 16,0-3 50-16,0 3-51 0,-2-1 52 16,4 1-2-16,-5 0-6 0,1 1 5 0,1 1-7 15,-2-1-6-15,0-1 2 0,-1 1 0 0,1 1-5 16,-2-2-1-16,1 1 2 0,-2 0-1 16,0-1 2-16,1 1 2 0,-1 0 2 0,-1 0-3 15,0-1-1-15,1 0 1 0,-1 1-1 0,-2-2 3 16,0 0-4-16,0 1 2 0,1-2 0 0,-1 1-2 15,-1-1 3-15,0 1-3 0,0-1-10 0,0 0 10 16,0 1-3-16,0-1 0 0,-1 0 0 16,-1 0 5-16,2 0 1 0,-2 0 3 0,1 0-52 15,-1 0 59-15,1 0-59 0,-1-1 60 0,-1 1-54 16,1-1 56-16,-1 1-47 0,0 0 51 0,1-2-53 16,-1 1 57-16,1 2-54 0,-2-3 52 0,0 1-52 15,1-2 52-15,-2 2-53 0,3-1 47 0,-2 0-44 16,0-1 49-16,0 1-51 0,4-10 51 0,-6 17-51 15,2-8 48-15,-1 0-43 0,0-1 40 0,1 1-38 16,4-9 37-16,-9 15-39 0,5-7 8 0,-1 0 14 16,-1 0-9-16,1 0 41 0,-1 0-47 0,1 0 39 15,5-8-44-15,-12 14 21 0,7-7-21 0,-2 1 43 16,1 0-44-16,-1-2 44 0,0 1-47 16,0 0 52-16,1-1-56 0,-1 2 49 0,0-2-48 15,-1 1 43-15,2-1-42 0,-2 0 38 0,0 1-38 16,1-1 59-16,-1 0-63 0,0 0 50 0,1 0-49 15,-3 0 47-15,2-1-43 0,0 1 34 0,-2-1-35 16,1 1 44-16,-1-1-45 0,0-2 47 0,-1 2-45 16,1 0 39-16,-1-2-71 0,-1 0 10 0,2 0-111 15,-3 0 11-15,0-1-59 0,1-1-81 0,-1-1-100 16,0 1-72-16,-1-1-49 0,0-1-342 0,0 0-383 16</inkml:trace>
  <inkml:trace contextRef="#ctx0" brushRef="#br0" timeOffset="75214.66">5126 3278 41 0,'0'0'420'0,"0"0"-96"0,-9-5 8 16,9 5-46-16,0 0 7 0,-9-4-38 0,9 4-7 16,0 0-49-16,0 0-24 0,-12-3-34 0,12 3-3 15,0 0-26-15,-10 4 1 0,10-4-19 0,0 0-2 16,-10 8-14-16,10-8 0 0,-8 11-24 15,8-11 8-15,-9 14-9 0,5-5-4 0,2 0-3 16,-1 1-4-16,1 0-7 0,-1 0 1 0,2 1-3 16,-2 0-2-16,3-11-19 0,-1 22 10 0,1-22-5 15,0 20-2-15,1-10 0 0,-1-10-1 0,3 20 0 16,-3-20-1-16,5 18 3 0,-1-10-2 0,0 1 4 16,2-2 2-16,2-1-1 0,-1 0 3 0,2 0 4 15,3-1 8-15,-1-3 10 0,2 0 0 0,1 0 1 16,0-2 10-16,1-2-1 0,1 0-7 15,3-3 3-15,-1-2-9 0,1-2-3 0,-1-2 0 16,-1-1-1-16,-1-1 5 0,-3-1 5 16,0 1-25-16,-3 1 42 0,-2-1-33 0,-1 1 34 15,0-1-44-15,-4 2 28 0,0-1-53 0,-2 0 32 16,-1 12-45-16,-2-22 29 0,-3 13-36 0,-4-2 40 16,-2 0-46-16,0 3 47 0,-4-1-46 0,-1 3 42 15,0 1-42-15,0 0 39 0,-2 2-49 0,1 1 48 16,1 2-39-16,0 0 9 0,0 1-99 0,0 2 3 15,0 0-30-15,1 2-47 0,2 1-59 0,2-1-110 16,-2 3-78-16,3-1-64 0,2 1-354 0,0-1-408 16</inkml:trace>
  <inkml:trace contextRef="#ctx0" brushRef="#br0" timeOffset="76216.13">5441 3368 93 0,'-15'1'285'0,"15"-1"-54"16,0 0-43-16,-17 1 0 0,17-1-40 0,0 0 4 16,-14 0-37-16,14 0 15 0,0 0-41 0,0 0 22 15,-13 2-39-15,13-2 29 0,0 0-38 0,0 0 29 16,0 0-34-16,0 0 23 0,-12 1-21 16,12-1 29-16,0 0-22 0,0 0 21 0,0 0-20 15,0 0 16-15,0 0-20 0,0 0 15 0,0 0-12 16,12-1 13-16,-12 1-16 0,0 0 16 0,15-2-17 15,-15 2 13-15,15-1-16 0,-15 1 12 0,20 0-15 16,-20 0 11-16,27-2-13 0,-13 2 3 0,4-1-13 16,0-1 8-16,2 1-14 0,2 0-4 0,0 0-2 15,5 0-1-15,-1-2-7 0,3 2-2 0,-1 1 1 16,0-1-2-16,1 1-2 0,2 0 0 0,1-1-2 16,-1 1-4-16,1 0-3 0,1 0 8 0,-1 0-6 15,-2 0-1-15,2 1 3 0,0-1-1 16,-1 1 3-16,1-1 4 0,0 1-1 0,0 1 2 0,-2-1 1 15,2-1-2-15,0 1-1 0,-1 0 6 16,0 0 1-16,-1 0 1 0,1-1-1 0,0 2-4 16,-1-1-1-16,0-1-3 0,-1 0-4 0,1 1-3 15,0 0 4-15,0-1 5 0,-1 1-6 0,-1-1-4 16,0 2 8-16,2-1-5 0,-2-1-1 0,1 1-2 16,-1 0-1-16,0 1-1 0,2-2 2 0,-2 1-6 15,0-1 3-15,0 0 1 0,-1 1 0 16,0-1 5-16,0 0-7 0,-3 0 6 0,0 0-6 15,0 0-6-15,2 0 9 0,0 0 0 0,-2 0-6 16,0-1 2-16,-1 1-49 0,5 0 51 16,-6 0-41-16,2 0 52 0,1 0-41 0,-1 0 44 15,-1 1-47-15,0-1 54 0,-1 0-51 0,1 0 51 16,-3 0-49-16,2 0 50 0,-2 0-54 0,-3 0 52 16,2 0-39-16,-4 0 39 0,2 0-51 0,-3 0 53 15,0 0-51-15,-1 0 48 0,-13 0-45 0,22 0 49 16,-22 0-52-16,16 0 48 0,-16 0-49 0,16 0 43 15,-16 0-66-15,0 0 35 0,16-1-33 0,-16 1-49 16,0 0-59-16,14 0-84 0,-14 0-72 0,0 0-123 16,0 0-79-16,0 0-396 0,0 0-470 0</inkml:trace>
  <inkml:trace contextRef="#ctx0" brushRef="#br0" timeOffset="77705.08">3574 5929 241 0,'0'0'337'0,"0"0"-56"16,0 0-7-16,0 0-5 0,0 0-17 15,0-12-16-15,0 12-12 0,0 0-17 0,0 0-20 16,0 0-14-16,0 0-12 0,0 0-10 0,0 0-17 15,0 0-16-15,0 0-11 0,0 0-22 0,0-12-16 16,0 12-13-16,0 0-15 0,0 0-8 0,0 0 1 16,0 0-5-16,0 0 0 0,0 0 0 0,-4 11 1 15,4-11-1-15,0 0 1 0,-2 14-42 0,2-14 50 16,-4 12-44-16,4-12 54 0,-3 17-54 0,3-17 53 16,-2 20-54-16,-1-9 56 0,2 1-56 0,-2 0 54 15,2 1-57-15,0 1 56 0,0-1-55 0,-1 3 58 16,1-1-62-16,0 0 52 0,-2 2-47 0,2 0 51 15,1 1-57-15,-1-1 53 0,-1 1-58 16,1 0 55-16,0 0-58 0,-1 0 61 0,1 1-61 16,0-1 61-16,0 0-63 0,-1 0 58 0,1 2-60 15,1-2 62-15,-1 0-56 0,-2 0 58 0,3-2-59 16,-1 2 61-16,0-1-56 0,1 1 60 0,-2-1-56 16,1 1 59-16,1-1-53 0,0-1 55 0,-1 1-57 15,1 0 54-15,-1 0-48 0,1-1 54 0,0 1-51 16,0 0 47-16,-2-3-52 0,2 1 40 0,0 0-41 15,0-1 4-15,0 0 3 0,0-1 0 0,0 3 4 16,0-4 8-16,0 2 6 0,0 0 0 16,-1-2-2-16,1 2-1 0,0-2-3 0,0 0 2 15,0 0-1-15,0-12-3 0,0 23 2 0,0-23 0 16,0 19-1-16,0-19-3 0,0 17 1 0,0-17-2 16,0 15 2-16,0-15-4 0,0 14 5 0,0-14-8 15,-1 10 2-15,1-10-1 0,0 0 1 0,0 13-1 16,0-13 2-16,0 0-2 0,0 0-23 0,0 13-28 15,0-13 9-15,0 0-89 0,0 0-5 0,0 0-134 16,0 0-45-16,0 0-108 0,0 0-77 0,0 0-452 16,0 0-530-16</inkml:trace>
  <inkml:trace contextRef="#ctx0" brushRef="#br0" timeOffset="78330.56">3546 5861 235 0,'-3'-10'260'0,"3"10"-10"0,0 0-51 0,0 0 9 15,0 0-51-15,0 0 11 0,-1-11-37 0,1 11-1 16,0 0-3-16,0 0 4 0,0 0-3 0,3-9-3 15,-3 9-9-15,0 0-8 0,0 0 8 0,0 0-18 16,0 0 6-16,0 0-22 0,0 0-1 0,0 0-23 16,0 0 17-16,0 0-3 0,0 0-4 0,0 0-10 15,0 0 5-15,0 0-5 0,0 0-1 0,0 0-4 16,4 9-5-16,-4-9-7 0,0 0-6 0,0 18-4 16,0-18-4-16,1 14-6 0,-1-14-8 15,0 16 2-15,0-16-1 0,1 17-4 0,-1-17-47 16,0 19 55-16,0-19-51 0,1 21 50 0,-1-21-90 15,-1 18-29-15,1-18-132 0,0 18-24 0,0-18-79 16,-2 16-97-16,2-16-297 0,-4 14-235 16</inkml:trace>
  <inkml:trace contextRef="#ctx0" brushRef="#br0" timeOffset="78825.42">3515 5876 383 0,'0'0'313'0,"-4"-8"-13"15,4 8-18-15,0 0-55 0,0 0-2 0,-3-11-9 16,3 11-10-16,0 0-21 0,0 0-8 0,0 0-29 15,0 0-10-15,-3-11-5 0,3 11-16 0,0 0-11 16,0 0-14-16,0 0-8 0,0 0-7 0,0 0-3 16,0 0 0-16,0 0-2 0,6-8-4 15,-6 8-5-15,0 0-2 0,18-3-2 0,-18 3-2 16,18-2-4-16,-4 1-12 0,-1 1 8 0,4-1-12 16,1-1-1-16,2 1-2 0,2 0 3 0,0 1-6 15,4-1-2-15,2-1-2 0,2 2-2 0,-1 0-51 16,1 0 62-16,0 0-51 0,4 0 59 0,1-1-57 15,2 1 59-15,2 0-56 0,-1 0 59 0,-1-1-51 16,2 1 52-16,0 0-53 0,-1 0 48 0,1 0-53 16,-2-1 50-16,2 1-47 0,-7 0 51 0,0 0-47 15,0 0 44-15,-1-1-40 16,-3 1 49-16,-1-2-47 0,0 2 39 0,-4-1-46 16,0 1 42-16,-5-1-32 0,1 1 22 0,-5 0-45 15,1 0 44-15,-3-1-47 0,-12 1 36 0,21 0-39 16,-21 0 31-16,18-1-65 0,-18 1 19 0,14 0-102 15,-14 0 2-15,0 0-83 0,16 0-93 0,-16 0-92 16,0 0-59-16,0 0-61 0,0 0-283 0,0 0-335 16</inkml:trace>
  <inkml:trace contextRef="#ctx0" brushRef="#br0" timeOffset="79729.59">3534 6992 37 0,'0'0'253'0,"0"0"-32"15,0 0-19-15,0 0-17 0,0 0-11 16,-7 5-8-16,7-5-16 0,0 0-5 0,0 0 22 16,0 0-78-16,0 0 62 0,0 0-4 0,0 0 0 15,0 0-4-15,0 0-11 0,0 0-6 16,0 0-9-16,0 0-6 0,-8 6-5 0,8-6-45 15,0 0 52-15,0 0-53 0,0 0 47 0,0 0-58 16,13 3 52-16,-13-3-57 0,0 0 39 0,17 1-53 16,-17-1 52-16,17 0-63 0,-17 0 53 0,20-1-61 15,-20 1 54-15,25 0-59 0,-11 0 57 0,-1 0-61 16,3 0 62-16,3 1-61 0,0-1 57 0,1 0-64 16,-1 2 57-16,3-2-58 0,1 1 60 0,0-1-43 15,4 1 55-15,1-1-53 0,1 1 45 0,2-1-57 16,0 0 53-16,-1 0-54 0,2-1 51 0,2 1-55 15,3-1 59-15,0 0-61 0,0 1 49 0,-1-2-52 16,1 1 48-16,-5-1-49 0,0 2 48 0,5-1-49 16,-7 0 46-16,2 0-47 0,-2-1 6 15,0 1 5-15,0 0 3 0,-1 0-1 0,-1 1 11 16,-1-1-2-16,-1 1 6 0,-2-2 3 0,-2 2 2 16,-1 0-1-16,0 0-3 0,-3-1-2 0,-2 1 0 15,-2 0 0-15,2 0 4 0,-5-1-6 0,-11 1-3 16,23 0-2-16,-23 0-5 0,18 0-4 0,-18 0-9 15,14-1-22-15,-14 1-22 0,12-1-35 0,-12 1-39 16,0 0 0-16,15-1-124 0,-15 1-19 0,0 0-115 16,10-5-23-16,-10 5-46 0,0 0-373 0,0 0-364 15</inkml:trace>
  <inkml:trace contextRef="#ctx0" brushRef="#br0" timeOffset="80817.07">4636 5864 200 0,'0'0'212'0,"0"0"-39"0,0 0-2 16,0 0-24-16,-6-8 6 0,6 8-33 0,0 0 16 15,0 0-28-15,0 0 4 0,0 0 1 0,0 0 1 16,-5-9 1-16,5 9-7 0,0 0-2 0,0 0-1 16,0 0-2-16,0 0-3 0,0 0-7 0,0 0 1 15,0 0 2-15,0 0-4 0,0 0 3 16,0 0 1-16,14-2-3 0,-14 2-5 0,0 0-2 16,14 1 5-16,-14-1 8 0,11 1-5 0,-11-1-7 15,17 3-7-15,-17-3-10 0,18 2-5 0,-18-2-6 16,19 2-58-16,-6 0 54 0,-3 0-54 0,1-1 50 15,2 1-57-15,-1 1 52 0,2 0-60 0,-4-1 52 16,2 0-53-16,0 2 50 0,0-1-59 0,-2 1 52 16,3 0-53-16,-2 1 55 0,2-1-53 0,-3 1 52 15,1 1-57-15,0-1 58 0,-1 2-56 0,-1-1 60 16,3 1-62-16,-3 2 64 0,0-2-63 0,2 1 61 16,-2 1-54-16,0 0 52 0,-1 0-51 0,0 0 55 15,1 1-53-15,-1-1 9 0,-1 2 0 0,1 0 6 16,0 0 3-16,-1 1 3 0,-1 0 50 15,2 0-58-15,-2 1 55 0,-1-1-60 0,2 1 56 16,-2-1-60-16,1 1 61 0,-2 1-55 0,1-2 57 16,-1 1-59-16,1 1 63 0,-2 0-47 0,0-1 48 15,2 0-47-15,-2 1 46 0,-1-2-46 0,0 1 50 16,0-1-52-16,0 2 46 0,0-1-46 0,-1 0 39 16,1 0-49-16,-2 0 44 0,1-1-43 0,-1 2 41 15,0-1-47-15,1-1 47 0,-2 1-47 0,1 0 43 16,0 0-47-16,-1 1 42 0,1-1-44 15,-2-1 42-15,1 1-42 0,0 0 39 16,0 0-44-16,-1-2 43 0,0 1-39 0,0 0 2 16,0 0 7-16,-1 0 4 0,0-1 3 0,0 1 0 0,1-1 1 15,-2 0 1-15,1 0-6 0,-1 0-1 16,0-1 10-16,0 1-1 0,1-1-2 0,-4 1 0 16,4-2-4-16,-1 1 2 0,-1-1 0 0,1 2-1 15,-1-3-24-15,1 1 31 0,-1-1-27 0,0 1 31 16,1 0-25-16,-1-3 27 0,1 3-30 0,4-9 36 15,-10 14-35-15,10-14 11 0,-8 15-4 0,3-8 27 16,5-7-28-16,-8 11 29 0,8-11-33 0,-10 13 33 16,10-13-30-16,-10 12 28 0,10-12-29 0,-11 11 28 15,11-11-28-15,-11 11 28 0,5-4-2 0,6-7-4 16,-12 10-2-16,6-4 2 0,-2 1-3 16,2-1-5-16,-1-1 1 0,1 1 0 0,-3 0 3 15,9-6-22-15,-14 11 25 0,6-7-2 0,8-4-9 16,-16 12-8-16,8-8-53 0,-1 2-67 0,-1-3-11 15,1 2-141-15,-2-1-86 0,0-1-128 0,-2 1-537 16,2-3-646-16</inkml:trace>
  <inkml:trace contextRef="#ctx0" brushRef="#br0" timeOffset="81763.87">5266 6337 41 0,'0'0'397'15,"0"0"-67"-15,-5-8-27 0,5 8-69 0,0 0 37 16,-9-5-74-16,9 5 47 0,-10-4-73 0,10 4 41 16,0 0-72-16,-16-2 38 0,16 2-60 0,0 0 45 15,-19 1-66-15,19-1 46 0,-14 5-58 0,14-5 43 16,-16 8-65-16,8-3 37 0,2 2-60 0,-3 2 42 16,1 0-60-16,-1 1 49 0,3 2-61 0,-3 0 52 15,4 0-64-15,-2 1 57 0,3 1-60 0,-1 0 56 16,3-2-62-16,-3 3 58 0,3-3-58 0,0 2 55 15,2-3-58-15,0 1 55 0,0-12-58 16,0 23 58-16,2-12-57 0,-2-11 59 0,7 18-57 16,-4-9 60-16,4-1-54 0,-1 0 61 0,2-3-56 15,2-1 56-15,0 2-58 0,2-3 59 0,1 0-57 16,0-2 55-16,0-1-46 0,2-1 42 0,0-3-54 16,0-2 56-16,2 0-53 0,-3-2 52 0,3-2-53 15,-5 1 47-15,1-4-55 0,0 3 49 0,-3-2-51 16,-1-1 49-16,-1 2-50 0,-3-1 47 0,0-2-49 15,-1 4 8-15,-2-3-4 0,-2 13 43 0,0-20-51 16,0 20 44-16,-2-18-49 0,-2 8 47 0,-1 2-52 16,-2 1 47-16,1 1-55 0,-1 0 44 0,-1 1-77 15,-1 2 33-15,9 3-81 0,-19-5 12 16,19 5-93-16,-17-3 3 0,17 3-57 0,-17 0-76 0,17 0-28 16,-14 3-51-16,14-3-371 0,-12 4-302 15</inkml:trace>
  <inkml:trace contextRef="#ctx0" brushRef="#br0" timeOffset="82493.72">5455 6521 361 0,'-13'2'353'0,"13"-2"-28"0,0 0-69 0,0 0 38 16,-13 1-27-16,13-1-16 0,0 0-24 0,0 0-31 15,0 0-25-15,0 0-20 0,-13 0-17 0,13 0-15 16,0 0-14-16,0 0-59 0,0 0 42 0,0 0-57 15,0 0 46-15,0 0-57 0,0 0 49 0,0 0-53 16,0 0 46-16,0 0-53 0,0 0 55 0,0 0-56 16,13 1 58-16,-13-1-54 0,15 0 51 0,-15 0-57 15,17 0 57-15,-17 0-52 0,21-1 54 16,-21 1-55-16,26 0 55 0,-13 0-57 0,2 0 55 16,0-1-65-16,4 1 66 0,2 0-60 15,1 0 54-15,2 0-60 0,3-1 54 0,2 1-57 16,-1 0 60-16,3 0-56 0,1 0 52 0,0 0-52 15,0 0 43-15,5 1-40 0,-1-1 39 0,-3 0-44 16,6 0 46-16,-2 1-49 0,0-1 54 0,-1 1-46 16,-2-1 37-16,-2 2-40 0,-1-2 44 0,1 1-44 15,0-1 10-15,0 1-4 0,0 0 8 0,-1-1 2 16,-2 1-4-16,2-1 1 0,-2 0 1 0,1 1 6 16,-1-1 0-16,1 2 0 0,-2-2 2 15,0 0 2-15,0 1 0 0,0-1-2 0,0 0 2 16,0 1-1-16,-1-1-3 0,0 2-1 0,0-2 2 15,0-2-5-15,-3 2-2 0,0 0 2 0,-1 0-3 16,0 0 0-16,0-1-1 0,0 1-2 0,-1-1-1 16,1 1 1-16,-1 0-1 0,0-2 2 0,-2 2-3 15,1-1 0-15,1 1 0 0,-3-1 2 0,1 0 1 16,0 1-3-16,-2-1 0 0,0 1-1 0,-3-1-1 16,0-1 2-16,-2 2 1 0,1-1-8 0,-1 1 6 15,-1-1-1-15,-12 1 0 0,20-1 0 0,-20 1 1 16,18-1-5-16,-18 1-1 0,14 0 0 0,-14 0-4 15,13-1-7-15,-13 1-15 0,0 0-12 16,14-2-14-16,-14 2-30 0,0 0-29 0,11-1 22 16,-11 1-77-16,0 0 20 0,0 0-89 0,13-2 4 15,-13 2-89-15,0 0 17 0,0 0-55 0,0 0-29 16,9-3-71-16,-9 3-237 0,0 0-201 0</inkml:trace>
  <inkml:trace contextRef="#ctx0" brushRef="#br0" timeOffset="83747.07">7664 3239 170 0,'0'0'225'15,"1"-10"-49"-15,-1 10-2 0,3-12-26 0,-3 12 6 16,1-11-13-16,-1 11-1 0,2-11-2 16,-2 11-5-16,2-10 9 0,-2 10-1 0,0 0-5 0,0-17 5 15,0 17 6-15,0 0-5 16,0-16-4-16,0 16-7 0,0 0-3 0,-2-14-13 16,2 14-13-16,0 0-4 0,-1-13-8 0,1 13-5 15,0 0-9-15,0 0-47 0,-2-11 39 0,2 11-55 16,0 0 43-16,0 0-55 0,0 0 46 0,-3-10-56 15,3 10 49-15,0 0-55 0,0 0 46 0,0 0-8 16,0 0-4-16,0 0-7 0,0 0-5 0,0 0 1 16,0 0-5-16,0 0-1 0,0 0 4 0,0 0-5 15,0 0-1-15,0 0 0 0,-4 12 0 0,4-12 3 16,0 12 2-16,0-12 7 0,0 16-3 0,-1-5 6 16,2-1 5-16,-2 1-1 0,1 1 3 15,0 1 0-15,0 0-1 0,0 1-6 0,0 0 6 16,0 3 0-16,-2-1 4 0,2 1 3 0,0 0 0 15,0 0-2-15,0 0 1 0,0 0-5 0,2 1-1 16,-2 0 5-16,0 1 4 0,0-1 2 0,1 0-53 16,-1 0 54-16,0 0-53 0,1 0 64 0,-1-1-63 15,2 0 61-15,-2 0-54 0,0 0 58 0,1 0-55 16,-1-1 59-16,0 1-59 0,1-3 51 0,-1 0-51 16,0 1 8-16,2-1-1 0,-2-1 4 15,1 4 4-15,-1-4 4 0,1 3 36 0,0 0-50 16,-1-2 55-16,2 2-55 0,-1-2 53 0,-1 0-53 15,1 0 43-15,-1 0-50 0,2 0 48 0,-1-1-47 16,-1 1 48-16,1-1-49 0,-1-1 48 0,1 1-47 16,-1-1 46-16,2 0-48 0,-2 0 46 15,1-1-44-15,-1-11 45 0,2 21-41 0,-2-21 43 16,0 21-46-16,0-21 44 0,0 19-41 0,0-19 35 16,2 18-35-16,-2-18 40 0,0 16-44 0,0-16 40 15,0 15-36-15,0-15 39 0,0 15-39 0,0-15 37 16,1 13-39-16,-1-13 37 0,0 0-40 0,0 15 37 15,0-15-26-15,0 0 24 0,0 14-34 0,0-14 33 16,0 0-31-16,0 0 31 0,1 13-43 0,-1-13 19 16,0 0-71-16,0 0 18 0,0 0-84 0,0 0 26 15,-1 12-101-15,1-12-32 0,0 0-79 0,0 0-86 16,0 0-69-16,-3-10-438 0,3 10-487 16</inkml:trace>
  <inkml:trace contextRef="#ctx0" brushRef="#br0" timeOffset="84494.36">7669 3002 219 0,'0'0'219'0,"0"0"-29"0,0 0-27 16,0 0-11-16,0 0-13 0,0 0-7 15,0 0-12-15,0 0-2 0,0 0-7 0,0 0-2 16,0 0 10-16,0 0 4 0,0 0 0 0,0 0 1 15,0 0 6-15,0 0-12 0,0 0-7 0,0 0-7 16,0 0-2-16,0 0-2 0,0 0 4 0,0 0 0 16,0 0 2-16,0 0-1 0,0 0-5 0,0 0-10 15,10-3-13-15,-10 3-7 0,0 0-8 0,18 0-6 16,-18 0-3-16,13 0-11 0,-13 0-3 0,16 0-56 16,-16 0 53-16,18 1-6 0,-18-1 9 15,22 0-51-15,-22 0 52 0,24 0-52 0,-10 0 56 16,2 0-48-16,-1 0 53 0,4 0-54 0,0 0 60 15,1 0-53-15,2 0 54 0,1 0-52 16,-1 0 53-16,5-1-60 0,1 1 53 0,-1-1-56 0,1 1 60 16,0 0-58-16,0-2 61 0,2 1-55 0,-1 1 55 15,2-3-54-15,-2 2 45 0,3 0-50 0,-1 0 51 16,-1 0-54-16,1 0 47 0,-2-1-50 0,1 1 45 16,-2 0-51-16,-2-1 48 0,-3 1-50 15,-2-1 50-15,0 1-49 0,-3-1 51 0,-2 2-54 0,-2-1 49 16,2 1-50-16,-5-1 45 0,1 0-47 15,-12 1 40-15,20 0-48 0,-20 0 50 0,18-1-51 16,-18 1 41-16,13-1-80 0,-13 1 22 0,11-1-93 16,-11 1 0-16,0 0-50 0,13 1-59 0,-13-1-74 15,0 0-79-15,0 0-53 0,0 0-366 0,-15 4-359 16</inkml:trace>
  <inkml:trace contextRef="#ctx0" brushRef="#br0" timeOffset="85060.75">7669 3014 124 0,'0'0'233'0,"0"0"-37"16,0 0-15-16,0 0-10 0,0 0-7 0,0 0-2 15,0 0 9-15,0 0-15 0,0 0-1 0,0 0-4 16,0 0 4-16,0 0-3 0,0 0-5 0,0 0-11 15,0 0-4-15,0 0-1 0,0 0-6 16,0 0-6-16,0 0-10 0,0 0-5 0,0 0-9 16,0 0-47-16,0 0 48 0,0 0-55 0,0 0 49 15,0 0-58-15,0 0 36 0,0 0-57 0,0 0 41 16,0 0-60-16,0 0 41 0,0 0-59 0,0 0 46 16,0 0-46-16,0 0 51 0,0 0-45 0,-4 11 50 15,4-11-8-15,1 13-3 0,-1-13 0 0,2 21-54 16,-2-10-78-16,-2 4-89 0,2 0-120 0,0 4-114 15,0 0-411-15,-2 1-392 0</inkml:trace>
  <inkml:trace contextRef="#ctx0" brushRef="#br0" timeOffset="86298.59">7716 4167 43 0,'0'0'155'0,"0"0"-20"16,0 0-14-16,0 0-22 0,0 0 5 0,0 0-18 15,0 0 12-15,0 0-14 0,-5-8 11 16,5 8-13-16,0 0 19 0,0 0-22 0,0 0 13 0,0 0-21 16,0 0 15-16,0 0-26 0,0 0-7 15,0 0-6-15,0 0-1 0,0 0-12 0,0 0-7 16,0 0 5-16,0 0 2 0,0 0 3 0,0 0-9 15,0 0 9-15,0 0 12 0,0 0 12 0,-5 8 2 16,5-8 6-16,0 0 6 0,-3 11-5 0,3-11-13 16,0 0 2-16,-2 15 4 0,2-15-4 0,-4 10-1 15,4-10 0-15,-1 11-2 0,1-11-9 16,-3 11-2-16,3-11 4 0,-3 10 8 0,3-10-1 16,0 0-4-16,-2 13 0 0,2-13-6 0,0 0 3 0,-5 11-4 15,5-11-1-15,0 0 2 0,0 0-2 16,-1 12 0-16,1-12-1 0,0 0 2 0,0 0-2 15,0 0 1-15,0 0-1 0,-2 10-1 0,2-10 3 16,0 0-5-16,0 0-6 0,0 0 1 0,0 0-3 16,0 0 0-16,0 0-1 0,0 0-4 0,0 0-3 15,0 0-2-15,-2 10-5 0,2-10-2 0,0 0 0 16,0 0-51-16,0 0 58 0,0 0 2 16,0 0-52-16,12 4 61 0,-12-4 10 0,0 0-63 15,19 2 61-15,-19-2-53 0,19 1 62 0,-8 0-52 16,4 2 56-16,0-2-51 0,2 0 54 0,0 0-54 15,3 0 57-15,1 0-58 0,-2 2 50 0,3-2-55 16,1 1 60-16,-3-1-50 0,7 0 52 16,-1 1-46-16,0-1 41 0,1 2-41 0,0-2 37 15,0 0-40-15,-1 1 45 0,0 0-36 16,1-1 35-16,1 1-41 0,0-1 40 0,1 0-40 0,-1 0 33 16,1-1-37-16,-1 1 30 0,0-1-31 0,0 1 26 15,-2-1-29-15,-2 0 31 0,-1 0-60 0,-1 1 63 16,-1-1-36-16,-1 0 33 0,-1 0-34 15,-1 0 35-15,-3 2-31 0,1-2 25 0,-2 0-27 0,-2 0 27 16,1 0-36-16,0-2 33 0,-13 2-33 0,23 0 31 16,-23 0-34-16,19 0 26 0,-19 0-29 0,17 0 29 15,-17 0-34-15,14 0 32 0,-14 0-36 0,13-1 33 16,-13 1-37-16,0 0 30 0,12 1-60 16,-12-1 10-16,0 0-80 0,0 0 11 0,16 0-81 0,-16 0 33 15,0 0-90-15,0 0-9 0,0 0-51 16,13-1-71-16,-13 1-47 0,0 0-85 0,0 0-255 15,0 0-283-15</inkml:trace>
  <inkml:trace contextRef="#ctx0" brushRef="#br0" timeOffset="87730.12">8519 3025 120 0,'0'0'229'0,"0"0"-45"15,0 0-14-15,0 0-20 0,0 0-8 16,0 0-10-16,0 0-8 0,0 0-10 0,0 0 4 15,0 0-5-15,0 0-4 0,0 0-28 0,0 0 49 16,0 0-47-16,0 0 54 0,0 0-7 0,0 0-9 16,0 0-9-16,0 0 0 0,11-5-6 0,-11 5-5 15,0 0-8-15,10-2-8 0,-10 2-7 0,0 0-4 16,16-4-1-16,-16 4-6 0,11-2-7 0,-11 2-2 16,14-3-4-16,-14 3-3 0,14-2-5 0,-14 2-3 15,17-1-3-15,-17 1-6 0,17-4-5 0,-17 4-2 16,17-1-6-16,-17 1-2 0,18-1-2 0,-18 1-4 15,18-1-4-15,-18 1-4 0,19 0-1 0,-19 0-2 16,17 0 2-16,-17 0 1 0,19 1 0 16,-19-1-50-16,19 2 57 0,-7 1-47 0,-2-1 54 15,0 0-48-15,2 2 53 0,-2 1-51 0,2-2 55 16,-1 2-48-16,1 1 50 0,0 0-2 0,0 0-7 16,-1 1-3-16,2-1-2 0,-1 3-5 0,-2-2 1 15,3 0-2-15,-3 1-5 0,1 1 6 0,0-1 0 16,-2 1 2-16,2 0 3 0,-2 1 1 0,1-1 0 15,0 1 7-15,-1 0-18 0,0-1 7 0,0 2 0 16,0-1-5-16,-1-1 0 0,1 1-6 16,0 1 7-16,-3-2 2 0,2 2-5 0,-2 0-1 0,2 0 1 15,-1-1 0-15,0 1 1 0,-2-1-1 0,0 1 1 16,2 0-1-16,-1-1-1 0,-2 1 3 0,1-1-3 16,0 2 4-16,0 0-6 15,-1-2 4-15,1 2 0 0,-1-2 3 16,-2 1-1-16,2 1-2 0,-1-1 4 0,-1 1-6 0,2-2 6 15,-1 3-55-15,-2-1 65 0,2-1-55 0,-1 2 63 16,1-2-55-16,-1 3 50 0,-1-2-49 0,1-1 60 16,0 2-55-16,-2 0 52 0,2-1-47 0,-1 0 57 15,0 1-57-15,-1-1 55 0,0 0-55 0,0 1 57 16,0-1-58-16,0-12 5 0,-1 23 6 0,1-11 5 16,0 0 2-16,-1-1 6 0,-1 2 2 15,1-1-5-15,-2-1-1 0,2 1 2 0,-1-1 48 16,-1-1-48-16,1 3 33 0,-1-2-44 0,1 0 41 15,-1 0-49-15,0 0 51 0,0 0-57 0,0-1 63 16,0 1-60-16,1 0 45 0,-2-1-50 0,0 1 48 16,0-2-49-16,1 2 48 0,0-2-48 0,-1 1 50 15,0 0-50-15,0 1 46 0,1-2-45 0,-4 1 51 16,4-1-54-16,-1 1 52 0,0 0-53 0,0 0 53 16,-1 0-48-16,1 0 52 0,-1-2-49 0,1 2 52 15,0-2-57-15,-1 0 52 0,5-8-49 0,-6 16 51 16,6-16-49-16,-8 13 45 0,8-13-43 0,-8 11 47 15,8-11-47-15,-6 12 54 0,6-12-53 0,-8 9 40 16,8-9-43-16,-7 10 47 0,7-10-49 0,-12 12 48 16,12-12-48-16,-11 10 46 0,3-5-46 15,8-5 48-15,-15 9-52 0,7-4 49 0,0 0-48 16,-2-1 47-16,1 2-47 0,-1-2 46 0,0 1-45 16,-1 0 47-16,1 0-47 0,0-2 46 0,0 2-46 15,-2-2 48-15,1 2-44 0,-1-1 35 0,2 0-35 16,-3-1 36-16,2 1-39 0,-3-1 43 0,2 0-42 15,-2 0 34-15,-1 0-47 0,2-1 34 0,-4 0-78 16,0 1 19-16,0-1-81 0,-1-1 3 0,0-1-115 16,-2 0-24-16,1 0-93 0,-2-1-42 0,1 0-81 15,2-1-300-15,-3-1-312 0</inkml:trace>
  <inkml:trace contextRef="#ctx0" brushRef="#br0" timeOffset="88625.72">9330 3559 388 0,'0'0'378'0,"0"0"-38"15,4-9-29-15,-4 9-33 0,0 0-22 0,0 0-14 16,0 0-25-16,0 0-29 0,-4-8-20 0,4 8-20 15,0 0-18-15,0 0-10 0,0 0-12 16,0 0-12-16,-15 1-3 0,15-1-12 0,-8 5-18 16,8-5-9-16,-9 8-55 0,9-8 50 0,-10 12-44 15,4-5 46-15,-1 2-54 0,2 0 57 0,1 0-56 16,-1 1 51-16,0-1-56 0,0 2 51 0,3 0-52 16,-2-1 49-16,1 0-50 0,0 1 52 0,2 0-56 15,1-11 4-15,0 19 5 0,0-19 6 16,3 18 8-16,-1-8 1 0,2-2 9 0,1 0 10 15,3 0 3-15,0-1-5 0,1 0 1 0,2-2-5 16,1 0 5-16,-1-2-2 0,3 1 1 0,-1-3-4 16,1 0 3-16,0-1 9 0,1-2 9 0,-1-2 0 15,3-1-7-15,-3 0 4 0,1-4 34 0,-2 1-40 16,0-2 44-16,1-3-52 0,-5 1 37 0,1 0-47 16,-1-2 31-16,-2 0-37 0,-1 1 28 0,-2-1-40 15,-2 2 28-15,1 0-51 0,-3 0 38 0,-1 1-45 16,-2 0 38-16,-2 0-44 0,0 1 46 0,-2 1-49 15,-3 0 37-15,0 2-35 0,1 2 40 0,-1-2-62 16,-2 4 31-16,2 0-82 0,-3 1 33 16,13 2-29-16,-20-1-31 0,20 1-45 0,-21 3-36 15,11 0-38-15,10-3-42 0,-18 7-41 16,9-2-42-16,9-5-60 0,-10 9-235 0,10-9-183 16</inkml:trace>
  <inkml:trace contextRef="#ctx0" brushRef="#br0" timeOffset="89285.35">9572 3678 139 0,'0'0'299'0,"0"0"-48"0,0 0-31 15,0 0-22-15,0 0-11 0,0 0-29 16,0 0-1-16,0 0-3 0,0 0-9 0,0 0 2 16,0 0 4-16,0 0-11 0,0 0-13 0,0 0-1 15,0 0-19-15,0 0-6 0,0 0-9 0,0 0-5 16,0 0 0-16,0 0-1 0,0 0-7 15,0 0-7-15,6 6-6 0,-6-6 1 0,0 0-43 16,18 0 55-16,-18 0-46 0,15-2 48 0,-15 2-53 16,22-1 54-16,-22 1-57 0,24-1 55 0,-11 0-56 15,0-1 51-15,2 0-58 0,2 0 49 0,1-1-62 16,1 1 51-16,0 0-59 0,5-2 50 0,3 2-57 16,-1-1 63-16,2 1-55 0,1 0 53 0,-1-1-55 15,3 1 64-15,4-1-58 0,0 1 60 0,1 0-63 16,-1-1 50-16,1 2-55 0,-1-3 51 0,1 2-52 15,-2-1 54-15,-3 2-51 0,4-1 54 0,-5 0-45 16,1-1 39-16,0 2-41 0,-1-1 35 16,1-1-38-16,0 2 44 0,1 0-53 0,-3-2 51 15,2 2-50-15,-2 0 41 0,0 0-37 0,2 0 40 16,-3 1-34-16,3-2 39 0,-2 2-43 0,-2 0 40 16,3 0-36-16,-2 0 45 0,0 0-41 0,1 0 41 15,-3 0-39-15,1-1 36 0,-1 2-41 0,-4-1 33 16,1 0-35-16,0-1 32 0,-1 1-32 0,-4 0 37 15,2-1-37-15,-6 1 36 0,2-1-34 0,-3 1 37 16,0-1-36-16,0 1 34 0,-13 0-40 16,23-1 37-16,-23 1-35 0,17-2 29 0,-17 2-35 15,15-1 31-15,-15 1-37 0,13 0 31 0,-13 0-38 16,0 0 28-16,15-2-51 0,-15 2-17 16,0 0-82-16,13 0-5 0,-13 0-106 0,0 0-30 15,0 0-120-15,0 0-83 0,0 0-88 0,0 0-325 16,0 0-463-16</inkml:trace>
  <inkml:trace contextRef="#ctx0" brushRef="#br0" timeOffset="91112.65">7509 5816 282 0,'-1'-12'326'0,"-2"1"-38"0,3 11-50 15,-4-19 12-15,1 9-76 0,0 1 42 0,1-1-58 16,2 10 64-16,-4-19-61 0,4 19 19 0,-6-16-56 15,6 16 44-15,-2-12-54 0,2 12 39 0,-3-13-62 16,3 13 36-16,-2-9-67 0,2 9 35 0,0 0-64 16,-3-11 36-16,3 11-67 0,0 0 48 0,0 0-63 15,-4-10 46-15,4 10-54 0,0 0 50 0,0 0-47 16,0 0 47-16,0 0-45 0,-7 6 52 16,7-6-49-16,-4 9 50 0,4-9-45 0,-3 13 54 15,3-13-46-15,-3 17 47 0,1-7-47 0,2-10 51 16,-2 22-52-16,0-11 55 0,1 2-53 0,1-1 51 15,-1 1-54-15,-1 2 57 0,1-1-58 16,-1 3 52-16,-1-2-47 0,2 2 5 0,0 0-5 0,-1 0-1 16,1 1 3-16,0-1 0 0,0 1 4 0,-1 0 2 15,2 0 12-15,-1 0-12 0,1 1 2 0,-1 0 0 16,1-1 5-16,-2 1 1 0,2-1-1 0,0 2 1 16,-1-2-2-16,1 0 1 0,0 0 6 0,0 0-4 15,0 0 52-15,0 0-54 0,-1 0 51 16,1 0-59-16,0-2 46 0,0 1-57 0,0-1 51 15,0-1-58-15,0 0 50 0,0 1-51 0,0-2 50 16,-1 0-56-16,1-1 51 0,0 2-46 0,0-1 5 16,-2-1 5-16,2 1 1 0,0-2 3 0,0 2 2 15,-1-1 0-15,1-1-2 0,-1 0-1 0,1 0 1 16,-2 0-2-16,2-12-1 0,0 23 3 0,0-23 5 16,-1 21 4-16,0-11-2 0,1-10-2 0,-1 20-1 15,1-20 0-15,-2 19-1 0,2-19 1 0,-1 20-1 16,1-20-12-16,0 18 13 0,0-18-2 0,-2 15-1 15,2-15 1-15,0 17-26 0,0-17 31 0,-2 16-27 16,2-16 29-16,0 17-25 16,0-17 28-16,-1 16-20 0,1-16 28 0,0 14-32 15,0-14 32-15,-1 13-29 0,1-13 28 0,0 13-29 16,0-13 29-16,-1 13-28 0,1-13 29 0,-2 12-27 16,2-12 26-16,-1 10-19 0,1-10 15 0,-1 11-28 15,1-11 27-15,0 0-24 0,-2 13 23 0,2-13-27 16,0 0 27-16,-1 12-28 0,1-12 30 15,0 0-30-15,-3 9 29 0,3-9-29 0,0 0 30 16,0 0-31-16,-1 13 31 0,1-13-28 0,0 0 29 0,0 0-31 16,0 0 28-16,-2 10-21 0,2-10 25 0,0 0-16 15,0 0 9-15,0 0-29 0,0 0 28 0,0 0-26 16,-2 11 32-16,2-11-29 0,0 0 28 16,0 0-28-16,0 0 26 0,0 0-25 0,0 0 25 15,0 0-29-15,0 0 31 0,0 0-28 0,0 0 29 16,0 0-28-16,0 0 27 0,0 0-28 0,0 0 27 15,0 0-27-15,0 0 27 0,0 0-33 0,0 0 31 16,0 0-25-16,-2 12 28 0,2-12-29 0,0 0 27 16,0 0-27-16,0 0 29 0,0 0-29 0,0 0 28 15,0 0-28-15,0 0 27 0,0 0-27 0,0 0 32 16,0 0-28-16,0 0 25 0,0 0-35 0,0 0 34 16,0 0-31-16,0 0 47 0,11 2-45 0,-11-2 31 15,0 0-32-15,17-1 31 0,-17 1-33 0,13 0 30 16,-13 0-30-16,19 0 28 0,-19 0-26 15,27 0 27-15,-12 1-25 0,5-1 24 0,1 0-26 16,2 0 29-16,5 1-29 0,0-1 28 0,2 0-25 16,0 1 29-16,2-1-29 0,0 0 30 0,0 0-30 15,0 1 29-15,0-2-29 0,-1 1 29 0,-1 0-26 16,0 0 26-16,-2-1-27 0,0 0 27 0,-1 0-26 16,-2 0 30-16,-3-3-26 0,0 4 23 0,-1-3-25 15,-1 2 22-15,-1-1-27 0,0 0 26 0,-2 1-28 16,-2 0 34-16,-1-2-30 0,0 2 29 0,-2 1-31 15,-12 0 3-15,23-5 1 0,-23 5 2 0,18-2-11 16,-18 2 12-16,16-2-45 0,-16 2-5 16,13-4-54-16,-13 4-32 0,13-4-75 0,-13 4-68 15,9-4-45-15,-9 4-66 0,0 0-64 0,5-8-346 16,-5 8-339-16</inkml:trace>
  <inkml:trace contextRef="#ctx0" brushRef="#br0" timeOffset="91943.11">7478 5695 102 0,'0'0'213'0,"0"0"-48"0,0 0-25 0,-7-6-22 0,7 6-13 16,0 0-17-16,0 0-8 0,-9-7-4 16,9 7 1-16,0 0 4 0,0 0 5 0,-7-6 9 15,7 6 3-15,0 0 8 0,0 0-30 0,-5-8 35 16,5 8-42-16,0 0 54 0,0 0-58 0,0 0 65 16,-6-7-66-16,6 7 60 0,0 0-64 0,0 0 51 15,0 0-47-15,0 0 40 0,0 0-48 0,0 0 37 16,0 0-45-16,-5-7 44 0,5 7-47 0,0 0 48 15,0 0-46-15,0 0 51 0,0 0-55 0,0 0 51 16,0 0-53-16,0 0 51 0,10-4-51 0,-10 4 47 16,0 0-55-16,14-2 52 0,-14 2-56 0,19-1 55 15,-6 1-58-15,1-1 52 0,1 1-61 0,5 0 54 16,1 0-60-16,1 0 55 0,5-1-51 16,2 1 48-16,1-2-54 0,2 4 47 0,1-4-54 15,4 1 51-15,1 1-56 0,-1 0 47 0,0 0-47 16,-3 1 49-16,-2-1-44 0,1 0 46 0,-1 0-51 15,0 0 48-15,0-1-44 0,0 2 3 0,-2-1 3 16,2 0 2-16,0 0 4 0,-4 0 3 0,2 2 2 16,-2-2-4-16,-1 0 0 0,-4 0 1 0,-1 0-6 15,-1 0 37-15,-2 0-49 0,0 1 37 16,-3-1-45-16,-1 0 40 0,-2 0-40 0,-13 0 29 16,23 0-35-16,-23 0 39 0,18 0-46 15,-18 0 36-15,15 0-80 0,-15 0 24 0,13 0-89 0,-13 0-3 16,0 0-97-16,15 1-11 0,-15-1-101 0,0 0 2 15,0 0-26-15,13 1-42 0,-13-1-370 16,0 0-302-16</inkml:trace>
  <inkml:trace contextRef="#ctx0" brushRef="#br0" timeOffset="92823.8">8447 5670 207 0,'0'0'348'0,"0"0"-45"0,0 0-58 16,0 0 23-16,0 0-76 0,0 0 35 0,0 0-86 15,0 0 42-15,10 3-71 0,-10-3 51 0,0 0-69 16,14 3 48-16,-14-3-50 0,13 1 47 0,-13-1-52 15,17 2 42-15,-17-2-57 0,18 3 40 0,-18-3-57 16,19 3 35-16,-19-3-41 0,22 3 50 0,-12-1-57 16,1 0 49-16,1 1-65 0,-2 1 46 15,1-2-48-15,1 1 35 0,0 1-48 0,0 1 55 16,0 0-62-16,2 0 52 0,-1 1-59 16,1 1 52-16,0 0-61 0,-1 0 56 0,1 0-63 15,0 2 55-15,0-1-56 0,-3 0 56 0,3 1-55 16,-2-1 55-16,-1 2-55 0,1-2 52 0,-3 1-54 15,1 0 54-15,0-1-55 0,-1 1 48 0,-1-1-47 16,-2 0 56-16,3 0-56 0,-1 2 55 0,-2-2-56 16,1 1 6-16,0 0 6 0,0 1 2 0,-2-1 2 15,0 1 3-15,-1-1 4 0,2 2 3 0,-1-1 1 16,-1 1 2-16,0 2-9 0,1 0 14 0,-1 1 3 16,-2 1 1-16,2-2-2 0,0 1-1 15,-2 2 1-15,0-3-3 0,0 2-5 0,0-2 5 16,-1 0-5-16,-1 0 2 0,0 0 3 0,1 2-2 15,-1-2 2-15,-1 2-1 0,1-1 4 16,-1 1 2-16,-1-1-2 0,1 0-1 0,0 0 0 0,-1 2 3 16,0-2 0-16,-2 1-2 0,0 0-5 0,3-3 1 15,-3 3 2-15,0-1-2 0,1 0-3 0,-1 0 2 16,-1-1-7-16,-2 2 3 0,2-2 7 0,0 1-3 16,0-1-3-16,0 1-3 0,-2-3-3 0,0 3 0 15,2-1 0-15,-2-1 2 0,1 1-1 0,-2-1 1 16,2 0 1-16,1-1-1 0,-2 1 1 0,1 0-2 15,-3-1-2-15,3-1-2 0,0 0 5 16,0-1-2-16,0-1 0 0,-1 1 2 0,1 1 0 0,0-3-1 16,-1 2 0-16,-2-1-2 0,3-1 2 15,-1 1 1-15,1-1-24 0,-2 1 25 0,1-3-22 16,-1 1 29-16,0 2-25 0,1-3 27 0,-3 1-24 16,2 0 24-16,-1 0-23 0,-1-1 26 0,1-1-23 15,0 2 24-15,-3-1-26 0,3-1 23 16,-1 1-32-16,-1 0 30 0,0-2-31 0,1 3 41 15,-1-4-19-15,0 4 9 0,1-3-28 0,-1 1 29 0,2-1-29 16,-2 0 29-16,0 1-30 0,1 0 26 0,1-1-20 16,-3 0 25-16,2 1-27 0,-2-2 26 0,1 2-27 15,0-2 27-15,0 2-27 0,-1-1 26 0,0-2-27 16,-1 2 26-16,0-1-32 0,1 1 23 16,-5-1-39-16,3-1 3 0,-4 2-37 0,0-2 7 15,0 1-15-15,-1-1-15 0,0-1-28 0,-3 1-35 16,1-1-47-16,0 1-51 0,-1-1 1 15,-1-1-43-15,2 1-21 0,-1 0-70 0,1-1-268 16,0 0-164-16</inkml:trace>
  <inkml:trace contextRef="#ctx0" brushRef="#br0" timeOffset="93710.06">9058 6217 106 0,'0'0'380'16,"0"0"-68"-16,0 0-27 0,0 0-35 0,4-8-18 15,-4 8-15-15,0 0-13 0,0 0-7 0,0 0-18 16,0 0-16-16,0 0-13 0,0 0-6 15,0 0-3-15,-13 5-13 0,13-5-8 0,-6 9-12 16,6-9-2-16,-10 12-10 0,4-5-13 0,1 1 35 16,1 1-67-16,-1 0 42 0,1 2-67 0,-1 0 48 15,2 0-64-15,-1-1 51 0,1 3-58 0,2-1 46 16,-2-1-56-16,3-11 51 0,0 24-58 0,2-12 57 16,0-2-59-16,1 0 52 0,1 1-51 0,-1-2 55 15,5 0-54-15,-2-1 55 0,2-1-53 0,1-1 12 16,2 1-6-16,0-1 5 0,0-2 3 15,1 0 0-15,-1-2 8 0,-11-2 4 0,23 3 5 0,-11-4 7 16,0-2 15-16,-1 0 1 0,-1-2-4 16,1-2-5-16,0-2-9 0,-2-1 0 0,-1 0-3 15,-1-3-3-15,-1 1-2 0,0-2-3 16,-4 1-8-16,1 0-25 0,-2 0 26 0,-2 0-32 16,-1 0 33-16,0 0-30 0,-2 1 30 0,-1-1-33 15,-2 2 23-15,1 0-25 0,-3 2 20 0,0-1-40 16,0 4 0-16,-1 0-25 0,0 1-17 0,-1 2-27 15,0 0-40-15,-1 1-41 0,12 2-38 0,-21 0-26 16,21 0-25-16,-21 4-28 0,11-1-59 16,10-3-335-16,-15 8-215 0</inkml:trace>
  <inkml:trace contextRef="#ctx0" brushRef="#br0" timeOffset="94393.67">9268 6367 95 0,'0'0'406'0,"0"0"-61"0,0 0-75 15,-12 3-34-15,12-3-15 0,0 0-18 0,0 0-23 16,0 0-14-16,0 0-14 0,0 0-16 0,0 0-10 16,0 0-7-16,0 0 39 0,13-2-53 0,-13 2 39 15,11-1-50-15,-11 1 45 0,17 0-53 16,-17 0 42-16,18-1-55 0,-18 1 38 0,24-2-66 16,-10 2 47-16,0-1-61 0,2 0 49 0,2 0-61 15,2 1 59-15,0-1-61 0,1-2 55 16,2 3-64-16,4-1 54 0,1 0-56 0,1 1 5 0,3-1 5 15,0 1 4-15,5 1 2 0,0-1 6 0,0 1 4 16,2-1 0-16,-1 1-3 0,-1-1 0 16,1 3 2-16,2-3-7 0,-3 1-1 0,1 0 1 15,1 0-2-15,0-1-2 0,0 0-1 0,-1 1-3 16,-1 1 1-16,3-1 8 0,-3-1-1 0,1 1-4 16,-2-1 4-16,1 2-5 0,1-1-1 0,-1-1-4 15,-1 1 2-15,-4-1 1 0,0 0 1 0,0 0 1 16,-1 0-1-16,-1 0-27 0,0 0 17 15,0-1-9-15,-1 0 30 0,0 1-30 0,-2-2 27 0,1 1 1 16,-3 0-3-16,1-2-4 0,-2 3-3 16,-2-1-2-16,1 0-4 0,-2 0 4 0,0 0-6 0,1 1-2 15,-3-2 3-15,2 2-2 0,-1-1 3 0,-1 1 0 16,0 0 0-16,-1 0-3 0,-1 0 1 16,-3 0-3-16,2 0-21 0,-3 0 27 0,1 0 0 15,-1-1-4-15,-13 1-1 0,23 0 1 0,-23 0-2 16,20 0 0-16,-20 0-2 0,16 0 0 0,-16 0 1 15,15-1 0-15,-15 1-2 0,0 0-1 0,17 0 6 16,-17 0-4-16,0 0-2 0,15 0 1 0,-15 0 0 16,0 0 0-16,0 0 1 0,13-1-6 0,-13 1 5 15,0 0-4-15,0 0-2 0,0 0-17 0,0 0-25 16,14-1-56-16,-14 1-72 0,0 0-48 0,0 0-23 16,0 0-151-16,0 0-47 0,0 0-96 0,-5-9-412 15,5 9-532-15</inkml:trace>
  <inkml:trace contextRef="#ctx0" brushRef="#br0" timeOffset="95825.98">11767 3535 303 0,'-2'-16'415'16,"2"16"-31"-16,-4-15-34 0,4 15-24 0,-4-15-10 16,4 15-25-16,-5-14-30 0,5 14-25 0,-8-12-29 0,8 12-26 15,-6-11-31-15,6 11-27 0,-12-7-22 16,12 7-16-16,-12-4-13 0,12 4-12 0,-16 2-9 15,16-2-2-15,-20 8-11 0,11-3-6 16,-5 3-2-16,5 2-11 0,-2 1-46 0,-1-1 57 16,4 4-47-16,-1-1 50 0,2 0-54 0,0 0 53 15,1 2-56-15,3-3 56 0,-1 3-57 0,2-3 56 16,1 0-54-16,1-12 58 0,1 22-57 0,1-12 59 16,2 0-53-16,0 0 57 0,3-1-56 0,1 0 6 15,3-1 4-15,0-2 10 0,3 0 2 0,-2-1 0 16,0-1 2-16,1-2-1 0,3-1-2 0,-4-2 2 15,1 0 56-15,3-3-69 0,-4-2 52 0,2 0-72 16,-1-3 48-16,-1-1-62 0,-2-1 58 16,-2-2-59-16,-1-1 58 0,2-2-61 0,-6 0 53 15,1-1-6-15,-2 0-2 0,2 2 3 0,-4-2-4 16,0 3 0-16,0 1-3 0,-2-1-4 0,0 3-17 16,2 0 14-16,0 11-4 0,-4-17-4 0,4 17-4 15,-5-13 0-15,5 13 0 0,-10-8 7 0,10 8 0 16,0 0-3-16,-17 0 5 0,17 0 6 0,-16 8-4 15,8-2 8-15,0 1 2 0,0 1 2 0,-1 4-2 16,1 0-47-16,0 3 58 0,2-1-47 0,-2 3 43 16,3-1-34-16,1 2 56 0,2 0-55 0,0 2 57 15,0-1-53-15,4 2 10 0,0 3 0 0,0-1 3 16,3 2 50-16,1 1-57 0,2 1 53 16,0 1-58-16,1 1 56 0,0-2-58 0,0-1 59 15,0-1-55-15,0-2 52 0,-4-2-60 0,2 1 54 16,-1-1-52-16,-3-3 60 0,1-1-61 0,-2 0 33 15,0 0-90-15,-2-1-9 0,-4-1-136 0,-1-1-39 16,-1 1-105-16,-6-1-103 0,1 0-316 0,-4 0-314 16</inkml:trace>
  <inkml:trace contextRef="#ctx0" brushRef="#br0" timeOffset="96806.38">11905 6161 468 0,'-5'-11'397'16,"5"11"-40"-16,-3-11-53 0,3 11 10 0,-6-10-28 15,6 10-15-15,-5-8-47 0,5 8-12 0,-8-7-43 16,8 7-9-16,0 0-48 0,-12-6-5 0,12 6-32 16,0 0 2-16,-16 2-28 0,16-2 10 0,-15 8-25 15,8-2 5-15,-1 2-18 0,1 1 9 16,-3 3 0-16,4-1-24 0,-1 2 18 0,1 1-2 0,0 0-6 15,2-1 1-15,-1 3-1 0,1-3-4 16,2 1-1-16,0-1-2 0,2-1-2 0,-3 1-1 16,3-1 3-16,0-12 0 0,3 20 2 0,1-10 0 15,-4-10 1-15,6 16-2 0,1-9 11 0,0 0-4 16,1-3 0-16,2 1-5 0,0-2-6 0,-10-3 1 16,21 1-2-16,-9-4-4 0,-1 0-15 0,2-4 3 15,-1-2-3-15,-1 0-3 0,3-4-3 0,-3-3-5 16,-3-2-1-16,2 0 3 0,-3 0-9 0,-2 1 20 15,-2-1-10-15,-1 1 19 0,-1 1-13 0,-1 1 23 16,-1 0 7-16,-1 3 0 0,0-1 0 16,0 2-5-16,-2 3-4 0,0-2-6 0,4 10 2 15,-8-11-4-15,8 11-19 0,-11-7 16 16,11 7-14-16,-11 3 21 0,11-3-16 0,-11 10 14 16,8-2-16-16,-3 3 18 0,3 1 0 0,-1 2-3 15,2 3 0-15,0 1-1 0,-1 0 2 0,1 1-3 16,2 1 0-16,-2 1 6 0,2-1 0 0,0 2 10 15,2 0-9-15,-2 0 2 0,2 2 0 0,-1 1-6 16,-1-4-1-16,2 2 3 0,0-1-1 0,0 1 3 16,0-4 1-16,-1 1 2 0,1-2 0 15,0-2 1-15,0 0 0 0,-2-1 1 0,0-4 1 16,2 2-15-16,-2-13 12 0,-2 20-30 0,2-20-2 16,-2 18-41-16,2-18-26 0,-7 13-70 0,7-13-56 15,-14 6-34-15,14-6-53 0,-15 0-62 0,1-2-387 16,3-2-267-16</inkml:trace>
  <inkml:trace contextRef="#ctx0" brushRef="#br0" timeOffset="97079.32">11633 5989 17 0,'0'0'565'0,"0"0"-151"0,-9-6-82 16,9 6-51-16,0 0-6 0,0 0-13 0,9-5-17 15,-9 5-27-15,16 0-17 0,-3 0-14 0,2 0-21 16,6 0-11-16,2 1-5 0,3-1-4 0,5 2-1 16,1-2 0-16,7 0 1 0,-1 0-3 0,1 0-34 15,-2-2 18-15,1 2-39 0,-6-1 10 0,-3 0-39 16,0 1 10-16,-4-1-36 0,-3-1 17 0,-2 2-36 15,-2-1 17-15,-2 0-69 0,-1 0-68 0,-15 1-105 16,21 0-173-16,-21 0-135 0,11-3-613 16,-11 3-748-16</inkml:trace>
  <inkml:trace contextRef="#ctx0" brushRef="#br0" timeOffset="98654.56">2078 3019 65 0,'0'0'364'0,"-13"4"-69"0,13-4-29 15,-11 2-29-15,11-2 12 0,0 0-57 0,-14 2-4 16,14-2-62-16,0 0 18 0,0 0-31 0,-11 3 18 15,11-3-17-15,0 0 36 0,0 0-13 0,0 0 14 16,0 0-20-16,8 6 3 0,-8-6-21 16,12 1-1-16,-12-1-22 0,14 2 6 0,-14-2-15 15,21 2 0-15,-11-1-12 0,-10-1-7 0,27 1-10 16,-12-1 5-16,2 0-15 0,0 0-4 16,3 1 1-16,1-1-6 0,0 0-1 0,1 0-1 15,2-1-4-15,-1 1-3 0,4-1-1 0,-1 1 4 16,1 0-2-16,-1-1-2 0,1-2 1 0,0 2-3 15,0 0-2-15,-2 0 3 0,1-2-5 16,-3 2-6-16,-1 0-3 0,1-1 2 0,-3 1 0 0,3 0-2 16,-1 0-2-16,-2 0-3 0,1 0 1 0,-1-1-1 15,-1 1 2-15,0 0 1 0,1 0 1 16,-2 0 1-16,-1-1-1 0,1 1-1 0,-2 1-6 16,-1-1 1-16,2 1-2 0,-3-1 1 0,1 1 2 15,-1-2 0-15,1 1-1 0,0 1 1 0,-2 0-2 16,2-1-2-16,-1 1 2 0,-2-1-3 0,1 1 1 15,1 0 2-15,-1-1-2 0,-13 1 1 0,24-1 3 16,-24 1-4-16,23 0 4 0,-23 0-1 0,22-2-45 16,-22 2 52-16,17 0-48 0,-17 0 59 0,17-1-56 15,-17 1 63-15,17 0-58 0,-17 0 36 0,17 0-30 16,-17 0 50-16,14 0-55 0,-14 0 59 0,14-1-59 16,-14 1 58-16,0 0-54 0,17 0 57 0,-17 0-58 15,0 0 54-15,16 0 0 0,-16 0-60 16,0 0 60-16,12-1-56 0,-12 1 53 0,0 0-53 0,0 0 53 15,14 0-6-15,-14 0-5 0,0 0 0 16,0 0-8-16,11-1-1 0,-11 1 8 0,0 0-8 16,0 0-1-16,13 1 8 0,-13-1-58 0,0 0 62 15,0 0-3-15,0 0-6 0,15 0 0 0,-15 0 0 16,0 0-3-16,0 0 4 0,0 0-3 0,13 1-6 16,-13-1 8-16,0 0-3 0,0 0-2 0,0 0 3 15,0 0-2-15,14 0-2 0,-14 0-2 0,0 0 3 16,0 0-5-16,0 0-1 0,0 0 0 0,0 0 3 15,13 1-5-15,-13-1 4 0,0 0 4 0,0 0-7 16,0 0 2-16,14 1 8 0,-14-1-5 16,0 0 4-16,0 0 1 0,11 2-8 15,-11-2-6-15,0 0-6 0,0 0-4 0,0 0-14 16,0 0-8-16,13 1-7 0,-13-1-64 0,0 0-46 16,0 0-77-16,0 0-104 0,0 0-85 0,0 0-89 15,0 0-288-15,-14-3-330 0</inkml:trace>
  <inkml:trace contextRef="#ctx0" brushRef="#br0" timeOffset="99355.61">1481 2998 47 0,'0'0'359'16,"14"-8"-49"-16,-14 8-16 0,9-8-5 0,-9 8-29 16,6-11-9-16,-6 11-7 0,7-11-3 0,-7 11-11 15,2-11-23-15,-2 11-21 0,0-12-18 0,0 12-20 16,0 0-14-16,-2-16-19 0,2 16-11 0,-7-9-23 15,7 9-16-15,-9-8-11 0,9 8-5 0,-16-8-5 16,16 8-10-16,-17-4-2 0,17 4-6 16,-23-3-3-16,23 3-4 0,-22 0-4 0,11 3-2 0,-3-2-6 15,2 2-3-15,2 0-3 0,-2 0-2 16,3 1-2-16,0 1-10 0,1 0 5 0,0-1 4 16,8-4-2-16,-13 11 1 0,13-11 4 0,-6 10 0 15,6-10 1-15,-8 11-7 0,8-11 12 0,2 12-8 16,-2-12 10-16,7 11-6 0,-2-3 9 0,2-2-10 15,-1 0 9-15,3 0-13 0,4 1 8 0,-3 0-10 16,3 2 9-16,-1-2-9 0,0 1 9 16,1 1-11-16,-2 0 11 0,2 1-13 0,-4 0 9 15,2-1-6-15,1 1 4 0,-3-1-5 0,-1 2 10 16,-1-2 2-16,0 0 1 0,-2-1 4 16,-1 0 0-16,-4-8 2 0,6 15 6 0,-6-15 1 15,-2 13 5-15,2-13 11 0,-7 13 5 0,1-8 5 16,-6 0-6-16,-1 0-3 0,-1-2 1 0,-3-2-3 15,-1 0-3-15,-3-1-7 0,-1-1-5 0,-3-2-11 16,1-2-22-16,-1 2-45 0,5-3-78 0,-3 0-120 16,6-1-137-16,0 1-201 0,6-3-335 0,-2 1-504 15</inkml:trace>
  <inkml:trace contextRef="#ctx0" brushRef="#br0" timeOffset="100720.69">2596 6782 74 0,'-18'-1'378'0,"18"1"-56"0,-20-3-30 15,20 3-10-15,-22-2-31 0,12 0-14 16,-1 0-19-16,11 2-22 0,-22-1-22 0,22 1-23 16,-20-3-17-16,20 3-15 0,-17-3-16 0,17 3-14 15,-15-1-13-15,15 1-11 0,-12-1-9 0,12 1-8 16,0 0-6-16,-15-2-4 0,15 2-2 0,0 0 0 15,0 0 1-15,-14 0 3 0,14 0 6 0,0 0 1 16,0 0-1-16,0 0 3 0,0 0 0 0,0 0 2 16,0 0-48-16,0 0 62 0,10 6-60 15,-10-6 52-15,15 3-52 0,-3-2 53 0,-12-1-58 16,26 0 56-16,-6 1-61 0,-1 1 55 0,4-1-58 16,4-1 56-16,2 1-63 0,0 0 56 0,2 0-58 15,1 0 53-15,0-1-58 0,5 2 58 0,-5-2-55 16,-1 1 59-16,1-1-60 0,-2 2 55 0,0-2-52 15,-2 1 57-15,0-1-63 0,-4 0 59 0,-2 0-59 16,0 0 58-16,-1 0-57 0,-1 0 63 0,-1 0-65 16,0 0 56-16,-4-1-59 0,2 1 56 0,-3 0-54 15,1 0 56-15,-1-2-55 0,0 2 59 0,-1 0-56 16,-13 0 58-16,24-1-57 0,-24 1 55 0,22-2-52 16,-22 2 52-16,19 0-57 0,-19 0 55 0,18-2-55 15,-18 2 57-15,14 0-60 0,-14 0 55 16,14-1-52-16,-14 1 53 0,12-1-51 0,-12 1 45 15,11-1-48-15,-11 1 47 0,0 0-51 0,16 0 54 16,-16 0-53-16,0 0 57 0,11-2-59 0,-11 2 59 16,0 0-59-16,13-1 56 0,-13 1-52 0,0 0 53 15,0 0-54-15,0 0 56 0,14 0-57 0,-14 0 55 16,0 0-55-16,0 0 50 0,0 0-46 0,12 0 54 16,-12 0-57-16,0 0 59 0,0 0-59 0,0 0 55 15,0 0-54-15,0 0 53 0,12-1-55 0,-12 1 55 16,0 0-55-16,0 0 52 0,0 0-49 0,0 0 50 15,0 0-50-15,13-2 51 0,-13 2-58 0,0 0 64 16,0 0-58-16,0 0 52 16,0 0-56-16,14 0 42 0,-14 0-41 0,0 0 55 0,0 0-55 15,0 0 54-15,12 2-53 0,-12-2 50 16,0 0-52-16,0 0 58 0,0 0-56 0,14-2 50 16,-14 2-48-16,0 0 53 0,0 0-54 0,0 0 50 15,0 0-47-15,14 0 50 0,-14 0-50 0,0 0 54 16,0 0-51-16,0 0 51 0,0 0-55 0,0 0 35 15,0 0-73-15,0 0 21 0,0 0-97 0,0 0-3 16,0 0-115-16,0 0-17 0,0 0-74 16,-9-4-116-16,9 4-408 0,-15-1-421 0</inkml:trace>
  <inkml:trace contextRef="#ctx0" brushRef="#br0" timeOffset="101620.38">1770 6910 79 0,'0'0'619'0,"-3"-14"-132"0,3 14-65 0,-2-13-40 0,2 13-26 16,-3-11-57-16,3 11-42 0,0 0-50 0,-1-12-49 16,1 12-30-16,0 0-23 0,0 0-7 15,0 0-8-15,0 0-3 0,0 0-6 0,0 0-2 16,0 0-7-16,4 15-1 0,-4-15-6 0,2 17-5 16,-2-5-11-16,1 0-9 0,-1 1 0 0,0 0-6 15,0 1-4-15,0 0-7 0,-1-1-4 0,1 0 0 16,0 2-4-16,-1-4-2 0,0 2-7 0,1-2 7 15,-2 0-9-15,2-11 13 0,-1 18 1 0,1-18 0 16,-3 14 6-16,3-14 2 0,-2 13 7 0,2-13-1 16,0 0 7-16,-5 10-1 0,5-10 6 0,0 0-2 15,0 0 8-15,-11-2-11 0,11 2-7 16,-6-11-5-16,1 1-34 0,3 0 36 0,0-1-35 16,1-2 41-16,0-3-50 0,1-2 41 0,1-1-47 15,0 0 41-15,3-3-46 0,1 0 37 0,4-1-41 16,0-3 47-16,1 3-12 0,4 1 2 0,-2 2-10 15,-1 4-1-15,2 1-5 0,0 0-2 0,-3 6-1 16,3-2-8-16,-4 3 7 0,5 1-5 0,-5 3 3 16,1 0-1-16,-10 4 3 0,20 0-13 0,-9 3-18 15,-1 2 64-15,-3 2-53 0,1 0 41 0,-1 5-38 16,0-3 42-16,-4 5-48 0,1-1 38 0,-3 1-61 16,-1 0 43-16,-1 2-10 0,-3 1-7 15,-1-2-7-15,-4-1-3 0,4 0 4 0,-6 2 7 16,0-3 6-16,2-2-4 0,-3 0 15 0,0-2 7 0,0-1 4 15,-1-2 1-15,1 0 1 0,-1-3 3 0,0 0 3 16,2-2 0-16,-1 0 5 0,-1-2 7 16,13 1 11-16,-21-4 8 0,21 4-3 15,-16-4-3-15,16 4-51 0,-13-5 49 0,13 5-60 16,-11-6 50-16,11 6-56 0,0 0 51 0,-8-7-9 16,8 7-4-16,0 0-3 0,0 0-6 0,0 0 5 15,0 0 0-15,0 0-5 0,16 2 2 0,-8 3-1 16,-1 1 0-16,2 0 4 0,-1 2 8 0,3 3 4 15,-1-2 10-15,2 3 4 0,-1-1-4 0,1 4-2 16,0-1-5-16,-1 0 4 0,0 0-6 0,-1-1-28 16,-1-1-36-16,-1 0-37 0,2-1-93 15,-2 0-90-15,-2-2-130 0,0 0-84 0,-1-1-460 16,-5-8-534-16</inkml:trace>
  <inkml:trace contextRef="#ctx0" brushRef="#br0" timeOffset="102577.51">2839 3620 216 0,'0'0'361'16,"0"0"-53"-16,0 0-47 0,-10-2 15 0,10 2-46 16,0 0 11-16,0 0-34 0,-13-2 5 0,13 2-39 15,0 0 1-15,0 0-28 0,0 0-1 0,-10-3-30 16,10 3 3-16,0 0-26 0,0 0 0 0,0 0-24 16,0 0 2-16,0 0-15 0,0 0 4 0,0 0-8 15,0 0 4-15,0 0-1 0,0 0 14 0,0 0-6 16,0 0 6-16,20 0-11 0,-20 0 2 15,22 0-12-15,-8 0 4 0,2 0-10 0,4-1 0 16,3 2-3-16,0-1 3 0,0 0-13 0,4 0-5 16,1 0-2-16,-1 0-1 0,0 0-1 15,-1 0-2-15,-1 0-1 0,0-3 1 0,-2 5-2 0,-1-4-3 16,-3 2-2-16,2 0-3 0,-5-1 2 16,-2 1-1-16,2 0 6 0,-5-1-7 0,-11 1-1 0,22-1 5 15,-22 1-2-15,15 0-9 0,-15 0-3 0,15 0-12 16,-15 0-24-16,12-1-40 0,-12 1-54 0,0 0-54 15,13-1-77-15,-13 1-29 0,0 0-71 0,0 0-11 16,0 0-40-16,0 0-363 0,0 0-297 0</inkml:trace>
  <inkml:trace contextRef="#ctx0" brushRef="#br0" timeOffset="104325.01">2866 3635 64 0,'0'0'389'0,"0"0"-60"0,0 0-57 16,0 0 13-16,0 0-65 0,0 0 11 0,0 0-45 16,0 0 4-16,0 0-38 0,0 0 0 0,-9-5-34 15,9 5 15-15,0 0-24 0,0 0 5 0,0 0-22 16,0 0 2-16,0 0-19 0,0 0 1 0,0 0-18 15,0 0 3-15,0 0-14 0,0 0 10 16,0 0-10-16,0 0 10 0,0 0-16 0,0 0 13 16,0 0-8-16,0 0 3 0,-1 12-11 0,1-12 7 15,0 0-16-15,1 12 19 0,-1-12-13 0,0 0-2 16,3 15-6-16,-3-15-3 0,0 13 1 0,0-13-5 16,2 15-1-16,-2-15 1 0,2 16 4 0,-2-16 5 15,0 19-2-15,2-10 7 0,-1 2-13 0,1 1 5 16,-1-1 3-16,0 1 9 0,1 1-1 0,-1-1-6 15,0 1 3-15,0 0 2 0,-1 2-4 16,2-2-4-16,1 3-1 0,-1-2-22 16,-2 2 25-16,1-3-2 0,0 4-6 0,0-2-2 0,-1 1 0 15,2 1 3-15,-1-2 0 0,0 2-7 0,-1 0 0 16,2 1-3-16,-1-1-1 0,0 0-8 0,0-1 11 16,1 2-13-16,-2-2 4 0,1 0-2 15,0 1 12-15,1 0-9 0,-1 0-1 0,0-1-29 16,0-1 35-16,-1 0-50 0,2-1 56 0,-1-1-47 15,-1 2 46-15,0-2-42 0,1 1 47 0,2 1-38 16,-2-2 39-16,-1 0-46 0,1 1 49 0,-1 0-47 16,2-1 37-16,-2 0-34 0,0 0 42 0,1 1-44 15,-1 0 42-15,1-1-43 0,-1 0 44 0,0 1-48 16,1 0 49-16,-1-1-46 0,0 0 43 0,2 2-42 16,-2-1 43-16,0 0-52 0,1 1 47 0,-1 1-34 15,0-2 37-15,0 2-41 0,0 1 45 0,0 0-45 16,0 0 48-16,0-2-48 0,0 1 46 15,0 1-52-15,0 1 51 0,0-1-54 0,0-1 52 16,0 1-42-16,0 1 41 0,0-1-44 0,0 0 43 16,0 0-45-16,0 0 47 0,1 0-45 0,-1-2 45 15,0 0-45-15,0 1 47 0,0 0-29 0,0-2 21 16,0 1-52-16,0-1 62 0,0 0-48 0,0 1 47 16,0-1-48-16,0 0 45 0,0 1-44 0,-1-1 47 15,1 1-49-15,0 0 38 0,0-1-28 0,0-1 30 16,0 1-36-16,-1 0 5 0,1 0 10 0,0 0 2 15,0 0-1-15,-2-2 1 0,2 4-4 0,-1-1 41 16,1-1-50-16,-1 0 46 0,1 0-39 16,-1-1 40-16,1 1-45 0,-2-1 39 0,1 1-44 15,1 0 38-15,-1 0-43 0,-2-2 47 0,3 2-47 16,-1 0 46-16,1 0-45 0,-1-2 44 0,1 3-43 16,-2-1 46-16,2 1-46 0,-1-2 47 0,0 4-46 15,1-3 45-15,-1 1-45 0,-1-1 47 0,2 0-49 16,-1 2 37-16,0-2-31 0,-1 0 46 0,1 0-52 15,0 1 46-15,0-1-42 0,-1-1 44 0,1 1-41 16,0 1 40-16,-1-2-42 0,1 0 40 16,0 0-42-16,0 1 44 0,1-1-36 0,-2-1 32 15,0 1-36-15,1-1 38 0,-1-1-39 0,2 1 42 16,-1-1-46-16,0 0 47 0,1-11-47 0,-1 22 44 16,-1-11-43-16,2-11 1 0,-1 19 0 15,1-19-1-15,-1 16-2 0,1-16 0 0,-2 17 4 16,2-17 3-16,-2 14 2 0,2-14 2 0,0 14 4 15,0-14 4-15,-1 14 2 0,1-14-1 0,-2 11-1 16,2-11-9-16,-1 11 6 0,1-11 12 0,0 0-11 16,-1 16-3-16,1-16 3 0,0 0-7 0,-2 15 4 15,2-15 1-15,0 0 2 0,-1 14 1 0,1-14 1 16,0 0 3-16,-1 12-2 0,1-12-1 0,0 0 2 16,0 0-1-16,-2 12 1 0,2-12-3 0,0 0 4 15,0 0-1-15,0 0 0 0,0 12-15 16,0-12 16-16,0 0 0 0,0 0-2 0,0 0 1 0,0 0-3 15,2 11 9-15,-2-11-5 0,0 0 3 0,0 0-1 16,0 0-6-16,5 8 3 0,-5-8 1 16,0 0 4-16,6 7 2 0,-6-7-1 0,0 0-3 15,8 4-8-15,-8-4 6 0,0 0 0 0,13 4 1 16,-13-4 0-16,10 3 0 0,-10-3 0 0,13 2 0 16,-13-2-2-16,15-1 1 0,-15 1 1 0,18 1-1 15,-18-1-1-15,19 0-1 0,-19 0 2 0,23-1-3 16,-10 1-10-16,-13 0 15 0,24 0-2 0,-24 0 0 15,26 0 0-15,-15-1 1 0,3 1 2 0,-1 0 0 16,-13 0 0-16,26 0-1 0,-26 0-3 0,25 0 1 16,-25 0 0-16,24-1 3 0,-24 1 2 15,24 0-2-15,-24 0-2 0,24-2-3 0,-24 2 2 16,25 0-1-16,-25 0 0 0,26 0 1 0,-13-1-3 16,-13 1 4-16,25 0 0 0,-12-1 0 0,-1 0 1 15,-12 1-2-15,21-1 0 0,-21 1 0 0,20-1 0 16,-20 1-2-16,19 0 2 0,-19 0 1 0,15-2-2 15,-15 2 1-15,17-1 0 0,-17 1-1 0,14 0 1 16,-14 0 0-16,0 0 5 0,19 0-3 0,-19 0 1 16,0 0 1-16,18 0-4 0,-18 0-1 0,0 0 0 15,13 0 8-15,-13 0-2 0,0 0-3 0,0 0-1 16,16 0-6-16,-16 0 0 16,0 0 2-16,0 0 0 0,0 0 0 0,15 0-1 15,-15 0 0-15,0 0 3 0,0 0 2 0,0 0 0 16,0 0 0-16,16 0 0 0,-16 0-1 0,0 0-32 15,0 0-35-15,0 0-51 0,9-4-61 0,-9 4-42 16,0 0-171-16,6-7-94 0,-6 7-505 0,0 0-586 16</inkml:trace>
  <inkml:trace contextRef="#ctx0" brushRef="#br0" timeOffset="105593.77">2112 4799 231 0,'0'0'389'0,"-13"-3"-34"0,13 3-51 16,-13-3 8-16,13 3-24 0,-12-1 9 0,12 1-44 15,-11-2-23-15,11 2-42 0,0 0-20 0,-14-2-26 16,14 2-15-16,0 0-19 0,0 0-4 0,-14-3-21 16,14 3 1-16,0 0-22 0,0 0 6 0,0 0-13 15,0 0 1-15,0 0-18 0,0 0 3 0,0 0-10 16,0 0 1-16,9 4-7 0,-9-4 6 0,16 2-11 16,-16-2 2-16,23 1-7 0,-9 0-1 0,2 1 0 15,3 1-5-15,2-2 2 0,-1 0 0 0,2 0 0 16,2 0 0-16,3 0 0 0,0 3 2 0,1-4 4 15,1 1-9-15,2-1 15 0,0 0-4 16,0 0 2-16,-1 0 0 0,0 0-1 0,0 0-2 16,-3 0-8-16,1-1 5 0,-3 1-4 15,-2 0-1-15,1 0-5 0,-4-1 1 0,2 0-1 16,-2 1-3-16,0-2 3 0,-2 1-2 0,-4 0 0 16,1 1 4-16,-2-1-4 0,1-1 0 0,-14 2-1 15,23-2 0-15,-23 2 0 0,18 0-2 0,-18 0 1 16,16-1-12-16,-16 1 10 0,14-2-1 0,-14 2 1 15,14 0 9-15,-14 0-5 0,12-1 3 0,-12 1-4 16,0 0-1-16,14 0-5 0,-14 0 3 16,0 0-1-16,0 0-1 0,17 0 3 0,-17 0-2 15,0 0 2-15,0 0-3 0,11-1-1 0,-11 1-5 16,0 0 10-16,0 0 0 0,0 0 0 0,0 0-2 16,15 0 0-16,-15 0 2 0,0 0-1 0,0 0-1 15,0 0 1-15,15 0 0 0,-15 0-4 0,0 0 3 16,0 0 0-16,15 1 5 0,-15-1-3 0,0 0 6 15,0 0-60-15,13-1 64 0,-13 1 3 0,0 0-63 16,0 0 62-16,12 1-2 0,-12-1-8 0,0 0-5 16,0 0-7-16,0 0-2 0,0 0-3 15,0 0 3-15,13 0 0 0,-13 0 0 0,0 0 0 0,0 0-1 16,0 0 1-16,0 0-1 0,0 0 8 0,0 0 1 16,0 0 2-16,0 0 2 0,0 0-1 15,0 0 4-15,0 0 1 0,0 0 0 0,0 0-1 16,0 0 0-16,-9-6 2 0,9 6 0 0,0 0 0 15,-10-4-6-15,10 4-2 0,0 0 3 0,-9-7 3 16,9 7-3-16,0 0-1 0,-9-7 2 0,9 7-2 16,0 0-1-16,-6-8-1 0,6 8-2 0,0 0-2 15,0 0-2-15,-4-10 1 0,4 10-2 0,0 0 0 16,0 0 4-16,0 0-3 0,5-9-2 0,-5 9 8 16,0 0-15-16,0 0 4 0,0 0-4 0,11-4 1 15,-11 4-1-15,0 0 8 0,0 0 3 16,10 6 0-16,-10-6 0 0,0 0 3 15,5 11-3-15,-5-11 4 0,2 11-6 0,-2-11 9 16,-2 10 0-16,2-10 2 0,-4 13 1 0,4-13 2 16,-5 11-3-16,5-11 4 0,-7 10 2 0,7-10 1 15,-9 10 2-15,9-10 4 0,-10 7 3 0,10-7 7 16,-10 6 2-16,10-6 4 0,-11 4-1 0,11-4 0 16,-12-1 0-16,12 1 7 0,-10-3 6 0,10 3-53 15,-12-6 55-15,12 6-62 0,-8-9 49 0,8 9-56 16,-3-11 49-16,3 11-60 0,-3-13 47 0,3 13-67 15,0-11 45-15,0 11-75 0,1-11 30 0,-1 11-50 16,3-10-60-16,-3 10-64 0,0 0-69 16,0 0-62-16,6-6-48 0,-6 6-91 0,0 0-233 0,0 0-234 15</inkml:trace>
  <inkml:trace contextRef="#ctx0" brushRef="#br0" timeOffset="106204.12">1955 4155 307 0,'4'-15'452'0,"-4"15"-56"0,0-13-47 0,0 13-16 16,-4-15-26-16,4 15-27 0,-3-13-47 0,3 13-24 15,-7-11-39-15,7 11-17 0,-9-11-32 0,9 11-1 16,-16-7-21-16,16 7 2 0,-16-4-22 0,16 4-2 16,-21 1-22-16,10 2-3 0,-3 1-17 0,2 2 1 15,-1 2-12-15,0 2 3 0,0 2-13 0,-1 1 5 16,2 1-16-16,-1 2 10 0,4 1-11 0,2 0 7 15,-1 1-12-15,2-3 12 0,2 2-10 16,0-1 9-16,4 0-3 0,0-1 6 0,2 0-2 16,1-1 12-16,1 0 6 0,3-1 17 0,1-1 21 15,1-1 22-15,3-1 11 0,0-1 5 0,4-2 2 16,-1 0-7-16,3-2-7 0,-1 0-5 16,0-1-12-16,0-2-12 0,1-1-10 0,-3-1-9 15,4-1-8-15,-3 1-9 0,0-2-5 0,1-1-22 16,-4 1-40-16,-2 0-59 0,2-2-69 0,-1 0-58 15,-3 1-75-15,-9 3-65 0,19-7-104 0,-19 7-74 16,15-8-403-16,-15 8-531 0</inkml:trace>
  <inkml:trace contextRef="#ctx0" brushRef="#br0" timeOffset="107273.35">2355 6803 130 0,'-13'1'278'0,"13"-1"-15"0,0 0-43 0,0 0 0 16,-12 1 1-16,12-1-6 0,0 0-1 16,0 0 2-16,0 0 1 0,-12-1-12 0,12 1-18 0,0 0-5 15,0 0-15-15,0 0-11 0,0 0-7 0,-14 0-8 16,14 0-17-16,0 0-15 0,0 0-3 0,0 0-66 15,-13 1 49-15,13-1-57 0,0 0 45 0,0 0-61 16,0 0 50-16,-13 2-61 0,13-2 53 16,0 0-62-16,0 0 57 0,0 0-63 0,-11 3 59 15,11-3-60-15,0 0 63 0,0 0-60 0,0 0 62 16,0 0-59-16,-14 3 62 0,14-3-60 0,0 0 58 16,0 0-52-16,0 0 47 0,-13 2-42 0,13-2 48 15,0 0-50-15,0 0 53 0,0 0-46 0,-14 0 46 16,14 0-47-16,0 0 38 0,0 0-42 0,0 0 43 15,0 0-44-15,0 0 38 0,-12 2-40 16,12-2 32-16,0 0-44 0,0 0 32 0,0 0-41 16,0 0 45-16,0 0-48 0,0 0 38 0,0 0-40 15,16 2 37-15,-16-2-59 0,14 0 16 0,-14 0-86 16,18-2 19-16,-18 2-92 0,23-2-13 16,-23 2-85-16,25 0-116 0,-12-1-117 0,1-2-427 15,-2 1-525-15</inkml:trace>
  <inkml:trace contextRef="#ctx0" brushRef="#br0" timeOffset="109486.25">7030 3856 209 0,'0'0'297'0,"0"0"-60"0,0 0-17 0,-13 0-31 15,13 0 2-15,0 0-54 0,0 0 39 0,0 0-60 16,-17 0 60-16,17 0-66 0,0 0 60 0,-11-1-61 16,11 1 50-16,0 0-58 0,-15 0 35 0,15 0-45 15,0 0 41-15,-16-1-52 0,16 1 45 16,-11-1-58-16,11 1 40 0,0 0-61 0,-16 0 40 0,16 0-61 15,0 0 43-15,-12-1-59 0,12 1 44 16,0 0-58-16,0 0 47 0,0 0-53 0,-14 0 47 0,14 0-46 16,0 0 52-16,0 0-50 0,0 0 55 15,0 0-53-15,0 0 50 0,0 0-58 0,0 0 51 16,0 0-55-16,15-2 54 0,-15 2-56 0,15 2 53 16,-15-2-54-16,22 0 52 0,-10-2-50 0,3 2 52 15,-1 0-54-15,2 0 55 0,2 0-52 0,3-1 58 16,2 1-55-16,-3 0 55 0,3 0-52 0,2-1 53 15,-1 1-51-15,0 0 56 0,-2-1-54 0,2 1 50 16,-1-1-50-16,-2 1-2 0,0-1 7 0,0 1 6 16,-2-2 1-16,0 1 4 0,-1 1 1 0,-4-1 0 15,1 0-1-15,-2 1 2 0,-13 0-1 0,24-2 1 16,-24 2-5-16,20-1 2 0,-20 1-3 16,16 0-2-16,-16 0 0 0,14-1-1 15,-14 1-1-15,14-1-1 0,-14 1 1 0,0 0 1 16,16-1-2-16,-16 1 1 0,0 0-1 0,14 0 1 15,-14 0 0-15,0 0 0 0,0 0 2 0,14-2 7 16,-14 2-5-16,0 0-7 0,0 0 2 0,0 0 47 16,14 0-56-16,-14 0 1 0,0 0 1 0,0 0 50 15,0 0-59-15,0 0 53 0,14 0-56 0,-14 0 54 16,0 0-62-16,0 0 57 0,15 0-51 0,-15 0 55 16,0 0-58-16,13 0 58 0,-13 0-58 0,0 0 56 15,14-1-58-15,-14 1 56 0,0 0-49 0,13 0 51 16,-13 0-63-16,0 0 65 0,0 0-55 15,0 0 53-15,14 0-54 0,-14 0 56 0,0 0-56 16,0 0 34-16,0 0-32 0,0 0 40 0,11-2-79 16,-11 2 19-16,0 0-110 0,0 0-32 0,0 0-149 15,0 0-56-15,0 0-80 0,0 0-361 0,0 0-366 16</inkml:trace>
  <inkml:trace contextRef="#ctx0" brushRef="#br0" timeOffset="112715.03">6902 3902 95 0,'0'0'304'16,"0"0"-51"-16,0 0-22 0,0 0-39 15,-1-12 3-15,1 12-51 0,0 0 26 0,0 0-63 0,0 0 61 16,0 0-89-16,-3-9 71 0,3 9-68 0,0 0 34 16,0 0-72-16,0 0 55 0,0 0-58 15,0 0 58-15,0 0-56 0,0 0 54 0,0 0-51 16,0 0 48-16,0 0-46 0,0 0 43 0,0 0-54 16,0 0 48-16,0 0-54 0,0 0 41 0,0 0-58 15,0 0 39-15,-1-11-50 0,1 11 40 0,0 0-44 16,0 0 45-16,0 0-48 0,0 0 45 0,0 0-45 15,0 0 48-15,-1 11-47 0,1-11 48 0,0 0-48 16,0 0 53-16,-2 11-50 0,2-11 54 0,0 0-48 16,-1 15 50-16,1-15-55 0,0 12 48 0,0-12-54 15,-3 16 59-15,3-16-57 0,-1 19 49 0,0-9-48 16,-2 3 58-16,2-2-59 0,-1 1 55 16,-1 2-64-16,2 2 51 0,-2-3-52 0,2 3 52 15,-2-1-51-15,1 2 60 0,0-2-60 16,1 1 57-16,-1-1-60 0,0 1 58 0,0-1-59 15,0 1 55-15,1-1-53 0,-1 0 62 0,0 1-51 16,0-1 48-16,1-1-52 0,-1-1 49 0,1 0-59 16,-1 0 60-16,0 0-53 0,1-1 60 0,0 0-62 15,-1 2 60-15,0-4-55 0,1 2 47 0,-1 1-55 16,1-3 2-16,-2 2 6 0,2-1 2 0,1-11 5 16,-2 20 4-16,2-20 3 0,-3 19 3 0,3-19 2 15,-4 19 2-15,4-19-3 0,-2 18-1 0,-1-8-4 16,3-10-3-16,-2 16 3 0,2-16-2 15,-2 16-1-15,2-16 0 0,-4 15-1 0,4-15 0 16,-2 14 4-16,2-14-2 0,-1 16 2 0,1-16-1 16,-3 15-5-16,3-15 0 0,-3 15-2 0,3-15 4 15,-2 14 1-15,2-14 6 0,-1 14-4 0,1-14-1 16,-3 13 0-16,3-13-1 0,-4 10 4 0,4-10-2 16,-1 12-1-16,1-12 1 0,0 0 0 0,-2 13 1 15,2-13-2-15,0 0 0 0,-3 9 0 0,3-9-2 16,0 0 0-16,0 0 0 0,-1 11-1 15,1-11-1-15,0 0 1 0,0 0-1 0,0 0 0 16,-3 11 1-16,3-11-4 0,0 0 5 0,0 0 0 0,0 0 1 16,-1 12-4-16,1-12 0 0,0 0 0 15,0 0 5-15,0 0-2 0,-3 9-5 0,3-9 6 16,0 0-4-16,0 0-3 0,0 0 6 0,0 0 1 16,-2 10 1-16,2-10-3 0,0 0 2 0,0 0-1 15,0 0 0-15,0 0 0 0,0 0 2 0,0 0-2 16,0 0-1-16,0 0 1 0,0 0 1 0,0 0-2 15,0 0 4-15,0 0-5 0,0 0 1 0,-2 11 0 16,2-11 3-16,0 0 7 0,0 0-6 0,0 0 7 16,0 0-1-16,0 0-8 0,0 0 3 0,0 0 8 15,0 0-10-15,0 0 0 0,0 0 0 0,0 0-5 16,0 0 1-16,0 0-1 0,0 0 2 0,0 0-1 16,0 0 0-16,0 0 0 15,0 0 1-15,0 0 1 0,0 0-1 0,0 0 1 16,0 0 2-16,0 0-6 0,0 0 4 0,0 0 1 15,0 0-1-15,0 0 0 0,0 0 1 0,0 0 2 16,0 0 4-16,0 0-6 0,0 0-2 0,0 0-3 16,0 0 1-16,0 0 0 0,0 0 1 0,0 0-1 15,0 0 0-15,0 0-5 0,0 0-2 0,0 0 3 16,0 0-3-16,0 0 1 0,0 0 0 0,0 0 3 16,0 0-1-16,0 0 0 0,0 0-4 0,0 0 9 15,0 0-2-15,7 6 0 0,-7-6-1 0,0 0 3 16,0 0-3-16,15 2 3 0,-15-2-2 15,13 3-1-15,-13-3 1 0,19 1 1 16,-7 1 2-16,0-1 2 0,2 0 40 0,1 1-52 0,2-1 37 16,1 1-39-16,1 0 40 0,0-1-43 0,1 0 41 15,0 0-42-15,2 0 45 0,-2 1-51 0,3-1 49 16,3 0-48-16,-1 0 4 0,4 0 3 0,-3 0 4 16,1 1-2-16,1-1 6 0,1-1 0 0,0 0 1 15,0 2 1-15,2-2 2 0,1 1 1 0,-1-1-3 16,1 1 1-16,-2-1 2 0,2 0-5 0,-1 1 46 15,0-1-52-15,-2 1 43 0,0-1-42 0,-1 0 39 16,2 0-39-16,-2 0 36 0,-1 0-45 16,1 0 49-16,0 0-50 0,1 0 46 0,1 0-44 15,-3 0 1-15,2 0 5 0,0 0 2 0,2 0-1 16,-3 0 4-16,2 0 1 0,-1 0 1 0,-1 0-2 16,0 1 2-16,-1-1-3 0,1 0 3 0,0-1-1 15,-1 2 0-15,-1-1 1 0,2-1 3 0,-1 2-2 16,-1-1-3-16,3 0 3 0,-3 2 1 0,1-2-2 15,1 0 44-15,-1 1-53 0,3-1 45 0,-1 1-51 16,2-1 35-16,-1 0-38 0,1 1 34 0,1-1-48 16,-1 0 47-16,-2 0-51 0,2 1 62 0,-3-1-57 15,-1 0 55-15,-3-1-50 0,-2 1 45 0,-1 0-44 16,1-1 52-16,0 1-45 0,-4-1 52 0,1 0-56 16,0-1 7-16,-1 1 3 15,0 0 3-15,-1-1 3 0,-1-1 1 0,1 2-2 16,-3-2 1-16,0 2-7 0,0-1-6 0,-1 1-1 15,-2-2-3-15,2 2 5 0,-1 0 2 0,-1-1 5 16,-11 2 3-16,18-3 2 0,-18 3 5 0,15-3 6 16,-15 3 1-16,13-1 1 0,-13 1 0 0,10-2-6 15,-10 2 1-15,0 0 3 0,16-1 0 16,-16 1 0-16,0 0-1 0,10-3-1 0,-10 3 0 0,0 0 0 16,0 0 1-16,0 0-4 0,14-1 2 0,-14 1 0 15,0 0-1-15,0 0 0 0,0 0 1 0,0 0 0 16,0 0-1-16,11-1 0 0,-11 1 0 15,0 0 0-15,0 0-3 0,0 0 2 0,0 0 0 0,0 0-2 16,0 0 10-16,0 0-11 0,0 0 0 16,0 0 51-16,11 2-57 0,-11-2 46 0,0 0-48 15,0 0 47-15,7 9-50 0,-7-9 49 0,0 0-57 16,7 12 64-16,-7-12-67 0,5 12 59 0,-5-12-58 16,9 15 55-16,-4-7-52 0,-2 2 56 0,3-1-57 15,-2 2 55-15,2-1-56 0,-1 3 57 0,3-2-59 16,-3 3 58-16,1-1-56 0,1-1 55 0,-2 1-56 15,2 2 60-15,0-2-57 0,-1 0 53 0,1 1-54 16,-1 1 54-16,3-1-55 0,-1 1 56 16,-2 0-59-16,2-1 9 0,0 1 9 0,-1 0 1 15,1-2 0-15,-1 2 5 0,1 0-3 0,0-1 1 16,-1 0 4-16,0 1 2 0,2-1 3 0,-3 1-20 16,0-1 23-16,1 0 0 0,2 1 0 0,-3 0-3 15,1 0 2-15,-1-1-1 0,0 2 1 0,2-2-1 16,-2 2-1-16,-1-2 0 0,2 2 0 0,-1-2 0 15,2 2-3-15,-2-1 3 0,1 1 1 0,-1 0 50 16,2-1-62-16,-2 1 54 0,1-1-60 0,-1 1 55 16,0 0-62-16,2-1 59 0,-2 0-60 0,1 0 60 15,-2 1-54-15,1-1 48 0,2 1-56 0,-3-2 59 16,1 2-59-16,0-2 61 0,0 2-60 16,2-1 7-16,-2 0 0 0,-1-1 8 0,2 1 1 15,-1-1 3-15,1 2 3 0,0-2 0 0,-1 0 0 16,1 1 1-16,0-1 3 0,0 0 0 15,-2 1 0-15,1-1 0 0,1 0-1 0,0 0 2 16,0-1-19-16,-1 2 22 0,-1-2-18 0,2 0 23 16,0 0-22-16,0 1 22 0,-2-2-20 0,1 2 22 15,-1-1-23-15,3-1 23 0,-3 1-9 0,1-1 12 16,0 2-22-16,-1-3 21 0,2 2-23 0,-2-1 32 16,1-2-38-16,0 2 25 0,-2-2-22 0,1 1 23 15,1-2-1-15,-1 1-1 0,-1-1-5 16,3 1 2-16,-3-1-2 0,-1 1 1 0,2-1-1 15,-1-1-2-15,0 0 3 0,0 1-2 0,-4-9-2 16,6 14 2-16,-6-14 0 0,7 15-1 0,-7-15 1 16,7 12 0-16,-7-12-1 0,5 12 1 0,-5-12-3 15,6 10 0-15,-6-10 3 0,5 12-2 0,-5-12 2 16,4 10-1-16,-4-10-1 0,3 10 0 0,-3-10 1 16,4 9 5-16,-4-9-2 0,5 10-1 0,-5-10 0 15,4 11-5-15,-4-11 1 0,4 9 0 0,-4-9 4 16,4 9-1-16,-4-9 2 0,4 8-1 15,-4-8-1-15,4 8 1 0,-4-8-1 0,0 0 0 16,5 12 1-16,-5-12 1 0,0 0 1 0,0 0 0 0,5 9-2 16,-5-9 3-16,0 0 0 0,0 0-1 15,5 7 3-15,-5-7-3 0,0 0 1 0,0 0-4 16,0 0 1-16,0 0-2 0,0 0 0 0,0 0-1 16,0 0-2-16,0 0-4 0,0 0-4 0,0 0-3 15,0 0-4-15,0 0-3 0,0 0 7 0,0 0-8 16,0 0 0-16,0 0 4 0,0 0-6 0,0 0-5 15,0 0-4-15,0 0-2 0,0 0 1 0,0 0-2 16,-12-2 0-16,12 2 1 0,0 0 0 0,-5-8-1 16,5 8 4-16,0 0-6 0,-5-8 3 0,5 8 0 15,0 0-4-15,-2-11-1 0,2 11 0 16,0 0 6-16,-3-10-1 0,3 10 7 0,0 0-1 0,0 0 5 16,1-14 3-16,-1 14 3 0,0 0 2 15,4-8 17-15,-4 8-20 0,0 0 4 0,0 0-1 16,8-7 0-16,-8 7 4 0,0 0 3 0,0 0 2 15,10-4-2-15,-10 4 3 0,0 0-3 0,0 0 3 16,0 0-1-16,10 4 1 0,-10-4 2 0,0 0 2 16,0 0 0-16,5 8-3 0,-5-8 2 0,0 0 4 15,0 0 2-15,-1 13 1 0,1-13 1 0,0 0 0 16,-5 10-4-16,5-10 3 0,-7 7 0 16,7-7 0-16,-8 6 2 0,8-6-2 0,-9 4 2 15,9-4 0-15,-11 2 1 0,11-2 1 0,-12 2-2 16,12-2 0-16,-12-3-1 0,12 3-1 15,-11-3-2-15,11 3 1 0,-14-8-2 0,14 8 5 16,-9-7-3-16,9 7-3 0,-8-12-6 0,8 12-4 16,-5-12 2-16,5 12 2 0,-3-13 2 0,3 13 4 15,2-12 0-15,-2 12-3 0,5-13-3 0,-5 13 3 16,5-9 6-16,-5 9-9 0,7-9-1 0,-7 9 4 16,10-5-5-16,-10 5-2 0,11-4 2 0,-11 4-1 15,0 0 2-15,14 1 1 0,-14-1 0 16,10 5 0-16,-10-5 2 0,10 8 1 0,-10-8 0 15,8 8 2-15,-8-8 0 0,7 12 2 0,-7-12 2 16,3 10 2-16,-3-10 5 0,3 13 11 16,-3-13-3-16,2 12 3 0,-2-12 5 0,-3 10 4 0,3-10-7 15,-5 10 0-15,5-10 0 0,-8 8-1 0,8-8 0 16,-9 5-3-16,9-5-2 0,-12 4 1 0,12-4-3 16,-11 1-1-16,11-1-1 0,0 0-1 0,-17-3-3 15,17 3-6-15,-9-6-5 0,9 6-5 0,-5-8-8 16,5 8-11-16,-2-11-8 0,2 11-8 0,0-11-5 15,0 11-21-15,3-13-33 0,-3 13-43 0,7-12-43 16,-7 12-30-16,6-9-35 0,-6 9-55 0,9-9-92 16,-9 9-158-16,8-6-72 0</inkml:trace>
  <inkml:trace contextRef="#ctx0" brushRef="#br0" timeOffset="113817.68">6898 6009 145 0,'-21'0'297'0,"21"0"-50"0,-19 0-28 16,19 0-14-16,-19 0-20 0,19 0-22 0,-19-1-16 16,19 1-17-16,-15 0-9 0,15 0-3 0,-17 0-4 15,17 0-10-15,-13 0-3 0,13 0-6 0,0 0-2 16,-19 1-4-16,19-1-2 0,0 0-3 0,-14 1-5 15,14-1 3-15,0 0 1 0,-14 1-5 0,14-1 1 16,0 0-4-16,0 0-5 0,-14 0-1 16,14 0-2-16,0 0-4 0,0 0-3 0,0 0-7 15,-11 2-7-15,11-2 1 0,0 0-1 0,0 0 0 16,0 0-5-16,0 0-3 0,0 0-5 0,0 0-4 16,0 0 3-16,11 4-4 0,-11-4-1 0,13 0-1 15,-13 0 0-15,19 0-2 0,-19 0-2 0,26 1 0 16,-13-1 0-16,2 0-7 0,3 0 5 15,1 0 1-15,0 0-4 0,0 0 0 0,3-1-2 16,0 1-2-16,-2 0-1 0,2 0-2 0,-1 1-2 16,1-1-7-16,-1 0 8 0,-1-1 8 0,-1 2-9 15,0-1 0-15,-2 0 1 0,-2 0-3 0,1 0-7 16,-2 0 0-16,-1 0 11 0,-13 0-6 0,24 0 1 16,-24 0-4-16,23 0 2 0,-23 0-5 0,19 0 3 15,-19 0 1-15,17 1-2 0,-17-1-1 0,16-1 1 16,-16 1-2-16,14 0 0 0,-14 0-2 15,16 0 3-15,-16 0 2 0,12 0-1 0,-12 0 1 16,13 0-1-16,-13 0 1 0,0 0 0 0,18 0 4 16,-18 0 1-16,0 0 0 0,13 0-3 0,-13 0 1 15,0 0 1-15,0 0-20 0,15 0 48 16,-15 0-33-16,0 0 31 0,0 0-31 0,0 0 25 16,0 0-32-16,13 0 26 0,-13 0-32 0,0 0 22 15,0 0-31-15,0 0 24 0,0 0-30 0,0 0 18 16,0 0-16-16,0 0-17 0,0 0-28 0,0 0-46 15,0 0-70-15,0 0-106 0,0 0-73 0,0 0-84 16,0 0-454-16,0 0-470 0</inkml:trace>
  <inkml:trace contextRef="#ctx0" brushRef="#br0" timeOffset="114714.57">6778 5416 191 0,'0'0'320'0,"0"-15"-49"0,0 15-25 0,0 0-12 16,0-13-33-16,0 13-10 0,0 0-6 0,0-15-4 15,0 15-11-15,0 0-14 0,0-12-15 0,0 12-6 16,0 0-10-16,-1-12-4 0,1 12-7 0,0 0-10 16,0 0-14-16,-2-13-6 0,2 13-6 15,0 0-6-15,0 0-6 0,0 0-7 0,0 0-10 16,-1-11-13-16,1 11-10 0,0 0-9 0,0 0-5 15,0 0-3-15,0 0 2 0,0 0 5 0,0 0-2 16,0 0 3-16,0 0 1 0,-1 11 3 0,1-11 2 16,-3 12-2-16,3-12-2 0,-2 17-2 0,2-17-1 15,-3 20 0-15,2-9 11 0,0 1-6 0,-3 0 19 16,3 3-27-16,-2 0 44 0,1 1-60 0,0 0 54 16,0 1-56-16,-2 0 54 0,1 1-57 0,1 0 61 15,0 1-66-15,0-1 55 0,-1 0-56 16,1 2 54-16,-2-1-55 0,1-1 52 0,1 0-62 15,-1 0 60-15,1 0-55 0,0 0 5 16,0-1 3-16,-1 0 1 0,2-2 5 0,-2 0 2 16,2-1 1-16,-1-1 3 0,0-1 2 0,0-1 10 15,-2 0-6-15,3 0 1 0,-2-1-4 0,2 1 3 16,1-11-6-16,-3 18 3 0,3-18-5 0,-2 17 6 16,2-17 0-16,-3 14-1 0,3-14 0 0,-1 13-3 15,1-13 1-15,-3 12-22 0,3-12 24 0,0 12-19 16,0-12 23-16,0 0-21 0,-2 16 25 0,2-16-25 15,0 0 24-15,-3 14-25 0,3-14 19 0,0 0-15 16,-1 13 23-16,1-13-25 0,0 0 27 16,-3 13-25-16,3-13 28 0,0 0-27 0,0 0 29 15,-2 11-28-15,2-11 26 0,0 0-25 0,0 0 23 16,0 0-22-16,-1 13 26 0,1-13-25 0,0 0 29 16,0 0-28-16,0 0 27 0,0 0-34 0,0 0 29 15,-3 9-25-15,3-9 34 0,0 0-36 0,0 0 30 16,0 0-30-16,0 0 30 0,0 0-26 0,0 0 9 15,0 0-51-15,0 0-11 0,0 0-69 0,0 0-51 16,0 0-87-16,0 0-48 0,0 0-50 0,-4-8-40 16,4 8-407-16,2-13-344 0</inkml:trace>
  <inkml:trace contextRef="#ctx0" brushRef="#br0" timeOffset="116499.43">6841 5350 212 0,'0'0'248'0,"0"0"-31"0,0 0-28 16,-13-1-21-16,13 1-15 0,0 0-20 0,0 0-13 16,0 0-9-16,-14-1-4 0,14 1-7 0,0 0 1 15,0 0 5-15,0 0 1 0,0 0 7 0,0 0 1 16,0 0-5-16,0 0 1 0,-13 0-3 0,13 0 2 15,0 0-4-15,0 0-2 0,0 0-1 0,0 0-3 16,0 0-3-16,0 0 4 0,0 0-2 0,0 0-8 16,0 0-4-16,0 0-9 0,0 0-7 15,0 0 2-15,0 0-41 0,0 0 17 0,0 0-9 16,0 0-7-16,0 0-11 0,0 0 0 16,0 0-8-16,0 0-4 0,0 0 15 0,0 0-38 0,0 0 25 15,0 0 1-15,0 0 1 0,0 0-1 0,17-3-4 16,-17 3-3-16,19-3 2 0,-9 1 0 0,4 1 1 15,0-1-3-15,4 1 9 0,-1-1-8 0,3 0-3 16,0 1 0-16,1-1-5 0,1 1 3 0,3 0 4 16,1-2 4-16,-1 2 1 0,1-1 0 0,1 0 2 15,1 1-3-15,0 0 1 0,1-2 0 16,1 2 3-16,-1-1 0 0,2 0 2 0,0 0-2 0,-1 0-4 16,5 0 4-16,1-1-1 0,-1 2-1 15,1-2-1-15,0 1-4 0,-2 0 3 16,2 1 1-16,-5-2 3 0,0 1-3 0,-1 1 8 15,1-2-1-15,0 2-1 0,-1-2-7 0,1 1-3 16,-2 1 1-16,2-1 6 0,0 0-10 0,-1 0 3 16,1 1 1-16,1 0-3 0,-1-2 0 0,-1 2 4 15,0-2 0-15,0 1 7 0,1 1-10 0,-2 0 4 16,2-2-4-16,-2 2-1 0,1-1 3 0,-2 1-2 16,-2 0-4-16,0-1 4 0,1 1 1 0,-4-1-2 15,4 1 3-15,-5 0-2 0,2-1-1 0,-2 1-1 16,1 1 1-16,-3-2-3 0,2 1 2 15,0 0-2-15,-1 1-1 0,0-1-1 0,-1 0 5 16,2 1-5-16,-3-1-1 0,2 1-2 0,-3-2-2 16,2 2 0-16,-3 0 12 0,-2 0-10 0,0-1 2 15,-1 1 1-15,0 0-4 0,-14 0 1 0,25-1 0 16,-25 1 3-16,23 0-2 0,-23 0 0 0,23 0 2 16,-23 0-3-16,19 0 2 0,-19 0 2 0,22 0 0 15,-22 0-2-15,19-2 1 0,-19 2 0 0,18-1 0 16,-18 1 0-16,19-1 0 0,-19 1-2 0,18-1 0 15,-18 1 1-15,16-1 2 0,-16 1-3 0,16-1 0 16,-16 1-1-16,14-2 1 0,-14 2 4 16,14 0-1-16,-14 0-2 0,13-2-9 0,-13 2 9 15,12-1-1-15,-12 1-3 0,13-1 8 0,-13 1 0 16,0 0-2-16,16-1-1 0,-16 1-7 0,0 0 4 16,12-3 1-16,-12 3 0 0,0 0-1 0,0 0-4 15,13-1 4-15,-13 1 0 0,0 0 2 0,0 0-3 16,0 0 0-16,0 0-1 0,13-3 1 0,-13 3 0 15,0 0 0-15,0 0 2 0,0 0-12 0,0 0 12 16,0 0 1-16,0 0-1 0,0 0 2 0,10-2-3 16,-10 2-1-16,0 0 1 0,0 0 0 0,0 0 3 15,0 0-1-15,0 0-1 0,0 0-2 0,0 0-1 16,0 0-2-16,0 0 3 0,0 0 2 16,9-4-5-16,-9 4 3 0,0 0 4 0,0 0-7 15,0 0-1-15,0 0 3 0,0 0-1 0,14-2-4 16,-14 2 6-16,0 0-6 0,12-1 1 0,-12 1-1 15,0 0 2-15,15-1 0 0,-15 1 0 16,0 0 4-16,16-1 1 0,-16 1 3 0,0 0-1 16,12-2 1-16,-12 2 4 0,0 0-2 0,0 0-1 15,14-2 1-15,-14 2 0 0,0 0-1 0,0 0-1 16,0 0 6-16,10-2-5 0,-10 2-2 0,0 0-3 16,0 0 0-16,0 0-2 0,0 0 0 0,0 0 0 15,0 0 4-15,0 0 0 0,0 0 1 16,0 0-1-16,0 0-5 0,0 0 0 0,0 0 4 0,0 0-1 15,0 0-1-15,0 0 0 0,0 0 0 16,0 0-4-16,0 0 0 0,0 0 2 0,0 0-1 16,0 0 5-16,0 0-9 0,0 0 3 0,0 0 2 15,0 0-2-15,-13 0 0 0,13 0-1 0,0 0 0 16,-8 8 0-16,8-8-1 0,-5 7 3 0,5-7-2 16,-4 9 8-16,4-9 3 0,-6 9-2 0,6-9-3 15,-3 12 3-15,3-12 1 0,-2 11-5 0,2-11-17 16,2 12 28-16,-2-12-21 0,3 12 27 0,-3-12-25 15,7 15 39-15,-1-10-38 0,2 1 27 0,0 1-23 16,2-2 27-16,0 1-27 0,2 0 27 16,0-1-2-16,2 0-1 0,-2-2-2 0,2 0-3 15,-1-1 1-15,1 0-25 0,-1-1 30 0,-1-1-26 16,-12 0 31-16,26-3-30 0,-12 2 25 0,-1-1-28 16,-2-2 24-16,2-1-4 0,-1 1-11 0,0-3 0 15,0 0 0-15,-2 2-5 0,0-3-2 0,0 0 1 16,-2 0-1-16,-1 1-5 0,0 0 42 0,0 1-60 15,-2-1 53-15,-5 7-59 0,6-12 57 0,-6 12-66 16,5-11 59-16,-5 11-63 0,5-10 55 0,-5 10-53 16,0 0 61-16,1-12-62 0,-1 12 55 0,0 0-53 15,-2-9 55-15,2 9-51 0,0 0 57 0,0 0-55 16,-8-10 58-16,8 10-55 0,0 0 57 0,0 0-53 16,-6-6 55-16,6 6-52 0,0 0 55 15,0 0-55-15,0 0 54 0,-9-4-49 0,9 4 52 16,0 0-53-16,0 0 52 0,0 0-56 0,0 0 54 15,0 0-53-15,-11-3 58 0,11 3-57 0,0 0 57 16,0 0-56-16,0 0 53 0,0 0-51 0,0 0 54 16,0 0-51-16,0 0 53 0,0 0-53 0,0 0 54 15,0 0-51-15,15 1 56 0,-15-1-54 16,14 0 57-16,-14 0-57 0,22 0 61 0,-8-1-54 16,-2 1 55-16,1-1-52 0,4 0 56 0,-3 1-56 15,4-1 54-15,1-1-46 0,-2 1 44 0,2 0-60 16,-1-2 52-16,0 2-58 0,-2 0 58 15,1 1-56-15,-4-1 59 0,1 0-60 0,-1 0 52 16,-1-1-52-16,-12 2 52 0,18-1-59 0,-18 1 55 16,17-1-58-16,-17 1 37 0,14-1-88 0,-14 1-7 15,0 0-114-15,14-1-18 0,-14 1-103 0,0 0-32 16,0 0-56-16,0 0-386 0,0 0-325 0</inkml:trace>
  <inkml:trace contextRef="#ctx0" brushRef="#br0" timeOffset="117730.11">10392 3688 428 0,'0'0'359'0,"-2"-9"-13"16,2 9-29-16,0 0-18 0,-3-10-14 16,3 10-15-16,0 0-33 0,0 0-34 0,-4-9-32 15,4 9-39-15,0 0-27 0,0 0-26 0,0 0-17 16,0 0-16-16,0 0-8 0,0 0-4 0,0 0-1 15,0 0 4-15,0 0 3 0,0 0-46 0,-9 3 55 16,9-3-37-16,-4 10 56 0,4-10-53 0,-5 12 51 16,5-12-53-16,-7 17 53 0,3-7-59 15,0-1 57-15,0 4-58 0,-1 1 57 0,0 0-55 16,-1 0 54-16,2 2-54 0,-1 1 57 0,-2 2-55 16,2 0 46-16,-1 1-56 0,-1 1 63 0,1 0-64 15,1 1 59-15,0 1-68 0,-2-2 57 0,1 2-55 16,1 0 52-16,0-1-49 0,0 2 54 0,-1-2-59 15,1 1 49-15,-1 0-49 0,2-1 51 0,-1 1-51 16,1-1 52-16,0 1-49 0,-1-2 7 0,0 1 3 16,1 0 2-16,1-2-1 0,-3 2 6 0,3-2 5 15,-1-2 1-15,1 0-27 0,-2 0 27 16,1 0-26-16,1 0 27 0,-1 0-23 0,1-1 24 16,-1 1-29-16,2-2 31 0,-2 0-27 15,0 1 34-15,-1-1-8 0,1 1-2 0,0-2 0 16,0 1-4-16,2-2 3 0,-2 2-7 0,0-2 0 15,0 0 1-15,-1 0 0 0,1-1-2 0,1 1 0 16,-1 0-2-16,0-3 1 0,0 2-3 0,1-3 3 16,0 1-6-16,0 0 6 0,-2 0-1 0,2 0-1 15,0-2-5-15,0 2 0 0,0-2 1 0,1 1 0 16,-2-2 2-16,1 2 0 0,3-10-1 0,-3 16 2 16,3-16 14-16,-7 15-19 0,7-15-4 0,-3 15 6 15,3-15 2-15,-6 13-22 0,6-13 27 16,-5 15-1-16,5-15-1 0,-4 12-1 0,4-12 7 0,-5 14-2 15,5-14-4-15,-4 12 1 0,4-12 0 16,-6 11-1-16,6-11-1 0,-4 13 2 0,4-13 4 16,-4 11-8-16,4-11-1 0,-3 9 0 0,3-9 2 15,-4 10-1-15,4-10-3 0,-3 9 2 0,3-9 3 16,-4 9-3-16,4-9 1 0,-2 9 1 0,2-9 0 16,0 0 0-16,-7 14-3 0,7-14 6 0,0 0-3 15,-5 11 1-15,5-11 0 0,0 0-5 0,-4 11 0 16,4-11 3-16,0 0 5 0,-3 11 0 0,3-11-8 15,0 0 1-15,0 0 1 0,-4 10 1 0,4-10 0 16,0 0 0-16,0 0 0 0,0 0-1 16,-4 10 0-16,4-10 0 0,0 0 0 0,0 0-1 15,0 0-1-15,0 0 0 0,0 0-1 16,-4 8 1-16,4-8-1 0,0 0 0 0,0 0 3 16,0 0-4-16,-6 7 1 0,6-7 1 0,0 0-1 15,0 0 1-15,0 0-1 0,-7 6-1 0,7-6-27 16,0 0 35-16,0 0-3 0,-7 5-2 0,7-5-1 15,0 0-1-15,0 0-30 0,-8 6 19 0,8-6-17 16,0 0-29-16,0 0-41 0,-13 5-44 0,13-5-48 16,-10 3-85-16,10-3-100 0,-14 3-79 0,14-3-136 15,-19 2-255-15,19-2-389 0</inkml:trace>
  <inkml:trace contextRef="#ctx0" brushRef="#br0" timeOffset="118782.75">10397 3662 4 0,'0'0'251'0,"0"0"-39"16,0 0-33-16,0 0-33 0,0 0-19 0,0 0-4 15,0 0-3-15,0 0-5 0,-10-5-4 0,10 5-1 16,0 0 3-16,0 0-2 0,0 0 0 0,0 0 4 16,0 0-2-16,-8-6-13 0,8 6-1 0,0 0-8 15,0 0-9-15,-5-8-3 0,5 8 1 0,0 0-4 16,0 0-4-16,-4-10-12 0,4 10-6 0,0 0-7 16,0 0-7-16,-2-10-9 0,2 10-5 15,0 0-12-15,0 0-3 0,5-11-5 0,-5 11-3 0,0 0 1 16,10-6-6-16,-10 6-2 0,12-5-3 15,-12 5 0-15,0 0 0 0,14-2-1 0,-14 2-1 16,0 0 0-16,14-1 2 0,-14 1-2 0,0 0 5 16,13 4-2-16,-13-4 7 0,7 6 1 0,-7-6-4 15,6 9 4-15,-6-9 2 0,3 8 2 0,-3-8 2 16,3 10 2-16,-3-10 1 16,0 0 2-16,-3 13 11 0,3-13-5 0,-3 8 6 0,3-8 10 15,-7 7 5-15,7-7 10 0,-9 6 5 0,9-6-32 16,-10 4 64-16,10-4-38 0,-10 2 55 0,10-2-54 15,0 0 56-15,-13-1-63 0,13 1 51 16,0 0-67-16,-10-5 42 0,10 5-68 0,0 0 44 16,-7-8-60-16,7 8 48 0,0 0-10 0,2-13-7 0,-2 13-5 15,5-10-5-15,-5 10-4 0,7-8-3 16,-7 8-6-16,7-9-5 0,-7 9-6 0,6-5-2 16,-6 5 0-16,0 0 3 0,12-4 3 0,-12 4 2 15,0 0 1-15,12 5 0 0,-12-5 3 0,8 6 4 16,-8-6-3-16,7 9-44 0,-7-9 57 0,5 11-48 15,-5-11 58-15,3 11-47 0,-3-11 55 0,0 0-47 16,0 14 56-16,0-14-46 0,0 0 53 0,-5 13-51 16,5-13 58-16,-7 5-45 0,7-5 65 15,0 0-49-15,-15 2 62 0,15-2-54 0,-12-1 43 16,12 1-62-16,-12-5 53 0,12 5-76 0,-10-8 21 16,10 8-109-16,-10-10-25 0,10 10-94 15,-7-10-117-15,7 10-82 0,-1-12-106 0,1 12-246 16,4-12-290-16</inkml:trace>
  <inkml:trace contextRef="#ctx0" brushRef="#br0" timeOffset="123781.52">17312 1792 106 0,'0'0'368'15,"0"0"-40"-15,4-9-22 0,-4 9-58 0,0 0 2 16,4-10-17-16,-4 10-17 0,0 0-17 16,1-10-18-16,-1 10-16 0,0 0-23 0,-2-12 4 15,2 12-24-15,-4-9-3 0,4 9-22 0,-6-9 3 16,6 9-24-16,-10-9 5 0,10 9-20 0,-11-7-4 15,11 7-13-15,-13-8 1 0,13 8-17 0,-16-8 4 16,16 8-14-16,-18-5 3 0,18 5-5 16,-21-3 2-16,11 1-12 0,10 2 7 0,-23 1-9 15,23-1 11-15,-24 2-14 0,12-1 9 0,1 2-15 16,-2 0 10-16,0 1-16 0,-1 1 14 16,1 1-10-16,1-1 13 0,0 4-11 0,1-2 13 0,-2 3-9 15,3-1 12-15,-1 1-8 0,0 1 10 0,2 0-4 16,0 1 0-16,0 0 9 0,1 0-11 0,2 0 18 15,0 1 5-15,-1 0-11 0,2 1 6 0,1-3-9 16,0 1 5-16,2 1-6 0,1-3 0 16,-1 1 0-16,2-11-2 0,0 20-2 0,0-20 1 15,4 20-3-15,-1-11-1 0,1 0 3 0,-1-1 0 16,5-1 1-16,0 1-2 0,-1-2-3 0,4 2-8 16,0-1 9-16,1-1 0 0,2 0 0 0,-2-1 2 15,1-2 1-15,3 2-2 0,-2-1 4 0,0-2 1 16,1-1 1-16,2 2 1 0,-2-2 5 15,0-1 10-15,1 1-2 0,0-1 1 0,-2-1 1 16,2 0 3-16,-2 0 5 0,0-2-2 0,-1 2 1 16,1-1-3-16,-3-1 2 0,-1 0-1 0,3 1 4 15,-13 2-2-15,18-4-13 0,-18 4 1 0,18-4-2 16,-18 4-7-16,11-5-4 0,-11 5-2 0,13-3-23 16,-13 3-48-16,9-3-78 0,-9 3-69 15,0 0-133-15,12-6-112 0,-12 6-144 0,0 0-379 16,0 0-567-16</inkml:trace>
  <inkml:trace contextRef="#ctx0" brushRef="#br0" timeOffset="124883.09">17572 1677 152 0,'0'0'578'0,"-3"-12"-82"0,3 12-76 0,0 0-19 0,0-13-52 16,0 13-52-16,0 0-59 0,0 0-37 16,-1-12-53-16,1 12-25 0,0 0-36 15,0 0-4-15,0 0-11 0,0 0 3 16,0 0-8-16,0 0 4 0,-4 12-6 0,4-12 8 16,-1 17 7-16,0-6-5 0,-1 0-5 0,1 1-2 15,1 5 20-15,-1 0-12 0,-1 0-7 16,1 1-6-16,0 0 3 0,0 1-9 0,-1 0-5 0,1-1-12 15,-2 2-5-15,2-3-12 0,0 1-2 0,0-2 3 16,1 1-62-16,-2-2 16 0,2-2-59 0,0-1-62 16,0 0-50-16,0 0-46 0,0-12-87 0,2 18-72 0,-2-18-101 15,2 14-431-15,-2-14-503 0</inkml:trace>
  <inkml:trace contextRef="#ctx0" brushRef="#br0" timeOffset="125757.34">17834 1831 388 0,'0'0'562'0,"0"0"-74"0,0 0-83 0,-3-10-33 0,3 10-72 16,0 0-36-16,0 0-58 0,0 0-21 0,0 0-36 15,0 0-16-15,0 0-31 0,-11 3-12 0,11-3-23 16,-8 9-4-16,3-1-20 0,1 0-5 0,0 2-15 0,0-1 3 15,0 1-16-15,2 0 7 0,-1 1-16 0,3-11 10 16,-3 21-9-16,1-10 8 0,2-11-7 0,2 21 8 16,-2-21-1-16,3 21 4 0,0-12 3 0,-1 1 3 15,4-2 1-15,-1 1-1 0,1-2-4 16,3-2 2-16,-1 2-6 0,1-3 3 16,1 0-3-16,3-2-2 0,-3 1 0 0,-10-3 0 15,22 0 1-15,-12-3 0 0,-10 3-2 16,19-7-1-16,-10 2 6 0,-1-3-7 0,1 0 8 15,-3-2-5 48,-1 1-2 46,-1-2-5-62,-1 0-1-31,-1-1-1-16,-1 1 0 15,-1-1-2 1,0 0 3 0,-1 2-5 31,-3-1-3-32,0-1-2 1,1 2 3-16,-4 0-10 15,1 1-9-15,-3 1-20 16,-1 0-9-16,2 1-26 0,-2 2-5 16,0 0-34-16,10 5-11 0,-20-4-50 0,20 4-13 15,-16 0-65-15,16 0-15 47,-18 4-45-47,18-4-66 0,-13 9-283 16,13-9-174-16</inkml:trace>
  <inkml:trace contextRef="#ctx0" brushRef="#br0" timeOffset="126538.77">18258 1820 49 0,'0'0'756'0,"-5"-11"-182"0,5 11-59 0,-4-10-40 15,4 10-60-15,-7-10-28 0,7 10-58 0,-6-9-16 0,6 9-43 0,-5-9-48 16,5 9-52-16,-6-7-35 0,6 7-27 0,0 0-25 0,-10-8-18 0,10 8-16 0,0 0-13 0,-12-3-12 0,12 3-10 0,0 0 0 0,-14 1-6 0,14-1 0 0,0 0-5 0,-14 4-4 0,14-4-3 16,0 0 1-16,-10 5-17 0,10-5-26 15,0 0-24-15,-9 4-14 47,9-4-41-47,0 0-2 16,0 0-17-16,-9 5-44 0,9-5-23 0,0 0-55 0,0 0-40 0,0 0-75 0,0 0-68 0,0 0-372 0,0 0-354 15</inkml:trace>
  <inkml:trace contextRef="#ctx0" brushRef="#br0" timeOffset="126813.04">18275 1800 65 0,'0'0'390'0,"0"0"-49"0,0 0 6 0,0 0-25 0,0 0-13 0,2-11-12 0,-2 11-12 0,0 0-38 0,0 0-10 0,0 0-30 0,-1-11-12 0,1 11-24 0,0 0-26 0,0 0-23 0,-5-7-17 0,5 7-14 16,0 0-14-16,0 0-16 0,-13-2-8 0,13 2-7 0,-14 2 2 0,14-2-9 0,-15 5-9 0,6 0-13 0,-1-1 0 0,-1 2-3 0,2 3 7 0,-2 0-1 0,1 1-8 0,1-1-5 15,-1 4-2-15,2-3 2 0,1 2-4 0,1 1-2 0,0-3 3 0,2 1 0 0,1 0-1 0,3-11-3 0,0 22 7 0,0-22 1 0,4 19 0 0,2-10 0 0,1-2 11 0,3 2-2 0,0-2 0 0,4-1-10 0,-1-1-1 0,2-3-8 0,0 0-37 0,-2 0-40 16,2-2-72-16,1-3-63 0,0 0-89 0,0-3-57 15,-2-2-45-15,0-1-72 0,2-3-294 0,-1-1-289 16</inkml:trace>
  <inkml:trace contextRef="#ctx0" brushRef="#br0" timeOffset="126943.69">18479 1588 259 0,'0'-12'507'16,"0"12"-77"-16,0 0-26 0,-1-15-45 0,1 15-25 15,0 0-61-15,0-12-36 0,0 12-46 0,0 0-25 16,0 0-36-16,0 0-17 0,0-12-33 16,0 12-6-16,0 0-27 0,0 0-3 0,0 0-14 15,0 0 19-15,0 0 3 0,0 0 18 16,2 12-15-16,-2-12 19 0,2 19 6 0,-2-7-4 0,1 3-10 16,0 0-8-16,1 3 16 0,-1 1-8 15,0 0 1-15,0 2-19 0,1 0 3 16,-2-1-10-16,1-1 3 0,0 1-15 0,-1 0-4 0,3-1-5 15,-3-1-7-15,1-1 3 0,-1 0-3 0,1-4-2 16,-1 1-10-16,2-2-43 0,-2 0-65 0,0-12-47 16,1 19-49-16,-1-19-26 0,0 16-69 0,0-16-39 15,1 11-79-15,-1-11-73 0,0 0-303 0,0 0-317 16</inkml:trace>
  <inkml:trace contextRef="#ctx0" brushRef="#br0" timeOffset="127082.32">18719 1737 150 0,'0'0'483'0,"0"0"-114"0,0 0-1 16,7-8-56-16,-7 8-5 0,0 0-53 0,0 0-32 16,0 0-60-16,0 0-20 0,0 0-34 0,0 0-7 15,-7-6-27-15,7 6-1 0,-12 1-25 0,12-1 8 16,-16 3-22-16,16-3 8 0,-20 4-16 0,8-1 10 15,0-1-16-15,0 0 9 0,0 1-16 0,0 0 13 16,2 0-19-16,-1-1 7 0,11-2-14 0,-19 5 15 16,10-1-4-16,9-4 6 0,-15 5-8 0,15-5 5 15,-10 6-10-15,10-6 15 0,-8 5-14 0,8-5 17 16,0 0-8-16,-1 14 13 0,1-14-11 16,6 11 6-16,-6-11-11 0,12 13 8 15,-5-7-11-15,5 1 8 0,-2 0-12 0,4 0 11 16,0 0-15-16,3-1 10 0,-3 2-7 0,4-2 8 15,-3 1-15-15,3-2-7 0,-3 1-50 0,0-2-58 16,0 2-85-16,-1-3-80 0,-4 1-109 0,2-2-456 16,-12-2-393-16</inkml:trace>
  <inkml:trace contextRef="#ctx0" brushRef="#br0" timeOffset="128331.2">20859 1553 498 0,'0'0'411'16,"-9"-12"-42"-16,4 4-54 0,-2 2-1 0,0-1-50 16,7 7-22-16,-12-12-57 46,12 12-19-46,-11-9-48 0,11 9-15 0,-13-8-38 0,13 8-3 16,-12-4-25-16,12 4 0 0,-14-2-23 0,14 2 11 0,-14 3-17 0,14-3 12 0,-16 4-11 16,8 1 23-16,0 1-13 0,1 0 16 0,-2 1-13 0,2 1 5 0,1 0-7 0,1-1 5 31,0 2-13-31,0-1 12 0,5-8-13 0,-5 15 12 0,5-15-3 0,-3 16 5 0,3-16-13 0,3 15 15 16,-3-15-10-16,5 17 7 0,1-10-6 0,-1 0 7 15,0 1-13-15,2 0 8 0,-1-1-6 0,3 0 2 0,-1 0-6 16,2 3 3-16,1-2-10 0,-2 0 10 0,3 1-14 15,-1 0 10-15,0 1-11 0,-1 0 13 0,1-2-11 16,-2 2 11-16,0 0-14 0,0-1 12 16,-1 1-12-16,-2-2 8 0,-1-1-7 0,0 2 11 15,-5-9-10-15,9 15 12 0,-9-15-6 16,5 13 11-16,-5-13-5 0,0 12 13 0,0-12-5 16,-4 11 13-16,-3-5 12 0,7-6 1 0,-17 9 3 15,6-4 1-15,-6-3-13 0,-2 0-5 0,0-1-6 16,-3-1-4-16,-1 0-2 0,-1-2-5 0,-2 0-7 15,2-2-14-15,0-1-64 0,1 0-42 0,5 2-39 16,0-4-59-16,2 2-117 0,3-2-95 0,2-2-511 16,4 0-506-16</inkml:trace>
  <inkml:trace contextRef="#ctx0" brushRef="#br0" timeOffset="129046.49">23406 1597 326 0,'-5'-16'527'16,"5"16"-96"-16,-5-12-17 0,5 12-32 16,-7-10-16-16,7 10-62 0,-3-9-37 0,3 9-57 0,0 0-42 15,-4-9-49-15,4 9-26 0,0 0-34 0,0 0-11 16,-4-10-23-16,4 10-1 0,0 0-17 0,0 0 10 15,0 0-14-15,-3 10 15 16,3-10 1-16,-1 14 13 0,1-14-3 0,-3 18 5 16,3-18-3-16,-1 23 7 0,1-10-4 0,-1 0-6 15,1 2 9-15,0-1 2 0,1 0 1 0,-1 1-5 16,0 0-10-16,1 1 0 0,1 0-2 0,-1-2 0 16,0-1-7-16,0 0-6 0,1 0-54 0,-1-2-47 15,-1-11-70-15,3 19-64 0,-3-19-102 0,1 15-55 16,-1-15-112-16,0 0-327 0,4 9-359 15</inkml:trace>
  <inkml:trace contextRef="#ctx0" brushRef="#br0" timeOffset="129483.85">23412 1555 172 0,'4'-14'462'16,"0"1"-88"-16,1 3-14 0,-1-1-39 0,0 1-31 15,1 1-38-15,0 0-51 0,0 1-41 0,3 0-27 16,-2 0-28-16,0 2-19 0,2 1-14 0,2-1-18 15,-1 2-9-15,2 0-10 0,0 2-6 0,-11 2-6 16,22-2-6-16,-22 2-20 0,23 1 15 0,-12 1-15 16,2 0 14-16,-3 3-15 0,2 0 13 15,-3 1-17-15,0 2 19 0,0 1-11 0,-2 0 14 0,-2 1-15 16,-2 1 15-16,-2 0-18 0,-1-11 11 16,-2 21-21-16,-4-9 11 0,-2 0-34 15,-3-2 9-15,0 0-24 0,-4 0 8 0,-1-2-29 16,-3 1 31-16,2-3-10 0,0-1 29 0,-1 0-12 15,0-3 31-15,0 0-21 0,1 0 25 0,2-2-6 16,2 0 28-16,-1 0-8 0,14 0 19 0,-20-2-19 16,20 2 17-16,-17-3-24 0,17 3 22 0,-9-4-21 15,9 4 12-15,0 0-20 0,0 0 16 0,0 0-23 16,0 0 14-16,0 0-15 0,12-4 25 0,-12 4-8 16,15 7 45-16,-6-3-2 0,2 2 22 0,5 3 1 15,-3-1 17-15,3 3-15 0,1 2 1 16,-1 0-13-16,1 2 9 0,3 1-9 0,-1 0 9 15,0 1-28-15,-2 1 13 0,-3-4-19 16,6 4 5-16,-6-2-10 0,1 0-14 0,-1-2-49 16,0-1-48-16,-4-1-87 0,-1-1-79 0,0-1-137 15,-1-2-119-15,-3-1-341 0,-5-7-381 0</inkml:trace>
  <inkml:trace contextRef="#ctx0" brushRef="#br0" timeOffset="130409.4">25724 1671 79 0,'0'0'211'0,"0"0"-17"0,5-9 1 0,-5 9-2 15,0 0 16-15,5-10 6 0,-5 10-13 0,0 0 34 16,0 0-25-16,2-11 18 0,-2 11-32 0,0 0-1 16,0 0-21-16,0 0 16 0,0-13-28 0,0 13-1 15,0 0-27-15,0 0-17 0,-4-8-25 16,4 8-8-16,0 0-25 0,0 0-9 0,-10-5-14 0,10 5-2 15,0 0-17-15,-15 4 1 0,15-4-6 16,-16 5-2-16,9 2-12 0,-2-1 6 0,-3 2-9 0,2 2 8 16,-1-1-5-16,1 2 5 15,1 1-6-15,1 0 5 0,0 1-7 0,1 1 8 16,3-2-6-16,-2 3 7 0,2-2-7 0,1 2 11 16,1-4-2-16,2 2 6 0,0-2-3 0,2 1 6 15,0-1-8-15,5 1 11 0,-1-1-4 0,6-2 11 16,-1 0-13-16,4-3 8 0,0 0-8 0,2-2-1 15,1-2 0-15,-2-1 2 0,2-3-13 16,0-1-2-16,-3-4-20 0,4-2 10 0,-2-2-6 16,-3-4 2-16,1 0-9 0,-1-2 13 0,-3-3-6 0,-4 1 8 15,0-3 2-15,-2 0 10 0,-1-1-5 16,-4 3 12-16,0 0-10 0,-4-2 7 0,0 1-8 16,-2 2 0-16,0 3-4 0,-1 1-1 15,-2 2-8-15,-1 1 4 0,2 4-15 0,-1 1 9 16,-2 3-9-16,1 1 12 0,10 3-15 0,-17 2 19 15,5 1-11-15,1 3 9 0,3 1-10 0,-2 2 13 16,1 1-17-16,1 2 19 0,3 0-7 0,0 1 13 16,3 1-13-16,-1-1 15 0,3 1-8 0,3 1 15 15,-1 1-4-15,5-1 4 0,0 2-1 0,4 0 13 16,3-1-9-16,1-1 3 0,1-1-39 0,2 0-55 16,0-2-100-16,3-3-87 0,0 0-123 0,0-1-135 15,-1-3-232-15,-2-2-267 0</inkml:trace>
  <inkml:trace contextRef="#ctx0" brushRef="#br0" timeOffset="130860.4">26155 1668 491 0,'0'0'669'0,"1"-10"-161"0,-1 10-103 0,0 0-49 15,0 0-73-15,0 0-45 0,4-9-59 0,-4 9-31 16,0 0-38-16,0 0-8 0,0 0-15 15,0 0 3-15,0 0-9 0,9 8 2 0,-9-8-4 0,5 14 5 16,-1-4-1-16,-4-10-6 0,4 21 1 0,-2-9-17 16,1 1 7-16,-1-1-11 15,-2 2 1-15,2-2-15 0,-2 1-5 0,0-1-7 16,0 0 10-16,-2-1-2 0,2-11-10 16,0 20 3-16,0-20-21 0,-2 16 18 0,2-16-6 0,-5 12 1 15,5-12-14-15,-4 8-5 0,4-8-6 0,0 0-12 16,-13 4-16-16,13-4 4 0,-10-6-5 0,10 6-18 15,-8-12-3-15,8 12-3 0,-7-17-24 0,5 7 24 16,0-2 6-16,2 1-7 0,2-4 4 16,2-1-4-16,1 1 11 0,3 1 0 0,2-3 12 0,-4 3-6 15,6 0 13-15,-1 2-6 0,2 2 9 16,0 1-2-16,1-1 12 0,-1 3-12 0,1 2 11 16,-3 0-13-16,3 3 10 0,-1 1-3 15,-13 1 6-15,23 1-9 0,-10 1 12 0,-2 3-11 16,1 1 15-16,1 1 13 0,-3 2 23 0,0-1-1 15,-1 3 10-15,1 1-3 0,-4 0 2 0,1 0-7 16,-1 1 4-16,-3-1-11 0,1 1 5 0,1-2-11 16,-5 0-34-16,2 1-55 0,-2-12-71 0,0 22-138 15,-2-12-110-15,-1 0-164 0,3-10-285 0,-6 15-380 16</inkml:trace>
  <inkml:trace contextRef="#ctx0" brushRef="#br0" timeOffset="131123.49">26634 1702 780 0,'0'0'578'0,"0"0"-117"0,0 0-77 0,0 0-41 15,9-4-59-15,-9 4-33 0,0 0-39 0,18-3-25 16,-18 3-33-16,20 1-25 0,-6-1-18 15,1 2-18-15,1-1-21 0,0-1-2 0,4 1-15 0,-5 0-6 16,4 0-11-16,-1-1-8 0,1 0-28 0,-4 1-34 16,0-1-53-16,-15 0-47 15,23-1-120-15,-23 1-109 0,20-3-107 0,-20 3-458 16,13-7-500-16</inkml:trace>
  <inkml:trace contextRef="#ctx0" brushRef="#br0" timeOffset="131357.12">26800 1532 507 0,'0'0'442'0,"0"0"-28"0,0 0-59 16,-9-6-24-16,9 6-73 0,0 0-46 0,0 0-38 15,0 0-7-15,0 0-28 0,0 0-12 0,0 0-13 16,-4 11 8-16,4-11-14 16,0 13-4-16,0-13-10 0,4 18 10 0,-4-6-10 15,3 2-5-15,-1 0-10 0,0 2-3 0,0 1-13 16,0 1-7-16,0 0-10 0,1 1-13 0,0 1 1 15,1-2-7-15,0 3 1 0,-2-2-7 0,1-2 11 16,1 1-19-16,0-1-63 0,-2-1-67 0,1 0-91 16,-1-4-94-16,1 1-142 0,1-2-118 0,-1-3-312 15,-3-8-431-15</inkml:trace>
  <inkml:trace contextRef="#ctx0" brushRef="#br0" timeOffset="131596.84">27158 1584 786 0,'0'0'635'0,"6"-14"-135"0,-6 14-94 15,7-8-76-15,-7 8-63 0,0 0-45 0,4-10-46 16,-4 10-20-16,0 0-28 0,0 0-16 0,8 9-21 16,-8-9-11-16,2 15-14 0,0-6-1 0,0 3 6 15,0 1-1-15,0 3 3 0,1 0-8 0,-2 1-5 16,2 1-19-16,-3 0 4 0,4 0-17 0,-4 2 7 15,4-1-13-15,-2 0 2 0,-2 0-12 0,2-1 10 16,0 0-18-16,-2-1-83 16,2 0-101-16,-2-3-140 0,0-1-167 0,-2-1-616 0,2-1-719 15</inkml:trace>
  <inkml:trace contextRef="#ctx0" brushRef="#br0" timeOffset="132382.64">29002 1596 296 0,'-4'-10'411'0,"-2"3"-6"16,6 7-59-16,-9-13-26 0,9 13-51 0,-9-10-18 15,9 10-48-15,-12-7-6 0,12 7-35 0,-12-4-5 16,12 4-31-16,-18-1-6 0,7 5-21 15,0-2-9-15,-3 4-28 0,1 0 0 0,-1 1-13 16,-1 4 8-16,-2 1-18 0,2 1 1 0,1 2-13 16,0-1 2-16,2 2-15 0,-1 2 4 0,3-2-12 15,2 2 8-15,1-1-9 0,2 0 3 16,1 0-5-16,1-1 12 0,3-2-8 0,2 2 29 16,1-2 14-16,4 0 7 0,2 0 9 0,4 0-11 15,2-2-2-15,1-1-13 0,2-2-4 0,2-1-7 16,-1-4 2-16,0 1-25 0,-1-5 28 0,1-2-5 15,-1-2-7-15,4-5-9 0,-3 0 9 0,-1-4-18 16,1-5-19-16,-4-3 0 0,0 0 5 0,-2-3-1 16,-1-1 7-16,-6 2-10 0,1-1 0 15,-5 0-2-15,1 1 5 0,-2 4-2 16,-2-2-5-16,-2 5-11 0,-1-3 3 0,-1 6 3 16,-1-1-8-16,-3 3 4 0,0 2-10 0,0 4 7 15,-4 1-2-15,3 2 4 0,-2 3-2 0,0 3 10 16,-1 3-3-16,0 0 9 0,2 3-3 0,2 0 18 15,-3 3-7-15,4 0 7 0,-1 3-5 0,3-1 12 16,0 2-5-16,3-1 6 0,1 1-8 0,0 1 7 16,2-1-9-16,2 1 11 0,2-1-6 0,2 0 9 15,1 1-5-15,4-1-2 0,3-1-11 0,1 0-46 16,2-2-99-16,-1-1-79 0,5-4-115 0,-2 1-118 16,3-3-419-16,-2-4-439 0</inkml:trace>
  <inkml:trace contextRef="#ctx0" brushRef="#br0" timeOffset="132857.12">29343 1737 503 0,'0'0'542'0,"0"0"-102"16,4-9-61-16,-4 9-30 0,0 0-64 0,0 0-57 16,0 0-51-16,4-9-39 0,-4 9-28 0,0 0-13 15,0 0-3-15,0 0-7 0,8 7-5 0,-8-7-17 16,3 9 12-16,-3-9-3 0,8 14 0 0,-8-14-6 15,5 18-4-15,-5-18 1 0,4 21-7 16,-4-21-12-16,4 20-4 0,-3-9-4 0,-1-11-5 16,3 19-4-16,-3-19 0 0,0 17-4 15,0-17-7-15,0 14 9 0,0-14 2 0,0 14-2 16,0-14 0-16,0 0 10 0,-2 14-12 0,2-14 7 16,0 0-9-16,-3 8 5 0,3-8-18 0,0 0 14 15,-11-3-25-15,11 3 9 0,-9-8-36 0,9 8-9 16,-9-16-9-16,4 7 0 0,1-1 4 15,2-1-5-15,-1-1 13 0,2 0-9 0,1-2 13 0,0 3 0 16,3-4-2-16,0 2 0 0,3 0 7 0,0 1-10 16,2 1 10-16,2 2-6 0,0 0 9 0,3 2-3 15,0-1 10-15,0 4-8 0,2 0 13 16,-2 2-6-16,0 1 7 0,0 2-8 16,3 0 9-16,-2 1-12 0,1 3 12 0,-2 1-8 15,1 1 13-15,-1 1-6 0,1 1 12 0,-2 2-16 16,-1 0 12-16,-2 1-4 0,1 0 11 0,-2 0-3 15,-2 0 15-15,0 0-7 0,1 1 12 0,-3-2-9 16,-2-1 0-16,-1 2 4 0,-1-12-15 0,-1 20-57 16,-1-10-58-16,-2-1-102 0,-3 0-124 15,1 0-127-15,-3-3-404 0,-1 1-420 0</inkml:trace>
  <inkml:trace contextRef="#ctx0" brushRef="#br0" timeOffset="133239.68">29820 1783 506 0,'0'0'517'0,"9"-9"-66"0,-9 9-25 16,0 0-3-16,6-5-78 0,-6 5-51 15,0 0-62-15,0 0-41 0,0 0-44 0,7-7-25 16,-7 7-30-16,0 0-13 0,0 0-16 0,0 0-7 16,10-6-1-16,-10 6-17 0,0 0 7 0,19-1-5 15,-19 1-7-15,17 0 2 0,-5-1-7 0,0 2-3 16,-12-1 7-16,25 0-13 0,-11 0 0 15,1 0 3-15,-1 0-4 0,1 0-9 0,0 0 6 0,-1 0-6 16,1-1-1-16,-2 1-9 0,-1-1-17 16,1 0-26-16,-13 1-70 0,18-4-80 0,-18 4-78 15,15-4-72-15,-15 4-65 0,6-7-33 16,-6 7-366-16,0 0-339 0</inkml:trace>
  <inkml:trace contextRef="#ctx0" brushRef="#br0" timeOffset="133473.17">29949 1632 85 0,'0'0'503'16,"0"0"-87"-16,0 0-38 0,0 0-45 0,0 0-33 15,0 0-37-15,0 0-44 0,-9-4-31 0,9 4-37 16,0 0-8-16,0 0-31 0,4 10-4 16,-4-10-9-16,4 9-6 0,-4-9-8 0,3 15-1 15,0-6 6-15,0 2-7 0,-1 1-15 16,-1 0-7-16,2 2-15 0,0 2 0 0,-1-1-14 15,1 1-6-15,-1 0 1 0,1 0-2 0,-2 0-5 16,2 0-2-16,0-1-53 0,0 0-46 0,-2-2-95 16,0-1-133-16,2-1-146 0,-2 1-499 0,-1-12-537 15</inkml:trace>
  <inkml:trace contextRef="#ctx0" brushRef="#br0" timeOffset="133723.44">30315 1687 124 0,'2'-11'915'0,"-2"11"-234"0,4-16-118 0,-4 16-107 15,4-11-72-15,-4 11-45 0,2-10-61 0,-2 10-68 16,0 0-50-16,0 0-18 0,0 0-44 0,0 0 2 16,0 0-31-16,0 0 6 0,5 12-27 0,-3-1 17 15,-1 2-20-15,-1 1 12 0,1 5-32 0,0-1 12 16,-1 1-21-16,2 1 17 0,-2 2-23 0,1 1 10 15,-1 0-19-15,1 2 16 0,-1-4 0 16,0-1-2-16,0 1-19 0,-1-2-101 16,1 0-132-16,-3-1-146 0,1-1-205 0,-3-3-568 15,-2-2-770-15</inkml:trace>
  <inkml:trace contextRef="#ctx0" brushRef="#br0" timeOffset="134308.81">28694 1389 371 0,'0'0'372'0,"0"0"-11"0,0 0-31 0,-15-1-43 16,15 1-32-16,0 0-26 0,0 0-26 0,0 0-18 15,0 0-12-15,0 0-14 0,-13-1-13 0,13 1-15 16,0 0-15-16,0 0-12 0,0 0-10 0,0 0-15 16,0 0-12-16,0 0-3 0,0 0 3 15,0 0 12-15,0 0 7 0,0 0 8 0,18 2-4 16,-4-2 19-16,2 0-18 0,6 0 6 0,5 2-21 16,2-1 24-16,8-1-28 0,3 0 20 0,11 0-16 15,1 0 19-15,5 0-6 0,0-1 11 0,7-1-11 16,-1 0 3-16,2 0-6 0,9-1 3 15,0 1-5-15,2-1 0 0,-1 0-9 0,2-1 3 16,-3 1-11-16,1 1 0 0,-12 1-9 16,-1-1 8-16,-2 0-15 0,-1 1 11 0,-4 0-18 15,-4 0 12-15,-8 1-22 0,-4-1 7 0,-3 1-16 16,-5 0 10-16,-3 0-22 0,-5 0 15 0,-3 0-20 16,-1 0 12-16,-2 1-17 0,-2-1 6 0,-2 0-15 15,-13 0-3-15,23 0-36 0,-23 0-32 0,18 0-65 16,-18 0-58-16,14 0-90 0,-14 0-126 0,0 0-132 15,0 0-188-15,10-4-539 0,-10 4-883 0</inkml:trace>
  <inkml:trace contextRef="#ctx0" brushRef="#br0" timeOffset="135638.25">17776 2553 358 0,'0'0'457'0,"-5"-12"-52"16,5 12-47-16,-5-10-22 0,5 10-22 0,-4-10-49 15,4 10-34-15,-5-8-38 0,5 8-40 0,0 0-32 16,-7-9-29-16,7 9-20 0,0 0-11 0,-13 1-5 16,13-1-9-16,-12 9-2 0,3-2-8 0,0 2 0 15,0 1 0-15,-1 2 0 0,2 0 6 16,-1 2 1-16,2 1 1 0,-2-1-1 0,2 2-1 15,2-1 1-15,0 2-6 0,0-1 4 0,1 1-5 16,2 0-54-16,1-1 57 0,1-1-53 0,1-1 48 16,1 2-48-16,2-2 54 0,2 0-58 0,1-2 59 15,1-1-55-15,3 2 55 0,2-4-51 0,0 1 72 16,2-3-51-16,0 0 70 0,1-2-38 0,0-2 62 16,1 0-24-16,-3-3 19 0,4-1 43 0,-2-3-28 15,1-1 30-15,0-1-29 0,-2-4-2 0,2-1-34 16,-3-3 16-16,1 0-15 0,-4 0 29 0,0-2-8 15,-2 1 11-15,-3 1-25 16,-1 0-3-16,-1-2-19 0,-3 1-9 0,-2-2-16 16,-2 0-6-16,0 0-20 0,-5-1 3 0,-2 0-20 15,-2-1-10-15,-1 3-39 0,-2 1-30 0,0 2-79 16,-4 0-56-16,-2 3-108 0,3 1-6 0,-3 3-69 16,3 2-113-16,0 1-120 0,-1 5-508 0,4-2-752 15</inkml:trace>
  <inkml:trace contextRef="#ctx0" brushRef="#br0" timeOffset="145161.19">20706 2545 115 0,'0'0'417'0,"-2"-12"-49"16,2 12-6-16,-1-11-25 0,1 11-44 15,0 0-7-15,-1-15-43 0,1 15-29 0,0 0-28 16,0-11-25-16,0 11-32 0,0 0-15 0,0 0-23 16,0 0-18-16,0-12-17 0,0 12-13 0,0 0-9 15,0 0-7-15,0 0-3 0,0 0 2 0,0 0-1 16,0 0-5-16,0 0 7 0,11 3 2 0,-11-3 1 16,8 11 0-16,-2-4 5 0,1 2-1 0,0 0 2 15,3 2 1-15,1 1 13 0,1 1 0 16,1 2-2-16,1-1-4 0,0 0-2 0,-1 2-5 0,2-2-4 15,-2 1 3-15,0 0-5 16,0-3-6-16,-2 2-3 0,1-2-6 0,-2-2 3 16,-1 1-55-16,1-1 62 0,-2 0-57 0,0-2 66 15,0 0-61-15,-8-8 61 0,11 13-60 0,-11-13 54 16,10 11-49-16,-10-11 56 0,8 8-57 0,-8-8 42 16,7 7-80-16,-7-7 18 0,0 0-41 0,8 8-52 15,-8-8-95-15,0 0-109 0,0 0-101 0,0 0-61 16,8-7-308-16,-8 7-339 0</inkml:trace>
  <inkml:trace contextRef="#ctx0" brushRef="#br0" timeOffset="145442.07">20963 2482 358 0,'-10'-9'401'0,"10"9"-79"0,0 0-18 15,-9-9-23-15,9 9-19 0,0 0-10 0,-10-3-49 16,10 3-16-16,0 0-30 0,-14 3-10 0,14-3-30 16,-11 10-3-16,4-4-17 0,-3 3-1 0,1 1-14 15,0 1-13-15,-4 2-13 0,2 2 7 0,-2-1-17 16,-2 2-5-16,2 0-1 0,-4 0 1 0,3 0-6 16,-4 2-4-16,2 0-4 0,0-3-5 15,1 1-4-15,0 0-1 0,1-2-5 0,-3 1 2 16,3-1-6-16,0-1-19 0,1 0-48 0,1-2-74 0,0-1-103 15,3 0-119-15,0-3-117 0,3 0-365 16,6-7-379-16</inkml:trace>
  <inkml:trace contextRef="#ctx0" brushRef="#br0" timeOffset="146137.91">23476 2556 383 0,'0'0'499'0,"10"-6"-27"0,-10 6-46 0,8-5 7 16,-8 5-51-16,0 0-49 0,9-7-43 15,-9 7-43-15,0 0-35 0,8-5-36 0,-8 5-32 16,0 0-28-16,0 0-30 0,9-5-17 0,-9 5-15 16,0 0-19-16,0 0-14 0,0 0-9 0,0 0-2 15,9 4-4-15,-9-4-2 0,6 8-3 0,-1 0-2 16,1-1-1-16,1 2 0 0,-1 2 10 0,2 0-8 16,1 1 0-16,-2 1 1 0,1-1 1 15,1 1 2-15,1 0 1 0,-1 1-49 16,0-3 60-16,1 3-50 0,-1-1 54 0,0-1-48 15,-1-1 55-15,2 1-53 0,-2-2 57 0,0 0-52 16,-1 0 55-16,1-3-50 0,-2 0 54 0,1 0-55 16,-1 0 35-16,-6-7-83 0,11 9 2 0,-11-9-103 15,10 9-28-15,-10-9-95 0,10 3-107 0,-10-3-88 16,0 0-387-16,18-3-424 0</inkml:trace>
  <inkml:trace contextRef="#ctx0" brushRef="#br0" timeOffset="146371.2">23808 2558 5 0,'0'0'620'0,"-6"-8"-173"16,6 8-66-16,0 0-22 0,-8-9-12 0,8 9-57 16,0 0-57-16,-8-6-45 0,8 6-34 0,0 0-27 15,0 0-25-15,-15 4-7 0,15-4-17 0,-12 9-7 16,4-4-8-16,-1 4-6 0,0 0-16 0,-2 2-2 15,0 0-4-15,1 1-7 0,-3 2-1 0,0 1-6 16,1-1-1-16,-1 1-1 0,-2 0-3 0,2 1 0 16,-1-1 3-16,0 2-4 0,-4 2-4 0,0-1-44 15,1-1-65-15,1 0-106 0,-1-2-157 16,-1 1-146-16,2-2-351 0,-1 0-404 0</inkml:trace>
  <inkml:trace contextRef="#ctx0" brushRef="#br0" timeOffset="147616.44">26515 2476 281 0,'0'0'428'16,"0"0"-45"-16,-2-15-8 0,2 15-38 0,-2-11-15 16,2 11-46-16,-3-11-35 0,3 11-18 0,-4-9-31 15,4 9-39-15,-7-9-26 0,7 9-21 0,-5-7-21 16,5 7-18-16,0 0-11 0,-13-2-12 0,13 2-8 15,-16 3-7-15,5 2-6 0,0 3-5 0,-1 0-6 16,0 2 1-16,-1 1-5 0,3 1-1 16,-3 3-1-16,1-1 2 0,1 0 5 0,2 1-8 15,-1-2 1-15,2 0-1 0,1 1 2 0,1-1-6 16,0 0 6-16,4-1 0 0,0-1-3 16,-2 0 0-16,4 0 3 0,0-11-5 0,0 21 4 15,4-11-4-15,0-1 10 0,2 1 1 0,0-2 1 16,3 1-2-16,2-2 3 0,-1-1 1 0,3 0 1 15,1-2 5-15,-1-1 7 0,-2-1-3 0,5-2 4 16,-1-1-7-16,1-3-1 0,-3-1 1 0,4-3 0 16,0-1-3-16,1-5-2 0,-2 0 1 0,-2-1-2 15,4-6-8-15,-5 0 3 0,-2 2-5 0,-1-2 0 16,0 0-8-16,-3 1-3 0,2 0 4 16,-4 1-2-16,-1 2-2 0,0 2-6 0,-1 1 0 15,-1 2-14-15,-2 12-6 0,0-22-2 16,-4 13-20-16,4 9 18 0,-9-13 5 0,9 13 3 0,-14-8 2 15,14 8-4-15,-13-3 2 0,13 3 7 16,-19 2 2-16,9 2-3 0,1 1 2 0,-1 1 3 16,-1 2 3-16,1 2 1 0,0 0 10 0,1 2-10 15,3 0 7-15,-1 1-9 0,0 2 10 0,2-1-2 16,3 3 7-16,0-1-11 0,0 1 8 0,2-1-8 16,0 2 12-16,2-2-12 0,0 1 11 0,2-1-6 15,1 3-1-15,4-1 4 0,-2 0 7 0,1 0-5 16,1-2 3-16,1 1-1 0,-1 0 3 0,1-2-1 15,0-1-2-15,-1-1 2 0,0-3-2 16,-2 3-5-16,2-2-22 0,-1-2-34 16,-3 0-55-16,-1-2-58 0,4 0-74 0,-8-7-55 15,8 11-54-15,-8-11-51 0,7 9-288 0,-7-9-199 16</inkml:trace>
  <inkml:trace contextRef="#ctx0" brushRef="#br0" timeOffset="148135.19">26969 2649 572 0,'9'-10'599'0,"-9"10"-146"0,8-5-107 16,-8 5-39-16,0 0-62 0,7-7-29 0,-7 7-50 15,0 0-28-15,0 0-39 0,10-4-10 0,-10 4-22 16,0 0 2-16,6 6-13 0,-6-6 6 0,6 9-11 15,-6-9 13-15,5 13-10 0,-5-13 5 0,4 16 4 16,0-6 0-16,-4-10 3 0,2 19-6 0,0-8-2 16,-2-11-1-16,2 20-3 0,-2-20-7 0,0 18-3 15,0-18-5-15,-2 17-6 0,2-17-2 0,-2 15-2 16,2-15-3-16,0 11-51 0,0-11 61 0,-2 11-48 16,2-11 65-16,0 0-55 0,-4 11 53 15,4-11-58-15,0 0 44 0,0 0-54 16,0 0 44-16,-8-5-19 0,8 5-9 0,-1-9-11 15,1 9-12-15,-4-16 1 0,4 16-9 0,2-21 1 16,0 10 3-16,-1-1 1 0,3 0 1 0,0-3 3 16,2 2 0-16,2-1 3 0,-1 2-1 0,2-1 0 15,0 2 1-15,2 1-2 0,-2 1 4 0,3 0-4 16,-3 3 2-16,-1 0 2 0,2 1 10 0,0 2-12 16,-10 3-6-16,19-3 7 0,-19 3-5 0,17 1 9 15,-17-1 0-15,19 6 2 0,-19-6 12 0,17 11-4 16,-9-4 4-16,0 2 25 0,-1 1 5 0,2 2 2 15,-4-1-4-15,2 0-2 0,-1 3-2 16,-4-2 4-16,3 1-1 0,-3-1-5 16,2 0 0-16,-4 0-1 0,2 0-3 0,-2-1-1 15,0-11-15-15,0 23-104 0,0-23-1 0,-2 19-69 16,2-19-112-16,-4 17-124 0,4-17-133 0,-5 12-293 16,5-12-373-16</inkml:trace>
  <inkml:trace contextRef="#ctx0" brushRef="#br0" timeOffset="148967.07">29840 2437 69 0,'0'0'458'0,"-5"-16"-100"0,5 16 25 15,-6-12-53-15,6 12 1 0,-8-9-36 0,8 9-13 16,-10-9-46-16,10 9-31 0,-17-6-34 16,17 6-31-16,-20-2-6 0,6 3-26 0,1 0-17 15,-3 2-16-15,0 1-4 0,-2 1-21 0,1 3 1 16,-2 0 2-16,1 2-2 0,1 0-8 0,-1 2-5 16,2 0-19-16,1 1 3 0,2 1-10 0,2-1 1 15,-1-3-8-15,5 3 6 0,-1-1-9 0,3 0 4 16,-1-1-2-16,3-1 6 0,2 2 4 0,-1-1 17 15,4 0 10-15,2-1 7 0,-1 0 6 0,4 0 2 16,0-1-1-16,2 1-4 0,3-2-9 0,-1 0 4 16,2-2-1-16,1-1-9 0,0 0 5 0,0-3 0 15,-1-2-7-15,2-1-4 0,1-3 1 16,1-2-8-16,2-1-9 0,-2-4-22 0,0-3-4 16,0 1-12-16,0-7-10 0,-1 1-5 15,-2 1 10-15,-4 0-3 0,0 0 0 0,-2 0 0 16,0 4-7-16,-2-1-5 0,-2 0-1 0,-2 5-1 15,0-2 0-15,-2 12 5 0,-2-19-6 0,2 19-1 16,-7-15 10-16,0 9 2 0,-1 2 8 0,8 4 0 16,-17-3 0-16,4 4 3 0,2 2 7 0,-2 1 2 15,-1 1-4-15,1 4 11 0,-1 0-8 0,1 2 14 16,-1 2-11-16,3 1 8 0,1-1-7 0,0 1 12 16,4 1-9-16,0-1 9 0,0 1-9 0,3 0 12 15,0 1-7-15,2-3 11 0,2 1-3 0,2 2 10 16,0-2-6-16,3 1 5 15,1-1-8-15,5 0-16 0,1 1-11 0,-2-3-53 16,2-2-57-16,0 0-90 0,2-3-67 0,0-1-103 16,2-2-79-16,0-2-278 0,-2-2-260 0</inkml:trace>
  <inkml:trace contextRef="#ctx0" brushRef="#br0" timeOffset="149414.97">30022 2602 393 0,'6'-9'412'0,"-6"9"-30"0,0 0-71 0,0 0-18 16,5-7-63-16,-5 7-20 0,0 0-49 0,0 0-2 16,0 0-11-16,0 0-4 0,0 0-26 15,6 9-5-15,-6-9-20 0,1 14-5 0,-1-14-14 16,0 15 5-16,0-15-20 0,-1 21 5 0,1-21-12 16,-2 21-14-16,1-9 1 0,1-12 3 0,-1 22-10 15,-1-10 7-15,1-1-9 0,1-11 6 0,-3 19-6 16,3-19 8-16,-3 14-9 0,3-14 4 0,-3 13-1 15,3-13 4-15,-1 11-1 0,1-11-5 0,0 0-8 16,-5 9-20-16,5-9-31 0,0 0-22 0,0 0 9 16,-9-5-11-16,9 5 5 0,-3-10-12 0,3 10 6 15,-1-14-13-15,2 3 14 0,2 0-7 0,2-1 15 16,0-2-6-16,1 0 24 0,2-3-3 16,2 1 30-16,0 3-2 0,1-2 7 15,0 5-6-15,1-1 17 0,-1 2-10 0,2 1 6 16,-2 1-14-16,1 2 9 0,-1 2-15 0,1 1 11 15,-12 2-13-15,22 0 15 0,-11 2-14 0,1 2 20 16,-3 1-2-16,2 2 23 0,-1 2 0 0,-1 0 21 16,0 2-15-16,-1-1 15 0,0 3-3 0,-2 0 0 15,-2-1 2-15,0 1-1 0,0 0-9 0,-3-1 2 16,0 0-10-16,-1 0 1 0,0 0-11 0,-1-1-29 16,-2 0-40-16,1 0-35 0,-3-3-68 0,-1 2-71 15,1-2-132-15,-4-2-88 0,2 1-441 16,7-7-440-16</inkml:trace>
  <inkml:trace contextRef="#ctx0" brushRef="#br0" timeOffset="149789.53">29375 2259 86 0,'-15'-3'557'0,"3"-1"-144"15,12 4-97-15,-18-6-20 0,18 6-43 0,-12-4-21 16,12 4-56-16,-12-3-23 0,12 3-24 0,0 0 23 16,0 0-14-16,0 0 5 0,0 0-13 0,12-4 3 15,-12 4-12-15,26 0-2 0,-6 0 0 0,3 0-1 16,3 2-2-16,5-1-6 0,5 1-1 0,5-1 2 15,-2 2-45-15,10-1 54 0,2 1-43 0,0-1 36 16,-1-1-41-16,1 2 27 0,-1-1-33 0,-8-1 24 16,-2 1-35-16,1 0 34 0,-6 0-47 0,-3-2 24 15,-4 1-41-15,-1 1 19 0,-5-1-30 0,-1 0 17 16,-4-1-27-16,-1 1 24 0,-3 0-36 16,1-1-3-16,-14 0-78 0,21 0-21 15,-21 0-80-15,16 0-84 0,-16 0-98 0,0 0-167 16,12-1-90-16,-12 1-343 0,0 0-564 0</inkml:trace>
  <inkml:trace contextRef="#ctx0" brushRef="#br0" timeOffset="150348.66">31025 2617 478 0,'-13'-4'397'16,"3"2"-43"-16,10 2-45 0,-18-2-41 0,18 2-36 15,-13-4-42-15,13 4-40 0,-11-3-33 0,11 3-28 16,0 0-17-16,-13-1-14 0,13 1 6 0,0 0 11 15,0 0 14-15,0 0 32 0,0 0 15 16,0 0-7-16,9 5-5 0,-9-5-3 0,22 4-14 16,-8-3 8-16,5 1-2 0,1 1-1 0,1-1 0 15,6-1-17-15,0 1 5 0,2 0-25 0,2-1 4 16,1 1-24-16,3 0 12 0,-3-2-33 16,0 1 12-16,0-1-21 0,-1 1 12 0,0-1-22 15,-2 0 21-15,-1 1-31 0,-5-1 21 0,0 0-23 16,-4 0 18-16,0-1-18 0,-4 1 27 0,-2 0-32 15,-13 0 19-15,25 0-31 0,-25 0 3 16,18-1-72-16,-18 1-65 0,14-2-76 0,-14 2-70 0,0 0-47 16,5-8-54-16,-5 8-34 0,-7-6-74 0,7 6-276 15,-12-7-298-15</inkml:trace>
  <inkml:trace contextRef="#ctx0" brushRef="#br0" timeOffset="150698.17">31448 2492 320 0,'-6'-7'538'0,"6"7"-87"0,0 0-59 16,0 0-18-16,0 0-41 0,0 0-60 0,-7-7-63 15,7 7-35-15,0 0-39 0,0 0-33 0,0 0-22 16,0 0-19-16,0 0-12 0,0 0-7 0,0 0-10 16,0 0 8-16,0 0-5 0,8 10 6 0,-8-10 3 15,13 11-4-15,-3-5-10 0,3 2-2 0,-1-1-5 16,3 0-4-16,2 3 0 0,1-1-6 0,0 0 0 15,0 0-3-15,0 1-6 0,-1-1-5 0,-2 0 0 16,-2-2-1-16,1 1-2 0,-3-1 1 16,1 0 1-16,-3 0-1 0,-2 0 5 0,0-1 0 15,-7-6 2-15,11 12 4 0,-11-12 1 0,4 12 2 16,-4-12 8-16,-2 13 10 0,2-13 13 0,-11 14 0 16,4-6-3-16,-1-1 1 0,-2 0-4 0,-2 0-6 15,2 0-2-15,-4 1-15 0,1-1 3 0,2 0-7 16,-2-1 1-16,1 0-5 0,1 0-13 0,1-1-52 15,1 0-92-15,1-1-91 0,8-4-113 0,-14 6-111 16,14-6-496-16,0 0-547 0</inkml:trace>
  <inkml:trace contextRef="#ctx0" brushRef="#br0" timeOffset="151448.51">32000 2492 656 0,'0'0'684'0,"7"-7"-168"0,-7 7-84 0,0 0-68 16,6-8-26-16,-6 8-32 0,0 0-44 0,0 0-24 15,0 0-49-15,0 0 16 0,0 0-41 0,0 0 0 16,0 0-39-16,6 9-10 0,-6-9-31 0,-4 15 12 16,4-15-36-16,-5 18 2 0,3-9-28 0,-1 2 14 15,1 1-26-15,-1 0 9 0,-1 2-20 16,0 0 11-16,2 0-17 0,-1 0 16 0,1 1-19 0,-2-1 10 15,2 0-15-15,0-3 15 0,1 1-12 16,-2-1 15-16,3-11-20 0,-2 19 3 0,2-19-18 16,-2 16 22-16,2-16-13 0,-2 12 23 0,2-12-24 15,-1 11 22-15,1-11-14 0,0 0-12 0,0 0-37 16,0 0 18-16,0 0-24 0,0 0 28 0,0 0-36 16,0 0 21-16,-3-12-15 0,3 12 12 0,1-21 6 15,-1 8 4-15,2-3 8 0,-1-2 4 0,0 0-1 16,2-2 12-16,-2 1 15 0,0 0-10 15,2-1 17-15,0 4-14 0,-1 0 15 0,-1 3-2 16,3 1 8-16,-3 0-4 0,-1 12 6 0,3-20-21 0,-3 20 2 16,2-15-28-16,-2 15 21 0,3-11-28 15,-3 11 29-15,0 0 2 0,0 0 4 0,0 0 6 16,0 0 8-16,14 5 2 0,-14-5 12 0,9 14-1 16,-4-2-5-16,0-3-1 0,0 4 1 0,2 1-4 15,0-2 0-15,0 3-2 0,2 2-3 0,0 0 27 16,0-3-36-16,-2-1 15 0,2 0-13 0,3 1 12 15,-3-4-15-15,0 2 26 0,0-2-29 0,1 0 28 16,-1-2-26-16,-1-2 20 0,2 0-16 0,-10-6 9 16,15 7-14-16,-15-7 31 0,17 1-28 0,-17-1 5 15,15-2 17-15,-15 2-21 0,16-7-2 16,-8 1-2-16,0-3 6 0,1 0-2 0,-2-2-6 16,-1-3 13-16,0-1-12 0,-1 0 5 0,-1-3 26 0,1-3-41 15,-2 3 30-15,0 0-21 0,-1 1 20 16,-1 2-17-16,2 2 13 0,-2 2-22 0,0 0 20 15,-1 11-32-15,3-18 8 0,-3 18-22 0,1-12 11 16,-1 12-4-16,0 0 22 0,0 0-5 0,0 0 37 16,0 0-12-16,-5 8 17 0,5-8-14 0,-5 19 19 15,2-6-17-15,-1 1 26 0,2 1-23 0,-3 1 30 16,1 2-27-16,0-1 11 0,0 1-19 0,0 0 11 16,2-1-18-16,-1 1 12 0,-1 0-20 0,3-1 16 15,-3 0-23-15,2-1 20 0,1 0-18 16,-1-3-13-16,2-1-63 0,-1 1-38 0,1-13-64 0,0 21-47 15,0-21-67-15,0 17-100 0,0-17-106 0,4 13-558 16,-4-13-678-16</inkml:trace>
  <inkml:trace contextRef="#ctx0" brushRef="#br0" timeOffset="151814.07">32665 2564 415 0,'1'-12'552'0,"-1"12"-64"16,0-21-54-16,1 10-33 0,-1 11-61 16,0-22-37-16,0 22-46 0,-1-18-25 0,1 18-42 15,0-17-32-15,0 17-29 0,-3-13-21 0,3 13-29 16,-1-12-27-16,1 12-14 0,-6-7-18 0,6 7 2 16,-10-5-8-16,10 5-3 0,-18 2-8 0,7 3 3 15,0 1 2-15,-3 3-2 0,2 0 16 0,-3 3 5 16,1 1 29-16,-1 3-3 0,2-1-9 0,1 0-3 15,0 1 0-15,1 0 0 0,1 0 2 0,0 1-12 16,4-3-9-16,-1 0-6 0,2 0 2 0,1 0 0 16,2-1 3-16,-1-1-9 0,3 1 2 0,3-2 34 15,2 0 32-15,1 1-3 0,3-1 25 0,1-1-32 16,4-1 21-16,-1 0-19 0,4-1-6 0,1-1-14 16,0-2-1-16,-2-1-8 0,2-2-7 15,0 0-6-15,-3-2-8 0,1 0-39 0,-1-1-43 16,0-1-64-16,-2-2-114 0,0 1-91 0,-4-2-100 15,0 0-148-15,-9 5-637 0,12-11-823 0</inkml:trace>
  <inkml:trace contextRef="#ctx0" brushRef="#br0" timeOffset="200728.54">17483 1170 218 0,'0'0'256'15,"0"0"-5"-15,0 0-51 0,0 0 9 0,0 0-34 0,-11 3 4 16,11-3-19-16,0 0 4 0,0 0-5 15,0 0-9-15,0 0 0 0,0 0-21 0,0 0-3 16,0 0-10-16,0 0-1 0,0 0-9 0,0 0-3 16,0 0-11-16,0 0-4 0,-10 3-6 0,10-3-13 15,0 0-7-15,0 0-8 0,0 0-11 0,0 0-4 16,0 0-6-16,0 0-3 0,0 0-4 0,0 0-2 16,0 0-6-16,0 0 5 0,0 0 2 15,0 0-2-15,0 0 1 0,13 2-4 0,-13-2-4 16,12 1 0-16,-12-1-4 0,18-1-1 0,-4 1-2 15,-1 0 0-15,6 0-8 0,-1 1 5 0,4-1-2 16,1 0 0-16,4 0-1 0,1 0-2 0,2 2-3 16,2-2 4-16,7 0 1 0,1 0 3 15,3 1-6-15,-1 0 0 0,8 0 0 0,-7-1 1 16,7 1 2-16,-1 1 0 0,-7-2 2 0,0 1-1 16,-1-1-1-16,0 1-6 0,0 0 4 0,-4 0 1 15,-6-1 2-15,1 0-1 0,-4 0 1 0,-2 0 1 16,-4 0-2-16,-3 0-1 0,1 1 0 0,-5-1 4 15,0-1 0-15,-3 2 0 0,0-2-9 0,-12 1-13 16,18 0-28-16,-18 0-36 0,17 0-51 0,-17 0-59 16,13-1-84-16,-13 1-95 0,0 0-80 0,0 0-297 15,0 0-253-15</inkml:trace>
  <inkml:trace contextRef="#ctx0" brushRef="#br0" timeOffset="201594.28">17455 1126 327 0,'0'0'269'0,"0"0"2"0,-12 0-44 16,12 0-12-16,0 0-49 0,0 0-8 0,0 0-26 15,-13 0-2-15,13 0-25 0,0 0 13 0,0 0-15 16,0 0-5-16,0 0-18 0,0 0 1 0,0 0-7 15,-12 1 0-15,12-1-9 0,0 0 3 0,0 0-10 16,0 0 3-16,0 0 4 0,0 0-4 0,0 0-8 16,12 2-2-16,-12-2-2 0,13 0 0 15,-13 0-1-15,20-2 3 0,-20 2-6 0,26-1-1 16,-8 1-6-16,-1 0-7 0,5-2-2 16,0 1-3-16,5 1-2 0,2-2-6 0,2 2-7 15,0-1 3-15,6 0-3 0,1 1 1 0,0 0 0 16,2 0 0-16,1 0 1 0,1 0-1 0,0 1-2 15,8 0-1-15,-3 2 0 0,-5-1-4 0,1-1 6 16,-1 1 0-16,-3 0 6 0,1 0 4 0,-2-1-3 16,-1 1-1-16,-1-1-3 0,-7 2 3 0,1-2-1 15,-3-1 4-15,-5 0 6 0,-1 4-9 0,-2-4 12 16,-1 1 7-16,1 0 7 0,-6-1 8 16,1 0 5-16,-2 1 3 0,-12-1 7 0,20 1-1 15,-20-1 0-15,16 0 10 0,-16 0-20 0,15 0 7 16,-15 0-9-16,0 0 4 0,17 2-21 0,-17-2 22 15,0 0-17-15,15 0 6 0,-15 0-19 0,0 0 13 16,0 0-11-16,11 1 0 0,-11-1-20 0,0 0 18 16,0 0-23-16,0 0 13 0,14 0-16 0,-14 0 17 15,0 0-16-15,0 0 10 0,0 0-11 16,0 0 18-16,0 0-20 0,0 0 23 0,0 0-23 16,0 0 21-16,12-1-22 0,-12 1 20 15,0 0-12-15,0 0 8 0,0 0-8 0,0 0 10 16,0 0-15-16,0 0 14 0,0 0-16 0,0 0 7 15,0 0-9-15,0 0 17 0,0 0-23 0,0 0 21 16,0 0-13-16,0 0 14 0,0 0-17 0,0 0 11 16,0 0-11-16,0 0 15 0,0 0-19 0,0 0 17 15,0 0-16-15,0 0 14 0,0 0-14 0,0 0 13 16,0 0-18-16,0 0 24 0,0 0-29 0,0 0 27 16,0 0-18-16,0 0 14 0,0 0-13 0,0 0 9 15,0 0-8-15,0 0 17 0,0 0-21 16,0 0 19-16,0 0-22 0,0 0 19 0,0 0-17 0,0 0 12 15,0 0-46-15,0 0-17 0,0 0-57 16,0 0-48-16,0 0-41 0,0 0-54 16,0 0-100-16,0 0-112 0,0 0-125 0,5-7-338 15,-5 7-512-15</inkml:trace>
  <inkml:trace contextRef="#ctx0" brushRef="#br0" timeOffset="-150910.68">17831 3814 65 0,'0'0'377'0,"0"0"-78"16,0 0-36-16,0 0-17 0,0 0-33 16,0 0-23-16,0 0-19 0,11-2-18 0,-11 2-14 15,0 0-9-15,0 0-25 0,0 0-10 0,0 0-14 16,0 0-11-16,0 0-1 0,0 0-9 0,0 0-8 15,0 0-4-15,0 0-6 0,0 0-7 0,7 6 0 16,-7-6-4-16,0 0-6 0,0 0-1 0,0 0-6 16,0 0 5-16,0 0 0 0,0 0 13 0,0 0 10 15,0 0 17-15,0 0 17 0,0 0 10 0,0 0 7 16,0 0 2-16,0 0-4 0,0 0-4 16,0 0-13-16,0 0-12 0,0 0-4 15,0 0 3-15,0 0-4 0,0 0 0 0,0 0 1 0,0-12-9 16,0 12-1-16,0 0-9 0,0 0-8 15,0 0-11-15,0 0 0 0,0 0-9 0,0 0-6 16,1-12-6-16,-1 12-6 0,0 0-5 0,0 0 0 16,0 0-5-16,0 0 0 0,0 0-5 0,0 0-2 15,0 0 4-15,0 0 3 0,0 0 9 0,0 0-3 16,-1 11 5-16,1-11 1 0,0 0 5 0,-4 14 5 16,4-14 0-16,-1 13-6 0,1-13 5 0,-2 13-2 15,2-13-1-15,-2 12 2 0,2-12-3 0,-1 11 0 16,1-11 2-16,-3 12 0 0,3-12 0 0,0 0 6 15,-1 11 1-15,1-11 2 0,0 0 3 16,0 0 0-16,-3 12 6 0,3-12 1 16,0 0-6-16,0 0-1 0,0 0-2 0,0 0-3 0,0 0-3 15,0 0 0-15,-5-10-25 0,5 10 21 16,0-11-25-16,0 11 29 0,0-15-29 0,0 15 30 16,2-15-2-16,-2 15-2 0,1-15-3 0,-1 15 4 15,2-14 0-15,-2 14-5 0,2-12 7 0,-2 12-8 16,0 0 2-16,2-15-7 0,-2 15-10 0,0 0-4 15,3-9-4-15,-3 9-2 0,0 0 1 16,0 0 4-16,0 0 4 0,0 0 3 0,0 0 7 0,0 0-1 16,0 0 1-16,0 0-21 0,0 0 32 0,-1 13 6 15,1-13-1-15,-2 12 1 0,2-12-5 16,-2 13 1-16,2-13 0 0,-2 15 0 0,2-15 2 0,-2 13-1 16,2-13-4-16,-1 12 2 15,1-12-3-15,-2 10 2 0,2-10-1 0,0 0 7 16,-2 14 2-16,2-14 0 0,0 0 4 0,0 0 1 15,-3 12 1-15,3-12-4 0,0 0-6 0,0 0-1 16,0 0-39-16,0 0 21 0,0 0-24 0,0 0 27 16,-1-13-29-16,1 13 31 0,0 0-23 0,0-17 27 15,0 17-22-15,1-12 29 0,-1 12-24 0,0 0 43 16,3-14-43-16,-3 14 23 0,0 0-30 0,1-11 21 16,-1 11-32-16,0 0 22 0,0 0-1 0,3-10-3 15,-3 10 0-15,0 0-12 0,0 0 27 0,0 0 7 16,0 14 10-16,0-14 2 0,-2 16 4 0,2-16 16 15,-2 20-8-15,-1-7 4 0,1 2 0 16,0 0 4-16,-1 1-1 0,-1 1 1 0,1 0-2 16,1 1 4-16,-1-1-3 0,-1 1 3 15,2 0-3-15,-1-1-1 0,0-1-6 0,1 1-9 16,-1-1-4-16,0-2-2 0,1-1-1 0,1-1 0 16,-1-1-5-16,0 0 4 0,2-11-17 0,-1 17 18 15,1-17-2-15,-3 14 2 0,3-14 0 0,-2 12 7 16,2-12-4-16,-3 10-3 0,3-10 1 0,0 0-3 15,-2 12-7-15,2-12-23 0,0 0-54 16,0 0-78-16,-3 11-69 0,3-11-55 0,0 0-189 0,0 0-116 16,0 0-520-16,0 0-715 0</inkml:trace>
  <inkml:trace contextRef="#ctx0" brushRef="#br0" timeOffset="-149522.08">20958 3798 363 0,'-3'-10'334'0,"3"10"-14"16,0 0-71-16,-5-11 24 0,5 11-81 0,-7-7 33 16,7 7-82-16,0 0 26 0,-10-4-81 0,10 4 43 15,0 0-66-15,-19 1 54 0,19-1-50 0,-16 6 46 16,8-2-41-16,-3 2 1 0,2 3 39 0,-2-1-48 15,1 2 48-15,-1 0-53 0,1 4 45 16,1-2-63-16,-1 4 44 0,0-1-55 16,1 1 42-16,1 1-57 0,0 0 45 0,1 0-56 15,2-1 42-15,0-1-57 0,1 1 49 0,1-1-55 16,1 0 50-16,0-2-55 0,2-1 54 0,0 0-53 16,2-1 56-16,1 0-48 0,3 0 65 0,0-2-44 15,3 1 59-15,2-2-57 0,2-1 67 0,1-1-53 16,2-1 62-16,0 0-45 0,1-3 55 0,-2-2-38 15,3 0 41-15,1-3-44 0,0-1 7 0,1-2-12 16,-1-2 6-16,1-2-16 0,-2-2-6 0,0 0 6 16,-1-1-7-16,-1-2-5 0,-2 0 3 0,0 1-14 15,-1-2 1-15,-3 0 9 0,0 3-1 0,-2-1 25 16,-1 1-28-16,-2-1 16 0,1 1-31 0,-3 1 17 16,-1 0-23-16,-2 0 17 0,-1 0-6 15,0 0-9-15,-3 2-3 0,-4-3-3 0,2 2-4 16,-5 0-1-16,0 1-8 0,-4-1-7 0,-4 1-3 15,1 2-5-15,-4 0-22 0,2 2-43 16,-2 0-48-16,0 0 11 0,2 2-93 0,2 1-31 16,-2 1-147-16,3 0-28 0,1 2-75 0,1 1-430 15,2-1-509-15</inkml:trace>
  <inkml:trace contextRef="#ctx0" brushRef="#br0" timeOffset="-148472.75">23684 3672 333 0,'0'0'408'0,"0"0"-97"0,0 0 40 0,0 0-96 15,0 0 38-15,0 0-38 0,0 0-94 16,0 0 19-16,-7-6-80 0,7 6 29 0,0 0-64 16,0 0 46-16,0 0-55 0,-8 4 45 0,8-4-57 15,0 0 59-15,-9 10-51 0,9-10 34 16,-6 11-57-16,6-11 37 0,-8 12-50 0,4-3 53 15,0-1-51-15,-1 3 2 0,2-1-5 16,-1 1-2-16,1 3 47 0,-1-2-54 0,2 4 46 0,0-1-57 16,0-1 50-16,2 0-61 0,0 1 55 15,0-1-54-15,1 2 53 0,0 0-51 0,2-1 53 16,1-2-58-16,0 2 50 0,0-2-50 0,1 0 54 0,2-1-54 16,0-1 58-16,0-2-56 0,1 1 57 15,3-2-47-15,-2 0 63 0,2 0-51 0,0-3 65 16,-1-1-52-16,2 0 55 0,1-1-51 0,0-1 60 15,2-2-62-15,2-2 50 0,0-1-60 0,1-1 46 16,1 0-54-16,2-3 43 0,-1-1-49 0,1 0 50 16,-1-1-55-16,-2 0 47 0,1-1-46 15,-1 0 4-15,-3-1 8 0,2 1 13 0,-5-1 31 16,-1 2 13-16,2-2-3 0,-4 2-16 0,0-4 27 16,1 3 1-16,-4-1-1 0,1 0-4 0,-1-1-4 15,-2 2-9-15,1-1-16 0,-2 0-7 16,-2 0-5-16,0 0-6 0,-1-1 16 0,-1 1-35 0,-2-1 24 15,-2 1-31-15,-1 0 21 0,-2 0-33 16,-1-1 26-16,-2 3-24 0,-1-2 27 0,-3 3-31 16,1 0 31-16,-5 0-30 0,1 1 29 0,-4 1-32 15,3 1 33-15,1 2-33 0,-1-1 23 0,0 2-68 16,-2-1-49-16,1 2 4 0,1 1-93 0,-1 1-5 16,1 1-140-16,3-1-55 0,-2 1-96 0,2 2-528 15,0-1-644-15</inkml:trace>
  <inkml:trace contextRef="#ctx0" brushRef="#br0" timeOffset="-146003.28">3131 4017 326 0,'0'0'338'0,"0"0"-45"0,0 0-4 0,0 0-47 16,0 0-18-16,0 0-17 0,5-8-12 0,-5 8 6 15,0 0-41-15,0 0 6 0,0 0-26 16,0 0-5-16,0 0-7 0,0 0-12 0,0 0-12 16,0 0-14-16,0 0-14 0,0 0-14 0,0 0-9 15,0 0-2-15,0 0 2 0,0 0-5 0,0 0-2 16,1 12 1-16,-1-12 0 0,-3 11-1 0,3-11 1 16,-2 18 2-16,-1-9-2 0,2 3-6 0,0 1-3 15,-2-1 0-15,1 3-2 0,0 1 3 16,1-1-14-16,1 0-4 0,-1 0 0 0,1 0-1 15,-1-1-3-15,1 1 1 0,0-3-2 0,1 3-2 16,-1-3 0-16,0 0 1 0,0-12-54 0,0 20 62 16,0-20-49-16,0 17 62 0,0-17-55 0,0 14 28 15,0-14-107-15,0 13-28 0,0-13-156 0,-1 10-189 16,1-10-592-16,-7 7-679 0</inkml:trace>
  <inkml:trace contextRef="#ctx0" brushRef="#br0" timeOffset="-145217.56">3242 5704 561 0,'0'0'480'0,"0"0"-53"0,0 0-36 15,0-13-14-15,0 13-34 0,0 0-36 0,0 0-91 16,0 0 14-16,0 0-95 0,0-13 18 16,0 13-86-16,0 0 32 0,0 0-72 0,0 0 47 15,0 0-62-15,0 0 52 0,0 0-53 0,-3 12 60 16,3-12-60-16,-2 16 65 0,2-16-57 0,-3 20 62 15,1-9-68-15,-1 2 61 0,2-1-57 16,-2 1 56-16,2 2-50 0,-2-2 38 0,1-1-42 16,-2 1 35-16,3 0-44 0,-2-1 28 0,2-1-31 0,-2 0 40 15,2 0-46-15,1-11 0 0,-3 19 0 16,3-19 0-16,-2 16 2 0,2-16-2 0,-1 11 3 16,1-11-17-16,-3 11-85 0,3-11-21 0,0 0-166 15,-1 11-134-15,1-11-198 0,0 0-361 0,0 0-572 16</inkml:trace>
  <inkml:trace contextRef="#ctx0" brushRef="#br0" timeOffset="-144274.49">2801 2552 208 0,'0'0'581'0,"0"0"-115"16,-4-11-70-16,4 11-24 0,0 0-34 0,0 0-30 16,-6-8-53-16,6 8-35 0,0 0-50 0,0 0-25 15,0 0-34-15,-12-3-13 0,12 3-23 0,0 0-1 16,-10 8-21-16,10-8-1 0,-10 10-23 0,10-10 0 16,-10 14-10-16,4-6-1 0,1 0-10 0,1 1 4 15,2 0-13-15,-2 1 5 0,4-10-5 0,-5 20 1 16,5-20 2-16,0 20 6 0,4-11-5 0,-2 1 8 15,3-1-7-15,1 0 5 0,1 0-11 0,5 0 5 16,-1-2-5-16,1-1 7 0,3 0-10 16,2-2 15-16,-1-2-9 0,2-1 10 0,0-1-6 15,1-2 9-15,-1-2 2 0,3-2 12 0,-1-2 19 16,-3 0 18-16,0-3 6 0,-2-2-8 0,-3 1 17 16,-1-2 12-16,-4 1 6 0,-2-2 17 0,2 3-9 15,-5-2-11-15,-2 2-15 0,0-1-17 0,-5 2-15 16,-1-2-5-16,-2 2-15 0,-2 0-14 0,-4 2-8 15,2 0-8-15,-2 4-32 0,0 0-50 0,3 1-83 16,-5 3-49-16,2 4-84 0,-2 0-96 0,0 3-119 16,-1 4-132-16,-1-1-267 0,4 2-484 0</inkml:trace>
  <inkml:trace contextRef="#ctx0" brushRef="#br0" timeOffset="-143222.62">3168 7229 330 0,'0'0'417'16,"0"0"-34"-16,0 0-41 0,6-5-15 0,-6 5-8 15,0 0-21-15,0 0-30 0,0-12-5 0,0 12-79 16,0 0 28-16,-5-9-88 0,5 9 43 16,0 0-78-16,-9-10 46 0,9 10-75 0,0 0 47 15,-14-7-76-15,14 7 48 0,-12-1-73 0,12 1 56 16,-16 5-63-16,7 0 58 0,-3 3-63 0,0-2 56 15,0 5-64-15,-1-3 57 0,1 6-56 0,0 0 53 16,1 1-61-16,0 2 54 0,2-2-50 0,1 3 51 16,2-2-58-16,2 0 58 0,2 2-58 15,1-1 58-15,1-1-54 0,2 1 58 0,2-2-54 16,3-1 6-16,1 0 8 0,1-2 3 0,2 0 4 16,2-3 3-16,0-1 1 0,4-3 2 0,-2 0-1 15,2-4 1-15,-2-1 0 0,4-3-1 0,1-4-1 16,0-2 1-16,0 0 45 0,-3-2-54 0,1 0 43 15,-5-2-45-15,1 0 34 0,-5 1-17 0,-1-1 41 16,-3 1-35-16,0 0 34 0,-4 1-48 16,-1-1-1-16,-3 1 13 0,-3-1-17 0,-2 0 34 0,-1 1-48 15,-2 2 39-15,-1-1-56 0,0 3 11 0,-2 0-119 16,1 1-3-16,-1 4-89 0,2 0-115 16,-2 1-113-16,1 2-111 0,13-1-359 0,-23 2-501 15</inkml:trace>
  <inkml:trace contextRef="#ctx0" brushRef="#br0" timeOffset="-141493.78">5708 3366 122 0,'0'0'331'0,"0"0"-36"0,0 0-51 0,0 0 11 15,0 0-60-15,0 0-17 0,0 0-14 16,0 0-24-16,0 0-15 0,0 0-20 0,2-11-8 16,-2 11-12-16,0 0-11 0,0 0 13 0,0 0-30 15,0 0 16-15,0 0-21 0,0 0 7 0,0 0-21 16,0 0 10-16,0 0-24 0,0 0 21 0,0 0-26 16,0 0 9-16,0 0-20 0,0 0 16 15,0 0-16-15,0 0 18 0,0 0-14 0,0 0 25 0,0 0-10 16,0 0 17-16,0 0-6 0,0 0 15 0,0 0-1 15,0 0 7-15,0 0 10 0,0 0 1 16,0 0 4-16,0 0-7 0,0 0-9 0,0 0-8 16,0 0-3-16,0 0-7 0,0 0-7 0,1-12-7 15,-1 12-5-15,0 0-6 0,0 0 4 0,0 0-4 16,0 0-3-16,0 0 0 0,0 0-3 0,0 0 0 16,1-13-2-16,-1 13-3 0,0 0 1 0,0 0-5 15,0 0-1-15,0 0-3 0,0 0 0 0,0 0-3 16,0 0-1-16,0 0-7 0,0 0-3 0,0 0 2 15,0 0-4-15,0 0 4 0,0 0 4 0,0 0 1 16,0 0 2-16,0 0 2 0,0 0 1 0,0 0 0 16,0 0 3-16,0 0-2 0,4 11 2 15,-4-11 1-15,0 0 1 0,0 0 1 0,1 10 4 0,-1-10-1 16,0 0 4-16,0 0 3 0,0 0 3 16,0 0 0-16,0 13 5 0,0-13 7 0,0 0 2 15,0 0-3-15,0 0-6 0,0 0 2 0,0 0-2 16,0 0-3-16,0 0-1 0,0 0-6 15,0 0 0-15,0 0-5 0,-2-13 0 0,2 13 0 16,0 0 5-16,0-14 5 0,0 14 6 0,0 0 4 16,-3-13 6-16,3 13-1 0,0 0-3 0,0-14-4 15,0 14-6-15,0 0-13 0,0 0-4 0,0 0-6 16,3-12-8-16,-3 12-4 0,0 0-4 0,0 0 2 16,0 0 1-16,0 0-3 0,0 0 13 15,0 0 1-15,0 0 1 0,-3 18 1 0,3-18 4 16,0 15 0-16,0-15 9 0,-1 20 0 0,1-20 3 15,0 22 3-15,-1-11-1 0,1 1-1 0,0-12 0 16,-2 21 0-16,2-21 0 0,0 21 0 0,0-21-2 16,0 18-2-16,0-18-32 0,0 15-31 0,0-15-44 15,0 14-55-15,0-14-53 0,-1 11-54 0,1-11-49 16,0 0-40-16,0 0-84 0,0 13-276 0,0-13-218 16</inkml:trace>
  <inkml:trace contextRef="#ctx0" brushRef="#br0" timeOffset="-136611.22">4148 3302 409 0,'0'0'449'16,"0"0"-55"-16,2-10-51 0,-2 10-10 0,0 0-38 16,0 0-29-16,3-9-31 0,-3 9-30 0,0 0-34 15,0 0-26-15,0 0-23 0,0 0-30 0,0 0-21 0,0 0-14 16,3-11-11-16,-3 11-6 0,0 0 11 16,0 0-1-16,0 0-5 0,0 16 11 0,0-16 1 15,0 13-4-15,0-13-6 0,0 16-4 16,0-16 5-16,0 19 8 0,0-19 7 0,-2 20-6 15,1-9-17-15,1-11-6 0,1 20-3 0,-1-20-17 16,-1 19-2-16,1-19 5 0,-1 16-5 0,1-16 1 16,0 17-1-16,0-17-3 0,0 16-6 0,0-16-58 15,0 14-62-15,0-14-105 0,0 14-134 0,0-14-122 16,1 13-542-16,-1-13-627 0</inkml:trace>
  <inkml:trace contextRef="#ctx0" brushRef="#br0" timeOffset="-135642.59">4153 6415 5 0,'0'0'550'0,"-6"-11"-50"15,6 11-127-15,-9-11 21 0,9 11-81 16,-5-12 23-16,5 12-95 0,-6-11 14 0,6 11-98 15,-2-13 21-15,2 13-85 0,0 0 28 0,-1-15-77 16,1 15 44-16,3-8-62 0,-3 8 33 0,6-9-59 0,-6 9 46 16,10-6-61-16,-10 6 49 0,9-3-57 15,-9 3 54-15,0 0-58 0,15-2 55 0,-15 2-57 16,11 4 52-16,-11-4-45 0,10 8 45 0,-10-8-46 16,6 14 52-16,-6-14-52 0,4 16 54 0,-4-16-57 15,0 21 57-15,-3-10-54 0,-1 0 57 0,2 0-55 16,-6 2 54-16,-1-1-57 0,2 0 55 15,-2 0-54-15,-2-1 57 0,0 0-55 0,2 0 55 16,-1-1-52-16,-2-2 52 0,3 0-54 16,1-1 63-16,0-1-55 0,0 1 60 0,8-7-57 0,-12 10 63 15,12-10-50-15,-11 9 57 0,11-9-51 0,-6 6 58 16,6-6-61-16,0 0 52 0,0 0-61 16,0 0 53-16,2 11-63 0,-2-11 56 0,14 0-63 15,-14 0 58-15,19 1-66 0,-6-2 62 0,-13 1-60 16,26 0 56-16,-12-2-59 0,1 2 59 0,0-1-61 15,2 1 58-15,-2 0-55 0,2 0 51 0,-3 0-52 16,0 1 44-16,-1-1-92 0,-13 0 15 0,23 0-109 16,-23 0-31-16,18 0-95 0,-18 0-94 0,14 2-118 15,-14-2-314-15,0 0-358 0</inkml:trace>
  <inkml:trace contextRef="#ctx0" brushRef="#br0" timeOffset="-134580.99">8353 3710 478 0,'0'0'438'0,"-6"-13"-58"16,6 13-63-16,-3-13-14 0,3 13-12 15,-3-14-29-15,3 14-28 0,-4-13-33 0,4 13-36 0,0-13-37 16,0 13-35-16,1-13-20 0,-1 13-22 0,4-13-10 15,-4 13-10-15,5-12-11 0,-5 12-8 0,8-10-3 16,-8 10 0-16,13-9-9 0,-13 9-7 16,10-7-6-16,-10 7 5 0,10-5-1 0,-10 5 2 15,13-1 0-15,-13 1-3 0,12 1 1 0,-12-1 3 16,11 7-2-16,-11-7 10 0,9 8-4 0,-9-8 6 16,6 11-6-16,-6-11 4 0,2 13-1 0,-2-13 1 15,-3 14-39-15,-1-5 50 0,-1-2-43 0,-2 0 44 16,-1 1-48-16,0-1 52 0,-1 0-46 0,-2-1 47 15,2 0-45-15,0-2 49 0,-1 2-46 0,2-2 54 16,8-4-49-16,-15 7 46 0,15-7-44 0,-13 7 45 16,13-7-43-16,-9 4 45 0,9-4-43 0,0 0 44 15,-9 4-46-15,9-4 44 0,0 0-48 0,0 0 47 16,0 0-50-16,0 0 47 0,0 0-54 16,15 0 50-16,-15 0-51 0,14 0 48 0,-14 0-48 15,14 1 42-15,-14-1-44 0,16 2 44 0,-16-2-44 16,15 7 45-16,-6-4-40 0,1 1 44 0,-2 0-41 15,1 3 37-15,-1-1-38 0,0 1 46 0,-1-1-44 16,-1 2 45-16,-1-1-43 0,2 2 49 16,-7-9-44-16,5 15 59 0,-5-15-50 0,0 15 55 15,0-15-36-15,-8 13 57 0,2-6-48 0,-3-2 55 16,-4 1-59-16,-2-2 48 0,-3 1-59 0,0-4 43 16,-4 0-71-16,-2-1 11 0,-4-1-121 0,1-2-52 15,-1-1-154-15,1 1-167 0,0-2-325 16,4-2-365-16</inkml:trace>
  <inkml:trace contextRef="#ctx0" brushRef="#br0" timeOffset="-133612.78">8202 6211 346 0,'0'0'423'16,"0"0"-49"-16,1-12-33 0,-1 12-16 15,0 0-15-15,0 0-29 0,0-14-42 0,0 14-34 0,0 0-35 16,0 0-30-16,0 0-27 0,0 0-19 0,0 0-19 16,-1-11-14-16,1 11-9 0,0 0-7 0,0 0-5 15,-8 7-7-15,8-7-7 0,-10 11-3 0,5-4-3 16,-3 1-1-16,-1 1 43 0,0 2-59 15,-1 0 51-15,0-2-58 0,-1 3 47 0,0-1-53 0,1 1 49 16,-2-2-49-16,1 2 48 0,2-2-58 16,-2 1 49-16,3-2-57 0,0-1 54 0,2-1-55 15,0 0 58-15,6-7-56 0,-11 12 55 0,11-12-52 16,-4 10 50-16,4-10-45 0,0 0 53 0,3 11-55 16,-3-11 54-16,9 6-57 0,-9-6 53 0,12 3-57 15,-12-3 56-15,18 4-53 0,-18-4 53 0,21 4-55 16,-21-4 55-16,23 1-59 0,-12 0 51 15,2 0-57-15,-13-1 53 0,23 1-50 0,-23-1 55 16,18 0-53-16,-18 0 49 0,18-1-40 0,-18 1 59 16,14-2-54-16,-14 2 58 0,14-5-59 0,-14 5 56 15,9-7-49-15,-9 7 61 0,9-9-38 0,-9 9 17 16,5-9 20-16,-5 9 13 0,4-11 15 0,-4 11 11 16,1-11-1-16,-1 11 0 0,0 0-22 0,0-15 27 15,0 15-36-15,0 0 18 0,-4-12-39 16,4 12 12-16,0 0-36 0,0 0 20 0,0 0-32 15,-7-4 23-15,7 4-29 0,-7 5 25 0,7-5-7 16,-6 15-1-16,3-5-3 0,-1 0-2 0,1 3-1 16,0 1-1-16,1 2-1 0,-1 0 2 0,0 2 1 15,3 0 0-15,-1 1-12 0,0-2-100 0,1 1-59 16,1 0-67-16,-2 1-191 0,1-5-140 0,0-1-529 16,-1-2-710-16</inkml:trace>
  <inkml:trace contextRef="#ctx0" brushRef="#br0" timeOffset="-132514.22">5730 2656 334 0,'0'0'460'0,"1"-11"-58"0,-1 11-13 0,0 0-35 15,0-15-7-15,0 15-56 0,0 0-16 0,0-12-39 16,0 12-19-16,0 0-41 0,0 0-31 16,0 0-30-16,0-13-26 0,0 13-26 0,0 0-21 15,0 0-7-15,0 0-20 0,0 0 2 0,0 0-15 16,0 0 12-16,0 0-1 0,0 0 18 0,0 15 14 16,0-15 1-16,0 18 5 0,-1-7-3 0,0 0 2 15,1 1 2-15,0 0 3 0,-1 0-5 16,1 1-2-16,-2-1-5 0,2 1-53 0,0-1 46 0,0 2-50 15,0-1 53-15,0-1-54 0,0 0 47 16,0 0-52-16,0-12 41 0,2 21-119 0,-2-21-5 16,0 19-91-16,0-19-137 0,1 15-140 0,-1-15-597 15,1 14-685-15</inkml:trace>
  <inkml:trace contextRef="#ctx0" brushRef="#br0" timeOffset="-129831.1">5864 6467 126 0,'0'0'362'0,"7"-11"-72"0,-7 11-55 15,0 0 14-15,3-11-67 0,-3 11 43 0,0 0-78 16,3-10 41-16,-3 10-85 0,0 0 39 0,0 0-84 16,4-9 35-16,-4 9-78 0,0 0 53 0,0 0-65 15,0 0 52-15,0 0-63 0,0 0 54 0,0 0-36 16,0 0 43-16,0 0-59 0,4 9 58 15,-4-9-61-15,0 0 63 0,-2 14-60 0,2-14 58 16,0 0-51-16,-1 15 49 0,1-15-49 0,0 0 47 16,-2 14-53-16,2-14 46 0,0 0-41 0,-3 11 45 15,3-11-52-15,0 0 56 0,0 0-49 0,-3 11 61 16,3-11-46-16,0 0 47 0,0 0-48 0,0 0 47 16,0 0-49-16,0 0 52 0,0 0-46 0,0 0 48 15,-6-8-49-15,6 8 53 0,0 0-42 0,-4-16 58 16,4 16-46-16,0 0 68 0,0-17-46 0,0 17 52 15,0 0-54-15,0-14 14 0,0 14-29 0,0 0 40 16,0-11-72-16,0 11 45 0,0 0-74 16,0 0 54-16,0 0-67 0,0 0 55 0,0 0-59 15,0 0 52-15,0 0-51 0,0 0 58 0,0 0-59 16,0 0 61-16,-2 16-58 0,2-16 58 0,-1 17-58 16,-1-6 59-16,1-1-56 0,0 4 54 0,-1-2-73 15,1 2-21-15,-2 3-176 0,2-2-111 0,-1 2-170 16,-4 0-414-16,3-1-515 0</inkml:trace>
  <inkml:trace contextRef="#ctx0" brushRef="#br0" timeOffset="-127372.02">5968 6983 39 0,'1'-14'485'15,"-1"14"-93"-15,0-13-35 0,0 13-42 16,1-12-24-16,-1 12-21 0,0 0-24 0,2-13-33 15,-2 13-28-15,0 0-34 0,0 0-32 0,1-12-20 16,-1 12-11-16,0 0-9 0,0 0-3 16,0 0-6-16,0 0 5 0,1 13-4 0,-1-13-10 15,1 18 43-15,1-7-54 0,-1 1 43 0,0 3-61 16,-1 0 52-16,2 0-65 0,-1 2 55 0,0 1-65 16,0-2 59-16,-1 2-53 0,2-1 65 0,-1-1-63 15,-1-2 57-15,0 1-38 0,1-1 46 0,-1 0-36 16,0-3 2-16,0 1 11 0,-1-2 5 0,1-10-8 15,0 19-4-15,0-19-6 0,0 17-6 16,0-17-5-16,-1 12 0 0,1-12-9 0,0 0-11 16,0 17-41-16,0-17-98 0,0 0-49 0,0 0-194 15,-2 11-133-15,2-11-208 0,0 0-275 0,0 0-576 16</inkml:trace>
  <inkml:trace contextRef="#ctx0" brushRef="#br0" timeOffset="-124730.5">12050 3620 267 0,'0'0'348'0,"0"0"-40"0,0 0-14 16,0 0-24-16,0 0-31 0,0 0-29 0,0 0-24 15,-12-1-20-15,12 1-26 0,0 0-16 0,0 0-10 16,0 0-8-16,0 0 1 0,0 0 2 0,0 0 2 16,0 0 3-16,0 0-4 0,0 0-5 0,14 2-9 15,-14-2-58-15,17 0 56 0,-17 0-63 0,22 0 46 16,-10 0-63-16,1 0 50 0,1 0-59 0,0 0 44 15,0-1-60-15,-1 1 48 0,1 0-52 0,-1 0 49 16,-13 0-55-16,22 0 45 0,-22 0-76 0,16-1 11 16,-16 1-41-16,17 0-36 0,-17 0-58 15,0 0-63-15,15 0-58 0,-15 0-51 16,0 0-60-16,0 0-284 0,0 0-198 0</inkml:trace>
  <inkml:trace contextRef="#ctx0" brushRef="#br0" timeOffset="-124501.28">12041 3706 111 0,'0'0'422'16,"0"0"-108"-16,0 0 11 0,-8 7-84 0,8-7 46 16,0 0-86-16,0 0 32 0,0 0-81 15,0 0 29-15,0 0-68 0,0 0 41 16,4 8-61-16,-4-8 32 0,0 0-60 0,13 2 38 15,-13-2-56-15,15 0 43 0,-15 0-69 0,19 1 40 16,-19-1-59-16,23 0 43 0,-23 0-49 0,25 0 45 16,-25 0-55-16,24 0 17 0,-24 0-94 0,18 0-1 15,-18 0-104-15,18-1-7 0,-18 1-48 0,15 0-45 16,-15 0-91-16,12-1-207 0,-12 1-107 0</inkml:trace>
  <inkml:trace contextRef="#ctx0" brushRef="#br0" timeOffset="-123650.65">12691 3548 370 0,'0'0'328'0,"0"0"-32"15,2-12-26-15,-2 12-16 0,0 0-14 16,0 0 2-16,0 0-28 0,-2-12-31 0,2 12-26 15,0 0-19-15,0 0-17 0,0 0-22 16,-5-8-8-16,5 8-6 0,0 0-9 0,0 0-1 16,-10 3-2-16,10-3 5 0,-8 9 2 0,8-9-4 15,-9 13-49-15,3-6 46 0,1 1-61 0,1 1 48 16,-2 0-54-16,2 1 59 0,0-1-56 0,0 4 43 16,2-3-59-16,-1 0 48 0,3 1-53 0,-2 0 49 15,2-11-52-15,0 20 51 0,2-10-53 0,1-1 7 16,1 0 7-16,4 1 3 0,0-1 15 0,1-1-8 15,4 0-2-15,-1-2 2 0,1-1 2 0,5 1 5 16,-5-2 2-16,5-1-2 0,-4-2 52 0,2-1-58 16,-3 0 54-16,5-4-55 0,-3 1 58 0,0-4-50 15,-1 0 51-15,-3-3-56 16,3 1 66-16,-5-3-59 0,0 0 42 0,-2-2-58 16,-2-1 49-16,-1 1-58 0,-2-2 54 0,-2 3-61 15,-2-1 39-15,0 0-41 0,-4 0 45 0,-2 2-56 16,-1 0 49-16,0 1-57 0,-5 2 55 0,-1 0-59 15,-1 3 52-15,-1 1-55 0,0 2 40 0,-4 2-86 16,2 1 12-16,1 2-52 0,-1 3-79 0,0 1-89 16,1 2-80-16,0 3-70 0,3 1-442 0,3-1-446 15</inkml:trace>
  <inkml:trace contextRef="#ctx0" brushRef="#br0" timeOffset="-122881.28">12358 6268 490 0,'0'0'415'0,"0"0"-47"0,-5-8-45 0,5 8-20 16,0 0-25-16,0 0-36 0,0 0-44 0,-4-10-33 16,4 10-24-16,0 0-21 0,0 0-13 0,0 0-9 15,9-3-7-15,-9 3-11 0,0 0-8 16,16-1-11-16,-16 1-8 0,16 1-5 0,-16-1-11 0,24 1-7 15,-10-1-2-15,-3 1-6 0,2-1-5 0,1 1-3 16,-1-1-6-16,2 2-30 0,-2-2-38 16,1 1-42-16,-2 0-54 0,-12-1-66 0,23 1-25 15,-23-1-36-15,18 2-22 0,-18-2-43 0,0 0-303 16,16 2-161-16</inkml:trace>
  <inkml:trace contextRef="#ctx0" brushRef="#br0" timeOffset="-122686.15">12345 6318 8 0,'-14'7'434'0,"14"-7"-58"16,-9 6-78-16,9-6-17 0,0 0-8 0,-6 9-5 15,6-9 13-15,0 0-92 0,9 9-30 0,-9-9-22 16,15 6-23-16,-5-4-18 0,2 2-19 0,3-2-15 16,0 1-13-16,3-1-7 0,1 0-8 15,2 0-7-15,-2-1-43 0,3-1-68 0,-2 0-76 16,1-1-44-16,1-1-60 0,-2 0-71 0,0-2-342 15,1-1-187-15</inkml:trace>
  <inkml:trace contextRef="#ctx0" brushRef="#br0" timeOffset="-122462.6">12848 6128 503 0,'2'-10'509'0,"-2"10"-62"0,0 0-67 16,4-10-43-16,-4 10-42 0,0 0-45 15,0 0-47-15,0 0-14 0,5-9-41 0,-5 9-5 0,0 0-36 16,0 0 7-16,0 14-28 0,0-14 14 0,0 15-28 16,0-15 10-16,-3 23-7 0,3-10-13 0,-2 4-14 15,0 1 2-15,2 0-14 0,-2 0-10 0,2 2-5 16,0-1-2-16,-2 3-7 0,2-2 4 0,0 0 0 16,0-1-5-16,0 1-41 0,0-2-74 0,-2 2-132 15,4-5-172-15,-2 1-183 0,0-4-346 0,0-12-513 16</inkml:trace>
  <inkml:trace contextRef="#ctx0" brushRef="#br0" timeOffset="-121014.9">7173 3715 34 0,'0'0'519'0,"0"0"-79"0,1-16-53 16,-1 16-43-16,0 0-27 0,0 0-30 0,0-14-50 15,0 14-36-15,0 0-39 0,0 0-35 0,0 0-25 16,0 0-20-16,0 0-10 0,0 0-4 0,0 0-9 16,0 0-3-16,0 0-39 0,0 0 50 15,3 10-53-15,-3-10 49 0,-2 15-55 0,2-15 46 0,-1 22-47 16,1-11 51-16,-2 4-54 0,0 2 49 15,0-1-55-15,0 0 46 0,1 1-55 0,-1 1 52 16,0 0-56-16,0 0 51 0,1 2-91 16,1-2-42-16,0-1-126 0,1 1-148 0,1-1-147 15,1 0-324-15,-1-2-383 0</inkml:trace>
  <inkml:trace contextRef="#ctx0" brushRef="#br0" timeOffset="-120717.1">7108 4298 639 0,'0'0'581'0,"0"0"-145"0,0 0-83 0,-4 8-52 15,4-8-42-15,0 0-22 0,0 0-82 0,0 0 21 16,-4 9-74-16,4-9 38 0,0 0-63 0,0 0 48 15,-2 13-57-15,2-13 43 0,-2 12-53 0,2-12 63 16,-1 16-63-16,1-16 55 0,-2 19-62 0,-1-7-2 16,2 0-2-16,-2 1-7 0,0-1-5 0,2 0-5 15,0 1-7-15,-2-1-3 0,2 1-1 0,0-1-3 16,-1 1 1-16,2-13-45 0,0 22-75 0,0-22-71 16,2 21-128-16,-2-21-113 0,2 14-169 15,-2-14-311-15,5 8-460 0</inkml:trace>
  <inkml:trace contextRef="#ctx0" brushRef="#br0" timeOffset="-119217.3">7195 5197 286 0,'0'0'269'0,"0"0"-39"16,0 0-47-16,0 0-4 0,0 0-34 0,0 0 19 15,0 0-41-15,0 0 46 0,0 0-54 0,0 0 76 16,0 0-66-16,0 0 59 0,0 0-69 0,-9-5 45 15,9 5-51-15,0 0 51 0,0 0-45 0,0 0 47 16,0 0-57-16,0 0 41 0,2 10-65 0,-2-10 46 16,0 0-70-16,0 0-8 0,4 14-6 0,-4-14-8 15,0 0-9-15,1 17 3 0,-1-17-7 16,2 13-3-16,-2-13-3 0,1 18-8 0,0-7-41 16,2 0-47-16,-2-1-77 0,0 3-95 0,2-1-79 15,-2 1-74-15,-1 0-443 0,0 0-392 0</inkml:trace>
  <inkml:trace contextRef="#ctx0" brushRef="#br0" timeOffset="-118638.34">7170 5624 142 0,'0'0'482'0,"-4"-11"-6"16,4 11-109-16,-3-8 13 0,3 8-76 0,-7-7 14 15,7 7-92-15,0 0 18 0,-7-9-85 0,7 9 20 16,0 0-81-16,-11-4 29 0,11 4-72 0,0 0 40 16,-14 4-65-16,14-4 46 0,-10 9-65 0,4-3 40 15,6-6-54-15,-12 14 46 0,12-14-57 0,-9 16 53 16,5-7-61-16,1 1 59 0,0 0-61 0,0-1 56 15,3-9-57-15,-1 19 53 0,1-19-49 0,0 18 51 16,0-18-48-16,5 17 51 0,-5-17-53 0,8 16 57 16,-1-9-56-16,1-1 55 0,0-1-58 0,2-1 57 15,-10-4-58-15,22 6 57 0,-22-6-55 0,22 0 58 16,-22 0-53-16,20-6 57 0,-8 2-56 16,-3-2 57-16,0-3-55 0,1 0 60 0,-4-1-49 15,-1-2 81-15,-1 1-43 0,0 0 20 16,-3 1-1-16,-1-2-11 0,-1 1-7 0,-2-1-2 15,0 2-9-15,-3-2-12 0,0 3-6 0,-4-1-20 16,0 2-39-16,-1 1-39 0,0 2-18 0,1 3-147 16,-3-1-62-16,13 3-101 0,-22 3-97 0,22-3-341 15,-19 4-404-15</inkml:trace>
  <inkml:trace contextRef="#ctx0" brushRef="#br0" timeOffset="-109157.52">13295 3431 104 0,'0'0'479'0,"0"0"-70"16,4-9-45-16,-4 9-35 0,0 0-25 0,0 0-35 15,5-7-51-15,-5 7-45 0,0 0-34 0,0 0-20 16,0 0-5-16,0 0 7 0,0 0 0 0,0 0-1 15,-4 13-10-15,4-13 4 0,-7 18-21 0,2-7-10 16,0 2-53-16,-3 2 62 0,3 2-59 16,-4 1 49-16,-2 0-60 0,2 1 56 0,0 1-60 0,-2 1 53 15,0-2-60-15,2 0 6 0,-1 1-5 0,-1-1 9 16,0 1-9-16,2-1-3 0,0-1-3 16,0-1-1-16,0-3 0 0,2-1-2 15,-1 0 0-15,3-2 2 0,1-1 0 0,-2-1 4 16,2 0-19-16,4-9-34 0,-8 13 24 0,8-13-102 15,-5 11-22-15,5-11-148 0,0 0-73 0,0 0-80 16,0 0-60-16,0 0-252 0,13-2-270 0</inkml:trace>
  <inkml:trace contextRef="#ctx0" brushRef="#br0" timeOffset="-108772.18">13519 3589 272 0,'5'-7'519'16,"-5"7"-105"-16,0 0-77 0,0 0-30 0,0 0-29 16,0 0-33-16,0 0-36 0,0 0-67 15,-9 6 20-15,9-6-61 0,-7 12 25 0,0-5-63 16,1 3 26-16,1 0-56 0,-1 2 35 0,-1 2-49 16,2-1 32-16,0 1-47 0,1 2 8 0,0-2 1 15,2 1 1-15,-1 0 3 0,1 0 50 0,2-2-44 16,0-1 60-16,0 1-55 0,2-1 58 0,1-1-58 15,1 0 52-15,2-2-57 16,2 1 54-16,1-2-62 0,-1 0 52 0,3-4-56 0,-1 1 4 16,1-3 3-16,-11-2 5 0,23 0 1 0,-10-1-6 15,-1-5 7-15,1 0 0 0,1-1-4 0,-2-4-3 16,0-1-1-16,-1-1 54 0,-2-3-57 0,0 3 59 16,-3-2-45-16,0 0 42 0,-2 0-48 0,-2 2 34 15,0-2-43-15,-4 2 30 0,2-1-53 0,-4 0 41 16,-1 1-51-16,-2 0 41 0,-2 2-56 15,-2 0 22-15,0 2-89 0,-1 1 13 0,-4 2-103 16,1 3-31-16,-1 2-79 0,3 2-90 0,-2 0-80 16,-4 4-432-16,1 1-470 0</inkml:trace>
  <inkml:trace contextRef="#ctx0" brushRef="#br0" timeOffset="-108072.81">13195 6018 32 0,'0'-19'474'0,"0"19"-93"0,0-14-38 0,0 14-44 16,0-12-11-16,0 12 33 0,0 0-92 16,0-14-2-16,0 14-86 0,0 0 19 0,0 0-64 15,0 0 38-15,-2-11-43 0,2 11 3 16,0 0-2-16,-6 12-3 0,6-12 4 0,-7 17 2 15,1-6-18-15,1 3 24 0,-4 2-31 0,0 2 26 16,0 2-29-16,0 1 26 0,-2 2-35 0,-2 3 23 16,1-1-15-16,1 0-16 0,2 2-20 0,-5-2 8 15,4-1-8-15,1 1-5 0,-1-5-7 0,1 0 0 16,1-1-5-16,0 0 2 0,0 0-1 0,3-2-3 16,-1-2 6-16,1-1-72 0,0 0-20 0,1-3-54 15,1 0-57-15,1-1-81 0,2-10-88 16,-4 15-63-16,4-15-91 0,0 0-334 0,0 13-386 0</inkml:trace>
  <inkml:trace contextRef="#ctx0" brushRef="#br0" timeOffset="-107792.16">13338 6263 556 0,'0'0'624'0,"8"-11"-105"16,-8 11-73-16,6-7-74 0,-6 7-64 0,0 0-61 15,6-10-10-15,-6 10-53 0,0 0-2 0,0 0-50 16,0 0 5-16,0 0-42 0,0 0 17 16,0 0-41-16,0 15 21 0,0-15-39 15,-4 18 22-15,2-8-30 0,-2 2 18 0,0 1-32 16,0 2 31-16,-1 1-36 0,3-3 26 0,-2 3-41 16,-1 0 23-16,0 0-30 0,1-1 26 0,-1 1-30 15,1-1 25-15,2 0-30 0,-2-1 33 0,1 2-27 16,1-2 24-16,0-2-53 0,-3 0-22 0,5 0-87 15,-2-1-45-15,2-11-90 0,-3 19-134 16,3-19-94-16,-2 15-528 0,2-15-642 0</inkml:trace>
  <inkml:trace contextRef="#ctx0" brushRef="#br0" timeOffset="-106407.93">12843 4073 104 0,'0'0'416'0,"0"0"-74"0,0 0-79 0,0 0 20 16,-2-11-90-16,2 11 30 0,0 0-93 0,0 0 38 15,0 0-76-15,0 0 52 0,0 0-61 0,0 0 64 16,0 0-48-16,-4 7 44 0,4-7-39 0,-2 12 47 16,2-12-47-16,-4 18 40 0,1-7-69 0,3 1 40 15,-5 0-54-15,3 2 55 0,-1 1-57 16,-1-1 54-16,2 1-63 0,0 0 48 0,-2-1-59 16,1 1 44-16,1-1-57 0,0-1 40 0,0-1-60 15,-3-1 51-15,4 0-65 0,-1-1 5 0,2-10 3 16,-4 20 0-16,4-20-8 0,-2 14-51 0,2-14-49 15,0 14-37-15,0-14-161 0,0 0-72 0,2 15-105 16,-2-15-398-16,0 0-436 0</inkml:trace>
  <inkml:trace contextRef="#ctx0" brushRef="#br0" timeOffset="-105260.96">12677 6848 6 0,'0'0'379'0,"0"0"-76"16,0 0-40-16,0-12-12 0,0 12-46 0,0 0-15 15,0 0-12-15,0 0-22 0,-1-12-5 0,1 12-19 16,0 0-4-16,0 0-22 0,0 0 5 0,0 0-10 16,-10-3 8-16,10 3-18 0,0 0 11 0,-9 7-17 15,9-7 2-15,-11 10-17 0,3-4 6 0,8-6-19 16,-10 14 5-16,3-7-23 0,3 1 6 0,-3 2-20 16,4-1 11-16,-1 1-7 0,-1 0-5 0,3-1 0 15,0 1-4-15,0 1 2 0,2-11 2 0,-2 19 1 16,2-19 9-16,2 20 7 0,-2-20-5 0,5 17 3 15,1-8 3-15,0-2 3 0,2 0-6 0,0 0-6 16,1 0-2-16,5-2 0 0,-5-1-4 16,2-1-2-16,3 1-1 0,-1-2 0 0,-13-2-3 15,25 0 1-15,-14-3 0 0,3-1 0 0,-1-1-24 16,-1-1 25-16,-1-3-28 0,-1-2 26 0,0 0-23 16,-5-1 34-16,3 1-31 0,-4-3 18 0,-4 2-28 15,1 0 28-15,-2 0-26 0,1 1 25 0,-4 0-28 16,-2-1 28-16,-1 1-27 0,-3 1 22 15,-1 1-26-15,-2 0 24 0,-1 1-28 0,1 3 24 16,-3 0-36-16,1 3-4 0,-1 0-87 16,1 2-61-16,0 2-115 0,2 0-82 0,-1 3-75 15,2 2-454-15,0 0-473 0</inkml:trace>
  <inkml:trace contextRef="#ctx0" brushRef="#br0" timeOffset="-84183.65">13172 4117 349 0,'0'0'316'0,"0"0"-44"0,0 0-12 0,0 0-8 16,10-4-6-16,-10 4-11 0,0 0-21 16,0 0-21-16,0 0-31 0,0 0-12 0,0 0-13 15,0 0-7-15,0 0-13 0,0 0-11 0,11-2-54 16,-11 2 42-16,0 0-57 0,0 0 43 0,0 0-54 16,0 0 40-16,0 0-54 0,0 0 50 15,-2 12-51-15,2-12 52 0,-4 11-52 0,4-11 51 16,-7 15-55-16,3-7 64 0,0 3-45 0,-4 3 60 15,2-1-47-15,-1 1 48 0,1 1-54 0,-1-1 61 16,-1 4-61-16,-2-2 50 0,3-2-44 0,-1 0-16 16,2 1 4-16,-3-2 2 0,3-1-3 0,-1 1-1 15,2-2 3-15,-1 0-8 0,1-1-2 0,1-2-5 16,-1 0 2-16,1 1-6 0,4-9-5 0,-7 14 4 16,7-14-1-16,-5 11-1 0,5-11 0 15,-6 10-8-15,6-10-23 0,-4 8-29 0,4-8-28 16,0 0-40-16,-3 10-33 0,3-10-54 0,0 0-80 15,0 0-60-15,0 0-68 0,0 0-88 0,9 3-247 16,-9-3-263-16</inkml:trace>
  <inkml:trace contextRef="#ctx0" brushRef="#br0" timeOffset="-83886.65">13484 4261 296 0,'2'-13'613'0,"-2"13"-65"0,4-10-117 16,-4 10 7-16,0 0-127 0,2-12 16 0,-2 12-117 15,0 0 12-15,0 0-89 0,3-12 19 0,-3 12-78 16,0 0 47-16,0 0-65 0,0 0 51 0,0 0-61 16,-9 11 52-16,9-11-49 0,-4 11 43 0,4-11-52 15,-5 15 37-15,0-6-43 0,1 0 1 16,1 1-6-16,1-1 5 0,-2 2-3 0,2 0-7 15,-3 1-3-15,3-1-5 0,0-1 2 0,-2 2 0 16,0 0-1-16,4-2-32 0,-2 2 28 0,2-1-65 16,0 1-68-16,-2-1-80 0,2-11-118 0,0 22-151 15,-2-11-644-15,2-11-730 0</inkml:trace>
  <inkml:trace contextRef="#ctx0" brushRef="#br0" timeOffset="-83114.27">13218 6875 43 0,'2'-18'484'0,"-2"18"-98"16,0-13-26-16,0 13-28 0,1-12 1 15,-1 12-16-15,0 0-40 0,2-13-44 0,-2 13-46 16,0 0-45-16,0 0-24 0,0-13-22 0,0 13-6 0,0 0-5 16,0 0 0-16,0 0-15 0,-7 8 11 15,1-1-24-15,1 1 37 0,1 3-33 0,-6 1 18 16,2 1-31-16,-1 3 21 0,-1 0-32 0,1 2 21 15,-1-1-13-15,1 0-7 0,-1 1-5 0,1 0-7 16,1-1-7-16,0-2-3 0,0 0-4 0,3-1-2 16,-1-1 1-16,1 0-1 0,0 1-10 0,1-3-44 15,1 0-49-15,1-2-62 0,2-9-74 16,-4 15-106-16,4-15-70 0,2 11-127 16,-2-11-304-16,7 6-376 0</inkml:trace>
  <inkml:trace contextRef="#ctx0" brushRef="#br0" timeOffset="-82719.16">13417 6958 307 0,'0'0'532'0,"0"0"-81"16,0 0-73-16,0 0-28 0,0 0-31 0,-14 3-53 15,14-3-38-15,0 0-34 0,-7 11-29 0,7-11-21 16,-7 11-23-16,1-4-18 0,1 1-19 0,2 3-18 15,-1-4-11-15,0 4-12 0,-1 0-9 0,1 0-6 16,2 0-3-16,0 1-9 0,0 1 0 16,-2-1-5-16,4 0 2 0,0 0 12 0,0-1 7 15,4 2 3-15,-2-2 0 0,2-1 1 0,0 1-1 16,1-3 0-16,1 1-2 0,1 0 0 0,3-3-6 16,0 0 6-16,1 0-6 0,1-3 3 0,-1 0-11 15,3-2 3-15,-1-1 1 16,1-2-9-16,1-1 7 0,1-3-2 0,-3-3-3 0,1 0-1 15,0-4 1-15,-4-1-27 0,2-1 31 0,-5 0-25 16,-1 0 35-16,-3-1-21 0,-1 1 46 0,-2 1-19 16,-2-4-7-16,-1 3 0 0,-3 1-12 0,-3-4 3 15,-5 4-3-15,1 0-10 0,-3 2-3 0,0 0-8 16,-4 5-17-16,0-1-44 0,2 3-56 16,2 2-80-16,-1 1-69 0,3 4-119 0,0-1-110 15,-2 5-506-15,5-1-606 0</inkml:trace>
  <inkml:trace contextRef="#ctx0" brushRef="#br0" timeOffset="-80501.59">26681 3666 270 0,'0'0'401'0,"-4"-11"-58"0,4 11-7 16,-9-11-23-16,9 11 1 0,-11-8-33 0,11 8-28 16,-12-8-42-16,12 8-21 0,-15-3-28 15,15 3-21-15,-19 0-21 0,19 0-18 0,-22 3-10 16,11 1-56-16,0 2 49 0,-1 1-48 0,1 2 45 16,-3-1-49-16,3 3 55 0,1 0-57 15,-2 1-1-15,3-1 7 0,0 3-10 0,3-1-5 16,-2 2-5-16,2-2-2 0,3 0 37 0,-1 1-46 15,2-2 47-15,2-1-61 0,0 1 54 0,0-1-55 16,4 0 53-16,1-1-56 0,1 1 57 16,6-1-55-16,-1-2 63 0,3 0-61 0,-1-1 54 0,0-1-56 15,1-3 61-15,1 1-62 0,-1-3 55 0,-1-2-48 16,1-2 44-16,2-1-49 0,0-2-2 16,-3-4 4-16,3 0-4 0,-3-4-4 0,0 0 37 15,-3-2-54-15,1-1 44 0,-2-1-71 0,-2 0 49 16,-1 3-51-16,-3-2 62 0,1 1-6 0,-2 1-3 15,-2 1-1-15,0 1-2 0,-2 2-2 0,0 1-3 16,-2 0-4-16,-1 2 0 0,-4 0 2 16,0 4-4-16,0 0 6 0,-3 3 3 15,-1 0-8-15,2 2 9 0,11-1-3 0,-23 4-43 0,11 0 61 16,2 1-52-16,-1 1 56 0,0 1-47 0,1 3 55 16,4-2-48-16,-1 3 54 0,1-1-52 15,0 2 57-15,4-2-51 0,0 4 52 0,2-1-51 16,0 0 53-16,4 1-57 0,-1 2 57 0,4 0-56 15,-2-1 57-15,3 1-52 0,1 0 54 0,3 0-51 16,-1 0 52-16,3-2-57 0,-1 1 43 0,0-2-63 16,1-1 12-16,-3-1-92 0,3-1-16 0,-3-1-87 15,3-1-100-15,-3-1-90 0,-1-2-421 0,0 0-381 16</inkml:trace>
  <inkml:trace contextRef="#ctx0" brushRef="#br0" timeOffset="-80037.25">26955 3834 230 0,'4'-10'660'0,"-4"10"-127"0,0 0-160 0,8-11-13 16,-8 11-92-16,0 0-3 0,0 0-86 0,4-9 8 16,-4 9-78-16,0 0 15 0,0 0-70 0,0 0 37 15,0 0-62-15,0 0 47 0,11 6-57 0,-11-6 49 16,2 9-53-16,-2-9 45 0,4 12-44 15,-4-12 47-15,1 16-52 0,-1-16 48 0,0 16-54 16,0-16 57-16,0 15-53 0,0-15 54 0,0 17-55 16,0-17 52-16,-3 13-57 0,3-13 57 0,-2 13-58 15,2-13 57-15,-2 11-57 0,2-11 59 0,0 0-57 16,-2 12 58-16,2-12-57 0,0 0 51 16,0 0-59-16,0 0 44 0,0 0-52 0,0 0 46 15,-2-12-42-15,2 12-12 0,2-16 3 0,0 5-3 16,0-2-2-16,3 1 46 0,-1-4-55 0,4 1 52 15,-2 1-51-15,-2 1 49 0,5 0-60 0,-2 0 57 16,0 3-64-16,2 0 53 0,1 2-53 0,0 0 57 16,-1 3-55-16,2 0 54 0,3 3-51 0,-3-1 54 15,3 3-50-15,1 1 51 0,1 3-52 0,0-1 57 16,0 3-53-16,-1 3 52 0,3-1-50 16,-1 3 53-16,-2 1-53 0,-2 1 57 0,1 0-54 15,-3 2 57-15,1 0-49 0,-4-2 53 16,-1 2-51-16,-3-2 58 0,0 1-51 0,-3 0 47 15,-1-2-79-15,-3 1-1 0,-1-1-109 0,-1 0-46 16,-1 0-149-16,-4-2-147 0,2-2-400 0,-1-2-461 16</inkml:trace>
  <inkml:trace contextRef="#ctx0" brushRef="#br0" timeOffset="-79269.19">29371 3688 242 0,'0'0'538'16,"3"-10"-75"-16,-3 10-38 0,0 0-27 0,2-15-24 15,-2 15-59-15,0 0-46 0,-1-13-42 0,1 13-37 16,0 0-37-16,-3-9-27 0,3 9-19 0,0 0-21 16,-8-5-18-16,8 5-13 0,0 0-8 15,-14 2-9-15,14-2-7 0,-17 7-8 0,8-1-1 16,0 2-57-16,-1 0 56 0,-2 2-57 15,3 0 55-15,0 0-52 0,-1 2 51 0,3 0-48 16,-1 0 51-16,1 0-53 0,1 1 57 0,1-1-51 16,2 0 56-16,1 0-43 0,2-12 63 0,1 23-52 15,2-12 68-15,2 1-56 0,2 0 59 0,4-2-57 16,0-1 50-16,3 0-55 0,2-2 43 0,0-2-56 16,2-1 56-16,0-1-63 0,1-3 42 0,-1-3-74 15,1-1 32-15,1-4-79 0,0-2 24 0,-2-2-74 16,-2-3 67-16,1-4-10 0,-4 2 11 0,-3-3 11 15,1 0 9-15,-4 0 10 0,-1-1-2 16,-3 3 15-16,-2-1-16 0,-1 3 17 0,-1 2-11 16,-2 0 13-16,-1 2-8 0,1 2 11 0,-3 2-11 15,1 1 18-15,5 7-7 0,-15-6 13 16,15 6-11-16,-17 2 14 0,7 2-10 0,1 2 20 16,-1 2-10-16,-1 3 14 0,2 1 0 0,0 0 9 15,0 2 4-15,0 3-34 0,2-2 42 0,1 3-43 16,1 0 45-16,0-1-7 0,2 1-6 0,2 0 4 15,1 0 6-15,0 0 13 0,4 0 7 0,1-1 0 16,2 1-7-16,2-1-20 0,3-1-39 0,3-2-74 16,-1-2-111-16,4-2-128 0,1-2-133 0,-2-3-333 15,1-3-324-15</inkml:trace>
  <inkml:trace contextRef="#ctx0" brushRef="#br0" timeOffset="-78822.13">29728 3771 670 0,'3'-11'483'0,"-3"11"-115"0,0 0-65 15,0 0-25-15,0 0-20 0,0 0-43 0,0 0-29 16,0 0-63-16,0 0 36 0,0 0-60 0,7 7 36 16,-7-7-56-16,3 13 29 0,-3-13-61 0,1 16 38 15,-1-16-56-15,1 21 46 0,-1-21-55 16,0 23 47-16,0-23-59 0,0 22 50 0,0-22-58 15,-1 20 53-15,1-20-52 0,-1 17 47 0,1-17-53 16,-2 14 56-16,2-14-51 0,-2 11 57 16,2-11-51-16,0 0 59 0,-3 13-57 0,3-13 51 15,0 0-63-15,0 0 46 0,0 0-54 0,0 0 39 16,0 0-63-16,0 0 48 0,3-18-56 0,1 8 35 16,1 0-37-16,2-4 54 0,2 1-51 0,3-3 55 15,-1 1-51-15,3 1 58 0,-1 0-5 0,0 2-1 16,1 3-8-16,-2 0-10 0,0 2 0 0,0 0-4 15,-1 2-4-15,1 3-1 0,-1-1 1 0,-11 3-1 16,22 3 2-16,-12 1-44 0,2 0 53 16,-2 3-43-16,-1 3 56 0,2 1-46 0,-3 1 47 15,0 2 7-15,-2 0-1 0,2 1-4 0,-2 0 0 16,-2 1 2-16,1 0-1 0,-2-2 2 0,-1 2 5 16,0-3-4-16,-1 0-21 0,-1-1-32 15,-1-1-39-15,-1 0-44 0,-2-2-67 0,1-1-98 16,-3 0-83-16,6-8-83 0,-15 9-352 0,15-9-328 15</inkml:trace>
  <inkml:trace contextRef="#ctx0" brushRef="#br0" timeOffset="-78505.2">29287 3446 756 0,'-12'-6'587'0,"0"1"-138"16,12 5-87-16,-16-7-44 0,16 7-43 0,-11-7-23 15,11 7-41-15,0 0-24 0,10-9-29 0,2 6-21 16,5 0-10-16,4 1-8 0,8 1 12 0,2 0 9 16,6-1-21-16,4 1-6 0,1 1 36 15,0-1-34-15,11 1 25 0,-2 0-20 0,-1 0-13 16,-1 1-16-16,-6-1-19 0,-1 1-12 0,-3-1-7 15,-1 3-11-15,-6-3-8 0,-2 1-5 0,-3 0-10 16,-4-1-3-16,-1 1-8 0,-4-1 1 0,-2 0-18 16,-2 1-29-16,0-1-52 0,-14 0-67 0,22 2-69 15,-22-2-63-15,18 0-97 0,-18 0-135 16,14-2-672-16,-14 2-802 0</inkml:trace>
  <inkml:trace contextRef="#ctx0" brushRef="#br0" timeOffset="-77965.03">30969 3740 301 0,'0'0'592'0,"-12"-2"-145"0,12 2-42 0,-10-3-28 15,10 3-15-15,0 0-58 0,-13-2-56 0,13 2-58 16,0 0-44-16,0 0-38 0,0 0-29 0,-11-1-21 16,11 1-9-16,0 0-8 0,0 0-3 0,0 0 2 15,19 6 9-15,-6-5 4 0,5 1-6 16,1 2 5-16,6-1-4 0,2 0 6 0,1-1 1 15,-1 2 1-15,1-2-2 0,0-1-2 16,2 2 0-16,-3 0-4 0,1-1-7 0,-1-1-12 0,-1 1-3 16,-3 0-6-16,-2-1-4 0,-2 0 1 0,-1 0-3 15,-4-1 3-15,1 1-5 0,-15-1-2 0,22 1-5 16,-22-1-19-16,19 2-41 0,-19-2-55 0,14-2-89 16,-14 2-79-16,0 0-110 0,13-2-52 0,-13 2-63 15,0 0-326-15,0 0-366 0</inkml:trace>
  <inkml:trace contextRef="#ctx0" brushRef="#br0" timeOffset="-77637.19">31302 3650 517 0,'-7'-6'523'0,"7"6"-102"0,0 0-79 15,0 0 1-15,0 0-49 0,0 0-48 0,-9-3-61 16,9 3-25-16,0 0-36 0,0 0-9 0,0 0-19 15,10 4-6-15,-10-4-23 0,13 8 0 0,-6-4-18 16,2 2 2-16,0-1-8 0,4 4 4 0,-1-2-10 16,2 0-5-16,-2 1-6 0,4 0-6 0,-2 1 1 15,-1-1-4-15,2 1-3 0,-1 0-2 16,1 2-2-16,-2-2-3 0,1-1-3 0,-2-1-1 16,-1 1 2-16,-2-2-2 0,-1-1 3 0,0 2-4 15,-1-1 4-15,-1-1-2 0,-6-5 4 0,8 11-14 16,-8-11 30-16,0 12-6 0,0-12 6 0,-5 15-5 15,0-8 4-15,-4 0-7 0,1 1-3 0,-1 0-3 16,-3-1-3-16,1 2-3 0,-1-2-6 0,-2-2-42 16,1 3-59-16,0-2-109 0,1-3-107 0,3 2-144 15,-2-1-484-15,11-4-531 0</inkml:trace>
  <inkml:trace contextRef="#ctx0" brushRef="#br0" timeOffset="-76938.44">31930 3663 305 0,'0'0'803'16,"6"-6"-216"-16,-6 6-134 0,0 0-79 0,7-7-71 16,-7 7-33-16,0 0-52 0,0 0-31 0,0 0-24 15,0 0-17-15,10 4-14 0,-10-4-27 0,0 12-12 16,0-12-19-16,-4 18-9 0,3-7-13 0,0 1-11 15,-1 4-1-15,0 0-12 0,-1 1-4 16,2 2-6-16,-2-2 2 0,2 1-9 0,-2 0 5 16,2-3-25-16,-2 2 33 0,2-2-14 15,0-1-3-15,0-2-11 0,-2-1-2 0,3-11-4 16,-2 18 7-16,2-18-9 0,-3 13-27 16,3-13-25-16,0 0-12 0,0 0-3 0,0 0-13 0,0 0 20 15,0 0 8-15,0 0 5 0,-1-19-11 0,2 7 16 16,0-2-11-16,3-3 18 0,-1-2-2 0,0-2 8 15,3-1 22-15,-1 1 10 0,0 1 11 16,0 0 8-16,0 4 4 0,0 2 5 0,0 0 4 0,-2 3-4 16,1 1-10-16,0 2-10 0,-4 8-11 0,5-13 3 15,-5 13 7-15,7-8 1 0,-7 8 9 16,0 0 9-16,12 3 4 0,-12-3 3 0,9 10 21 16,-9-10-4-16,10 15 1 0,-5-5-9 0,0 1 2 15,2 1-10-15,-2 2 4 0,2-1-13 16,0 2 4-16,0-1-4 0,1 0 1 0,1 1-3 15,0 0 4-15,0-2-3 0,0-1 3 0,1 1-2 16,-1-4 6-16,-1 1 6 0,1-3 4 0,0-3-4 16,-9-4-7-16,16 7-3 0,-16-7-5 0,18-2-7 15,-9-4-1-15,0 1-2 0,-1-2 0 0,-1-5 0 16,1 0 0-16,1-1 1 0,-3-2-2 0,1-6-11 16,-1 1 8-16,-1-1-1 0,0 0-14 0,-2 1 18 15,-1 4 6-15,1 0-2 0,0 3-3 0,-2 1-9 16,0 1-10-16,0 0-13 0,-1 11-6 15,3-13-2-15,-3 13 13 0,0 0 7 0,0 0 1 16,0 0 13-16,0 0 12 0,-9 9 12 16,9-9 16-16,-6 19 14 0,-1-7 18 0,2 2-4 15,0 1-4-15,0 1-5 0,0 1-9 0,1 3-7 16,-4-1-4-16,5 1-4 0,-3 0-11 16,3-2-12-16,0 0 14 0,-1 0-20 0,0 1 12 0,2-1-14 15,2-3-28-15,-2 0-73 0,2-1-67 0,2-2-86 16,0 1-111-16,2-2-133 0,1-1-548 0,2-2-663 15</inkml:trace>
  <inkml:trace contextRef="#ctx0" brushRef="#br0" timeOffset="-76606.26">32603 3804 642 0,'3'-10'560'16,"-3"10"-94"-16,4-16-2 0,-4 16-45 0,2-12-44 15,-2 12-46-15,2-13-53 0,-2 13-17 0,2-11-64 16,-2 11-20-16,0 0-47 0,1-12-9 0,-1 12-52 16,0 0-10-16,0 0-24 0,0 0 0 0,-2-13-38 15,2 13 31-15,-12 1-23 0,12-1 10 0,-20 7-14 16,10-1 7-16,-4 1-11 0,-1 0 7 16,0 4-8-16,0 2 14 0,0 0-12 0,-1 0 10 15,2 3-20-15,1 0 16 0,1 0-6 0,1 1 3 16,2 0-2-16,3-3 6 0,0 2-2 15,3 0 12-15,2-3-14 0,3 2 23 0,3 0 3 16,4-1 33-16,3 1-10 0,4-1 0 0,3-2-6 16,3 1 20-16,0-2-31 0,2-3 20 0,-2-2-15 15,4-1 15-15,-1-1-32 0,-3-2 10 0,-1-1-16 16,-1-1-4-16,-1-2-76 0,-2 0-108 0,-2-1-158 16,-3-1-192-16,-3 0-767 0,-2-2-895 0</inkml:trace>
  <inkml:trace contextRef="#ctx0" brushRef="#br0" timeOffset="-75138.61">17821 4960 383 0,'0'0'476'16,"0"0"-89"-16,0 0 31 0,0-12-68 0,0 12 22 16,0 0-93-16,0 0 14 0,0 0-90 0,-1-14 24 15,1 14-90-15,0 0 27 0,0 0-74 16,0 0 35-16,0 0-77 0,0 0 42 0,1-11-70 15,-1 11 45-15,0 0-62 0,0 0 42 16,0 0-57-16,0 0 63 0,0 0-58 0,0 0 65 0,0 0-40 16,-3 13 17-16,3-13 10 0,-3 16 14 15,1-5-1-15,0 1 8 0,1 2 2 0,-2 2-2 0,0 1-21 16,1 1 40-16,-1 0-33 0,1 1 9 16,-1-1-30-16,2 0 20 0,-2 0-29 0,2 0 3 15,-2-1-2-15,1-1-3 0,1 0 1 0,-1-1-2 16,1-4 0-16,1 3 0 0,-1-3-2 0,0-1-1 15,1-10-1-15,-2 18 7 0,2-18-9 0,-1 16 4 16,1-16 0-16,-1 12-5 0,1-12-1 0,0 0-5 16,-2 14-27-16,2-14-63 0,0 0-96 0,-1 11-81 15,1-11-148-15,0 0-161 0,0 0-624 0,0 0-805 16</inkml:trace>
  <inkml:trace contextRef="#ctx0" brushRef="#br0" timeOffset="-74122.19">20994 4856 458 0,'0'0'500'16,"0"0"-123"-16,-5-7 18 0,5 7-70 16,0 0 17-16,0 0-109 0,0 0 7 0,-9-6-85 15,9 6 20-15,0 0-76 0,-11 5 32 0,11-5-69 16,-11 11 29-16,5-3-59 0,0 0 46 0,1 3-60 16,-2 0 46-16,1 1-57 0,0 1 58 0,0 0-57 15,2 2 59-15,-1 1-52 0,1-1 55 0,2-1-61 16,-1 2 58-16,0 0-64 0,1-2-1 0,2-1 1 15,0 1 1-15,2 0 2 0,0-3 2 16,2 3 4-16,1-2 2 0,3 0 26 16,1-1 10-16,3 0 1 0,1-3-20 0,2 0 31 0,2 0-23 15,0-4 28-15,0 1-25 0,2-4 41 16,0-1-19-16,-1-2 25 0,1-3-31 0,0-1 21 16,0-5-5-16,0 0 3 0,-2-3-2 0,-2-1-10 15,-2-4 2-15,-3 3 6 0,2-4 5 0,-5 2-10 16,-1-1-12-16,-2 2-10 0,-2 2-12 0,-1-2-10 15,-2 2-7-15,-1-1-9 0,-4 3 0 0,0-2-15 16,-3 3-7-16,-5-1-13 0,0 2-15 0,-3 2-21 16,-1 0-32-16,0 3-53 0,2 2-69 0,-3 1 6 15,0 3-79-15,1 0-29 0,0 3-137 0,1 1-51 16,0 1-88-16,3 2-247 0,2 0-384 0</inkml:trace>
  <inkml:trace contextRef="#ctx0" brushRef="#br0" timeOffset="-73473.97">23953 4887 531 0,'2'-10'578'15,"-2"10"-96"-15,3-15 7 0,-3 15-95 0,3-12-10 16,-3 12-117-16,2-9-6 0,-2 9-105 0,0 0 12 16,3-11-91-16,-3 11 32 0,0 0-61 0,0 0 63 15,0 0-47-15,0 0 54 0,0 0-46 16,-2 20 54-16,1-9-27 0,-1 1-3 0,0 3 2 0,0 1 5 15,-2 2-1-15,1 0-7 0,-1 0-6 16,1 3-14-16,-1 2-5 0,1-4-11 0,1-1-12 16,0 1-26-16,0-2 16 0,1 1-22 0,-1-1 12 15,1 0-18-15,0 0 14 0,-1-2-19 0,2-2-11 16,0-1-105-16,0 0-136 0,0-12-105 0,0 20-199 16,0-20-791-16,-2 17-945 0</inkml:trace>
  <inkml:trace contextRef="#ctx0" brushRef="#br0" timeOffset="-70979.5">3082 9403 95 0,'0'0'480'0,"0"0"-75"0,1-14-39 16,-1 14-23-16,0 0 3 0,0 0-31 0,0-14-40 16,0 14-30-16,0 0-38 0,0 0-33 0,0 0-29 0,0-14-28 15,0 14-25-15,0 0-20 0,0 0-18 0,0 0-11 16,0 0-5-16,0 0-5 0,0 0-1 16,0 0-3-16,0 0-1 0,0 0 2 15,0 0-4-15,-1 13 4 0,1-13 4 0,-3 16-1 16,1-5-3-16,-1 2-2 0,2 2 8 0,-3 2-4 15,2 2 8-15,-2 2-3 0,0 1 3 16,0 1-55-16,2 1 58 0,-2 1-45 0,0-1 45 0,0 1-43 16,0 0 57-16,-2 0-48 0,2 1 10 0,0-1-5 15,0 0 5-15,1 1-4 0,-3-1 45 0,3 0-57 16,-2-1 46-16,0 1-49 0,1-1 46 0,0 0-45 16,-1 0 44-16,1-1-50 0,0-1 48 0,-2 1-57 15,2-1 52-15,0 1-47 0,0-2 43 16,0 0-45-16,2-2 42 0,-2-2-48 0,1 1 47 15,-2-1-46-15,3-2 43 0,-1-1-41 0,1 1 45 16,-1-3-45-16,0 0 30 0,1-1-26 0,1 0 35 16,1-11-34-16,-4 18 44 0,4-18-48 0,-4 14 40 15,4-14-35-15,-3 12 37 0,3-12-37 0,-2 10 27 16,2-10-75-16,0 0-26 0,-4 11-75 0,4-11-19 16,0 0-108-16,0 0-143 0,0 0-122 0,0 0-463 15,0 0-617-15</inkml:trace>
  <inkml:trace contextRef="#ctx0" brushRef="#br0" timeOffset="-70378.19">3018 9256 338 0,'0'0'371'0,"0"0"-29"0,0 0-10 0,0 0-17 15,0 0-15-15,0 0-22 16,0 0-40-16,0 0-26 0,0 0-25 0,-1-11-21 0,1 11-21 16,0 0-25-16,0 0-17 0,0 0-9 0,0 0-5 15,0 0-8-15,0 0-7 0,0 0-10 16,0 0-7-16,-1 16-8 0,1-16-7 0,-2 12-3 16,2-12-5-16,-1 16-7 0,1-16-4 0,-3 21-5 15,3-9-5-15,-1 0 0 0,1 0-2 0,0 2-3 16,1 0-4-16,-1-1-19 0,2 1-71 0,-2-1-50 15,1 2-71-15,0-4-137 0,1 3-75 0,-1-2-110 16,0-2-249-16,0 2-294 0</inkml:trace>
  <inkml:trace contextRef="#ctx0" brushRef="#br0" timeOffset="-69883.66">3051 9334 161 0,'0'0'399'0,"0"0"-68"16,0 0 2-16,-7-8-27 0,7 8-8 15,0 0-20-15,0 0-22 0,-6-7-32 0,6 7-17 16,0 0-16-16,0 0-21 0,0 0-16 0,0 0-16 16,0 0-20-16,0 0-18 0,0 0-19 0,-7-5-8 15,7 5-9-15,0 0-5 0,0 0-9 0,0 0-61 16,0 0 57-16,10-6-57 0,-10 6 65 0,0 0-63 16,17-1 57-16,-17 1-60 0,19-1 55 15,-7 0-55-15,0 0 61 0,2 0-59 0,4-1 64 0,1 1-51 16,3 0 74-16,5 0-52 0,0 0 46 15,2 0-59-15,0 1 51 0,2-2-56 0,0 1 50 16,1 0-61-16,4-1 58 0,-1 1-50 0,-4 0 38 16,5 0-43-16,-5-1 35 0,1 0-44 0,-2 1 46 15,1-1-37-15,-2 1 36 0,2-2-45 16,-2 1 3-16,1 1 3 0,-1-2 4 0,0 2 5 0,1 0 7 16,1 0 0-16,-2-2 5 0,2 2-4 15,-1 0-1-15,0 1 2 0,0-1 5 0,0 0-4 0,-1-1 0 16,-1 2 1-16,-1-1 2 0,-4 1-1 0,-1 0 0 15,-1-1-3-15,-1 1-2 0,-1 0-2 0,-4-1 1 16,1 1-4-16,-4 0-2 0,-12 0-10 16,25-2-23-16,-25 2-37 0,17 0-49 0,-17 0 1 15,16-1-118-15,-16 1-46 0,0 0-154 0,15-2-85 16,-15 2-479-16,0 0-593 0</inkml:trace>
  <inkml:trace contextRef="#ctx0" brushRef="#br0" timeOffset="-68941.06">2907 10286 47 0,'0'0'236'0,"0"0"-39"16,0 0 3-16,0 0-35 0,-6 6 17 16,6-6-29-16,0 0 21 0,0 0-30 0,0 0 43 0,0 0-30 15,-7 7 19-15,7-7-27 0,0 0 1 0,0 0-9 16,0 0 5-16,0 0-23 0,0 0 8 16,0 0-19-16,0 0 9 0,0 0-17 0,0 0-6 15,0 0-6-15,5 8-6 0,-5-8-3 0,0 0-7 16,16 3-7-16,-16-3-6 0,15 0-8 0,-15 0-5 15,20 1-8-15,-7-1-5 0,1 1-3 0,2-1-2 16,3 1 3-16,0 0 1 0,3 0 3 0,-1 1-46 16,7-2 59-16,1 1-50 0,-1 0 72 0,2 2-58 15,1-2 63-15,1-1-60 0,5 1 40 0,1 0-48 16,1 0 58-16,2-1-52 0,-2 2 43 16,1-2-51-16,2 0 46 0,-2 0-52 0,-1 1 56 0,1-2-43 15,1 1 42-15,-2 0-45 0,0 0 34 0,0 0-40 16,-2 0 33-16,-1-2-36 0,-4 2 3 15,-1 0 0-15,-2 0 33 0,-1 0-39 0,-1 0 30 16,-4 0-30-16,-1 0 36 0,-2 0-39 0,-2-1 36 16,0 1-37-16,-4 0 36 0,0 0-30 0,-1 0 22 15,0-1-22-15,-13 1 31 0,20 0-33 0,-20 0 29 16,17-1-33-16,-17 1 27 0,14 0-38 0,-14 0 25 16,0 0-42-16,18-1 15 0,-18 1-62 0,0 0 13 15,13 0-91-15,-13 0 11 0,0 0-104 0,0 0-16 16,12-3-96-16,-12 3-93 0,0 0-104 0,0 0-324 15,8-7-441-15</inkml:trace>
  <inkml:trace contextRef="#ctx0" brushRef="#br0" timeOffset="-68024.22">4286 9352 76 0,'-3'-11'435'15,"3"11"-70"-15,0 0-10 0,0 0-32 0,0 0-21 16,4-8-24-16,-4 8-33 0,0 0-38 0,10-5-22 16,-10 5-75-16,0 0 38 0,13-6-60 0,-13 6 41 15,12-4-60-15,-12 4 51 0,12-3-63 0,-12 3 53 16,13-4-61-16,-13 4 50 0,14-3-67 0,-14 3 47 15,14-1-62-15,-14 1 50 0,16-2-63 16,-16 2 54-16,15 0-62 0,-15 0 55 0,18 2-60 16,-18-2 52-16,19 4-58 0,-19-4 60 0,21 5-64 15,-11-3 58-15,0 3-54 0,0-2 53 0,-1 3-54 16,1 0 58-16,2 0-53 0,-3 3 51 0,2-1-46 16,-2 1 57-16,2 2-64 0,-1-2 60 0,-1 3-61 15,0 0 63-15,0 0-65 0,-1 1 65 0,0 2-63 16,-1 0 53-16,2 2-52 0,-2 1 57 0,0 2-53 15,-1-1 57-15,0-1-50 0,-2 0 50 0,1 0-50 16,-1 0 54-16,-1 1-49 0,-1-1 11 0,1 1-4 16,-2-1 4-16,0 1 5 0,1-1-2 0,-2 0-1 15,1 0 0-15,-2 1 4 0,1-1-2 16,-2 0-14-16,1-2 14 0,0 2-2 0,-2-1-1 16,2 0-3-16,-2-1-2 0,1 1-2 0,-1-1 2 15,1 0-5-15,-3-1 11 0,2-1-5 0,-1 1-1 16,0 1-1-16,1-3-6 0,-3 1 37 0,1-1-42 15,-1 2 39-15,1-2-36 0,0-1 29 0,-2 0-34 16,2 0 32-16,-2 0-37 0,0-1 39 0,1-1-39 16,-1 0 38-16,1-2-38 0,-3 2 36 0,3-2-34 15,-2 1 34-15,2-1-37 0,-3-1 35 16,1 1-37-16,0 0 36 0,1 0-40 0,-2-3 42 16,0 2-39-16,0 0 38 0,-1 0-38 0,-1 0 35 15,2-1-37-15,-2 0 33 0,-1 1-36 16,1-1 35-16,-3 0-35 0,2 0 34 0,-2-1-42 15,2 1 23-15,-1 0-51 0,-4-1 4 0,4 0-87 16,-3-2 8-16,2 2-94 0,-3 0-27 0,3 0-107 16,1-3-131-16,2 0-572 0,-2 1-677 0</inkml:trace>
  <inkml:trace contextRef="#ctx0" brushRef="#br0" timeOffset="-67184.38">4871 9735 126 0,'0'0'411'0,"0"0"-60"0,-6-10-70 16,6 10 37-16,-7-6-114 0,7 6 51 0,-10-4-25 15,10 4-21-15,0 0-22 0,-16-1-9 0,16 1-61 16,-13 4 41-16,13-4-60 0,-13 6 39 0,13-6-57 15,-14 11 39-15,6-4-65 0,2 0 44 0,-2 2-46 16,2 1 31-16,-2 1-57 0,3 1 51 0,0 0-64 16,2-1 2-16,0 1-1 0,1 1 3 15,1 0 2-15,1-1 4 0,1 2-2 0,1-3-4 16,1 3 51-16,1-1-59 0,3-3 50 0,2 1-55 16,1 1-3-16,1-4 3 0,2-1-1 0,1 0 3 15,1-2 2-15,0 0 3 0,1-3 4 0,-3 1 0 16,2-2 5-16,-1-1 12 0,0-2 14 0,-1-1 8 15,0-2-26-15,1-2 22 0,-4-1-33 0,2-2 26 16,-5-1-7-16,1-1-6 0,-4 0-8 0,0-2-3 16,-3 0-4-16,-1 1-6 0,-2-2 2 15,-2 0-3-15,-1 0-3 0,-3-2-5 16,-4 2 39-16,1 0-54 0,-4 0 43 0,2 4-57 16,-1 2 29-16,0 2-81 0,-1 0 13 0,0 3-82 15,4 1 1-15,-2 1-117 0,13 2-16 0,-19 3-87 16,19-3-45-16,-15 7-46 0,15-7-308 0,-9 10-283 15</inkml:trace>
  <inkml:trace contextRef="#ctx0" brushRef="#br0" timeOffset="-66593.25">5039 9893 418 0,'0'0'374'0,"0"0"-21"16,0 0-26-16,-14 1-21 0,14-1-31 0,0 0-37 15,0 0-49-15,0 0-27 0,0 0-22 0,0 0-13 16,0 0-9-16,0 0-5 0,0 0-9 0,0 0-8 15,0 0-8-15,0 0 6 0,0 0-24 0,14-1-5 16,-14 1-5-16,16-1-3 0,-16 1-6 16,26 0-4-16,-13-1-5 0,2 1-5 0,5-2-4 15,0 2-5-15,1 0-3 0,3-1-4 0,5 1 1 16,-2-1 1-16,3 1-4 0,2-1 1 16,1 1 5-16,6-1-1 0,-1-1 12 0,1 2-11 15,0 0-2-15,-1-1-3 0,2 1 1 0,0 0 8 16,2-1-2-16,-3 1 1 0,2-1-2 0,1 1-5 15,-1-1 0-15,0 0 0 0,1 1 7 16,-1-2 2-16,-1 2 0 0,3 0 0 0,-3-1-4 0,1 1-2 16,1-1 0-16,-1 0-25 0,0 1 35 15,0-2-22-15,-2 1 32 0,1 1-28 0,1-1 23 0,-1 0-30 16,-2 0 33-16,3 1-28 0,-2-2 29 0,1 0-29 16,0 2 25-16,-1-1-24 0,1 0 18 15,0-2 0-15,0 2-4 0,0 0-7 0,0 0-24 16,2 0 7-16,-3 1 25 0,2-2-21 0,-1 1 29 15,-1 1-25-15,0-1 22 0,-6 1-22 0,-2-1 5 16,-1 1-6-16,-1-2 17 0,-3 2-22 0,-3-1 19 16,-1 1-24-16,-1-1 20 0,-2 1-24 0,-3-1 17 15,0 1-18-15,-4-1 12 0,0 0-43 0,-12 1-6 16,22-2-71-16,-22 2-22 0,17-1-59 0,-17 1-56 16,13 0-72-16,-13 0-113 0,0 0-75 0,14-1-544 15,-14 1-670-15</inkml:trace>
  <inkml:trace contextRef="#ctx0" brushRef="#br0" timeOffset="-65610.23">7412 9578 111 0,'0'0'402'0,"5"-13"-59"0,-5 13-65 0,3-10 42 15,-3 10-84-15,3-12 52 0,-3 12-69 0,3-10 32 16,-3 10-72-16,3-9 40 0,-3 9-65 0,0 0 29 16,2-11-77-16,-2 11 32 0,0 0-77 0,0 0 41 15,4-9-59-15,-4 9 48 0,0 0-60 0,0 0 48 16,0 0-63-16,0 0 54 0,0 0-54 0,1 15 55 15,-1-15-61-15,0 13 55 0,0-13-55 16,0 18 63-16,0-18-57 0,-1 23 37 0,1-10-48 16,0 1 48-16,-1 2-45 0,1 1 7 0,-2 1 1 15,1 0 6-15,1 0 5 0,-1 1-6 0,0 0-24 16,-1 2 34-16,1 2-23 0,0 1 27 0,-1 1-27 16,1 0 29-16,0 0-3 0,0 1 0 15,1-1 2-15,-2 2 4 0,2-2 4 0,0 1 0 16,-1 0-11-16,1-1-9 0,0-1 12 0,0 1-7 15,0-1-4-15,0-2-6 0,-1-2-4 0,1 0 0 16,0 1 0-16,0-2-2 0,-2 0-1 16,2-1 1-16,0-1 0 0,-1 0-1 0,1 0-6 15,-1-2 9-15,0 0 3 0,-1-2-1 0,1-1-1 16,-1 1 4-16,0-1-23 0,1-1 28 0,0-1-25 16,0 3 28-16,-2-3-23 0,3-10 19 0,-3 17-24 15,3-17 23-15,-2 16-27 0,2-16 23 0,-2 13-24 16,2-13 22-16,-2 12-26 0,2-12 25 0,-1 12-24 15,1-12 21-15,0 0-22 0,-3 14 13 0,3-14-11 16,0 0 19-16,-1 15-21 0,1-15 22 0,0 0-22 16,-2 13 20-16,2-13-19 0,0 0 21 0,-1 14-24 15,1-14 22-15,-1 11-25 0,1-11 28 0,0 0-29 16,-1 17 27-16,1-17-22 0,0 0 3 0,0 16 1 16,0-16 3-16,0 0 1 0,-2 14 1 15,2-14 2-15,0 0 1 0,-2 13-3 0,2-13-1 16,0 0 2-16,0 0 0 0,0 15 1 0,0-15-4 15,0 0 8-15,0 0-1 0,0 0 3 0,-1 12-2 16,1-12 1-16,0 0 3 0,0 0-2 0,0 0 3 16,0 0-4-16,0 0-3 0,0 0-19 0,0 0-37 15,0 0-55-15,0 0-35 0,0 0-74 0,0 0-39 16,7-6-82-16,-7 6-93 0,5-14-71 0,-5 14-506 16,7-19-614-16</inkml:trace>
  <inkml:trace contextRef="#ctx0" brushRef="#br0" timeOffset="-65002.49">7458 9528 171 0,'0'0'278'0,"-6"-6"-39"16,6 6-26-16,0 0-8 0,-10-7-8 16,10 7-28-16,0 0 23 0,-10-7-64 0,10 7 64 15,0 0-67-15,0 0 56 0,-9-6-74 0,9 6 45 16,0 0-56-16,0 0 46 0,0 0-47 0,0 0 47 15,-6-6-50-15,6 6 45 0,0 0-58 0,0 0 51 16,0 0-62-16,0 0 51 0,14-2-64 0,-14 2 53 16,0 0-66-16,21 2 51 0,-21-2-59 0,24 1 55 15,-10 1-67-15,5-1 56 0,3-1-52 16,3 1 56-16,5 1-49 0,0-1 52 0,10 1-50 16,0-1 48-16,1-1-49 0,3 1 45 0,0-1-38 15,7 0 6-15,-3 0 6 0,-4 1-5 0,-3-1-2 0,-2 0 4 16,2-1-10-16,-2 0-2 0,-4 0-6 15,-3-1-12-15,-1 2 2 0,0-2-5 0,-3 1-1 16,-1 0-4-16,-4 0-6 0,-3 1-3 0,1-2-5 16,-2 1-14-16,-5-1-62 0,1 2-76 0,-2 0-13 15,-13 0-110-15,23 3-41 0,-23-3-125 0,18 4-74 16,-18-4-467-16,14 6-577 0</inkml:trace>
  <inkml:trace contextRef="#ctx0" brushRef="#br0" timeOffset="-64195.12">7334 10711 353 0,'0'0'295'0,"0"0"-36"0,0 0-15 16,0 0-21-16,0 0-26 0,0 0-17 0,0 0-5 15,0 0-21-15,0 0 2 0,0 0-19 16,0 0-13-16,0 0-15 0,0 0-6 0,0 0-12 0,0 0-8 16,0 0-8-16,0 0-8 0,0 0-4 0,0 0-9 15,0 0 1-15,0 0-4 0,0 0-5 0,0 0-2 16,0 0 8-16,0 0-6 0,0 0-4 15,0 0 0-15,4 11-2 0,-4-11-9 0,0 0-1 16,11 4-1-16,-11-4-1 0,11 3 0 0,-11-3-1 16,15 3-2-16,-15-3-1 0,22 3-1 0,-10-2 3 15,2 0-4-15,3 0 2 0,1-1-2 0,2 1-1 16,3-1 1-16,-1 0 2 0,6 1 2 0,2-1 13 16,0 0-13-16,4 0 7 0,3 0 8 0,3 0-5 15,0 2 3-15,2-4-18 0,3 2 43 0,4-1-36 16,2-1 31-16,0 2-24 0,-1-1 37 0,1 0-32 15,1-1 25-15,-2 1-39 0,-5 2 31 0,3-2-30 16,-4 1 27-16,-2-2-30 0,0 2 32 0,-1-1-34 16,-3 1 22-16,-1-1-35 0,-6 0 30 0,0 1-33 15,-2-1 25-15,-2 0-35 0,-4 0 34 16,0 1-36-16,-4-2 2 0,0 1-13 0,-2 0-2 0,-2 0-60 16,-1 0-14-16,-1 0-65 0,-13 1-27 15,21-3-60-15,-21 3-83 0,16-3-45 0,-16 3-67 16,10-3-70-16,-10 3-297 0,0 0-339 0</inkml:trace>
  <inkml:trace contextRef="#ctx0" brushRef="#br0" timeOffset="-63226.08">8398 9500 183 0,'0'0'314'0,"0"0"-42"0,0 0-22 16,0 0-46-16,0 0 6 0,0 0-67 0,6-10 46 0,-6 10-75 16,0 0 57-16,9-5-64 0,-9 5 51 15,0 0-68-15,14-2 53 0,-14 2-47 0,0 0 52 16,16-1-52-16,-16 1 39 0,14-1-59 0,-14 1 47 15,17 1-49-15,-17-1 46 0,22 1-59 0,-22-1 46 16,24 2-60-16,-13 1 41 0,2-1-52 0,3 1 42 16,-2 3-62-16,1-3 53 0,-1 3-65 15,1 0 56-15,1 0-59 0,-1 2 50 0,-1 1-56 0,3 0 52 16,-3 2-54-16,2 0 59 0,-1 1-62 0,-2 1 54 16,0-1-46-16,1 2 51 0,-1 0-58 0,-1 0 59 15,0 0-56-15,0 2 56 0,1 0-55 16,-3-1 4-16,0 1 5 0,2-1-4 0,-3 1 8 15,0 0-1-15,1 0 4 0,-4 0-21 0,1 0 25 16,-1-1-27-16,0 2 28 0,1-1 2 0,-2-1 1 16,-1 2 0-16,-1 0-7 0,1 0-4 0,0 0-1 15,-1 0 4-15,-2-1 6 0,2 1 0 16,-1 0-3-16,-2-1-3 0,1 1-1 0,-1 0 0 0,0-2 0 16,0 2-1-16,-1-1-2 0,-1 0 43 0,0 0-51 15,0 0 43-15,1-1-47 0,-2 0 44 0,0-1-52 16,1 2 7-16,-2-2 0 0,1 1 4 0,1-2 1 15,-2 0 3-15,-1 2 3 0,1-2 2 16,2-1 6-16,-4 0 1 0,3 1 0 0,-1-1 1 16,-2 1 3-16,0-1-2 0,1-1 2 0,1 0 2 15,-1-1-7-15,-1 3 2 0,1-3-3 0,-2-1-1 16,3 2-1-16,-1-2-28 0,0 1 39 0,-1-2-31 16,1 2 31-16,-2-1-28 0,2 1 32 0,0-2-35 15,1 2 30-15,-2-2-29 0,1 2 31 0,-2-2-27 16,2 1 25-16,-1-1-28 0,1 0 26 0,-2 1-27 15,0-1 27-15,2 1-32 0,-3-1 32 0,1 1-32 16,-3-1 30-16,3 0-32 0,-2 2 33 0,0-2-32 16,-1 1 29-16,-1-1-28 0,1 1 27 0,-1 0-35 15,-1-1 2-15,-1-1-83 0,2 0-34 16,-1 0-50-16,-2-1-77 0,3 0-115 16,-3-1-74-16,1 0-84 0,1-2-347 0,1 0-442 15</inkml:trace>
  <inkml:trace contextRef="#ctx0" brushRef="#br0" timeOffset="-62373.38">9075 9987 308 0,'0'0'369'0,"0"0"-66"0,0 0-26 0,1-11-31 16,-1 11-23-16,0 0 1 0,0 0-12 0,0 0-13 15,0 0-20-15,0 0-7 0,0 0-10 0,-14 1-13 16,14-1-8-16,-7 9-14 0,7-9-1 0,-9 14-18 16,6-6-14-16,-2 1-13 0,1 2-7 0,1-2-9 15,1 3-9-15,-2-1 42 0,1 1-72 0,2 0 53 16,0 0-72-16,1 1 50 0,0-1-60 15,2 0 53-15,1 1-59 0,1-1 53 0,2 0-43 16,2-1-10-16,1-1 54 0,1-1-53 0,4-2 1 16,-1 1 2-16,1-2 3 0,0-2 3 0,2-1-5 15,-3-2 10-15,1 1 2 0,0-4 8 16,2-2-3-16,-2 0 0 0,-1-2 0 0,0-3 3 0,-2 0-1 16,-1-2-1-16,-1-1-2 0,-3-2 2 0,-1-2-22 15,-2 1 28-15,-3 1-26 0,-1-2 25 0,-2 1-34 16,-2-1 27-16,-3 2-31 0,-2 1 29 0,1 1-31 15,-6 0 28-15,3 2-30 0,-2 3 27 0,-1 0-29 16,1 2 20-16,1 4-37 0,0 0-5 16,13 1-29-16,-21 2-35 0,10 2-49 0,11-4-59 15,-16 9-53-15,9-3-27 0,7-6-38 0,-7 13-66 16,7-13-353-16,-4 15-267 0</inkml:trace>
  <inkml:trace contextRef="#ctx0" brushRef="#br0" timeOffset="-61814.11">9303 10145 150 0,'0'0'416'0,"0"0"-95"0,0 0-14 0,0 0-21 15,0 0-11-15,0 0-15 0,0 0-26 0,0 0-32 16,-11 1-31-16,11-1-24 0,0 0-21 0,0 0-18 16,0 0-17-16,0 0-14 0,0 0-9 0,0 0-7 15,0 0-4-15,11-1 40 0,-11 1-48 0,12 1 49 16,-12-1-53-16,16 0 50 0,-16 0-61 15,20 0 52-15,-20 0-61 0,24 0 59 0,-9 0-55 16,2-1 5-16,5 1 5 0,-1 0-1 0,7 0-7 16,2 0 5-16,0 0 4 0,2 0 2 0,2 0-3 15,3 0-5-15,0-1-2 0,1 1 0 0,2-1-4 16,-1 0-4-16,1-1-3 0,1 1 1 0,1-1 4 16,-1 1 2-16,1 0 0 0,0-1-2 0,2 1 1 15,-3 0-1-15,1-1 3 16,0 1 4-16,-2 0 10 0,1 0-7 0,-1 0-25 15,1 1 29-15,-2 0-26 0,0-1 25 0,2 1-21 16,-4 0 18-16,0 0-15 0,-5 0 18 0,0 0-17 16,-2 1 18-16,-1-1-22 0,-1-1 21 0,-4 1-21 15,-1 1 10-15,-2-2-15 0,-2 1 20 0,-1 0-25 16,-3 0 18-16,-1-2-22 0,-14 2 20 0,25 0-23 16,-25 0 15-16,19 0-29 0,-19 0-2 0,14-1-83 15,-14 1-46-15,0 0-60 0,14 0-44 0,-14 0-75 16,0 0-98-16,0 0-69 0,0 0-107 0,0 0-269 15,-14-4-415-15</inkml:trace>
  <inkml:trace contextRef="#ctx0" brushRef="#br0" timeOffset="-59957.19">2990 12348 287 0,'0'0'344'0,"0"0"-32"16,0 0-8-16,-3-9-27 0,3 9-17 0,0 0-24 15,0 0-30-15,0 0-33 0,0 0-32 0,0 0-20 16,-2-11-18-16,2 11-10 0,0 0-8 0,0 0-3 16,0 0 3-16,0 0 0 0,0 0-1 15,0 0 3-15,0 0-8 0,-1 12-11 0,1-12 17 0,0 0-19 16,0 17-2-16,0-17-4 0,-2 16 2 0,2-16-3 15,-2 22-6-15,0-9-2 0,1 1-4 16,0 1-3-16,0 2-7 0,-1 1-5 0,-1 1-3 16,1 0-5-16,1 1-5 0,0 5-1 0,0-2-1 15,1 2-54-15,-2-1 59 0,2 1-50 0,0 0 60 16,2 1-58-16,-2-1 64 0,1 0-60 0,-1 0 58 16,0 1-56-16,1-1 58 0,0 1-56 0,1-1 58 15,-2 0-59-15,1 0 59 0,1-1-59 16,-2 0 60-16,2 1-61 0,-2-4 59 0,1-1-60 15,-1 1 57-15,1-2-56 0,-1 1 57 0,0-1-55 0,0 2 58 16,0-3-57-16,0 1 56 0,0-1-49 16,0 0 42-16,0-1-51 0,-1 0 52 0,1 0-56 15,-1-3 57-15,1-1-57 0,-2 1 49 0,2 0-43 16,-2-3 56-16,2 3-59 0,-1-2 57 0,-1-1-58 16,1 1 51-16,1-12-54 0,-1 21 54 0,0-10-52 15,1-11 54-15,-2 19-55 0,2-19 53 0,-1 16-53 16,1-16 48-16,-1 14-44 0,1-14 48 0,-2 12-51 15,2-12 52-15,-1 11-51 0,1-11 53 0,0 0-52 16,-2 14 36-16,2-14-30 0,0 0 38 0,-2 11-44 16,2-11 53-16,0 0-55 0,0 0 52 0,-1 11-51 15,1-11 50-15,0 0-50 0,0 0 46 16,0 0-50-16,0 0 45 0,0 12-50 0,0-12 56 0,0 0-49 16,0 0 50-16,0 0-52 0,0 0 51 15,0 0-50-15,0 0 51 0,0 0-52 0,0 0 52 16,-1 11-53-16,1-11 52 0,0 0-49 0,0 0 50 15,0 0-49-15,0 0 45 0,9 4-45 16,-9-4 46-16,0 0-41 0,14 1 48 0,-14-1-52 16,12 0 48-16,-12 0-50 0,18 1 52 0,-18-1-49 15,25 0 49-15,-10 0-52 0,0 0 60 0,4 0-59 16,2 1 49-16,1-2-49 0,1 1 50 0,5 0-53 16,1 0 51-16,1 0-50 0,0 0 49 0,3 0-47 15,5 0 48-15,0-1-49 0,1 1 48 16,-1-1-48-16,-1 1 44 0,-4 0-44 0,-1 1 48 0,0-1-48 15,0 0 48-15,-3 0-47 0,2 1 47 16,-3-1-47-16,1 0 40 0,-2 1-34 0,0 0 36 16,-3-1-40-16,-2 0 1 0,0 1 19 0,1-1-6 15,0 0 3-15,-4 0 0 0,3 0-3 0,-3 0 3 16,-1 2-2-16,-2-2-26 0,-2-2-33 0,2 4 15 16,-16-2-94-16,21-2-2 0,-21 2-108 0,18-2-12 15,-18 2-96-15,12-5-25 0,-12 5-52 0,0 0-367 16,6-9-333-16</inkml:trace>
  <inkml:trace contextRef="#ctx0" brushRef="#br0" timeOffset="-59205.87">3032 12353 56 0,'0'0'247'0,"0"0"-49"15,0 0-1-15,0 0-38 0,0 0-9 0,0 0-15 16,0 0-13-16,0 0-7 0,0 0-9 0,0 0 0 16,0 0 1-16,0 0 1 0,-5-7 5 0,5 7 6 15,0 0-7-15,0 0 1 0,0 0-3 0,0 0 2 16,0 0-2-16,0 0-4 0,0 0-6 15,0 0-7-15,0 0-11 0,0 0-11 0,0 0-4 0,0 0-1 16,0 0-1-16,0 0 9 0,0 0-6 0,0 0-3 16,0 0-6-16,15-1-7 0,-15 1 0 15,17 1 1-15,-17-1-48 0,26 1 64 0,-11-2-56 16,3 2 61-16,2-1-60 0,3 0 57 0,4 0-56 16,1 0 55-16,3 0-55 0,3 0 55 0,5 0-66 15,-1 0 56-15,2 0-58 0,2 0 54 0,-2 0-56 16,0 0 56-16,1 0-59 0,-1 0 57 0,0-1-58 15,-3 1 55-15,1 1-57 0,-6-1 51 0,-2-1-51 16,0 1 48-16,-1-1-53 0,-2-1 46 0,0 1-45 16,0 1 3-16,-4-1 2 0,-2 0-5 0,0 0 48 15,-2-1-53-15,0 1 52 0,-3 0-56 0,-2 1 3 16,0-1 2-16,-3 0 13 0,2 0-24 0,-13 1 16 16,18 0-90-16,-18 0 4 0,18-2-96 15,-18 2-5-15,13-1-124 0,-13 1-18 0,0 0-35 16,16 1-43-16,-16-1-339 0,0 0-264 0</inkml:trace>
  <inkml:trace contextRef="#ctx0" brushRef="#br0" timeOffset="-58447.2">4006 12337 146 0,'0'0'325'16,"0"0"-43"-16,0 0-21 0,0 0-52 15,0 0 5-15,0 0-66 0,0 0 42 0,0 0-74 0,0 0 55 16,0 0-67-16,0 0 61 0,0 0-75 0,0 0 52 15,17 2-60-15,-17-2 48 0,10 2-53 0,-10-2 42 16,13 4-57-16,-13-4 43 0,16 5-59 16,-7-2 42-16,0 1-56 0,3-1 47 0,-3 1-46 15,2 1 41-15,2-1-53 0,-2 2 44 0,2 1-61 16,-1 0 54-16,2 0-57 0,-3 1 52 0,2 2-53 16,1-2 53-16,-1 3-60 0,2 0 57 0,-1 1-59 15,1 0 55-15,0-1-55 0,-1 1 54 0,0 1-60 16,-4-2 59-16,4 2-59 0,-4-1 56 0,-1 1-55 15,3-1 52-15,-3 1-53 0,-2-1 53 0,3 2-60 16,-3 0 58-16,1-1-56 0,-2 2 58 0,2-3-54 16,-2 3 51-16,-1 1-54 0,0-2 55 0,0 1-56 15,-1 0 54-15,1-1-56 0,-1 2 53 16,-1-1-56-16,-1 0 57 0,1 1-54 0,-1-4 4 16,0 4 7-16,-1 0 3 0,0 1 5 0,-1-1 55 15,0-2-61-15,0 3 59 0,0-3-58 0,0 3 58 16,-1-1-63-16,0-1 59 0,-1 0-60 15,0 1 59-15,1-1-57 0,-2 0 54 0,0-1-57 16,0 0 53-16,0 0-59 0,-2 0 66 0,1-1-67 16,0 0 65-16,0 0-67 0,-1 1 59 0,0-2-57 15,0 2 61-15,-1-1-63 0,1 0 59 0,-2-1-61 16,1 0 58-16,-2 0-57 0,1 1 55 0,-1-1-54 16,0-1 54-16,-1 1-55 0,0 0 55 0,0-1-55 15,2 0 59-15,-3-1-58 0,0 0 55 0,1 0-55 16,-1-1 56-16,0 1-57 0,2-3 46 15,-2 1-39-15,1 1 46 0,-1-1-48 0,-1 1 49 16,0-1-58-16,1-1 55 0,-1 1-55 0,0 0 60 16,1-1-59-16,-3 0 59 0,3 0-59 0,0 1 54 15,-2-2-52-15,2-1 55 0,0 3-54 0,0-2 56 16,0-2-58-16,-1 3 58 0,0-1-58 0,-2-2 54 16,0 3-65-16,0-3 40 0,1 1-93 0,-4-1 29 15,5-1-91-15,-4 1 5 0,2 0-55 0,-1-2-80 16,1-1-82-16,0 0-43 0,-1 0-431 0,1-2-381 15</inkml:trace>
  <inkml:trace contextRef="#ctx0" brushRef="#br0" timeOffset="-57829.05">4525 13019 28 0,'0'0'390'0,"0"0"-86"0,-3-10-3 0,3 10-62 16,0 0-24-16,0 0-9 0,-1-12-15 0,1 12-18 15,0 0-26-15,0 0-20 0,0 0-19 0,0 0-4 16,0 0 7-16,-4-8-3 0,4 8-7 0,0 0 37 16,0 0-63-16,0 0 41 0,-7 11-61 0,7-11 45 15,-3 9-58-15,3-9 46 0,-4 13-57 16,4-13 45-16,-2 15-60 0,2-15 48 0,-4 17-59 15,4-17 50-15,-3 18-55 0,3-18 54 0,0 18-58 16,0-18 57-16,0 18-58 0,3-8 56 0,-3-10-56 16,4 18 61-16,0-10-53 0,-4-8 61 0,10 15-60 15,-4-8 62-15,0 0-61 0,4-1 52 0,0-2-60 16,1 2 48-16,1-3-58 0,0-1 56 0,3 1-59 16,-2-2 59-16,0-1-62 0,1-1 60 0,0 0-56 15,-2-2 58-15,3-1-61 0,-3-2 62 0,0-1-54 16,-1-3 46-16,-1 1-51 0,-1-3 2 0,-3 0 7 15,-1-1 2-15,-1 0-1 0,-2 1 4 0,-1 0-2 16,-2-2 0-16,-2 3 1 0,-1-3-1 16,-2 2 0-16,-1 1 0 0,-3-1-1 0,-1 3 50 15,-2-1-64-15,0 2 54 16,-1 1-51-16,-3 2 40 0,2-1-53 0,-3 3 49 16,2 1-62-16,2 1-8 0,1 2-29 0,-3 1-20 0,4 2-21 15,-2 1-29-15,2 1-12 0,2 0-119 0,1 1-32 16,1 0-68-16,0 3-458 0,0-3-379 0</inkml:trace>
  <inkml:trace contextRef="#ctx0" brushRef="#br0" timeOffset="-56251.14">4898 13087 60 0,'0'0'318'0,"0"0"-47"0,0 0-50 0,0 0-9 16,0 0-47-16,0 0-2 0,-13 2-53 0,13-2 26 15,0 0-50-15,0 0 35 0,0 0-56 0,-12 1 56 16,12-1-68-16,0 0 68 0,0 0-68 16,0 0 53-16,-13 0-63 0,13 0 58 0,0 0-63 0,0 0 56 15,0 0-58-15,0 0 51 0,-14 0-53 0,14 0 44 16,0 0-53-16,0 0 40 0,0 0-52 0,0 0 42 16,0 0-52-16,0 0 48 0,0 0-44 15,-9 3 53-15,9-3-49 0,0 0 43 16,0 0-47-16,0 0 50 0,9 4-50 0,-9-4 55 0,0 0-48 15,14 4 55-15,-14-4-52 0,14 1 57 16,-14-1-53-16,20 2 53 0,-20-2-52 0,26 1 61 0,-11-1-55 16,4 2 51-16,3-2-53 15,-1 1 49-15,3-1-58 0,4 1 45 0,0-1-61 0,3 0 55 16,-2 1-58-16,3-1 53 0,0 1-63 0,0-1 58 16,5 0-64-16,0 2 59 0,0-1-60 0,0-1 56 15,0 0-58-15,0 1 5 0,-5-1 5 0,2 0 0 16,-2 0 2-16,-1 0 7 0,3-1 5 15,-2 1-8-15,2 0 7 0,-2-1 1 0,0 1 52 16,0-2-62-16,1 2 58 0,-1 0-55 0,-1-1 46 16,1 0-54-16,-2 1 55 0,1 0-55 0,-2 0 1 15,1 0 7-15,-1 0 7 0,1 0 2 0,-2 0-2 16,0 0 1-16,3 0-2 0,-3 0 0 0,0 0 4 16,0 0 0-16,-1-1 0 0,0 1 1 0,-1 0-3 15,-1 0-3-15,-2 0 2 0,0 0-2 0,4-1 2 16,-5 1-1-16,2 0 1 0,-1-2-3 0,0 2-1 15,1-1 0-15,-2 0-1 0,1 0 0 0,-2 0-2 16,2 0-1-16,-1-2 1 0,0 2 0 16,-1 0 2-16,1-1 1 0,0 0-3 0,0 1 9 15,-1 0-8-15,0-2-2 0,-1 2 3 0,1 0 0 16,-2 0 0-16,0 0-4 0,-1-2 12 0,0 3-3 16,0-1 1-16,-3 0-2 0,-2 0-3 0,2-1 0 15,-2 1 5-15,-13 1-3 0,23-1-2 0,-23 1 4 16,19-3-1-16,-19 3-2 0,16-1 0 0,-16 1-2 15,13 0-4-15,-13 0-10 0,0 0-18 0,16-1-23 16,-16 1-7-16,0 0-44 0,13-2-30 0,-13 2-36 16,0 0-54-16,0 0-37 0,0 0-27 0,9-5-29 15,-9 5-44-15,0 0-351 0,0 0-221 16</inkml:trace>
  <inkml:trace contextRef="#ctx0" brushRef="#br0" timeOffset="-55480.79">7256 12489 187 0,'-1'-17'351'0,"1"17"-78"0,-3-14 8 0,3 14-72 16,-1-15 37-16,1 15-68 0,-1-12 33 0,1 12-74 16,-3-12 39-16,3 12-58 0,0 0 22 0,-2-13-69 15,2 13 31-15,0 0-62 0,0 0 51 0,-2-11-42 16,2 11 59-16,0 0-51 0,0 0 41 0,0 0-56 15,0 0 44-15,0 0-51 0,0 0 57 0,0 13-56 16,0-13 49-16,0 0-60 0,0 14 46 16,0-14-57-16,0 0 51 0,2 13-57 0,-2-13 54 15,0 0-54-15,1 13 46 0,-1-13-53 0,0 0 47 16,0 14-56-16,0-14 46 0,0 0-50 0,1 17 54 16,-1-17-53-16,-1 13 51 0,1-13-50 0,0 16 58 15,0-16-58-15,0 20 54 0,-1-8-55 0,1-12 56 16,0 24-56-16,-2-10 59 0,2-1-57 0,-1 1 58 15,0 2-55-15,-1 0 51 0,1 1-57 0,0 0 55 16,0 1-54-16,-2 0 59 0,2 1-56 0,-2-1 6 16,2 2 7-16,0-1 2 0,-2 1 5 0,2 0-21 15,-2 1 30-15,2-2-1 0,0 5 2 16,-2-1 0-16,2 0 0 0,0-3-5 0,1 0 2 16,-2 1-11-16,1-1 45 0,0 0-47 15,1 0 44-15,-2-1-44 0,1-1 45 0,1 1-54 16,-1-2 44-16,0 1-47 0,-1-2 48 0,1 1-47 15,0-2 44-15,-1-1-44 0,0-2 43 0,1 1-45 16,-2 0 44-16,1-1-47 0,-1 1 48 0,1-3-49 16,0 3 47-16,0-2-45 0,-1 0 48 0,0 0-52 15,1 0 8-15,-1 0 0 0,3-11 3 16,-4 20-3-16,2-9 6 0,-1 0 0 0,0-1-1 0,0-1 1 16,1 2 2-16,-1-2-2 0,3-9-2 0,-4 18 1 15,4-18 0-15,-5 17 0 0,5-17 4 16,-3 15-1-16,3-15 1 0,-2 13-1 0,2-13-6 15,-1 12 2-15,1-12 1 0,0 0 0 0,-2 14 2 16,2-14-2-16,0 0 3 0,-2 12 1 0,2-12 1 16,0 0 1-16,0 0-1 0,-3 11-10 0,3-11-49 15,0 0-56-15,0 0 6 0,0 0-104 0,0 0-18 16,0 0-127-16,0 0-21 0,4-15-57 16,-4 15-72-16,5-18-274 0,-2 4-298 0</inkml:trace>
  <inkml:trace contextRef="#ctx0" brushRef="#br0" timeOffset="-54942.18">7262 12432 182 0,'0'0'212'0,"4"-9"-29"0,-4 9-18 16,0 0-17-16,4-11-21 0,-4 11-10 0,4-8-7 15,-4 8 41-15,0 0-16 0,4-13 41 0,-4 13-69 16,1-11 3-16,-1 11-3 0,0 0 44 0,-1-14 51 16,1 14-73-16,-1-11 24 0,1 11-54 15,-2-12 51-15,2 12-40 0,0 0-2 0,-2-15-13 0,2 15-12 16,0 0-12-16,-2-12-11 0,2 12-14 15,0 0-12-15,0 0-9 0,-3-11 0 0,3 11 40 16,0 0-59-16,0 0 49 0,0 0-57 0,-6 12 51 16,6-12-48-16,-4 15 47 0,2-6-54 0,1 2 49 15,-3-1-57-15,3 3 53 0,-2 0-58 0,1 3 55 16,0-2-58-16,1 1 57 0,-2 1-61 0,2 0 56 16,0-2-60-16,1-1 18 0,-1 2-108 0,-1-2-43 15,2 0-108-15,0-1-108 0,0 0-114 16,0-12-275-16,2 18-284 0</inkml:trace>
  <inkml:trace contextRef="#ctx0" brushRef="#br0" timeOffset="-54477.86">7260 12407 138 0,'0'0'332'0,"0"0"-63"0,2-10 2 16,-2 10-55-16,0 0 14 0,4-9-75 0,-4 9 50 16,0 0-77-16,7-8 56 0,-7 8-63 15,0 0 46-15,10-5-64 0,-10 5 54 0,13-4-56 16,-13 4 45-16,14-2-63 0,-14 2 50 0,19-3-61 15,-19 3 46-15,24-1-58 0,-11 0 45 0,1-1-54 16,3 1-2-16,0-1 49 0,1 1-68 0,3-2 53 16,-1 2-55-1,1 0 46-15,2 0-52 0,0 1 56 0,3-2-56 0,1 2 48 0,0-2-58 0,1 1 54 16,1 1-60-16,1 0 53 0,0 0-62 0,2 1 52 16,5 1-42-16,2-1 11 0,0 0-3 0,-2 1 0 15,0 1 4-15,1-2-1 0,-1 0 1 16,-2 1-2-16,-5-1 2 0,1 2 6 0,-2-2-9 15,2 1 2-15,-3-2 0 0,-1 1-2 16,-5 0 4-16,1-1-4 0,-3 0 6 0,-2 1-8 16,-1-1-4-16,-3 0-2 0,0 0-2 0,-1 0-8 15,-13 0-3-15,21 1-25 0,-21-1-49 0,18 0-53 16,-18 0-10-16,13 1-104 0,-13-1-27 0,0 0-90 16,10 5-52-16,-10-5-49 0,0 0-320 0,0 0-304 15</inkml:trace>
  <inkml:trace contextRef="#ctx0" brushRef="#br0" timeOffset="-53659.95">7136 13535 157 0,'0'0'290'0,"0"0"-37"0,-13 2-26 15,13-2-12-15,0 0-55 0,0 0 28 0,0 0-62 16,-9 4 53-16,9-4-68 0,0 0 57 0,0 0-57 16,0 0 55-16,0 0-67 0,0 0 50 0,0 0-52 15,0 0 50-15,0 0-60 0,0 0 41 0,0 0-60 16,0 0 43-16,0 0-54 0,12 3 48 0,-12-3-60 15,14 0 52-15,-14 0-56 0,18-2 51 16,-18 2-63-16,24-2 52 0,-24 2-55 0,27-1 45 16,-12-1-50-16,0 2 54 0,3-2-56 0,0 1 50 15,1 0-56-15,-1 1 46 0,3-1-52 0,0-1 49 16,-1 1-60-16,3 0 57 0,0 0-52 0,2 0 65 16,1-1-50-16,-1 0 41 0,2 1-57 15,-1 1 49-15,1-2-51 0,-1 1 36 0,1 0-27 0,-1-1 38 16,-1 1-42-16,2 1 41 0,0-3-42 15,0 2 45-15,0 0-44 0,1-1 42 0,-1 0-46 16,-2-1 6-16,2 2-4 0,0-1 1 0,0 1-1 16,0-1 2-16,-1 0 1 0,0 0-2 15,-2 0 2-15,2 1-1 0,-1-2 3 0,-3 1-2 0,1 1-1 16,-2-1 1-16,-1 1-1 0,2 0-2 16,-3-1 2-16,0 1 0 0,-1 0-1 0,0 0-1 15,0 0 0-15,-2-1-1 0,0 0-1 0,-4 2 0 16,1-1 2-16,0-1-3 0,-1 1-15 0,-12 1-16 15,20-3-29-15,-20 3 6 0,15-4-88 0,-15 4-4 16,14-3-101-16,-14 3-13 0,9-5-102 0,-9 5-47 16,0 0-74-16,7-10-303 0,-7 10-310 0</inkml:trace>
  <inkml:trace contextRef="#ctx0" brushRef="#br0" timeOffset="-52813.18">8314 12401 413 0,'1'-11'317'0,"-1"11"1"16,0 0-70-16,0 0-20 0,8-4-12 0,-8 4 43 16,0 0-79-16,15 1 24 0,-15-1-81 0,15 3 42 15,-15-3-49-15,20 6 42 0,-10-2-54 0,3 0 40 16,-2-1-71-16,2 2 43 0,3-1-63 0,-4 2 42 15,4 0-53-15,-2-2 54 0,1 3-62 0,-2-2 47 16,2 1-60-16,-2 2 51 0,1-2-63 0,-1 1 47 16,0 0-56-16,-1 1 58 0,0 1-60 0,-1 0 51 15,1 1-51-15,-3-1 49 0,2 3-57 0,-2-2 50 16,0 2-56-16,-1 0 57 0,1 1-52 0,-3 1 57 16,1 0-59-16,-1 0 58 0,2 1-60 0,-3-1 55 15,0 2-57-15,0-1 56 0,-1 1-55 16,0 0 5-16,0 0 5 0,-1 0 4 0,0 1 1 15,-1-2 3-15,0 1 4 0,0 1-2 0,-2-2 4 16,2 0-19-16,-2-1 25 0,-2 3 0 0,2-1-1 16,-1-1-1-16,0 1 2 0,-2-1-3 0,1 1 0 15,-3-2-1-15,1 2 1 0,0-2-1 0,-1 1-9 16,0-1 13-16,-1 1-4 0,1-1-3 0,-1-1-2 16,1 0 42-16,0 0-55 0,0 1 51 15,-2-1-52-15,1 0 44 0,1-1-47 16,-2 0 50-16,1 2-55 0,0-3 47 0,-1 1-48 0,1-1 50 15,-2 1-50-15,2-1 47 0,-1 0-47 0,-1 0 48 16,0-1-48-16,0 1 49 0,-2-2-49 16,2 1 48-16,-1 0-50 0,2-1 51 0,-2 0-46 15,1-1 4-15,0-1 4 0,1 1 3 0,-2-2 2 16,1 1 2-16,0-1 15 0,-2 0-18 0,1 0-4 16,0 0 6-16,-1-1 0 0,-1-1 1 0,-1 0-12 15,-1 0-36-15,2-1-10 0,-2 1-98 0,-2-2-21 16,0 2-123-16,2-2-31 0,-2 1-95 0,-1-1-80 15,3-1-303-15,-1 1-341 0</inkml:trace>
  <inkml:trace contextRef="#ctx0" brushRef="#br0" timeOffset="-51933.8">8813 12819 123 0,'0'0'349'0,"0"0"-67"0,6-6 6 0,-6 6-55 16,0 0 30-16,0 0-77 0,8-6 44 0,-8 6-84 15,0 0 49-15,0 0-78 0,0 0 34 0,0 0-57 16,0 0 54-16,0 0-41 0,0 0 44 0,0 0-53 15,0 0 48-15,0 0-65 0,0 0 43 16,-5 14-65-16,5-14 46 0,-7 9-67 0,2-1-3 16,5-8-2-16,-8 16-2 0,4-8-4 0,4-8-4 15,-6 18-4-15,6-18 1 0,-1 20-2 0,1-20 3 16,5 21-1-16,-1-10 1 0,1-2 3 16,1 2-4-16,3-2 1 0,4 1-2 0,-1-2-2 15,3 1 3-15,0-2-8 0,4 2-1 0,-2-5-5 16,1 1 3-16,1 0 0 0,-2-2-1 0,0-2 6 15,-2-1 0-15,0 0-22 0,-2-3 24 0,2-2-20 16,-2-1 24-16,0-1-23 0,-2-1 20 0,-1-2-25 16,-2-1 24-16,1-2-5 0,-4 0-4 0,-2-1 0 15,-2 0-2-15,0 1-4 0,-3-2-2 0,-2 0-2 16,-1 1 45-16,-3 0-57 0,-2 0 51 0,-3 0-57 16,-2 2 51-16,-2 2-58 0,-1 0 55 0,-1 2-61 15,2 3 52-15,1 0-71 0,-2 4 25 0,1 0-78 16,2 2 7-16,-2 2-98 0,2 0-12 15,0 2-107-15,3 1-32 0,1 1-54 0,0 2-406 0,5-3-339 16</inkml:trace>
  <inkml:trace contextRef="#ctx0" brushRef="#br0" timeOffset="-51314.95">9169 12903 289 0,'0'0'335'0,"0"0"-52"0,-13-2-20 0,13 2-15 16,0 0-6-16,0 0-19 0,0 0-19 0,0 0-30 15,0 0-27-15,0 0-15 0,0 0-12 0,16-1-11 16,-16 1-1-16,15 1 1 0,-15-1-11 0,24 2-5 16,-10-1-9-16,0-1 5 0,6 1 3 0,-4 0-9 15,5 1-8-15,0-1-9 0,0 0-7 0,4 0-2 16,2 0-5-16,1 1-9 0,2-2 3 0,0 1-6 16,1 0-5-16,2-1-7 0,4 1-2 0,2 0-1 15,0 0-8-15,1 1 2 0,0-1-18 16,-2 1 27-16,3 0-25 0,-3 0 22 0,1-1-26 15,-1 2 15-15,1-2-15 0,0 1 22 0,-1-1-23 16,-1 0 27-16,1 1-25 0,0-1 22 0,-3 0-24 16,-3 0 23-16,2-1-27 0,-2 1 26 0,5-1-28 15,-5 2 26-15,2-2-26 0,2 1 21 0,-4 0-18 16,0-1 27-16,1 1-26 0,-2-1 23 0,-1 0-26 16,1 2 24-16,-2-1-28 0,-1-1 27 0,1 0-22 15,-6 0 22-15,1 0-24 0,-1 0 27 0,-1 0-25 16,-2 0 23-16,1-1-20 0,-2 1 17 0,-1 0-23 15,-1-2 27-15,-4 2-31 0,1 0 30 0,-1 0-31 16,0-1 29-16,1 1-28 0,-14 0 24 16,23 0-27-16,-23 0 25 0,19-1-26 0,-19 1 29 15,17 0-24-15,-17 0 23 0,14 0-24 0,-14 0 23 16,12-1-24-16,-12 1 26 0,12 1-28 0,-12-1 26 16,0 0-25-16,13 0 18 0,-13 0-30 0,0 0 9 15,0 0-45-15,14-1-32 0,-14 1-36 0,0 0-42 16,0 0-61-16,0 0-58 0,0 0-37 0,0 0-42 15,-3-10-73-15,3 10-249 0,0 0-198 0</inkml:trace>
  <inkml:trace contextRef="#ctx0" brushRef="#br0" timeOffset="-49737.82">2130 9601 351 0,'0'0'314'0,"-23"0"-20"0,23 0 5 15,-14 0-60-15,14 0 3 0,-13 0-48 16,13 0 0-16,0 0-38 0,-15 0 1 0,15 0-33 15,0 0 7-15,0 0-28 0,0 0 4 0,0 0-29 16,0 0 2-16,0 0-24 0,0 0 17 0,15-1-17 16,-15 1 8-16,17 0-10 0,-17 0 4 0,22 0-10 15,-9 0 18-15,4 0-12 0,1 0 13 0,2 1-14 16,3-1 20-16,3 2 14 0,3-1-14 16,1-1-6-16,-2 1-10 0,3-1-12 0,1 1-6 0,-2-1-9 15,1 1-3-15,0-1-2 0,-1 1-2 0,1 1-8 16,0-2-3-16,-1 1 0 0,0-1-1 15,-1 0 0-15,1 1 0 0,-4-1 1 0,2 0-1 16,-3 0-2-16,-2 0-1 0,-2 0-1 0,1 2 1 16,-2-4 8-16,0 4 0 0,-2-4 2 15,-3 2 0-15,-1 0-1 0,0 0-1 0,-14 0 0 16,24-1 4-16,-24 1-4 0,21 0-57 0,-21 0 60 16,17-1 0-16,-17 1-2 0,16 0-3 0,-16 0-57 15,13 0 62-15,-13 0-5 0,14-2-2 0,-14 2-7 16,0 0 4-16,15-1-3 0,-15 1 0 0,0 0-50 15,17-1 60-15,-17 1-51 0,0 0 52 0,14 0-48 16,-14 0 54-16,0 0-56 0,13-1 57 0,-13 1-51 16,0 0 55-16,0 0-58 0,12-1 56 0,-12 1-58 15,0 0 40-15,0 0-37 0,0 0-36 0,0 0-67 16,12-1-90-16,-12 1-88 0,0 0-136 0,0 0-122 16,0 0-293-16,-9-4-409 0</inkml:trace>
  <inkml:trace contextRef="#ctx0" brushRef="#br0" timeOffset="-48902.11">1361 9353 365 0,'0'0'394'0,"5"-10"-33"16,-5 10-42-16,0 0-33 0,0 0-31 16,-2-15-28-16,2 15-31 0,-7-9-24 0,7 9-13 15,-9-8-14-15,9 8-17 0,-13-7 14 0,13 7-20 16,-11-7-4-16,11 7-22 0,-12-7-2 0,12 7-26 15,-11-5 4-15,11 5-23 16,-13-4 6-16,13 4-21 0,-16-1 7 0,16 1-20 0,-16 1 5 16,4 1-12-16,2 2 5 0,-1-1-10 0,1 1 3 15,-1 1-2-15,2 0-3 0,-2-1-3 16,2 3-1-16,2-1-1 0,-1-1-1 0,1 2-1 0,0-1-1 16,7-6 6-16,-11 12-15 0,11-12 12 15,-4 12-2-15,4-12 7 0,-1 11 1 0,1-11 5 16,3 10-2-16,-3-10 3 0,10 12-6 0,-5-6-2 15,5 0-4-15,-1 0 6 0,1 1-17 0,2 0 3 16,-3 0 10-16,4 0-5 0,-2 0 2 0,0 2-4 16,0-2-3-16,-3 0 6 0,2 2 0 0,0-2-1 15,-4 1-2-15,3-1 4 0,-2 0-3 0,0 2 1 16,-1-2 2-16,1 0 0 0,-2 0 4 0,0 0-10 16,-5-7-2-16,6 13 19 0,-6-13 16 0,2 10 2 15,-2-10 14-15,-2 11-5 0,2-11 5 0,-11 8 0 16,5-3 1-16,-6-2-1 0,1 0-8 0,-3-2-2 15,1 1-8-15,-5-2-2 0,0 0-11 0,-1-2-1 16,-3 0-20-16,3-1-31 0,0-3-64 16,-4 2-96-16,6-1-114 0,-1-1-133 0,2-1-627 15,2 0-688-15</inkml:trace>
  <inkml:trace contextRef="#ctx0" brushRef="#br0" timeOffset="-47917.25">1882 13350 405 0,'0'0'348'0,"-12"-1"-28"15,12 1-25-15,-13-1-12 0,13 1-16 16,-12-1-9-16,12 1-34 0,-12-1-9 0,12 1-30 16,0 0-1-16,-14-2-33 0,14 2-3 0,0 0-28 15,0 0-8-15,-12-1-24 0,12 1-5 0,0 0-22 16,0 0 3-16,0 0-13 0,0 0 7 0,-14-1 0 15,14 1 1-15,0 0-11 0,0 0-8 0,14 2 4 16,-14-2-3-16,13 3 0 0,-13-3 3 0,21 2-7 16,-7-1 8-16,3 0 17 0,1 1 3 0,2 0 0 15,6 0 4-15,0 0 2 0,3 0-4 16,0-1-10-16,0 2-4 0,2-2-2 0,1 1-1 0,1-2-21 16,3 1 25-16,-4 1-31 0,0-2 32 0,1 0-38 15,-2 0 32-15,1 0-33 0,-2 0 26 16,1-2-29-16,-2 2 27 0,1-1-26 0,-2 1 25 15,-1-1-32-15,-5 0 28 0,-1 1-34 0,1-1 25 16,-3 1-28-16,0-1 28 0,0 1-31 0,-3 0 28 16,-1-2-28-16,-2 2 26 0,1 0-28 0,-2-1 23 15,0 1-20-15,-12 0 21 0,23 0-25 0,-23 0 22 16,21-1-22-16,-21 1 21 0,18 0-27 0,-18 0 30 16,16-1-31-16,-16 1 20 0,16 0-25 0,-16 0 23 15,12-1-36-15,-12 1 13 0,12-1-55 16,-12 1-2-16,0 0-101 0,14-3-8 0,-14 3-64 15,0 0-48-15,0 0-113 0,0 0-60 16,0 0-96-16,0 0-358 0,-4-10-496 0</inkml:trace>
  <inkml:trace contextRef="#ctx0" brushRef="#br0" timeOffset="-47069.15">949 13404 316 0,'0'0'549'0,"0"-10"-127"0,0 10-76 0,0 0-53 15,-1-12-31-15,1 12-32 0,0 0-25 0,0 0-14 16,0 0-19-16,0 0-23 0,0 0-17 15,0 0-15-15,0 0-13 0,0 0-9 0,5 7-3 16,-5-7-6-16,0 15-11 0,0-15-10 0,0 19-10 16,0-6-7-16,0-3 1 0,-2 2-7 0,0 2 5 15,1-3-10-15,-2 2-2 0,0-1 4 0,1-1-5 16,-3 2-2-16,3-3-2 0,-1 0 1 0,-1-1-8 16,4-9 5-16,-5 17-9 0,5-17 11 0,-6 12-7 15,6-12 8-15,-4 10-8 0,4-10 6 0,0 0-9 16,-10 8-3-16,10-8-5 0,0 0 9 0,0 0-13 15,-7-10 8-15,7 10-11 0,-4-14 8 16,2 2-10-16,2 0 15 0,0-2-10 0,0-3 10 0,0 0-15 16,4-2 12-16,-2 0-10 0,1 0 10 15,3-2-9-15,2 2 9 0,-2 0-19 0,1 1 15 16,3 1-18-16,1 2 12 0,-3 2-13 0,3 2 8 16,1 0-11-16,-1 1 6 0,1 2-5 0,1 2 3 15,0-1-4-15,-2 3 7 0,0 1-6 0,0 1 6 16,-11 2-2-16,23-1 1 0,-23 1 1 0,23 3 2 15,-23-3-6-15,17 7 2 0,-7-1-5 0,-4-1 7 16,1 1 7-16,-7-6-1 0,10 15-5 0,-10-15 11 16,3 16-13-16,-3-16 6 0,-5 18-4 15,-1-9 4-15,1 0-8 0,-3 0 7 0,-4 1-7 16,1-2 8-16,-2-1-6 0,1 0 7 0,-3-1-3 16,-1-1 6-16,2 0-5 0,-1-1 6 15,2-2-3-15,-1 0 8 0,2-1-5 0,12-1 5 16,-24 2-6-16,24-2 0 0,-14 1-10 0,14-1 10 15,-15 1-6-15,15-1 2 0,0 0-4 0,-12 3 3 16,12-3-11-16,0 0 7 0,0 0-6 0,3 9 9 16,-3-9-9-16,13 10 3 0,-4-4 2 0,3 3 1 15,1-1-4-15,0 2 16 0,1 0 0 0,2 1 12 16,-1 0-3-16,1 1 9 0,1 0-11 16,-2 0 11-16,-1-1-2 0,-1-1-6 0,-2 0-21 15,1-1-36-15,-4 1-50 0,0 1-53 0,-1-4-75 0,-1 1-85 16,-6-8-126-16,6 14-126 0,-6-14-403 15,2 12-542-15</inkml:trace>
  <inkml:trace contextRef="#ctx0" brushRef="#br0" timeOffset="-46045.28">2426 10021 222 0,'-14'-2'283'0,"14"2"-14"15,-10-2-47-15,10 2-7 0,0 0-18 0,-13-4-11 16,13 4-16-16,0 0-13 0,-11-2-19 16,11 2-18-16,0 0-18 0,0 0-14 0,-10-3 1 15,10 3 6-15,0 0 5 0,0 0 2 0,0 0 1 16,0 0 11-16,0 0 5 0,0 0 5 0,11 3-1 15,-11-3-3-15,15-1-60 0,-15 1 47 0,22-2-61 16,-8 2 51-16,3-1-59 0,2 0 52 0,0 0-64 16,2 0 53-16,0-2-64 0,2 2 54 0,3-2-63 15,-2 2 54-15,1-1-59 0,0 1 54 16,1-2-54-16,-5 1 49 0,0 1-53 0,-1-1 50 0,1 0-58 16,-3 0 53-16,-1 0-55 0,-4 1 56 15,1 0-57-15,-2 0 53 0,-12 1-60 16,20-2 52-16,-20 2-58 0,17-2 42 0,-17 2-93 15,13-1-8-15,-13 1-124 0,0 0-29 0,0 0-90 16,12 0-91-16,-12 0-82 0,0 0-297 0,0 0-323 16</inkml:trace>
  <inkml:trace contextRef="#ctx0" brushRef="#br0" timeOffset="-44331.14">2421 10021 194 0,'-6'-7'308'0,"6"7"-35"0,0 0-9 0,0 0-7 16,0 0-20-16,0 0-14 0,0 0-14 0,-5-8-16 15,5 8-14-15,0 0-21 0,0 0-15 0,0 0-11 16,0 0-9-16,0 0-11 0,0 0-5 0,0 0-6 16,0 0-4-16,0 0-2 0,0 0-3 15,-8 5-8-15,8-5 0 0,0 0-8 16,-5 12-9-16,5-12-13 0,-3 13-2 0,3-13 0 16,-5 15-3-16,2-5-8 0,0 1-5 0,1 1-3 15,-1 3-2-15,-1-2-2 0,0 2-7 0,0 2 0 16,2-1-5-16,-3 0-4 0,1 2 2 0,0 0-2 15,0 4-1-15,0-2-6 0,1 3 1 0,-1-1 5 16,0 1 1-16,1-1-2 0,-2 2 1 16,3 0-6-16,-2 1 6 0,0-2-54 0,1 2 70 0,1 2-53 15,-1-1 56-15,1 0-57 0,-1 2 62 0,1-1-54 16,-1 2 63-16,2-2-55 0,-3 1 55 0,3 0-9 16,-2 0-7-16,3 1-6 0,-1 0-7 15,1-1-1-15,-1 0-3 0,-1 1-4 0,2 0-1 16,-1-2 2-16,0 1-6 0,1 0-3 0,0 2 1 15,-2-1-51-15,2-2 60 0,-1 2-45 0,0-2 46 16,1 1-47-16,0-2 55 0,-1 1-51 0,1-1 59 16,0 0-59-16,-2 1 61 0,2-1-58 0,0-1 54 15,0 2-58-15,-1-2 65 0,1 0-65 0,-1 2 58 16,1-3-56-16,0-1 49 0,-2 2 3 0,1-1-4 16,1 0-4-16,-1-1-1 0,0 2-2 0,-1-1-5 15,-1 0 0-15,3-1-3 0,0 1 3 16,-2-2-3-16,1 1-1 0,0-2 0 0,0 0-12 15,-1 0 11-15,2-1-45 0,-1 0 53 0,-2 1-48 16,3-1 56-16,-2-1-45 0,1 2 55 0,-1-1-56 16,0-1 56-16,0 0-56 0,0 2 55 0,0-2-53 15,0 0 51-15,1 0-49 0,-3 0 50 0,3 1-50 16,-2-2 57-16,2 1-59 0,-3-1 56 0,4 0-55 16,-3 1 56-16,1-2-57 0,1 1 54 0,-1-1-55 15,-1 0 58-15,2 0-55 0,0-1 62 0,-1 1-65 16,0-1 58-16,1-1-9 0,0 1 1 0,-3-1-9 15,2 0 5-15,1-2-4 0,0 0-6 16,0 1 6-16,-2-2-1 0,2-1-3 0,-2 2-4 16,2-2-1-16,-1 0-2 0,-1 1 0 15,0-1 4-15,1 0-2 0,-1-1-1 0,0 0-2 16,0 1 6-16,1-1-5 0,-1 0-4 0,-1-1 8 16,4-9 0-16,-5 17-3 0,1-9-1 0,4-8 2 15,-5 17-54-15,5-17 62 0,-6 14-54 0,6-14 57 16,-4 15-48-16,4-15 48 0,-4 10-46 0,4-10 57 15,-3 11-60-15,3-11 60 0,-2 10-53 0,2-10 55 16,0 0-56-16,-4 12 52 0,4-12-55 0,0 0 43 16,-3 10-42-16,3-10 62 0,0 0-58 15,0 0 57-15,-2 10-57 0,2-10 56 0,0 0-63 0,0 0 66 16,0 0-61-16,0 0 60 0,-1 11-59 0,1-11 58 16,0 0-59-16,0 0 57 0,0 0-56 15,0 0 56-15,10 6-57 0,-10-6 43 0,0 0-37 16,11 2 44-16,-11-2-43 0,13 2 52 0,-13-2-57 15,14 1 56-15,-14-1-53 0,18 0 53 0,-18 0-51 16,19 1 42-16,-19-1-47 0,25 0 54 0,-14 1-56 16,2 1 24-16,0-2-16 0,2 0 53 0,-1 0-55 15,1 0 50-15,1 0-52 0,0 0 53 0,1 1-52 16,2-1 50-16,0 0-53 0,-2 0 53 0,2 0-52 16,-4 0 50-16,4-1-50 0,-2 2 56 0,-2-2-56 15,2 1 35-15,-3 0-29 0,3 0 48 16,-3 0-49-16,0-2 46 0,1 2-51 0,-1 0 54 15,0-1-52-15,0 1 51 0,0 0-51 0,1 0 48 16,0 0-50-16,-2-1 50 0,2 1-49 0,-1 0 48 16,0-1-50-16,-1-1 52 0,0 4-49 0,-1-4 51 15,-12 2-53-15,22 0 57 0,-22 0-56 0,17 0 51 16,-17 0-49-16,15-1 56 0,-15 1-57 0,12-1 53 16,-12 1-52-16,0 0 47 0,15 0-49 0,-15 0 43 15,0 0-42-15,13-1 42 0,-13 1-47 0,0 0 52 16,0 0-53-16,0 0 50 0,14 0-46 15,-14 0 50-15,0 0-65 0,0 0 47 0,0 0-65 16,0 0 53-16,14 0-64 0,-14 0 52 16,0 0-57-16,0 0 62 0,0 0-67 0,0 0 62 15,0 0-60-15,14-1 71 0,-14 1-68 0,0 0 54 16,0 0-61-16,0 0 55 0,0 0-16 0,14 0-13 16,-14 0-15-16,0 0-13 0,0 0-13 0,0 0-27 15,13-1-41-15,-13 1-46 0,0 0-45 0,0 0-54 16,11-5-69-16,-11 5-317 0,0 0-204 0</inkml:trace>
  <inkml:trace contextRef="#ctx0" brushRef="#br0" timeOffset="-42947.22">1671 11230 101 0,'0'0'318'15,"0"0"-49"-15,-15 2-23 0,15-2-52 0,-14 3 22 16,14-3-59-16,-13 1 24 0,13-1-52 16,-16 2 27-16,16-2-24 0,-13 2 16 0,13-2-34 15,-13 1 4-15,13-1-27 0,-12 1 14 0,12-1-25 16,0 0 15-16,-15 2-22 0,15-2 11 16,0 0-20-16,0 0 10 0,-14 3-24 0,14-3 17 15,0 0-13-15,0 0 17 0,0 0-9 0,0 0 8 16,0 0-13-16,0 0 7 0,0 0-14 0,0 0 10 15,0 0-11-15,10 6 8 0,-10-6-17 0,17 0 6 16,-17 0-12-16,29 0 5 0,-9 0-12 0,1 0 7 16,1 0-13-16,7 0 5 0,1 0-7 0,0 0-6 15,0 1 3-15,2-1 1 0,-2-1 5 0,2 1-1 16,0 0-1-16,-1 0-2 0,-1 0-6 0,0-2 4 16,-2 2-2-16,-4 0-2 0,-2 0-4 15,0 0-1-15,-2 0 3 0,-2 0-1 0,-3-1-4 16,0 1 7-16,-2 0-2 0,-13 0-1 0,22 0-6 0,-22 0-2 15,19-1 0-15,-19 1 3 0,16 0-2 16,-16 0 0-16,13 0 2 0,-13 0-4 0,0 0 4 16,14 0-2-16,-14 0 0 0,0 0-2 0,15 0-3 15,-15 0 2-15,0 0-1 0,0 0-2 0,13-1-1 16,-13 1 2-16,0 0 3 0,0 0 0 0,0 0-7 16,11-1 7-16,-11 1 2 0,0 0 0 0,0 0-1 15,0 0-2-15,0 0 13 0,0 0-8 0,0 0 0 16,13 1 0-16,-13-1-32 0,0 0 34 0,0 0-4 15,0 0 0-15,0 0 2 0,0 0-3 0,0 0-7 16,0 0 6-16,0 0-2 0,0 0 2 16,0 0-3-16,0 0-1 0,0 0 0 0,0 0 0 0,14 0 4 15,-14 0 0-15,0 0-17 0,0 0 24 16,0 0-4-16,0 0-1 0,12 2 3 0,-12-2-2 16,0 0 0-16,0 0 1 0,0 0-1 0,12 1-1 15,-12-1 6-15,0 0-3 0,0 0 0 0,0 0-2 16,0 0-6-16,0 0 3 0,13 2-5 15,-13-2 3-15,0 0-3 0,0 0-1 0,0 0-4 16,0 0 0-16,0 0-2 0,0 0-1 0,0 0 3 16,0 0-2-16,0 0 0 0,0 0-1 0,0 0 1 15,-14 0 1-15,14 0 2 0,0 0 0 0,-10-3-7 16,10 3 13-16,0 0-1 0,-12-4 3 16,12 4 0-16,0 0-4 0,-11-6 5 0,11 6 8 0,-7-7-8 15,7 7 0-15,0 0-2 0,-7-9-4 16,7 9 1-16,0 0-1 0,-4-9-1 0,4 9-2 15,0 0 1-15,1-9 1 0,-1 9 4 0,0 0-5 16,8-9-2-16,-8 9 2 0,0 0 1 0,11-4-4 16,-11 4 4-16,0 0 4 0,16-4 0 0,-16 4-5 15,0 0 1-15,11 3 3 0,-11-3 1 0,0 0 0 16,13 6 2-16,-13-6-1 0,5 8 3 0,-5-8 3 16,4 8 0-16,-4-8-2 0,0 0 4 0,-1 15-2 15,1-15 0-15,-6 9-1 0,6-9 2 0,-8 9-3 16,8-9 7-16,-9 7 1 0,9-7-2 15,-12 5 2-15,12-5 1 0,-14 3 2 0,14-3 2 16,-13-1 8-16,13 1 4 0,-11-5 1 0,11 5-1 16,-13-6-1-16,13 6-5 0,-6-9-6 0,6 9-6 15,-6-11-11-15,6 11-8 0,2-12-5 0,-2 12-9 16,4-13-15-16,-4 13-20 0,5-11-20 0,-5 11-34 16,9-8-26-16,-9 8-55 0,9-7-21 0,-9 7-65 15,0 0-13-15,12-1-40 0,-12 1-35 0,0 0-340 16,7 11-214-16</inkml:trace>
  <inkml:trace contextRef="#ctx0" brushRef="#br0" timeOffset="-42487">1716 11672 115 0,'0'0'491'0,"0"-14"-43"0,0 14-63 16,-2-13-18-16,2 13-35 0,-3-13-10 0,3 13-37 15,-8-13-17-15,8 13-36 0,-5-14-35 0,5 14-33 16,-8-11-29-16,8 11-18 0,-9-8-22 0,9 8-11 16,-12-6-18-16,12 6-11 0,-15-2-14 0,15 2-7 15,-17 4-10-15,5-1-3 0,2 2-1 0,0 2-4 16,-1 3 1-16,0 0-7 0,1 1 2 16,-1 1-4-16,3 1-7 0,-1 1 8 0,1-1-6 0,4 1 4 15,-1-1 5-15,0 2 3 0,3-2 7 0,1-1 23 16,1-12 8-16,1 23 8 0,5-13 10 15,-3 0 5-15,2 0-16 0,2-3 24 16,1 0-7-16,4 0-8 0,-1-3-8 0,3 0-18 16,1-2-9-16,-2-1 0 0,4 0-7 0,-3-1-37 15,2-1-47-15,-2 1-60 0,0-1-59 0,-1 0-34 16,0 0-73-16,-13 1-77 0,19-4-118 0,-19 4-103 16,15-3-345-16,-15 3-500 0</inkml:trace>
  <inkml:trace contextRef="#ctx0" brushRef="#br0" timeOffset="-41478.32">2708 10410 537 0,'0'0'441'0,"-6"-11"-15"15,6 11-66-15,-5-12-13 0,5 12-39 0,-6-8-26 16,6 8-43-16,-5-7-48 0,5 7-35 16,0 0-37-16,-5-8-28 0,5 8-17 0,0 0-14 0,0 0-9 15,0 0-14-15,-8 5 0 0,8-5-9 16,0 0 1-16,-4 15-1 0,4-15-3 16,-1 13-5-16,1-13 3 0,-3 14-2 0,3-14-4 15,-2 17 1-15,2-17-4 0,-3 15 0 0,3-15-3 16,-1 14-2-16,1-14 2 0,-1 13-1 0,1-13 1 15,0 0 0-15,-1 15 5 0,1-15 6 0,0 0 0 16,-2 11 4-16,2-11-52 0,0 0 66 0,0 0-59 16,0 0 65-16,0 0-3 0,0 0 8 0,3-14 2 15,-3 14-1-15,4-15-55 0,-4 15 55 0,3-21-41 16,0 12 68-16,-2-2-37 0,2 0 48 0,-3 11-40 16,2-19 37-16,-2 19-48 0,3-16 29 15,-3 16-56-15,2-13 30 0,-2 13-51 0,3-11 34 0,-3 11-45 16,0 0 39-16,0 0-57 0,0 0 60 15,0 0-47-15,0 0 42 0,8 10-40 0,-8-10 37 16,1 18-33-16,0-6 42 0,1 1-31 0,-2 3 38 16,2 1-41-16,-2 1 37 0,1 2-42 0,-1 0-9 15,-1 4-18-15,-1 3-54 0,-1-1-32 0,-1 4-152 16,-2 1-106-16,-1 2-165 0,0-3-524 0,-5 1-691 16</inkml:trace>
  <inkml:trace contextRef="#ctx0" brushRef="#br0" timeOffset="-40706.79">2594 12203 32 0,'-4'-11'533'15,"4"11"-103"-15,0 0-61 0,-4-13-53 0,4 13-35 16,0 0-33-16,0 0-33 0,-2-11-35 0,2 11-19 16,0 0-10-16,0 0-7 0,0 0-15 0,0 0-51 15,0 0 48-15,0 0-65 0,0 0 55 0,-6 12-70 16,6-12 44-16,-2 13-67 0,2-13 50 0,-3 15-63 15,3-15 52-15,-3 15-61 0,3-15 50 16,-3 16-62-16,3-16 57 0,-2 14-60 0,2-14 55 16,-3 11-61-16,3-11 65 0,0 0-59 15,-1 15 70-15,1-15-52 0,0 0 64 0,0 0-67 16,0 0 60-16,0 0-65 0,0 0 64 0,0 0-60 16,0 0 52-16,0 0-38 0,6-14 55 0,-6 14-50 15,8-17 50-15,-8 17-46 0,6-19 52 0,-6 19-36 16,5-18 40-16,-2 9-35 0,-3 9 35 0,4-15-42 15,-4 15 26-15,3-13-41 0,-3 13 21 16,3-9-44-16,-3 9 25 0,0 0-44 0,5-10 35 0,-5 10-38 16,0 0 45-16,0 0-42 0,0 0 1 0,-5 13 6 15,5-13 2-15,-4 18 1 0,2-7 38 0,-2 0-44 16,0 2 39-16,0 2-42 0,0 0 41 0,0 0-43 16,-1 2 41-16,2 0-59 0,-1 0-1 15,0 0-111-15,0 1 3 0,1-2-89 0,-1 1-133 16,2-4-119-16,-2 1-598 0,2-2-704 0</inkml:trace>
  <inkml:trace contextRef="#ctx0" brushRef="#br0" timeOffset="-39490.63">6460 10385 200 0,'-14'0'372'0,"14"0"-72"16,-20-1 39-16,20 1-93 0,-17-1 50 0,17 1-74 15,-14-3 40-15,14 3-84 0,-13-2 28 0,13 2-78 16,0 0 27-16,-16-3-67 0,16 3 34 0,0 0-57 16,0 0 40-16,-12-2-60 0,12 2 46 0,0 0-60 15,0 0 48-15,0 0-53 0,0 0 48 0,11-2-55 16,-11 2 51-16,14 0-54 0,-14 0 53 0,21-3-59 16,-8 3 57-16,2-1-58 15,3-1 52-15,2 1-55 0,2-2 56 0,2 2-60 0,4-1 60 16,1 0-62-16,-1 0 58 0,2-1-63 0,1 1 51 15,-2 0-48-15,2-1 53 0,4 1-52 0,-5-1 50 16,1 1-57-16,-2 0 61 0,1-1-62 0,-1 0 54 16,2 0-52-16,-3 1 44 0,0 0-57 0,0-1 53 15,-1 1-53-15,-2 0 52 0,1 1-53 16,-4 0 48-16,1-1-48 0,-2 1 58 0,-1-2-47 0,-1 2 7 16,-3 0 6-16,1 1 9 0,-4-1 10 0,1-1 0 15,-3 1 2-15,-11 1-2 0,21-1-1 16,-21 1-1-16,15-1-3 0,-15 1 0 0,15-2-4 15,-15 2-2-15,0 0 0 0,16-1 1 0,-16 1-4 16,0 0-7-16,14-1-12 0,-14 1-24 0,0 0-16 16,0 0-18-16,13 0 37 0,-13 0-84 0,0 0 23 15,0 0-82-15,0 0 17 0,0 0-90 0,12-1 21 16,-12 1-86-16,0 0-40 0,0 0-84 16,0 0-308-16,0 0-251 0</inkml:trace>
  <inkml:trace contextRef="#ctx0" brushRef="#br0" timeOffset="-36747.97">6441 10391 89 0,'-5'-7'385'0,"5"7"-46"16,0 0-65-16,-10-8 37 0,10 8-93 0,0 0 46 15,-10-7-90-15,10 7 38 0,0 0-87 0,-7-4 33 16,7 4-66-16,0 0 43 0,0 0-56 16,0 0 53-16,0 0-57 0,-13 2 53 0,13-2-59 15,0 0 56-15,-5 8-65 0,5-8 45 0,-5 10-51 16,5-10 43-16,-5 11-59 0,5-11 52 0,-4 16-63 16,1-6 53-16,1 1-61 0,-2-1 53 0,0 4-59 15,1 2 1-15,-2-1 0 0,0 1 0 0,1 2 2 16,1-1-18-16,-3 3 21 0,1 0-7 0,0 2-1 15,0-1 4-15,0 0-4 0,1 1 0 16,-1-1 4-16,0 0-5 0,0 0 4 0,0 1 0 16,0-2 2-16,1 1 4 0,0-3 1 0,0-1 2 15,0 0 0-15,0 0-1 0,-1 0-1 0,2 0-1 0,0-3-7 16,-1 1 8-16,1-3-5 0,1-1 1 16,-1-1-2-16,1 1-13 0,2-11 5 0,-4 18 6 15,4-18-4-15,-5 15-2 0,5-15-1 0,-3 11-6 16,3-11 3-16,-2 11-3 0,2-11-3 0,-3 10 21 15,3-10-20-15,0 0 1 0,-2 12-1 16,2-12 2-16,0 0 0 0,-3 10 0 0,3-10 1 16,0 0 1-16,0 0-2 0,0 0 3 0,-1 10-2 15,1-10 0-15,0 0 1 0,0 0-1 0,0 0 0 16,0 0 2-16,0 0-4 0,-3 10 2 0,3-10 8 16,0 0-7-16,0 0 2 0,0 0-2 0,0 0-3 15,0 0 1-15,0 0-1 0,0 0 8 0,0 0-6 16,0 0 0-16,0 0-3 0,-2 9 0 0,2-9 1 15,0 0 1-15,0 0 0 0,0 0 7 16,0 0 0-16,0 0 1 0,0 0-1 0,0 13 5 16,0-13-3-16,0 0-1 0,0 0 1 0,0 0-3 15,-2 11 0-15,2-11-2 0,0 0 1 0,0 0-2 16,-1 12-1-16,1-12 19 0,0 0-24 0,0 0 3 16,-1 13 1-16,1-13-2 0,0 0 6 0,0 0-2 15,-1 10 0-15,1-10 1 0,0 0-5 0,0 0 1 16,0 0-1-16,-2 11 5 0,2-11-1 0,0 0 1 15,0 0-1-15,0 0-6 0,0 0 3 0,0 0-1 16,0 12-1-16,0-12 1 0,0 0 4 16,0 0-3-16,0 0 0 0,0 0 1 0,0 0-1 15,0 0 2-15,0 0 0 0,0 0 2 0,0 0-1 16,0 0 0-16,-1 11 1 0,1-11-3 0,0 0-1 16,0 0 0-16,0 0-1 0,0 0 5 0,0 0-5 15,0 0-16-15,0 0 24 0,0 0-3 0,0 0 0 16,0 0-2-16,0 0-2 0,0 0-2 0,0 0 2 15,0 0 5-15,0 0-1 0,12 1-1 0,-12-1-2 16,0 0-3-16,0 0 0 0,11-2 0 0,-11 2-1 16,0 0 0-16,17-3 2 0,-17 3-1 15,14-2-3-15,-14 2 5 0,16-1-1 0,-5-1 0 16,-11 2 1-16,21-3 0 0,-21 3-1 0,24-3-4 16,-11 2 5-16,-1 0-3 0,3 0 2 0,-1 0 1 15,4-1-5-15,0 1 2 0,-1 0 6 0,0 0-3 16,0 0-1-16,2 1 4 0,-2-1 0 0,2 1-3 15,1-2 2-15,-1 2-6 0,1 0 4 0,-1 0 0 16,2-1 2-16,-1 1 3 0,3 0-2 0,-3 0-1 16,3 0-4-16,2 0 1 0,-1 0-2 0,2 0 1 15,2 0 0-15,0 1 2 0,0-1 4 16,0 0 0-16,0 0 0 0,0 0-1 0,2 0 2 16,-2 2 2-16,0-2 15 0,0 1-21 15,0-1 0-15,0 1-1 0,0 0 3 0,1-1 1 16,-1 1 0-16,0 2 3 0,0-3-13 0,0 1 15 15,1-1-3-15,1 0 3 0,0 0-1 0,0 0-4 16,0 0 3-16,1 0-5 0,0 0-6 0,-2 0 8 16,2 0 2-16,-1 1-1 0,1-1-1 0,0 0-3 15,-1 0-4-15,1 1 1 0,0-1-2 0,-1 1 3 16,0-1 1-16,1 1-1 0,-1-1 0 0,1 2 0 16,0-2 0-16,-1 1-4 0,1-1 0 0,0 2 2 15,-2-2 1-15,2 0 1 0,-2 1-5 0,2-1 0 16,-3 0-4-16,3 0 0 0,-2 1 5 0,0-1-1 15,1 0-2-15,-2 1 3 0,1-1-2 0,-1 1-2 16,0-1 4-16,1 1 3 0,-1 0-6 0,0-1 8 16,-1 2-3-16,1-2-1 0,-1 1 3 15,1-1-1-15,0 0 5 0,1 1-3 0,-1 0 0 16,0-1 0-16,1 0-3 0,0 0-2 0,-2 1-1 16,1-1 2-16,-5 0 1 0,0-1 1 0,1 1 1 15,-1 0-1-15,-1-1 2 0,0 0-2 0,-1 0 1 16,0-1 1-16,1 0-2 0,-2 0-1 0,-1 0 0 15,0-1 1-15,2 0-1 0,-3 1 0 0,1-2-2 16,-1 2-3-16,-3-1 0 0,2 0-3 0,-4 0-1 16,-1 2 1-16,0-1 2 0,-2 0 2 0,-10 2 6 15,20-4 1-15,-20 4-1 0,15-2 0 16,-15 2-5-16,12-3 2 0,-12 3 2 0,11-2 3 16,-11 2-1-16,0 0-1 0,11-3 1 0,-11 3-6 15,0 0 0-15,11-2 4 0,-11 2-6 0,0 0 4 16,0 0 0-16,11-2-1 0,-11 2 5 0,0 0-5 15,0 0 0-15,0 0-1 0,0 0 1 0,0 0 1 16,0 0 1-16,0 0 0 0,13 0 0 0,-13 0 2 16,0 0-3-16,0 0 2 0,6 7 1 0,-6-7 0 15,0 0 3-15,4 11-4 0,-4-11-1 0,2 11-4 16,-2-11 9-16,5 15-5 0,-1-5 4 0,-1 1 0 16,1-1-6-16,2 2 2 0,-1 2 0 0,-1-1-25 15,1 1 34-15,0-1-31 0,0 1 35 16,2 2-31-16,-2-1 28 0,1 1-22 0,-1 0 26 15,2 0-28-15,0 3 31 0,1 0-30 0,0 0 25 16,-1 1-26-16,2-1 26 0,-1 1-2 16,0 1-1-16,1 0-2 0,-1-1-2 0,2 2-1 15,-3-2 1-15,1 2-1 0,2 0 1 0,-1-1-2 16,-1 1 0-16,1-1 1 0,-2 1-2 0,1 0 1 16,0 1 3-16,0-2 4 0,0 1-4 0,1 0-1 15,1 4-2-15,-1-1-2 0,2 0-1 0,-2 0-20 16,2 0 30-16,-1 0-28 0,-1 0 31 0,4 0-29 15,-4 1 31-15,1 0-27 0,2 0 28 0,-3-1-29 16,2 0 30-16,-2 0-29 0,-1 2 27 16,-1-5-28-16,2-1 29 0,-2 2-3 0,0 0-2 15,0 0-1-15,-1-1-3 0,0 0 0 0,0 1 0 16,-1-2 1-16,0-1-3 0,-2 0-1 0,2 0 1 16,-2-2 0-16,1 0 1 0,-1 0-4 0,-1-1-1 15,1 0 5-15,-1 0-3 0,1 0 8 0,-2-2-3 16,2 1-2-16,0-2 2 0,-2 0-4 0,1 0-4 15,2-3 1-15,-3 2 0 0,2-1-21 0,-2-2 31 16,2 1-32-16,-1 0 37 0,-2-11-33 16,4 21 29-16,-4-21-26 0,5 18 29 0,-5-18-27 0,4 16 28 15,-4-16-27-15,4 15 28 0,-4-15-29 16,5 14 28-16,-5-14-26 0,2 13 26 0,-2-13-28 16,4 12 27-16,-4-12-26 0,3 12 26 0,-3-12-24 15,4 11 26-15,-4-11-27 0,2 11 27 0,-2-11-27 16,4 10 27-16,-4-10-28 0,3 10 45 0,-3-10-48 15,2 10 28-15,-2-10-21 0,3 9 25 0,-3-9-24 16,5 9 0-16,-5-9 4 0,0 0-5 0,4 13 2 16,-4-13 3-16,0 0 0 0,5 12 3 0,-5-12 1 15,0 0-3-15,5 11 6 0,-5-11-5 0,0 0 4 16,4 9 1-16,-4-9 1 0,0 0 0 0,4 9 0 16,-4-9-2-16,0 0 1 0,0 0 0 0,0 0 2 15,2 9-1-15,-2-9 2 0,0 0-2 16,0 0 0-16,0 0 1 0,0 0-2 0,0 0-1 15,0 0-2-15,0 0 4 0,7 9-1 0,-7-9-1 16,0 0-1-16,0 0 2 0,0 0-1 0,0 0-3 16,0 0-5-16,0 0-6 0,-10-5-2 0,10 5 7 15,0 0-2-15,-7-6 25 0,7 6-28 0,0 0 21 16,-5-8-26-16,5 8 26 0,0 0-27 0,0 0 27 16,-5-10-38-16,5 10 17 0,0 0-28 0,0 0 27 15,0-12-25-15,0 12 27 0,0 0-20 0,5-7 23 16,-5 7-19-16,0 0 19 0,9-6-16 0,-9 6 21 15,0 0-20-15,11-2 22 0,-11 2-21 16,0 0 40-16,0 0-41 0,13 1 24 16,-13-1-20-16,0 0 22 0,8 8-18 0,-8-8 20 15,0 0-17-15,5 11 2 0,-5-11 22 0,0 0-21 16,0 15 24-16,0-15-24 0,-3 10 23 16,3-10-7-16,-5 11 11 0,5-11-23 0,-7 9 25 0,7-9-24 15,-9 7 21-15,9-7-24 0,-13 5 25 0,13-5-22 16,-14 1 26-16,14-1-27 0,-18-4 26 0,9-1-26 15,0-1 23-15,-1 0-24 0,1-2 36 0,1 1-39 16,-1-2 21-16,4 1-25 0,1-2 10 0,0 2-12 16,4 8-6-16,-1-17-22 0,1 17-29 0,4-15-32 15,-4 15-41-15,5-11-48 0,-5 11-56 16,9-9-9-16,-9 9-53 0,9-6-51 0,-9 6-375 16,0 0-244-16</inkml:trace>
  <inkml:trace contextRef="#ctx0" brushRef="#br0" timeOffset="-35806.63">6691 12654 90 0,'0'0'310'0,"-17"-1"-46"0,17 1-34 0,-17-1-37 16,17 1 8-16,-18-1-58 0,18 1 31 0,-17-1-48 16,17 1 38-16,-13 0-76 0,13 0 62 15,-14 0-69-15,14 0 60 0,0 0-70 0,-16 0 52 16,16 0-57-16,0 0 52 0,0 0-55 0,-17 0 48 15,17 0-47-15,0 0 52 0,0 0-49 16,0 0 56-16,0 0-54 0,0 0 44 0,-9 3-59 16,9-3 56-16,0 0-68 0,0 0 54 0,14 4-64 15,-14-4 52-15,15 2-62 0,-15-2 50 0,25 1-60 16,-12 1 51-16,1 0-58 0,5-1 51 0,0 2-58 16,-1-2 54-16,4 1-62 0,-2 0 56 0,3 2-57 15,-1-2 28-15,2 1-20 0,0 1 59 0,-1-2-55 16,-1 0 51-16,0 1-56 0,-2-1 54 15,1 0-56-15,-2 1 52 0,-1 0-51 0,0-3 50 0,-2 2-44 16,2 0 3-16,-5-1 4 0,2 0 4 0,-2 2 0 16,1-2 4-16,-14-1-1 0,24 1 3 15,-24-1 3-15,20 2-2 0,-20-2-2 0,17 0-4 16,-17 0-5-16,15 2 6 0,-15-2-1 0,12 1 0 16,-12-1-2-16,0 0-6 0,14 2-5 0,-14-2-13 15,0 0-19-15,0 0-24 0,0 0 21 0,0 0-94 16,13-3-9-16,-13 3-134 0,0 0-41 0,0 0-107 15,0 0-105-15,-11-6-332 0,11 6-403 0</inkml:trace>
  <inkml:trace contextRef="#ctx0" brushRef="#br0" timeOffset="-35091.44">6543 12003 32 0,'4'-17'368'0,"-4"17"-58"0,2-14-25 0,-2 14-50 0,1-12 30 15,-1 12-80-15,2-13 54 0,-2 13-74 16,0 0 41-16,1-12-83 0,-1 12 33 0,0 0-64 0,3-12 37 16,-3 12-56-16,0 0 51 0,0 0-55 15,0 0 50-15,0 0-51 0,0 0 59 0,0 0-51 16,0 0 43-16,-6 12-47 0,6-12 34 0,-3 13-61 16,-1-3 48-16,0 1-65 0,2 1 52 0,-2 1-62 15,1 3 4-15,-1-1-1 0,2 2 2 0,-2 1-1 16,0 4 1-16,0 0 0 0,0-1 3 0,2 2 3 15,-2 0-4-15,1-1-4 0,0 1-1 16,0 1 2-16,0-1 5 0,1 1 1 0,-1-1 1 16,0 0 3-16,0-1 3 0,1 0 0 15,-1-3 1-15,0 0-3 0,2-1-1 0,-2-1-1 16,2 1-4-16,0-1-7 0,-2-1 3 0,2-1-1 16,-2-1-4-16,2 0-2 0,1-2-4 0,-1-2 1 15,1-10-4-15,-3 21-4 0,3-21 17 0,-2 17-15 16,2-17 4-16,-1 14-7 0,1-14-2 0,-2 12-1 15,2-12 0-15,0 0-1 0,0 15 1 0,0-15 2 16,0 0-1-16,0 12 0 0,0-12-3 0,0 0 4 16,0 0-1-16,-1 12 0 0,1-12-2 0,0 0 3 15,0 0-2-15,0 0-4 0,0 0-18 0,-1 10-27 16,1-10-33-16,0 0 14 0,0 0-99 0,0 0-5 16,0 0-117-16,0 0-9 0,0 0-76 0,0 0-36 15,1-15-48-15,-1 15-320 0,1-12-297 0</inkml:trace>
  <inkml:trace contextRef="#ctx0" brushRef="#br0" timeOffset="-34541.63">6464 12576 161 0,'0'0'240'16,"0"0"-35"-16,0 0-16 0,0 0-11 0,-7 7-7 16,7-7-12-16,0 0-12 0,0 0-42 0,0 0 39 15,0 0-49-15,0 0 69 0,0 0-58 0,0 0 52 16,-11 3-59-16,11-3 56 0,0 0-61 0,0 0 53 15,0 0-54-15,0 0 44 0,-10 4-59 0,10-4 45 16,0 0-63-16,0 0 42 0,0 0-58 0,-8 6 48 16,8-6-59-16,0 0 51 0,0 0-55 0,0 0 51 15,0 0-58-15,-3 9 55 0,3-9-56 0,0 0 56 16,0 0-53-16,8 7 51 0,-8-7-58 0,0 0 45 16,17 4-61-16,-17-4 52 0,17 1-64 0,-17-1 57 15,23 1-61-15,-11-2 52 0,3 1-63 16,-2-1 26-16,0 0-114 0,0 0-18 0,-2-1-147 15,2 1-30-15,-3-1-98 0,-10 2-101 0,21-5-249 16,-21 5-268-16</inkml:trace>
  <inkml:trace contextRef="#ctx0" brushRef="#br0" timeOffset="-32670.83">6496 12030 260 0,'-14'-1'237'0,"14"1"-36"15,0 0-29-15,0 0-22 0,0 0-11 0,0 0-30 16,0 0 11-16,-13 0-21 0,13 0 34 0,0 0-38 15,0 0 51-15,0 0-61 0,0 0 70 0,0 0-70 16,0 0 56-16,0 0-66 0,0 0 56 0,0 0-56 16,0 0 50-16,16 0-53 0,-16 0 44 0,0 0-51 15,16-1 40-15,-16 1-48 0,15-3 48 0,-15 3-53 16,18-1 48-16,-18 1-54 0,22-2 49 16,-9 1-55-16,-1-1 51 0,2 0-66 0,2 1 52 0,0-1-59 15,2 0 50-15,0 0-61 0,2 0 52 16,1-1-49-16,-1 1 40 0,1-1-56 0,3 1 50 15,2 0-64-15,-3-2 60 0,1 2-58 0,1-1 58 16,0-1-62-16,2 3 64 0,-2-2-61 0,1 2 60 16,2-2-59-16,-1 1 57 0,1 1-52 0,-1-2 45 15,2 2-43-15,-2-1 58 0,2 1-59 0,-1 0 58 16,-1 1-58-16,1-1 55 0,1 1-57 0,-1-1 57 16,1 0-56-16,0 0 53 0,1 1-58 0,-1-2 56 15,2 1-53-15,-1 0 56 0,0 1-57 0,1-1 55 16,-2 1-52-16,2-1 43 0,-1 0-38 0,1-1 43 15,-2 2-44-15,2-1 45 0,-2 1-53 0,-1-2 52 16,2 1-46-16,-1 0 49 0,1 1-49 16,-3-1 30-16,2 1-33 0,0-1 47 0,0 1-48 15,0-1 40-15,-1 1-42 0,0 0 6 0,1-2 1 16,-2 2 5-16,1 0-2 0,-1-1 3 0,0 1 3 16,-1 0 1-16,1-1-2 0,-2 0 0 0,-2 1-1 15,0-1 41-15,-1 0-51 0,1 0 46 0,0-1-49 16,-3 1 47-16,3-1-52 0,-1 2 49 0,0-1-52 15,-2 0 48-15,2 1-52 0,-2-1 49 0,0 0-42 16,0 1 39-16,0-1-39 0,-2-1 45 0,1 1-50 16,-2 0 55-16,1 1-54 0,-3-1 53 0,2 1-58 15,0-1 53-15,-1 0-55 0,-2 1 52 16,3-2-50-16,-3 2 53 0,1-1-52 0,-1 0 46 16,2-1-51-16,-4 2 59 0,2-1-56 0,1 0 49 15,-3 0-47-15,1 1 51 0,0-1-51 16,0 0 51-16,-2-1-50 0,2 1 49 0,-13 1-50 15,20-1 54-15,-20 1-54 0,21-2 51 0,-21 2-48 16,18-1 39-16,-18 1-35 0,15-2 52 0,-15 2-54 16,15-1 42-16,-15 1-48 0,14-1 52 0,-14 1-56 15,16-3 48-15,-16 3-51 0,14-2 55 0,-14 2-55 16,14-1 53-16,-14 1-55 0,15-1 58 0,-15 1-56 16,14-2 54-16,-14 2-51 0,16-1 54 0,-16 1-55 15,14-2 58-15,-14 2-55 0,15-1 56 0,-15 1-56 16,12-3 52-16,-12 3-42 0,12-1-4 15,-12 1 56-15,12-2-60 0,-12 2 56 0,11-3-64 16,-11 3 51-16,13-2-56 0,-13 2 59 0,12-3-58 16,-12 3 60-16,12-1-51 0,-12 1 52 0,12-2-49 15,-12 2 52-15,0 0-58 0,14-2 63 0,-14 2-57 16,0 0 38-16,11-3-33 0,-11 3 59 0,0 0-63 16,0 0 56-16,12-3-55 0,-12 3 52 0,0 0-51 15,0 0 55-15,0 0-56 0,0 0 67 0,11-4-71 16,-11 4 56-16,0 0-54 0,0 0 54 0,0 0-54 15,0 0 54-15,0 0-53 0,0 0 57 0,12-4-58 16,-12 4 54-16,0 0-56 0,0 0 58 0,10-3-58 16,-10 3 59-16,0 0-57 0,0 0 57 15,13-3-54-15,-13 3 54 0,0 0-54 0,0 0 52 16,13-2-57-16,-13 2 58 0,0 0-57 0,11-1 62 16,-11 1-60-16,0 0 58 0,13-1-58 0,-13 1 57 15,0 0-56-15,12-2 57 0,-12 2-55 0,0 0 56 16,0 0-54-16,13-2 55 0,-13 2-54 15,0 0 53-15,0 0-61 0,11-3 64 0,-11 3-58 0,0 0 54 16,0 0-58-16,0 0 58 0,0 0-62 16,9-3 61-16,-9 3-58 0,0 0 58 0,0 0-58 15,0 0 60-15,0 0-49 0,0 0 46 0,0 0-53 0,0 0 55 16,0 0-59-16,0 0 60 0,0 0-59 16,0 0 59-16,0 0-59 0,0 0 60 0,0 0-59 15,0 0 55-15,0 0-57 0,0 0 55 0,0 0-52 16,0 0 54-16,0 0-59 0,0 0 56 0,0 0-58 15,0 0 51-15,0 0-52 0,0 0 58 16,0 0-56-16,0 0 54 0,0 0-51 0,0 0 54 16,0 0-54-16,0 0 57 0,0 0-58 0,0 0 56 15,0 0-54-15,0 0 54 0,-3 12-53 0,3-12 56 16,0 0-52-16,2 12 53 0,-2-12-54 0,0 0 53 16,3 12-57-16,-3-12 58 0,5 8-55 0,-5-8 60 15,5 9-58-15,-5-9 55 0,9 8-56 16,-9-8 52-16,12 9-49 0,-3-5 51 0,0 0-53 0,0 0 54 15,1 0-54-15,2 0 53 0,-1-1-53 16,2 0 54-16,-2 0-53 0,3-2 57 0,-2 2-59 16,1-1 56-16,2-2-54 0,-2 0 63 0,1-2-63 15,-1-1 57-15,1 1-56 0,-3-1 55 0,3-2-54 16,-1 0 52-16,0-2-52 0,-1 0 51 0,-1-2-54 16,-1 1 54-16,0-2-60 0,-1 0 52 0,-1-1-51 15,1 0 59-15,-3 0-61 0,1-1 58 0,-4 3-58 16,1-3 55-16,-1 3-57 0,-3 9 56 0,1-18-54 15,-1 18 51-15,-1-17-52 0,1 17 53 0,-7-15-54 16,4 6 53-16,3 9-57 0,-11-13 56 16,11 13-57-16,-12-11 58 0,12 11-56 0,-12-7 56 15,12 7-53-15,-13-6 54 0,13 6-55 0,-9-5 54 16,9 5-53-16,0 0 57 0,-11-6-53 0,11 6 54 16,0 0-48-16,0 0 52 0,-12-3-50 0,12 3 54 15,0 0-59-15,0 0 56 0,0 0-56 0,0 0 58 16,0 0-58-16,0 0 58 0,8-7-59 0,-8 7 55 15,0 0-55-15,18-3 53 0,-18 3-50 0,16-2 54 16,-5-1-56-16,0 2 55 0,3-2-55 0,2 0 6 16,0 0 9-16,0-1 3 0,1-1 5 0,3 2 3 15,-4-2 3-15,3 1-2 0,-2-1 0 0,2 0 2 16,-3 1 3-16,1-1-1 0,-1 1 0 16,-1 1 1-16,-2-2 1 0,0 1-1 15,-3 2-3-15,1-1 10 0,-11 3-9 0,18-4-4 0,-18 4-1 16,16-5-7-16,-16 5-16 0,11-2-30 0,-11 2-43 15,0 0-51-15,14-3-60 0,-14 3-59 0,0 0-45 16,0 0-50-16,0 0-98 0,12-2-216 0,-12 2-184 16</inkml:trace>
  <inkml:trace contextRef="#ctx0" brushRef="#br0" timeOffset="-31498.66">10236 10208 34 0,'0'0'374'0,"2"-12"-66"16,-2 12-46-16,0-14 22 0,0 14-72 0,0-14-7 15,0 14-5-15,-2-13-1 0,2 13-3 0,-1-12-12 16,1 12-12-16,-1-11-23 0,1 11 19 0,0 0-76 16,-3-12 35-16,3 12-51 0,0 0 36 0,0 0-63 15,0 0 49-15,0 0-53 0,0 0 67 16,-14 1-59-16,14-1 60 0,-5 7-74 0,5-7 48 0,-8 11-66 15,8-11 56-15,-7 15-54 0,3-7 51 16,0 1-59-16,0 1 45 0,0 0-54 0,-1 2 49 16,0 1-55-16,1 0 51 0,0 2-56 0,-1 1 7 15,0 0-1-15,1 2 1 0,-3 2 4 0,2-1 7 16,-2 3 2-16,2 1-3 0,-4-1 1 0,4 2-25 16,-1-2 31-16,-1 2-26 0,0 4 27 0,-1-2-24 15,0 2 32-15,3-3-31 0,-1-1 28 0,1 0-25 16,-3 1 26-16,3-1-2 0,0 1-1 15,0-2-4-15,-1 0-6 0,1 0 0 0,0 0-2 0,0-2 2 16,1 1 2-16,-1-2-2 0,1 2-4 16,-1-2-1-16,0 2-4 0,1-2 4 0,1-2 0 15,-1 0 0-15,-1 0 1 0,1-1-3 0,0 1 2 16,0-1-3-16,0 0-1 0,1 0 6 0,-1-1-2 16,0 0 0-16,1-1 1 0,-1 0-2 0,2 0 0 15,-1 0-25-15,1-3 32 0,-2 1-29 0,1-1 30 16,1 0-30-16,-1 1 29 0,2-1-30 0,-2 0 28 15,1 0-29-15,1-1 33 0,-2 1-23 0,0 0 25 16,2-1-28-16,-2 0 24 0,2 0-33 0,0-1 33 16,-3 1-28-16,4-11 42 0,-2 19-44 0,2-19 28 15,-3 20-25-15,3-20 29 0,-2 16-35 0,2-16 30 16,-2 16-27-16,2-16 27 0,-2 15-25 16,2-15 25-16,-3 16-22 0,3-16 24 0,-1 14-29 15,1-14 31-15,-3 15-30 0,3-15 30 0,-2 15-29 16,2-15 26-16,-2 12-27 0,2-12 27 15,-2 15-34-15,2-15 37 0,-1 13-31 0,1-13 31 16,0 12-31-16,0-12 31 0,-2 12-31 0,2-12 30 16,-1 11-29-16,1-11 32 0,-1 11-26 0,1-11 23 15,0 0-23-15,-3 14 20 0,3-14-28 16,0 0 31-16,0 15-32 0,0-15 45 0,0 0-41 0,-1 11 30 16,1-11-31-16,0 0 32 0,0 0-33 0,1 14 27 15,-1-14-24-15,0 0 27 0,0 0-27 0,0 0 28 16,0 12-27-16,0-12 30 0,0 0-31 15,0 0 28-15,0 0-28 0,0 0 28 0,0 0-29 16,0 0 26-16,3 10-51 0,-3-10 8 0,0 0-31 16,0 0-23-16,0 0-32 0,0 0-47 0,0 0-52 15,0 0-41-15,0 0-43 0,0 0-14 0,0 0-9 16,0 0-14-16,0 0-30 0,0 0-313 0,0 0-187 16</inkml:trace>
  <inkml:trace contextRef="#ctx0" brushRef="#br0" timeOffset="-31042.55">9871 11665 163 0,'0'0'329'0,"0"0"-33"15,0 0-50-15,0 0-18 0,0 0-28 0,0 0-2 16,0 0 3-16,0 0-7 0,0 0-8 0,0 0-25 16,0 0 1-16,0 0-33 0,2 10-17 0,-2-10-13 15,0 0-19-15,0 0-11 0,0 0-12 0,0 0-11 16,0 0-5-16,11-2-9 0,-11 2-7 0,0 0-2 15,0 0-5-15,0 0-3 0,0 0-4 0,9-5-4 16,-9 5-1-16,0 0-1 0,0 0-1 0,0 0-1 16,0 0-1-16,0 0-1 0,0 0 0 0,0 0 0 15,0 0 7-15,7-5-5 0,-7 5-3 0,0 0 0 16,0 0 2-16,0 0-6 0,0 0 2 0,0 0 0 16,0 0 0-16,0 0 0 0,0 0 17 15,0 0-21-15,0 0 1 0,10-3 0 16,-10 3 0-16,0 0-1 0,0 0 3 0,0 0 1 15,0 0-2-15,0 0 2 0,0 0 2 0,0 0-1 16,0 0 2-16,0 0 2 0,6 7 0 0,-6-7 7 16,0 0-7-16,0 0 5 0,0 0-2 0,0 0 2 15,0 0-2-15,-3 9 3 0,3-9-1 0,0 0-2 16,0 0 1-16,0 0-1 0,0 0 4 0,0 0-4 16,-10 3 1-16,10-3-1 0,0 0-4 0,0 0-2 15,0 0 2-15,-12-6 2 0,12 6-6 16,0 0-10-16,0 0-27 0,-5-10-28 0,5 10-33 15,0 0-43-15,0 0-39 0,3-13-37 0,-3 13-41 16,4-8-78-16,-4 8-321 0,5-10-168 0</inkml:trace>
  <inkml:trace contextRef="#ctx0" brushRef="#br0" timeOffset="-30009.41">11560 10259 324 0,'3'-12'350'0,"2"1"-19"16,-5 11-45-16,2-19-27 0,-2 19-9 16,2-18 5-16,-2 18-10 0,0-17-27 0,0 17-25 15,-2-13-16-15,2 13-14 0,-8-11-9 0,8 11-7 16,-12-7-10-16,12 7-17 0,-14-2-15 0,14 2-13 16,-18 2-9-16,5 2-9 0,1 2-3 0,0 0-8 15,-2 2 4-15,3 2-2 0,-2 1-11 0,1-1-10 16,1 5-9-16,-1-1-6 0,3 1-6 0,3-1-1 15,-1 1-3-15,4 0 1 0,-1 1-4 16,3-1 0-16,1-1 2 0,5 2-4 0,-2-2-4 16,4 1-3-16,1-2 1 0,4-1 4 0,-3 0 1 15,6-1 0-15,1 0 0 0,1-3-4 16,-1-1-4-16,3-2 6 0,-3 0 1 0,2-3-2 16,-3-2-2-16,1-1-1 0,1-3 1 0,0-1-29 15,-2-3 32-15,2-2-4 0,-3-3-5 0,1-1-1 16,-3-2 0-16,0-3 2 0,-1 0-5 0,-2-3 0 15,-2 1 0-15,2-1 0 0,-5 1-23 0,0 3 29 16,-1 1-29-16,-1 0 28 0,-1 4-31 0,-2 1 29 16,1 12-23-16,-4-19 23 0,4 19 2 15,-9-12-2-15,9 12-3 0,-14-4-6 0,14 4-1 0,-18 4 3 16,9 0 6-16,-2 4-3 0,-2 1 3 0,2 2-4 16,-2 2-2-16,1 3 0 0,2-1 2 0,2 3-1 15,-1 0 1-15,2 3 3 0,2-1-8 16,1-2 6-16,2 2 3 0,2 1 1 0,2 1-1 15,0 1-24-15,2-1 27 0,1 0-22 0,3 1 28 16,-2-2-27-16,3 2 31 0,3 1-29 0,-2 0 25 16,2-1-69-16,-1-3-25 0,0 0-67 0,-3-1-73 15,2-1-82-15,-1 0-52 0,-1-1-69 0,-3-2-472 16,-1-1-465-16</inkml:trace>
  <inkml:trace contextRef="#ctx0" brushRef="#br0" timeOffset="-29141.24">12002 12813 223 0,'-1'-13'425'0,"0"2"-17"15,0 0-106-15,-1 0 29 0,2 11-74 0,-5-19 47 16,3 10-73-16,-1-1 27 0,-1 2-77 0,2-1 25 16,2 9-76-16,-11-14 33 0,11 14-74 0,-16-8 44 15,16 8-70-15,-18-4-4 0,18 4-7 0,-23 2-5 16,9 1-2-16,0 2-7 0,-1 3-1 0,0-1 4 16,-1 4-6-16,-1-1-4 0,1 4-7 0,3-2 4 15,-1 1-11-15,2 1 2 0,3-2 8 0,3 1-29 16,-4 0 27-16,6-2-26 0,-2 2 30 0,3-2-29 15,2 0 31-15,1-11-26 0,1 21 30 0,3-12-29 16,1 2 25-16,0-4-32 0,5 3 30 16,2-3-29-16,-3-1 26 0,5 0-33 0,-1-1 31 15,1-3-28-15,-1 0 27 0,3-2-32 0,-2 0 31 16,4-2-27-16,-1-1 27 0,2-4-29 16,0-1 27-16,0-1-30 0,-1-3 25 0,-1-2-3 15,-1 0-7-15,-2-1-3 0,-1-2 3 0,-4 1-2 16,-3 1-6-16,1 1 0 0,-6 2-6 0,0 0-2 15,-3 1 1-15,-2 1 4 0,-1 1 1 16,-3 0-1-16,-2 2-1 0,-1 0-5 0,1 4 4 0,-1 0 0 16,11 3 5-16,-21 2 0 0,11 1 4 0,0 3-1 15,0 1-1-15,1 3 3 0,1 1 1 16,3 1-2-16,-1 0-21 0,2 2 29 0,1 1-28 16,0-1 27-16,3-1-20 0,0 1 26 0,0 1-26 0,3 0 27 15,0 0-28-15,-1-2 25 0,2 2-23 16,2-2 28-16,0-1-28 0,1 0 27 0,0-2-3 15,1 0-18-15,2-1-42 0,0 0-35 0,-4-2-50 16,5-2-58-16,-2 0-73 0,2-1-56 0,-1-2-35 16,-10-2-27-16,22 2-44 0,-22-2-288 0,18-3-221 15</inkml:trace>
  <inkml:trace contextRef="#ctx0" brushRef="#br0" timeOffset="-28819.2">11557 12564 190 0,'-21'-8'363'0,"1"0"-38"0,3 3-62 0,3-1 32 16,0 1-88-16,4 0 34 0,2 0-92 0,8 5 39 15,-10-7-63-15,10 7 46 0,0 0-50 0,5-7 37 16,-5 7-54-16,18-3 46 0,-3 3-48 15,3-1 59-15,4 2-49 0,2 1 59 0,4-2-61 16,1 1-2-16,4 0 0 0,-2 0-10 16,6 0 6-16,-1 0 4 0,1 1 5 0,0-1-9 15,-5-1-10-15,-1 1-7 0,0-1-6 0,-2 0-14 16,-3 0-10-16,-2 0-10 0,0 0-11 0,-3 2-6 16,-2-2-11-16,0 0-3 0,-4 0-12 0,-1 0-11 15,-1 0-57-15,-13 0-58 0,22 0-34 0,-22 0-8 16,17 0-122-16,-17 0-30 0,0 0-104 0,13 2-49 15,-13-2-466-15,0 0-512 0</inkml:trace>
  <inkml:trace contextRef="#ctx0" brushRef="#br0" timeOffset="-27561.11">2598 9118 265 0,'0'0'457'0,"-7"-10"-92"16,7 10-34-16,-5-7-38 0,5 7-24 0,-5-7-21 15,5 7-32-15,0 0-22 0,-11-5-18 0,11 5-13 16,0 0-22-16,-14 1-17 0,14-1-19 0,-11 6-11 15,11-6-64-15,-11 10 50 0,11-10-66 0,-10 13 58 16,10-13-62-16,-8 16 53 0,4-7-6 0,0 2-1 16,4-11-8-16,-2 20-8 0,2-20-2 0,0 22-5 15,2-11-2-15,1 0-3 0,1-2 4 0,-1 2-3 16,3-3 0-16,-1 2-3 0,2-2 5 0,2 0 2 16,2 0-4-16,-1-2 3 0,4 0-9 15,0 0-1-15,2-1-1 0,0-3-5 0,2 0 0 16,-2 0 3-16,1-2 6 0,0-2-41 0,2 0 64 15,-1-3-45-15,0 0 53 0,1-4-50 0,-3 0 44 16,2-2-38-16,-4-1 38 0,2-3-44 0,-5 0 46 16,-1-1-50-16,-3 1 46 0,-1 0-53 0,-2 1 36 15,-3-2-40-15,-1 4 42 0,0-1-49 0,-4 0 42 16,-1-1-49-16,-3 3 43 0,-2 0-48 16,0 1 47-16,-1 2-51 0,-5 1 50 0,2 0-72 15,-2 4 20-15,1-1-33 0,-1 3-54 16,1 2-77-16,-2 1-86 0,0 0-88 0,1 2-78 0,2 3-71 15,0-1-323-15,2 0-385 0</inkml:trace>
  <inkml:trace contextRef="#ctx0" brushRef="#br0" timeOffset="-26670.26">2268 13659 183 0,'0'0'524'0,"0"0"-133"0,0 0-69 15,0 0-38-15,0 0-18 0,6-7-8 0,-6 7-21 16,0 0-26-16,0 0-24 0,0 0-25 15,0 0-20-15,5 8-17 0,-5-8-12 0,0 0-58 16,3 13 55-16,-3-13-55 0,1 14 64 16,-1-14-46-16,0 18 58 0,0-18-51 0,0 23 66 0,0-10-53 15,0 1 43-15,-1-1-53 0,0 3 31 16,-1-1-52-16,1 2 27 0,1-4-39 0,-1 0 20 16,0 2-35-16,1-3 25 0,-2 1-41 0,1-2 25 15,1-11-39-15,-1 20 34 0,1-20-36 0,0 17 37 16,0-17-39-16,-2 13 32 0,2-13-44 0,0 0-13 15,0 15-137-15,0-15-26 0,0 0-91 0,0 0-98 16,4 9-145-16,-4-9-120 0,0 0-284 0,0 0-500 16</inkml:trace>
  <inkml:trace contextRef="#ctx0" brushRef="#br0" timeOffset="-25958.95">3624 9739 58 0,'1'-16'815'0,"-1"16"-213"0,1-15-81 0,-1 15-68 0,2-12-65 15,-2 12-43-15,0 0-89 0,1-15 19 16,-1 15-92-16,0 0 9 0,1-11-87 0,-1 11 26 16,0 0-75-16,0 0 35 0,0 0-52 0,0 0 45 15,0 0-48-15,3 12 36 0,-3-12-51 0,0 17 35 16,0-17-50-16,0 24 33 0,1-11-60 0,-1 1-40 16,0 3-47-16,0 2 11 0,0 1-140 0,0 0-79 15,0 1-139-15,0 3-134 0,-1 2-334 16,0-2-493-16</inkml:trace>
  <inkml:trace contextRef="#ctx0" brushRef="#br0" timeOffset="-25056.65">3543 12837 222 0,'-9'-4'610'0,"9"4"-116"0,-14-6-70 15,14 6-38-15,-9-6-41 0,9 6-42 0,-6-7-80 16,6 7 23-16,-3-10-91 0,3 10 32 0,3-9-95 15,-3 9 40-15,6-9-77 0,-6 9 46 16,9-8-72-16,-9 8 48 0,16-7-53 0,-16 7 37 16,13-5-61-16,-13 5 52 0,15-2-66 0,-15 2 57 15,14-2-65-15,-14 2 58 16,14 3-63-16,-14-3 60 0,11 6-62 0,-11-6 61 0,8 11-63 0,-8-11 60 0,4 14-57 16,-4-14 63-16,-2 18-57 15,-1-7 54-15,-2 1-53 0,-2-1 50 0,-2 2-56 0,1 0 7 16,-3-1 3-16,1-1 60 0,-1 1-66 0,0-2 66 15,1 0-42-15,-1 0 72 0,0-1-35 0,4-2 15 16,-2 1 4-16,1-2 1 0,2 0-3 0,6-6 3 16,-13 8 5-16,13-8 5 0,-8 7 0 0,8-7 0 15,0 0-7-15,0 0-14 0,5 14-7 0,-5-14-8 16,18 4-6-16,-6-1-6 0,4 0-6 0,1-1-5 16,1 1 3-16,2 0-6 0,-2-2 3 0,3 1-2 15,-1-1-5-15,-2-1-24 0,2 2-42 0,-3-2-68 16,2-2-68-16,-5 1-19 0,3 0-177 0,-2-1-95 15,-1 1-144-15,0-5-328 0,-1 3-551 16</inkml:trace>
  <inkml:trace contextRef="#ctx0" brushRef="#br0" timeOffset="-24024.71">7940 10017 193 0,'-4'-13'443'0,"3"2"-64"0,-2 1-24 16,3 10-27-16,-1-16-32 0,1 16-34 0,1-18-40 15,-1 18 7-15,5-17-84 0,-5 17 20 0,8-14-80 16,-8 14 30-16,10-11-69 0,-10 11 30 0,14-6-61 15,-14 6-4-15,14-1-1 0,-14 1-2 16,15 3-2-16,-15-3 0 0,15 8-4 0,-9-1 0 0,0 0 8 16,-1 2-7-16,-2 0 1 0,0 2 42 15,-2 0-54-15,-1-11 43 0,-1 21-50 0,-2-10 56 0,-1-1-58 16,-1 2 49-16,-2-2-50 0,-1 0 50 16,1-1-50-16,0-2 49 0,-2 0-50 0,0-1 51 15,1 0-51-15,8-6 52 0,-15 10-49 0,15-10 75 16,-12 7-51-16,12-7 51 0,-7 5-57 0,7-5 47 15,0 0-57-15,0 0 51 0,0 0-56 0,0 0 58 16,0 0-56-16,12 3 49 0,-12-3-57 0,22 0 55 16,-22 0-56-16,26 1 48 0,-14 0-52 0,1 0 51 15,3 1-55-15,-4 1 50 0,1 0-53 0,1 2 51 16,-1 0-51-16,-3 0 55 0,-1 1-50 0,1 1 63 16,-3 0-48-16,-1 2 64 0,-2-1-48 0,-4-8 68 15,4 17-45-15,-4-17 56 0,-5 18-57 0,0-10 52 16,-3-1-52-16,-5 0 42 0,0 0-57 15,-3-1 46-15,-2-2-63 0,-5 0 46 0,-1-1-56 16,-2-2 40-16,3-1-107 0,-3 0-32 0,1-2-168 16,1-1-86-16,3 0-170 0,2 0-408 0,1-2-527 15</inkml:trace>
  <inkml:trace contextRef="#ctx0" brushRef="#br0" timeOffset="-23081.6">7785 12760 130 0,'0'0'472'0,"9"-7"-44"16,-9 7-133-16,0 0 16 0,10-7-82 0,-10 7 40 15,0 0-64-15,0 0 25 0,10-5-63 0,-10 5 27 16,0 0-70-16,0 0 38 0,0 0-65 15,3 13 34-15,-3-13-58 0,-4 10 38 0,4-10-65 0,-5 14 48 16,5-14-64-16,-9 17-3 0,3-9-2 16,1 0-3-16,-2 3-1 0,-2-1-2 0,2 1-1 15,-2-1-3-15,1 0-3 0,-2 0-3 0,2-1-1 16,0 1-4-16,2-2-15 0,-1 0 20 0,0 0 3 16,7-8-2-16,-10 13-2 0,10-13 6 0,-7 12-31 15,7-12 22-15,-5 10-1 0,5-10 6 0,0 0-6 16,3 13-2-16,-3-13 2 0,10 8-2 0,-10-8-1 15,16 7 0-15,-16-7 1 0,20 7-1 0,-10-4-1 16,1-1 3-16,-11-2-3 0,22 4 1 0,-10-2-1 16,-12-2-4-16,20 4 10 0,-20-4-1 15,19 3-2-15,-19-3 2 0,18 0 1 0,-18 0 0 0,14 1 1 16,-14-1 0-16,13-1 1 16,-13 1-1-16,12-4 2 0,-12 4-4 0,9-6 2 0,-9 6-3 15,6-8 17-15,-6 8 17 0,5-10 3 0,-5 10 8 16,3-10 11-16,-3 10 0 0,1-12 3 0,-1 12 4 15,0 0-21-15,0-14 24 0,0 14-37 0,0 0 21 16,0 0-36-16,0-12 24 0,0 12-49 0,0 0 29 16,0 0-29-16,0 0 29 0,0 0-34 0,-11 5 27 15,11-5-25-15,-6 12 31 0,3-3-30 0,0 1 28 16,0 2-29-16,-1 2 31 0,2 2-32 0,-3 0 22 16,2 2-36-16,0-1-49 0,-1 4-58 0,0-1-30 15,-1 2-232-15,1-1-144 0,-1 0-565 0,-2-1-719 16</inkml:trace>
  <inkml:trace contextRef="#ctx0" brushRef="#br0" timeOffset="-21948">5495 9787 313 0,'5'-11'366'0,"-5"11"-60"15,0 0-73-15,4-10 17 0,-4 10-97 0,0 0 51 16,0 0-77-16,0 0 60 0,4-9-69 0,-4 9 32 15,0 0-73-15,0 0 42 0,-2 11-62 0,2-11 49 16,0 0-62-16,-2 15 47 0,2-15-58 0,-2 10 42 16,2-10-52-16,-1 11 45 0,1-11-50 0,0 13 44 15,0-13-53-15,0 0 46 0,-2 12-50 0,2-12 51 16,0 0-44-16,0 13 69 0,0-13-33 0,0 0 71 16,0 0-55-16,-4 10-3 0,4-10 5 0,0 0-2 15,0 0 2-15,0 0 0 0,0 0-4 0,0 0-6 16,-8-5-1-16,8 5 2 0,0 0 1 0,-4-8-4 15,4 8 1-15,0 0-6 0,0 0-3 16,-2-11-10-16,2 11-6 0,0 0-11 0,0 0-11 16,0 0-3-16,0 0-2 0,0 0-4 0,0 0-1 15,0 0 0-15,0 0 2 0,-7 6 0 0,7-6-3 16,-2 12 1-16,2-12 0 0,-3 16-21 0,2-5 28 16,-3-1-4-16,3 1-2 0,0 1-55 15,0 0-75-15,-1 1-90 0,2-1-204 0,-1 1-136 16,0-1-415-16,-2-2-568 0</inkml:trace>
  <inkml:trace contextRef="#ctx0" brushRef="#br0" timeOffset="-5807.09">6011 9165 208 0,'5'-11'405'0,"-5"11"-66"16,3-10-18-16,-3 10-30 0,0 0-2 16,4-12-14-16,-4 12-12 0,0 0-27 0,2-9-30 15,-2 9-34-15,0 0-32 0,0 0-29 0,4-9-10 16,-4 9 3-16,0 0 5 0,0 0-1 0,0 0-4 15,3 10-24-15,-3-10 26 0,1 13-16 0,-1-13 1 16,0 19-7-16,0-19-8 0,0 22-7 0,0-10-8 16,0 0-9-16,-1 0-11 0,1 1-2 15,0-1 0-15,-2 1 5 0,2-1-9 0,0 0-1 16,-1 0 1-16,1-12-10 0,0 22-1 0,-1-11-3 16,1-11-5-16,0 19-5 0,0-19 3 0,-2 16-31 15,2-16 33-15,0 14-5 0,0-14-20 16,2 11-70-16,-2-11-63 0,1 11-18 0,-1-11-146 0,0 0-68 15,5 11-115-15,-5-11-546 0,0 0-649 16</inkml:trace>
  <inkml:trace contextRef="#ctx0" brushRef="#br0" timeOffset="-4865.67">5395 13014 141 0,'0'0'366'0,"0"0"-73"0,0 0-41 16,0 0-19-16,0 0-27 0,0 0-1 0,0 0 3 16,0 0-5-16,0 0-7 0,0 0-14 0,0 0-14 15,0 0-12-15,12 5-10 0,-12-5-13 0,0 0-13 16,0 0-15-16,2 13-3 0,-2-13-15 0,0 0-3 15,1 15-12-15,-1-15-6 0,2 12 1 0,-2-12 51 16,1 12-68-16,-1-12-9 0,0 14 45 16,0-14-66-16,0 16 49 0,0-16-94 0,0 15-4 15,0-15-134-15,0 16-64 0,0-16-158 0,1 16-130 16,-1-16-375-16,0 16-450 0</inkml:trace>
  <inkml:trace contextRef="#ctx0" brushRef="#br0" timeOffset="-4254.01">5510 13886 23 0,'-1'-11'536'16,"-2"1"-137"-16,3 10-36 0,-2-15-30 0,2 15-12 15,-3-14 35-15,3 14-87 0,-5-11-20 0,5 11-28 16,-4-10-36-16,4 10-32 0,-6-7-28 0,6 7-18 16,0 0-17-16,-13-3-9 0,13 3 43 0,-14 6-60 15,6-1 32-15,1 2-63 0,-3 2 40 0,1 0-64 16,1 3 49-16,0 0-57 0,1 0 52 0,0 2-73 15,2 1 63-15,1 1-66 0,0-2 63 0,3 2-62 16,1-3 56-16,1 0-57 0,2 1 59 16,1-1-57-16,2 1 55 0,2-1-53 0,2-4 55 15,2 1-58-15,2-2 59 0,0-1-53 0,2-1 51 16,1-2-55-16,1-3 56 0,-1-1-46 0,2 0 57 16,-1-5-50-16,3-3 52 0,-2-1-52 0,-1-3 13 15,0-3 1-15,1-4-2 0,-5-1 2 0,-1-2-5 16,-3 3 2-16,-3-3-3 0,-5 5 57 0,0-3-20 15,-4 2 25-15,-3-2-41 0,-2 2 28 0,-5 1-41 16,1 1 21-16,-6 3-35 0,2 2 24 0,-4 3-30 16,2 3-13-16,-1 1-103 0,0 4-51 15,-1 4-91-15,-3 4-106 0,3 0-159 16,0 4-543-16,-3 4-690 0</inkml:trace>
  <inkml:trace contextRef="#ctx0" brushRef="#br0" timeOffset="40678.57">12502 12853 104 0,'0'0'401'15,"-9"-8"-52"-15,9 8-7 0,-11-7-16 0,11 7-19 16,0 0-21-16,-9-9-41 0,9 9-47 0,0 0-25 16,-7-6-20-16,7 6-8 0,0 0-6 0,0 0-9 15,0 0-12-15,4-8-2 0,-4 8-23 0,0 0-15 16,13-2-2-16,-13 2-7 0,15-2-2 0,-15 2-5 15,15-1-12-15,-15 1-7 0,19 0-7 0,-7-1-7 16,-12 1-8-16,25 0-4 0,-11 0-2 16,-1 0-4-16,0 0-3 0,-13 0-5 0,25 0-6 15,-11 0 2-15,-14 0-14 0,18 1-32 0,-18-1-39 16,18 0-50-16,-18 0-44 0,15 1-36 0,-15-1-34 16,0 0-21-16,14 3-10 0,-14-3-23 0,0 0-26 15,0 0-45-15,0 0-161 0,-4 8-42 0</inkml:trace>
  <inkml:trace contextRef="#ctx0" brushRef="#br0" timeOffset="40858.53">12460 12892 179 0,'0'0'312'0,"-17"6"-42"0,17-6-19 16,-6 6-8-16,6-6-20 0,0 0 2 0,0 0 26 16,0 0-19-16,5 13-20 0,-5-13-26 0,12 4-14 15,-12-4-16-15,19 3-18 0,-19-3-34 0,21 3 1 16,-8-2-31-16,3 0-1 0,-1 0-16 0,3-1-15 15,-1 2-9-15,2-2-9 0,-1 0-15 0,0 1-52 16,2-1-72-16,-5 0-85 0,4-1-52 0,-2 1-54 16,2-2-63-16,-4 0-357 0,3 0-233 15</inkml:trace>
  <inkml:trace contextRef="#ctx0" brushRef="#br0" timeOffset="41109.61">13078 12686 115 0,'0'0'551'0,"6"-11"-25"16,-6 11-88-16,4-9 16 0,-4 9-93 0,0 0-11 15,5-9-102-15,-5 9 22 0,0 0-81 0,0 0 48 16,0 0-64-16,0 0-2 0,0 0-11 0,2 12 3 16,-2-12-2-16,0 17-5 0,-4-8-18 0,3 3-14 15,-1 2 2-15,-2 1-10 0,2-1-5 0,-3 3-32 16,0-1 1-16,1 1-23 0,1-2 4 0,1 2-27 15,-2-1 8-15,2 1-22 0,-3 0 7 0,3-1-33 16,0-2-38-16,0 2-87 0,0-4-63 16,-1 0-83-16,1 0-86 0,1-1-145 0,1-11-134 15,0 18-477-15,0-18-734 0</inkml:trace>
  <inkml:trace contextRef="#ctx0" brushRef="#br0" timeOffset="41874.67">12249 10277 145 0,'-15'-2'476'16,"15"2"-112"-16,-10-3-11 0,10 3-8 16,-9-3-15-16,9 3 16 0,0 0-105 0,-12-2-38 15,12 2-37-15,0 0-28 0,0 0-17 0,-9-5-13 16,9 5-12-16,0 0-10 0,0 0-6 16,0 0-10-16,0 0-11 0,0 0-4 0,9 7-7 15,-9-7-2-15,10 2-12 0,-10-2-5 0,17 4-5 16,-8-2-2-16,2 0-6 0,1 1-1 15,2-2-2-15,1 3-3 0,1-3-37 0,-1 1-37 0,-1 1-34 16,-1-1-43-16,-2 0-49 0,-11-2-57 0,21 3-23 16,-21-3-23-16,16 2-21 0,-16-2-44 0,11 3-283 15,-11-3-154-15</inkml:trace>
  <inkml:trace contextRef="#ctx0" brushRef="#br0" timeOffset="42044.21">12210 10337 344 0,'-11'2'360'0,"11"-2"-87"0,-15 4-20 0,15-4-32 16,-10 5-6-16,10-5-3 0,0 0-9 0,-9 6-17 16,9-6-20-16,0 0-24 0,0 0 20 0,9 10-73 15,-9-10 28-15,18 4-64 0,-7-1 31 0,3-1-61 16,3-1 39-16,2 0-90 0,3 0-42 0,0-1-39 16,1-1-44-16,6 0-22 0,-2-2-31 0,1-1-57 15,7-1-85-15,-1-2-218 0,-1 0-80 0</inkml:trace>
  <inkml:trace contextRef="#ctx0" brushRef="#br0" timeOffset="42390.4">12881 10135 9 0,'0'0'443'0,"0"0"-86"16,-2-11-25-16,2 11-5 0,0 0-37 0,0 0-16 15,-6-6-20-15,6 6-34 0,0 0-26 0,0 0-20 16,-13 6-16-16,13-6-11 0,-10 11-5 0,5-4-24 15,1 1-18-15,-2 3-11 0,-1 1-17 0,2 1-6 16,-2 0-8-16,1 3-5 0,1-2-6 0,1 3-8 16,0-2-8-16,1 2 1 0,1-1-6 0,1 1 0 15,2 0 0-15,1-2 0 0,1 0 15 0,3 0 8 16,1-1 2-16,1 0-5 0,5 0-1 16,-1-1-5-16,5-1 2 0,0-2-26 0,2 0 25 15,0-5-30-15,-1 0 27 0,1-2-30 0,0-2 28 16,2-2-3-16,-2-2-1 0,2-4-6 0,0-1-8 15,-2-3 16-15,-1-4-14 0,-1-3-3 0,-2-2-6 16,-1-3 0-16,-5 3 0 0,-1-3 12 0,-3 0-20 16,-3 0 27-16,-4 0-27 0,-1 0 25 0,-3 0-32 15,-7-1 23-15,-1 0-38 0,-5 4-2 0,2 0-65 16,-6 4-39-16,-1 2-122 0,4 6-140 0,-1-1-83 16,-1 7-183-16,4 0-257 0,2 2-480 0</inkml:trace>
  <inkml:trace contextRef="#ctx0" brushRef="#br0" timeOffset="43941.35">26856 4852 134 0,'-2'-10'449'0,"2"10"-31"0,-4-8-108 0,4 8 28 16,-5-8-76-16,5 8 39 0,-9-5-72 0,9 5 20 0,0 0-73 15,-13-4 30-15,13 4-74 0,0 0 29 0,-16 2-68 16,16-2 39-16,-11 6-65 0,11-6 32 0,-15 12-51 15,7-6 47-15,3 3-61 0,-3-1 52 0,1 3-55 16,0 0 37-16,2 2-54 0,-1-2 50 0,2 3-67 16,1-3 51-16,1 1-58 0,0 0 53 0,2 0-59 15,0-1 55-15,2 0-58 16,0 0 60-16,1 0-58 0,3 1 9 0,1-1 13 16,5-3 24-16,0 2 5 0,1-3 1 0,2-1 7 15,3-1-6-15,-1-2 0 0,2-1 1 0,-2-2 3 16,2 0 3-16,1-2 2 0,-3-1-4 0,-2-3 5 15,4-3 0-15,-3 1-1 0,0-3-3 0,-2-2-1 16,-1 0-3-16,1-2-9 0,-4-1-4 0,-1 1-2 16,-1 1 7-16,-2-2 18 0,-1 0 11 0,-3 1-1 15,-2 0-2-15,0 0-7 0,-4-1-28 0,-3 2 10 16,-1-1-21-16,-5 1 12 0,-3 1-5 0,-3 2-8 16,0 2-5-16,0 1-9 0,-4 3-33 0,5 2-53 15,0 1-67-15,0 0-57 0,-1 4-9 0,4 1-4 16,-1 2-118-16,1-1-28 0,2 3-65 15,3 1-30-15,-1 1-435 0,7-2-470 16</inkml:trace>
  <inkml:trace contextRef="#ctx0" brushRef="#br0" timeOffset="44513.8">29323 4699 355 0,'0'0'558'0,"4"-15"-116"16,-4 15 14-16,3-13-66 0,-3 13 14 0,3-12-96 16,-3 12-33-16,4-9-34 0,-4 9-48 0,0 0-32 15,4-11-40-15,-4 11-29 0,0 0-10 0,0 0-10 16,6-6 7-16,-6 6 11 0,0 0 16 0,5 10 6 16,-1-1 0-16,-1 0 1 0,-1 3 1 0,1 2 25 15,2 2-28-15,-3 0 17 0,2 3-29 16,0 2 11-16,0 1-9 0,-2-1 5 0,2 1-27 15,-1-1 11-15,-1 1-29 0,2-3-11 16,-1 0-10-16,-1 0-8 0,1-1-8 0,-1-1-4 16,1 1-4-16,-1-2 0 0,2 1-4 0,-1-3-35 15,-2-2-74-15,2 1-86 0,-1-2-91 16,2 0-26-16,-1 0-131 0,0-2-84 0,1 0-151 0,-4-9-469 16,7 13-750-16</inkml:trace>
  <inkml:trace contextRef="#ctx0" brushRef="#br0" timeOffset="45554.84">30739 4884 471 0,'-22'0'414'16,"22"0"-23"-16,-19 0-30 0,19 0-25 0,-22-2-30 15,22 2-45-15,-18-1-35 16,18 1-39-16,-15 1-19 0,15-1-31 0,-12-1-21 16,12 1-10-16,0 0-7 0,-16 1-12 0,16-1-13 0,0 0-6 15,0 0-47-15,-12 2 58 0,12-2-54 0,0 0 57 16,0 0-58-16,0 0 46 0,16 2-61 0,-16-2 55 15,21 1-63-15,-6 0 59 0,2-1-4 16,4 2-6-16,1-2-2 0,4 0-3 0,4 1 2 0,0-1-5 16,1 1-5-16,2-1-5 0,-1 1 0 15,0-1 0-15,0 0-8 0,0 0-3 0,-1 0 2 16,1 0-2-16,-2 0-45 0,0-1 48 0,-2 1-45 16,0 0 46-16,-6 0-43 0,-1 0 49 0,-1 0-49 15,-4 0 50-15,-2 0-39 0,2 0 49 0,-4-1-24 16,-12 1 53-16,22 0-20 0,-22 0 44 0,17 0-21 15,-17 0 30-15,14-1-35 0,-14 1 14 16,0 0-40-16,14-4 11 0,-14 4-32 0,0 0 16 0,5-7-30 16,-5 7 23-16,0 0-37 0,-4-11 21 0,4 11-28 15,-8-8 27-15,8 8-30 0,-10-11 25 16,1 5-25-16,2-1 30 0,-2 1-34 0,0 0 33 16,-1 0-27-16,1-1 24 0,1 2-27 0,-2 0 30 15,1-1-28-15,1 1 26 0,0 0-27 16,8 5 26-16,-15-7-28 0,15 7 26 0,-10-7-29 15,10 7 24-15,-10-5-29 0,10 5 29 0,0 0-26 16,-12-6 19-16,12 6-23 0,0 0 29 0,-8-5-34 16,8 5 32-16,0 0-31 0,0 0 32 0,0 0-30 15,0 0 33-15,0 0-38 0,0 0 42 0,0 0-29 16,0 0 30-16,7 8-22 0,-7-8 32 0,13 7-40 16,-5-3 32-16,2 2-32 0,-3-2 36 0,3 2-36 15,1-1 36-15,-1 2-35 0,3-1 33 0,-3 2-36 16,-1-3 30-16,2 2-27 0,-2 0 32 15,0-1-34-15,0-1 35 0,-1 1-31 0,-2-1 32 16,1 1-33-16,-7-6 34 0,12 11-30 0,-12-11 30 16,8 11-30-16,-8-11 36 0,4 11-32 0,-4-11 34 15,0 13-33-15,0-13 31 0,-5 14-24 0,1-5 32 16,-4-2-29-16,2 2 33 0,-2-1-37 0,0 0 32 16,-2 1-30-16,0-3 24 0,1 3-30 0,0-2 29 15,0 0-33-15,0-2 23 0,9-5-105 0,-15 10-67 16,9-4-109-16,6-6-157 15,-12 8-143-15,12-8-656 0,-9 8-833 0</inkml:trace>
  <inkml:trace contextRef="#ctx0" brushRef="#br0" timeOffset="48670.42">31862 4850 334 0,'-5'-12'339'0,"5"12"-35"16,-2-10-39-16,2 10 15 0,0 0-28 0,-4-11 2 15,4 11-48-15,0 0-21 0,-3-10-44 0,3 10-15 16,0 0-36-16,0 0-2 0,0 0-33 0,-2-11-1 16,2 11-22-16,0 0 19 0,0 0 11 0,0 0 22 15,-2 11 3-15,2-11 14 0,0 18-15 0,-1-7-5 16,1 1-10-16,-1 2 9 0,-1 2-15 0,2 1-4 15,-2-1 4-15,0 4 11 0,1-2-3 0,0 0-14 16,-2 0-15-16,0-1-4 0,1-1 0 0,0 1-7 16,1-3 3-16,-2 0-6 0,2-3-7 15,-2 1-2-15,3-12 1 0,-2 20 5 16,2-20-1-16,-3 14 1 0,3-14 8 0,-3 12 0 16,3-12-6-16,0 0 3 0,0 0-14 0,0 0-6 0,0 0-3 15,0 0 2-15,-5-13-3 0,4 0-6 16,2-4 0-16,1-2-2 0,-1-4-9 0,0-1 7 15,2-3-4-15,-1 1-2 0,1-1 0 0,2-3 0 16,-1 3 1-16,2 0-2 0,0 2 4 0,1 1-13 16,1 3 4-16,-1 0 1 0,3 2-4 0,-1 2-3 15,2 1 3-15,1 1-4 0,1 2 2 0,0 3 1 16,0 2 5-16,2 2 0 0,-1 2-2 0,0 1 4 16,2 3 1-16,-2 0-3 0,4 2 2 0,-3 3 7 15,-1 1-7-15,-1 1 6 16,1 2-4-16,-4 1 4 0,-1 1-3 0,-1 1 2 15,-3 1-17-15,-3 0 0 0,-2 0-13 0,-1-1 2 16,-4 1-11-16,-2-1 5 0,-3 0-11 0,-1-1 19 16,-2-2 1-16,-1 0 16 0,0-2-5 0,-3 0 9 15,2-1-1-15,0-2 12 0,-1-1-3 0,2 0 18 16,3-2 10-16,-2 0 13 0,13-1-10 0,-19 0 3 16,19 0-9-16,-16-1 0 0,16 1-13 0,-12-4 0 15,12 4-13-15,0 0-2 0,-9-6-7 0,9 6 7 16,0 0-10-16,0 0 3 0,0 0-10 0,7-5 15 15,-7 5-9-15,0 0 2 0,11 4-3 0,-11-4 8 16,10 8-9-16,-4 0 14 0,0-1-9 0,1 4 10 16,1-1-4-16,-2 3 10 0,2-1 0 15,-2 3 14-15,0 0-7 0,0 0 7 16,0 0-8-16,0 0 3 0,-1-1-3 0,-1 1 8 16,1-1-13-16,-1 1 8 0,0-2-27 0,-1-2-54 15,0-1-108-15,1 1-83 0,-4-11-108 0,7 17-53 16,-7-17-438-16,7 15-405 0</inkml:trace>
  <inkml:trace contextRef="#ctx0" brushRef="#br0" timeOffset="49548.24">32251 5017 375 0,'0'0'553'0,"0"0"-133"15,0 0-92-15,0 0-51 0,0 0-32 0,0 0-47 16,5-7-45-16,-5 7-32 0,0 0-25 0,0 0-16 16,12-1-27-16,-12 1-30 0,0 0-28 0,15-3-14 15,-15 3-20-15,12-3-14 0,-12 3-5 0,11-7-8 16,-11 7-2-16,11-9 19 0,-11 9 13 0,12-12 9 16,-12 12 17-16,7-16 16 0,-7 16 26 0,4-14 12 15,-4 14 6-15,0-17 14 0,0 17 5 0,-4-17-1 16,4 17 3-16,-6-15-1 15,1 7-8-15,5 8-13 0,-12-10 13 0,12 10-19 16,-10-9 2-16,10 9-19 0,-14-5 11 0,14 5-19 16,-13 0 11-16,13 0-5 0,-14 7 12 0,5-3-10 15,2 2 11-15,0 1-4 0,1 2 5 0,-1 0-9 16,2 1 11-16,0 2-13 0,0-1 6 0,1 2-12 16,2-1 1-16,-1 0-6 0,2 0 3 0,-1 0-8 15,4 0 9-15,-1 1 7 0,2-1 13 0,2 1 1 16,1 0 5-16,2-3-12 0,3 1 0 0,1-2-24 15,2 0-12-15,-1-3-28 0,2-1-14 0,2-2-28 16,-2-3-7-16,4-2-12 0,0-3-4 0,2-2-1 16,-1-4 4-16,3-2-3 0,0-4 14 15,-2-1 15-15,-2-2 6 0,-3 0 15 16,1-2 14-16,-3 0 13 0,-3 2 10 0,-1 2 12 16,-3 0 1-16,-2 2 0 0,2 2 5 0,-4 1-4 15,0 1-1-15,-2 1-5 0,-1 11 1 0,2-17-4 16,-2 17-1-16,1-13-1 0,-1 13 4 0,0 0 3 15,0-12 5-15,0 12-2 0,0 0 6 0,0 0-3 16,0 0 5-16,0 0 1 0,-8 10 11 0,8-10 1 16,-2 12-2-16,2-12-4 0,-2 17 0 0,2-17-1 15,0 20 1-15,0-8-3 0,2 0-6 0,-1 0 0 16,0 0 6-16,2 2 4 0,-1 1 4 16,1-1 6-16,1-1 0 0,-2 2-4 0,2-2-2 15,-1-1-7-15,-1 0-2 0,2-1-4 16,-1-2 4-16,-3-9-3 0,2 18 2 0,-2-18 1 15,0 15 1-15,0-15-1 0,-2 12-1 0,2-12-1 16,-9 10-8-16,9-10-22 0,-13 7-35 0,13-7-49 16,-17 4-49-16,17-4-73 0,-19-1-75 0,19 1-72 15,-20-4-399-15,9-1-282 0</inkml:trace>
  <inkml:trace contextRef="#ctx0" brushRef="#br0" timeOffset="49826.41">32782 4956 249 0,'0'0'424'0,"0"0"-129"0,14 0-13 0,-14 0-46 16,0 0-4-16,0 0-41 0,9 3-26 0,-9-3-33 15,0 0-20-15,12 2-28 0,-12-2-5 16,0 0-16-16,11 3 2 0,-11-3 3 0,0 0-1 16,13-3-7-16,-13 3-7 0,0 0-7 15,14-5-16-15,-14 5 6 0,8-8 6 0,-8 8-1 16,6-10 5-16,-6 10 1 0,8-14 0 0,-8 14-8 16,5-14 26-16,-5 14 1 0,2-13 11 0,-2 13 0 15,2-12-6-15,-2 12-3 0,1-12-1 0,-1 12-5 16,-3-10-4-16,3 10-9 0,0 0-11 0,-7-9-13 15,7 9 5-15,0 0 1 0,-17-1 2 0,17 1-4 16,-16 4-3-16,7 1-1 0,1 1 3 16,-1 1-3-16,-1 0-6 0,1 2-1 0,1 2-9 15,-1-2 1-15,2 2-1 0,0 2-1 0,2 0-9 16,1-2 7-16,0 0-1 0,3 1-26 0,-1 0 36 0,4 0-1 16,1 0-2-16,2 1-4 15,1-1 5-15,2 0-8 0,3-1-18 0,1-2-43 16,1 0-39-16,1-2-48 0,-1 1-60 0,3-4-53 15,-2-1-77-15,-1-2-58 0,1 0-79 0,0-3-277 16,-2-1-255-16</inkml:trace>
  <inkml:trace contextRef="#ctx0" brushRef="#br0" timeOffset="50459.75">33145 4639 420 0,'0'0'483'15,"2"-11"-67"-15,-2 11-55 0,0 0-26 0,1-12-32 16,-1 12-64-16,0 0-57 0,0 0-30 0,1-13-31 15,-1 13-23-15,0 0-16 0,0 0-7 16,0 0 6-16,0 0 1 0,0 0-8 0,0 0-6 16,0 0-10-16,0 0-6 0,0 0-1 15,0 0-5-15,0 0-1 0,0 0-1 0,9 7-5 16,-9-7 1-16,0 0 0 0,1 13-7 0,-1-13-5 16,1 11 1-16,-1-11-7 0,2 11-3 0,-2-11-2 15,0 0-5-15,0 15 4 0,0-15-5 0,0 0-7 16,0 14 6-16,0-14 1 0,0 0-5 0,1 11 0 15,-1-11 0-15,0 0-1 0,0 0-1 0,-1 10-4 16,1-10 0-16,0 0-1 0,-2 11-2 0,2-11 6 16,0 0 4-16,-1 15-7 0,1-15-3 0,-2 11 3 15,2-11-1-15,-5 18-14 0,2-8 16 16,1 0-3-16,-1 2-2 0,0-1 3 16,0 3 3-16,-1 0 1 0,1 1-7 0,-1 1 5 15,0-2 2-15,1 1-2 0,0 1-3 0,-1 1 6 16,3-1 1-16,-2-1-4 0,2-1 6 0,0 1-1 15,0-2 5-15,-1 0-2 0,2 0 1 0,0 1 5 16,0-14 4-16,0 21 0 0,2-10 0 0,-2-11 2 16,0 18-6-16,0-18 12 0,2 16-2 0,-2-16-4 15,3 15 2-15,-3-15-2 0,2 12 4 0,-2-12-2 16,7 11-2-16,-7-11-3 0,10 8-5 0,-10-8-13 16,14 7 4-16,-3-3-12 0,-11-4-24 15,20 4-17-15,-8-3-23 0,-12-1-23 0,24 0-35 16,-12-1-33-16,0 0-31 0,2 0-37 15,-3-3-34-15,0 1-61 0,1 0-15 0,-2-2-56 16,1 0-331-16,-1 0-233 0</inkml:trace>
  <inkml:trace contextRef="#ctx0" brushRef="#br0" timeOffset="50658.21">33098 4855 246 0,'-9'-5'540'0,"9"5"-120"16,-10-7-62-16,10 7-36 0,-8-6-28 16,8 6-41-16,0 0-49 0,0 0-34 0,0 0-32 15,10-7-25-15,-10 7-24 0,17 0-14 0,-4 0-22 16,-13 0-3-16,27 1-12 0,-11 0-6 0,1 1-13 16,1-1-1-16,0 0-36 0,-1 0-74 0,-2 0-74 15,-1-1-120-15,-2 1-112 0,1-2-386 0,-13 1-303 16</inkml:trace>
  <inkml:trace contextRef="#ctx0" brushRef="#br0" timeOffset="51709.13">17793 6093 382 0,'-4'-16'515'0,"4"16"-66"15,-3-11-69-15,3 11-24 0,0 0-49 0,-5-13-32 16,5 13-51-16,0 0-34 0,-2-10-52 15,2 10-14-15,0 0-33 0,0 0 16 0,0 0-23 16,0 0 11-16,0 0-18 0,-4 11 43 0,4-11-14 0,-1 20 24 16,1-8-24-16,-2 2 20 0,2 2-7 15,-1 1-20-15,0 0 26 0,1 2-20 0,-1-1 19 16,-1 1-24-16,2 0 3 0,-2 1-29 0,0-2 1 16,2 1-27-16,-1-1 8 0,0-1-23 0,0 0 6 15,1-2-19-15,-2-1 9 0,2 1-25 0,0-2-33 16,0-2-107-16,2 1-73 0,-2-12-61 0,1 21-104 15,-1-21-142-15,1 16-137 0,-1-16-391 0,1 10-659 16</inkml:trace>
  <inkml:trace contextRef="#ctx0" brushRef="#br0" timeOffset="52327.67">21118 5963 425 0,'0'0'553'16,"0"-15"-43"-16,0 15 18 0,-1-12-100 0,1 12-75 15,0 0-53-15,-1-13-56 0,1 13-47 16,0 0-37-16,0 0-22 0,0 0-11 0,-3-10-4 0,3 10 0 16,0 0-24-16,-1 15 18 0,1-15-22 15,-3 18 24-15,2-6-6 0,0 2 1 0,0 2 6 0,-1 2 7 16,1 1-21-16,0 0-9 0,-1 0-27 16,0 2 3-16,1 2-25 0,-1-2 2 0,1-2-20 15,0 2 5-15,-2-2-24 0,2 0 16 16,-1 0-23-16,1-2-34 0,2 1-102 0,-2-2-78 15,1-3-66-15,-1 0-96 0,1-1-131 0,0-12-110 16,0 18-491-16,0-18-719 0</inkml:trace>
  <inkml:trace contextRef="#ctx0" brushRef="#br0" timeOffset="53054.41">24033 6036 305 0,'0'0'402'0,"-6"-10"-32"16,6 10-41-16,-6-8-28 0,6 8-26 0,-7-7-31 15,7 7-30-15,-10-3-20 0,10 3-8 0,-13 0-11 16,13 0-17-16,-14 3-12 0,4 3-14 0,2-1-17 16,-2 4-20-16,0 1 2 0,1 1-31 0,1 0 28 15,-1 3-33-15,3 0 16 0,1 2-12 0,0-1-7 16,2 2-6-16,0 0-7 0,5-1-4 16,-1 1-7-16,3 1-1 0,2 0-5 0,3 0-7 15,3-1 3-15,2 0-8 0,4-2-1 16,3 1-2-16,1-3 0 0,0-2 0 0,1-2 4 15,-1-3 4-15,1 0 31 0,-3-5 23 0,-1 0 23 16,2-3 13-16,-1-5 6 0,-1 0-3 0,0-5 12 16,-1-1-16-16,-2-5-4 0,-1-5-24 0,-3 0 9 15,-5 2-23-15,-2-2 0 0,-1 1-24 0,-3-1 2 16,-2 1-22-16,-5 0 5 0,-1 1-18 0,-2-1 1 16,-5 1-5-16,2 3-38 0,-9 0-47 0,-1 1-47 15,-2 3-64-15,-3 1-40 0,0 5-53 0,2 2-56 16,-1 2-167-16,6 3-99 0,-2 1-509 0,2 1-728 15</inkml:trace>
  <inkml:trace contextRef="#ctx0" brushRef="#br0" timeOffset="55167.18">14625 9993 152 0,'0'0'492'0,"2"-11"-138"0,-2 11-41 0,2-12-19 16,-2 12-31-16,6-11-13 0,-6 11-53 0,5-10-41 16,-5 10-32-16,10-9-26 0,-10 9-20 0,10-5-16 15,-10 5-10-15,12-3-13 0,-12 3-21 0,14 0 12 16,-14 0-14-16,12 3 6 0,-12-3-4 0,12 7-5 16,-12-7 0-16,7 11-2 0,-7-11-1 0,4 11 0 15,-4-11-3-15,0 14-5 0,0-14-1 16,-4 15 0-16,0-8-1 0,-1 0 3 0,-3-1 0 15,2 0 3-15,-2 0 10 0,8-6 5 0,-15 8 13 16,15-8 7-16,-15 8 0 0,15-8 5 0,-14 5 4 16,14-5 1-16,-11 2 7 0,11-2 4 0,0 0-4 15,-13 1-8-15,13-1-8 0,0 0-10 0,0 0-4 16,0 0-6-16,0 0-6 0,9-8-4 0,-9 8-4 16,11-3-3-16,-11 3-6 0,14 0 4 0,-14 0-2 15,15 1-4-15,-15-1-1 0,16 4 1 0,-7 0 1 16,-9-4-1-16,16 8 2 0,-7-2-3 0,-3 1 1 15,1 0 1-15,0 1 5 0,-3 0 0 0,-1 1 52 16,2-1-58-16,-5-8 57 0,2 18-54 16,-2-18 53-16,-2 17-56 0,-3-9 51 15,1 1-58-15,-4-2 58 0,0 0-63 0,-2 0 56 16,-4-1-62-16,1-1 9 0,-2 0 3 0,-1-2-3 16,0-2-24-16,-1 1-39 0,1-2-61 0,-2-2-75 15,2-1-63-15,2-1-58 0,1-2-76 0,4-1-393 16,1 0-324-16</inkml:trace>
  <inkml:trace contextRef="#ctx0" brushRef="#br0" timeOffset="55524.71">14838 9748 434 0,'0'0'611'16,"0"-11"-154"-16,0 11-1 0,0 0-91 0,4-12-3 0,-4 12-102 15,0 0 11-15,0 0-86 0,4-8 20 0,-4 8-81 16,0 0-12-16,0 0-13 0,5 7-11 0,-5-7-11 16,4 9-14-16,-4-9-10 0,6 15-8 0,-1-6-7 15,0 1-8-15,2 2-34 0,-1 0 27 0,2 1-26 16,1 1 31-16,1 1-26 0,3 2 20 16,0-2-26-16,-1 2 23 0,2 0-29 0,-1-1 26 15,2 1-21-15,0-2 28 0,-1 2-2 16,-3-2-6-16,3 2 0 0,-3-1-2 0,0 0-3 15,-1-1-5-15,-2 0 4 0,-3 1-1 0,-3 1 7 16,0 0-8-16,-2 0 2 0,0 2-2 0,-5 0 21 16,-3 3 9-16,-2 1 11 0,-3 2 7 0,-3-1 10 15,1 0-2-15,-6 3-37 0,1 1 1 0,-2-2-95 16,1 1-50-16,3-5-114 0,-4 5-168 0,3-5-137 16,2-1-581-16,-3-1-733 0</inkml:trace>
  <inkml:trace contextRef="#ctx0" brushRef="#br0" timeOffset="56234.18">16258 10387 9 0,'0'0'412'15,"0"-16"-28"-15,0 16-73 0,-1-17-12 0,1 17 41 16,-2-17-59-16,2 17 36 0,-2-15-75 0,2 15 40 16,-3-14-70-16,3 14 29 0,-1-12-81 0,1 12-22 15,-3-9-25-15,3 9-23 0,0 0-21 16,-2-12-12-16,2 12-1 0,0 0-2 0,0 0 3 15,0 0 23-15,0 0 8 0,2 12-6 0,-2-12 9 16,0 20-7-16,0-4-5 0,0 2-2 16,-2 5-19-16,1 2 23 0,-2 3-25 0,1 4 15 15,-1 2-21-15,-1 2-1 0,0 6 10 0,0-1-23 16,-1 4 17-16,-1-3-32 0,2-1 29 0,-1 1-18 16,1-2 11-16,-1-3-6 0,1-3-20 0,0 1 15 15,-2-3-19-15,2 1 11 0,0-1-17 0,1-2 13 16,-1-5-17-16,0-1 13 0,1 0-21 0,1-2 18 15,-2-4-15-15,1 0-4 0,2-2-68 0,0-3-53 16,0 0-38-16,-1-2-72 0,1 0-29 0,1-11-79 16,-1 15-118-16,1-15-76 0,1 11-495 0,-1-11-648 15</inkml:trace>
  <inkml:trace contextRef="#ctx0" brushRef="#br0" timeOffset="56998.99">16241 10378 76 0,'0'0'332'0,"0"0"-53"0,0 0-49 16,0 0-1-16,0 0-50 0,-1-12 20 0,1 12-60 15,0 0 52-15,0 0-67 0,0 0 57 16,0 0-58-16,-1-11 40 0,1 11-67 0,0 0 45 16,0 0-51-16,0 0 40 0,-3-11-60 0,3 11 35 15,0 0-58-15,-5-11 42 0,5 11-52 0,-5-8 42 16,5 8-49-16,-6-8 52 0,6 8-51 0,-8-10 52 15,8 10-59-15,-5-10 40 0,5 10-45 0,-7-9 51 16,7 9-57-16,-5-9 56 0,5 9-56 0,0 0 45 16,-5-11-58-16,5 11 50 0,0 0-55 0,-4-10 49 15,4 10-57-15,0 0 51 0,0 0-57 0,-3-9 54 16,3 9-56-16,0 0 57 0,0 0-57 16,0 0 56-16,0 0-50 0,3-12 53 0,-3 12-55 15,0 0 61-15,0 0-55 0,0 0 56 0,8-4-51 16,-8 4 61-16,0 0-55 0,0 0 56 0,12-1-56 15,-12 1 59-15,0 0-59 0,15 0 58 0,-15 0-55 16,14-1 50-16,-14 1-47 0,23 0 41 0,-10-2-43 16,3 2 45-16,2 0-46 0,4 0 4 15,6-1 6-15,2 1 2 0,7 0 0 0,3-2 4 16,3 2 9-16,8 0 0 0,3 0-5 16,0 0 0-16,4-1-1 0,1 1-2 0,-2 1 4 0,1-1-2 15,-3 0-2-15,-2 0-5 0,1 0 3 16,-10 2-4-16,-1-2-5 0,-3 0-2 0,-2 0 2 15,-6 0-2-15,-3 1-16 0,-1-1 11 0,-6 0-2 16,0 0-7-16,-4 0-10 0,-2 0-31 0,-3 0-38 16,2 0 21-16,-15 0-85 0,22 2-6 0,-22-2-126 15,17 2-22-15,-17-2-93 0,13 2-61 0,-13-2-452 16,0 0-475-16</inkml:trace>
  <inkml:trace contextRef="#ctx0" brushRef="#br0" timeOffset="57719.35">16203 11318 180 0,'0'0'262'0,"-9"-4"-34"0,9 4-25 15,0 0-17-15,-9-4-7 0,9 4-22 0,0 0-9 16,0 0-6-16,-11-3-17 0,11 3-3 0,0 0 10 16,-11-4-3-16,11 4-2 0,0 0-10 0,-14-1-1 15,14 1 2-15,0 0-9 0,-15-2-4 0,15 2-2 16,0 0 2-16,-18 0-1 0,18 0-4 0,0 0-11 16,-15-2-13-16,15 2-7 0,0 0-9 0,0 0-4 15,-15 0-6-15,15 0 5 0,0 0-1 0,0 0-10 16,0 0-3-16,0 0-6 0,0 0-4 0,0 0-3 15,17 3-5-15,-17-3-5 0,26 1-1 16,-11-1-2-16,7 0-3 0,6-1 2 0,1 0 3 0,10-1 5 16,2 2 5-16,11-4 13 0,2 2 2 15,4-1 0-15,4-1 3 0,11 2-4 0,1-2-5 16,3 1 3-16,-14 2-6 0,1 0 1 0,0-1-4 16,-4 1-6-16,0-1-1 0,-5 1-4 0,-1 0-3 15,-5 0-1-15,-7 0-3 0,-5-2-1 0,-5 3-1 16,-3-1-3-16,-2 0-2 0,-5 0-3 0,-2 1-4 15,-1-2-45-15,-3 1-42 0,-1 1-50 0,-2 0-73 16,-2-1-81-16,-11 1-66 0,21-1-78 16,-21 1-107-16,15-1-263 0,-15 1-339 0</inkml:trace>
  <inkml:trace contextRef="#ctx0" brushRef="#br0" timeOffset="58421.31">17344 10231 279 0,'0'0'382'0,"0"0"-88"0,0 0 32 15,0 0-71-15,0-14 12 0,0 14-78 0,0 0 42 16,7-6-73-16,-7 6 25 0,0 0-61 0,0 0 41 16,16 0-50-16,-16 0 47 0,11 4-61 0,-11-4 41 15,15 7-60-15,-7-1 45 0,2 1-57 0,1 1 45 16,1 1-61-16,-1 0 46 0,2 2-65 0,1 0 51 15,0 2-59-15,-1-1 52 0,1 3-62 0,-1-2 50 16,2 1-56-16,-3 1 50 0,0 0-49 0,2 1-1 16,-1 0 4-16,0 1-3 0,-1 0 5 15,-1 1-2-15,0 0 6 0,0 0-25 0,-2 1 29 16,2 1-21-16,-1-1 29 0,-1 1-28 0,1 1 28 16,0-1-29-16,-3 0 27 0,3 1 0 15,-2 1-6-15,-2-2-3 0,1 2 4 0,-2-1-1 16,0-1-3-16,-1 3-5 0,-2-1-3 0,0-2 0 15,-1 0 3-15,-2 0 0 0,-1 0 1 0,0 2-3 16,-3-1 2-16,-1 1-2 0,-1-3-2 0,1 1 1 16,-2 0-1-16,-3-1-2 0,0 1 1 0,-2 1 2 15,-1-4 0-15,2 1-7 0,-2-3 5 16,-1 1-2-16,-1-2-4 0,2 1-3 0,-3-2 1 0,2 0-2 16,-2-1-28-16,2-1 10 0,-2 0-79 15,2-3-37-15,1-1-90 0,0 0-141 0,-1-2-83 16,3 0-130-16,-1-2-347 0,13-3-497 0</inkml:trace>
  <inkml:trace contextRef="#ctx0" brushRef="#br0" timeOffset="59069.62">17822 10707 389 0,'0'0'378'0,"-5"-8"-55"0,5 8-43 15,0 0-17-15,0 0-22 0,0 0-9 16,-13-2-28-16,13 2-14 0,-7 5-25 0,7-5-9 15,-8 7-8-15,8-7-14 0,-10 13-8 0,6-5-16 16,0 1-13-16,0-1-9 0,0 3-8 0,1 0-8 16,0 0-12-16,-1 1-10 0,3 0-4 0,0 0-6 15,0 1-2-15,2-1-4 0,-1 0-7 0,1 0-4 16,3 0-5-16,0-1 52 0,-1 0-63 16,3-2 51-16,0 2-59 0,3-1 54 0,1-3-54 15,2 0 44-15,-1-1-52 0,1-1 60 0,-1-3-61 16,2 1 53-16,0-3-56 0,2 0 53 0,-2-3-55 0,3-2 55 15,-2 0-56-15,2-3 6 0,-1-4 3 16,-2 0 4-16,0-2 1 0,-2-1 2 0,-3-2 2 16,1 0 15-16,-5 0-12 0,-2 0 24 0,-2 1-34 15,-1 0 23-15,-3 1 0 0,-2 0-8 0,-2 2-6 16,-2-1-1-16,0 0-3 0,-6 2-2 0,1 1 0 16,-2 3-2-16,3 0-2 0,-2 2-2 0,0 2-25 15,0 0 8-15,3 2-40 0,-1 0-56 0,1 2-56 16,2 3-70-16,11-3-57 0,-20 5-61 0,20-5-79 15,-15 9-385-15,15-9-369 0</inkml:trace>
  <inkml:trace contextRef="#ctx0" brushRef="#br0" timeOffset="59690.91">18064 10826 58 0,'0'0'427'16,"0"0"-91"-16,-10-3-30 0,10 3-31 0,0 0-35 16,0 0-7-16,-11-5-33 0,11 5-14 15,0 0-27-15,0 0-15 0,0 0-7 0,-7-4-12 16,7 4-9-16,0 0-11 0,0 0-10 0,0 0-5 16,0 0-5-16,0 0-6 0,0 0 3 0,0 0-5 15,-7-8-16-15,7 8-2 0,0 0-4 16,0 0-3-16,0 0-3 0,0 0-1 0,0 0-1 15,0 0 0-15,0 0-3 0,9-5-5 0,-9 5-3 16,0 0-1-16,13-1-7 0,-13 1-2 0,15-1-1 16,-15 1 6-16,21-1-7 0,-5 0-8 0,1 1 4 15,5-1 2-15,1 1-3 0,4-2 7 0,2 1-5 16,2 0 5-16,4 0 2 0,3-2-20 0,0 1 33 16,1-1-25-16,1 1 30 0,1 0-22 0,7-2 28 15,-1 1-16-15,1 0 14 0,-6 2-31 0,7-2 25 16,-3 1-18-16,-3 0 21 0,-2-1-31 0,8 1 32 15,-8 0-23-15,0-1 24 0,-1 1-25 0,1-2 20 16,-2 2-26-16,-1-2 22 0,0 2-25 0,-2-2 22 16,-1 1-23-16,-6 0 19 0,0 1-20 15,-1-1 19-15,-1 0-23 0,-3 1 14 0,-4-1-20 16,-1 0 21-16,-2 1-20 0,-1 0 19 16,-2-1-22-16,-1 1 11 0,-13 2-23 0,21-2 18 15,-21 2-45-15,16-4-24 0,-16 4-80 0,12-4-20 16,-12 4-58-16,0 0-44 0,0 0-93 0,0 0-57 15,0 0-66-15,0 0-66 0,0 0-295 16,-11-6-383-16</inkml:trace>
  <inkml:trace contextRef="#ctx0" brushRef="#br0" timeOffset="60701.4">19623 10543 287 0,'1'-10'286'16,"1"-1"-27"-16,0 1-34 0,-2 10 29 0,3-18-70 15,0 9 58-15,-3 9-70 0,4-17 73 0,-4 17-61 16,4-14 28-16,-4 14-52 0,3-15 36 15,-3 15-58-15,1-12 44 0,-1 12-62 0,3-10 41 16,-3 10-65-16,0 0 30 0,2-13-76 0,-2 13 40 16,0 0-71-16,0 0 48 0,0 0-57 0,0 0 48 15,0 0-55-15,0 0 51 0,0 0-52 16,0 0 58-16,0 0-50 0,-6 13 54 0,6-13-46 0,-2 16 12 16,0-5 4-16,0 1 4 0,0 4-1 0,1-1 4 15,-1 3-20-15,0 0 32 0,1 2-22 0,-1 4 31 16,1 1-19-16,0 1 34 0,0 0-28 15,-1 3 20-15,1 3-6 0,0 2-4 0,-2 0-8 16,2-1-2-16,0 2-2 0,-1-1 2 0,0 1 1 16,0-3-6-16,2 1 1 0,-2 0-4 15,1-5-3-15,1-1-3 0,-2 1-19 0,1-2 16 16,1-1-19-16,-1-2 14 0,1-1-18 0,-3-3 11 16,3-1-13-16,3-1 7 0,-6-2-14 0,3-2 5 15,0 0-6-15,0-13 12 0,3 21-23 0,-3-21-19 16,0 19-50-16,0-19-27 0,0 15-48 0,0-15-26 15,0 0-65-15,1 11-61 0,-1-11-96 0,0 0-46 16,0 0-62-16,0 0-443 0,0 0-541 0</inkml:trace>
  <inkml:trace contextRef="#ctx0" brushRef="#br0" timeOffset="61405.39">19608 10419 9 0,'0'0'294'16,"0"0"-46"-16,0 0-28 0,-4-10-18 0,4 10-7 15,0 0-15-15,0 0-39 0,0 0 48 16,-4-9-54-16,4 9 60 0,0 0-60 0,0 0 53 16,0 0-60-16,0 0 42 0,0 0-52 0,0 0 40 15,-4-10-54-15,4 10 43 0,0 0-61 0,0 0 46 16,0 0-60-16,0 0 47 0,0 0-61 0,0 0 46 16,0 0-60-16,0 0 47 0,0 0-59 0,0 0 45 15,0 0-57-15,0 0 57 0,0 0-67 0,0 0 26 16,0 0-24-16,0 0 49 0,0 0-56 0,0 0 53 15,1-11-58-15,-1 11 52 0,0 0-54 0,0 0 49 16,0 0-59-16,13-5 54 0,-13 5-59 16,0 0 51-16,16-5-53 0,-16 5 50 0,19-3-52 15,-8-1 53-15,4 3-54 0,1-3 56 0,4 2-46 16,2 1 42-16,6-2-44 0,0 1 54 16,9 0-53-16,2 1 53 0,0-1-48 0,5 1 49 15,3-1-44-15,4-1 47 0,0 2-48 0,2 0 49 16,-2-2-42-16,-3 2 36 0,2 0-39 0,-9 0 40 15,1 1-42-15,-2-1 34 0,-2 2-39 16,-6-1 41-16,0-1-49 0,-1 1 44 0,-2 1-48 0,-2-1 43 16,-4 0-50-16,-1 0 35 0,-4 0-58 0,-3 1 31 15,-1-1-73-15,0 0 8 0,-14 0-100 0,22 1-27 16,-22-1-73-16,16 4-88 0,-16-4-54 16,11 5-68-16,-11-5-314 0,6 6-335 0</inkml:trace>
  <inkml:trace contextRef="#ctx0" brushRef="#br0" timeOffset="62299.66">19546 11336 261 0,'0'0'333'16,"0"0"-54"-16,0 0-34 0,0 0-33 0,0 0-39 15,0 0-29-15,4-9-21 16,-4 9-7-16,0 0 0 0,0 0 8 0,0 0 8 15,0 0 1-15,0 0-5 0,0 13-6 0,0-13 0 16,0 0-6-16,0 15-4 0,0-15-13 0,0 0-3 16,0 18-20-16,0-18 5 0,-1 13-21 0,1-13 5 15,0 14-23-15,0-14 8 0,1 15-18 0,-1-15 12 16,0 14-20-16,0-14 9 0,0 14-3 0,0-14-1 16,0 12 3-16,0-12-3 0,0 13 0 0,0-13-5 15,0 0-1-15,1 12-2 0,-1-12 1 16,0 0-2-16,0 13-2 0,0-13 0 0,0 0 1 0,0 0 1 15,3 11 2-15,-3-11-16 0,0 0 25 0,0 0-10 16,9 7 10-16,-9-7-19 0,0 0 20 16,15 2-30-16,-15-2 24 0,16 0-22 0,-16 0 22 15,23-1-13-15,-9 0 7 0,5 0-24 16,1-1 27-16,6 0-23 0,-2 1 36 0,4-1-26 16,2-1 34-16,2 0-17 0,2 1 24 0,4 1-30 0,1-1 35 15,-1-1-23-15,1 2 25 0,1 0-23 16,0 0-5-16,-2 0 29 0,1-2-30 0,0 3 31 15,-2-2-27-15,0 1 22 0,-5 0-29 16,0 0 20-16,-1 0-25 0,-2 1 13 0,1-1-25 0,-1-1 25 16,-2 1-27-16,0 0 20 0,-4 1-22 0,-1 0 18 15,-1-1-26-15,0 1 24 0,-3-1-28 16,-1 0 6-16,-2 0-42 0,0-1 3 0,-2 1-65 0,-1-1-17 16,-12 2-62-16,21-2-55 0,-21 2-105 15,15-3-77-15,-15 3-70 0,10-6-80 0,-10 6-253 16,6-8-362-16</inkml:trace>
  <inkml:trace contextRef="#ctx0" brushRef="#br0" timeOffset="62901.56">20677 10424 222 0,'-2'-13'400'0,"2"13"-44"0,0 0-74 15,-1-14 5-15,1 14-35 0,0 0-21 16,5-12-23-16,-5 12-17 0,7-6-18 0,-7 6-21 16,10-3-13-16,-10 3-7 0,16 0-45 0,-16 0 49 15,18 4-57-15,-8 0 38 0,4 1-52 0,-1 0 44 16,2 3-56-16,-1-1 45 0,5 2-60 0,-3 0 49 15,0 1-59-15,0-1 54 0,-1 2-57 0,-1 1 45 16,1 0-57-16,-2 1-5 0,0 1 10 0,-2 1 1 16,0-1-5-16,-1 3 1 0,-1 1-16 15,-1 2 22-15,0-1 1 0,-3 2-4 0,1 1 0 0,-3 0 1 16,0 3 41-16,0-1-57 0,-2 1 41 0,-1 1-45 16,-1 1 50-16,-2-1-56 0,-1 5 52 15,-1 1-50-15,-1-2 47 0,-4 1-50 0,1-1 49 16,-2-1-49-16,-4 5 41 0,0-1-43 0,-3-2 6 15,1-1 16-15,-2 0-17 0,0-3 3 16,2-2 1-16,-2-3 1 0,1 0 2 0,0-2-25 16,0-1 29-16,0-1-23 0,3-1 29 15,0-2-21-15,-2-1 20 0,3-1-25 0,-1 1 23 0,1-4-35 16,0 0-22-16,2-2-78 0,1 0-78 0,-2-1-108 16,3-4-81-16,10-3-86 0,-19 5-447 0,19-5-497 15</inkml:trace>
  <inkml:trace contextRef="#ctx0" brushRef="#br0" timeOffset="63396.99">21126 10897 156 0,'0'0'478'0,"0"0"-127"0,0-15-18 0,0 15-31 15,0 0-23-15,-1-12 13 0,1 12-90 0,0 0 10 16,0 0-73-16,-6-8 31 0,6 8-55 0,0 0 47 16,0 0-61-16,-11 8 38 0,11-8-65 0,-6 8 43 15,6-8-61-15,-8 15 45 0,4-7-68 0,0 1 54 16,2 0-69-16,-2 2 53 0,1 0-67 0,2-1 50 15,-1 1-61-15,2 1 58 0,0-12-60 0,1 23 52 16,1-12-56-16,1 0 55 0,2-1-53 0,-1 0 51 16,2 0-56-16,1-2 56 0,3 2-59 0,-3-4 56 15,2 0-57-15,2-2 58 0,1 0-62 16,0-1 61-16,1-2-60 0,-13-1 61 0,24-1-49 16,-11-3 42-16,0-2-55 0,-1-2 56 0,-1-2-62 15,-1-1 56-15,0-1-57 0,-2-2 58 16,-2-2-59-16,-2 0 57 0,-3 1-58 0,1 1 57 15,-5 0-57-15,0 0 9 0,-3-2 1 0,-2 3 4 16,-2 1 2-16,0 0 4 0,-2 3-1 0,-3-1 3 16,1 3-2-16,-1 0-8 0,-1 1-12 0,0 4 28 15,3 0-74-15,-2 2 16 0,2 0-91 0,0 1 6 16,3 2-102-16,-1 2-6 0,3-1-68 0,8-4-69 16,-12 11-363-16,12-11-268 0</inkml:trace>
  <inkml:trace contextRef="#ctx0" brushRef="#br0" timeOffset="63845.83">21351 10959 265 0,'0'0'474'0,"-10"-4"-135"16,10 4 38-16,-9-4-72 0,9 4 39 0,0 0-83 15,-13-4-4-15,13 4-86 0,0 0 24 0,0 0-70 16,0 0 48-16,0 0-63 0,0 0 38 0,6-6-67 16,-6 6 40-16,18-3-65 0,-6 2 51 0,2 0-55 15,2 0 58-15,4-1-65 0,1 1 46 0,6-1-50 16,0 0 51-16,9-1-60 0,-1 1 42 0,4-1-45 15,8-2 1-15,2 1-6 0,3 0 6 0,0 0 3 16,4-2 1-16,0 3-11 0,1-1 12 0,2 1-2 16,0 1 6-16,1 0 6 0,-2 1-11 0,3 1 7 15,-5 0-11-15,1 0-8 0,-2 0 1 16,-2 1 3-16,-3 1-2 0,-1 0 6 0,-8-1-5 16,-1 1-1-16,-3 0-5 0,-6 0 0 15,-3-1-1-15,-3 0-1 0,-4-1-4 0,-2 1-2 16,0 1-4-16,-5-2-2 0,-1 0-4 0,1 0-12 15,-14 0-51-15,19 0-72 0,-19 0-61 0,16-3-37 16,-16 3-160-16,0 0-80 0,10-3-118 0,-10 3-380 16,0 0-561-16</inkml:trace>
  <inkml:trace contextRef="#ctx0" brushRef="#br0" timeOffset="65092.97">16207 13008 43 0,'0'0'376'0,"-1"-11"-64"0,1 11-38 0,0 0-23 0,0-13-35 16,0 13-23-16,0 0-28 0,0 0-24 15,0-13-16-15,0 13 1 0,0 0 2 0,0 0-2 16,0 0 0-16,0 0 5 0,0 0-4 0,0 0-3 15,0 0-3-15,0 0-5 0,0 0-6 0,1 12-3 16,-1-12-9-16,0 13-6 0,0-13-7 16,1 18-5-16,-1-6-10 0,0 1-7 0,2-1-2 15,-2 3-4-15,1 2-1 0,-1 1 1 0,1 1 3 16,-1 0-1-16,1 1 4 0,-1 4-1 0,3 1 4 16,-3-1-6-16,0-1 0 0,0 2-3 15,0 1-8-15,0-1 2 0,0-1-23 0,-3 1 36 0,3 0-31 16,-1 0 14-16,0 1-21 0,1-2 16 15,-1 1-22-15,-1 0 1 0,2 0 13 0,-1-1-28 16,1 2 23-16,0-4-27 0,-1 2 19 0,1-2-23 16,0 0 29-16,0-2-29 0,0 1 24 0,0-1-5 15,0-1 0-15,0 0-8 0,0 0 0 0,0-2 1 16,0 0-1-16,-2 1 1 0,2-4-3 0,0-2 0 16,0 2 0-16,0-1-3 0,0-13 1 0,2 22-2 15,-2-22 1-15,0 19-2 0,0-19 2 0,0 16-3 16,0-16-3-16,1 12-25 0,-1-12-32 0,0 0-36 15,0 17-34-15,0-17-30 0,0 0 34 16,1 11-62-16,-1-11 2 0,0 0-110 0,0 0-1 16,0 0-89-16,0 0-59 0,0 0-467 0,0 0-476 15</inkml:trace>
  <inkml:trace contextRef="#ctx0" brushRef="#br0" timeOffset="65597.92">16227 12980 23 0,'0'0'252'0,"0"0"-37"15,-1-12-24-15,1 12-23 0,0 0-9 0,-3-14-8 16,3 14-13-16,0 0 0 0,-2-11-6 0,2 11-4 16,0 0-1-16,0 0-6 0,-3-11-5 0,3 11-7 15,0 0-6-15,0 0-15 0,0 0-12 0,0 0 7 16,0 0 19-16,-2-10-9 0,2 10 6 0,0 0-2 16,0 0-4-16,0 0-2 0,0 0-4 0,-3 11-9 15,3-11-9-15,0 0-10 0,0 0-8 0,-2 14-10 16,2-14-11-16,0 0-4 0,-1 13-6 0,1-13-5 15,0 0-5-15,0 17-13 0,0-17-41 16,0 12-60-16,0-12-74 0,0 0-57 0,0 17-42 0,0-17-45 16,0 0-91-16,0 15-217 0,0-15-142 15</inkml:trace>
  <inkml:trace contextRef="#ctx0" brushRef="#br0" timeOffset="65978.78">16167 12933 174 0,'0'0'379'15,"0"0"-68"-15,-2-12-38 0,2 12-40 0,0 0-24 16,4-10-18-16,-4 10-7 0,0 0-9 0,10-7-12 16,-10 7-18-16,12-4-15 0,-12 4-5 15,16-2-9-15,-16 2-4 0,22-2-5 0,-10 2-7 16,4-2-6-16,2 2-10 0,2 0 11 0,2 0-31 15,6 2-5-15,0-2 2 0,3 1-4 0,3 0-1 16,3 0-4-16,2 0 0 0,1 2-2 0,1-1-2 16,8 1 2-16,2 0 0 0,-1-2-4 0,1 3-5 15,0-1-3-15,0 0 0 0,-1 1 6 0,0-1-1 16,-3 0-15-16,1 0 15 0,-9-1-27 0,2 2 19 16,-4-2-26-16,1 1 25 0,-2-1-30 15,-5 1 27-15,-2-1-35 0,-1 0 27 0,-1 0-29 16,-1 0 24-16,-6-1-27 0,-1 0 25 0,-1 2-30 15,-4-2 9-15,2-1-39 0,-5 1 0 0,1 1-47 16,-12-2-31-16,18 2-66 0,-18-2-87 0,12 1-52 16,-12-1-70-16,0 0-56 0,9 5-348 0,-9-5-324 15</inkml:trace>
  <inkml:trace contextRef="#ctx0" brushRef="#br0" timeOffset="66662.11">16230 13969 69 0,'0'0'300'0,"0"0"-54"15,-8 9-22-15,8-9-25 0,0 0 8 0,-6 8-41 16,6-8 51-16,0 0-62 0,0 0 62 0,0 0-59 15,0 12 48-15,0-12-61 0,0 0 41 0,7 7-57 16,-7-7 37-16,9 4-62 0,-9-4 39 0,11 5-61 16,-11-5 43-16,15 4-56 0,-5-2 44 0,2 0-58 15,-2 1 46-15,2-1-57 0,1 0 51 0,3 2-56 16,0-1 58-16,2-2-60 0,2 1 54 0,1 0-60 16,2 3 55-16,2-3-58 0,1-2 40 0,1 3-47 15,1-1 4-15,2-1 1 0,0 0 3 0,1-1 3 16,1 0 1-16,6 0 8 0,-1 0 1 15,2-1-4-15,-2 1-2 0,0-1 2 0,-5 1-11 0,0-2 2 16,-2 1-1-16,1-1-1 0,0 2 0 16,-1 0-4-16,-1-1-1 0,-1 0-6 0,-2-1 0 15,1-1-5-15,-5 2-5 0,0 1-4 0,-2-2-14 16,0 1-15-16,-1 0-25 0,0-2-33 0,-4 2 7 16,2-3-97-16,-2 1 6 0,0-1-123 0,-3 1-30 15,1-2-84-15,-1 0-63 0,-1-1-443 0,-1-1-481 16</inkml:trace>
  <inkml:trace contextRef="#ctx0" brushRef="#br0" timeOffset="67381.55">17524 13091 315 0,'0'0'315'0,"-5"-11"-47"0,5 11-21 15,-2-9-41-15,2 9-35 0,0 0-21 0,-2-12-11 16,2 12-5-16,0 0-1 0,3-10 1 0,-3 10-1 16,0 0-13-16,8-6 7 0,-8 6-3 0,0 0-5 15,14-2-1-15,-14 2-11 0,0 0-10 0,15 2-5 16,-15-2-5-16,12 5-9 0,-12-5-7 0,16 7-9 15,-8-2-6-15,0 0 3 0,2 1-13 16,-1 0 1-16,-1 0-4 0,3 1-4 16,-1 1-4-16,-1 1-1 0,3 0 1 0,-3 1-2 15,0 1 5-15,1-1 1 0,-1 2 38 0,0 2-56 16,-2-1 50-16,2 0-51 0,-2 2 53 0,-1-1-52 16,-1 0 44-16,3 2-54 0,-4-1 50 15,-1 1-50-15,1 0 1 0,0 1 12 0,-1-2 1 0,-1 3 3 16,1-1 3-16,-2 0 2 0,0-1 4 15,1 2-2-15,-2 0-3 0,0-1-29 0,0 1 30 0,0 0-22 16,0 0 23-16,-2-1-27 0,2 1 25 0,-2-1-28 16,1 1 7-16,-2 0 33 0,0-2-32 0,0 1 22 15,0 0-24-15,-1-1 21 0,0 0-23 16,-2 0 19-16,2-1-20 0,-1 0 24 0,-1 0-3 0,-1 0-3 16,0 0-3-16,0-1-7 0,0 0-2 15,0 0-2-15,-3 0 2 0,2-1 1 0,-1 0-6 16,-1 1-1-16,0-2 2 0,1 0-3 0,-1-1 0 15,-2 0 1-15,1-1-3 0,0 1-1 0,-4 1 2 16,2-2-2-16,-1-2-6 0,-2 2 3 0,-2-2-2 16,-1 0-6-16,1 0-36 0,-3-1-34 0,1-1-32 15,-1-1 8-15,1-1-112 0,2 0-19 0,-5 2-137 16,4-4-27-16,1 1-58 0,-1 0-49 0,0 1-364 16,1-1-420-16</inkml:trace>
  <inkml:trace contextRef="#ctx0" brushRef="#br0" timeOffset="68312.89">18110 13504 91 0,'-9'-12'294'0,"9"12"-71"0,-7-11-23 16,7 11-14-16,-7-9-16 0,7 9-15 0,-5-9-12 15,5 9-30-15,-7-7 29 0,7 7-50 0,0 0 43 16,-7-9-64-16,7 9 62 0,0 0-53 0,-12-2 65 16,12 2-53-16,-10 2 52 0,10-2-48 0,-13 7 48 15,3-4-43-15,1 2 46 0,-1 1-53 0,-2 1 45 16,1 0-55-16,-2 2 37 0,1-1-60 0,1 1-2 15,1-1-12-15,-2 2-3 0,3-1-3 0,-2 1-10 16,3-2-5-16,0 0-2 0,3 1-5 0,-1-1-2 16,1 1-1-16,5-9-3 0,-4 15-1 15,4-15-1-15,1 16 2 0,-1-16 0 0,5 13-5 16,2-5-2-16,-1-3 2 0,3 1-19 0,0-1 22 16,2 0-3-16,4-1-1 0,0 0 0 0,0-1 8 15,3-2-9-15,-2-1 0 0,-1-1 2 16,3-1-1-16,0-1 0 0,-2-2 4 0,1 1-5 15,-1-4-1-15,-3 1 48 0,0-2-58 0,-2 0 51 16,-2-1-54-16,-1 1 48 0,0-1-56 0,-8 10 51 16,5-18-56-16,-5 18 53 0,0-18-59 0,-3 9 54 15,-2-1-56-15,0 2 54 0,-1-1-57 16,-2 2 56-16,-3-1-58 0,0 0 56 0,1 1-56 16,-1 3 52-16,0-2-57 0,1 3 39 0,-1-1-85 15,-1 2 9-15,12 2-88 0,-21-2 9 0,9 1-88 16,12 1 11-16,-19 0-54 0,19 0-6 0,-17 1-21 15,17-1-49-15,-14 3-256 0,14-3-129 0</inkml:trace>
  <inkml:trace contextRef="#ctx0" brushRef="#br0" timeOffset="68748.95">18227 13559 357 0,'0'0'375'16,"0"0"-77"-16,0 0 24 0,0 0-90 0,0 0 37 15,0 0-81-15,0 0 31 0,0 0-77 0,13-1 29 16,-13 1-60-16,14 0 33 0,-14 0-52 0,19 1 39 15,-5 0-51-15,1-1 39 0,1 0-57 16,2 1 44-16,2 1-49 0,2-2 56 0,2 1-50 0,3-1 5 16,0 1 14-16,5-1-6 0,6 1-2 15,1 1-7-15,2-1 6 0,2 0-7 0,6 1 0 16,2-1 3-16,-1 2-7 0,1-1-5 0,-1 1-5 16,0-1-1-16,-1 1 0 0,1-1-16 0,-1 1 5 15,-1 0-3-15,1 0-29 0,1 2 25 0,-2-2-4 16,0-1-1-16,-6 0-5 0,-1 1-3 0,-3-2 0 15,-1 1-3-15,-5 1 0 0,-4-2-2 0,0 1-4 16,-6-1 0-16,-3-1-2 0,0 0-18 0,-5 1-24 16,2-2-27-16,-16 1-37 0,20 0-51 15,-20 0-16-15,10-3-127 0,-10 3-29 0,0 0-76 16,0 0-51-16,0 0-69 0,0 0-257 0,-9-5-290 16</inkml:trace>
  <inkml:trace contextRef="#ctx0" brushRef="#br0" timeOffset="69626.7">19643 12926 403 0,'3'-10'335'0,"-3"10"-28"0,1-16-64 0,-1 16 49 15,2-14-73-15,-2 14 41 0,2-11-80 0,-2 11 10 16,0 0-81-16,3-13 31 0,-3 13-61 16,0 0 36-16,5-7-53 0,-5 7 45 0,0 0-36 15,10 3 38-15,-10-3-57 0,6 10 5 0,-6-10 2 16,8 15-4-16,-3-5-1 0,-1 2 3 0,1 1-6 15,-1 2-1-15,0 0-1 0,0 2 3 0,-2 1 49 16,1 2-60-16,1 1 50 0,-3-1-58 0,1 3 53 16,0 1-57-16,-1 0 53 0,0 0-66 0,-1 0 57 15,3 2-47-15,-3-1 43 0,0 0-51 0,0 0 46 16,0 0-52-16,-3 0 47 0,3 0-40 16,-1-2 2-16,0 2 4 0,-1-1-2 15,1 1 1-15,0-2 4 0,1 1-20 0,-1-3 29 0,-1-1-26 16,2 2 30-16,0-2-26 0,0 1 23 15,0-2-33-15,2 1 25 0,-2 0-2 0,1-2-3 16,0 1-7-16,0-1-4 0,-1 0 2 0,2-1-3 16,-2-2-1-16,1-1-4 0,-1 1 0 0,1-2 2 15,-1-1 1-15,0 1 2 0,3-2-2 0,-3-11-1 16,0 22-4-16,0-22 0 0,0 18 0 0,0-18-1 16,1 15 0-16,-1-15-1 0,0 14-2 0,0-14 0 15,0 13-2-15,0-13-1 0,0 0 0 0,0 15 3 16,0-15 0-16,0 0 3 0,1 14 0 0,-1-14-1 15,0 0 1-15,0 0-1 0,0 12-6 16,0-12 1-16,0 0-3 0,0 0-22 0,0 0-11 16,2 10-31-16,-2-10-40 0,0 0 9 0,0 0-102 15,0 0-15-15,0 0-139 0,0 0-31 0,0 0-82 16,0 0-83-16,7-11-276 0,-7 11-363 0</inkml:trace>
  <inkml:trace contextRef="#ctx0" brushRef="#br0" timeOffset="70209.62">19747 12859 189 0,'0'0'314'0,"-4"-9"-48"0,4 9-49 16,0 0-5-16,-2-10-47 0,2 10 8 0,0 0-49 15,0 0 40-15,-2-11-61 0,2 11 60 0,0 0-70 16,0 0 53-16,0 0-71 0,0 0 49 0,2-10-55 15,-2 10 41-15,0 0-54 0,0 0 38 0,0 0-53 16,0 0 47-16,0 0-53 0,0 0 57 16,0 0-44-16,0 0 37 0,0 0-52 0,0 0 36 15,0 0-48-15,0 0 67 0,1 11-58 0,-1-11 41 16,0 0-59-16,-3 15 40 0,3-15-49 0,-2 10 46 16,2-10-55-16,-3 11 1 0,3-11 2 0,-1 14-3 15,1-14 2-15,-3 12 3 0,3-12 2 0,-1 14 0 16,1-14-3-16,0 13-40 0,0-13-64 0,-1 15-77 15,1-15-53-15,-3 12-44 0,3-12-56 0,-1 12-96 16,1-12-209-16,-3 10-151 0</inkml:trace>
  <inkml:trace contextRef="#ctx0" brushRef="#br0" timeOffset="70567.45">19721 12874 160 0,'0'0'326'0,"0"0"-71"0,0 0-34 0,2-11-40 16,-2 11 6-16,0 0-45 0,7-6 42 0,-7 6-62 16,0 0 48-16,13-3-64 0,-13 3 64 15,15-1-63-15,-15 1 39 0,18 0-43 0,-5 1 58 0,1-1-55 16,0 0 40-16,7 1-49 0,0 0 43 15,5 0-63-15,2 1 39 0,3 0-58 0,4-1 44 16,4-1-56-16,1 1 6 0,3 0-3 0,7 0-3 16,1 0-5-16,0 1-1 0,-1-1-1 0,1 1 6 15,-9-1 1-15,0-1-5 0,-1 1-5 0,-2-1-9 16,-2-1-2-16,-5 1-2 0,-3 0-5 16,-3-1-6-16,-3 1 1 0,-4 0-4 0,-4 0-1 15,2 0-9-15,-5-2-13 0,-12 2-35 0,21 2-12 16,-21-2-125-16,11 2-42 0,-11-2-114 0,0 0-54 15,7 6-61-15,-7-6-324 0,0 0-302 0</inkml:trace>
  <inkml:trace contextRef="#ctx0" brushRef="#br0" timeOffset="71192.64">19696 13906 171 0,'0'0'349'16,"0"0"-68"-16,0 0 7 0,0 0-63 0,0 0 23 15,-13-1-75-15,13 1 50 0,0 0-64 0,0 0 47 16,0 0-70-16,0 0 39 0,0 0-51 0,0 0 36 16,0 0-53-16,15-3 42 0,-15 3-60 0,13 0 42 15,-13 0-59-15,18 0 50 0,-18 0-58 0,23 0 48 16,-6 2-54-16,2-1 51 0,0 0-53 0,7 2 50 15,0-3-53-15,4 2 53 0,0 0-48 0,6 0-2 16,1 1-3-16,0 0 3 0,4-1 0 16,0-1 5-16,-1 0-4 0,2 0-8 15,-2 0-5-15,-2 1-4 0,0-2-6 0,-1 1 0 16,-5-1-5-16,-1 0-4 0,0 0 0 0,-1-1-12 16,-2 1-6-16,-2-2-2 0,0 0-3 0,-3 1-7 15,-3-1-18-15,-1 1-48 0,-1-2-40 16,-1-1 11-16,-1 2-99 0,-3-1-23 0,0 0-120 0,-3-1-19 15,0-1-62-15,0 2-69 0,-1-3-331 16,-9 6-360-16</inkml:trace>
  <inkml:trace contextRef="#ctx0" brushRef="#br0" timeOffset="71895.89">20726 12850 167 0,'0'0'315'0,"0"0"-54"15,-7-9-34-15,7 9-35 0,0 0 10 0,0 0-51 16,0 0 45-16,0 0-62 0,0-12 51 0,0 12-74 15,0 0 50-15,0 0-70 0,9-3 50 0,-9 3-41 16,0 0 40-16,12 1-55 0,-12-1 39 0,11 5-48 16,-11-5 37-16,13 7-47 0,-3-2 35 15,-2 1-54-15,1 0 45 0,1 2-49 0,2 1 0 16,-1 0 6-16,5 3-7 0,-2 0 0 16,1 1 2-16,-1 2-3 0,1-1-2 0,-1 2-2 15,-1-1-2-15,1 2 4 0,-1 0 41 0,1 0-63 16,-2 1 53-16,-1 0-57 0,-1 1 52 0,-1 0-56 15,0 0 48-15,1 1-51 0,-2 0 58 16,-1 0-49-16,0 1 37 0,0-1-52 0,-2 1 46 0,0-1-40 16,-1 1 17-16,-2-2-16 0,1-1 40 0,-1 1-43 15,0 0 44-15,-1 0-46 0,-1 1 4 16,0-1 1-16,0 0-1 0,0 0 4 0,-3 0 3 16,2 1-4-16,-1-1 5 0,-1 1-22 0,-2 0 33 15,1 1-31-15,-2-1 30 0,-2-1-4 0,0-1 1 16,1 1-2-16,-2 0 8 0,-3-1-7 0,1 0 0 15,-1 0-6-15,-3-2-1 0,-1 2-6 0,1-2 1 16,0 0 1-16,-4 1-4 0,1-3-3 0,0 0 1 16,-3 1 1-16,-2-1-1 0,2-2-2 0,-4 1 0 15,1-1-1-15,2-1-2 0,1-1-9 0,-1-2-52 16,0 1-29-16,0-1-145 0,1-1-69 0,0 0-136 16,5-2-76-16,-2 0-479 0,4 0-594 0</inkml:trace>
  <inkml:trace contextRef="#ctx0" brushRef="#br0" timeOffset="72493.95">21219 13448 83 0,'0'0'415'0,"-2"-12"-59"0,2 12-64 0,-3-11 20 16,3 11-87-16,0 0 23 0,-4-14-98 0,4 14 27 16,0 0-72-16,-4-8 31 0,4 8-46 0,0 0 43 15,0 0-41-15,-14 2 40 0,14-2-40 0,-11 6 43 16,4 1-56-16,7-7 39 0,-14 11-60 16,8-3 40-16,1 0-59 0,-3 1 41 0,3 0-57 15,0 1 50-15,1-1-54 0,0 1 49 16,2-1-57-16,2-9 48 0,-3 20-57 0,3-20 54 15,1 18-54-15,-1-18 5 0,6 18 2 0,-1-11-3 16,1 0 1-16,2 0 2 0,-2-1-1 0,3 0-3 16,0-1 1-16,1-2 3 0,2 1-3 0,-2-2 50 15,-10-2-57-15,20 1 46 0,-8-2-48 16,-1-1 36-16,0-3-40 0,-2 1 48 0,-1-2-54 16,0-2 50-16,-1 0-57 0,-1-2 56 0,-1 1-55 0,-1-3 59 15,-2 0-57-15,-2 0 60 0,0 0-59 0,-1-1 56 16,-1 1-58-16,-5-2 53 0,1 3-58 15,-2-2 51-15,0 1-59 0,-4 3 60 0,0-1-60 16,-2 3 56-16,1 1-63 0,-1 1 54 0,-1 2-61 16,1 1 17-16,14 2-87 0,-26 0-15 0,14 3-93 15,1 1 0-15,2-1-88 0,2 2-26 0,7-5-81 16,-10 13-364-16,10-13-302 0</inkml:trace>
  <inkml:trace contextRef="#ctx0" brushRef="#br0" timeOffset="72961.36">21255 13494 123 0,'0'0'541'0,"0"0"-166"0,-9-5 16 0,9 5-95 15,0 0 30-15,0 0-80 0,-8-6 4 0,8 6-85 16,0 0 23-16,0 0-74 0,0 0 35 0,17 0-58 16,-17 0 36-16,16 1-55 0,-16-1 53 0,20 2-62 15,-6-1 43-15,-1-1-62 0,3 2 50 0,2-2-61 16,3 1 57-16,1-1-51 0,0 0 49 16,3 0-60-16,3 0 59 0,1 0-52 0,2-1 41 15,5-1-62-15,3 1 47 0,-1 1-51 0,5-2 37 16,5 0-45-16,-6 2 48 0,3-1-47 0,-1 1 45 15,-2-1-56-15,2 0 51 0,-1 1-48 0,-1-2 47 16,-1 1-40-16,0 1 43 0,-3-1-41 0,1 0 31 16,0 1-38-16,-1 0 42 0,-2-1-41 0,-3 1 37 15,6 0-29-15,-2 1 27 0,0 0-35 0,0 0 6 16,-1 0 7-16,2 2 1 0,-2-2-3 16,-2 1 3-16,1 1-6 0,-6 0 2 0,1-1-1 15,-4-1-4-15,1 1 2 0,-6 0-5 16,0 0-4-16,0-1 11 0,-4 0 3 0,-4 0-5 15,2-1-1-15,-15 0-19 0,21 0-45 0,-21 0-14 16,16-1-132-16,-16 1-54 0,0 0-173 0,0 0-83 16,0 0-543-16,0 0-677 0</inkml:trace>
  <inkml:trace contextRef="#ctx0" brushRef="#br0" timeOffset="74096.2">18988 11083 194 0,'0'0'313'0,"0"0"-47"16,-14 2-46-16,14-2-4 0,0 0-59 0,-13 2 19 15,13-2-54-15,0 0 40 0,-14 3-65 0,14-3 58 16,0 0-52-16,-14 3 47 0,14-3-60 0,0 0 43 16,-13 4-64-16,13-4 53 0,0 0-56 0,-11 3 48 15,11-3-51-15,0 0 45 0,0 0-43 16,-9 5 49-16,9-5-48 0,0 0 46 0,0 0-54 15,0 0 50-15,0 0-55 0,0 0 50 0,9 5-61 16,-9-5 52-16,15 1-58 0,-15-1 52 0,24 0-54 16,-7 0 43-16,1-1-56 0,3 0 56 0,2-1-43 15,4 1 33-15,3-1-44 0,-1 1 3 0,0-2 5 16,2 1 1-16,0 0-1 0,-1-1-6 16,-1 1-1-16,0-1-8 0,-2 1 6 0,-2 1-3 15,-3-2-3-15,-3 2-3 0,0-1-4 0,-1 1 2 16,-4-1-5-16,0 1-1 0,-2 0-9 0,-12 1-3 15,19-1-42-15,-19 1-28 0,15-1 14 0,-15 1-102 16,0 0-19-16,18 0-112 0,-18 0 0 0,0 0-58 16,0 0-29-16,0 0-45 0,0 0-319 15,0 0-253-15</inkml:trace>
  <inkml:trace contextRef="#ctx0" brushRef="#br0" timeOffset="76358.42">19007 11146 201 0,'0'0'336'0,"-4"-9"-49"16,4 9-49-16,0 0 16 0,0 0-72 0,0 0 38 16,0 0-82-16,-1-11 41 0,1 11-71 0,0 0 64 15,0 0-63-15,0 0 41 0,0 0-54 0,0 0 43 16,6-5-49-16,-6 5 50 0,0 0-56 0,0 0 44 15,0 0-61-15,0 0 45 0,0 0-58 0,0 0 47 16,10 3-60-16,-10-3 47 0,0 0-57 0,0 0 49 16,0 0-62-16,0 0 49 0,-2 11-61 15,2-11 54-15,0 0-55 0,-4 12 53 0,4-12-54 16,-5 11 56-16,5-11-59 0,-5 15 49 0,5-15-55 16,-5 19 6-16,2-8 2 0,1-1 5 0,-1 2 8 15,-2 3 1-15,3-1 5 0,-1 1 5 0,0 2-15 16,1-1 33-16,-2 2-28 0,0 4 34 0,0-2-27 15,0 3 21-15,-1-1-29 0,3 1 25 0,-2 1 2 16,0 1-2-16,2 0-3 0,-2 1-4 16,1-1-3-16,0 0-3 0,1 2-4 0,-1-2 1 15,0 0-3-15,1 0-2 0,0-1 14 0,-1 0-11 16,2 0-4-16,-2-1 2 0,1-2 0 16,1 0 1-16,-1-2-28 0,0 1 28 0,0-3-22 15,1 1 29-15,-1 0-29 0,0-1 26 0,0 0-29 16,-1-1 24-16,1-1-24 0,0 0 23 0,1-2-22 15,-1-1 18-15,0 0-26 0,1 0 25 0,0 0-25 16,-1-2-1-16,2-10 8 0,-1 21 2 0,1-21-2 16,-1 15-3-16,1-15 4 0,0 16-2 0,0-16 5 15,0 14 1-15,0-14-4 0,1 10 0 0,-1-10 1 16,0 0 1-16,0 13 1 0,0-13 0 0,0 0 2 16,0 13-2-16,0-13 1 0,0 0-2 0,0 0 3 15,0 11-3-15,0-11 2 0,0 0 0 16,0 0-2-16,0 0 3 0,0 0-3 0,1 12 1 15,-1-12 0-15,0 0-2 0,0 0 2 0,0 0-4 16,0 0 6-16,7 6-3 0,-7-6 0 0,0 0-1 16,0 0-4-16,15 3-1 0,-15-3 3 0,13 0-1 15,-13 0 2-15,16 0 0 0,-16 0 1 0,20 0-2 16,-6 0 0-16,-14 0 1 0,27-1-1 0,-13 1 2 16,1-2-3-16,3 1 6 0,1 0-5 0,0 0-1 15,2 0 3-15,-1-1-1 0,1 1 0 0,2-1-5 16,1 1 4-16,1-2 3 0,2 1-3 0,0-1-1 15,0 1-8-15,2 0-4 0,2-1 25 0,6 2-33 16,-2-2 27-16,0 0-31 16,2 1 27-16,-1-1-29 0,3 1 29 0,-1 1-23 15,0-2 18-15,1 1-31 0,0 1 31 0,1-2-29 16,-1 2 22-16,1 0-26 0,1 1 28 0,-1 0-26 16,-1-1 32-16,3 0-30 0,-1-1 25 0,0 2-27 15,3 0 30-15,-2-1-24 0,0 1 28 0,1-1-36 16,1 0 25-16,-1-1-7 0,-2 1-3 15,1 0-5-15,-1 0 0 0,-1 0 4 0,-2 0 1 0,-1-1 2 16,2 1-4-16,-2 0 1 0,-2 0 1 16,1 0 1-16,-5 0 4 0,0-2 3 0,-2 1 6 0,0 0-7 15,0 1 3-15,-3-1 0 0,1-1 3 16,-1 1 4-16,-2-1-1 0,0 0-4 0,1-1 0 16,-5 2 4-16,-1-2-6 0,0 2 5 0,-2-1 0 15,0 0 3-15,-3 0 2 0,-2 1 2 0,0 0 5 16,-12 2 0-16,20-4 2 0,-20 4 0 0,15-3 1 15,-15 3 7-15,13-3-1 0,-13 3 1 0,11-4-1 16,-11 4-6-16,10-2 3 0,-10 2 0 0,0 0 1 16,11-2-1-16,-11 2-5 0,0 0 3 0,0 0-3 15,12-4 0-15,-12 4 7 0,0 0-11 0,0 0-1 16,0 0 0-16,13-2 1 0,-13 2 0 16,0 0 1-16,0 0 1 0,0 0 4 15,0 0 4-15,0 0-7 0,11 2 0 0,-11-2 2 16,0 0-2-16,0 0 15 0,8 5-10 0,-8-5 2 15,0 0 0-15,8 10 0 0,-8-10 1 0,7 7-1 16,-7-7 2-16,8 12 0 0,-8-12 1 0,12 13-18 16,-6-5 19-16,0 2-24 0,2 0 29 0,0 0-25 15,-1 2 24-15,2 0-6 0,0 1 3 0,0 1-7 16,2 1-3-16,0 1 1 0,-1 1-2 0,3 0 1 16,-2 0 3-16,2 1 0 0,-1-2-7 0,-1 3 2 15,3-1 44-15,0 2-56 0,0 3 49 0,0-3-56 16,-1-1 55-16,1 1-59 0,-2 0 47 15,0-1-50-15,3 2 49 0,-4-2-49 0,3 3 46 0,-1-1-46 16,0 3 52-16,-1-2-52 0,2 0 4 0,-2 1 4 16,1-4 4-16,-2 3 4 0,1-2 4 15,-1-1 2-15,1 2 1 0,-2-3-1 16,0 1-18-16,0-1 22 0,1 1-20 0,0-1 30 16,-1 1-30-16,-1-1 24 0,3 0-24 0,-3 0 27 15,1-1-2-15,0 0-1 0,0-1-3 0,-1 1 1 16,1 0-3-16,0-1 5 0,0 0-7 0,-1-4 4 15,0 3-3-15,-2-2-2 0,2 0 0 0,1 0 1 16,-2 1 0-16,0-3-1 0,2 3 0 0,-4-2-1 16,2-2 2-16,-1 3-10 0,1-2 15 0,-1-1 0 15,-2 0-8-15,-1 1 6 0,1-2-1 16,0 0 1-16,0 0-5 0,0 1 2 0,-1-2 0 16,-4-8 0-16,6 16 1 0,-6-16 0 0,7 12 43 15,-7-12-53-15,6 11 47 0,-6-11-49 0,7 10 42 16,-7-10-50-16,3 10 51 0,-3-10-49 0,4 8 3 15,-4-8-2-15,4 9 48 0,-4-9-50 0,0 0 47 16,5 11-49-16,-5-11 52 0,0 0-55 16,7 9 49-16,-7-9-37 0,0 0-7 0,5 10 41 15,-5-10-43-15,0 0 48 0,3 8-52 0,-3-8 47 16,0 0-46-16,4 9 51 0,-4-9-53 0,0 0 48 16,4 8-46-16,-4-8 49 0,0 0-53 0,5 8 46 15,-5-8-39-15,0 0 0 0,4 10 8 16,-4-10 0-16,0 0 1 0,4 8 4 0,-4-8 1 15,0 0 0-15,5 9 2 0,-5-9 0 0,0 0 1 16,0 0 0-16,5 8 7 0,-5-8-6 0,0 0 0 16,0 0 8-16,0 0-7 0,4 10-1 0,-4-10-5 15,0 0-2-15,0 0-1 0,0 0-2 0,0 0 2 16,0 0 0-16,0 0 0 0,0 0-2 0,0 0 3 16,0 0 2-16,0 0 3 0,0 0-6 0,-8 6 2 15,8-6 8-15,0 0-10 0,0 0-4 0,-11-4 6 16,11 4 0-16,0 0 51 0,0 0-59 0,-8-6 53 15,8 6-58-15,0 0 49 0,0 0-53 16,0 0 51-16,-2-9-47 0,2 9 42 16,0 0-47-16,0 0 55 0,7-7-51 0,-7 7 42 15,0 0-55-15,13-3 57 0,-13 3-55 0,0 0 56 16,13 0-57-16,-13 0 56 0,10 2-46 0,-10-2 43 16,0 0-55-16,14 5 61 0,-14-5-60 0,9 6 60 15,-9-6-59-15,7 6 60 0,-7-6-57 0,3 9 55 16,-3-9-54-16,0 0 60 0,3 10-55 0,-3-10 50 15,0 0-52-15,-4 12 54 0,4-12-59 0,-8 6 64 16,8-6-59-16,-7 6 2 0,7-6 9 0,-13 4 54 16,13-4-57-16,-12 1 5 0,12-1 1 0,-12-1 10 15,12 1-4-15,-14-2 5 0,14 2 0 16,-9-4 8-16,9 4 43 0,-8-6-60 0,8 6 60 16,-6-7-63-16,6 7 52 0,0 0-57 0,3-11 55 15,-3 11-63-15,8-7 58 0,-8 7-59 16,10-5 56-16,-10 5-53 0,13-4 50 0,-13 4-57 15,14-2 57-15,-14 2-58 0,13 0 60 0,-13 0-59 16,13 2 56-16,-13-2-58 0,11 4 58 0,-11-4-59 16,10 5 1-16,-10-5-126 0,7 6-60 0,-7-6-159 15,0 0-110-15,0 0-452 0,-5 9-522 0</inkml:trace>
  <inkml:trace contextRef="#ctx0" brushRef="#br0" timeOffset="77352.34">18946 13154 38 0,'-12'-3'350'0,"12"3"-58"0,-22-3-45 0,22 3-18 0,-14-3-21 16,14 3-26-16,-14-1-24 0,14 1-18 16,0 0-26-16,-15-3-14 0,15 3-7 0,0 0 2 15,-13-1 5-15,13 1 0 0,0 0 3 0,0 0-6 16,0 0-6-16,0 0-16 0,0 0-8 0,0 0-9 16,13 1-4-16,-13-1-9 0,18 3-3 0,-4-2-7 15,0 0-4-15,5 1 0 0,0 1-4 0,6 0 44 16,-1-1-40-16,3 1 36 0,1 0-52 0,1-1 0 15,1 2 3-15,4-1 2 0,1-1-3 0,-1 0 1 16,-3 1 1-16,-1-1-1 0,0 0 1 0,1 0 3 16,-1 0 47-16,0-1-54 0,-2 1 42 15,0 0-50-15,0-2 48 0,-1 1-58 0,-3 1 55 16,-1 0-58-16,0-2 53 0,-1 2-56 16,-4-1 51-16,1-1-51 0,-4 1 45 0,0 0-54 15,-15-1 51-15,25 2-49 0,-25-2 51 16,20 1-53-16,-20-1 56 0,17 0-58 0,-17 0 52 0,14 1-58 15,-14-1 51-15,0 0-61 0,16 0 48 0,-16 0-62 16,0 0 39-16,13 0-71 0,-13 0 6 0,0 0-91 16,0 0-3-16,0 0-104 0,0 0-41 0,0 0-65 15,0 0-388-15,0 0-284 0</inkml:trace>
  <inkml:trace contextRef="#ctx0" brushRef="#br0" timeOffset="77944.52">18984 12593 327 0,'0'0'339'0,"0"0"-7"15,5-12-66-15,-5 12-20 0,0 0 40 0,4-10-78 16,-4 10 28-16,0 0-89 0,0 0 23 0,4-10-62 0,-4 10 40 16,0 0-46-16,0 0 36 0,0 0-49 15,0 0 41-15,0 0-56 0,0 0 42 16,0 0-57-16,0 0 51 0,-2 14-56 0,2-14 48 0,-3 15-55 15,3-15 52-15,-4 19-52 0,0-7 1 0,0 2-2 16,2 1-1-16,-2 1-5 0,-1 0-5 16,1 2-2-16,-1 3-3 0,0-1 3 0,0 1-31 15,-1 1 24-15,1-2-33 0,1 2 35 0,0-1-32 16,1-3 26-16,-2 1-28 0,2 0 25 0,1-1-4 16,-2 0-3-16,1-2-2 0,2 1 0 0,-2-1-3 15,1 0 1-15,0-4-5 0,1 1-55 16,0-1-56-16,0 0-69 0,1-12-110 0,-3 19-84 15,3-19-61-15,0 17-107 0,0-17-244 0,-4 12-302 16</inkml:trace>
  <inkml:trace contextRef="#ctx0" brushRef="#br0" timeOffset="79560.62">19042 12635 259 0,'0'0'284'15,"-9"-6"-38"-15,9 6 4 0,-8-6-48 0,8 6 13 16,0 0-68-16,-12-6 48 0,12 6-81 0,0 0 54 16,-9-3-74-16,9 3 56 0,0 0-66 0,0 0 57 15,-9-5-57-15,9 5 47 0,0 0-53 0,0 0 38 16,0 0-44-16,0 0 46 0,0 0-52 0,0 0 38 16,0 0-59-16,0 0 39 0,0 0-59 15,9-8 44-15,-9 8-54 0,16 0 44 0,-16 0-52 16,20 0 52-16,-6-1-58 0,2 1 48 15,0 0-51-15,2 0 49 0,3 0-52 0,0 0 57 16,1-1-60-16,1 1 54 0,0 0-54 0,4 0 53 16,1 0-55-16,0 0 57 0,1 0-52 0,0 0 47 15,0 0-53-15,2 0 57 0,-1 0-60 0,1 0 59 16,1 0-57-16,2 0 53 0,-2 0-52 0,7-1 56 16,-2 1-54-16,1-1 51 0,-2 1-53 15,2-1 60-15,-6 1-57 0,0-2 61 0,-1 1-57 0,-1 0 55 16,0 0-56-16,-2 0 58 0,1 0-60 0,-2-2 3 15,0 2 5-15,-1-1 2 0,0 1 0 16,0 0 1-16,0 0-1 0,-2-1 4 0,2 0 1 16,-1 0 3-16,1 0-4 0,-1-1-4 0,2 0 7 15,-3 1 1-15,3 0 2 0,-1 1 39 0,-1-2-53 16,1 1 49-16,-2 0-55 0,-3 1 48 0,2-2-52 16,-3 1 47-16,0 1-50 0,1-1 45 0,-1 1-50 15,0-2 47-15,-1 2-46 0,1-1 49 16,-2 1-49-16,1 0 4 0,-1-2 6 0,1 2-3 15,0-1 10-15,-2 0-2 0,2 1 2 0,-1-1-1 16,0-1-4-16,1 2 0 0,0 0-3 16,0-1 3-16,-1 0-2 0,2 0 1 0,-1 0-4 0,-3 1 2 15,2-1 0-15,-1 1 0 0,-2 0 2 0,-2-1 3 16,1 1 3-16,-3 0-5 0,2 0 5 16,0 0-4-16,0 1 2 0,0-1 0 0,-1-1 0 15,0 1 1-15,1 0-7 0,0 0 9 0,-13 1-1 16,24-2 1-16,-10 1 8 0,-14 1-8 0,23-1-7 15,-11 0 6-15,-12 1-2 0,22-1 41 0,-22 1-49 16,19-2-1-16,-19 2 47 0,20-1-51 0,-20 1 46 16,15-1-48-16,-15 1 51 0,16-1-56 0,-16 1 49 15,16-1-48-15,-16 1 33 0,15-1-46 0,-15 1 53 16,16 0-53-16,-16 0 51 0,16-2-53 0,-16 2 50 16,16 0-48-16,-16 0 54 0,17-1-51 15,-17 1 54-15,15 0-52 0,-15 0 55 16,15-1-47-16,-15 1 48 0,11-1-54 0,-11 1 58 15,0 0-56-15,18-2 53 0,-18 2-48 0,0 0 47 16,14-1-52-16,-14 1 51 0,0 0-52 0,14-3 53 16,-14 3-52-16,0 0 49 0,11-3-49 0,-11 3 52 15,0 0-47-15,0 0 44 0,11-2-47 0,-11 2 53 16,0 0-59-16,0 0 54 0,0 0-53 0,0 0 56 16,10-4-58-16,-10 4 59 0,0 0-61 0,0 0 57 15,0 0-52-15,0 0 50 0,0 0-51 0,0 0 56 16,0 0-59-16,0 0 55 0,0 0-56 15,0 0 56-15,0 0-55 0,0 0 57 0,0 0-58 0,-7-7 58 16,7 7-56-16,0 0 52 0,0 0-51 16,0 0 57-16,-11 3-56 0,11-3 54 0,0 0-55 15,-10 3 54-15,10-3-57 0,0 0 61 0,-11 5-59 16,11-5 58-16,0 0-63 0,-9 7 63 16,9-7-59-16,-7 6 57 0,7-6-55 0,-6 7 59 15,6-7-63-15,-5 9 57 0,5-9-51 0,-4 9 55 16,4-9-56-16,0 0 58 0,-1 15-56 0,1-15 57 15,1 10-58-15,-1-10 57 0,6 11-44 0,-6-11 53 16,7 11-66-16,-7-11 59 0,11 11-58 0,-11-11 57 16,16 10-56-16,-7-6 56 0,0 1-57 0,2-1 67 15,-2 0-66-15,3-1 59 0,-1-1-57 16,0 0 57-16,1-1-55 0,1 0 61 0,0-2-58 16,-13 1 55-16,25-3-57 0,-11 0 54 0,-1-1-55 15,0-2 52-15,1-1-50 0,-1-2 50 0,-1 1-55 16,-1-2 46-16,-2 0-38 0,1-2 44 0,-3-1-52 15,0 2-2-15,-2-1 6 0,0-2 4 0,-1 4 5 16,-3-2-3-16,0 1 2 0,-1 11 2 0,-1-21 0 16,-3 11 3-16,2-1 4 0,-2 1-4 15,0 2 3-15,-1-1 1 0,0 1-2 0,0 1 2 16,-2 0-1-16,7 7-3 0,-9-11 1 0,9 11 0 16,-7-8 0-16,7 8 1 0,-7-8 0 15,7 8 6-15,-7-6-6 0,7 6 4 0,0 0-1 16,-7-6 1-16,7 6 4 0,0 0 1 0,0 0 0 15,0 0 2-15,0 0-2 0,12-2 1 0,-12 2-3 16,14 1 2-16,-14-1 3 0,19 1 5 0,-19-1-5 16,24 2 2-16,-7-2-6 0,1 0 6 0,0 1 4 15,2-1 5-15,1 0-2 0,0 0-2 0,0 0 4 16,0-1-4-16,-3 1-4 0,1 0-2 0,0-2 2 16,-4 2-15-16,-2 0 6 0,1 0-2 0,-3-1-7 15,-11 1-29-15,19 0-65 0,-19 0-92 0,0 0-129 16,14-1-67-16,-14 1-111 0,0 0-367 15,0 0-421-15</inkml:trace>
  <inkml:trace contextRef="#ctx0" brushRef="#br0" timeOffset="80627.1">22221 10944 275 0,'0'0'294'0,"0"0"-41"0,0 0-1 15,0 0-33-15,0-14 27 0,0 14-73 0,0 0 63 16,0 0-58-16,0-12 58 15,0 12-60-15,0 0 39 0,0 0-65 0,-2-13 35 16,2 13-65-16,0 0 47 0,0 0-54 0,-3-12 42 0,3 12-75 16,0 0 39-16,0 0-76 0,0 0 42 15,-4-10-67-15,4 10 47 0,0 0-54 0,0 0 50 16,-10 4-61-16,10-4 52 0,-5 7-50 0,5-7 51 16,-10 12-54-16,10-12 59 0,-8 14-61 0,4-4 55 15,0-2-52-15,0 3 51 0,1 0-49 0,-4 1 51 16,4 1-48-16,-3 1 45 0,1-1-47 0,1 3 48 15,-1 1-48-15,0-1 4 0,-1 2 4 0,1 1 2 16,0 0 0-16,-1 3-2 0,1-2 5 0,-1 3-5 16,0-1-23-16,0 0 31 0,3 2-33 0,-3-1 29 15,1 1-22-15,-1 0 23 0,1 0-25 0,1 0 27 16,-1-1-27-16,0 1 26 16,1 0-4-16,-1-2 3 0,-1 3-6 0,2-4 3 15,-1 2 0-15,1 0-8 0,-2-2 0 0,3 0 2 16,-4 0-3-16,4-1 0 0,-3-2-4 0,4 0 3 15,-2-1 3-15,-1 0 0 0,1 0 2 0,-1 0-5 16,1-1 10-16,0 0-10 0,0 0-2 0,1 1 1 16,-1-2-2-16,1 0 2 0,1-1-2 0,-1 1-1 15,-1-3 0-15,2 1-1 0,1-1 3 0,-2 0 3 16,0 0 1-16,2 0-6 0,0-2 4 0,-2 3-27 16,2-2 28-16,0-1-24 0,-1 1 30 15,1 0-28-15,1-11 34 0,-3 19-44 0,3-19 41 0,-1 19-27 16,-1-9 31-16,2-10-33 0,-2 18 40 0,2-18-38 15,-1 16 24-15,1-16-27 0,-4 14 30 16,4-14-28-16,0 15 25 0,0-15-20 0,-1 14 22 16,1-14-27-16,-1 13 28 0,1-13-16 15,0 13 14-15,0-13-29 0,-1 12 36 0,1-12-35 16,0 0 28-16,0 16-25 0,0-16 26 0,0 0-25 16,-2 14 26-16,2-14-27 0,0 0 28 0,0 13-28 15,0-13 28-15,0 0-23 0,0 15 18 0,0-15-21 16,0 0 19-16,-1 12-21 0,1-12 27 0,0 0-28 15,0 11 27-15,0-11-27 0,0 0 26 16,1 12-27-16,-1-12 29 0,0 0-23 0,-1 11 20 16,1-11-25-16,0 0 28 0,0 0-31 0,-1 11-10 15,1-11-78-15,0 0-19 0,0 0-58 0,0 0-101 16,0 0-99-16,0 12-98 0,0-12-502 0,0 0-575 16</inkml:trace>
  <inkml:trace contextRef="#ctx0" brushRef="#br0" timeOffset="81589.84">15331 10601 309 0,'-12'-1'312'0,"12"1"-35"0,-21-3-21 16,21 3-37-16,-18-2-31 0,18 2-26 0,-15-1-17 16,15 1-13-16,-11-1-11 0,11 1-6 0,0 0 4 15,-16 0 5-15,16 0 13 0,0 0 8 0,0 0-8 16,0 0-16-16,0 0-9 0,0 0-13 0,0 0-8 16,0 0-9-16,13 7-7 0,-13-7-8 0,22 2-5 15,-9 0-6-15,0-1-8 0,4 0 4 16,2 1 2-16,3 0-5 0,0-1-1 0,3 0 1 0,2 0 3 15,5 1-6-15,-1 0 0 0,6-1 2 16,1 1 0-16,0 0-25 0,1-2 23 0,-1 1-30 16,-1 0 30-16,-1 0-22 0,-3 0 18 15,-1-1-25-15,-3 2 22 0,1-2-25 0,-3 1 18 16,-4-1-24-16,0 0 24 0,-2 0-34 0,0 0 28 16,-1 0-30-16,0 0 25 0,-2 0-30 15,-2 0 26-15,-2 0-32 0,1 0 29 0,0 0-24 0,-1 0 14 16,-3-1-33-16,-11 1-12 0,20 0-59 0,-20 0-16 15,17 0-31-15,-17 0-30 0,15 0-53 0,-15 0-81 16,12-2-51-16,-12 2-60 0,0 0-414 16,0 0-376-16</inkml:trace>
  <inkml:trace contextRef="#ctx0" brushRef="#br0" timeOffset="82290.84">14290 10758 438 0,'0'0'341'0,"9"-13"-25"0,-9 13-27 0,4-12-25 15,-4 12-4-15,0 0-33 0,0-16-8 0,0 16-47 16,-4-10-5-16,4 10-25 0,-7-8-5 0,7 8-31 16,-11-8 2-16,11 8-27 0,-11-5 3 0,11 5-25 15,-16-2 3-15,16 2-23 0,-14-1 7 0,14 1-24 16,-15 2 15-16,15-2-27 0,-17 5 13 0,17-5-19 15,-14 7 12-15,14-7-3 0,-14 10-5 0,14-10 1 16,-9 11-5-16,9-11 5 0,-5 11-4 16,5-11 1-16,0 15 18 0,0-15-19 0,5 16 2 15,1-8 2-15,2-1-2 0,1 1 2 0,-1 1-1 16,6-1-2-16,-3 1 2 0,2-2-2 0,3 0-2 16,-1 2 1-16,1-2-3 0,0 0-1 15,-2 0 0-15,1 1 5 0,2 0-6 0,-3-1-1 16,-2 0 52-16,1 2-63 0,-1-2 54 0,-3-1-57 15,-2 1 54-15,-1-1-55 0,1 1 57 0,-7-7-55 16,5 12 62-16,-5-12-49 0,-2 11 15 0,2-11 12 16,-10 11 8-16,2-6 4 0,-2-1-4 0,-3 0 2 15,0-2-4-15,-3 0-6 0,-4 0-2 16,1-4-6-16,-4 1 4 0,-2-1-3 0,-1-2-4 16,0 1-16-16,1-3-63 0,2 0-86 0,5 0-132 15,3-1-128-15,3-1-147 0,4 1-344 0,3-1-464 16</inkml:trace>
  <inkml:trace contextRef="#ctx0" brushRef="#br0" timeOffset="82956.39">15740 10167 279 0,'3'-15'504'0,"-3"15"-113"0,4-9 19 0,-4 9-71 15,0 0 20-15,2-14-108 0,-2 14-1 0,0 0-91 16,0 0 11-16,5-11-80 0,-5 11 34 0,0 0-62 16,0 0 42-16,0 0-57 0,0 0 49 0,0 0-60 15,0 0 48-15,0 0-60 0,0 0 31 16,5 8-50-16,-5-8 49 0,0 0-56 0,0 0 49 16,2 12-58-16,-2-12 53 0,0 0-56 0,0 0 55 15,0 0-52-15,2 12 60 0,-2-12-47 16,0 0 69-16,0 0-47 0,0 0 44 0,0 0-49 15,0 0 52-15,0 0-54 0,0 0 59 0,0 0-41 16,-1-11-5-16,1 11 17 0,-1-13 1 0,1 13-5 16,0-14-2-16,0 14 12 0,0-15-12 0,0 15 30 15,0-14-25-15,0 14 29 0,0-12-21 16,0 12 14-16,0 0-44 0,0-16 10 0,0 16-30 0,0 0 8 16,0 0-14-16,0 0 13 0,0 0-27 0,0 0 37 15,0 0-10-15,0 0-2 0,-4 10-4 16,4-10-4-16,-1 20-2 0,1-8-4 0,0 2-2 15,0 3-1-15,-2 1-36 0,2 1-47 0,0 2-67 16,0 4-25-16,0 0-228 0,0 1-151 0,-2 2-593 16,1 0-767-16</inkml:trace>
  <inkml:trace contextRef="#ctx0" brushRef="#br0" timeOffset="83928.36">15062 13697 384 0,'0'0'357'0,"-14"0"-40"16,14 0 0-16,-17 0-12 0,17 0-12 0,0 0-22 15,-15 1-33-15,15-1-29 0,0 0-26 0,-14 0-23 16,14 0-20-16,0 0-18 0,0 0-13 0,0 0-9 16,-12 2-8-16,12-2-12 0,0 0-13 0,0 0-7 15,0 0-8-15,16 0-20 0,-16 0 19 0,17 0-18 16,-4 0 22-16,2 1-18 0,1-1 28 0,4-1-22 15,3 1 33-15,-1 0-27 0,5 0 29 0,4 0-21 16,-1 0 21-16,1 0-25 0,7-2 26 0,-1 1-32 16,0 1 31-16,-1 0-32 0,1-2 18 0,-2 1-23 15,3-1 13-15,-1 0-21 0,-2 1 15 0,0-2-28 16,0 1 21-16,-4 0-28 0,-1 0 21 16,1 0-22-16,-2 0 20 0,1 0-20 0,-3 0 18 15,1-1-25-15,-3 2 19 0,-4 1-23 0,0-3 18 16,1 2-22-16,-4-1 17 0,0 1-21 0,-3 0 17 15,-1 0-27-15,-1 0 16 0,0 0-30 0,-2-1 15 16,-11 2-37-16,18-1 19 0,-18 1-36 0,16-2 25 16,-16 2-29-16,15-1 31 0,-15 1-27 0,13-1 37 15,-13 1-28-15,0 0 37 0,16-1-26 0,-16 1 29 16,0 0-25-16,13 0 25 0,-13 0-21 0,0 0 25 16,0 0-5-16,13-2-6 0,-13 2-12 0,0 0-9 15,0 0-27-15,0 0-35 0,0 0-51 16,11-3-65-16,-11 3-72 0,0 0-46 0,0 0-65 15,0 0-463-15,-7-8-425 0</inkml:trace>
  <inkml:trace contextRef="#ctx0" brushRef="#br0" timeOffset="84839.26">14369 13975 146 0,'0'0'564'0,"-4"-11"-119"16,4 11-75-16,0 0-43 0,-2-13-37 0,2 13-38 15,0 0-27-15,0 0-46 0,0 0-23 0,0 0-18 16,0 0 29-16,0 0-70 0,0 0 47 0,-10 9-63 16,10-9 38-16,-2 16-53 0,2-16 33 0,-5 19-63 15,3-9 52-15,0 1-55 0,0 1 1 0,-1-1-6 16,-2 1 0-16,3-1-4 0,0 2 50 0,0-4-58 16,-1 1 1-16,1 0 8 0,2-10 0 0,-6 17 1 15,6-17 1-15,-5 13 2 0,5-13 1 16,-2 11-1-16,2-11-8 0,-5 8 7 0,5-8-5 15,0 0-7-15,0 0-3 0,-7 6 2 0,7-6 4 16,0 0-6-16,-2-10-1 0,2 10-1 0,0-15-3 16,0 4 1-16,2-1-4 0,1-3 2 15,-1-1-2-15,0-1 0 0,3 1-4 0,0-2-3 16,-1 2-19-16,2 0 25 0,1 1-27 0,0 0 26 16,-2 0-27-16,4 4 26 0,-1-1-25 0,2 1 28 15,-1 2-26-15,1 0 26 0,2 0-5 0,-3 4 1 16,0 0-2-16,0 1-3 0,0 0 1 0,-9 4-3 15,16-2 0-15,-16 2 1 0,17 1-2 16,-17-1 4-16,14 4 0 0,-14-4 1 0,14 10-2 16,-14-10 2-16,9 11 0 0,-9-11 1 0,4 14 1 15,-4-14 2-15,2 15 1 0,-2-15 2 0,-2 16-5 16,2-16-3-16,-4 17 1 0,-1-9-1 0,0 0 4 16,-2-1 1-16,0-2 0 0,-1 2 1 0,1-1-4 15,7-6 2-15,-16 8 0 0,16-8 3 0,-17 5-1 16,17-5-1-16,-16 2 2 0,16-2-1 0,-16-1-2 15,16 1 1-15,-14-1 1 0,14 1-3 0,-11-3 2 16,11 3-3-16,0 0-3 0,-15-1-1 0,15 1-2 16,0 0 0-16,0 0-2 0,0 0 2 0,-7 6 1 15,7-6-2-15,4 9-1 0,-4-9 8 0,10 10-1 16,-10-10-6-16,11 14 2 0,-1-5 37 16,-3 0-51-16,3 2 47 0,1-2-47 0,0 1 49 15,-1 1-52-15,2-2 54 0,2 1-53 0,-1-1 46 16,1 1-47-16,-1-2 47 0,1 1-46 0,1-2 18 15,-1 0-130-15,2-2-37 0,-1 0-158 0,3-2-80 16,-4-2-141-16,0-2-360 0,1 0-475 0</inkml:trace>
  <inkml:trace contextRef="#ctx0" brushRef="#br0" timeOffset="85087.7">15002 14002 32 0,'0'0'856'0,"0"0"-305"0,0 0-84 16,0 0-142-16,2-10-31 0,-2 10-105 0,0 0 7 16,12-2-72-16,-12 2 27 0,13 0-74 0,-13 0 32 15,21 1-69-15,-9 0 35 0,-1 1-56 0,3-1 42 16,0-1-55-16,0 2 38 0,-1-1-87 0,1 1-3 15,-1-1-114-15,-1 0-10 0,-12-1-86 16,19 2-41-16,-19-2-36 0,16 0-59 0,-16 0-210 0,0 0-114 16</inkml:trace>
  <inkml:trace contextRef="#ctx0" brushRef="#br0" timeOffset="85274.2">14953 14108 204 0,'-9'3'432'0,"9"-3"-117"0,-11 8 50 0,11-8-79 15,0 0 50-15,-7 8-78 0,7-8 8 0,0 0-96 16,8 7 12-16,-8-7-78 0,14 5 25 16,-3-3-71-16,1 1 35 0,1-2-60 0,1 2 40 0,1-2-57 15,3-1 37-15,2 0-68 0,1-1-8 0,1-1-115 16,5-1-12-16,-2-1-97 16,6-3-64-16,-1 0-100 0,1-4-245 0,0-1-165 0</inkml:trace>
  <inkml:trace contextRef="#ctx0" brushRef="#br0" timeOffset="85622.73">15481 13965 26 0,'0'0'454'0,"0"0"-36"0,0 0-77 0,0 0 44 0,-11-3-59 16,11 3 16-16,0 0-104 0,0 0 9 0,-12 5-76 16,12-5 23-16,-7 9-76 0,7-9 30 0,-10 14-75 15,4-4 39-15,1-1-68 0,0 2 45 0,-2 2-64 16,1 0 44-16,2 0-59 0,0 1 48 15,0-1-61-15,2 1 51 0,1 0-56 0,-1-1 52 16,2-1-58-16,2 0 58 0,0-1-54 0,1-1 59 16,1 0-50-16,2 0 60 0,2-1-58 0,3-2 54 15,-1 0-55-15,3-1 55 0,-1-3-55 0,2-1 55 16,-3-1-60-16,2-1 56 0,1-2-58 0,1-1 51 16,0-4-51-16,1-3 48 0,1-2-53 0,-4-2 22 15,0 0-5-15,-1-2 52 0,-3-1-42 0,0 0 13 16,-4 1 8-16,-1 0 1 0,-2 1-4 15,-2 2-7-15,-1-1-7 0,-3 0-3 0,-1 1-3 16,-5 1-3-16,-2 0-4 0,-2 1-1 0,-2 1-1 16,0 3-8-16,0 3-37 0,-2 0-54 0,5 2-61 15,-2 2-46-15,1 3-148 0,-2 0-58 0,1 1-90 16,3 0-422-16,0 1-492 0</inkml:trace>
  <inkml:trace contextRef="#ctx0" brushRef="#br0" timeOffset="86745.09">15613 10915 152 0,'0'0'282'0,"0"0"-37"15,0 0-30-15,0 0 6 0,0 0-51 0,-8 7 24 16,8-7-57-16,0 0 51 0,0 0-66 0,0 0 68 15,0 0-60-15,0 0 50 0,0 0-55 16,0 0 47-16,0 0-51 0,0 0 40 0,0 0-57 16,0 0 42-16,0 0-58 0,0 0 50 0,5 9-56 15,-5-9 46-15,10 2-61 0,-10-2 58 0,22 2-64 16,-9-1 56-16,6-1-53 0,-1 1 2 0,4-1 3 16,1 0-3-16,1 0-7 0,4-1-7 0,-1 1-6 15,1 0-4-15,0-1-6 0,0-1-7 0,-1 2-4 16,0-1-3-16,-4 0-8 0,-4 1 0 15,1-1 0-15,-2 1-6 0,-4-1-2 0,0 1-9 0,-1-1-10 16,-13 1-29-16,21 0-40 0,-21 0-31 0,14 0 8 16,-14 0-106-16,0 0-1 15,10 2-101-15,-10-2-18 0,0 0-14 0,0 0-29 16,0 0-53-16,-8 7-244 0,8-7-179 0</inkml:trace>
  <inkml:trace contextRef="#ctx0" brushRef="#br0" timeOffset="87998.35">15639 10999 164 0,'0'0'300'0,"0"0"-42"16,0 0-43-16,-5-8 9 0,5 8-53 0,0 0 29 15,0 0-61-15,0 0 54 0,-6-7-69 16,6 7 61-16,0 0-63 0,0 0 46 0,0 0-63 0,0 0 44 16,0 0-49-16,-8-6 41 0,8 6-60 15,0 0 42-15,0 0-61 0,0 0 37 0,0 0-56 16,0 0 47-16,0 0-56 0,0 0 44 0,0 0-53 16,0 0 53-16,0 0-58 0,-5 8 48 0,5-8-57 15,-2 10 51-15,2-10-53 0,-2 13 54 0,2-13-58 16,-1 17 49-16,1-17-59 0,0 20 56 0,0-8-56 15,1 2 53-15,1-1-55 0,-2 1 54 0,2 2-56 16,-1-1 50-16,1 2-52 0,0 1 7 0,0 0 8 16,-1 0 3-16,0 1 0 0,0 1 11 0,0-1 8 15,1 1-22-15,-1 1 28 0,2 2-27 0,-2 0 20 16,-1 3 3-16,1-2-6 0,1 1 0 16,-1 1-8-16,0 2-7 0,0 0-2 0,2-1 1 15,-2 5-1-15,2 0-3 0,-1 1-1 0,1-2-1 16,0 2 0-16,-1-2 4 0,1 1 0 0,-1-4-1 15,-1 0 4-15,1-1 1 0,-1 0 3 0,-1-1 3 16,1 0-22-16,-1-1 23 0,-1 0-20 0,1 1 26 16,-1-2-26-16,-1 1 24 0,1-1-27 0,-3 0 32 15,2 0-29-15,1 1 22 0,-2-1-1 16,0 0-4-16,1 1-5 0,-1 0-2 0,0 0-1 16,1 0-1-16,0 0-5 0,-1 1 5 0,-1-2-3 15,1 2 1-15,2-1 0 0,-1 0 1 16,-1 0-2-16,2-1-3 0,-2 0 2 0,2 1 0 15,-1-3-4-15,0 1 10 0,1-3-3 0,0 3 1 0,-2 0-1 16,2-3-1-16,0 1-9 0,-2-2 16 16,2-1-24-16,-3 1 26 0,3-1-33 0,-2 0 33 15,1-1-26-15,0 1 34 0,1-2-32 0,-2 1 29 16,1 1-30-16,-1-2 27 0,2 1-27 0,-2-1 28 16,2-2-28-16,-1 1 28 0,-1-1-25 0,1-1 25 15,0-1-28-15,0 0 28 0,0 0-30 16,0 0 32-16,-1 0-2 0,2-1-1 0,-1-2-14 0,-1 2 12 15,0-1-3-15,3-10-1 0,-4 15 0 16,4-15-2-16,-2 15-2 0,2-15-1 0,-5 12 2 0,5-12-1 16,-3 10 4-16,3-10-1 0,0 0-2 15,-2 15-1-15,2-15-5 0,0 0 2 0,-3 10 0 16,3-10 3-16,0 0 3 0,-2 10-2 0,2-10-5 16,0 0 0-16,0 0 1 0,0 0-2 0,-3 13 6 15,3-13-2-15,0 0 0 0,0 0 4 0,0 0-4 16,5 9 1-16,-5-9-2 0,0 0-2 0,8 4 2 15,-8-4 1-15,0 0 0 0,15 5-1 0,-15-5 1 16,12 2 0-16,-12-2-1 0,15 1 1 0,-15-1-1 16,16 1 1-16,-16-1-1 0,19 1 3 0,-19-1-1 15,23-1-1-15,-23 1 0 0,26-1 0 0,-12 1 3 16,4-1-3-16,0 0-2 0,0 1 0 0,1-1-4 16,1 1-11-16,0-2 16 0,-1 1-25 15,3-1 28-15,-2 2-24 0,0-1 29 0,1 0-28 16,0 1 31-16,-3-1-28 0,2 0 30 0,-3 0-30 15,2 0 29-15,-1-1-29 0,-4 1 30 0,1 1-27 16,-1-1 27-16,-1 0-29 0,1 1 31 0,-2-1-30 16,0 0 27-16,-12 1-26 0,22-2 29 0,-22 2-4 15,19 0 2-15,-19 0-4 0,19-1-1 16,-19 1 0-16,14 0-6 0,-14 0-1 0,16-2-1 16,-16 2 4-16,0 0-32 0,16-1 13 0,-16 1-21 15,0 0-21-15,14 0-17 0,-14 0-15 0,0 0-7 16,0 0 1-16,0 0-3 0,14 0-3 15,-14 0-4-15,0 0-2 0,0 0 0 0,0 0 1 16,0 0 10-16,0 0 6 0,14 0 9 0,-14 0 9 16,0 0 7-16,0 0 10 0,0 0-5 0,0 0-12 15,0 0-23-15,11-2-28 0,-11 2-29 0,0 0-38 16,0 0-73-16,6-7-382 0,-6 7-154 0</inkml:trace>
  <inkml:trace contextRef="#ctx0" brushRef="#br0" timeOffset="89288.82">14764 12005 335 0,'0'0'274'0,"0"0"-24"0,-13 1-49 0,13-1 15 16,0 0-54-16,0 0-7 0,0 0 2 0,0 0-3 16,0 0-4-16,0 0 3 0,0 0-9 0,8 8-6 15,-8-8-4-15,14 2-7 0,-14-2-10 0,24 3-11 16,-7-1-8-16,3 0-12 0,1 0-6 0,6 0-12 16,1 1-6-16,1 0-2 0,7-1 3 0,1 0-15 15,0 2-3-15,0-2-4 0,0 2-3 0,-1-1-10 16,1 0 3-16,0-1 0 0,-3 1-1 15,-3-1 0-15,-1-1-3 0,0 2-1 0,0-2 1 16,-2 0 0-16,-3 1 0 0,4-1-1 0,-3 0-2 16,1 0-5-16,-4-1-2 0,0 1-4 0,-2 0-2 15,-1-1 7-15,2 0-13 0,-6 2 1 0,1-2-3 16,-4 0 0-16,1 0 7 0,-14 0-3 0,20 1 1 16,-20-1-3-16,18 0-4 0,-18 0 4 15,16 0-3-15,-16 0 1 0,11 1-1 0,-11-1-2 16,0 0 8-16,17 0-7 0,-17 0 3 0,0 0-1 15,14 0 2-15,-14 0-2 0,0 0-2 0,0 0 1 16,12 1 1-16,-12-1-1 0,0 0 4 0,0 0-1 16,0 0-2-16,0 0-2 0,0 0-2 15,13 0 1-15,-13 0-1 0,0 0 2 0,0 0 1 16,0 0-1-16,0 0 0 0,0 0 1 0,0 0 1 0,0 0 0 16,0 0 0-16,0 0 4 0,0 0-5 15,0 0-3-15,0 0-3 0,0 0 1 0,0 0-2 16,0 0 2-16,0 0 0 0,0 0-1 0,0 0 1 15,0 0 0-15,0 0 1 0,-10-3 1 0,10 3 4 16,0 0-2-16,-12-2-2 0,12 2 1 0,0 0 0 16,-13-2-1-16,13 2-1 0,0 0 2 0,-13-5 3 15,13 5-3-15,-9-4-2 0,9 4 1 0,-9-4 1 16,9 4 0-16,-8-5 2 0,8 5-1 0,0 0-1 16,-9-7-1-16,9 7-1 0,0 0-3 0,0 0 3 15,-1-11 10-15,1 11-9 0,0 0-3 16,0 0 1-16,6-7-7 0,-6 7 2 0,0 0 0 0,11-4 2 15,-11 4 2-15,0 0-4 0,13 0 1 16,-13 0 1-16,10 4-3 0,-10-4 6 0,7 5-1 16,-7-5 0-16,7 8 2 0,-7-8-1 0,5 10 1 15,-5-10 2-15,1 11 1 0,-1-11 1 0,-1 13 0 16,1-13 0-16,-9 13 3 0,9-13-20 0,-10 12 24 16,3-6-20-16,7-6 23 0,-15 10-20 0,6-4 19 15,0-3-10-15,-1 1 17 0,-1-2-23 0,11-2 22 16,-19 2-26-16,19-2 19 0,-18 0 3 15,18 0-2-15,-15-2 4 0,15 2 4 0,-13-6 0 16,13 6-2-16,-6-9-4 0,6 9-3 16,-3-9-2-16,3 9-3 0,2-12-1 0,-2 12 1 15,7-13-4-15,-7 13 0 0,11-13-2 0,-11 13-1 16,12-12-3-16,-12 12 1 0,14-10 3 0,-14 10-1 16,14-5-1-16,-14 5-1 0,13-3-7 0,-13 3 5 15,13 1 1-15,-13-1 0 0,10 5 2 0,-10-5-2 16,12 7 2-16,-12-7 2 0,6 9-1 0,-6-9 3 15,6 10-1-15,-6-10-1 0,3 11 2 0,-3-11-1 16,0 0-19-16,0 14 27 0,0-14-21 0,0 0 25 16,-5 11-23-16,5-11 25 0,0 0-22 0,-9 8 22 15,9-8-21-15,0 0 21 0,0 0-10 16,-14 1-14-16,14-1-37 0,0 0-38 0,-12-5-46 16,12 5-42-16,-7-6-52 0,7 6-41 0,-7-9-43 15,7 9-27-15,-6-9-59 0,6 9-313 0,-10-9-216 16</inkml:trace>
  <inkml:trace contextRef="#ctx0" brushRef="#br0" timeOffset="89703.84">14910 12432 16 0,'0'0'373'0,"0"0"-76"0,7-10-35 16,-7 10-12-16,7-9-15 0,-7 9 18 0,0 0 1 16,2-13-3-16,-2 13-14 0,0 0-17 0,0-14-9 15,0 14-10-15,0 0-14 0,-4-14-16 0,4 14-15 16,-8-7-13-16,8 7-11 0,-11-5-42 0,11 5 13 15,-14-2-38-15,14 2 16 0,-18 2-35 0,8 2 17 16,-2 1-10-16,-1 2-13 0,1 2-9 0,1 0-7 16,-2 3-5-16,1 0-5 0,2 1-1 15,1 0-10-15,2 2 4 0,0 0-2 0,3 0 1 16,-1-1 3-16,5-1-1 0,0 0 3 0,3 1 14 16,0-2 12-16,4-1 10 0,3 1 14 0,0-3-27 15,2-2 29-15,4-1-40 0,1-1 22 0,2-2-33 16,-1-1 12-16,4-3-23 0,-2 0-28 0,1-2-96 15,-2-1-60-15,0 0-75 0,-2-1-122 0,1-2-72 16,-4 1-136-16,0-1-322 0,-3-1-480 0</inkml:trace>
  <inkml:trace contextRef="#ctx0" brushRef="#br0" timeOffset="90310.26">16013 11459 344 0,'-3'-13'486'0,"3"13"-42"15,-3-11-47-15,3 11-22 0,-3-8-43 0,3 8-60 16,0 0-40-16,-8-6-39 0,8 6-26 16,0 0-17-16,0 0-29 0,-10 8 11 0,10-8-33 15,-3 12 12-15,3-12-35 0,-2 18 17 0,2-18-35 16,-3 21 15-16,3-8-9 0,0 1-15 16,1 0-9-16,-1 2-7 0,2 1-13 0,-1 1-4 15,1 0-6-15,0 1-18 0,0-1-72 0,0 2-72 16,-1 0-82-16,-1-1-185 0,0 0-154 15,-1 0-344-15,-1 0-486 0</inkml:trace>
  <inkml:trace contextRef="#ctx0" brushRef="#br0" timeOffset="90952.9">16018 12690 360 0,'0'-14'464'0,"0"14"-47"0,0 0-56 0,-2-11-25 0,2 11-34 15,0 0-43-15,0 0-40 0,0-12-29 0,0 12-35 16,0 0-24-16,0 0-27 0,0 0-16 0,0 0-14 15,0-12-6-15,0 12-5 0,0 0 4 0,0 0 1 16,0 0 5-16,0 0 4 0,0 0 0 0,0 0-1 16,-1 16-1-16,1-16 5 0,-1 13 0 0,1-13-6 15,-3 18-10-15,2-8-29 0,-2 3 26 16,1-2-31-16,-1 0 22 0,1 2-35 0,-2-1 24 0,2 2-30 16,-1-2 20-16,-1 0-31 0,1 0 24 15,1-1-28-15,-1-1-11 0,1 1-86 0,-1 0-67 16,3-11-125-16,-1 18-122 0,1-18-95 0,-3 13-490 15,3-13-597-15</inkml:trace>
  <inkml:trace contextRef="#ctx0" brushRef="#br0" timeOffset="91574.08">16908 10744 109 0,'-1'-14'591'0,"1"3"-100"0,0 11-28 16,-1-18-45-16,1 18-58 0,-1-16-61 0,1 16-48 16,0-13-45-16,0 13-45 0,0 0-27 0,0-13-24 15,0 13-37-15,0 0 15 0,0 0-28 16,0 0 20-16,0 0-25 0,0 0 16 0,5 12-35 16,-5-12 15-16,1 18-31 0,0-7 19 15,-1 1-31-15,0 3 16 0,2 2-12 0,-2 1-72 0,0 1-75 16,-2 5-156-16,2 0-125 0,-2 2-186 15,-1-1-251-15,-1 0-399 0</inkml:trace>
  <inkml:trace contextRef="#ctx0" brushRef="#br0" timeOffset="92374.92">16792 13421 227 0,'0'0'569'0,"0"0"-51"15,-10-2-125-15,10 2 3 0,0 0-101 16,0 0-5-16,-4-10-89 0,4 10 16 0,0 0-84 16,5-13 26-16,-5 13-78 0,8-10 35 0,-8 10-70 15,14-9 38-15,-14 9-64 0,17-9 44 0,-17 9-59 16,17-6 47-16,-6 3-60 0,-11 3 48 0,19-2-53 16,-19 2 48-16,15-2-52 0,-15 2 47 0,17 0-55 15,-17 0 52-15,13 4-53 0,-13-4 56 0,11 7-59 16,-11-7 58-16,5 12-59 0,-5-12 57 0,1 14-51 15,-1-14 6-15,-5 18 4 0,-1-7 0 0,-2 0 5 16,1 1 5-16,-2 0 0 0,-1-2 6 0,1 1 7 16,-2-1 8-16,0 0 7 0,1-2 8 0,1 1 9 15,-1-2 9-15,2 0 7 0,0-2 2 16,0 1 3-16,1 0 3 0,7-6-6 0,-10 8 5 0,10-8-2 16,-8 6-23-16,8-6 36 15,-7 6-29-15,7-6 25 0,0 0-45 0,0 0 23 16,4 8-30-16,-4-8 15 0,13 4-30 0,-3-2 26 15,-10-2-32-15,25 4 28 0,-11-1-24 0,1-2 17 16,3 0-31-16,0 0 3 0,2 0-71 0,-1 0-39 16,-1-1-79-16,3 0-88 0,-3-1-124 0,0-1-108 15,1 0-498-15,-1-3-625 0</inkml:trace>
  <inkml:trace contextRef="#ctx0" brushRef="#br0" timeOffset="93521.9">20243 10735 267 0,'-1'-11'399'16,"1"11"-63"-16,0-22-19 0,0 22-38 0,1-19-20 15,-1 19-24-15,2-16-32 0,-2 16-45 0,8-16-36 16,-8 16-21-16,8-12-22 0,-8 12-9 0,14-8-14 16,-14 8-9-16,18-6-1 0,-18 6-11 0,21-1 2 15,-21 1-6-15,21 1-8 0,-10 2-4 0,0-1-1 16,-2 1-4-16,-9-3 1 0,13 11-1 16,-13-11-4-16,6 13 0 0,-6-13-2 0,-3 15 11 15,-2-7-17-15,-4 2 3 0,-1 0-1 0,-3-2-2 16,-1 1 4-16,-1-1 6 0,-1-1 16 15,1 0 4-15,-2-1 0 0,3 2 4 0,0-4 3 0,1 1 3 16,2 0 7-16,2-2-1 0,0 1 21 0,9-4-20 16,-15 6-1-16,15-6-3 0,0 0-9 0,-10 5-4 15,10-5 2-15,0 0-12 0,0 0-4 16,0 0 3-16,17 1-6 0,-17-1-2 0,16 1-3 16,-16-1-7-16,19 1 11 0,-9 2-12 15,-10-3-2-15,22 3 0 0,-12 1-2 0,0-1-1 16,0 2 5-16,-1 0-6 0,1 1 1 0,0 1 49 15,-3 2-58-15,0-1 53 0,-2 2-57 0,0-1 56 16,-1 1-62-16,-2-1 58 0,-2-9-56 0,-1 21 57 16,-4-10-56-16,1-2 58 0,-4 1-55 0,-2-2 50 15,-1 2-55-15,-2-3 58 16,-4 0-65-16,2-1 38 0,-4-1-97 0,-4-3-32 0,-2 2-150 0,-1-3-93 16,-1 1-128-16,-1-4-398 0,-2 0-447 0</inkml:trace>
  <inkml:trace contextRef="#ctx0" brushRef="#br0" timeOffset="94385.5">20284 13355 122 0,'3'-9'621'0,"-3"9"-175"0,6-15-14 0,-6 15-86 16,5-10 23-16,-5 10-97 0,4-10 25 0,-4 10-87 15,0 0-30-15,4-11-34 0,-4 11-29 16,0 0-25-16,3-9-20 0,-3 9-13 0,0 0-9 16,0 0-3-16,0 0 0 0,0 0-1 0,0 0-2 0,0 0-4 15,-6 13-5-15,6-13 47 0,-8 11-58 16,3-2 44-16,-1-1-58 0,-2 0 53 0,2 1-66 16,-1 1 50-16,-1-2-61 0,3 2 50 0,-2-2-55 15,0 1 50-15,2-1-54 0,5-8 49 0,-7 16-48 16,7-16 49-16,-8 12-51 0,8-12 5 0,-1 14 5 15,1-14 5-15,2 12 6 0,-2-12 9 16,10 12-12-16,-3-6-2 0,-7-6 4 0,16 9 0 0,-16-9 1 16,17 8 1-16,-8-5 3 0,-9-3-2 0,19 4 3 15,-19-4 0-15,18 1 2 0,-18-1-1 0,17-1 2 16,-17 1 3-16,16-5-2 0,-7 2 11 16,-9 3-5-16,13-10 35 0,-13 10-49 0,13-11 47 15,-13 11-50-15,9-10 6 0,-9 10 11 16,6-9 12-16,-6 9 8 0,5-9 2 0,-5 9-3 15,0 0 2-15,5-11-7 0,-5 11-3 0,0 0-3 16,0 0-3-16,0 0-3 0,0 0 2 0,0 0-5 16,-8 7-4-16,8-7 2 0,-7 15-2 0,3-5-10 15,-1 2-2-15,1 3-33 0,-1 0-4 0,0 0-77 16,-1 5-24-16,-1 0-71 0,1 0-143 0,-3 3-126 16,0-2-574-16,0 0-675 0</inkml:trace>
  <inkml:trace contextRef="#ctx0" brushRef="#br0" timeOffset="95702.26">18537 10696 189 0,'0'0'367'0,"0"0"-58"0,3-10-28 0,-3 10-16 0,0 0-5 16,0 0-2-16,0 0-23 0,4-8-34 0,-4 8-31 15,0 0-23-15,0 0-20 0,0 0-14 16,0 0-18-16,0 0-14 0,0 0-14 0,0 0-11 16,0 0-10-16,-4 9-8 0,4-9-7 0,0 0 5 15,0 0-18-15,-2 12 12 0,2-12-22 0,0 0 12 16,0 0-16-16,-3 10 13 0,3-10-13 0,0 0 12 16,0 0-10-16,0 0 11 0,0 0-15 0,-2 10 18 15,2-10-19-15,0 0 11 0,0 0-13 0,0 0 12 16,0 0-14-16,0 0 4 0,0 0-1 15,0 0-3-15,-2-14 2 0,2 14 10 0,0 0 18 16,0 0 14-16,0-14 4 0,0 14 1 16,0 0 3-16,0 0-3 0,2-13 23 0,-2 13-35 15,0 0-4-15,0 0-6 0,0 0-5 0,0 0-5 16,0-12 0-16,0 12 2 0,0 0 5 0,0 0 7 16,0 0-1-16,1 12-2 0,-1-12-3 0,-1 11-3 15,1-11 20-15,0 15-22 0,0-15 19 0,-2 18-31 16,2-5-27-16,2-3-68 0,-2 3-70 0,0-1-141 15,1 1-92-15,-1 4-161 0,1-3-313 0,-1 0-418 16</inkml:trace>
  <inkml:trace contextRef="#ctx0" brushRef="#br0" timeOffset="96867.5">18689 13619 90 0,'0'0'400'0,"0"0"-101"0,0 0-41 16,0 0-27-16,1-12-33 0,-1 12-14 0,0 0-30 15,0 0-25-15,0 0-26 0,0 0-22 0,0 0-17 16,0 0-9-16,0 0-13 0,1-11-10 0,-1 11-6 16,0 0-2-16,0 0 6 0,0 0 6 0,0 0 18 15,0 0 5-15,0 0-1 0,0 0-8 0,2-10 5 16,-2 10-6-16,0 0 4 0,0 0-2 0,0-14-6 16,0 14 3-16,0 0-6 0,0-13-2 0,0 13-2 15,1-11 3-15,-1 11 0 0,0 0 1 0,1-14 0 16,-1 14 0-16,0 0 3 0,3-13 1 0,-3 13-7 15,0 0-6-15,1-11-5 0,-1 11-7 0,0 0-3 16,0 0-1-16,1-11-4 0,-1 11-5 16,0 0-2-16,0 0-3 0,0 0 1 0,0 0 2 15,0 0 0-15,0 0 5 0,0 0 4 0,8 8 2 16,-8-8 5-16,2 10 9 0,-2-10 8 0,0 12 2 16,0-12-8-16,-2 15-2 0,2-15-4 0,-1 14-5 15,1-14-2-15,-2 15-4 0,2-15-5 16,-1 14-17-16,1-14 22 0,0 11-19 0,0-11 19 15,0 0-18-15,0 16 18 0,0-16-13 0,0 0 22 16,0 0-23-16,-1 12 20 0,1-12-25 0,0 0 21 16,0 0 0-16,0 0-2 0,0 0-2 15,0 0-7-15,4-8 0 0,-4 8 0 0,0 0-1 16,1-16-1-16,-1 16-1 0,4-13 0 0,-4 13 0 16,2-14 0-16,-2 14-3 0,1-12 7 0,-1 12-14 15,3-11-1-15,-3 11-5 0,0 0-1 0,3-11 1 16,-3 11-2-16,0 0 2 0,0 0 3 0,0 0 13 15,0 0-6-15,-2 12-3 0,2-12 2 0,-2 17 1 16,-1-8-16-16,2 3 23 0,-2-1-19 0,0 2 24 16,0 2-40-16,1 1-4 0,0-1-56 0,0 1-71 15,-2-1-118-15,3 1-75 0,-3-1-199 0,0 0-243 16,1-3-320-16</inkml:trace>
  <inkml:trace contextRef="#ctx0" brushRef="#br0" timeOffset="98587.75">22951 11285 38 0,'0'0'509'0,"0"0"-85"0,-4-13-13 0,4 13-33 16,-5-8-25-16,5 8-31 0,-10-7-45 0,10 7-39 16,-14-4-36-16,14 4-32 0,-14-2-24 0,14 2-31 15,-20 3-17-15,11 0-16 0,-1 4-14 16,1-2-8-16,-1 4-28 0,1 0 18 16,-1 2-26-16,2 2 20 0,0-1-24 0,1 3 32 15,2 0-34-15,0-1 17 0,1 1-30 0,1 0 26 16,2-1-32-16,1-1 28 0,0-1-31 0,3 2 24 15,-1-4-25-15,2 2 28 0,2-1-27 0,4-1 28 16,2-2-12-16,2-1 13 0,1-1-29 16,2-2 27-16,1 0-34 0,1-4 30 0,-1 0-25 15,1-3 24-15,0-1-26 0,-1 0 22 0,1-4-30 0,-2-3 19 16,1-2-27-16,-4-1 34 0,0-1-34 0,-4-2 37 16,-1-1-34-16,0-1 27 0,-4-2-1 15,-2 3-1-15,-2 1-2 0,0 0-4 0,-2 1 2 16,-1 1-3-16,-4 2-6 0,3 1-2 0,-5 2-3 15,2 1-7-15,-2 3 4 0,0 0-2 16,8 6 3-16,-20-5-1 0,20 5 4 0,-19 1 5 16,10 3 3-16,-2 1-1 0,4 1 2 0,-3 2-8 15,2 3 17-15,1-1-26 0,2 4 24 0,0 0-22 16,3 1 25-16,1 2-17 0,1 0 23 0,2-1-22 16,2 2 24-16,2 1-22 0,2 0 22 0,1 0-22 15,5 5 26-15,0-3-2 0,2 0-6 0,4-1-15 16,1 0-41-16,2-2-38 0,4 4-57 0,1-2-75 15,2 0-83-15,-7-3-66 0,1 0-104 0,-1 0-335 16,-1-1-332-16</inkml:trace>
  <inkml:trace contextRef="#ctx0" brushRef="#br0" timeOffset="99388.92">22791 13968 430 0,'0'0'470'0,"3"-9"-62"0,-3 9-45 15,0 0-29-15,0-13-21 0,0 13-46 0,0 0-39 16,-4-12-32-16,4 12-32 0,0 0-30 0,-10-5-17 15,10 5-13-15,-14 2-19 0,5 1-16 0,-2 3-11 16,0 2 45-16,-1 1-68 0,0 1 52 16,-1 2-66-16,1 1 49 0,0 3-59 0,1 0 51 15,2 0-61-15,2-1 52 0,0 1-61 16,2-1 58-16,1 0-65 0,3 3 56 0,0-3-55 0,2-1 6 16,2 1 15-16,0-2-1 0,4 0 1 0,3-1 2 15,-1-2-3-15,4-2 1 0,0 0 1 0,1-2-2 16,1 0-1-16,-2-4 1 0,2 0 3 0,-1-2 6 15,0-2-12-15,3-2-6 0,-1-3-6 0,-1 0-8 16,1-4-1-16,-2 0-7 0,-1-3 7 0,0-1-1 16,-4-2 3-16,-2 3 3 0,1 0 4 15,-4 1 1-15,0-1 4 0,-3 4-2 0,-1 10 3 16,-1-22-3-16,-3 12-1 0,4 10 0 16,-10-14 1-16,3 8 1 0,7 6 0 0,-13-6 6 15,13 6-5-15,-13 1 1 0,13-1-3 0,-13 7 52 16,7 1-57-16,1 1 50 0,-1 2-59 0,2 0 55 15,2 3-57-15,0 0 4 0,1-1 4 0,1 1 4 16,1 1 2-16,1-1 2 0,0 0 8 0,2 2-5 16,2-3 3-16,-1-1 1 0,3 0 2 0,0-2 0 15,3-1-33-15,0 0-41 0,0-3-55 0,2-2-63 16,0 1-64-16,1-2-46 0,-2-2-51 0,1-1-62 16,1-1-348-16,-1-2-273 0</inkml:trace>
  <inkml:trace contextRef="#ctx0" brushRef="#br0" timeOffset="99765.9">22427 13813 246 0,'-10'-6'452'0,"1"0"-94"16,9 6-51-16,-16-7-42 0,16 7-17 0,-7-5-15 15,7 5-22-15,0 0-37 0,-3-10-21 0,3 10-19 16,7-6-11-16,-7 6-13 0,14-7-9 0,-3 5-5 16,2 0-10-16,3-2-4 0,3 2-3 0,2 1-20 15,6 0 21-15,1-1-17 0,1 1 23 16,2 0-6-16,7-1 27 0,1 1-24 0,2 0 22 15,-2 0-41-15,0 0 25 0,-2 0-27 0,0-1 24 16,-1 0-29-16,-6 1 22 0,0 0-38 0,-2 0 22 16,-4-1-37-16,-1 1 23 0,-3 0-29 0,0 0 15 15,-2-1-31-15,-4 1 5 0,0 0-80 0,-3 0-37 16,-11 1-75-16,21-3-80 0,-21 3-135 0,15-4-60 16,-15 4-144-16,0 0-256 0,11-6-405 15</inkml:trace>
  <inkml:trace contextRef="#ctx0" brushRef="#br0" timeOffset="100982.01">24662 9758 363 0,'1'-9'275'0,"-1"9"-45"16,0 0-23-16,4-10 2 0,-4 10-12 15,0 0 7-15,0 0-5 0,0 0-11 0,0 0-13 16,0 0-22-16,0 0-20 0,0 0-3 15,-1 12-19-15,1-12-14 0,-6 15-9 0,2-7-16 16,-4 3 26-16,0 1-44 0,3 0 2 0,-4 0-19 16,0 1 6-16,0 0-19 0,-1 2 7 0,0-2-12 0,0 0 8 15,-1-1-8-15,1-1-2 0,0 0-2 16,0 0 2-16,0-2-16 0,2 0 10 16,0-2 0-16,2-1-3 0,-3 0-3 0,9-6 2 0,-12 8-1 15,12-8 2-15,-6 7-5 0,6-7 0 0,0 0 1 16,0 0 6-16,0 0-10 0,0 0 15 0,0 0-12 15,0 0 14-15,0 0-11 0,13-3 13 0,-13 3-14 16,10-4 17-16,-10 4-19 0,12-3 18 0,-12 3-19 16,14-3 11-16,-14 3-12 0,18-1 13 15,-18 1-20-15,20 1 19 0,-10 2-18 0,-10-3 14 16,23 3-14-16,-13 0 18 0,3 1-20 16,-3-2 13-16,1 0-5 0,-1 2-10 0,-10-4-3 15,18 3-13-15,-18-3 11 0,15 4 5 0,-15-4 2 16,13 0 2-16,-13 0 1 0,13-3 3 0,-13 3-12 15,9-5 17-15,-9 5-11 0,7-7 24 0,-7 7 1 16,4-11 23-16,-4 11-5 0,3-13 23 0,-3 13-16 16,1-12 26-16,-1 12-20 0,0-13 30 0,0 13-18 15,-1-11 19-15,1 11-29 0,0 0 17 0,-2-13-46 16,2 13 17-16,0 0-33 0,0 0 26 0,0 0-27 16,0 0 30-16,0 0-28 0,-5 7 3 15,5-7 29-15,-4 20-32 0,3-9 22 0,0 0-24 16,0 4 27-16,-1 2-27 0,1 0 28 15,0 1-31-15,-2 1 22 0,3 0-35 0,0-1 34 16,-2 0-61-16,2 0-28 0,0-1-50 0,0 0-73 16,0-3-91-16,2-2-99 0,-2 0-84 0,0-12-509 15,3 18-562-15</inkml:trace>
  <inkml:trace contextRef="#ctx0" brushRef="#br0" timeOffset="101864.65">24849 9658 513 0,'-2'-17'387'16,"2"17"-50"-16,-1-13 11 0,1 13-74 0,0 0 33 15,0-13-92-15,0 13 0 0,0 0-78 0,0 0 31 16,0-12-63-16,0 12 36 0,0 0-59 0,0 0 43 15,0 0-56-15,0 0 48 0,0 0-59 0,5 7 47 16,-5-7-59-16,0 0 49 0,6 14-54 0,-6-14-13 16,3 13-6-16,-3-13-5 0,8 19-1 0,-4-10-2 15,-1 2-3-15,4 1-2 0,-1 0 1 0,2 1-3 16,3 0 1-16,-2 1 0 0,3 2 2 0,2-1 12 16,0-1-19-16,2 2 28 0,3 1-24 15,0-2 21-15,-1-1-24 0,-2 0 20 16,2 0-27-16,-1-2 20 0,-1 1-24 0,-1-1 22 15,0 0-24-15,-5-2 28 0,0-1-29 0,1 1 27 16,-5-3-3-16,-1 2 0 0,-1 0-4 0,-4-9-3 16,2 17 1-16,-2-17 0 0,-5 20 16 0,-1-9 6 15,-2 2 9-15,-3 2 5 0,-2-1 6 0,0 3 0 16,-4 2 10-16,-2 1-3 0,2 1-3 0,-4-1-30 16,2 2 30-16,-4 2-28 0,2-1 26 0,1-3-31 15,2 2 25-15,-2-1-29 0,3 1 22 16,-1-2-31-16,3-1 23 0,0-2-27 0,2 0 24 0,0-2-29 15,4-2 29-15,0-1-30 0,0-1-52 16,3 0-56-16,0-3-86 0,0-1-59 0,1 0-129 16,5-7-70-16,-8 10-164 0,8-10-315 0,0 0-509 15</inkml:trace>
  <inkml:trace contextRef="#ctx0" brushRef="#br0" timeOffset="120007.02">18774 10089 124 0,'0'0'556'0,"3"-18"-102"16,-3 18-38-16,0-14-28 0,0 14-28 0,0-11-57 15,0 11-49-15,0 0-35 0,-4-13-29 0,4 13-37 16,0 0-19-16,0 0-19 0,-15 0-14 16,15 0-10-16,-12 8-5 0,5-1-4 0,0 0 6 15,1 2-6-15,-1 0-15 0,1 3 10 16,-2 0-18-16,5 2-2 0,-1 0 0 0,1 0-6 0,2-1-5 15,0 2 1-15,2-2-8 0,1 1-1 16,1 0-3-16,2 1-1 0,3-2 0 0,-1 0-2 0,4-2 4 16,1 0 5-16,2 1 0 0,-1-3 8 0,6-1-2 15,-2-1 3-15,0-2-5 0,0-2-3 0,2 0-1 16,0-3-1-16,0-3 0 0,-3 0-3 16,5-4-1-16,-3-3 0 0,0 0-4 0,-4-5 1 15,0-1-7-15,-3 1-8 0,1-3-15 0,-5 0 15 16,-3 2-15-16,-1-1 4 0,-3 3-8 15,-1-3 14-15,-5 3-17 0,-1-2 12 0,-6 1-16 16,-2 3 13-16,-5-1-13 0,-1 4 3 0,-2 2-11 16,-7-2-5-16,2 6-67 0,0-1-30 0,1 3-92 15,2 2-33-15,1 1-44 0,2 3-111 0,1 1-92 16,2 1-116-16,4 3-368 0,2-1-564 0</inkml:trace>
  <inkml:trace contextRef="#ctx0" brushRef="#br0" timeOffset="120845.19">18528 14111 238 0,'0'0'675'0,"6"-12"-202"0,-6 12-39 16,4-10-111-16,-4 10 10 0,5-9-83 0,-5 9-10 15,0 0-9-15,5-9-22 0,-5 9-26 0,0 0-28 16,0 0-25-16,4-9-7 0,-4 9 1 16,0 0 3-16,0 0 5 0,0 0-11 0,-1 13-27 0,1-13 34 15,-5 14 1-15,1-5-3 0,1 2-16 0,-2 2-10 16,1 0-19-16,-2 2 15 0,1 0-23 16,0 1 7-16,0-2-20 0,1 2 10 0,-1-1-23 15,1 0 3-15,-1 1-17 0,2-4 5 0,-1 3-17 16,2-3 6-16,-1-1-12 0,2 0 12 0,-2-2-25 15,3-9-31-15,-1 17-85 0,1-17-45 0,0 15-110 16,0-15-63-16,1 10-104 0,-1-10-120 16,0 0-150-16,0 0-325 0,8 5-644 0</inkml:trace>
  <inkml:trace contextRef="#ctx0" brushRef="#br0" timeOffset="124078.18">23347 11391 26 0,'0'0'481'0,"0"0"-148"0,0 0-66 16,0 0-46-16,0 0-21 15,0 0 14-15,0 0-13 0,3-10-10 0,-3 10-22 16,0 0-26-16,0 0-20 0,15-1-18 0,-15 1-8 16,13 1-8-16,-13-1-2 0,16 0-9 0,-16 0-11 15,18 1-9-15,-18-1-11 0,23 0-10 0,-23 0-7 16,24 0-6-16,-24 0-4 0,26 0-2 0,-26 0-6 16,22 0-5-16,-22 0-26 0,20-1-41 0,-20 1-50 15,18 0-53-15,-18 0-26 0,14-1-53 0,-14 1-38 16,0 0-54-16,18 1-278 0,-18-1-123 15</inkml:trace>
  <inkml:trace contextRef="#ctx0" brushRef="#br0" timeOffset="124285.88">23378 11485 69 0,'-16'4'445'0,"16"-4"-118"0,-12 4-38 16,12-4-8-16,0 0 19 0,-12 5-1 15,12-5-18-15,0 0-42 0,0 0-33 0,0 0-30 0,0 0-29 16,7 7-21-16,-7-7-18 0,14 1-16 0,-14-1-21 16,24 1-10-16,-10-1-11 0,-1 1-8 0,3-1-8 15,-2 0-6-15,3 0-2 0,-3 0-3 0,3 0-27 16,-3 0-9-16,0-1-60 0,-1 1-46 16,-13 0-100-16,22-1-51 0,-22 1-44 0,20-1-114 15,-20 1-296-15,15-4-231 0</inkml:trace>
  <inkml:trace contextRef="#ctx0" brushRef="#br0" timeOffset="125819.8">26358 10385 271 0,'0'0'379'16,"0"0"-5"-16,0 0-73 0,-4-12-12 0,4 12 49 16,0 0-62-16,0 0 25 0,-5-9-88 0,5 9 22 15,0 0-86-15,0 0 22 0,0 0-75 0,-3-10 28 16,3 10-67-16,0 0 37 0,0 0-61 0,0 0 0 15,0 0 50-15,0 0-52 0,0 0 48 0,0 0-53 16,0 0 7-16,0 0 3 0,0 0 7 16,0 15 4-16,0-15 2 0,0 13-2 0,0-13 1 15,-2 14 1-15,2-14 0 0,0 21-3 0,-2-11 1 16,0 3-27-16,1-1 32 0,1 4-30 0,-2-1 29 16,0 2-30-16,0 1-1 0,0 1 0 0,-2 1-4 15,3-1 18-15,1 1-27 0,-4 3 22 0,2 0-24 16,0 1 17-16,2 0-30 0,-3 0 31 15,1 1-34-15,1 0 27 0,1 0-29 0,-2 1 28 16,0-1-30-16,2-1 31 0,0 1-28 0,0-1 26 16,-2 0-27-16,0-2 30 0,0 1-30 0,-1-3 45 15,3 0-42-15,-2 0 27 0,0-1-29 16,0-1 29-16,0-1-28 0,0 1 26 0,1-3-26 16,-1-1 37-16,2 0-35 0,-3-2 28 0,1-2-22 15,2 1 22-15,0-11-19 0,-2 17-2 0,2-17-63 16,-2 15-16-16,2-15-63 0,0 0-35 0,-2 14-81 15,2-14-101-15,0 0-49 0,0 0-71 0,0 0-426 16,0 0-473-16</inkml:trace>
  <inkml:trace contextRef="#ctx0" brushRef="#br0" timeOffset="126469.52">26373 10288 182 0,'-2'-12'185'0,"2"12"-19"0,0 0 1 15,0 0-10-15,-2-11-3 0,2 11-14 0,0 0 1 16,0 0-27-16,-2-12 27 0,2 12-40 0,0 0 47 15,0 0-53-15,0 0 6 0,-3-12 59 0,3 12-63 16,0 0 54-16,0 0-59 0,0 0 55 0,0 0-45 16,0 0 42-16,0 0-57 0,0-12 34 15,0 12-54-15,0 0 48 0,0 0-47 0,0 0 44 16,0 0-56-16,0 0 44 0,0 0-59 0,0 12 44 16,0-12-58-16,0 12 51 0,0-12-63 0,0 17 50 15,0-17-61-15,-2 19 47 0,0-7-56 16,0-1 50-16,2 1-61 0,-2 1 54 0,0-1-59 15,2 1 4-15,-2 0 1 0,1-1-6 0,1 2-43 16,-2-1-73-16,2-1-77 0,0 0-66 0,0 0-47 16,0-12-46-16,0 22-68 0,0-22-228 0,-3 16-179 15</inkml:trace>
  <inkml:trace contextRef="#ctx0" brushRef="#br0" timeOffset="126968.37">26349 10328 120 0,'0'0'328'15,"0"-13"-37"-15,0 13-54 0,0 0 18 16,2-11-70-16,-2 11 31 0,0 0-68 0,1-11 52 16,-1 11-58-16,0 0 51 0,0 0-63 0,2-12 45 15,-2 12-52-15,0 0 34 0,0 0-48 0,2-11 35 16,-2 11-61-16,0 0 45 0,0 0-58 16,4-9 45-16,-4 9-60 0,0 0 49 0,7-7-58 15,-7 7 43-15,0 0-50 0,14-4 37 0,-14 4-61 16,13-4 48-16,-3 1-60 0,2 1 58 0,-1 1-58 15,6-2 58-15,2 2-46 0,0-1 43 0,8 1-48 16,2-1 48-16,2 0-49 0,7-1 55 0,0 2-50 16,2-1 42-16,1 1-49 0,2-2-2 0,0 2 5 15,4 0 3-15,4 0 3 0,-2 0-2 0,-6 0 5 16,-2-1 1-16,-3 1-1 0,3 0-3 16,-1 1-6-16,-9 0 39 0,1-2-51 0,-3 1 41 15,0 1-48-15,-2-1 38 0,-4 1-46 16,-1-1 43-16,-2 1-48 0,-2-1 15 0,-4 1-82 15,1 0 22-15,-1 0-96 0,-14 0-5 0,21 0-119 16,-21 0-19-16,15 0-68 0,-15 0-52 0,13 2-69 16,-13-2-239-16,0 0-239 0</inkml:trace>
  <inkml:trace contextRef="#ctx0" brushRef="#br0" timeOffset="127918.84">26364 11293 32 0,'0'0'299'0,"0"0"-59"16,-12-1-28-16,12 1-36 0,0 0-18 15,0 0-23-15,0 0-18 0,-13-1-17 0,13 1-8 16,0 0-2-16,0 0-3 0,0 0-1 0,0 0 4 16,0 0 19-16,0 0-17 0,-13-1 0 15,13 1 5-15,0 0-14 0,0 0-1 0,0 0-11 16,0 0-14-16,-13-3-4 0,13 3-5 0,0 0-4 16,0 0-2-16,-11-1-9 0,11 1 2 0,0 0 6 15,-13-1-6-15,13 1 3 0,0 0-2 0,0 0 5 16,-14-1-4-16,14 1 1 0,0 0 1 0,0 0 2 15,0 0-2-15,-13 0 2 0,13 0 2 0,0 0-5 16,0 0 2-16,0 0-1 0,0 0-2 0,0 0 2 16,0 0-2-16,0 0-1 0,0 0-1 0,0 0-2 15,0 0-4-15,0 0 1 0,0 0 3 0,0 0-6 16,17-4-5-16,-17 4-1 0,20-1-4 16,-7 0 2-16,6-1 5 0,-1 1 1 15,4 0 0-15,3-1 4 0,4 1 5 0,2-1 4 16,-1 1 6-16,8-1 17 0,-2 1 0 0,2 0-1 15,-2-2-12-15,2 2-1 0,-7 1-7 0,1-1-5 16,-3-1-7-16,1 1-3 0,-3 0-2 0,2 0-4 16,-2 1-6-16,-7-1 3 0,4 1-6 0,-1 0 1 15,0-2-2-15,-2 2-6 0,0-1-1 0,0 1-2 16,1 0-3-16,-2-1-16 0,1 1-17 0,-2 0-25 16,-1-1-33-16,1 1-36 0,-4 0-19 0,-2 0-134 15,1-1-68-15,-1-2-63 0,-1 2-79 16,-12 1-314-16,17-3-335 0</inkml:trace>
  <inkml:trace contextRef="#ctx0" brushRef="#br0" timeOffset="128819.43">27321 10097 239 0,'7'-5'323'0,"-7"5"-28"0,0 0-50 16,0 0 24-16,0 0-87 0,0 0-14 0,0 0 50 15,0 0-60-15,14 2 49 0,-14-2-59 16,0 0 38-16,13 6-52 0,-13-6 36 0,11 6-59 0,-11-6 38 16,12 4-56-16,-12-4 36 0,11 7-64 0,-11-7 44 15,16 7-55-15,-16-7 37 0,17 8-63 16,-8-3 48-16,0-2-60 0,0 3 57 0,1-1-65 0,-1 1 47 15,2 0-55-15,0 0 51 0,-2 1-56 16,2 2 51-16,1-1-57 0,-2 0 50 16,1 1-54-16,-1 0 51 0,1 1-49 0,0 0 53 15,-1 1-57-15,-2-2 58 0,1 2-49 0,0 0 48 16,0 0-56-16,-2-1 54 0,2 2-55 16,-2-1 56-16,1 0-60 0,-3 1 61 0,2 0-62 0,-1 0 57 15,0 0-53-15,-2 1 52 0,0-1-53 16,2 3 58-16,-3-2-59 0,1 1 5 0,0-1 8 0,-1 3 4 15,0-2 2-15,-1 2 0 0,0-2 1 0,-2 2 2 16,2-1-17-16,-2 1 27 0,2 1-6 16,-2-3 6-16,0 3-6 0,0 0-3 0,-2-2 3 15,2 3-2-15,-2-2 3 0,2 1-3 0,-4-1 0 16,4 1 0-16,-2-2 2 0,-1 0 41 0,2 1-52 16,-3-1 50-16,2 0-52 0,0 0 46 15,-1 0-52-15,-1-1 49 0,2 1-53 0,-2 0 52 16,2-1-54-16,-3 0 48 0,0-1-46 0,1 2 46 15,-1-2-44-15,1 1 44 0,-2 0-47 0,1-2 44 16,-2 2-46-16,0 0 49 0,1 0-54 16,-1-1 54-16,-1 0-53 0,0 0 51 0,-1 0-48 0,3 0 7 15,-6 1 2-15,1 0 2 0,-2 0-1 0,1 0 6 16,-3 0 3-16,1 0-1 0,0-2 2 16,-4 3 0-16,3-3-2 0,-2 0 0 0,0-1 2 15,-3 1-6-15,3-2-19 0,-2 0 7 0,0 0-50 16,0-1-12-16,-2 0-36 0,1-2-45 0,5 0-84 15,-1-2-76-15,0-1-31 0,4 1-109 0,1-4-365 16,11-1-363-16</inkml:trace>
  <inkml:trace contextRef="#ctx0" brushRef="#br0" timeOffset="129461.81">27885 10648 223 0,'0'0'351'0,"-1"-10"-18"0,1 10-62 15,-4-9-16-15,4 9-22 0,-7-7-12 0,7 7-17 16,-8-7-12-16,8 7-16 0,-12-4-5 0,12 4-7 15,-15-1 0-15,15 1-11 0,-16 2-17 0,7 1-16 16,-1 0-15-16,0 2-14 0,1 0-12 0,-2 2-7 16,-1 1-3-16,3 2-17 0,0-1-7 0,1 2-7 15,0 0-5-15,0 1-2 0,3 0-6 16,-1 1-3-16,2 1-4 0,1-3 51 16,2 1-66-16,-1 2 51 0,2-3-55 0,3 2 48 15,-1-2-52-15,1 1 50 0,3-1-61 0,1 1 56 16,3-2-58-16,1-2 55 0,2 2-58 0,1-4 57 15,1 0-51-15,1-2 2 0,1-2 16 0,-1-1-3 16,0-3-3-16,2 0 8 0,0-4-6 0,-2-1 7 16,1-5 7-16,-1 2 0 0,-2-5-5 0,-1 1 3 15,-4-2-24-15,-1 2 26 0,-2-2-27 0,-3 2 34 16,-3 0-15-16,-3 3 2 0,-2-4-2 0,-1 2-10 16,-3 2 3-16,-2 0-5 0,-3 1 1 0,0 2-6 15,-1 2-3-15,-1 0-15 0,0 3-34 16,1 0-44-16,-1 2-64 0,3 2-79 0,13-1-52 15,-23 3-48-15,12 0-46 0,11-3-64 16,-12 9-231-16,12-9-198 0</inkml:trace>
  <inkml:trace contextRef="#ctx0" brushRef="#br0" timeOffset="129884.63">28038 10797 104 0,'0'0'441'0,"0"0"-86"0,0 0-14 15,-12-3-37-15,12 3-21 0,0 0-31 0,0 0-36 16,0 0-43-16,-10-3-31 0,10 3-1 0,0 0-27 15,0 0-3-15,0 0-4 0,0 0 0 0,0 0-1 16,10-6-1-16,-10 6-10 0,0 0-5 0,17-4-7 16,-17 4 1-16,21-3-8 0,-8 1-9 0,2-1-3 15,3 0 9-15,4 1-2 0,5-1-10 16,2 1-2-16,2 1 2 0,8-3 0 0,6 1-6 16,5-2 6-16,-2 1-29 0,5 0 36 0,0-1-24 15,0-2 28-15,0 2-30 0,1-1 17 16,1-1-20-16,-2 0 24 0,1 2-36 0,-1-2 18 15,0 3-4-15,-4-1 2 0,0 0-10 0,-10 1-6 16,-2 2-3-16,-2 0-4 0,-6-1-4 16,-2 1-3-16,-4 1-5 0,-3 0-7 0,-2-1-3 0,0 0-57 15,-4 2-39-15,-1-1-70 0,-1-1-60 0,-12 2-103 16,15-1-116-16,-15 1-83 0,0 0-504 16,0 0-648-16</inkml:trace>
  <inkml:trace contextRef="#ctx0" brushRef="#br0" timeOffset="130835.71">24014 11255 480 0,'-6'-6'452'0,"6"6"-36"0,-12-8 13 0,12 8-84 16,-7-6 19-16,7 6-100 0,-7-6 13 15,7 6-94-15,0 0 12 0,-9-7-89 0,9 7 31 16,0 0-63-16,0 0-3 0,0 0 2 0,0 0 6 16,-7 8 11-16,7-8 16 0,0 12 24 0,0-12-29 15,0 15 32-15,0-3-23 0,0 1 33 0,0-1-18 16,0 3 3-16,-2 2-18 0,2 0-3 16,0 2 6-16,0 0-34 0,-1 0 3 0,1 2-29 15,0 2 5-15,-1 2-29 0,1 0-12 0,0 0-57 16,-1 0-63-16,1 0-114 0,-2 2-109 0,1-1-115 15,-2-1-230-15,2 1-546 0,-3-1-826 0</inkml:trace>
  <inkml:trace contextRef="#ctx0" brushRef="#br0" timeOffset="131501">23199 14102 415 0,'-13'5'428'16,"13"-5"-6"-16,0 0-112 0,-9 3 31 0,9-3-70 15,0 0 18-15,0 0-83 0,0 0 18 16,0 0-80-16,0 0 25 0,0 0-78 0,9 5 36 15,-9-5-71-15,14 1 35 0,-14-1-65 0,19 0 43 16,-7 1-61-16,-12-1 46 0,24 0-57 16,-10 0 47-16,0-1-67 0,-1 1 5 0,1 0-110 15,-1-1-22-15,-1 0-113 0,-12 1-43 0,21-2-61 16,-21 2-434-16,15-1-324 0</inkml:trace>
  <inkml:trace contextRef="#ctx0" brushRef="#br0" timeOffset="131695.76">23141 14216 86 0,'0'0'502'0,"-10"9"-65"0,10-9-110 15,0 0 27-15,-2 10-74 0,2-10 24 0,0 0-96 16,12 6 9-16,-12-6-78 0,21 4 18 0,-7-4-69 16,-1 0 28-16,2 0-73 0,4 0 38 0,1 0-58 15,0 0 32-15,1-2-52 16,1 0-1-16,4-2-116 0,-3-1-27 0,2 0-109 0,1 0-48 15,2-5-72-15,-1 0-343 0,1-2-222 0</inkml:trace>
  <inkml:trace contextRef="#ctx0" brushRef="#br0" timeOffset="132038.9">23716 14005 148 0,'-3'-10'550'0,"3"10"-167"15,-4-9 29-15,4 9-71 0,0 0 30 0,-5-9-90 16,5 9 3-16,0 0-91 0,0 0 16 0,-11-5-77 15,11 5 35-15,0 0-70 0,-10 7 42 0,10-7-64 16,-8 12 46-16,5-3-61 0,-4 0 50 0,4 1-65 16,-3 4 49-16,1-1-61 0,1 0 43 0,0 4-56 15,1-3 42-15,-1 1-59 16,1 1 46-16,2-1-56 0,1 0 5 0,0-2 2 0,3 0 6 16,0 2 13-16,2-3 21 0,2 0 5 15,1-2 1-15,3 0-4 0,2-1-9 0,1-5-2 16,1 1 0-16,1-2-8 0,0-3-2 0,3-3 0 15,-2-2-3-15,5-3-1 0,-3-3-3 0,3-4 1 16,-1-4-1-16,0-1 0 0,-6-2-1 0,-1 0 1 16,-2-2-2-16,-5 2 1 0,-3 0 3 0,-4 2 5 15,-1 1-3-15,-5-1-2 0,-2 0-27 0,-5 3 30 16,-1 1-31-16,-4 2 16 0,-1 1-49 0,-1 3-47 16,-3 4-87-16,3 3-64 0,-1 3-144 0,2 2-124 15,-5 3-604-15,4 3-731 0</inkml:trace>
  <inkml:trace contextRef="#ctx0" brushRef="#br0" timeOffset="133153.69">26810 5946 9 0,'0'0'416'0,"-6"-12"-81"0,6 12 22 0,-6-11-86 15,6 11 45-15,-7-11-63 0,7 11 41 0,-4-9-64 16,4 9 38-16,-6-9-56 0,6 9 45 0,0 0-77 16,-8-10 23-16,8 10-86 0,0 0 26 0,-5-9-74 15,5 9 37-15,0 0-67 0,0 0 42 0,-12 4-55 16,12-4 48-16,-10 12-53 0,10-12 4 0,-9 16 3 15,3-6 3-15,1 1-3 0,1 2 1 0,0 1-19 16,-2 1 20-16,2 0-32 0,0 2 28 16,1 0-34-16,1 0 26 0,0 1-3 15,0 0-6-15,0 1-3 0,2 0-3 0,0 0-42 16,0 1-66-16,0-2-50 0,0 1-197 0,0-1-107 16,0 1-607-16,0-4-682 0</inkml:trace>
  <inkml:trace contextRef="#ctx0" brushRef="#br0" timeOffset="134021.87">29269 5847 584 0,'0'0'456'16,"0"0"-64"-16,-10-4-40 0,10 4-15 0,0 0-19 15,-12-2-70-15,12 2 26 0,0 0-86 16,-15 5 24-16,15-5-83 0,-13 7 33 0,4-1-76 16,2 3 39-16,-1-1-65 0,-1 3 41 0,0 1-64 15,3 0-4-15,-2 1 0 0,2 2-1 0,-1 0 3 16,1 1-4-16,2 0-7 0,0 1-5 0,2 0-5 15,0 0 0-15,2 0-1 0,2 0-6 0,0-1 2 16,2 0 46-16,1-1-57 0,3 0 47 16,1-2-51-16,1-1 51 0,1-1-53 0,2-2 50 15,0 0-41-15,2-2 54 0,-1-2-27 0,0-2 4 16,1-2 13-16,0-2 9 0,0-4 11 16,0 0 7-16,0-3-2 0,-3-2-8 0,2-4 22 0,-3-1 8 15,0-2 3-15,-2-1-10 0,-2 0-17 16,-4 0-11-16,2-1-10 0,-2 1 6 0,-3-1-32 15,-1 1 18-15,-1 1-31 0,-3 0 13 0,2 0-26 16,-4 3-6-16,-1 0-2 0,-1 2 10 0,-5-2-53 16,0 3-1-16,-4 2-63 0,-1 1 3 0,0 1-62 15,-1 4 34-15,0 2-82 0,0-1-4 0,0 4-118 16,-1 0-17-16,2 1-57 0,-1 4-46 0,0-1-435 16,2 1-470-16</inkml:trace>
  <inkml:trace contextRef="#ctx0" brushRef="#br0" timeOffset="135188.37">30036 6146 49 0,'0'0'371'0,"0"0"-63"0,0 0-58 0,0 0 19 15,-13 0-70-15,13 0-28 0,0 0-31 16,0 0-4-16,0 0 23 0,0 0-69 0,-13 3 45 16,13-3-60-16,0 0 53 0,0 0-49 0,0 0 55 15,0 0-53-15,-7 4 47 0,7-4-51 0,0 0 37 16,0 0-47-16,0 0 41 0,0 0-45 16,0 0 42-16,0 0-53 0,0 0 46 0,0 0-56 0,0 0 50 15,4 10-51-15,-4-10 48 0,0 0-62 0,15 4 54 16,-15-4-57-16,19 2 51 0,-5-2-60 15,1 1 49-15,7 1-55 0,1-2 53 0,5 0-61 16,3 0 55-16,1 0-51 0,6 0 45 16,1 0-61-16,1 0 6 0,-1-2 48 0,0 2-54 15,1 0 52-15,0-1-55 0,-2 1 51 0,-5-1-56 16,-2 1 54-16,0 0-51 0,-3 0 44 0,-2 0-39 16,-3-1 44-16,-3 1-49 0,0 0 48 0,-4 0-50 15,-1 0 50-15,-1 0-50 0,-14 0 50 0,24-1-52 16,-24 1 60-16,19 0-58 0,-19 0 53 0,16 0-51 15,-16 0 52-15,12-2-55 0,-12 2 44 0,0 0-48 16,13-1 49-16,-13 1-50 0,0 0 50 0,0 0-58 16,9-4 56-16,-9 4-49 0,0 0 46 0,0 0-48 15,0 0 53-15,-5-7-49 0,5 7 24 16,-8-5-26-16,8 5 49 0,-10-5-50 0,10 5 3 16,-14-7 6-16,14 7 5 0,-15-7 1 15,15 7 4-15,-18-8 43 0,8 3-44 0,-1 1-4 16,2 1 47-16,0-2-54 0,-1 1 46 0,1 1-46 15,0-1 46-15,9 4-48 0,-19-6 47 0,10 2-53 16,9 4 53-16,-14-3-50 0,14 3 48 0,-14-5-47 16,14 5 47-16,-13-3-52 0,13 3 50 15,-11-3-49-15,11 3 48 0,0 0-49 0,-13-2 51 0,13 2-48 16,0 0 8-16,-10-3 39 0,10 3-48 0,0 0 53 16,0 0-55-16,-13-1 5 0,13 1 5 0,0 0 2 15,0 0 0-15,0 0 6 0,0 0 2 16,0 0 1-16,0 0 4 0,0 0 1 0,-5 8-3 15,5-8 4-15,0 0 0 0,12 4-4 16,-12-4 7-16,12 5-2 0,-12-5 0 0,20 6 46 16,-8-2-56-16,0-2 50 0,0 2-59 0,1 0 50 15,-1-1-45-15,2-1 45 0,0 2-54 0,1-2 47 16,-2 2-46-16,1-2 51 0,-1 0-52 0,-2 1 51 16,2-1-52-16,-1 1 50 0,-1-1-53 0,-1 1 52 15,-10-3-50-15,16 3 54 0,-16-3-53 0,14 4 50 16,-14-4-50-16,10 3 55 0,-10-3-51 0,8 5 50 15,-8-5-45-15,0 0 54 0,2 11-44 0,-2-11 49 16,-9 12-51-16,4-5 55 0,-3 1-56 16,1 0 51-16,-5 2-49 0,2-1 52 0,-3 1-54 15,3 0 56-15,-3 0-55 0,1 1 49 0,-1-2-42 16,0 2 31-16,1-1-38 0,1 0 43 0,0-1-45 16,0 1 38-16,1-2-45 0,1-1 41 15,1 1-44-15,2-2 42 0,-1-1-46 0,7-5 38 16,-11 11-80-16,11-11-2 0,-9 7-112 0,9-7-55 15,-6 7-136-15,6-7-140 0,0 0-544 16,0 0-670-16</inkml:trace>
  <inkml:trace contextRef="#ctx0" brushRef="#br0" timeOffset="139245.37">26059 13141 21 0,'0'0'275'0,"0"-11"-47"0,0 11-26 15,0 0-21-15,2-12-28 0,-2 12-9 0,0 0-17 16,0-14-9-16,0 14 4 0,0 0-11 0,2-12 3 16,-2 12 0-16,0 0-1 0,0 0 9 15,2-13 7-15,-2 13 2 0,0 0 3 0,0 0 6 16,0-11-2-16,0 11-4 0,0 0-7 0,0 0-4 16,2-11-5-16,-2 11-4 0,0 0-4 15,0 0-19-15,-2-11-9 0,2 11-9 0,0 0-9 16,0 0 0-16,0 0-18 0,-2-12-17 0,2 12-12 15,0 0-3-15,0 0-5 0,0 0-3 0,0 0-4 16,0 0-1-16,0 0-3 0,0 0 2 0,-6 7 2 16,6-7-2-16,-3 12 6 0,3-12-7 0,-4 15 4 15,4-4 54-15,-2 0-64 0,0 1 57 0,2 1-58 16,-2 0 59-16,0 4-54 0,1 0 59 0,1 1-56 16,-1 1 58-16,1 0-45 0,0 0 53 0,-2 2-48 15,2-2 45-15,0 2-55 0,0 0 7 0,0 0 12 16,0 0 8-16,-2 1-1 0,2-2-3 15,0 2 2-15,0-2 6 0,0 1-19 0,0 0 28 16,0 0-31-16,0-1 30 0,0 2-30 16,0-2 25-16,0 0-21 0,-2 2 20 0,4-2-28 15,-4 0 25-15,2 1-26 0,-2 0 23 0,2-1-3 16,0 0-4-16,0 1-2 0,0-3-2 0,0 1-4 16,-2 0-2-16,2-1 0 0,0 0-3 0,0 0 3 15,-2-2-12-15,2-2 4 0,0 0-1 0,0-2-1 16,0-1-2-16,0-11 0 0,0 20 1 0,0-20-2 15,0 16 2-15,0-16-2 0,0 14-2 0,0-14-17 16,0 12-30-16,0-12-38 0,0 0-81 0,0 0-6 16,-1 10-95-16,1-10-13 0,0 0-126 0,0 0-27 15,-4-12-59-15,4 12-443 0,0-17-507 16</inkml:trace>
  <inkml:trace contextRef="#ctx0" brushRef="#br0" timeOffset="139814.87">26019 12964 43 0,'0'0'161'0,"0"0"-27"0,0 0-31 15,-2-10 4-15,2 10 0 16,0 0-20-16,0 0 2 0,0 0-1 0,2-11-2 0,-2 11 4 16,0 0-7-16,0 0 3 0,0 0-14 0,0-10 10 15,0 10-10-15,0 0 28 0,0 0-22 16,4-10 4-16,-4 10-8 0,0 0 3 0,0 0-5 16,2-14-5-16,-2 14 8 0,0 0 3 0,2-12-2 15,-2 12 4-15,0 0 52 0,0-13-57 0,0 13 53 16,0 0-49-16,0 0 46 0,0-11-52 0,0 11 32 15,0 0-53-15,0 0 30 0,0 0-54 0,0 0 37 16,0 0-45-16,0 0 51 0,0 0-44 0,0 0 48 16,0 0-48-16,0 0 9 0,-4 9 0 15,4-9-10-15,-4 14-4 0,4-14-1 0,-2 20 0 0,0-8-9 16,1-1 1-16,1 2-4 0,0 0 2 16,0 0 42-16,-2 2-58 0,2-2 50 15,0 2-54-15,0-2 43 0,0 2-59 0,0 0 18 16,0-2-97-16,0 0-17 0,-2 0-129 0,2 0-23 15,0-1-67-15,0 0-81 0,0-12-310 0,-5 19-234 16</inkml:trace>
  <inkml:trace contextRef="#ctx0" brushRef="#br0" timeOffset="140277.9">25989 12997 28 0,'0'0'351'16,"-6"-10"-66"-16,6 10-44 0,0 0-27 0,0 0-34 15,-2-11-27-15,2 11-21 0,0 0-9 0,0 0-8 16,4-10-1-16,-4 10 0 0,0 0 10 0,9-6 0 15,-9 6-3-15,11-3 4 0,-11 3-1 0,14-5-11 16,-14 5-3-16,17-5-10 16,-3 3-6-16,-3-1-1 0,5 1-7 0,2-1 5 15,-2 0-12-15,3 2 1 0,2-3-7 0,4 2-16 16,0-1-6-16,4 1-1 0,-2-1-5 0,2 1-5 16,3 0-7-16,4-1-3 0,-1 1-2 0,1 0-5 15,2-1-3-15,-2 1 10 0,1-1-7 0,1 1-6 16,-1 1 0-16,-1 0-3 0,-2-2 1 0,-1 2-1 15,-3 1 0-15,-1-1-1 0,0 0-1 16,-2 1-2-16,-4-1-2 0,-2 1-1 0,-2-2 2 0,0 2-4 16,-4 0-4-16,-1 0-1 0,-1-1-4 0,-13 1-3 15,25 0-24-15,-25 0-35 0,15 0-42 16,-15 0-50-16,18 0-65 0,-18 0-55 0,13 0-39 16,-13 0-44-16,0 0-60 0,17 0-275 0,-17 0-206 15</inkml:trace>
  <inkml:trace contextRef="#ctx0" brushRef="#br0" timeOffset="141068.49">26130 14073 93 0,'0'0'273'0,"0"0"-59"0,-10-5-23 0,10 5-19 15,0 0-16-15,0 0-18 0,-11-3-17 0,11 3-19 16,0 0 20-16,0 0-26 0,0 0 45 0,0 0-48 16,0 0 71-16,0 0-50 0,-14 0 58 0,14 0-53 15,0 0 44-15,0 0-48 0,0 0 43 0,0 0-58 16,0 0 42-16,0 0-63 0,0 0 40 0,16-1-62 16,-16 1 39-16,13-2-57 0,-13 2 43 0,14-3-60 15,-3 1 49-15,0 1-59 0,3-1 47 16,-1-1-48-16,3 0 48 0,1 3-52 15,2-4 57-15,3 1-50 0,-2 2 64 0,3-1-46 16,4 0 53-16,0 0-55 0,0 1 59 0,4-3-53 16,3 1 49-16,2 1-41 0,0-2 41 0,1 2-43 15,2-2 5-15,-3 1 1 0,2 0-3 0,-2 0-4 16,-7 2-11-16,2-2 8 0,-5 0-25 0,3 1 6 16,-6 0-4-16,-2-1-4 0,0 1-2 0,-3-1 1 15,0 2-36-15,-4-1-21 0,-1 0-31 0,1-1-41 16,-4 1 1-16,-1-1-94 0,-9 3-28 0,19-6-128 15,-19 6-28-15,12-7-47 0,-12 7-448 0,5-8-452 16</inkml:trace>
  <inkml:trace contextRef="#ctx0" brushRef="#br0" timeOffset="141966.9">26902 12989 282 0,'0'0'310'0,"-5"-11"-50"16,5 11-25-16,0 0-23 0,0 0-37 16,0 0-21-16,5-9-8 0,-5 9-4 0,0 0-3 15,0 0 3-15,9-6 4 0,-9 6-7 0,0 0 4 16,0 0-3-16,12-4 3 0,-12 4 0 0,0 0-18 15,14-4-12-15,-14 4-8 0,0 0-12 0,14-2-9 16,-14 2-11-16,14 0-6 0,-14 0-13 16,15 1-9-16,-15-1-3 0,18 5-5 0,-9-1-17 15,0 1 12-15,3-1 2 0,0 3-2 0,0 1-2 16,-1 0-3-16,2 2 0 0,1-1 8 0,-3 1-11 16,0 0-7-16,3 3 3 0,-1 0-5 0,1 0 1 15,-1 0 50-15,-2 2-64 0,3-2 53 0,-3 2-58 16,1 0 52-16,-1 0-56 0,-1 1 56 0,0 0-54 15,-1 1 48-15,0-3-49 0,-3 1 54 0,2 2-53 16,-2 2 51-16,1-3-38 0,-1 1 49 16,-1 0-38-16,2 0 9 0,-3 0 1 0,-1 0-2 15,3 0-1-15,-2 2 2 0,-1-1 16 0,-1 0-14 16,3 0-4-16,-2-1 4 0,-1 2-27 16,0-2 30-16,2 1-27 0,-4-1 29 0,2 1-21 15,-2-1 25-15,3 1-25 0,-3-2 23 0,0 0-24 16,0-2 25-16,-3 3-4 0,3-2-5 0,-2-1-3 15,0-2-1-15,0 2-1 0,-1 1-3 0,1-3-4 16,-2 1-2-16,-1-1 1 0,1 0-6 0,-1 1 1 16,0 0-2-16,-3-3 1 0,2 3-1 0,-2-3-1 15,-1 1-3-15,1-2-2 0,-2 2 2 0,-1 0 0 16,2-2 0-16,-3 2 2 0,1-4-7 0,-1 3-1 16,-1-1-2-16,1 0 3 0,0 0-5 0,1-1 4 15,-2 0 2-15,1 1-3 0,1-2-3 16,-3 1-9-16,5-2-19 0,-1 1-30 0,0-2-40 0,1 1-60 15,2-1 0-15,7-5-85 16,-15 8-11-16,15-8-137 0,-11 7-33 0,11-7-102 16,0 0-412-16,-11 1-523 0</inkml:trace>
  <inkml:trace contextRef="#ctx0" brushRef="#br0" timeOffset="142569.44">27411 13396 367 0,'0'0'346'0,"-4"-9"-46"0,4 9-64 0,0 0 22 16,-9-9-80-16,9 9 54 0,0 0-68 0,-14-4 50 15,14 4-56-15,-13 3 35 0,13-3-53 0,-16 6 38 16,9-2-60-16,-1 1 38 0,1 3-60 0,-1-1 34 16,2 1-63-16,-1 0 37 0,1 2-60 15,1 0 47-15,0 1-60 0,3-1 42 0,0 1-55 16,2-11 45-16,0 22-54 0,0-10-2 0,2-2 3 16,0 1 2-16,3 0 6 0,0-1-2 0,4 0-3 15,0-1 2-15,2 0 0 0,0-1-4 16,2-2 0-16,3-2-4 0,-2 1 10 0,1-1-6 15,-2-3 0-15,2-1 3 0,-2-1 0 0,3-1 52 16,-3-4-64-16,1 1 50 0,-1-2-59 0,-2-3 54 16,1-1-60-16,-4-2 54 0,-1 0-51 0,-1 0 49 15,-2-1-55-15,-2 2 48 0,-2 1-54 0,-2-2 50 16,-1 2-55-16,-2 1 54 0,-1-1-57 0,-3 0 54 16,-1 3-56-16,-3-1 55 0,0 3-56 15,-1 1 40-15,1 1-77 0,-1 3 16 0,3-1-91 0,-5 2-10 16,5 2-114-16,-2 0 4 0,3 1-60 15,0 1-25-15,1 0-43 0,-1 1-350 0,10-5-251 16</inkml:trace>
  <inkml:trace contextRef="#ctx0" brushRef="#br0" timeOffset="143171.26">27560 13507 146 0,'0'0'504'16,"0"0"-86"-16,0 0-120 0,0 0 30 0,0 0-73 16,0 0 34-16,4-9-89 0,-4 9 14 15,13-2-66-15,-13 2 30 0,20-4-66 0,-20 4 39 16,25-2-61-16,-11 1 46 0,1-1-58 0,1 1 43 15,2-2-65-15,1 2 48 0,2 0-62 0,0-1 54 16,-1 0-48-16,2 0 54 0,3 0-52 0,0-2 48 16,2 1-66-16,2 1 44 0,-1-1-54 0,1 0 48 15,0 0-57-15,-1-1 43 0,2 1-57 0,-1 0 45 16,0-1-48-16,2 2 45 0,3-1-42 0,-4-1 48 16,3 0-46-16,-4 2 42 0,1-2-48 0,-1 2 46 15,0-2-44-15,-2 2 40 0,2-2-46 16,-2 1 47-16,1-1-44 0,-1 2 31 0,0-3-29 15,-1 3 42-15,-1-3-33 0,1 2 32 0,-2 0-27 16,0-1 26-16,-2 1-32 0,4-1 32 16,-2 0-38-16,-4 2 34 0,1-2-33 0,-1 2 34 15,0-1-35-15,1-1 37 0,0 0-40 0,-1 2 33 16,1-2-34-16,-1 2 30 0,0-2-36 0,-2 1 36 16,3 0-34-16,-1 1 36 0,-1-2-35 0,2 2 35 15,-2 0-32-15,1-1 32 0,-1 0-27 0,1 0 28 16,-1 0-32-16,-1 1 32 0,1 0-31 0,-1 0 30 15,-1-1-32-15,-1 0 32 0,0 1-32 0,-1 0 32 16,-4-1-33-16,3 2 30 0,-14 1-28 0,22-3 27 16,-22 3-29-16,21-3 26 0,-21 3-50 15,17-3 48-15,-17 3-29 0,14-2 33 0,-14 2-26 16,16-2 23-16,-16 2-26 0,11-3 23 0,-11 3-31 16,0 0 6-16,14-2-68 0,-14 2-16 0,10-3-108 15,-10 3 8-15,0 0-115 0,10-5-44 0,-10 5-100 16,0 0-79-16,0 0-441 0,0 0-564 0</inkml:trace>
  <inkml:trace contextRef="#ctx0" brushRef="#br0" timeOffset="144426.96">29393 10492 191 0,'1'-12'217'0,"-1"12"-5"15,0 0-14-15,0-17-20 0,0 17-28 0,3-11-17 16,-3 11-12-16,-3-12 1 0,3 12 7 16,0 0 12-16,3-16 3 0,-3 16 2 0,-3-12-8 15,3 12-7-15,0 0-11 0,0-15-2 0,0 15-2 16,0 0-6-16,-1-14-5 0,1 14-2 0,0 0-2 16,0 0-8-16,-1-15-27 0,1 15-3 0,0 0-11 15,0 0-1-15,0 0 0 0,0 0 5 0,0 0-12 16,0 0-2-16,0 0 7 0,0 0-2 15,-8 10 3-15,8-10 6 0,-5 14-62 0,2-4 58 0,1-1-57 16,-1 4 54-16,1-2-52 0,-1 3 56 16,-1 0-57-16,2 2 52 0,1-1-58 0,-2 1 55 15,0 2-45-15,2 0 1 0,-1 1 7 0,-1 1 9 16,2 2-7-16,-1 1 50 0,0 0-59 0,1 0 64 16,-1 1-69-16,2 0 55 0,0-1-59 15,-1 2 55-15,1-4-54 0,0 0 52 0,1 2-56 16,-1 1 54-16,0 1-57 0,2-3 52 0,-1 2-52 15,0-3 52-15,0-1-56 0,1 0 51 16,-1-1-50-16,2 2 52 0,-2 0-50 0,0-1 48 16,2-1-50-16,-2 0 47 0,0 1-48 0,1-1 50 0,-1-1-49 15,0 0 49-15,0 0-50 0,-1-1 7 16,2-1 4-16,0 1 4 0,-2-3 3 0,0 1 4 16,-2-3 3-16,2 1 1 0,0-1-3 0,-2 0 1 15,2-12 0-15,-1 22-2 0,1-22 0 0,-1 18 0 16,1-18 0-16,-1 15-2 0,1-15 3 0,-2 13-2 15,2-13-2-15,-2 14 1 0,2-14-3 0,-4 12-1 16,4-12 1-16,-3 12 0 0,3-12-1 16,-5 12 4-16,5-12-3 0,-4 10-3 0,4-10 3 15,-4 10 1-15,4-10-2 0,-5 11 0 0,5-11 1 16,0 0 0-16,-5 11-6 0,5-11-22 0,0 0-14 16,-5 10-24-16,5-10-35 0,0 0-59 0,0 0-29 15,0 0-119-15,0 0-32 0,0 0-47 0,0 0-60 16,0 0-328-16,1-13-293 0</inkml:trace>
  <inkml:trace contextRef="#ctx0" brushRef="#br0" timeOffset="145034.41">29433 10336 231 0,'0'0'234'0,"0"0"-47"0,0 0-7 0,0 0-19 16,-14-1 6-16,14 1-31 0,0 0-2 0,0 0 7 15,0 0 0-15,0 0 6 0,-9 4 6 0,9-4 3 16,0 0-5-16,0 0-16 0,0 0-5 0,0 0 0 15,0 0-3-15,9 4-5 0,-9-4-7 0,0 0-15 16,15 0-9-16,-15 0-1 0,14-2-3 16,-14 2-9-16,20-3-1 0,-9 1-4 15,3-1 0-15,-2 1-6 0,5 0-55 0,0-2 53 0,1 1-52 16,1-1 54-16,4 0-56 0,2 1 51 0,0-1-56 16,1 1 57-16,-1-1-56 0,2 1 52 0,1 0-57 15,0 1 53-15,0-1-3 0,1 1-62 16,1 0 47-16,-2-1 1 0,2 2-8 0,0-2-5 15,-1 2-4-15,2 0-3 0,-3 0-8 0,0 0 0 16,-2-1-6-16,2 2 0 0,-5-1 5 0,1 1-9 16,-1 0-1-16,-1 0-2 0,0 1-1 0,-1 1 3 15,-3-2-7-15,0 1-26 0,-4 0-35 0,0 0-50 16,-2 0-66-16,-12-1-71 0,20 3-68 0,-20-3-57 16,13 4-48-16,-13-4-413 0,8 4-385 15</inkml:trace>
  <inkml:trace contextRef="#ctx0" brushRef="#br0" timeOffset="145718.68">29382 11518 64 0,'0'0'296'0,"0"0"-46"0,0 0-39 0,0 0-2 0,0 0-34 15,0 0 8-15,0 0-42 0,0 0 43 16,0 0-55-16,-7 6 11 0,7-6 9 0,0 0 51 16,0 0-58-16,0 0 41 0,0 0-49 0,0 0 42 15,0 0-54-15,0 0 40 0,0 0-60 0,0 0 40 16,0 0-56-16,0 0 45 0,0 0-63 0,0 0-7 16,0 0 2-16,0 0-14 0,0 0 0 0,0 0-3 15,0 0 0-15,0 0-3 0,0 0-4 0,0 0-4 16,9-3 0-16,-9 3-3 0,13-4-5 0,-13 4-1 15,16-4 1-15,-4 2-6 0,2 1 6 0,1-2 0 16,5 1-9-16,0 0 8 0,4-1 2 16,4 0-22-16,8 1 34 0,0 0-25 15,4-1 25-15,1 1 3 0,7-1 3 0,4-2-1 16,-2 3-1-16,0 0-20 0,-1 1 21 0,-7-1-12 16,-3 0 0-16,1 1-31 0,-2-1 20 0,-2 1-7 15,0-1-26-15,-7-1 24 0,-1 2-3 0,-1 1-28 16,-6-1 21-16,-1 0-24 0,1 0-5 0,-5 0-46 15,0-1-49-15,-2 1-56 0,0 1-74 0,-3-1-66 16,0-1-126-16,-11 2-104 0,20-4-387 0,-20 4-510 16</inkml:trace>
  <inkml:trace contextRef="#ctx0" brushRef="#br0" timeOffset="146545.71">30299 10290 271 0,'0'0'335'0,"0"0"-62"0,-8-7-2 16,8 7-65-16,0 0-15 0,-7-6-21 0,7 6-4 16,0 0-5-16,0 0-18 0,-5-7-3 0,5 7-16 15,0 0 0-15,0 0 0 0,0 0-2 16,0 0-1-16,0 0-7 0,9-5 4 0,-9 5-12 15,0 0-2-15,18 3-10 0,-18-3-10 0,15 3-4 16,-15-3-14-16,18 6-9 0,-9-2-8 16,2 1-5-16,-1-1-6 0,1 1-5 0,0 2 0 0,1 1-3 15,0 0-4-15,-1 0-2 0,0 2 0 0,3 1 1 16,-2-2-6-16,2 4 1 0,0 1 0 0,-1-1-4 16,1 1 6-16,-1 2-51 0,0-2 58 15,-1 2-59-15,1 0 65 0,-2-1-57 0,0 1 56 16,0 0-55-16,-1 1 59 0,-1-1-57 0,0 2 59 15,0 0-59-15,-3 0 57 0,2 0-50 0,0 1 50 16,-3 0-54-16,0-2 60 0,-1 1-62 0,-2 0 59 16,2 4-58-16,-1-3 56 0,-2 0-57 0,0 0 61 15,1 2-59-15,0-2 62 0,-2 0-56 16,0 2 54-16,0-2-50 0,-2 1 49 0,-1-1-51 16,1 0 53-16,-1 2-49 0,-1-1 53 0,0 0-51 15,-1 1 47-15,0-1-45 0,0-4 48 16,-1 3-45-16,0-2 45 0,1 0-43 0,0-2 37 15,0 1-43-15,-1-1 40 0,-1 0-40 0,2-1 38 16,-1 1-42-16,-1-1 11 0,-1 0 1 0,0-1 5 16,0 1 5-16,0-1 0 0,-2 0-2 0,1 1 2 15,0-1 1-15,-1-1-3 0,0 0-2 0,0 1-1 16,-2-1-3-16,2-1-4 0,-2 0 3 0,1 1-1 16,1-3 1-16,-3 2-8 0,1-1-2 0,1-1-50 15,-3-1-72-15,2 0-15 0,-2 1-154 0,0-1-97 16,-1-3-140-16,0 3-558 0,-1-4-706 0</inkml:trace>
  <inkml:trace contextRef="#ctx0" brushRef="#br0" timeOffset="147433.9">30699 10787 179 0,'0'0'246'0,"9"-6"-7"0,-9 6 0 0,0 0 3 16,7-6-18-16,-7 6 25 0,0 0-63 0,0 0 62 16,6-8-61-16,-6 8 38 0,0 0-66 0,0 0 38 15,0 0-55-15,0 0 42 0,0 0-63 16,0 0 42-16,-9-5-63 0,9 5 43 0,0 0-68 15,-12 8 46-15,12-8-68 0,-9 9 46 16,9-9-70-16,-11 13 48 0,6-5-60 0,0 1 54 0,1 0-62 16,0 1 55-16,-1 1-58 0,3 0 46 15,0-1-57-15,1 2 59 0,1-12-64 0,1 23 55 0,2-11-59 16,3 0 54-16,-1 0-57 0,4 0 58 16,0-2-58-16,5 1 54 0,-1-3-54 0,5 0 53 15,0 1-52-15,0-5 50 0,-1 3-57 0,1-4 56 16,0-1-50-16,-2-2 51 0,-1-1-48 0,0-2 52 15,2-1-54-15,-3-3 54 0,-1 0-54 0,-2-3 48 16,-2-1-51-16,1-1 53 0,-3-1-59 0,-3 1 51 16,-2-1-55-16,-1 1 49 0,-1 0-47 0,-1 0 46 15,-3 1-56-15,-2-1 56 0,-2 1-48 16,-1 2 45-16,-2 0-48 0,-2 1 46 0,0 2-67 16,-2 2 37-16,1-1-74 0,1 4 27 0,-1-1-94 15,1 2 10-15,1 1-96 0,0 1 14 0,12-2-44 16,-19 5-37-16,19-5-33 0,-13 9-50 15,13-9-324-15,-8 7-224 0</inkml:trace>
  <inkml:trace contextRef="#ctx0" brushRef="#br0" timeOffset="147837.75">30937 10931 4 0,'0'0'598'0,"0"0"-151"0,0 0-61 15,0 0-34-15,-5-8-22 0,5 8-31 0,0 0-46 16,7-8-36-16,-7 8-29 0,9-3-31 0,-9 3-15 16,12-2-15-16,-12 2-4 0,20-4-7 0,-20 4-9 15,24-2-6-15,-9 1-62 0,0-1 60 0,2 0-4 16,3 0-53-16,2 0 48 0,0-1-45 0,4 0 42 15,1 1-41-15,3-2 38 0,3 0-43 0,3 0 32 16,-1 0-35-16,4 1 33 0,-2-1-38 0,1-1 29 16,2 1-34-16,6 0 35 0,-1 0-41 0,2-1 35 15,-1 2-41-15,-5 0 30 0,-2 0-37 16,2 0 11-16,0 1 20 0,-3-2-4 0,1 2-36 16,-1-2 30-16,-1 3-35 0,-2-1 31 0,-5 1-32 15,-2-1 24-15,-1 1-3 0,-4 0-1 0,-1 0-4 16,-2 1-4-16,-3-2-7 0,-2 1-7 0,-2 1-31 15,-13 0-27-15,24-1-44 0,-24 1-63 0,16 0-63 16,-16 0-86-16,0 0-75 0,14 1-99 0,-14-1-84 16,0 0-333-16,0 0-482 0</inkml:trace>
  <inkml:trace contextRef="#ctx0" brushRef="#br0" timeOffset="148958.84">29372 12700 358 0,'-2'-16'297'16,"2"16"-24"-16,-4-13-21 0,4 13-14 15,-2-13-16-15,2 13-8 0,-2-13-33 0,2 13-25 0,0 0-11 16,0-17-16-16,0 17-4 0,0 0-3 0,2-14-3 15,-2 14-5-15,0 0-4 0,2-13-6 0,-2 13-1 16,0 0 2-16,3-9 4 0,-3 9 5 16,0 0-50-16,0 0 55 0,2-11-60 0,-2 11 52 15,0 0-59-15,0 0 47 0,0 0-64 0,1-10 51 16,-1 10-65-16,0 0 47 0,0 0-63 0,0 0 46 16,0 0-68-16,0 0 28 0,3-10-32 0,-3 10 52 15,0 0-46-15,0 0 45 0,0 0-58 0,3 11 60 16,-3-11-59-16,1 13 55 0,-1-13-50 0,1 18 58 15,1-7-47-15,-2 2 62 0,2 0-56 16,-1 2 55-16,1 3-37 0,-1 0 43 16,2 0-32-16,-2 3 5 0,4 0 4 0,-3 2 6 15,1 0 4-15,1 0-19 0,-2 1 29 0,2 0 1 16,0 0-8-16,0 1 0 0,0-1-26 0,1 1 20 16,-1 0 27-16,-1 0-39 0,0 0 19 0,1 0-29 15,-3-1 18-15,2 0-18 0,-2 1 23 0,0-2-27 16,2 1 25-16,-3-3-33 0,0-1 23 0,0-1-28 15,0 1 24-15,-1 0-29 0,1-2 26 0,-2 0-34 16,1 0 27-16,0-1-25 0,-1-1 27 0,1 0-25 16,0-2 30-16,0-1-33 0,-1-1 28 0,2 0-27 15,-1 0 25-15,1-12-23 0,-1 20 2 0,1-20 1 16,-2 17 2-16,2-17-1 0,-1 12-1 0,1-12 5 16,-1 13 5-16,1-13-16 0,0 0 16 0,-1 14-5 15,1-14-6-15,0 0-20 0,-2 11-39 16,2-11-55-16,0 0-3 0,0 0-81 15,0 0 3-15,0 0-92 0,0 0-23 0,0 0-71 16,0 0-52-16,8-7-51 0,-8 7-368 0,4-11-406 16</inkml:trace>
  <inkml:trace contextRef="#ctx0" brushRef="#br0" timeOffset="149527.37">29357 12555 174 0,'0'0'250'16,"-5"-9"-62"-16,5 9 2 0,0 0-37 0,-5-8 3 16,5 8-5-16,0 0-13 0,-5-8-9 0,5 8 5 15,0 0-3-15,0 0 0 0,0 0-6 16,-5-8-9-16,5 8-6 0,0 0-11 0,0 0-1 15,0 0-4-15,0 0 12 0,0 0-7 0,0 0-4 16,5-8 4-16,-5 8 1 0,0 0 2 0,0 0-2 16,18 0 7-16,-18 0-5 0,15 0-48 15,-15 0 54-15,19 0-58 0,-19 0 55 0,27-2-59 0,-12 2 47 16,3-1-60-16,2 0 55 0,1 0-60 0,1 0 58 16,5 0-53-16,2-1 41 0,1 0-66 15,0 1 69-15,2 0-61 0,0 0 47 0,0-1-52 0,0 2 45 16,0-1-52-16,0 0 36 0,0 0-40 15,1 1 43-15,-1-2-44 0,0 2 41 0,-1 2-44 16,-1-4 46-16,0 2-59 0,-3 0 49 0,1 0-49 16,-1 0 47-16,-3 0-51 0,-1 0 32 0,-3 0-39 15,1 0 27-15,-2 0-73 0,-4 0 19 16,1 0-86-16,-4 0-5 0,-12 0-63 0,21 2-65 16,-21-2-69-16,13 2-51 0,-13-2-86 0,0 0-325 15,6 6-332-15</inkml:trace>
  <inkml:trace contextRef="#ctx0" brushRef="#br0" timeOffset="150162.18">29359 13608 361 0,'0'0'357'0,"0"0"-45"0,0 0-66 0,0 0 24 15,0 0-86-15,0 0 48 0,0 0-41 0,0 0-21 16,0 0-22-16,0 0-8 0,0 0-48 16,0 0 58-16,0 0-49 0,0 0 51 0,0 0-51 15,0 0 47-15,0 0-42 0,0 0 21 0,0 0-65 16,16 1 45-16,-16-1-63 0,23 2 48 0,-9-2-57 16,4 1 52-16,0 0-57 0,4 0 59 0,2 1-62 15,4 3 60-15,1-3-53 0,6 1 58 0,1 1-50 16,1-1 4-16,1 1 6 0,4-1 0 15,-1 0 5-15,5 0 3 0,2 0 0 0,-7-2-6 0,1 1-6 16,-3 0-3-16,1-1 0 0,-1-1-6 16,-2 2-3-16,-3-2-6 0,-4 0-3 0,0-2 2 15,-3 2-8-15,-1 0-2 0,-5 0-8 0,1-1-22 16,-3 1-26-16,-4-2-36 0,-1 1-63 0,0 0-16 16,-2-1-138-16,-12 2-66 0,20-5-118 0,-20 5-108 15,17-7-369-15,-17 7-533 0</inkml:trace>
  <inkml:trace contextRef="#ctx0" brushRef="#br0" timeOffset="150973.31">30157 12580 67 0,'0'0'391'0,"0"0"-51"0,0 0-61 0,-2-11-25 0,2 11-32 16,0 0-39-16,0 0-18 0,2-9-16 0,-2 9-16 16,0 0-9-16,10-5-5 0,-10 5-1 15,0 0 1-15,13-4-5 0,-13 4-3 0,11-3 1 16,-11 3 1-16,12-1 2 0,-12 1-8 0,13 1-7 16,-13-1-11-16,14 2-2 0,-14-2-5 0,15 3-7 15,-15-3-6-15,18 5-5 0,-7-1-13 0,-2 2-1 16,2-1-3-16,2 1-5 0,-2 0-5 15,2 2-46-15,0 0 54 0,1 2-54 0,0 1 55 16,1 2-59-16,1-1 59 0,-2 1-58 0,0 2 55 16,1-1-57-16,-2 2 57 0,0 0-58 15,1-1 56-15,-3 2-57 0,1-1 54 0,-2 1-50 0,0 0 49 16,0 1-47-16,-2 0 0 0,-2 1 5 16,1 2 51-16,-2-2-57 0,1 0 49 0,-3 0-49 15,1-1 52-15,-2 0-57 0,0 1 59 0,-1 1-59 16,0-2 53-16,-1 1-53 0,0-1 51 0,0 1-52 15,0 0 46-15,-1-1-46 0,-2 1 52 0,2-1-54 16,-2 1 54-16,1-1-55 0,-2 0 53 0,-1-2-53 16,1 2 53-16,-1 0-53 0,1-1 51 0,-1-2-52 15,-1 1 54-15,-1 1-51 0,1-1 49 0,1-1-51 16,-3 0 50-16,2-1-50 0,-3 0 52 0,-1 2-48 16,2-3 41-16,-4 0-36 0,3-1 38 0,0 2-50 15,-2-4 48-15,2 3-50 0,-1-2 48 16,1-1-49-16,-3 1 52 0,2-2-50 0,1 0 47 15,-2-1-48-15,2 1 30 0,0-2-110 0,-1-1-12 16,2 0-155-16,-1-2-92 0,9-4-136 16,-17 5-526-16,17-5-635 0</inkml:trace>
  <inkml:trace contextRef="#ctx0" brushRef="#br0" timeOffset="151559.1">30686 12997 165 0,'0'0'389'0,"0"0"-89"0,-3-8 9 15,3 8-86-15,0 0 20 0,0 0-78 0,-7-9 45 16,7 9-62-16,0 0 56 0,0 0-69 0,-10 3 34 15,10-3-48-15,0 0 45 0,-11 10-50 0,11-10 38 16,-8 12-61-16,4-4 45 0,0 1-59 0,0-1 34 16,0 2-60-16,-1-1 48 0,3 2-69 0,-1 0 46 15,1 0-61-15,0 0 47 0,1 0-58 0,1-11 55 16,1 22-18-16,1-11 1 0,2-1-3 0,-1 1-6 16,4-3-4-16,0 4-3 0,2-4-5 15,0 0-7-15,1-2-1 0,2 2 1 0,-1-4 2 0,1 0-5 16,0-2-2-16,0 1 2 0,-12-3-1 15,26 0-4-15,-16-3 7 0,2-1-2 0,0-2-3 16,-3-1 1-16,2-1-56 0,-3-3 62 16,-1 1-51-16,-1-3 53 0,-3 1-52 0,-1 1 59 15,-2-2-58-15,0 0 52 0,-2 1-53 0,-3 0 52 16,-1 0-53-16,-2 0 51 0,-1 3-52 0,-2-1 55 16,-3 0-57-16,2 3 55 0,-1 0-67 0,-3 1 36 15,1 0-85-15,1 3 10 0,1 0-94 0,1 0 2 16,12 3-101-16,-21 0-24 0,21 0-34 0,-15 2-35 15,15-2-397-15,-11 4-289 0</inkml:trace>
  <inkml:trace contextRef="#ctx0" brushRef="#br0" timeOffset="152057.91">30781 13097 132 0,'0'0'434'0,"0"0"-85"0,0 0-34 0,0 0-30 16,0 0-14-16,0 0-27 0,10-6-28 15,-10 6-28-15,0 0-23 0,17-1-16 0,-17 1-4 0,18 0-8 16,-18 0-13-16,23 1-4 0,-23-1-4 0,26 0-7 15,-11 0-7-15,2 0-7 0,0 0-8 0,3 0-7 16,0 0-10-16,1 0-5 0,2-1-7 0,0 1-61 16,-1-1 52-16,2 1-53 0,3-2 54 0,0 1-59 15,0 0 65-15,0 0-63 0,-2 0 61 0,4 0-62 16,-3-2 55-16,4 2-58 0,-1-1 52 0,0-1-52 16,2 1 58-16,-1-1-46 0,0 1 44 0,0 0-45 15,-1-2 44-15,-1 2-44 0,0 1 43 16,0-3-56-16,-1 1 56 0,-2 1-55 0,0 0 50 15,-3-1-52-15,-1 1 50 0,-1 0-50 0,0-1 58 16,-1 1-57-16,0 0 55 0,1 1-51 0,-4 0 50 16,2 0-58-16,-4 0 53 0,1-1-50 0,-2 1 47 15,1 0-45-15,-1 0 45 0,-1 0-49 0,-12 1 47 16,23-1-50-16,-23 1 51 0,17-2-52 0,-17 2 49 16,16-1-49-16,-16 1 46 0,14-2-51 0,-14 2 38 15,0 0-92-15,14-1 11 0,-14 1-49 0,0 0-70 16,0 0-70-16,0 0-69 0,0 0-64 0,0 0-67 15,0 0-441-15,0 0-461 0</inkml:trace>
  <inkml:trace contextRef="#ctx0" brushRef="#br0" timeOffset="153130.44">32380 11406 106 0,'2'-9'442'0,"2"-1"-55"16,-4 10-10-16,1-19-36 0,-1 19-8 0,0-21-22 16,0 21-48-16,-5-19-11 0,5 19-38 0,-6-17-17 15,1 10-28-15,0 0-12 0,5 7-24 0,-13-10-12 16,13 10-13-16,-18-5-7 0,18 5-9 0,-22 0-8 15,11 3-5-15,-3 2-3 0,0 1-10 0,1 2-9 16,-1 2-6-16,2-1-6 0,1 3-44 0,-1 0 56 16,2 3-43-16,1-1 35 0,3 1-45 0,1-1 28 15,2 0-31-15,0 2 23 0,3-3-24 0,3 3 41 16,1-2-8-16,2 0-4 0,4-1 0 0,3 0-11 16,1-1-2-16,6 0 3 0,0-3-17 0,1 0 6 15,1-2 0-15,0-2-4 0,0-3-1 0,-3-1-4 16,1-1-6-16,0-3-12 0,3-2-8 15,-3-2-6-15,-1-3-7 0,0 0-3 16,-1-5 2-16,0-3 2 0,-1-1 10 0,-6 1-2 16,2-1 13-16,-4-2-3 0,-1 2 16 0,-2 4-11 0,-2-1 4 15,0 1 0-15,-3 5-2 0,-1 10-2 0,-1-20 1 16,1 20 0-16,-10-14 1 0,2 10-4 0,8 4 10 16,-17-3-2-16,7 6 6 0,0 1 3 0,-2 1 9 15,2 2-1-15,0 3 5 0,-2 1 5 0,5 0-2 16,-1 3 6-16,3 1 2 0,0 1-1 0,1 2 5 15,4 1-1-15,4 1-14 0,-2 2 16 16,5 2-12-16,2 1 1 0,3 2-13 0,1-2 13 16,1 0-17-16,8 3 4 0,-2-2-48 0,0-4-44 15,0-1-52-15,1 0-89 0,-3-1-108 0,1 0-128 16,-4 0-138-16,-2-5-282 0,-4 2-444 0</inkml:trace>
  <inkml:trace contextRef="#ctx0" brushRef="#br0" timeOffset="153906.34">32141 13475 60 0,'0'0'683'0,"3"-16"-167"16,-3 16-112-16,3-11-20 0,-3 11-56 0,0 0-38 15,0-12-35-15,0 12-27 0,0 0-48 0,-4-9-29 16,4 9-35-16,0 0-15 0,-14 0-23 16,14 0-10-16,-13 7-19 0,6-1-6 0,-3 1-18 15,2 3 8-15,-1 1-14 0,-1 1 6 0,2 0-10 16,2 3-3-16,-1-1 0 0,1 1-1 0,1 1 2 16,2-2 0-16,1 2 3 0,2-2-1 0,1-1 0 15,0 3-1-15,3-2 4 0,2-2-1 0,2 1-1 16,0-3-1-16,2 0 1 0,4-2-3 0,-1 0-3 15,2-3-1-15,1-1 4 0,1-2-1 0,-1 0-2 16,2-4-2-16,-1-2-2 0,3-2-17 0,-1-4 2 16,-1-1-15-16,0-1-3 0,-2-2-4 0,0 0 13 15,-5-2-1-15,1 1 11 0,-5 2-7 16,4-10-1-16,-10 13 9 0,-1 10-4 0,0-18 7 16,0 18-4-16,-7-15 3 0,7 15-6 0,-12-11 10 15,1 8-4-15,1-1 7 0,10 4-5 0,-21 0 0 16,9 3-7-16,2-1 6 0,-2 3-3 0,3 1 2 15,1 0 0-15,0 2 3 0,3 2-4 0,1-1-1 16,1 3 2-16,2 1 3 0,2-2 2 0,2 1 1 16,1 2 0-16,1-1 1 0,2-1 0 0,1 0 8 15,2-3-10-15,3 2 9 0,-2-2-8 0,2-1 5 16,3-2-34-16,-2-1-31 0,1 0-70 0,0-3-51 16,1-1-84-16,-3 1-30 0,2-4-66 0,-2 0-41 15,-1-1-350-15,0 0-262 0</inkml:trace>
  <inkml:trace contextRef="#ctx0" brushRef="#br0" timeOffset="154243.73">31915 13227 19 0,'0'0'516'0,"-11"-9"-114"15,11 9-66-15,0 0-10 0,-5-8-35 0,5 8 5 16,0 0-47-16,7-6-20 0,-7 6-35 0,17-3-8 16,-5 2-22-16,3 0-2 0,4 0-16 0,3 1 1 15,2-1-15-15,3 1-2 0,3 0 1 0,0-1-15 16,1-1 4-16,1 2-29 0,5-2 7 0,0 1-31 15,-2-1 4-15,-5 0-28 0,0-1 4 0,-1 2-25 16,-1-1 5-16,-1 1-15 0,-6 0 9 16,0 0-19-16,-2-2-32 0,-5 2-49 0,2 0-46 0,-3 0-75 15,-13 1-103-15,21-3-101 0,-21 3-89 16,14-3-494-16,-14 3-584 0</inkml:trace>
  <inkml:trace contextRef="#ctx0" brushRef="#br0" timeOffset="155164.53">28974 11190 185 0,'0'0'255'0,"-17"4"-39"0,17-4-27 15,-15 2-27-15,15-2-1 0,-17 2-27 16,17-2 10-16,-15 3-28 0,15-3 42 0,-15 4-49 15,15-4 68-15,-13 1-62 0,13-1 62 0,-13 2-62 16,13-2 51-16,0 0-52 0,-15 2 43 0,15-2-49 16,0 0 41-16,0 0-57 0,-16 1 41 0,16-1-55 15,0 0 39-15,0 0-64 0,0 0 47 0,0 0-64 16,0 0 54-16,0 0-62 0,0 0 49 0,0 0-60 16,11-7 56-16,-11 7-57 0,21-4 58 15,-5 1-55-15,-2 1 48 0,6-1-57 0,-1 0 54 0,2 1-62 16,3-2 58-16,2 0-60 0,0 1 56 15,1 0-59-15,0 0 49 0,-2 0-55 0,0 0 53 16,-1 0-52-16,-3 1 47 0,-2 1-52 16,0 0 46-16,-2-2-56 0,-2 2 49 0,-2 1-53 15,-1-1 57-15,0 0-67 0,1 0 56 0,-13 1-52 16,16 0 53-16,-16 0-64 0,16-2 29 0,-16 2-73 16,0 0 31-16,16 2-80 0,-16-2 11 0,0 0-54 15,13 1-54-15,-13-1-70 0,0 0-61 0,0 0-66 16,0 0-359-16,0 0-311 0</inkml:trace>
  <inkml:trace contextRef="#ctx0" brushRef="#br0" timeOffset="157423.41">28776 11279 202 0,'0'0'299'16,"0"0"-47"-16,-1-12-29 0,1 12-37 0,0 0 3 15,0 0-48-15,2-10 44 0,-2 10-66 0,0 0 60 16,0 0-64-16,5-8 60 0,-5 8-69 0,0 0 45 16,0 0-49-16,0 0 35 0,0 0-57 0,0 0 45 15,0 0-46-15,0 0 47 0,0 0-56 0,0 0 45 16,0 0-52-16,0 0 48 0,0 0-57 15,0 0 46-15,2 11-55 0,-2-11 50 0,0 0-62 16,-1 15 5-16,1-15 6 0,0 15-3 16,0-15 4-16,-2 18 2 0,2-18 0 0,-3 21 5 15,1-8-21-15,1 0 33 0,-1 4-27 0,-1-1 33 16,2 1-26-16,-1 2 22 0,-2 3-5 0,0 0-1 16,1 0-8-16,0 1 8 0,0 1-9 0,-2-1-1 15,3 0-1-15,-1 1-7 0,0-3-9 0,1-1-2 16,-1 0 0-16,2-2-2 0,-2 1 5 0,2-1-2 15,-1-1-4-15,0 0-4 0,0-2-7 0,0 0 0 16,0-2-2-16,1 0 1 0,-1-1 4 0,1-1-4 16,0 1-3-16,1-12 0 0,-3 20-2 0,3-20 2 15,-2 17-3-15,2-17 3 0,-2 16-6 16,2-16 4-16,-2 14-4 0,2-14 0 0,-1 12-3 16,1-12-2-16,-2 11 2 0,2-11 4 0,0 0-5 15,-1 13-2-15,1-13 1 0,0 0 0 0,0 0 0 16,-1 13-1-16,1-13 0 0,0 0-2 15,0 0 4-15,0 0-2 0,0 12-2 0,0-12-1 16,0 0-1-16,0 0 7 0,0 0 0 0,0 0-3 16,0 0-1-16,0 0 3 0,1 12-3 0,-1-12 1 15,0 0-1-15,0 0-1 0,0 0 4 0,0 0-2 16,6 8 0-16,-6-8-4 0,0 0 4 0,0 0-1 16,0 0 3-16,12 3-4 0,-12-3 1 0,0 0 1 15,13 1 0-15,-13-1 0 0,0 0-2 16,15-2 1-16,-15 2 3 0,14-1-1 0,-14 1 0 0,19-3-5 15,-7 1 0-15,-12 2 3 0,23-4 3 16,-10 2-3-16,-2-1-3 0,4 1-1 0,1-1 0 16,0 0 0-16,0 1 2 0,3 0-4 0,0-1 6 15,0 0-2-15,2 1 0 0,2 1-2 0,1-1-2 16,3 0 2-16,1 1 4 0,3 0 19 0,-1 0-26 16,2 0 24-16,5 1-30 0,-1-1 1 0,0-1 2 15,-4 1 2-15,-2-1-3 0,2 1 6 16,-1 0-1-16,-2 1 1 15,3-1-4-15,-1 0 0 0,0 0 0 0,-1-1 3 0,1 1 0 0,0 0-3 16,-1 0 28-16,1 0-34 0,1 0 27 16,4-2-30-16,0 2 29 0,1-2-34 0,2 2 32 15,-2 0-34-15,3 0 33 0,-2-2-38 0,4 2 30 16,-2 0-27-16,0 0 26 0,1 0-31 0,-2-2 31 16,-2 2-31-16,0-2 35 0,0 1-31 0,-1 1 35 15,-4 0-36-15,3-2 38 0,-5 1-41 0,1 0 39 16,4-1-36-16,-1 1 13 0,1-1-4 0,-1 2 28 15,3-1-43-15,-6 1 43 0,1-1-44 0,0 2 37 16,0-1-39-16,-2 1 43 0,0-1-63 0,-1 1 61 16,-2 1-42-16,0-1 52 0,-4 0-44 0,0 0 44 15,-4 0-46-15,1 0 50 0,-3 0-53 0,-3 0 60 16,1 0-45-16,-2-1 49 0,-13 1-47 0,24-1 47 16,-24 1-45-16,20-1 36 15,-20 1-41-15,16-1 48 0,-16 1-48 0,14-3 47 16,-14 3-48-16,13-2 38 0,-13 2-43 0,0 0 55 15,14-2-53-15,-14 2 52 0,0 0-51 0,13-2 45 16,-13 2-44-16,0 0 47 0,0 0-48 0,0 0 42 16,13-2-48-16,-13 2 51 0,0 0-53 0,0 0 48 15,0 0-47-15,0 0 50 0,12 1-50 0,-12-1 37 16,0 0-26-16,0 0 42 0,8 7-46 0,-8-7 49 16,5 7-51-16,-5-7 53 0,7 8-50 0,-7-8 49 15,6 11-51-15,0-4 55 0,-2 2-44 16,1-1 44-16,-1 1-52 0,3 3 41 0,-1-1-42 15,2 1 60-15,-2 0-58 0,0 1 45 0,2 0-47 16,0 0 45-16,-1 2-43 0,2 0 46 0,0 2-44 16,3 0 8-16,-3 0 1 0,1 1 44 0,1 0-46 15,-2 0 43-15,2 1-47 0,0 0 44 0,-1 0-56 16,1 1 55-16,-1 0-48 0,0 0 51 0,-1 0-54 16,2 0 48-16,-2 0-47 0,2 2 47 0,-1-3-1 15,-1 1-2-15,0 1-9 0,0 0-6 0,0-2 2 16,0-2-4-16,-2 3 9 0,2-3-7 0,-1 0-10 15,-2-1 17-15,1 0-13 0,0-2 8 16,-2 1-3-16,2-1 1 0,-1-1-5 0,1 0-2 16,-1-1 1-16,-1 0 1 0,0-2 0 0,0-2 1 15,-1 0-2-15,0 1-40 0,1-1 42 0,-5-8 2 16,8 15-37-16,-8-15 30 0,5 12-20 0,-5-12 43 16,5 12-48-16,-5-12 49 0,5 10-47 0,-5-10 52 15,5 10-53-15,-5-10 49 0,7 10-48 0,-7-10 51 16,3 10-51-16,-3-10 49 0,6 10-48 0,-6-10 50 15,3 9-50-15,-3-9 46 0,4 9-45 0,-4-9 49 16,0 0-51-16,6 12 53 0,-6-12-53 0,0 0 53 16,3 11-52-16,-3-11 49 0,0 0-49 0,4 11 50 15,-4-11-48-15,0 0 48 0,1 10-48 16,-1-10 48-16,0 0-54 0,0 0 50 0,0 14-49 16,0-14 50-16,0 0-45 0,2 11 48 0,-2-11-49 15,0 0 50-15,-2 11-50 0,2-11 54 0,0 0-59 16,2 12 52-16,-2-12-54 0,0 0 55 0,1 10-51 15,-1-10 45-15,0 0-36 0,0 0 37 0,0 12-39 16,0-12 39-16,0 0-35 0,0 0 40 0,0 12-48 16,0-12 42-16,0 0-43 0,0 0 53 0,-1 11-52 15,1-11 45-15,0 0-46 0,0 0 53 0,-3 11-52 16,3-11 47-16,0 0-47 0,0 0 48 0,-4 11-47 16,4-11 47-16,0 0-48 0,0 0 46 0,-2 9-41 15,2-9 42-15,0 0-48 0,0 0 50 16,0 0-50-16,-3 11 49 0,3-11-49 0,0 0 49 15,0 0-47-15,0 0 49 0,0 0-54 0,0 0 53 16,-2 12-50-16,2-12 50 0,0 0-51 0,0 0 52 16,0 0-54-16,0 0 57 0,0 0-56 0,0 0 50 15,0 0-59-15,0 0 59 0,0 0-47 0,0 0 44 16,0 0-49-16,0 0 51 0,0 0-50 16,-3 10 53-16,3-10-48 0,0 0 41 0,0 0-40 0,0 0 43 15,0 0-45-15,0 0 36 0,0 0-38 0,0 0 50 16,0 0-50-16,0 0 46 0,0 0-46 0,0 0 58 15,0 0-59-15,0 0 50 0,0 0-47 0,0 0 51 16,5 8-52-16,-5-8 50 0,0 0-52 16,0 0 54-16,0 0-56 0,8 8 61 0,-8-8-64 15,0 0 59-15,0 0-54 0,4 8 53 0,-4-8-52 16,0 0 54-16,0 0-54 0,1 11 56 0,-1-11-56 16,0 0 49-16,-3 9-48 0,3-9 54 0,0 0-55 15,-6 9 52-15,6-9-52 0,0 0 56 0,-8 6-54 16,8-6 56-16,0 0-53 0,-10 3 49 0,10-3-48 15,0 0 58-15,-14 0-61 0,14 0 53 0,0 0-53 16,-13-2 50-16,13 2-36 0,0 0 30 0,-10-5-48 16,10 5 46-16,0 0-43 0,-8-10 39 0,8 10-48 15,0 0 44-15,0-11-43 0,0 11 44 16,0 0-50-16,8-13 56 0,-8 13-53 0,6-7 52 0,-6 7-54 16,8-6 57-16,-8 6-56 0,9-5 56 15,-9 5-54-15,0 0 49 0,15-2-46 0,-15 2 58 16,0 0-59-16,13 3 57 0,-13-3-55 0,10 4 56 15,-10-4-56-15,0 0 59 0,9 8-58 0,-9-8 59 16,4 8-59-16,-4-8 60 0,0 0-6 0,4 12-3 16,-4-12-5-16,0 0 1 0,-4 12-7 0,4-12 2 15,-6 6-50-15,6-6 57 0,-12 5-52 16,12-5 58-16,-13 2-53 0,13-2 54 0,-14 0-55 0,14 0 48 16,-16-4-91-16,16 4 24 0,-17-5-99 0,7 1-3 15,10 4-57-15,-13-9-77 0,13 9-90 0,-6-10-83 16,6 10-410-16,-4-9-415 0</inkml:trace>
  <inkml:trace contextRef="#ctx0" brushRef="#br0" timeOffset="157890.87">31945 13007 260 0,'0'0'309'15,"0"0"-64"-15,0 0 7 0,0 0-51 0,0 0-22 16,0 0-11-16,0 0-9 0,-13 0 0 0,13 0-4 16,0 0-4-16,0 0 8 0,0 0-20 0,0 0-2 15,0 0-6-15,0 0-14 0,0 0-7 16,0 0-1-16,0 0-10 0,0 0-6 0,13 1-17 16,-13-1 6-16,0 0-8 0,18 1-4 0,-18-1-5 15,18 2-6-15,-18-2-1 0,24 1-6 0,-10-1-4 16,0 0-3-16,3 0-2 0,-2 0 1 0,6-1-3 15,-2-1-3-15,1 1-7 0,2 0 1 0,-3 0-4 16,3-1-3-16,-2 1-2 0,0-4-6 0,0 4-3 16,-2 0-2-16,0 0-7 0,-3 0 3 0,-1 0-6 15,0-1-1-15,-2 1-7 0,-12 1-34 0,21-2-54 16,-21 2-79-16,12-2-69 0,-12 2-114 0,0 0-35 16,0 0-123-16,0 0-280 0,-8-11-320 0</inkml:trace>
  <inkml:trace contextRef="#ctx0" brushRef="#br0" timeOffset="158689.12">28921 12887 301 0,'0'0'320'0,"-15"0"-59"16,15 0-28-16,0 0-7 0,-19 0-58 0,19 0-17 15,0 0-9-15,-18 3-25 0,18-3 8 16,0 0-15-16,-15 2 7 0,15-2-10 0,0 0-1 16,-17 2-3-16,17-2-7 0,0 0-8 0,-11 3 0 15,11-3 3-15,0 0 2 0,0 0-5 0,-11 3 2 16,11-3-6-16,0 0-3 0,0 0-7 0,0 0-11 16,0 0-7-16,0 0-10 0,0 0-5 0,0 0-6 15,12 4-3-15,-12-4 2 0,16 0-8 0,-16 0 0 16,21 1-5-16,-7-1 16 0,0 1-23 0,4-1-3 15,0 2-1-15,2-2 3 0,1 1-2 0,-1 0-1 16,2-1-1-16,1 1 3 0,-2 0-8 16,3 1 3-16,-1-2 51 0,-2 1-64 0,0 0 2 15,-1 0 1-15,1 0 2 0,-2 0-3 0,-1-1 3 16,0 2 2-16,-3-1-1 0,-1-1 5 16,0 1-6-16,-1-1 2 0,0 1 1 0,-13-1-1 15,23 2 1-15,-23-2-4 0,18 0-19 0,-18 0-23 16,14 1-26-16,-14-1-47 0,14 0-76 0,-14 0-91 15,0 0-66-15,0 0-99 0,11-3-343 0,-11 3-313 16</inkml:trace>
  <inkml:trace contextRef="#ctx0" brushRef="#br0" timeOffset="159355.13">28769 12357 257 0,'0'0'281'0,"0"0"-35"0,1-14-40 0,-1 14-15 16,0 0-21-16,2-13-13 0,-2 13-2 0,0 0-12 16,1-11 2-16,-1 11 0 0,0 0 7 15,3-10-3-15,-3 10-10 0,0 0-13 0,0 0-9 16,0 0-12-16,1-11-9 0,-1 11-10 0,0 0 4 16,0 0-2-16,0 0 0 0,0 0-2 0,0 0-10 15,0 0 3-15,0 0-5 0,0 0-4 0,1 12 4 16,-1-12-11-16,-1 12-10 0,1-12-12 0,-4 19 50 15,3-8-64-15,-1-1 43 0,1 4-58 16,0 1 53-16,0 1-63 0,0 1 55 0,-2 0-58 16,3 1 54-16,-1 0-56 0,-2 1 54 0,3 0-56 15,-2 2 49-15,2-2-43 0,-1 1-1 16,0 1 9-16,1-2 0 0,0 1 3 0,-1-1 2 16,0 0 3-16,1-1-4 0,-2 0 1 0,2-1-4 15,-1-1-1-15,1-2 0 0,0-1 2 0,-2 0-2 16,-1-2 0-16,3-11-29 0,0 21 29 0,0-21-26 15,0 18 30-15,0-18-28 0,-1 15 25 0,1-15-53 16,0 14-14-16,0-14-37 0,-1 11-44 0,1-11-50 16,0 0-56-16,0 12-73 0,0-12-62 0,0 0-79 15,0 0-369-15,10 5-364 0</inkml:trace>
  <inkml:trace contextRef="#ctx0" brushRef="#br0" timeOffset="161380.78">28768 12396 119 0,'0'0'212'0,"0"0"-47"0,0 0-5 0,0 0-23 16,0 0-8-16,-4-9-6 0,4 9 4 0,0 0-17 0,0 0 12 15,0 0-20-15,-8-7 32 0,8 7-45 0,0 0 41 16,0 0-53-16,0 0 2 0,-11-4 13 16,11 4 3-16,0 0-11 0,0 0 47 15,0 0-64-15,0 0 52 0,-8-4-49 0,8 4 41 0,0 0-48 16,0 0 42-16,0 0-50 16,0 0 43-16,0 0-52 0,0 0 42 0,0 0-50 15,0 0 39-15,-9-3-56 0,9 3 49 0,0 0-53 0,0 0 54 16,0 0-42-16,0 0 40 0,0 0-60 0,0 0 57 15,12-4-60-15,-12 4 6 0,13-1-3 0,-13 1 0 16,16-3-1-16,-16 3 1 0,22-2 0 16,-9 0-1-16,1 0 51 0,-1 0-52 0,3 1 43 15,1-1-56-15,1-1 51 0,-1 1-56 0,2-1 49 16,0 1-52-16,-1-1 52 0,1 1-53 0,0 1 53 16,1-1-55-16,2-1 53 0,-3 1-46 0,3-2 49 15,2 2-53-15,-3-1 61 0,3 0-65 0,-1 0 53 16,1 0-52-16,1 0 54 0,-5 1-55 0,2-2 50 15,-1 3-48-15,1-1 6 0,0-1 6 0,0 2-3 16,1 0 6-16,-3-1 3 0,6-1 2 16,-2 1 7-16,1 0-2 0,0 0 5 0,-2 0 8 15,2-1-4-15,0 1-1 0,0-1 0 16,1 0 2-16,-2 0 2 0,0 1-7 0,2 0 6 0,-3 1 0 16,1-1 0-16,1 0-1 0,-4 0-4 15,1-1 0-15,-1 0-1 0,-1 2 1 0,0-1-3 16,1 1-2-16,-1 0 7 0,1-1-5 0,-2 1 3 15,3 0 0-15,-1 0-5 0,0 0 2 0,0 0-5 16,2 0-3-16,-1-1 5 0,0 1 0 0,1-1 0 16,0 1 1-16,-1 0 1 0,-1 0-4 0,2 0 9 15,-1 0-8-15,-3-1-4 0,3 2-1 0,-3-1 2 16,0 0-3-16,0 1 2 0,0-1-1 0,0 0-6 16,-2 1 7-16,1-1-5 0,-1 1 6 0,-2 0-3 15,2 0 4-15,1 0-2 0,0 0-4 16,-2 0-4-16,1 0 6 0,2-2 0 15,-1 1 0-15,1 1-3 0,-1-1 4 0,1-1 16 16,0 1-21-16,-2 0 1 0,2 0-4 0,-2 0 7 16,-1 1 0-16,-1-1-6 0,1-1 3 0,-2 2 0 15,1-1 3-15,-2 1-2 0,3-1-1 0,-4 1 1 16,4-1 1-16,-3 1-1 0,-1-1 0 0,2 1 39 16,-1-1-46-16,1-1 40 0,-1 1-48 0,1 0 39 15,-1 1-37-15,-2-3 43 0,3 3-49 0,-1-1 45 16,0 0-46-16,-2 0 41 0,-11 1-41 0,25-1 42 15,-25 1-42-15,23-3 42 0,-23 3-51 16,16-1 48-16,-16 1-34 0,17-1 40 0,-17 1-43 16,14-1 43-16,-14 1-47 0,13-1 40 0,-13 1-40 15,0 0 46-15,14-2-44 0,-14 2 46 0,0 0-47 16,11-2 46-16,-11 2-44 0,0 0 36 0,0 0-34 16,13-1 40-16,-13 1-41 0,0 0 43 15,0 0-47-15,0 0 45 0,0 0-46 0,12-2 43 16,-12 2-43-16,0 0 45 0,0 0-44 0,0 0 43 15,0 0-43-15,0 0 37 0,12-2-35 0,-12 2 41 16,0 0-40-16,0 0 42 0,0 0-48 0,0 0 45 16,0 0-47-16,0 0 47 0,11-2-45 15,-11 2 46-15,0 0-45 0,0 0 45 0,0 0-47 0,11-2 42 16,-11 2-35-16,0 0 39 0,13-1-41 0,-13 1 45 16,0 0-49-16,15-1 53 0,-15 1-54 15,0 0 50-15,15-1-48 0,-15 1 46 0,0 0-46 16,0 0 47-16,16 0-49 0,-16 0 47 0,0 0-39 15,0 0 50-15,11-2-50 0,-11 2 43 0,0 0-58 16,0 0 56-16,0 0-44 0,0 0 46 0,0 0-47 16,12-2 44-16,-12 2-45 0,0 0 47 0,0 0-45 15,0 0 36-15,0 0-37 0,0 0 42 16,0 0-43-16,0 0 45 0,0 0-46 0,0 0 48 16,0 0-50-16,0 0 50 0,0 0-45 0,0 0 40 15,0 0-44-15,0 0 45 0,-12-2-59 0,12 2 65 16,0 0-50-16,0 0 47 0,-12 1-48 0,12-1 50 15,0 0-50-15,0 0 44 0,-11 5-46 16,11-5 45-16,0 0-45 0,-7 6 44 0,7-6-42 16,-8 6 39-16,8-6-39 0,-5 8 48 0,5-8-46 15,-4 9 44-15,4-9-47 0,0 0 49 0,-4 13-50 16,4-13 54-16,0 0-52 0,0 15 48 0,0-15-48 16,3 12 43-16,-3-12-36 0,5 9 45 0,-5-9-45 15,11 10 47-15,-11-10-52 0,15 10 47 16,-6-6-46-16,1 0 50 0,0-1-49 0,2 0 47 0,0-1-47 15,1 0 48-15,0-1-46 0,1 1 47 16,-14-2-44-16,25-2 45 0,-13 1-47 0,1-1 46 0,-2-2-32 16,1 0 32-16,0-3-45 0,0 0 46 15,-1-1-44-15,-2-1 40 0,2 0-43 0,-4-2 44 16,2-1-45-16,-1 0 45 0,-2 0-47 0,-1 0 47 16,0 1-48-16,-1-1 42 0,-1 2-46 0,-2-1 45 15,0 0-47-15,-1 11 41 0,-1-21-49 0,1 21 48 16,-4-18-48-16,4 18 47 0,-6-15-43 0,6 15 41 15,-9-13-36-15,9 13 46 0,-8-10-47 0,8 10 46 16,-9-7-50-16,9 7 55 0,-8-6-57 0,8 6 51 16,-8-5-51-16,8 5 52 0,0 0-50 15,-8-5 55-15,8 5-50 0,0 0 50 0,0 0-52 0,0 0 54 16,0 0-50-16,0 0 57 0,0 0-57 16,0 0 54-16,0 0-51 0,0 0 50 0,16-1-37 15,-16 1 36-15,17 0-1 0,-17 0-8 0,21 0-5 16,-8 0 0-16,-1 0-5 0,2-1-2 0,-1 1 0 15,4-1 2-15,-3 0-4 0,1-1-1 0,-1 1-3 16,0 0-1-16,-1 0 7 0,-13 1-4 0,24-1 0 16,-24 1-2-16,18-3 0 0,-18 3-5 0,17-1-36 15,-17 1-44-15,11-1-68 0,-11 1-63 16,0 0-93-16,0 0-59 0,0 0-89 0,0 0-83 0,0 0-285 16,0 0-361-16</inkml:trace>
  <inkml:trace contextRef="#ctx0" brushRef="#br0" timeOffset="162437.4">31888 10933 208 0,'0'0'199'15,"-3"-11"-26"-15,3 11-6 0,0 0-9 0,-4-10-1 16,4 10-5-16,0 0-25 0,0 0 10 0,-4-11-27 16,4 11 25-16,0 0-28 0,0 0 34 0,-2-11-24 15,2 11 24-15,0 0-26 0,0 0 14 0,0 0-17 16,-1-12 9-16,1 12-10 0,0 0 14 0,0 0-20 16,0 0 11-16,-2-11-22 0,2 11 3 0,0 0-21 15,0 0 2-15,0 0-24 0,0 0 2 0,0 0-21 16,0 0 1-16,0 0-11 0,0 0 7 15,0 0-8-15,0 0 7 0,0 0-2 0,0 0 4 16,0 0-5-16,0 0 9 0,-7 7-7 0,7-7 10 16,-4 11 0-16,4-11 8 0,-5 11-10 0,5-11 2 15,-4 16-7-15,4-16 4 0,-5 19 8 0,2-9-3 16,1 0-3-16,-1 3-8 0,-1-1 6 0,2 3-6 16,-1-1 0-16,-2 1-3 0,3 1 3 0,-1-1-5 15,0 2-2-15,1-2-2 0,-1 2 2 0,2 0 0 16,-2 0-2-16,2 0-3 0,0 1-4 15,0-1 0-15,-2 1-27 0,2 0 28 0,-1-2-31 16,-1 2 48-16,1-1-42 0,0 0 39 0,1 1-32 0,-2-1 33 16,2 0-38-16,-1 1 36 0,0-2-36 15,-1 0 41-15,2 1-42 0,-2-1 43 0,2 0-43 16,0 1 43-16,-2-2-42 0,2 2 38 0,0-1-41 16,-3 0 38-16,3-1-5 0,-2 1-1 0,2-3-5 15,0 0-3-15,-1 0 0 0,1 0 0 0,0 0-6 16,-1-1-3-16,2 1 3 0,-1-1-6 0,1 0-4 15,-1 0 6-15,1 0-2 0,-1-2 4 0,1-10-9 16,-2 22 2-16,2-22-2 0,-1 20 4 0,1-20 4 16,-1 21-4-16,1-21 3 0,-2 21 0 0,2-21 1 15,-1 18 0-15,1-18-4 0,0 16-1 16,0-16 2-16,-1 17 0 0,1-17-2 0,-1 17 0 16,1-17-3-16,-2 14 4 0,2-14-1 0,-1 16 1 0,1-16 3 15,-1 14-2-15,1-14-1 0,-3 13 1 16,3-13 0-16,0 13 1 0,0-13-3 0,-1 13 0 15,1-13 0-15,0 11-1 0,0-11 2 0,0 0 0 16,-1 15-8-16,1-15-21 0,0 0 31 0,-1 12-32 16,1-12 42-16,0 0-8 0,0 0 8 0,-2 14-4 15,2-14-34-15,0 0 38 0,0 0-34 0,0 0 35 16,0 12-29-16,0-12 29 0,0 0-34 0,0 0 36 16,0 0-35-16,0 0 32 0,-4 10-48 15,4-10 19-15,0 0-80 0,-9 4 8 0,9-4-65 16,-11 2-82-16,11-2-80 0,0 0-119 0,-19 0-68 15,19 0-499-15,-17 0-603 0</inkml:trace>
  <inkml:trace contextRef="#ctx0" brushRef="#br0" timeOffset="163501.9">25326 10705 15 0,'-13'0'278'15,"13"0"-38"-15,-12-1-26 0,12 1-23 0,-13-1-4 16,13 1-21-16,-11-1-14 0,11 1 0 0,0 0-2 15,-15-1-4-15,15 1-10 0,0 0-4 16,-12-2 1-16,12 2-17 0,0 0-8 0,0 0-8 0,0 0-6 16,-15 0 4-16,15 0 6 0,0 0 3 0,0 0-2 15,0 0-2-15,0 0-6 16,0 0 3-16,0 0-5 0,16 0-9 0,-16 0-27 16,17-3 10-16,-17 3-26 0,22-2 17 0,-8 1-22 15,0 0 16-15,6 0-22 0,-3 0 7 0,2-2-21 16,4 2 18-16,0-1-22 0,5 1 19 0,-1 0 0 15,2-2-24-15,0 2 18 0,1-1 2 0,1 0-5 16,-1 2 0-16,1-2 3 0,0 1-1 0,-1-1-6 16,1 1 1-16,-2 0-4 0,0 0-5 0,-1 0 2 15,-1-2 2-15,-1 2-1 0,-4 0 1 0,1 0-1 16,-2-1-23-16,-2 0 28 0,0 1-21 0,1 0 20 16,-3-1-21-16,-3 2 22 0,-1-1-32 15,1 0 17-15,0 1-14 0,-14 0 25 0,24 0-29 16,-24 0 27-16,24 0-29 0,-24 0 27 0,21 0-28 15,-21 0 28-15,18 0-30 0,-18 0 31 16,18 0-32-16,-18 0 21 0,12 1-21 0,-12-1 20 16,0 0-34-16,17 1-3 0,-17-1-54 0,0 0-32 15,12 3-58-15,-12-3-73 0,0 0-55 0,0 0-13 16,0 0-57-16,0 0-50 0,-5 8-303 0,5-8-235 16</inkml:trace>
  <inkml:trace contextRef="#ctx0" brushRef="#br0" timeOffset="164120.37">24683 10937 95 0,'0'0'411'16,"2"-13"-106"-16,-2 13-31 0,-2-13-10 0,2 13-27 16,-4-14-17-16,4 14-12 0,-5-12-19 15,5 12-25-15,-7-11-22 0,7 11-13 0,-10-9-6 0,10 9-13 16,-13-6-1-16,13 6-9 0,-13-2-6 16,13 2-11-16,-16 0-12 0,16 0-8 0,-17 3-8 0,17-3-9 15,-18 7-6-15,18-7-7 0,-14 7 42 16,14-7-60-16,-10 9 47 0,10-9-53 0,-6 10 49 15,6-10-53-15,0 0 44 0,0 14-51 0,0-14 63 16,7 10-70-16,-7-10 51 0,14 9-55 0,-5-4 52 16,3 0-56-16,-2 0 54 0,2 0-58 15,2-1 48-15,-2 2-48 0,4 0 50 0,-3 1-57 16,-1 0 55-16,2 1-52 0,-1-1 45 0,0 2-43 16,-2-1 56-16,-2 2-53 0,0-3 62 15,-4 3-50-15,1-2 60 0,-2 0-51 0,-4-8 58 16,0 16-53-16,-4-8 56 0,0 0-55 0,-3 0 57 0,0-1-59 15,-2 0 7-15,0-2-5 0,-3 1 1 0,-1-1-1 16,2-3-3-16,-3 1-4 0,2-1-3 0,12-2-4 16,-25 0-53-16,13-3-17 0,0 1-115 15,1-3-16-15,1 1-114 0,0-4-49 16,-2 1-61-16,3-1-398 0,1-1-369 0</inkml:trace>
  <inkml:trace contextRef="#ctx0" brushRef="#br0" timeOffset="165042.87">25623 13641 5 0,'-4'11'60'0,"4"-11"-36"0,0 0-33 16,-2 16-19-16,2-16 10 0</inkml:trace>
  <inkml:trace contextRef="#ctx0" brushRef="#br0" timeOffset="165577.43">25316 13816 100 0,'0'0'356'0,"0"0"-58"0,0 0-32 16,-11-2-26-16,11 2-32 0,0 0-5 0,0 0-18 16,-10-4-14-16,10 4-12 0,0 0-9 0,0 0-13 15,0 0-6-15,0 0-1 0,0 0-5 0,0 0-6 16,0 0-12-16,0 0-9 0,10-6-12 0,-10 6-7 16,13-2-5-16,-13 2-4 0,20-1-4 0,-7 0 1 15,-1 0-8-15,2 0-2 0,0 0-1 16,5 1-2-16,0-1-4 0,0-1 1 0,2 1-6 0,1 0 4 15,5 0-2-15,-1 0 4 0,2 0-10 16,0-1-4-16,0 2-2 0,1-1-4 0,0-1-1 16,-4 2 10-16,4 0-9 0,-6 0 6 0,1 0-34 15,-2 0 41-15,-1-2-44 0,-1 2 35 16,0 0-29-16,-1 0 23 0,-4 0-26 0,1 0 26 16,-3 0-26-16,0-1 26 0,-13 1-29 0,21 0 29 15,-21 0-20-15,20-1 12 0,-20 1-33 0,13-1 3 16,-13 1-54-16,14-2-15 0,-14 2-41 0,0 0-49 15,9-2-60-15,-9 2-75 0,0 0-47 0,0 0-34 16,0 0-51-16,0 0-362 0,0 0-322 0</inkml:trace>
  <inkml:trace contextRef="#ctx0" brushRef="#br0" timeOffset="166401.07">24801 14154 160 0,'0'0'658'0,"0"0"-122"16,-3-10-161-16,3 10-17 0,0 0-97 0,0 0 15 16,0 0-76-16,0 0 22 0,0 0-77 0,0 0 26 15,5 8-77-15,-5-8 40 0,2 14-72 16,-2-14 45-16,5 20-62 0,-2-9-9 15,-1 0-2-15,0 3-3 0,-1-3 1 0,2 3 0 16,-2-1 1-16,0 0 6 0,-1 0-2 0,1-2-6 16,1 0 3-16,-2-11 6 0,0 20 3 0,0-20-22 15,0 17 28-15,0-17-28 0,-2 14 26 0,2-14-33 16,-2 10 22-16,2-10-29 0,-5 7 29 0,5-7-27 16,0 0 19-16,0 0-28 0,-14 1 23 0,14-1-28 15,-7-8 24-15,7 8-5 0,-4-17-5 0,2 6-7 16,-1-2-2-16,1-2 3 0,0-2 1 0,2 0 0 15,0-1-2-15,0 1-2 0,2-3 5 0,-1 2-5 16,3-1-3-16,-2 2 2 0,1-1 0 16,3 1-4-16,-2 1 0 0,6-2 1 0,-2 1-3 15,0 5 2-15,3-1 0 0,0 2-3 0,-1 1 3 16,1 1-3-16,1 1-2 0,-1 2 3 16,1 1-2-16,-1 2 0 0,-2 0 2 0,-9 3 3 15,21 0-3-15,-21 0 3 0,20 4 2 0,-11-1 3 16,-1 2-3-16,2 1 51 0,-5 1-60 0,0 2 49 15,-5-9-50-15,5 17 3 0,-5-17 1 0,0 17 0 16,0-17 3-16,-6 18-2 0,1-10 5 0,-3 1-1 16,0-1-2-16,-3 0 2 0,-1-1-2 0,-2 0 3 15,3-1 2-15,-2-1-1 0,2-2 3 0,0 0 0 16,-1 0-1-16,12-3 2 0,-20 3 3 16,20-3 0-16,-15 3-9 0,15-3 0 0,-13 2-2 15,13-2-4-15,0 0 1 0,-10 4 3 0,10-4-3 16,0 0 3-16,0 0 0 0,12 8-2 0,-12-8 3 15,16 9 8-15,-4-5-7 0,1 3-3 0,-1 1 7 16,2-1-4-16,3 3-8 0,2 0 7 16,-4 2 3-16,2-2-6 0,1 2 4 15,-3-1 1-15,-1 1 4 0,-1 0 3 0,-1-1 0 0,-1-1-33 16,-2 0-63-16,-1 1-78 0,0-3-137 0,-4 1-113 16,0 0-141-16,-4-9-329 0,5 13-446 15</inkml:trace>
  <inkml:trace contextRef="#ctx0" brushRef="#br0" timeOffset="167358.37">25612 10973 429 0,'0'0'356'0,"0"0"-34"0,0 0-21 15,-14 1-12-15,14-1-11 0,0 0 4 0,0 0-100 16,0 0 3-16,-12 2-75 0,12-2 32 0,0 0-54 15,0 0 46-15,0 0-49 0,0 0 33 0,10 3-57 16,-10-3 38-16,16 0-56 0,-16 0 48 0,22 0-51 16,-6 0 47-16,2-1-51 0,2 1 52 0,1-2-47 15,4 0 40-15,1 1-59 0,1 0 55 16,2-2-53-16,0 1 6 0,1 0-1 0,-1-2 0 16,0 2 2-16,0-1-2 0,-1 0-5 15,-1 0 4-15,-3 1-10 0,-2 0 1 0,-1 0-5 16,-3 0-6-16,0 1-2 0,-2-1-8 0,-1 1 5 15,-1 0-3-15,-3 0-3 0,-11 1-8 0,21-1-29 16,-21 1-26-16,17-2-32 0,-17 2-48 0,14-1-43 16,-14 1-56-16,0 0-43 0,13 0-31 0,-13 0-39 15,0 0-60-15,0 0-271 0,0 0-197 0</inkml:trace>
  <inkml:trace contextRef="#ctx0" brushRef="#br0" timeOffset="168857.28">25452 11070 109 0,'0'0'343'0,"0"0"-79"0,0 0-13 15,-4-8-45-15,4 8-27 0,0 0-22 0,0 0-12 16,0 0-15-16,4-8-5 0,-4 8-4 0,0 0-6 15,0 0-5-15,0 0-9 0,0 0 4 0,10-4 45 16,-10 4-52-16,0 0 44 0,0 0-51 0,0 0 39 16,0 0-56-16,0 0 37 0,0 0-58 0,0 0 42 15,8 6-58-15,-8-6 37 0,0 0-55 16,0 0 45-16,0 0-57 0,5 8 46 0,-5-8-57 16,0 0 46-16,0 0-52 0,0 0 53 15,0 0-59-15,5 9 50 0,-5-9-55 0,0 0 30 16,0 0-71-16,0 0 21 0,0 0-61 0,0 0 35 15,13 1-60-15,-13-1 54 0,0 0-46 0,0 0 65 16,0 0-42-16,9-6 70 0,-9 6-50 0,0 0 65 16,0 0-42-16,6-8 60 0,-6 8-51 0,0 0 66 15,0 0-41-15,3-10 72 0,-3 10-43 0,0 0 58 16,0 0-41-16,5-12 56 0,-5 12-45 0,0 0 52 16,0 0-44-16,0 0 49 0,2-12-46 0,-2 12 41 15,0 0-53-15,0 0 45 0,0 0-61 16,0 0 50-16,0 0-60 0,0 0 53 0,2-9-51 15,-2 9 50-15,0 0-49 0,0 0 54 16,0 0-50-16,0 0 54 0,0 0-57 0,-2 12-1 16,2-12 4-16,0 0-6 0,0 15-1 0,0-15 6 15,0 12-2-15,0-12-6 0,2 14-1 0,-2-14-3 16,2 20 3-16,-2-20 3 0,3 21 0 0,-1-9-4 16,0 0 10-16,0 1-2 0,0 1-1 0,0 2 0 15,1 0 5-15,-1 1-6 0,0 0 4 0,0-1-22 16,-1 1 26-16,3 0-25 0,-1-1 26 0,-1 2-23 15,-2 0 26-15,4 0-27 0,-4 2 21 0,1-2-23 16,1 2 30-16,-1-1-4 0,-1 3-10 16,3 1 1-16,-1 1-5 0,0 1 0 0,0-1-2 15,-1 1-2-15,2 1-4 0,1 0 3 0,0 0 0 16,-2 0-1-16,0 0-2 0,0-1 7 0,1 0-5 16,-1 0 4-16,-2 0-3 0,2 0 18 15,-2-1-21-15,2-3-2 0,-2 0 4 16,0 0 1-16,1-2-25 0,-1 2 29 0,0-2-24 0,0 2 33 15,0-2-33-15,0 0 32 0,-1 1-27 0,1 0 24 16,0 0-26-16,-2 0 25 0,2 0-25 16,0 0 24-16,0 0-24 0,-2 1 27 0,2-1-2 0,-2 0 0 15,2 1-1-15,-2 2-7 0,-1-3 3 16,2-1-5-16,0 2-2 0,-1-2 4 0,2 0-2 16,-2 1-2-16,0-1 3 0,-1 0-2 0,2-1 1 15,-1 0 7-15,0 0-5 0,2 0-4 0,-2 0 3 16,0-1-3-16,0 1 0 0,0-1-1 0,1-1 3 15,-2 2 0-15,2-1-1 0,1-2-2 0,-2 2 3 16,0-1 0-16,2 0-19 0,-2 1 20 0,-1-4-4 16,2 1 10-16,-2-2-31 0,2 1 32 15,1-2-24-15,-2 1 26 16,0-1-28-16,2 0 29 0,0-11-28 0,-4 19 29 0,4-19-21 0,-1 18 25 16,-1-9-33-16,2-9 33 0,-2 17-34 0,2-17 31 15,-4 17-28-15,4-17 29 0,-5 16-29 16,5-16 26-16,-2 14-25 0,2-14 28 0,-4 14-29 15,4-14 34-15,-3 13-29 0,3-13 22 0,-3 14-29 16,3-14 28-16,-4 10-24 0,4-10 24 0,-2 12-26 16,2-12 28-16,-2 11-27 0,2-11 26 0,-4 11-26 15,4-11 26-15,-3 12-24 0,3-12 26 0,-4 11-25 16,4-11 25-16,-2 12-32 0,2-12 29 0,-3 12-27 16,3-12 29-16,-3 12-27 0,3-12 26 0,-3 11-27 15,3-11 23-15,-1 11-21 0,1-11 29 0,-4 10-32 16,4-10 33-16,0 0-31 0,-4 14 26 15,4-14-25-15,0 0 22 0,-2 10-22 0,2-10 26 16,0 0-26-16,0 0 22 0,-3 10-21 16,3-10 32-16,0 0-29 0,0 0 22 0,0 0-26 15,0 0 24-15,0 0-25 0,0 12 28 0,0-12-29 16,0 0 28-16,0 0-27 0,0 0 28 0,0 0-30 16,9 6 30-16,-9-6-27 0,0 0 24 0,14 1-24 15,-14-1 31-15,0 0-41 0,15 1 38 0,-15-1-29 16,14-1 28-16,-14 1-28 0,17-1 28 0,-17 1-28 15,21-1 27-15,-10 0 0 0,-11 1-3 0,25-2-6 16,-12 2 4-16,1 0-7 0,-1 0 3 0,3-1-2 16,-1 1-2-16,1-1-1 0,2-1 1 0,0 2-1 15,1-1 0-15,-2 0 1 0,2 0 4 16,-2 0-6-16,1 0 7 0,-4-1-31 0,2 1 29 16,-3 0-22-16,1-1 26 0,-1 1-26 15,1-1 31-15,-14 2-25 0,19-1 25 0,-19 1-29 16,15-2 32-16,-15 2-33 0,15-2 31 0,-15 2-28 15,12-1 27-15,-12 1-37 0,12-1 11 0,-12 1-51 16,0 0-3-16,14-4-32 0,-14 4-40 0,0 0-61 16,13-3-82-16,-13 3-60 0,7-6-55 0,-7 6-63 15,4-9-315-15,-4 9-292 0</inkml:trace>
  <inkml:trace contextRef="#ctx0" brushRef="#br0" timeOffset="169897.87">24886 12168 304 0,'0'0'257'16,"0"0"-40"-16,0 0-24 0,-11-6-20 0,11 6-21 16,0 0-22-16,0 0-14 0,-11-3 3 0,11 3-14 15,0 0 3-15,0 0-19 0,0 0 12 0,0 0 14 16,-9-3 21-16,9 3-12 0,0 0 15 0,0 0-5 15,0 0-7-15,0 0-11 0,13 2-16 0,-13-2-11 16,15 0-11-16,-15 0-12 0,24 0-9 0,-11-2-7 16,4 2-5-16,1 0 0 0,5-1-7 15,0 1-4-15,4-1-5 0,1 1-2 0,1 0-3 16,-1 0-5-16,3 0-10 0,-2 0 15 16,3 0-18-16,-4 0 15 0,3-1-18 0,0 1 16 0,-4 1-3 15,2-2-4-15,-6 2-2 0,-3-2-1 16,1 1 0-16,-2 0 0 0,-5 0 0 0,2 0 3 15,-3 0-2-15,-13 0-4 0,21 0 0 0,-21 0-2 16,20 0 0-16,-20 0 0 0,13 0-1 0,-13 0-1 16,13-2-2-16,-13 2-1 0,0 0 1 0,18 0 0 15,-18 0 5-15,0 0-6 0,13 0 2 0,-13 0-1 16,0 0 1-16,0 0 2 0,15 0-2 0,-15 0 3 16,0 0-1-16,0 0 1 0,12-1 4 0,-12 1 5 15,0 0 5-15,0 0-1 0,0 0-8 0,0 0 0 16,0 0-3-16,0 0 1 0,0 0-3 15,0 0-4-15,0 0 3 0,0 0-1 0,-8-6 1 16,8 6 0-16,0 0 11 0,0 0-7 0,0 0-6 16,-11-3 0-16,11 3-1 0,0 0 12 15,0 0-14-15,0 0-1 0,-8-6-2 0,8 6 1 16,0 0 0-16,0 0 1 0,0 0 0 0,4-12 6 16,-4 12-8-16,0 0 2 0,0 0-2 0,6-9 3 15,-6 9 3-15,0 0-4 0,9-6 0 0,-9 6-1 16,0 0 1-16,11-3 0 0,-11 3-1 0,0 0 6 15,18 1-7-15,-18-1 3 0,0 0-2 0,13 5 1 16,-13-5 3-16,10 5-1 0,-10-5 1 0,5 9 3 16,-5-9 0-16,4 10-16 0,-4-10 21 0,-1 11-14 15,1-11 22-15,-4 10-23 0,4-10 19 0,-9 11-20 16,9-11 22-16,-14 10-14 16,14-10 25-16,-13 7-15 0,13-7 23 0,-15 3-17 15,15-3 27-15,-14 2-24 0,14-2 28 16,-14-3-32-16,14 3 22 0,-13-4-29 0,13 4 25 0,-9-10-23 15,9 10 24-15,-5-11-30 0,5 11 23 0,0-14-4 16,0 14-6-16,6-17-4 0,-2 9-2 0,-4 8 1 16,9-16-7-16,-9 16-3 0,10-13-7 0,-10 13-11 15,13-10-19-15,-13 10-22 0,10-6-30 0,-10 6-32 16,0 0-52-16,14-1-65 0,-14 1-58 0,0 0-38 16,3 11-46-16,-3-11-68 0,-3 11-266 0,-4-2-217 15</inkml:trace>
  <inkml:trace contextRef="#ctx0" brushRef="#br0" timeOffset="170321.87">25100 12548 318 0,'0'0'372'0,"0"0"-87"0,0 0-30 0,0 0-42 0,2-12-12 16,-2 12-2-16,-2-10 2 0,2 10-8 15,-3-11 5-15,3 11-3 0,-6-10 0 16,6 10-15-16,-4-10-8 0,4 10-15 0,-10-10-10 16,10 10-12-16,-11-8-5 0,11 8-16 0,-12-8-8 15,12 8-17-15,-14-3-15 0,14 3-12 0,-14-1-12 16,14 1-7-16,-14 2-7 0,14-2-8 0,-13 7-7 15,13-7-4-15,-13 10 0 0,13-10-6 0,-11 13-2 16,11-13 1-16,-5 13-6 0,5-13 0 0,0 15 1 16,0-15 1-16,4 14 1 0,-4-14 7 0,6 14 2 15,2-9 2-15,1 0 4 0,1 0-2 0,2-2 5 16,2-1-4-16,3-1-7 0,-1-1-1 16,3-1-2-16,0-1 1 0,0-1-6 0,1-1-37 15,2-2-60-15,-2 1-52 0,-2-3-58 0,-2 2-88 16,-3-1-64-16,2-2-75 0,-2 0-64 15,0-1-336-15,-2 1-366 0</inkml:trace>
  <inkml:trace contextRef="#ctx0" brushRef="#br0" timeOffset="171003.94">25929 11197 200 0,'0'0'354'0,"0"0"-58"0,0 0-54 0,0 0 44 15,0 0-72-15,6-5 56 0,-6 5-76 16,0 0 39-16,0 0-79 0,0 0 38 0,7 6-56 16,-7-6 29-16,0 0-61 0,7 9 42 0,-7-9-67 15,5 7 38-15,-5-7-64 0,4 9 41 0,-4-9-63 16,4 7 42-16,-4-7-58 0,0 0 43 15,7 10-53-15,-7-10 49 0,0 0-48 0,6 7 65 16,-6-7-46-16,0 0 64 0,0 0-44 0,0 0 36 16,0 0-66-16,0 0 61 0,0 0-61 0,0 0 50 15,10-6-53-15,-10 6 58 0,0 0-48 0,2-17 48 16,-2 17-47-16,0-14 9 0,0 14 14 0,2-14 11 16,-2 14 2-16,0-11 5 0,0 11-11 0,1-13-15 15,-1 13-7-15,0 0-18 0,2-11-4 16,-2 11-3-16,0 0 0 0,0 0-6 0,0 0 3 15,-3 12-6-15,3-12 8 0,0 20-3 0,-2-7 2 16,2 1-31-16,0 4 28 0,2 1-25 0,-2 6 29 16,1 0-23-16,3 3 26 0,-4 4-29 0,2 1-31 15,-2 2-65-15,0 1-60 0,0 1-82 0,-2 1-174 16,-2 5-120-16,1-2-449 16,-3 1-603-16</inkml:trace>
  <inkml:trace contextRef="#ctx0" brushRef="#br0" timeOffset="171714.9">25870 12705 12 0,'0'0'496'0,"1"-19"-44"0,-1 19-117 0,0-15 1 15,0 15-91-15,1-11 27 0,-1 11-91 0,0 0 8 16,0-13-80-16,0 13 33 0,0 0-60 0,0 0 39 16,0 0-54-16,0 0 42 0,0 0-55 0,0 0 41 15,0 0-49-15,0 0 41 0,7 8-57 0,-7-8 49 16,0 0-57-16,0 13 49 0,0-13-52 0,0 0 38 16,0 0-53-16,0 14 48 0,0-14-58 0,0 0 57 15,0 0-51-15,2 11 51 0,-2-11-52 0,0 0 52 16,0 0-55-16,0 0 39 0,0 0-45 0,0 0 53 15,0 0-55-15,2-10 61 0,-2 10-51 0,0-13 64 16,0 13-52-16,1-16 54 0,1 5-52 0,-2 11 57 16,3-19-38-16,-3 19 17 15,0-18 6-15,0 18-2 0,2-15-8 0,-2 15-8 16,0-12-10-16,0 12-4 0,2-11-10 0,-2 11-3 16,0 0-1-16,0 0-6 0,0 0-2 0,0 0 1 15,0 0 0-15,0 0-1 0,0 0 0 0,-4 15-2 16,4-15 3-16,-5 21 3 0,2-9-10 0,3 0-46 15,-2 3-29-15,-2 0-89 0,0 2-40 0,3-3-151 16,-5 2-62-16,0 0-94 0,3-1-350 0,-5-2-420 16</inkml:trace>
  <inkml:trace contextRef="#ctx0" brushRef="#br0" timeOffset="172539.12">25791 10438 412 0,'6'-11'493'0,"-6"11"-124"0,4-8 3 16,-4 8-77-16,0 0 27 0,5-10-90 15,-5 10 8-15,0 0-96 0,4-8 13 0,-4 8-76 16,0 0 29-16,0 0-64 0,0 0 29 0,0 0-54 15,0 0 39-15,9-4-57 0,-9 4 42 0,0 0-49 16,0 0 46-16,0 0-54 0,0 0 43 0,7 8-44 16,-7-8 49-16,0 0-42 0,0 0 69 15,0 0-31-15,0 0 73 0,0 0-50 0,0 0 50 16,0 0-60-16,0 0 47 0,0 0-57 16,0 0 62-16,0 0-53 0,4-9 54 0,-4 9-54 0,-2-12 1 15,2 12-2-15,-2-13 7 0,2 13-1 0,0-15 8 16,0 15 4-16,0-14-1 0,0 14-2 15,-2-13-1-15,2 13-6 0,0 0-2 0,0-16-20 16,0 16-14-16,0 0-4 0,0 0-7 0,0 0-1 16,0 0 2-16,0 0-1 0,0 0-3 0,0 0 1 15,8 13-2-15,-7-2 1 0,0 1-1 0,2 4-2 16,-1 1 1-16,2 1 3 0,-2 4-29 0,0 1-33 16,1 2-85-16,-1 3-49 0,-2 0-140 0,0 3-174 15,-5 4-672-15,1-1-791 0</inkml:trace>
  <inkml:trace contextRef="#ctx0" brushRef="#br0" timeOffset="173488.91">25636 14319 213 0,'0'0'453'0,"1"-12"-123"0,-1 12 28 16,5-12-89-16,-5 12 51 0,6-12-21 15,-6 12-81-15,5-10 17 0,-5 10-80 0,4-8 15 16,-4 8-78-16,0 0 28 0,5-10-56 0,-5 10 30 16,0 0-57-16,0 0 41 0,0 0-52 0,0 0 39 15,11 4-51-15,-11-4 45 0,0 0-55 16,2 10 49-16,-2-10-54 0,0 0 52 0,0 17-53 16,0-17 46-16,0 0-52 0,0 12 53 0,0-12-50 15,0 0 54-15,0 13-45 0,0-13 62 0,0 0-46 16,0 0 64-16,2 10-60 0,-2-10 47 0,0 0-55 15,0 0 46-15,0 0-60 0,0 0 53 0,0 0-58 16,5-9 54-16,-5 9-53 0,4-12 49 0,-4 12-47 16,4-18 54-16,-2 8-43 0,3-1 51 15,0 0-34-15,-2 1 49 0,-1 0-37 0,2-1 9 0,0 1 2 16,-4 10 3-16,5-15-12 16,-5 15-6-16,6-12-16 0,-6 12-9 0,3-9-3 15,-3 9-3-15,0 0-5 0,0 0 1 0,0 0-2 0,0 0 4 16,0 16-3-16,0-16-3 0,-2 20-3 0,1-6 6 15,-1 2-1-15,-2-1 0 0,4 1-3 16,-4 3-23-16,3 0 30 0,-3-1-24 0,0 3 27 16,2-3-81-16,-1 1-40 0,-2 0-99 0,0-4-171 15,1 1-150-15,2-3-582 0,-5-2-734 0</inkml:trace>
  <inkml:trace contextRef="#ctx0" brushRef="#br0" timeOffset="174481">25908 12679 58 0,'0'0'172'0,"0"0"-14"0,0 0-25 15,0 0-12-15,0 0-20 0,0 0-6 0,0 0 1 0,-2-10-7 16,2 10 0-16,0 0 1 0,0 0-5 0,0 0 1 16,0 0 4-16,0 0 21 0,-2-12-15 15,2 12-23-15,0 0 52 0,0 0-54 0,0 0 65 16,0 0-59-16,0 0 64 0,0 0-62 0,0 0 57 15,-2-10-53-15,2 10 51 0,0 0-56 0,0 0 36 16,0 0-56-16,0 0 38 0,0 0-52 16,0 0 43-16,0 0-44 0,0 0 52 0,0 0-50 15,-7 6 48-15,7-6-51 0,-4 8 43 0,4-8-56 16,-8 11 49-16,8-11-53 0,-6 16 52 16,1-7-60-16,3 0 46 0,-2 0-56 0,-1 1 48 15,1-1-59-15,-1 1 50 0,3 0-50 0,-2 0 44 0,4-10-54 16,-5 16 2-16,5-16 3 0,-4 17 4 15,4-17-1-15,-2 13 2 0,2-13-2 0,0 12-9 16,0-12-32-16,0 0-48 0,0 15-68 0,0-15-71 16,0 0-51-16,-1 11-62 0,1-11-86 0,0 0-316 15,-4 8-260-15</inkml:trace>
  <inkml:trace contextRef="#ctx0" brushRef="#br0" timeOffset="175305.75">26888 10626 513 0,'0'0'571'15,"8"-11"-101"-15,-8 11-54 0,6-7-41 0,-6 7-52 16,6-7-38-16,-6 7-43 0,0 0-43 0,7-7-41 16,-7 7-24-16,0 0-18 0,0 0-14 0,0 0-7 15,0 0-3-15,11 7-13 0,-11-7-32 16,2 12 15-16,-2-12-28 0,2 19 13 0,-2-7-35 16,0 1 23-16,0 2-9 0,0 3 4 0,-2 0-16 15,2 2-26-15,0 5-62 0,-2-2-73 16,-1 4-104-16,-1-2-191 0,-4 5-186 0,-1-1-290 15,-5-1-486-15</inkml:trace>
  <inkml:trace contextRef="#ctx0" brushRef="#br0" timeOffset="176114.43">26502 13434 39 0,'0'0'498'16,"0"0"-55"-16,-8-9-117 0,8 9 19 0,0 0-71 16,0 0 29-16,1-16-88 0,-1 16 17 0,7-8-74 15,-7 8 23-15,11-10-67 0,-11 10 28 0,15-9-66 16,-7 4 30-16,-8 5-66 0,15-8 39 0,-15 8-60 16,16-4 42-16,-16 4-59 0,15-4 45 0,-15 4-52 15,14-1 46-15,-14 1-55 0,13 2 47 0,-13-2-46 16,9 6 61-16,-9-6-47 0,8 10 61 15,-8-10-53-15,0 12 53 0,0-12-54 0,-4 17 53 16,0-8-55-16,-2 1 48 0,-1 0-49 0,0 0 55 16,-4 1-54-16,2-2 53 0,-4 2-54 0,1-2 6 15,1 1 8-15,-1-2 8 0,1-1 7 16,0 0 6-16,0-1 2 0,2 0-3 16,9-6-2-16,-13 9-6 0,13-9 5 0,-12 8 1 0,12-8 19 15,-7 6 1-15,7-6-3 0,0 0-3 0,0 0-9 16,7 7-8-16,-7-7-6 0,14 3-6 0,-3-2-2 15,3-1-5-15,1 1-2 0,1-1 6 0,2 1-15 16,0-1 0-16,-3 2-6 0,0-2-28 16,2-2-53-16,-1 2-62 0,-3 0-2 0,3-1-128 15,-16 1-73-15,22-2-133 0,-22 2-596 0,21-4-694 16</inkml:trace>
  <inkml:trace contextRef="#ctx0" brushRef="#br0" timeOffset="177133.93">29936 10960 318 0,'-4'-13'475'0,"2"1"-133"0,0 1 42 0,1 0-68 16,0 1 26-16,1 10-98 0,1-23 3 0,-1 23-86 15,4-19 16-15,-1 10-76 0,-3 9 21 0,7-17-71 16,-7 17 37-16,12-12-62 0,-12 12 35 16,10-7-58-16,-10 7 45 0,10-2-57 15,-10 2 44-15,0 0-49 0,14 5 45 0,-14-5-45 0,5 11 43 16,-5-11-47-16,3 14 45 0,-3-14-8 16,-1 18-1-16,-1-6-3 0,0-3-1 0,-2 1-6 0,-2 0 3 15,1-1-1-15,-1 1-2 0,0-2 0 0,0 0 0 16,-2 0 0-16,2-1 0 0,6-7-2 15,-13 11 1-15,13-11 4 0,-13 8-45 0,13-8 61 16,-10 7-38-16,10-7 56 0,0 0-49 0,-11 6 51 16,11-6-55-16,0 0 53 0,0 0-57 0,0 0 52 15,0 0-57-15,0 0 53 0,0 0-53 0,13 2 49 16,-13-2-57-16,14 3 53 0,-14-3-54 0,14 3 52 16,-14-3-57-16,18 8 54 0,-9-5-8 15,-9-3-4-15,16 10-1 0,-16-10-2 0,15 11-2 16,-15-11 0-16,10 13 5 0,-10-13-42 0,10 13 67 15,-10-13-44-15,4 13 68 0,-4-13-51 0,-1 12 59 16,1-12-63-16,-10 12 51 0,1-7-54 16,-4 0 45-16,-4 0-59 0,1-3 52 0,-5 2-98 15,0-3-13-15,0 0-139 0,-4-1-75 0,-1-2-146 16,-3 0-563-16,2-1-591 0</inkml:trace>
  <inkml:trace contextRef="#ctx0" brushRef="#br0" timeOffset="178029.62">29896 13087 301 0,'4'-8'426'16,"-4"8"-120"-16,6-12-25 0,-6 12-51 0,5-8-10 15,-5 8-11-15,0 0 30 0,5-11-87 0,-5 11 26 16,0 0-66-16,0 0 32 0,0 0-57 0,0 0 33 16,0 0-56-16,0 0 31 0,-8 11-57 0,8-11 37 15,-9 12-52-15,4-5 42 0,-3 0-51 0,3 1 44 16,-1 1-51-16,-2 0 44 0,0 2-53 16,1-3 41-16,0 1-50 0,1-1 47 0,1 1-52 15,-3-1 48-15,3 0-51 0,0-1 47 0,5-7-50 16,-6 13 45-16,6-13-42 0,-4 13 48 0,4-13-5 15,1 11-3-15,-1-11-1 0,8 11-4 0,-8-11-4 16,15 10-2-16,-7-5 0 0,2 0 0 0,1 0 0 16,0-2 2-16,0 1-1 0,3-2-5 0,-2 1-4 15,-1-1 6-15,2 0-5 0,-13-2 5 0,22 2 1 16,-22-2 2-16,18 0 10 0,-18 0 6 16,15-4 10-16,-15 4 4 0,13-6 8 0,-13 6-44 15,10-7 69-15,-10 7-49 0,8-11 61 0,-8 11-51 16,3-10 74-16,-3 10-52 0,3-11 52 15,-3 11-31-15,0 0 1 0,0-17 1 0,0 17-18 16,0 0-9-16,-1-12-9 0,1 12-9 0,0 0-9 16,0 0-6-16,0 0-6 0,0 0 27 0,-14 4-40 15,14-4 28-15,-5 15-36 0,2-4 30 16,1 1-37-16,-1 4 28 0,0 2-73 0,-1 0-3 0,2 2-107 16,-4 2-3-16,2 0-159 0,-1 0-100 0,0 1-175 15,-2-3-400-15,1 2-606 0</inkml:trace>
  <inkml:trace contextRef="#ctx0" brushRef="#br0" timeOffset="179399.4">17899 7149 535 0,'0'0'501'16,"0"-22"-46"-16,0 22-40 0,0-16-29 0,0 16-58 16,1-12-50-16,-1 12-50 0,0 0-49 0,0-14-36 15,0 14-14-15,0 0 1 0,0 0-12 0,0 0 26 16,0 0-22-16,5 11 26 0,-5-11-38 0,2 18 22 15,-1-5-30-15,-1 1 13 0,2 4-29 0,-2 0 14 16,2 0-36-16,-2 1 14 0,0 2-34 0,1-1 10 16,-1 2-19-16,0 1 7 0,0 4-29 0,0-4 9 15,0-2-62-15,1 1-81 0,-1-1-92 0,0 0-99 16,0-2-169-16,-1 2-183 0,0-3-398 16,-1-1-680-16</inkml:trace>
  <inkml:trace contextRef="#ctx0" brushRef="#br0" timeOffset="180093.79">21063 7078 4 0,'0'0'727'0,"-1"-14"-138"0,1 14-79 16,-1-15-59-16,1 15-97 0,-2-13-26 0,2 13-75 15,0 0-21-15,-1-14-67 0,1 14-7 0,0 0-45 16,0 0 3-16,0 0-17 0,0 0 28 0,0 0-32 16,0 0 15-16,0 13-32 0,0-13 16 15,0 24-19-15,0-9 12 0,0 0-38 0,0 5 20 0,-1-1-32 16,1 3 9-16,-1 2-26 15,-1 1 18-15,0 0-28 0,-1 2 16 0,-1-1-68 0,2 0-53 16,-2 4-122-16,-1 0-131 0,0-4-180 16,-4 4-679-16,1-3-815 0</inkml:trace>
  <inkml:trace contextRef="#ctx0" brushRef="#br0" timeOffset="180816.84">24511 6986 395 0,'-1'-11'388'0,"-2"0"-1"0,3 11-19 15,-2-18-24-15,2 18 5 0,-5-14-55 16,5 14-30-16,-5-13-51 0,5 13-29 0,-3-9-47 16,3 9-10-16,0 0-32 0,-5-8 13 0,5 8-23 15,0 0 16-15,-6 7-22 0,6-7 23 0,-4 12-25 0,4-12 27 16,-5 21-32-16,0-9 28 0,2 3-37 16,-1 0 20-16,2 3-33 0,-2 0 14 0,0 2-31 15,-1 0 17-15,1 3-34 0,-2 0 21 0,2-1-35 16,-1 1 9-16,0 0-67 0,-1-2-64 0,1 2-120 15,-1-2-204-15,1 1-170 0,-2-1-417 0,1-1-645 16</inkml:trace>
  <inkml:trace contextRef="#ctx0" brushRef="#br0" timeOffset="183692.25">28487 10675 78 0,'0'0'341'0,"0"0"-92"16,0 0-42-16,0 0-11 0,0 0-8 0,0 0-29 15,0 0-23-15,0 0-15 0,0 0-15 0,0 0-15 16,0 0-9-16,0 0 11 0,0 0-5 0,0 0 8 16,0 0 10-16,0 0-10 0,0 0 1 0,0 0-7 15,0 0-3-15,0 0-5 0,0 0-2 16,0 0-1-16,0 0-4 0,0 0-4 0,0 0 4 16,5-9-3-16,-5 9 5 0,0 0 2 0,0 0 1 15,-3-10-2-15,3 10 1 0,0 0-2 0,2-10-1 16,-2 10-2-16,0 0-8 0,1-13 7 15,-1 13 3-15,0 0-11 0,1-10-2 0,-1 10-17 0,0 0-7 16,0 0-9-16,2-11-11 0,-2 11-6 0,0 0 0 16,0 0 0-16,0 0-7 0,0 0 4 15,0 0 1-15,0 0-6 0,0 0 3 0,-6 12-1 16,6-12-5-16,-2 12-20 0,2-12 23 0,-3 14-1 16,3-14-3-16,-2 18-7 0,0-7-24 0,1 0-26 15,0 2-27-15,-3 3 4 0,1 0-119 0,1 0-44 16,0 2-92-16,-1 0-42 0,-1 5-67 0,-1 0-370 15,1 1-344-15</inkml:trace>
  <inkml:trace contextRef="#ctx0" brushRef="#br0" timeOffset="184597.37">28343 13355 429 0,'0'0'385'15,"0"0"-87"-15,0 0-50 0,0 0-40 0,0 0-9 16,0 0-18-16,0-12-8 0,0 12-20 0,0 0-27 16,0 0-13-16,0 0-17 0,0 0-10 0,-4 8-7 15,4-8-9-15,0 0-5 0,0 0-7 16,-2 14-4-16,2-14-3 0,0 0-2 0,0 0-4 0,0 14-5 16,0-14-4-16,0 0-1 0,0 0-2 0,2 11 3 15,-2-11 11-15,0 0 0 0,0 0 3 16,0 0 6-16,0 0-43 0,0 0 51 0,0 0-57 0,0 0 52 15,0 0-48-15,0 0 55 0,0 0-53 16,0 0 53-16,0 0-52 0,0 0 48 0,12-5-52 16,-12 5 57-16,6-9-59 0,-6 9 55 0,7-10-54 15,-7 10 59-15,8-11-53 0,-8 11 62 16,5-9-57-16,-5 9 51 0,5-7-62 0,-5 7 41 16,0 0-59-16,8-9 46 0,-8 9-56 0,0 0 51 15,0 0-55-15,0 0 47 0,0 0-48 0,5 7 55 16,-5-7-57-16,0 12 53 0,0-12-49 0,0 17 47 15,0-17-52-15,2 23 55 0,-2-10-64 0,0 0 27 16,2 1-96-16,-2 1-9 0,-2-1-157 0,2 1-98 16,0-2-163-16,-2 1-409 0,-1 0-523 15</inkml:trace>
  <inkml:trace contextRef="#ctx0" brushRef="#br0" timeOffset="189276.9">28388 10025 207 0,'9'-12'396'0,"-9"12"-65"15,6-12-4-15,-6 12-13 0,2-11 7 0,-2 11-23 16,0-12-18-16,0 12-53 0,0 0-32 0,-2-13-33 16,2 13-26-16,0 0-19 0,-8-8-5 0,8 8-17 15,0 0-9-15,-17 1-9 0,17-1-7 0,-16 10-6 16,7-4-5-16,-4 1-11 0,3 2-5 15,-4 2-7-15,5 0-1 0,-3 3 50 16,0 1-61-16,2 0 41 0,0 1-57 0,4-2 55 0,0 2-67 16,2 0 53-16,1-1-58 0,3-2 54 15,1 3-60-15,3-2 58 0,5 1-60 0,0-1 58 16,7 0-53-16,1-1 49 0,4-2-51 0,-1-1 25 16,5-2-21-16,-1 0 46 0,0-5-46 0,0 0 50 15,-2-3-46-15,3-3 46 16,-1-1-42-16,-3-4 60 0,-1-1-40 0,1-2 7 0,-4-4 14 0,-3 0-4 15,-1-3-7-15,-3-1 2 0,-2 0 2 16,-6 1-30-16,-1-1 30 0,-3 1-31 0,-3-3 23 0,-4 1-34 16,-3 3 30-16,-3 1-26 0,-1 2 19 0,0 0-28 15,-2 4 18-15,-2 1-69 0,-1 3-20 16,3 3-36-16,-1 2-39 0,1 1-71 0,-1 2-71 16,-1 2-46-16,3 1-40 0,-4 3-69 15,2 1-389-15,-2 1-392 0</inkml:trace>
  <inkml:trace contextRef="#ctx0" brushRef="#br0" timeOffset="190211.37">28510 14130 58 0,'4'-11'708'0,"-3"0"-201"0,-1 11-102 16,-1-18-32-16,1 18-39 0,-2-15-97 0,2 15 17 16,-3-16-83-16,3 16 24 0,-9-11-81 0,9 11 32 15,-13-8-65-15,13 8 33 0,-17-3-68 0,17 3 45 16,-20 4-67-16,7 2 48 0,0 0-64 0,0 2 50 16,1 0-58-16,-1 3 52 0,0 2-55 0,2 1 57 15,0 0-57-15,1 0 60 0,4 1-56 16,1-1 60-16,0 1-60 0,2 0 61 0,3-1-51 0,1 0 29 15,3-1-16-15,3 0 45 0,0-1-54 0,5 0 4 16,-1-1-4-16,2-2-5 0,5 1 9 16,-2-4-5-16,1 1 2 0,2-5-8 0,-1-1 2 15,4-1-1-15,-2-3 1 0,1-4 39 0,1-1-50 16,-1-3 42-16,-2-1-48 0,-1-3 48 0,-4 0-54 16,2-1 42-16,-6 0-45 0,-2-3 47 0,-2 2-54 15,-5 1 45-15,-1-1-50 0,-2 0 51 0,-6 2-51 16,-3-2 46-16,-2 1-48 0,-3 0 44 15,-3 4-55-15,0-1 1 0,-3 5-107 0,-1 0-2 16,3 3-150-16,-1 2-58 0,2 2-110 0,1 4-530 16,1-2-594-16</inkml:trace>
  <inkml:trace contextRef="#ctx0" brushRef="#br0" timeOffset="201819.64">31659 5979 68 0,'0'0'352'16,"0"0"-62"-16,6-12-11 0,-6 12-30 0,3-9-9 16,-3 9-27-16,0 0 4 0,1-16-26 0,-1 16 1 15,-1-11-37-15,1 11 6 0,-5-10-12 0,5 10-3 16,-8-10-26-16,8 10-2 0,-13-8-24 15,13 8-2-15,-14-7-20 0,14 7 2 0,-18-4-19 0,18 4-4 16,-15-1-14-16,15 1-5 0,-16 2-2 16,16-2-8-16,-17 6-5 0,17-6-3 0,-15 10-2 15,15-10-1-15,-12 12 1 0,12-12 0 0,-8 13 2 16,8-13 0-16,-2 14 1 0,2-14 7 0,1 16 5 16,-1-16 3-16,5 18 2 0,-1-10-52 15,1 1 56-15,2-1-50 0,1 3 55 0,1-2-54 16,0 1 58-16,1-1-55 0,1 2 54 0,-1 0-9 15,1-1-9-15,-2 1 2 0,2-1-12 0,-1 0-3 16,-1 1-1-16,0-2-3 0,-3 2-1 0,2-2-1 16,-3 0 6-16,-1 0-8 0,0 0 5 15,-4-9 0-15,1 17 1 0,-1-17 7 0,-4 14-6 0,4-14-3 16,-10 14 0-16,0-10 1 0,1 1-2 0,-3-1-2 16,-1-2 1-16,-1 0-2 0,-1-1 0 15,-2-2-47-15,-2-2 62 0,0-1-67 0,2 0 25 16,-2-1-107-16,4-3-29 0,-2 1-66 0,4-1-70 15,1-2-56-15,3-1-19 0,1 2-49 0,2-1-313 16,3 1-236-16</inkml:trace>
  <inkml:trace contextRef="#ctx0" brushRef="#br0" timeOffset="202523.93">31775 6085 209 0,'0'0'359'0,"12"5"-52"0,-12-5-19 0,10 6-19 16,-10-6-19-16,10 6-27 0,-10-6-30 0,12 6-28 16,-12-6-23-16,14 8-30 0,-14-8-8 0,15 8-22 15,-15-8 5-15,17 8-30 0,-17-8 6 0,15 6-23 16,-15-6 13-16,14 3-17 0,-14-3 16 0,12 3-20 16,-12-3 11-16,10-3-19 0,-10 3 2 0,10-3 2 15,-10 3-7-15,6-7 3 0,-6 7 5 0,4-11 9 16,-4 11 3-16,2-13 9 0,-2 13-14 0,0-16 17 15,0 16-13-15,-2-18 10 0,0 8-12 16,2 10 6-16,-4-18-9 0,0 9 4 0,4 9-13 16,-8-16 4-16,3 9-15 0,5 7 6 0,-10-11-8 15,10 11 11-15,-14-5-1 0,14 5 1 0,-15-2 3 16,15 2 1-16,-18 5 0 0,8-2-2 0,0 3-2 16,0 1 0-16,1 1-53 0,2 2 57 0,-1 1-51 15,-1 1 56-15,4 2-9 0,1-1 1 0,0 2-4 16,3-1-3-16,1-1-2 0,1 0-1 0,2 2-2 15,2 0 4-15,1-2-1 0,6 2-3 0,-1 0 0 16,3-3-6-16,2-1-19 0,2-1-38 0,0-2-40 16,-2-3-68-16,1 0-36 0,1-4-71 0,-3 0-25 15,4-3-40-15,-2-2 7 0,-1-1 12 0,2-4 6 16,-1-2 29-16,-2-1 38 0,1-3 49 16,-1-1 32-16,-1-5 52 0,1 0 40 0,-3-2 43 15,-1-1 40-15,1 0 18 0,-3 2 37 0,-3 1 20 16,2-1 24-16,-4 2 15 0,-1 4 12 0,1 0 27 15,-1 2-14-15,-1 3 8 0,0 0-29 0,0 2-20 16,-2 9-6-16,3-13 6 0,-3 13 29 0,0 0-8 16,1-11 19-16,-1 11-13 0,0 0-1 0,0 0-14 15,0 0 9-15,-4 12-9 0,4-12 8 0,-2 12-11 16,-1-3-6-16,1 2-5 0,-1 0-2 0,2 1-63 16,-2 2 60-16,1 2-69 0,-1-2 39 15,2 3-56-15,-3-1 39 0,3 1-55 0,1 0 40 16,-1-1-8-16,1 1-5 0,0 0-11 0,1-2 0 15,0 1-2-15,3 0-3 0,-2-2-1 0,2-1-4 16,1 0 4-16,2 0-18 0,-1-2-5 0,3 0-12 16,-1-1-22-16,-1-3-32 0,2-1-49 0,1-1-25 15,1-1-37-15,-11-4-68 0,20 5-27 16,-20-5-62-16,21-1-24 0,-10-1-38 0,-1-2-59 0,1-1-232 16,-1-1-199-16</inkml:trace>
  <inkml:trace contextRef="#ctx0" brushRef="#br0" timeOffset="202722.41">32099 6035 406 0,'0'0'537'0,"-13"-4"-109"16,13 4-24-16,0 0-25 0,0 0-27 0,0 0-65 16,0 0-47-16,0 0-41 0,13-4-34 0,-13 4-33 15,19 1-25-15,-19-1-21 0,25 1-13 0,-11 1-15 16,4-1-9-16,-1 1-14 0,2 0 1 0,0-1-16 15,-2 1 1-15,2 0-15 0,-2-1 5 0,-2 0-30 16,-1 0-41-16,0-1-73 0,-2 1-68 0,-12-1-120 16,21 0-82-16,-21 0-506 0,13-2-475 0</inkml:trace>
  <inkml:trace contextRef="#ctx0" brushRef="#br0" timeOffset="204009.41">26607 6955 365 0,'0'0'474'0,"0"-15"-65"0,0 15-44 16,0-11-8-16,0 11-44 0,-2-11-42 0,2 11-54 15,0 0-16-15,0 0-39 0,0 0 2 0,0 0-29 16,0 0-1-16,0 0-27 0,0 0 10 0,-6 16 0 16,5-6 3-16,1 2-2 0,-2 2-5 15,2 1-8-15,-2 2-12 0,2 1-5 0,-3 0-3 0,1 1-3 16,2-1-8-16,-2 1-11 0,2 0-12 15,-3-1-4-15,1 1-12 0,0-2-3 0,2-1-5 16,-2 0-12-16,0-3-65 0,0-2-18 0,2 0-54 16,0-11-33-16,-3 18-47 0,3-18-91 0,-2 10-96 15,2-10-43-15,0 0-39 0,-10 5-43 0,10-5-236 16,0 0-259-16</inkml:trace>
  <inkml:trace contextRef="#ctx0" brushRef="#br0" timeOffset="204434.26">26555 6993 346 0,'7'-15'326'0,"0"1"-38"16,2 2-9-16,0-2-21 0,2-2-8 0,-2 4-22 16,4-1-19-16,1 1-28 0,-1-1-25 0,1 4-15 15,1-2-13-15,-1 3-11 0,0 0-15 0,2 1-5 16,-3 2-13-16,3 1-13 0,-1-1-11 0,-2 4-6 16,1 0-6-16,-14 1-9 0,23 1-2 0,-10 0-2 15,-4 3-9-15,3 0 1 0,-4 3-14 0,1 1 13 16,-1 1-2-16,-4 2-6 0,0-1 0 0,-2 3-6 15,-2-2 3-15,-4 4-1 0,-2-2-1 0,0 2 3 16,-2-4-7-16,-5 4 0 0,0-3-1 0,-2 0 0 16,-3-2-5-16,3-1 3 0,-2-2-1 0,2-2-3 15,-3 0 1-15,1-2 0 0,2-1 1 0,0-2 4 16,-1 0-7-16,5-1 3 0,-3 0-1 16,3-2-1-16,1-1 1 0,10 4-5 15,-14-6-2-15,14 6 1 0,-5-9-2 0,5 9-1 16,0 0-1-16,4-10 3 0,-4 10-1 0,9-4-5 15,-9 4 1-15,14-2-2 0,-14 2 3 0,15 3 3 16,-15-3 11-16,17 8 15 0,-6-2 10 0,0 2 13 16,-2 1 5-16,0 1 5 0,3 1-2 15,-4 2-7-15,1-2 5 0,-3 2-9 0,2 1 1 0,-1 1-6 16,-1-1-6-16,1-1-6 0,-1 2-2 0,0-4-2 16,0 3-2-16,-2-4-23 0,1 1-44 0,1-3-46 15,2 1-19-15,-2 0-130 0,1-4-39 16,1 1-100-16,-8-6-69 0,19 5-405 0,-19-5-403 15</inkml:trace>
  <inkml:trace contextRef="#ctx0" brushRef="#br0" timeOffset="204990.23">27175 7042 89 0,'0'0'387'15,"2"-11"-74"-15,-2 11-33 0,3-13-16 0,-3 13-11 16,3-14 0-16,-3 14-27 0,0-12 1 16,0 12-33-16,-1-11 0 0,1 11-21 15,-2-11 1-15,2 11-28 0,-5-9 2 0,5 9-38 0,-11-6 0 16,11 6-31-16,-11-1 4 0,11 1-28 0,-18 5 8 15,7-1-13-15,-1 3-10 0,-1 1-5 0,2 2-6 16,-1 0-7-16,3 3-4 0,-4 1 4 0,4 1-11 16,0 1-3-16,3-1 2 0,0 1-2 15,0 0 49-15,4-1-59 0,-1 1 50 0,3-3-56 16,2-1 3-16,-1 0 8 0,3-1 0 0,0 0 10 16,2-1-5-16,2-4 1 0,-1 2 4 0,5-3-9 15,-2-1 0-15,-10-4 4 0,23 2-3 0,-10-3-1 16,-2-2-2-16,3-1-2 0,-1-4 3 0,1-1 2 15,-1-4-2-15,1 1-7 0,-3-5 5 0,-2 6-2 16,-1-3 3-16,0 1-1 0,-1 0-2 16,-1 1 1-16,-2 2 1 0,-1 0 3 0,0 1 11 15,-3 9-1-15,4-14 1 0,-4 14-6 0,0 0 2 16,0-14-4-16,0 14 1 0,0 0-5 0,0 0 6 16,0 0-2-16,0 0 3 0,-4 12-2 0,4-12 3 15,0 15 4-15,0-15 1 0,0 20-3 0,0-8-3 16,2 0 2-16,0 1-5 0,0 0 1 15,-1-1-2-15,3 2 2 0,0 0 1 0,3-3-1 16,-1 2-2-16,2-2-22 0,2-1-46 0,-1-1-44 16,5-2-25-16,-1 1-117 0,3-2-28 0,0-4-100 15,4 0-52-15,-4-1-68 0,4-2-254 0,0-2-259 16</inkml:trace>
  <inkml:trace contextRef="#ctx0" brushRef="#br0" timeOffset="205235.76">27663 7046 8 0,'0'0'446'0,"-7"-11"-79"0,7 11-11 0,-11-8-23 16,11 8-1-16,-14-7-14 0,14 7-32 0,-17-3-39 15,17 3-44-15,-21 1-33 0,21-1-28 0,-22 7-26 16,11-2-14-16,0 1-16 0,1 3 41 0,-1 2-67 16,-1 0 39-16,5 0-60 0,-1 3 53 0,2 1-48 15,1-1 55-15,0 0-53 0,3 2 50 16,2-3-61-16,0 0 3 0,2-2 2 0,3 1-3 0,1 0-11 15,1-1-28-15,2-2-32 0,5 0-54 0,-1 0-12 16,1-5-130-16,1-1-23 0,4 0-108 16,-2-2-53-16,2-2-65 0,-1-2-291 0,-3-1-288 15</inkml:trace>
  <inkml:trace contextRef="#ctx0" brushRef="#br0" timeOffset="205617">27817 7132 322 0,'0'0'333'15,"0"0"-79"-15,0 0 26 0,0 0-69 0,0 0 5 16,0 0 10-16,0 0-76 0,0 0 43 0,0 0-78 16,15 2 34-16,-15-2-62 0,0 0 38 0,11 6-61 15,-11-6 41-15,0 0-58 0,16 5 42 16,-16-5-53-16,12 1 36 0,-12-1-53 0,13-1 44 16,-13 1-49-16,14-4 40 0,-7-1-49 0,0 0 45 15,3 0-56-15,-4-3 46 0,2 0-40 16,-1 0 17-16,0-1 12 0,-2 0 4 0,0-1 7 15,-1 1 14-15,0 0 9 0,0 0 7 0,-4 9-1 16,4-16 9-16,-4 16-10 0,-1-14-1 0,1 14-28 16,-4-11 23-16,4 11-30 0,-11-9 20 0,11 9-9 15,-14-4-4-15,14 4-5 0,-18 2-6 0,6 0-6 16,3 3-3-16,-2 3-4 0,0-1-4 0,0 3 0 16,2 1-1-16,1 1-1 0,-2 2 6 0,6-1 0 15,-3 0-3-15,3 3-1 0,2-2 0 0,1-3 0 16,2 3 7-16,1 0 12 0,2-2 3 0,4 0 8 15,1 0-4-15,3-1-4 0,4 0-2 16,1-2-9-16,1-1-33 0,0-3-46 16,1 1-47-16,-1-4-9 0,-1 2-124 0,1-3-41 15,2-1-120-15,-1-2-65 0,-4-1-473 0,0-2-513 16</inkml:trace>
  <inkml:trace contextRef="#ctx0" brushRef="#br0" timeOffset="207115.68">28852 7036 465 0,'0'0'427'0,"2"-14"-35"0,-2 14-28 0,0-12-13 16,0 12-11-16,0-14-38 0,0 14-38 0,-5-13-33 16,5 13-52-16,-3-12-8 0,3 12-47 0,-9-11-3 15,9 11-36-15,-9-6 7 0,9 6-36 0,-14-4 8 16,14 4-11-16,-18 2-7 0,8 0-8 0,0 2-15 15,0 0-5-15,-2 5-7 0,1-1-4 16,0 2 0-16,4-1-5 0,-4 4 52 0,5-2-63 0,1 2 53 16,0-1-59-16,1 1 54 0,1-1-54 15,3-12 48-15,0 24-52 0,1-13 56 0,1-1-50 16,4 0 55-16,1-2-44 0,0 2-3 16,4-3 3-16,0 0 6 0,1-1 4 0,2-1-4 15,-4-3 9-15,4 1-6 0,-14-3 4 0,22-1-2 16,-8-3-8-16,-4 0 7 0,4-3-2 0,-4-1-2 15,1-2 4-15,0-2-2 0,-2 0-1 0,-3 1 0 16,1-2 3-16,0-1-3 0,-2 3-2 0,-3 0 9 16,3 1 4-16,-5 10-12 0,4-19 35 15,-4 19-29-15,2-14 22 0,-2 14-36 0,3-12 23 16,-3 12-34-16,0 0 29 0,1-11-24 0,-1 11 22 16,0 0-29-16,0 0 33 0,0 0-9 0,-1 11-1 15,1-11-1-15,-1 12-4 0,1-12 2 0,0 17-1 16,0-17-1-16,0 22 0 0,1-11 2 0,0 2 0 15,0-2-4-15,1 1 7 0,1 0-1 0,1-1-2 16,0 0 2-16,3 1 3 16,0-1 5-16,2-2-1 0,0 0-1 0,1-2-4 0,3-1-8 15,-3-1-2-15,2-2-7 0,1 0-4 16,-1-2-11-16,2-2 36 0,-2 0-61 0,2-4 38 0,1-2-59 16,-2 0 58-16,2-3-58 0,0-3 57 0,0-1-53 15,-4 0 57-15,2-2-39 0,-1 1 47 16,-3-3-56-16,1 3 13 0,-4-2 3 0,-1 4 3 15,-1-3 4-15,0 2 1 0,-1 2 2 0,-2 2-2 16,0-1 1-16,-1 11 9 0,-2-18-6 0,2 18 5 16,-6-14 2-16,6 14 2 0,-7-12 5 0,7 12-1 15,-9-6 1-15,9 6 3 0,0 0 2 0,-16-2 0 16,16 2 2-16,0 0 5 0,-11 6-4 0,11-6 52 16,-4 9-60-16,4-9 52 0,0 0-53 15,-1 13 51-15,1-13-57 0,5 12 55 0,-5-12-52 16,10 12 51-16,-3-6-52 0,0 0 53 0,3 0-58 15,-1-2 57-15,0 1-60 0,3 0 51 16,-3-1-49-16,1 1 48 0,0-2-51 0,-10-3 54 0,17 6-51 16,-17-6 57-16,14 5-44 0,-14-5 44 15,10 4-57-15,-10-4 54 0,0 0-54 0,10 5 55 16,-10-5-45-16,0 0 58 0,0 0-49 0,0 0 56 16,-5 11-53-16,5-11 52 0,-7 8-49 0,7-8 52 15,-13 10-57-15,4-4 52 0,3 2-61 0,-2-1 54 16,0 2-57-16,1 1 53 0,0 0-57 0,2 1 54 15,0-1-54-15,1 1 52 0,1 0-50 0,1-1 52 16,2-10-52-16,2 21 66 0,-2-21-44 16,7 18 53-16,-1-10-48 0,2 0 54 15,3-2-56-15,2 0 52 0,0-2-56 0,2 0 40 16,-1-3-41-16,2 1 50 0,-1-4-55 0,3 0 56 16,0-2-64-16,0-1 54 0,1-3-57 0,-1-1 49 15,0-2-50-15,-2 1 53 0,1-1-54 0,-4 0 38 16,-2 2-36-16,-1-2 3 0,1 1 6 0,-2 0-3 15,-3 4 2-15,0-2 0 0,0 1 1 0,-6 7 0 16,7-13-1-16,-7 13 1 0,5-11-3 0,-5 11 0 16,0 0 3-16,3-10 41 0,-3 10-57 0,0 0 54 15,0 0-57-15,0 0 53 0,0 0-55 0,0 0 52 16,0 0-53-16,-7 8 54 0,7-8-57 0,-3 11 58 16,3-11-52-16,-3 14 53 0,3-14-53 0,-1 16 58 15,1-16-61-15,0 16 57 16,0-16-55-16,1 17 56 0,-1-17-51 0,8 15 54 15,-3-8-50-15,0 1 53 0,3-2-46 0,2 1 49 16,-1-2-50-16,2 0 53 0,2 0-55 0,0-1 51 16,0-2-51-16,1-1 50 0,0-2-51 0,0 0 53 15,0-3-56-15,2-1 52 0,-3-1-46 0,1-2 45 16,-1-2-48-16,-3 0 48 0,2-3-52 0,-3 1 46 16,-3-2-48-16,2 0 5 0,-4-1 4 0,-3 1 0 15,-1 1 0-15,-3-2 1 0,-2 1 6 0,-1 1 1 16,-3 2-3-16,-3 0 1 0,-2 2 1 0,1 1 1 15,-3 2-3-15,1 0-2 0,-2 3-6 0,0 1-17 16,2 2-19-16,2 2-26 0,-3 0 16 16,3 3-84-16,-1 1-1 0,4 2-113 0,1-1-27 15,0 1-83-15,2 0-66 0,2 0-378 16,5-8-349-16</inkml:trace>
  <inkml:trace contextRef="#ctx0" brushRef="#br0" timeOffset="207633.81">30060 6985 782 0,'0'0'529'15,"-2"-11"-107"-15,2 11-16 0,0 0-96 0,-4-12 5 16,4 12-93-16,0 0-38 0,0 0-39 0,-5-8-25 15,5 8 29-15,0 0-73 0,0 0 38 0,-9 5-65 16,9-5 53-16,-5 10-56 0,5-10 58 0,-4 12-58 16,4-12 49-16,-5 16-44 0,2-6 41 0,3-10-58 15,-4 19 39-15,4-19-61 0,-1 20 45 0,1-20-54 16,-1 18 46-16,1-18-52 0,3 20 52 0,-3-20-49 16,6 18 39-16,-1-11-18 0,0-1 38 0,1 2-35 15,3-2 30-15,0-1-37 0,1-1 27 16,2-1-37-16,-12-3 29 0,23 1-34 0,-23-1 26 15,24-2-33-15,-10-3 0 0,-1-1 1 0,1-1 2 16,-2-2 1-16,-1 0 4 0,2-2-5 0,-3 1 0 16,-1-3 0-16,1 0 2 0,-2 1 0 15,-2-1 0-15,1 1 0 0,-1 1 1 0,-2 0-25 16,0 2 29-16,0 1-25 0,-4 8 24 0,3-16-28 16,-3 16 29-16,3-10-30 0,-3 10 26 0,0 0-2 15,0 0 1-15,0 0 0 0,0 0-1 0,0 0-1 16,-8 6-3-16,8-6 1 0,-4 14 1 0,4-14-1 15,-2 20 5-15,1-9-4 0,-1 0 34 0,1 2-36 16,1-2 34-16,0 2-41 0,3 0 47 16,-2-2-49-16,3 1 40 0,1 2-52 0,1-3 0 15,3 1-76-15,-1-3-16 0,2 1-108 0,4-3-24 16,-2 0-94-16,2-1-81 0,-2-2-56 0,1-3-45 16,1-1-239-16,-2-1-280 0</inkml:trace>
  <inkml:trace contextRef="#ctx0" brushRef="#br0" timeOffset="208065.94">30523 7006 5 0,'0'0'454'0,"4"-18"-92"0,-4 18-30 16,2-15-15-16,-2 15-5 0,5-11-19 0,-5 11-26 15,5-8-47-15,-5 8-34 0,0 0 16 16,8-8-77-16,-8 8 30 0,0 0-69 0,0 0 42 16,13 3-67-16,-13-3 49 0,7 7-60 0,-7-7 50 15,6 11-50-15,-6-11 43 0,2 15-60 0,1-6 53 16,-3-9-71-16,1 20 51 0,-1-20-50 0,0 20 39 15,0-20-60-15,-1 19 56 0,1-19-61 0,-3 18 56 16,3-18-54-16,-4 15 48 0,4-15-50 0,-6 11 55 16,6-11-57-16,-8 10 56 0,8-10-61 15,-7 5 54-15,7-5-55 0,0 0 52 0,0 0-55 16,-16 0 52-16,16 0-46 0,-6-7 42 0,6 7-45 16,-5-13 57-16,5 13-61 0,-3-14 50 0,3 14-52 15,0-19 56-15,3 8-61 0,1 1 7 0,2-1 3 16,2-1 4-16,1 1 11 0,1 0 3 15,1 2-3-15,1 0 2 0,-1 0-5 0,3 4 7 16,1-1 2-16,-2 0 0 0,-1 3-2 0,1 0-3 16,0 2 48-16,-13 1-61 0,22 1 43 0,-10 2-44 15,-2 0 48-15,2 4-56 0,-3-1 51 0,0 2-52 16,1 3 48-16,-4 0-48 0,-1 1 50 0,1-1-52 16,-4 1 57-16,-1 0-57 0,1 1 57 0,-2 1-49 15,-2-2 44-15,0 0-94 0,-2 3-11 0,0-4-94 16,-1 3-98-16,1-3-114 0,-1-2-96 15,0 0-443-15,5-9-500 0</inkml:trace>
  <inkml:trace contextRef="#ctx0" brushRef="#br0" timeOffset="208598.31">31191 7051 312 0,'1'-12'597'0,"1"1"-84"16,-2 11-105-16,1-21 28 16,-1 21-93-16,-1-21 25 0,1 21-104 0,-2-19 0 0,2 19-92 15,-3-15 7-15,-1 6-83 0,4 9 27 0,-9-11-79 16,9 11 41-16,-12-6-69 0,12 6 47 0,-15-1-68 16,15 1 51-16,-17 4-61 0,7 1 52 15,-1 0-53-15,0 1 49 0,0 2-53 0,1 1 55 16,-1 2-62-16,1-1 56 0,1 2-55 0,2 0 55 15,-1-2-51-15,3 3 60 0,-3-2-46 0,6 1 54 16,-2-2-48-16,4-10 59 0,-1 20-50 0,1-20 46 16,5 17-54-16,0-8 46 0,2-3-51 0,0 1 46 15,2-1-53-15,0-3 53 0,2 1-51 0,-11-4 42 16,24 1-48-16,-12-3 53 0,3-3-47 16,1-2 45-16,0-2-44 0,2-4 48 0,-1-1-46 15,-1-5 46-15,2-2-49 0,-2-3 9 0,-1 0 5 16,-2-3 12-16,1-1 43 0,0-5-44 15,-4 5 32-15,1-1-34 0,-3 1 32 0,-3 5-35 16,1-1 33-16,-4 5-34 0,-1 2 24 0,-1 2-37 16,0 1 29-16,-1 1-40 0,-1 4 34 0,-2 0-35 15,4 9 45-15,-11-8-25 0,11 8 34 0,-14 0-35 16,14 0 32-16,-16 6-32 0,8 3 30 0,-2 0-34 16,2 3 35-16,2 5-25 0,-1-2 3 0,0 6-1 15,0-2-5-15,4 3 4 0,-1 1 23 0,1-2-36 16,2 3 30-16,-1 0-35 0,2-3 29 0,2 1-29 15,2 2 15-15,0-2-83 0,2 0-11 0,0-1-109 16,4 0 12-16,-1-2-62 0,3 0-81 16,2-3-99-16,1-1-71 0,1-2-82 0,0-2-271 15,2-1-395-15</inkml:trace>
  <inkml:trace contextRef="#ctx0" brushRef="#br0" timeOffset="209430.77">31847 6916 71 0,'0'0'477'16,"-4"-15"-84"-16,4 15-29 0,-4-13-38 0,4 13-21 16,-8-11-18-16,8 11-25 0,-10-10-25 0,10 10-24 15,-11-4-18-15,11 4-26 0,-16-3-19 0,16 3-67 16,-15 3 43-16,6 1-64 0,-1 0 49 0,1 2-59 16,0 2 50-16,0-1-72 0,0 3 52 0,3 0-61 15,-1 0 54-15,1 3-3 0,2-1-16 0,2 1-15 16,2-1-7-16,0 0-6 0,2 0 0 0,2 2-5 15,5-2-6-15,0 1-5 0,2-3-8 0,6 2-27 16,-2-1-37-16,4-1-28 0,-1-4-61 16,-1-1-34-16,2-2-48 0,-1-1 3 0,0-3-31 15,1-3 34-15,-2 0 9 0,-1-3 57 0,0-3 18 16,0-2 46-16,-3 0 17 0,1-1 53 0,-5 0 5 16,0 1 40-16,-3-2 23 0,2 3 31 0,-3-3 1 15,-1 3 11-15,-1 1 14 0,-2 0 11 0,-1 10 8 16,2-17-3-16,-2 17-2 0,0-13-12 0,0 13-6 15,-2-10-5-15,2 10-1 0,0 0-4 0,-5-9-58 16,5 9 44-16,0 0-48 0,0 0 54 0,-11 8 0 16,11-8 0-16,-7 8-1 0,7-8-10 0,-4 15 3 15,1-6-1-15,1 2-9 0,2-11-5 0,-3 21-15 16,2-10 4-16,1 1-7 0,1-2-7 16,1 2-5-16,0 0-6 0,2-1 0 0,1 1-1 15,3-1-4-15,-1-1 4 0,4 0 4 0,0-1-4 16,1 0-2-16,-1-1 0 0,2-2-1 0,-2-2-4 15,1-2 0-15,1-1-6 0,-13-1 1 0,23-3-2 16,-13-1-1-16,2-4-3 0,-2 0-4 0,-1-1 3 16,-2-4-2-16,0 2-33 0,-1-3 42 0,-2 0-45 15,-3 0 46-15,-2 0-47 0,0-1 50 0,-5-2-55 16,-2-1 46-16,-1 6-57 0,-2-4 46 0,-1 3-27 16,1 3-33-16,1 0-49 0,-1 2-58 0,0 2-45 15,11 6-28-15,-20-5-37 0,20 5-32 16,-14 0-22-16,14 0-32 0,-13 8-387 0,13-8-272 15</inkml:trace>
  <inkml:trace contextRef="#ctx0" brushRef="#br0" timeOffset="209899.68">32323 6970 58 0,'0'0'651'0,"7"-12"-114"0,-7 12-99 0,9-12-35 16,-9 12-50-16,10-8-52 0,-10 8-48 0,13-8-43 16,-13 8-36-16,13-5-31 0,-13 5-30 15,16-1-22-15,-16 1-18 0,16 2-10 0,-16-2-16 16,17 6-2-16,-9 0-6 0,-8-6 3 0,14 9-6 16,-8 0 4-16,-6-9-5 0,8 16 5 0,-5-6-8 15,-3-10-1-15,4 17-2 0,-4-17-2 0,0 16-4 16,0-16-1-16,-3 15 0 0,3-15 2 0,-5 10 0 15,5-10-5-15,-7 10 5 0,7-10-8 0,-8 5 6 16,8-5-9-16,0 0-1 0,-13 1-3 0,13-1-2 16,0 0-26-16,-12-7 40 0,12 7 0 0,-6-10-7 15,6 10-2-15,-3-12-2 0,3 12-2 0,2-14-9 16,-2 14 0-16,6-18 2 0,-1 9-1 16,2-2-1-16,0 0 0 0,3 1 2 0,1-1-3 15,0 2-2-15,2-1 0 0,1 2-5 0,1 1 4 16,-1-1-2-16,2 3 1 0,-2 0-5 0,0 3 1 15,-1 1-7-15,0 1 5 0,-1 2 6 0,0 3 0 16,0-1-5-16,0 1 9 0,-2 5-6 0,2-2 2 16,-5 4 2-16,2-1 3 0,-2 3-3 0,-1-1 2 15,-1 1 0-15,-2 2 0 0,-1-1 2 0,0 0 4 16,-4 0-18-16,0 2-56 0,-2-3-64 0,-4 0-87 16,3 0-73-16,-3-3-83 0,2 0-86 0,-2 0-447 15,1-4-475-15</inkml:trace>
  <inkml:trace contextRef="#ctx0" brushRef="#br0" timeOffset="210413.2">33043 7012 200 0,'0'0'611'0,"4"-20"-74"16,-4 20-75-16,1-17-18 0,-1 17-67 0,0-16-33 0,0 16-50 15,-2-17-50-15,2 17-46 0,-2-15-42 0,2 15-34 16,-5-11-27-16,5 11-18 0,-6-9-18 0,6 9-15 16,-12-4-10-16,12 4-6 0,-13 1-8 15,13-1-6-15,-17 8 2 0,9-2-7 0,0 0-4 16,-1 1-5-16,0 1 7 0,2 2-4 0,-1 1-4 16,0 0-2-16,3 1 3 0,0-2 4 0,1 0-1 15,0 1 2-15,4-11-1 0,-2 21 3 0,2-21-3 16,0 18 3-16,0-18-4 0,6 15 4 0,-1-8-3 15,1 1-6-15,2-4-3 0,-8-4 0 0,16 9-5 16,-16-9-6-16,18 2-4 0,-18-2-11 0,20-4 6 16,-8-1 0-16,-1-1 0 0,1-3 9 0,0-1-5 15,1-5 13-15,0 1-3 0,-1-4 8 16,-2-1 0-16,0-1 6 0,-1-2-6 0,-1 1 8 0,0-7 13 16,-2 6 1-16,0-2-5 0,-3 3 16 15,-1 3 0-15,-1 1-2 0,1 2-15 0,-1 2 4 16,-1 13-9-16,-1-18 0 0,1 18 7 0,-5-9-1 15,5 9-9-15,0 0 8 0,-15 4-5 0,9 4 0 16,1 0 0-16,-3 3-2 0,3 2 3 0,-1 3 0 16,0 3 3-16,0 0-3 0,1 3 2 0,1-2-6 15,0 2 5-15,2-3-10 0,1 0 8 0,1 2-12 16,-2-2 9-16,4 1-3 0,-2-3-38 0,2 0-62 16,2-1-95-16,0 1-108 15,1-5-115-15,2 1-105 0,3-4-419 0,-4-2-515 0</inkml:trace>
  <inkml:trace contextRef="#ctx0" brushRef="#br0" timeOffset="210800.56">33322 6778 627 0,'1'-10'497'0,"-1"10"-82"0,1-15-66 0,-1 15-49 15,1-11-47-15,-1 11-37 0,0 0-15 0,0 0-17 16,0 0-22-16,0 0-19 0,0 0-21 0,0 0-18 15,7 7-14-15,-7-7-15 0,1 12-6 16,-1-12-15-16,1 15-19 0,-1-15-3 0,-1 15-5 16,1-15 5-16,-1 15-14 0,1-15 5 0,-3 15-10 15,3-15 7-15,-1 11-6 0,1-11 8 0,-4 10-8 16,4-10 4-16,0 0-8 0,-6 6 6 0,6-6-9 16,0 0 2-16,0 0-5 0,0 0 6 0,-12-5-8 15,12 5 5-15,0 0-1 0,-3-14 0 0,3 14-2 16,-2-14-1-16,2 14 2 0,2-14 2 0,-2 14-3 15,6-19-2-15,-2 11-4 0,1-1 2 0,1 1-3 16,2 2-1-16,1 0-1 0,-2 1-2 0,4 1 7 16,0 2-4-16,1 1 5 0,-1 2-1 0,2 1 1 15,0 4 4-15,2 1-6 0,-3 1 2 0,-1 2 1 16,3 2-1-16,-2 3 1 0,0 1 6 16,-3 1-2-16,-1 1-1 0,0 0 2 0,-3 0-8 15,-1 0 1-15,-3 0-4 0,-2 0-43 0,-3-1-100 16,-5 3-131-16,-3-2-177 0,-5 3-578 0,-4-4-645 15</inkml:trace>
  <inkml:trace contextRef="#ctx0" brushRef="#br0" timeOffset="211472.47">27225 7866 201 0,'-2'-13'497'0,"-1"1"-86"0,1 2-23 0,-2 0-26 16,0 0-22-16,4 10-35 0,-6-15-48 16,6 15-41-16,-4-12-33 0,4 12-22 0,-7-5-12 0,7 5-16 15,-10 2-13-15,10-2-12 0,-14 14-21 0,5-6-10 16,2 5-15-16,-3 3-11 0,-1 3-10 0,3 0-8 16,-2 3-6-16,2-1-7 15,1 2-4-15,3-1-5 0,-1 1-1 0,0 0 4 16,5-3-5-16,0 0 2 0,3-1 18 0,2 1-15 15,1-2-3-15,3-1-19 0,5-1-41 0,3-3-65 16,4-1-87-16,4-3-117 0,0-3-65 16,1-4-87-16,1-1-414 0,2-4-442 0</inkml:trace>
  <inkml:trace contextRef="#ctx0" brushRef="#br0" timeOffset="211679.93">27638 7896 178 0,'5'-10'508'16,"-1"2"-79"-16,-4 8 4 0,7-12-85 0,-7 12 7 15,2-10-106-15,-2 10 8 16,0 0-77-16,8-5 23 0,-8 5-72 0,0 0 39 0,0 0-70 16,1 12 51-16,-1-12-68 0,-1 17 44 15,1-4-70-15,-3-2 52 0,2 5-61 0,-3 1 35 16,2-1-57-16,0 2 43 0,0 0-61 0,-3 0 45 16,1-1-55-16,0 2 3 0,0-2-1 0,2-2-49 15,-2 0-68-15,1-1-42 0,-1-2-153 0,2-3-61 16,-2 1-84-16,4-10-450 0,-10 11-472 0</inkml:trace>
  <inkml:trace contextRef="#ctx0" brushRef="#br0" timeOffset="211880.41">27447 7896 367 0,'2'-12'420'0,"0"3"-30"0,1-1-38 15,4 1-27-15,-3 0-30 0,3 3-37 0,4-3-49 16,0 2-36-16,2 0-28 0,2 1-23 0,0 1-18 15,3 1-21-15,-1 3 35 0,0-1-65 0,3 2 35 16,-2 0-62-16,3 3 38 0,-2 0-59 0,2 2 44 16,1 2-46-16,-4 0 37 0,0 1-49 0,-5 1 31 15,1 1-96-15,-3-1-13 0,0 2-117 0,-3 0-12 16,-4-1-84-16,-2 0-42 0,-2-10-71 0,-2 22-239 16,-3-10-161-16</inkml:trace>
  <inkml:trace contextRef="#ctx0" brushRef="#br0" timeOffset="212065.84">27524 8097 97 0,'-12'6'422'0,"3"-2"-109"16,9-4 29-16,-13 8-76 0,13-8 54 0,-9 8-62 15,9-8 33-15,0 0-84 0,0 12 19 0,0-12-73 16,9 7 20-16,-9-7-69 0,18 7 24 0,-5-4-71 16,1 1 40-16,6-2-68 0,-2 0 47 0,4-1-65 15,1 0 47-15,0-1-58 0,3-1 9 0,3-1-108 16,-2 0-14-16,1-2-111 0,-1-1-24 0,-2-1-34 15,1-1-43-15,-4 0-82 0,-1-2-202 0,-1 0-120 16</inkml:trace>
  <inkml:trace contextRef="#ctx0" brushRef="#br0" timeOffset="212480.87">27993 7988 431 0,'0'0'361'0,"0"0"17"15,0-16-103-15,0 16 30 0,0 0-77 0,0 0 25 0,0 0-58 16,0 0 9-16,0 0-60 0,0 0 27 0,0 0-62 15,0 0 47-15,11 7-59 0,-11-7 51 0,4 12-59 16,-4-12 41-16,3 16-55 0,-3-16 52 0,3 20-56 16,-2-9 54-16,-1-11-62 0,0 23-6 0,0-23-5 15,-1 22-7-15,0-10-2 0,-1-2-6 0,-1 1-5 16,-1-2-7-16,1 0 4 0,3-9-6 0,-6 15-2 16,6-15-6-16,-8 13 3 0,8-13-2 15,-7 8-8-15,7-8-14 0,0 0-15 16,0 0-5-16,-14 0 21 0,14 0-22 0,-3-9 9 15,3 9-11-15,-3-12 5 0,3 12 38 0,3-18-43 16,-2 5 53-16,6-1-53 0,-1-2 51 0,5-1-51 16,0-1 51-16,1 2-48 0,0 0 50 0,1 1-56 15,2 0 56-15,-1 3-60 0,1 1 55 0,-2 4-55 16,2-1 56-16,0 3-57 0,-3 2 57 0,1 0-58 16,0 3 60-16,-1 1-54 0,1 3 51 15,1 1-55-15,-3 1 65 0,0 4-51 0,2 0 71 16,-4 1-45-16,0 0 59 0,0 3-51 0,-4-3 52 15,3 4-50-15,-5-2 40 0,2 1-45 0,-4-1-5 16,0 0-6-16,-1-1-26 0,0-12-45 0,-1 23 3 16,1-23-141-16,-4 19-56 0,4-19-148 15,-4 15-104-15,4-15-411 0,-4 10-504 0</inkml:trace>
  <inkml:trace contextRef="#ctx0" brushRef="#br0" timeOffset="212862.7">28435 7949 154 0,'0'0'589'0,"7"-13"-47"0,-7 13-123 16,5-9 8-16,-5 9-115 0,7-7-4 0,-7 7-93 16,0 0 23-16,0 0-83 0,13-1 29 0,-13 1-69 15,11 8 43-15,-5-2-66 0,1 3 45 16,0 0-68-16,1 3 38 0,0-1-57 15,-2 1 46-15,2 2-63 0,-1-1 39 0,0-2-60 0,-1 3 47 16,1-1-56-16,-2 0 43 0,2-2-49 0,-2 0 4 16,-2-2 1-16,2 0 9 0,0 0-4 15,-5-9 7-15,7 13 4 0,-7-13-1 0,7 10 3 0,-7-10 5 16,8 6 2-16,-8-6 0 0,0 0 1 16,13 0 0-16,-13 0-2 0,13-6 2 0,-7 1 3 15,0-3 0-15,2-2-2 0,1-2-3 0,0-1-5 16,0-1 1-16,2-3-6 0,-2-1-4 0,2 0-3 15,-3 0-1-15,1 1-13 0,-1 1-27 0,0 2-39 16,-2 1-51-16,-1-1-38 0,-1 5-16 0,3 1-127 16,-4-1-28-16,-3 9-75 0,7-10 3 0,-7 10-26 15,0 0-403-15,0 0-370 0</inkml:trace>
  <inkml:trace contextRef="#ctx0" brushRef="#br0" timeOffset="213783.94">29011 8000 301 0,'4'-14'507'0,"-4"14"10"0,2-14-95 0,-2 14 22 16,2-14-95-16,-2 14 15 0,0-12-108 0,0 12 9 15,-2-13-98-15,2 13 19 0,-1-11-92 16,1 11 30-16,-4-8-72 0,4 8 38 0,-8-6-62 15,8 6 40-15,-11-2-64 0,11 2 50 0,-13 3-65 16,13-3 52-16,-18 9-63 0,11-3 62 0,-4 2-59 16,2 0 55-16,-1 3-61 0,1 2 57 15,0-2-55-15,1 2 57 0,0-1-48 0,1 2 47 16,2-1-52-16,0 0 59 0,4-2-44 0,-2 1 50 16,3-12-47-16,0 20 12 0,4-10 1 0,0-2 0 15,0 1-2-15,1-2-4 0,4-1 4 0,-9-6 2 16,18 8-15-16,-18-8 42 0,19 3-59 0,-19-3 47 15,23-2-52-15,-10-2 45 0,-2-2-56 0,1-1 54 16,-1-2-54-16,1-2 55 0,-2-1-47 0,1-1 52 16,-2-1-49-16,-1 1 50 0,1-1-57 0,-3 0 59 15,0 2-54-15,-1 0 59 0,-1 1-52 16,-2 2 52-16,2-1-54 0,-4 10 39 16,1-12-40-16,-1 12 47 0,0 0-48 0,0 0 47 15,0 0-52-15,0 0 51 0,0 0-53 0,-10 4 53 16,10-4-50-16,-5 15 50 0,5-15-53 0,-3 21 53 15,2-10-48-15,1 0 54 0,-2 0-53 0,4 1 53 16,-1-1-53-16,3 1 54 0,0-2-44 0,1 2 44 16,4-2-51-16,0 0 52 0,0-1-51 0,4-1 44 15,-1-1-34-15,2-2 42 0,1-1-46 16,1-2 44-16,-2-1-47 0,4-3 39 0,-1-2-58 0,-1-1 48 16,2-4-58-16,1-3 49 0,2-4-61 15,-2-3 62-15,-1-2-42 0,-1-1 51 0,0-1-47 0,0-8 55 16,1 2-49-16,-5 1 55 0,-1-1-51 15,0 1 5-15,-1 3 6 0,-2-1 2 16,-2 5 2-16,-2 3 6 0,0 2 3 0,-1 2-6 16,-2 2-1-16,0 0 1 0,-2 12 2 0,-2-11 1 15,2 11 2-15,0 0-3 0,-12-4 5 0,12 4 2 16,-12 10 52-16,6-1-55 0,-2 2 49 0,0 3-42 16,-1 4 44-16,2 1-58 0,-1 1 50 0,0 1-49 15,3 0 50-15,-1 1-51 0,2-1 46 0,0-2-51 16,2-1 51-16,2 1-54 0,1-1 44 0,4-1-41 15,0-1 55-15,3 1-42 0,4-2 42 0,1-1-46 16,3-1 44-16,0-2-50 0,2-2 44 16,3-2-52-16,-3-3 44 0,1-2-66 0,1 0 39 15,1-5-64-15,-1-2 46 0,2-2-61 0,-2-1 53 16,-2-3-48-16,1-1 59 0,-3-2-44 16,-1 2 54-16,-2-1-44 0,-2-1 62 0,-2 2-55 15,-2 2 62-15,-2-2-52 0,-3 3 66 0,-2 9-55 16,5-16 55-16,-5 16-57 0,2-10 55 0,-2 10-61 15,0 0 58-15,-7-9-55 0,7 9 60 0,0 0-60 16,-6 7 59-16,6-7-58 0,-8 14 60 0,4-4-61 16,1 1 55-16,0 3-53 0,-3-1 58 15,3 1-59-15,-1 1 57 0,2-1-57 0,-1-1 59 0,2 0-61 16,0-1 61-16,1 0-56 0,1 0 61 16,0-1-95-16,3-1-19 0,0-2-158 0,0 0-97 15,-4-8-134-15,14 12-527 0,-14-12-590 0</inkml:trace>
  <inkml:trace contextRef="#ctx0" brushRef="#br0" timeOffset="213956.11">29816 7780 316 0,'-4'-9'589'0,"4"9"-74"0,-6-12-9 0,6 12-98 15,-5-9-77-15,5 9-66 0,0 0-59 0,-4-11-44 16,4 11-30-16,0 0 21 0,0 0-83 15,0 0 7-15,0 0-129 0,0 0-51 0,0 0-163 16,0 0-74-16,0 0-119 0,0 0-336 0,7 6-319 16</inkml:trace>
  <inkml:trace contextRef="#ctx0" brushRef="#br0" timeOffset="214497.54">30096 8000 79 0,'0'0'700'0,"-3"-12"-133"0,3 12-66 0,-3-11-30 16,3 11-124-16,-4-12 8 0,4 12-108 0,-6-12 5 16,6 12-96-16,-5-8 13 0,5 8-82 0,-7-7 32 15,7 7-80-15,-10-3 41 0,10 3-64 0,-12 1 46 16,12-1-64-16,-17 4 50 0,8 2-62 15,-1-1 57-15,0 1-56 0,-2 3 50 0,1 0-60 16,0 1 59-16,2 0-64 0,-3 2 56 0,3 0-59 16,1 0 60-16,2 0-54 0,-1-1 59 0,3-1-54 15,1 1 56-15,2 0-43 0,1-11 47 0,1 18-44 16,-1-18 50-16,8 16-58 0,1-8 52 0,-2-1-54 16,5-2 49-16,-1 1-49 0,1-4 43 15,1-1-51-15,2-1 58 0,-2-2-53 0,3-3 55 16,-1-1-49-16,2-4 42 0,1-1-52 0,-2-3 49 15,-1-2-51-15,0-5 50 0,-2 0-48 0,1-3 52 16,-2-2-53-16,0 1 41 0,-3-3-28 0,0 0 40 16,0-1-40-16,-3 0 1 0,0 7 9 0,-2-2 2 15,-1 6-2-15,0 2-5 0,1 1-8 16,-3 2-9-16,3 4 1 0,-4 9 1 0,0-13 12 16,0 13-7-16,0 0 6 0,0 0 3 0,0 0 31 15,-13 7-32-15,9 3 52 0,0 1-56 16,-1 2 47-16,1 2-48 0,-2 2 51 0,1 3-51 15,1-2 38-15,0 0-41 0,2 1 47 0,-1 1-46 16,2-1 44-16,0-1-49 0,1 2 46 0,2-1-48 16,2-1 18-16,2 2-32 0,3-3-8 0,3 0-100 15,2 0 0-15,2-3-71 0,5 2-78 0,2-2-95 16,1-1-76-16,-1-5-462 0,-1-1-496 0</inkml:trace>
  <inkml:trace contextRef="#ctx0" brushRef="#br0" timeOffset="-214582.95">30879 7908 298 0,'4'-11'469'16,"-1"2"-58"-16,-1-1-36 0,-2 10-17 0,3-18-30 16,-3 18-48-16,0-17-47 0,0 17-32 0,-3-16-35 15,3 16-66-15,-5-13 27 0,5 13-68 0,-8-10 38 16,8 10-61-16,-11-5 37 0,11 5-56 0,-12-2 44 15,12 2-12-15,-15 1-11 0,15-1-5 0,-14 5-8 16,6 0-5-16,8-5-2 0,-14 13-4 0,14-13 1 16,-10 12-6-16,10-12-2 0,-8 17 6 15,8-17 2-15,-2 14 3 0,2-14-3 0,4 14 2 16,-4-14-4-16,7 16-1 0,0-8 1 16,1-1-1-16,0 1 1 0,3-1 0 0,-1 0 0 15,1 0-3-15,-2 2 3 0,2-3-5 0,-1 4 4 16,-1-3-7-16,-2 1-2 0,1 0-1 0,-2 0 3 15,-1 1 1-15,-1-1 7 0,-4-8 6 0,3 17 10 16,-3-17 7-16,-4 16 1 0,0-8 5 0,-3 0 0 16,-1-3-54-16,-1 1 57 0,-1-1-48 0,-6-1 51 15,4-2-55-15,-4-1 53 0,2 1-56 0,-2-4 47 16,-1 1-53-16,-2-1 32 0,0-3-82 0,2 0-7 16,1-1-88-16,0-1-99 0,2-2-111 0,1 1-99 15,4 0-502-15,1-1-564 16</inkml:trace>
  <inkml:trace contextRef="#ctx0" brushRef="#br0" timeOffset="-214282.81">31112 7652 533 0,'0'0'618'0,"10"-12"-117"16,-10 12-114-16,6-7 7 0,-6 7-103 0,0 0 8 15,0 0-99-15,0 0 23 0,0 0-83 16,9 3 37-16,-9-3-67 0,0 16 24 16,0-16-57-16,-1 21 46 0,-1-8-60 0,-1 4 47 15,0 0-43-15,0 3 42 0,-4 1-45 0,4 1 33 16,-3-1-38-16,1 1 29 0,0-1-42 0,0 2 31 16,-1-3-42-16,2 1 31 0,0-4-27 0,1 1 24 15,1-1-31-15,-1-1 17 0,3-3-34 0,0 1 30 16,2-2-35-16,0-1 16 0,2 0-61 0,1 0 7 15,4 0-74-15,0-3-9 0,0 1-103 0,2-3 4 16,0-3-69-16,-1 2-76 0,3-3-83 0,-1-2-64 16,0 0-466-16,2-5-556 0</inkml:trace>
  <inkml:trace contextRef="#ctx0" brushRef="#br0" timeOffset="-214086.08">30902 7855 344 0,'-10'-4'504'0,"10"4"-85"16,0 0-70-16,0 0-42 0,14-4-54 0,-14 4-52 15,16 0-49-15,-5 3-29 0,4-2-26 0,1 1-40 16,3-1-39-16,1 1-80 0,0 0-51 0,1 1-32 16,5 1-8-16,-2-2-71 0,2 1-24 15,-1-1-38-15,2 0-214 0,0-1 8 0</inkml:trace>
  <inkml:trace contextRef="#ctx0" brushRef="#br0" timeOffset="-213394.28">31458 7856 234 0,'0'0'391'0,"7"-10"-2"0,-7 10-27 15,3-9-12-15,-3 9-13 0,2-11-30 0,-2 11-39 16,0-12-13-16,0 12-23 0,-3-10-22 0,3 10-73 16,-4-7 34-16,4 7-76 0,-10-8 44 0,10 8-78 15,0 0 46-15,-18-1-66 0,8 5 45 0,1 0-63 16,0 0 51-16,-4 3-61 0,2 2 58 15,-1 0-62-15,1 2 46 0,-2 0-11 0,0 5-1 16,2-2-7-16,2-2-7 0,-1 2-13 16,2 0 5-16,2-2-6 0,0 1 1 0,3 0 1 15,0-2-5-15,-1 0 5 0,4-11-10 0,4 18-41 16,-1-7 59-16,2-4-50 0,1 0 49 0,2 0-53 16,1-2 48-16,0 0-41 0,-9-5 54 0,20 3-56 15,-20-3 51-15,19-1-12 0,-7-3-4 0,-2 1-4 16,0-2-7-16,2-3-5 0,-2-2-1 0,0 1 0 15,0-3 3-15,-1 1 4 0,0-2-2 0,-1 0-2 16,0 1-1-16,-5 2-5 0,3 0 0 0,-3 2-1 16,1-1-5-16,-4 9-1 0,4-13 4 0,-4 13-1 15,0 0-1-15,0 0 0 0,0 0 0 16,-4-9 9-16,4 9-1 0,0 0 4 0,-7 10-2 16,7-10 7-16,-6 12-4 0,6-12 1 0,-2 15 9 15,2-15-2-15,-1 15-2 0,1-15 2 0,2 17 1 16,-2-17 2-16,8 18 1 0,-3-10-4 0,3-1-3 15,3 3 0-15,-1-2-1 0,3-1-1 0,1 0-6 16,0-2-19-16,2-1-21 0,-1 0-29 0,2-3-20 16,-3 0-41-16,1-2-13 0,3-2-27 0,-3-1 11 15,2-2-11-15,-2-2 23 0,3-4-14 0,-3-1 45 16,2-2-9-16,-3-1 48 0,3-4-22 0,-3-2 42 16,0-1-11-16,-3 0 40 0,1-1-15 0,-3 2 16 15,-2 0 12-15,-1-1 28 0,-3 3 29 16,0 1 51-16,-2 3 13 0,1 3 33 0,-2-1-14 15,0 2-14-15,0 12-7 0,-2-18 0 0,2 18-3 16,-4-10-3-16,4 10 3 0,0 0-9 0,0 0-49 16,-13 2 45-16,13-2-2 0,-6 12-4 0,0-3-3 15,2 3 4-15,0 1 0 0,0 1-8 0,0 3-9 16,1 0-2-16,-1 0-14 0,-1 1 5 0,1 0-9 16,1 1-5-16,1-2-7 0,-1 2-3 0,2-1-4 15,1-1-11-15,0 0 7 0,1-1-7 0,2 1 1 16,1-3 2-16,1 1-1 0,2-1-4 0,0-2-2 15,2 0-19-15,0-3-29 0,2 0-49 0,-1 0-58 16,2-3-84-16,-3 0-92 0,1-3-71 0,1 0-61 16,-11-3-80-16,20 1-287 0,-20-1-360 15</inkml:trace>
  <inkml:trace contextRef="#ctx0" brushRef="#br0" timeOffset="-213202.65">31714 7879 642 0,'-12'-4'547'0,"12"4"-92"0,-14-8-38 0,14 8-72 0,-7-6-76 16,7 6-42-16,0 0-44 0,0 0-29 0,9-6-40 0,-9 6-17 15,17 1-30-15,-17-1-9 0,25 1-43 0,-10-1-38 16,3 1-55-16,1 2-25 0,0 0-52 16,1-2-7-16,-1 1-47 0,1 1 1 0,-2-2-28 15,1 2-46-15,-3-2-43 0,-1 1-239 0,-2-1-80 16</inkml:trace>
  <inkml:trace contextRef="#ctx0" brushRef="#br0" timeOffset="-212866.99">32022 7889 245 0,'0'0'234'0,"0"0"-13"0,0 0-4 16,0 0 5-16,0 0-28 0,8 6 10 0,-8-6-18 15,0 0 21-15,0 0-21 0,0 0 10 16,9 5-35-16,-9-5-1 0,0 0-32 0,12 4-6 0,-12-4-15 16,0 0-1-16,14 4-18 0,-14-4 4 0,14 1-14 15,-14-1 6-15,14 2-12 0,-14-2 6 16,14-2-8-16,-14 2-4 0,13-2-5 0,-13 2-1 15,12-7 0-15,-12 7-13 0,10-6 2 0,-10 6 0 16,8-10-14-16,-8 10 15 0,2-10-3 0,-2 10-3 16,3-13 0-16,-3 13-6 0,-3-10 0 0,3 10 1 15,-5-11-10-15,5 11-4 0,-8-9-5 0,8 9-4 16,-12-9-1-16,12 9-6 0,-14-2-2 0,14 2 0 16,-18 1-5-16,18-1 1 0,-18 5 2 0,8 1 1 15,1-1 0-15,0 1 3 0,-1 4-3 0,2 0 6 16,1-1-3-16,1 2 4 0,0 0-1 15,2-1 0-15,1 1-2 0,1 1 1 0,2-1-1 0,1 0-4 16,3 0 6-16,1 0-7 0,3 2-17 16,1-3-31-16,1 0-33 0,2 0-62 0,1-1-60 15,3 0-77-15,2-2-41 0,1 0-68 0,1-1 27 16,2-1-57-16,2-1-363 0,-2-3-294 0</inkml:trace>
  <inkml:trace contextRef="#ctx0" brushRef="#br0" timeOffset="-212633.99">32491 7775 87 0,'2'-14'557'0,"0"4"-79"0,-2 10-82 16,5-14-8-16,-5 14-34 0,7-12-33 0,-7 12-58 15,9-5-22-15,-9 5-25 0,12 2-10 16,-12-2-12-16,16 10-20 0,-6 0-3 0,-1 4-22 16,-1-1 21-16,3 3-45 0,-4 3 5 0,1 1-22 15,0 1 14-15,-2 0-24 0,-2 2 13 0,-2 1-20 16,1 0 2-16,-3 2-2 0,-3-1-16 0,-2 5-9 15,-1-2-13-15,-5 1-10 0,-4 4-7 0,-5-2-30 16,-6 1 20-16,-1-3-40 0,-8 0-32 0,-2-4-109 16,-12 2-31-16,-6-5-174 0,-2-1-146 0,-6-5-261 15,-5-5-363-15,-6-5-744 0</inkml:trace>
  <inkml:trace contextRef="#ctx0" brushRef="#br0" timeOffset="-159085.58">20951 1006 1 0,'-13'2'687'0,"13"-2"-186"15,0 0-111-15,-14 2-43 0,14-2-29 0,0 0-44 16,-12 3-42-16,12-3-40 0,0 0-39 0,0 0-26 16,0 0-9-16,0 0 3 0,0 0 2 0,0 0 3 15,17 6-8-15,-4-6-11 0,6 1-11 0,3 0-6 16,1-1-16-16,5 1 4 0,3-1-13 15,-2 0 8-15,4 0-19 0,-1 0 5 0,5 1-22 16,-3-1 11-16,-3-1-22 0,1 2 14 0,-1-2-20 16,-2 1 18-16,-2-1-28 0,0 1 29 0,-5-1-35 15,-3 0 18-15,-1-1-14 0,-2 1 12 0,-3 0-19 16,0 0-6-16,0-1-54 0,-2-2-68 0,1 1-33 16,-12 3-61-16,15-8-56 0,-15 8-34 0,12-11-60 15,-12 11-28-15,6-12-83 0,-6 12-288 0,2-13-284 16</inkml:trace>
  <inkml:trace contextRef="#ctx0" brushRef="#br0" timeOffset="-158792.78">21581 574 168 0,'0'-13'518'0,"0"1"-69"0,-2 1-74 0,2 11 20 15,0-20-8-15,0 20-38 0,-1-17-60 0,1 17-47 16,0-13-58-16,0 13-21 0,0 0-49 0,0-15-6 15,0 15-19-15,0 0 15 0,0 0-23 0,0 0 25 16,0 0-38-16,0 0 25 0,-1 14-12 16,0-4-3-16,1 3-12 0,-2 0-6 0,2 5 14 15,-2 0-22-15,1 2 13 0,-1 4-23 0,1 0 16 16,0 2-33-16,0 0 15 0,-2-2-18 16,2 1 9-16,-1-1-24 0,1 0 18 0,-1-1-16 15,0-3 11-15,2-1-16 0,-1-1 15 0,0 0-21 16,1-1-17-16,0-2-69 0,0-3-57 0,0-1-54 15,0-11-36-15,0 20-46 0,0-20-62 0,1 14-68 16,-1-14-120-16,0 0-351 0,8 6-441 0</inkml:trace>
  <inkml:trace contextRef="#ctx0" brushRef="#br0" timeOffset="-158092.56">21630 515 521 0,'0'-16'454'0,"0"16"-53"0,-2-11-19 15,2 11-36-15,0 0-45 0,2-14-65 0,-2 14-44 16,0 0-44-16,2-14-27 0,-2 14-26 0,8-7-17 16,-8 7-18-16,11-7-6 0,-1 5-13 0,3-1-7 15,0 1-7-15,3 0 1 0,5 0-6 16,5 1-2-16,2 0 0 0,2-1 0 0,2 2-4 15,7 0 0-15,0 2-5 0,-3-2 7 0,-3 0-10 16,-2 0 4-16,-2 1-6 0,-2-2 3 16,-3 2-3-16,-3-2 8 0,-1 1-5 0,-4 0 17 15,-1 0 1-15,-2 0 15 0,-13 0-2 0,24 0 13 16,-24 0-15-16,19 0 6 0,-19 0-12 16,16 0 3-16,-16 0-21 0,14 0 9 0,-14 0-19 0,0 0-3 15,15 0-15-15,-15 0 14 0,0 0-11 16,13 5 5-16,-13-5-10 0,5 7 16 0,-5-7-8 0,4 10 9 15,-4-10-7-15,1 16 8 0,-1-16-13 16,0 22 22-16,1-9-1 0,-2 1 0 0,1 3-4 16,0 0 0-16,0 2 1 0,0 0 1 0,-1 2-3 15,1 3 3-15,0 2-6 0,0-1 3 0,0 2 4 16,0-2-5-16,1 1-2 0,0 0-3 16,-1 0 4-16,3-1-1 0,-2-1 0 0,0-1 3 15,1-3-4-15,-1-1 3 0,2 1 1 0,-2-3-2 16,0 1 2-16,2-3-6 0,-2-1 6 0,1-2 2 15,0 1 0-15,-2-13-1 0,1 20 2 0,-1-20-4 16,1 16 0-16,-1-16 10 0,3 14-2 0,-3-14-3 16,1 12-2-16,-1-12 0 0,0 0 5 0,1 13 0 15,-1-13-2-15,0 0 1 0,2 11-11 0,-2-11 15 16,0 0 8-16,0 0 0 0,6 9-4 16,-6-9-4-16,0 0-4 0,17 2-4 0,-17-2 1 15,19 0-4-15,-4 0-1 0,1 0-5 0,5 0 4 16,2 0-1-16,5 1 2 0,2-1-7 15,0 2 2-15,6 0 1 0,0-1 2 0,-2 3-2 16,-3-3 3-16,5 2-1 0,-7 0-33 0,1-1 38 16,-2 0 3-16,-3 0-4 0,-2 0-1 0,-3 0 2 15,-1-1-2-15,-3 0-14 0,0-1-28 0,-3 0-36 16,-13 0-51-16,21 0-61 0,-21 0-70 0,18-2-71 16,-18 2-80-16,12-6-51 0,-12 6-346 0,7-8-332 15</inkml:trace>
  <inkml:trace contextRef="#ctx0" brushRef="#br0" timeOffset="-157753.09">22974 466 511 0,'0'0'557'0,"-1"-20"-82"0,1 20-66 0,-2-12-66 0,2 12-76 16,-1-11-66-16,1 11-48 0,0 0-38 16,0 0-25-16,0 0-8 0,0 0 1 0,0 0-12 15,0 0-4-15,-4 17-13 0,3-6 4 16,0 3-5-16,1 2 7 0,-2 1 4 0,1 3-1 16,0 0 0-16,-2 5-13 0,3-1 0 0,-1 1-9 15,1 0-9-15,-1 0-5 0,0 0-1 0,1 1-4 16,-2-2-1-16,2-4-5 0,0 1-3 0,0 0-4 15,0-1 1-15,0 1 1 0,2-4-1 0,-2 3-5 16,1-3-38-16,0-1-47 0,0-1-64 0,2-2-47 16,-2-1-52-16,2-1-90 0,-1-2-50 0,2 0-114 15,-4-9-227-15,9 12-229 0</inkml:trace>
  <inkml:trace contextRef="#ctx0" brushRef="#br0" timeOffset="-156960.75">23071 458 149 0,'0'-12'463'0,"0"12"-61"0,0-20-40 16,0 20-51-16,0-15-47 0,0 15-53 0,4-13-46 0,-4 13-41 15,6-12-27-15,-6 12-25 16,14-9-8-16,-3 4-12 0,1 1-9 0,2 1-7 15,4-2-2-15,0 3-6 0,3 0-3 0,2-1-2 16,2 1-4-16,0 1-5 0,1 0 3 0,2 0 2 16,1 0 0-16,-1-1-26 0,0 1 38 0,-2 0 4 15,-4-1 11-15,1 2 10 0,-1-1 18 0,-4 0 13 16,1 1 17-16,-4-1-7 0,-1 0 8 0,-1 1-15 16,0-2 4-16,-13 2-24 0,19-1 0 0,-19 1-45 15,18-1 24-15,-18 1-27 0,15-2 0 0,-15 2-24 16,13 0 1-16,-13 0-12 0,11 3 6 0,-11-3-7 15,12 5 9-15,-12-5-10 0,9 10 14 0,-4-3 5 16,0 2 21-16,-1-1-15 16,1 5 29-16,0 0-26 0,-1 1 28 0,-1 1-15 15,1 3 28-15,-2-1-8 0,1 1-8 0,-1 0 6 16,1 5-3-16,1 0-15 0,-2-1 4 0,1 2-15 16,-2 0 10-16,2 2-12 0,-2-1 8 0,0 1-10 15,1-1-3-15,-1 0-9 0,1 2 6 0,0-2 2 16,-1-1-4-16,0 1-3 0,1-1 3 0,-1-4 2 15,-1 1-3-15,1-1 1 0,-1 1-1 0,1-1-10 16,1-2 19-16,-2 1-13 0,2-2 14 0,-2 0-11 16,1-4 9-16,-1 0-14 0,0-1 7 0,0 1-4 15,0-13 9-15,2 18-22 0,-2-18-12 0,0 15-20 16,0-15-19-16,1 13-19 16,-1-13-24-16,0 0-18 0,-1 16-16 0,1-16-18 15,0 0-24-15,0 0-17 0,1 14 1 0,-1-14 6 16,0 0 15-16,0 0 14 0,0 0 16 0,-1 11 35 15,1-11-2-15,0 0 37 0,0 0-5 0,0 0 40 16,0 0 0-16,0 0 29 0,0 0 2 0,0 0 26 16,0 0-9-16,0 0 18 0,0 0 11 0,0 0 11 15,0 0 4-15,0 0 12 0,0 0 7 0,0 0 7 16,0 0-9-16,0 12 2 0,0-12 6 0,0 0-5 16,0 0 4-16,0 0-1 0,0 0 0 15,0 0-4-15,0 0-4 0,0 0-11 0,0 0-3 16,0 0-7-16,0 0-5 0,0 0-7 15,0 0-1-15,0 0 7 0,0 0 10 0,0 0 9 16,6 7 3-16,-6-7-4 0,10 2-8 0,-10-2-8 16,21 3-9-16,-8 0-11 0,3-2 4 0,3 1-1 15,7 0-4-15,2 1-3 0,4-2-4 0,5-1-6 16,4 2 0-16,0-2-20 0,1 0-28 0,0 0-49 16,-1-2-55-16,-3 1-73 0,1-2-101 0,-5 0-99 15,-1-2-368-15,-8 0-311 0</inkml:trace>
  <inkml:trace contextRef="#ctx0" brushRef="#br0" timeOffset="-156339.69">21835 622 323 0,'0'0'365'0,"0"0"-34"0,0 0-6 16,-10 2-53-16,10-2-20 0,0 0-32 0,0 0-22 16,0 0-37-16,0 0-16 0,-10 4-19 0,10-4-13 15,0 0-16-15,0 0-11 0,0 0-14 0,0 0-10 16,0 0-6-16,0 0-6 0,0 0 2 15,0 0 1-15,0 0 7 0,0 0-7 16,0 0-1-16,0 0-11 0,11 7 7 0,-11-7-8 16,14 2-12-16,-14-2-3 0,21 1-1 0,-8 1-5 15,-13-2-5-15,24 0-4 0,-24 0-27 0,23 0-27 16,-12-2-39-16,-11 2-46 0,21-1-42 0,-21 1-37 16,18-3-99-16,-18 3-40 0,14-3-72 0,-14 3-227 15,10-8-155-15</inkml:trace>
  <inkml:trace contextRef="#ctx0" brushRef="#br0" timeOffset="-156095.75">21926 520 212 0,'0'0'341'0,"0"0"-54"0,0 0-33 0,0 0-33 15,0 0-7-15,0 0-5 0,0 0-1 0,0 0-6 16,-8 6-8-16,8-6-31 0,0 0-16 0,0 12-23 15,0-12-15-15,0 13-9 0,0-13-24 0,0 15-3 16,0-15-15-16,0 19-5 0,0-19-10 0,1 20-8 16,-1-20-6-16,0 21-3 0,0-21 4 0,2 22-11 15,-2-10-25-15,0-1-27 0,0-11-41 16,0 23-54-16,1-13-72 0,-1-10-66 0,0 20-39 16,0-20-90-16,0 18-241 0,0-18-147 0</inkml:trace>
  <inkml:trace contextRef="#ctx0" brushRef="#br0" timeOffset="-155676.22">22060 555 391 0,'0'0'378'0,"0"0"-45"0,0 0-28 15,-1-10-52-15,1 10-32 0,0 0-45 0,0 0-30 16,0 0-30-16,0 0-26 0,0 0-23 0,0 0 5 16,0 0 6-16,0 0 16 0,0 0 3 0,0 0 3 15,0 0-1-15,0 0-2 0,2 14-11 0,-2-14-16 16,3 12-3-16,-3-12-8 0,0 16-5 16,0-16-14-16,4 15-2 0,-4-15-8 0,1 17-2 15,-1-17-4-15,0 15 8 0,0-15-18 0,3 17-21 16,-3-17-22-16,2 16-40 0,-2-16-59 0,1 17-70 15,-1-17-84-15,3 12-57 0,-3-12-103 0,1 12-242 16,-1-12-192-16</inkml:trace>
  <inkml:trace contextRef="#ctx0" brushRef="#br0" timeOffset="-155176.25">22022 567 265 0,'0'0'348'15,"0"0"-79"-15,0 0-15 0,0 0-68 16,-1-11-30-16,1 11-35 0,0 0 0 0,0 0-17 0,0 0 33 15,0 0-12-15,2 10 23 0,-2-10-3 0,3 11 6 16,-3-11-14-16,4 14-21 0,-4-14-9 0,2 16-5 16,-2-16-10-16,4 17-7 0,-4-17-12 15,2 18-6-15,-2-18-11 0,3 19-8 0,-3-19-9 16,2 17-6-16,-2-17-5 0,3 14-7 16,-3-14-3-16,1 14-1 0,-1-14-4 0,3 11 2 15,-3-11 2-15,0 0 3 0,-1 14 1 0,1-14 13 16,0 0 22-16,2 10 23 0,-2-10 14 0,0 0 8 15,0 0-7-15,0 0-15 0,0 0-4 0,0 0-19 16,0 0 0-16,14-4-24 0,-14 4 13 0,9-11-20 16,-4 3-4-16,2-1-2 0,-2 2-2 0,0-3-1 15,2 1 0-15,-1 0-4 0,-1-2-4 16,1 1 0-16,-1 2-8 0,2-2 10 0,-2 1-7 16,-1 0-25-16,-1 1 31 0,3 1-34 0,-6 7 27 15,6-13-28-15,-6 13 7 0,8-11-53 0,-8 11-31 16,5-9-60-16,-5 9-45 0,0 0-45 0,5-11-53 15,-5 11-60-15,0 0-27 0,5-8-47 16,-5 8-266-16,0 0-212 0</inkml:trace>
  <inkml:trace contextRef="#ctx0" brushRef="#br0" timeOffset="-154758.4">22222 621 176 0,'0'0'479'0,"0"0"-127"0,0 0-26 15,0 0-59-15,0 0-38 0,0 0-47 0,-7 6-33 16,7-6-40-16,0 0-16 0,0 0-27 0,0 0-5 16,0 0-21-16,0 0 2 0,10 4-13 0,-10-4-2 15,0 0-1-15,0 0 1 0,14 0-9 0,-14 0 4 16,0 0-9-16,13-4 6 0,-13 4-8 0,7-6 8 15,-7 6-6-15,7-7 1 0,-7 7 8 0,5-9 6 16,-5 9 7-16,3-12 10 0,-3 12 9 0,1-10 4 16,-1 10 0-16,0 0-6 0,-3-14-8 15,3 14-6-15,-5-9-6 0,5 9-8 16,-6-6-9-16,6 6-8 0,0 0-1 0,-13-2 1 16,13 2-16-16,-10 4 20 0,10-4 2 0,-8 8-1 15,8-8-3-15,-6 13-1 0,6-13-2 0,-5 14 5 16,5-14-1-16,-2 17 1 0,2-17 0 0,4 18 0 15,-1-7 2-15,0-2-8 0,3 0 8 0,3 1 3 16,1 0-4-16,3-1 1 0,1-3-2 0,6 2-21 16,0-1-29-16,1-3-54 0,-2 1-65 0,2-3-97 15,-2-2-87-15,0 0-125 0,-2-2-216 0,0-2-190 16</inkml:trace>
  <inkml:trace contextRef="#ctx0" brushRef="#br0" timeOffset="-153928.06">21243 405 385 0,'0'0'384'0,"0"0"-56"16,0 0-51-16,0 0-37 0,0 0-43 0,0 0-37 15,0 0-32-15,0 0-28 0,0 0-15 0,0 0-10 16,0 0-11-16,0 0-4 0,0 0-4 0,0 0 4 16,0 0-3-16,0 0 3 0,0 0-6 0,0 0-7 15,3 10-4-15,-3-10-4 0,0 0-4 0,0 0-5 16,0 0-4-16,1 10 4 0,-1-10 5 16,0 0 12-16,0 0 7 0,0 0 20 0,0 0 17 15,0 0 7-15,0 0-30 0,0 0 15 16,0 0-1-16,0 0 3 0,0 0-18 0,-4-10 17 15,4 10-25-15,-2-13 8 0,2 13-18 0,-3-16 29 16,3 16-13-16,-2-16 37 0,2 16-30 0,-3-14 25 16,3 14-31-16,-1-12 20 0,1 12-51 0,0 0 9 15,-1-15-44-15,1 15 29 0,0 0-50 16,0 0 15-16,-3-9-14 0,3 9 36 0,0 0-31 16,0 0 32-16,-1 14-21 0,1-14 33 0,-1 19-11 0,1-19-4 15,-2 25-1-15,2-11-9 0,-1 3-15 0,0 0-25 16,1 2-73-16,-2 0-78 0,1 0-84 15,0 1-134-15,0 0-180 0,1 2-408 0,-2 0-591 16</inkml:trace>
  <inkml:trace contextRef="#ctx0" brushRef="#br0" timeOffset="-151412.22">21027 986 86 0,'0'0'247'16,"-13"-1"-42"-16,13 1-15 0,0 0-37 0,-12-2 23 16,12 2-35-16,0 0 0 0,0 0-38 0,-13-2 6 15,13 2-25-15,0 0 10 0,0 0-30 0,0 0 7 16,0 0-24-16,-14 2 12 0,14-2-13 0,0 0 28 16,0 0 19-16,0 0 22 0,0 0-1 0,10 3 6 15,-10-3-10-15,19 4-8 0,-6-3-6 16,4 2-8-16,1-2-11 0,1 1-5 0,3-1-9 15,-1 2-10-15,4-2-9 0,0 0-12 16,2 1 3-16,0-1-8 0,0 2-2 0,-1-2-3 0,-4 1-3 16,0-2-5-16,-2 1 5 0,-2 0-5 15,-2-1 5-15,-2 0-3 0,-14 0-1 0,24 1-1 16,-24-1 7-16,19 0-7 0,-19 0-3 0,16 1 1 16,-16-1 0-16,14 0-11 0,-14 0-1 0,0 0-4 15,0 0 0-15,0 0-3 0,0 0 3 0,0 0 2 16,0 0-1-16,-14-2-1 0,14 2 4 0,-22-2-11 15,7 2 12-15,-5-3 1 0,1 2 1 0,-1-1-2 16,-3-1 0-16,0 2 0 0,-3 0 1 16,1-2-2-16,-1 2 0 0,4-1 0 0,3 1 0 15,-1-1-5-15,3 1 1 0,3 1-3 16,1-1-5-16,13 1-6 0,-23-2 1 0,23 2-6 16,-18 0 8-16,18 0 6 0,0 0 8 15,0 0-3-15,0 0 6 0,0 0 0 0,0 0 1 0,13 4-3 16,0-2 5-16,1-1-1 0,3 0-1 0,3 0-2 15,0 1 0-15,1 0 1 0,2-1 1 0,4-1-3 16,-2 1 5-16,3 2-3 0,-3-1-1 0,2-1 3 16,-4 0-1-16,-2 1 0 0,-1-1 0 0,-3 0 3 15,-1 0 9-15,-2-1-2 0,-3 1 3 0,-11-1-1 16,22 1-3-16,-22-1-3 0,14 0-5 16,-14 0-7-16,0 0 2 0,0 0-2 0,0 0 2 15,0 0-2-15,-17-2 3 0,5 1-7 16,-4 0 9-16,-2 0-2 0,-2-1 3 0,-6 0-2 15,0-1-6-15,-3 0 13 0,0 3-2 0,0-3-4 16,-1 1 5-16,2 1-4 0,1 0 1 0,5 0-8 16,0-1 2-16,2 1-5 0,2 1-2 0,3-1-9 15,2 1-5-15,13 0-2 0,-21 0 8 0,21 0 4 16,-14 1 9-16,14-1 6 0,0 0 6 0,0 0 0 16,0 0 2-16,7 10 5 0,5-9-5 0,2-1-6 15,3 3 5-15,2 0-4 0,2-2 1 16,5 2-1-16,1-2-4 0,2 0-5 0,1 1 0 15,-1-1-27-15,0 1-48 0,1-1-70 0,-3 0-109 16,-1-1-99-16,-3 2-484 0,-2-3-382 0</inkml:trace>
  <inkml:trace contextRef="#ctx0" brushRef="#br0" timeOffset="-150509.79">22538 1144 338 0,'-18'-6'305'0,"18"6"-55"16,-14-4-2-16,14 4-38 0,-13-3-22 0,13 3-49 0,-9-4-19 16,9 4-39-16,0 0-9 0,-12-1-25 15,12 1 3-15,0 0-14 0,0 0 22 0,0 0 18 16,0 0 24-16,0 0-2 0,16 1-3 0,-2 2-14 16,3 0-5-16,3-1-2 0,5 0-13 0,-1 1-4 15,3 1-9-15,0-3 8 0,2 1-7 0,0 0-7 16,2 0-5-16,-2 0-6 0,1-1-6 0,-1 0-2 15,-2 0 0-15,0 1-8 0,-7-1 3 0,0 0 0 16,-4-1 6-16,-2 0 7 0,-1 0 1 16,-13 0-3-16,22 0-13 0,-22 0-7 0,14-2-8 15,-14 2-9-15,0 0-1 0,0 0-7 16,0 0-1-16,-9-9-7 0,-1 7 5 16,-3 0 2-16,-5-2 4 0,-2 1 6 0,-5 1-1 0,1-1 0 15,-4-1 1-15,0 1 4 0,0 0-1 16,-1 0 1-16,1 1 3 0,2 0-4 0,0-1 1 0,7 2 2 15,0 0-9-15,3 0-14 0,2 1-1 0,1-1 8 16,13 1-5-16,-20-1 4 0,20 1 11 0,-14 0 5 16,14 0 7-16,0 0 4 0,0 0-3 0,0 0 4 15,13 5 3-15,-13-5-5 0,25 4-1 16,-8-3 4-16,2 0 1 0,1 0-1 0,2-1 8 16,6 1-4-16,2-1-3 0,-1 2-5 0,3-4-1 15,0 2 0-15,-1 0-3 0,-1-1 3 16,-3 1 0-16,-4-1 2 0,-1 1 7 0,-4-1 6 0,-3 1-3 15,-1-1 3-15,-14 1-5 0,23-1-12 16,-23 1-14-16,13-3-14 0,-13 3-18 0,0 0-19 16,0 0-19-16,-11-4-40 0,11 4-43 0,-25-3-70 15,9 2-26-15,-4-1-100 0,-2 2-275 0,-3-1-146 16</inkml:trace>
  <inkml:trace contextRef="#ctx0" brushRef="#br0" timeOffset="-121876.19">8537 1403 275 0,'0'0'434'0,"0"0"-121"0,0 0-24 0,0 0-53 16,-13 0-36-16,13 0-6 0,0 0 4 16,0 0-31-16,0 0-42 0,0 0-28 0,0 0-24 15,0 0-16-15,0 0-12 0,0 0-10 0,0 0-8 16,0 0-5-16,0 0 2 0,5 13 9 15,-5-13-28-15,9 5 20 0,-9-5-21 0,14 8 25 16,-5-4-8-16,1-1 25 0,3 0-6 0,-2 0 18 16,6 1-19-16,-2-1 3 0,4 0-4 0,1 0 9 15,1-2-14-15,4 2 10 0,0 0-19 0,2-3 12 16,-1 0-14-16,1 0 12 0,1 0-9 0,0-3 2 16,0 2-6-16,0-3 11 0,0 2-15 0,0-2 10 15,0 0-15-15,4-2 14 0,0 2-17 16,0-2 9-16,0-1-15 0,0 0 8 0,1 3-1 0,0-3-1 15,2 3-2-15,-2-1 2 0,2 0 2 16,-1 1 4-16,3 1 3 0,-2-1-3 16,2 2 1-16,-1 1-1 0,-4 0 2 0,0 1-3 15,1 1 2-15,-2-1-5 0,4 2-8 0,0 2 6 16,-3 0-11-16,-2 3 5 0,-3-3-3 0,3 5 7 16,-1-1-5-16,-1 0 9 0,-1 4-12 0,1-1 9 15,-2 0-12-15,-1 1 12 0,-1 2-5 0,-2-1 5 16,-1-1-14-16,-2 0 12 0,-1 0-11 0,-1 0 9 15,0-1-14-15,0 0 8 0,-6-1-18 0,2 0 15 16,-1-2-9-16,-3-1 9 0,1-1-9 0,-3 1 12 16,-7-7-9-16,13 9 14 0,-13-9-8 0,12 7 14 15,-12-7-11-15,9 6 16 0,-9-6-9 0,6 6 9 16,-6-6-4-16,0 0 9 0,10 6-9 16,-10-6 12-16,0 0-11 0,0 0 5 0,0 0-11 15,14 1 6-15,-14-1-9 0,0 0 8 0,11-6-10 16,-11 6-10-16,10-8 12 0,-10 8 5 15,11-11-8-15,-4 4 9 0,0 1-14 0,2-1 11 16,0-3-13-16,0 2 9 0,4 0-9 0,-2-2 9 16,1 2-10-16,5-5 6 0,-2 4-5 15,3-2 4-15,1 0-9 0,0 0 13 0,3 2-12 0,2-3 12 16,4 2-9-16,-1 0 8 0,0 1 1 0,2 1-7 16,1-1 2-16,0 1-7 0,2 0 12 0,0 2-11 15,3 1 8-15,-2-2-1 0,0 3-3 16,2 0 0-16,-2 1-5 0,-2 1 10 0,-1 1-2 15,2 0-2-15,0-1 2 0,0 2 3 0,-1 0-5 16,1 0 5-16,-2 0-2 0,1 0 4 0,0 0 3 16,-1 0 3-16,-1 0-1 0,1-1 1 0,1 1 1 15,-3 0-3-15,1-1 2 0,1-1 8 0,0-1-1 16,-3 1 0-16,-1 0-2 0,0-2 0 0,0-1 4 16,0 0 1-16,-2 2 1 0,1-2 6 15,-4-1-3-15,-2 2 1 0,-2 0 3 0,1-1-1 0,-4 1-1 16,0 2 3-16,-4-2 2 0,3 2-2 15,-4-2-3-15,1 2-5 0,-10 2-7 0,15-5-4 16,-15 5-3-16,15-5-12 0,-15 5-31 0,11-4-31 16,-11 4-46-16,9-4-62 0,-9 4-57 0,0 0-78 15,13-6-50-15,-13 6-90 0,0 0-331 0,0 0-304 16</inkml:trace>
  <inkml:trace contextRef="#ctx0" brushRef="#br0" timeOffset="-118887.29">11549 1844 359 0,'0'0'455'0,"0"0"-47"0,-6-10-60 16,6 10-47-16,0 0-36 0,-7-6-37 0,7 6-41 16,0 0-34-16,0 0-32 0,0 0-34 0,-7-7-28 15,7 7-29-15,0 0-21 0,0 0 14 0,0 0-3 16,0 0 4-16,0 0-2 0,0 13 3 0,0-13 8 15,3 16 10-15,1-6-22 0,1 1 11 16,-2 3-16-16,2 0 13 0,0 2-20 16,3 2 14-16,3 2-7 0,-1 0 4 0,7 1-11 15,-2 2 11-15,5-2-12 0,5 5 0 0,-1-1 0 16,5-1 0-16,2-4 5 0,3 3-5 0,1-2 1 16,2-2 1-16,4 0-9 0,3-1 14 0,-2-1 7 15,6 0 2-15,9-1 5 0,-6-1-9 0,1-4-3 16,2-1 3-16,9 3-2 0,-7-4 2 0,1-2-5 15,1-2-1-15,0-2-3 0,1 1 2 0,0-1-3 16,1-2 2-16,-2-1-2 0,0 0-2 16,0-1 1-16,1-2-1 0,0 0 0 0,-1 0-1 15,1 0 6-15,-1-1-1 0,0-1-3 0,-1 1-1 16,0 0-3-16,-2 0-1 0,1 2 3 0,-2-2 1 16,0 1 4-16,-3 1 0 0,1 0 2 0,0 1 0 15,-3-1-6-15,1 1 9 0,-8 2-8 0,1-1-6 16,0 0 5-16,-1 3 0 0,1-2 0 0,4 1 2 15,2 2-3-15,0 0 0 0,-1 0-2 0,2 2-1 16,-3 1-1-16,3 0-2 0,-2 0 1 0,-1 1 1 16,0 1-6-16,-1 0 0 0,1 1 1 0,0 1 1 15,0-3-4-15,0 5 2 0,-2-1-2 0,1 0-1 16,-3 0 1-16,1 1-9 0,-1-2 11 16,-1 1-3-16,-1 1 2 0,-1-3-1 0,-2 1 6 15,-3-2-11-15,-2 1 9 0,0 0-10 16,-3-2 5-16,0 2-14 0,-2-2 12 0,0 0-7 15,-3 0 9-15,-1 0-8 0,0-2 11 0,-3 2-12 16,0-3 10-16,0 1-11 0,-5 1 10 0,1-3-6 16,-3 0 7-16,0 0-2 0,-4-1 13 0,1 1-9 15,-11-4 14-15,19 4-11 0,-19-4 10 0,15 4-8 16,-15-4 8-16,12 3-9 0,-12-3 10 0,10 3-15 16,-10-3 9-16,0 0-15 0,13 3 7 0,-13-3-15 15,0 0 2-15,0 0-17 0,11 2 5 0,-11-2-9 16,0 0 9-16,0 0-13 0,0 0 11 0,12 1-7 15,-12-1 12-15,0 0-10 0,0 0 21 0,0 0-10 16,10-3 15-16,-10 3-10 0,0 0 13 0,0 0-10 16,0 0 14-16,0 0-15 0,4-10 17 15,-4 10-12-15,0 0 12 0,0 0-9 0,0 0 8 16,-3-14-13-16,3 14 17 0,-4-8-11 0,4 8 16 16,-5-7-15-16,5 7 12 0,-6-10-7 0,6 10 12 15,-5-10-7-15,5 10 12 0,-5-9-7 0,5 9 15 16,-7-10-7-16,7 10 19 0,-5-10-12 0,5 10 14 15,-8-10-8-15,8 10 14 0,-5-9-13 0,5 9 9 16,-5-10-10-16,5 10 2 0,-5-7-12 0,5 7 3 16,0 0-21-16,-5-8 10 0,5 8-17 0,0 0 9 15,0 0-20-15,-5-8 10 0,5 8-10 16,0 0 5-16,0 0-12 0,0 0 15 16,0 0-11-16,0 0 15 0,0 0-7 0,0 0 13 15,0 0-10-15,0 0 13 0,6 10-13 0,-6-10 16 16,9 9-8-16,-2-3 9 0,0 2-10 0,1-3 13 15,1 3-14-15,1 0 12 0,1-1-12 0,0 2 11 16,-1-2-9-16,1-1 11 0,0 1-14 0,-2-1 12 16,1 0-10-16,-2-1 12 0,1 0-15 0,-9-5 15 15,13 8-12-15,-13-8 17 0,11 6-4 0,-11-6 6 16,9 7-8-16,-9-7 15 0,0 0-14 16,11 7 19-16,-11-7-8 0,0 0 8 0,9 4-13 0,-9-4 7 15,0 0-16-15,0 0 8 0,0 0-12 16,0 0 10-16,0 0-11 0,-10 6 8 0,10-6-9 0,-15 0 7 15,15 0-9-15,-17 1 12 0,17-1-14 16,-20 4 10-16,20-4-6 0,-23 4 4 0,11-2-1 16,-2 2 6-16,-1-1-4 0,-2 1 6 0,1-1-5 15,1 2 1-15,0 0 3 0,-1 0 0 16,1-1-5-16,0 1 1 0,2 0 0 0,2-1-1 0,-1-1 0 16,3 1-2-16,0 0 4 0,-1-1 2 0,10-3 0 15,-13 4 1-15,13-4 1 0,-12 4 2 0,12-4 1 16,-9 4 4-16,9-4 3 0,0 0 1 0,-12 4-3 15,12-4-1-15,0 0-5 0,-11 3 7 16,11-3-9-16,0 0-6 0,0 0 1 0,0 0-15 16,-12 4-51-16,12-4-71 0,0 0-113 15,0 0-147-15,0 0-168 0,0 0-361 0,0 0-486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E249-5A86-4725-9E13-E404AC3B4AF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1E658-812C-4941-9CFB-CF307BCE4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1E658-812C-4941-9CFB-CF307BCE4D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9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D9A-0012-484A-84A8-8090100F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30199"/>
            <a:ext cx="10515600" cy="530225"/>
          </a:xfrm>
        </p:spPr>
        <p:txBody>
          <a:bodyPr>
            <a:norm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DA5A-80F6-4511-B265-120B660B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6325"/>
            <a:ext cx="10515600" cy="4829175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AD800-106D-4D45-83DE-358367473C0D}"/>
              </a:ext>
            </a:extLst>
          </p:cNvPr>
          <p:cNvSpPr txBox="1">
            <a:spLocks/>
          </p:cNvSpPr>
          <p:nvPr userDrawn="1"/>
        </p:nvSpPr>
        <p:spPr>
          <a:xfrm>
            <a:off x="5457825" y="6267450"/>
            <a:ext cx="6534150" cy="304800"/>
          </a:xfrm>
          <a:prstGeom prst="rect">
            <a:avLst/>
          </a:prstGeom>
          <a:solidFill>
            <a:srgbClr val="C0504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bg1"/>
                </a:solidFill>
              </a:rPr>
              <a:t>104010: Basic Electronics Engineering</a:t>
            </a:r>
            <a:r>
              <a:rPr lang="en-IN" sz="1400" b="1">
                <a:solidFill>
                  <a:schemeClr val="bg1"/>
                </a:solidFill>
              </a:rPr>
              <a:t>, </a:t>
            </a:r>
            <a:r>
              <a:rPr lang="en-US" sz="1400" b="1">
                <a:solidFill>
                  <a:schemeClr val="bg1"/>
                </a:solidFill>
              </a:rPr>
              <a:t>Pune Institute of Computer Technology, Pune.</a:t>
            </a:r>
            <a:endParaRPr lang="en-IN" sz="1400" b="1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6063A8A-E99F-4E41-A673-4B75CA19624E}"/>
              </a:ext>
            </a:extLst>
          </p:cNvPr>
          <p:cNvSpPr txBox="1">
            <a:spLocks/>
          </p:cNvSpPr>
          <p:nvPr userDrawn="1"/>
        </p:nvSpPr>
        <p:spPr>
          <a:xfrm>
            <a:off x="200026" y="6215062"/>
            <a:ext cx="4953000" cy="4095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latin typeface="+mj-lt"/>
              </a:rPr>
              <a:t>This ppt is created as a reference material (only for the academic purpose) for the students of PICT.  It is restricted only for the internal use and any circulation is strictly prohibited.</a:t>
            </a:r>
            <a:endParaRPr lang="en-I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02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DDE3-EAE0-4BA3-93A1-59119472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7E7C7-5160-4A97-820D-23AC9E0A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8572-4042-4E56-B212-2A5075EF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48C7-B620-4C86-8518-11059D40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91CC-D49A-4515-B596-388B9C13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65F48-29CE-4382-92C3-3E4FFAB61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2FFA-E589-4FD9-BF89-D2DF923D3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78E8-B505-4FFA-8A1A-BEB6D37A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E582-501D-4D5C-8655-622C30F6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5315-E96F-4507-BCFE-AE2441AE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8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8313" y="1468419"/>
            <a:ext cx="9621212" cy="818029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25908" y="926592"/>
                </a:moveTo>
                <a:lnTo>
                  <a:pt x="0" y="926592"/>
                </a:lnTo>
                <a:lnTo>
                  <a:pt x="0" y="0"/>
                </a:lnTo>
                <a:lnTo>
                  <a:pt x="7936992" y="0"/>
                </a:lnTo>
                <a:lnTo>
                  <a:pt x="793699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926592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7937500" h="927100">
                <a:moveTo>
                  <a:pt x="793699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7936992" y="12192"/>
                </a:lnTo>
                <a:lnTo>
                  <a:pt x="7936992" y="25908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8052" y="1774492"/>
            <a:ext cx="867589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9008" y="3777766"/>
            <a:ext cx="7733981" cy="342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71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206">
              <a:lnSpc>
                <a:spcPts val="1213"/>
              </a:lnSpc>
            </a:pPr>
            <a:r>
              <a:rPr lang="en-IN" spc="22"/>
              <a:t>Dr </a:t>
            </a:r>
            <a:r>
              <a:rPr lang="en-IN" spc="-71"/>
              <a:t>Y </a:t>
            </a:r>
            <a:r>
              <a:rPr lang="en-IN" spc="-31"/>
              <a:t>Ravinder,</a:t>
            </a:r>
            <a:r>
              <a:rPr lang="en-IN" spc="-35"/>
              <a:t> </a:t>
            </a:r>
            <a:r>
              <a:rPr lang="en-IN" spc="-4"/>
              <a:t>PICT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1676">
              <a:lnSpc>
                <a:spcPts val="1235"/>
              </a:lnSpc>
            </a:pPr>
            <a:fld id="{81D60167-4931-47E6-BA6A-407CBD079E47}" type="slidenum">
              <a:rPr lang="en-IN" smtClean="0">
                <a:solidFill>
                  <a:srgbClr val="898989"/>
                </a:solidFill>
                <a:latin typeface="Carlito"/>
                <a:cs typeface="Carlito"/>
              </a:rPr>
              <a:pPr marL="131676">
                <a:lnSpc>
                  <a:spcPts val="1235"/>
                </a:lnSpc>
              </a:pPr>
              <a:t>‹#›</a:t>
            </a:fld>
            <a:endParaRPr lang="en-IN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583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8153-A77B-4641-B0EB-39FD69B4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6058E-745D-43D9-9C24-18010D491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7973-1BEE-4FF7-98CA-19EF0716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13BB-1B71-42A5-8603-DB07DCF5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6811-4386-491C-80F4-9E1270B9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6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D3A7-0CAD-44E0-911F-C26A5F72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E18E-F796-46FF-9DD0-43E15AF0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E25B-F0F1-4537-A3B6-A7D49F72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6CD5-67FA-4C76-802C-4A7F3A63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B5A9-E524-4BEF-8CAA-B2E1590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BAE6-8508-4307-989C-AF8E0D44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F271-60B4-4C9A-B9EF-B3CFD6EB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4EDE-31B0-41ED-8A0E-53D0442B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9E83-95AC-44F9-8E3B-3F526EE4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E89B-9DAD-4D39-BEAD-4AB922C3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5BDA1-5494-48C9-A2E5-35ED4194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E6E-B92A-428D-AE80-2EB8FD2F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1791-398F-46F5-81B0-778EBA75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734E-19CE-471C-918A-E4963444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C0D-F55C-46AA-A445-4D3A3BED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6E1A-F57E-4A4E-BAD0-00A95C5A3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8ED27-FA6E-41BD-A3AA-594379FC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B525F-617E-4A28-A915-2E45F23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CBCA-4462-4EC4-9767-B0046F55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6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7B29-7345-4DD5-985A-DA6FFA5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4C3C6-904A-4C26-92A8-A2BA74B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76C7D-EFE0-49E3-9806-455F14C0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A380A-B9AD-42B1-B6AA-7B8C030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DF961-18EF-4645-B356-037419B2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2F86-B3C2-42E0-BF17-32FF657F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D4103-58D3-48F2-A406-2712098C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E4C6-5087-4FA4-AFD0-0C8D0EF2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7225-0607-4832-B635-34672A26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6909E-3A80-46A2-82F0-8F20E090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57B3-AE25-4AB5-AF1D-F7B1D4C1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5AE8-BA74-426D-B4B3-D095ADCF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7C6B-D056-4B9D-8C19-53AE831B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0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5C33-D3E6-4552-BDE5-F89536AA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7F4DE-D346-4280-82E5-CC115DB57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86050-BCA9-4E5C-B8B9-CEB30515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7691-D2EF-49A9-9C39-4E1430F8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8281F-ABF7-4204-8B71-9F44468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C152-CBE9-44B9-8B92-14953331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68010-42E5-4B5D-83CC-89D1197F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187B-731A-4F48-8CA2-EB766D14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5B4-F9D5-4F18-8343-80F6BFCC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6C39-2EFC-4D09-8F37-09A0914730B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B71F-90E1-4B95-B057-AA392BD3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655F-D9AA-4E36-9B45-11298324B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3C32-882E-4037-8537-4275D43A0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7.png"/><Relationship Id="rId4" Type="http://schemas.openxmlformats.org/officeDocument/2006/relationships/customXml" Target="../ink/ink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customXml" Target="../ink/ink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customXml" Target="../ink/ink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customXml" Target="../ink/ink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Circuit board background">
            <a:extLst>
              <a:ext uri="{FF2B5EF4-FFF2-40B4-BE49-F238E27FC236}">
                <a16:creationId xmlns:a16="http://schemas.microsoft.com/office/drawing/2014/main" id="{657F5BC6-3EEB-4E2B-8CD8-0EEC1A515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85" b="9091"/>
          <a:stretch/>
        </p:blipFill>
        <p:spPr>
          <a:xfrm>
            <a:off x="3365337" y="71897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B424E-23E3-4BED-9E7D-0D8273B6A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698835"/>
            <a:ext cx="5296095" cy="553348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104010 : BASIC ELECTRONICS ENGINEERING</a:t>
            </a: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UNIT III  </a:t>
            </a: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ELECTRONICS</a:t>
            </a: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Flip Flops</a:t>
            </a:r>
            <a:br>
              <a:rPr lang="en-US" sz="33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33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1798" y="1701664"/>
            <a:ext cx="2526123" cy="172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578" y="583697"/>
            <a:ext cx="249835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S-R Flip Flop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6806" y="3182499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1682" y="1568870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6803" y="1704668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912" y="3249716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862" y="2173926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1862" y="2779092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4816" y="1437073"/>
            <a:ext cx="4119282" cy="2160154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3221" indent="-302575">
              <a:spcBef>
                <a:spcPts val="596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118" spc="-4">
                <a:latin typeface="Arial"/>
                <a:cs typeface="Arial"/>
              </a:rPr>
              <a:t>Consider </a:t>
            </a:r>
            <a:r>
              <a:rPr sz="2118" spc="-9">
                <a:latin typeface="Arial"/>
                <a:cs typeface="Arial"/>
              </a:rPr>
              <a:t>R=1 </a:t>
            </a:r>
            <a:r>
              <a:rPr sz="2118" spc="-4">
                <a:latin typeface="Arial"/>
                <a:cs typeface="Arial"/>
              </a:rPr>
              <a:t>and</a:t>
            </a:r>
            <a:r>
              <a:rPr sz="2118" spc="35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S=1</a:t>
            </a:r>
            <a:endParaRPr sz="2118">
              <a:latin typeface="Arial"/>
              <a:cs typeface="Arial"/>
            </a:endParaRPr>
          </a:p>
          <a:p>
            <a:pPr marL="313221" marR="4483" indent="-302575">
              <a:spcBef>
                <a:spcPts val="507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118">
                <a:latin typeface="Arial"/>
                <a:cs typeface="Arial"/>
              </a:rPr>
              <a:t>In this </a:t>
            </a:r>
            <a:r>
              <a:rPr sz="2118" spc="-4">
                <a:latin typeface="Arial"/>
                <a:cs typeface="Arial"/>
              </a:rPr>
              <a:t>case, </a:t>
            </a:r>
            <a:r>
              <a:rPr sz="2118">
                <a:latin typeface="Arial"/>
                <a:cs typeface="Arial"/>
              </a:rPr>
              <a:t>one </a:t>
            </a:r>
            <a:r>
              <a:rPr sz="2118" spc="-9">
                <a:latin typeface="Arial"/>
                <a:cs typeface="Arial"/>
              </a:rPr>
              <a:t>of </a:t>
            </a:r>
            <a:r>
              <a:rPr sz="2118">
                <a:latin typeface="Arial"/>
                <a:cs typeface="Arial"/>
              </a:rPr>
              <a:t>the </a:t>
            </a:r>
            <a:r>
              <a:rPr sz="2118" spc="-4">
                <a:latin typeface="Arial"/>
                <a:cs typeface="Arial"/>
              </a:rPr>
              <a:t>inputs</a:t>
            </a:r>
            <a:r>
              <a:rPr sz="2118" spc="-57">
                <a:latin typeface="Arial"/>
                <a:cs typeface="Arial"/>
              </a:rPr>
              <a:t> </a:t>
            </a:r>
            <a:r>
              <a:rPr sz="2118" spc="-9">
                <a:latin typeface="Arial"/>
                <a:cs typeface="Arial"/>
              </a:rPr>
              <a:t>of  </a:t>
            </a:r>
            <a:r>
              <a:rPr sz="2118" spc="-4">
                <a:latin typeface="Arial"/>
                <a:cs typeface="Arial"/>
              </a:rPr>
              <a:t>the both NOR gates is </a:t>
            </a:r>
            <a:r>
              <a:rPr sz="2118" spc="-9">
                <a:latin typeface="Arial"/>
                <a:cs typeface="Arial"/>
              </a:rPr>
              <a:t>‘1’, </a:t>
            </a:r>
            <a:r>
              <a:rPr sz="2118" spc="-4">
                <a:latin typeface="Arial"/>
                <a:cs typeface="Arial"/>
              </a:rPr>
              <a:t>both  the outputs try </a:t>
            </a:r>
            <a:r>
              <a:rPr sz="2118" spc="9">
                <a:latin typeface="Arial"/>
                <a:cs typeface="Arial"/>
              </a:rPr>
              <a:t>to </a:t>
            </a:r>
            <a:r>
              <a:rPr sz="2118" spc="-4">
                <a:latin typeface="Arial"/>
                <a:cs typeface="Arial"/>
              </a:rPr>
              <a:t>become</a:t>
            </a:r>
            <a:r>
              <a:rPr sz="2118" spc="-57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zero</a:t>
            </a:r>
          </a:p>
          <a:p>
            <a:pPr marL="313221" marR="18491" indent="-302575">
              <a:spcBef>
                <a:spcPts val="507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118" spc="-4">
                <a:latin typeface="Arial"/>
                <a:cs typeface="Arial"/>
              </a:rPr>
              <a:t>This </a:t>
            </a:r>
            <a:r>
              <a:rPr sz="2118">
                <a:latin typeface="Arial"/>
                <a:cs typeface="Arial"/>
              </a:rPr>
              <a:t>state </a:t>
            </a:r>
            <a:r>
              <a:rPr sz="2118" spc="4">
                <a:latin typeface="Arial"/>
                <a:cs typeface="Arial"/>
              </a:rPr>
              <a:t>is </a:t>
            </a:r>
            <a:r>
              <a:rPr sz="2118">
                <a:latin typeface="Arial"/>
                <a:cs typeface="Arial"/>
              </a:rPr>
              <a:t>not </a:t>
            </a:r>
            <a:r>
              <a:rPr sz="2118" spc="-4">
                <a:latin typeface="Arial"/>
                <a:cs typeface="Arial"/>
              </a:rPr>
              <a:t>acceptable,</a:t>
            </a:r>
            <a:r>
              <a:rPr sz="2118" spc="-84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not  used</a:t>
            </a:r>
            <a:endParaRPr sz="2118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31915" y="3429000"/>
            <a:ext cx="2835088" cy="2050676"/>
            <a:chOff x="6089903" y="3886200"/>
            <a:chExt cx="3213100" cy="2324100"/>
          </a:xfrm>
        </p:grpSpPr>
        <p:sp>
          <p:nvSpPr>
            <p:cNvPr id="15" name="object 15"/>
            <p:cNvSpPr/>
            <p:nvPr/>
          </p:nvSpPr>
          <p:spPr>
            <a:xfrm>
              <a:off x="6172199" y="3886200"/>
              <a:ext cx="3130296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9" y="4953000"/>
              <a:ext cx="2971800" cy="591820"/>
            </a:xfrm>
            <a:custGeom>
              <a:avLst/>
              <a:gdLst/>
              <a:ahLst/>
              <a:cxnLst/>
              <a:rect l="l" t="t" r="r" b="b"/>
              <a:pathLst>
                <a:path w="2971800" h="591820">
                  <a:moveTo>
                    <a:pt x="0" y="591312"/>
                  </a:moveTo>
                  <a:lnTo>
                    <a:pt x="2971800" y="591312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5582424"/>
              <a:ext cx="2971800" cy="620395"/>
            </a:xfrm>
            <a:custGeom>
              <a:avLst/>
              <a:gdLst/>
              <a:ahLst/>
              <a:cxnLst/>
              <a:rect l="l" t="t" r="r" b="b"/>
              <a:pathLst>
                <a:path w="2971800" h="620395">
                  <a:moveTo>
                    <a:pt x="2971800" y="0"/>
                  </a:moveTo>
                  <a:lnTo>
                    <a:pt x="1485900" y="0"/>
                  </a:lnTo>
                  <a:lnTo>
                    <a:pt x="0" y="0"/>
                  </a:lnTo>
                  <a:lnTo>
                    <a:pt x="0" y="620268"/>
                  </a:lnTo>
                  <a:lnTo>
                    <a:pt x="1485900" y="620268"/>
                  </a:lnTo>
                  <a:lnTo>
                    <a:pt x="2971800" y="62026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9904" y="4946916"/>
              <a:ext cx="2985770" cy="1263650"/>
            </a:xfrm>
            <a:custGeom>
              <a:avLst/>
              <a:gdLst/>
              <a:ahLst/>
              <a:cxnLst/>
              <a:rect l="l" t="t" r="r" b="b"/>
              <a:pathLst>
                <a:path w="2985770" h="1263650">
                  <a:moveTo>
                    <a:pt x="2985516" y="0"/>
                  </a:moveTo>
                  <a:lnTo>
                    <a:pt x="2971800" y="0"/>
                  </a:lnTo>
                  <a:lnTo>
                    <a:pt x="2971800" y="13716"/>
                  </a:lnTo>
                  <a:lnTo>
                    <a:pt x="2971800" y="597408"/>
                  </a:lnTo>
                  <a:lnTo>
                    <a:pt x="2971800" y="635508"/>
                  </a:lnTo>
                  <a:lnTo>
                    <a:pt x="2971800" y="1249680"/>
                  </a:lnTo>
                  <a:lnTo>
                    <a:pt x="1499616" y="1249680"/>
                  </a:lnTo>
                  <a:lnTo>
                    <a:pt x="1499616" y="635508"/>
                  </a:lnTo>
                  <a:lnTo>
                    <a:pt x="2229612" y="635508"/>
                  </a:lnTo>
                  <a:lnTo>
                    <a:pt x="2241804" y="635508"/>
                  </a:lnTo>
                  <a:lnTo>
                    <a:pt x="2971800" y="635508"/>
                  </a:lnTo>
                  <a:lnTo>
                    <a:pt x="2971800" y="597408"/>
                  </a:lnTo>
                  <a:lnTo>
                    <a:pt x="2241804" y="597408"/>
                  </a:lnTo>
                  <a:lnTo>
                    <a:pt x="2241804" y="13716"/>
                  </a:lnTo>
                  <a:lnTo>
                    <a:pt x="2971800" y="13716"/>
                  </a:lnTo>
                  <a:lnTo>
                    <a:pt x="2971800" y="0"/>
                  </a:lnTo>
                  <a:lnTo>
                    <a:pt x="2241804" y="0"/>
                  </a:lnTo>
                  <a:lnTo>
                    <a:pt x="2229612" y="0"/>
                  </a:lnTo>
                  <a:lnTo>
                    <a:pt x="2229612" y="13716"/>
                  </a:lnTo>
                  <a:lnTo>
                    <a:pt x="2229612" y="597408"/>
                  </a:lnTo>
                  <a:lnTo>
                    <a:pt x="1499616" y="597408"/>
                  </a:lnTo>
                  <a:lnTo>
                    <a:pt x="1499616" y="13716"/>
                  </a:lnTo>
                  <a:lnTo>
                    <a:pt x="2229612" y="13716"/>
                  </a:lnTo>
                  <a:lnTo>
                    <a:pt x="2229612" y="0"/>
                  </a:lnTo>
                  <a:lnTo>
                    <a:pt x="1499616" y="0"/>
                  </a:lnTo>
                  <a:lnTo>
                    <a:pt x="1485900" y="0"/>
                  </a:lnTo>
                  <a:lnTo>
                    <a:pt x="1485900" y="13716"/>
                  </a:lnTo>
                  <a:lnTo>
                    <a:pt x="1485900" y="597408"/>
                  </a:lnTo>
                  <a:lnTo>
                    <a:pt x="1485900" y="635508"/>
                  </a:lnTo>
                  <a:lnTo>
                    <a:pt x="1485900" y="1249680"/>
                  </a:lnTo>
                  <a:lnTo>
                    <a:pt x="755904" y="1249680"/>
                  </a:lnTo>
                  <a:lnTo>
                    <a:pt x="755904" y="635508"/>
                  </a:lnTo>
                  <a:lnTo>
                    <a:pt x="1485900" y="635508"/>
                  </a:lnTo>
                  <a:lnTo>
                    <a:pt x="1485900" y="597408"/>
                  </a:lnTo>
                  <a:lnTo>
                    <a:pt x="755904" y="597408"/>
                  </a:lnTo>
                  <a:lnTo>
                    <a:pt x="755904" y="13716"/>
                  </a:lnTo>
                  <a:lnTo>
                    <a:pt x="1485900" y="13716"/>
                  </a:lnTo>
                  <a:lnTo>
                    <a:pt x="1485900" y="0"/>
                  </a:lnTo>
                  <a:lnTo>
                    <a:pt x="755904" y="0"/>
                  </a:lnTo>
                  <a:lnTo>
                    <a:pt x="743712" y="0"/>
                  </a:lnTo>
                  <a:lnTo>
                    <a:pt x="743712" y="13716"/>
                  </a:lnTo>
                  <a:lnTo>
                    <a:pt x="743712" y="597408"/>
                  </a:lnTo>
                  <a:lnTo>
                    <a:pt x="743712" y="635508"/>
                  </a:lnTo>
                  <a:lnTo>
                    <a:pt x="743712" y="1249680"/>
                  </a:lnTo>
                  <a:lnTo>
                    <a:pt x="13716" y="1249680"/>
                  </a:lnTo>
                  <a:lnTo>
                    <a:pt x="13716" y="635508"/>
                  </a:lnTo>
                  <a:lnTo>
                    <a:pt x="743712" y="635508"/>
                  </a:lnTo>
                  <a:lnTo>
                    <a:pt x="743712" y="597408"/>
                  </a:lnTo>
                  <a:lnTo>
                    <a:pt x="13716" y="597408"/>
                  </a:lnTo>
                  <a:lnTo>
                    <a:pt x="13716" y="13716"/>
                  </a:lnTo>
                  <a:lnTo>
                    <a:pt x="743712" y="13716"/>
                  </a:lnTo>
                  <a:lnTo>
                    <a:pt x="743712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597408"/>
                  </a:lnTo>
                  <a:lnTo>
                    <a:pt x="0" y="635508"/>
                  </a:lnTo>
                  <a:lnTo>
                    <a:pt x="0" y="1249680"/>
                  </a:lnTo>
                  <a:lnTo>
                    <a:pt x="0" y="1263396"/>
                  </a:lnTo>
                  <a:lnTo>
                    <a:pt x="13716" y="1263396"/>
                  </a:lnTo>
                  <a:lnTo>
                    <a:pt x="2985516" y="1263396"/>
                  </a:lnTo>
                  <a:lnTo>
                    <a:pt x="2985516" y="1249680"/>
                  </a:lnTo>
                  <a:lnTo>
                    <a:pt x="2985516" y="635508"/>
                  </a:lnTo>
                  <a:lnTo>
                    <a:pt x="2985516" y="597408"/>
                  </a:lnTo>
                  <a:lnTo>
                    <a:pt x="2985516" y="13716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06703" y="4392695"/>
            <a:ext cx="154417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67346" algn="l"/>
                <a:tab pos="1323485" algn="l"/>
              </a:tabLst>
            </a:pPr>
            <a:r>
              <a:rPr sz="2118" b="1">
                <a:latin typeface="Arial"/>
                <a:cs typeface="Arial"/>
              </a:rPr>
              <a:t>R	S	Q</a:t>
            </a:r>
            <a:endParaRPr sz="211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6803" y="4931954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2345" y="4931954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7887" y="4931954"/>
            <a:ext cx="716056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588" b="1" spc="-4">
                <a:latin typeface="Arial"/>
                <a:cs typeface="Arial"/>
              </a:rPr>
              <a:t>No</a:t>
            </a:r>
            <a:r>
              <a:rPr sz="1588" b="1" spc="-75">
                <a:latin typeface="Arial"/>
                <a:cs typeface="Arial"/>
              </a:rPr>
              <a:t> </a:t>
            </a:r>
            <a:r>
              <a:rPr sz="1588" b="1" spc="-9">
                <a:latin typeface="Arial"/>
                <a:cs typeface="Arial"/>
              </a:rPr>
              <a:t>Use  </a:t>
            </a:r>
            <a:r>
              <a:rPr sz="1588" b="1" spc="-4">
                <a:latin typeface="Arial"/>
                <a:cs typeface="Arial"/>
              </a:rPr>
              <a:t>Race</a:t>
            </a:r>
            <a:endParaRPr sz="158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85377" y="4503671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3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9145345" y="4450428"/>
            <a:ext cx="231401" cy="36095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50" i="1" spc="18">
                <a:latin typeface="Times New Roman"/>
                <a:cs typeface="Times New Roman"/>
              </a:rPr>
              <a:t>Q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598" y="444982"/>
            <a:ext cx="3534333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</a:t>
            </a:r>
            <a:r>
              <a:rPr lang="en-US" sz="3000">
                <a:latin typeface="Times New Roman"/>
                <a:cs typeface="Times New Roman"/>
              </a:rPr>
              <a:t>-</a:t>
            </a:r>
            <a:r>
              <a:rPr sz="3000">
                <a:latin typeface="Times New Roman"/>
                <a:cs typeface="Times New Roman"/>
              </a:rPr>
              <a:t>R Flip Flop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82793"/>
              </p:ext>
            </p:extLst>
          </p:nvPr>
        </p:nvGraphicFramePr>
        <p:xfrm>
          <a:off x="7125441" y="1969828"/>
          <a:ext cx="2823884" cy="2285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Q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3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3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 marR="7162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>
                          <a:latin typeface="Arial"/>
                          <a:cs typeface="Arial"/>
                        </a:rPr>
                        <a:t>Use  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Race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99765" y="1546412"/>
            <a:ext cx="2762026" cy="201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438376" y="4138889"/>
            <a:ext cx="3534334" cy="10269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spcBef>
                <a:spcPts val="88"/>
              </a:spcBef>
              <a:tabLst>
                <a:tab pos="313221" algn="l"/>
              </a:tabLst>
            </a:pPr>
            <a:r>
              <a:rPr sz="2200" spc="-432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	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9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latch,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it  changes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ever  the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changes,</a:t>
            </a:r>
            <a:r>
              <a:rPr sz="2200" spc="-1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837" y="469281"/>
            <a:ext cx="645010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</a:t>
            </a:r>
            <a:r>
              <a:rPr lang="en-US" sz="3000">
                <a:latin typeface="Times New Roman"/>
                <a:cs typeface="Times New Roman"/>
              </a:rPr>
              <a:t>-</a:t>
            </a:r>
            <a:r>
              <a:rPr sz="3000">
                <a:latin typeface="Times New Roman"/>
                <a:cs typeface="Times New Roman"/>
              </a:rPr>
              <a:t>R Flip Flop Using NAND G</a:t>
            </a:r>
            <a:r>
              <a:rPr lang="en-US" sz="3000">
                <a:latin typeface="Times New Roman"/>
                <a:cs typeface="Times New Roman"/>
              </a:rPr>
              <a:t>ates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3662" y="1782517"/>
            <a:ext cx="2206229" cy="1604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662489" y="1771838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953" y="1906374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36" y="164813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168" y="3251043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2489" y="3049338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4186" y="2914901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97132" y="1849375"/>
            <a:ext cx="2206229" cy="1579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6299981" y="1906374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7829" y="1704668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9981" y="3127341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3663" y="311660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7590" y="1973543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0561" y="3385481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58118" y="4235823"/>
            <a:ext cx="1555825" cy="925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215628" y="4527154"/>
            <a:ext cx="828115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 spc="-13">
                <a:latin typeface="Arial"/>
                <a:cs typeface="Arial"/>
              </a:rPr>
              <a:t>S</a:t>
            </a:r>
            <a:r>
              <a:rPr sz="1765" b="1" spc="-31">
                <a:latin typeface="Arial"/>
                <a:cs typeface="Arial"/>
              </a:rPr>
              <a:t>y</a:t>
            </a:r>
            <a:r>
              <a:rPr sz="1765" b="1">
                <a:latin typeface="Arial"/>
                <a:cs typeface="Arial"/>
              </a:rPr>
              <a:t>m</a:t>
            </a:r>
            <a:r>
              <a:rPr sz="1765" b="1" spc="-4">
                <a:latin typeface="Arial"/>
                <a:cs typeface="Arial"/>
              </a:rPr>
              <a:t>bo</a:t>
            </a:r>
            <a:r>
              <a:rPr sz="1765" b="1">
                <a:latin typeface="Arial"/>
                <a:cs typeface="Arial"/>
              </a:rPr>
              <a:t>l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B7092E-BB58-438E-BFD0-D4AE6D5477F2}"/>
                  </a:ext>
                </a:extLst>
              </p14:cNvPr>
              <p14:cNvContentPartPr/>
              <p14:nvPr/>
            </p14:nvContentPartPr>
            <p14:xfrm>
              <a:off x="398160" y="295200"/>
              <a:ext cx="11332080" cy="551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B7092E-BB58-438E-BFD0-D4AE6D547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0" y="285840"/>
                <a:ext cx="11350800" cy="55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00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8D629-A7CF-48F4-AD66-21DE595CD579}"/>
                  </a:ext>
                </a:extLst>
              </p14:cNvPr>
              <p14:cNvContentPartPr/>
              <p14:nvPr/>
            </p14:nvContentPartPr>
            <p14:xfrm>
              <a:off x="494280" y="301320"/>
              <a:ext cx="10562400" cy="63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8D629-A7CF-48F4-AD66-21DE595CD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91960"/>
                <a:ext cx="10581120" cy="63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14F71A-13E1-49D7-AA6E-86F883E4945C}"/>
                  </a:ext>
                </a:extLst>
              </p14:cNvPr>
              <p14:cNvContentPartPr/>
              <p14:nvPr/>
            </p14:nvContentPartPr>
            <p14:xfrm>
              <a:off x="7469280" y="2672640"/>
              <a:ext cx="467280" cy="4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14F71A-13E1-49D7-AA6E-86F883E49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920" y="2663280"/>
                <a:ext cx="48600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69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051" y="465306"/>
            <a:ext cx="8094110" cy="472415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000">
                <a:latin typeface="Times New Roman"/>
                <a:cs typeface="Times New Roman"/>
              </a:rPr>
              <a:t>S</a:t>
            </a:r>
            <a:r>
              <a:rPr lang="en-US" sz="3000">
                <a:latin typeface="Times New Roman"/>
                <a:cs typeface="Times New Roman"/>
              </a:rPr>
              <a:t>-</a:t>
            </a:r>
            <a:r>
              <a:rPr sz="3000">
                <a:latin typeface="Times New Roman"/>
                <a:cs typeface="Times New Roman"/>
              </a:rPr>
              <a:t>R Flip Flop </a:t>
            </a:r>
            <a:r>
              <a:rPr lang="en-US" sz="3000">
                <a:latin typeface="Times New Roman"/>
                <a:cs typeface="Times New Roman"/>
              </a:rPr>
              <a:t>w</a:t>
            </a:r>
            <a:r>
              <a:rPr sz="3000">
                <a:latin typeface="Times New Roman"/>
                <a:cs typeface="Times New Roman"/>
              </a:rPr>
              <a:t>ith Control Input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sz="3000">
                <a:latin typeface="Times New Roman"/>
                <a:cs typeface="Times New Roman"/>
              </a:rPr>
              <a:t>(Clock)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94032" y="1877209"/>
            <a:ext cx="3239621" cy="1552015"/>
            <a:chOff x="5480303" y="2127504"/>
            <a:chExt cx="3671570" cy="1758950"/>
          </a:xfrm>
        </p:grpSpPr>
        <p:sp>
          <p:nvSpPr>
            <p:cNvPr id="4" name="object 4"/>
            <p:cNvSpPr/>
            <p:nvPr/>
          </p:nvSpPr>
          <p:spPr>
            <a:xfrm>
              <a:off x="5486400" y="2133599"/>
              <a:ext cx="3657600" cy="609600"/>
            </a:xfrm>
            <a:custGeom>
              <a:avLst/>
              <a:gdLst/>
              <a:ahLst/>
              <a:cxnLst/>
              <a:rect l="l" t="t" r="r" b="b"/>
              <a:pathLst>
                <a:path w="3657600" h="609600">
                  <a:moveTo>
                    <a:pt x="3657600" y="0"/>
                  </a:moveTo>
                  <a:lnTo>
                    <a:pt x="292608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2926080" y="609600"/>
                  </a:lnTo>
                  <a:lnTo>
                    <a:pt x="3657600" y="6096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86399" y="2743200"/>
              <a:ext cx="36576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5480304" y="2127503"/>
              <a:ext cx="3671570" cy="1758950"/>
            </a:xfrm>
            <a:custGeom>
              <a:avLst/>
              <a:gdLst/>
              <a:ahLst/>
              <a:cxnLst/>
              <a:rect l="l" t="t" r="r" b="b"/>
              <a:pathLst>
                <a:path w="3671570" h="1758950">
                  <a:moveTo>
                    <a:pt x="3671316" y="0"/>
                  </a:moveTo>
                  <a:lnTo>
                    <a:pt x="3657600" y="0"/>
                  </a:lnTo>
                  <a:lnTo>
                    <a:pt x="3657600" y="13716"/>
                  </a:lnTo>
                  <a:lnTo>
                    <a:pt x="3657600" y="597420"/>
                  </a:lnTo>
                  <a:lnTo>
                    <a:pt x="3657600" y="1722132"/>
                  </a:lnTo>
                  <a:lnTo>
                    <a:pt x="2208276" y="1722132"/>
                  </a:lnTo>
                  <a:lnTo>
                    <a:pt x="2208276" y="1363992"/>
                  </a:lnTo>
                  <a:lnTo>
                    <a:pt x="3657600" y="1363992"/>
                  </a:lnTo>
                  <a:lnTo>
                    <a:pt x="3657600" y="1351800"/>
                  </a:lnTo>
                  <a:lnTo>
                    <a:pt x="2208276" y="1351800"/>
                  </a:lnTo>
                  <a:lnTo>
                    <a:pt x="2208276" y="993660"/>
                  </a:lnTo>
                  <a:lnTo>
                    <a:pt x="3657600" y="993660"/>
                  </a:lnTo>
                  <a:lnTo>
                    <a:pt x="3657600" y="981468"/>
                  </a:lnTo>
                  <a:lnTo>
                    <a:pt x="2208276" y="981468"/>
                  </a:lnTo>
                  <a:lnTo>
                    <a:pt x="2208276" y="635520"/>
                  </a:lnTo>
                  <a:lnTo>
                    <a:pt x="3657600" y="635520"/>
                  </a:lnTo>
                  <a:lnTo>
                    <a:pt x="3657600" y="597420"/>
                  </a:lnTo>
                  <a:lnTo>
                    <a:pt x="2939796" y="597420"/>
                  </a:lnTo>
                  <a:lnTo>
                    <a:pt x="2939796" y="13716"/>
                  </a:lnTo>
                  <a:lnTo>
                    <a:pt x="3657600" y="13716"/>
                  </a:lnTo>
                  <a:lnTo>
                    <a:pt x="3657600" y="0"/>
                  </a:lnTo>
                  <a:lnTo>
                    <a:pt x="2939796" y="0"/>
                  </a:lnTo>
                  <a:lnTo>
                    <a:pt x="2926080" y="0"/>
                  </a:lnTo>
                  <a:lnTo>
                    <a:pt x="2926080" y="13716"/>
                  </a:lnTo>
                  <a:lnTo>
                    <a:pt x="2926080" y="597420"/>
                  </a:lnTo>
                  <a:lnTo>
                    <a:pt x="2208276" y="597420"/>
                  </a:lnTo>
                  <a:lnTo>
                    <a:pt x="2208276" y="13716"/>
                  </a:lnTo>
                  <a:lnTo>
                    <a:pt x="2926080" y="13716"/>
                  </a:lnTo>
                  <a:lnTo>
                    <a:pt x="2926080" y="0"/>
                  </a:lnTo>
                  <a:lnTo>
                    <a:pt x="2194560" y="0"/>
                  </a:lnTo>
                  <a:lnTo>
                    <a:pt x="2194560" y="13716"/>
                  </a:lnTo>
                  <a:lnTo>
                    <a:pt x="2194560" y="597420"/>
                  </a:lnTo>
                  <a:lnTo>
                    <a:pt x="2194560" y="1722132"/>
                  </a:lnTo>
                  <a:lnTo>
                    <a:pt x="1476756" y="1722132"/>
                  </a:lnTo>
                  <a:lnTo>
                    <a:pt x="1476756" y="1363992"/>
                  </a:lnTo>
                  <a:lnTo>
                    <a:pt x="2194560" y="1363992"/>
                  </a:lnTo>
                  <a:lnTo>
                    <a:pt x="2194560" y="1351800"/>
                  </a:lnTo>
                  <a:lnTo>
                    <a:pt x="1476756" y="1351800"/>
                  </a:lnTo>
                  <a:lnTo>
                    <a:pt x="1476756" y="993660"/>
                  </a:lnTo>
                  <a:lnTo>
                    <a:pt x="2194560" y="993660"/>
                  </a:lnTo>
                  <a:lnTo>
                    <a:pt x="2194560" y="981468"/>
                  </a:lnTo>
                  <a:lnTo>
                    <a:pt x="1476756" y="981468"/>
                  </a:lnTo>
                  <a:lnTo>
                    <a:pt x="1476756" y="635520"/>
                  </a:lnTo>
                  <a:lnTo>
                    <a:pt x="2194560" y="635520"/>
                  </a:lnTo>
                  <a:lnTo>
                    <a:pt x="2194560" y="597420"/>
                  </a:lnTo>
                  <a:lnTo>
                    <a:pt x="1476756" y="597420"/>
                  </a:lnTo>
                  <a:lnTo>
                    <a:pt x="1476756" y="13716"/>
                  </a:lnTo>
                  <a:lnTo>
                    <a:pt x="2194560" y="13716"/>
                  </a:lnTo>
                  <a:lnTo>
                    <a:pt x="2194560" y="0"/>
                  </a:lnTo>
                  <a:lnTo>
                    <a:pt x="1463040" y="0"/>
                  </a:lnTo>
                  <a:lnTo>
                    <a:pt x="1463040" y="13716"/>
                  </a:lnTo>
                  <a:lnTo>
                    <a:pt x="1463040" y="597420"/>
                  </a:lnTo>
                  <a:lnTo>
                    <a:pt x="1463040" y="1722132"/>
                  </a:lnTo>
                  <a:lnTo>
                    <a:pt x="745236" y="1722132"/>
                  </a:lnTo>
                  <a:lnTo>
                    <a:pt x="745236" y="1363992"/>
                  </a:lnTo>
                  <a:lnTo>
                    <a:pt x="1463040" y="1363992"/>
                  </a:lnTo>
                  <a:lnTo>
                    <a:pt x="1463040" y="1351800"/>
                  </a:lnTo>
                  <a:lnTo>
                    <a:pt x="745236" y="1351800"/>
                  </a:lnTo>
                  <a:lnTo>
                    <a:pt x="745236" y="993660"/>
                  </a:lnTo>
                  <a:lnTo>
                    <a:pt x="1463040" y="993660"/>
                  </a:lnTo>
                  <a:lnTo>
                    <a:pt x="1463040" y="981468"/>
                  </a:lnTo>
                  <a:lnTo>
                    <a:pt x="745236" y="981468"/>
                  </a:lnTo>
                  <a:lnTo>
                    <a:pt x="745236" y="635520"/>
                  </a:lnTo>
                  <a:lnTo>
                    <a:pt x="1463040" y="635520"/>
                  </a:lnTo>
                  <a:lnTo>
                    <a:pt x="1463040" y="597420"/>
                  </a:lnTo>
                  <a:lnTo>
                    <a:pt x="745236" y="597420"/>
                  </a:lnTo>
                  <a:lnTo>
                    <a:pt x="745236" y="13716"/>
                  </a:lnTo>
                  <a:lnTo>
                    <a:pt x="1463040" y="13716"/>
                  </a:lnTo>
                  <a:lnTo>
                    <a:pt x="1463040" y="0"/>
                  </a:lnTo>
                  <a:lnTo>
                    <a:pt x="731520" y="0"/>
                  </a:lnTo>
                  <a:lnTo>
                    <a:pt x="731520" y="13716"/>
                  </a:lnTo>
                  <a:lnTo>
                    <a:pt x="731520" y="597420"/>
                  </a:lnTo>
                  <a:lnTo>
                    <a:pt x="731520" y="1722132"/>
                  </a:lnTo>
                  <a:lnTo>
                    <a:pt x="13716" y="1722132"/>
                  </a:lnTo>
                  <a:lnTo>
                    <a:pt x="13716" y="1363992"/>
                  </a:lnTo>
                  <a:lnTo>
                    <a:pt x="731520" y="1363992"/>
                  </a:lnTo>
                  <a:lnTo>
                    <a:pt x="731520" y="1351800"/>
                  </a:lnTo>
                  <a:lnTo>
                    <a:pt x="13716" y="1351800"/>
                  </a:lnTo>
                  <a:lnTo>
                    <a:pt x="13716" y="993660"/>
                  </a:lnTo>
                  <a:lnTo>
                    <a:pt x="731520" y="993660"/>
                  </a:lnTo>
                  <a:lnTo>
                    <a:pt x="731520" y="981468"/>
                  </a:lnTo>
                  <a:lnTo>
                    <a:pt x="13716" y="981468"/>
                  </a:lnTo>
                  <a:lnTo>
                    <a:pt x="13716" y="635520"/>
                  </a:lnTo>
                  <a:lnTo>
                    <a:pt x="731520" y="635520"/>
                  </a:lnTo>
                  <a:lnTo>
                    <a:pt x="731520" y="597420"/>
                  </a:lnTo>
                  <a:lnTo>
                    <a:pt x="13716" y="597420"/>
                  </a:lnTo>
                  <a:lnTo>
                    <a:pt x="13716" y="13716"/>
                  </a:lnTo>
                  <a:lnTo>
                    <a:pt x="731520" y="13716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1758696"/>
                  </a:lnTo>
                  <a:lnTo>
                    <a:pt x="13716" y="1758696"/>
                  </a:lnTo>
                  <a:lnTo>
                    <a:pt x="13716" y="1735848"/>
                  </a:lnTo>
                  <a:lnTo>
                    <a:pt x="731520" y="1735848"/>
                  </a:lnTo>
                  <a:lnTo>
                    <a:pt x="731520" y="1758696"/>
                  </a:lnTo>
                  <a:lnTo>
                    <a:pt x="745236" y="1758696"/>
                  </a:lnTo>
                  <a:lnTo>
                    <a:pt x="745236" y="1735848"/>
                  </a:lnTo>
                  <a:lnTo>
                    <a:pt x="1463040" y="1735848"/>
                  </a:lnTo>
                  <a:lnTo>
                    <a:pt x="1463040" y="1758696"/>
                  </a:lnTo>
                  <a:lnTo>
                    <a:pt x="1476756" y="1758696"/>
                  </a:lnTo>
                  <a:lnTo>
                    <a:pt x="1476756" y="1735848"/>
                  </a:lnTo>
                  <a:lnTo>
                    <a:pt x="2194560" y="1735848"/>
                  </a:lnTo>
                  <a:lnTo>
                    <a:pt x="2194560" y="1758696"/>
                  </a:lnTo>
                  <a:lnTo>
                    <a:pt x="2208276" y="1758696"/>
                  </a:lnTo>
                  <a:lnTo>
                    <a:pt x="2208276" y="1735848"/>
                  </a:lnTo>
                  <a:lnTo>
                    <a:pt x="3657600" y="1735848"/>
                  </a:lnTo>
                  <a:lnTo>
                    <a:pt x="3657600" y="1758696"/>
                  </a:lnTo>
                  <a:lnTo>
                    <a:pt x="3671316" y="1758696"/>
                  </a:lnTo>
                  <a:lnTo>
                    <a:pt x="367131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/>
          <p:nvPr/>
        </p:nvSpPr>
        <p:spPr>
          <a:xfrm>
            <a:off x="2398059" y="1949824"/>
            <a:ext cx="3697941" cy="1791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6568823" y="1904995"/>
            <a:ext cx="216833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56139" algn="l"/>
                <a:tab pos="1301633" algn="l"/>
                <a:tab pos="1947126" algn="l"/>
              </a:tabLst>
            </a:pPr>
            <a:r>
              <a:rPr sz="2118" b="1">
                <a:latin typeface="Arial"/>
                <a:cs typeface="Arial"/>
              </a:rPr>
              <a:t>C	</a:t>
            </a:r>
            <a:r>
              <a:rPr lang="en-US" sz="2118" b="1">
                <a:latin typeface="Arial"/>
                <a:cs typeface="Arial"/>
              </a:rPr>
              <a:t>S</a:t>
            </a:r>
            <a:r>
              <a:rPr sz="2118" b="1">
                <a:latin typeface="Arial"/>
                <a:cs typeface="Arial"/>
              </a:rPr>
              <a:t>	</a:t>
            </a:r>
            <a:r>
              <a:rPr lang="en-US" sz="2118" b="1">
                <a:latin typeface="Arial"/>
                <a:cs typeface="Arial"/>
              </a:rPr>
              <a:t>R</a:t>
            </a:r>
            <a:r>
              <a:rPr sz="2118" b="1">
                <a:latin typeface="Arial"/>
                <a:cs typeface="Arial"/>
              </a:rPr>
              <a:t>	Q</a:t>
            </a:r>
            <a:endParaRPr sz="2118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94032" y="3429000"/>
            <a:ext cx="3239621" cy="871818"/>
            <a:chOff x="5480303" y="3886200"/>
            <a:chExt cx="3671570" cy="988060"/>
          </a:xfrm>
        </p:grpSpPr>
        <p:sp>
          <p:nvSpPr>
            <p:cNvPr id="11" name="object 11"/>
            <p:cNvSpPr/>
            <p:nvPr/>
          </p:nvSpPr>
          <p:spPr>
            <a:xfrm>
              <a:off x="5486399" y="3886200"/>
              <a:ext cx="3657600" cy="981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80304" y="3886199"/>
              <a:ext cx="3671570" cy="988060"/>
            </a:xfrm>
            <a:custGeom>
              <a:avLst/>
              <a:gdLst/>
              <a:ahLst/>
              <a:cxnLst/>
              <a:rect l="l" t="t" r="r" b="b"/>
              <a:pathLst>
                <a:path w="3671570" h="988060">
                  <a:moveTo>
                    <a:pt x="3671316" y="0"/>
                  </a:moveTo>
                  <a:lnTo>
                    <a:pt x="3657600" y="0"/>
                  </a:lnTo>
                  <a:lnTo>
                    <a:pt x="3657600" y="335280"/>
                  </a:lnTo>
                  <a:lnTo>
                    <a:pt x="3657600" y="347472"/>
                  </a:lnTo>
                  <a:lnTo>
                    <a:pt x="3657600" y="975360"/>
                  </a:lnTo>
                  <a:lnTo>
                    <a:pt x="2208276" y="975360"/>
                  </a:lnTo>
                  <a:lnTo>
                    <a:pt x="2208276" y="347472"/>
                  </a:lnTo>
                  <a:lnTo>
                    <a:pt x="3657600" y="347472"/>
                  </a:lnTo>
                  <a:lnTo>
                    <a:pt x="3657600" y="335280"/>
                  </a:lnTo>
                  <a:lnTo>
                    <a:pt x="2208276" y="335280"/>
                  </a:lnTo>
                  <a:lnTo>
                    <a:pt x="2208276" y="0"/>
                  </a:lnTo>
                  <a:lnTo>
                    <a:pt x="2194560" y="0"/>
                  </a:lnTo>
                  <a:lnTo>
                    <a:pt x="2194560" y="335280"/>
                  </a:lnTo>
                  <a:lnTo>
                    <a:pt x="2194560" y="347472"/>
                  </a:lnTo>
                  <a:lnTo>
                    <a:pt x="2194560" y="975360"/>
                  </a:lnTo>
                  <a:lnTo>
                    <a:pt x="1476756" y="975360"/>
                  </a:lnTo>
                  <a:lnTo>
                    <a:pt x="1476756" y="347472"/>
                  </a:lnTo>
                  <a:lnTo>
                    <a:pt x="2194560" y="347472"/>
                  </a:lnTo>
                  <a:lnTo>
                    <a:pt x="2194560" y="335280"/>
                  </a:lnTo>
                  <a:lnTo>
                    <a:pt x="1476756" y="335280"/>
                  </a:lnTo>
                  <a:lnTo>
                    <a:pt x="1476756" y="0"/>
                  </a:lnTo>
                  <a:lnTo>
                    <a:pt x="1463040" y="0"/>
                  </a:lnTo>
                  <a:lnTo>
                    <a:pt x="1463040" y="335280"/>
                  </a:lnTo>
                  <a:lnTo>
                    <a:pt x="1463040" y="347472"/>
                  </a:lnTo>
                  <a:lnTo>
                    <a:pt x="1463040" y="975360"/>
                  </a:lnTo>
                  <a:lnTo>
                    <a:pt x="745236" y="975360"/>
                  </a:lnTo>
                  <a:lnTo>
                    <a:pt x="745236" y="347472"/>
                  </a:lnTo>
                  <a:lnTo>
                    <a:pt x="1463040" y="347472"/>
                  </a:lnTo>
                  <a:lnTo>
                    <a:pt x="1463040" y="335280"/>
                  </a:lnTo>
                  <a:lnTo>
                    <a:pt x="745236" y="335280"/>
                  </a:lnTo>
                  <a:lnTo>
                    <a:pt x="745236" y="0"/>
                  </a:lnTo>
                  <a:lnTo>
                    <a:pt x="731520" y="0"/>
                  </a:lnTo>
                  <a:lnTo>
                    <a:pt x="731520" y="335280"/>
                  </a:lnTo>
                  <a:lnTo>
                    <a:pt x="731520" y="347472"/>
                  </a:lnTo>
                  <a:lnTo>
                    <a:pt x="731520" y="975360"/>
                  </a:lnTo>
                  <a:lnTo>
                    <a:pt x="13716" y="975360"/>
                  </a:lnTo>
                  <a:lnTo>
                    <a:pt x="13716" y="347472"/>
                  </a:lnTo>
                  <a:lnTo>
                    <a:pt x="731520" y="347472"/>
                  </a:lnTo>
                  <a:lnTo>
                    <a:pt x="731520" y="335280"/>
                  </a:lnTo>
                  <a:lnTo>
                    <a:pt x="13716" y="33528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987564"/>
                  </a:lnTo>
                  <a:lnTo>
                    <a:pt x="13716" y="987564"/>
                  </a:lnTo>
                  <a:lnTo>
                    <a:pt x="731520" y="987552"/>
                  </a:lnTo>
                  <a:lnTo>
                    <a:pt x="745236" y="987564"/>
                  </a:lnTo>
                  <a:lnTo>
                    <a:pt x="1463040" y="987552"/>
                  </a:lnTo>
                  <a:lnTo>
                    <a:pt x="1476756" y="987564"/>
                  </a:lnTo>
                  <a:lnTo>
                    <a:pt x="2194560" y="987552"/>
                  </a:lnTo>
                  <a:lnTo>
                    <a:pt x="2208276" y="987564"/>
                  </a:lnTo>
                  <a:lnTo>
                    <a:pt x="3657600" y="987552"/>
                  </a:lnTo>
                  <a:lnTo>
                    <a:pt x="3671316" y="987564"/>
                  </a:lnTo>
                  <a:lnTo>
                    <a:pt x="3671316" y="975360"/>
                  </a:lnTo>
                  <a:lnTo>
                    <a:pt x="3671316" y="347472"/>
                  </a:lnTo>
                  <a:lnTo>
                    <a:pt x="3671316" y="335280"/>
                  </a:lnTo>
                  <a:lnTo>
                    <a:pt x="3671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68856" y="2359482"/>
            <a:ext cx="135031" cy="1677628"/>
          </a:xfrm>
          <a:prstGeom prst="rect">
            <a:avLst/>
          </a:prstGeom>
        </p:spPr>
        <p:txBody>
          <a:bodyPr vert="horz" wrap="square" lIns="0" tIns="95810" rIns="0" bIns="0" rtlCol="0">
            <a:spAutoFit/>
          </a:bodyPr>
          <a:lstStyle/>
          <a:p>
            <a:pPr marL="11206">
              <a:spcBef>
                <a:spcPts val="754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66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9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66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66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4313" y="2359481"/>
            <a:ext cx="157443" cy="16735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5000"/>
              </a:lnSpc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X  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5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1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66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9771" y="2359481"/>
            <a:ext cx="157443" cy="16735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5000"/>
              </a:lnSpc>
              <a:spcBef>
                <a:spcPts val="88"/>
              </a:spcBef>
            </a:pPr>
            <a:r>
              <a:rPr sz="1588" b="1">
                <a:latin typeface="Arial"/>
                <a:cs typeface="Arial"/>
              </a:rPr>
              <a:t>X  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5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1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66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5227" y="2359482"/>
            <a:ext cx="1086971" cy="191249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algn="just">
              <a:lnSpc>
                <a:spcPct val="135300"/>
              </a:lnSpc>
              <a:spcBef>
                <a:spcPts val="79"/>
              </a:spcBef>
            </a:pPr>
            <a:r>
              <a:rPr sz="1588" b="1" spc="-4">
                <a:latin typeface="Arial"/>
                <a:cs typeface="Arial"/>
              </a:rPr>
              <a:t>No</a:t>
            </a:r>
            <a:r>
              <a:rPr sz="1588" b="1" spc="-71">
                <a:latin typeface="Arial"/>
                <a:cs typeface="Arial"/>
              </a:rPr>
              <a:t> </a:t>
            </a:r>
            <a:r>
              <a:rPr sz="1588" b="1" spc="-4">
                <a:latin typeface="Arial"/>
                <a:cs typeface="Arial"/>
              </a:rPr>
              <a:t>Change  No</a:t>
            </a:r>
            <a:r>
              <a:rPr sz="1588" b="1" spc="-71">
                <a:latin typeface="Arial"/>
                <a:cs typeface="Arial"/>
              </a:rPr>
              <a:t> </a:t>
            </a:r>
            <a:r>
              <a:rPr sz="1588" b="1" spc="-4">
                <a:latin typeface="Arial"/>
                <a:cs typeface="Arial"/>
              </a:rPr>
              <a:t>Change  </a:t>
            </a:r>
            <a:r>
              <a:rPr lang="en-IN" sz="1588" b="1" spc="-4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671"/>
              </a:spcBef>
            </a:pPr>
            <a:r>
              <a:rPr lang="en-US"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  <a:p>
            <a:pPr marL="11206" marR="375417" indent="-560">
              <a:spcBef>
                <a:spcPts val="666"/>
              </a:spcBef>
            </a:pPr>
            <a:r>
              <a:rPr sz="1588" b="1" spc="-4">
                <a:latin typeface="Arial"/>
                <a:cs typeface="Arial"/>
              </a:rPr>
              <a:t>No</a:t>
            </a:r>
            <a:r>
              <a:rPr sz="1588" b="1" spc="-75">
                <a:latin typeface="Arial"/>
                <a:cs typeface="Arial"/>
              </a:rPr>
              <a:t> </a:t>
            </a:r>
            <a:r>
              <a:rPr sz="1588" b="1" spc="-9">
                <a:latin typeface="Arial"/>
                <a:cs typeface="Arial"/>
              </a:rPr>
              <a:t>Use  </a:t>
            </a:r>
            <a:r>
              <a:rPr sz="1588" b="1" spc="-4">
                <a:latin typeface="Arial"/>
                <a:cs typeface="Arial"/>
              </a:rPr>
              <a:t>Race</a:t>
            </a:r>
            <a:endParaRPr sz="1588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28219-0FA3-45C3-BA89-064784890669}"/>
                  </a:ext>
                </a:extLst>
              </p14:cNvPr>
              <p14:cNvContentPartPr/>
              <p14:nvPr/>
            </p14:nvContentPartPr>
            <p14:xfrm>
              <a:off x="687600" y="918720"/>
              <a:ext cx="6489360" cy="36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28219-0FA3-45C3-BA89-064784890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240" y="909360"/>
                <a:ext cx="65080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9D6E05-1F37-479F-8EBD-F1B883D06133}"/>
                  </a:ext>
                </a:extLst>
              </p14:cNvPr>
              <p14:cNvContentPartPr/>
              <p14:nvPr/>
            </p14:nvContentPartPr>
            <p14:xfrm>
              <a:off x="8904960" y="3172680"/>
              <a:ext cx="771840" cy="47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9D6E05-1F37-479F-8EBD-F1B883D061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600" y="3163320"/>
                <a:ext cx="790560" cy="4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8E6447-E265-42D1-81F2-0369662C5B48}"/>
                  </a:ext>
                </a:extLst>
              </p14:cNvPr>
              <p14:cNvContentPartPr/>
              <p14:nvPr/>
            </p14:nvContentPartPr>
            <p14:xfrm>
              <a:off x="319680" y="115200"/>
              <a:ext cx="11751480" cy="509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8E6447-E265-42D1-81F2-0369662C5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0" y="105840"/>
                <a:ext cx="11770200" cy="51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70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2151F-2481-46E8-A388-CB4692DC41CE}"/>
                  </a:ext>
                </a:extLst>
              </p14:cNvPr>
              <p14:cNvContentPartPr/>
              <p14:nvPr/>
            </p14:nvContentPartPr>
            <p14:xfrm>
              <a:off x="351360" y="254880"/>
              <a:ext cx="9763560" cy="581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2151F-2481-46E8-A388-CB4692DC4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0" y="245520"/>
                <a:ext cx="978228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01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973" y="426943"/>
            <a:ext cx="2338107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D Flip Flop</a:t>
            </a:r>
          </a:p>
        </p:txBody>
      </p:sp>
      <p:sp>
        <p:nvSpPr>
          <p:cNvPr id="3" name="object 3"/>
          <p:cNvSpPr/>
          <p:nvPr/>
        </p:nvSpPr>
        <p:spPr>
          <a:xfrm>
            <a:off x="6546209" y="1171669"/>
            <a:ext cx="3320346" cy="194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6387"/>
              </p:ext>
            </p:extLst>
          </p:nvPr>
        </p:nvGraphicFramePr>
        <p:xfrm>
          <a:off x="2203580" y="1386822"/>
          <a:ext cx="2581835" cy="151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D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Q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3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3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22048" y="3535280"/>
            <a:ext cx="9650752" cy="24227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221" marR="4483" indent="-302575">
              <a:spcBef>
                <a:spcPts val="93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 = R = 1 can be avoided using a common</a:t>
            </a:r>
            <a:r>
              <a:rPr sz="2000" spc="-15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spcBef>
                <a:spcPts val="424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4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more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basic S-R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sz="2000" spc="-11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Set-Reset)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spcBef>
                <a:spcPts val="424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r>
              <a:rPr lang="en-US"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007">
              <a:spcBef>
                <a:spcPts val="383"/>
              </a:spcBef>
              <a:buClr>
                <a:srgbClr val="3B802F"/>
              </a:buClr>
              <a:buSzPct val="58333"/>
              <a:buFont typeface="Georgia"/>
              <a:buChar char=""/>
              <a:tabLst>
                <a:tab pos="602348" algn="l"/>
                <a:tab pos="602909" algn="l"/>
              </a:tabLst>
            </a:pP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input while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C = 1</a:t>
            </a:r>
            <a:r>
              <a:rPr sz="2000" spc="8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(transparent)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marR="314902" lvl="1" indent="-288007">
              <a:spcBef>
                <a:spcPts val="383"/>
              </a:spcBef>
              <a:buClr>
                <a:srgbClr val="3B802F"/>
              </a:buClr>
              <a:buSzPct val="58333"/>
              <a:buFont typeface="Georgia"/>
              <a:buChar char=""/>
              <a:tabLst>
                <a:tab pos="602348" algn="l"/>
                <a:tab pos="602909" algn="l"/>
              </a:tabLst>
            </a:pP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Holds its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value while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C = 0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(Q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= last Q </a:t>
            </a:r>
            <a:r>
              <a:rPr sz="20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2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went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low) no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matter  </a:t>
            </a:r>
            <a:r>
              <a:rPr sz="20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spcBef>
                <a:spcPts val="41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is often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called a transparent</a:t>
            </a:r>
            <a:r>
              <a:rPr sz="2000" spc="-12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>
                <a:latin typeface="Times New Roman" panose="02020603050405020304" pitchFamily="18" charset="0"/>
                <a:cs typeface="Times New Roman" panose="02020603050405020304" pitchFamily="18" charset="0"/>
              </a:rPr>
              <a:t>latch.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FA6DD4-A901-4FF2-91D4-DEDE39911B77}"/>
                  </a:ext>
                </a:extLst>
              </p14:cNvPr>
              <p14:cNvContentPartPr/>
              <p14:nvPr/>
            </p14:nvContentPartPr>
            <p14:xfrm>
              <a:off x="1146240" y="871200"/>
              <a:ext cx="7527960" cy="477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FA6DD4-A901-4FF2-91D4-DEDE39911B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880" y="861840"/>
                <a:ext cx="7546680" cy="479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713026-09DB-45FC-ABC8-FF50C339D502}"/>
                  </a:ext>
                </a:extLst>
              </p14:cNvPr>
              <p14:cNvContentPartPr/>
              <p14:nvPr/>
            </p14:nvContentPartPr>
            <p14:xfrm>
              <a:off x="128160" y="97560"/>
              <a:ext cx="11336760" cy="537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713026-09DB-45FC-ABC8-FF50C339D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00" y="88200"/>
                <a:ext cx="11355480" cy="53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7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847" y="378214"/>
            <a:ext cx="3408829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Sequential Circuits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032" y="991215"/>
            <a:ext cx="10009936" cy="2719953"/>
          </a:xfrm>
          <a:prstGeom prst="rect">
            <a:avLst/>
          </a:prstGeom>
        </p:spPr>
        <p:txBody>
          <a:bodyPr vert="horz" wrap="square" lIns="0" tIns="10646" rIns="0" bIns="0" rtlCol="0" anchor="t">
            <a:spAutoFit/>
          </a:bodyPr>
          <a:lstStyle/>
          <a:p>
            <a:pPr marL="313055" marR="5080" indent="-302260" algn="just">
              <a:lnSpc>
                <a:spcPct val="150000"/>
              </a:lnSpc>
              <a:spcBef>
                <a:spcPts val="84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781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logic circuits discussed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are  known 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055" marR="4445" indent="-302260" algn="just">
              <a:lnSpc>
                <a:spcPct val="150000"/>
              </a:lnSpc>
              <a:spcBef>
                <a:spcPts val="591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781" algn="l"/>
              </a:tabLst>
            </a:pPr>
            <a:r>
              <a:rPr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In that the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only on the condition  of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z="2200" spc="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055" marR="5715" indent="-302260" algn="just">
              <a:lnSpc>
                <a:spcPct val="150000"/>
              </a:lnSpc>
              <a:spcBef>
                <a:spcPts val="596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401191" algn="l"/>
              </a:tabLst>
            </a:pPr>
            <a:r>
              <a:rPr sz="2200">
                <a:latin typeface="Times New Roman"/>
                <a:cs typeface="Times New Roman"/>
              </a:rPr>
              <a:t>	In another type of circuits, the output </a:t>
            </a:r>
            <a:r>
              <a:rPr lang="en-US" sz="2200">
                <a:latin typeface="Times New Roman"/>
                <a:cs typeface="Times New Roman"/>
              </a:rPr>
              <a:t>depends  </a:t>
            </a:r>
            <a:r>
              <a:rPr sz="2200">
                <a:latin typeface="Times New Roman"/>
                <a:cs typeface="Times New Roman"/>
              </a:rPr>
              <a:t>not </a:t>
            </a:r>
            <a:r>
              <a:rPr sz="2200" spc="-9">
                <a:latin typeface="Times New Roman"/>
                <a:cs typeface="Times New Roman"/>
              </a:rPr>
              <a:t>only </a:t>
            </a:r>
            <a:r>
              <a:rPr sz="2200">
                <a:latin typeface="Times New Roman"/>
                <a:cs typeface="Times New Roman"/>
              </a:rPr>
              <a:t>on the </a:t>
            </a:r>
            <a:r>
              <a:rPr sz="2200" spc="-4">
                <a:latin typeface="Times New Roman"/>
                <a:cs typeface="Times New Roman"/>
              </a:rPr>
              <a:t>latest </a:t>
            </a:r>
            <a:r>
              <a:rPr sz="2200">
                <a:latin typeface="Times New Roman"/>
                <a:cs typeface="Times New Roman"/>
              </a:rPr>
              <a:t>inputs, but </a:t>
            </a:r>
            <a:r>
              <a:rPr sz="2200" spc="-9">
                <a:latin typeface="Times New Roman"/>
                <a:cs typeface="Times New Roman"/>
              </a:rPr>
              <a:t>also </a:t>
            </a:r>
            <a:r>
              <a:rPr sz="2200">
                <a:latin typeface="Times New Roman"/>
                <a:cs typeface="Times New Roman"/>
              </a:rPr>
              <a:t>on </a:t>
            </a:r>
            <a:r>
              <a:rPr sz="2200" spc="-9">
                <a:latin typeface="Times New Roman"/>
                <a:cs typeface="Times New Roman"/>
              </a:rPr>
              <a:t>the</a:t>
            </a:r>
            <a:r>
              <a:rPr lang="en-US" sz="2200" spc="-9">
                <a:latin typeface="Times New Roman"/>
                <a:cs typeface="Times New Roman"/>
              </a:rPr>
              <a:t> </a:t>
            </a:r>
            <a:r>
              <a:rPr sz="2200" spc="-9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condition of earlier</a:t>
            </a:r>
            <a:r>
              <a:rPr sz="2200" spc="-18">
                <a:latin typeface="Times New Roman"/>
                <a:cs typeface="Times New Roman"/>
              </a:rPr>
              <a:t> </a:t>
            </a:r>
            <a:r>
              <a:rPr sz="2200" spc="-4">
                <a:latin typeface="Times New Roman"/>
                <a:cs typeface="Times New Roman"/>
              </a:rPr>
              <a:t>inputs</a:t>
            </a:r>
            <a:r>
              <a:rPr lang="en-US" sz="2200" spc="-4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13055" marR="4445" indent="-302260" algn="just">
              <a:lnSpc>
                <a:spcPct val="150000"/>
              </a:lnSpc>
              <a:spcBef>
                <a:spcPts val="591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These circuits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sequential, and  </a:t>
            </a:r>
            <a:r>
              <a:rPr sz="2200" i="1" spc="-4">
                <a:latin typeface="Times New Roman" panose="02020603050405020304" pitchFamily="18" charset="0"/>
                <a:cs typeface="Times New Roman" panose="02020603050405020304" pitchFamily="18" charset="0"/>
              </a:rPr>
              <a:t>implicitly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 elements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8788998-506C-44A4-ABF9-660930F36310}"/>
              </a:ext>
            </a:extLst>
          </p:cNvPr>
          <p:cNvSpPr/>
          <p:nvPr/>
        </p:nvSpPr>
        <p:spPr>
          <a:xfrm>
            <a:off x="4936258" y="3978296"/>
            <a:ext cx="5546911" cy="214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3A4865-7EEF-44BF-8C13-3035D81DBAED}"/>
                  </a:ext>
                </a:extLst>
              </p14:cNvPr>
              <p14:cNvContentPartPr/>
              <p14:nvPr/>
            </p14:nvContentPartPr>
            <p14:xfrm>
              <a:off x="402120" y="1449000"/>
              <a:ext cx="11346840" cy="39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3A4865-7EEF-44BF-8C13-3035D81DB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1439640"/>
                <a:ext cx="11365560" cy="40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8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211C3-B5CD-4A86-9AAC-B86A954B0764}"/>
                  </a:ext>
                </a:extLst>
              </p14:cNvPr>
              <p14:cNvContentPartPr/>
              <p14:nvPr/>
            </p14:nvContentPartPr>
            <p14:xfrm>
              <a:off x="231480" y="121320"/>
              <a:ext cx="10296360" cy="510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211C3-B5CD-4A86-9AAC-B86A954B07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0" y="111960"/>
                <a:ext cx="1031508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7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433" y="395501"/>
            <a:ext cx="222044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0">
                <a:latin typeface="Times New Roman"/>
                <a:cs typeface="Times New Roman"/>
              </a:rPr>
              <a:t>D</a:t>
            </a:r>
            <a:r>
              <a:rPr lang="en-US" sz="3000" spc="-40">
                <a:latin typeface="Times New Roman"/>
                <a:cs typeface="Times New Roman"/>
              </a:rPr>
              <a:t> </a:t>
            </a:r>
            <a:r>
              <a:rPr sz="3000" spc="-40">
                <a:latin typeface="Times New Roman"/>
                <a:cs typeface="Times New Roman"/>
              </a:rPr>
              <a:t>Flip</a:t>
            </a:r>
            <a:r>
              <a:rPr sz="3000" spc="-66">
                <a:latin typeface="Times New Roman"/>
                <a:cs typeface="Times New Roman"/>
              </a:rPr>
              <a:t> </a:t>
            </a:r>
            <a:r>
              <a:rPr sz="3000" spc="-26">
                <a:latin typeface="Times New Roman"/>
                <a:cs typeface="Times New Roman"/>
              </a:rPr>
              <a:t>Flop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DE39B2-D659-4EDF-8BB5-9FB1236EFF2C}"/>
              </a:ext>
            </a:extLst>
          </p:cNvPr>
          <p:cNvGrpSpPr/>
          <p:nvPr/>
        </p:nvGrpSpPr>
        <p:grpSpPr>
          <a:xfrm>
            <a:off x="1661191" y="1051772"/>
            <a:ext cx="8068235" cy="4817188"/>
            <a:chOff x="1661191" y="1041498"/>
            <a:chExt cx="8068235" cy="4817188"/>
          </a:xfrm>
        </p:grpSpPr>
        <p:sp>
          <p:nvSpPr>
            <p:cNvPr id="3" name="object 3"/>
            <p:cNvSpPr/>
            <p:nvPr/>
          </p:nvSpPr>
          <p:spPr>
            <a:xfrm>
              <a:off x="1997367" y="1286686"/>
              <a:ext cx="3320346" cy="154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201325" y="2251731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42584" y="245343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42584" y="1713882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18378" y="1310472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68593" y="1243204"/>
              <a:ext cx="1574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X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62544" y="1084980"/>
              <a:ext cx="3320346" cy="17481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966459" y="2050025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907816" y="2251731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907816" y="1512177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983525" y="110876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983525" y="2655141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33726" y="1041498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834497" y="1041498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849087" y="157934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9119779" y="2397002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9119779" y="1377641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842378" y="2128028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1661191" y="2833098"/>
              <a:ext cx="8068235" cy="3025588"/>
              <a:chOff x="457200" y="3886200"/>
              <a:chExt cx="9144000" cy="342900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457200" y="3886200"/>
                <a:ext cx="9144000" cy="34290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3429000">
                    <a:moveTo>
                      <a:pt x="9144000" y="3429000"/>
                    </a:moveTo>
                    <a:lnTo>
                      <a:pt x="0" y="3429000"/>
                    </a:lnTo>
                    <a:lnTo>
                      <a:pt x="0" y="0"/>
                    </a:lnTo>
                    <a:lnTo>
                      <a:pt x="9144000" y="0"/>
                    </a:lnTo>
                    <a:lnTo>
                      <a:pt x="9144000" y="34290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14400" y="6620255"/>
                <a:ext cx="822960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8229600" h="20320">
                    <a:moveTo>
                      <a:pt x="8229600" y="19812"/>
                    </a:moveTo>
                    <a:lnTo>
                      <a:pt x="0" y="19812"/>
                    </a:lnTo>
                    <a:lnTo>
                      <a:pt x="0" y="0"/>
                    </a:lnTo>
                    <a:lnTo>
                      <a:pt x="8229600" y="0"/>
                    </a:lnTo>
                    <a:lnTo>
                      <a:pt x="8229600" y="19812"/>
                    </a:lnTo>
                    <a:close/>
                  </a:path>
                </a:pathLst>
              </a:custGeom>
              <a:solidFill>
                <a:srgbClr val="CC99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838200" y="3886200"/>
                <a:ext cx="3810000" cy="4572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4218378" y="285684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762543" y="2833098"/>
              <a:ext cx="3361765" cy="2017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907816" y="2733144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619543" y="3236510"/>
              <a:ext cx="3361765" cy="1949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823494" y="420151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64753" y="4403221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764753" y="3663668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840548" y="3260257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840548" y="4806632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890762" y="3192989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691533" y="3192989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764753" y="488463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6111" y="3730936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976815" y="4548493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0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976815" y="3529230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706111" y="4212350"/>
              <a:ext cx="13503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>
                  <a:latin typeface="Arial"/>
                  <a:cs typeface="Arial"/>
                </a:rPr>
                <a:t>1</a:t>
              </a:r>
              <a:endParaRPr sz="1588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69" y="450132"/>
            <a:ext cx="219243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D Flip Flop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658" y="1055768"/>
            <a:ext cx="9588683" cy="2801989"/>
          </a:xfrm>
          <a:prstGeom prst="rect">
            <a:avLst/>
          </a:prstGeom>
        </p:spPr>
        <p:txBody>
          <a:bodyPr vert="horz" wrap="square" lIns="0" tIns="91888" rIns="0" bIns="0" rtlCol="0">
            <a:spAutoFit/>
          </a:bodyPr>
          <a:lstStyle/>
          <a:p>
            <a:pPr marL="313221" indent="-302575" algn="just">
              <a:lnSpc>
                <a:spcPct val="150000"/>
              </a:lnSpc>
              <a:spcBef>
                <a:spcPts val="724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acts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‘latch’.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4483" indent="-302575" algn="just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previous value stored,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Qn,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effect, 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flip-flops.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therefore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acts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 simple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6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‘latch’.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5043" indent="-302575" algn="just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flip-flops: simple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 build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and design</a:t>
            </a:r>
            <a:r>
              <a:rPr sz="2200" spc="-6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with.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5043" indent="-302575" algn="just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comprises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flip-flops,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one  for each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3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27C198-9C89-462A-8D63-D9DE1F60C69C}"/>
                  </a:ext>
                </a:extLst>
              </p14:cNvPr>
              <p14:cNvContentPartPr/>
              <p14:nvPr/>
            </p14:nvContentPartPr>
            <p14:xfrm>
              <a:off x="2099160" y="1324440"/>
              <a:ext cx="6700320" cy="20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27C198-9C89-462A-8D63-D9DE1F60C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00" y="1315080"/>
                <a:ext cx="6719040" cy="20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353" y="409037"/>
            <a:ext cx="457493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1945445" algn="l"/>
              </a:tabLst>
            </a:pPr>
            <a:r>
              <a:rPr sz="3000">
                <a:latin typeface="Times New Roman"/>
                <a:cs typeface="Times New Roman"/>
              </a:rPr>
              <a:t>Latch and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sz="3000">
                <a:latin typeface="Times New Roman"/>
                <a:cs typeface="Times New Roman"/>
              </a:rPr>
              <a:t>Flip Flop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1378" y="984759"/>
            <a:ext cx="10164034" cy="4621567"/>
          </a:xfrm>
          <a:prstGeom prst="rect">
            <a:avLst/>
          </a:prstGeom>
        </p:spPr>
        <p:txBody>
          <a:bodyPr vert="horz" wrap="square" lIns="0" tIns="93009" rIns="0" bIns="0" rtlCol="0">
            <a:spAutoFit/>
          </a:bodyPr>
          <a:lstStyle/>
          <a:p>
            <a:pPr marL="313221" indent="-302575">
              <a:lnSpc>
                <a:spcPct val="150000"/>
              </a:lnSpc>
              <a:spcBef>
                <a:spcPts val="732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567">
              <a:lnSpc>
                <a:spcPct val="150000"/>
              </a:lnSpc>
              <a:spcBef>
                <a:spcPts val="56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 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200" spc="-2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marR="219087" lvl="1" indent="-288007">
              <a:lnSpc>
                <a:spcPct val="150000"/>
              </a:lnSpc>
              <a:spcBef>
                <a:spcPts val="552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clock  cycle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567">
              <a:lnSpc>
                <a:spcPct val="150000"/>
              </a:lnSpc>
              <a:spcBef>
                <a:spcPts val="552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6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lnSpc>
                <a:spcPct val="150000"/>
              </a:lnSpc>
              <a:spcBef>
                <a:spcPts val="622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</a:p>
          <a:p>
            <a:pPr marL="602909" lvl="1" indent="-288567">
              <a:lnSpc>
                <a:spcPct val="150000"/>
              </a:lnSpc>
              <a:spcBef>
                <a:spcPts val="56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 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567">
              <a:lnSpc>
                <a:spcPct val="150000"/>
              </a:lnSpc>
              <a:spcBef>
                <a:spcPts val="547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change only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during a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567">
              <a:lnSpc>
                <a:spcPct val="150000"/>
              </a:lnSpc>
              <a:spcBef>
                <a:spcPts val="552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changes on clock</a:t>
            </a:r>
            <a:r>
              <a:rPr sz="2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625" y="403189"/>
            <a:ext cx="2333625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J</a:t>
            </a:r>
            <a:r>
              <a:rPr lang="en-US" sz="3000">
                <a:latin typeface="Times New Roman"/>
                <a:cs typeface="Times New Roman"/>
              </a:rPr>
              <a:t>-</a:t>
            </a:r>
            <a:r>
              <a:rPr sz="3000">
                <a:latin typeface="Times New Roman"/>
                <a:cs typeface="Times New Roman"/>
              </a:rPr>
              <a:t>K Flip Flop</a:t>
            </a:r>
          </a:p>
        </p:txBody>
      </p:sp>
      <p:pic>
        <p:nvPicPr>
          <p:cNvPr id="25" name="Picture 2" descr="Image result for j-k flip flop">
            <a:extLst>
              <a:ext uri="{FF2B5EF4-FFF2-40B4-BE49-F238E27FC236}">
                <a16:creationId xmlns:a16="http://schemas.microsoft.com/office/drawing/2014/main" id="{CE7B0B42-02E7-4177-BE9E-224D3D6A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15" y="1570579"/>
            <a:ext cx="6721475" cy="37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FFEFBA-8239-4B22-BFB0-23F360E81317}"/>
                  </a:ext>
                </a:extLst>
              </p14:cNvPr>
              <p14:cNvContentPartPr/>
              <p14:nvPr/>
            </p14:nvContentPartPr>
            <p14:xfrm>
              <a:off x="382320" y="127440"/>
              <a:ext cx="11556720" cy="587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FFEFBA-8239-4B22-BFB0-23F360E81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60" y="118080"/>
                <a:ext cx="11575440" cy="58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52E0BF-A264-4DD7-9F18-2DA5497A97A1}"/>
                  </a:ext>
                </a:extLst>
              </p14:cNvPr>
              <p14:cNvContentPartPr/>
              <p14:nvPr/>
            </p14:nvContentPartPr>
            <p14:xfrm>
              <a:off x="698040" y="3215880"/>
              <a:ext cx="4273560" cy="29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52E0BF-A264-4DD7-9F18-2DA5497A9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680" y="3206520"/>
                <a:ext cx="4292280" cy="3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65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4698C0-9405-4834-B071-FAC4DD97D3EC}"/>
                  </a:ext>
                </a:extLst>
              </p14:cNvPr>
              <p14:cNvContentPartPr/>
              <p14:nvPr/>
            </p14:nvContentPartPr>
            <p14:xfrm>
              <a:off x="338402" y="2464068"/>
              <a:ext cx="10347480" cy="291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4698C0-9405-4834-B071-FAC4DD97D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042" y="2454708"/>
                <a:ext cx="10366200" cy="29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2BF972-026E-4DC1-A333-AF51CC85505C}"/>
                  </a:ext>
                </a:extLst>
              </p14:cNvPr>
              <p14:cNvContentPartPr/>
              <p14:nvPr/>
            </p14:nvContentPartPr>
            <p14:xfrm>
              <a:off x="5550480" y="1586160"/>
              <a:ext cx="320760" cy="133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2BF972-026E-4DC1-A333-AF51CC85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1120" y="1576800"/>
                <a:ext cx="339480" cy="13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2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5ABD-A170-4688-84D9-3A7A897EAFAB}"/>
                  </a:ext>
                </a:extLst>
              </p14:cNvPr>
              <p14:cNvContentPartPr/>
              <p14:nvPr/>
            </p14:nvContentPartPr>
            <p14:xfrm>
              <a:off x="315360" y="237240"/>
              <a:ext cx="2966040" cy="28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5ABD-A170-4688-84D9-3A7A897EA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00" y="227880"/>
                <a:ext cx="29847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4D260D-DFBA-423C-86F2-F09A99BA9DF6}"/>
                  </a:ext>
                </a:extLst>
              </p14:cNvPr>
              <p14:cNvContentPartPr/>
              <p14:nvPr/>
            </p14:nvContentPartPr>
            <p14:xfrm>
              <a:off x="276120" y="254880"/>
              <a:ext cx="11731680" cy="604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4D260D-DFBA-423C-86F2-F09A99BA9D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760" y="245520"/>
                <a:ext cx="11750400" cy="60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1660D9-104C-4D4F-B5AC-03DA0441D594}"/>
                  </a:ext>
                </a:extLst>
              </p14:cNvPr>
              <p14:cNvContentPartPr/>
              <p14:nvPr/>
            </p14:nvContentPartPr>
            <p14:xfrm>
              <a:off x="11402640" y="1602720"/>
              <a:ext cx="510120" cy="414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1660D9-104C-4D4F-B5AC-03DA0441D5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93280" y="1593360"/>
                <a:ext cx="52884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0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03331E-773B-41EF-8405-E435C9CE838B}"/>
                  </a:ext>
                </a:extLst>
              </p14:cNvPr>
              <p14:cNvContentPartPr/>
              <p14:nvPr/>
            </p14:nvContentPartPr>
            <p14:xfrm>
              <a:off x="217800" y="222120"/>
              <a:ext cx="5987520" cy="564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03331E-773B-41EF-8405-E435C9CE8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40" y="212760"/>
                <a:ext cx="6006240" cy="56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6041B6-9849-4541-B059-ED6FE076B389}"/>
                  </a:ext>
                </a:extLst>
              </p14:cNvPr>
              <p14:cNvContentPartPr/>
              <p14:nvPr/>
            </p14:nvContentPartPr>
            <p14:xfrm>
              <a:off x="480600" y="288360"/>
              <a:ext cx="10542960" cy="560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6041B6-9849-4541-B059-ED6FE076B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240" y="279000"/>
                <a:ext cx="10561680" cy="56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68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1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409" y="525690"/>
            <a:ext cx="3408829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Sequential Circuits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924" y="1271520"/>
            <a:ext cx="9938003" cy="23789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lnSpc>
                <a:spcPct val="150000"/>
              </a:lnSpc>
              <a:spcBef>
                <a:spcPts val="88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spc="-8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“remember”  the </a:t>
            </a:r>
            <a:r>
              <a:rPr sz="2400" spc="4">
                <a:latin typeface="Times New Roman" panose="02020603050405020304" pitchFamily="18" charset="0"/>
                <a:cs typeface="Times New Roman" panose="02020603050405020304" pitchFamily="18" charset="0"/>
              </a:rPr>
              <a:t>past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sz="2400" spc="4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400" spc="-7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does </a:t>
            </a:r>
            <a:r>
              <a:rPr sz="24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5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400" spc="-4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909" lvl="1" indent="-288567">
              <a:lnSpc>
                <a:spcPct val="150000"/>
              </a:lnSpc>
              <a:spcBef>
                <a:spcPts val="56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Latches</a:t>
            </a:r>
          </a:p>
          <a:p>
            <a:pPr marL="602909" lvl="1" indent="-288567">
              <a:lnSpc>
                <a:spcPct val="150000"/>
              </a:lnSpc>
              <a:spcBef>
                <a:spcPts val="547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02348" algn="l"/>
                <a:tab pos="603469" algn="l"/>
              </a:tabLst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sz="2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Flops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E3D6EE-C880-4D1B-817D-E33210851A4F}"/>
                  </a:ext>
                </a:extLst>
              </p14:cNvPr>
              <p14:cNvContentPartPr/>
              <p14:nvPr/>
            </p14:nvContentPartPr>
            <p14:xfrm>
              <a:off x="1880640" y="3023280"/>
              <a:ext cx="1185480" cy="67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E3D6EE-C880-4D1B-817D-E33210851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280" y="3013920"/>
                <a:ext cx="1204200" cy="6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08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FE6BD3-D0F3-4FCC-AE00-7B205C98ABC6}"/>
                  </a:ext>
                </a:extLst>
              </p14:cNvPr>
              <p14:cNvContentPartPr/>
              <p14:nvPr/>
            </p14:nvContentPartPr>
            <p14:xfrm>
              <a:off x="640080" y="435600"/>
              <a:ext cx="9090000" cy="323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FE6BD3-D0F3-4FCC-AE00-7B205C98A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26240"/>
                <a:ext cx="9108720" cy="32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76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05B370-652B-448B-A248-96CD4405E8BD}"/>
                  </a:ext>
                </a:extLst>
              </p14:cNvPr>
              <p14:cNvContentPartPr/>
              <p14:nvPr/>
            </p14:nvContentPartPr>
            <p14:xfrm>
              <a:off x="326520" y="184320"/>
              <a:ext cx="9273600" cy="562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05B370-652B-448B-A248-96CD4405E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60" y="174960"/>
                <a:ext cx="9292320" cy="56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BF0FAD-0C66-405B-991F-C754A547354F}"/>
                  </a:ext>
                </a:extLst>
              </p14:cNvPr>
              <p14:cNvContentPartPr/>
              <p14:nvPr/>
            </p14:nvContentPartPr>
            <p14:xfrm>
              <a:off x="2671560" y="1856160"/>
              <a:ext cx="6689520" cy="390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BF0FAD-0C66-405B-991F-C754A5473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200" y="1846800"/>
                <a:ext cx="670824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33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91" y="378214"/>
            <a:ext cx="386601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J</a:t>
            </a:r>
            <a:r>
              <a:rPr lang="en-US" sz="3000">
                <a:latin typeface="Times New Roman"/>
                <a:cs typeface="Times New Roman"/>
              </a:rPr>
              <a:t>-</a:t>
            </a:r>
            <a:r>
              <a:rPr sz="3000">
                <a:latin typeface="Times New Roman"/>
                <a:cs typeface="Times New Roman"/>
              </a:rPr>
              <a:t>K Flip Flop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7886" y="974484"/>
            <a:ext cx="10097525" cy="42434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indent="-302575">
              <a:lnSpc>
                <a:spcPct val="150000"/>
              </a:lnSpc>
              <a:spcBef>
                <a:spcPts val="591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useful and versatile</a:t>
            </a:r>
            <a:r>
              <a:rPr sz="2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4483" indent="-302575">
              <a:lnSpc>
                <a:spcPct val="150000"/>
              </a:lnSpc>
              <a:spcBef>
                <a:spcPts val="596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difference of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is the 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the NAND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gates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200" spc="43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i.e. Q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is NAND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and CP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Q’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348" marR="4483" indent="-288007">
              <a:lnSpc>
                <a:spcPct val="150000"/>
              </a:lnSpc>
              <a:spcBef>
                <a:spcPts val="441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02348" algn="l"/>
                <a:tab pos="602909" algn="l"/>
                <a:tab pos="2518096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J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K input are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at 1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 output</a:t>
            </a:r>
            <a:r>
              <a:rPr sz="2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irrespective of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200" spc="-8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348" marR="4483" indent="-288007">
              <a:lnSpc>
                <a:spcPct val="150000"/>
              </a:lnSpc>
              <a:spcBef>
                <a:spcPts val="424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02348" algn="l"/>
                <a:tab pos="602909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J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K input are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at 0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 output will not</a:t>
            </a:r>
            <a:r>
              <a:rPr sz="2200" spc="-2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2348" indent="-288007">
              <a:lnSpc>
                <a:spcPct val="150000"/>
              </a:lnSpc>
              <a:spcBef>
                <a:spcPts val="424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02348" algn="l"/>
                <a:tab pos="602909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indeterminate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condition, in the operation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9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sz="2200" spc="-12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24" y="414273"/>
            <a:ext cx="2121834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T Flip Flop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63588" y="899502"/>
            <a:ext cx="7402606" cy="2560544"/>
            <a:chOff x="685800" y="984503"/>
            <a:chExt cx="8389620" cy="2901950"/>
          </a:xfrm>
        </p:grpSpPr>
        <p:sp>
          <p:nvSpPr>
            <p:cNvPr id="4" name="object 4"/>
            <p:cNvSpPr/>
            <p:nvPr/>
          </p:nvSpPr>
          <p:spPr>
            <a:xfrm>
              <a:off x="5614415" y="990599"/>
              <a:ext cx="3453765" cy="822960"/>
            </a:xfrm>
            <a:custGeom>
              <a:avLst/>
              <a:gdLst/>
              <a:ahLst/>
              <a:cxnLst/>
              <a:rect l="l" t="t" r="r" b="b"/>
              <a:pathLst>
                <a:path w="3453765" h="822960">
                  <a:moveTo>
                    <a:pt x="3453383" y="822960"/>
                  </a:moveTo>
                  <a:lnTo>
                    <a:pt x="0" y="822960"/>
                  </a:lnTo>
                  <a:lnTo>
                    <a:pt x="0" y="0"/>
                  </a:lnTo>
                  <a:lnTo>
                    <a:pt x="3453383" y="0"/>
                  </a:lnTo>
                  <a:lnTo>
                    <a:pt x="3453383" y="82296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614415" y="1813559"/>
              <a:ext cx="1320165" cy="762000"/>
            </a:xfrm>
            <a:custGeom>
              <a:avLst/>
              <a:gdLst/>
              <a:ahLst/>
              <a:cxnLst/>
              <a:rect l="l" t="t" r="r" b="b"/>
              <a:pathLst>
                <a:path w="1320165" h="762000">
                  <a:moveTo>
                    <a:pt x="1319783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761999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934200" y="1813559"/>
              <a:ext cx="2133600" cy="76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614415" y="2575559"/>
              <a:ext cx="1320165" cy="731520"/>
            </a:xfrm>
            <a:custGeom>
              <a:avLst/>
              <a:gdLst/>
              <a:ahLst/>
              <a:cxnLst/>
              <a:rect l="l" t="t" r="r" b="b"/>
              <a:pathLst>
                <a:path w="1320165" h="731520">
                  <a:moveTo>
                    <a:pt x="1319783" y="731520"/>
                  </a:moveTo>
                  <a:lnTo>
                    <a:pt x="0" y="731520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731520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934200" y="2575559"/>
              <a:ext cx="213360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614415" y="3307080"/>
              <a:ext cx="1320165" cy="579120"/>
            </a:xfrm>
            <a:custGeom>
              <a:avLst/>
              <a:gdLst/>
              <a:ahLst/>
              <a:cxnLst/>
              <a:rect l="l" t="t" r="r" b="b"/>
              <a:pathLst>
                <a:path w="1320165" h="579120">
                  <a:moveTo>
                    <a:pt x="1319783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579120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4200" y="3307080"/>
              <a:ext cx="2133600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8307" y="984503"/>
              <a:ext cx="3467735" cy="2901950"/>
            </a:xfrm>
            <a:custGeom>
              <a:avLst/>
              <a:gdLst/>
              <a:ahLst/>
              <a:cxnLst/>
              <a:rect l="l" t="t" r="r" b="b"/>
              <a:pathLst>
                <a:path w="3467734" h="2901950">
                  <a:moveTo>
                    <a:pt x="3467112" y="0"/>
                  </a:moveTo>
                  <a:lnTo>
                    <a:pt x="3453396" y="0"/>
                  </a:lnTo>
                  <a:lnTo>
                    <a:pt x="3453396" y="13716"/>
                  </a:lnTo>
                  <a:lnTo>
                    <a:pt x="3453396" y="810780"/>
                  </a:lnTo>
                  <a:lnTo>
                    <a:pt x="3453396" y="2682252"/>
                  </a:lnTo>
                  <a:lnTo>
                    <a:pt x="2247912" y="2682252"/>
                  </a:lnTo>
                  <a:lnTo>
                    <a:pt x="2247912" y="2330208"/>
                  </a:lnTo>
                  <a:lnTo>
                    <a:pt x="3453396" y="2330208"/>
                  </a:lnTo>
                  <a:lnTo>
                    <a:pt x="3453396" y="2316492"/>
                  </a:lnTo>
                  <a:lnTo>
                    <a:pt x="2247912" y="2316492"/>
                  </a:lnTo>
                  <a:lnTo>
                    <a:pt x="2247912" y="1964448"/>
                  </a:lnTo>
                  <a:lnTo>
                    <a:pt x="3453396" y="1964448"/>
                  </a:lnTo>
                  <a:lnTo>
                    <a:pt x="3453396" y="1950732"/>
                  </a:lnTo>
                  <a:lnTo>
                    <a:pt x="2247912" y="1950732"/>
                  </a:lnTo>
                  <a:lnTo>
                    <a:pt x="2247912" y="1598688"/>
                  </a:lnTo>
                  <a:lnTo>
                    <a:pt x="3453396" y="1598688"/>
                  </a:lnTo>
                  <a:lnTo>
                    <a:pt x="3453396" y="1584972"/>
                  </a:lnTo>
                  <a:lnTo>
                    <a:pt x="2247912" y="1584972"/>
                  </a:lnTo>
                  <a:lnTo>
                    <a:pt x="2247912" y="1232928"/>
                  </a:lnTo>
                  <a:lnTo>
                    <a:pt x="3453396" y="1232928"/>
                  </a:lnTo>
                  <a:lnTo>
                    <a:pt x="3453396" y="1219212"/>
                  </a:lnTo>
                  <a:lnTo>
                    <a:pt x="2247912" y="1219212"/>
                  </a:lnTo>
                  <a:lnTo>
                    <a:pt x="2247912" y="848880"/>
                  </a:lnTo>
                  <a:lnTo>
                    <a:pt x="3453396" y="848880"/>
                  </a:lnTo>
                  <a:lnTo>
                    <a:pt x="3453396" y="810780"/>
                  </a:lnTo>
                  <a:lnTo>
                    <a:pt x="2247912" y="810780"/>
                  </a:lnTo>
                  <a:lnTo>
                    <a:pt x="2247912" y="13716"/>
                  </a:lnTo>
                  <a:lnTo>
                    <a:pt x="3453396" y="13716"/>
                  </a:lnTo>
                  <a:lnTo>
                    <a:pt x="3453396" y="0"/>
                  </a:lnTo>
                  <a:lnTo>
                    <a:pt x="2234196" y="0"/>
                  </a:lnTo>
                  <a:lnTo>
                    <a:pt x="2234196" y="13716"/>
                  </a:lnTo>
                  <a:lnTo>
                    <a:pt x="2234196" y="810780"/>
                  </a:lnTo>
                  <a:lnTo>
                    <a:pt x="2234196" y="2682252"/>
                  </a:lnTo>
                  <a:lnTo>
                    <a:pt x="1333512" y="2682252"/>
                  </a:lnTo>
                  <a:lnTo>
                    <a:pt x="1333512" y="2330208"/>
                  </a:lnTo>
                  <a:lnTo>
                    <a:pt x="2234196" y="2330208"/>
                  </a:lnTo>
                  <a:lnTo>
                    <a:pt x="2234196" y="2316492"/>
                  </a:lnTo>
                  <a:lnTo>
                    <a:pt x="1333512" y="2316492"/>
                  </a:lnTo>
                  <a:lnTo>
                    <a:pt x="1333512" y="1964448"/>
                  </a:lnTo>
                  <a:lnTo>
                    <a:pt x="2234196" y="1964448"/>
                  </a:lnTo>
                  <a:lnTo>
                    <a:pt x="2234196" y="1950732"/>
                  </a:lnTo>
                  <a:lnTo>
                    <a:pt x="1333512" y="1950732"/>
                  </a:lnTo>
                  <a:lnTo>
                    <a:pt x="1333512" y="1598688"/>
                  </a:lnTo>
                  <a:lnTo>
                    <a:pt x="2234196" y="1598688"/>
                  </a:lnTo>
                  <a:lnTo>
                    <a:pt x="2234196" y="1584972"/>
                  </a:lnTo>
                  <a:lnTo>
                    <a:pt x="1333512" y="1584972"/>
                  </a:lnTo>
                  <a:lnTo>
                    <a:pt x="1333512" y="1232928"/>
                  </a:lnTo>
                  <a:lnTo>
                    <a:pt x="2234196" y="1232928"/>
                  </a:lnTo>
                  <a:lnTo>
                    <a:pt x="2234196" y="1219212"/>
                  </a:lnTo>
                  <a:lnTo>
                    <a:pt x="1333512" y="1219212"/>
                  </a:lnTo>
                  <a:lnTo>
                    <a:pt x="1333512" y="848880"/>
                  </a:lnTo>
                  <a:lnTo>
                    <a:pt x="2234196" y="848880"/>
                  </a:lnTo>
                  <a:lnTo>
                    <a:pt x="2234196" y="810780"/>
                  </a:lnTo>
                  <a:lnTo>
                    <a:pt x="1333512" y="810780"/>
                  </a:lnTo>
                  <a:lnTo>
                    <a:pt x="1333512" y="13716"/>
                  </a:lnTo>
                  <a:lnTo>
                    <a:pt x="2234196" y="13716"/>
                  </a:lnTo>
                  <a:lnTo>
                    <a:pt x="2234196" y="0"/>
                  </a:lnTo>
                  <a:lnTo>
                    <a:pt x="1319796" y="0"/>
                  </a:lnTo>
                  <a:lnTo>
                    <a:pt x="1319796" y="13716"/>
                  </a:lnTo>
                  <a:lnTo>
                    <a:pt x="1319796" y="810780"/>
                  </a:lnTo>
                  <a:lnTo>
                    <a:pt x="1319796" y="2316492"/>
                  </a:lnTo>
                  <a:lnTo>
                    <a:pt x="672096" y="2316492"/>
                  </a:lnTo>
                  <a:lnTo>
                    <a:pt x="672096" y="1598688"/>
                  </a:lnTo>
                  <a:lnTo>
                    <a:pt x="1319796" y="1598688"/>
                  </a:lnTo>
                  <a:lnTo>
                    <a:pt x="1319796" y="1584972"/>
                  </a:lnTo>
                  <a:lnTo>
                    <a:pt x="672096" y="1584972"/>
                  </a:lnTo>
                  <a:lnTo>
                    <a:pt x="672096" y="848880"/>
                  </a:lnTo>
                  <a:lnTo>
                    <a:pt x="1319796" y="848880"/>
                  </a:lnTo>
                  <a:lnTo>
                    <a:pt x="1319796" y="810780"/>
                  </a:lnTo>
                  <a:lnTo>
                    <a:pt x="672096" y="810780"/>
                  </a:lnTo>
                  <a:lnTo>
                    <a:pt x="672096" y="13716"/>
                  </a:lnTo>
                  <a:lnTo>
                    <a:pt x="1319796" y="13716"/>
                  </a:lnTo>
                  <a:lnTo>
                    <a:pt x="1319796" y="0"/>
                  </a:lnTo>
                  <a:lnTo>
                    <a:pt x="659904" y="0"/>
                  </a:lnTo>
                  <a:lnTo>
                    <a:pt x="659904" y="13716"/>
                  </a:lnTo>
                  <a:lnTo>
                    <a:pt x="659904" y="810780"/>
                  </a:lnTo>
                  <a:lnTo>
                    <a:pt x="659904" y="848880"/>
                  </a:lnTo>
                  <a:lnTo>
                    <a:pt x="659904" y="1584972"/>
                  </a:lnTo>
                  <a:lnTo>
                    <a:pt x="659904" y="1598688"/>
                  </a:lnTo>
                  <a:lnTo>
                    <a:pt x="659904" y="2316492"/>
                  </a:lnTo>
                  <a:lnTo>
                    <a:pt x="12204" y="2316492"/>
                  </a:lnTo>
                  <a:lnTo>
                    <a:pt x="12204" y="1598688"/>
                  </a:lnTo>
                  <a:lnTo>
                    <a:pt x="659904" y="1598688"/>
                  </a:lnTo>
                  <a:lnTo>
                    <a:pt x="659904" y="1584972"/>
                  </a:lnTo>
                  <a:lnTo>
                    <a:pt x="12204" y="1584972"/>
                  </a:lnTo>
                  <a:lnTo>
                    <a:pt x="12204" y="848880"/>
                  </a:lnTo>
                  <a:lnTo>
                    <a:pt x="659904" y="848880"/>
                  </a:lnTo>
                  <a:lnTo>
                    <a:pt x="659904" y="810780"/>
                  </a:lnTo>
                  <a:lnTo>
                    <a:pt x="12204" y="810780"/>
                  </a:lnTo>
                  <a:lnTo>
                    <a:pt x="12204" y="13716"/>
                  </a:lnTo>
                  <a:lnTo>
                    <a:pt x="659904" y="13716"/>
                  </a:lnTo>
                  <a:lnTo>
                    <a:pt x="659904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12" y="810780"/>
                  </a:lnTo>
                  <a:lnTo>
                    <a:pt x="12" y="2901696"/>
                  </a:lnTo>
                  <a:lnTo>
                    <a:pt x="12204" y="2901696"/>
                  </a:lnTo>
                  <a:lnTo>
                    <a:pt x="12204" y="2330208"/>
                  </a:lnTo>
                  <a:lnTo>
                    <a:pt x="659904" y="2330208"/>
                  </a:lnTo>
                  <a:lnTo>
                    <a:pt x="659904" y="2901696"/>
                  </a:lnTo>
                  <a:lnTo>
                    <a:pt x="672096" y="2901696"/>
                  </a:lnTo>
                  <a:lnTo>
                    <a:pt x="672096" y="2330208"/>
                  </a:lnTo>
                  <a:lnTo>
                    <a:pt x="1319796" y="2330208"/>
                  </a:lnTo>
                  <a:lnTo>
                    <a:pt x="1319796" y="2682252"/>
                  </a:lnTo>
                  <a:lnTo>
                    <a:pt x="1319796" y="2695968"/>
                  </a:lnTo>
                  <a:lnTo>
                    <a:pt x="1319796" y="2901696"/>
                  </a:lnTo>
                  <a:lnTo>
                    <a:pt x="1333512" y="2901696"/>
                  </a:lnTo>
                  <a:lnTo>
                    <a:pt x="1333512" y="2695968"/>
                  </a:lnTo>
                  <a:lnTo>
                    <a:pt x="2234196" y="2695968"/>
                  </a:lnTo>
                  <a:lnTo>
                    <a:pt x="2234196" y="2901696"/>
                  </a:lnTo>
                  <a:lnTo>
                    <a:pt x="2247912" y="2901696"/>
                  </a:lnTo>
                  <a:lnTo>
                    <a:pt x="2247912" y="2695968"/>
                  </a:lnTo>
                  <a:lnTo>
                    <a:pt x="3453396" y="2695968"/>
                  </a:lnTo>
                  <a:lnTo>
                    <a:pt x="3453396" y="2901696"/>
                  </a:lnTo>
                  <a:lnTo>
                    <a:pt x="3467112" y="2901696"/>
                  </a:lnTo>
                  <a:lnTo>
                    <a:pt x="3467112" y="2695968"/>
                  </a:lnTo>
                  <a:lnTo>
                    <a:pt x="3467112" y="2682252"/>
                  </a:lnTo>
                  <a:lnTo>
                    <a:pt x="3467112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1676399"/>
              <a:ext cx="4686300" cy="2209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58032" y="896469"/>
            <a:ext cx="157498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616917" algn="l"/>
                <a:tab pos="1197973" algn="l"/>
              </a:tabLst>
            </a:pPr>
            <a:r>
              <a:rPr sz="2118" b="1">
                <a:latin typeface="Arial"/>
                <a:cs typeface="Arial"/>
              </a:rPr>
              <a:t>C	T	</a:t>
            </a:r>
            <a:r>
              <a:rPr sz="2118" b="1" spc="4">
                <a:latin typeface="Arial"/>
                <a:cs typeface="Arial"/>
              </a:rPr>
              <a:t>Q</a:t>
            </a:r>
            <a:r>
              <a:rPr sz="2118" b="1" spc="6" baseline="-20833">
                <a:latin typeface="Arial"/>
                <a:cs typeface="Arial"/>
              </a:rPr>
              <a:t>n</a:t>
            </a:r>
            <a:endParaRPr sz="2118" baseline="-208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0701" y="962335"/>
            <a:ext cx="59111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3177" b="1" spc="-6" baseline="13888">
                <a:latin typeface="Arial"/>
                <a:cs typeface="Arial"/>
              </a:rPr>
              <a:t>Q</a:t>
            </a:r>
            <a:r>
              <a:rPr sz="1412" b="1" spc="-4">
                <a:latin typeface="Arial"/>
                <a:cs typeface="Arial"/>
              </a:rPr>
              <a:t>n+1</a:t>
            </a:r>
            <a:endParaRPr sz="1412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18180" y="1654221"/>
          <a:ext cx="2186267" cy="1909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275">
                <a:tc>
                  <a:txBody>
                    <a:bodyPr/>
                    <a:lstStyle/>
                    <a:p>
                      <a:pPr marL="83185">
                        <a:lnSpc>
                          <a:spcPts val="1989"/>
                        </a:lnSpc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89"/>
                        </a:lnSpc>
                      </a:pPr>
                      <a:r>
                        <a:rPr sz="1600" b="1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89"/>
                        </a:lnSpc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250552" y="4132174"/>
            <a:ext cx="9516763" cy="10431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8405" indent="-302575">
              <a:lnSpc>
                <a:spcPct val="150000"/>
              </a:lnSpc>
              <a:spcBef>
                <a:spcPts val="88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 </a:t>
            </a:r>
            <a:r>
              <a:rPr sz="2200" spc="9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6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sz="2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4483" indent="-302575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flip-flop </a:t>
            </a:r>
            <a:r>
              <a:rPr sz="2200" spc="9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type if  both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are tied</a:t>
            </a:r>
            <a:r>
              <a:rPr sz="2200" spc="-3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12366" y="3429000"/>
            <a:ext cx="3047440" cy="134471"/>
            <a:chOff x="5614415" y="3886200"/>
            <a:chExt cx="3453765" cy="152400"/>
          </a:xfrm>
        </p:grpSpPr>
        <p:sp>
          <p:nvSpPr>
            <p:cNvPr id="21" name="object 21"/>
            <p:cNvSpPr/>
            <p:nvPr/>
          </p:nvSpPr>
          <p:spPr>
            <a:xfrm>
              <a:off x="5614415" y="3886200"/>
              <a:ext cx="1320165" cy="152400"/>
            </a:xfrm>
            <a:custGeom>
              <a:avLst/>
              <a:gdLst/>
              <a:ahLst/>
              <a:cxnLst/>
              <a:rect l="l" t="t" r="r" b="b"/>
              <a:pathLst>
                <a:path w="1320165" h="152400">
                  <a:moveTo>
                    <a:pt x="1319783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152400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4199" y="3886200"/>
              <a:ext cx="2133600" cy="152400"/>
            </a:xfrm>
            <a:custGeom>
              <a:avLst/>
              <a:gdLst/>
              <a:ahLst/>
              <a:cxnLst/>
              <a:rect l="l" t="t" r="r" b="b"/>
              <a:pathLst>
                <a:path w="2133600" h="152400">
                  <a:moveTo>
                    <a:pt x="21336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152400"/>
                  </a:lnTo>
                  <a:close/>
                </a:path>
              </a:pathLst>
            </a:custGeom>
            <a:solidFill>
              <a:srgbClr val="F6EF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63588" y="3429000"/>
            <a:ext cx="7402606" cy="320488"/>
            <a:chOff x="685800" y="3886200"/>
            <a:chExt cx="8389620" cy="363220"/>
          </a:xfrm>
        </p:grpSpPr>
        <p:sp>
          <p:nvSpPr>
            <p:cNvPr id="24" name="object 24"/>
            <p:cNvSpPr/>
            <p:nvPr/>
          </p:nvSpPr>
          <p:spPr>
            <a:xfrm>
              <a:off x="685800" y="3886200"/>
              <a:ext cx="4686300" cy="3627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8307" y="3886199"/>
              <a:ext cx="3467735" cy="160655"/>
            </a:xfrm>
            <a:custGeom>
              <a:avLst/>
              <a:gdLst/>
              <a:ahLst/>
              <a:cxnLst/>
              <a:rect l="l" t="t" r="r" b="b"/>
              <a:pathLst>
                <a:path w="3467734" h="160654">
                  <a:moveTo>
                    <a:pt x="3467112" y="0"/>
                  </a:moveTo>
                  <a:lnTo>
                    <a:pt x="3453396" y="0"/>
                  </a:lnTo>
                  <a:lnTo>
                    <a:pt x="3453396" y="146304"/>
                  </a:lnTo>
                  <a:lnTo>
                    <a:pt x="2247912" y="146304"/>
                  </a:lnTo>
                  <a:lnTo>
                    <a:pt x="2247912" y="0"/>
                  </a:lnTo>
                  <a:lnTo>
                    <a:pt x="2234196" y="0"/>
                  </a:lnTo>
                  <a:lnTo>
                    <a:pt x="2234196" y="146304"/>
                  </a:lnTo>
                  <a:lnTo>
                    <a:pt x="1333512" y="146304"/>
                  </a:lnTo>
                  <a:lnTo>
                    <a:pt x="1333512" y="0"/>
                  </a:lnTo>
                  <a:lnTo>
                    <a:pt x="1319796" y="0"/>
                  </a:lnTo>
                  <a:lnTo>
                    <a:pt x="1319796" y="146304"/>
                  </a:lnTo>
                  <a:lnTo>
                    <a:pt x="672096" y="146304"/>
                  </a:lnTo>
                  <a:lnTo>
                    <a:pt x="672096" y="0"/>
                  </a:lnTo>
                  <a:lnTo>
                    <a:pt x="659904" y="0"/>
                  </a:lnTo>
                  <a:lnTo>
                    <a:pt x="659904" y="146304"/>
                  </a:lnTo>
                  <a:lnTo>
                    <a:pt x="12204" y="146304"/>
                  </a:lnTo>
                  <a:lnTo>
                    <a:pt x="12204" y="0"/>
                  </a:lnTo>
                  <a:lnTo>
                    <a:pt x="12" y="0"/>
                  </a:lnTo>
                  <a:lnTo>
                    <a:pt x="12" y="146304"/>
                  </a:lnTo>
                  <a:lnTo>
                    <a:pt x="0" y="160020"/>
                  </a:lnTo>
                  <a:lnTo>
                    <a:pt x="12204" y="160032"/>
                  </a:lnTo>
                  <a:lnTo>
                    <a:pt x="659904" y="160020"/>
                  </a:lnTo>
                  <a:lnTo>
                    <a:pt x="672096" y="160032"/>
                  </a:lnTo>
                  <a:lnTo>
                    <a:pt x="1319796" y="160020"/>
                  </a:lnTo>
                  <a:lnTo>
                    <a:pt x="1333512" y="160032"/>
                  </a:lnTo>
                  <a:lnTo>
                    <a:pt x="2234196" y="160020"/>
                  </a:lnTo>
                  <a:lnTo>
                    <a:pt x="2247912" y="160032"/>
                  </a:lnTo>
                  <a:lnTo>
                    <a:pt x="3453396" y="160020"/>
                  </a:lnTo>
                  <a:lnTo>
                    <a:pt x="3467112" y="160032"/>
                  </a:lnTo>
                  <a:lnTo>
                    <a:pt x="3467112" y="146304"/>
                  </a:lnTo>
                  <a:lnTo>
                    <a:pt x="346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635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8954B-3411-478C-B96B-6CC85A9554A0}"/>
                  </a:ext>
                </a:extLst>
              </p14:cNvPr>
              <p14:cNvContentPartPr/>
              <p14:nvPr/>
            </p14:nvContentPartPr>
            <p14:xfrm>
              <a:off x="390600" y="280800"/>
              <a:ext cx="1753560" cy="24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8954B-3411-478C-B96B-6CC85A955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271440"/>
                <a:ext cx="17722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B6129-CFEA-4B9A-8A49-A23DBB4BE5D9}"/>
                  </a:ext>
                </a:extLst>
              </p14:cNvPr>
              <p14:cNvContentPartPr/>
              <p14:nvPr/>
            </p14:nvContentPartPr>
            <p14:xfrm>
              <a:off x="90000" y="189360"/>
              <a:ext cx="10856160" cy="613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B6129-CFEA-4B9A-8A49-A23DBB4BE5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" y="180000"/>
                <a:ext cx="10874880" cy="61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72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3FA360-682E-4E2B-A2EB-2F13DD26F8C0}"/>
                  </a:ext>
                </a:extLst>
              </p14:cNvPr>
              <p14:cNvContentPartPr/>
              <p14:nvPr/>
            </p14:nvContentPartPr>
            <p14:xfrm>
              <a:off x="619560" y="183600"/>
              <a:ext cx="9178560" cy="342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3FA360-682E-4E2B-A2EB-2F13DD26F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200" y="174240"/>
                <a:ext cx="9197280" cy="34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6AF188-76FC-4CDB-A1AC-4A23CF0A150A}"/>
                  </a:ext>
                </a:extLst>
              </p14:cNvPr>
              <p14:cNvContentPartPr/>
              <p14:nvPr/>
            </p14:nvContentPartPr>
            <p14:xfrm>
              <a:off x="3045600" y="1789560"/>
              <a:ext cx="4334040" cy="140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6AF188-76FC-4CDB-A1AC-4A23CF0A15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240" y="1780200"/>
                <a:ext cx="4352760" cy="14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705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546" y="501505"/>
            <a:ext cx="2121834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T Flip 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1102" y="1273738"/>
            <a:ext cx="9557860" cy="31514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 algn="just">
              <a:lnSpc>
                <a:spcPct val="150000"/>
              </a:lnSpc>
              <a:spcBef>
                <a:spcPts val="88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toggle, or T, flip-flop is a bistable device,  where the output of the T flip-flop toggles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marR="408476" indent="-302575" algn="just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Till CP=0, the output is in hold stat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3221" marR="140081" indent="-302575" algn="just">
              <a:lnSpc>
                <a:spcPct val="15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13221" algn="l"/>
                <a:tab pos="313781" algn="l"/>
                <a:tab pos="3224665" algn="l"/>
              </a:tabLst>
            </a:pP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CP=1, for T=0, previous output is  memorized by the circuit. When T=1 along  with the clock pulse, the output toggles from  the previous value	with each clock pulse.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34C175-AF5D-457C-A59E-96D30C0A227B}"/>
                  </a:ext>
                </a:extLst>
              </p14:cNvPr>
              <p14:cNvContentPartPr/>
              <p14:nvPr/>
            </p14:nvContentPartPr>
            <p14:xfrm>
              <a:off x="419400" y="218160"/>
              <a:ext cx="8597520" cy="543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34C175-AF5D-457C-A59E-96D30C0A22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40" y="208800"/>
                <a:ext cx="8616240" cy="54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6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FCCB72-5F8C-45A4-9D17-06290566B859}"/>
                  </a:ext>
                </a:extLst>
              </p14:cNvPr>
              <p14:cNvContentPartPr/>
              <p14:nvPr/>
            </p14:nvContentPartPr>
            <p14:xfrm>
              <a:off x="515160" y="318600"/>
              <a:ext cx="8499240" cy="532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CCB72-5F8C-45A4-9D17-06290566B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0" y="309240"/>
                <a:ext cx="8517960" cy="53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9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1C981-8DD4-4BB4-A85C-F3A5E396A5F7}"/>
                  </a:ext>
                </a:extLst>
              </p14:cNvPr>
              <p14:cNvContentPartPr/>
              <p14:nvPr/>
            </p14:nvContentPartPr>
            <p14:xfrm>
              <a:off x="280800" y="164880"/>
              <a:ext cx="11818800" cy="598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1C981-8DD4-4BB4-A85C-F3A5E396A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40" y="155520"/>
                <a:ext cx="11837520" cy="60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6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31EEB5-FD47-4D9C-8DA3-35D2D9BF82C0}"/>
                  </a:ext>
                </a:extLst>
              </p14:cNvPr>
              <p14:cNvContentPartPr/>
              <p14:nvPr/>
            </p14:nvContentPartPr>
            <p14:xfrm>
              <a:off x="270360" y="276120"/>
              <a:ext cx="8707320" cy="562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31EEB5-FD47-4D9C-8DA3-35D2D9BF8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" y="266760"/>
                <a:ext cx="8726040" cy="56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296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EBAD19-18D5-45C8-8BF2-843BE5AD181F}"/>
                  </a:ext>
                </a:extLst>
              </p14:cNvPr>
              <p14:cNvContentPartPr/>
              <p14:nvPr/>
            </p14:nvContentPartPr>
            <p14:xfrm>
              <a:off x="257400" y="309600"/>
              <a:ext cx="8422920" cy="513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EBAD19-18D5-45C8-8BF2-843BE5AD1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300240"/>
                <a:ext cx="8441640" cy="51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213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9529" y="2085788"/>
            <a:ext cx="6884895" cy="149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206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Acknowledgements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3048000" y="4152291"/>
            <a:ext cx="6096000" cy="830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4483" indent="0">
              <a:buNone/>
            </a:pPr>
            <a:r>
              <a:rPr lang="en-US" sz="2000" kern="1200" spc="-4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Modern Digital Electronics: R P Jain  </a:t>
            </a:r>
          </a:p>
          <a:p>
            <a:pPr marL="0" marR="4483" indent="0">
              <a:buNone/>
            </a:pPr>
            <a:r>
              <a:rPr lang="en-US" sz="2000" kern="1200" spc="-4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Web</a:t>
            </a:r>
            <a:r>
              <a:rPr lang="en-US" sz="2000" kern="1200" spc="-18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0" y="3891578"/>
            <a:ext cx="5746376" cy="17929"/>
          </a:xfrm>
          <a:custGeom>
            <a:avLst/>
            <a:gdLst/>
            <a:ahLst/>
            <a:cxnLst/>
            <a:rect l="l" t="t" r="r" b="b"/>
            <a:pathLst>
              <a:path w="6512559" h="20320">
                <a:moveTo>
                  <a:pt x="6512052" y="19812"/>
                </a:moveTo>
                <a:lnTo>
                  <a:pt x="0" y="19812"/>
                </a:lnTo>
                <a:lnTo>
                  <a:pt x="0" y="0"/>
                </a:lnTo>
                <a:lnTo>
                  <a:pt x="6512052" y="0"/>
                </a:lnTo>
                <a:lnTo>
                  <a:pt x="6512052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974" y="2661516"/>
            <a:ext cx="3936066" cy="988955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6353" spc="-49">
                <a:latin typeface="Times New Roman"/>
                <a:cs typeface="Times New Roman"/>
              </a:rPr>
              <a:t>Thank</a:t>
            </a:r>
            <a:r>
              <a:rPr sz="6353" spc="-71">
                <a:latin typeface="Times New Roman"/>
                <a:cs typeface="Times New Roman"/>
              </a:rPr>
              <a:t> </a:t>
            </a:r>
            <a:r>
              <a:rPr sz="6353" spc="-146">
                <a:latin typeface="Times New Roman"/>
                <a:cs typeface="Times New Roman"/>
              </a:rPr>
              <a:t>you!</a:t>
            </a:r>
            <a:endParaRPr sz="635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S-R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of S-R latch using NAND gates and truth table: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5201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146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91" y="465493"/>
            <a:ext cx="249835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S-R Flip 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575" y="1320447"/>
            <a:ext cx="4366932" cy="1897390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3221" indent="-302575">
              <a:spcBef>
                <a:spcPts val="596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Set, Reset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</a:p>
          <a:p>
            <a:pPr marL="313221" marR="4483" indent="-302575">
              <a:spcBef>
                <a:spcPts val="507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  <a:tab pos="872985" algn="l"/>
                <a:tab pos="1835621" algn="l"/>
                <a:tab pos="2365688" algn="l"/>
                <a:tab pos="3266689" algn="l"/>
                <a:tab pos="3616331" algn="l"/>
                <a:tab pos="4130148" algn="l"/>
              </a:tabLst>
            </a:pP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200" spc="13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	s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‘1’</a:t>
            </a:r>
          </a:p>
          <a:p>
            <a:pPr marL="313221" marR="4483" indent="-302575">
              <a:spcBef>
                <a:spcPts val="512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  <a:tab pos="1141940" algn="l"/>
                <a:tab pos="2072638" algn="l"/>
                <a:tab pos="2570206" algn="l"/>
                <a:tab pos="3438708" algn="l"/>
                <a:tab pos="3755852" algn="l"/>
              </a:tabLst>
            </a:pP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200" spc="13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t  to </a:t>
            </a:r>
            <a:r>
              <a:rPr sz="2200" spc="-4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200" spc="-1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‘0’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3920" y="1096706"/>
            <a:ext cx="2587616" cy="1785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" name="object 5"/>
          <p:cNvGrpSpPr/>
          <p:nvPr/>
        </p:nvGrpSpPr>
        <p:grpSpPr>
          <a:xfrm>
            <a:off x="7502563" y="3154679"/>
            <a:ext cx="2298326" cy="274544"/>
            <a:chOff x="6623304" y="3575303"/>
            <a:chExt cx="2604770" cy="311150"/>
          </a:xfrm>
        </p:grpSpPr>
        <p:sp>
          <p:nvSpPr>
            <p:cNvPr id="6" name="object 6"/>
            <p:cNvSpPr/>
            <p:nvPr/>
          </p:nvSpPr>
          <p:spPr>
            <a:xfrm>
              <a:off x="6629400" y="3581399"/>
              <a:ext cx="2590800" cy="304800"/>
            </a:xfrm>
            <a:custGeom>
              <a:avLst/>
              <a:gdLst/>
              <a:ahLst/>
              <a:cxnLst/>
              <a:rect l="l" t="t" r="r" b="b"/>
              <a:pathLst>
                <a:path w="2590800" h="304800">
                  <a:moveTo>
                    <a:pt x="25908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0480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6623304" y="3575303"/>
              <a:ext cx="2604770" cy="311150"/>
            </a:xfrm>
            <a:custGeom>
              <a:avLst/>
              <a:gdLst/>
              <a:ahLst/>
              <a:cxnLst/>
              <a:rect l="l" t="t" r="r" b="b"/>
              <a:pathLst>
                <a:path w="2604770" h="311150">
                  <a:moveTo>
                    <a:pt x="260451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310896"/>
                  </a:lnTo>
                  <a:lnTo>
                    <a:pt x="13716" y="310896"/>
                  </a:lnTo>
                  <a:lnTo>
                    <a:pt x="13716" y="13716"/>
                  </a:lnTo>
                  <a:lnTo>
                    <a:pt x="2590800" y="13716"/>
                  </a:lnTo>
                  <a:lnTo>
                    <a:pt x="2590800" y="310896"/>
                  </a:lnTo>
                  <a:lnTo>
                    <a:pt x="2604516" y="310896"/>
                  </a:lnTo>
                  <a:lnTo>
                    <a:pt x="2604516" y="13716"/>
                  </a:lnTo>
                  <a:lnTo>
                    <a:pt x="2604516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7383" y="3183776"/>
            <a:ext cx="176772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-4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588" b="1" spc="-4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1588" b="1" spc="-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b="1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15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576" y="3192441"/>
            <a:ext cx="4366372" cy="27838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5043" indent="-302575" algn="just">
              <a:spcBef>
                <a:spcPts val="88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781" algn="l"/>
              </a:tabLst>
            </a:pP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logic: Output </a:t>
            </a:r>
            <a:r>
              <a:rPr sz="2200" b="1" spc="-9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‘0’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any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sz="2200" b="1" spc="-9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 irrespective of 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b="1" spc="-3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221" indent="-302575">
              <a:spcBef>
                <a:spcPts val="507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  <a:tab pos="1281461" algn="l"/>
                <a:tab pos="2069837" algn="l"/>
                <a:tab pos="3062171" algn="l"/>
                <a:tab pos="4130148" algn="l"/>
              </a:tabLst>
            </a:pPr>
            <a:r>
              <a:rPr lang="en-US" sz="2200" b="1" spc="13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spc="-9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lang="en-US" sz="2200" b="1" spc="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b="1" spc="-13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spc="13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200" b="1" spc="-26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b="1" spc="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200" b="1" spc="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spc="-26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b="1" spc="13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spc="-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lang="en-US" sz="2200" b="1" spc="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always	logic	‘1’ if any one	of  the inputs is ‘0’ irrespective of the other input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02563" y="3429000"/>
            <a:ext cx="2298326" cy="1701053"/>
            <a:chOff x="6623304" y="3886200"/>
            <a:chExt cx="2604770" cy="1927860"/>
          </a:xfrm>
        </p:grpSpPr>
        <p:sp>
          <p:nvSpPr>
            <p:cNvPr id="13" name="object 13"/>
            <p:cNvSpPr/>
            <p:nvPr/>
          </p:nvSpPr>
          <p:spPr>
            <a:xfrm>
              <a:off x="6629400" y="3886200"/>
              <a:ext cx="2590800" cy="47625"/>
            </a:xfrm>
            <a:custGeom>
              <a:avLst/>
              <a:gdLst/>
              <a:ahLst/>
              <a:cxnLst/>
              <a:rect l="l" t="t" r="r" b="b"/>
              <a:pathLst>
                <a:path w="2590800" h="47625">
                  <a:moveTo>
                    <a:pt x="0" y="47244"/>
                  </a:moveTo>
                  <a:lnTo>
                    <a:pt x="2590800" y="47244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6" y="3971544"/>
              <a:ext cx="862965" cy="352425"/>
            </a:xfrm>
            <a:custGeom>
              <a:avLst/>
              <a:gdLst/>
              <a:ahLst/>
              <a:cxnLst/>
              <a:rect l="l" t="t" r="r" b="b"/>
              <a:pathLst>
                <a:path w="862965" h="352425">
                  <a:moveTo>
                    <a:pt x="0" y="352043"/>
                  </a:moveTo>
                  <a:lnTo>
                    <a:pt x="862583" y="352043"/>
                  </a:lnTo>
                  <a:lnTo>
                    <a:pt x="862583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57616" y="4323587"/>
              <a:ext cx="862965" cy="370840"/>
            </a:xfrm>
            <a:custGeom>
              <a:avLst/>
              <a:gdLst/>
              <a:ahLst/>
              <a:cxnLst/>
              <a:rect l="l" t="t" r="r" b="b"/>
              <a:pathLst>
                <a:path w="862965" h="370839">
                  <a:moveTo>
                    <a:pt x="862583" y="370332"/>
                  </a:moveTo>
                  <a:lnTo>
                    <a:pt x="0" y="370332"/>
                  </a:lnTo>
                  <a:lnTo>
                    <a:pt x="0" y="0"/>
                  </a:lnTo>
                  <a:lnTo>
                    <a:pt x="862583" y="0"/>
                  </a:lnTo>
                  <a:lnTo>
                    <a:pt x="862583" y="370332"/>
                  </a:lnTo>
                  <a:close/>
                </a:path>
              </a:pathLst>
            </a:custGeom>
            <a:solidFill>
              <a:srgbClr val="F6EF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8357616" y="4693919"/>
              <a:ext cx="862965" cy="372110"/>
            </a:xfrm>
            <a:custGeom>
              <a:avLst/>
              <a:gdLst/>
              <a:ahLst/>
              <a:cxnLst/>
              <a:rect l="l" t="t" r="r" b="b"/>
              <a:pathLst>
                <a:path w="862965" h="372110">
                  <a:moveTo>
                    <a:pt x="862583" y="371855"/>
                  </a:moveTo>
                  <a:lnTo>
                    <a:pt x="0" y="371855"/>
                  </a:lnTo>
                  <a:lnTo>
                    <a:pt x="0" y="0"/>
                  </a:lnTo>
                  <a:lnTo>
                    <a:pt x="862583" y="0"/>
                  </a:lnTo>
                  <a:lnTo>
                    <a:pt x="862583" y="371855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8357616" y="5065775"/>
              <a:ext cx="862965" cy="370840"/>
            </a:xfrm>
            <a:custGeom>
              <a:avLst/>
              <a:gdLst/>
              <a:ahLst/>
              <a:cxnLst/>
              <a:rect l="l" t="t" r="r" b="b"/>
              <a:pathLst>
                <a:path w="862965" h="370839">
                  <a:moveTo>
                    <a:pt x="862583" y="370332"/>
                  </a:moveTo>
                  <a:lnTo>
                    <a:pt x="0" y="370332"/>
                  </a:lnTo>
                  <a:lnTo>
                    <a:pt x="0" y="0"/>
                  </a:lnTo>
                  <a:lnTo>
                    <a:pt x="862583" y="0"/>
                  </a:lnTo>
                  <a:lnTo>
                    <a:pt x="862583" y="370332"/>
                  </a:lnTo>
                  <a:close/>
                </a:path>
              </a:pathLst>
            </a:custGeom>
            <a:solidFill>
              <a:srgbClr val="F6EF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7616" y="5436108"/>
              <a:ext cx="862965" cy="370840"/>
            </a:xfrm>
            <a:custGeom>
              <a:avLst/>
              <a:gdLst/>
              <a:ahLst/>
              <a:cxnLst/>
              <a:rect l="l" t="t" r="r" b="b"/>
              <a:pathLst>
                <a:path w="862965" h="370839">
                  <a:moveTo>
                    <a:pt x="862583" y="370332"/>
                  </a:moveTo>
                  <a:lnTo>
                    <a:pt x="0" y="370332"/>
                  </a:lnTo>
                  <a:lnTo>
                    <a:pt x="0" y="0"/>
                  </a:lnTo>
                  <a:lnTo>
                    <a:pt x="862583" y="0"/>
                  </a:lnTo>
                  <a:lnTo>
                    <a:pt x="862583" y="370332"/>
                  </a:lnTo>
                  <a:close/>
                </a:path>
              </a:pathLst>
            </a:custGeom>
            <a:solidFill>
              <a:srgbClr val="EBDD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3304" y="3886199"/>
              <a:ext cx="2604770" cy="1928495"/>
            </a:xfrm>
            <a:custGeom>
              <a:avLst/>
              <a:gdLst/>
              <a:ahLst/>
              <a:cxnLst/>
              <a:rect l="l" t="t" r="r" b="b"/>
              <a:pathLst>
                <a:path w="2604770" h="1928495">
                  <a:moveTo>
                    <a:pt x="2604516" y="0"/>
                  </a:moveTo>
                  <a:lnTo>
                    <a:pt x="2590800" y="0"/>
                  </a:lnTo>
                  <a:lnTo>
                    <a:pt x="2590800" y="47256"/>
                  </a:lnTo>
                  <a:lnTo>
                    <a:pt x="2590800" y="85356"/>
                  </a:lnTo>
                  <a:lnTo>
                    <a:pt x="2590800" y="1914144"/>
                  </a:lnTo>
                  <a:lnTo>
                    <a:pt x="1740408" y="1914144"/>
                  </a:lnTo>
                  <a:lnTo>
                    <a:pt x="1740408" y="1556016"/>
                  </a:lnTo>
                  <a:lnTo>
                    <a:pt x="2590800" y="1556016"/>
                  </a:lnTo>
                  <a:lnTo>
                    <a:pt x="2590800" y="1543824"/>
                  </a:lnTo>
                  <a:lnTo>
                    <a:pt x="1740408" y="1543824"/>
                  </a:lnTo>
                  <a:lnTo>
                    <a:pt x="1740408" y="1185684"/>
                  </a:lnTo>
                  <a:lnTo>
                    <a:pt x="2590800" y="1185684"/>
                  </a:lnTo>
                  <a:lnTo>
                    <a:pt x="2590800" y="1173492"/>
                  </a:lnTo>
                  <a:lnTo>
                    <a:pt x="1740408" y="1173492"/>
                  </a:lnTo>
                  <a:lnTo>
                    <a:pt x="1740408" y="815352"/>
                  </a:lnTo>
                  <a:lnTo>
                    <a:pt x="2590800" y="815352"/>
                  </a:lnTo>
                  <a:lnTo>
                    <a:pt x="2590800" y="801636"/>
                  </a:lnTo>
                  <a:lnTo>
                    <a:pt x="1740408" y="801636"/>
                  </a:lnTo>
                  <a:lnTo>
                    <a:pt x="1740408" y="443496"/>
                  </a:lnTo>
                  <a:lnTo>
                    <a:pt x="2590800" y="443496"/>
                  </a:lnTo>
                  <a:lnTo>
                    <a:pt x="2590800" y="431304"/>
                  </a:lnTo>
                  <a:lnTo>
                    <a:pt x="1740408" y="431304"/>
                  </a:lnTo>
                  <a:lnTo>
                    <a:pt x="1740408" y="85356"/>
                  </a:lnTo>
                  <a:lnTo>
                    <a:pt x="2590800" y="85356"/>
                  </a:lnTo>
                  <a:lnTo>
                    <a:pt x="2590800" y="47256"/>
                  </a:lnTo>
                  <a:lnTo>
                    <a:pt x="1740408" y="47256"/>
                  </a:lnTo>
                  <a:lnTo>
                    <a:pt x="1728216" y="47256"/>
                  </a:lnTo>
                  <a:lnTo>
                    <a:pt x="1728216" y="85356"/>
                  </a:lnTo>
                  <a:lnTo>
                    <a:pt x="1728216" y="1914144"/>
                  </a:lnTo>
                  <a:lnTo>
                    <a:pt x="876300" y="1914144"/>
                  </a:lnTo>
                  <a:lnTo>
                    <a:pt x="876300" y="1556016"/>
                  </a:lnTo>
                  <a:lnTo>
                    <a:pt x="1728216" y="1556016"/>
                  </a:lnTo>
                  <a:lnTo>
                    <a:pt x="1728216" y="1543824"/>
                  </a:lnTo>
                  <a:lnTo>
                    <a:pt x="876300" y="1543824"/>
                  </a:lnTo>
                  <a:lnTo>
                    <a:pt x="876300" y="1185684"/>
                  </a:lnTo>
                  <a:lnTo>
                    <a:pt x="1728216" y="1185684"/>
                  </a:lnTo>
                  <a:lnTo>
                    <a:pt x="1728216" y="1173492"/>
                  </a:lnTo>
                  <a:lnTo>
                    <a:pt x="876300" y="1173492"/>
                  </a:lnTo>
                  <a:lnTo>
                    <a:pt x="876300" y="815352"/>
                  </a:lnTo>
                  <a:lnTo>
                    <a:pt x="1728216" y="815352"/>
                  </a:lnTo>
                  <a:lnTo>
                    <a:pt x="1728216" y="801636"/>
                  </a:lnTo>
                  <a:lnTo>
                    <a:pt x="876300" y="801636"/>
                  </a:lnTo>
                  <a:lnTo>
                    <a:pt x="876300" y="443496"/>
                  </a:lnTo>
                  <a:lnTo>
                    <a:pt x="1728216" y="443496"/>
                  </a:lnTo>
                  <a:lnTo>
                    <a:pt x="1728216" y="431304"/>
                  </a:lnTo>
                  <a:lnTo>
                    <a:pt x="876300" y="431304"/>
                  </a:lnTo>
                  <a:lnTo>
                    <a:pt x="876300" y="85356"/>
                  </a:lnTo>
                  <a:lnTo>
                    <a:pt x="1728216" y="85356"/>
                  </a:lnTo>
                  <a:lnTo>
                    <a:pt x="1728216" y="47256"/>
                  </a:lnTo>
                  <a:lnTo>
                    <a:pt x="876300" y="47256"/>
                  </a:lnTo>
                  <a:lnTo>
                    <a:pt x="864108" y="47256"/>
                  </a:lnTo>
                  <a:lnTo>
                    <a:pt x="864108" y="85356"/>
                  </a:lnTo>
                  <a:lnTo>
                    <a:pt x="864108" y="1914144"/>
                  </a:lnTo>
                  <a:lnTo>
                    <a:pt x="13716" y="1914144"/>
                  </a:lnTo>
                  <a:lnTo>
                    <a:pt x="13716" y="1556016"/>
                  </a:lnTo>
                  <a:lnTo>
                    <a:pt x="864108" y="1556016"/>
                  </a:lnTo>
                  <a:lnTo>
                    <a:pt x="864108" y="1543824"/>
                  </a:lnTo>
                  <a:lnTo>
                    <a:pt x="13716" y="1543824"/>
                  </a:lnTo>
                  <a:lnTo>
                    <a:pt x="13716" y="1185684"/>
                  </a:lnTo>
                  <a:lnTo>
                    <a:pt x="864108" y="1185684"/>
                  </a:lnTo>
                  <a:lnTo>
                    <a:pt x="864108" y="1173492"/>
                  </a:lnTo>
                  <a:lnTo>
                    <a:pt x="13716" y="1173492"/>
                  </a:lnTo>
                  <a:lnTo>
                    <a:pt x="13716" y="815352"/>
                  </a:lnTo>
                  <a:lnTo>
                    <a:pt x="864108" y="815352"/>
                  </a:lnTo>
                  <a:lnTo>
                    <a:pt x="864108" y="801636"/>
                  </a:lnTo>
                  <a:lnTo>
                    <a:pt x="13716" y="801636"/>
                  </a:lnTo>
                  <a:lnTo>
                    <a:pt x="13716" y="443496"/>
                  </a:lnTo>
                  <a:lnTo>
                    <a:pt x="864108" y="443496"/>
                  </a:lnTo>
                  <a:lnTo>
                    <a:pt x="864108" y="431304"/>
                  </a:lnTo>
                  <a:lnTo>
                    <a:pt x="13716" y="431304"/>
                  </a:lnTo>
                  <a:lnTo>
                    <a:pt x="13716" y="85356"/>
                  </a:lnTo>
                  <a:lnTo>
                    <a:pt x="864108" y="85356"/>
                  </a:lnTo>
                  <a:lnTo>
                    <a:pt x="864108" y="47256"/>
                  </a:lnTo>
                  <a:lnTo>
                    <a:pt x="13716" y="4725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927872"/>
                  </a:lnTo>
                  <a:lnTo>
                    <a:pt x="13716" y="1927872"/>
                  </a:lnTo>
                  <a:lnTo>
                    <a:pt x="864108" y="1927860"/>
                  </a:lnTo>
                  <a:lnTo>
                    <a:pt x="876300" y="1927872"/>
                  </a:lnTo>
                  <a:lnTo>
                    <a:pt x="1728216" y="1927860"/>
                  </a:lnTo>
                  <a:lnTo>
                    <a:pt x="1740408" y="1927872"/>
                  </a:lnTo>
                  <a:lnTo>
                    <a:pt x="2590800" y="1927860"/>
                  </a:lnTo>
                  <a:lnTo>
                    <a:pt x="2604516" y="1927872"/>
                  </a:lnTo>
                  <a:lnTo>
                    <a:pt x="2604516" y="47256"/>
                  </a:lnTo>
                  <a:lnTo>
                    <a:pt x="2604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508325" y="3504304"/>
          <a:ext cx="1766048" cy="161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2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0" marR="0" marT="17369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L="0" marR="0" marT="17369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17369" marB="0">
                    <a:solidFill>
                      <a:srgbClr val="EBD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738" marB="0"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738" marB="0"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738" marB="0">
                    <a:solidFill>
                      <a:srgbClr val="F6E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0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3618" marB="0"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3618" marB="0"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3618" marB="0">
                    <a:solidFill>
                      <a:srgbClr val="F6E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738" marB="0">
                    <a:solidFill>
                      <a:srgbClr val="EBD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6680" y="2114820"/>
            <a:ext cx="2526123" cy="1314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508" y="567186"/>
            <a:ext cx="394617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S-R Flip Flop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6588" y="2117435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1687" y="205026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06803" y="252084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1</a:t>
            </a:r>
          </a:p>
        </p:txBody>
      </p:sp>
      <p:sp>
        <p:nvSpPr>
          <p:cNvPr id="7" name="object 7"/>
          <p:cNvSpPr/>
          <p:nvPr/>
        </p:nvSpPr>
        <p:spPr>
          <a:xfrm>
            <a:off x="2757033" y="2038132"/>
            <a:ext cx="2526123" cy="139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5156918" y="2040811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2017" y="1973543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7133" y="2444222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07133" y="311660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06803" y="3125962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14" name="object 14"/>
          <p:cNvSpPr/>
          <p:nvPr/>
        </p:nvSpPr>
        <p:spPr>
          <a:xfrm>
            <a:off x="6656680" y="3429000"/>
            <a:ext cx="2526123" cy="528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513024" y="4311379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3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59563" y="4172623"/>
          <a:ext cx="2622176" cy="865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5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Q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300" i="1">
                          <a:latin typeface="Times New Roman"/>
                          <a:cs typeface="Times New Roman"/>
                        </a:rPr>
                        <a:t>Q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946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6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2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056588" y="3731078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01687" y="3596641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19" name="object 19"/>
          <p:cNvSpPr/>
          <p:nvPr/>
        </p:nvSpPr>
        <p:spPr>
          <a:xfrm>
            <a:off x="2757033" y="3429000"/>
            <a:ext cx="2516293" cy="3550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613377" y="4234730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3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459916" y="4095975"/>
          <a:ext cx="2622176" cy="86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>
                          <a:latin typeface="Arial"/>
                          <a:cs typeface="Arial"/>
                        </a:rPr>
                        <a:t>Q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300" i="1">
                          <a:latin typeface="Times New Roman"/>
                          <a:cs typeface="Times New Roman"/>
                        </a:rPr>
                        <a:t>Q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941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3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2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156918" y="3654454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02017" y="3520016"/>
            <a:ext cx="1350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979" y="1568001"/>
            <a:ext cx="152960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368" spc="-344">
                <a:solidFill>
                  <a:srgbClr val="CC9900"/>
                </a:solidFill>
                <a:latin typeface="Georgia"/>
                <a:cs typeface="Times New Roman" panose="02020603050405020304" pitchFamily="18" charset="0"/>
              </a:rPr>
              <a:t></a:t>
            </a:r>
            <a:endParaRPr sz="1368">
              <a:latin typeface="Georgi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9033" y="2306782"/>
            <a:ext cx="2526123" cy="1122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449" y="539562"/>
            <a:ext cx="249835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S-R Flip Flop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454" y="2156492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1682" y="2173926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8862" y="3429001"/>
            <a:ext cx="2506465" cy="708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9" name="object 9"/>
          <p:cNvGrpSpPr/>
          <p:nvPr/>
        </p:nvGrpSpPr>
        <p:grpSpPr>
          <a:xfrm>
            <a:off x="7031914" y="4364916"/>
            <a:ext cx="2634503" cy="876860"/>
            <a:chOff x="6089903" y="4946904"/>
            <a:chExt cx="2985770" cy="993775"/>
          </a:xfrm>
        </p:grpSpPr>
        <p:sp>
          <p:nvSpPr>
            <p:cNvPr id="10" name="object 10"/>
            <p:cNvSpPr/>
            <p:nvPr/>
          </p:nvSpPr>
          <p:spPr>
            <a:xfrm>
              <a:off x="6095999" y="4953000"/>
              <a:ext cx="297180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9904" y="4946916"/>
              <a:ext cx="2985770" cy="993775"/>
            </a:xfrm>
            <a:custGeom>
              <a:avLst/>
              <a:gdLst/>
              <a:ahLst/>
              <a:cxnLst/>
              <a:rect l="l" t="t" r="r" b="b"/>
              <a:pathLst>
                <a:path w="2985770" h="993775">
                  <a:moveTo>
                    <a:pt x="2985516" y="0"/>
                  </a:moveTo>
                  <a:lnTo>
                    <a:pt x="2971800" y="0"/>
                  </a:lnTo>
                  <a:lnTo>
                    <a:pt x="2971800" y="13716"/>
                  </a:lnTo>
                  <a:lnTo>
                    <a:pt x="2971800" y="597408"/>
                  </a:lnTo>
                  <a:lnTo>
                    <a:pt x="2971800" y="635508"/>
                  </a:lnTo>
                  <a:lnTo>
                    <a:pt x="2971800" y="981456"/>
                  </a:lnTo>
                  <a:lnTo>
                    <a:pt x="2241804" y="981456"/>
                  </a:lnTo>
                  <a:lnTo>
                    <a:pt x="2241804" y="635508"/>
                  </a:lnTo>
                  <a:lnTo>
                    <a:pt x="2971800" y="635508"/>
                  </a:lnTo>
                  <a:lnTo>
                    <a:pt x="2971800" y="597408"/>
                  </a:lnTo>
                  <a:lnTo>
                    <a:pt x="2241804" y="597408"/>
                  </a:lnTo>
                  <a:lnTo>
                    <a:pt x="2241804" y="13716"/>
                  </a:lnTo>
                  <a:lnTo>
                    <a:pt x="2971800" y="13716"/>
                  </a:lnTo>
                  <a:lnTo>
                    <a:pt x="2971800" y="0"/>
                  </a:lnTo>
                  <a:lnTo>
                    <a:pt x="2241804" y="0"/>
                  </a:lnTo>
                  <a:lnTo>
                    <a:pt x="2229612" y="0"/>
                  </a:lnTo>
                  <a:lnTo>
                    <a:pt x="2229612" y="13716"/>
                  </a:lnTo>
                  <a:lnTo>
                    <a:pt x="2229612" y="597408"/>
                  </a:lnTo>
                  <a:lnTo>
                    <a:pt x="2229612" y="635508"/>
                  </a:lnTo>
                  <a:lnTo>
                    <a:pt x="2229612" y="981456"/>
                  </a:lnTo>
                  <a:lnTo>
                    <a:pt x="1499616" y="981456"/>
                  </a:lnTo>
                  <a:lnTo>
                    <a:pt x="1499616" y="635508"/>
                  </a:lnTo>
                  <a:lnTo>
                    <a:pt x="2229612" y="635508"/>
                  </a:lnTo>
                  <a:lnTo>
                    <a:pt x="2229612" y="597408"/>
                  </a:lnTo>
                  <a:lnTo>
                    <a:pt x="1499616" y="597408"/>
                  </a:lnTo>
                  <a:lnTo>
                    <a:pt x="1499616" y="13716"/>
                  </a:lnTo>
                  <a:lnTo>
                    <a:pt x="2229612" y="13716"/>
                  </a:lnTo>
                  <a:lnTo>
                    <a:pt x="2229612" y="0"/>
                  </a:lnTo>
                  <a:lnTo>
                    <a:pt x="1499616" y="0"/>
                  </a:lnTo>
                  <a:lnTo>
                    <a:pt x="1485900" y="0"/>
                  </a:lnTo>
                  <a:lnTo>
                    <a:pt x="1485900" y="13716"/>
                  </a:lnTo>
                  <a:lnTo>
                    <a:pt x="1485900" y="597408"/>
                  </a:lnTo>
                  <a:lnTo>
                    <a:pt x="1485900" y="635508"/>
                  </a:lnTo>
                  <a:lnTo>
                    <a:pt x="1485900" y="981456"/>
                  </a:lnTo>
                  <a:lnTo>
                    <a:pt x="755904" y="981456"/>
                  </a:lnTo>
                  <a:lnTo>
                    <a:pt x="755904" y="635508"/>
                  </a:lnTo>
                  <a:lnTo>
                    <a:pt x="1485900" y="635508"/>
                  </a:lnTo>
                  <a:lnTo>
                    <a:pt x="1485900" y="597408"/>
                  </a:lnTo>
                  <a:lnTo>
                    <a:pt x="755904" y="597408"/>
                  </a:lnTo>
                  <a:lnTo>
                    <a:pt x="755904" y="13716"/>
                  </a:lnTo>
                  <a:lnTo>
                    <a:pt x="1485900" y="13716"/>
                  </a:lnTo>
                  <a:lnTo>
                    <a:pt x="1485900" y="0"/>
                  </a:lnTo>
                  <a:lnTo>
                    <a:pt x="755904" y="0"/>
                  </a:lnTo>
                  <a:lnTo>
                    <a:pt x="743712" y="0"/>
                  </a:lnTo>
                  <a:lnTo>
                    <a:pt x="743712" y="13716"/>
                  </a:lnTo>
                  <a:lnTo>
                    <a:pt x="743712" y="597408"/>
                  </a:lnTo>
                  <a:lnTo>
                    <a:pt x="743712" y="635508"/>
                  </a:lnTo>
                  <a:lnTo>
                    <a:pt x="743712" y="981456"/>
                  </a:lnTo>
                  <a:lnTo>
                    <a:pt x="13716" y="981456"/>
                  </a:lnTo>
                  <a:lnTo>
                    <a:pt x="13716" y="635508"/>
                  </a:lnTo>
                  <a:lnTo>
                    <a:pt x="743712" y="635508"/>
                  </a:lnTo>
                  <a:lnTo>
                    <a:pt x="743712" y="597408"/>
                  </a:lnTo>
                  <a:lnTo>
                    <a:pt x="13716" y="597408"/>
                  </a:lnTo>
                  <a:lnTo>
                    <a:pt x="13716" y="13716"/>
                  </a:lnTo>
                  <a:lnTo>
                    <a:pt x="743712" y="13716"/>
                  </a:lnTo>
                  <a:lnTo>
                    <a:pt x="743712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597408"/>
                  </a:lnTo>
                  <a:lnTo>
                    <a:pt x="0" y="635508"/>
                  </a:lnTo>
                  <a:lnTo>
                    <a:pt x="0" y="981456"/>
                  </a:lnTo>
                  <a:lnTo>
                    <a:pt x="0" y="993648"/>
                  </a:lnTo>
                  <a:lnTo>
                    <a:pt x="13716" y="993648"/>
                  </a:lnTo>
                  <a:lnTo>
                    <a:pt x="2985516" y="993648"/>
                  </a:lnTo>
                  <a:lnTo>
                    <a:pt x="2985516" y="981456"/>
                  </a:lnTo>
                  <a:lnTo>
                    <a:pt x="2985516" y="635508"/>
                  </a:lnTo>
                  <a:lnTo>
                    <a:pt x="2985516" y="597408"/>
                  </a:lnTo>
                  <a:lnTo>
                    <a:pt x="2985516" y="13716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06703" y="4392695"/>
            <a:ext cx="1544171" cy="79960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67346" algn="l"/>
                <a:tab pos="1323485" algn="l"/>
              </a:tabLst>
            </a:pPr>
            <a:r>
              <a:rPr sz="2118" b="1">
                <a:latin typeface="Arial"/>
                <a:cs typeface="Arial"/>
              </a:rPr>
              <a:t>R	S	Q</a:t>
            </a:r>
            <a:endParaRPr sz="2118">
              <a:latin typeface="Arial"/>
              <a:cs typeface="Arial"/>
            </a:endParaRPr>
          </a:p>
          <a:p>
            <a:pPr marL="11206">
              <a:spcBef>
                <a:spcPts val="1703"/>
              </a:spcBef>
              <a:tabLst>
                <a:tab pos="666786" algn="l"/>
                <a:tab pos="1322365" algn="l"/>
              </a:tabLst>
            </a:pPr>
            <a:r>
              <a:rPr sz="1588" b="1">
                <a:latin typeface="Arial"/>
                <a:cs typeface="Arial"/>
              </a:rPr>
              <a:t>1	0	0</a:t>
            </a:r>
            <a:endParaRPr sz="158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85377" y="4503671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3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9073430" y="4257619"/>
            <a:ext cx="303679" cy="941009"/>
          </a:xfrm>
          <a:prstGeom prst="rect">
            <a:avLst/>
          </a:prstGeom>
        </p:spPr>
        <p:txBody>
          <a:bodyPr vert="horz" wrap="square" lIns="0" tIns="207309" rIns="0" bIns="0" rtlCol="0">
            <a:spAutoFit/>
          </a:bodyPr>
          <a:lstStyle/>
          <a:p>
            <a:pPr marL="82928">
              <a:spcBef>
                <a:spcPts val="1632"/>
              </a:spcBef>
            </a:pPr>
            <a:r>
              <a:rPr sz="2250" i="1" spc="18">
                <a:latin typeface="Times New Roman"/>
                <a:cs typeface="Times New Roman"/>
              </a:rPr>
              <a:t>Q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1063"/>
              </a:spcBef>
            </a:pPr>
            <a:r>
              <a:rPr sz="1588" b="1">
                <a:latin typeface="Arial"/>
                <a:cs typeface="Arial"/>
              </a:rPr>
              <a:t>1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2246" y="3595737"/>
            <a:ext cx="188259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83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1339974" y="1409274"/>
            <a:ext cx="4210610" cy="4039451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3221">
              <a:spcBef>
                <a:spcPts val="596"/>
              </a:spcBef>
            </a:pPr>
            <a:r>
              <a:rPr sz="2118" spc="-4">
                <a:latin typeface="Arial"/>
                <a:cs typeface="Arial"/>
              </a:rPr>
              <a:t>Consider </a:t>
            </a:r>
            <a:r>
              <a:rPr sz="2118" spc="-9">
                <a:latin typeface="Arial"/>
                <a:cs typeface="Arial"/>
              </a:rPr>
              <a:t>R=1 </a:t>
            </a:r>
            <a:r>
              <a:rPr sz="2118" spc="-4">
                <a:latin typeface="Arial"/>
                <a:cs typeface="Arial"/>
              </a:rPr>
              <a:t>and</a:t>
            </a:r>
            <a:r>
              <a:rPr sz="2118" spc="35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S=0</a:t>
            </a:r>
            <a:endParaRPr sz="2118">
              <a:latin typeface="Arial"/>
              <a:cs typeface="Arial"/>
            </a:endParaRPr>
          </a:p>
          <a:p>
            <a:pPr marL="313221" marR="4483" indent="-302575">
              <a:spcBef>
                <a:spcPts val="507"/>
              </a:spcBef>
              <a:tabLst>
                <a:tab pos="313221" algn="l"/>
              </a:tabLst>
            </a:pPr>
            <a:r>
              <a:rPr sz="1368" spc="-344">
                <a:solidFill>
                  <a:srgbClr val="CC9900"/>
                </a:solidFill>
                <a:latin typeface="Georgia"/>
                <a:cs typeface="Times New Roman" panose="02020603050405020304" pitchFamily="18" charset="0"/>
              </a:rPr>
              <a:t>	</a:t>
            </a:r>
            <a:r>
              <a:rPr sz="2118">
                <a:latin typeface="Arial"/>
                <a:cs typeface="Arial"/>
              </a:rPr>
              <a:t>In this </a:t>
            </a:r>
            <a:r>
              <a:rPr sz="2118" spc="-4">
                <a:latin typeface="Arial"/>
                <a:cs typeface="Arial"/>
              </a:rPr>
              <a:t>case, </a:t>
            </a:r>
            <a:r>
              <a:rPr sz="2118">
                <a:latin typeface="Arial"/>
                <a:cs typeface="Arial"/>
              </a:rPr>
              <a:t>R=1, </a:t>
            </a:r>
            <a:r>
              <a:rPr sz="2118" spc="-4">
                <a:latin typeface="Arial"/>
                <a:cs typeface="Arial"/>
              </a:rPr>
              <a:t>the output </a:t>
            </a:r>
            <a:r>
              <a:rPr sz="2118" spc="-9">
                <a:latin typeface="Arial"/>
                <a:cs typeface="Arial"/>
              </a:rPr>
              <a:t>of  </a:t>
            </a:r>
            <a:r>
              <a:rPr sz="2118" spc="-4">
                <a:latin typeface="Arial"/>
                <a:cs typeface="Arial"/>
              </a:rPr>
              <a:t>the upper NOR gate becomes  ‘0’ irrespective </a:t>
            </a:r>
            <a:r>
              <a:rPr sz="2118">
                <a:latin typeface="Arial"/>
                <a:cs typeface="Arial"/>
              </a:rPr>
              <a:t>of the other</a:t>
            </a:r>
            <a:r>
              <a:rPr sz="2118" spc="-53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input,</a:t>
            </a:r>
            <a:endParaRPr sz="2118">
              <a:latin typeface="Arial"/>
              <a:cs typeface="Arial"/>
            </a:endParaRPr>
          </a:p>
          <a:p>
            <a:pPr marL="313221"/>
            <a:r>
              <a:rPr sz="2118" spc="-4">
                <a:latin typeface="Arial"/>
                <a:cs typeface="Arial"/>
              </a:rPr>
              <a:t>i.e</a:t>
            </a:r>
            <a:r>
              <a:rPr sz="2118" spc="-13">
                <a:latin typeface="Arial"/>
                <a:cs typeface="Arial"/>
              </a:rPr>
              <a:t> </a:t>
            </a:r>
            <a:r>
              <a:rPr sz="2118" spc="4">
                <a:latin typeface="Arial"/>
                <a:cs typeface="Arial"/>
              </a:rPr>
              <a:t>Q=0</a:t>
            </a:r>
            <a:endParaRPr sz="2118">
              <a:latin typeface="Arial"/>
              <a:cs typeface="Arial"/>
            </a:endParaRPr>
          </a:p>
          <a:p>
            <a:pPr marL="313221" marR="184347" indent="-302575">
              <a:spcBef>
                <a:spcPts val="507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118">
                <a:latin typeface="Arial"/>
                <a:cs typeface="Arial"/>
              </a:rPr>
              <a:t>S=0, </a:t>
            </a:r>
            <a:r>
              <a:rPr sz="2118" spc="4">
                <a:latin typeface="Arial"/>
                <a:cs typeface="Arial"/>
              </a:rPr>
              <a:t>Q=0 </a:t>
            </a:r>
            <a:r>
              <a:rPr sz="2118" spc="-9">
                <a:latin typeface="Arial"/>
                <a:cs typeface="Arial"/>
              </a:rPr>
              <a:t>implies, </a:t>
            </a:r>
            <a:r>
              <a:rPr sz="2118">
                <a:latin typeface="Arial"/>
                <a:cs typeface="Arial"/>
              </a:rPr>
              <a:t>the </a:t>
            </a:r>
            <a:r>
              <a:rPr sz="2118" spc="-4">
                <a:latin typeface="Arial"/>
                <a:cs typeface="Arial"/>
              </a:rPr>
              <a:t>output </a:t>
            </a:r>
            <a:r>
              <a:rPr sz="2118" spc="-9">
                <a:latin typeface="Arial"/>
                <a:cs typeface="Arial"/>
              </a:rPr>
              <a:t>of  </a:t>
            </a:r>
            <a:r>
              <a:rPr sz="2118" spc="-4">
                <a:latin typeface="Arial"/>
                <a:cs typeface="Arial"/>
              </a:rPr>
              <a:t>the </a:t>
            </a:r>
            <a:r>
              <a:rPr sz="2118" spc="-9">
                <a:latin typeface="Arial"/>
                <a:cs typeface="Arial"/>
              </a:rPr>
              <a:t>lower </a:t>
            </a:r>
            <a:r>
              <a:rPr sz="2118" spc="-4">
                <a:latin typeface="Arial"/>
                <a:cs typeface="Arial"/>
              </a:rPr>
              <a:t>NOR </a:t>
            </a:r>
            <a:r>
              <a:rPr sz="2118">
                <a:latin typeface="Arial"/>
                <a:cs typeface="Arial"/>
              </a:rPr>
              <a:t>gate </a:t>
            </a:r>
            <a:r>
              <a:rPr sz="2074" i="1" spc="-9">
                <a:latin typeface="Times New Roman"/>
                <a:cs typeface="Times New Roman"/>
              </a:rPr>
              <a:t>Q</a:t>
            </a:r>
            <a:r>
              <a:rPr sz="2074" i="1" spc="238">
                <a:latin typeface="Times New Roman"/>
                <a:cs typeface="Times New Roman"/>
              </a:rPr>
              <a:t> </a:t>
            </a:r>
            <a:r>
              <a:rPr sz="2074" spc="-9">
                <a:latin typeface="Symbol"/>
                <a:cs typeface="Times New Roman" panose="02020603050405020304" pitchFamily="18" charset="0"/>
              </a:rPr>
              <a:t></a:t>
            </a:r>
            <a:r>
              <a:rPr sz="2074" spc="-9">
                <a:latin typeface="Times New Roman"/>
                <a:cs typeface="Times New Roman"/>
              </a:rPr>
              <a:t> </a:t>
            </a:r>
            <a:r>
              <a:rPr sz="2074" spc="-4">
                <a:latin typeface="Times New Roman"/>
                <a:cs typeface="Times New Roman"/>
              </a:rPr>
              <a:t>1</a:t>
            </a:r>
            <a:endParaRPr sz="2074">
              <a:latin typeface="Times New Roman"/>
              <a:cs typeface="Times New Roman"/>
            </a:endParaRPr>
          </a:p>
          <a:p>
            <a:pPr marL="313221" marR="809108" indent="-302575">
              <a:spcBef>
                <a:spcPts val="512"/>
              </a:spcBef>
              <a:buClr>
                <a:srgbClr val="CC9900"/>
              </a:buClr>
              <a:buSzPct val="64583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118" spc="-4">
                <a:latin typeface="Arial"/>
                <a:cs typeface="Arial"/>
              </a:rPr>
              <a:t>This condition is called </a:t>
            </a:r>
            <a:r>
              <a:rPr sz="2118" spc="-9">
                <a:latin typeface="Arial"/>
                <a:cs typeface="Arial"/>
              </a:rPr>
              <a:t>no  </a:t>
            </a:r>
            <a:r>
              <a:rPr sz="2118" spc="-4">
                <a:latin typeface="Arial"/>
                <a:cs typeface="Arial"/>
              </a:rPr>
              <a:t>change</a:t>
            </a:r>
            <a:r>
              <a:rPr sz="2118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condition</a:t>
            </a:r>
            <a:endParaRPr sz="2118">
              <a:latin typeface="Arial"/>
              <a:cs typeface="Arial"/>
            </a:endParaRPr>
          </a:p>
          <a:p>
            <a:pPr marL="313221" marR="886432" indent="-302575">
              <a:spcBef>
                <a:spcPts val="578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13221" algn="l"/>
                <a:tab pos="313781" algn="l"/>
              </a:tabLst>
            </a:pPr>
            <a:r>
              <a:rPr sz="2471" spc="-4">
                <a:latin typeface="Arial"/>
                <a:cs typeface="Arial"/>
              </a:rPr>
              <a:t>This </a:t>
            </a:r>
            <a:r>
              <a:rPr sz="2471">
                <a:latin typeface="Arial"/>
                <a:cs typeface="Arial"/>
              </a:rPr>
              <a:t>state </a:t>
            </a:r>
            <a:r>
              <a:rPr sz="2471" b="1" spc="-4">
                <a:solidFill>
                  <a:srgbClr val="FF0000"/>
                </a:solidFill>
                <a:latin typeface="Arial"/>
                <a:cs typeface="Arial"/>
              </a:rPr>
              <a:t>Resets </a:t>
            </a:r>
            <a:r>
              <a:rPr sz="2471">
                <a:latin typeface="Arial"/>
                <a:cs typeface="Arial"/>
              </a:rPr>
              <a:t>the  output to </a:t>
            </a:r>
            <a:r>
              <a:rPr sz="2471" spc="-4">
                <a:latin typeface="Arial"/>
                <a:cs typeface="Arial"/>
              </a:rPr>
              <a:t>zero</a:t>
            </a:r>
            <a:r>
              <a:rPr sz="2471" spc="-9">
                <a:latin typeface="Arial"/>
                <a:cs typeface="Arial"/>
              </a:rPr>
              <a:t> </a:t>
            </a:r>
            <a:r>
              <a:rPr sz="2471" spc="-4">
                <a:latin typeface="Arial"/>
                <a:cs typeface="Arial"/>
              </a:rPr>
              <a:t>‘0’</a:t>
            </a:r>
            <a:endParaRPr sz="247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1862" y="3316932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022" y="3720339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94452" y="3922098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816" y="1595742"/>
            <a:ext cx="152960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368" spc="-344">
                <a:solidFill>
                  <a:srgbClr val="CC9900"/>
                </a:solidFill>
                <a:latin typeface="Georgia"/>
                <a:cs typeface="Georgia"/>
              </a:rPr>
              <a:t></a:t>
            </a:r>
            <a:endParaRPr sz="1368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1798" y="1701664"/>
            <a:ext cx="2526123" cy="172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416" y="518685"/>
            <a:ext cx="247943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>
                <a:latin typeface="Times New Roman"/>
                <a:cs typeface="Times New Roman"/>
              </a:rPr>
              <a:t>S-R Flip Flop</a:t>
            </a:r>
          </a:p>
        </p:txBody>
      </p:sp>
      <p:sp>
        <p:nvSpPr>
          <p:cNvPr id="5" name="object 5"/>
          <p:cNvSpPr/>
          <p:nvPr/>
        </p:nvSpPr>
        <p:spPr>
          <a:xfrm>
            <a:off x="3254048" y="2895824"/>
            <a:ext cx="225238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079" y="0"/>
                </a:lnTo>
              </a:path>
            </a:pathLst>
          </a:custGeom>
          <a:ln w="14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534816" y="1437014"/>
            <a:ext cx="4210610" cy="1785116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3221">
              <a:spcBef>
                <a:spcPts val="596"/>
              </a:spcBef>
            </a:pPr>
            <a:r>
              <a:rPr sz="2118" spc="-4">
                <a:latin typeface="Arial"/>
                <a:cs typeface="Arial"/>
              </a:rPr>
              <a:t>Consider </a:t>
            </a:r>
            <a:r>
              <a:rPr sz="2118" spc="-9">
                <a:latin typeface="Arial"/>
                <a:cs typeface="Arial"/>
              </a:rPr>
              <a:t>R=0 </a:t>
            </a:r>
            <a:r>
              <a:rPr sz="2118" spc="-4">
                <a:latin typeface="Arial"/>
                <a:cs typeface="Arial"/>
              </a:rPr>
              <a:t>and</a:t>
            </a:r>
            <a:r>
              <a:rPr sz="2118" spc="35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S=1</a:t>
            </a:r>
            <a:endParaRPr sz="2118">
              <a:latin typeface="Arial"/>
              <a:cs typeface="Arial"/>
            </a:endParaRPr>
          </a:p>
          <a:p>
            <a:pPr marL="313221" marR="251585" indent="-302575">
              <a:spcBef>
                <a:spcPts val="507"/>
              </a:spcBef>
              <a:tabLst>
                <a:tab pos="313221" algn="l"/>
              </a:tabLst>
            </a:pPr>
            <a:r>
              <a:rPr sz="1368" spc="-344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118">
                <a:latin typeface="Arial"/>
                <a:cs typeface="Arial"/>
              </a:rPr>
              <a:t>In this </a:t>
            </a:r>
            <a:r>
              <a:rPr sz="2118" spc="-4">
                <a:latin typeface="Arial"/>
                <a:cs typeface="Arial"/>
              </a:rPr>
              <a:t>case, </a:t>
            </a:r>
            <a:r>
              <a:rPr sz="2118">
                <a:latin typeface="Arial"/>
                <a:cs typeface="Arial"/>
              </a:rPr>
              <a:t>S=1, </a:t>
            </a:r>
            <a:r>
              <a:rPr sz="2118" spc="-4">
                <a:latin typeface="Arial"/>
                <a:cs typeface="Arial"/>
              </a:rPr>
              <a:t>the output</a:t>
            </a:r>
            <a:r>
              <a:rPr sz="2118" spc="-71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of  </a:t>
            </a:r>
            <a:r>
              <a:rPr sz="2118" spc="-4">
                <a:latin typeface="Arial"/>
                <a:cs typeface="Arial"/>
              </a:rPr>
              <a:t>the </a:t>
            </a:r>
            <a:r>
              <a:rPr sz="2118" spc="-9">
                <a:latin typeface="Arial"/>
                <a:cs typeface="Arial"/>
              </a:rPr>
              <a:t>lower </a:t>
            </a:r>
            <a:r>
              <a:rPr sz="2118" spc="-4">
                <a:latin typeface="Arial"/>
                <a:cs typeface="Arial"/>
              </a:rPr>
              <a:t>NOR </a:t>
            </a:r>
            <a:r>
              <a:rPr sz="2118">
                <a:latin typeface="Arial"/>
                <a:cs typeface="Arial"/>
              </a:rPr>
              <a:t>gate </a:t>
            </a:r>
            <a:r>
              <a:rPr sz="2118" spc="-4">
                <a:latin typeface="Arial"/>
                <a:cs typeface="Arial"/>
              </a:rPr>
              <a:t>becomes</a:t>
            </a:r>
            <a:endParaRPr sz="2118">
              <a:latin typeface="Arial"/>
              <a:cs typeface="Arial"/>
            </a:endParaRPr>
          </a:p>
          <a:p>
            <a:pPr marL="313221">
              <a:lnSpc>
                <a:spcPts val="2365"/>
              </a:lnSpc>
            </a:pPr>
            <a:r>
              <a:rPr sz="2118" spc="-4">
                <a:latin typeface="Arial"/>
                <a:cs typeface="Arial"/>
              </a:rPr>
              <a:t>‘0’ irrespective </a:t>
            </a:r>
            <a:r>
              <a:rPr sz="2118">
                <a:latin typeface="Arial"/>
                <a:cs typeface="Arial"/>
              </a:rPr>
              <a:t>of the other</a:t>
            </a:r>
            <a:r>
              <a:rPr sz="2118" spc="-53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input,</a:t>
            </a:r>
            <a:endParaRPr sz="2118">
              <a:latin typeface="Arial"/>
              <a:cs typeface="Arial"/>
            </a:endParaRPr>
          </a:p>
          <a:p>
            <a:pPr marL="313221">
              <a:lnSpc>
                <a:spcPts val="2788"/>
              </a:lnSpc>
            </a:pPr>
            <a:r>
              <a:rPr sz="2118" spc="-4">
                <a:latin typeface="Arial"/>
                <a:cs typeface="Arial"/>
              </a:rPr>
              <a:t>i.e </a:t>
            </a:r>
            <a:r>
              <a:rPr sz="3706" i="1" baseline="-4960">
                <a:latin typeface="Times New Roman"/>
                <a:cs typeface="Times New Roman"/>
              </a:rPr>
              <a:t>Q </a:t>
            </a:r>
            <a:r>
              <a:rPr sz="3706" baseline="-4960">
                <a:latin typeface="Symbol"/>
                <a:cs typeface="Symbol"/>
              </a:rPr>
              <a:t></a:t>
            </a:r>
            <a:r>
              <a:rPr sz="3706" spc="-490" baseline="-4960">
                <a:latin typeface="Times New Roman"/>
                <a:cs typeface="Times New Roman"/>
              </a:rPr>
              <a:t> </a:t>
            </a:r>
            <a:r>
              <a:rPr sz="3706" baseline="-496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" name="object 7"/>
          <p:cNvSpPr/>
          <p:nvPr/>
        </p:nvSpPr>
        <p:spPr>
          <a:xfrm>
            <a:off x="4013807" y="3299236"/>
            <a:ext cx="225238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079" y="0"/>
                </a:lnTo>
              </a:path>
            </a:pathLst>
          </a:custGeom>
          <a:ln w="14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7106806" y="3182499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1682" y="1568870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6806" y="1703302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8912" y="3249716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1862" y="2173926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76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811" y="3567094"/>
            <a:ext cx="4119843" cy="15005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>
              <a:spcBef>
                <a:spcPts val="88"/>
              </a:spcBef>
            </a:pPr>
            <a:r>
              <a:rPr sz="2118" spc="-4">
                <a:latin typeface="Arial"/>
                <a:cs typeface="Arial"/>
              </a:rPr>
              <a:t>output </a:t>
            </a:r>
            <a:r>
              <a:rPr sz="2118" spc="-9">
                <a:latin typeface="Arial"/>
                <a:cs typeface="Arial"/>
              </a:rPr>
              <a:t>of </a:t>
            </a:r>
            <a:r>
              <a:rPr sz="2118">
                <a:latin typeface="Arial"/>
                <a:cs typeface="Arial"/>
              </a:rPr>
              <a:t>the </a:t>
            </a:r>
            <a:r>
              <a:rPr sz="2118" spc="-4">
                <a:latin typeface="Arial"/>
                <a:cs typeface="Arial"/>
              </a:rPr>
              <a:t>upper NOR gate is  ‘1’</a:t>
            </a:r>
            <a:endParaRPr sz="2118">
              <a:latin typeface="Arial"/>
              <a:cs typeface="Arial"/>
            </a:endParaRPr>
          </a:p>
          <a:p>
            <a:pPr marL="313221" marR="205079" indent="-302575">
              <a:spcBef>
                <a:spcPts val="578"/>
              </a:spcBef>
              <a:tabLst>
                <a:tab pos="313221" algn="l"/>
              </a:tabLst>
            </a:pPr>
            <a:r>
              <a:rPr sz="1588" spc="-388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471" spc="-4">
                <a:latin typeface="Arial"/>
                <a:cs typeface="Arial"/>
              </a:rPr>
              <a:t>This </a:t>
            </a:r>
            <a:r>
              <a:rPr sz="2471">
                <a:latin typeface="Arial"/>
                <a:cs typeface="Arial"/>
              </a:rPr>
              <a:t>state </a:t>
            </a:r>
            <a:r>
              <a:rPr sz="2471" b="1" spc="-4">
                <a:solidFill>
                  <a:srgbClr val="FF0000"/>
                </a:solidFill>
                <a:latin typeface="Arial"/>
                <a:cs typeface="Arial"/>
              </a:rPr>
              <a:t>Sets </a:t>
            </a:r>
            <a:r>
              <a:rPr sz="2471">
                <a:latin typeface="Arial"/>
                <a:cs typeface="Arial"/>
              </a:rPr>
              <a:t>the</a:t>
            </a:r>
            <a:r>
              <a:rPr sz="2471" spc="-71">
                <a:latin typeface="Arial"/>
                <a:cs typeface="Arial"/>
              </a:rPr>
              <a:t> </a:t>
            </a:r>
            <a:r>
              <a:rPr sz="2471">
                <a:latin typeface="Arial"/>
                <a:cs typeface="Arial"/>
              </a:rPr>
              <a:t>output  </a:t>
            </a:r>
            <a:r>
              <a:rPr sz="2471" spc="-4">
                <a:latin typeface="Arial"/>
                <a:cs typeface="Arial"/>
              </a:rPr>
              <a:t>Q </a:t>
            </a:r>
            <a:r>
              <a:rPr sz="2471">
                <a:latin typeface="Arial"/>
                <a:cs typeface="Arial"/>
              </a:rPr>
              <a:t>to zero</a:t>
            </a:r>
            <a:r>
              <a:rPr sz="2471" spc="-22">
                <a:latin typeface="Arial"/>
                <a:cs typeface="Arial"/>
              </a:rPr>
              <a:t> </a:t>
            </a:r>
            <a:r>
              <a:rPr sz="2471" spc="-4">
                <a:latin typeface="Arial"/>
                <a:cs typeface="Arial"/>
              </a:rPr>
              <a:t>‘1’</a:t>
            </a:r>
            <a:endParaRPr sz="2471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31915" y="3429000"/>
            <a:ext cx="2835088" cy="1813112"/>
            <a:chOff x="6089903" y="3886200"/>
            <a:chExt cx="3213100" cy="2054860"/>
          </a:xfrm>
        </p:grpSpPr>
        <p:sp>
          <p:nvSpPr>
            <p:cNvPr id="18" name="object 18"/>
            <p:cNvSpPr/>
            <p:nvPr/>
          </p:nvSpPr>
          <p:spPr>
            <a:xfrm>
              <a:off x="6172199" y="3886200"/>
              <a:ext cx="3130296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9" y="4953000"/>
              <a:ext cx="297180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9904" y="4946916"/>
              <a:ext cx="2985770" cy="993775"/>
            </a:xfrm>
            <a:custGeom>
              <a:avLst/>
              <a:gdLst/>
              <a:ahLst/>
              <a:cxnLst/>
              <a:rect l="l" t="t" r="r" b="b"/>
              <a:pathLst>
                <a:path w="2985770" h="993775">
                  <a:moveTo>
                    <a:pt x="2985516" y="0"/>
                  </a:moveTo>
                  <a:lnTo>
                    <a:pt x="2971800" y="0"/>
                  </a:lnTo>
                  <a:lnTo>
                    <a:pt x="2971800" y="13716"/>
                  </a:lnTo>
                  <a:lnTo>
                    <a:pt x="2971800" y="597408"/>
                  </a:lnTo>
                  <a:lnTo>
                    <a:pt x="2971800" y="635508"/>
                  </a:lnTo>
                  <a:lnTo>
                    <a:pt x="2971800" y="981456"/>
                  </a:lnTo>
                  <a:lnTo>
                    <a:pt x="2241804" y="981456"/>
                  </a:lnTo>
                  <a:lnTo>
                    <a:pt x="2241804" y="635508"/>
                  </a:lnTo>
                  <a:lnTo>
                    <a:pt x="2971800" y="635508"/>
                  </a:lnTo>
                  <a:lnTo>
                    <a:pt x="2971800" y="597408"/>
                  </a:lnTo>
                  <a:lnTo>
                    <a:pt x="2241804" y="597408"/>
                  </a:lnTo>
                  <a:lnTo>
                    <a:pt x="2241804" y="13716"/>
                  </a:lnTo>
                  <a:lnTo>
                    <a:pt x="2971800" y="13716"/>
                  </a:lnTo>
                  <a:lnTo>
                    <a:pt x="2971800" y="0"/>
                  </a:lnTo>
                  <a:lnTo>
                    <a:pt x="2241804" y="0"/>
                  </a:lnTo>
                  <a:lnTo>
                    <a:pt x="2229612" y="0"/>
                  </a:lnTo>
                  <a:lnTo>
                    <a:pt x="2229612" y="13716"/>
                  </a:lnTo>
                  <a:lnTo>
                    <a:pt x="2229612" y="597408"/>
                  </a:lnTo>
                  <a:lnTo>
                    <a:pt x="2229612" y="635508"/>
                  </a:lnTo>
                  <a:lnTo>
                    <a:pt x="2229612" y="981456"/>
                  </a:lnTo>
                  <a:lnTo>
                    <a:pt x="1499616" y="981456"/>
                  </a:lnTo>
                  <a:lnTo>
                    <a:pt x="1499616" y="635508"/>
                  </a:lnTo>
                  <a:lnTo>
                    <a:pt x="2229612" y="635508"/>
                  </a:lnTo>
                  <a:lnTo>
                    <a:pt x="2229612" y="597408"/>
                  </a:lnTo>
                  <a:lnTo>
                    <a:pt x="1499616" y="597408"/>
                  </a:lnTo>
                  <a:lnTo>
                    <a:pt x="1499616" y="13716"/>
                  </a:lnTo>
                  <a:lnTo>
                    <a:pt x="2229612" y="13716"/>
                  </a:lnTo>
                  <a:lnTo>
                    <a:pt x="2229612" y="0"/>
                  </a:lnTo>
                  <a:lnTo>
                    <a:pt x="1499616" y="0"/>
                  </a:lnTo>
                  <a:lnTo>
                    <a:pt x="1485900" y="0"/>
                  </a:lnTo>
                  <a:lnTo>
                    <a:pt x="1485900" y="13716"/>
                  </a:lnTo>
                  <a:lnTo>
                    <a:pt x="1485900" y="597408"/>
                  </a:lnTo>
                  <a:lnTo>
                    <a:pt x="1485900" y="635508"/>
                  </a:lnTo>
                  <a:lnTo>
                    <a:pt x="1485900" y="981456"/>
                  </a:lnTo>
                  <a:lnTo>
                    <a:pt x="755904" y="981456"/>
                  </a:lnTo>
                  <a:lnTo>
                    <a:pt x="755904" y="635508"/>
                  </a:lnTo>
                  <a:lnTo>
                    <a:pt x="1485900" y="635508"/>
                  </a:lnTo>
                  <a:lnTo>
                    <a:pt x="1485900" y="597408"/>
                  </a:lnTo>
                  <a:lnTo>
                    <a:pt x="755904" y="597408"/>
                  </a:lnTo>
                  <a:lnTo>
                    <a:pt x="755904" y="13716"/>
                  </a:lnTo>
                  <a:lnTo>
                    <a:pt x="1485900" y="13716"/>
                  </a:lnTo>
                  <a:lnTo>
                    <a:pt x="1485900" y="0"/>
                  </a:lnTo>
                  <a:lnTo>
                    <a:pt x="755904" y="0"/>
                  </a:lnTo>
                  <a:lnTo>
                    <a:pt x="743712" y="0"/>
                  </a:lnTo>
                  <a:lnTo>
                    <a:pt x="743712" y="13716"/>
                  </a:lnTo>
                  <a:lnTo>
                    <a:pt x="743712" y="597408"/>
                  </a:lnTo>
                  <a:lnTo>
                    <a:pt x="743712" y="635508"/>
                  </a:lnTo>
                  <a:lnTo>
                    <a:pt x="743712" y="981456"/>
                  </a:lnTo>
                  <a:lnTo>
                    <a:pt x="13716" y="981456"/>
                  </a:lnTo>
                  <a:lnTo>
                    <a:pt x="13716" y="635508"/>
                  </a:lnTo>
                  <a:lnTo>
                    <a:pt x="743712" y="635508"/>
                  </a:lnTo>
                  <a:lnTo>
                    <a:pt x="743712" y="597408"/>
                  </a:lnTo>
                  <a:lnTo>
                    <a:pt x="13716" y="597408"/>
                  </a:lnTo>
                  <a:lnTo>
                    <a:pt x="13716" y="13716"/>
                  </a:lnTo>
                  <a:lnTo>
                    <a:pt x="743712" y="13716"/>
                  </a:lnTo>
                  <a:lnTo>
                    <a:pt x="743712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597408"/>
                  </a:lnTo>
                  <a:lnTo>
                    <a:pt x="0" y="635508"/>
                  </a:lnTo>
                  <a:lnTo>
                    <a:pt x="0" y="981456"/>
                  </a:lnTo>
                  <a:lnTo>
                    <a:pt x="0" y="993648"/>
                  </a:lnTo>
                  <a:lnTo>
                    <a:pt x="13716" y="993648"/>
                  </a:lnTo>
                  <a:lnTo>
                    <a:pt x="2985516" y="993648"/>
                  </a:lnTo>
                  <a:lnTo>
                    <a:pt x="2985516" y="981456"/>
                  </a:lnTo>
                  <a:lnTo>
                    <a:pt x="2985516" y="635508"/>
                  </a:lnTo>
                  <a:lnTo>
                    <a:pt x="2985516" y="597408"/>
                  </a:lnTo>
                  <a:lnTo>
                    <a:pt x="2985516" y="13716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06703" y="4392695"/>
            <a:ext cx="1544171" cy="79960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67346" algn="l"/>
                <a:tab pos="1323485" algn="l"/>
              </a:tabLst>
            </a:pPr>
            <a:r>
              <a:rPr sz="2118" b="1">
                <a:latin typeface="Arial"/>
                <a:cs typeface="Arial"/>
              </a:rPr>
              <a:t>R	S	Q</a:t>
            </a:r>
            <a:endParaRPr sz="2118">
              <a:latin typeface="Arial"/>
              <a:cs typeface="Arial"/>
            </a:endParaRPr>
          </a:p>
          <a:p>
            <a:pPr marL="11206">
              <a:spcBef>
                <a:spcPts val="1703"/>
              </a:spcBef>
              <a:tabLst>
                <a:tab pos="666786" algn="l"/>
                <a:tab pos="1322365" algn="l"/>
              </a:tabLst>
            </a:pPr>
            <a:r>
              <a:rPr sz="1588" b="1">
                <a:latin typeface="Arial"/>
                <a:cs typeface="Arial"/>
              </a:rPr>
              <a:t>0	1	1</a:t>
            </a:r>
            <a:endParaRPr sz="158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85377" y="4503671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3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9073430" y="4257619"/>
            <a:ext cx="303679" cy="941009"/>
          </a:xfrm>
          <a:prstGeom prst="rect">
            <a:avLst/>
          </a:prstGeom>
        </p:spPr>
        <p:txBody>
          <a:bodyPr vert="horz" wrap="square" lIns="0" tIns="207309" rIns="0" bIns="0" rtlCol="0">
            <a:spAutoFit/>
          </a:bodyPr>
          <a:lstStyle/>
          <a:p>
            <a:pPr marL="82928">
              <a:spcBef>
                <a:spcPts val="1632"/>
              </a:spcBef>
            </a:pPr>
            <a:r>
              <a:rPr sz="2250" i="1" spc="18">
                <a:latin typeface="Times New Roman"/>
                <a:cs typeface="Times New Roman"/>
              </a:rPr>
              <a:t>Q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1063"/>
              </a:spcBef>
            </a:pPr>
            <a:r>
              <a:rPr sz="1588" b="1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2404" y="3198946"/>
            <a:ext cx="3733800" cy="39205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  <a:tabLst>
                <a:tab pos="335634" algn="l"/>
              </a:tabLst>
            </a:pPr>
            <a:r>
              <a:rPr sz="1368" spc="-344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118">
                <a:latin typeface="Arial"/>
                <a:cs typeface="Arial"/>
              </a:rPr>
              <a:t>R=0 </a:t>
            </a:r>
            <a:r>
              <a:rPr sz="2118" spc="-4">
                <a:latin typeface="Arial"/>
                <a:cs typeface="Arial"/>
              </a:rPr>
              <a:t>and </a:t>
            </a:r>
            <a:r>
              <a:rPr sz="3706" i="1" baseline="-7936">
                <a:latin typeface="Times New Roman"/>
                <a:cs typeface="Times New Roman"/>
              </a:rPr>
              <a:t>Q </a:t>
            </a:r>
            <a:r>
              <a:rPr sz="3706" baseline="-7936">
                <a:latin typeface="Symbol"/>
                <a:cs typeface="Symbol"/>
              </a:rPr>
              <a:t></a:t>
            </a:r>
            <a:r>
              <a:rPr sz="3706" baseline="-7936">
                <a:latin typeface="Times New Roman"/>
                <a:cs typeface="Times New Roman"/>
              </a:rPr>
              <a:t> 0 </a:t>
            </a:r>
            <a:r>
              <a:rPr sz="2118">
                <a:latin typeface="Arial"/>
                <a:cs typeface="Arial"/>
              </a:rPr>
              <a:t>, </a:t>
            </a:r>
            <a:r>
              <a:rPr sz="2118" spc="-4">
                <a:latin typeface="Arial"/>
                <a:cs typeface="Arial"/>
              </a:rPr>
              <a:t>implies</a:t>
            </a:r>
            <a:r>
              <a:rPr sz="2118" spc="137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the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F52DCEFE4264586CA46606441A8E7" ma:contentTypeVersion="9" ma:contentTypeDescription="Create a new document." ma:contentTypeScope="" ma:versionID="3307cf4d82f44cf578a95488dba21ee7">
  <xsd:schema xmlns:xsd="http://www.w3.org/2001/XMLSchema" xmlns:xs="http://www.w3.org/2001/XMLSchema" xmlns:p="http://schemas.microsoft.com/office/2006/metadata/properties" xmlns:ns2="7c1ea7ea-bf02-4e11-a4f6-8048d38b93da" xmlns:ns3="3baecf5b-9a03-4c8b-ba1c-dc6055d9dd4a" targetNamespace="http://schemas.microsoft.com/office/2006/metadata/properties" ma:root="true" ma:fieldsID="84883f5db85b2ea77a33b73180ec5b6d" ns2:_="" ns3:_="">
    <xsd:import namespace="7c1ea7ea-bf02-4e11-a4f6-8048d38b93da"/>
    <xsd:import namespace="3baecf5b-9a03-4c8b-ba1c-dc6055d9dd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ea7ea-bf02-4e11-a4f6-8048d38b9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ecf5b-9a03-4c8b-ba1c-dc6055d9dd4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AEFC6-E3C5-4B60-B80C-F5BFD7D1D7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08E190-D052-42DD-990E-3AE65936D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605FD3-A008-4975-A0A9-6CB919E65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1ea7ea-bf02-4e11-a4f6-8048d38b93da"/>
    <ds:schemaRef ds:uri="3baecf5b-9a03-4c8b-ba1c-dc6055d9dd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43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104010 : BASIC ELECTRONICS ENGINEERING   UNIT III   DIGITAL ELECTRONICS   Flip Flops </vt:lpstr>
      <vt:lpstr>Sequential Circuits</vt:lpstr>
      <vt:lpstr>Sequential Circuits</vt:lpstr>
      <vt:lpstr>PowerPoint Presentation</vt:lpstr>
      <vt:lpstr>S-R Latch</vt:lpstr>
      <vt:lpstr>S-R Flip Flop</vt:lpstr>
      <vt:lpstr>S-R Flip Flop</vt:lpstr>
      <vt:lpstr>S-R Flip Flop</vt:lpstr>
      <vt:lpstr>S-R Flip Flop</vt:lpstr>
      <vt:lpstr>S-R Flip Flop</vt:lpstr>
      <vt:lpstr>S-R Flip Flop</vt:lpstr>
      <vt:lpstr>S-R Flip Flop Using NAND Gates</vt:lpstr>
      <vt:lpstr>PowerPoint Presentation</vt:lpstr>
      <vt:lpstr>PowerPoint Presentation</vt:lpstr>
      <vt:lpstr>S-R Flip Flop with Control Input (Clock)</vt:lpstr>
      <vt:lpstr>PowerPoint Presentation</vt:lpstr>
      <vt:lpstr>PowerPoint Presentation</vt:lpstr>
      <vt:lpstr>D Flip Flop</vt:lpstr>
      <vt:lpstr>PowerPoint Presentation</vt:lpstr>
      <vt:lpstr>PowerPoint Presentation</vt:lpstr>
      <vt:lpstr>D Flip Flop</vt:lpstr>
      <vt:lpstr>D Flip Flop</vt:lpstr>
      <vt:lpstr>Latch and Flip Flop</vt:lpstr>
      <vt:lpstr>J-K Flip Flop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J-K Flip Flop</vt:lpstr>
      <vt:lpstr>T Flip Flop</vt:lpstr>
      <vt:lpstr>PowerPoint Presentation</vt:lpstr>
      <vt:lpstr>PowerPoint Presentation</vt:lpstr>
      <vt:lpstr>PowerPoint Presentation</vt:lpstr>
      <vt:lpstr>T Flip Flop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104012 : BASIC ELECTRONICS ENGINEERING   UNIT IV   DIGITAL ELECTRONICS</dc:title>
  <dc:creator>Bhakti Kadam</dc:creator>
  <cp:revision>7</cp:revision>
  <dcterms:created xsi:type="dcterms:W3CDTF">2020-09-23T17:39:23Z</dcterms:created>
  <dcterms:modified xsi:type="dcterms:W3CDTF">2022-08-05T21:08:18Z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0x010100DF2F52DCEFE4264586CA46606441A8E7</vt:lpwstr>
  </property>
</Properties>
</file>