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310" r:id="rId3"/>
    <p:sldId id="318" r:id="rId4"/>
    <p:sldId id="300" r:id="rId5"/>
    <p:sldId id="257" r:id="rId6"/>
    <p:sldId id="316" r:id="rId7"/>
    <p:sldId id="301" r:id="rId8"/>
    <p:sldId id="319" r:id="rId9"/>
    <p:sldId id="320" r:id="rId10"/>
    <p:sldId id="321" r:id="rId11"/>
    <p:sldId id="322" r:id="rId12"/>
    <p:sldId id="324" r:id="rId13"/>
    <p:sldId id="345" r:id="rId14"/>
    <p:sldId id="337" r:id="rId15"/>
    <p:sldId id="338" r:id="rId16"/>
    <p:sldId id="342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44" r:id="rId29"/>
    <p:sldId id="346" r:id="rId30"/>
    <p:sldId id="339" r:id="rId31"/>
    <p:sldId id="343" r:id="rId32"/>
    <p:sldId id="341" r:id="rId33"/>
    <p:sldId id="312" r:id="rId34"/>
    <p:sldId id="311" r:id="rId35"/>
    <p:sldId id="279" r:id="rId36"/>
  </p:sldIdLst>
  <p:sldSz cx="9144000" cy="5143500" type="screen16x9"/>
  <p:notesSz cx="6858000" cy="9144000"/>
  <p:embeddedFontLst>
    <p:embeddedFont>
      <p:font typeface="Arvo" panose="020B060402020202020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Roboto Condensed" panose="020B0604020202020204" charset="0"/>
      <p:regular r:id="rId43"/>
      <p:bold r:id="rId44"/>
      <p:italic r:id="rId45"/>
      <p:boldItalic r:id="rId46"/>
    </p:embeddedFont>
    <p:embeddedFont>
      <p:font typeface="Roboto Condensed Ligh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379"/>
    <a:srgbClr val="F5920F"/>
    <a:srgbClr val="5B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3682D-B702-4DD5-A1C9-D418FB54C479}">
  <a:tblStyle styleId="{70A3682D-B702-4DD5-A1C9-D418FB54C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5332" autoAdjust="0"/>
  </p:normalViewPr>
  <p:slideViewPr>
    <p:cSldViewPr snapToGrid="0">
      <p:cViewPr varScale="1">
        <p:scale>
          <a:sx n="103" d="100"/>
          <a:sy n="103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inal%20analysi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t%20maniar\Desktop\monopoly%20final%20analysis\final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inal%20analysi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t%20maniar\Desktop\monopoly%20final%20analysis\final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Steady</a:t>
            </a:r>
            <a:r>
              <a:rPr lang="en-IN" baseline="0" dirty="0"/>
              <a:t> State Probabilities</a:t>
            </a:r>
            <a:endParaRPr lang="en-IN" dirty="0"/>
          </a:p>
        </c:rich>
      </c:tx>
      <c:layout>
        <c:manualLayout>
          <c:xMode val="edge"/>
          <c:yMode val="edge"/>
          <c:x val="0.38455680909632906"/>
          <c:y val="2.1001142660596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'manual steady state'!$B$1</c:f>
              <c:strCache>
                <c:ptCount val="1"/>
                <c:pt idx="0">
                  <c:v>Simulated from R package(considered)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'manual steady state'!$A$2:$A$41</c:f>
              <c:strCache>
                <c:ptCount val="40"/>
                <c:pt idx="0">
                  <c:v>Go</c:v>
                </c:pt>
                <c:pt idx="1">
                  <c:v>Old Kent Road</c:v>
                </c:pt>
                <c:pt idx="2">
                  <c:v>Community Chest</c:v>
                </c:pt>
                <c:pt idx="3">
                  <c:v>Whitechapal Road</c:v>
                </c:pt>
                <c:pt idx="4">
                  <c:v>Income Tax</c:v>
                </c:pt>
                <c:pt idx="5">
                  <c:v>Kings Cross Station</c:v>
                </c:pt>
                <c:pt idx="6">
                  <c:v>The Angel Islington</c:v>
                </c:pt>
                <c:pt idx="7">
                  <c:v>Chance</c:v>
                </c:pt>
                <c:pt idx="8">
                  <c:v>Euston Road</c:v>
                </c:pt>
                <c:pt idx="9">
                  <c:v>Pentonvile Road</c:v>
                </c:pt>
                <c:pt idx="10">
                  <c:v>In Jail</c:v>
                </c:pt>
                <c:pt idx="11">
                  <c:v>Pall Mall</c:v>
                </c:pt>
                <c:pt idx="12">
                  <c:v>Electirc Company</c:v>
                </c:pt>
                <c:pt idx="13">
                  <c:v>Whitehall</c:v>
                </c:pt>
                <c:pt idx="14">
                  <c:v>Northhumberl'D Avenue</c:v>
                </c:pt>
                <c:pt idx="15">
                  <c:v>Marylebone Station</c:v>
                </c:pt>
                <c:pt idx="16">
                  <c:v>Bow Street</c:v>
                </c:pt>
                <c:pt idx="17">
                  <c:v>Community Chest</c:v>
                </c:pt>
                <c:pt idx="18">
                  <c:v>Marlborough Street</c:v>
                </c:pt>
                <c:pt idx="19">
                  <c:v>Vine Street</c:v>
                </c:pt>
                <c:pt idx="20">
                  <c:v>Free Parking</c:v>
                </c:pt>
                <c:pt idx="21">
                  <c:v>Strand</c:v>
                </c:pt>
                <c:pt idx="22">
                  <c:v>Chance</c:v>
                </c:pt>
                <c:pt idx="23">
                  <c:v>Fleet Street</c:v>
                </c:pt>
                <c:pt idx="24">
                  <c:v>Trafalgar Square</c:v>
                </c:pt>
                <c:pt idx="25">
                  <c:v>Fenchurch St. Station</c:v>
                </c:pt>
                <c:pt idx="26">
                  <c:v>Leichester Square</c:v>
                </c:pt>
                <c:pt idx="27">
                  <c:v>Coventry Street</c:v>
                </c:pt>
                <c:pt idx="28">
                  <c:v>Water Works</c:v>
                </c:pt>
                <c:pt idx="29">
                  <c:v>Piccadilly </c:v>
                </c:pt>
                <c:pt idx="30">
                  <c:v>Go To Jail</c:v>
                </c:pt>
                <c:pt idx="31">
                  <c:v>Regent Street</c:v>
                </c:pt>
                <c:pt idx="32">
                  <c:v>Oxford Street</c:v>
                </c:pt>
                <c:pt idx="33">
                  <c:v>Community Chest</c:v>
                </c:pt>
                <c:pt idx="34">
                  <c:v>Bond Street</c:v>
                </c:pt>
                <c:pt idx="35">
                  <c:v>Liverpool St. Station</c:v>
                </c:pt>
                <c:pt idx="36">
                  <c:v>Chance</c:v>
                </c:pt>
                <c:pt idx="37">
                  <c:v>Park Lane</c:v>
                </c:pt>
                <c:pt idx="38">
                  <c:v>Super Tax</c:v>
                </c:pt>
                <c:pt idx="39">
                  <c:v>Mayfair</c:v>
                </c:pt>
              </c:strCache>
            </c:strRef>
          </c:cat>
          <c:val>
            <c:numRef>
              <c:f>'manual steady state'!$B$2:$B$41</c:f>
              <c:numCache>
                <c:formatCode>General</c:formatCode>
                <c:ptCount val="40"/>
                <c:pt idx="0">
                  <c:v>3.094179E-2</c:v>
                </c:pt>
                <c:pt idx="1">
                  <c:v>2.6384370000000001E-2</c:v>
                </c:pt>
                <c:pt idx="2">
                  <c:v>1.7732339999999999E-2</c:v>
                </c:pt>
                <c:pt idx="3">
                  <c:v>2.2275880000000001E-2</c:v>
                </c:pt>
                <c:pt idx="4">
                  <c:v>2.3997709999999998E-2</c:v>
                </c:pt>
                <c:pt idx="5">
                  <c:v>2.290151E-2</c:v>
                </c:pt>
                <c:pt idx="6">
                  <c:v>2.3483219999999999E-2</c:v>
                </c:pt>
                <c:pt idx="7">
                  <c:v>1.341519E-2</c:v>
                </c:pt>
                <c:pt idx="8">
                  <c:v>2.383588E-2</c:v>
                </c:pt>
                <c:pt idx="9">
                  <c:v>2.3394809999999999E-2</c:v>
                </c:pt>
                <c:pt idx="10">
                  <c:v>5.9149969999999996E-2</c:v>
                </c:pt>
                <c:pt idx="11">
                  <c:v>2.724331E-2</c:v>
                </c:pt>
                <c:pt idx="12">
                  <c:v>2.310924E-2</c:v>
                </c:pt>
                <c:pt idx="13">
                  <c:v>2.3839490000000001E-2</c:v>
                </c:pt>
                <c:pt idx="14">
                  <c:v>2.4766529999999998E-2</c:v>
                </c:pt>
                <c:pt idx="15">
                  <c:v>3.0994420000000002E-2</c:v>
                </c:pt>
                <c:pt idx="16">
                  <c:v>2.7776550000000001E-2</c:v>
                </c:pt>
                <c:pt idx="17">
                  <c:v>2.387916E-2</c:v>
                </c:pt>
                <c:pt idx="18">
                  <c:v>2.915498E-2</c:v>
                </c:pt>
                <c:pt idx="19">
                  <c:v>3.0441079999999999E-2</c:v>
                </c:pt>
                <c:pt idx="20">
                  <c:v>2.8435700000000001E-2</c:v>
                </c:pt>
                <c:pt idx="21">
                  <c:v>2.8059029999999999E-2</c:v>
                </c:pt>
                <c:pt idx="22">
                  <c:v>1.561412E-2</c:v>
                </c:pt>
                <c:pt idx="23">
                  <c:v>2.71652E-2</c:v>
                </c:pt>
                <c:pt idx="24">
                  <c:v>3.1756640000000003E-2</c:v>
                </c:pt>
                <c:pt idx="25">
                  <c:v>2.7230730000000002E-2</c:v>
                </c:pt>
                <c:pt idx="26">
                  <c:v>2.726019E-2</c:v>
                </c:pt>
                <c:pt idx="27">
                  <c:v>2.7017099999999999E-2</c:v>
                </c:pt>
                <c:pt idx="28">
                  <c:v>2.663944E-2</c:v>
                </c:pt>
                <c:pt idx="29">
                  <c:v>2.631437E-2</c:v>
                </c:pt>
                <c:pt idx="30">
                  <c:v>0</c:v>
                </c:pt>
                <c:pt idx="31">
                  <c:v>2.683752E-2</c:v>
                </c:pt>
                <c:pt idx="32">
                  <c:v>2.6087249999999999E-2</c:v>
                </c:pt>
                <c:pt idx="33">
                  <c:v>2.180814E-2</c:v>
                </c:pt>
                <c:pt idx="34">
                  <c:v>2.4743270000000001E-2</c:v>
                </c:pt>
                <c:pt idx="35">
                  <c:v>2.3955569999999999E-2</c:v>
                </c:pt>
                <c:pt idx="36">
                  <c:v>1.2830029999999999E-2</c:v>
                </c:pt>
                <c:pt idx="37">
                  <c:v>2.1620420000000001E-2</c:v>
                </c:pt>
                <c:pt idx="38">
                  <c:v>2.1670419999999999E-2</c:v>
                </c:pt>
                <c:pt idx="39">
                  <c:v>2.6237460000000001E-2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7-4E67-890B-77AB20D34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879711"/>
        <c:axId val="465891775"/>
      </c:barChart>
      <c:catAx>
        <c:axId val="46587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91775"/>
        <c:crosses val="autoZero"/>
        <c:auto val="1"/>
        <c:lblAlgn val="ctr"/>
        <c:lblOffset val="100"/>
        <c:noMultiLvlLbl val="0"/>
      </c:catAx>
      <c:valAx>
        <c:axId val="46589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7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'property wise hotels'!$O$2</c:f>
              <c:strCache>
                <c:ptCount val="1"/>
                <c:pt idx="0">
                  <c:v>Old Kent Road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hotels'!$P$2:$BW$2</c:f>
              <c:numCache>
                <c:formatCode>General</c:formatCode>
                <c:ptCount val="60"/>
                <c:pt idx="0">
                  <c:v>-303.4039075</c:v>
                </c:pt>
                <c:pt idx="1">
                  <c:v>-296.80781500000001</c:v>
                </c:pt>
                <c:pt idx="2">
                  <c:v>-290.21172250000001</c:v>
                </c:pt>
                <c:pt idx="3">
                  <c:v>-283.61563000000001</c:v>
                </c:pt>
                <c:pt idx="4">
                  <c:v>-277.01953750000001</c:v>
                </c:pt>
                <c:pt idx="5">
                  <c:v>-270.42344500000002</c:v>
                </c:pt>
                <c:pt idx="6">
                  <c:v>-263.82735250000002</c:v>
                </c:pt>
                <c:pt idx="7">
                  <c:v>-257.23126000000002</c:v>
                </c:pt>
                <c:pt idx="8">
                  <c:v>-250.63516749999999</c:v>
                </c:pt>
                <c:pt idx="9">
                  <c:v>-244.039075</c:v>
                </c:pt>
                <c:pt idx="10">
                  <c:v>-237.4429825</c:v>
                </c:pt>
                <c:pt idx="11">
                  <c:v>-230.84689</c:v>
                </c:pt>
                <c:pt idx="12">
                  <c:v>-224.2507975</c:v>
                </c:pt>
                <c:pt idx="13">
                  <c:v>-217.65470499999998</c:v>
                </c:pt>
                <c:pt idx="14">
                  <c:v>-211.05861249999998</c:v>
                </c:pt>
                <c:pt idx="15">
                  <c:v>-204.46251999999998</c:v>
                </c:pt>
                <c:pt idx="16">
                  <c:v>-197.86642749999999</c:v>
                </c:pt>
                <c:pt idx="17">
                  <c:v>-191.27033499999999</c:v>
                </c:pt>
                <c:pt idx="18">
                  <c:v>-184.67424249999999</c:v>
                </c:pt>
                <c:pt idx="19">
                  <c:v>-178.07814999999999</c:v>
                </c:pt>
                <c:pt idx="20">
                  <c:v>-171.4820575</c:v>
                </c:pt>
                <c:pt idx="21">
                  <c:v>-164.885965</c:v>
                </c:pt>
                <c:pt idx="22">
                  <c:v>-158.28987249999997</c:v>
                </c:pt>
                <c:pt idx="23">
                  <c:v>-151.69378</c:v>
                </c:pt>
                <c:pt idx="24">
                  <c:v>-145.09768749999998</c:v>
                </c:pt>
                <c:pt idx="25">
                  <c:v>-138.50159500000001</c:v>
                </c:pt>
                <c:pt idx="26">
                  <c:v>-131.90550249999998</c:v>
                </c:pt>
                <c:pt idx="27">
                  <c:v>-125.30940999999999</c:v>
                </c:pt>
                <c:pt idx="28">
                  <c:v>-118.71331749999999</c:v>
                </c:pt>
                <c:pt idx="29">
                  <c:v>-112.11722499999999</c:v>
                </c:pt>
                <c:pt idx="30">
                  <c:v>-105.52113249999999</c:v>
                </c:pt>
                <c:pt idx="31">
                  <c:v>-98.925039999999996</c:v>
                </c:pt>
                <c:pt idx="32">
                  <c:v>-92.32894749999997</c:v>
                </c:pt>
                <c:pt idx="33">
                  <c:v>-85.732855000000001</c:v>
                </c:pt>
                <c:pt idx="34">
                  <c:v>-79.136762499999975</c:v>
                </c:pt>
                <c:pt idx="35">
                  <c:v>-72.540670000000006</c:v>
                </c:pt>
                <c:pt idx="36">
                  <c:v>-65.94457749999998</c:v>
                </c:pt>
                <c:pt idx="37">
                  <c:v>-59.348485000000011</c:v>
                </c:pt>
                <c:pt idx="38">
                  <c:v>-52.752392499999985</c:v>
                </c:pt>
                <c:pt idx="39">
                  <c:v>-46.156299999999987</c:v>
                </c:pt>
                <c:pt idx="40">
                  <c:v>-39.56020749999999</c:v>
                </c:pt>
                <c:pt idx="41">
                  <c:v>-32.964114999999993</c:v>
                </c:pt>
                <c:pt idx="42">
                  <c:v>-26.368022499999995</c:v>
                </c:pt>
                <c:pt idx="43">
                  <c:v>-19.771929999999998</c:v>
                </c:pt>
                <c:pt idx="44">
                  <c:v>-13.1758375</c:v>
                </c:pt>
                <c:pt idx="45">
                  <c:v>-6.5797449999999458</c:v>
                </c:pt>
                <c:pt idx="46">
                  <c:v>1.6347499999994852E-2</c:v>
                </c:pt>
                <c:pt idx="47">
                  <c:v>6.6124399999999923</c:v>
                </c:pt>
                <c:pt idx="48">
                  <c:v>13.208532500000047</c:v>
                </c:pt>
                <c:pt idx="49">
                  <c:v>19.804625000000044</c:v>
                </c:pt>
                <c:pt idx="50">
                  <c:v>26.400717499999985</c:v>
                </c:pt>
                <c:pt idx="51">
                  <c:v>32.996809999999982</c:v>
                </c:pt>
                <c:pt idx="52">
                  <c:v>39.592902500000037</c:v>
                </c:pt>
                <c:pt idx="53">
                  <c:v>46.188995000000034</c:v>
                </c:pt>
                <c:pt idx="54">
                  <c:v>52.785087499999975</c:v>
                </c:pt>
                <c:pt idx="55">
                  <c:v>59.381180000000029</c:v>
                </c:pt>
                <c:pt idx="56">
                  <c:v>65.977272500000026</c:v>
                </c:pt>
                <c:pt idx="57">
                  <c:v>72.573365000000024</c:v>
                </c:pt>
                <c:pt idx="58">
                  <c:v>79.169457500000021</c:v>
                </c:pt>
                <c:pt idx="59">
                  <c:v>85.765550000000019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E-49C4-A4BE-3CAA9430870C}"/>
            </c:ext>
          </c:extLst>
        </c:ser>
        <c:ser>
          <c:idx val="3"/>
          <c:order val="3"/>
          <c:tx>
            <c:strRef>
              <c:f>'property wise hotels'!$O$5</c:f>
              <c:strCache>
                <c:ptCount val="1"/>
                <c:pt idx="0">
                  <c:v>The Angel Islington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hotels'!$P$5:$BW$5</c:f>
              <c:numCache>
                <c:formatCode>General</c:formatCode>
                <c:ptCount val="60"/>
                <c:pt idx="0">
                  <c:v>-337.08422899999999</c:v>
                </c:pt>
                <c:pt idx="1">
                  <c:v>-324.16845799999999</c:v>
                </c:pt>
                <c:pt idx="2">
                  <c:v>-311.25268699999998</c:v>
                </c:pt>
                <c:pt idx="3">
                  <c:v>-298.33691599999997</c:v>
                </c:pt>
                <c:pt idx="4">
                  <c:v>-285.42114500000002</c:v>
                </c:pt>
                <c:pt idx="5">
                  <c:v>-272.50537400000002</c:v>
                </c:pt>
                <c:pt idx="6">
                  <c:v>-259.58960300000001</c:v>
                </c:pt>
                <c:pt idx="7">
                  <c:v>-246.673832</c:v>
                </c:pt>
                <c:pt idx="8">
                  <c:v>-233.758061</c:v>
                </c:pt>
                <c:pt idx="9">
                  <c:v>-220.84228999999999</c:v>
                </c:pt>
                <c:pt idx="10">
                  <c:v>-207.92651900000001</c:v>
                </c:pt>
                <c:pt idx="11">
                  <c:v>-195.01074800000001</c:v>
                </c:pt>
                <c:pt idx="12">
                  <c:v>-182.094977</c:v>
                </c:pt>
                <c:pt idx="13">
                  <c:v>-169.17920599999999</c:v>
                </c:pt>
                <c:pt idx="14">
                  <c:v>-156.26343500000002</c:v>
                </c:pt>
                <c:pt idx="15">
                  <c:v>-143.34766400000001</c:v>
                </c:pt>
                <c:pt idx="16">
                  <c:v>-130.431893</c:v>
                </c:pt>
                <c:pt idx="17">
                  <c:v>-117.516122</c:v>
                </c:pt>
                <c:pt idx="18">
                  <c:v>-104.60035100000002</c:v>
                </c:pt>
                <c:pt idx="19">
                  <c:v>-91.684579999999983</c:v>
                </c:pt>
                <c:pt idx="20">
                  <c:v>-78.768808999999976</c:v>
                </c:pt>
                <c:pt idx="21">
                  <c:v>-65.853038000000026</c:v>
                </c:pt>
                <c:pt idx="22">
                  <c:v>-52.93726700000002</c:v>
                </c:pt>
                <c:pt idx="23">
                  <c:v>-40.021496000000013</c:v>
                </c:pt>
                <c:pt idx="24">
                  <c:v>-27.105725000000007</c:v>
                </c:pt>
                <c:pt idx="25">
                  <c:v>-14.189954</c:v>
                </c:pt>
                <c:pt idx="26">
                  <c:v>-1.2741830000000505</c:v>
                </c:pt>
                <c:pt idx="27">
                  <c:v>11.641588000000013</c:v>
                </c:pt>
                <c:pt idx="28">
                  <c:v>24.557359000000019</c:v>
                </c:pt>
                <c:pt idx="29">
                  <c:v>37.473129999999969</c:v>
                </c:pt>
                <c:pt idx="30">
                  <c:v>50.388900999999976</c:v>
                </c:pt>
                <c:pt idx="31">
                  <c:v>63.304671999999982</c:v>
                </c:pt>
                <c:pt idx="32">
                  <c:v>76.220442999999989</c:v>
                </c:pt>
                <c:pt idx="33">
                  <c:v>89.136213999999995</c:v>
                </c:pt>
                <c:pt idx="34">
                  <c:v>102.05198499999995</c:v>
                </c:pt>
                <c:pt idx="35">
                  <c:v>114.96775600000001</c:v>
                </c:pt>
                <c:pt idx="36">
                  <c:v>127.88352700000002</c:v>
                </c:pt>
                <c:pt idx="37">
                  <c:v>140.79929799999996</c:v>
                </c:pt>
                <c:pt idx="38">
                  <c:v>153.71506899999997</c:v>
                </c:pt>
                <c:pt idx="39">
                  <c:v>166.63084000000003</c:v>
                </c:pt>
                <c:pt idx="40">
                  <c:v>179.54661099999998</c:v>
                </c:pt>
                <c:pt idx="41">
                  <c:v>192.46238200000005</c:v>
                </c:pt>
                <c:pt idx="42">
                  <c:v>205.378153</c:v>
                </c:pt>
                <c:pt idx="43">
                  <c:v>218.29392399999995</c:v>
                </c:pt>
                <c:pt idx="44">
                  <c:v>231.20969500000001</c:v>
                </c:pt>
                <c:pt idx="45">
                  <c:v>244.12546599999996</c:v>
                </c:pt>
                <c:pt idx="46">
                  <c:v>257.04123700000002</c:v>
                </c:pt>
                <c:pt idx="47">
                  <c:v>269.95700799999997</c:v>
                </c:pt>
                <c:pt idx="48">
                  <c:v>282.87277899999992</c:v>
                </c:pt>
                <c:pt idx="49">
                  <c:v>295.78854999999999</c:v>
                </c:pt>
                <c:pt idx="50">
                  <c:v>308.70432099999994</c:v>
                </c:pt>
                <c:pt idx="51">
                  <c:v>321.620092</c:v>
                </c:pt>
                <c:pt idx="52">
                  <c:v>334.53586299999995</c:v>
                </c:pt>
                <c:pt idx="53">
                  <c:v>347.4516339999999</c:v>
                </c:pt>
                <c:pt idx="54">
                  <c:v>360.36740499999996</c:v>
                </c:pt>
                <c:pt idx="55">
                  <c:v>373.28317600000003</c:v>
                </c:pt>
                <c:pt idx="56">
                  <c:v>386.19894699999998</c:v>
                </c:pt>
                <c:pt idx="57">
                  <c:v>399.11471800000004</c:v>
                </c:pt>
                <c:pt idx="58">
                  <c:v>412.03048899999999</c:v>
                </c:pt>
                <c:pt idx="59">
                  <c:v>424.94625999999994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E-49C4-A4BE-3CAA9430870C}"/>
            </c:ext>
          </c:extLst>
        </c:ser>
        <c:ser>
          <c:idx val="5"/>
          <c:order val="5"/>
          <c:tx>
            <c:strRef>
              <c:f>'property wise hotels'!$O$7</c:f>
              <c:strCache>
                <c:ptCount val="1"/>
                <c:pt idx="0">
                  <c:v>Pentonvile Road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hotels'!$P$7:$BW$7</c:f>
              <c:numCache>
                <c:formatCode>General</c:formatCode>
                <c:ptCount val="60"/>
                <c:pt idx="0">
                  <c:v>-355.96311400000002</c:v>
                </c:pt>
                <c:pt idx="1">
                  <c:v>-341.92622800000004</c:v>
                </c:pt>
                <c:pt idx="2">
                  <c:v>-327.889342</c:v>
                </c:pt>
                <c:pt idx="3">
                  <c:v>-313.85245600000002</c:v>
                </c:pt>
                <c:pt idx="4">
                  <c:v>-299.81556999999998</c:v>
                </c:pt>
                <c:pt idx="5">
                  <c:v>-285.778684</c:v>
                </c:pt>
                <c:pt idx="6">
                  <c:v>-271.74179800000002</c:v>
                </c:pt>
                <c:pt idx="7">
                  <c:v>-257.70491200000004</c:v>
                </c:pt>
                <c:pt idx="8">
                  <c:v>-243.668026</c:v>
                </c:pt>
                <c:pt idx="9">
                  <c:v>-229.63114000000002</c:v>
                </c:pt>
                <c:pt idx="10">
                  <c:v>-215.59425400000001</c:v>
                </c:pt>
                <c:pt idx="11">
                  <c:v>-201.55736800000003</c:v>
                </c:pt>
                <c:pt idx="12">
                  <c:v>-187.52048200000002</c:v>
                </c:pt>
                <c:pt idx="13">
                  <c:v>-173.48359600000001</c:v>
                </c:pt>
                <c:pt idx="14">
                  <c:v>-159.44671</c:v>
                </c:pt>
                <c:pt idx="15">
                  <c:v>-145.40982400000001</c:v>
                </c:pt>
                <c:pt idx="16">
                  <c:v>-131.37293800000003</c:v>
                </c:pt>
                <c:pt idx="17">
                  <c:v>-117.33605200000002</c:v>
                </c:pt>
                <c:pt idx="18">
                  <c:v>-103.29916600000001</c:v>
                </c:pt>
                <c:pt idx="19">
                  <c:v>-89.262280000000032</c:v>
                </c:pt>
                <c:pt idx="20">
                  <c:v>-75.225393999999994</c:v>
                </c:pt>
                <c:pt idx="21">
                  <c:v>-61.188508000000013</c:v>
                </c:pt>
                <c:pt idx="22">
                  <c:v>-47.151622000000032</c:v>
                </c:pt>
                <c:pt idx="23">
                  <c:v>-33.11473600000005</c:v>
                </c:pt>
                <c:pt idx="24">
                  <c:v>-19.077850000000069</c:v>
                </c:pt>
                <c:pt idx="25">
                  <c:v>-5.0409640000000309</c:v>
                </c:pt>
                <c:pt idx="26">
                  <c:v>8.9959220000000073</c:v>
                </c:pt>
                <c:pt idx="27">
                  <c:v>23.032807999999989</c:v>
                </c:pt>
                <c:pt idx="28">
                  <c:v>37.06969399999997</c:v>
                </c:pt>
                <c:pt idx="29">
                  <c:v>51.106580000000008</c:v>
                </c:pt>
                <c:pt idx="30">
                  <c:v>65.143465999999989</c:v>
                </c:pt>
                <c:pt idx="31">
                  <c:v>79.180351999999971</c:v>
                </c:pt>
                <c:pt idx="32">
                  <c:v>93.217237999999952</c:v>
                </c:pt>
                <c:pt idx="33">
                  <c:v>107.25412399999993</c:v>
                </c:pt>
                <c:pt idx="34">
                  <c:v>121.29100999999997</c:v>
                </c:pt>
                <c:pt idx="35">
                  <c:v>135.32789599999995</c:v>
                </c:pt>
                <c:pt idx="36">
                  <c:v>149.36478199999999</c:v>
                </c:pt>
                <c:pt idx="37">
                  <c:v>163.40166799999997</c:v>
                </c:pt>
                <c:pt idx="38">
                  <c:v>177.43855399999995</c:v>
                </c:pt>
                <c:pt idx="39">
                  <c:v>191.47543999999994</c:v>
                </c:pt>
                <c:pt idx="40">
                  <c:v>205.51232600000003</c:v>
                </c:pt>
                <c:pt idx="41">
                  <c:v>219.54921200000001</c:v>
                </c:pt>
                <c:pt idx="42">
                  <c:v>233.58609799999999</c:v>
                </c:pt>
                <c:pt idx="43">
                  <c:v>247.62298399999997</c:v>
                </c:pt>
                <c:pt idx="44">
                  <c:v>261.65986999999996</c:v>
                </c:pt>
                <c:pt idx="45">
                  <c:v>275.69675599999994</c:v>
                </c:pt>
                <c:pt idx="46">
                  <c:v>289.73364200000003</c:v>
                </c:pt>
                <c:pt idx="47">
                  <c:v>303.7705279999999</c:v>
                </c:pt>
                <c:pt idx="48">
                  <c:v>317.80741399999999</c:v>
                </c:pt>
                <c:pt idx="49">
                  <c:v>331.84429999999986</c:v>
                </c:pt>
                <c:pt idx="50">
                  <c:v>345.88118599999996</c:v>
                </c:pt>
                <c:pt idx="51">
                  <c:v>359.91807199999994</c:v>
                </c:pt>
                <c:pt idx="52">
                  <c:v>373.95495799999992</c:v>
                </c:pt>
                <c:pt idx="53">
                  <c:v>387.99184400000001</c:v>
                </c:pt>
                <c:pt idx="54">
                  <c:v>402.02873</c:v>
                </c:pt>
                <c:pt idx="55">
                  <c:v>416.06561599999998</c:v>
                </c:pt>
                <c:pt idx="56">
                  <c:v>430.10250199999996</c:v>
                </c:pt>
                <c:pt idx="57">
                  <c:v>444.13938799999994</c:v>
                </c:pt>
                <c:pt idx="58">
                  <c:v>458.17627399999992</c:v>
                </c:pt>
                <c:pt idx="59">
                  <c:v>472.21316000000002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0E-49C4-A4BE-3CAA9430870C}"/>
            </c:ext>
          </c:extLst>
        </c:ser>
        <c:ser>
          <c:idx val="9"/>
          <c:order val="9"/>
          <c:tx>
            <c:strRef>
              <c:f>'property wise hotels'!$O$11</c:f>
              <c:strCache>
                <c:ptCount val="1"/>
                <c:pt idx="0">
                  <c:v>Northhumberl'D Avenue</c:v>
                </c:pt>
              </c:strCache>
            </c:strRef>
          </c:tx>
          <c:spPr>
            <a:ln w="28575" cap="rnd">
              <a:solidFill>
                <a:srgbClr val="FF3399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hotels'!$P$11:$BW$11</c:f>
              <c:numCache>
                <c:formatCode>General</c:formatCode>
                <c:ptCount val="60"/>
                <c:pt idx="0">
                  <c:v>-637.71012300000007</c:v>
                </c:pt>
                <c:pt idx="1">
                  <c:v>-615.42024600000002</c:v>
                </c:pt>
                <c:pt idx="2">
                  <c:v>-593.13036899999997</c:v>
                </c:pt>
                <c:pt idx="3">
                  <c:v>-570.84049200000004</c:v>
                </c:pt>
                <c:pt idx="4">
                  <c:v>-548.55061499999999</c:v>
                </c:pt>
                <c:pt idx="5">
                  <c:v>-526.26073799999995</c:v>
                </c:pt>
                <c:pt idx="6">
                  <c:v>-503.97086100000001</c:v>
                </c:pt>
                <c:pt idx="7">
                  <c:v>-481.68098400000002</c:v>
                </c:pt>
                <c:pt idx="8">
                  <c:v>-459.39110700000003</c:v>
                </c:pt>
                <c:pt idx="9">
                  <c:v>-437.10122999999999</c:v>
                </c:pt>
                <c:pt idx="10">
                  <c:v>-414.81135300000005</c:v>
                </c:pt>
                <c:pt idx="11">
                  <c:v>-392.52147600000001</c:v>
                </c:pt>
                <c:pt idx="12">
                  <c:v>-370.23159900000002</c:v>
                </c:pt>
                <c:pt idx="13">
                  <c:v>-347.94172200000003</c:v>
                </c:pt>
                <c:pt idx="14">
                  <c:v>-325.65184500000004</c:v>
                </c:pt>
                <c:pt idx="15">
                  <c:v>-303.36196800000005</c:v>
                </c:pt>
                <c:pt idx="16">
                  <c:v>-281.072091</c:v>
                </c:pt>
                <c:pt idx="17">
                  <c:v>-258.78221400000001</c:v>
                </c:pt>
                <c:pt idx="18">
                  <c:v>-236.49233700000008</c:v>
                </c:pt>
                <c:pt idx="19">
                  <c:v>-214.20246000000003</c:v>
                </c:pt>
                <c:pt idx="20">
                  <c:v>-191.91258299999998</c:v>
                </c:pt>
                <c:pt idx="21">
                  <c:v>-169.62270600000005</c:v>
                </c:pt>
                <c:pt idx="22">
                  <c:v>-147.33282900000006</c:v>
                </c:pt>
                <c:pt idx="23">
                  <c:v>-125.04295200000001</c:v>
                </c:pt>
                <c:pt idx="24">
                  <c:v>-102.75307500000008</c:v>
                </c:pt>
                <c:pt idx="25">
                  <c:v>-80.463198000000034</c:v>
                </c:pt>
                <c:pt idx="26">
                  <c:v>-58.173320999999987</c:v>
                </c:pt>
                <c:pt idx="27">
                  <c:v>-35.883444000000054</c:v>
                </c:pt>
                <c:pt idx="28">
                  <c:v>-13.593567000000007</c:v>
                </c:pt>
                <c:pt idx="29">
                  <c:v>8.6963099999999258</c:v>
                </c:pt>
                <c:pt idx="30">
                  <c:v>30.986186999999973</c:v>
                </c:pt>
                <c:pt idx="31">
                  <c:v>53.276063999999906</c:v>
                </c:pt>
                <c:pt idx="32">
                  <c:v>75.565940999999953</c:v>
                </c:pt>
                <c:pt idx="33">
                  <c:v>97.855817999999999</c:v>
                </c:pt>
                <c:pt idx="34">
                  <c:v>120.14569499999993</c:v>
                </c:pt>
                <c:pt idx="35">
                  <c:v>142.43557199999998</c:v>
                </c:pt>
                <c:pt idx="36">
                  <c:v>164.72544899999991</c:v>
                </c:pt>
                <c:pt idx="37">
                  <c:v>187.01532599999985</c:v>
                </c:pt>
                <c:pt idx="38">
                  <c:v>209.30520300000001</c:v>
                </c:pt>
                <c:pt idx="39">
                  <c:v>231.59507999999994</c:v>
                </c:pt>
                <c:pt idx="40">
                  <c:v>253.88495699999987</c:v>
                </c:pt>
                <c:pt idx="41">
                  <c:v>276.17483400000003</c:v>
                </c:pt>
                <c:pt idx="42">
                  <c:v>298.46471099999997</c:v>
                </c:pt>
                <c:pt idx="43">
                  <c:v>320.7545879999999</c:v>
                </c:pt>
                <c:pt idx="44">
                  <c:v>343.04446499999995</c:v>
                </c:pt>
                <c:pt idx="45">
                  <c:v>365.33434199999988</c:v>
                </c:pt>
                <c:pt idx="46">
                  <c:v>387.62421900000004</c:v>
                </c:pt>
                <c:pt idx="47">
                  <c:v>409.91409599999997</c:v>
                </c:pt>
                <c:pt idx="48">
                  <c:v>432.20397299999991</c:v>
                </c:pt>
                <c:pt idx="49">
                  <c:v>454.49384999999984</c:v>
                </c:pt>
                <c:pt idx="50">
                  <c:v>476.78372699999977</c:v>
                </c:pt>
                <c:pt idx="51">
                  <c:v>499.07360399999993</c:v>
                </c:pt>
                <c:pt idx="52">
                  <c:v>521.36348099999987</c:v>
                </c:pt>
                <c:pt idx="53">
                  <c:v>543.65335800000003</c:v>
                </c:pt>
                <c:pt idx="54">
                  <c:v>565.94323499999996</c:v>
                </c:pt>
                <c:pt idx="55">
                  <c:v>588.23311199999989</c:v>
                </c:pt>
                <c:pt idx="56">
                  <c:v>610.52298900000005</c:v>
                </c:pt>
                <c:pt idx="57">
                  <c:v>632.81286599999999</c:v>
                </c:pt>
                <c:pt idx="58">
                  <c:v>655.10274299999992</c:v>
                </c:pt>
                <c:pt idx="59">
                  <c:v>677.39261999999985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0E-49C4-A4BE-3CAA9430870C}"/>
            </c:ext>
          </c:extLst>
        </c:ser>
        <c:ser>
          <c:idx val="10"/>
          <c:order val="10"/>
          <c:tx>
            <c:strRef>
              <c:f>'property wise hotels'!$O$12</c:f>
              <c:strCache>
                <c:ptCount val="1"/>
                <c:pt idx="0">
                  <c:v>Marylebone Station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hotels'!$P$12:$BW$12</c:f>
              <c:numCache>
                <c:formatCode>General</c:formatCode>
                <c:ptCount val="60"/>
                <c:pt idx="0">
                  <c:v>-193.80111600000001</c:v>
                </c:pt>
                <c:pt idx="1">
                  <c:v>-187.60223199999999</c:v>
                </c:pt>
                <c:pt idx="2">
                  <c:v>-181.40334799999999</c:v>
                </c:pt>
                <c:pt idx="3">
                  <c:v>-175.204464</c:v>
                </c:pt>
                <c:pt idx="4">
                  <c:v>-169.00558000000001</c:v>
                </c:pt>
                <c:pt idx="5">
                  <c:v>-162.80669599999999</c:v>
                </c:pt>
                <c:pt idx="6">
                  <c:v>-156.607812</c:v>
                </c:pt>
                <c:pt idx="7">
                  <c:v>-150.408928</c:v>
                </c:pt>
                <c:pt idx="8">
                  <c:v>-144.21004399999998</c:v>
                </c:pt>
                <c:pt idx="9">
                  <c:v>-138.01115999999999</c:v>
                </c:pt>
                <c:pt idx="10">
                  <c:v>-131.812276</c:v>
                </c:pt>
                <c:pt idx="11">
                  <c:v>-125.61339199999999</c:v>
                </c:pt>
                <c:pt idx="12">
                  <c:v>-119.414508</c:v>
                </c:pt>
                <c:pt idx="13">
                  <c:v>-113.21562399999999</c:v>
                </c:pt>
                <c:pt idx="14">
                  <c:v>-107.01674</c:v>
                </c:pt>
                <c:pt idx="15">
                  <c:v>-100.81785599999999</c:v>
                </c:pt>
                <c:pt idx="16">
                  <c:v>-94.618971999999999</c:v>
                </c:pt>
                <c:pt idx="17">
                  <c:v>-88.420087999999993</c:v>
                </c:pt>
                <c:pt idx="18">
                  <c:v>-82.221203999999986</c:v>
                </c:pt>
                <c:pt idx="19">
                  <c:v>-76.022319999999993</c:v>
                </c:pt>
                <c:pt idx="20">
                  <c:v>-69.823435999999987</c:v>
                </c:pt>
                <c:pt idx="21">
                  <c:v>-63.624551999999994</c:v>
                </c:pt>
                <c:pt idx="22">
                  <c:v>-57.425668000000002</c:v>
                </c:pt>
                <c:pt idx="23">
                  <c:v>-51.226783999999981</c:v>
                </c:pt>
                <c:pt idx="24">
                  <c:v>-45.027899999999988</c:v>
                </c:pt>
                <c:pt idx="25">
                  <c:v>-38.829015999999996</c:v>
                </c:pt>
                <c:pt idx="26">
                  <c:v>-32.630132000000003</c:v>
                </c:pt>
                <c:pt idx="27">
                  <c:v>-26.431247999999982</c:v>
                </c:pt>
                <c:pt idx="28">
                  <c:v>-20.23236399999999</c:v>
                </c:pt>
                <c:pt idx="29">
                  <c:v>-14.033479999999997</c:v>
                </c:pt>
                <c:pt idx="30">
                  <c:v>-7.8345959999999764</c:v>
                </c:pt>
                <c:pt idx="31">
                  <c:v>-1.6357119999999838</c:v>
                </c:pt>
                <c:pt idx="32">
                  <c:v>4.5631720000000371</c:v>
                </c:pt>
                <c:pt idx="33">
                  <c:v>10.762056000000001</c:v>
                </c:pt>
                <c:pt idx="34">
                  <c:v>16.960940000000022</c:v>
                </c:pt>
                <c:pt idx="35">
                  <c:v>23.159824000000015</c:v>
                </c:pt>
                <c:pt idx="36">
                  <c:v>29.358708000000007</c:v>
                </c:pt>
                <c:pt idx="37">
                  <c:v>35.557592000000028</c:v>
                </c:pt>
                <c:pt idx="38">
                  <c:v>41.756476000000021</c:v>
                </c:pt>
                <c:pt idx="39">
                  <c:v>47.955360000000013</c:v>
                </c:pt>
                <c:pt idx="40">
                  <c:v>54.154244000000006</c:v>
                </c:pt>
                <c:pt idx="41">
                  <c:v>60.353128000000027</c:v>
                </c:pt>
                <c:pt idx="42">
                  <c:v>66.552011999999991</c:v>
                </c:pt>
                <c:pt idx="43">
                  <c:v>72.750896000000012</c:v>
                </c:pt>
                <c:pt idx="44">
                  <c:v>78.949780000000032</c:v>
                </c:pt>
                <c:pt idx="45">
                  <c:v>85.148663999999997</c:v>
                </c:pt>
                <c:pt idx="46">
                  <c:v>91.347548000000018</c:v>
                </c:pt>
                <c:pt idx="47">
                  <c:v>97.546432000000038</c:v>
                </c:pt>
                <c:pt idx="48">
                  <c:v>103.745316</c:v>
                </c:pt>
                <c:pt idx="49">
                  <c:v>109.94420000000002</c:v>
                </c:pt>
                <c:pt idx="50">
                  <c:v>116.14308399999999</c:v>
                </c:pt>
                <c:pt idx="51">
                  <c:v>122.34196800000001</c:v>
                </c:pt>
                <c:pt idx="52">
                  <c:v>128.54085200000003</c:v>
                </c:pt>
                <c:pt idx="53">
                  <c:v>134.73973599999999</c:v>
                </c:pt>
                <c:pt idx="54">
                  <c:v>140.93862000000001</c:v>
                </c:pt>
                <c:pt idx="55">
                  <c:v>147.13750400000004</c:v>
                </c:pt>
                <c:pt idx="56">
                  <c:v>153.336388</c:v>
                </c:pt>
                <c:pt idx="57">
                  <c:v>159.53527200000002</c:v>
                </c:pt>
                <c:pt idx="58">
                  <c:v>165.73415600000004</c:v>
                </c:pt>
                <c:pt idx="59">
                  <c:v>171.93304000000001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0E-49C4-A4BE-3CAA9430870C}"/>
            </c:ext>
          </c:extLst>
        </c:ser>
        <c:ser>
          <c:idx val="13"/>
          <c:order val="13"/>
          <c:tx>
            <c:strRef>
              <c:f>'property wise hotels'!$O$15</c:f>
              <c:strCache>
                <c:ptCount val="1"/>
                <c:pt idx="0">
                  <c:v>Vine Street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hotels'!$P$15:$BW$15</c:f>
              <c:numCache>
                <c:formatCode>General</c:formatCode>
                <c:ptCount val="60"/>
                <c:pt idx="0">
                  <c:v>-669.55891999999994</c:v>
                </c:pt>
                <c:pt idx="1">
                  <c:v>-639.11784</c:v>
                </c:pt>
                <c:pt idx="2">
                  <c:v>-608.67676000000006</c:v>
                </c:pt>
                <c:pt idx="3">
                  <c:v>-578.23568</c:v>
                </c:pt>
                <c:pt idx="4">
                  <c:v>-547.79459999999995</c:v>
                </c:pt>
                <c:pt idx="5">
                  <c:v>-517.35352</c:v>
                </c:pt>
                <c:pt idx="6">
                  <c:v>-486.91244000000006</c:v>
                </c:pt>
                <c:pt idx="7">
                  <c:v>-456.47136</c:v>
                </c:pt>
                <c:pt idx="8">
                  <c:v>-426.03028</c:v>
                </c:pt>
                <c:pt idx="9">
                  <c:v>-395.58920000000001</c:v>
                </c:pt>
                <c:pt idx="10">
                  <c:v>-365.14812000000001</c:v>
                </c:pt>
                <c:pt idx="11">
                  <c:v>-334.70704000000001</c:v>
                </c:pt>
                <c:pt idx="12">
                  <c:v>-304.26596000000001</c:v>
                </c:pt>
                <c:pt idx="13">
                  <c:v>-273.82488000000006</c:v>
                </c:pt>
                <c:pt idx="14">
                  <c:v>-243.38380000000001</c:v>
                </c:pt>
                <c:pt idx="15">
                  <c:v>-212.94272000000001</c:v>
                </c:pt>
                <c:pt idx="16">
                  <c:v>-182.50164000000007</c:v>
                </c:pt>
                <c:pt idx="17">
                  <c:v>-152.06056000000001</c:v>
                </c:pt>
                <c:pt idx="18">
                  <c:v>-121.61948000000007</c:v>
                </c:pt>
                <c:pt idx="19">
                  <c:v>-91.178400000000011</c:v>
                </c:pt>
                <c:pt idx="20">
                  <c:v>-60.737320000000068</c:v>
                </c:pt>
                <c:pt idx="21">
                  <c:v>-30.296240000000012</c:v>
                </c:pt>
                <c:pt idx="22">
                  <c:v>0.14484000000004471</c:v>
                </c:pt>
                <c:pt idx="23">
                  <c:v>30.585919999999987</c:v>
                </c:pt>
                <c:pt idx="24">
                  <c:v>61.027000000000044</c:v>
                </c:pt>
                <c:pt idx="25">
                  <c:v>91.468079999999986</c:v>
                </c:pt>
                <c:pt idx="26">
                  <c:v>121.90915999999993</c:v>
                </c:pt>
                <c:pt idx="27">
                  <c:v>152.35023999999987</c:v>
                </c:pt>
                <c:pt idx="28">
                  <c:v>182.79131999999993</c:v>
                </c:pt>
                <c:pt idx="29">
                  <c:v>213.23239999999998</c:v>
                </c:pt>
                <c:pt idx="30">
                  <c:v>243.67347999999993</c:v>
                </c:pt>
                <c:pt idx="31">
                  <c:v>274.11455999999998</c:v>
                </c:pt>
                <c:pt idx="32">
                  <c:v>304.55563999999993</c:v>
                </c:pt>
                <c:pt idx="33">
                  <c:v>334.99671999999987</c:v>
                </c:pt>
                <c:pt idx="34">
                  <c:v>365.43779999999992</c:v>
                </c:pt>
                <c:pt idx="35">
                  <c:v>395.87887999999998</c:v>
                </c:pt>
                <c:pt idx="36">
                  <c:v>426.31996000000004</c:v>
                </c:pt>
                <c:pt idx="37">
                  <c:v>456.76103999999987</c:v>
                </c:pt>
                <c:pt idx="38">
                  <c:v>487.20211999999992</c:v>
                </c:pt>
                <c:pt idx="39">
                  <c:v>517.64319999999998</c:v>
                </c:pt>
                <c:pt idx="40">
                  <c:v>548.08428000000004</c:v>
                </c:pt>
                <c:pt idx="41">
                  <c:v>578.52535999999986</c:v>
                </c:pt>
                <c:pt idx="42">
                  <c:v>608.96643999999992</c:v>
                </c:pt>
                <c:pt idx="43">
                  <c:v>639.40751999999998</c:v>
                </c:pt>
                <c:pt idx="44">
                  <c:v>669.84859999999981</c:v>
                </c:pt>
                <c:pt idx="45">
                  <c:v>700.28968000000009</c:v>
                </c:pt>
                <c:pt idx="46">
                  <c:v>730.73075999999992</c:v>
                </c:pt>
                <c:pt idx="47">
                  <c:v>761.17183999999997</c:v>
                </c:pt>
                <c:pt idx="48">
                  <c:v>791.6129199999998</c:v>
                </c:pt>
                <c:pt idx="49">
                  <c:v>822.05400000000009</c:v>
                </c:pt>
                <c:pt idx="50">
                  <c:v>852.49507999999992</c:v>
                </c:pt>
                <c:pt idx="51">
                  <c:v>882.93615999999997</c:v>
                </c:pt>
                <c:pt idx="52">
                  <c:v>913.37724000000003</c:v>
                </c:pt>
                <c:pt idx="53">
                  <c:v>943.81831999999986</c:v>
                </c:pt>
                <c:pt idx="54">
                  <c:v>974.25939999999991</c:v>
                </c:pt>
                <c:pt idx="55">
                  <c:v>1004.7004799999997</c:v>
                </c:pt>
                <c:pt idx="56">
                  <c:v>1035.14156</c:v>
                </c:pt>
                <c:pt idx="57">
                  <c:v>1065.5826399999999</c:v>
                </c:pt>
                <c:pt idx="58">
                  <c:v>1096.0237199999999</c:v>
                </c:pt>
                <c:pt idx="59">
                  <c:v>1126.4648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0E-49C4-A4BE-3CAA9430870C}"/>
            </c:ext>
          </c:extLst>
        </c:ser>
        <c:ser>
          <c:idx val="16"/>
          <c:order val="16"/>
          <c:tx>
            <c:strRef>
              <c:f>'property wise hotels'!$O$18</c:f>
              <c:strCache>
                <c:ptCount val="1"/>
                <c:pt idx="0">
                  <c:v>Trafalgar Square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hotels'!$P$18:$BW$18</c:f>
              <c:numCache>
                <c:formatCode>General</c:formatCode>
                <c:ptCount val="60"/>
                <c:pt idx="0">
                  <c:v>-955.06769600000007</c:v>
                </c:pt>
                <c:pt idx="1">
                  <c:v>-920.13539200000002</c:v>
                </c:pt>
                <c:pt idx="2">
                  <c:v>-885.20308799999998</c:v>
                </c:pt>
                <c:pt idx="3">
                  <c:v>-850.27078400000005</c:v>
                </c:pt>
                <c:pt idx="4">
                  <c:v>-815.33848</c:v>
                </c:pt>
                <c:pt idx="5">
                  <c:v>-780.40617599999996</c:v>
                </c:pt>
                <c:pt idx="6">
                  <c:v>-745.47387200000003</c:v>
                </c:pt>
                <c:pt idx="7">
                  <c:v>-710.54156799999998</c:v>
                </c:pt>
                <c:pt idx="8">
                  <c:v>-675.60926399999994</c:v>
                </c:pt>
                <c:pt idx="9">
                  <c:v>-640.67696000000001</c:v>
                </c:pt>
                <c:pt idx="10">
                  <c:v>-605.74465599999996</c:v>
                </c:pt>
                <c:pt idx="11">
                  <c:v>-570.81235199999992</c:v>
                </c:pt>
                <c:pt idx="12">
                  <c:v>-535.88004799999999</c:v>
                </c:pt>
                <c:pt idx="13">
                  <c:v>-500.94774399999994</c:v>
                </c:pt>
                <c:pt idx="14">
                  <c:v>-466.01544000000001</c:v>
                </c:pt>
                <c:pt idx="15">
                  <c:v>-431.08313599999997</c:v>
                </c:pt>
                <c:pt idx="16">
                  <c:v>-396.15083199999992</c:v>
                </c:pt>
                <c:pt idx="17">
                  <c:v>-361.21852799999999</c:v>
                </c:pt>
                <c:pt idx="18">
                  <c:v>-326.28622399999995</c:v>
                </c:pt>
                <c:pt idx="19">
                  <c:v>-291.3539199999999</c:v>
                </c:pt>
                <c:pt idx="20">
                  <c:v>-256.42161599999997</c:v>
                </c:pt>
                <c:pt idx="21">
                  <c:v>-221.48931199999993</c:v>
                </c:pt>
                <c:pt idx="22">
                  <c:v>-186.55700799999988</c:v>
                </c:pt>
                <c:pt idx="23">
                  <c:v>-151.62470399999995</c:v>
                </c:pt>
                <c:pt idx="24">
                  <c:v>-116.69239999999991</c:v>
                </c:pt>
                <c:pt idx="25">
                  <c:v>-81.760095999999976</c:v>
                </c:pt>
                <c:pt idx="26">
                  <c:v>-46.827791999999931</c:v>
                </c:pt>
                <c:pt idx="27">
                  <c:v>-11.895487999999887</c:v>
                </c:pt>
                <c:pt idx="28">
                  <c:v>23.036816000000044</c:v>
                </c:pt>
                <c:pt idx="29">
                  <c:v>57.969119999999975</c:v>
                </c:pt>
                <c:pt idx="30">
                  <c:v>92.901424000000134</c:v>
                </c:pt>
                <c:pt idx="31">
                  <c:v>127.83372800000006</c:v>
                </c:pt>
                <c:pt idx="32">
                  <c:v>162.766032</c:v>
                </c:pt>
                <c:pt idx="33">
                  <c:v>197.69833600000015</c:v>
                </c:pt>
                <c:pt idx="34">
                  <c:v>232.63064000000008</c:v>
                </c:pt>
                <c:pt idx="35">
                  <c:v>267.56294400000002</c:v>
                </c:pt>
                <c:pt idx="36">
                  <c:v>302.49524800000017</c:v>
                </c:pt>
                <c:pt idx="37">
                  <c:v>337.42755200000011</c:v>
                </c:pt>
                <c:pt idx="38">
                  <c:v>372.35985600000004</c:v>
                </c:pt>
                <c:pt idx="39">
                  <c:v>407.29216000000019</c:v>
                </c:pt>
                <c:pt idx="40">
                  <c:v>442.22446400000013</c:v>
                </c:pt>
                <c:pt idx="41">
                  <c:v>477.15676800000006</c:v>
                </c:pt>
                <c:pt idx="42">
                  <c:v>512.08907200000021</c:v>
                </c:pt>
                <c:pt idx="43">
                  <c:v>547.02137600000015</c:v>
                </c:pt>
                <c:pt idx="44">
                  <c:v>581.95368000000008</c:v>
                </c:pt>
                <c:pt idx="45">
                  <c:v>616.88598400000024</c:v>
                </c:pt>
                <c:pt idx="46">
                  <c:v>651.81828800000017</c:v>
                </c:pt>
                <c:pt idx="47">
                  <c:v>686.7505920000001</c:v>
                </c:pt>
                <c:pt idx="48">
                  <c:v>721.68289600000026</c:v>
                </c:pt>
                <c:pt idx="49">
                  <c:v>756.61520000000019</c:v>
                </c:pt>
                <c:pt idx="50">
                  <c:v>791.54750400000012</c:v>
                </c:pt>
                <c:pt idx="51">
                  <c:v>826.47980800000005</c:v>
                </c:pt>
                <c:pt idx="52">
                  <c:v>861.41211200000021</c:v>
                </c:pt>
                <c:pt idx="53">
                  <c:v>896.34441600000014</c:v>
                </c:pt>
                <c:pt idx="54">
                  <c:v>931.27672000000007</c:v>
                </c:pt>
                <c:pt idx="55">
                  <c:v>966.20902400000023</c:v>
                </c:pt>
                <c:pt idx="56">
                  <c:v>1001.1413280000002</c:v>
                </c:pt>
                <c:pt idx="57">
                  <c:v>1036.0736320000001</c:v>
                </c:pt>
                <c:pt idx="58">
                  <c:v>1071.005936</c:v>
                </c:pt>
                <c:pt idx="59">
                  <c:v>1105.93824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20E-49C4-A4BE-3CAA9430870C}"/>
            </c:ext>
          </c:extLst>
        </c:ser>
        <c:ser>
          <c:idx val="21"/>
          <c:order val="21"/>
          <c:tx>
            <c:strRef>
              <c:f>'property wise hotels'!$O$23</c:f>
              <c:strCache>
                <c:ptCount val="1"/>
                <c:pt idx="0">
                  <c:v>Piccadilly 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hotels'!$P$23:$BW$23</c:f>
              <c:numCache>
                <c:formatCode>General</c:formatCode>
                <c:ptCount val="60"/>
                <c:pt idx="0">
                  <c:v>-998.42275599999994</c:v>
                </c:pt>
                <c:pt idx="1">
                  <c:v>-966.84551199999999</c:v>
                </c:pt>
                <c:pt idx="2">
                  <c:v>-935.26826800000003</c:v>
                </c:pt>
                <c:pt idx="3">
                  <c:v>-903.69102399999997</c:v>
                </c:pt>
                <c:pt idx="4">
                  <c:v>-872.11378000000002</c:v>
                </c:pt>
                <c:pt idx="5">
                  <c:v>-840.53653600000007</c:v>
                </c:pt>
                <c:pt idx="6">
                  <c:v>-808.959292</c:v>
                </c:pt>
                <c:pt idx="7">
                  <c:v>-777.38204799999994</c:v>
                </c:pt>
                <c:pt idx="8">
                  <c:v>-745.80480399999999</c:v>
                </c:pt>
                <c:pt idx="9">
                  <c:v>-714.22756000000004</c:v>
                </c:pt>
                <c:pt idx="10">
                  <c:v>-682.65031599999998</c:v>
                </c:pt>
                <c:pt idx="11">
                  <c:v>-651.07307200000002</c:v>
                </c:pt>
                <c:pt idx="12">
                  <c:v>-619.49582799999996</c:v>
                </c:pt>
                <c:pt idx="13">
                  <c:v>-587.91858400000001</c:v>
                </c:pt>
                <c:pt idx="14">
                  <c:v>-556.34133999999995</c:v>
                </c:pt>
                <c:pt idx="15">
                  <c:v>-524.764096</c:v>
                </c:pt>
                <c:pt idx="16">
                  <c:v>-493.18685200000004</c:v>
                </c:pt>
                <c:pt idx="17">
                  <c:v>-461.60960799999998</c:v>
                </c:pt>
                <c:pt idx="18">
                  <c:v>-430.03236400000003</c:v>
                </c:pt>
                <c:pt idx="19">
                  <c:v>-398.45512000000008</c:v>
                </c:pt>
                <c:pt idx="20">
                  <c:v>-366.87787600000001</c:v>
                </c:pt>
                <c:pt idx="21">
                  <c:v>-335.30063199999995</c:v>
                </c:pt>
                <c:pt idx="22">
                  <c:v>-303.72338799999989</c:v>
                </c:pt>
                <c:pt idx="23">
                  <c:v>-272.14614400000005</c:v>
                </c:pt>
                <c:pt idx="24">
                  <c:v>-240.56889999999999</c:v>
                </c:pt>
                <c:pt idx="25">
                  <c:v>-208.99165599999992</c:v>
                </c:pt>
                <c:pt idx="26">
                  <c:v>-177.41441200000008</c:v>
                </c:pt>
                <c:pt idx="27">
                  <c:v>-145.83716800000002</c:v>
                </c:pt>
                <c:pt idx="28">
                  <c:v>-114.25992399999996</c:v>
                </c:pt>
                <c:pt idx="29">
                  <c:v>-82.682679999999891</c:v>
                </c:pt>
                <c:pt idx="30">
                  <c:v>-51.105436000000054</c:v>
                </c:pt>
                <c:pt idx="31">
                  <c:v>-19.52819199999999</c:v>
                </c:pt>
                <c:pt idx="32">
                  <c:v>12.049052000000074</c:v>
                </c:pt>
                <c:pt idx="33">
                  <c:v>43.626295999999911</c:v>
                </c:pt>
                <c:pt idx="34">
                  <c:v>75.203539999999975</c:v>
                </c:pt>
                <c:pt idx="35">
                  <c:v>106.78078400000004</c:v>
                </c:pt>
                <c:pt idx="36">
                  <c:v>138.3580280000001</c:v>
                </c:pt>
                <c:pt idx="37">
                  <c:v>169.93527199999994</c:v>
                </c:pt>
                <c:pt idx="38">
                  <c:v>201.51251600000001</c:v>
                </c:pt>
                <c:pt idx="39">
                  <c:v>233.08975999999984</c:v>
                </c:pt>
                <c:pt idx="40">
                  <c:v>264.66700400000013</c:v>
                </c:pt>
                <c:pt idx="41">
                  <c:v>296.24424799999997</c:v>
                </c:pt>
                <c:pt idx="42">
                  <c:v>327.82149199999981</c:v>
                </c:pt>
                <c:pt idx="43">
                  <c:v>359.3987360000001</c:v>
                </c:pt>
                <c:pt idx="44">
                  <c:v>390.97597999999994</c:v>
                </c:pt>
                <c:pt idx="45">
                  <c:v>422.55322400000023</c:v>
                </c:pt>
                <c:pt idx="46">
                  <c:v>454.13046800000006</c:v>
                </c:pt>
                <c:pt idx="47">
                  <c:v>485.7077119999999</c:v>
                </c:pt>
                <c:pt idx="48">
                  <c:v>517.28495600000019</c:v>
                </c:pt>
                <c:pt idx="49">
                  <c:v>548.86220000000003</c:v>
                </c:pt>
                <c:pt idx="50">
                  <c:v>580.43944399999987</c:v>
                </c:pt>
                <c:pt idx="51">
                  <c:v>612.01668800000016</c:v>
                </c:pt>
                <c:pt idx="52">
                  <c:v>643.593932</c:v>
                </c:pt>
                <c:pt idx="53">
                  <c:v>675.17117599999983</c:v>
                </c:pt>
                <c:pt idx="54">
                  <c:v>706.74842000000012</c:v>
                </c:pt>
                <c:pt idx="55">
                  <c:v>738.32566399999996</c:v>
                </c:pt>
                <c:pt idx="56">
                  <c:v>769.9029079999998</c:v>
                </c:pt>
                <c:pt idx="57">
                  <c:v>801.48015200000009</c:v>
                </c:pt>
                <c:pt idx="58">
                  <c:v>833.05739599999993</c:v>
                </c:pt>
                <c:pt idx="59">
                  <c:v>864.63464000000022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20E-49C4-A4BE-3CAA9430870C}"/>
            </c:ext>
          </c:extLst>
        </c:ser>
        <c:ser>
          <c:idx val="24"/>
          <c:order val="24"/>
          <c:tx>
            <c:strRef>
              <c:f>'property wise hotels'!$O$26</c:f>
              <c:strCache>
                <c:ptCount val="1"/>
                <c:pt idx="0">
                  <c:v>Bond Street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hotels'!$P$26:$BW$26</c:f>
              <c:numCache>
                <c:formatCode>General</c:formatCode>
                <c:ptCount val="60"/>
                <c:pt idx="0">
                  <c:v>-1285.359422</c:v>
                </c:pt>
                <c:pt idx="1">
                  <c:v>-1250.718844</c:v>
                </c:pt>
                <c:pt idx="2">
                  <c:v>-1216.078266</c:v>
                </c:pt>
                <c:pt idx="3">
                  <c:v>-1181.437688</c:v>
                </c:pt>
                <c:pt idx="4">
                  <c:v>-1146.79711</c:v>
                </c:pt>
                <c:pt idx="5">
                  <c:v>-1112.156532</c:v>
                </c:pt>
                <c:pt idx="6">
                  <c:v>-1077.515954</c:v>
                </c:pt>
                <c:pt idx="7">
                  <c:v>-1042.875376</c:v>
                </c:pt>
                <c:pt idx="8">
                  <c:v>-1008.234798</c:v>
                </c:pt>
                <c:pt idx="9">
                  <c:v>-973.59421999999995</c:v>
                </c:pt>
                <c:pt idx="10">
                  <c:v>-938.95364199999995</c:v>
                </c:pt>
                <c:pt idx="11">
                  <c:v>-904.31306399999994</c:v>
                </c:pt>
                <c:pt idx="12">
                  <c:v>-869.67248599999994</c:v>
                </c:pt>
                <c:pt idx="13">
                  <c:v>-835.03190799999993</c:v>
                </c:pt>
                <c:pt idx="14">
                  <c:v>-800.39132999999993</c:v>
                </c:pt>
                <c:pt idx="15">
                  <c:v>-765.75075199999992</c:v>
                </c:pt>
                <c:pt idx="16">
                  <c:v>-731.11017400000003</c:v>
                </c:pt>
                <c:pt idx="17">
                  <c:v>-696.46959599999991</c:v>
                </c:pt>
                <c:pt idx="18">
                  <c:v>-661.82901799999991</c:v>
                </c:pt>
                <c:pt idx="19">
                  <c:v>-627.18844000000001</c:v>
                </c:pt>
                <c:pt idx="20">
                  <c:v>-592.54786200000001</c:v>
                </c:pt>
                <c:pt idx="21">
                  <c:v>-557.907284</c:v>
                </c:pt>
                <c:pt idx="22">
                  <c:v>-523.26670599999989</c:v>
                </c:pt>
                <c:pt idx="23">
                  <c:v>-488.62612799999988</c:v>
                </c:pt>
                <c:pt idx="24">
                  <c:v>-453.98554999999999</c:v>
                </c:pt>
                <c:pt idx="25">
                  <c:v>-419.34497199999998</c:v>
                </c:pt>
                <c:pt idx="26">
                  <c:v>-384.70439399999998</c:v>
                </c:pt>
                <c:pt idx="27">
                  <c:v>-350.06381599999997</c:v>
                </c:pt>
                <c:pt idx="28">
                  <c:v>-315.42323799999986</c:v>
                </c:pt>
                <c:pt idx="29">
                  <c:v>-280.78265999999985</c:v>
                </c:pt>
                <c:pt idx="30">
                  <c:v>-246.14208199999985</c:v>
                </c:pt>
                <c:pt idx="31">
                  <c:v>-211.50150399999984</c:v>
                </c:pt>
                <c:pt idx="32">
                  <c:v>-176.86092600000006</c:v>
                </c:pt>
                <c:pt idx="33">
                  <c:v>-142.22034800000006</c:v>
                </c:pt>
                <c:pt idx="34">
                  <c:v>-107.57977000000005</c:v>
                </c:pt>
                <c:pt idx="35">
                  <c:v>-72.939191999999821</c:v>
                </c:pt>
                <c:pt idx="36">
                  <c:v>-38.298613999999816</c:v>
                </c:pt>
                <c:pt idx="37">
                  <c:v>-3.6580359999998109</c:v>
                </c:pt>
                <c:pt idx="38">
                  <c:v>30.982541999999967</c:v>
                </c:pt>
                <c:pt idx="39">
                  <c:v>65.623119999999972</c:v>
                </c:pt>
                <c:pt idx="40">
                  <c:v>100.2636980000002</c:v>
                </c:pt>
                <c:pt idx="41">
                  <c:v>134.90427599999998</c:v>
                </c:pt>
                <c:pt idx="42">
                  <c:v>169.54485400000021</c:v>
                </c:pt>
                <c:pt idx="43">
                  <c:v>204.18543199999999</c:v>
                </c:pt>
                <c:pt idx="44">
                  <c:v>238.82601</c:v>
                </c:pt>
                <c:pt idx="45">
                  <c:v>273.46658800000023</c:v>
                </c:pt>
                <c:pt idx="46">
                  <c:v>308.10716600000001</c:v>
                </c:pt>
                <c:pt idx="47">
                  <c:v>342.74774400000024</c:v>
                </c:pt>
                <c:pt idx="48">
                  <c:v>377.38832200000002</c:v>
                </c:pt>
                <c:pt idx="49">
                  <c:v>412.02890000000002</c:v>
                </c:pt>
                <c:pt idx="50">
                  <c:v>446.66947800000003</c:v>
                </c:pt>
                <c:pt idx="51">
                  <c:v>481.31005600000003</c:v>
                </c:pt>
                <c:pt idx="52">
                  <c:v>515.95063400000026</c:v>
                </c:pt>
                <c:pt idx="53">
                  <c:v>550.59121200000004</c:v>
                </c:pt>
                <c:pt idx="54">
                  <c:v>585.23179000000005</c:v>
                </c:pt>
                <c:pt idx="55">
                  <c:v>619.87236800000005</c:v>
                </c:pt>
                <c:pt idx="56">
                  <c:v>654.51294600000006</c:v>
                </c:pt>
                <c:pt idx="57">
                  <c:v>689.15352400000029</c:v>
                </c:pt>
                <c:pt idx="58">
                  <c:v>723.79410200000007</c:v>
                </c:pt>
                <c:pt idx="59">
                  <c:v>758.4346800000003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20E-49C4-A4BE-3CAA9430870C}"/>
            </c:ext>
          </c:extLst>
        </c:ser>
        <c:ser>
          <c:idx val="26"/>
          <c:order val="26"/>
          <c:tx>
            <c:strRef>
              <c:f>'property wise hotels'!$O$28</c:f>
              <c:strCache>
                <c:ptCount val="1"/>
                <c:pt idx="0">
                  <c:v>Park Lane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hotels'!$P$28:$BW$28</c:f>
              <c:numCache>
                <c:formatCode>General</c:formatCode>
                <c:ptCount val="60"/>
                <c:pt idx="0">
                  <c:v>-1317.5693699999999</c:v>
                </c:pt>
                <c:pt idx="1">
                  <c:v>-1285.1387399999999</c:v>
                </c:pt>
                <c:pt idx="2">
                  <c:v>-1252.70811</c:v>
                </c:pt>
                <c:pt idx="3">
                  <c:v>-1220.27748</c:v>
                </c:pt>
                <c:pt idx="4">
                  <c:v>-1187.8468499999999</c:v>
                </c:pt>
                <c:pt idx="5">
                  <c:v>-1155.4162200000001</c:v>
                </c:pt>
                <c:pt idx="6">
                  <c:v>-1122.98559</c:v>
                </c:pt>
                <c:pt idx="7">
                  <c:v>-1090.5549599999999</c:v>
                </c:pt>
                <c:pt idx="8">
                  <c:v>-1058.1243300000001</c:v>
                </c:pt>
                <c:pt idx="9">
                  <c:v>-1025.6937</c:v>
                </c:pt>
                <c:pt idx="10">
                  <c:v>-993.26306999999997</c:v>
                </c:pt>
                <c:pt idx="11">
                  <c:v>-960.83243999999991</c:v>
                </c:pt>
                <c:pt idx="12">
                  <c:v>-928.40181000000007</c:v>
                </c:pt>
                <c:pt idx="13">
                  <c:v>-895.97118</c:v>
                </c:pt>
                <c:pt idx="14">
                  <c:v>-863.54054999999994</c:v>
                </c:pt>
                <c:pt idx="15">
                  <c:v>-831.10991999999999</c:v>
                </c:pt>
                <c:pt idx="16">
                  <c:v>-798.67929000000004</c:v>
                </c:pt>
                <c:pt idx="17">
                  <c:v>-766.24865999999997</c:v>
                </c:pt>
                <c:pt idx="18">
                  <c:v>-733.81802999999991</c:v>
                </c:pt>
                <c:pt idx="19">
                  <c:v>-701.38739999999996</c:v>
                </c:pt>
                <c:pt idx="20">
                  <c:v>-668.95677000000001</c:v>
                </c:pt>
                <c:pt idx="21">
                  <c:v>-636.52613999999994</c:v>
                </c:pt>
                <c:pt idx="22">
                  <c:v>-604.09550999999988</c:v>
                </c:pt>
                <c:pt idx="23">
                  <c:v>-571.66487999999993</c:v>
                </c:pt>
                <c:pt idx="24">
                  <c:v>-539.23424999999997</c:v>
                </c:pt>
                <c:pt idx="25">
                  <c:v>-506.80362000000002</c:v>
                </c:pt>
                <c:pt idx="26">
                  <c:v>-474.37298999999996</c:v>
                </c:pt>
                <c:pt idx="27">
                  <c:v>-441.94235999999989</c:v>
                </c:pt>
                <c:pt idx="28">
                  <c:v>-409.51172999999994</c:v>
                </c:pt>
                <c:pt idx="29">
                  <c:v>-377.08109999999988</c:v>
                </c:pt>
                <c:pt idx="30">
                  <c:v>-344.65046999999993</c:v>
                </c:pt>
                <c:pt idx="31">
                  <c:v>-312.21983999999998</c:v>
                </c:pt>
                <c:pt idx="32">
                  <c:v>-279.78920999999991</c:v>
                </c:pt>
                <c:pt idx="33">
                  <c:v>-247.35858000000007</c:v>
                </c:pt>
                <c:pt idx="34">
                  <c:v>-214.92794999999978</c:v>
                </c:pt>
                <c:pt idx="35">
                  <c:v>-182.49731999999995</c:v>
                </c:pt>
                <c:pt idx="36">
                  <c:v>-150.06668999999988</c:v>
                </c:pt>
                <c:pt idx="37">
                  <c:v>-117.63605999999982</c:v>
                </c:pt>
                <c:pt idx="38">
                  <c:v>-85.205429999999978</c:v>
                </c:pt>
                <c:pt idx="39">
                  <c:v>-52.774799999999914</c:v>
                </c:pt>
                <c:pt idx="40">
                  <c:v>-20.344169999999849</c:v>
                </c:pt>
                <c:pt idx="41">
                  <c:v>12.086459999999988</c:v>
                </c:pt>
                <c:pt idx="42">
                  <c:v>44.517090000000053</c:v>
                </c:pt>
                <c:pt idx="43">
                  <c:v>76.947720000000118</c:v>
                </c:pt>
                <c:pt idx="44">
                  <c:v>109.37834999999995</c:v>
                </c:pt>
                <c:pt idx="45">
                  <c:v>141.80898000000025</c:v>
                </c:pt>
                <c:pt idx="46">
                  <c:v>174.23960999999986</c:v>
                </c:pt>
                <c:pt idx="47">
                  <c:v>206.67024000000015</c:v>
                </c:pt>
                <c:pt idx="48">
                  <c:v>239.10087000000021</c:v>
                </c:pt>
                <c:pt idx="49">
                  <c:v>271.53150000000005</c:v>
                </c:pt>
                <c:pt idx="50">
                  <c:v>303.96213000000012</c:v>
                </c:pt>
                <c:pt idx="51">
                  <c:v>336.39275999999995</c:v>
                </c:pt>
                <c:pt idx="52">
                  <c:v>368.82339000000002</c:v>
                </c:pt>
                <c:pt idx="53">
                  <c:v>401.25402000000008</c:v>
                </c:pt>
                <c:pt idx="54">
                  <c:v>433.68464999999992</c:v>
                </c:pt>
                <c:pt idx="55">
                  <c:v>466.11528000000021</c:v>
                </c:pt>
                <c:pt idx="56">
                  <c:v>498.54591000000028</c:v>
                </c:pt>
                <c:pt idx="57">
                  <c:v>530.97654000000011</c:v>
                </c:pt>
                <c:pt idx="58">
                  <c:v>563.40717000000018</c:v>
                </c:pt>
                <c:pt idx="59">
                  <c:v>595.83780000000024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20E-49C4-A4BE-3CAA9430870C}"/>
            </c:ext>
          </c:extLst>
        </c:ser>
        <c:ser>
          <c:idx val="27"/>
          <c:order val="27"/>
          <c:tx>
            <c:strRef>
              <c:f>'property wise hotels'!$O$29</c:f>
              <c:strCache>
                <c:ptCount val="1"/>
                <c:pt idx="0">
                  <c:v>Mayfair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'property wise hotels'!$P$1:$BW$1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'property wise hotels'!$P$29:$BW$29</c:f>
              <c:numCache>
                <c:formatCode>General</c:formatCode>
                <c:ptCount val="60"/>
                <c:pt idx="0">
                  <c:v>-1347.5250799999999</c:v>
                </c:pt>
                <c:pt idx="1">
                  <c:v>-1295.05016</c:v>
                </c:pt>
                <c:pt idx="2">
                  <c:v>-1242.5752400000001</c:v>
                </c:pt>
                <c:pt idx="3">
                  <c:v>-1190.10032</c:v>
                </c:pt>
                <c:pt idx="4">
                  <c:v>-1137.6253999999999</c:v>
                </c:pt>
                <c:pt idx="5">
                  <c:v>-1085.15048</c:v>
                </c:pt>
                <c:pt idx="6">
                  <c:v>-1032.6755599999999</c:v>
                </c:pt>
                <c:pt idx="7">
                  <c:v>-980.20064000000002</c:v>
                </c:pt>
                <c:pt idx="8">
                  <c:v>-927.72572000000002</c:v>
                </c:pt>
                <c:pt idx="9">
                  <c:v>-875.25080000000003</c:v>
                </c:pt>
                <c:pt idx="10">
                  <c:v>-822.77588000000003</c:v>
                </c:pt>
                <c:pt idx="11">
                  <c:v>-770.30096000000003</c:v>
                </c:pt>
                <c:pt idx="12">
                  <c:v>-717.82604000000003</c:v>
                </c:pt>
                <c:pt idx="13">
                  <c:v>-665.35111999999992</c:v>
                </c:pt>
                <c:pt idx="14">
                  <c:v>-612.87619999999993</c:v>
                </c:pt>
                <c:pt idx="15">
                  <c:v>-560.40127999999993</c:v>
                </c:pt>
                <c:pt idx="16">
                  <c:v>-507.92636000000005</c:v>
                </c:pt>
                <c:pt idx="17">
                  <c:v>-455.45144000000005</c:v>
                </c:pt>
                <c:pt idx="18">
                  <c:v>-402.97651999999994</c:v>
                </c:pt>
                <c:pt idx="19">
                  <c:v>-350.50160000000005</c:v>
                </c:pt>
                <c:pt idx="20">
                  <c:v>-298.02668000000017</c:v>
                </c:pt>
                <c:pt idx="21">
                  <c:v>-245.55176000000006</c:v>
                </c:pt>
                <c:pt idx="22">
                  <c:v>-193.07683999999995</c:v>
                </c:pt>
                <c:pt idx="23">
                  <c:v>-140.60192000000006</c:v>
                </c:pt>
                <c:pt idx="24">
                  <c:v>-88.126999999999953</c:v>
                </c:pt>
                <c:pt idx="25">
                  <c:v>-35.652080000000069</c:v>
                </c:pt>
                <c:pt idx="26">
                  <c:v>16.822840000000042</c:v>
                </c:pt>
                <c:pt idx="27">
                  <c:v>69.297760000000153</c:v>
                </c:pt>
                <c:pt idx="28">
                  <c:v>121.77268000000004</c:v>
                </c:pt>
                <c:pt idx="29">
                  <c:v>174.24760000000015</c:v>
                </c:pt>
                <c:pt idx="30">
                  <c:v>226.72252000000003</c:v>
                </c:pt>
                <c:pt idx="31">
                  <c:v>279.19744000000014</c:v>
                </c:pt>
                <c:pt idx="32">
                  <c:v>331.67236000000003</c:v>
                </c:pt>
                <c:pt idx="33">
                  <c:v>384.14727999999991</c:v>
                </c:pt>
                <c:pt idx="34">
                  <c:v>436.62220000000002</c:v>
                </c:pt>
                <c:pt idx="35">
                  <c:v>489.0971199999999</c:v>
                </c:pt>
                <c:pt idx="36">
                  <c:v>541.57204000000002</c:v>
                </c:pt>
                <c:pt idx="37">
                  <c:v>594.04696000000013</c:v>
                </c:pt>
                <c:pt idx="38">
                  <c:v>646.52188000000024</c:v>
                </c:pt>
                <c:pt idx="39">
                  <c:v>698.99679999999989</c:v>
                </c:pt>
                <c:pt idx="40">
                  <c:v>751.47172</c:v>
                </c:pt>
                <c:pt idx="41">
                  <c:v>803.94663999999966</c:v>
                </c:pt>
                <c:pt idx="42">
                  <c:v>856.42156000000023</c:v>
                </c:pt>
                <c:pt idx="43">
                  <c:v>908.89647999999988</c:v>
                </c:pt>
                <c:pt idx="44">
                  <c:v>961.37139999999999</c:v>
                </c:pt>
                <c:pt idx="45">
                  <c:v>1013.8463200000001</c:v>
                </c:pt>
                <c:pt idx="46">
                  <c:v>1066.3212400000002</c:v>
                </c:pt>
                <c:pt idx="47">
                  <c:v>1118.7961599999999</c:v>
                </c:pt>
                <c:pt idx="48">
                  <c:v>1171.2710800000004</c:v>
                </c:pt>
                <c:pt idx="49">
                  <c:v>1223.7460000000001</c:v>
                </c:pt>
                <c:pt idx="50">
                  <c:v>1276.2209200000002</c:v>
                </c:pt>
                <c:pt idx="51">
                  <c:v>1328.6958399999999</c:v>
                </c:pt>
                <c:pt idx="52">
                  <c:v>1381.17076</c:v>
                </c:pt>
                <c:pt idx="53">
                  <c:v>1433.6456800000001</c:v>
                </c:pt>
                <c:pt idx="54">
                  <c:v>1486.1205999999997</c:v>
                </c:pt>
                <c:pt idx="55">
                  <c:v>1538.5955200000003</c:v>
                </c:pt>
                <c:pt idx="56">
                  <c:v>1591.07044</c:v>
                </c:pt>
                <c:pt idx="57">
                  <c:v>1643.5453600000001</c:v>
                </c:pt>
                <c:pt idx="58">
                  <c:v>1696.0202800000002</c:v>
                </c:pt>
                <c:pt idx="59">
                  <c:v>1748.4952000000003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20E-49C4-A4BE-3CAA94308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299295"/>
        <c:axId val="47129679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'property wise hotels'!$O$3</c15:sqref>
                        </c15:formulaRef>
                      </c:ext>
                    </c:extLst>
                    <c:strCache>
                      <c:ptCount val="1"/>
                      <c:pt idx="0">
                        <c:v>Whitechapal Road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'property wise hotels'!$P$3:$BW$3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-299.97585400000003</c:v>
                      </c:pt>
                      <c:pt idx="1">
                        <c:v>-289.951708</c:v>
                      </c:pt>
                      <c:pt idx="2">
                        <c:v>-279.92756200000002</c:v>
                      </c:pt>
                      <c:pt idx="3">
                        <c:v>-269.90341599999999</c:v>
                      </c:pt>
                      <c:pt idx="4">
                        <c:v>-259.87927000000002</c:v>
                      </c:pt>
                      <c:pt idx="5">
                        <c:v>-249.85512399999999</c:v>
                      </c:pt>
                      <c:pt idx="6">
                        <c:v>-239.83097799999999</c:v>
                      </c:pt>
                      <c:pt idx="7">
                        <c:v>-229.80683199999999</c:v>
                      </c:pt>
                      <c:pt idx="8">
                        <c:v>-219.78268600000001</c:v>
                      </c:pt>
                      <c:pt idx="9">
                        <c:v>-209.75853999999998</c:v>
                      </c:pt>
                      <c:pt idx="10">
                        <c:v>-199.73439400000001</c:v>
                      </c:pt>
                      <c:pt idx="11">
                        <c:v>-189.71024799999998</c:v>
                      </c:pt>
                      <c:pt idx="12">
                        <c:v>-179.68610200000001</c:v>
                      </c:pt>
                      <c:pt idx="13">
                        <c:v>-169.66195599999998</c:v>
                      </c:pt>
                      <c:pt idx="14">
                        <c:v>-159.63781</c:v>
                      </c:pt>
                      <c:pt idx="15">
                        <c:v>-149.613664</c:v>
                      </c:pt>
                      <c:pt idx="16">
                        <c:v>-139.58951799999997</c:v>
                      </c:pt>
                      <c:pt idx="17">
                        <c:v>-129.565372</c:v>
                      </c:pt>
                      <c:pt idx="18">
                        <c:v>-119.54122599999999</c:v>
                      </c:pt>
                      <c:pt idx="19">
                        <c:v>-109.51707999999999</c:v>
                      </c:pt>
                      <c:pt idx="20">
                        <c:v>-99.492933999999991</c:v>
                      </c:pt>
                      <c:pt idx="21">
                        <c:v>-89.468787999999989</c:v>
                      </c:pt>
                      <c:pt idx="22">
                        <c:v>-79.444641999999988</c:v>
                      </c:pt>
                      <c:pt idx="23">
                        <c:v>-69.420495999999986</c:v>
                      </c:pt>
                      <c:pt idx="24">
                        <c:v>-59.396349999999956</c:v>
                      </c:pt>
                      <c:pt idx="25">
                        <c:v>-49.372204000000011</c:v>
                      </c:pt>
                      <c:pt idx="26">
                        <c:v>-39.34805799999998</c:v>
                      </c:pt>
                      <c:pt idx="27">
                        <c:v>-29.32391199999995</c:v>
                      </c:pt>
                      <c:pt idx="28">
                        <c:v>-19.299765999999977</c:v>
                      </c:pt>
                      <c:pt idx="29">
                        <c:v>-9.2756200000000035</c:v>
                      </c:pt>
                      <c:pt idx="30">
                        <c:v>0.74852600000002667</c:v>
                      </c:pt>
                      <c:pt idx="31">
                        <c:v>10.772672</c:v>
                      </c:pt>
                      <c:pt idx="32">
                        <c:v>20.79681800000003</c:v>
                      </c:pt>
                      <c:pt idx="33">
                        <c:v>30.82096400000006</c:v>
                      </c:pt>
                      <c:pt idx="34">
                        <c:v>40.845109999999977</c:v>
                      </c:pt>
                      <c:pt idx="35">
                        <c:v>50.869256000000007</c:v>
                      </c:pt>
                      <c:pt idx="36">
                        <c:v>60.893402000000037</c:v>
                      </c:pt>
                      <c:pt idx="37">
                        <c:v>70.917548000000011</c:v>
                      </c:pt>
                      <c:pt idx="38">
                        <c:v>80.941693999999984</c:v>
                      </c:pt>
                      <c:pt idx="39">
                        <c:v>90.965840000000014</c:v>
                      </c:pt>
                      <c:pt idx="40">
                        <c:v>100.98998600000004</c:v>
                      </c:pt>
                      <c:pt idx="41">
                        <c:v>111.01413200000002</c:v>
                      </c:pt>
                      <c:pt idx="42">
                        <c:v>121.03827800000005</c:v>
                      </c:pt>
                      <c:pt idx="43">
                        <c:v>131.06242400000002</c:v>
                      </c:pt>
                      <c:pt idx="44">
                        <c:v>141.08656999999999</c:v>
                      </c:pt>
                      <c:pt idx="45">
                        <c:v>151.11071600000002</c:v>
                      </c:pt>
                      <c:pt idx="46">
                        <c:v>161.13486200000006</c:v>
                      </c:pt>
                      <c:pt idx="47">
                        <c:v>171.15900800000003</c:v>
                      </c:pt>
                      <c:pt idx="48">
                        <c:v>181.18315400000006</c:v>
                      </c:pt>
                      <c:pt idx="49">
                        <c:v>191.20730000000009</c:v>
                      </c:pt>
                      <c:pt idx="50">
                        <c:v>201.23144600000001</c:v>
                      </c:pt>
                      <c:pt idx="51">
                        <c:v>211.25559199999998</c:v>
                      </c:pt>
                      <c:pt idx="52">
                        <c:v>221.27973800000007</c:v>
                      </c:pt>
                      <c:pt idx="53">
                        <c:v>231.30388400000004</c:v>
                      </c:pt>
                      <c:pt idx="54">
                        <c:v>241.32803000000001</c:v>
                      </c:pt>
                      <c:pt idx="55">
                        <c:v>251.3521760000001</c:v>
                      </c:pt>
                      <c:pt idx="56">
                        <c:v>261.37632200000007</c:v>
                      </c:pt>
                      <c:pt idx="57">
                        <c:v>271.40046800000005</c:v>
                      </c:pt>
                      <c:pt idx="58">
                        <c:v>281.42461400000013</c:v>
                      </c:pt>
                      <c:pt idx="59">
                        <c:v>291.44875999999999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820E-49C4-A4BE-3CAA9430870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hotels'!$O$4</c15:sqref>
                        </c15:formulaRef>
                      </c:ext>
                    </c:extLst>
                    <c:strCache>
                      <c:ptCount val="1"/>
                      <c:pt idx="0">
                        <c:v>Kings Cross Station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hotels'!$P$4:$BW$4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-195.41969800000001</c:v>
                      </c:pt>
                      <c:pt idx="1">
                        <c:v>-190.83939599999999</c:v>
                      </c:pt>
                      <c:pt idx="2">
                        <c:v>-186.259094</c:v>
                      </c:pt>
                      <c:pt idx="3">
                        <c:v>-181.67879199999999</c:v>
                      </c:pt>
                      <c:pt idx="4">
                        <c:v>-177.09849</c:v>
                      </c:pt>
                      <c:pt idx="5">
                        <c:v>-172.51818800000001</c:v>
                      </c:pt>
                      <c:pt idx="6">
                        <c:v>-167.93788599999999</c:v>
                      </c:pt>
                      <c:pt idx="7">
                        <c:v>-163.357584</c:v>
                      </c:pt>
                      <c:pt idx="8">
                        <c:v>-158.77728200000001</c:v>
                      </c:pt>
                      <c:pt idx="9">
                        <c:v>-154.19698</c:v>
                      </c:pt>
                      <c:pt idx="10">
                        <c:v>-149.61667800000001</c:v>
                      </c:pt>
                      <c:pt idx="11">
                        <c:v>-145.03637599999999</c:v>
                      </c:pt>
                      <c:pt idx="12">
                        <c:v>-140.456074</c:v>
                      </c:pt>
                      <c:pt idx="13">
                        <c:v>-135.87577200000001</c:v>
                      </c:pt>
                      <c:pt idx="14">
                        <c:v>-131.29547000000002</c:v>
                      </c:pt>
                      <c:pt idx="15">
                        <c:v>-126.71516800000001</c:v>
                      </c:pt>
                      <c:pt idx="16">
                        <c:v>-122.134866</c:v>
                      </c:pt>
                      <c:pt idx="17">
                        <c:v>-117.554564</c:v>
                      </c:pt>
                      <c:pt idx="18">
                        <c:v>-112.97426200000001</c:v>
                      </c:pt>
                      <c:pt idx="19">
                        <c:v>-108.39396000000001</c:v>
                      </c:pt>
                      <c:pt idx="20">
                        <c:v>-103.813658</c:v>
                      </c:pt>
                      <c:pt idx="21">
                        <c:v>-99.233356000000001</c:v>
                      </c:pt>
                      <c:pt idx="22">
                        <c:v>-94.653053999999997</c:v>
                      </c:pt>
                      <c:pt idx="23">
                        <c:v>-90.072751999999994</c:v>
                      </c:pt>
                      <c:pt idx="24">
                        <c:v>-85.492450000000005</c:v>
                      </c:pt>
                      <c:pt idx="25">
                        <c:v>-80.912148000000002</c:v>
                      </c:pt>
                      <c:pt idx="26">
                        <c:v>-76.331845999999999</c:v>
                      </c:pt>
                      <c:pt idx="27">
                        <c:v>-71.751544000000024</c:v>
                      </c:pt>
                      <c:pt idx="28">
                        <c:v>-67.171242000000007</c:v>
                      </c:pt>
                      <c:pt idx="29">
                        <c:v>-62.590940000000018</c:v>
                      </c:pt>
                      <c:pt idx="30">
                        <c:v>-58.010638</c:v>
                      </c:pt>
                      <c:pt idx="31">
                        <c:v>-53.430336000000011</c:v>
                      </c:pt>
                      <c:pt idx="32">
                        <c:v>-48.850034000000022</c:v>
                      </c:pt>
                      <c:pt idx="33">
                        <c:v>-44.269732000000005</c:v>
                      </c:pt>
                      <c:pt idx="34">
                        <c:v>-39.689430000000016</c:v>
                      </c:pt>
                      <c:pt idx="35">
                        <c:v>-35.109127999999998</c:v>
                      </c:pt>
                      <c:pt idx="36">
                        <c:v>-30.528826000000009</c:v>
                      </c:pt>
                      <c:pt idx="37">
                        <c:v>-25.94852400000002</c:v>
                      </c:pt>
                      <c:pt idx="38">
                        <c:v>-21.368222000000003</c:v>
                      </c:pt>
                      <c:pt idx="39">
                        <c:v>-16.787920000000014</c:v>
                      </c:pt>
                      <c:pt idx="40">
                        <c:v>-12.207617999999997</c:v>
                      </c:pt>
                      <c:pt idx="41">
                        <c:v>-7.6273160000000075</c:v>
                      </c:pt>
                      <c:pt idx="42">
                        <c:v>-3.0470139999999901</c:v>
                      </c:pt>
                      <c:pt idx="43">
                        <c:v>1.5332879999999989</c:v>
                      </c:pt>
                      <c:pt idx="44">
                        <c:v>6.1135899999999879</c:v>
                      </c:pt>
                      <c:pt idx="45">
                        <c:v>10.693892000000005</c:v>
                      </c:pt>
                      <c:pt idx="46">
                        <c:v>15.274193999999994</c:v>
                      </c:pt>
                      <c:pt idx="47">
                        <c:v>19.854496000000012</c:v>
                      </c:pt>
                      <c:pt idx="48">
                        <c:v>24.434798000000001</c:v>
                      </c:pt>
                      <c:pt idx="49">
                        <c:v>29.01509999999999</c:v>
                      </c:pt>
                      <c:pt idx="50">
                        <c:v>33.595402000000007</c:v>
                      </c:pt>
                      <c:pt idx="51">
                        <c:v>38.175703999999996</c:v>
                      </c:pt>
                      <c:pt idx="52">
                        <c:v>42.756005999999985</c:v>
                      </c:pt>
                      <c:pt idx="53">
                        <c:v>47.336308000000002</c:v>
                      </c:pt>
                      <c:pt idx="54">
                        <c:v>51.91661000000002</c:v>
                      </c:pt>
                      <c:pt idx="55">
                        <c:v>56.496911999999952</c:v>
                      </c:pt>
                      <c:pt idx="56">
                        <c:v>61.077213999999969</c:v>
                      </c:pt>
                      <c:pt idx="57">
                        <c:v>65.657515999999987</c:v>
                      </c:pt>
                      <c:pt idx="58">
                        <c:v>70.237818000000004</c:v>
                      </c:pt>
                      <c:pt idx="59">
                        <c:v>74.818119999999965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20E-49C4-A4BE-3CAA9430870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hotels'!$O$6</c15:sqref>
                        </c15:formulaRef>
                      </c:ext>
                    </c:extLst>
                    <c:strCache>
                      <c:ptCount val="1"/>
                      <c:pt idx="0">
                        <c:v>Euston Road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hotels'!$P$6:$BW$6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-336.890266</c:v>
                      </c:pt>
                      <c:pt idx="1">
                        <c:v>-323.78053199999999</c:v>
                      </c:pt>
                      <c:pt idx="2">
                        <c:v>-310.67079799999999</c:v>
                      </c:pt>
                      <c:pt idx="3">
                        <c:v>-297.56106399999999</c:v>
                      </c:pt>
                      <c:pt idx="4">
                        <c:v>-284.45132999999998</c:v>
                      </c:pt>
                      <c:pt idx="5">
                        <c:v>-271.34159599999998</c:v>
                      </c:pt>
                      <c:pt idx="6">
                        <c:v>-258.23186199999998</c:v>
                      </c:pt>
                      <c:pt idx="7">
                        <c:v>-245.122128</c:v>
                      </c:pt>
                      <c:pt idx="8">
                        <c:v>-232.012394</c:v>
                      </c:pt>
                      <c:pt idx="9">
                        <c:v>-218.90266</c:v>
                      </c:pt>
                      <c:pt idx="10">
                        <c:v>-205.79292599999999</c:v>
                      </c:pt>
                      <c:pt idx="11">
                        <c:v>-192.68319200000002</c:v>
                      </c:pt>
                      <c:pt idx="12">
                        <c:v>-179.57345799999999</c:v>
                      </c:pt>
                      <c:pt idx="13">
                        <c:v>-166.46372400000001</c:v>
                      </c:pt>
                      <c:pt idx="14">
                        <c:v>-153.35398999999998</c:v>
                      </c:pt>
                      <c:pt idx="15">
                        <c:v>-140.24425600000001</c:v>
                      </c:pt>
                      <c:pt idx="16">
                        <c:v>-127.134522</c:v>
                      </c:pt>
                      <c:pt idx="17">
                        <c:v>-114.024788</c:v>
                      </c:pt>
                      <c:pt idx="18">
                        <c:v>-100.915054</c:v>
                      </c:pt>
                      <c:pt idx="19">
                        <c:v>-87.805319999999995</c:v>
                      </c:pt>
                      <c:pt idx="20">
                        <c:v>-74.695585999999992</c:v>
                      </c:pt>
                      <c:pt idx="21">
                        <c:v>-61.585851999999988</c:v>
                      </c:pt>
                      <c:pt idx="22">
                        <c:v>-48.476117999999985</c:v>
                      </c:pt>
                      <c:pt idx="23">
                        <c:v>-35.366384000000039</c:v>
                      </c:pt>
                      <c:pt idx="24">
                        <c:v>-22.256649999999979</c:v>
                      </c:pt>
                      <c:pt idx="25">
                        <c:v>-9.1469159999999761</c:v>
                      </c:pt>
                      <c:pt idx="26">
                        <c:v>3.9628179999999702</c:v>
                      </c:pt>
                      <c:pt idx="27">
                        <c:v>17.072551999999973</c:v>
                      </c:pt>
                      <c:pt idx="28">
                        <c:v>30.182286000000033</c:v>
                      </c:pt>
                      <c:pt idx="29">
                        <c:v>43.292020000000036</c:v>
                      </c:pt>
                      <c:pt idx="30">
                        <c:v>56.401753999999983</c:v>
                      </c:pt>
                      <c:pt idx="31">
                        <c:v>69.511487999999986</c:v>
                      </c:pt>
                      <c:pt idx="32">
                        <c:v>82.621222000000046</c:v>
                      </c:pt>
                      <c:pt idx="33">
                        <c:v>95.730955999999992</c:v>
                      </c:pt>
                      <c:pt idx="34">
                        <c:v>108.84069</c:v>
                      </c:pt>
                      <c:pt idx="35">
                        <c:v>121.950424</c:v>
                      </c:pt>
                      <c:pt idx="36">
                        <c:v>135.06015800000006</c:v>
                      </c:pt>
                      <c:pt idx="37">
                        <c:v>148.169892</c:v>
                      </c:pt>
                      <c:pt idx="38">
                        <c:v>161.27962600000001</c:v>
                      </c:pt>
                      <c:pt idx="39">
                        <c:v>174.38936000000001</c:v>
                      </c:pt>
                      <c:pt idx="40">
                        <c:v>187.49909400000001</c:v>
                      </c:pt>
                      <c:pt idx="41">
                        <c:v>200.60882800000002</c:v>
                      </c:pt>
                      <c:pt idx="42">
                        <c:v>213.71856200000002</c:v>
                      </c:pt>
                      <c:pt idx="43">
                        <c:v>226.82829600000002</c:v>
                      </c:pt>
                      <c:pt idx="44">
                        <c:v>239.93803000000003</c:v>
                      </c:pt>
                      <c:pt idx="45">
                        <c:v>253.04776400000003</c:v>
                      </c:pt>
                      <c:pt idx="46">
                        <c:v>266.15749799999992</c:v>
                      </c:pt>
                      <c:pt idx="47">
                        <c:v>279.26723199999992</c:v>
                      </c:pt>
                      <c:pt idx="48">
                        <c:v>292.37696600000004</c:v>
                      </c:pt>
                      <c:pt idx="49">
                        <c:v>305.48670000000004</c:v>
                      </c:pt>
                      <c:pt idx="50">
                        <c:v>318.59643400000004</c:v>
                      </c:pt>
                      <c:pt idx="51">
                        <c:v>331.70616800000005</c:v>
                      </c:pt>
                      <c:pt idx="52">
                        <c:v>344.81590200000005</c:v>
                      </c:pt>
                      <c:pt idx="53">
                        <c:v>357.92563599999994</c:v>
                      </c:pt>
                      <c:pt idx="54">
                        <c:v>371.03536999999994</c:v>
                      </c:pt>
                      <c:pt idx="55">
                        <c:v>384.14510399999995</c:v>
                      </c:pt>
                      <c:pt idx="56">
                        <c:v>397.25483800000006</c:v>
                      </c:pt>
                      <c:pt idx="57">
                        <c:v>410.36457200000007</c:v>
                      </c:pt>
                      <c:pt idx="58">
                        <c:v>423.47430600000007</c:v>
                      </c:pt>
                      <c:pt idx="59">
                        <c:v>436.58404000000007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20E-49C4-A4BE-3CAA9430870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hotels'!$O$8</c15:sqref>
                        </c15:formulaRef>
                      </c:ext>
                    </c:extLst>
                    <c:strCache>
                      <c:ptCount val="1"/>
                      <c:pt idx="0">
                        <c:v>Pall Mall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hotels'!$P$8:$BW$8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-619.56751750000001</c:v>
                      </c:pt>
                      <c:pt idx="1">
                        <c:v>-599.13503500000002</c:v>
                      </c:pt>
                      <c:pt idx="2">
                        <c:v>-578.70255250000002</c:v>
                      </c:pt>
                      <c:pt idx="3">
                        <c:v>-558.27007000000003</c:v>
                      </c:pt>
                      <c:pt idx="4">
                        <c:v>-537.83758750000004</c:v>
                      </c:pt>
                      <c:pt idx="5">
                        <c:v>-517.40510500000005</c:v>
                      </c:pt>
                      <c:pt idx="6">
                        <c:v>-496.9726225</c:v>
                      </c:pt>
                      <c:pt idx="7">
                        <c:v>-476.54014000000001</c:v>
                      </c:pt>
                      <c:pt idx="8">
                        <c:v>-456.10765750000002</c:v>
                      </c:pt>
                      <c:pt idx="9">
                        <c:v>-435.67517500000002</c:v>
                      </c:pt>
                      <c:pt idx="10">
                        <c:v>-415.24269249999998</c:v>
                      </c:pt>
                      <c:pt idx="11">
                        <c:v>-394.81020999999998</c:v>
                      </c:pt>
                      <c:pt idx="12">
                        <c:v>-374.37772749999999</c:v>
                      </c:pt>
                      <c:pt idx="13">
                        <c:v>-353.945245</c:v>
                      </c:pt>
                      <c:pt idx="14">
                        <c:v>-333.51276250000001</c:v>
                      </c:pt>
                      <c:pt idx="15">
                        <c:v>-313.08028000000002</c:v>
                      </c:pt>
                      <c:pt idx="16">
                        <c:v>-292.64779749999997</c:v>
                      </c:pt>
                      <c:pt idx="17">
                        <c:v>-272.21531500000003</c:v>
                      </c:pt>
                      <c:pt idx="18">
                        <c:v>-251.78283250000004</c:v>
                      </c:pt>
                      <c:pt idx="19">
                        <c:v>-231.35035000000005</c:v>
                      </c:pt>
                      <c:pt idx="20">
                        <c:v>-210.9178675</c:v>
                      </c:pt>
                      <c:pt idx="21">
                        <c:v>-190.48538500000001</c:v>
                      </c:pt>
                      <c:pt idx="22">
                        <c:v>-170.05290249999996</c:v>
                      </c:pt>
                      <c:pt idx="23">
                        <c:v>-149.62041999999997</c:v>
                      </c:pt>
                      <c:pt idx="24">
                        <c:v>-129.18793750000003</c:v>
                      </c:pt>
                      <c:pt idx="25">
                        <c:v>-108.75545499999998</c:v>
                      </c:pt>
                      <c:pt idx="26">
                        <c:v>-88.322972499999992</c:v>
                      </c:pt>
                      <c:pt idx="27">
                        <c:v>-67.89049</c:v>
                      </c:pt>
                      <c:pt idx="28">
                        <c:v>-47.458007500000008</c:v>
                      </c:pt>
                      <c:pt idx="29">
                        <c:v>-27.025525000000016</c:v>
                      </c:pt>
                      <c:pt idx="30">
                        <c:v>-6.5930425000000241</c:v>
                      </c:pt>
                      <c:pt idx="31">
                        <c:v>13.839439999999968</c:v>
                      </c:pt>
                      <c:pt idx="32">
                        <c:v>34.27192249999996</c:v>
                      </c:pt>
                      <c:pt idx="33">
                        <c:v>54.704405000000065</c:v>
                      </c:pt>
                      <c:pt idx="34">
                        <c:v>75.136887499999943</c:v>
                      </c:pt>
                      <c:pt idx="35">
                        <c:v>95.569369999999935</c:v>
                      </c:pt>
                      <c:pt idx="36">
                        <c:v>116.00185250000004</c:v>
                      </c:pt>
                      <c:pt idx="37">
                        <c:v>136.43433499999992</c:v>
                      </c:pt>
                      <c:pt idx="38">
                        <c:v>156.86681749999991</c:v>
                      </c:pt>
                      <c:pt idx="39">
                        <c:v>177.2992999999999</c:v>
                      </c:pt>
                      <c:pt idx="40">
                        <c:v>197.73178250000001</c:v>
                      </c:pt>
                      <c:pt idx="41">
                        <c:v>218.164265</c:v>
                      </c:pt>
                      <c:pt idx="42">
                        <c:v>238.59674749999999</c:v>
                      </c:pt>
                      <c:pt idx="43">
                        <c:v>259.02922999999998</c:v>
                      </c:pt>
                      <c:pt idx="44">
                        <c:v>279.46171249999998</c:v>
                      </c:pt>
                      <c:pt idx="45">
                        <c:v>299.89419500000008</c:v>
                      </c:pt>
                      <c:pt idx="46">
                        <c:v>320.32667750000007</c:v>
                      </c:pt>
                      <c:pt idx="47">
                        <c:v>340.75916000000007</c:v>
                      </c:pt>
                      <c:pt idx="48">
                        <c:v>361.19164249999994</c:v>
                      </c:pt>
                      <c:pt idx="49">
                        <c:v>381.62412499999994</c:v>
                      </c:pt>
                      <c:pt idx="50">
                        <c:v>402.05660749999993</c:v>
                      </c:pt>
                      <c:pt idx="51">
                        <c:v>422.48909000000003</c:v>
                      </c:pt>
                      <c:pt idx="52">
                        <c:v>442.92157249999991</c:v>
                      </c:pt>
                      <c:pt idx="53">
                        <c:v>463.35405500000002</c:v>
                      </c:pt>
                      <c:pt idx="54">
                        <c:v>483.78653750000012</c:v>
                      </c:pt>
                      <c:pt idx="55">
                        <c:v>504.21902</c:v>
                      </c:pt>
                      <c:pt idx="56">
                        <c:v>524.65150250000011</c:v>
                      </c:pt>
                      <c:pt idx="57">
                        <c:v>545.08398499999998</c:v>
                      </c:pt>
                      <c:pt idx="58">
                        <c:v>565.51646749999986</c:v>
                      </c:pt>
                      <c:pt idx="59">
                        <c:v>585.94894999999997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0E-49C4-A4BE-3CAA9430870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hotels'!$O$9</c15:sqref>
                        </c15:formulaRef>
                      </c:ext>
                    </c:extLst>
                    <c:strCache>
                      <c:ptCount val="1"/>
                      <c:pt idx="0">
                        <c:v>Electirc Company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hotels'!$P$9:$BW$9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-148.38235320000001</c:v>
                      </c:pt>
                      <c:pt idx="1">
                        <c:v>-146.76470639999999</c:v>
                      </c:pt>
                      <c:pt idx="2">
                        <c:v>-145.14705960000001</c:v>
                      </c:pt>
                      <c:pt idx="3">
                        <c:v>-143.52941279999999</c:v>
                      </c:pt>
                      <c:pt idx="4">
                        <c:v>-141.911766</c:v>
                      </c:pt>
                      <c:pt idx="5">
                        <c:v>-140.29411920000001</c:v>
                      </c:pt>
                      <c:pt idx="6">
                        <c:v>-138.67647239999999</c:v>
                      </c:pt>
                      <c:pt idx="7">
                        <c:v>-137.05882560000001</c:v>
                      </c:pt>
                      <c:pt idx="8">
                        <c:v>-135.44117879999999</c:v>
                      </c:pt>
                      <c:pt idx="9">
                        <c:v>-133.823532</c:v>
                      </c:pt>
                      <c:pt idx="10">
                        <c:v>-132.20588520000001</c:v>
                      </c:pt>
                      <c:pt idx="11">
                        <c:v>-130.58823839999999</c:v>
                      </c:pt>
                      <c:pt idx="12">
                        <c:v>-128.97059160000001</c:v>
                      </c:pt>
                      <c:pt idx="13">
                        <c:v>-127.3529448</c:v>
                      </c:pt>
                      <c:pt idx="14">
                        <c:v>-125.735298</c:v>
                      </c:pt>
                      <c:pt idx="15">
                        <c:v>-124.1176512</c:v>
                      </c:pt>
                      <c:pt idx="16">
                        <c:v>-122.50000439999999</c:v>
                      </c:pt>
                      <c:pt idx="17">
                        <c:v>-120.88235760000001</c:v>
                      </c:pt>
                      <c:pt idx="18">
                        <c:v>-119.2647108</c:v>
                      </c:pt>
                      <c:pt idx="19">
                        <c:v>-117.647064</c:v>
                      </c:pt>
                      <c:pt idx="20">
                        <c:v>-116.02941720000001</c:v>
                      </c:pt>
                      <c:pt idx="21">
                        <c:v>-114.41177039999999</c:v>
                      </c:pt>
                      <c:pt idx="22">
                        <c:v>-112.79412360000001</c:v>
                      </c:pt>
                      <c:pt idx="23">
                        <c:v>-111.1764768</c:v>
                      </c:pt>
                      <c:pt idx="24">
                        <c:v>-109.55883</c:v>
                      </c:pt>
                      <c:pt idx="25">
                        <c:v>-107.9411832</c:v>
                      </c:pt>
                      <c:pt idx="26">
                        <c:v>-106.32353639999999</c:v>
                      </c:pt>
                      <c:pt idx="27">
                        <c:v>-104.70588960000001</c:v>
                      </c:pt>
                      <c:pt idx="28">
                        <c:v>-103.08824279999999</c:v>
                      </c:pt>
                      <c:pt idx="29">
                        <c:v>-101.470596</c:v>
                      </c:pt>
                      <c:pt idx="30">
                        <c:v>-99.852949200000012</c:v>
                      </c:pt>
                      <c:pt idx="31">
                        <c:v>-98.235302399999995</c:v>
                      </c:pt>
                      <c:pt idx="32">
                        <c:v>-96.617655600000006</c:v>
                      </c:pt>
                      <c:pt idx="33">
                        <c:v>-95.000008800000003</c:v>
                      </c:pt>
                      <c:pt idx="34">
                        <c:v>-93.382362000000001</c:v>
                      </c:pt>
                      <c:pt idx="35">
                        <c:v>-91.764715199999998</c:v>
                      </c:pt>
                      <c:pt idx="36">
                        <c:v>-90.147068399999995</c:v>
                      </c:pt>
                      <c:pt idx="37">
                        <c:v>-88.529421600000006</c:v>
                      </c:pt>
                      <c:pt idx="38">
                        <c:v>-86.911774800000003</c:v>
                      </c:pt>
                      <c:pt idx="39">
                        <c:v>-85.294128000000001</c:v>
                      </c:pt>
                      <c:pt idx="40">
                        <c:v>-83.676481199999998</c:v>
                      </c:pt>
                      <c:pt idx="41">
                        <c:v>-82.058834400000009</c:v>
                      </c:pt>
                      <c:pt idx="42">
                        <c:v>-80.441187600000006</c:v>
                      </c:pt>
                      <c:pt idx="43">
                        <c:v>-78.823540800000004</c:v>
                      </c:pt>
                      <c:pt idx="44">
                        <c:v>-77.205894000000001</c:v>
                      </c:pt>
                      <c:pt idx="45">
                        <c:v>-75.588247199999998</c:v>
                      </c:pt>
                      <c:pt idx="46">
                        <c:v>-73.970600399999995</c:v>
                      </c:pt>
                      <c:pt idx="47">
                        <c:v>-72.352953600000006</c:v>
                      </c:pt>
                      <c:pt idx="48">
                        <c:v>-70.735306799999989</c:v>
                      </c:pt>
                      <c:pt idx="49">
                        <c:v>-69.117660000000001</c:v>
                      </c:pt>
                      <c:pt idx="50">
                        <c:v>-67.500013200000012</c:v>
                      </c:pt>
                      <c:pt idx="51">
                        <c:v>-65.882366399999995</c:v>
                      </c:pt>
                      <c:pt idx="52">
                        <c:v>-64.264719600000006</c:v>
                      </c:pt>
                      <c:pt idx="53">
                        <c:v>-62.647072800000004</c:v>
                      </c:pt>
                      <c:pt idx="54">
                        <c:v>-61.029426000000001</c:v>
                      </c:pt>
                      <c:pt idx="55">
                        <c:v>-59.411779199999998</c:v>
                      </c:pt>
                      <c:pt idx="56">
                        <c:v>-57.794132400000009</c:v>
                      </c:pt>
                      <c:pt idx="57">
                        <c:v>-56.176485599999992</c:v>
                      </c:pt>
                      <c:pt idx="58">
                        <c:v>-54.558838800000004</c:v>
                      </c:pt>
                      <c:pt idx="59">
                        <c:v>-52.941192000000001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20E-49C4-A4BE-3CAA9430870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hotels'!$O$10</c15:sqref>
                        </c15:formulaRef>
                      </c:ext>
                    </c:extLst>
                    <c:strCache>
                      <c:ptCount val="1"/>
                      <c:pt idx="0">
                        <c:v>Whitehall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hotels'!$P$10:$BW$10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-622.12038250000001</c:v>
                      </c:pt>
                      <c:pt idx="1">
                        <c:v>-604.24076500000001</c:v>
                      </c:pt>
                      <c:pt idx="2">
                        <c:v>-586.36114750000002</c:v>
                      </c:pt>
                      <c:pt idx="3">
                        <c:v>-568.48153000000002</c:v>
                      </c:pt>
                      <c:pt idx="4">
                        <c:v>-550.60191250000003</c:v>
                      </c:pt>
                      <c:pt idx="5">
                        <c:v>-532.72229500000003</c:v>
                      </c:pt>
                      <c:pt idx="6">
                        <c:v>-514.84267750000004</c:v>
                      </c:pt>
                      <c:pt idx="7">
                        <c:v>-496.96305999999998</c:v>
                      </c:pt>
                      <c:pt idx="8">
                        <c:v>-479.08344249999999</c:v>
                      </c:pt>
                      <c:pt idx="9">
                        <c:v>-461.20382499999999</c:v>
                      </c:pt>
                      <c:pt idx="10">
                        <c:v>-443.32420749999994</c:v>
                      </c:pt>
                      <c:pt idx="11">
                        <c:v>-425.44459000000001</c:v>
                      </c:pt>
                      <c:pt idx="12">
                        <c:v>-407.56497249999995</c:v>
                      </c:pt>
                      <c:pt idx="13">
                        <c:v>-389.68535499999996</c:v>
                      </c:pt>
                      <c:pt idx="14">
                        <c:v>-371.80573750000002</c:v>
                      </c:pt>
                      <c:pt idx="15">
                        <c:v>-353.92611999999997</c:v>
                      </c:pt>
                      <c:pt idx="16">
                        <c:v>-336.04650249999997</c:v>
                      </c:pt>
                      <c:pt idx="17">
                        <c:v>-318.16688499999998</c:v>
                      </c:pt>
                      <c:pt idx="18">
                        <c:v>-300.28726749999998</c:v>
                      </c:pt>
                      <c:pt idx="19">
                        <c:v>-282.40764999999999</c:v>
                      </c:pt>
                      <c:pt idx="20">
                        <c:v>-264.52803249999999</c:v>
                      </c:pt>
                      <c:pt idx="21">
                        <c:v>-246.64841499999994</c:v>
                      </c:pt>
                      <c:pt idx="22">
                        <c:v>-228.76879749999995</c:v>
                      </c:pt>
                      <c:pt idx="23">
                        <c:v>-210.88918000000001</c:v>
                      </c:pt>
                      <c:pt idx="24">
                        <c:v>-193.00956249999996</c:v>
                      </c:pt>
                      <c:pt idx="25">
                        <c:v>-175.12994499999996</c:v>
                      </c:pt>
                      <c:pt idx="26">
                        <c:v>-157.25032749999997</c:v>
                      </c:pt>
                      <c:pt idx="27">
                        <c:v>-139.37070999999992</c:v>
                      </c:pt>
                      <c:pt idx="28">
                        <c:v>-121.49109249999992</c:v>
                      </c:pt>
                      <c:pt idx="29">
                        <c:v>-103.61147500000004</c:v>
                      </c:pt>
                      <c:pt idx="30">
                        <c:v>-85.731857499999933</c:v>
                      </c:pt>
                      <c:pt idx="31">
                        <c:v>-67.852239999999938</c:v>
                      </c:pt>
                      <c:pt idx="32">
                        <c:v>-49.972622499999943</c:v>
                      </c:pt>
                      <c:pt idx="33">
                        <c:v>-32.093004999999948</c:v>
                      </c:pt>
                      <c:pt idx="34">
                        <c:v>-14.213387499999953</c:v>
                      </c:pt>
                      <c:pt idx="35">
                        <c:v>3.6662300000000414</c:v>
                      </c:pt>
                      <c:pt idx="36">
                        <c:v>21.545847500000036</c:v>
                      </c:pt>
                      <c:pt idx="37">
                        <c:v>39.425465000000031</c:v>
                      </c:pt>
                      <c:pt idx="38">
                        <c:v>57.305082500000026</c:v>
                      </c:pt>
                      <c:pt idx="39">
                        <c:v>75.184700000000021</c:v>
                      </c:pt>
                      <c:pt idx="40">
                        <c:v>93.064317500000016</c:v>
                      </c:pt>
                      <c:pt idx="41">
                        <c:v>110.94393500000001</c:v>
                      </c:pt>
                      <c:pt idx="42">
                        <c:v>128.82355250000012</c:v>
                      </c:pt>
                      <c:pt idx="43">
                        <c:v>146.70317000000011</c:v>
                      </c:pt>
                      <c:pt idx="44">
                        <c:v>164.58278749999999</c:v>
                      </c:pt>
                      <c:pt idx="45">
                        <c:v>182.4624050000001</c:v>
                      </c:pt>
                      <c:pt idx="46">
                        <c:v>200.3420225000001</c:v>
                      </c:pt>
                      <c:pt idx="47">
                        <c:v>218.22163999999998</c:v>
                      </c:pt>
                      <c:pt idx="48">
                        <c:v>236.10125750000009</c:v>
                      </c:pt>
                      <c:pt idx="49">
                        <c:v>253.98087500000008</c:v>
                      </c:pt>
                      <c:pt idx="50">
                        <c:v>271.86049249999996</c:v>
                      </c:pt>
                      <c:pt idx="51">
                        <c:v>289.74011000000007</c:v>
                      </c:pt>
                      <c:pt idx="52">
                        <c:v>307.61972750000007</c:v>
                      </c:pt>
                      <c:pt idx="53">
                        <c:v>325.49934500000006</c:v>
                      </c:pt>
                      <c:pt idx="54">
                        <c:v>343.37896250000006</c:v>
                      </c:pt>
                      <c:pt idx="55">
                        <c:v>361.25858000000017</c:v>
                      </c:pt>
                      <c:pt idx="56">
                        <c:v>379.13819750000005</c:v>
                      </c:pt>
                      <c:pt idx="57">
                        <c:v>397.01781500000016</c:v>
                      </c:pt>
                      <c:pt idx="58">
                        <c:v>414.89743250000015</c:v>
                      </c:pt>
                      <c:pt idx="59">
                        <c:v>432.77704999999992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20E-49C4-A4BE-3CAA9430870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hotels'!$O$13</c15:sqref>
                        </c15:formulaRef>
                      </c:ext>
                    </c:extLst>
                    <c:strCache>
                      <c:ptCount val="1"/>
                      <c:pt idx="0">
                        <c:v>Bow Street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hotels'!$P$13:$BW$13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-653.6122775</c:v>
                      </c:pt>
                      <c:pt idx="1">
                        <c:v>-627.22455500000001</c:v>
                      </c:pt>
                      <c:pt idx="2">
                        <c:v>-600.83683250000001</c:v>
                      </c:pt>
                      <c:pt idx="3">
                        <c:v>-574.44911000000002</c:v>
                      </c:pt>
                      <c:pt idx="4">
                        <c:v>-548.06138750000002</c:v>
                      </c:pt>
                      <c:pt idx="5">
                        <c:v>-521.67366500000003</c:v>
                      </c:pt>
                      <c:pt idx="6">
                        <c:v>-495.28594250000003</c:v>
                      </c:pt>
                      <c:pt idx="7">
                        <c:v>-468.89822000000004</c:v>
                      </c:pt>
                      <c:pt idx="8">
                        <c:v>-442.51049749999999</c:v>
                      </c:pt>
                      <c:pt idx="9">
                        <c:v>-416.12277499999999</c:v>
                      </c:pt>
                      <c:pt idx="10">
                        <c:v>-389.73505249999999</c:v>
                      </c:pt>
                      <c:pt idx="11">
                        <c:v>-363.34733</c:v>
                      </c:pt>
                      <c:pt idx="12">
                        <c:v>-336.95960749999995</c:v>
                      </c:pt>
                      <c:pt idx="13">
                        <c:v>-310.57188500000001</c:v>
                      </c:pt>
                      <c:pt idx="14">
                        <c:v>-284.18416250000001</c:v>
                      </c:pt>
                      <c:pt idx="15">
                        <c:v>-257.79644000000002</c:v>
                      </c:pt>
                      <c:pt idx="16">
                        <c:v>-231.40871749999997</c:v>
                      </c:pt>
                      <c:pt idx="17">
                        <c:v>-205.02099499999997</c:v>
                      </c:pt>
                      <c:pt idx="18">
                        <c:v>-178.63327250000003</c:v>
                      </c:pt>
                      <c:pt idx="19">
                        <c:v>-152.24554999999998</c:v>
                      </c:pt>
                      <c:pt idx="20">
                        <c:v>-125.85782749999998</c:v>
                      </c:pt>
                      <c:pt idx="21">
                        <c:v>-99.47010499999999</c:v>
                      </c:pt>
                      <c:pt idx="22">
                        <c:v>-73.082382499999994</c:v>
                      </c:pt>
                      <c:pt idx="23">
                        <c:v>-46.694659999999999</c:v>
                      </c:pt>
                      <c:pt idx="24">
                        <c:v>-20.306937500000004</c:v>
                      </c:pt>
                      <c:pt idx="25">
                        <c:v>6.0807850000001054</c:v>
                      </c:pt>
                      <c:pt idx="26">
                        <c:v>32.468507499999987</c:v>
                      </c:pt>
                      <c:pt idx="27">
                        <c:v>58.856229999999982</c:v>
                      </c:pt>
                      <c:pt idx="28">
                        <c:v>85.243952499999978</c:v>
                      </c:pt>
                      <c:pt idx="29">
                        <c:v>111.63167499999997</c:v>
                      </c:pt>
                      <c:pt idx="30">
                        <c:v>138.01939749999997</c:v>
                      </c:pt>
                      <c:pt idx="31">
                        <c:v>164.40711999999996</c:v>
                      </c:pt>
                      <c:pt idx="32">
                        <c:v>190.79484250000007</c:v>
                      </c:pt>
                      <c:pt idx="33">
                        <c:v>217.18256500000007</c:v>
                      </c:pt>
                      <c:pt idx="34">
                        <c:v>243.57028750000006</c:v>
                      </c:pt>
                      <c:pt idx="35">
                        <c:v>269.95801000000006</c:v>
                      </c:pt>
                      <c:pt idx="36">
                        <c:v>296.34573249999994</c:v>
                      </c:pt>
                      <c:pt idx="37">
                        <c:v>322.73345499999994</c:v>
                      </c:pt>
                      <c:pt idx="38">
                        <c:v>349.12117749999993</c:v>
                      </c:pt>
                      <c:pt idx="39">
                        <c:v>375.50890000000004</c:v>
                      </c:pt>
                      <c:pt idx="40">
                        <c:v>401.89662249999992</c:v>
                      </c:pt>
                      <c:pt idx="41">
                        <c:v>428.28434500000003</c:v>
                      </c:pt>
                      <c:pt idx="42">
                        <c:v>454.67206750000014</c:v>
                      </c:pt>
                      <c:pt idx="43">
                        <c:v>481.05979000000002</c:v>
                      </c:pt>
                      <c:pt idx="44">
                        <c:v>507.44751250000013</c:v>
                      </c:pt>
                      <c:pt idx="45">
                        <c:v>533.83523500000001</c:v>
                      </c:pt>
                      <c:pt idx="46">
                        <c:v>560.22295750000012</c:v>
                      </c:pt>
                      <c:pt idx="47">
                        <c:v>586.61068</c:v>
                      </c:pt>
                      <c:pt idx="48">
                        <c:v>612.99840250000011</c:v>
                      </c:pt>
                      <c:pt idx="49">
                        <c:v>639.38612499999999</c:v>
                      </c:pt>
                      <c:pt idx="50">
                        <c:v>665.7738475000001</c:v>
                      </c:pt>
                      <c:pt idx="51">
                        <c:v>692.16157000000021</c:v>
                      </c:pt>
                      <c:pt idx="52">
                        <c:v>718.54929250000009</c:v>
                      </c:pt>
                      <c:pt idx="53">
                        <c:v>744.93701499999997</c:v>
                      </c:pt>
                      <c:pt idx="54">
                        <c:v>771.32473749999986</c:v>
                      </c:pt>
                      <c:pt idx="55">
                        <c:v>797.71245999999996</c:v>
                      </c:pt>
                      <c:pt idx="56">
                        <c:v>824.10018250000007</c:v>
                      </c:pt>
                      <c:pt idx="57">
                        <c:v>850.48790499999996</c:v>
                      </c:pt>
                      <c:pt idx="58">
                        <c:v>876.87562750000006</c:v>
                      </c:pt>
                      <c:pt idx="59">
                        <c:v>903.26334999999995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20E-49C4-A4BE-3CAA9430870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hotels'!$O$14</c15:sqref>
                        </c15:formulaRef>
                      </c:ext>
                    </c:extLst>
                    <c:strCache>
                      <c:ptCount val="1"/>
                      <c:pt idx="0">
                        <c:v>Marlborough Street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hotels'!$P$14:$BW$14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-652.30276900000001</c:v>
                      </c:pt>
                      <c:pt idx="1">
                        <c:v>-624.60553800000002</c:v>
                      </c:pt>
                      <c:pt idx="2">
                        <c:v>-596.90830700000004</c:v>
                      </c:pt>
                      <c:pt idx="3">
                        <c:v>-569.21107600000005</c:v>
                      </c:pt>
                      <c:pt idx="4">
                        <c:v>-541.51384499999995</c:v>
                      </c:pt>
                      <c:pt idx="5">
                        <c:v>-513.81661399999996</c:v>
                      </c:pt>
                      <c:pt idx="6">
                        <c:v>-486.11938299999997</c:v>
                      </c:pt>
                      <c:pt idx="7">
                        <c:v>-458.42215199999998</c:v>
                      </c:pt>
                      <c:pt idx="8">
                        <c:v>-430.72492099999999</c:v>
                      </c:pt>
                      <c:pt idx="9">
                        <c:v>-403.02768999999995</c:v>
                      </c:pt>
                      <c:pt idx="10">
                        <c:v>-375.33045899999996</c:v>
                      </c:pt>
                      <c:pt idx="11">
                        <c:v>-347.63322799999997</c:v>
                      </c:pt>
                      <c:pt idx="12">
                        <c:v>-319.93599699999999</c:v>
                      </c:pt>
                      <c:pt idx="13">
                        <c:v>-292.238766</c:v>
                      </c:pt>
                      <c:pt idx="14">
                        <c:v>-264.54153500000001</c:v>
                      </c:pt>
                      <c:pt idx="15">
                        <c:v>-236.84430399999997</c:v>
                      </c:pt>
                      <c:pt idx="16">
                        <c:v>-209.14707299999998</c:v>
                      </c:pt>
                      <c:pt idx="17">
                        <c:v>-181.44984199999993</c:v>
                      </c:pt>
                      <c:pt idx="18">
                        <c:v>-153.752611</c:v>
                      </c:pt>
                      <c:pt idx="19">
                        <c:v>-126.0553799999999</c:v>
                      </c:pt>
                      <c:pt idx="20">
                        <c:v>-98.358149000000026</c:v>
                      </c:pt>
                      <c:pt idx="21">
                        <c:v>-70.660917999999924</c:v>
                      </c:pt>
                      <c:pt idx="22">
                        <c:v>-42.96368700000005</c:v>
                      </c:pt>
                      <c:pt idx="23">
                        <c:v>-15.266455999999948</c:v>
                      </c:pt>
                      <c:pt idx="24">
                        <c:v>12.430774999999926</c:v>
                      </c:pt>
                      <c:pt idx="25">
                        <c:v>40.128006000000028</c:v>
                      </c:pt>
                      <c:pt idx="26">
                        <c:v>67.825237000000016</c:v>
                      </c:pt>
                      <c:pt idx="27">
                        <c:v>95.522468000000003</c:v>
                      </c:pt>
                      <c:pt idx="28">
                        <c:v>123.21969899999999</c:v>
                      </c:pt>
                      <c:pt idx="29">
                        <c:v>150.91692999999998</c:v>
                      </c:pt>
                      <c:pt idx="30">
                        <c:v>178.61416099999997</c:v>
                      </c:pt>
                      <c:pt idx="31">
                        <c:v>206.31139200000007</c:v>
                      </c:pt>
                      <c:pt idx="32">
                        <c:v>234.00862300000006</c:v>
                      </c:pt>
                      <c:pt idx="33">
                        <c:v>261.70585400000004</c:v>
                      </c:pt>
                      <c:pt idx="34">
                        <c:v>289.40308499999992</c:v>
                      </c:pt>
                      <c:pt idx="35">
                        <c:v>317.10031600000013</c:v>
                      </c:pt>
                      <c:pt idx="36">
                        <c:v>344.79754700000012</c:v>
                      </c:pt>
                      <c:pt idx="37">
                        <c:v>372.494778</c:v>
                      </c:pt>
                      <c:pt idx="38">
                        <c:v>400.19200899999987</c:v>
                      </c:pt>
                      <c:pt idx="39">
                        <c:v>427.8892400000002</c:v>
                      </c:pt>
                      <c:pt idx="40">
                        <c:v>455.58647100000007</c:v>
                      </c:pt>
                      <c:pt idx="41">
                        <c:v>483.28370199999995</c:v>
                      </c:pt>
                      <c:pt idx="42">
                        <c:v>510.98093299999982</c:v>
                      </c:pt>
                      <c:pt idx="43">
                        <c:v>538.67816400000015</c:v>
                      </c:pt>
                      <c:pt idx="44">
                        <c:v>566.37539500000003</c:v>
                      </c:pt>
                      <c:pt idx="45">
                        <c:v>594.0726259999999</c:v>
                      </c:pt>
                      <c:pt idx="46">
                        <c:v>621.769857</c:v>
                      </c:pt>
                      <c:pt idx="47">
                        <c:v>649.4670880000001</c:v>
                      </c:pt>
                      <c:pt idx="48">
                        <c:v>677.16431899999998</c:v>
                      </c:pt>
                      <c:pt idx="49">
                        <c:v>704.86154999999985</c:v>
                      </c:pt>
                      <c:pt idx="50">
                        <c:v>732.55878100000018</c:v>
                      </c:pt>
                      <c:pt idx="51">
                        <c:v>760.25601200000006</c:v>
                      </c:pt>
                      <c:pt idx="52">
                        <c:v>787.95324299999993</c:v>
                      </c:pt>
                      <c:pt idx="53">
                        <c:v>815.65047400000003</c:v>
                      </c:pt>
                      <c:pt idx="54">
                        <c:v>843.34770500000013</c:v>
                      </c:pt>
                      <c:pt idx="55">
                        <c:v>871.04493600000001</c:v>
                      </c:pt>
                      <c:pt idx="56">
                        <c:v>898.74216700000011</c:v>
                      </c:pt>
                      <c:pt idx="57">
                        <c:v>926.43939799999998</c:v>
                      </c:pt>
                      <c:pt idx="58">
                        <c:v>954.13662900000008</c:v>
                      </c:pt>
                      <c:pt idx="59">
                        <c:v>981.83385999999996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20E-49C4-A4BE-3CAA9430870C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hotels'!$O$16</c15:sqref>
                        </c15:formulaRef>
                      </c:ext>
                    </c:extLst>
                    <c:strCache>
                      <c:ptCount val="1"/>
                      <c:pt idx="0">
                        <c:v>Strand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hotels'!$P$16:$BW$16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-940.53801850000002</c:v>
                      </c:pt>
                      <c:pt idx="1">
                        <c:v>-911.07603700000004</c:v>
                      </c:pt>
                      <c:pt idx="2">
                        <c:v>-881.61405549999995</c:v>
                      </c:pt>
                      <c:pt idx="3">
                        <c:v>-852.15207399999997</c:v>
                      </c:pt>
                      <c:pt idx="4">
                        <c:v>-822.69009249999999</c:v>
                      </c:pt>
                      <c:pt idx="5">
                        <c:v>-793.22811100000001</c:v>
                      </c:pt>
                      <c:pt idx="6">
                        <c:v>-763.76612950000003</c:v>
                      </c:pt>
                      <c:pt idx="7">
                        <c:v>-734.30414799999994</c:v>
                      </c:pt>
                      <c:pt idx="8">
                        <c:v>-704.84216650000008</c:v>
                      </c:pt>
                      <c:pt idx="9">
                        <c:v>-675.38018499999998</c:v>
                      </c:pt>
                      <c:pt idx="10">
                        <c:v>-645.9182035</c:v>
                      </c:pt>
                      <c:pt idx="11">
                        <c:v>-616.45622200000003</c:v>
                      </c:pt>
                      <c:pt idx="12">
                        <c:v>-586.99424050000005</c:v>
                      </c:pt>
                      <c:pt idx="13">
                        <c:v>-557.53225900000007</c:v>
                      </c:pt>
                      <c:pt idx="14">
                        <c:v>-528.07027749999997</c:v>
                      </c:pt>
                      <c:pt idx="15">
                        <c:v>-498.608296</c:v>
                      </c:pt>
                      <c:pt idx="16">
                        <c:v>-469.14631450000002</c:v>
                      </c:pt>
                      <c:pt idx="17">
                        <c:v>-439.68433300000004</c:v>
                      </c:pt>
                      <c:pt idx="18">
                        <c:v>-410.22235150000006</c:v>
                      </c:pt>
                      <c:pt idx="19">
                        <c:v>-380.76037000000008</c:v>
                      </c:pt>
                      <c:pt idx="20">
                        <c:v>-351.29838849999999</c:v>
                      </c:pt>
                      <c:pt idx="21">
                        <c:v>-321.83640700000001</c:v>
                      </c:pt>
                      <c:pt idx="22">
                        <c:v>-292.37442550000003</c:v>
                      </c:pt>
                      <c:pt idx="23">
                        <c:v>-262.91244400000005</c:v>
                      </c:pt>
                      <c:pt idx="24">
                        <c:v>-233.45046250000007</c:v>
                      </c:pt>
                      <c:pt idx="25">
                        <c:v>-203.98848100000009</c:v>
                      </c:pt>
                      <c:pt idx="26">
                        <c:v>-174.52649950000011</c:v>
                      </c:pt>
                      <c:pt idx="27">
                        <c:v>-145.06451800000002</c:v>
                      </c:pt>
                      <c:pt idx="28">
                        <c:v>-115.60253650000004</c:v>
                      </c:pt>
                      <c:pt idx="29">
                        <c:v>-86.140555000000063</c:v>
                      </c:pt>
                      <c:pt idx="30">
                        <c:v>-56.678573500000084</c:v>
                      </c:pt>
                      <c:pt idx="31">
                        <c:v>-27.216591999999991</c:v>
                      </c:pt>
                      <c:pt idx="32">
                        <c:v>2.2453894999999875</c:v>
                      </c:pt>
                      <c:pt idx="33">
                        <c:v>31.707370999999966</c:v>
                      </c:pt>
                      <c:pt idx="34">
                        <c:v>61.169352499999832</c:v>
                      </c:pt>
                      <c:pt idx="35">
                        <c:v>90.631333999999924</c:v>
                      </c:pt>
                      <c:pt idx="36">
                        <c:v>120.09331550000002</c:v>
                      </c:pt>
                      <c:pt idx="37">
                        <c:v>149.55529699999988</c:v>
                      </c:pt>
                      <c:pt idx="38">
                        <c:v>179.01727849999997</c:v>
                      </c:pt>
                      <c:pt idx="39">
                        <c:v>208.47925999999984</c:v>
                      </c:pt>
                      <c:pt idx="40">
                        <c:v>237.94124149999993</c:v>
                      </c:pt>
                      <c:pt idx="41">
                        <c:v>267.40322300000003</c:v>
                      </c:pt>
                      <c:pt idx="42">
                        <c:v>296.86520449999989</c:v>
                      </c:pt>
                      <c:pt idx="43">
                        <c:v>326.32718599999998</c:v>
                      </c:pt>
                      <c:pt idx="44">
                        <c:v>355.78916749999985</c:v>
                      </c:pt>
                      <c:pt idx="45">
                        <c:v>385.25114899999994</c:v>
                      </c:pt>
                      <c:pt idx="46">
                        <c:v>414.71313049999981</c:v>
                      </c:pt>
                      <c:pt idx="47">
                        <c:v>444.1751119999999</c:v>
                      </c:pt>
                      <c:pt idx="48">
                        <c:v>473.63709349999999</c:v>
                      </c:pt>
                      <c:pt idx="49">
                        <c:v>503.09907499999986</c:v>
                      </c:pt>
                      <c:pt idx="50">
                        <c:v>532.56105649999995</c:v>
                      </c:pt>
                      <c:pt idx="51">
                        <c:v>562.02303799999981</c:v>
                      </c:pt>
                      <c:pt idx="52">
                        <c:v>591.48501949999991</c:v>
                      </c:pt>
                      <c:pt idx="53">
                        <c:v>620.94700099999977</c:v>
                      </c:pt>
                      <c:pt idx="54">
                        <c:v>650.40898249999987</c:v>
                      </c:pt>
                      <c:pt idx="55">
                        <c:v>679.87096399999996</c:v>
                      </c:pt>
                      <c:pt idx="56">
                        <c:v>709.33294549999982</c:v>
                      </c:pt>
                      <c:pt idx="57">
                        <c:v>738.79492699999992</c:v>
                      </c:pt>
                      <c:pt idx="58">
                        <c:v>768.25690849999978</c:v>
                      </c:pt>
                      <c:pt idx="59">
                        <c:v>797.71888999999987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0E-49C4-A4BE-3CAA9430870C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hotels'!$O$17</c15:sqref>
                        </c15:formulaRef>
                      </c:ext>
                    </c:extLst>
                    <c:strCache>
                      <c:ptCount val="1"/>
                      <c:pt idx="0">
                        <c:v>Fleet Street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hotels'!$P$17:$BW$17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-941.47654</c:v>
                      </c:pt>
                      <c:pt idx="1">
                        <c:v>-912.95308</c:v>
                      </c:pt>
                      <c:pt idx="2">
                        <c:v>-884.42962</c:v>
                      </c:pt>
                      <c:pt idx="3">
                        <c:v>-855.90616</c:v>
                      </c:pt>
                      <c:pt idx="4">
                        <c:v>-827.3827</c:v>
                      </c:pt>
                      <c:pt idx="5">
                        <c:v>-798.85924</c:v>
                      </c:pt>
                      <c:pt idx="6">
                        <c:v>-770.33578</c:v>
                      </c:pt>
                      <c:pt idx="7">
                        <c:v>-741.81232</c:v>
                      </c:pt>
                      <c:pt idx="8">
                        <c:v>-713.28886</c:v>
                      </c:pt>
                      <c:pt idx="9">
                        <c:v>-684.7654</c:v>
                      </c:pt>
                      <c:pt idx="10">
                        <c:v>-656.24194</c:v>
                      </c:pt>
                      <c:pt idx="11">
                        <c:v>-627.71848</c:v>
                      </c:pt>
                      <c:pt idx="12">
                        <c:v>-599.19502</c:v>
                      </c:pt>
                      <c:pt idx="13">
                        <c:v>-570.67156</c:v>
                      </c:pt>
                      <c:pt idx="14">
                        <c:v>-542.1481</c:v>
                      </c:pt>
                      <c:pt idx="15">
                        <c:v>-513.62464</c:v>
                      </c:pt>
                      <c:pt idx="16">
                        <c:v>-485.10118</c:v>
                      </c:pt>
                      <c:pt idx="17">
                        <c:v>-456.57772</c:v>
                      </c:pt>
                      <c:pt idx="18">
                        <c:v>-428.05426</c:v>
                      </c:pt>
                      <c:pt idx="19">
                        <c:v>-399.5308</c:v>
                      </c:pt>
                      <c:pt idx="20">
                        <c:v>-371.00734</c:v>
                      </c:pt>
                      <c:pt idx="21">
                        <c:v>-342.48388</c:v>
                      </c:pt>
                      <c:pt idx="22">
                        <c:v>-313.96042</c:v>
                      </c:pt>
                      <c:pt idx="23">
                        <c:v>-285.43696</c:v>
                      </c:pt>
                      <c:pt idx="24">
                        <c:v>-256.9135</c:v>
                      </c:pt>
                      <c:pt idx="25">
                        <c:v>-228.39004</c:v>
                      </c:pt>
                      <c:pt idx="26">
                        <c:v>-199.86658</c:v>
                      </c:pt>
                      <c:pt idx="27">
                        <c:v>-171.34312</c:v>
                      </c:pt>
                      <c:pt idx="28">
                        <c:v>-142.81966</c:v>
                      </c:pt>
                      <c:pt idx="29">
                        <c:v>-114.2962</c:v>
                      </c:pt>
                      <c:pt idx="30">
                        <c:v>-85.772739999999999</c:v>
                      </c:pt>
                      <c:pt idx="31">
                        <c:v>-57.249279999999999</c:v>
                      </c:pt>
                      <c:pt idx="32">
                        <c:v>-28.725819999999999</c:v>
                      </c:pt>
                      <c:pt idx="33">
                        <c:v>-0.20235999999999876</c:v>
                      </c:pt>
                      <c:pt idx="34">
                        <c:v>28.321100000000001</c:v>
                      </c:pt>
                      <c:pt idx="35">
                        <c:v>56.844560000000001</c:v>
                      </c:pt>
                      <c:pt idx="36">
                        <c:v>85.368020000000115</c:v>
                      </c:pt>
                      <c:pt idx="37">
                        <c:v>113.89148</c:v>
                      </c:pt>
                      <c:pt idx="38">
                        <c:v>142.41494000000012</c:v>
                      </c:pt>
                      <c:pt idx="39">
                        <c:v>170.9384</c:v>
                      </c:pt>
                      <c:pt idx="40">
                        <c:v>199.46186000000012</c:v>
                      </c:pt>
                      <c:pt idx="41">
                        <c:v>227.98532</c:v>
                      </c:pt>
                      <c:pt idx="42">
                        <c:v>256.50878000000012</c:v>
                      </c:pt>
                      <c:pt idx="43">
                        <c:v>285.03224</c:v>
                      </c:pt>
                      <c:pt idx="44">
                        <c:v>313.55570000000012</c:v>
                      </c:pt>
                      <c:pt idx="45">
                        <c:v>342.07916</c:v>
                      </c:pt>
                      <c:pt idx="46">
                        <c:v>370.60262000000012</c:v>
                      </c:pt>
                      <c:pt idx="47">
                        <c:v>399.12608</c:v>
                      </c:pt>
                      <c:pt idx="48">
                        <c:v>427.64954000000012</c:v>
                      </c:pt>
                      <c:pt idx="49">
                        <c:v>456.173</c:v>
                      </c:pt>
                      <c:pt idx="50">
                        <c:v>484.69646000000012</c:v>
                      </c:pt>
                      <c:pt idx="51">
                        <c:v>513.21992</c:v>
                      </c:pt>
                      <c:pt idx="52">
                        <c:v>541.74338000000012</c:v>
                      </c:pt>
                      <c:pt idx="53">
                        <c:v>570.26684</c:v>
                      </c:pt>
                      <c:pt idx="54">
                        <c:v>598.79030000000012</c:v>
                      </c:pt>
                      <c:pt idx="55">
                        <c:v>627.31376</c:v>
                      </c:pt>
                      <c:pt idx="56">
                        <c:v>655.83722000000012</c:v>
                      </c:pt>
                      <c:pt idx="57">
                        <c:v>684.36068</c:v>
                      </c:pt>
                      <c:pt idx="58">
                        <c:v>712.88414000000012</c:v>
                      </c:pt>
                      <c:pt idx="59">
                        <c:v>741.4076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820E-49C4-A4BE-3CAA9430870C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hotels'!$O$19</c15:sqref>
                        </c15:formulaRef>
                      </c:ext>
                    </c:extLst>
                    <c:strCache>
                      <c:ptCount val="1"/>
                      <c:pt idx="0">
                        <c:v>Fenchurch St. Station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hotels'!$P$19:$BW$19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-194.553854</c:v>
                      </c:pt>
                      <c:pt idx="1">
                        <c:v>-189.107708</c:v>
                      </c:pt>
                      <c:pt idx="2">
                        <c:v>-183.661562</c:v>
                      </c:pt>
                      <c:pt idx="3">
                        <c:v>-178.215416</c:v>
                      </c:pt>
                      <c:pt idx="4">
                        <c:v>-172.76927000000001</c:v>
                      </c:pt>
                      <c:pt idx="5">
                        <c:v>-167.32312400000001</c:v>
                      </c:pt>
                      <c:pt idx="6">
                        <c:v>-161.87697800000001</c:v>
                      </c:pt>
                      <c:pt idx="7">
                        <c:v>-156.43083200000001</c:v>
                      </c:pt>
                      <c:pt idx="8">
                        <c:v>-150.98468600000001</c:v>
                      </c:pt>
                      <c:pt idx="9">
                        <c:v>-145.53854000000001</c:v>
                      </c:pt>
                      <c:pt idx="10">
                        <c:v>-140.09239400000001</c:v>
                      </c:pt>
                      <c:pt idx="11">
                        <c:v>-134.64624800000001</c:v>
                      </c:pt>
                      <c:pt idx="12">
                        <c:v>-129.20010200000002</c:v>
                      </c:pt>
                      <c:pt idx="13">
                        <c:v>-123.753956</c:v>
                      </c:pt>
                      <c:pt idx="14">
                        <c:v>-118.30780999999999</c:v>
                      </c:pt>
                      <c:pt idx="15">
                        <c:v>-112.86166399999999</c:v>
                      </c:pt>
                      <c:pt idx="16">
                        <c:v>-107.41551799999999</c:v>
                      </c:pt>
                      <c:pt idx="17">
                        <c:v>-101.96937199999999</c:v>
                      </c:pt>
                      <c:pt idx="18">
                        <c:v>-96.52322599999998</c:v>
                      </c:pt>
                      <c:pt idx="19">
                        <c:v>-91.077079999999995</c:v>
                      </c:pt>
                      <c:pt idx="20">
                        <c:v>-85.630933999999996</c:v>
                      </c:pt>
                      <c:pt idx="21">
                        <c:v>-80.184787999999998</c:v>
                      </c:pt>
                      <c:pt idx="22">
                        <c:v>-74.738641999999999</c:v>
                      </c:pt>
                      <c:pt idx="23">
                        <c:v>-69.292496</c:v>
                      </c:pt>
                      <c:pt idx="24">
                        <c:v>-63.846349999999973</c:v>
                      </c:pt>
                      <c:pt idx="25">
                        <c:v>-58.400204000000002</c:v>
                      </c:pt>
                      <c:pt idx="26">
                        <c:v>-52.954058000000003</c:v>
                      </c:pt>
                      <c:pt idx="27">
                        <c:v>-47.507912000000005</c:v>
                      </c:pt>
                      <c:pt idx="28">
                        <c:v>-42.061766000000006</c:v>
                      </c:pt>
                      <c:pt idx="29">
                        <c:v>-36.615619999999979</c:v>
                      </c:pt>
                      <c:pt idx="30">
                        <c:v>-31.16947399999998</c:v>
                      </c:pt>
                      <c:pt idx="31">
                        <c:v>-25.723327999999981</c:v>
                      </c:pt>
                      <c:pt idx="32">
                        <c:v>-20.277181999999982</c:v>
                      </c:pt>
                      <c:pt idx="33">
                        <c:v>-14.831035999999983</c:v>
                      </c:pt>
                      <c:pt idx="34">
                        <c:v>-9.3848899999999844</c:v>
                      </c:pt>
                      <c:pt idx="35">
                        <c:v>-3.9387439999999856</c:v>
                      </c:pt>
                      <c:pt idx="36">
                        <c:v>1.5074020000000132</c:v>
                      </c:pt>
                      <c:pt idx="37">
                        <c:v>6.9535480000000405</c:v>
                      </c:pt>
                      <c:pt idx="38">
                        <c:v>12.399694000000011</c:v>
                      </c:pt>
                      <c:pt idx="39">
                        <c:v>17.84584000000001</c:v>
                      </c:pt>
                      <c:pt idx="40">
                        <c:v>23.291986000000009</c:v>
                      </c:pt>
                      <c:pt idx="41">
                        <c:v>28.738132000000007</c:v>
                      </c:pt>
                      <c:pt idx="42">
                        <c:v>34.184278000000035</c:v>
                      </c:pt>
                      <c:pt idx="43">
                        <c:v>39.630424000000005</c:v>
                      </c:pt>
                      <c:pt idx="44">
                        <c:v>45.076570000000032</c:v>
                      </c:pt>
                      <c:pt idx="45">
                        <c:v>50.522716000000003</c:v>
                      </c:pt>
                      <c:pt idx="46">
                        <c:v>55.96886200000003</c:v>
                      </c:pt>
                      <c:pt idx="47">
                        <c:v>61.415008</c:v>
                      </c:pt>
                      <c:pt idx="48">
                        <c:v>66.861153999999999</c:v>
                      </c:pt>
                      <c:pt idx="49">
                        <c:v>72.307300000000055</c:v>
                      </c:pt>
                      <c:pt idx="50">
                        <c:v>77.753445999999997</c:v>
                      </c:pt>
                      <c:pt idx="51">
                        <c:v>83.199591999999996</c:v>
                      </c:pt>
                      <c:pt idx="52">
                        <c:v>88.645737999999994</c:v>
                      </c:pt>
                      <c:pt idx="53">
                        <c:v>94.091883999999993</c:v>
                      </c:pt>
                      <c:pt idx="54">
                        <c:v>99.538030000000049</c:v>
                      </c:pt>
                      <c:pt idx="55">
                        <c:v>104.98417599999999</c:v>
                      </c:pt>
                      <c:pt idx="56">
                        <c:v>110.43032200000005</c:v>
                      </c:pt>
                      <c:pt idx="57">
                        <c:v>115.87646799999999</c:v>
                      </c:pt>
                      <c:pt idx="58">
                        <c:v>121.32261400000004</c:v>
                      </c:pt>
                      <c:pt idx="59">
                        <c:v>126.76876000000004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820E-49C4-A4BE-3CAA9430870C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hotels'!$O$20</c15:sqref>
                        </c15:formulaRef>
                      </c:ext>
                    </c:extLst>
                    <c:strCache>
                      <c:ptCount val="1"/>
                      <c:pt idx="0">
                        <c:v>Leichester Square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hotels'!$P$20:$BW$20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-978.65078149999999</c:v>
                      </c:pt>
                      <c:pt idx="1">
                        <c:v>-947.30156299999999</c:v>
                      </c:pt>
                      <c:pt idx="2">
                        <c:v>-915.95234449999998</c:v>
                      </c:pt>
                      <c:pt idx="3">
                        <c:v>-884.60312599999997</c:v>
                      </c:pt>
                      <c:pt idx="4">
                        <c:v>-853.25390749999997</c:v>
                      </c:pt>
                      <c:pt idx="5">
                        <c:v>-821.90468899999996</c:v>
                      </c:pt>
                      <c:pt idx="6">
                        <c:v>-790.55547049999996</c:v>
                      </c:pt>
                      <c:pt idx="7">
                        <c:v>-759.20625199999995</c:v>
                      </c:pt>
                      <c:pt idx="8">
                        <c:v>-727.85703349999994</c:v>
                      </c:pt>
                      <c:pt idx="9">
                        <c:v>-696.50781499999994</c:v>
                      </c:pt>
                      <c:pt idx="10">
                        <c:v>-665.15859649999993</c:v>
                      </c:pt>
                      <c:pt idx="11">
                        <c:v>-633.80937800000004</c:v>
                      </c:pt>
                      <c:pt idx="12">
                        <c:v>-602.46015949999992</c:v>
                      </c:pt>
                      <c:pt idx="13">
                        <c:v>-571.11094099999991</c:v>
                      </c:pt>
                      <c:pt idx="14">
                        <c:v>-539.76172250000002</c:v>
                      </c:pt>
                      <c:pt idx="15">
                        <c:v>-508.41250400000001</c:v>
                      </c:pt>
                      <c:pt idx="16">
                        <c:v>-477.06328550000001</c:v>
                      </c:pt>
                      <c:pt idx="17">
                        <c:v>-445.714067</c:v>
                      </c:pt>
                      <c:pt idx="18">
                        <c:v>-414.36484849999999</c:v>
                      </c:pt>
                      <c:pt idx="19">
                        <c:v>-383.01562999999999</c:v>
                      </c:pt>
                      <c:pt idx="20">
                        <c:v>-351.66641149999998</c:v>
                      </c:pt>
                      <c:pt idx="21">
                        <c:v>-320.31719299999997</c:v>
                      </c:pt>
                      <c:pt idx="22">
                        <c:v>-288.96797450000008</c:v>
                      </c:pt>
                      <c:pt idx="23">
                        <c:v>-257.61875600000008</c:v>
                      </c:pt>
                      <c:pt idx="24">
                        <c:v>-226.26953749999996</c:v>
                      </c:pt>
                      <c:pt idx="25">
                        <c:v>-194.92031899999995</c:v>
                      </c:pt>
                      <c:pt idx="26">
                        <c:v>-163.57110049999994</c:v>
                      </c:pt>
                      <c:pt idx="27">
                        <c:v>-132.22188199999994</c:v>
                      </c:pt>
                      <c:pt idx="28">
                        <c:v>-100.87266350000004</c:v>
                      </c:pt>
                      <c:pt idx="29">
                        <c:v>-69.523445000000038</c:v>
                      </c:pt>
                      <c:pt idx="30">
                        <c:v>-38.174226500000032</c:v>
                      </c:pt>
                      <c:pt idx="31">
                        <c:v>-6.8250080000000253</c:v>
                      </c:pt>
                      <c:pt idx="32">
                        <c:v>24.524210499999981</c:v>
                      </c:pt>
                      <c:pt idx="33">
                        <c:v>55.873428999999987</c:v>
                      </c:pt>
                      <c:pt idx="34">
                        <c:v>87.222647499999994</c:v>
                      </c:pt>
                      <c:pt idx="35">
                        <c:v>118.571866</c:v>
                      </c:pt>
                      <c:pt idx="36">
                        <c:v>149.92108450000001</c:v>
                      </c:pt>
                      <c:pt idx="37">
                        <c:v>181.27030300000001</c:v>
                      </c:pt>
                      <c:pt idx="38">
                        <c:v>212.61952150000002</c:v>
                      </c:pt>
                      <c:pt idx="39">
                        <c:v>243.96874000000003</c:v>
                      </c:pt>
                      <c:pt idx="40">
                        <c:v>275.31795850000003</c:v>
                      </c:pt>
                      <c:pt idx="41">
                        <c:v>306.66717700000004</c:v>
                      </c:pt>
                      <c:pt idx="42">
                        <c:v>338.01639550000004</c:v>
                      </c:pt>
                      <c:pt idx="43">
                        <c:v>369.36561400000005</c:v>
                      </c:pt>
                      <c:pt idx="44">
                        <c:v>400.71483249999983</c:v>
                      </c:pt>
                      <c:pt idx="45">
                        <c:v>432.06405099999984</c:v>
                      </c:pt>
                      <c:pt idx="46">
                        <c:v>463.41326949999984</c:v>
                      </c:pt>
                      <c:pt idx="47">
                        <c:v>494.76248799999985</c:v>
                      </c:pt>
                      <c:pt idx="48">
                        <c:v>526.11170649999985</c:v>
                      </c:pt>
                      <c:pt idx="49">
                        <c:v>557.46092500000009</c:v>
                      </c:pt>
                      <c:pt idx="50">
                        <c:v>588.81014350000009</c:v>
                      </c:pt>
                      <c:pt idx="51">
                        <c:v>620.1593620000001</c:v>
                      </c:pt>
                      <c:pt idx="52">
                        <c:v>651.50858050000011</c:v>
                      </c:pt>
                      <c:pt idx="53">
                        <c:v>682.85779900000011</c:v>
                      </c:pt>
                      <c:pt idx="54">
                        <c:v>714.20701750000012</c:v>
                      </c:pt>
                      <c:pt idx="55">
                        <c:v>745.55623600000013</c:v>
                      </c:pt>
                      <c:pt idx="56">
                        <c:v>776.90545450000013</c:v>
                      </c:pt>
                      <c:pt idx="57">
                        <c:v>808.25467299999991</c:v>
                      </c:pt>
                      <c:pt idx="58">
                        <c:v>839.60389149999992</c:v>
                      </c:pt>
                      <c:pt idx="59">
                        <c:v>870.95310999999992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820E-49C4-A4BE-3CAA9430870C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hotels'!$O$21</c15:sqref>
                        </c15:formulaRef>
                      </c:ext>
                    </c:extLst>
                    <c:strCache>
                      <c:ptCount val="1"/>
                      <c:pt idx="0">
                        <c:v>Coventry Street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hotels'!$P$21:$BW$21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-978.93033500000001</c:v>
                      </c:pt>
                      <c:pt idx="1">
                        <c:v>-947.86067000000003</c:v>
                      </c:pt>
                      <c:pt idx="2">
                        <c:v>-916.79100500000004</c:v>
                      </c:pt>
                      <c:pt idx="3">
                        <c:v>-885.72134000000005</c:v>
                      </c:pt>
                      <c:pt idx="4">
                        <c:v>-854.65167500000007</c:v>
                      </c:pt>
                      <c:pt idx="5">
                        <c:v>-823.58201000000008</c:v>
                      </c:pt>
                      <c:pt idx="6">
                        <c:v>-792.51234499999998</c:v>
                      </c:pt>
                      <c:pt idx="7">
                        <c:v>-761.44268</c:v>
                      </c:pt>
                      <c:pt idx="8">
                        <c:v>-730.37301500000001</c:v>
                      </c:pt>
                      <c:pt idx="9">
                        <c:v>-699.30335000000002</c:v>
                      </c:pt>
                      <c:pt idx="10">
                        <c:v>-668.23368499999992</c:v>
                      </c:pt>
                      <c:pt idx="11">
                        <c:v>-637.16402000000005</c:v>
                      </c:pt>
                      <c:pt idx="12">
                        <c:v>-606.09435499999995</c:v>
                      </c:pt>
                      <c:pt idx="13">
                        <c:v>-575.02468999999996</c:v>
                      </c:pt>
                      <c:pt idx="14">
                        <c:v>-543.95502499999998</c:v>
                      </c:pt>
                      <c:pt idx="15">
                        <c:v>-512.88535999999999</c:v>
                      </c:pt>
                      <c:pt idx="16">
                        <c:v>-481.81569500000001</c:v>
                      </c:pt>
                      <c:pt idx="17">
                        <c:v>-450.74603000000002</c:v>
                      </c:pt>
                      <c:pt idx="18">
                        <c:v>-419.67636500000003</c:v>
                      </c:pt>
                      <c:pt idx="19">
                        <c:v>-388.60670000000005</c:v>
                      </c:pt>
                      <c:pt idx="20">
                        <c:v>-357.53703499999995</c:v>
                      </c:pt>
                      <c:pt idx="21">
                        <c:v>-326.46736999999996</c:v>
                      </c:pt>
                      <c:pt idx="22">
                        <c:v>-295.39770500000009</c:v>
                      </c:pt>
                      <c:pt idx="23">
                        <c:v>-264.3280400000001</c:v>
                      </c:pt>
                      <c:pt idx="24">
                        <c:v>-233.258375</c:v>
                      </c:pt>
                      <c:pt idx="25">
                        <c:v>-202.18871000000001</c:v>
                      </c:pt>
                      <c:pt idx="26">
                        <c:v>-171.11904500000003</c:v>
                      </c:pt>
                      <c:pt idx="27">
                        <c:v>-140.04938000000004</c:v>
                      </c:pt>
                      <c:pt idx="28">
                        <c:v>-108.97971500000006</c:v>
                      </c:pt>
                      <c:pt idx="29">
                        <c:v>-77.910050000000069</c:v>
                      </c:pt>
                      <c:pt idx="30">
                        <c:v>-46.840385000000083</c:v>
                      </c:pt>
                      <c:pt idx="31">
                        <c:v>-15.770720000000097</c:v>
                      </c:pt>
                      <c:pt idx="32">
                        <c:v>15.298945000000003</c:v>
                      </c:pt>
                      <c:pt idx="33">
                        <c:v>46.36860999999999</c:v>
                      </c:pt>
                      <c:pt idx="34">
                        <c:v>77.438274999999976</c:v>
                      </c:pt>
                      <c:pt idx="35">
                        <c:v>108.50793999999996</c:v>
                      </c:pt>
                      <c:pt idx="36">
                        <c:v>139.57760499999995</c:v>
                      </c:pt>
                      <c:pt idx="37">
                        <c:v>170.64726999999993</c:v>
                      </c:pt>
                      <c:pt idx="38">
                        <c:v>201.71693499999992</c:v>
                      </c:pt>
                      <c:pt idx="39">
                        <c:v>232.78659999999991</c:v>
                      </c:pt>
                      <c:pt idx="40">
                        <c:v>263.85626499999989</c:v>
                      </c:pt>
                      <c:pt idx="41">
                        <c:v>294.92593000000011</c:v>
                      </c:pt>
                      <c:pt idx="42">
                        <c:v>325.99559499999987</c:v>
                      </c:pt>
                      <c:pt idx="43">
                        <c:v>357.06526000000008</c:v>
                      </c:pt>
                      <c:pt idx="44">
                        <c:v>388.13492499999984</c:v>
                      </c:pt>
                      <c:pt idx="45">
                        <c:v>419.20458999999983</c:v>
                      </c:pt>
                      <c:pt idx="46">
                        <c:v>450.27425500000004</c:v>
                      </c:pt>
                      <c:pt idx="47">
                        <c:v>481.3439199999998</c:v>
                      </c:pt>
                      <c:pt idx="48">
                        <c:v>512.41358500000001</c:v>
                      </c:pt>
                      <c:pt idx="49">
                        <c:v>543.48325</c:v>
                      </c:pt>
                      <c:pt idx="50">
                        <c:v>574.55291499999998</c:v>
                      </c:pt>
                      <c:pt idx="51">
                        <c:v>605.62257999999997</c:v>
                      </c:pt>
                      <c:pt idx="52">
                        <c:v>636.69224499999973</c:v>
                      </c:pt>
                      <c:pt idx="53">
                        <c:v>667.76190999999994</c:v>
                      </c:pt>
                      <c:pt idx="54">
                        <c:v>698.83157499999993</c:v>
                      </c:pt>
                      <c:pt idx="55">
                        <c:v>729.90123999999992</c:v>
                      </c:pt>
                      <c:pt idx="56">
                        <c:v>760.9709049999999</c:v>
                      </c:pt>
                      <c:pt idx="57">
                        <c:v>792.04056999999989</c:v>
                      </c:pt>
                      <c:pt idx="58">
                        <c:v>823.11023499999988</c:v>
                      </c:pt>
                      <c:pt idx="59">
                        <c:v>854.17989999999986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820E-49C4-A4BE-3CAA9430870C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hotels'!$O$22</c15:sqref>
                        </c15:formulaRef>
                      </c:ext>
                    </c:extLst>
                    <c:strCache>
                      <c:ptCount val="1"/>
                      <c:pt idx="0">
                        <c:v>Water Works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hotels'!$P$22:$BW$22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-148.1352392</c:v>
                      </c:pt>
                      <c:pt idx="1">
                        <c:v>-146.2704784</c:v>
                      </c:pt>
                      <c:pt idx="2">
                        <c:v>-144.4057176</c:v>
                      </c:pt>
                      <c:pt idx="3">
                        <c:v>-142.5409568</c:v>
                      </c:pt>
                      <c:pt idx="4">
                        <c:v>-140.676196</c:v>
                      </c:pt>
                      <c:pt idx="5">
                        <c:v>-138.81143520000001</c:v>
                      </c:pt>
                      <c:pt idx="6">
                        <c:v>-136.94667440000001</c:v>
                      </c:pt>
                      <c:pt idx="7">
                        <c:v>-135.08191360000001</c:v>
                      </c:pt>
                      <c:pt idx="8">
                        <c:v>-133.21715280000001</c:v>
                      </c:pt>
                      <c:pt idx="9">
                        <c:v>-131.35239200000001</c:v>
                      </c:pt>
                      <c:pt idx="10">
                        <c:v>-129.48763120000001</c:v>
                      </c:pt>
                      <c:pt idx="11">
                        <c:v>-127.6228704</c:v>
                      </c:pt>
                      <c:pt idx="12">
                        <c:v>-125.7581096</c:v>
                      </c:pt>
                      <c:pt idx="13">
                        <c:v>-123.8933488</c:v>
                      </c:pt>
                      <c:pt idx="14">
                        <c:v>-122.028588</c:v>
                      </c:pt>
                      <c:pt idx="15">
                        <c:v>-120.1638272</c:v>
                      </c:pt>
                      <c:pt idx="16">
                        <c:v>-118.2990664</c:v>
                      </c:pt>
                      <c:pt idx="17">
                        <c:v>-116.43430559999999</c:v>
                      </c:pt>
                      <c:pt idx="18">
                        <c:v>-114.5695448</c:v>
                      </c:pt>
                      <c:pt idx="19">
                        <c:v>-112.70478399999999</c:v>
                      </c:pt>
                      <c:pt idx="20">
                        <c:v>-110.84002319999999</c:v>
                      </c:pt>
                      <c:pt idx="21">
                        <c:v>-108.97526239999999</c:v>
                      </c:pt>
                      <c:pt idx="22">
                        <c:v>-107.11050159999999</c:v>
                      </c:pt>
                      <c:pt idx="23">
                        <c:v>-105.24574079999999</c:v>
                      </c:pt>
                      <c:pt idx="24">
                        <c:v>-103.38097999999999</c:v>
                      </c:pt>
                      <c:pt idx="25">
                        <c:v>-101.51621919999999</c:v>
                      </c:pt>
                      <c:pt idx="26">
                        <c:v>-99.651458399999996</c:v>
                      </c:pt>
                      <c:pt idx="27">
                        <c:v>-97.786697599999997</c:v>
                      </c:pt>
                      <c:pt idx="28">
                        <c:v>-95.921936799999997</c:v>
                      </c:pt>
                      <c:pt idx="29">
                        <c:v>-94.057175999999998</c:v>
                      </c:pt>
                      <c:pt idx="30">
                        <c:v>-92.192415199999999</c:v>
                      </c:pt>
                      <c:pt idx="31">
                        <c:v>-90.3276544</c:v>
                      </c:pt>
                      <c:pt idx="32">
                        <c:v>-88.462893600000001</c:v>
                      </c:pt>
                      <c:pt idx="33">
                        <c:v>-86.598132800000002</c:v>
                      </c:pt>
                      <c:pt idx="34">
                        <c:v>-84.733372000000003</c:v>
                      </c:pt>
                      <c:pt idx="35">
                        <c:v>-82.868611199999989</c:v>
                      </c:pt>
                      <c:pt idx="36">
                        <c:v>-81.003850400000005</c:v>
                      </c:pt>
                      <c:pt idx="37">
                        <c:v>-79.139089600000005</c:v>
                      </c:pt>
                      <c:pt idx="38">
                        <c:v>-77.274328799999992</c:v>
                      </c:pt>
                      <c:pt idx="39">
                        <c:v>-75.409567999999993</c:v>
                      </c:pt>
                      <c:pt idx="40">
                        <c:v>-73.544807200000008</c:v>
                      </c:pt>
                      <c:pt idx="41">
                        <c:v>-71.680046399999995</c:v>
                      </c:pt>
                      <c:pt idx="42">
                        <c:v>-69.815285599999996</c:v>
                      </c:pt>
                      <c:pt idx="43">
                        <c:v>-67.950524799999997</c:v>
                      </c:pt>
                      <c:pt idx="44">
                        <c:v>-66.085763999999998</c:v>
                      </c:pt>
                      <c:pt idx="45">
                        <c:v>-64.221003199999998</c:v>
                      </c:pt>
                      <c:pt idx="46">
                        <c:v>-62.356242399999999</c:v>
                      </c:pt>
                      <c:pt idx="47">
                        <c:v>-60.4914816</c:v>
                      </c:pt>
                      <c:pt idx="48">
                        <c:v>-58.626720799999987</c:v>
                      </c:pt>
                      <c:pt idx="49">
                        <c:v>-56.761960000000002</c:v>
                      </c:pt>
                      <c:pt idx="50">
                        <c:v>-54.897199200000003</c:v>
                      </c:pt>
                      <c:pt idx="51">
                        <c:v>-53.03243839999999</c:v>
                      </c:pt>
                      <c:pt idx="52">
                        <c:v>-51.167677600000005</c:v>
                      </c:pt>
                      <c:pt idx="53">
                        <c:v>-49.302916800000006</c:v>
                      </c:pt>
                      <c:pt idx="54">
                        <c:v>-47.438155999999992</c:v>
                      </c:pt>
                      <c:pt idx="55">
                        <c:v>-45.573395200000007</c:v>
                      </c:pt>
                      <c:pt idx="56">
                        <c:v>-43.708634400000008</c:v>
                      </c:pt>
                      <c:pt idx="57">
                        <c:v>-41.843873599999995</c:v>
                      </c:pt>
                      <c:pt idx="58">
                        <c:v>-39.979112799999996</c:v>
                      </c:pt>
                      <c:pt idx="59">
                        <c:v>-38.114351999999997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820E-49C4-A4BE-3CAA9430870C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hotels'!$O$24</c15:sqref>
                        </c15:formulaRef>
                      </c:ext>
                    </c:extLst>
                    <c:strCache>
                      <c:ptCount val="1"/>
                      <c:pt idx="0">
                        <c:v>Regent Street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hotels'!$P$24:$BW$24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-1265.782162</c:v>
                      </c:pt>
                      <c:pt idx="1">
                        <c:v>-1231.5643239999999</c:v>
                      </c:pt>
                      <c:pt idx="2">
                        <c:v>-1197.3464859999999</c:v>
                      </c:pt>
                      <c:pt idx="3">
                        <c:v>-1163.1286479999999</c:v>
                      </c:pt>
                      <c:pt idx="4">
                        <c:v>-1128.9108100000001</c:v>
                      </c:pt>
                      <c:pt idx="5">
                        <c:v>-1094.6929720000001</c:v>
                      </c:pt>
                      <c:pt idx="6">
                        <c:v>-1060.475134</c:v>
                      </c:pt>
                      <c:pt idx="7">
                        <c:v>-1026.257296</c:v>
                      </c:pt>
                      <c:pt idx="8">
                        <c:v>-992.03945799999997</c:v>
                      </c:pt>
                      <c:pt idx="9">
                        <c:v>-957.82162000000005</c:v>
                      </c:pt>
                      <c:pt idx="10">
                        <c:v>-923.60378200000002</c:v>
                      </c:pt>
                      <c:pt idx="11">
                        <c:v>-889.38594399999999</c:v>
                      </c:pt>
                      <c:pt idx="12">
                        <c:v>-855.16810600000008</c:v>
                      </c:pt>
                      <c:pt idx="13">
                        <c:v>-820.95026800000005</c:v>
                      </c:pt>
                      <c:pt idx="14">
                        <c:v>-786.73243000000002</c:v>
                      </c:pt>
                      <c:pt idx="15">
                        <c:v>-752.51459199999999</c:v>
                      </c:pt>
                      <c:pt idx="16">
                        <c:v>-718.29675399999996</c:v>
                      </c:pt>
                      <c:pt idx="17">
                        <c:v>-684.07891599999994</c:v>
                      </c:pt>
                      <c:pt idx="18">
                        <c:v>-649.86107800000002</c:v>
                      </c:pt>
                      <c:pt idx="19">
                        <c:v>-615.64324000000011</c:v>
                      </c:pt>
                      <c:pt idx="20">
                        <c:v>-581.42540199999996</c:v>
                      </c:pt>
                      <c:pt idx="21">
                        <c:v>-547.20756400000005</c:v>
                      </c:pt>
                      <c:pt idx="22">
                        <c:v>-512.98972600000002</c:v>
                      </c:pt>
                      <c:pt idx="23">
                        <c:v>-478.77188799999999</c:v>
                      </c:pt>
                      <c:pt idx="24">
                        <c:v>-444.55404999999996</c:v>
                      </c:pt>
                      <c:pt idx="25">
                        <c:v>-410.33621200000005</c:v>
                      </c:pt>
                      <c:pt idx="26">
                        <c:v>-376.1183739999999</c:v>
                      </c:pt>
                      <c:pt idx="27">
                        <c:v>-341.90053599999999</c:v>
                      </c:pt>
                      <c:pt idx="28">
                        <c:v>-307.68269799999996</c:v>
                      </c:pt>
                      <c:pt idx="29">
                        <c:v>-273.46486000000004</c:v>
                      </c:pt>
                      <c:pt idx="30">
                        <c:v>-239.24702200000002</c:v>
                      </c:pt>
                      <c:pt idx="31">
                        <c:v>-205.02918399999999</c:v>
                      </c:pt>
                      <c:pt idx="32">
                        <c:v>-170.81134599999996</c:v>
                      </c:pt>
                      <c:pt idx="33">
                        <c:v>-136.59350799999993</c:v>
                      </c:pt>
                      <c:pt idx="34">
                        <c:v>-102.37567000000013</c:v>
                      </c:pt>
                      <c:pt idx="35">
                        <c:v>-68.157831999999871</c:v>
                      </c:pt>
                      <c:pt idx="36">
                        <c:v>-33.93999400000007</c:v>
                      </c:pt>
                      <c:pt idx="37">
                        <c:v>0.27784399999995912</c:v>
                      </c:pt>
                      <c:pt idx="38">
                        <c:v>34.495681999999988</c:v>
                      </c:pt>
                      <c:pt idx="39">
                        <c:v>68.713519999999789</c:v>
                      </c:pt>
                      <c:pt idx="40">
                        <c:v>102.93135800000005</c:v>
                      </c:pt>
                      <c:pt idx="41">
                        <c:v>137.14919600000007</c:v>
                      </c:pt>
                      <c:pt idx="42">
                        <c:v>171.36703399999988</c:v>
                      </c:pt>
                      <c:pt idx="43">
                        <c:v>205.5848719999999</c:v>
                      </c:pt>
                      <c:pt idx="44">
                        <c:v>239.80271000000016</c:v>
                      </c:pt>
                      <c:pt idx="45">
                        <c:v>274.02054799999996</c:v>
                      </c:pt>
                      <c:pt idx="46">
                        <c:v>308.23838599999999</c:v>
                      </c:pt>
                      <c:pt idx="47">
                        <c:v>342.45622400000002</c:v>
                      </c:pt>
                      <c:pt idx="48">
                        <c:v>376.67406199999982</c:v>
                      </c:pt>
                      <c:pt idx="49">
                        <c:v>410.89190000000008</c:v>
                      </c:pt>
                      <c:pt idx="50">
                        <c:v>445.10973800000011</c:v>
                      </c:pt>
                      <c:pt idx="51">
                        <c:v>479.32757599999991</c:v>
                      </c:pt>
                      <c:pt idx="52">
                        <c:v>513.54541399999994</c:v>
                      </c:pt>
                      <c:pt idx="53">
                        <c:v>547.76325200000019</c:v>
                      </c:pt>
                      <c:pt idx="54">
                        <c:v>581.98108999999999</c:v>
                      </c:pt>
                      <c:pt idx="55">
                        <c:v>616.19892800000002</c:v>
                      </c:pt>
                      <c:pt idx="56">
                        <c:v>650.41676599999982</c:v>
                      </c:pt>
                      <c:pt idx="57">
                        <c:v>684.63460400000008</c:v>
                      </c:pt>
                      <c:pt idx="58">
                        <c:v>718.85244200000011</c:v>
                      </c:pt>
                      <c:pt idx="59">
                        <c:v>753.07027999999991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20E-49C4-A4BE-3CAA9430870C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hotels'!$O$25</c15:sqref>
                        </c15:formulaRef>
                      </c:ext>
                    </c:extLst>
                    <c:strCache>
                      <c:ptCount val="1"/>
                      <c:pt idx="0">
                        <c:v>Oxford Street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hotels'!$P$25:$BW$25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-1266.7387562500001</c:v>
                      </c:pt>
                      <c:pt idx="1">
                        <c:v>-1233.4775125000001</c:v>
                      </c:pt>
                      <c:pt idx="2">
                        <c:v>-1200.2162687499999</c:v>
                      </c:pt>
                      <c:pt idx="3">
                        <c:v>-1166.955025</c:v>
                      </c:pt>
                      <c:pt idx="4">
                        <c:v>-1133.69378125</c:v>
                      </c:pt>
                      <c:pt idx="5">
                        <c:v>-1100.4325375000001</c:v>
                      </c:pt>
                      <c:pt idx="6">
                        <c:v>-1067.1712937500001</c:v>
                      </c:pt>
                      <c:pt idx="7">
                        <c:v>-1033.91005</c:v>
                      </c:pt>
                      <c:pt idx="8">
                        <c:v>-1000.64880625</c:v>
                      </c:pt>
                      <c:pt idx="9">
                        <c:v>-967.38756250000006</c:v>
                      </c:pt>
                      <c:pt idx="10">
                        <c:v>-934.12631875</c:v>
                      </c:pt>
                      <c:pt idx="11">
                        <c:v>-900.86507500000005</c:v>
                      </c:pt>
                      <c:pt idx="12">
                        <c:v>-867.60383124999998</c:v>
                      </c:pt>
                      <c:pt idx="13">
                        <c:v>-834.34258750000004</c:v>
                      </c:pt>
                      <c:pt idx="14">
                        <c:v>-801.08134375000009</c:v>
                      </c:pt>
                      <c:pt idx="15">
                        <c:v>-767.82010000000002</c:v>
                      </c:pt>
                      <c:pt idx="16">
                        <c:v>-734.55885624999996</c:v>
                      </c:pt>
                      <c:pt idx="17">
                        <c:v>-701.29761250000001</c:v>
                      </c:pt>
                      <c:pt idx="18">
                        <c:v>-668.03636874999995</c:v>
                      </c:pt>
                      <c:pt idx="19">
                        <c:v>-634.775125</c:v>
                      </c:pt>
                      <c:pt idx="20">
                        <c:v>-601.51388124999994</c:v>
                      </c:pt>
                      <c:pt idx="21">
                        <c:v>-568.25263749999999</c:v>
                      </c:pt>
                      <c:pt idx="22">
                        <c:v>-534.99139374999993</c:v>
                      </c:pt>
                      <c:pt idx="23">
                        <c:v>-501.73015000000009</c:v>
                      </c:pt>
                      <c:pt idx="24">
                        <c:v>-468.46890625000003</c:v>
                      </c:pt>
                      <c:pt idx="25">
                        <c:v>-435.20766250000008</c:v>
                      </c:pt>
                      <c:pt idx="26">
                        <c:v>-401.94641875000002</c:v>
                      </c:pt>
                      <c:pt idx="27">
                        <c:v>-368.68517500000007</c:v>
                      </c:pt>
                      <c:pt idx="28">
                        <c:v>-335.42393125000001</c:v>
                      </c:pt>
                      <c:pt idx="29">
                        <c:v>-302.16268750000006</c:v>
                      </c:pt>
                      <c:pt idx="30">
                        <c:v>-268.90144375</c:v>
                      </c:pt>
                      <c:pt idx="31">
                        <c:v>-235.64020000000005</c:v>
                      </c:pt>
                      <c:pt idx="32">
                        <c:v>-202.3789562500001</c:v>
                      </c:pt>
                      <c:pt idx="33">
                        <c:v>-169.11771249999993</c:v>
                      </c:pt>
                      <c:pt idx="34">
                        <c:v>-135.85646874999998</c:v>
                      </c:pt>
                      <c:pt idx="35">
                        <c:v>-102.59522500000003</c:v>
                      </c:pt>
                      <c:pt idx="36">
                        <c:v>-69.333981250000079</c:v>
                      </c:pt>
                      <c:pt idx="37">
                        <c:v>-36.072737499999903</c:v>
                      </c:pt>
                      <c:pt idx="38">
                        <c:v>-2.8114937499999542</c:v>
                      </c:pt>
                      <c:pt idx="39">
                        <c:v>30.449749999999995</c:v>
                      </c:pt>
                      <c:pt idx="40">
                        <c:v>63.710993749999943</c:v>
                      </c:pt>
                      <c:pt idx="41">
                        <c:v>96.972237500000119</c:v>
                      </c:pt>
                      <c:pt idx="42">
                        <c:v>130.23348125000007</c:v>
                      </c:pt>
                      <c:pt idx="43">
                        <c:v>163.49472500000002</c:v>
                      </c:pt>
                      <c:pt idx="44">
                        <c:v>196.75596874999997</c:v>
                      </c:pt>
                      <c:pt idx="45">
                        <c:v>230.01721250000014</c:v>
                      </c:pt>
                      <c:pt idx="46">
                        <c:v>263.27845625000009</c:v>
                      </c:pt>
                      <c:pt idx="47">
                        <c:v>296.53969999999981</c:v>
                      </c:pt>
                      <c:pt idx="48">
                        <c:v>329.80094374999976</c:v>
                      </c:pt>
                      <c:pt idx="49">
                        <c:v>363.06218749999994</c:v>
                      </c:pt>
                      <c:pt idx="50">
                        <c:v>396.32343124999989</c:v>
                      </c:pt>
                      <c:pt idx="51">
                        <c:v>429.58467499999983</c:v>
                      </c:pt>
                      <c:pt idx="52">
                        <c:v>462.84591874999978</c:v>
                      </c:pt>
                      <c:pt idx="53">
                        <c:v>496.10716249999996</c:v>
                      </c:pt>
                      <c:pt idx="54">
                        <c:v>529.36840624999991</c:v>
                      </c:pt>
                      <c:pt idx="55">
                        <c:v>562.62964999999986</c:v>
                      </c:pt>
                      <c:pt idx="56">
                        <c:v>595.8908937499998</c:v>
                      </c:pt>
                      <c:pt idx="57">
                        <c:v>629.15213749999998</c:v>
                      </c:pt>
                      <c:pt idx="58">
                        <c:v>662.41338124999993</c:v>
                      </c:pt>
                      <c:pt idx="59">
                        <c:v>695.67462499999988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20E-49C4-A4BE-3CAA9430870C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hotels'!$O$27</c15:sqref>
                        </c15:formulaRef>
                      </c:ext>
                    </c:extLst>
                    <c:strCache>
                      <c:ptCount val="1"/>
                      <c:pt idx="0">
                        <c:v>Liverpool St. Station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hotels'!$P$1:$BW$1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'property wise hotels'!$P$27:$BW$27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-195.20888600000001</c:v>
                      </c:pt>
                      <c:pt idx="1">
                        <c:v>-190.41777200000001</c:v>
                      </c:pt>
                      <c:pt idx="2">
                        <c:v>-185.62665799999999</c:v>
                      </c:pt>
                      <c:pt idx="3">
                        <c:v>-180.835544</c:v>
                      </c:pt>
                      <c:pt idx="4">
                        <c:v>-176.04443000000001</c:v>
                      </c:pt>
                      <c:pt idx="5">
                        <c:v>-171.25331599999998</c:v>
                      </c:pt>
                      <c:pt idx="6">
                        <c:v>-166.46220199999999</c:v>
                      </c:pt>
                      <c:pt idx="7">
                        <c:v>-161.671088</c:v>
                      </c:pt>
                      <c:pt idx="8">
                        <c:v>-156.879974</c:v>
                      </c:pt>
                      <c:pt idx="9">
                        <c:v>-152.08886000000001</c:v>
                      </c:pt>
                      <c:pt idx="10">
                        <c:v>-147.29774600000002</c:v>
                      </c:pt>
                      <c:pt idx="11">
                        <c:v>-142.506632</c:v>
                      </c:pt>
                      <c:pt idx="12">
                        <c:v>-137.715518</c:v>
                      </c:pt>
                      <c:pt idx="13">
                        <c:v>-132.92440400000001</c:v>
                      </c:pt>
                      <c:pt idx="14">
                        <c:v>-128.13328999999999</c:v>
                      </c:pt>
                      <c:pt idx="15">
                        <c:v>-123.34217600000001</c:v>
                      </c:pt>
                      <c:pt idx="16">
                        <c:v>-118.551062</c:v>
                      </c:pt>
                      <c:pt idx="17">
                        <c:v>-113.75994799999999</c:v>
                      </c:pt>
                      <c:pt idx="18">
                        <c:v>-108.968834</c:v>
                      </c:pt>
                      <c:pt idx="19">
                        <c:v>-104.17772000000001</c:v>
                      </c:pt>
                      <c:pt idx="20">
                        <c:v>-99.386606</c:v>
                      </c:pt>
                      <c:pt idx="21">
                        <c:v>-94.595492000000007</c:v>
                      </c:pt>
                      <c:pt idx="22">
                        <c:v>-89.804378000000014</c:v>
                      </c:pt>
                      <c:pt idx="23">
                        <c:v>-85.013263999999992</c:v>
                      </c:pt>
                      <c:pt idx="24">
                        <c:v>-80.222150000000013</c:v>
                      </c:pt>
                      <c:pt idx="25">
                        <c:v>-75.431036000000006</c:v>
                      </c:pt>
                      <c:pt idx="26">
                        <c:v>-70.639922000000013</c:v>
                      </c:pt>
                      <c:pt idx="27">
                        <c:v>-65.84880800000002</c:v>
                      </c:pt>
                      <c:pt idx="28">
                        <c:v>-61.057693999999998</c:v>
                      </c:pt>
                      <c:pt idx="29">
                        <c:v>-56.266580000000005</c:v>
                      </c:pt>
                      <c:pt idx="30">
                        <c:v>-51.475466000000011</c:v>
                      </c:pt>
                      <c:pt idx="31">
                        <c:v>-46.684352000000018</c:v>
                      </c:pt>
                      <c:pt idx="32">
                        <c:v>-41.893237999999997</c:v>
                      </c:pt>
                      <c:pt idx="33">
                        <c:v>-37.102124000000003</c:v>
                      </c:pt>
                      <c:pt idx="34">
                        <c:v>-32.31101000000001</c:v>
                      </c:pt>
                      <c:pt idx="35">
                        <c:v>-27.519895999999989</c:v>
                      </c:pt>
                      <c:pt idx="36">
                        <c:v>-22.728782000000024</c:v>
                      </c:pt>
                      <c:pt idx="37">
                        <c:v>-17.937668000000002</c:v>
                      </c:pt>
                      <c:pt idx="38">
                        <c:v>-13.146554000000009</c:v>
                      </c:pt>
                      <c:pt idx="39">
                        <c:v>-8.3554400000000157</c:v>
                      </c:pt>
                      <c:pt idx="40">
                        <c:v>-3.5643259999999941</c:v>
                      </c:pt>
                      <c:pt idx="41">
                        <c:v>1.2267879999999991</c:v>
                      </c:pt>
                      <c:pt idx="42">
                        <c:v>6.0179020000000207</c:v>
                      </c:pt>
                      <c:pt idx="43">
                        <c:v>10.809015999999986</c:v>
                      </c:pt>
                      <c:pt idx="44">
                        <c:v>15.600129999999979</c:v>
                      </c:pt>
                      <c:pt idx="45">
                        <c:v>20.391243999999972</c:v>
                      </c:pt>
                      <c:pt idx="46">
                        <c:v>25.182357999999994</c:v>
                      </c:pt>
                      <c:pt idx="47">
                        <c:v>29.973472000000015</c:v>
                      </c:pt>
                      <c:pt idx="48">
                        <c:v>34.764586000000008</c:v>
                      </c:pt>
                      <c:pt idx="49">
                        <c:v>39.555699999999973</c:v>
                      </c:pt>
                      <c:pt idx="50">
                        <c:v>44.346813999999966</c:v>
                      </c:pt>
                      <c:pt idx="51">
                        <c:v>49.137927999999988</c:v>
                      </c:pt>
                      <c:pt idx="52">
                        <c:v>53.929041999999981</c:v>
                      </c:pt>
                      <c:pt idx="53">
                        <c:v>58.720155999999974</c:v>
                      </c:pt>
                      <c:pt idx="54">
                        <c:v>63.511270000000025</c:v>
                      </c:pt>
                      <c:pt idx="55">
                        <c:v>68.302383999999961</c:v>
                      </c:pt>
                      <c:pt idx="56">
                        <c:v>73.093497999999954</c:v>
                      </c:pt>
                      <c:pt idx="57">
                        <c:v>77.884612000000004</c:v>
                      </c:pt>
                      <c:pt idx="58">
                        <c:v>82.675725999999997</c:v>
                      </c:pt>
                      <c:pt idx="59">
                        <c:v>87.466839999999991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20E-49C4-A4BE-3CAA9430870C}"/>
                  </c:ext>
                </c:extLst>
              </c15:ser>
            </c15:filteredLineSeries>
          </c:ext>
        </c:extLst>
      </c:lineChart>
      <c:catAx>
        <c:axId val="471299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number of your competitior's rolls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96799"/>
        <c:crosses val="autoZero"/>
        <c:auto val="1"/>
        <c:lblAlgn val="ctr"/>
        <c:lblOffset val="0"/>
        <c:tickLblSkip val="10"/>
        <c:noMultiLvlLbl val="0"/>
      </c:catAx>
      <c:valAx>
        <c:axId val="471296799"/>
        <c:scaling>
          <c:orientation val="minMax"/>
          <c:max val="2000"/>
          <c:min val="-17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Earnings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99295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setwise!$O$2</c:f>
              <c:strCache>
                <c:ptCount val="1"/>
                <c:pt idx="0">
                  <c:v>Old Kent Road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setwise!$P$2:$DK$2</c:f>
            </c:numRef>
          </c:val>
          <c:smooth val="0"/>
          <c:extLst>
            <c:ext xmlns:c16="http://schemas.microsoft.com/office/drawing/2014/chart" uri="{C3380CC4-5D6E-409C-BE32-E72D297353CC}">
              <c16:uniqueId val="{00000000-D2EB-465C-AE54-9768B1989825}"/>
            </c:ext>
          </c:extLst>
        </c:ser>
        <c:ser>
          <c:idx val="1"/>
          <c:order val="1"/>
          <c:tx>
            <c:strRef>
              <c:f>setwise!$O$3</c:f>
              <c:strCache>
                <c:ptCount val="1"/>
                <c:pt idx="0">
                  <c:v>Whitechapal Road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setwise!$P$3:$DK$3</c:f>
            </c:numRef>
          </c:val>
          <c:smooth val="0"/>
          <c:extLst>
            <c:ext xmlns:c16="http://schemas.microsoft.com/office/drawing/2014/chart" uri="{C3380CC4-5D6E-409C-BE32-E72D297353CC}">
              <c16:uniqueId val="{00000001-D2EB-465C-AE54-9768B1989825}"/>
            </c:ext>
          </c:extLst>
        </c:ser>
        <c:ser>
          <c:idx val="2"/>
          <c:order val="2"/>
          <c:tx>
            <c:strRef>
              <c:f>setwise!$O$4</c:f>
              <c:strCache>
                <c:ptCount val="1"/>
                <c:pt idx="0">
                  <c:v>Brown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setwise!$P$4:$DK$4</c:f>
              <c:numCache>
                <c:formatCode>General</c:formatCode>
                <c:ptCount val="100"/>
                <c:pt idx="0">
                  <c:v>-603.37976150000009</c:v>
                </c:pt>
                <c:pt idx="1">
                  <c:v>-586.75952299999994</c:v>
                </c:pt>
                <c:pt idx="2">
                  <c:v>-570.13928450000003</c:v>
                </c:pt>
                <c:pt idx="3">
                  <c:v>-553.519046</c:v>
                </c:pt>
                <c:pt idx="4">
                  <c:v>-536.89880749999998</c:v>
                </c:pt>
                <c:pt idx="5">
                  <c:v>-520.27856900000006</c:v>
                </c:pt>
                <c:pt idx="6">
                  <c:v>-503.65833050000003</c:v>
                </c:pt>
                <c:pt idx="7">
                  <c:v>-487.03809200000001</c:v>
                </c:pt>
                <c:pt idx="8">
                  <c:v>-470.41785349999998</c:v>
                </c:pt>
                <c:pt idx="9">
                  <c:v>-453.79761499999995</c:v>
                </c:pt>
                <c:pt idx="10">
                  <c:v>-437.17737650000004</c:v>
                </c:pt>
                <c:pt idx="11">
                  <c:v>-420.55713800000001</c:v>
                </c:pt>
                <c:pt idx="12">
                  <c:v>-403.93689949999998</c:v>
                </c:pt>
                <c:pt idx="13">
                  <c:v>-387.31666099999995</c:v>
                </c:pt>
                <c:pt idx="14">
                  <c:v>-370.69642249999998</c:v>
                </c:pt>
                <c:pt idx="15">
                  <c:v>-354.07618400000001</c:v>
                </c:pt>
                <c:pt idx="16">
                  <c:v>-337.45594549999998</c:v>
                </c:pt>
                <c:pt idx="17">
                  <c:v>-320.83570699999996</c:v>
                </c:pt>
                <c:pt idx="18">
                  <c:v>-304.21546849999999</c:v>
                </c:pt>
                <c:pt idx="19">
                  <c:v>-287.59523000000002</c:v>
                </c:pt>
                <c:pt idx="20">
                  <c:v>-270.97499149999999</c:v>
                </c:pt>
                <c:pt idx="21">
                  <c:v>-254.35475299999999</c:v>
                </c:pt>
                <c:pt idx="22">
                  <c:v>-237.73451449999996</c:v>
                </c:pt>
                <c:pt idx="23">
                  <c:v>-221.11427599999999</c:v>
                </c:pt>
                <c:pt idx="24">
                  <c:v>-204.49403749999993</c:v>
                </c:pt>
                <c:pt idx="25">
                  <c:v>-187.87379900000002</c:v>
                </c:pt>
                <c:pt idx="26">
                  <c:v>-171.25356049999996</c:v>
                </c:pt>
                <c:pt idx="27">
                  <c:v>-154.63332199999994</c:v>
                </c:pt>
                <c:pt idx="28">
                  <c:v>-138.01308349999996</c:v>
                </c:pt>
                <c:pt idx="29">
                  <c:v>-121.39284499999999</c:v>
                </c:pt>
                <c:pt idx="30">
                  <c:v>-104.77260649999997</c:v>
                </c:pt>
                <c:pt idx="31">
                  <c:v>-88.152367999999996</c:v>
                </c:pt>
                <c:pt idx="32">
                  <c:v>-71.53212949999994</c:v>
                </c:pt>
                <c:pt idx="33">
                  <c:v>-54.91189099999994</c:v>
                </c:pt>
                <c:pt idx="34">
                  <c:v>-38.291652499999998</c:v>
                </c:pt>
                <c:pt idx="35">
                  <c:v>-21.671413999999999</c:v>
                </c:pt>
                <c:pt idx="36">
                  <c:v>-5.0511754999999425</c:v>
                </c:pt>
                <c:pt idx="37">
                  <c:v>11.569063</c:v>
                </c:pt>
                <c:pt idx="38">
                  <c:v>28.189301499999999</c:v>
                </c:pt>
                <c:pt idx="39">
                  <c:v>44.809540000000027</c:v>
                </c:pt>
                <c:pt idx="40">
                  <c:v>61.429778500000054</c:v>
                </c:pt>
                <c:pt idx="41">
                  <c:v>78.050017000000025</c:v>
                </c:pt>
                <c:pt idx="42">
                  <c:v>94.670255500000053</c:v>
                </c:pt>
                <c:pt idx="43">
                  <c:v>111.29049400000002</c:v>
                </c:pt>
                <c:pt idx="44">
                  <c:v>127.91073249999999</c:v>
                </c:pt>
                <c:pt idx="45">
                  <c:v>144.53097100000008</c:v>
                </c:pt>
                <c:pt idx="46">
                  <c:v>161.15120950000005</c:v>
                </c:pt>
                <c:pt idx="47">
                  <c:v>177.77144800000002</c:v>
                </c:pt>
                <c:pt idx="48">
                  <c:v>194.39168650000011</c:v>
                </c:pt>
                <c:pt idx="49">
                  <c:v>211.01192500000013</c:v>
                </c:pt>
                <c:pt idx="50">
                  <c:v>227.63216349999999</c:v>
                </c:pt>
                <c:pt idx="51">
                  <c:v>244.25240199999996</c:v>
                </c:pt>
                <c:pt idx="52">
                  <c:v>260.8726405000001</c:v>
                </c:pt>
                <c:pt idx="53">
                  <c:v>277.49287900000007</c:v>
                </c:pt>
                <c:pt idx="54">
                  <c:v>294.11311749999999</c:v>
                </c:pt>
                <c:pt idx="55">
                  <c:v>310.73335600000013</c:v>
                </c:pt>
                <c:pt idx="56">
                  <c:v>327.3535945000001</c:v>
                </c:pt>
                <c:pt idx="57">
                  <c:v>343.97383300000007</c:v>
                </c:pt>
                <c:pt idx="58">
                  <c:v>360.59407150000015</c:v>
                </c:pt>
                <c:pt idx="59">
                  <c:v>377.21431000000001</c:v>
                </c:pt>
                <c:pt idx="60">
                  <c:v>393.83454849999998</c:v>
                </c:pt>
                <c:pt idx="61">
                  <c:v>410.45478700000007</c:v>
                </c:pt>
                <c:pt idx="62">
                  <c:v>427.07502550000004</c:v>
                </c:pt>
                <c:pt idx="63">
                  <c:v>443.69526400000001</c:v>
                </c:pt>
                <c:pt idx="64">
                  <c:v>460.31550250000009</c:v>
                </c:pt>
                <c:pt idx="65">
                  <c:v>476.93574100000012</c:v>
                </c:pt>
                <c:pt idx="66">
                  <c:v>493.55597950000003</c:v>
                </c:pt>
                <c:pt idx="67">
                  <c:v>510.17621800000012</c:v>
                </c:pt>
                <c:pt idx="68">
                  <c:v>526.79645649999998</c:v>
                </c:pt>
                <c:pt idx="69">
                  <c:v>543.416695</c:v>
                </c:pt>
                <c:pt idx="70">
                  <c:v>560.03693350000003</c:v>
                </c:pt>
                <c:pt idx="71">
                  <c:v>576.65717199999995</c:v>
                </c:pt>
                <c:pt idx="72">
                  <c:v>593.27741050000009</c:v>
                </c:pt>
                <c:pt idx="73">
                  <c:v>609.89764900000011</c:v>
                </c:pt>
                <c:pt idx="74">
                  <c:v>626.51788750000003</c:v>
                </c:pt>
                <c:pt idx="75">
                  <c:v>643.13812600000006</c:v>
                </c:pt>
                <c:pt idx="76">
                  <c:v>659.7583645000002</c:v>
                </c:pt>
                <c:pt idx="77">
                  <c:v>676.378603</c:v>
                </c:pt>
                <c:pt idx="78">
                  <c:v>692.99884150000003</c:v>
                </c:pt>
                <c:pt idx="79">
                  <c:v>709.61908000000005</c:v>
                </c:pt>
                <c:pt idx="80">
                  <c:v>726.23931850000008</c:v>
                </c:pt>
                <c:pt idx="81">
                  <c:v>742.85955700000011</c:v>
                </c:pt>
                <c:pt idx="82">
                  <c:v>759.47979550000014</c:v>
                </c:pt>
                <c:pt idx="83">
                  <c:v>776.10003400000005</c:v>
                </c:pt>
                <c:pt idx="84">
                  <c:v>792.72027250000008</c:v>
                </c:pt>
                <c:pt idx="85">
                  <c:v>809.34051100000011</c:v>
                </c:pt>
                <c:pt idx="86">
                  <c:v>825.96074949999991</c:v>
                </c:pt>
                <c:pt idx="87">
                  <c:v>842.58098800000005</c:v>
                </c:pt>
                <c:pt idx="88">
                  <c:v>859.20122650000008</c:v>
                </c:pt>
                <c:pt idx="89">
                  <c:v>875.82146499999999</c:v>
                </c:pt>
                <c:pt idx="90">
                  <c:v>892.44170350000013</c:v>
                </c:pt>
                <c:pt idx="91">
                  <c:v>909.06194200000016</c:v>
                </c:pt>
                <c:pt idx="92">
                  <c:v>925.68218049999996</c:v>
                </c:pt>
                <c:pt idx="93">
                  <c:v>942.3024190000001</c:v>
                </c:pt>
                <c:pt idx="94">
                  <c:v>958.92265750000013</c:v>
                </c:pt>
                <c:pt idx="95">
                  <c:v>975.54289600000004</c:v>
                </c:pt>
                <c:pt idx="96">
                  <c:v>992.16313450000018</c:v>
                </c:pt>
                <c:pt idx="97">
                  <c:v>1008.7833730000002</c:v>
                </c:pt>
                <c:pt idx="98">
                  <c:v>1025.4036115000001</c:v>
                </c:pt>
                <c:pt idx="99">
                  <c:v>1042.0238500000003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EB-465C-AE54-9768B1989825}"/>
            </c:ext>
          </c:extLst>
        </c:ser>
        <c:ser>
          <c:idx val="3"/>
          <c:order val="3"/>
          <c:tx>
            <c:strRef>
              <c:f>setwise!$O$5</c:f>
              <c:strCache>
                <c:ptCount val="1"/>
                <c:pt idx="0">
                  <c:v>Kings Cross Station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setwise!$P$5:$DK$5</c:f>
            </c:numRef>
          </c:val>
          <c:smooth val="0"/>
          <c:extLst>
            <c:ext xmlns:c16="http://schemas.microsoft.com/office/drawing/2014/chart" uri="{C3380CC4-5D6E-409C-BE32-E72D297353CC}">
              <c16:uniqueId val="{00000003-D2EB-465C-AE54-9768B1989825}"/>
            </c:ext>
          </c:extLst>
        </c:ser>
        <c:ser>
          <c:idx val="4"/>
          <c:order val="4"/>
          <c:tx>
            <c:strRef>
              <c:f>setwise!$O$6</c:f>
              <c:strCache>
                <c:ptCount val="1"/>
                <c:pt idx="0">
                  <c:v>The Angel Islington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setwise!$P$6:$DK$6</c:f>
            </c:numRef>
          </c:val>
          <c:smooth val="0"/>
          <c:extLst>
            <c:ext xmlns:c16="http://schemas.microsoft.com/office/drawing/2014/chart" uri="{C3380CC4-5D6E-409C-BE32-E72D297353CC}">
              <c16:uniqueId val="{00000004-D2EB-465C-AE54-9768B1989825}"/>
            </c:ext>
          </c:extLst>
        </c:ser>
        <c:ser>
          <c:idx val="5"/>
          <c:order val="5"/>
          <c:tx>
            <c:strRef>
              <c:f>setwise!$O$7</c:f>
              <c:strCache>
                <c:ptCount val="1"/>
                <c:pt idx="0">
                  <c:v>Euston Road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setwise!$P$7:$DK$7</c:f>
            </c:numRef>
          </c:val>
          <c:smooth val="0"/>
          <c:extLst>
            <c:ext xmlns:c16="http://schemas.microsoft.com/office/drawing/2014/chart" uri="{C3380CC4-5D6E-409C-BE32-E72D297353CC}">
              <c16:uniqueId val="{00000005-D2EB-465C-AE54-9768B1989825}"/>
            </c:ext>
          </c:extLst>
        </c:ser>
        <c:ser>
          <c:idx val="6"/>
          <c:order val="6"/>
          <c:tx>
            <c:strRef>
              <c:f>setwise!$O$8</c:f>
              <c:strCache>
                <c:ptCount val="1"/>
                <c:pt idx="0">
                  <c:v>Pentonvile Road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setwise!$P$8:$DK$8</c:f>
            </c:numRef>
          </c:val>
          <c:smooth val="0"/>
          <c:extLst>
            <c:ext xmlns:c16="http://schemas.microsoft.com/office/drawing/2014/chart" uri="{C3380CC4-5D6E-409C-BE32-E72D297353CC}">
              <c16:uniqueId val="{00000006-D2EB-465C-AE54-9768B1989825}"/>
            </c:ext>
          </c:extLst>
        </c:ser>
        <c:ser>
          <c:idx val="7"/>
          <c:order val="7"/>
          <c:tx>
            <c:strRef>
              <c:f>setwise!$O$9</c:f>
              <c:strCache>
                <c:ptCount val="1"/>
                <c:pt idx="0">
                  <c:v>Light Blue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setwise!$P$9:$DK$9</c:f>
              <c:numCache>
                <c:formatCode>General</c:formatCode>
                <c:ptCount val="100"/>
                <c:pt idx="0">
                  <c:v>-1029.9376090000001</c:v>
                </c:pt>
                <c:pt idx="1">
                  <c:v>-989.87521800000002</c:v>
                </c:pt>
                <c:pt idx="2">
                  <c:v>-949.81282699999997</c:v>
                </c:pt>
                <c:pt idx="3">
                  <c:v>-909.75043600000004</c:v>
                </c:pt>
                <c:pt idx="4">
                  <c:v>-869.68804499999999</c:v>
                </c:pt>
                <c:pt idx="5">
                  <c:v>-829.62565400000005</c:v>
                </c:pt>
                <c:pt idx="6">
                  <c:v>-789.56326300000001</c:v>
                </c:pt>
                <c:pt idx="7">
                  <c:v>-749.50087200000007</c:v>
                </c:pt>
                <c:pt idx="8">
                  <c:v>-709.43848099999991</c:v>
                </c:pt>
                <c:pt idx="9">
                  <c:v>-669.37608999999998</c:v>
                </c:pt>
                <c:pt idx="10">
                  <c:v>-629.31369900000004</c:v>
                </c:pt>
                <c:pt idx="11">
                  <c:v>-589.25130799999999</c:v>
                </c:pt>
                <c:pt idx="12">
                  <c:v>-549.18891699999995</c:v>
                </c:pt>
                <c:pt idx="13">
                  <c:v>-509.12652600000001</c:v>
                </c:pt>
                <c:pt idx="14">
                  <c:v>-469.06413500000002</c:v>
                </c:pt>
                <c:pt idx="15">
                  <c:v>-429.00174400000003</c:v>
                </c:pt>
                <c:pt idx="16">
                  <c:v>-388.93935300000004</c:v>
                </c:pt>
                <c:pt idx="17">
                  <c:v>-348.87696200000005</c:v>
                </c:pt>
                <c:pt idx="18">
                  <c:v>-308.814571</c:v>
                </c:pt>
                <c:pt idx="19">
                  <c:v>-268.75218000000001</c:v>
                </c:pt>
                <c:pt idx="20">
                  <c:v>-228.68978899999996</c:v>
                </c:pt>
                <c:pt idx="21">
                  <c:v>-188.62739800000003</c:v>
                </c:pt>
                <c:pt idx="22">
                  <c:v>-148.56500700000004</c:v>
                </c:pt>
                <c:pt idx="23">
                  <c:v>-108.5026160000001</c:v>
                </c:pt>
                <c:pt idx="24">
                  <c:v>-68.440225000000055</c:v>
                </c:pt>
                <c:pt idx="25">
                  <c:v>-28.377834000000007</c:v>
                </c:pt>
                <c:pt idx="26">
                  <c:v>11.684556999999927</c:v>
                </c:pt>
                <c:pt idx="27">
                  <c:v>51.746947999999975</c:v>
                </c:pt>
                <c:pt idx="28">
                  <c:v>91.809339000000023</c:v>
                </c:pt>
                <c:pt idx="29">
                  <c:v>131.87173000000001</c:v>
                </c:pt>
                <c:pt idx="30">
                  <c:v>171.93412099999995</c:v>
                </c:pt>
                <c:pt idx="31">
                  <c:v>211.99651199999994</c:v>
                </c:pt>
                <c:pt idx="32">
                  <c:v>252.05890299999999</c:v>
                </c:pt>
                <c:pt idx="33">
                  <c:v>292.12129399999992</c:v>
                </c:pt>
                <c:pt idx="34">
                  <c:v>332.18368499999991</c:v>
                </c:pt>
                <c:pt idx="35">
                  <c:v>372.24607599999996</c:v>
                </c:pt>
                <c:pt idx="36">
                  <c:v>412.30846700000006</c:v>
                </c:pt>
                <c:pt idx="37">
                  <c:v>452.37085799999994</c:v>
                </c:pt>
                <c:pt idx="38">
                  <c:v>492.43324899999993</c:v>
                </c:pt>
                <c:pt idx="39">
                  <c:v>532.49563999999998</c:v>
                </c:pt>
                <c:pt idx="40">
                  <c:v>572.55803100000003</c:v>
                </c:pt>
                <c:pt idx="41">
                  <c:v>612.62042200000008</c:v>
                </c:pt>
                <c:pt idx="42">
                  <c:v>652.68281300000001</c:v>
                </c:pt>
                <c:pt idx="43">
                  <c:v>692.74520399999994</c:v>
                </c:pt>
                <c:pt idx="44">
                  <c:v>732.80759499999999</c:v>
                </c:pt>
                <c:pt idx="45">
                  <c:v>772.86998599999993</c:v>
                </c:pt>
                <c:pt idx="46">
                  <c:v>812.93237699999997</c:v>
                </c:pt>
                <c:pt idx="47">
                  <c:v>852.99476799999979</c:v>
                </c:pt>
                <c:pt idx="48">
                  <c:v>893.05715899999996</c:v>
                </c:pt>
                <c:pt idx="49">
                  <c:v>933.11954999999989</c:v>
                </c:pt>
                <c:pt idx="50">
                  <c:v>973.18194099999994</c:v>
                </c:pt>
                <c:pt idx="51">
                  <c:v>1013.244332</c:v>
                </c:pt>
                <c:pt idx="52">
                  <c:v>1053.3067229999999</c:v>
                </c:pt>
                <c:pt idx="53">
                  <c:v>1093.3691139999999</c:v>
                </c:pt>
                <c:pt idx="54">
                  <c:v>1133.431505</c:v>
                </c:pt>
                <c:pt idx="55">
                  <c:v>1173.4938959999999</c:v>
                </c:pt>
                <c:pt idx="56">
                  <c:v>1213.5562869999999</c:v>
                </c:pt>
                <c:pt idx="57">
                  <c:v>1253.618678</c:v>
                </c:pt>
                <c:pt idx="58">
                  <c:v>1293.681069</c:v>
                </c:pt>
                <c:pt idx="59">
                  <c:v>1333.7434600000001</c:v>
                </c:pt>
                <c:pt idx="60">
                  <c:v>1373.8058509999998</c:v>
                </c:pt>
                <c:pt idx="61">
                  <c:v>1413.868242</c:v>
                </c:pt>
                <c:pt idx="62">
                  <c:v>1453.9306329999999</c:v>
                </c:pt>
                <c:pt idx="63">
                  <c:v>1493.9930239999999</c:v>
                </c:pt>
                <c:pt idx="64">
                  <c:v>1534.0554149999998</c:v>
                </c:pt>
                <c:pt idx="65">
                  <c:v>1574.117806</c:v>
                </c:pt>
                <c:pt idx="66">
                  <c:v>1614.1801969999999</c:v>
                </c:pt>
                <c:pt idx="67">
                  <c:v>1654.2425879999998</c:v>
                </c:pt>
                <c:pt idx="68">
                  <c:v>1694.304979</c:v>
                </c:pt>
                <c:pt idx="69">
                  <c:v>1734.3673699999999</c:v>
                </c:pt>
                <c:pt idx="70">
                  <c:v>1774.4297610000001</c:v>
                </c:pt>
                <c:pt idx="71">
                  <c:v>1814.4921519999998</c:v>
                </c:pt>
                <c:pt idx="72">
                  <c:v>1854.5545429999997</c:v>
                </c:pt>
                <c:pt idx="73">
                  <c:v>1894.6169340000001</c:v>
                </c:pt>
                <c:pt idx="74">
                  <c:v>1934.6793249999998</c:v>
                </c:pt>
                <c:pt idx="75">
                  <c:v>1974.741716</c:v>
                </c:pt>
                <c:pt idx="76">
                  <c:v>2014.8041069999999</c:v>
                </c:pt>
                <c:pt idx="77">
                  <c:v>2054.8664979999999</c:v>
                </c:pt>
                <c:pt idx="78">
                  <c:v>2094.9288890000003</c:v>
                </c:pt>
                <c:pt idx="79">
                  <c:v>2134.9912800000002</c:v>
                </c:pt>
                <c:pt idx="80">
                  <c:v>2175.0536710000001</c:v>
                </c:pt>
                <c:pt idx="81">
                  <c:v>2215.1160620000001</c:v>
                </c:pt>
                <c:pt idx="82">
                  <c:v>2255.1784529999995</c:v>
                </c:pt>
                <c:pt idx="83">
                  <c:v>2295.2408439999999</c:v>
                </c:pt>
                <c:pt idx="84">
                  <c:v>2335.3032349999999</c:v>
                </c:pt>
                <c:pt idx="85">
                  <c:v>2375.3656259999998</c:v>
                </c:pt>
                <c:pt idx="86">
                  <c:v>2415.4280169999997</c:v>
                </c:pt>
                <c:pt idx="87">
                  <c:v>2455.4904079999997</c:v>
                </c:pt>
                <c:pt idx="88">
                  <c:v>2495.5527990000001</c:v>
                </c:pt>
                <c:pt idx="89">
                  <c:v>2535.61519</c:v>
                </c:pt>
                <c:pt idx="90">
                  <c:v>2575.6775809999999</c:v>
                </c:pt>
                <c:pt idx="91">
                  <c:v>2615.7399719999999</c:v>
                </c:pt>
                <c:pt idx="92">
                  <c:v>2655.8023629999998</c:v>
                </c:pt>
                <c:pt idx="93">
                  <c:v>2695.8647540000002</c:v>
                </c:pt>
                <c:pt idx="94">
                  <c:v>2735.9271449999997</c:v>
                </c:pt>
                <c:pt idx="95">
                  <c:v>2775.9895359999996</c:v>
                </c:pt>
                <c:pt idx="96">
                  <c:v>2816.051927</c:v>
                </c:pt>
                <c:pt idx="97">
                  <c:v>2856.1143179999999</c:v>
                </c:pt>
                <c:pt idx="98">
                  <c:v>2896.1767090000003</c:v>
                </c:pt>
                <c:pt idx="99">
                  <c:v>2936.2390999999998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EB-465C-AE54-9768B1989825}"/>
            </c:ext>
          </c:extLst>
        </c:ser>
        <c:ser>
          <c:idx val="8"/>
          <c:order val="8"/>
          <c:tx>
            <c:strRef>
              <c:f>setwise!$O$10</c:f>
              <c:strCache>
                <c:ptCount val="1"/>
                <c:pt idx="0">
                  <c:v>Pall Mall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setwise!$P$10:$DK$10</c:f>
            </c:numRef>
          </c:val>
          <c:smooth val="0"/>
          <c:extLst>
            <c:ext xmlns:c16="http://schemas.microsoft.com/office/drawing/2014/chart" uri="{C3380CC4-5D6E-409C-BE32-E72D297353CC}">
              <c16:uniqueId val="{00000008-D2EB-465C-AE54-9768B1989825}"/>
            </c:ext>
          </c:extLst>
        </c:ser>
        <c:ser>
          <c:idx val="9"/>
          <c:order val="9"/>
          <c:tx>
            <c:strRef>
              <c:f>setwise!$O$11</c:f>
              <c:strCache>
                <c:ptCount val="1"/>
                <c:pt idx="0">
                  <c:v>Electirc Company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setwise!$P$11:$DK$11</c:f>
            </c:numRef>
          </c:val>
          <c:smooth val="0"/>
          <c:extLst>
            <c:ext xmlns:c16="http://schemas.microsoft.com/office/drawing/2014/chart" uri="{C3380CC4-5D6E-409C-BE32-E72D297353CC}">
              <c16:uniqueId val="{00000009-D2EB-465C-AE54-9768B1989825}"/>
            </c:ext>
          </c:extLst>
        </c:ser>
        <c:ser>
          <c:idx val="10"/>
          <c:order val="10"/>
          <c:tx>
            <c:strRef>
              <c:f>setwise!$O$12</c:f>
              <c:strCache>
                <c:ptCount val="1"/>
                <c:pt idx="0">
                  <c:v>Whitehall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setwise!$P$12:$DK$12</c:f>
            </c:numRef>
          </c:val>
          <c:smooth val="0"/>
          <c:extLst>
            <c:ext xmlns:c16="http://schemas.microsoft.com/office/drawing/2014/chart" uri="{C3380CC4-5D6E-409C-BE32-E72D297353CC}">
              <c16:uniqueId val="{0000000A-D2EB-465C-AE54-9768B1989825}"/>
            </c:ext>
          </c:extLst>
        </c:ser>
        <c:ser>
          <c:idx val="11"/>
          <c:order val="11"/>
          <c:tx>
            <c:strRef>
              <c:f>setwise!$O$13</c:f>
              <c:strCache>
                <c:ptCount val="1"/>
                <c:pt idx="0">
                  <c:v>Northhumberl'D Avenue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setwise!$P$13:$DK$13</c:f>
            </c:numRef>
          </c:val>
          <c:smooth val="0"/>
          <c:extLst>
            <c:ext xmlns:c16="http://schemas.microsoft.com/office/drawing/2014/chart" uri="{C3380CC4-5D6E-409C-BE32-E72D297353CC}">
              <c16:uniqueId val="{0000000B-D2EB-465C-AE54-9768B1989825}"/>
            </c:ext>
          </c:extLst>
        </c:ser>
        <c:ser>
          <c:idx val="12"/>
          <c:order val="12"/>
          <c:tx>
            <c:strRef>
              <c:f>setwise!$O$14</c:f>
              <c:strCache>
                <c:ptCount val="1"/>
                <c:pt idx="0">
                  <c:v>Pink</c:v>
                </c:pt>
              </c:strCache>
            </c:strRef>
          </c:tx>
          <c:spPr>
            <a:ln w="28575" cap="rnd">
              <a:solidFill>
                <a:srgbClr val="FF3399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setwise!$P$14:$DK$14</c:f>
              <c:numCache>
                <c:formatCode>General</c:formatCode>
                <c:ptCount val="100"/>
                <c:pt idx="0">
                  <c:v>-1879.398023</c:v>
                </c:pt>
                <c:pt idx="1">
                  <c:v>-1818.7960459999999</c:v>
                </c:pt>
                <c:pt idx="2">
                  <c:v>-1758.1940690000001</c:v>
                </c:pt>
                <c:pt idx="3">
                  <c:v>-1697.5920920000001</c:v>
                </c:pt>
                <c:pt idx="4">
                  <c:v>-1636.9901150000001</c:v>
                </c:pt>
                <c:pt idx="5">
                  <c:v>-1576.388138</c:v>
                </c:pt>
                <c:pt idx="6">
                  <c:v>-1515.786161</c:v>
                </c:pt>
                <c:pt idx="7">
                  <c:v>-1455.184184</c:v>
                </c:pt>
                <c:pt idx="8">
                  <c:v>-1394.5822069999999</c:v>
                </c:pt>
                <c:pt idx="9">
                  <c:v>-1333.9802300000001</c:v>
                </c:pt>
                <c:pt idx="10">
                  <c:v>-1273.3782529999999</c:v>
                </c:pt>
                <c:pt idx="11">
                  <c:v>-1212.7762760000001</c:v>
                </c:pt>
                <c:pt idx="12">
                  <c:v>-1152.174299</c:v>
                </c:pt>
                <c:pt idx="13">
                  <c:v>-1091.572322</c:v>
                </c:pt>
                <c:pt idx="14">
                  <c:v>-1030.9703450000002</c:v>
                </c:pt>
                <c:pt idx="15">
                  <c:v>-970.36836800000003</c:v>
                </c:pt>
                <c:pt idx="16">
                  <c:v>-909.76639099999989</c:v>
                </c:pt>
                <c:pt idx="17">
                  <c:v>-849.16441400000008</c:v>
                </c:pt>
                <c:pt idx="18">
                  <c:v>-788.56243700000005</c:v>
                </c:pt>
                <c:pt idx="19">
                  <c:v>-727.96046000000001</c:v>
                </c:pt>
                <c:pt idx="20">
                  <c:v>-667.35848299999998</c:v>
                </c:pt>
                <c:pt idx="21">
                  <c:v>-606.75650599999994</c:v>
                </c:pt>
                <c:pt idx="22">
                  <c:v>-546.15452899999991</c:v>
                </c:pt>
                <c:pt idx="23">
                  <c:v>-485.55255199999999</c:v>
                </c:pt>
                <c:pt idx="24">
                  <c:v>-424.95057500000007</c:v>
                </c:pt>
                <c:pt idx="25">
                  <c:v>-364.34859799999998</c:v>
                </c:pt>
                <c:pt idx="26">
                  <c:v>-303.74662099999995</c:v>
                </c:pt>
                <c:pt idx="27">
                  <c:v>-243.14464399999997</c:v>
                </c:pt>
                <c:pt idx="28">
                  <c:v>-182.54266699999994</c:v>
                </c:pt>
                <c:pt idx="29">
                  <c:v>-121.94069000000013</c:v>
                </c:pt>
                <c:pt idx="30">
                  <c:v>-61.338712999999984</c:v>
                </c:pt>
                <c:pt idx="31">
                  <c:v>-0.73673600000006445</c:v>
                </c:pt>
                <c:pt idx="32">
                  <c:v>59.865240999999969</c:v>
                </c:pt>
                <c:pt idx="33">
                  <c:v>120.46721800000012</c:v>
                </c:pt>
                <c:pt idx="34">
                  <c:v>181.06919499999992</c:v>
                </c:pt>
                <c:pt idx="35">
                  <c:v>241.67117199999996</c:v>
                </c:pt>
                <c:pt idx="36">
                  <c:v>302.27314899999999</c:v>
                </c:pt>
                <c:pt idx="37">
                  <c:v>362.8751259999998</c:v>
                </c:pt>
                <c:pt idx="38">
                  <c:v>423.47710299999994</c:v>
                </c:pt>
                <c:pt idx="39">
                  <c:v>484.07907999999986</c:v>
                </c:pt>
                <c:pt idx="40">
                  <c:v>544.6810569999999</c:v>
                </c:pt>
                <c:pt idx="41">
                  <c:v>605.28303400000004</c:v>
                </c:pt>
                <c:pt idx="42">
                  <c:v>665.88501100000008</c:v>
                </c:pt>
                <c:pt idx="43">
                  <c:v>726.486988</c:v>
                </c:pt>
                <c:pt idx="44">
                  <c:v>787.08896499999992</c:v>
                </c:pt>
                <c:pt idx="45">
                  <c:v>847.69094200000006</c:v>
                </c:pt>
                <c:pt idx="46">
                  <c:v>908.29291900000021</c:v>
                </c:pt>
                <c:pt idx="47">
                  <c:v>968.89489600000002</c:v>
                </c:pt>
                <c:pt idx="48">
                  <c:v>1029.4968730000001</c:v>
                </c:pt>
                <c:pt idx="49">
                  <c:v>1090.0988499999999</c:v>
                </c:pt>
                <c:pt idx="50">
                  <c:v>1150.7008269999997</c:v>
                </c:pt>
                <c:pt idx="51">
                  <c:v>1211.3028039999999</c:v>
                </c:pt>
                <c:pt idx="52">
                  <c:v>1271.9047809999997</c:v>
                </c:pt>
                <c:pt idx="53">
                  <c:v>1332.506758</c:v>
                </c:pt>
                <c:pt idx="54">
                  <c:v>1393.1087350000003</c:v>
                </c:pt>
                <c:pt idx="55">
                  <c:v>1453.7107120000001</c:v>
                </c:pt>
                <c:pt idx="56">
                  <c:v>1514.3126890000003</c:v>
                </c:pt>
                <c:pt idx="57">
                  <c:v>1574.9146660000001</c:v>
                </c:pt>
                <c:pt idx="58">
                  <c:v>1635.5166429999999</c:v>
                </c:pt>
                <c:pt idx="59">
                  <c:v>1696.1186199999997</c:v>
                </c:pt>
                <c:pt idx="60">
                  <c:v>1756.7205969999998</c:v>
                </c:pt>
                <c:pt idx="61">
                  <c:v>1817.322574</c:v>
                </c:pt>
                <c:pt idx="62">
                  <c:v>1877.9245509999998</c:v>
                </c:pt>
                <c:pt idx="63">
                  <c:v>1938.5265279999999</c:v>
                </c:pt>
                <c:pt idx="64">
                  <c:v>1999.1285050000001</c:v>
                </c:pt>
                <c:pt idx="65">
                  <c:v>2059.7304819999999</c:v>
                </c:pt>
                <c:pt idx="66">
                  <c:v>2120.3324590000002</c:v>
                </c:pt>
                <c:pt idx="67">
                  <c:v>2180.9344360000005</c:v>
                </c:pt>
                <c:pt idx="68">
                  <c:v>2241.5364129999998</c:v>
                </c:pt>
                <c:pt idx="69">
                  <c:v>2302.1383900000001</c:v>
                </c:pt>
                <c:pt idx="70">
                  <c:v>2362.7403669999999</c:v>
                </c:pt>
                <c:pt idx="71">
                  <c:v>2423.3423439999997</c:v>
                </c:pt>
                <c:pt idx="72">
                  <c:v>2483.9443209999999</c:v>
                </c:pt>
                <c:pt idx="73">
                  <c:v>2544.5462980000002</c:v>
                </c:pt>
                <c:pt idx="74">
                  <c:v>2605.1482749999996</c:v>
                </c:pt>
                <c:pt idx="75">
                  <c:v>2665.7502519999998</c:v>
                </c:pt>
                <c:pt idx="76">
                  <c:v>2726.3522290000001</c:v>
                </c:pt>
                <c:pt idx="77">
                  <c:v>2786.9542059999999</c:v>
                </c:pt>
                <c:pt idx="78">
                  <c:v>2847.5561830000001</c:v>
                </c:pt>
                <c:pt idx="79">
                  <c:v>2908.15816</c:v>
                </c:pt>
                <c:pt idx="80">
                  <c:v>2968.7601370000002</c:v>
                </c:pt>
                <c:pt idx="81">
                  <c:v>3029.3621139999996</c:v>
                </c:pt>
                <c:pt idx="82">
                  <c:v>3089.9640909999998</c:v>
                </c:pt>
                <c:pt idx="83">
                  <c:v>3150.5660680000001</c:v>
                </c:pt>
                <c:pt idx="84">
                  <c:v>3211.1680450000003</c:v>
                </c:pt>
                <c:pt idx="85">
                  <c:v>3271.7700220000002</c:v>
                </c:pt>
                <c:pt idx="86">
                  <c:v>3332.3719989999995</c:v>
                </c:pt>
                <c:pt idx="87">
                  <c:v>3392.9739760000002</c:v>
                </c:pt>
                <c:pt idx="88">
                  <c:v>3453.5759529999996</c:v>
                </c:pt>
                <c:pt idx="89">
                  <c:v>3514.1779299999998</c:v>
                </c:pt>
                <c:pt idx="90">
                  <c:v>3574.7799070000001</c:v>
                </c:pt>
                <c:pt idx="91">
                  <c:v>3635.3818839999999</c:v>
                </c:pt>
                <c:pt idx="92">
                  <c:v>3695.9838609999997</c:v>
                </c:pt>
                <c:pt idx="93">
                  <c:v>3756.5858380000004</c:v>
                </c:pt>
                <c:pt idx="94">
                  <c:v>3817.1878150000002</c:v>
                </c:pt>
                <c:pt idx="95">
                  <c:v>3877.789792</c:v>
                </c:pt>
                <c:pt idx="96">
                  <c:v>3938.3917690000003</c:v>
                </c:pt>
                <c:pt idx="97">
                  <c:v>3998.9937459999996</c:v>
                </c:pt>
                <c:pt idx="98">
                  <c:v>4059.5957229999999</c:v>
                </c:pt>
                <c:pt idx="99">
                  <c:v>4120.1976999999997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2EB-465C-AE54-9768B1989825}"/>
            </c:ext>
          </c:extLst>
        </c:ser>
        <c:ser>
          <c:idx val="13"/>
          <c:order val="13"/>
          <c:tx>
            <c:strRef>
              <c:f>setwise!$O$15</c:f>
              <c:strCache>
                <c:ptCount val="1"/>
                <c:pt idx="0">
                  <c:v>Marylebone Station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setwise!$P$15:$DK$15</c:f>
            </c:numRef>
          </c:val>
          <c:smooth val="0"/>
          <c:extLst>
            <c:ext xmlns:c16="http://schemas.microsoft.com/office/drawing/2014/chart" uri="{C3380CC4-5D6E-409C-BE32-E72D297353CC}">
              <c16:uniqueId val="{0000000D-D2EB-465C-AE54-9768B1989825}"/>
            </c:ext>
          </c:extLst>
        </c:ser>
        <c:ser>
          <c:idx val="14"/>
          <c:order val="14"/>
          <c:tx>
            <c:strRef>
              <c:f>setwise!$O$16</c:f>
              <c:strCache>
                <c:ptCount val="1"/>
                <c:pt idx="0">
                  <c:v>Bow Street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setwise!$P$16:$DK$16</c:f>
            </c:numRef>
          </c:val>
          <c:smooth val="0"/>
          <c:extLst>
            <c:ext xmlns:c16="http://schemas.microsoft.com/office/drawing/2014/chart" uri="{C3380CC4-5D6E-409C-BE32-E72D297353CC}">
              <c16:uniqueId val="{0000000E-D2EB-465C-AE54-9768B1989825}"/>
            </c:ext>
          </c:extLst>
        </c:ser>
        <c:ser>
          <c:idx val="15"/>
          <c:order val="15"/>
          <c:tx>
            <c:strRef>
              <c:f>setwise!$O$17</c:f>
              <c:strCache>
                <c:ptCount val="1"/>
                <c:pt idx="0">
                  <c:v>Marlborough Street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setwise!$P$17:$DK$17</c:f>
            </c:numRef>
          </c:val>
          <c:smooth val="0"/>
          <c:extLst>
            <c:ext xmlns:c16="http://schemas.microsoft.com/office/drawing/2014/chart" uri="{C3380CC4-5D6E-409C-BE32-E72D297353CC}">
              <c16:uniqueId val="{0000000F-D2EB-465C-AE54-9768B1989825}"/>
            </c:ext>
          </c:extLst>
        </c:ser>
        <c:ser>
          <c:idx val="16"/>
          <c:order val="16"/>
          <c:tx>
            <c:strRef>
              <c:f>setwise!$O$18</c:f>
              <c:strCache>
                <c:ptCount val="1"/>
                <c:pt idx="0">
                  <c:v>Vine Street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setwise!$P$18:$DK$18</c:f>
            </c:numRef>
          </c:val>
          <c:smooth val="0"/>
          <c:extLst>
            <c:ext xmlns:c16="http://schemas.microsoft.com/office/drawing/2014/chart" uri="{C3380CC4-5D6E-409C-BE32-E72D297353CC}">
              <c16:uniqueId val="{00000010-D2EB-465C-AE54-9768B1989825}"/>
            </c:ext>
          </c:extLst>
        </c:ser>
        <c:ser>
          <c:idx val="17"/>
          <c:order val="17"/>
          <c:tx>
            <c:strRef>
              <c:f>setwise!$O$19</c:f>
              <c:strCache>
                <c:ptCount val="1"/>
                <c:pt idx="0">
                  <c:v>Orange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setwise!$P$19:$DK$19</c:f>
              <c:numCache>
                <c:formatCode>General</c:formatCode>
                <c:ptCount val="100"/>
                <c:pt idx="0">
                  <c:v>-1975.4739665</c:v>
                </c:pt>
                <c:pt idx="1">
                  <c:v>-1890.9479329999999</c:v>
                </c:pt>
                <c:pt idx="2">
                  <c:v>-1806.4218995000001</c:v>
                </c:pt>
                <c:pt idx="3">
                  <c:v>-1721.8958660000001</c:v>
                </c:pt>
                <c:pt idx="4">
                  <c:v>-1637.3698324999998</c:v>
                </c:pt>
                <c:pt idx="5">
                  <c:v>-1552.8437990000002</c:v>
                </c:pt>
                <c:pt idx="6">
                  <c:v>-1468.3177655</c:v>
                </c:pt>
                <c:pt idx="7">
                  <c:v>-1383.7917320000001</c:v>
                </c:pt>
                <c:pt idx="8">
                  <c:v>-1299.2656984999999</c:v>
                </c:pt>
                <c:pt idx="9">
                  <c:v>-1214.7396650000001</c:v>
                </c:pt>
                <c:pt idx="10">
                  <c:v>-1130.2136315</c:v>
                </c:pt>
                <c:pt idx="11">
                  <c:v>-1045.687598</c:v>
                </c:pt>
                <c:pt idx="12">
                  <c:v>-961.16156449999994</c:v>
                </c:pt>
                <c:pt idx="13">
                  <c:v>-876.63553100000013</c:v>
                </c:pt>
                <c:pt idx="14">
                  <c:v>-792.10949750000009</c:v>
                </c:pt>
                <c:pt idx="15">
                  <c:v>-707.58346400000005</c:v>
                </c:pt>
                <c:pt idx="16">
                  <c:v>-623.05743050000001</c:v>
                </c:pt>
                <c:pt idx="17">
                  <c:v>-538.53139699999997</c:v>
                </c:pt>
                <c:pt idx="18">
                  <c:v>-454.0053635000001</c:v>
                </c:pt>
                <c:pt idx="19">
                  <c:v>-369.47932999999989</c:v>
                </c:pt>
                <c:pt idx="20">
                  <c:v>-284.95329650000008</c:v>
                </c:pt>
                <c:pt idx="21">
                  <c:v>-200.42726299999993</c:v>
                </c:pt>
                <c:pt idx="22">
                  <c:v>-115.9012295</c:v>
                </c:pt>
                <c:pt idx="23">
                  <c:v>-31.37519599999996</c:v>
                </c:pt>
                <c:pt idx="24">
                  <c:v>53.150837499999966</c:v>
                </c:pt>
                <c:pt idx="25">
                  <c:v>137.67687100000012</c:v>
                </c:pt>
                <c:pt idx="26">
                  <c:v>222.20290449999993</c:v>
                </c:pt>
                <c:pt idx="27">
                  <c:v>306.72893799999986</c:v>
                </c:pt>
                <c:pt idx="28">
                  <c:v>391.2549714999999</c:v>
                </c:pt>
                <c:pt idx="29">
                  <c:v>475.78100499999994</c:v>
                </c:pt>
                <c:pt idx="30">
                  <c:v>560.30703849999986</c:v>
                </c:pt>
                <c:pt idx="31">
                  <c:v>644.83307200000002</c:v>
                </c:pt>
                <c:pt idx="32">
                  <c:v>729.35910550000006</c:v>
                </c:pt>
                <c:pt idx="33">
                  <c:v>813.88513899999998</c:v>
                </c:pt>
                <c:pt idx="34">
                  <c:v>898.41117249999991</c:v>
                </c:pt>
                <c:pt idx="35">
                  <c:v>982.93720600000017</c:v>
                </c:pt>
                <c:pt idx="36">
                  <c:v>1067.4632395000001</c:v>
                </c:pt>
                <c:pt idx="37">
                  <c:v>1151.9892729999997</c:v>
                </c:pt>
                <c:pt idx="38">
                  <c:v>1236.5153064999997</c:v>
                </c:pt>
                <c:pt idx="39">
                  <c:v>1321.0413400000002</c:v>
                </c:pt>
                <c:pt idx="40">
                  <c:v>1405.5673735</c:v>
                </c:pt>
                <c:pt idx="41">
                  <c:v>1490.0934069999998</c:v>
                </c:pt>
                <c:pt idx="42">
                  <c:v>1574.6194404999999</c:v>
                </c:pt>
                <c:pt idx="43">
                  <c:v>1659.1454740000001</c:v>
                </c:pt>
                <c:pt idx="44">
                  <c:v>1743.6715075</c:v>
                </c:pt>
                <c:pt idx="45">
                  <c:v>1828.197541</c:v>
                </c:pt>
                <c:pt idx="46">
                  <c:v>1912.7235745</c:v>
                </c:pt>
                <c:pt idx="47">
                  <c:v>1997.2496080000001</c:v>
                </c:pt>
                <c:pt idx="48">
                  <c:v>2081.7756414999999</c:v>
                </c:pt>
                <c:pt idx="49">
                  <c:v>2166.3016749999997</c:v>
                </c:pt>
                <c:pt idx="50">
                  <c:v>2250.8277085</c:v>
                </c:pt>
                <c:pt idx="51">
                  <c:v>2335.3537420000002</c:v>
                </c:pt>
                <c:pt idx="52">
                  <c:v>2419.8797755000001</c:v>
                </c:pt>
                <c:pt idx="53">
                  <c:v>2504.4058089999999</c:v>
                </c:pt>
                <c:pt idx="54">
                  <c:v>2588.9318425000001</c:v>
                </c:pt>
                <c:pt idx="55">
                  <c:v>2673.4578759999995</c:v>
                </c:pt>
                <c:pt idx="56">
                  <c:v>2757.9839095000002</c:v>
                </c:pt>
                <c:pt idx="57">
                  <c:v>2842.509943</c:v>
                </c:pt>
                <c:pt idx="58">
                  <c:v>2927.0359765000003</c:v>
                </c:pt>
                <c:pt idx="59">
                  <c:v>3011.5620099999996</c:v>
                </c:pt>
                <c:pt idx="60">
                  <c:v>3096.0880434999999</c:v>
                </c:pt>
                <c:pt idx="61">
                  <c:v>3180.6140769999997</c:v>
                </c:pt>
                <c:pt idx="62">
                  <c:v>3265.1401105000004</c:v>
                </c:pt>
                <c:pt idx="63">
                  <c:v>3349.6661439999998</c:v>
                </c:pt>
                <c:pt idx="64">
                  <c:v>3434.1921775000001</c:v>
                </c:pt>
                <c:pt idx="65">
                  <c:v>3518.7182110000003</c:v>
                </c:pt>
                <c:pt idx="66">
                  <c:v>3603.2442445000001</c:v>
                </c:pt>
                <c:pt idx="67">
                  <c:v>3687.770278</c:v>
                </c:pt>
                <c:pt idx="68">
                  <c:v>3772.2963114999998</c:v>
                </c:pt>
                <c:pt idx="69">
                  <c:v>3856.822345</c:v>
                </c:pt>
                <c:pt idx="70">
                  <c:v>3941.3483784999999</c:v>
                </c:pt>
                <c:pt idx="71">
                  <c:v>4025.8744120000006</c:v>
                </c:pt>
                <c:pt idx="72">
                  <c:v>4110.4004455000004</c:v>
                </c:pt>
                <c:pt idx="73">
                  <c:v>4194.9264789999997</c:v>
                </c:pt>
                <c:pt idx="74">
                  <c:v>4279.4525125</c:v>
                </c:pt>
                <c:pt idx="75">
                  <c:v>4363.9785459999994</c:v>
                </c:pt>
                <c:pt idx="76">
                  <c:v>4448.5045795000005</c:v>
                </c:pt>
                <c:pt idx="77">
                  <c:v>4533.030612999999</c:v>
                </c:pt>
                <c:pt idx="78">
                  <c:v>4617.5566464999993</c:v>
                </c:pt>
                <c:pt idx="79">
                  <c:v>4702.0826800000004</c:v>
                </c:pt>
                <c:pt idx="80">
                  <c:v>4786.6087134999998</c:v>
                </c:pt>
                <c:pt idx="81">
                  <c:v>4871.1347470000001</c:v>
                </c:pt>
                <c:pt idx="82">
                  <c:v>4955.6607805000003</c:v>
                </c:pt>
                <c:pt idx="83">
                  <c:v>5040.1868139999997</c:v>
                </c:pt>
                <c:pt idx="84">
                  <c:v>5124.7128475</c:v>
                </c:pt>
                <c:pt idx="85">
                  <c:v>5209.2388809999993</c:v>
                </c:pt>
                <c:pt idx="86">
                  <c:v>5293.7649144999996</c:v>
                </c:pt>
                <c:pt idx="87">
                  <c:v>5378.2909479999998</c:v>
                </c:pt>
                <c:pt idx="88">
                  <c:v>5462.8169815000001</c:v>
                </c:pt>
                <c:pt idx="89">
                  <c:v>5547.3430150000004</c:v>
                </c:pt>
                <c:pt idx="90">
                  <c:v>5631.8690484999997</c:v>
                </c:pt>
                <c:pt idx="91">
                  <c:v>5716.395082</c:v>
                </c:pt>
                <c:pt idx="92">
                  <c:v>5800.9211155000003</c:v>
                </c:pt>
                <c:pt idx="93">
                  <c:v>5885.4471489999996</c:v>
                </c:pt>
                <c:pt idx="94">
                  <c:v>5969.9731824999999</c:v>
                </c:pt>
                <c:pt idx="95">
                  <c:v>6054.4992160000002</c:v>
                </c:pt>
                <c:pt idx="96">
                  <c:v>6139.0252495000004</c:v>
                </c:pt>
                <c:pt idx="97">
                  <c:v>6223.5512829999998</c:v>
                </c:pt>
                <c:pt idx="98">
                  <c:v>6308.077316500001</c:v>
                </c:pt>
                <c:pt idx="99">
                  <c:v>6392.6033499999994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2EB-465C-AE54-9768B1989825}"/>
            </c:ext>
          </c:extLst>
        </c:ser>
        <c:ser>
          <c:idx val="18"/>
          <c:order val="18"/>
          <c:tx>
            <c:strRef>
              <c:f>setwise!$O$20</c:f>
              <c:strCache>
                <c:ptCount val="1"/>
                <c:pt idx="0">
                  <c:v>Strand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setwise!$P$20:$DK$20</c:f>
            </c:numRef>
          </c:val>
          <c:smooth val="0"/>
          <c:extLst>
            <c:ext xmlns:c16="http://schemas.microsoft.com/office/drawing/2014/chart" uri="{C3380CC4-5D6E-409C-BE32-E72D297353CC}">
              <c16:uniqueId val="{00000012-D2EB-465C-AE54-9768B1989825}"/>
            </c:ext>
          </c:extLst>
        </c:ser>
        <c:ser>
          <c:idx val="19"/>
          <c:order val="19"/>
          <c:tx>
            <c:strRef>
              <c:f>setwise!$O$21</c:f>
              <c:strCache>
                <c:ptCount val="1"/>
                <c:pt idx="0">
                  <c:v>Fleet Street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setwise!$P$21:$DK$21</c:f>
            </c:numRef>
          </c:val>
          <c:smooth val="0"/>
          <c:extLst>
            <c:ext xmlns:c16="http://schemas.microsoft.com/office/drawing/2014/chart" uri="{C3380CC4-5D6E-409C-BE32-E72D297353CC}">
              <c16:uniqueId val="{00000013-D2EB-465C-AE54-9768B1989825}"/>
            </c:ext>
          </c:extLst>
        </c:ser>
        <c:ser>
          <c:idx val="20"/>
          <c:order val="20"/>
          <c:tx>
            <c:strRef>
              <c:f>setwise!$O$22</c:f>
              <c:strCache>
                <c:ptCount val="1"/>
                <c:pt idx="0">
                  <c:v>Trafalgar Square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setwise!$P$22:$DK$22</c:f>
            </c:numRef>
          </c:val>
          <c:smooth val="0"/>
          <c:extLst>
            <c:ext xmlns:c16="http://schemas.microsoft.com/office/drawing/2014/chart" uri="{C3380CC4-5D6E-409C-BE32-E72D297353CC}">
              <c16:uniqueId val="{00000014-D2EB-465C-AE54-9768B1989825}"/>
            </c:ext>
          </c:extLst>
        </c:ser>
        <c:ser>
          <c:idx val="21"/>
          <c:order val="21"/>
          <c:tx>
            <c:strRef>
              <c:f>setwise!$O$23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setwise!$P$23:$DK$23</c:f>
              <c:numCache>
                <c:formatCode>General</c:formatCode>
                <c:ptCount val="100"/>
                <c:pt idx="0">
                  <c:v>-2837.0822545000001</c:v>
                </c:pt>
                <c:pt idx="1">
                  <c:v>-2744.1645090000002</c:v>
                </c:pt>
                <c:pt idx="2">
                  <c:v>-2651.2467635000003</c:v>
                </c:pt>
                <c:pt idx="3">
                  <c:v>-2558.3290180000004</c:v>
                </c:pt>
                <c:pt idx="4">
                  <c:v>-2465.4112725</c:v>
                </c:pt>
                <c:pt idx="5">
                  <c:v>-2372.4935270000001</c:v>
                </c:pt>
                <c:pt idx="6">
                  <c:v>-2279.5757815000002</c:v>
                </c:pt>
                <c:pt idx="7">
                  <c:v>-2186.6580359999998</c:v>
                </c:pt>
                <c:pt idx="8">
                  <c:v>-2093.7402904999999</c:v>
                </c:pt>
                <c:pt idx="9">
                  <c:v>-2000.822545</c:v>
                </c:pt>
                <c:pt idx="10">
                  <c:v>-1907.9047995000001</c:v>
                </c:pt>
                <c:pt idx="11">
                  <c:v>-1814.9870539999999</c:v>
                </c:pt>
                <c:pt idx="12">
                  <c:v>-1722.0693085</c:v>
                </c:pt>
                <c:pt idx="13">
                  <c:v>-1629.1515629999999</c:v>
                </c:pt>
                <c:pt idx="14">
                  <c:v>-1536.2338175</c:v>
                </c:pt>
                <c:pt idx="15">
                  <c:v>-1443.3160720000001</c:v>
                </c:pt>
                <c:pt idx="16">
                  <c:v>-1350.3983264999999</c:v>
                </c:pt>
                <c:pt idx="17">
                  <c:v>-1257.480581</c:v>
                </c:pt>
                <c:pt idx="18">
                  <c:v>-1164.5628354999999</c:v>
                </c:pt>
                <c:pt idx="19">
                  <c:v>-1071.64509</c:v>
                </c:pt>
                <c:pt idx="20">
                  <c:v>-978.72734449999996</c:v>
                </c:pt>
                <c:pt idx="21">
                  <c:v>-885.80959899999993</c:v>
                </c:pt>
                <c:pt idx="22">
                  <c:v>-792.89185349999991</c:v>
                </c:pt>
                <c:pt idx="23">
                  <c:v>-699.974108</c:v>
                </c:pt>
                <c:pt idx="24">
                  <c:v>-607.05636249999998</c:v>
                </c:pt>
                <c:pt idx="25">
                  <c:v>-514.13861700000007</c:v>
                </c:pt>
                <c:pt idx="26">
                  <c:v>-421.22087150000004</c:v>
                </c:pt>
                <c:pt idx="27">
                  <c:v>-328.30312599999991</c:v>
                </c:pt>
                <c:pt idx="28">
                  <c:v>-235.3853805</c:v>
                </c:pt>
                <c:pt idx="29">
                  <c:v>-142.46763500000009</c:v>
                </c:pt>
                <c:pt idx="30">
                  <c:v>-49.549889499999949</c:v>
                </c:pt>
                <c:pt idx="31">
                  <c:v>43.367856000000074</c:v>
                </c:pt>
                <c:pt idx="32">
                  <c:v>136.28560149999998</c:v>
                </c:pt>
                <c:pt idx="33">
                  <c:v>229.20334700000012</c:v>
                </c:pt>
                <c:pt idx="34">
                  <c:v>322.12109249999992</c:v>
                </c:pt>
                <c:pt idx="35">
                  <c:v>415.03883799999994</c:v>
                </c:pt>
                <c:pt idx="36">
                  <c:v>507.95658350000031</c:v>
                </c:pt>
                <c:pt idx="37">
                  <c:v>600.87432899999999</c:v>
                </c:pt>
                <c:pt idx="38">
                  <c:v>693.79207450000013</c:v>
                </c:pt>
                <c:pt idx="39">
                  <c:v>786.70982000000004</c:v>
                </c:pt>
                <c:pt idx="40">
                  <c:v>879.62756550000017</c:v>
                </c:pt>
                <c:pt idx="41">
                  <c:v>972.54531100000008</c:v>
                </c:pt>
                <c:pt idx="42">
                  <c:v>1065.4630565000002</c:v>
                </c:pt>
                <c:pt idx="43">
                  <c:v>1158.3808020000001</c:v>
                </c:pt>
                <c:pt idx="44">
                  <c:v>1251.2985475</c:v>
                </c:pt>
                <c:pt idx="45">
                  <c:v>1344.2162930000002</c:v>
                </c:pt>
                <c:pt idx="46">
                  <c:v>1437.1340385000001</c:v>
                </c:pt>
                <c:pt idx="47">
                  <c:v>1530.051784</c:v>
                </c:pt>
                <c:pt idx="48">
                  <c:v>1622.9695295000004</c:v>
                </c:pt>
                <c:pt idx="49">
                  <c:v>1715.887275</c:v>
                </c:pt>
                <c:pt idx="50">
                  <c:v>1808.8050205000002</c:v>
                </c:pt>
                <c:pt idx="51">
                  <c:v>1901.7227659999999</c:v>
                </c:pt>
                <c:pt idx="52">
                  <c:v>1994.6405115000002</c:v>
                </c:pt>
                <c:pt idx="53">
                  <c:v>2087.5582569999997</c:v>
                </c:pt>
                <c:pt idx="54">
                  <c:v>2180.4760025</c:v>
                </c:pt>
                <c:pt idx="55">
                  <c:v>2273.3937480000004</c:v>
                </c:pt>
                <c:pt idx="56">
                  <c:v>2366.3114935000003</c:v>
                </c:pt>
                <c:pt idx="57">
                  <c:v>2459.2292390000002</c:v>
                </c:pt>
                <c:pt idx="58">
                  <c:v>2552.1469845000001</c:v>
                </c:pt>
                <c:pt idx="59">
                  <c:v>2645.0647300000001</c:v>
                </c:pt>
                <c:pt idx="60">
                  <c:v>2737.9824755</c:v>
                </c:pt>
                <c:pt idx="61">
                  <c:v>2830.9002209999999</c:v>
                </c:pt>
                <c:pt idx="62">
                  <c:v>2923.8179664999998</c:v>
                </c:pt>
                <c:pt idx="63">
                  <c:v>3016.7357120000001</c:v>
                </c:pt>
                <c:pt idx="64">
                  <c:v>3109.6534575000005</c:v>
                </c:pt>
                <c:pt idx="65">
                  <c:v>3202.571203</c:v>
                </c:pt>
                <c:pt idx="66">
                  <c:v>3295.4889485000003</c:v>
                </c:pt>
                <c:pt idx="67">
                  <c:v>3388.4066940000002</c:v>
                </c:pt>
                <c:pt idx="68">
                  <c:v>3481.3244395000006</c:v>
                </c:pt>
                <c:pt idx="69">
                  <c:v>3574.2421849999996</c:v>
                </c:pt>
                <c:pt idx="70">
                  <c:v>3667.1599305</c:v>
                </c:pt>
                <c:pt idx="71">
                  <c:v>3760.0776759999999</c:v>
                </c:pt>
                <c:pt idx="72">
                  <c:v>3852.9954215000002</c:v>
                </c:pt>
                <c:pt idx="73">
                  <c:v>3945.9131670000006</c:v>
                </c:pt>
                <c:pt idx="74">
                  <c:v>4038.8309125000001</c:v>
                </c:pt>
                <c:pt idx="75">
                  <c:v>4131.7486580000004</c:v>
                </c:pt>
                <c:pt idx="76">
                  <c:v>4224.6664035000003</c:v>
                </c:pt>
                <c:pt idx="77">
                  <c:v>4317.5841490000003</c:v>
                </c:pt>
                <c:pt idx="78">
                  <c:v>4410.5018945000002</c:v>
                </c:pt>
                <c:pt idx="79">
                  <c:v>4503.4196400000001</c:v>
                </c:pt>
                <c:pt idx="80">
                  <c:v>4596.3373855</c:v>
                </c:pt>
                <c:pt idx="81">
                  <c:v>4689.2551309999999</c:v>
                </c:pt>
                <c:pt idx="82">
                  <c:v>4782.1728765000007</c:v>
                </c:pt>
                <c:pt idx="83">
                  <c:v>4875.0906219999997</c:v>
                </c:pt>
                <c:pt idx="84">
                  <c:v>4968.0083675000005</c:v>
                </c:pt>
                <c:pt idx="85">
                  <c:v>5060.9261130000004</c:v>
                </c:pt>
                <c:pt idx="86">
                  <c:v>5153.8438585000004</c:v>
                </c:pt>
                <c:pt idx="87">
                  <c:v>5246.7616040000003</c:v>
                </c:pt>
                <c:pt idx="88">
                  <c:v>5339.6793495000002</c:v>
                </c:pt>
                <c:pt idx="89">
                  <c:v>5432.5970950000001</c:v>
                </c:pt>
                <c:pt idx="90">
                  <c:v>5525.5148405</c:v>
                </c:pt>
                <c:pt idx="91">
                  <c:v>5618.4325860000008</c:v>
                </c:pt>
                <c:pt idx="92">
                  <c:v>5711.3503314999998</c:v>
                </c:pt>
                <c:pt idx="93">
                  <c:v>5804.2680770000006</c:v>
                </c:pt>
                <c:pt idx="94">
                  <c:v>5897.1858224999996</c:v>
                </c:pt>
                <c:pt idx="95">
                  <c:v>5990.1035680000005</c:v>
                </c:pt>
                <c:pt idx="96">
                  <c:v>6083.0213135000004</c:v>
                </c:pt>
                <c:pt idx="97">
                  <c:v>6175.9390590000003</c:v>
                </c:pt>
                <c:pt idx="98">
                  <c:v>6268.8568044999993</c:v>
                </c:pt>
                <c:pt idx="99">
                  <c:v>6361.7745500000001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D2EB-465C-AE54-9768B1989825}"/>
            </c:ext>
          </c:extLst>
        </c:ser>
        <c:ser>
          <c:idx val="22"/>
          <c:order val="22"/>
          <c:tx>
            <c:strRef>
              <c:f>setwise!$O$24</c:f>
              <c:strCache>
                <c:ptCount val="1"/>
                <c:pt idx="0">
                  <c:v>Fenchurch St. Station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setwise!$P$24:$DK$24</c:f>
            </c:numRef>
          </c:val>
          <c:smooth val="0"/>
          <c:extLst>
            <c:ext xmlns:c16="http://schemas.microsoft.com/office/drawing/2014/chart" uri="{C3380CC4-5D6E-409C-BE32-E72D297353CC}">
              <c16:uniqueId val="{00000016-D2EB-465C-AE54-9768B1989825}"/>
            </c:ext>
          </c:extLst>
        </c:ser>
        <c:ser>
          <c:idx val="23"/>
          <c:order val="23"/>
          <c:tx>
            <c:strRef>
              <c:f>setwise!$O$25</c:f>
              <c:strCache>
                <c:ptCount val="1"/>
                <c:pt idx="0">
                  <c:v>Leichester Square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setwise!$P$25:$DK$25</c:f>
            </c:numRef>
          </c:val>
          <c:smooth val="0"/>
          <c:extLst>
            <c:ext xmlns:c16="http://schemas.microsoft.com/office/drawing/2014/chart" uri="{C3380CC4-5D6E-409C-BE32-E72D297353CC}">
              <c16:uniqueId val="{00000017-D2EB-465C-AE54-9768B1989825}"/>
            </c:ext>
          </c:extLst>
        </c:ser>
        <c:ser>
          <c:idx val="24"/>
          <c:order val="24"/>
          <c:tx>
            <c:strRef>
              <c:f>setwise!$O$26</c:f>
              <c:strCache>
                <c:ptCount val="1"/>
                <c:pt idx="0">
                  <c:v>Coventry Street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setwise!$P$26:$DK$26</c:f>
            </c:numRef>
          </c:val>
          <c:smooth val="0"/>
          <c:extLst>
            <c:ext xmlns:c16="http://schemas.microsoft.com/office/drawing/2014/chart" uri="{C3380CC4-5D6E-409C-BE32-E72D297353CC}">
              <c16:uniqueId val="{00000018-D2EB-465C-AE54-9768B1989825}"/>
            </c:ext>
          </c:extLst>
        </c:ser>
        <c:ser>
          <c:idx val="25"/>
          <c:order val="25"/>
          <c:tx>
            <c:strRef>
              <c:f>setwise!$O$27</c:f>
              <c:strCache>
                <c:ptCount val="1"/>
                <c:pt idx="0">
                  <c:v>Water Works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setwise!$P$27:$DK$27</c:f>
            </c:numRef>
          </c:val>
          <c:smooth val="0"/>
          <c:extLst>
            <c:ext xmlns:c16="http://schemas.microsoft.com/office/drawing/2014/chart" uri="{C3380CC4-5D6E-409C-BE32-E72D297353CC}">
              <c16:uniqueId val="{00000019-D2EB-465C-AE54-9768B1989825}"/>
            </c:ext>
          </c:extLst>
        </c:ser>
        <c:ser>
          <c:idx val="26"/>
          <c:order val="26"/>
          <c:tx>
            <c:strRef>
              <c:f>setwise!$O$28</c:f>
              <c:strCache>
                <c:ptCount val="1"/>
                <c:pt idx="0">
                  <c:v>Piccadilly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setwise!$P$28:$DK$28</c:f>
            </c:numRef>
          </c:val>
          <c:smooth val="0"/>
          <c:extLst>
            <c:ext xmlns:c16="http://schemas.microsoft.com/office/drawing/2014/chart" uri="{C3380CC4-5D6E-409C-BE32-E72D297353CC}">
              <c16:uniqueId val="{0000001A-D2EB-465C-AE54-9768B1989825}"/>
            </c:ext>
          </c:extLst>
        </c:ser>
        <c:ser>
          <c:idx val="27"/>
          <c:order val="27"/>
          <c:tx>
            <c:strRef>
              <c:f>setwise!$O$29</c:f>
              <c:strCache>
                <c:ptCount val="1"/>
                <c:pt idx="0">
                  <c:v>Yellow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setwise!$P$29:$DK$29</c:f>
              <c:numCache>
                <c:formatCode>General</c:formatCode>
                <c:ptCount val="100"/>
                <c:pt idx="0">
                  <c:v>-2956.0038724999999</c:v>
                </c:pt>
                <c:pt idx="1">
                  <c:v>-2862.0077449999999</c:v>
                </c:pt>
                <c:pt idx="2">
                  <c:v>-2768.0116175000003</c:v>
                </c:pt>
                <c:pt idx="3">
                  <c:v>-2674.0154899999998</c:v>
                </c:pt>
                <c:pt idx="4">
                  <c:v>-2580.0193625000002</c:v>
                </c:pt>
                <c:pt idx="5">
                  <c:v>-2486.0232350000001</c:v>
                </c:pt>
                <c:pt idx="6">
                  <c:v>-2392.0271075000001</c:v>
                </c:pt>
                <c:pt idx="7">
                  <c:v>-2298.03098</c:v>
                </c:pt>
                <c:pt idx="8">
                  <c:v>-2204.0348524999999</c:v>
                </c:pt>
                <c:pt idx="9">
                  <c:v>-2110.0387250000003</c:v>
                </c:pt>
                <c:pt idx="10">
                  <c:v>-2016.0425974999998</c:v>
                </c:pt>
                <c:pt idx="11">
                  <c:v>-1922.0464700000002</c:v>
                </c:pt>
                <c:pt idx="12">
                  <c:v>-1828.0503424999997</c:v>
                </c:pt>
                <c:pt idx="13">
                  <c:v>-1734.0542149999999</c:v>
                </c:pt>
                <c:pt idx="14">
                  <c:v>-1640.0580875000001</c:v>
                </c:pt>
                <c:pt idx="15">
                  <c:v>-1546.06196</c:v>
                </c:pt>
                <c:pt idx="16">
                  <c:v>-1452.0658324999999</c:v>
                </c:pt>
                <c:pt idx="17">
                  <c:v>-1358.0697049999999</c:v>
                </c:pt>
                <c:pt idx="18">
                  <c:v>-1264.0735775000001</c:v>
                </c:pt>
                <c:pt idx="19">
                  <c:v>-1170.0774500000002</c:v>
                </c:pt>
                <c:pt idx="20">
                  <c:v>-1076.0813224999999</c:v>
                </c:pt>
                <c:pt idx="21">
                  <c:v>-982.08519499999989</c:v>
                </c:pt>
                <c:pt idx="22">
                  <c:v>-888.08906750000006</c:v>
                </c:pt>
                <c:pt idx="23">
                  <c:v>-794.09294000000023</c:v>
                </c:pt>
                <c:pt idx="24">
                  <c:v>-700.09681249999994</c:v>
                </c:pt>
                <c:pt idx="25">
                  <c:v>-606.10068499999988</c:v>
                </c:pt>
                <c:pt idx="26">
                  <c:v>-512.10455750000006</c:v>
                </c:pt>
                <c:pt idx="27">
                  <c:v>-418.10843</c:v>
                </c:pt>
                <c:pt idx="28">
                  <c:v>-324.11230250000006</c:v>
                </c:pt>
                <c:pt idx="29">
                  <c:v>-230.116175</c:v>
                </c:pt>
                <c:pt idx="30">
                  <c:v>-136.12004750000017</c:v>
                </c:pt>
                <c:pt idx="31">
                  <c:v>-42.123920000000112</c:v>
                </c:pt>
                <c:pt idx="32">
                  <c:v>51.872207500000059</c:v>
                </c:pt>
                <c:pt idx="33">
                  <c:v>145.86833499999989</c:v>
                </c:pt>
                <c:pt idx="34">
                  <c:v>239.86446249999995</c:v>
                </c:pt>
                <c:pt idx="35">
                  <c:v>333.86059</c:v>
                </c:pt>
                <c:pt idx="36">
                  <c:v>427.85671750000006</c:v>
                </c:pt>
                <c:pt idx="37">
                  <c:v>521.85284499999989</c:v>
                </c:pt>
                <c:pt idx="38">
                  <c:v>615.84897249999995</c:v>
                </c:pt>
                <c:pt idx="39">
                  <c:v>709.84509999999977</c:v>
                </c:pt>
                <c:pt idx="40">
                  <c:v>803.84122750000006</c:v>
                </c:pt>
                <c:pt idx="41">
                  <c:v>897.83735500000012</c:v>
                </c:pt>
                <c:pt idx="42">
                  <c:v>991.83348249999972</c:v>
                </c:pt>
                <c:pt idx="43">
                  <c:v>1085.8296100000002</c:v>
                </c:pt>
                <c:pt idx="44">
                  <c:v>1179.8257374999996</c:v>
                </c:pt>
                <c:pt idx="45">
                  <c:v>1273.8218649999999</c:v>
                </c:pt>
                <c:pt idx="46">
                  <c:v>1367.8179924999999</c:v>
                </c:pt>
                <c:pt idx="47">
                  <c:v>1461.8141199999995</c:v>
                </c:pt>
                <c:pt idx="48">
                  <c:v>1555.8102475000001</c:v>
                </c:pt>
                <c:pt idx="49">
                  <c:v>1649.8063750000001</c:v>
                </c:pt>
                <c:pt idx="50">
                  <c:v>1743.8025024999999</c:v>
                </c:pt>
                <c:pt idx="51">
                  <c:v>1837.7986300000002</c:v>
                </c:pt>
                <c:pt idx="52">
                  <c:v>1931.7947574999998</c:v>
                </c:pt>
                <c:pt idx="53">
                  <c:v>2025.7908849999999</c:v>
                </c:pt>
                <c:pt idx="54">
                  <c:v>2119.7870124999999</c:v>
                </c:pt>
                <c:pt idx="55">
                  <c:v>2213.78314</c:v>
                </c:pt>
                <c:pt idx="56">
                  <c:v>2307.7792675000001</c:v>
                </c:pt>
                <c:pt idx="57">
                  <c:v>2401.7753949999997</c:v>
                </c:pt>
                <c:pt idx="58">
                  <c:v>2495.7715224999997</c:v>
                </c:pt>
                <c:pt idx="59">
                  <c:v>2589.7676499999998</c:v>
                </c:pt>
                <c:pt idx="60">
                  <c:v>2683.7637775000003</c:v>
                </c:pt>
                <c:pt idx="61">
                  <c:v>2777.7599049999999</c:v>
                </c:pt>
                <c:pt idx="62">
                  <c:v>2871.7560325000004</c:v>
                </c:pt>
                <c:pt idx="63">
                  <c:v>2965.75216</c:v>
                </c:pt>
                <c:pt idx="64">
                  <c:v>3059.7482874999996</c:v>
                </c:pt>
                <c:pt idx="65">
                  <c:v>3153.7444150000001</c:v>
                </c:pt>
                <c:pt idx="66">
                  <c:v>3247.7405425000002</c:v>
                </c:pt>
                <c:pt idx="67">
                  <c:v>3341.7366699999998</c:v>
                </c:pt>
                <c:pt idx="68">
                  <c:v>3435.7327974999998</c:v>
                </c:pt>
                <c:pt idx="69">
                  <c:v>3529.7289249999999</c:v>
                </c:pt>
                <c:pt idx="70">
                  <c:v>3623.7250524999999</c:v>
                </c:pt>
                <c:pt idx="71">
                  <c:v>3717.72118</c:v>
                </c:pt>
                <c:pt idx="72">
                  <c:v>3811.7173075000001</c:v>
                </c:pt>
                <c:pt idx="73">
                  <c:v>3905.7134350000001</c:v>
                </c:pt>
                <c:pt idx="74">
                  <c:v>3999.7095624999997</c:v>
                </c:pt>
                <c:pt idx="75">
                  <c:v>4093.7056899999998</c:v>
                </c:pt>
                <c:pt idx="76">
                  <c:v>4187.7018174999994</c:v>
                </c:pt>
                <c:pt idx="77">
                  <c:v>4281.6979449999999</c:v>
                </c:pt>
                <c:pt idx="78">
                  <c:v>4375.6940724999995</c:v>
                </c:pt>
                <c:pt idx="79">
                  <c:v>4469.6901999999991</c:v>
                </c:pt>
                <c:pt idx="80">
                  <c:v>4563.6863275000005</c:v>
                </c:pt>
                <c:pt idx="81">
                  <c:v>4657.6824550000001</c:v>
                </c:pt>
                <c:pt idx="82">
                  <c:v>4751.6785824999997</c:v>
                </c:pt>
                <c:pt idx="83">
                  <c:v>4845.6747100000002</c:v>
                </c:pt>
                <c:pt idx="84">
                  <c:v>4939.6708374999998</c:v>
                </c:pt>
                <c:pt idx="85">
                  <c:v>5033.6669649999994</c:v>
                </c:pt>
                <c:pt idx="86">
                  <c:v>5127.6630925000009</c:v>
                </c:pt>
                <c:pt idx="87">
                  <c:v>5221.6592200000005</c:v>
                </c:pt>
                <c:pt idx="88">
                  <c:v>5315.6553475000001</c:v>
                </c:pt>
                <c:pt idx="89">
                  <c:v>5409.6514749999988</c:v>
                </c:pt>
                <c:pt idx="90">
                  <c:v>5503.6476025000002</c:v>
                </c:pt>
                <c:pt idx="91">
                  <c:v>5597.6437299999998</c:v>
                </c:pt>
                <c:pt idx="92">
                  <c:v>5691.6398575000003</c:v>
                </c:pt>
                <c:pt idx="93">
                  <c:v>5785.6359849999999</c:v>
                </c:pt>
                <c:pt idx="94">
                  <c:v>5879.6321125000004</c:v>
                </c:pt>
                <c:pt idx="95">
                  <c:v>5973.6282399999991</c:v>
                </c:pt>
                <c:pt idx="96">
                  <c:v>6067.6243675000005</c:v>
                </c:pt>
                <c:pt idx="97">
                  <c:v>6161.620495000001</c:v>
                </c:pt>
                <c:pt idx="98">
                  <c:v>6255.6166224999997</c:v>
                </c:pt>
                <c:pt idx="99">
                  <c:v>6349.6127500000002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D2EB-465C-AE54-9768B1989825}"/>
            </c:ext>
          </c:extLst>
        </c:ser>
        <c:ser>
          <c:idx val="28"/>
          <c:order val="28"/>
          <c:tx>
            <c:strRef>
              <c:f>setwise!$O$30</c:f>
              <c:strCache>
                <c:ptCount val="1"/>
                <c:pt idx="0">
                  <c:v>Regent Street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setwise!$P$30:$DK$30</c:f>
            </c:numRef>
          </c:val>
          <c:smooth val="0"/>
          <c:extLst>
            <c:ext xmlns:c16="http://schemas.microsoft.com/office/drawing/2014/chart" uri="{C3380CC4-5D6E-409C-BE32-E72D297353CC}">
              <c16:uniqueId val="{0000001C-D2EB-465C-AE54-9768B1989825}"/>
            </c:ext>
          </c:extLst>
        </c:ser>
        <c:ser>
          <c:idx val="29"/>
          <c:order val="29"/>
          <c:tx>
            <c:strRef>
              <c:f>setwise!$O$31</c:f>
              <c:strCache>
                <c:ptCount val="1"/>
                <c:pt idx="0">
                  <c:v>Oxford Street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setwise!$P$31:$DK$31</c:f>
            </c:numRef>
          </c:val>
          <c:smooth val="0"/>
          <c:extLst>
            <c:ext xmlns:c16="http://schemas.microsoft.com/office/drawing/2014/chart" uri="{C3380CC4-5D6E-409C-BE32-E72D297353CC}">
              <c16:uniqueId val="{0000001D-D2EB-465C-AE54-9768B1989825}"/>
            </c:ext>
          </c:extLst>
        </c:ser>
        <c:ser>
          <c:idx val="30"/>
          <c:order val="30"/>
          <c:tx>
            <c:strRef>
              <c:f>setwise!$O$32</c:f>
              <c:strCache>
                <c:ptCount val="1"/>
                <c:pt idx="0">
                  <c:v>Bond Street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setwise!$P$32:$DK$32</c:f>
            </c:numRef>
          </c:val>
          <c:smooth val="0"/>
          <c:extLst>
            <c:ext xmlns:c16="http://schemas.microsoft.com/office/drawing/2014/chart" uri="{C3380CC4-5D6E-409C-BE32-E72D297353CC}">
              <c16:uniqueId val="{0000001E-D2EB-465C-AE54-9768B1989825}"/>
            </c:ext>
          </c:extLst>
        </c:ser>
        <c:ser>
          <c:idx val="31"/>
          <c:order val="31"/>
          <c:tx>
            <c:strRef>
              <c:f>setwise!$O$33</c:f>
              <c:strCache>
                <c:ptCount val="1"/>
                <c:pt idx="0">
                  <c:v>Green</c:v>
                </c:pt>
              </c:strCache>
            </c:strRef>
          </c:tx>
          <c:spPr>
            <a:ln w="28575" cap="rnd">
              <a:solidFill>
                <a:srgbClr val="337133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setwise!$P$33:$DK$33</c:f>
              <c:numCache>
                <c:formatCode>General</c:formatCode>
                <c:ptCount val="100"/>
                <c:pt idx="0">
                  <c:v>-3817.8803402500002</c:v>
                </c:pt>
                <c:pt idx="1">
                  <c:v>-3715.7606805</c:v>
                </c:pt>
                <c:pt idx="2">
                  <c:v>-3613.6410207499998</c:v>
                </c:pt>
                <c:pt idx="3">
                  <c:v>-3511.5213610000001</c:v>
                </c:pt>
                <c:pt idx="4">
                  <c:v>-3409.4017012500003</c:v>
                </c:pt>
                <c:pt idx="5">
                  <c:v>-3307.2820415000001</c:v>
                </c:pt>
                <c:pt idx="6">
                  <c:v>-3205.1623817499999</c:v>
                </c:pt>
                <c:pt idx="7">
                  <c:v>-3103.0427220000001</c:v>
                </c:pt>
                <c:pt idx="8">
                  <c:v>-3000.9230622499999</c:v>
                </c:pt>
                <c:pt idx="9">
                  <c:v>-2898.8034025000002</c:v>
                </c:pt>
                <c:pt idx="10">
                  <c:v>-2796.68374275</c:v>
                </c:pt>
                <c:pt idx="11">
                  <c:v>-2694.5640830000002</c:v>
                </c:pt>
                <c:pt idx="12">
                  <c:v>-2592.44442325</c:v>
                </c:pt>
                <c:pt idx="13">
                  <c:v>-2490.3247634999998</c:v>
                </c:pt>
                <c:pt idx="14">
                  <c:v>-2388.20510375</c:v>
                </c:pt>
                <c:pt idx="15">
                  <c:v>-2286.0854439999998</c:v>
                </c:pt>
                <c:pt idx="16">
                  <c:v>-2183.9657842500001</c:v>
                </c:pt>
                <c:pt idx="17">
                  <c:v>-2081.8461244999999</c:v>
                </c:pt>
                <c:pt idx="18">
                  <c:v>-1979.7264647499999</c:v>
                </c:pt>
                <c:pt idx="19">
                  <c:v>-1877.6068049999999</c:v>
                </c:pt>
                <c:pt idx="20">
                  <c:v>-1775.4871452499997</c:v>
                </c:pt>
                <c:pt idx="21">
                  <c:v>-1673.3674854999999</c:v>
                </c:pt>
                <c:pt idx="22">
                  <c:v>-1571.2478257499997</c:v>
                </c:pt>
                <c:pt idx="23">
                  <c:v>-1469.128166</c:v>
                </c:pt>
                <c:pt idx="24">
                  <c:v>-1367.00850625</c:v>
                </c:pt>
                <c:pt idx="25">
                  <c:v>-1264.8888465</c:v>
                </c:pt>
                <c:pt idx="26">
                  <c:v>-1162.7691867499998</c:v>
                </c:pt>
                <c:pt idx="27">
                  <c:v>-1060.649527</c:v>
                </c:pt>
                <c:pt idx="28">
                  <c:v>-958.52986724999982</c:v>
                </c:pt>
                <c:pt idx="29">
                  <c:v>-856.41020749999996</c:v>
                </c:pt>
                <c:pt idx="30">
                  <c:v>-754.29054774999986</c:v>
                </c:pt>
                <c:pt idx="31">
                  <c:v>-652.17088799999988</c:v>
                </c:pt>
                <c:pt idx="32">
                  <c:v>-550.05122825000012</c:v>
                </c:pt>
                <c:pt idx="33">
                  <c:v>-447.93156849999991</c:v>
                </c:pt>
                <c:pt idx="34">
                  <c:v>-345.81190875000016</c:v>
                </c:pt>
                <c:pt idx="35">
                  <c:v>-243.69224899999972</c:v>
                </c:pt>
                <c:pt idx="36">
                  <c:v>-141.57258924999996</c:v>
                </c:pt>
                <c:pt idx="37">
                  <c:v>-39.452929499999755</c:v>
                </c:pt>
                <c:pt idx="38">
                  <c:v>62.666730250000001</c:v>
                </c:pt>
                <c:pt idx="39">
                  <c:v>164.78638999999976</c:v>
                </c:pt>
                <c:pt idx="40">
                  <c:v>266.90604975000019</c:v>
                </c:pt>
                <c:pt idx="41">
                  <c:v>369.02570950000018</c:v>
                </c:pt>
                <c:pt idx="42">
                  <c:v>471.14536925000016</c:v>
                </c:pt>
                <c:pt idx="43">
                  <c:v>573.26502899999991</c:v>
                </c:pt>
                <c:pt idx="44">
                  <c:v>675.38468875000012</c:v>
                </c:pt>
                <c:pt idx="45">
                  <c:v>777.50434850000033</c:v>
                </c:pt>
                <c:pt idx="46">
                  <c:v>879.62400825000009</c:v>
                </c:pt>
                <c:pt idx="47">
                  <c:v>981.74366800000007</c:v>
                </c:pt>
                <c:pt idx="48">
                  <c:v>1083.8633277499996</c:v>
                </c:pt>
                <c:pt idx="49">
                  <c:v>1185.9829875</c:v>
                </c:pt>
                <c:pt idx="50">
                  <c:v>1288.10264725</c:v>
                </c:pt>
                <c:pt idx="51">
                  <c:v>1390.2223069999998</c:v>
                </c:pt>
                <c:pt idx="52">
                  <c:v>1492.34196675</c:v>
                </c:pt>
                <c:pt idx="53">
                  <c:v>1594.4616265000002</c:v>
                </c:pt>
                <c:pt idx="54">
                  <c:v>1696.5812862499999</c:v>
                </c:pt>
                <c:pt idx="55">
                  <c:v>1798.7009459999999</c:v>
                </c:pt>
                <c:pt idx="56">
                  <c:v>1900.8206057499997</c:v>
                </c:pt>
                <c:pt idx="57">
                  <c:v>2002.9402655000004</c:v>
                </c:pt>
                <c:pt idx="58">
                  <c:v>2105.0599252500001</c:v>
                </c:pt>
                <c:pt idx="59">
                  <c:v>2207.1795849999999</c:v>
                </c:pt>
                <c:pt idx="60">
                  <c:v>2309.2992447499996</c:v>
                </c:pt>
                <c:pt idx="61">
                  <c:v>2411.4189045000003</c:v>
                </c:pt>
                <c:pt idx="62">
                  <c:v>2513.5385642499996</c:v>
                </c:pt>
                <c:pt idx="63">
                  <c:v>2615.6582240000002</c:v>
                </c:pt>
                <c:pt idx="64">
                  <c:v>2717.7778837500005</c:v>
                </c:pt>
                <c:pt idx="65">
                  <c:v>2819.8975434999998</c:v>
                </c:pt>
                <c:pt idx="66">
                  <c:v>2922.0172032500004</c:v>
                </c:pt>
                <c:pt idx="67">
                  <c:v>3024.1368630000002</c:v>
                </c:pt>
                <c:pt idx="68">
                  <c:v>3126.2565227500004</c:v>
                </c:pt>
                <c:pt idx="69">
                  <c:v>3228.3761824999997</c:v>
                </c:pt>
                <c:pt idx="70">
                  <c:v>3330.4958422500004</c:v>
                </c:pt>
                <c:pt idx="71">
                  <c:v>3432.6155020000006</c:v>
                </c:pt>
                <c:pt idx="72">
                  <c:v>3534.7351617499999</c:v>
                </c:pt>
                <c:pt idx="73">
                  <c:v>3636.8548215000001</c:v>
                </c:pt>
                <c:pt idx="74">
                  <c:v>3738.9744812500003</c:v>
                </c:pt>
                <c:pt idx="75">
                  <c:v>3841.0941410000005</c:v>
                </c:pt>
                <c:pt idx="76">
                  <c:v>3943.2138007500002</c:v>
                </c:pt>
                <c:pt idx="77">
                  <c:v>4045.3334605</c:v>
                </c:pt>
                <c:pt idx="78">
                  <c:v>4147.4531202500002</c:v>
                </c:pt>
                <c:pt idx="79">
                  <c:v>4249.5727799999995</c:v>
                </c:pt>
                <c:pt idx="80">
                  <c:v>4351.6924397499997</c:v>
                </c:pt>
                <c:pt idx="81">
                  <c:v>4453.8120995000008</c:v>
                </c:pt>
                <c:pt idx="82">
                  <c:v>4555.9317592499992</c:v>
                </c:pt>
                <c:pt idx="83">
                  <c:v>4658.0514190000004</c:v>
                </c:pt>
                <c:pt idx="84">
                  <c:v>4760.1710787499997</c:v>
                </c:pt>
                <c:pt idx="85">
                  <c:v>4862.2907384999999</c:v>
                </c:pt>
                <c:pt idx="86">
                  <c:v>4964.4103982500001</c:v>
                </c:pt>
                <c:pt idx="87">
                  <c:v>5066.5300580000003</c:v>
                </c:pt>
                <c:pt idx="88">
                  <c:v>5168.6497177499996</c:v>
                </c:pt>
                <c:pt idx="89">
                  <c:v>5270.7693775000007</c:v>
                </c:pt>
                <c:pt idx="90">
                  <c:v>5372.8890372500009</c:v>
                </c:pt>
                <c:pt idx="91">
                  <c:v>5475.0086970000011</c:v>
                </c:pt>
                <c:pt idx="92">
                  <c:v>5577.1283567499995</c:v>
                </c:pt>
                <c:pt idx="93">
                  <c:v>5679.2480164999997</c:v>
                </c:pt>
                <c:pt idx="94">
                  <c:v>5781.3676762499999</c:v>
                </c:pt>
                <c:pt idx="95">
                  <c:v>5883.4873360000001</c:v>
                </c:pt>
                <c:pt idx="96">
                  <c:v>5985.6069957500004</c:v>
                </c:pt>
                <c:pt idx="97">
                  <c:v>6087.7266554999987</c:v>
                </c:pt>
                <c:pt idx="98">
                  <c:v>6189.8463152500008</c:v>
                </c:pt>
                <c:pt idx="99">
                  <c:v>6291.965975000001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D2EB-465C-AE54-9768B1989825}"/>
            </c:ext>
          </c:extLst>
        </c:ser>
        <c:ser>
          <c:idx val="32"/>
          <c:order val="32"/>
          <c:tx>
            <c:strRef>
              <c:f>setwise!$O$34</c:f>
              <c:strCache>
                <c:ptCount val="1"/>
                <c:pt idx="0">
                  <c:v>Liverpool St. Station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setwise!$P$34:$DK$34</c:f>
            </c:numRef>
          </c:val>
          <c:smooth val="0"/>
          <c:extLst>
            <c:ext xmlns:c16="http://schemas.microsoft.com/office/drawing/2014/chart" uri="{C3380CC4-5D6E-409C-BE32-E72D297353CC}">
              <c16:uniqueId val="{00000020-D2EB-465C-AE54-9768B1989825}"/>
            </c:ext>
          </c:extLst>
        </c:ser>
        <c:ser>
          <c:idx val="33"/>
          <c:order val="33"/>
          <c:tx>
            <c:strRef>
              <c:f>setwise!$O$35</c:f>
              <c:strCache>
                <c:ptCount val="1"/>
                <c:pt idx="0">
                  <c:v>Park Lane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setwise!$P$35:$DK$35</c:f>
            </c:numRef>
          </c:val>
          <c:smooth val="0"/>
          <c:extLst>
            <c:ext xmlns:c16="http://schemas.microsoft.com/office/drawing/2014/chart" uri="{C3380CC4-5D6E-409C-BE32-E72D297353CC}">
              <c16:uniqueId val="{00000021-D2EB-465C-AE54-9768B1989825}"/>
            </c:ext>
          </c:extLst>
        </c:ser>
        <c:ser>
          <c:idx val="34"/>
          <c:order val="34"/>
          <c:tx>
            <c:strRef>
              <c:f>setwise!$O$36</c:f>
              <c:strCache>
                <c:ptCount val="1"/>
                <c:pt idx="0">
                  <c:v>Mayfair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setwise!$P$36:$DK$36</c:f>
            </c:numRef>
          </c:val>
          <c:smooth val="0"/>
          <c:extLst>
            <c:ext xmlns:c16="http://schemas.microsoft.com/office/drawing/2014/chart" uri="{C3380CC4-5D6E-409C-BE32-E72D297353CC}">
              <c16:uniqueId val="{00000022-D2EB-465C-AE54-9768B1989825}"/>
            </c:ext>
          </c:extLst>
        </c:ser>
        <c:ser>
          <c:idx val="35"/>
          <c:order val="35"/>
          <c:tx>
            <c:strRef>
              <c:f>setwise!$O$37</c:f>
              <c:strCache>
                <c:ptCount val="1"/>
                <c:pt idx="0">
                  <c:v>Navy Blue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setwise!$P$37:$DK$37</c:f>
              <c:numCache>
                <c:formatCode>General</c:formatCode>
                <c:ptCount val="100"/>
                <c:pt idx="0">
                  <c:v>-2665.0944499999996</c:v>
                </c:pt>
                <c:pt idx="1">
                  <c:v>-2580.1889000000001</c:v>
                </c:pt>
                <c:pt idx="2">
                  <c:v>-2495.2833500000002</c:v>
                </c:pt>
                <c:pt idx="3">
                  <c:v>-2410.3778000000002</c:v>
                </c:pt>
                <c:pt idx="4">
                  <c:v>-2325.4722499999998</c:v>
                </c:pt>
                <c:pt idx="5">
                  <c:v>-2240.5667000000003</c:v>
                </c:pt>
                <c:pt idx="6">
                  <c:v>-2155.6611499999999</c:v>
                </c:pt>
                <c:pt idx="7">
                  <c:v>-2070.7556</c:v>
                </c:pt>
                <c:pt idx="8">
                  <c:v>-1985.85005</c:v>
                </c:pt>
                <c:pt idx="9">
                  <c:v>-1900.9445000000001</c:v>
                </c:pt>
                <c:pt idx="10">
                  <c:v>-1816.0389500000001</c:v>
                </c:pt>
                <c:pt idx="11">
                  <c:v>-1731.1333999999999</c:v>
                </c:pt>
                <c:pt idx="12">
                  <c:v>-1646.2278500000002</c:v>
                </c:pt>
                <c:pt idx="13">
                  <c:v>-1561.3222999999998</c:v>
                </c:pt>
                <c:pt idx="14">
                  <c:v>-1476.4167499999999</c:v>
                </c:pt>
                <c:pt idx="15">
                  <c:v>-1391.5111999999999</c:v>
                </c:pt>
                <c:pt idx="16">
                  <c:v>-1306.60565</c:v>
                </c:pt>
                <c:pt idx="17">
                  <c:v>-1221.7001</c:v>
                </c:pt>
                <c:pt idx="18">
                  <c:v>-1136.7945499999998</c:v>
                </c:pt>
                <c:pt idx="19">
                  <c:v>-1051.8890000000001</c:v>
                </c:pt>
                <c:pt idx="20">
                  <c:v>-966.98345000000018</c:v>
                </c:pt>
                <c:pt idx="21">
                  <c:v>-882.0779</c:v>
                </c:pt>
                <c:pt idx="22">
                  <c:v>-797.17234999999982</c:v>
                </c:pt>
                <c:pt idx="23">
                  <c:v>-712.26679999999999</c:v>
                </c:pt>
                <c:pt idx="24">
                  <c:v>-627.36124999999993</c:v>
                </c:pt>
                <c:pt idx="25">
                  <c:v>-542.45570000000009</c:v>
                </c:pt>
                <c:pt idx="26">
                  <c:v>-457.55014999999992</c:v>
                </c:pt>
                <c:pt idx="27">
                  <c:v>-372.64459999999974</c:v>
                </c:pt>
                <c:pt idx="28">
                  <c:v>-287.73904999999991</c:v>
                </c:pt>
                <c:pt idx="29">
                  <c:v>-202.83349999999973</c:v>
                </c:pt>
                <c:pt idx="30">
                  <c:v>-117.9279499999999</c:v>
                </c:pt>
                <c:pt idx="31">
                  <c:v>-33.022399999999834</c:v>
                </c:pt>
                <c:pt idx="32">
                  <c:v>51.883150000000114</c:v>
                </c:pt>
                <c:pt idx="33">
                  <c:v>136.78869999999984</c:v>
                </c:pt>
                <c:pt idx="34">
                  <c:v>221.69425000000024</c:v>
                </c:pt>
                <c:pt idx="35">
                  <c:v>306.59979999999996</c:v>
                </c:pt>
                <c:pt idx="36">
                  <c:v>391.50535000000013</c:v>
                </c:pt>
                <c:pt idx="37">
                  <c:v>476.41090000000031</c:v>
                </c:pt>
                <c:pt idx="38">
                  <c:v>561.31645000000026</c:v>
                </c:pt>
                <c:pt idx="39">
                  <c:v>646.22199999999998</c:v>
                </c:pt>
                <c:pt idx="40">
                  <c:v>731.12755000000016</c:v>
                </c:pt>
                <c:pt idx="41">
                  <c:v>816.03309999999965</c:v>
                </c:pt>
                <c:pt idx="42">
                  <c:v>900.93865000000028</c:v>
                </c:pt>
                <c:pt idx="43">
                  <c:v>985.8442</c:v>
                </c:pt>
                <c:pt idx="44">
                  <c:v>1070.7497499999999</c:v>
                </c:pt>
                <c:pt idx="45">
                  <c:v>1155.6553000000004</c:v>
                </c:pt>
                <c:pt idx="46">
                  <c:v>1240.5608500000001</c:v>
                </c:pt>
                <c:pt idx="47">
                  <c:v>1325.4664</c:v>
                </c:pt>
                <c:pt idx="48">
                  <c:v>1410.3719500000007</c:v>
                </c:pt>
                <c:pt idx="49">
                  <c:v>1495.2775000000001</c:v>
                </c:pt>
                <c:pt idx="50">
                  <c:v>1580.1830500000003</c:v>
                </c:pt>
                <c:pt idx="51">
                  <c:v>1665.0885999999998</c:v>
                </c:pt>
                <c:pt idx="52">
                  <c:v>1749.99415</c:v>
                </c:pt>
                <c:pt idx="53">
                  <c:v>1834.8997000000002</c:v>
                </c:pt>
                <c:pt idx="54">
                  <c:v>1919.8052499999997</c:v>
                </c:pt>
                <c:pt idx="55">
                  <c:v>2004.7108000000005</c:v>
                </c:pt>
                <c:pt idx="56">
                  <c:v>2089.6163500000002</c:v>
                </c:pt>
                <c:pt idx="57">
                  <c:v>2174.5219000000002</c:v>
                </c:pt>
                <c:pt idx="58">
                  <c:v>2259.4274500000001</c:v>
                </c:pt>
                <c:pt idx="59">
                  <c:v>2344.3330000000005</c:v>
                </c:pt>
                <c:pt idx="60">
                  <c:v>2429.23855</c:v>
                </c:pt>
                <c:pt idx="61">
                  <c:v>2514.1441000000004</c:v>
                </c:pt>
                <c:pt idx="62">
                  <c:v>2599.0496499999999</c:v>
                </c:pt>
                <c:pt idx="63">
                  <c:v>2683.9552000000003</c:v>
                </c:pt>
                <c:pt idx="64">
                  <c:v>2768.8607500000003</c:v>
                </c:pt>
                <c:pt idx="65">
                  <c:v>2853.7663000000002</c:v>
                </c:pt>
                <c:pt idx="66">
                  <c:v>2938.6718500000002</c:v>
                </c:pt>
                <c:pt idx="67">
                  <c:v>3023.5773999999997</c:v>
                </c:pt>
                <c:pt idx="68">
                  <c:v>3108.4829500000001</c:v>
                </c:pt>
                <c:pt idx="69">
                  <c:v>3193.3885000000005</c:v>
                </c:pt>
                <c:pt idx="70">
                  <c:v>3278.29405</c:v>
                </c:pt>
                <c:pt idx="71">
                  <c:v>3363.1995999999999</c:v>
                </c:pt>
                <c:pt idx="72">
                  <c:v>3448.1051500000008</c:v>
                </c:pt>
                <c:pt idx="73">
                  <c:v>3533.0107000000003</c:v>
                </c:pt>
                <c:pt idx="74">
                  <c:v>3617.9162500000002</c:v>
                </c:pt>
                <c:pt idx="75">
                  <c:v>3702.8218000000006</c:v>
                </c:pt>
                <c:pt idx="76">
                  <c:v>3787.7273500000001</c:v>
                </c:pt>
                <c:pt idx="77">
                  <c:v>3872.6329000000005</c:v>
                </c:pt>
                <c:pt idx="78">
                  <c:v>3957.53845</c:v>
                </c:pt>
                <c:pt idx="79">
                  <c:v>4042.444</c:v>
                </c:pt>
                <c:pt idx="80">
                  <c:v>4127.3495500000008</c:v>
                </c:pt>
                <c:pt idx="81">
                  <c:v>4212.2551000000003</c:v>
                </c:pt>
                <c:pt idx="82">
                  <c:v>4297.1606499999998</c:v>
                </c:pt>
                <c:pt idx="83">
                  <c:v>4382.0661999999993</c:v>
                </c:pt>
                <c:pt idx="84">
                  <c:v>4466.9717500000006</c:v>
                </c:pt>
                <c:pt idx="85">
                  <c:v>4551.8773000000001</c:v>
                </c:pt>
                <c:pt idx="86">
                  <c:v>4636.7828499999996</c:v>
                </c:pt>
                <c:pt idx="87">
                  <c:v>4721.6884</c:v>
                </c:pt>
                <c:pt idx="88">
                  <c:v>4806.5939500000004</c:v>
                </c:pt>
                <c:pt idx="89">
                  <c:v>4891.4994999999999</c:v>
                </c:pt>
                <c:pt idx="90">
                  <c:v>4976.4050500000012</c:v>
                </c:pt>
                <c:pt idx="91">
                  <c:v>5061.3106000000007</c:v>
                </c:pt>
                <c:pt idx="92">
                  <c:v>5146.2161500000002</c:v>
                </c:pt>
                <c:pt idx="93">
                  <c:v>5231.1216999999997</c:v>
                </c:pt>
                <c:pt idx="94">
                  <c:v>5316.0272500000001</c:v>
                </c:pt>
                <c:pt idx="95">
                  <c:v>5400.9328000000005</c:v>
                </c:pt>
                <c:pt idx="96">
                  <c:v>5485.83835</c:v>
                </c:pt>
                <c:pt idx="97">
                  <c:v>5570.7439000000013</c:v>
                </c:pt>
                <c:pt idx="98">
                  <c:v>5655.6494500000008</c:v>
                </c:pt>
                <c:pt idx="99">
                  <c:v>5740.5550000000003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D2EB-465C-AE54-9768B1989825}"/>
            </c:ext>
          </c:extLst>
        </c:ser>
        <c:ser>
          <c:idx val="36"/>
          <c:order val="36"/>
          <c:tx>
            <c:strRef>
              <c:f>setwise!$O$38</c:f>
              <c:strCache>
                <c:ptCount val="1"/>
                <c:pt idx="0">
                  <c:v>Stations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setwise!$P$38:$DK$38</c:f>
              <c:numCache>
                <c:formatCode>General</c:formatCode>
                <c:ptCount val="100"/>
                <c:pt idx="0">
                  <c:v>-778.98355400000003</c:v>
                </c:pt>
                <c:pt idx="1">
                  <c:v>-757.96710799999994</c:v>
                </c:pt>
                <c:pt idx="2">
                  <c:v>-736.95066199999997</c:v>
                </c:pt>
                <c:pt idx="3">
                  <c:v>-715.93421600000011</c:v>
                </c:pt>
                <c:pt idx="4">
                  <c:v>-694.91777000000002</c:v>
                </c:pt>
                <c:pt idx="5">
                  <c:v>-673.90132399999993</c:v>
                </c:pt>
                <c:pt idx="6">
                  <c:v>-652.88487800000007</c:v>
                </c:pt>
                <c:pt idx="7">
                  <c:v>-631.86843199999998</c:v>
                </c:pt>
                <c:pt idx="8">
                  <c:v>-610.85198600000001</c:v>
                </c:pt>
                <c:pt idx="9">
                  <c:v>-589.83554000000004</c:v>
                </c:pt>
                <c:pt idx="10">
                  <c:v>-568.81909400000006</c:v>
                </c:pt>
                <c:pt idx="11">
                  <c:v>-547.80264799999998</c:v>
                </c:pt>
                <c:pt idx="12">
                  <c:v>-526.786202</c:v>
                </c:pt>
                <c:pt idx="13">
                  <c:v>-505.76975600000003</c:v>
                </c:pt>
                <c:pt idx="14">
                  <c:v>-484.75331</c:v>
                </c:pt>
                <c:pt idx="15">
                  <c:v>-463.73686400000003</c:v>
                </c:pt>
                <c:pt idx="16">
                  <c:v>-442.720418</c:v>
                </c:pt>
                <c:pt idx="17">
                  <c:v>-421.70397200000002</c:v>
                </c:pt>
                <c:pt idx="18">
                  <c:v>-400.68752599999999</c:v>
                </c:pt>
                <c:pt idx="19">
                  <c:v>-379.67107999999996</c:v>
                </c:pt>
                <c:pt idx="20">
                  <c:v>-358.65463399999999</c:v>
                </c:pt>
                <c:pt idx="21">
                  <c:v>-337.63818800000001</c:v>
                </c:pt>
                <c:pt idx="22">
                  <c:v>-316.62174200000004</c:v>
                </c:pt>
                <c:pt idx="23">
                  <c:v>-295.60529599999995</c:v>
                </c:pt>
                <c:pt idx="24">
                  <c:v>-274.58884999999998</c:v>
                </c:pt>
                <c:pt idx="25">
                  <c:v>-253.57240400000001</c:v>
                </c:pt>
                <c:pt idx="26">
                  <c:v>-232.55595800000003</c:v>
                </c:pt>
                <c:pt idx="27">
                  <c:v>-211.53951200000003</c:v>
                </c:pt>
                <c:pt idx="28">
                  <c:v>-190.523066</c:v>
                </c:pt>
                <c:pt idx="29">
                  <c:v>-169.50662</c:v>
                </c:pt>
                <c:pt idx="30">
                  <c:v>-148.49017399999997</c:v>
                </c:pt>
                <c:pt idx="31">
                  <c:v>-127.47372799999999</c:v>
                </c:pt>
                <c:pt idx="32">
                  <c:v>-106.45728199999996</c:v>
                </c:pt>
                <c:pt idx="33">
                  <c:v>-85.44083599999999</c:v>
                </c:pt>
                <c:pt idx="34">
                  <c:v>-64.424389999999988</c:v>
                </c:pt>
                <c:pt idx="35">
                  <c:v>-43.407943999999958</c:v>
                </c:pt>
                <c:pt idx="36">
                  <c:v>-22.391498000000013</c:v>
                </c:pt>
                <c:pt idx="37">
                  <c:v>-1.375051999999954</c:v>
                </c:pt>
                <c:pt idx="38">
                  <c:v>19.64139400000002</c:v>
                </c:pt>
                <c:pt idx="39">
                  <c:v>40.657839999999993</c:v>
                </c:pt>
                <c:pt idx="40">
                  <c:v>61.674286000000023</c:v>
                </c:pt>
                <c:pt idx="41">
                  <c:v>82.690732000000025</c:v>
                </c:pt>
                <c:pt idx="42">
                  <c:v>103.70717800000006</c:v>
                </c:pt>
                <c:pt idx="43">
                  <c:v>124.723624</c:v>
                </c:pt>
                <c:pt idx="44">
                  <c:v>145.74007000000003</c:v>
                </c:pt>
                <c:pt idx="45">
                  <c:v>166.75651599999998</c:v>
                </c:pt>
                <c:pt idx="46">
                  <c:v>187.77296200000004</c:v>
                </c:pt>
                <c:pt idx="47">
                  <c:v>208.78940800000007</c:v>
                </c:pt>
                <c:pt idx="48">
                  <c:v>229.80585400000001</c:v>
                </c:pt>
                <c:pt idx="49">
                  <c:v>250.82230000000004</c:v>
                </c:pt>
                <c:pt idx="50">
                  <c:v>271.83874599999996</c:v>
                </c:pt>
                <c:pt idx="51">
                  <c:v>292.85519199999999</c:v>
                </c:pt>
                <c:pt idx="52">
                  <c:v>313.87163799999996</c:v>
                </c:pt>
                <c:pt idx="53">
                  <c:v>334.88808399999994</c:v>
                </c:pt>
                <c:pt idx="54">
                  <c:v>355.90453000000014</c:v>
                </c:pt>
                <c:pt idx="55">
                  <c:v>376.92097599999994</c:v>
                </c:pt>
                <c:pt idx="56">
                  <c:v>397.93742199999997</c:v>
                </c:pt>
                <c:pt idx="57">
                  <c:v>418.953868</c:v>
                </c:pt>
                <c:pt idx="58">
                  <c:v>439.97031400000009</c:v>
                </c:pt>
                <c:pt idx="59">
                  <c:v>460.98676</c:v>
                </c:pt>
                <c:pt idx="60">
                  <c:v>482.00320599999998</c:v>
                </c:pt>
                <c:pt idx="61">
                  <c:v>503.01965200000006</c:v>
                </c:pt>
                <c:pt idx="62">
                  <c:v>524.03609799999992</c:v>
                </c:pt>
                <c:pt idx="63">
                  <c:v>545.05254400000001</c:v>
                </c:pt>
                <c:pt idx="64">
                  <c:v>566.06898999999999</c:v>
                </c:pt>
                <c:pt idx="65">
                  <c:v>587.08543600000007</c:v>
                </c:pt>
                <c:pt idx="66">
                  <c:v>608.10188199999993</c:v>
                </c:pt>
                <c:pt idx="67">
                  <c:v>629.11832800000002</c:v>
                </c:pt>
                <c:pt idx="68">
                  <c:v>650.13477400000011</c:v>
                </c:pt>
                <c:pt idx="69">
                  <c:v>671.15121999999997</c:v>
                </c:pt>
                <c:pt idx="70">
                  <c:v>692.16766600000005</c:v>
                </c:pt>
                <c:pt idx="71">
                  <c:v>713.18411200000003</c:v>
                </c:pt>
                <c:pt idx="72">
                  <c:v>734.200558</c:v>
                </c:pt>
                <c:pt idx="73">
                  <c:v>755.21700400000009</c:v>
                </c:pt>
                <c:pt idx="74">
                  <c:v>776.23345000000006</c:v>
                </c:pt>
                <c:pt idx="75">
                  <c:v>797.24989600000004</c:v>
                </c:pt>
                <c:pt idx="76">
                  <c:v>818.26634200000012</c:v>
                </c:pt>
                <c:pt idx="77">
                  <c:v>839.2827880000001</c:v>
                </c:pt>
                <c:pt idx="78">
                  <c:v>860.29923400000007</c:v>
                </c:pt>
                <c:pt idx="79">
                  <c:v>881.31567999999993</c:v>
                </c:pt>
                <c:pt idx="80">
                  <c:v>902.33212600000002</c:v>
                </c:pt>
                <c:pt idx="81">
                  <c:v>923.3485720000001</c:v>
                </c:pt>
                <c:pt idx="82">
                  <c:v>944.36501800000019</c:v>
                </c:pt>
                <c:pt idx="83">
                  <c:v>965.38146400000005</c:v>
                </c:pt>
                <c:pt idx="84">
                  <c:v>986.39791000000014</c:v>
                </c:pt>
                <c:pt idx="85">
                  <c:v>1007.4143560000001</c:v>
                </c:pt>
                <c:pt idx="86">
                  <c:v>1028.4308020000003</c:v>
                </c:pt>
                <c:pt idx="87">
                  <c:v>1049.4472479999999</c:v>
                </c:pt>
                <c:pt idx="88">
                  <c:v>1070.463694</c:v>
                </c:pt>
                <c:pt idx="89">
                  <c:v>1091.4801400000001</c:v>
                </c:pt>
                <c:pt idx="90">
                  <c:v>1112.496586</c:v>
                </c:pt>
                <c:pt idx="91">
                  <c:v>1133.5130319999998</c:v>
                </c:pt>
                <c:pt idx="92">
                  <c:v>1154.5294780000002</c:v>
                </c:pt>
                <c:pt idx="93">
                  <c:v>1175.545924</c:v>
                </c:pt>
                <c:pt idx="94">
                  <c:v>1196.5623700000001</c:v>
                </c:pt>
                <c:pt idx="95">
                  <c:v>1217.5788160000002</c:v>
                </c:pt>
                <c:pt idx="96">
                  <c:v>1238.5952620000003</c:v>
                </c:pt>
                <c:pt idx="97">
                  <c:v>1259.6117079999999</c:v>
                </c:pt>
                <c:pt idx="98">
                  <c:v>1280.6281540000002</c:v>
                </c:pt>
                <c:pt idx="99">
                  <c:v>1301.6446000000001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D2EB-465C-AE54-9768B1989825}"/>
            </c:ext>
          </c:extLst>
        </c:ser>
        <c:ser>
          <c:idx val="37"/>
          <c:order val="37"/>
          <c:tx>
            <c:strRef>
              <c:f>setwise!$O$39</c:f>
              <c:strCache>
                <c:ptCount val="1"/>
                <c:pt idx="0">
                  <c:v>Utilities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setwise!$P$1:$DK$1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setwise!$P$39:$DK$39</c:f>
              <c:numCache>
                <c:formatCode>General</c:formatCode>
                <c:ptCount val="100"/>
                <c:pt idx="0">
                  <c:v>-296.51759240000001</c:v>
                </c:pt>
                <c:pt idx="1">
                  <c:v>-293.03518480000002</c:v>
                </c:pt>
                <c:pt idx="2">
                  <c:v>-289.55277720000004</c:v>
                </c:pt>
                <c:pt idx="3">
                  <c:v>-286.07036959999999</c:v>
                </c:pt>
                <c:pt idx="4">
                  <c:v>-282.587962</c:v>
                </c:pt>
                <c:pt idx="5">
                  <c:v>-279.10555440000002</c:v>
                </c:pt>
                <c:pt idx="6">
                  <c:v>-275.62314679999997</c:v>
                </c:pt>
                <c:pt idx="7">
                  <c:v>-272.14073919999998</c:v>
                </c:pt>
                <c:pt idx="8">
                  <c:v>-268.6583316</c:v>
                </c:pt>
                <c:pt idx="9">
                  <c:v>-265.17592400000001</c:v>
                </c:pt>
                <c:pt idx="10">
                  <c:v>-261.69351640000002</c:v>
                </c:pt>
                <c:pt idx="11">
                  <c:v>-258.21110879999998</c:v>
                </c:pt>
                <c:pt idx="12">
                  <c:v>-254.72870119999999</c:v>
                </c:pt>
                <c:pt idx="13">
                  <c:v>-251.2462936</c:v>
                </c:pt>
                <c:pt idx="14">
                  <c:v>-247.76388600000001</c:v>
                </c:pt>
                <c:pt idx="15">
                  <c:v>-244.2814784</c:v>
                </c:pt>
                <c:pt idx="16">
                  <c:v>-240.79907079999998</c:v>
                </c:pt>
                <c:pt idx="17">
                  <c:v>-237.31666319999999</c:v>
                </c:pt>
                <c:pt idx="18">
                  <c:v>-233.83425560000001</c:v>
                </c:pt>
                <c:pt idx="19">
                  <c:v>-230.35184799999999</c:v>
                </c:pt>
                <c:pt idx="20">
                  <c:v>-226.8694404</c:v>
                </c:pt>
                <c:pt idx="21">
                  <c:v>-223.38703279999999</c:v>
                </c:pt>
                <c:pt idx="22">
                  <c:v>-219.9046252</c:v>
                </c:pt>
                <c:pt idx="23">
                  <c:v>-216.42221760000001</c:v>
                </c:pt>
                <c:pt idx="24">
                  <c:v>-212.93980999999999</c:v>
                </c:pt>
                <c:pt idx="25">
                  <c:v>-209.45740239999998</c:v>
                </c:pt>
                <c:pt idx="26">
                  <c:v>-205.97499479999999</c:v>
                </c:pt>
                <c:pt idx="27">
                  <c:v>-202.4925872</c:v>
                </c:pt>
                <c:pt idx="28">
                  <c:v>-199.01017959999999</c:v>
                </c:pt>
                <c:pt idx="29">
                  <c:v>-195.527772</c:v>
                </c:pt>
                <c:pt idx="30">
                  <c:v>-192.04536440000001</c:v>
                </c:pt>
                <c:pt idx="31">
                  <c:v>-188.56295679999999</c:v>
                </c:pt>
                <c:pt idx="32">
                  <c:v>-185.08054920000001</c:v>
                </c:pt>
                <c:pt idx="33">
                  <c:v>-181.59814160000002</c:v>
                </c:pt>
                <c:pt idx="34">
                  <c:v>-178.115734</c:v>
                </c:pt>
                <c:pt idx="35">
                  <c:v>-174.63332639999999</c:v>
                </c:pt>
                <c:pt idx="36">
                  <c:v>-171.1509188</c:v>
                </c:pt>
                <c:pt idx="37">
                  <c:v>-167.66851120000001</c:v>
                </c:pt>
                <c:pt idx="38">
                  <c:v>-164.1861036</c:v>
                </c:pt>
                <c:pt idx="39">
                  <c:v>-160.70369599999998</c:v>
                </c:pt>
                <c:pt idx="40">
                  <c:v>-157.22128839999999</c:v>
                </c:pt>
                <c:pt idx="41">
                  <c:v>-153.7388808</c:v>
                </c:pt>
                <c:pt idx="42">
                  <c:v>-150.25647320000002</c:v>
                </c:pt>
                <c:pt idx="43">
                  <c:v>-146.7740656</c:v>
                </c:pt>
                <c:pt idx="44">
                  <c:v>-143.29165799999998</c:v>
                </c:pt>
                <c:pt idx="45">
                  <c:v>-139.8092504</c:v>
                </c:pt>
                <c:pt idx="46">
                  <c:v>-136.32684280000001</c:v>
                </c:pt>
                <c:pt idx="47">
                  <c:v>-132.84443520000002</c:v>
                </c:pt>
                <c:pt idx="48">
                  <c:v>-129.36202759999998</c:v>
                </c:pt>
                <c:pt idx="49">
                  <c:v>-125.87962</c:v>
                </c:pt>
                <c:pt idx="50">
                  <c:v>-122.39721240000002</c:v>
                </c:pt>
                <c:pt idx="51">
                  <c:v>-118.91480479999998</c:v>
                </c:pt>
                <c:pt idx="52">
                  <c:v>-115.43239720000001</c:v>
                </c:pt>
                <c:pt idx="53">
                  <c:v>-111.94998960000001</c:v>
                </c:pt>
                <c:pt idx="54">
                  <c:v>-108.46758199999999</c:v>
                </c:pt>
                <c:pt idx="55">
                  <c:v>-104.98517440000001</c:v>
                </c:pt>
                <c:pt idx="56">
                  <c:v>-101.50276680000002</c:v>
                </c:pt>
                <c:pt idx="57">
                  <c:v>-98.020359199999987</c:v>
                </c:pt>
                <c:pt idx="58">
                  <c:v>-94.5379516</c:v>
                </c:pt>
                <c:pt idx="59">
                  <c:v>-91.055543999999998</c:v>
                </c:pt>
                <c:pt idx="60">
                  <c:v>-87.573136399999996</c:v>
                </c:pt>
                <c:pt idx="61">
                  <c:v>-84.090728800000008</c:v>
                </c:pt>
                <c:pt idx="62">
                  <c:v>-80.608321199999992</c:v>
                </c:pt>
                <c:pt idx="63">
                  <c:v>-77.125913600000004</c:v>
                </c:pt>
                <c:pt idx="64">
                  <c:v>-73.643505999999988</c:v>
                </c:pt>
                <c:pt idx="65">
                  <c:v>-70.1610984</c:v>
                </c:pt>
                <c:pt idx="66">
                  <c:v>-66.678690800000012</c:v>
                </c:pt>
                <c:pt idx="67">
                  <c:v>-63.196283199999996</c:v>
                </c:pt>
                <c:pt idx="68">
                  <c:v>-59.713875600000009</c:v>
                </c:pt>
                <c:pt idx="69">
                  <c:v>-56.231468000000007</c:v>
                </c:pt>
                <c:pt idx="70">
                  <c:v>-52.749060400000005</c:v>
                </c:pt>
                <c:pt idx="71">
                  <c:v>-49.266652799999974</c:v>
                </c:pt>
                <c:pt idx="72">
                  <c:v>-45.784245200000015</c:v>
                </c:pt>
                <c:pt idx="73">
                  <c:v>-42.301837599999999</c:v>
                </c:pt>
                <c:pt idx="74">
                  <c:v>-38.819429999999983</c:v>
                </c:pt>
                <c:pt idx="75">
                  <c:v>-35.337022400000023</c:v>
                </c:pt>
                <c:pt idx="76">
                  <c:v>-31.854614800000007</c:v>
                </c:pt>
                <c:pt idx="77">
                  <c:v>-28.372207199999991</c:v>
                </c:pt>
                <c:pt idx="78">
                  <c:v>-24.889799600000018</c:v>
                </c:pt>
                <c:pt idx="79">
                  <c:v>-21.407391999999987</c:v>
                </c:pt>
                <c:pt idx="80">
                  <c:v>-17.9249844</c:v>
                </c:pt>
                <c:pt idx="81">
                  <c:v>-14.442576800000012</c:v>
                </c:pt>
                <c:pt idx="82">
                  <c:v>-10.960169199999996</c:v>
                </c:pt>
                <c:pt idx="83">
                  <c:v>-7.477761600000008</c:v>
                </c:pt>
                <c:pt idx="84">
                  <c:v>-3.9953540000000203</c:v>
                </c:pt>
                <c:pt idx="85">
                  <c:v>-0.51294640000000413</c:v>
                </c:pt>
                <c:pt idx="86">
                  <c:v>2.969461200000012</c:v>
                </c:pt>
                <c:pt idx="87">
                  <c:v>6.4518687999999997</c:v>
                </c:pt>
                <c:pt idx="88">
                  <c:v>9.9342763999999875</c:v>
                </c:pt>
                <c:pt idx="89">
                  <c:v>13.416684000000004</c:v>
                </c:pt>
                <c:pt idx="90">
                  <c:v>16.89909160000002</c:v>
                </c:pt>
                <c:pt idx="91">
                  <c:v>20.381499200000007</c:v>
                </c:pt>
                <c:pt idx="92">
                  <c:v>23.863906799999995</c:v>
                </c:pt>
                <c:pt idx="93">
                  <c:v>27.346314400000011</c:v>
                </c:pt>
                <c:pt idx="94">
                  <c:v>30.828721999999999</c:v>
                </c:pt>
                <c:pt idx="95">
                  <c:v>34.311129599999987</c:v>
                </c:pt>
                <c:pt idx="96">
                  <c:v>37.793537200000003</c:v>
                </c:pt>
                <c:pt idx="97">
                  <c:v>41.275944800000048</c:v>
                </c:pt>
                <c:pt idx="98">
                  <c:v>44.758352399999978</c:v>
                </c:pt>
                <c:pt idx="99">
                  <c:v>48.240759999999995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D2EB-465C-AE54-9768B1989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458479"/>
        <c:axId val="475450991"/>
      </c:lineChart>
      <c:catAx>
        <c:axId val="475458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number of your competitor's rolls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50991"/>
        <c:crosses val="autoZero"/>
        <c:auto val="1"/>
        <c:lblAlgn val="ctr"/>
        <c:lblOffset val="0"/>
        <c:tickLblSkip val="10"/>
        <c:noMultiLvlLbl val="0"/>
      </c:catAx>
      <c:valAx>
        <c:axId val="475450991"/>
        <c:scaling>
          <c:orientation val="minMax"/>
          <c:min val="-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earnings per Set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58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'break even property wise'!$A$2</c:f>
              <c:strCache>
                <c:ptCount val="1"/>
                <c:pt idx="0">
                  <c:v>Whitechapel Road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wise'!$B$2:$F$2</c:f>
              <c:numCache>
                <c:formatCode>General</c:formatCode>
                <c:ptCount val="5"/>
                <c:pt idx="0">
                  <c:v>141</c:v>
                </c:pt>
                <c:pt idx="1">
                  <c:v>57</c:v>
                </c:pt>
                <c:pt idx="2">
                  <c:v>19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F7-46A8-A653-57DD70EF7C0B}"/>
            </c:ext>
          </c:extLst>
        </c:ser>
        <c:ser>
          <c:idx val="1"/>
          <c:order val="1"/>
          <c:tx>
            <c:strRef>
              <c:f>'break even property wise'!$A$3</c:f>
              <c:strCache>
                <c:ptCount val="1"/>
                <c:pt idx="0">
                  <c:v>Pentonville Road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wise'!$B$3:$F$3</c:f>
              <c:numCache>
                <c:formatCode>General</c:formatCode>
                <c:ptCount val="5"/>
                <c:pt idx="0">
                  <c:v>67</c:v>
                </c:pt>
                <c:pt idx="1">
                  <c:v>36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7-46A8-A653-57DD70EF7C0B}"/>
            </c:ext>
          </c:extLst>
        </c:ser>
        <c:ser>
          <c:idx val="2"/>
          <c:order val="2"/>
          <c:tx>
            <c:strRef>
              <c:f>'break even property wise'!$A$4</c:f>
              <c:strCache>
                <c:ptCount val="1"/>
                <c:pt idx="0">
                  <c:v>Northumberland Avenue</c:v>
                </c:pt>
              </c:strCache>
            </c:strRef>
          </c:tx>
          <c:spPr>
            <a:ln w="28575" cap="rnd">
              <a:solidFill>
                <a:srgbClr val="FF3399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wise'!$B$4:$F$4</c:f>
              <c:numCache>
                <c:formatCode>General</c:formatCode>
                <c:ptCount val="5"/>
                <c:pt idx="0">
                  <c:v>85</c:v>
                </c:pt>
                <c:pt idx="1">
                  <c:v>34</c:v>
                </c:pt>
                <c:pt idx="2">
                  <c:v>13</c:v>
                </c:pt>
                <c:pt idx="3">
                  <c:v>21</c:v>
                </c:pt>
                <c:pt idx="4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7-46A8-A653-57DD70EF7C0B}"/>
            </c:ext>
          </c:extLst>
        </c:ser>
        <c:ser>
          <c:idx val="3"/>
          <c:order val="3"/>
          <c:tx>
            <c:strRef>
              <c:f>'break even property wise'!$A$5</c:f>
              <c:strCache>
                <c:ptCount val="1"/>
                <c:pt idx="0">
                  <c:v>Vine Street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wise'!$B$5:$F$5</c:f>
              <c:numCache>
                <c:formatCode>General</c:formatCode>
                <c:ptCount val="5"/>
                <c:pt idx="0">
                  <c:v>52</c:v>
                </c:pt>
                <c:pt idx="1">
                  <c:v>24</c:v>
                </c:pt>
                <c:pt idx="2">
                  <c:v>9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7-46A8-A653-57DD70EF7C0B}"/>
            </c:ext>
          </c:extLst>
        </c:ser>
        <c:ser>
          <c:idx val="4"/>
          <c:order val="4"/>
          <c:tx>
            <c:strRef>
              <c:f>'break even property wise'!$A$6</c:f>
              <c:strCache>
                <c:ptCount val="1"/>
                <c:pt idx="0">
                  <c:v>Trafalgar Street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wise'!$B$6:$F$6</c:f>
              <c:numCache>
                <c:formatCode>General</c:formatCode>
                <c:ptCount val="5"/>
                <c:pt idx="0">
                  <c:v>60</c:v>
                </c:pt>
                <c:pt idx="1">
                  <c:v>24</c:v>
                </c:pt>
                <c:pt idx="2">
                  <c:v>11</c:v>
                </c:pt>
                <c:pt idx="3">
                  <c:v>27</c:v>
                </c:pt>
                <c:pt idx="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7-46A8-A653-57DD70EF7C0B}"/>
            </c:ext>
          </c:extLst>
        </c:ser>
        <c:ser>
          <c:idx val="5"/>
          <c:order val="5"/>
          <c:tx>
            <c:strRef>
              <c:f>'break even property wise'!$A$7</c:f>
              <c:strCache>
                <c:ptCount val="1"/>
                <c:pt idx="0">
                  <c:v>Piccadilly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wise'!$B$7:$F$7</c:f>
              <c:numCache>
                <c:formatCode>General</c:formatCode>
                <c:ptCount val="5"/>
                <c:pt idx="0">
                  <c:v>59</c:v>
                </c:pt>
                <c:pt idx="1">
                  <c:v>24</c:v>
                </c:pt>
                <c:pt idx="2">
                  <c:v>12</c:v>
                </c:pt>
                <c:pt idx="3">
                  <c:v>33</c:v>
                </c:pt>
                <c:pt idx="4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7-46A8-A653-57DD70EF7C0B}"/>
            </c:ext>
          </c:extLst>
        </c:ser>
        <c:ser>
          <c:idx val="6"/>
          <c:order val="6"/>
          <c:tx>
            <c:strRef>
              <c:f>'break even property wise'!$A$8</c:f>
              <c:strCache>
                <c:ptCount val="1"/>
                <c:pt idx="0">
                  <c:v>Bond Street</c:v>
                </c:pt>
              </c:strCache>
            </c:strRef>
          </c:tx>
          <c:spPr>
            <a:ln w="28575" cap="rnd">
              <a:solidFill>
                <a:srgbClr val="007E39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wise'!$B$8:$F$8</c:f>
              <c:numCache>
                <c:formatCode>General</c:formatCode>
                <c:ptCount val="5"/>
                <c:pt idx="0">
                  <c:v>67</c:v>
                </c:pt>
                <c:pt idx="1">
                  <c:v>27</c:v>
                </c:pt>
                <c:pt idx="2">
                  <c:v>15</c:v>
                </c:pt>
                <c:pt idx="3">
                  <c:v>41</c:v>
                </c:pt>
                <c:pt idx="4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EF7-46A8-A653-57DD70EF7C0B}"/>
            </c:ext>
          </c:extLst>
        </c:ser>
        <c:ser>
          <c:idx val="7"/>
          <c:order val="7"/>
          <c:tx>
            <c:strRef>
              <c:f>'break even property wise'!$A$9</c:f>
              <c:strCache>
                <c:ptCount val="1"/>
                <c:pt idx="0">
                  <c:v>Mayfair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'break even property wise'!$B$1:$F$1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Hotel</c:v>
                </c:pt>
              </c:strCache>
            </c:strRef>
          </c:cat>
          <c:val>
            <c:numRef>
              <c:f>'break even property wise'!$B$9:$F$9</c:f>
              <c:numCache>
                <c:formatCode>General</c:formatCode>
                <c:ptCount val="5"/>
                <c:pt idx="0">
                  <c:v>51</c:v>
                </c:pt>
                <c:pt idx="1">
                  <c:v>20</c:v>
                </c:pt>
                <c:pt idx="2">
                  <c:v>10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EF7-46A8-A653-57DD70EF7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944495"/>
        <c:axId val="627925359"/>
      </c:lineChart>
      <c:catAx>
        <c:axId val="627944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Houses</a:t>
                </a:r>
                <a:r>
                  <a:rPr lang="en-IN" baseline="0"/>
                  <a:t> or (Hotel) on property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25359"/>
        <c:crosses val="autoZero"/>
        <c:auto val="1"/>
        <c:lblAlgn val="ctr"/>
        <c:lblOffset val="100"/>
        <c:noMultiLvlLbl val="0"/>
      </c:catAx>
      <c:valAx>
        <c:axId val="62792535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Turns</a:t>
                </a:r>
                <a:r>
                  <a:rPr lang="en-IN" baseline="0"/>
                  <a:t> to recoup the investment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44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4AE60-5CC3-40E6-9728-005C6F200A9C}" type="doc">
      <dgm:prSet loTypeId="urn:microsoft.com/office/officeart/2005/8/layout/list1" loCatId="list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0C5C1FF2-EC41-44A3-9494-D44163ADA828}">
      <dgm:prSet phldrT="[Text]"/>
      <dgm:spPr/>
      <dgm:t>
        <a:bodyPr/>
        <a:lstStyle/>
        <a:p>
          <a:endParaRPr lang="en-IN" dirty="0"/>
        </a:p>
      </dgm:t>
    </dgm:pt>
    <dgm:pt modelId="{5AE478AB-6AE9-40C5-8881-78A3C039BEF9}" type="parTrans" cxnId="{70D7612C-C640-4E0B-BDEB-E26421C15F1E}">
      <dgm:prSet/>
      <dgm:spPr/>
      <dgm:t>
        <a:bodyPr/>
        <a:lstStyle/>
        <a:p>
          <a:endParaRPr lang="en-IN"/>
        </a:p>
      </dgm:t>
    </dgm:pt>
    <dgm:pt modelId="{0FDA6A94-1821-4719-B0A7-A0E514663B81}" type="sibTrans" cxnId="{70D7612C-C640-4E0B-BDEB-E26421C15F1E}">
      <dgm:prSet/>
      <dgm:spPr/>
      <dgm:t>
        <a:bodyPr/>
        <a:lstStyle/>
        <a:p>
          <a:endParaRPr lang="en-IN"/>
        </a:p>
      </dgm:t>
    </dgm:pt>
    <dgm:pt modelId="{ABC4E4E3-0D4D-447D-953A-704A57D9E2B8}">
      <dgm:prSet phldrT="[Text]"/>
      <dgm:spPr/>
      <dgm:t>
        <a:bodyPr/>
        <a:lstStyle/>
        <a:p>
          <a:endParaRPr lang="en-IN" dirty="0"/>
        </a:p>
      </dgm:t>
    </dgm:pt>
    <dgm:pt modelId="{5ED711D4-B7D9-46D7-91FC-3B3B773B157B}" type="sibTrans" cxnId="{3A8548E1-E750-44D3-BAD2-ADE3CB716F11}">
      <dgm:prSet/>
      <dgm:spPr/>
      <dgm:t>
        <a:bodyPr/>
        <a:lstStyle/>
        <a:p>
          <a:endParaRPr lang="en-IN"/>
        </a:p>
      </dgm:t>
    </dgm:pt>
    <dgm:pt modelId="{C5E42909-9733-4BDC-A144-D875FC0180F0}" type="parTrans" cxnId="{3A8548E1-E750-44D3-BAD2-ADE3CB716F11}">
      <dgm:prSet/>
      <dgm:spPr/>
      <dgm:t>
        <a:bodyPr/>
        <a:lstStyle/>
        <a:p>
          <a:endParaRPr lang="en-IN"/>
        </a:p>
      </dgm:t>
    </dgm:pt>
    <dgm:pt modelId="{AD4A37EB-0899-4DAA-9039-8189A76DE87A}">
      <dgm:prSet phldrT="[Text]"/>
      <dgm:spPr/>
      <dgm:t>
        <a:bodyPr/>
        <a:lstStyle/>
        <a:p>
          <a:endParaRPr lang="en-IN" dirty="0"/>
        </a:p>
      </dgm:t>
    </dgm:pt>
    <dgm:pt modelId="{14C23BDE-C810-47FF-9014-22C96F391A6A}" type="sibTrans" cxnId="{D00DBD75-674E-4141-8555-1E83F4EA710D}">
      <dgm:prSet/>
      <dgm:spPr/>
      <dgm:t>
        <a:bodyPr/>
        <a:lstStyle/>
        <a:p>
          <a:endParaRPr lang="en-IN"/>
        </a:p>
      </dgm:t>
    </dgm:pt>
    <dgm:pt modelId="{33E7E10E-F365-489F-B1A5-A5945ADFDF0B}" type="parTrans" cxnId="{D00DBD75-674E-4141-8555-1E83F4EA710D}">
      <dgm:prSet/>
      <dgm:spPr/>
      <dgm:t>
        <a:bodyPr/>
        <a:lstStyle/>
        <a:p>
          <a:endParaRPr lang="en-IN"/>
        </a:p>
      </dgm:t>
    </dgm:pt>
    <dgm:pt modelId="{0D124684-5714-467C-A8BD-85FBA67A7FDD}">
      <dgm:prSet/>
      <dgm:spPr/>
      <dgm:t>
        <a:bodyPr/>
        <a:lstStyle/>
        <a:p>
          <a:endParaRPr lang="en-IN" dirty="0"/>
        </a:p>
      </dgm:t>
    </dgm:pt>
    <dgm:pt modelId="{C2E63613-77E2-4696-83B7-69495CCABECA}" type="parTrans" cxnId="{0BB91BC8-46F5-4336-B988-9F3DA3E8C6B6}">
      <dgm:prSet/>
      <dgm:spPr/>
      <dgm:t>
        <a:bodyPr/>
        <a:lstStyle/>
        <a:p>
          <a:endParaRPr lang="en-IN"/>
        </a:p>
      </dgm:t>
    </dgm:pt>
    <dgm:pt modelId="{27939799-F708-485A-BB56-02EEA45A53A1}" type="sibTrans" cxnId="{0BB91BC8-46F5-4336-B988-9F3DA3E8C6B6}">
      <dgm:prSet/>
      <dgm:spPr/>
      <dgm:t>
        <a:bodyPr/>
        <a:lstStyle/>
        <a:p>
          <a:endParaRPr lang="en-IN"/>
        </a:p>
      </dgm:t>
    </dgm:pt>
    <dgm:pt modelId="{1D539057-8315-4476-8D36-0870CC570ABF}" type="pres">
      <dgm:prSet presAssocID="{5E24AE60-5CC3-40E6-9728-005C6F200A9C}" presName="linear" presStyleCnt="0">
        <dgm:presLayoutVars>
          <dgm:dir/>
          <dgm:animLvl val="lvl"/>
          <dgm:resizeHandles val="exact"/>
        </dgm:presLayoutVars>
      </dgm:prSet>
      <dgm:spPr/>
    </dgm:pt>
    <dgm:pt modelId="{6081707C-1A79-4DEA-8529-D00303240C60}" type="pres">
      <dgm:prSet presAssocID="{0C5C1FF2-EC41-44A3-9494-D44163ADA828}" presName="parentLin" presStyleCnt="0"/>
      <dgm:spPr/>
    </dgm:pt>
    <dgm:pt modelId="{2B624F4E-1874-4B8A-AB4F-ACE6FC0F1255}" type="pres">
      <dgm:prSet presAssocID="{0C5C1FF2-EC41-44A3-9494-D44163ADA828}" presName="parentLeftMargin" presStyleLbl="node1" presStyleIdx="0" presStyleCnt="4"/>
      <dgm:spPr/>
    </dgm:pt>
    <dgm:pt modelId="{87D203D9-ADCD-4CEC-A4FD-1BA564D4AD03}" type="pres">
      <dgm:prSet presAssocID="{0C5C1FF2-EC41-44A3-9494-D44163ADA8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7F8800-7BB6-4E6C-80E7-210220E5F963}" type="pres">
      <dgm:prSet presAssocID="{0C5C1FF2-EC41-44A3-9494-D44163ADA828}" presName="negativeSpace" presStyleCnt="0"/>
      <dgm:spPr/>
    </dgm:pt>
    <dgm:pt modelId="{05CAF312-0CC3-45DA-8D7D-7DA8F1002105}" type="pres">
      <dgm:prSet presAssocID="{0C5C1FF2-EC41-44A3-9494-D44163ADA828}" presName="childText" presStyleLbl="conFgAcc1" presStyleIdx="0" presStyleCnt="4" custScaleY="91152">
        <dgm:presLayoutVars>
          <dgm:bulletEnabled val="1"/>
        </dgm:presLayoutVars>
      </dgm:prSet>
      <dgm:spPr/>
    </dgm:pt>
    <dgm:pt modelId="{A087748C-11E7-4CE9-8CAF-D17132A77C6B}" type="pres">
      <dgm:prSet presAssocID="{0FDA6A94-1821-4719-B0A7-A0E514663B81}" presName="spaceBetweenRectangles" presStyleCnt="0"/>
      <dgm:spPr/>
    </dgm:pt>
    <dgm:pt modelId="{C7ECC184-DFFE-49DC-9C31-CB3FA829FEA5}" type="pres">
      <dgm:prSet presAssocID="{ABC4E4E3-0D4D-447D-953A-704A57D9E2B8}" presName="parentLin" presStyleCnt="0"/>
      <dgm:spPr/>
    </dgm:pt>
    <dgm:pt modelId="{EF356121-6B47-4F87-B8F1-3BF179D6047C}" type="pres">
      <dgm:prSet presAssocID="{ABC4E4E3-0D4D-447D-953A-704A57D9E2B8}" presName="parentLeftMargin" presStyleLbl="node1" presStyleIdx="0" presStyleCnt="4"/>
      <dgm:spPr/>
    </dgm:pt>
    <dgm:pt modelId="{06033744-9D5F-4837-A82D-69667B008DAB}" type="pres">
      <dgm:prSet presAssocID="{ABC4E4E3-0D4D-447D-953A-704A57D9E2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E9D547-1DEA-46FA-9B00-D5DDAA4CD469}" type="pres">
      <dgm:prSet presAssocID="{ABC4E4E3-0D4D-447D-953A-704A57D9E2B8}" presName="negativeSpace" presStyleCnt="0"/>
      <dgm:spPr/>
    </dgm:pt>
    <dgm:pt modelId="{3B441A70-0F6B-4BE9-9A8B-7A649211F842}" type="pres">
      <dgm:prSet presAssocID="{ABC4E4E3-0D4D-447D-953A-704A57D9E2B8}" presName="childText" presStyleLbl="conFgAcc1" presStyleIdx="1" presStyleCnt="4">
        <dgm:presLayoutVars>
          <dgm:bulletEnabled val="1"/>
        </dgm:presLayoutVars>
      </dgm:prSet>
      <dgm:spPr/>
    </dgm:pt>
    <dgm:pt modelId="{6C2B09C4-130D-4E8C-9D59-722F1EA9FDBE}" type="pres">
      <dgm:prSet presAssocID="{5ED711D4-B7D9-46D7-91FC-3B3B773B157B}" presName="spaceBetweenRectangles" presStyleCnt="0"/>
      <dgm:spPr/>
    </dgm:pt>
    <dgm:pt modelId="{72D9029C-7201-45F9-A348-453488567F10}" type="pres">
      <dgm:prSet presAssocID="{AD4A37EB-0899-4DAA-9039-8189A76DE87A}" presName="parentLin" presStyleCnt="0"/>
      <dgm:spPr/>
    </dgm:pt>
    <dgm:pt modelId="{1E8D1829-16E1-40A9-93C9-D480FBACDF32}" type="pres">
      <dgm:prSet presAssocID="{AD4A37EB-0899-4DAA-9039-8189A76DE87A}" presName="parentLeftMargin" presStyleLbl="node1" presStyleIdx="1" presStyleCnt="4"/>
      <dgm:spPr/>
    </dgm:pt>
    <dgm:pt modelId="{182F9A6E-56C7-42E7-9A0D-7F25C98E9C2C}" type="pres">
      <dgm:prSet presAssocID="{AD4A37EB-0899-4DAA-9039-8189A76DE8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BC579D-8B15-4E71-97D2-FEF2DA8080FD}" type="pres">
      <dgm:prSet presAssocID="{AD4A37EB-0899-4DAA-9039-8189A76DE87A}" presName="negativeSpace" presStyleCnt="0"/>
      <dgm:spPr/>
    </dgm:pt>
    <dgm:pt modelId="{A0C867C6-1066-48B6-B790-DAB0262A0018}" type="pres">
      <dgm:prSet presAssocID="{AD4A37EB-0899-4DAA-9039-8189A76DE87A}" presName="childText" presStyleLbl="conFgAcc1" presStyleIdx="2" presStyleCnt="4">
        <dgm:presLayoutVars>
          <dgm:bulletEnabled val="1"/>
        </dgm:presLayoutVars>
      </dgm:prSet>
      <dgm:spPr/>
    </dgm:pt>
    <dgm:pt modelId="{BC4E5189-9A25-4970-BBC0-1A66BE888AFC}" type="pres">
      <dgm:prSet presAssocID="{14C23BDE-C810-47FF-9014-22C96F391A6A}" presName="spaceBetweenRectangles" presStyleCnt="0"/>
      <dgm:spPr/>
    </dgm:pt>
    <dgm:pt modelId="{BDF3DC82-6099-4457-A2DE-7520AF1A54C4}" type="pres">
      <dgm:prSet presAssocID="{0D124684-5714-467C-A8BD-85FBA67A7FDD}" presName="parentLin" presStyleCnt="0"/>
      <dgm:spPr/>
    </dgm:pt>
    <dgm:pt modelId="{FB1B6DAA-C5D6-4590-9065-261FC3EA8B2D}" type="pres">
      <dgm:prSet presAssocID="{0D124684-5714-467C-A8BD-85FBA67A7FDD}" presName="parentLeftMargin" presStyleLbl="node1" presStyleIdx="2" presStyleCnt="4"/>
      <dgm:spPr/>
    </dgm:pt>
    <dgm:pt modelId="{D0368893-6586-4CCA-9A3B-D5BEB736B9C1}" type="pres">
      <dgm:prSet presAssocID="{0D124684-5714-467C-A8BD-85FBA67A7FD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EAC86F2-DAAD-4B5F-8966-FB7BED6AEB81}" type="pres">
      <dgm:prSet presAssocID="{0D124684-5714-467C-A8BD-85FBA67A7FDD}" presName="negativeSpace" presStyleCnt="0"/>
      <dgm:spPr/>
    </dgm:pt>
    <dgm:pt modelId="{B87A0FB2-4E66-49E1-9A17-8859C311190F}" type="pres">
      <dgm:prSet presAssocID="{0D124684-5714-467C-A8BD-85FBA67A7FD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9C521D-03D3-4F5D-975F-C7D7BA3FA097}" type="presOf" srcId="{0D124684-5714-467C-A8BD-85FBA67A7FDD}" destId="{D0368893-6586-4CCA-9A3B-D5BEB736B9C1}" srcOrd="1" destOrd="0" presId="urn:microsoft.com/office/officeart/2005/8/layout/list1"/>
    <dgm:cxn modelId="{70D7612C-C640-4E0B-BDEB-E26421C15F1E}" srcId="{5E24AE60-5CC3-40E6-9728-005C6F200A9C}" destId="{0C5C1FF2-EC41-44A3-9494-D44163ADA828}" srcOrd="0" destOrd="0" parTransId="{5AE478AB-6AE9-40C5-8881-78A3C039BEF9}" sibTransId="{0FDA6A94-1821-4719-B0A7-A0E514663B81}"/>
    <dgm:cxn modelId="{C4364E67-73C6-437A-AB26-6A7F082916E0}" type="presOf" srcId="{0C5C1FF2-EC41-44A3-9494-D44163ADA828}" destId="{87D203D9-ADCD-4CEC-A4FD-1BA564D4AD03}" srcOrd="1" destOrd="0" presId="urn:microsoft.com/office/officeart/2005/8/layout/list1"/>
    <dgm:cxn modelId="{39260149-B926-48A9-9C47-AD9B92B00843}" type="presOf" srcId="{5E24AE60-5CC3-40E6-9728-005C6F200A9C}" destId="{1D539057-8315-4476-8D36-0870CC570ABF}" srcOrd="0" destOrd="0" presId="urn:microsoft.com/office/officeart/2005/8/layout/list1"/>
    <dgm:cxn modelId="{D00DBD75-674E-4141-8555-1E83F4EA710D}" srcId="{5E24AE60-5CC3-40E6-9728-005C6F200A9C}" destId="{AD4A37EB-0899-4DAA-9039-8189A76DE87A}" srcOrd="2" destOrd="0" parTransId="{33E7E10E-F365-489F-B1A5-A5945ADFDF0B}" sibTransId="{14C23BDE-C810-47FF-9014-22C96F391A6A}"/>
    <dgm:cxn modelId="{5CB59999-E0D9-4857-805C-7FCFCB715F67}" type="presOf" srcId="{AD4A37EB-0899-4DAA-9039-8189A76DE87A}" destId="{1E8D1829-16E1-40A9-93C9-D480FBACDF32}" srcOrd="0" destOrd="0" presId="urn:microsoft.com/office/officeart/2005/8/layout/list1"/>
    <dgm:cxn modelId="{6ADC2BA7-FFFA-443B-95E4-82265159D88B}" type="presOf" srcId="{0D124684-5714-467C-A8BD-85FBA67A7FDD}" destId="{FB1B6DAA-C5D6-4590-9065-261FC3EA8B2D}" srcOrd="0" destOrd="0" presId="urn:microsoft.com/office/officeart/2005/8/layout/list1"/>
    <dgm:cxn modelId="{1C2EB9B5-0477-4C6F-88F0-89646EC2301A}" type="presOf" srcId="{0C5C1FF2-EC41-44A3-9494-D44163ADA828}" destId="{2B624F4E-1874-4B8A-AB4F-ACE6FC0F1255}" srcOrd="0" destOrd="0" presId="urn:microsoft.com/office/officeart/2005/8/layout/list1"/>
    <dgm:cxn modelId="{7B7529BC-2F8F-4DF8-A40C-F83391155F38}" type="presOf" srcId="{ABC4E4E3-0D4D-447D-953A-704A57D9E2B8}" destId="{EF356121-6B47-4F87-B8F1-3BF179D6047C}" srcOrd="0" destOrd="0" presId="urn:microsoft.com/office/officeart/2005/8/layout/list1"/>
    <dgm:cxn modelId="{0BB91BC8-46F5-4336-B988-9F3DA3E8C6B6}" srcId="{5E24AE60-5CC3-40E6-9728-005C6F200A9C}" destId="{0D124684-5714-467C-A8BD-85FBA67A7FDD}" srcOrd="3" destOrd="0" parTransId="{C2E63613-77E2-4696-83B7-69495CCABECA}" sibTransId="{27939799-F708-485A-BB56-02EEA45A53A1}"/>
    <dgm:cxn modelId="{95E511D3-C16F-40A8-8960-F43E4E51B92C}" type="presOf" srcId="{AD4A37EB-0899-4DAA-9039-8189A76DE87A}" destId="{182F9A6E-56C7-42E7-9A0D-7F25C98E9C2C}" srcOrd="1" destOrd="0" presId="urn:microsoft.com/office/officeart/2005/8/layout/list1"/>
    <dgm:cxn modelId="{3A8548E1-E750-44D3-BAD2-ADE3CB716F11}" srcId="{5E24AE60-5CC3-40E6-9728-005C6F200A9C}" destId="{ABC4E4E3-0D4D-447D-953A-704A57D9E2B8}" srcOrd="1" destOrd="0" parTransId="{C5E42909-9733-4BDC-A144-D875FC0180F0}" sibTransId="{5ED711D4-B7D9-46D7-91FC-3B3B773B157B}"/>
    <dgm:cxn modelId="{D7F2EEF4-7F66-4C4D-83A8-B265BA42E25B}" type="presOf" srcId="{ABC4E4E3-0D4D-447D-953A-704A57D9E2B8}" destId="{06033744-9D5F-4837-A82D-69667B008DAB}" srcOrd="1" destOrd="0" presId="urn:microsoft.com/office/officeart/2005/8/layout/list1"/>
    <dgm:cxn modelId="{09F803BA-BD80-4965-AF9D-A62A4C10B15B}" type="presParOf" srcId="{1D539057-8315-4476-8D36-0870CC570ABF}" destId="{6081707C-1A79-4DEA-8529-D00303240C60}" srcOrd="0" destOrd="0" presId="urn:microsoft.com/office/officeart/2005/8/layout/list1"/>
    <dgm:cxn modelId="{1B3FC0C7-14B8-4713-B169-26022B5A5E12}" type="presParOf" srcId="{6081707C-1A79-4DEA-8529-D00303240C60}" destId="{2B624F4E-1874-4B8A-AB4F-ACE6FC0F1255}" srcOrd="0" destOrd="0" presId="urn:microsoft.com/office/officeart/2005/8/layout/list1"/>
    <dgm:cxn modelId="{7B7D6969-8743-4219-856F-96290303069F}" type="presParOf" srcId="{6081707C-1A79-4DEA-8529-D00303240C60}" destId="{87D203D9-ADCD-4CEC-A4FD-1BA564D4AD03}" srcOrd="1" destOrd="0" presId="urn:microsoft.com/office/officeart/2005/8/layout/list1"/>
    <dgm:cxn modelId="{6C28B234-2F61-445D-83F7-198792A3E18C}" type="presParOf" srcId="{1D539057-8315-4476-8D36-0870CC570ABF}" destId="{2B7F8800-7BB6-4E6C-80E7-210220E5F963}" srcOrd="1" destOrd="0" presId="urn:microsoft.com/office/officeart/2005/8/layout/list1"/>
    <dgm:cxn modelId="{917F9FA9-F737-4A1F-9C1C-A79A262977C0}" type="presParOf" srcId="{1D539057-8315-4476-8D36-0870CC570ABF}" destId="{05CAF312-0CC3-45DA-8D7D-7DA8F1002105}" srcOrd="2" destOrd="0" presId="urn:microsoft.com/office/officeart/2005/8/layout/list1"/>
    <dgm:cxn modelId="{29A88998-45D8-4248-AA97-DED3F7AA86ED}" type="presParOf" srcId="{1D539057-8315-4476-8D36-0870CC570ABF}" destId="{A087748C-11E7-4CE9-8CAF-D17132A77C6B}" srcOrd="3" destOrd="0" presId="urn:microsoft.com/office/officeart/2005/8/layout/list1"/>
    <dgm:cxn modelId="{252ACB52-99FC-4094-BB8C-3FDD84BE19AC}" type="presParOf" srcId="{1D539057-8315-4476-8D36-0870CC570ABF}" destId="{C7ECC184-DFFE-49DC-9C31-CB3FA829FEA5}" srcOrd="4" destOrd="0" presId="urn:microsoft.com/office/officeart/2005/8/layout/list1"/>
    <dgm:cxn modelId="{AF16AB64-147A-4151-95F3-36104A05EDE4}" type="presParOf" srcId="{C7ECC184-DFFE-49DC-9C31-CB3FA829FEA5}" destId="{EF356121-6B47-4F87-B8F1-3BF179D6047C}" srcOrd="0" destOrd="0" presId="urn:microsoft.com/office/officeart/2005/8/layout/list1"/>
    <dgm:cxn modelId="{322CD296-9350-403B-8746-0EBC092A1C46}" type="presParOf" srcId="{C7ECC184-DFFE-49DC-9C31-CB3FA829FEA5}" destId="{06033744-9D5F-4837-A82D-69667B008DAB}" srcOrd="1" destOrd="0" presId="urn:microsoft.com/office/officeart/2005/8/layout/list1"/>
    <dgm:cxn modelId="{3F5E2C20-82AA-40E5-ADCF-1BC787C9A9B6}" type="presParOf" srcId="{1D539057-8315-4476-8D36-0870CC570ABF}" destId="{01E9D547-1DEA-46FA-9B00-D5DDAA4CD469}" srcOrd="5" destOrd="0" presId="urn:microsoft.com/office/officeart/2005/8/layout/list1"/>
    <dgm:cxn modelId="{41F63B45-9042-44CF-9C6D-BEB1C932AF19}" type="presParOf" srcId="{1D539057-8315-4476-8D36-0870CC570ABF}" destId="{3B441A70-0F6B-4BE9-9A8B-7A649211F842}" srcOrd="6" destOrd="0" presId="urn:microsoft.com/office/officeart/2005/8/layout/list1"/>
    <dgm:cxn modelId="{4139D346-EC73-444A-9DEC-A808306AFD48}" type="presParOf" srcId="{1D539057-8315-4476-8D36-0870CC570ABF}" destId="{6C2B09C4-130D-4E8C-9D59-722F1EA9FDBE}" srcOrd="7" destOrd="0" presId="urn:microsoft.com/office/officeart/2005/8/layout/list1"/>
    <dgm:cxn modelId="{0C35C4CF-DC0C-40BE-8CF2-C71C963B1E95}" type="presParOf" srcId="{1D539057-8315-4476-8D36-0870CC570ABF}" destId="{72D9029C-7201-45F9-A348-453488567F10}" srcOrd="8" destOrd="0" presId="urn:microsoft.com/office/officeart/2005/8/layout/list1"/>
    <dgm:cxn modelId="{E117DE67-E8F4-485D-8085-F058E58C36D7}" type="presParOf" srcId="{72D9029C-7201-45F9-A348-453488567F10}" destId="{1E8D1829-16E1-40A9-93C9-D480FBACDF32}" srcOrd="0" destOrd="0" presId="urn:microsoft.com/office/officeart/2005/8/layout/list1"/>
    <dgm:cxn modelId="{36FB95B4-61F6-430D-BD64-DCDD0A06FC48}" type="presParOf" srcId="{72D9029C-7201-45F9-A348-453488567F10}" destId="{182F9A6E-56C7-42E7-9A0D-7F25C98E9C2C}" srcOrd="1" destOrd="0" presId="urn:microsoft.com/office/officeart/2005/8/layout/list1"/>
    <dgm:cxn modelId="{9F4360D4-1B5F-4A07-91AF-F15F12FB572B}" type="presParOf" srcId="{1D539057-8315-4476-8D36-0870CC570ABF}" destId="{E7BC579D-8B15-4E71-97D2-FEF2DA8080FD}" srcOrd="9" destOrd="0" presId="urn:microsoft.com/office/officeart/2005/8/layout/list1"/>
    <dgm:cxn modelId="{C8E93D0C-5666-4473-9132-3C589954ED5A}" type="presParOf" srcId="{1D539057-8315-4476-8D36-0870CC570ABF}" destId="{A0C867C6-1066-48B6-B790-DAB0262A0018}" srcOrd="10" destOrd="0" presId="urn:microsoft.com/office/officeart/2005/8/layout/list1"/>
    <dgm:cxn modelId="{25FDE23D-3B44-45C5-B691-74D54C16D4EA}" type="presParOf" srcId="{1D539057-8315-4476-8D36-0870CC570ABF}" destId="{BC4E5189-9A25-4970-BBC0-1A66BE888AFC}" srcOrd="11" destOrd="0" presId="urn:microsoft.com/office/officeart/2005/8/layout/list1"/>
    <dgm:cxn modelId="{AB72CB63-4B62-4C20-AAF7-E3BE0DAE20E3}" type="presParOf" srcId="{1D539057-8315-4476-8D36-0870CC570ABF}" destId="{BDF3DC82-6099-4457-A2DE-7520AF1A54C4}" srcOrd="12" destOrd="0" presId="urn:microsoft.com/office/officeart/2005/8/layout/list1"/>
    <dgm:cxn modelId="{7AD42103-043D-4D1A-9CFB-5C11EAD5366F}" type="presParOf" srcId="{BDF3DC82-6099-4457-A2DE-7520AF1A54C4}" destId="{FB1B6DAA-C5D6-4590-9065-261FC3EA8B2D}" srcOrd="0" destOrd="0" presId="urn:microsoft.com/office/officeart/2005/8/layout/list1"/>
    <dgm:cxn modelId="{8D4A3958-3DE4-442E-9134-FB9344C453AC}" type="presParOf" srcId="{BDF3DC82-6099-4457-A2DE-7520AF1A54C4}" destId="{D0368893-6586-4CCA-9A3B-D5BEB736B9C1}" srcOrd="1" destOrd="0" presId="urn:microsoft.com/office/officeart/2005/8/layout/list1"/>
    <dgm:cxn modelId="{85EB1D55-61D9-403F-B367-23C206C376B2}" type="presParOf" srcId="{1D539057-8315-4476-8D36-0870CC570ABF}" destId="{DEAC86F2-DAAD-4B5F-8966-FB7BED6AEB81}" srcOrd="13" destOrd="0" presId="urn:microsoft.com/office/officeart/2005/8/layout/list1"/>
    <dgm:cxn modelId="{0243EAA8-366B-42E0-8228-36A21D65E05F}" type="presParOf" srcId="{1D539057-8315-4476-8D36-0870CC570ABF}" destId="{B87A0FB2-4E66-49E1-9A17-8859C31119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AF312-0CC3-45DA-8D7D-7DA8F1002105}">
      <dsp:nvSpPr>
        <dsp:cNvPr id="0" name=""/>
        <dsp:cNvSpPr/>
      </dsp:nvSpPr>
      <dsp:spPr>
        <a:xfrm>
          <a:off x="0" y="323534"/>
          <a:ext cx="6316333" cy="45940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D203D9-ADCD-4CEC-A4FD-1BA564D4AD03}">
      <dsp:nvSpPr>
        <dsp:cNvPr id="0" name=""/>
        <dsp:cNvSpPr/>
      </dsp:nvSpPr>
      <dsp:spPr>
        <a:xfrm>
          <a:off x="315816" y="28334"/>
          <a:ext cx="4421433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120" tIns="0" rIns="1671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344637" y="57155"/>
        <a:ext cx="4363791" cy="532758"/>
      </dsp:txXfrm>
    </dsp:sp>
    <dsp:sp modelId="{3B441A70-0F6B-4BE9-9A8B-7A649211F842}">
      <dsp:nvSpPr>
        <dsp:cNvPr id="0" name=""/>
        <dsp:cNvSpPr/>
      </dsp:nvSpPr>
      <dsp:spPr>
        <a:xfrm>
          <a:off x="0" y="1186141"/>
          <a:ext cx="6316333" cy="504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033744-9D5F-4837-A82D-69667B008DAB}">
      <dsp:nvSpPr>
        <dsp:cNvPr id="0" name=""/>
        <dsp:cNvSpPr/>
      </dsp:nvSpPr>
      <dsp:spPr>
        <a:xfrm>
          <a:off x="315816" y="890941"/>
          <a:ext cx="4421433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120" tIns="0" rIns="1671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344637" y="919762"/>
        <a:ext cx="4363791" cy="532758"/>
      </dsp:txXfrm>
    </dsp:sp>
    <dsp:sp modelId="{A0C867C6-1066-48B6-B790-DAB0262A0018}">
      <dsp:nvSpPr>
        <dsp:cNvPr id="0" name=""/>
        <dsp:cNvSpPr/>
      </dsp:nvSpPr>
      <dsp:spPr>
        <a:xfrm>
          <a:off x="0" y="2093341"/>
          <a:ext cx="6316333" cy="504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2F9A6E-56C7-42E7-9A0D-7F25C98E9C2C}">
      <dsp:nvSpPr>
        <dsp:cNvPr id="0" name=""/>
        <dsp:cNvSpPr/>
      </dsp:nvSpPr>
      <dsp:spPr>
        <a:xfrm>
          <a:off x="315816" y="1798141"/>
          <a:ext cx="4421433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120" tIns="0" rIns="1671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344637" y="1826962"/>
        <a:ext cx="4363791" cy="532758"/>
      </dsp:txXfrm>
    </dsp:sp>
    <dsp:sp modelId="{B87A0FB2-4E66-49E1-9A17-8859C311190F}">
      <dsp:nvSpPr>
        <dsp:cNvPr id="0" name=""/>
        <dsp:cNvSpPr/>
      </dsp:nvSpPr>
      <dsp:spPr>
        <a:xfrm>
          <a:off x="0" y="3000541"/>
          <a:ext cx="6316333" cy="504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368893-6586-4CCA-9A3B-D5BEB736B9C1}">
      <dsp:nvSpPr>
        <dsp:cNvPr id="0" name=""/>
        <dsp:cNvSpPr/>
      </dsp:nvSpPr>
      <dsp:spPr>
        <a:xfrm>
          <a:off x="315816" y="2705341"/>
          <a:ext cx="4421433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120" tIns="0" rIns="1671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344637" y="2734162"/>
        <a:ext cx="436379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93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3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44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54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63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66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02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46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 dirty="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2048-663B-46D6-9EA2-ECF37AD178EC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12C-99FD-4B1C-AB44-E82142BE8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Transition%20probablities.xlsx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ython%20and%20Error.xlsx" TargetMode="External"/><Relationship Id="rId2" Type="http://schemas.openxmlformats.org/officeDocument/2006/relationships/hyperlink" Target="R.xlsx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7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4.png"/><Relationship Id="rId21" Type="http://schemas.openxmlformats.org/officeDocument/2006/relationships/image" Target="../media/image111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7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4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01.png"/><Relationship Id="rId19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33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7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image" Target="../media/image7.png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5.png"/><Relationship Id="rId21" Type="http://schemas.openxmlformats.org/officeDocument/2006/relationships/image" Target="../media/image183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7.png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8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4.png"/><Relationship Id="rId21" Type="http://schemas.openxmlformats.org/officeDocument/2006/relationships/image" Target="../media/image201.png"/><Relationship Id="rId7" Type="http://schemas.openxmlformats.org/officeDocument/2006/relationships/image" Target="../media/image39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7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7.png"/><Relationship Id="rId11" Type="http://schemas.openxmlformats.org/officeDocument/2006/relationships/image" Target="../media/image191.png"/><Relationship Id="rId5" Type="http://schemas.openxmlformats.org/officeDocument/2006/relationships/image" Target="../media/image186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5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9382" y="1125386"/>
            <a:ext cx="6123709" cy="2636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HOW TO WIN AT MONOPOLY ?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cap="all" dirty="0"/>
              <a:t>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6841" y="1425234"/>
            <a:ext cx="73703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The player does not get sent to jail after 3 doubles.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The chance and community chest cards are shuffled before each turn.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Only property costs and revenue are considered, ignoring the other monetary transactions since they remain same for all players.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The players are assumed to pay and get out of jail immediately.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All trades between players are carried out at the respective monetary values.</a:t>
            </a:r>
          </a:p>
          <a:p>
            <a:pPr lvl="0" algn="just"/>
            <a:endParaRPr lang="en-IN" sz="2200" dirty="0">
              <a:latin typeface="Roboto Condensed" panose="020B0604020202020204" charset="0"/>
              <a:ea typeface="Roboto Condensed" panose="020B0604020202020204" charset="0"/>
              <a:cs typeface="Roboto" panose="02000000000000000000" pitchFamily="2" charset="0"/>
            </a:endParaRPr>
          </a:p>
          <a:p>
            <a:pPr algn="just"/>
            <a:endParaRPr lang="en-IN" sz="24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cap="all" dirty="0"/>
              <a:t>Probability distribution of ROLLING two dice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" name="Cube 69">
            <a:extLst>
              <a:ext uri="{FF2B5EF4-FFF2-40B4-BE49-F238E27FC236}">
                <a16:creationId xmlns:a16="http://schemas.microsoft.com/office/drawing/2014/main" id="{F22CF3EF-E8BF-4E5C-9DFF-2E21AEBBB2AD}"/>
              </a:ext>
            </a:extLst>
          </p:cNvPr>
          <p:cNvSpPr/>
          <p:nvPr/>
        </p:nvSpPr>
        <p:spPr>
          <a:xfrm>
            <a:off x="1799616" y="2522220"/>
            <a:ext cx="227304" cy="28076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DE19048-53A4-42AC-9CBC-B7463C72BB4C}"/>
              </a:ext>
            </a:extLst>
          </p:cNvPr>
          <p:cNvSpPr/>
          <p:nvPr/>
        </p:nvSpPr>
        <p:spPr>
          <a:xfrm>
            <a:off x="2136025" y="2360110"/>
            <a:ext cx="227304" cy="44287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54AC7F26-C0A5-40D1-AC81-18B3193D9370}"/>
              </a:ext>
            </a:extLst>
          </p:cNvPr>
          <p:cNvSpPr/>
          <p:nvPr/>
        </p:nvSpPr>
        <p:spPr>
          <a:xfrm>
            <a:off x="2507017" y="2166720"/>
            <a:ext cx="227304" cy="632895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1E04538E-1706-470B-A012-6AD3A9700F41}"/>
              </a:ext>
            </a:extLst>
          </p:cNvPr>
          <p:cNvSpPr/>
          <p:nvPr/>
        </p:nvSpPr>
        <p:spPr>
          <a:xfrm>
            <a:off x="2849903" y="1918162"/>
            <a:ext cx="227304" cy="865184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FA9F69A-44D3-4864-880B-32D230E996EF}"/>
              </a:ext>
            </a:extLst>
          </p:cNvPr>
          <p:cNvSpPr/>
          <p:nvPr/>
        </p:nvSpPr>
        <p:spPr>
          <a:xfrm>
            <a:off x="3225047" y="1714834"/>
            <a:ext cx="227304" cy="10619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05217199-0A69-429D-91B1-38851B73CAC5}"/>
              </a:ext>
            </a:extLst>
          </p:cNvPr>
          <p:cNvSpPr/>
          <p:nvPr/>
        </p:nvSpPr>
        <p:spPr>
          <a:xfrm>
            <a:off x="3621239" y="1523305"/>
            <a:ext cx="227304" cy="126004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23B0D36A-0552-4FBD-9298-02F306105FF3}"/>
              </a:ext>
            </a:extLst>
          </p:cNvPr>
          <p:cNvSpPr/>
          <p:nvPr/>
        </p:nvSpPr>
        <p:spPr>
          <a:xfrm>
            <a:off x="4017431" y="1721415"/>
            <a:ext cx="227304" cy="10619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45AD0998-2E4F-45CE-879A-7B7F6FB72139}"/>
              </a:ext>
            </a:extLst>
          </p:cNvPr>
          <p:cNvSpPr/>
          <p:nvPr/>
        </p:nvSpPr>
        <p:spPr>
          <a:xfrm>
            <a:off x="4413623" y="1887844"/>
            <a:ext cx="227304" cy="865184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8FEB2190-3FFC-46B5-BCA9-AA403A3242F8}"/>
              </a:ext>
            </a:extLst>
          </p:cNvPr>
          <p:cNvSpPr/>
          <p:nvPr/>
        </p:nvSpPr>
        <p:spPr>
          <a:xfrm>
            <a:off x="4809815" y="2120133"/>
            <a:ext cx="227304" cy="632895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A510AC1D-3925-4624-A815-850C039CD76B}"/>
              </a:ext>
            </a:extLst>
          </p:cNvPr>
          <p:cNvSpPr/>
          <p:nvPr/>
        </p:nvSpPr>
        <p:spPr>
          <a:xfrm>
            <a:off x="5206007" y="2310158"/>
            <a:ext cx="227304" cy="44287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9B98FCE7-DBCD-4D70-8308-4353853C9DB6}"/>
              </a:ext>
            </a:extLst>
          </p:cNvPr>
          <p:cNvSpPr/>
          <p:nvPr/>
        </p:nvSpPr>
        <p:spPr>
          <a:xfrm>
            <a:off x="5602199" y="2427751"/>
            <a:ext cx="227304" cy="28076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bject 37">
            <a:extLst>
              <a:ext uri="{FF2B5EF4-FFF2-40B4-BE49-F238E27FC236}">
                <a16:creationId xmlns:a16="http://schemas.microsoft.com/office/drawing/2014/main" id="{1C6BE501-51CB-4B5F-A34A-3E7A8164E223}"/>
              </a:ext>
            </a:extLst>
          </p:cNvPr>
          <p:cNvSpPr txBox="1"/>
          <p:nvPr/>
        </p:nvSpPr>
        <p:spPr>
          <a:xfrm>
            <a:off x="1799616" y="2872740"/>
            <a:ext cx="402988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  <a:tab pos="732155" algn="l"/>
                <a:tab pos="1092200" algn="l"/>
                <a:tab pos="1452245" algn="l"/>
                <a:tab pos="1812289" algn="l"/>
                <a:tab pos="2172335" algn="l"/>
                <a:tab pos="2532380" algn="l"/>
              </a:tabLst>
            </a:pPr>
            <a:r>
              <a:rPr lang="en-IN" sz="1000" spc="-6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2	3	</a:t>
            </a:r>
            <a:r>
              <a:rPr lang="en-IN" sz="1000" spc="-6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4	5	</a:t>
            </a:r>
            <a:r>
              <a:rPr lang="en-IN" sz="1000" spc="-6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6	</a:t>
            </a:r>
            <a:r>
              <a:rPr lang="en-IN" sz="1000" spc="-60" dirty="0">
                <a:latin typeface="Arial"/>
                <a:cs typeface="Arial"/>
              </a:rPr>
              <a:t>  </a:t>
            </a:r>
            <a:r>
              <a:rPr sz="1000" spc="-60" dirty="0">
                <a:latin typeface="Arial"/>
                <a:cs typeface="Arial"/>
              </a:rPr>
              <a:t>7	</a:t>
            </a:r>
            <a:r>
              <a:rPr lang="en-IN" sz="1000" spc="-60" dirty="0">
                <a:latin typeface="Arial"/>
                <a:cs typeface="Arial"/>
              </a:rPr>
              <a:t>   </a:t>
            </a:r>
            <a:r>
              <a:rPr sz="1000" spc="-60" dirty="0">
                <a:latin typeface="Arial"/>
                <a:cs typeface="Arial"/>
              </a:rPr>
              <a:t>8	</a:t>
            </a:r>
            <a:r>
              <a:rPr lang="en-IN" sz="1000" spc="-60" dirty="0">
                <a:latin typeface="Arial"/>
                <a:cs typeface="Arial"/>
              </a:rPr>
              <a:t>     </a:t>
            </a:r>
            <a:r>
              <a:rPr sz="1000" spc="-60" dirty="0">
                <a:latin typeface="Arial"/>
                <a:cs typeface="Arial"/>
              </a:rPr>
              <a:t>9</a:t>
            </a:r>
            <a:r>
              <a:rPr lang="en-IN" sz="1000" spc="-60" dirty="0">
                <a:latin typeface="Arial"/>
                <a:cs typeface="Arial"/>
              </a:rPr>
              <a:t>            10          11          12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B241CF-8287-4385-93DD-DD53AFC48901}"/>
              </a:ext>
            </a:extLst>
          </p:cNvPr>
          <p:cNvGrpSpPr/>
          <p:nvPr/>
        </p:nvGrpSpPr>
        <p:grpSpPr>
          <a:xfrm>
            <a:off x="1501512" y="3203040"/>
            <a:ext cx="5638056" cy="1806609"/>
            <a:chOff x="1501512" y="3203040"/>
            <a:chExt cx="5638056" cy="180660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BFFD06E-1357-4C81-AA2F-C328B2A5D260}"/>
                </a:ext>
              </a:extLst>
            </p:cNvPr>
            <p:cNvGrpSpPr/>
            <p:nvPr/>
          </p:nvGrpSpPr>
          <p:grpSpPr>
            <a:xfrm>
              <a:off x="1501512" y="3203040"/>
              <a:ext cx="5638056" cy="1806609"/>
              <a:chOff x="1501512" y="3203040"/>
              <a:chExt cx="5638056" cy="180660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F71A012-6B49-4106-80BC-C95B15666E84}"/>
                  </a:ext>
                </a:extLst>
              </p:cNvPr>
              <p:cNvGrpSpPr/>
              <p:nvPr/>
            </p:nvGrpSpPr>
            <p:grpSpPr>
              <a:xfrm>
                <a:off x="1501512" y="3203040"/>
                <a:ext cx="5638056" cy="1806609"/>
                <a:chOff x="1501512" y="3203040"/>
                <a:chExt cx="5638056" cy="1806609"/>
              </a:xfrm>
            </p:grpSpPr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42F60901-2C46-496C-9733-DE7531878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3045" l="3533" r="96173">
                              <a14:foregroundMark x1="3533" y1="57805" x2="3533" y2="57805"/>
                              <a14:foregroundMark x1="3533" y1="57805" x2="96173" y2="36012"/>
                              <a14:foregroundMark x1="64475" y1="91808" x2="4024" y2="14219"/>
                              <a14:foregroundMark x1="61531" y1="34003" x2="95780" y2="14683"/>
                              <a14:foregroundMark x1="73111" y1="44822" x2="95682" y2="44513"/>
                              <a14:foregroundMark x1="71933" y1="48841" x2="95780" y2="48841"/>
                              <a14:foregroundMark x1="3533" y1="57960" x2="64671" y2="91808"/>
                              <a14:foregroundMark x1="9421" y1="92890" x2="67713" y2="9304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266" t="53247" r="3464" b="4057"/>
                <a:stretch/>
              </p:blipFill>
              <p:spPr>
                <a:xfrm>
                  <a:off x="1501512" y="3203040"/>
                  <a:ext cx="5638056" cy="1806609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0459EC-7470-40D7-B762-86264EAC6E30}"/>
                    </a:ext>
                  </a:extLst>
                </p:cNvPr>
                <p:cNvSpPr txBox="1"/>
                <p:nvPr/>
              </p:nvSpPr>
              <p:spPr>
                <a:xfrm>
                  <a:off x="5010150" y="3228975"/>
                  <a:ext cx="666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*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9D8127F-BBA1-4C73-AF42-6872DDE5EAEA}"/>
                  </a:ext>
                </a:extLst>
              </p:cNvPr>
              <p:cNvSpPr txBox="1"/>
              <p:nvPr/>
            </p:nvSpPr>
            <p:spPr>
              <a:xfrm>
                <a:off x="4963066" y="3225563"/>
                <a:ext cx="81543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9957B73-FB85-4182-B53D-33831F606CF2}"/>
                    </a:ext>
                  </a:extLst>
                </p:cNvPr>
                <p:cNvSpPr txBox="1"/>
                <p:nvPr/>
              </p:nvSpPr>
              <p:spPr>
                <a:xfrm>
                  <a:off x="4772004" y="3203040"/>
                  <a:ext cx="1095310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N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N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100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9957B73-FB85-4182-B53D-33831F606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04" y="3203040"/>
                  <a:ext cx="1095310" cy="41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7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4F450EB-E81C-4C60-A54A-80937889DD49}"/>
              </a:ext>
            </a:extLst>
          </p:cNvPr>
          <p:cNvSpPr/>
          <p:nvPr/>
        </p:nvSpPr>
        <p:spPr>
          <a:xfrm>
            <a:off x="1323994" y="1162927"/>
            <a:ext cx="6690416" cy="2970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000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38D0D1A-8AE2-4885-B79C-490CE09A4BD2}"/>
              </a:ext>
            </a:extLst>
          </p:cNvPr>
          <p:cNvSpPr/>
          <p:nvPr/>
        </p:nvSpPr>
        <p:spPr>
          <a:xfrm>
            <a:off x="2927668" y="2762799"/>
            <a:ext cx="151257" cy="1261055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B56825C-346A-41D4-8DEF-7D0DFC8F85A2}"/>
              </a:ext>
            </a:extLst>
          </p:cNvPr>
          <p:cNvSpPr/>
          <p:nvPr/>
        </p:nvSpPr>
        <p:spPr>
          <a:xfrm>
            <a:off x="3277584" y="2960401"/>
            <a:ext cx="163840" cy="10605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E740A93-7D1F-45E0-8BD5-A1E9A3543430}"/>
              </a:ext>
            </a:extLst>
          </p:cNvPr>
          <p:cNvSpPr/>
          <p:nvPr/>
        </p:nvSpPr>
        <p:spPr>
          <a:xfrm>
            <a:off x="3639633" y="3121997"/>
            <a:ext cx="163840" cy="852021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5097F1-9CB7-4E33-B6B1-C1571D33BF21}"/>
              </a:ext>
            </a:extLst>
          </p:cNvPr>
          <p:cNvSpPr/>
          <p:nvPr/>
        </p:nvSpPr>
        <p:spPr>
          <a:xfrm>
            <a:off x="4001682" y="3300798"/>
            <a:ext cx="163840" cy="651290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90A6D71-76AA-45EE-B300-37603065F8A4}"/>
              </a:ext>
            </a:extLst>
          </p:cNvPr>
          <p:cNvSpPr/>
          <p:nvPr/>
        </p:nvSpPr>
        <p:spPr>
          <a:xfrm>
            <a:off x="4351666" y="3472692"/>
            <a:ext cx="163840" cy="4784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DAC3369-AB17-4937-BC1D-C2A698118A6E}"/>
              </a:ext>
            </a:extLst>
          </p:cNvPr>
          <p:cNvSpPr/>
          <p:nvPr/>
        </p:nvSpPr>
        <p:spPr>
          <a:xfrm>
            <a:off x="4701650" y="3648402"/>
            <a:ext cx="163840" cy="30271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3DDB2B3-22A4-4C7A-B53E-D5D817BB457E}"/>
              </a:ext>
            </a:extLst>
          </p:cNvPr>
          <p:cNvSpPr/>
          <p:nvPr/>
        </p:nvSpPr>
        <p:spPr>
          <a:xfrm>
            <a:off x="2564485" y="2936954"/>
            <a:ext cx="163840" cy="10605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858CD94-FB64-40EC-938E-6AE63C521D93}"/>
              </a:ext>
            </a:extLst>
          </p:cNvPr>
          <p:cNvSpPr/>
          <p:nvPr/>
        </p:nvSpPr>
        <p:spPr>
          <a:xfrm>
            <a:off x="1781459" y="3276571"/>
            <a:ext cx="163840" cy="651290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1A23451-1BAF-4CEF-8AF4-B76DC2F3D0D2}"/>
              </a:ext>
            </a:extLst>
          </p:cNvPr>
          <p:cNvSpPr/>
          <p:nvPr/>
        </p:nvSpPr>
        <p:spPr>
          <a:xfrm>
            <a:off x="2014406" y="3124997"/>
            <a:ext cx="127132" cy="466764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CD771DF0-67AA-4B80-A1C0-1A65A6584E7B}"/>
              </a:ext>
            </a:extLst>
          </p:cNvPr>
          <p:cNvSpPr/>
          <p:nvPr/>
        </p:nvSpPr>
        <p:spPr>
          <a:xfrm>
            <a:off x="2159122" y="3047120"/>
            <a:ext cx="163840" cy="30271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CE37E7C-9C7B-422F-84C5-5A724251B6B5}"/>
              </a:ext>
            </a:extLst>
          </p:cNvPr>
          <p:cNvSpPr/>
          <p:nvPr/>
        </p:nvSpPr>
        <p:spPr>
          <a:xfrm>
            <a:off x="2210646" y="3107440"/>
            <a:ext cx="163840" cy="852021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be 42">
            <a:extLst>
              <a:ext uri="{FF2B5EF4-FFF2-40B4-BE49-F238E27FC236}">
                <a16:creationId xmlns:a16="http://schemas.microsoft.com/office/drawing/2014/main" id="{E6BEDADF-F47A-4E7E-93A7-824B4C3C2EDC}"/>
              </a:ext>
            </a:extLst>
          </p:cNvPr>
          <p:cNvSpPr/>
          <p:nvPr/>
        </p:nvSpPr>
        <p:spPr>
          <a:xfrm>
            <a:off x="3240071" y="3519054"/>
            <a:ext cx="163840" cy="4784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FC3BCE6B-69C1-4842-9C34-79DBC194A074}"/>
              </a:ext>
            </a:extLst>
          </p:cNvPr>
          <p:cNvSpPr/>
          <p:nvPr/>
        </p:nvSpPr>
        <p:spPr>
          <a:xfrm>
            <a:off x="1339159" y="1162927"/>
            <a:ext cx="6690416" cy="2970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5202E-3D63-4A73-81C9-564DFBF1B9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39212" y="4624494"/>
            <a:ext cx="2004788" cy="3967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789C2AD-B799-45A3-B70B-D1E0B0423F49}"/>
              </a:ext>
            </a:extLst>
          </p:cNvPr>
          <p:cNvSpPr/>
          <p:nvPr/>
        </p:nvSpPr>
        <p:spPr>
          <a:xfrm>
            <a:off x="3233354" y="2959990"/>
            <a:ext cx="163840" cy="10605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38201E0D-12C9-45BD-A134-483C6231D25C}"/>
              </a:ext>
            </a:extLst>
          </p:cNvPr>
          <p:cNvSpPr/>
          <p:nvPr/>
        </p:nvSpPr>
        <p:spPr>
          <a:xfrm>
            <a:off x="3625365" y="3156400"/>
            <a:ext cx="163840" cy="852021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B37E1B9-916D-4387-A34B-B6E3BB679D64}"/>
              </a:ext>
            </a:extLst>
          </p:cNvPr>
          <p:cNvSpPr/>
          <p:nvPr/>
        </p:nvSpPr>
        <p:spPr>
          <a:xfrm>
            <a:off x="3982065" y="3347027"/>
            <a:ext cx="163840" cy="651290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D7CC5ABF-1B6D-44FF-8E58-C1D36C5321D5}"/>
              </a:ext>
            </a:extLst>
          </p:cNvPr>
          <p:cNvSpPr/>
          <p:nvPr/>
        </p:nvSpPr>
        <p:spPr>
          <a:xfrm>
            <a:off x="4359205" y="3517695"/>
            <a:ext cx="163840" cy="4784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E5F758B5-83DE-489E-86B6-D8B98AC744AB}"/>
              </a:ext>
            </a:extLst>
          </p:cNvPr>
          <p:cNvSpPr/>
          <p:nvPr/>
        </p:nvSpPr>
        <p:spPr>
          <a:xfrm>
            <a:off x="4709932" y="3705708"/>
            <a:ext cx="163840" cy="30271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73BEBC50-7945-4634-98E5-B612E6947BB3}"/>
              </a:ext>
            </a:extLst>
          </p:cNvPr>
          <p:cNvSpPr/>
          <p:nvPr/>
        </p:nvSpPr>
        <p:spPr>
          <a:xfrm>
            <a:off x="2536793" y="2947898"/>
            <a:ext cx="163840" cy="10605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70FF7C6-A931-443A-BCD7-D69398FE720E}"/>
              </a:ext>
            </a:extLst>
          </p:cNvPr>
          <p:cNvSpPr/>
          <p:nvPr/>
        </p:nvSpPr>
        <p:spPr>
          <a:xfrm>
            <a:off x="1953371" y="3191672"/>
            <a:ext cx="127132" cy="466764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2BDA92B-ECF7-4065-9AAA-F9736799705C}"/>
              </a:ext>
            </a:extLst>
          </p:cNvPr>
          <p:cNvSpPr/>
          <p:nvPr/>
        </p:nvSpPr>
        <p:spPr>
          <a:xfrm>
            <a:off x="2088562" y="3113795"/>
            <a:ext cx="163840" cy="30271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3936FC14-A2A3-406B-ABFB-071DBDA9BAA1}"/>
              </a:ext>
            </a:extLst>
          </p:cNvPr>
          <p:cNvSpPr/>
          <p:nvPr/>
        </p:nvSpPr>
        <p:spPr>
          <a:xfrm>
            <a:off x="2169566" y="3156832"/>
            <a:ext cx="163840" cy="852021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3C7031B5-FBFC-407C-AA5D-8DB78961EC58}"/>
              </a:ext>
            </a:extLst>
          </p:cNvPr>
          <p:cNvSpPr/>
          <p:nvPr/>
        </p:nvSpPr>
        <p:spPr>
          <a:xfrm>
            <a:off x="5229225" y="1252977"/>
            <a:ext cx="161925" cy="11508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2322B42-CEED-441B-B456-E98A3D35369D}"/>
              </a:ext>
            </a:extLst>
          </p:cNvPr>
          <p:cNvSpPr/>
          <p:nvPr/>
        </p:nvSpPr>
        <p:spPr>
          <a:xfrm>
            <a:off x="2663184" y="2544612"/>
            <a:ext cx="160612" cy="136212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D564C3B-BAD4-4661-9221-E27007C4F0F1}"/>
              </a:ext>
            </a:extLst>
          </p:cNvPr>
          <p:cNvSpPr/>
          <p:nvPr/>
        </p:nvSpPr>
        <p:spPr>
          <a:xfrm>
            <a:off x="5552903" y="3868015"/>
            <a:ext cx="163840" cy="12810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5192FC7-C8B5-4395-9E85-88A8B561B4E8}"/>
              </a:ext>
            </a:extLst>
          </p:cNvPr>
          <p:cNvSpPr/>
          <p:nvPr/>
        </p:nvSpPr>
        <p:spPr>
          <a:xfrm>
            <a:off x="2892204" y="3533450"/>
            <a:ext cx="163840" cy="478423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8B7C4B32-F85D-40B1-9731-7421EB8C53E4}"/>
              </a:ext>
            </a:extLst>
          </p:cNvPr>
          <p:cNvSpPr/>
          <p:nvPr/>
        </p:nvSpPr>
        <p:spPr>
          <a:xfrm>
            <a:off x="5812488" y="3522303"/>
            <a:ext cx="140315" cy="126865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5BFB5691-80D3-417C-AE17-9DDD759EC95C}"/>
              </a:ext>
            </a:extLst>
          </p:cNvPr>
          <p:cNvSpPr/>
          <p:nvPr/>
        </p:nvSpPr>
        <p:spPr>
          <a:xfrm>
            <a:off x="4698770" y="3759215"/>
            <a:ext cx="163840" cy="243199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89D7F233-90E3-49D1-8D2C-8BBBA493A5E8}"/>
              </a:ext>
            </a:extLst>
          </p:cNvPr>
          <p:cNvSpPr/>
          <p:nvPr/>
        </p:nvSpPr>
        <p:spPr>
          <a:xfrm>
            <a:off x="2900612" y="2735063"/>
            <a:ext cx="151257" cy="1261055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2B520B0E-F3D2-424F-AE64-49CC04FB5F09}"/>
              </a:ext>
            </a:extLst>
          </p:cNvPr>
          <p:cNvSpPr/>
          <p:nvPr/>
        </p:nvSpPr>
        <p:spPr>
          <a:xfrm>
            <a:off x="1948336" y="3182147"/>
            <a:ext cx="127132" cy="466764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6A19848-D66C-4175-96CE-9E5E6598A21C}"/>
              </a:ext>
            </a:extLst>
          </p:cNvPr>
          <p:cNvSpPr/>
          <p:nvPr/>
        </p:nvSpPr>
        <p:spPr>
          <a:xfrm>
            <a:off x="4360506" y="3504019"/>
            <a:ext cx="163840" cy="507854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B3A09AC3-ADD0-4CE7-8EBD-A7732093E71C}"/>
              </a:ext>
            </a:extLst>
          </p:cNvPr>
          <p:cNvSpPr/>
          <p:nvPr/>
        </p:nvSpPr>
        <p:spPr>
          <a:xfrm>
            <a:off x="5549544" y="3854596"/>
            <a:ext cx="163840" cy="137344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F324454-C9BD-42E6-B4AF-239ADB3B1218}"/>
              </a:ext>
            </a:extLst>
          </p:cNvPr>
          <p:cNvSpPr/>
          <p:nvPr/>
        </p:nvSpPr>
        <p:spPr>
          <a:xfrm>
            <a:off x="3994273" y="3327361"/>
            <a:ext cx="163840" cy="684512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B61C550-7CB7-48B4-A12B-258BD49B30F7}"/>
              </a:ext>
            </a:extLst>
          </p:cNvPr>
          <p:cNvSpPr/>
          <p:nvPr/>
        </p:nvSpPr>
        <p:spPr>
          <a:xfrm>
            <a:off x="1754791" y="3391100"/>
            <a:ext cx="163840" cy="613545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9CA04DDB-E4E8-49A7-B9CA-B24335C69324}"/>
              </a:ext>
            </a:extLst>
          </p:cNvPr>
          <p:cNvSpPr/>
          <p:nvPr/>
        </p:nvSpPr>
        <p:spPr>
          <a:xfrm>
            <a:off x="1753659" y="3353377"/>
            <a:ext cx="157337" cy="657802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10584B7B-3448-498E-AD88-F2485E364E17}"/>
              </a:ext>
            </a:extLst>
          </p:cNvPr>
          <p:cNvSpPr/>
          <p:nvPr/>
        </p:nvSpPr>
        <p:spPr>
          <a:xfrm>
            <a:off x="1756060" y="3323618"/>
            <a:ext cx="165478" cy="698270"/>
          </a:xfrm>
          <a:prstGeom prst="cub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B2DF4A7-01B8-4DC3-BD22-61AB053AFF10}"/>
              </a:ext>
            </a:extLst>
          </p:cNvPr>
          <p:cNvSpPr/>
          <p:nvPr/>
        </p:nvSpPr>
        <p:spPr>
          <a:xfrm>
            <a:off x="7270874" y="122244"/>
            <a:ext cx="758701" cy="859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5CAB2C70-8CD7-49A4-9EAD-743A93B23991}"/>
              </a:ext>
            </a:extLst>
          </p:cNvPr>
          <p:cNvSpPr/>
          <p:nvPr/>
        </p:nvSpPr>
        <p:spPr>
          <a:xfrm>
            <a:off x="8141606" y="122244"/>
            <a:ext cx="619126" cy="859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DE1FF-4B7B-4E35-A220-0AED990060D7}"/>
              </a:ext>
            </a:extLst>
          </p:cNvPr>
          <p:cNvSpPr txBox="1"/>
          <p:nvPr/>
        </p:nvSpPr>
        <p:spPr>
          <a:xfrm>
            <a:off x="83944" y="139631"/>
            <a:ext cx="206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 Matrix</a:t>
            </a:r>
            <a:endParaRPr lang="en-IN" sz="18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5" grpId="0" animBg="1"/>
      <p:bldP spid="39" grpId="0" animBg="1"/>
      <p:bldP spid="40" grpId="0" animBg="1"/>
      <p:bldP spid="41" grpId="0" animBg="1"/>
      <p:bldP spid="44" grpId="0" animBg="1"/>
      <p:bldP spid="42" grpId="0" animBg="1"/>
      <p:bldP spid="46" grpId="0" animBg="1"/>
      <p:bldP spid="26" grpId="0" animBg="1"/>
      <p:bldP spid="48" grpId="0" animBg="1"/>
      <p:bldP spid="49" grpId="0" animBg="1"/>
      <p:bldP spid="50" grpId="0" animBg="1"/>
      <p:bldP spid="51" grpId="0" animBg="1"/>
      <p:bldP spid="34" grpId="0" animBg="1"/>
      <p:bldP spid="47" grpId="0" animBg="1"/>
      <p:bldP spid="45" grpId="0" animBg="1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cap="all" dirty="0"/>
              <a:t>Steady state Probability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293683" y="1684423"/>
            <a:ext cx="8283886" cy="28323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</a:rPr>
              <a:t>There are two ways of finding the steady state distributions </a:t>
            </a:r>
          </a:p>
          <a:p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Theoretical</a:t>
            </a: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</a:rPr>
              <a:t> – Using the Transition matrix and R markov chain package we got the following results </a:t>
            </a:r>
          </a:p>
          <a:p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</a:rPr>
              <a:t> – Using Python we simulated the entire game 10^9 times and got the following results.</a:t>
            </a:r>
          </a:p>
          <a:p>
            <a:pPr marL="0" indent="0">
              <a:buNone/>
            </a:pPr>
            <a:endParaRPr lang="en-IN" sz="24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>
              <a:buNone/>
            </a:pPr>
            <a:endParaRPr lang="en-IN" sz="24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cap="all" dirty="0"/>
              <a:t>Steady state Probability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4772" y="1343772"/>
                <a:ext cx="7598205" cy="3495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Roboto Condensed" panose="020B0604020202020204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ba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𝑎</m:t>
                            </m:r>
                          </m:e>
                        </m:ba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1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41</m:t>
                            </m:r>
                          </m:e>
                        </m:d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Roboto Condensed" panose="020B0604020202020204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be the probability vector of the states and P</a:t>
                </a:r>
                <a:r>
                  <a:rPr lang="en-IN" sz="2400" baseline="-25000" dirty="0">
                    <a:latin typeface="Roboto Condensed" panose="020B0604020202020204" charset="0"/>
                    <a:ea typeface="Roboto Condensed" panose="020B0604020202020204" charset="0"/>
                  </a:rPr>
                  <a:t> [41X41]</a:t>
                </a:r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 be the one step transition matrix.</a:t>
                </a:r>
              </a:p>
              <a:p>
                <a:endParaRPr lang="en-IN" sz="2400" dirty="0">
                  <a:latin typeface="Roboto Condensed" panose="020B0604020202020204" charset="0"/>
                  <a:ea typeface="Roboto Condensed" panose="020B0604020202020204" charset="0"/>
                </a:endParaRPr>
              </a:p>
              <a:p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Then, after first turn the resulting vector will be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  <a:ea typeface="Roboto Condensed" panose="020B0604020202020204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</m:ctrlPr>
                            </m:bar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𝑎</m:t>
                              </m:r>
                            </m:e>
                          </m:ba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1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41</m:t>
                              </m:r>
                            </m:e>
                          </m:d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  <a:ea typeface="Roboto Condensed" panose="020B0604020202020204" charset="0"/>
                        </a:rPr>
                        <m:t> 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Roboto Condensed" panose="020B0604020202020204" charset="0"/>
                        </a:rPr>
                        <m:t>∗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Roboto Condensed" panose="020B0604020202020204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Roboto Condensed" panose="020B0604020202020204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41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41</m:t>
                              </m:r>
                            </m:e>
                          </m:d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Roboto Condensed" panose="020B0604020202020204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Roboto Condensed" panose="020B0604020202020204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Roboto Condensed" panose="020B060402020202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Roboto Condensed" panose="020B060402020202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Roboto Condensed" panose="020B060402020202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Roboto Condensed" panose="020B0604020202020204" charset="0"/>
                                </a:rPr>
                                <m:t>41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IN" sz="2400" dirty="0">
                  <a:latin typeface="Roboto Condensed" panose="020B0604020202020204" charset="0"/>
                  <a:ea typeface="Roboto Condensed" panose="020B0604020202020204" charset="0"/>
                </a:endParaRPr>
              </a:p>
              <a:p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Similarly, after the second turn the resulting vector will be 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Roboto Condensed" panose="020B0604020202020204" charset="0"/>
                      </a:rPr>
                      <m:t>                           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Roboto Condensed" panose="020B0604020202020204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Roboto Condensed" panose="020B0604020202020204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Roboto Condensed" panose="020B060402020202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Roboto Condensed" panose="020B060402020202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1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41</m:t>
                            </m:r>
                          </m:e>
                        </m:d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Roboto Condensed" panose="020B0604020202020204" charset="0"/>
                      </a:rPr>
                      <m:t> </m:t>
                    </m:r>
                    <m:r>
                      <a:rPr lang="en-IN" sz="2400">
                        <a:latin typeface="Cambria Math" panose="02040503050406030204" pitchFamily="18" charset="0"/>
                        <a:ea typeface="Roboto Condensed" panose="020B0604020202020204" charset="0"/>
                      </a:rPr>
                      <m:t>∗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Roboto Condensed" panose="020B0604020202020204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Roboto Condensed" panose="020B0604020202020204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41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41</m:t>
                            </m:r>
                          </m:e>
                        </m:d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Roboto Condensed" panose="020B0604020202020204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Roboto Condensed" panose="020B0604020202020204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Roboto Condensed" panose="020B0604020202020204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Roboto Condensed" panose="020B060402020202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Roboto Condensed" panose="020B060402020202020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1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Roboto Condensed" panose="020B0604020202020204" charset="0"/>
                              </a:rPr>
                              <m:t>41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 </a:t>
                </a:r>
              </a:p>
              <a:p>
                <a:r>
                  <a:rPr lang="en-IN" sz="2400" dirty="0">
                    <a:latin typeface="Roboto Condensed" panose="020B0604020202020204" charset="0"/>
                    <a:ea typeface="Roboto Condensed" panose="020B0604020202020204" charset="0"/>
                  </a:rPr>
                  <a:t>And so on till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ba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bar>
                  </m:oMath>
                </a14:m>
                <a:endParaRPr lang="en-IN" sz="2400" dirty="0">
                  <a:latin typeface="Roboto Condensed" panose="020B0604020202020204" charset="0"/>
                  <a:ea typeface="Roboto Condensed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72" y="1343772"/>
                <a:ext cx="7598205" cy="3495637"/>
              </a:xfrm>
              <a:prstGeom prst="rect">
                <a:avLst/>
              </a:prstGeom>
              <a:blipFill>
                <a:blip r:embed="rId2"/>
                <a:stretch>
                  <a:fillRect l="-1284" t="-1220" b="-2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5" name="object 48">
            <a:extLst>
              <a:ext uri="{FF2B5EF4-FFF2-40B4-BE49-F238E27FC236}">
                <a16:creationId xmlns:a16="http://schemas.microsoft.com/office/drawing/2014/main" id="{02C80F8D-736D-4AE7-AF36-BE55D769DED2}"/>
              </a:ext>
            </a:extLst>
          </p:cNvPr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lang="en-IN" sz="1487" b="1" spc="-8" dirty="0"/>
              <a:t>0</a:t>
            </a:r>
            <a:endParaRPr lang="en-IN" sz="1487" b="1" spc="-1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BA3E955-734F-41FC-B4FA-1CF296354FB7}"/>
              </a:ext>
            </a:extLst>
          </p:cNvPr>
          <p:cNvSpPr/>
          <p:nvPr/>
        </p:nvSpPr>
        <p:spPr>
          <a:xfrm>
            <a:off x="1852286" y="1806849"/>
            <a:ext cx="5436066" cy="1812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000" dirty="0"/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30E7B5D1-0B06-4AA6-870E-AA43F677A840}"/>
              </a:ext>
            </a:extLst>
          </p:cNvPr>
          <p:cNvSpPr/>
          <p:nvPr/>
        </p:nvSpPr>
        <p:spPr>
          <a:xfrm>
            <a:off x="5276846" y="2712860"/>
            <a:ext cx="161384" cy="856936"/>
          </a:xfrm>
          <a:custGeom>
            <a:avLst/>
            <a:gdLst/>
            <a:ahLst/>
            <a:cxnLst/>
            <a:rect l="l" t="t" r="r" b="b"/>
            <a:pathLst>
              <a:path w="108584" h="5765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576009"/>
                </a:lnTo>
                <a:lnTo>
                  <a:pt x="71998" y="576009"/>
                </a:lnTo>
                <a:lnTo>
                  <a:pt x="108002" y="54000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A876B0E-763D-49F0-8B38-F1F36B16A340}"/>
              </a:ext>
            </a:extLst>
          </p:cNvPr>
          <p:cNvSpPr/>
          <p:nvPr/>
        </p:nvSpPr>
        <p:spPr>
          <a:xfrm>
            <a:off x="1852286" y="1806849"/>
            <a:ext cx="5436066" cy="1812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000" dirty="0"/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333BC5D1-8548-47DB-9CD0-879918F401B7}"/>
              </a:ext>
            </a:extLst>
          </p:cNvPr>
          <p:cNvSpPr/>
          <p:nvPr/>
        </p:nvSpPr>
        <p:spPr>
          <a:xfrm>
            <a:off x="5264146" y="2670551"/>
            <a:ext cx="161384" cy="856936"/>
          </a:xfrm>
          <a:custGeom>
            <a:avLst/>
            <a:gdLst/>
            <a:ahLst/>
            <a:cxnLst/>
            <a:rect l="l" t="t" r="r" b="b"/>
            <a:pathLst>
              <a:path w="108584" h="5765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576009"/>
                </a:lnTo>
                <a:lnTo>
                  <a:pt x="71998" y="576009"/>
                </a:lnTo>
                <a:lnTo>
                  <a:pt x="108002" y="54000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1" name="object 24">
            <a:extLst>
              <a:ext uri="{FF2B5EF4-FFF2-40B4-BE49-F238E27FC236}">
                <a16:creationId xmlns:a16="http://schemas.microsoft.com/office/drawing/2014/main" id="{65B4CA2D-5BE0-4478-82D8-1A3BDDFB9CFB}"/>
              </a:ext>
            </a:extLst>
          </p:cNvPr>
          <p:cNvSpPr/>
          <p:nvPr/>
        </p:nvSpPr>
        <p:spPr>
          <a:xfrm>
            <a:off x="5358454" y="2670551"/>
            <a:ext cx="53795" cy="856936"/>
          </a:xfrm>
          <a:custGeom>
            <a:avLst/>
            <a:gdLst/>
            <a:ahLst/>
            <a:cxnLst/>
            <a:rect l="l" t="t" r="r" b="b"/>
            <a:pathLst>
              <a:path w="36194" h="576580">
                <a:moveTo>
                  <a:pt x="0" y="576009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4581C288-C53A-497F-9995-8E53E4F02AC4}"/>
              </a:ext>
            </a:extLst>
          </p:cNvPr>
          <p:cNvSpPr/>
          <p:nvPr/>
        </p:nvSpPr>
        <p:spPr>
          <a:xfrm>
            <a:off x="5261006" y="272405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468F6-7772-4D36-B9DB-4F5551878901}"/>
              </a:ext>
            </a:extLst>
          </p:cNvPr>
          <p:cNvSpPr txBox="1"/>
          <p:nvPr/>
        </p:nvSpPr>
        <p:spPr>
          <a:xfrm>
            <a:off x="642360" y="497836"/>
            <a:ext cx="627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cap="all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Initial Probability Distribution</a:t>
            </a:r>
          </a:p>
        </p:txBody>
      </p:sp>
      <p:grpSp>
        <p:nvGrpSpPr>
          <p:cNvPr id="13" name="Google Shape;194;p12">
            <a:extLst>
              <a:ext uri="{FF2B5EF4-FFF2-40B4-BE49-F238E27FC236}">
                <a16:creationId xmlns:a16="http://schemas.microsoft.com/office/drawing/2014/main" id="{F159F182-D16B-4F4B-A563-757B33A1BF14}"/>
              </a:ext>
            </a:extLst>
          </p:cNvPr>
          <p:cNvGrpSpPr/>
          <p:nvPr/>
        </p:nvGrpSpPr>
        <p:grpSpPr>
          <a:xfrm>
            <a:off x="200377" y="588661"/>
            <a:ext cx="309041" cy="403123"/>
            <a:chOff x="590250" y="244200"/>
            <a:chExt cx="407975" cy="532175"/>
          </a:xfrm>
        </p:grpSpPr>
        <p:sp>
          <p:nvSpPr>
            <p:cNvPr id="14" name="Google Shape;195;p12">
              <a:extLst>
                <a:ext uri="{FF2B5EF4-FFF2-40B4-BE49-F238E27FC236}">
                  <a16:creationId xmlns:a16="http://schemas.microsoft.com/office/drawing/2014/main" id="{63402EDA-1A46-4F28-89B4-C0100869DFC4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6;p12">
              <a:extLst>
                <a:ext uri="{FF2B5EF4-FFF2-40B4-BE49-F238E27FC236}">
                  <a16:creationId xmlns:a16="http://schemas.microsoft.com/office/drawing/2014/main" id="{F09B9AB5-B11D-46D1-8B7C-911A11E7287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97;p12">
              <a:extLst>
                <a:ext uri="{FF2B5EF4-FFF2-40B4-BE49-F238E27FC236}">
                  <a16:creationId xmlns:a16="http://schemas.microsoft.com/office/drawing/2014/main" id="{1EB32E57-4588-497F-97C1-F1101246CA0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8;p12">
              <a:extLst>
                <a:ext uri="{FF2B5EF4-FFF2-40B4-BE49-F238E27FC236}">
                  <a16:creationId xmlns:a16="http://schemas.microsoft.com/office/drawing/2014/main" id="{0A24B506-9AEA-4FEE-87A3-B062CDD7A7A7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9;p12">
              <a:extLst>
                <a:ext uri="{FF2B5EF4-FFF2-40B4-BE49-F238E27FC236}">
                  <a16:creationId xmlns:a16="http://schemas.microsoft.com/office/drawing/2014/main" id="{99B5C532-96C4-467E-B101-7373F572FE5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0;p12">
              <a:extLst>
                <a:ext uri="{FF2B5EF4-FFF2-40B4-BE49-F238E27FC236}">
                  <a16:creationId xmlns:a16="http://schemas.microsoft.com/office/drawing/2014/main" id="{05FB67E2-4474-41E9-A507-238F88B7618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1;p12">
              <a:extLst>
                <a:ext uri="{FF2B5EF4-FFF2-40B4-BE49-F238E27FC236}">
                  <a16:creationId xmlns:a16="http://schemas.microsoft.com/office/drawing/2014/main" id="{F2307B08-A910-431E-BEED-25DA0CD8593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02;p12">
              <a:extLst>
                <a:ext uri="{FF2B5EF4-FFF2-40B4-BE49-F238E27FC236}">
                  <a16:creationId xmlns:a16="http://schemas.microsoft.com/office/drawing/2014/main" id="{0749A56A-9135-43B0-BAEB-B066F81C696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3;p12">
              <a:extLst>
                <a:ext uri="{FF2B5EF4-FFF2-40B4-BE49-F238E27FC236}">
                  <a16:creationId xmlns:a16="http://schemas.microsoft.com/office/drawing/2014/main" id="{45F50861-F425-4E0A-A417-A2A1E2D5EF8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04;p12">
              <a:extLst>
                <a:ext uri="{FF2B5EF4-FFF2-40B4-BE49-F238E27FC236}">
                  <a16:creationId xmlns:a16="http://schemas.microsoft.com/office/drawing/2014/main" id="{DAF4143A-370F-4DAA-AD4D-5A6F08AACF0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05;p12">
              <a:extLst>
                <a:ext uri="{FF2B5EF4-FFF2-40B4-BE49-F238E27FC236}">
                  <a16:creationId xmlns:a16="http://schemas.microsoft.com/office/drawing/2014/main" id="{B2FBC745-CDB1-46A3-AF57-F4FFBDB8E50B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06;p12">
              <a:extLst>
                <a:ext uri="{FF2B5EF4-FFF2-40B4-BE49-F238E27FC236}">
                  <a16:creationId xmlns:a16="http://schemas.microsoft.com/office/drawing/2014/main" id="{7E1E2712-7F0A-4EE0-B450-EBA6A0F1F05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07;p12">
              <a:extLst>
                <a:ext uri="{FF2B5EF4-FFF2-40B4-BE49-F238E27FC236}">
                  <a16:creationId xmlns:a16="http://schemas.microsoft.com/office/drawing/2014/main" id="{BEDA1395-5934-45F3-B433-6332BF7D8BE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08;p12">
              <a:extLst>
                <a:ext uri="{FF2B5EF4-FFF2-40B4-BE49-F238E27FC236}">
                  <a16:creationId xmlns:a16="http://schemas.microsoft.com/office/drawing/2014/main" id="{5BE16C36-005D-4DF6-9AB7-39AF846E99F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811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06849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000" dirty="0"/>
          </a:p>
        </p:txBody>
      </p:sp>
      <p:sp>
        <p:nvSpPr>
          <p:cNvPr id="6" name="object 6"/>
          <p:cNvSpPr/>
          <p:nvPr/>
        </p:nvSpPr>
        <p:spPr>
          <a:xfrm>
            <a:off x="5011878" y="1814261"/>
            <a:ext cx="168038" cy="121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7" name="object 7"/>
          <p:cNvSpPr/>
          <p:nvPr/>
        </p:nvSpPr>
        <p:spPr>
          <a:xfrm>
            <a:off x="5508372" y="3227901"/>
            <a:ext cx="168038" cy="121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8" name="object 8"/>
          <p:cNvSpPr/>
          <p:nvPr/>
        </p:nvSpPr>
        <p:spPr>
          <a:xfrm>
            <a:off x="2880216" y="2570572"/>
            <a:ext cx="168038" cy="181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9" name="object 9"/>
          <p:cNvSpPr/>
          <p:nvPr/>
        </p:nvSpPr>
        <p:spPr>
          <a:xfrm>
            <a:off x="2432375" y="2918101"/>
            <a:ext cx="168035" cy="281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0" name="object 10"/>
          <p:cNvSpPr/>
          <p:nvPr/>
        </p:nvSpPr>
        <p:spPr>
          <a:xfrm>
            <a:off x="2286851" y="2910634"/>
            <a:ext cx="161384" cy="435074"/>
          </a:xfrm>
          <a:custGeom>
            <a:avLst/>
            <a:gdLst/>
            <a:ahLst/>
            <a:cxnLst/>
            <a:rect l="l" t="t" r="r" b="b"/>
            <a:pathLst>
              <a:path w="108584" h="292735">
                <a:moveTo>
                  <a:pt x="108000" y="0"/>
                </a:moveTo>
                <a:lnTo>
                  <a:pt x="35991" y="0"/>
                </a:lnTo>
                <a:lnTo>
                  <a:pt x="0" y="36003"/>
                </a:lnTo>
                <a:lnTo>
                  <a:pt x="0" y="292503"/>
                </a:lnTo>
                <a:lnTo>
                  <a:pt x="71996" y="292503"/>
                </a:lnTo>
                <a:lnTo>
                  <a:pt x="108000" y="256501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1" name="object 11"/>
          <p:cNvSpPr/>
          <p:nvPr/>
        </p:nvSpPr>
        <p:spPr>
          <a:xfrm>
            <a:off x="2286851" y="2910634"/>
            <a:ext cx="161384" cy="435074"/>
          </a:xfrm>
          <a:custGeom>
            <a:avLst/>
            <a:gdLst/>
            <a:ahLst/>
            <a:cxnLst/>
            <a:rect l="l" t="t" r="r" b="b"/>
            <a:pathLst>
              <a:path w="108584" h="292735">
                <a:moveTo>
                  <a:pt x="0" y="292503"/>
                </a:moveTo>
                <a:lnTo>
                  <a:pt x="71996" y="292503"/>
                </a:lnTo>
                <a:lnTo>
                  <a:pt x="108000" y="256501"/>
                </a:lnTo>
                <a:lnTo>
                  <a:pt x="108000" y="0"/>
                </a:lnTo>
                <a:lnTo>
                  <a:pt x="35991" y="0"/>
                </a:lnTo>
                <a:lnTo>
                  <a:pt x="0" y="36003"/>
                </a:lnTo>
                <a:lnTo>
                  <a:pt x="0" y="292503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2" name="object 12"/>
          <p:cNvSpPr/>
          <p:nvPr/>
        </p:nvSpPr>
        <p:spPr>
          <a:xfrm>
            <a:off x="2393856" y="2910634"/>
            <a:ext cx="53795" cy="435074"/>
          </a:xfrm>
          <a:custGeom>
            <a:avLst/>
            <a:gdLst/>
            <a:ahLst/>
            <a:cxnLst/>
            <a:rect l="l" t="t" r="r" b="b"/>
            <a:pathLst>
              <a:path w="36194" h="292735">
                <a:moveTo>
                  <a:pt x="0" y="292503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3" name="object 13"/>
          <p:cNvSpPr/>
          <p:nvPr/>
        </p:nvSpPr>
        <p:spPr>
          <a:xfrm>
            <a:off x="2286851" y="296414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4" name="object 14"/>
          <p:cNvSpPr/>
          <p:nvPr/>
        </p:nvSpPr>
        <p:spPr>
          <a:xfrm>
            <a:off x="2067464" y="2959431"/>
            <a:ext cx="161384" cy="605895"/>
          </a:xfrm>
          <a:custGeom>
            <a:avLst/>
            <a:gdLst/>
            <a:ahLst/>
            <a:cxnLst/>
            <a:rect l="l" t="t" r="r" b="b"/>
            <a:pathLst>
              <a:path w="108584" h="407669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407273"/>
                </a:lnTo>
                <a:lnTo>
                  <a:pt x="72008" y="407273"/>
                </a:lnTo>
                <a:lnTo>
                  <a:pt x="108000" y="371271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5" name="object 15"/>
          <p:cNvSpPr/>
          <p:nvPr/>
        </p:nvSpPr>
        <p:spPr>
          <a:xfrm>
            <a:off x="2067464" y="2959431"/>
            <a:ext cx="161384" cy="605895"/>
          </a:xfrm>
          <a:custGeom>
            <a:avLst/>
            <a:gdLst/>
            <a:ahLst/>
            <a:cxnLst/>
            <a:rect l="l" t="t" r="r" b="b"/>
            <a:pathLst>
              <a:path w="108584" h="407669">
                <a:moveTo>
                  <a:pt x="0" y="407273"/>
                </a:moveTo>
                <a:lnTo>
                  <a:pt x="72008" y="407273"/>
                </a:lnTo>
                <a:lnTo>
                  <a:pt x="108000" y="371271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407273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6" name="object 16"/>
          <p:cNvSpPr/>
          <p:nvPr/>
        </p:nvSpPr>
        <p:spPr>
          <a:xfrm>
            <a:off x="2174487" y="2959431"/>
            <a:ext cx="53795" cy="605895"/>
          </a:xfrm>
          <a:custGeom>
            <a:avLst/>
            <a:gdLst/>
            <a:ahLst/>
            <a:cxnLst/>
            <a:rect l="l" t="t" r="r" b="b"/>
            <a:pathLst>
              <a:path w="36195" h="407669">
                <a:moveTo>
                  <a:pt x="0" y="407273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7" name="object 17"/>
          <p:cNvSpPr/>
          <p:nvPr/>
        </p:nvSpPr>
        <p:spPr>
          <a:xfrm>
            <a:off x="2067464" y="301294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8" name="object 18"/>
          <p:cNvSpPr/>
          <p:nvPr/>
        </p:nvSpPr>
        <p:spPr>
          <a:xfrm>
            <a:off x="2490157" y="2869167"/>
            <a:ext cx="161384" cy="696496"/>
          </a:xfrm>
          <a:custGeom>
            <a:avLst/>
            <a:gdLst/>
            <a:ahLst/>
            <a:cxnLst/>
            <a:rect l="l" t="t" r="r" b="b"/>
            <a:pathLst>
              <a:path w="108584" h="468630">
                <a:moveTo>
                  <a:pt x="108000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468006"/>
                </a:lnTo>
                <a:lnTo>
                  <a:pt x="71996" y="468006"/>
                </a:lnTo>
                <a:lnTo>
                  <a:pt x="108000" y="432004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19" name="object 19"/>
          <p:cNvSpPr/>
          <p:nvPr/>
        </p:nvSpPr>
        <p:spPr>
          <a:xfrm>
            <a:off x="2490157" y="2869167"/>
            <a:ext cx="161384" cy="696496"/>
          </a:xfrm>
          <a:custGeom>
            <a:avLst/>
            <a:gdLst/>
            <a:ahLst/>
            <a:cxnLst/>
            <a:rect l="l" t="t" r="r" b="b"/>
            <a:pathLst>
              <a:path w="108584" h="468630">
                <a:moveTo>
                  <a:pt x="0" y="468006"/>
                </a:moveTo>
                <a:lnTo>
                  <a:pt x="71996" y="468006"/>
                </a:lnTo>
                <a:lnTo>
                  <a:pt x="108000" y="432004"/>
                </a:lnTo>
                <a:lnTo>
                  <a:pt x="108000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468006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0" name="object 20"/>
          <p:cNvSpPr/>
          <p:nvPr/>
        </p:nvSpPr>
        <p:spPr>
          <a:xfrm>
            <a:off x="2597160" y="2869167"/>
            <a:ext cx="53795" cy="696496"/>
          </a:xfrm>
          <a:custGeom>
            <a:avLst/>
            <a:gdLst/>
            <a:ahLst/>
            <a:cxnLst/>
            <a:rect l="l" t="t" r="r" b="b"/>
            <a:pathLst>
              <a:path w="36194" h="468630">
                <a:moveTo>
                  <a:pt x="0" y="468006"/>
                </a:moveTo>
                <a:lnTo>
                  <a:pt x="0" y="36002"/>
                </a:lnTo>
                <a:lnTo>
                  <a:pt x="36004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1" name="object 21"/>
          <p:cNvSpPr/>
          <p:nvPr/>
        </p:nvSpPr>
        <p:spPr>
          <a:xfrm>
            <a:off x="2490156" y="292267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2" name="object 22"/>
          <p:cNvSpPr/>
          <p:nvPr/>
        </p:nvSpPr>
        <p:spPr>
          <a:xfrm>
            <a:off x="2787646" y="2708651"/>
            <a:ext cx="161384" cy="856936"/>
          </a:xfrm>
          <a:custGeom>
            <a:avLst/>
            <a:gdLst/>
            <a:ahLst/>
            <a:cxnLst/>
            <a:rect l="l" t="t" r="r" b="b"/>
            <a:pathLst>
              <a:path w="108584" h="5765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576009"/>
                </a:lnTo>
                <a:lnTo>
                  <a:pt x="71998" y="576009"/>
                </a:lnTo>
                <a:lnTo>
                  <a:pt x="108002" y="54000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3" name="object 23"/>
          <p:cNvSpPr/>
          <p:nvPr/>
        </p:nvSpPr>
        <p:spPr>
          <a:xfrm>
            <a:off x="2787646" y="2708651"/>
            <a:ext cx="161384" cy="856936"/>
          </a:xfrm>
          <a:custGeom>
            <a:avLst/>
            <a:gdLst/>
            <a:ahLst/>
            <a:cxnLst/>
            <a:rect l="l" t="t" r="r" b="b"/>
            <a:pathLst>
              <a:path w="108584" h="576580">
                <a:moveTo>
                  <a:pt x="0" y="576009"/>
                </a:moveTo>
                <a:lnTo>
                  <a:pt x="71998" y="576009"/>
                </a:lnTo>
                <a:lnTo>
                  <a:pt x="108002" y="54000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576009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4" name="object 24"/>
          <p:cNvSpPr/>
          <p:nvPr/>
        </p:nvSpPr>
        <p:spPr>
          <a:xfrm>
            <a:off x="2894654" y="2708651"/>
            <a:ext cx="53795" cy="856936"/>
          </a:xfrm>
          <a:custGeom>
            <a:avLst/>
            <a:gdLst/>
            <a:ahLst/>
            <a:cxnLst/>
            <a:rect l="l" t="t" r="r" b="b"/>
            <a:pathLst>
              <a:path w="36194" h="576580">
                <a:moveTo>
                  <a:pt x="0" y="576009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5" name="object 25"/>
          <p:cNvSpPr/>
          <p:nvPr/>
        </p:nvSpPr>
        <p:spPr>
          <a:xfrm>
            <a:off x="2787646" y="276215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6" name="object 26"/>
          <p:cNvSpPr/>
          <p:nvPr/>
        </p:nvSpPr>
        <p:spPr>
          <a:xfrm>
            <a:off x="3085136" y="3150068"/>
            <a:ext cx="161384" cy="415255"/>
          </a:xfrm>
          <a:custGeom>
            <a:avLst/>
            <a:gdLst/>
            <a:ahLst/>
            <a:cxnLst/>
            <a:rect l="l" t="t" r="r" b="b"/>
            <a:pathLst>
              <a:path w="108584" h="27940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279006"/>
                </a:lnTo>
                <a:lnTo>
                  <a:pt x="72000" y="279006"/>
                </a:lnTo>
                <a:lnTo>
                  <a:pt x="108002" y="24300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7" name="object 27"/>
          <p:cNvSpPr/>
          <p:nvPr/>
        </p:nvSpPr>
        <p:spPr>
          <a:xfrm>
            <a:off x="3085136" y="3150068"/>
            <a:ext cx="161384" cy="415255"/>
          </a:xfrm>
          <a:custGeom>
            <a:avLst/>
            <a:gdLst/>
            <a:ahLst/>
            <a:cxnLst/>
            <a:rect l="l" t="t" r="r" b="b"/>
            <a:pathLst>
              <a:path w="108584" h="279400">
                <a:moveTo>
                  <a:pt x="0" y="279006"/>
                </a:moveTo>
                <a:lnTo>
                  <a:pt x="72000" y="279006"/>
                </a:lnTo>
                <a:lnTo>
                  <a:pt x="108002" y="24300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279006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8" name="object 28"/>
          <p:cNvSpPr/>
          <p:nvPr/>
        </p:nvSpPr>
        <p:spPr>
          <a:xfrm>
            <a:off x="3192145" y="3150068"/>
            <a:ext cx="53795" cy="415255"/>
          </a:xfrm>
          <a:custGeom>
            <a:avLst/>
            <a:gdLst/>
            <a:ahLst/>
            <a:cxnLst/>
            <a:rect l="l" t="t" r="r" b="b"/>
            <a:pathLst>
              <a:path w="36194" h="279400">
                <a:moveTo>
                  <a:pt x="0" y="279006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29" name="object 29"/>
          <p:cNvSpPr/>
          <p:nvPr/>
        </p:nvSpPr>
        <p:spPr>
          <a:xfrm>
            <a:off x="3085136" y="320357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0" name="object 30"/>
          <p:cNvSpPr/>
          <p:nvPr/>
        </p:nvSpPr>
        <p:spPr>
          <a:xfrm>
            <a:off x="3382624" y="2708651"/>
            <a:ext cx="161384" cy="856936"/>
          </a:xfrm>
          <a:custGeom>
            <a:avLst/>
            <a:gdLst/>
            <a:ahLst/>
            <a:cxnLst/>
            <a:rect l="l" t="t" r="r" b="b"/>
            <a:pathLst>
              <a:path w="108584" h="5765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576009"/>
                </a:lnTo>
                <a:lnTo>
                  <a:pt x="72000" y="576009"/>
                </a:lnTo>
                <a:lnTo>
                  <a:pt x="108002" y="54000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1" name="object 31"/>
          <p:cNvSpPr/>
          <p:nvPr/>
        </p:nvSpPr>
        <p:spPr>
          <a:xfrm>
            <a:off x="3382624" y="2708651"/>
            <a:ext cx="161384" cy="856936"/>
          </a:xfrm>
          <a:custGeom>
            <a:avLst/>
            <a:gdLst/>
            <a:ahLst/>
            <a:cxnLst/>
            <a:rect l="l" t="t" r="r" b="b"/>
            <a:pathLst>
              <a:path w="108584" h="576580">
                <a:moveTo>
                  <a:pt x="0" y="576009"/>
                </a:moveTo>
                <a:lnTo>
                  <a:pt x="72000" y="576009"/>
                </a:lnTo>
                <a:lnTo>
                  <a:pt x="108002" y="54000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576009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2" name="object 32"/>
          <p:cNvSpPr/>
          <p:nvPr/>
        </p:nvSpPr>
        <p:spPr>
          <a:xfrm>
            <a:off x="3489634" y="2708651"/>
            <a:ext cx="53795" cy="856936"/>
          </a:xfrm>
          <a:custGeom>
            <a:avLst/>
            <a:gdLst/>
            <a:ahLst/>
            <a:cxnLst/>
            <a:rect l="l" t="t" r="r" b="b"/>
            <a:pathLst>
              <a:path w="36194" h="576580">
                <a:moveTo>
                  <a:pt x="0" y="576009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3" name="object 33"/>
          <p:cNvSpPr/>
          <p:nvPr/>
        </p:nvSpPr>
        <p:spPr>
          <a:xfrm>
            <a:off x="3382625" y="276215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4" name="object 34"/>
          <p:cNvSpPr/>
          <p:nvPr/>
        </p:nvSpPr>
        <p:spPr>
          <a:xfrm>
            <a:off x="3680113" y="2808973"/>
            <a:ext cx="161384" cy="755951"/>
          </a:xfrm>
          <a:custGeom>
            <a:avLst/>
            <a:gdLst/>
            <a:ahLst/>
            <a:cxnLst/>
            <a:rect l="l" t="t" r="r" b="b"/>
            <a:pathLst>
              <a:path w="108585" h="508635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508508"/>
                </a:lnTo>
                <a:lnTo>
                  <a:pt x="72000" y="508508"/>
                </a:lnTo>
                <a:lnTo>
                  <a:pt x="108002" y="47250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5" name="object 35"/>
          <p:cNvSpPr/>
          <p:nvPr/>
        </p:nvSpPr>
        <p:spPr>
          <a:xfrm>
            <a:off x="3680113" y="2808973"/>
            <a:ext cx="161384" cy="755951"/>
          </a:xfrm>
          <a:custGeom>
            <a:avLst/>
            <a:gdLst/>
            <a:ahLst/>
            <a:cxnLst/>
            <a:rect l="l" t="t" r="r" b="b"/>
            <a:pathLst>
              <a:path w="108585" h="508635">
                <a:moveTo>
                  <a:pt x="0" y="508508"/>
                </a:moveTo>
                <a:lnTo>
                  <a:pt x="72000" y="508508"/>
                </a:lnTo>
                <a:lnTo>
                  <a:pt x="108002" y="472506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508508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6" name="object 36"/>
          <p:cNvSpPr/>
          <p:nvPr/>
        </p:nvSpPr>
        <p:spPr>
          <a:xfrm>
            <a:off x="3787123" y="2808973"/>
            <a:ext cx="53795" cy="755951"/>
          </a:xfrm>
          <a:custGeom>
            <a:avLst/>
            <a:gdLst/>
            <a:ahLst/>
            <a:cxnLst/>
            <a:rect l="l" t="t" r="r" b="b"/>
            <a:pathLst>
              <a:path w="36194" h="508635">
                <a:moveTo>
                  <a:pt x="0" y="508508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7" name="object 37"/>
          <p:cNvSpPr/>
          <p:nvPr/>
        </p:nvSpPr>
        <p:spPr>
          <a:xfrm>
            <a:off x="3680113" y="286248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8" name="object 38"/>
          <p:cNvSpPr/>
          <p:nvPr/>
        </p:nvSpPr>
        <p:spPr>
          <a:xfrm>
            <a:off x="3977603" y="2969491"/>
            <a:ext cx="161384" cy="595514"/>
          </a:xfrm>
          <a:custGeom>
            <a:avLst/>
            <a:gdLst/>
            <a:ahLst/>
            <a:cxnLst/>
            <a:rect l="l" t="t" r="r" b="b"/>
            <a:pathLst>
              <a:path w="108585" h="400685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00505"/>
                </a:lnTo>
                <a:lnTo>
                  <a:pt x="71998" y="400505"/>
                </a:lnTo>
                <a:lnTo>
                  <a:pt x="108002" y="36450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39" name="object 39"/>
          <p:cNvSpPr/>
          <p:nvPr/>
        </p:nvSpPr>
        <p:spPr>
          <a:xfrm>
            <a:off x="3977603" y="2969491"/>
            <a:ext cx="161384" cy="595514"/>
          </a:xfrm>
          <a:custGeom>
            <a:avLst/>
            <a:gdLst/>
            <a:ahLst/>
            <a:cxnLst/>
            <a:rect l="l" t="t" r="r" b="b"/>
            <a:pathLst>
              <a:path w="108585" h="400685">
                <a:moveTo>
                  <a:pt x="0" y="400505"/>
                </a:moveTo>
                <a:lnTo>
                  <a:pt x="71998" y="400505"/>
                </a:lnTo>
                <a:lnTo>
                  <a:pt x="108002" y="36450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00505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0" name="object 40"/>
          <p:cNvSpPr/>
          <p:nvPr/>
        </p:nvSpPr>
        <p:spPr>
          <a:xfrm>
            <a:off x="4084611" y="2969491"/>
            <a:ext cx="53795" cy="595514"/>
          </a:xfrm>
          <a:custGeom>
            <a:avLst/>
            <a:gdLst/>
            <a:ahLst/>
            <a:cxnLst/>
            <a:rect l="l" t="t" r="r" b="b"/>
            <a:pathLst>
              <a:path w="36194" h="400685">
                <a:moveTo>
                  <a:pt x="0" y="400505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1" name="object 41"/>
          <p:cNvSpPr/>
          <p:nvPr/>
        </p:nvSpPr>
        <p:spPr>
          <a:xfrm>
            <a:off x="3977603" y="302300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2" name="object 42"/>
          <p:cNvSpPr/>
          <p:nvPr/>
        </p:nvSpPr>
        <p:spPr>
          <a:xfrm>
            <a:off x="4275094" y="3190195"/>
            <a:ext cx="160515" cy="374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3" name="object 43"/>
          <p:cNvSpPr/>
          <p:nvPr/>
        </p:nvSpPr>
        <p:spPr>
          <a:xfrm>
            <a:off x="4275093" y="3190196"/>
            <a:ext cx="161384" cy="374673"/>
          </a:xfrm>
          <a:custGeom>
            <a:avLst/>
            <a:gdLst/>
            <a:ahLst/>
            <a:cxnLst/>
            <a:rect l="l" t="t" r="r" b="b"/>
            <a:pathLst>
              <a:path w="108585" h="252094">
                <a:moveTo>
                  <a:pt x="0" y="252007"/>
                </a:moveTo>
                <a:lnTo>
                  <a:pt x="71999" y="252007"/>
                </a:lnTo>
                <a:lnTo>
                  <a:pt x="108001" y="216005"/>
                </a:lnTo>
                <a:lnTo>
                  <a:pt x="108001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252007"/>
                </a:lnTo>
                <a:close/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4" name="object 44"/>
          <p:cNvSpPr/>
          <p:nvPr/>
        </p:nvSpPr>
        <p:spPr>
          <a:xfrm>
            <a:off x="4382101" y="3190196"/>
            <a:ext cx="53795" cy="374673"/>
          </a:xfrm>
          <a:custGeom>
            <a:avLst/>
            <a:gdLst/>
            <a:ahLst/>
            <a:cxnLst/>
            <a:rect l="l" t="t" r="r" b="b"/>
            <a:pathLst>
              <a:path w="36194" h="252094">
                <a:moveTo>
                  <a:pt x="0" y="252007"/>
                </a:moveTo>
                <a:lnTo>
                  <a:pt x="0" y="36001"/>
                </a:lnTo>
                <a:lnTo>
                  <a:pt x="36002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5" name="object 45"/>
          <p:cNvSpPr/>
          <p:nvPr/>
        </p:nvSpPr>
        <p:spPr>
          <a:xfrm>
            <a:off x="4275092" y="324370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6" name="object 46"/>
          <p:cNvSpPr/>
          <p:nvPr/>
        </p:nvSpPr>
        <p:spPr>
          <a:xfrm>
            <a:off x="4568821" y="3367020"/>
            <a:ext cx="168038" cy="20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7" name="object 47"/>
          <p:cNvSpPr/>
          <p:nvPr/>
        </p:nvSpPr>
        <p:spPr>
          <a:xfrm>
            <a:off x="5288998" y="3437241"/>
            <a:ext cx="168038" cy="1312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6000"/>
          </a:p>
        </p:txBody>
      </p:sp>
      <p:sp>
        <p:nvSpPr>
          <p:cNvPr id="48" name="object 48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1</a:t>
            </a:r>
            <a:endParaRPr sz="1487" dirty="0"/>
          </a:p>
        </p:txBody>
      </p:sp>
      <p:sp>
        <p:nvSpPr>
          <p:cNvPr id="49" name="Google Shape;216;p13">
            <a:extLst>
              <a:ext uri="{FF2B5EF4-FFF2-40B4-BE49-F238E27FC236}">
                <a16:creationId xmlns:a16="http://schemas.microsoft.com/office/drawing/2014/main" id="{AF8ED013-8BFB-4D46-8EEC-428B2FCF0F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688025"/>
            <a:ext cx="168038" cy="247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756858"/>
            <a:ext cx="168040" cy="17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20660" y="1850108"/>
            <a:ext cx="161384" cy="82106"/>
          </a:xfrm>
          <a:custGeom>
            <a:avLst/>
            <a:gdLst/>
            <a:ahLst/>
            <a:cxnLst/>
            <a:rect l="l" t="t" r="r" b="b"/>
            <a:pathLst>
              <a:path w="108585" h="55244">
                <a:moveTo>
                  <a:pt x="108002" y="0"/>
                </a:moveTo>
                <a:lnTo>
                  <a:pt x="36002" y="0"/>
                </a:lnTo>
                <a:lnTo>
                  <a:pt x="0" y="36001"/>
                </a:lnTo>
                <a:lnTo>
                  <a:pt x="0" y="54914"/>
                </a:lnTo>
                <a:lnTo>
                  <a:pt x="71999" y="54914"/>
                </a:lnTo>
                <a:lnTo>
                  <a:pt x="108002" y="1891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420660" y="1850108"/>
            <a:ext cx="161384" cy="82106"/>
          </a:xfrm>
          <a:custGeom>
            <a:avLst/>
            <a:gdLst/>
            <a:ahLst/>
            <a:cxnLst/>
            <a:rect l="l" t="t" r="r" b="b"/>
            <a:pathLst>
              <a:path w="108585" h="55244">
                <a:moveTo>
                  <a:pt x="0" y="54914"/>
                </a:moveTo>
                <a:lnTo>
                  <a:pt x="71999" y="54914"/>
                </a:lnTo>
                <a:lnTo>
                  <a:pt x="108002" y="18912"/>
                </a:lnTo>
                <a:lnTo>
                  <a:pt x="108002" y="0"/>
                </a:lnTo>
                <a:lnTo>
                  <a:pt x="36002" y="0"/>
                </a:lnTo>
                <a:lnTo>
                  <a:pt x="0" y="36001"/>
                </a:lnTo>
                <a:lnTo>
                  <a:pt x="0" y="5491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4527667" y="1850108"/>
            <a:ext cx="53795" cy="82106"/>
          </a:xfrm>
          <a:custGeom>
            <a:avLst/>
            <a:gdLst/>
            <a:ahLst/>
            <a:cxnLst/>
            <a:rect l="l" t="t" r="r" b="b"/>
            <a:pathLst>
              <a:path w="36194" h="55244">
                <a:moveTo>
                  <a:pt x="0" y="54914"/>
                </a:moveTo>
                <a:lnTo>
                  <a:pt x="0" y="36001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4420659" y="190361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4714389" y="1834883"/>
            <a:ext cx="168038" cy="100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015637" y="1846915"/>
            <a:ext cx="161384" cy="84938"/>
          </a:xfrm>
          <a:custGeom>
            <a:avLst/>
            <a:gdLst/>
            <a:ahLst/>
            <a:cxnLst/>
            <a:rect l="l" t="t" r="r" b="b"/>
            <a:pathLst>
              <a:path w="108585" h="5715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57063"/>
                </a:lnTo>
                <a:lnTo>
                  <a:pt x="72000" y="57063"/>
                </a:lnTo>
                <a:lnTo>
                  <a:pt x="108002" y="2106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5015637" y="1846915"/>
            <a:ext cx="161384" cy="84938"/>
          </a:xfrm>
          <a:custGeom>
            <a:avLst/>
            <a:gdLst/>
            <a:ahLst/>
            <a:cxnLst/>
            <a:rect l="l" t="t" r="r" b="b"/>
            <a:pathLst>
              <a:path w="108585" h="57150">
                <a:moveTo>
                  <a:pt x="0" y="57063"/>
                </a:moveTo>
                <a:lnTo>
                  <a:pt x="72000" y="57063"/>
                </a:lnTo>
                <a:lnTo>
                  <a:pt x="108002" y="2106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5706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5122648" y="1846915"/>
            <a:ext cx="53795" cy="84938"/>
          </a:xfrm>
          <a:custGeom>
            <a:avLst/>
            <a:gdLst/>
            <a:ahLst/>
            <a:cxnLst/>
            <a:rect l="l" t="t" r="r" b="b"/>
            <a:pathLst>
              <a:path w="36194" h="57150">
                <a:moveTo>
                  <a:pt x="0" y="57063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5015636" y="190042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5313127" y="1858810"/>
            <a:ext cx="161384" cy="73613"/>
          </a:xfrm>
          <a:custGeom>
            <a:avLst/>
            <a:gdLst/>
            <a:ahLst/>
            <a:cxnLst/>
            <a:rect l="l" t="t" r="r" b="b"/>
            <a:pathLst>
              <a:path w="108585" h="49530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49060"/>
                </a:lnTo>
                <a:lnTo>
                  <a:pt x="72000" y="49060"/>
                </a:lnTo>
                <a:lnTo>
                  <a:pt x="108002" y="1305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5313127" y="1858810"/>
            <a:ext cx="161384" cy="73613"/>
          </a:xfrm>
          <a:custGeom>
            <a:avLst/>
            <a:gdLst/>
            <a:ahLst/>
            <a:cxnLst/>
            <a:rect l="l" t="t" r="r" b="b"/>
            <a:pathLst>
              <a:path w="108585" h="49530">
                <a:moveTo>
                  <a:pt x="0" y="49060"/>
                </a:moveTo>
                <a:lnTo>
                  <a:pt x="72000" y="49060"/>
                </a:lnTo>
                <a:lnTo>
                  <a:pt x="108002" y="13058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4906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5420136" y="1858810"/>
            <a:ext cx="53795" cy="73613"/>
          </a:xfrm>
          <a:custGeom>
            <a:avLst/>
            <a:gdLst/>
            <a:ahLst/>
            <a:cxnLst/>
            <a:rect l="l" t="t" r="r" b="b"/>
            <a:pathLst>
              <a:path w="36194" h="49530">
                <a:moveTo>
                  <a:pt x="0" y="49060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5313126" y="191231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5610615" y="1869858"/>
            <a:ext cx="161384" cy="62288"/>
          </a:xfrm>
          <a:custGeom>
            <a:avLst/>
            <a:gdLst/>
            <a:ahLst/>
            <a:cxnLst/>
            <a:rect l="l" t="t" r="r" b="b"/>
            <a:pathLst>
              <a:path w="108585" h="41909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41626"/>
                </a:lnTo>
                <a:lnTo>
                  <a:pt x="72000" y="41626"/>
                </a:lnTo>
                <a:lnTo>
                  <a:pt x="108002" y="562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5610615" y="1869858"/>
            <a:ext cx="161384" cy="62288"/>
          </a:xfrm>
          <a:custGeom>
            <a:avLst/>
            <a:gdLst/>
            <a:ahLst/>
            <a:cxnLst/>
            <a:rect l="l" t="t" r="r" b="b"/>
            <a:pathLst>
              <a:path w="108585" h="41909">
                <a:moveTo>
                  <a:pt x="0" y="41626"/>
                </a:moveTo>
                <a:lnTo>
                  <a:pt x="72000" y="41626"/>
                </a:lnTo>
                <a:lnTo>
                  <a:pt x="108002" y="5624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4162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5717624" y="1869858"/>
            <a:ext cx="53795" cy="62288"/>
          </a:xfrm>
          <a:custGeom>
            <a:avLst/>
            <a:gdLst/>
            <a:ahLst/>
            <a:cxnLst/>
            <a:rect l="l" t="t" r="r" b="b"/>
            <a:pathLst>
              <a:path w="36194" h="41909">
                <a:moveTo>
                  <a:pt x="0" y="41626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5610614" y="192336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5908104" y="1871530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40">
                <a:moveTo>
                  <a:pt x="108003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40501"/>
                </a:lnTo>
                <a:lnTo>
                  <a:pt x="72000" y="40501"/>
                </a:lnTo>
                <a:lnTo>
                  <a:pt x="108003" y="4499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5908104" y="1871530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40">
                <a:moveTo>
                  <a:pt x="0" y="40501"/>
                </a:moveTo>
                <a:lnTo>
                  <a:pt x="72000" y="40501"/>
                </a:lnTo>
                <a:lnTo>
                  <a:pt x="108003" y="4499"/>
                </a:lnTo>
                <a:lnTo>
                  <a:pt x="108003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405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015113" y="1871530"/>
            <a:ext cx="53795" cy="60401"/>
          </a:xfrm>
          <a:custGeom>
            <a:avLst/>
            <a:gdLst/>
            <a:ahLst/>
            <a:cxnLst/>
            <a:rect l="l" t="t" r="r" b="b"/>
            <a:pathLst>
              <a:path w="36195" h="40640">
                <a:moveTo>
                  <a:pt x="0" y="40501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5908103" y="192503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205594" y="1868518"/>
            <a:ext cx="161384" cy="63232"/>
          </a:xfrm>
          <a:custGeom>
            <a:avLst/>
            <a:gdLst/>
            <a:ahLst/>
            <a:cxnLst/>
            <a:rect l="l" t="t" r="r" b="b"/>
            <a:pathLst>
              <a:path w="108585" h="4254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2528"/>
                </a:lnTo>
                <a:lnTo>
                  <a:pt x="71998" y="42528"/>
                </a:lnTo>
                <a:lnTo>
                  <a:pt x="108002" y="65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205594" y="1868518"/>
            <a:ext cx="161384" cy="63232"/>
          </a:xfrm>
          <a:custGeom>
            <a:avLst/>
            <a:gdLst/>
            <a:ahLst/>
            <a:cxnLst/>
            <a:rect l="l" t="t" r="r" b="b"/>
            <a:pathLst>
              <a:path w="108585" h="42544">
                <a:moveTo>
                  <a:pt x="0" y="42528"/>
                </a:moveTo>
                <a:lnTo>
                  <a:pt x="71998" y="42528"/>
                </a:lnTo>
                <a:lnTo>
                  <a:pt x="108002" y="652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25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312601" y="1868518"/>
            <a:ext cx="53795" cy="63232"/>
          </a:xfrm>
          <a:custGeom>
            <a:avLst/>
            <a:gdLst/>
            <a:ahLst/>
            <a:cxnLst/>
            <a:rect l="l" t="t" r="r" b="b"/>
            <a:pathLst>
              <a:path w="36195" h="42544">
                <a:moveTo>
                  <a:pt x="0" y="42528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205593" y="192202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503086" y="1871530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40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40501"/>
                </a:lnTo>
                <a:lnTo>
                  <a:pt x="71996" y="40501"/>
                </a:lnTo>
                <a:lnTo>
                  <a:pt x="108000" y="4499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503086" y="1871530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40">
                <a:moveTo>
                  <a:pt x="0" y="40501"/>
                </a:moveTo>
                <a:lnTo>
                  <a:pt x="71996" y="40501"/>
                </a:lnTo>
                <a:lnTo>
                  <a:pt x="108000" y="4499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405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610090" y="1871530"/>
            <a:ext cx="53795" cy="60401"/>
          </a:xfrm>
          <a:custGeom>
            <a:avLst/>
            <a:gdLst/>
            <a:ahLst/>
            <a:cxnLst/>
            <a:rect l="l" t="t" r="r" b="b"/>
            <a:pathLst>
              <a:path w="36195" h="40640">
                <a:moveTo>
                  <a:pt x="0" y="40501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6503086" y="192503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6706392" y="2087556"/>
            <a:ext cx="161384" cy="64176"/>
          </a:xfrm>
          <a:custGeom>
            <a:avLst/>
            <a:gdLst/>
            <a:ahLst/>
            <a:cxnLst/>
            <a:rect l="l" t="t" r="r" b="b"/>
            <a:pathLst>
              <a:path w="108585" h="43180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42753"/>
                </a:lnTo>
                <a:lnTo>
                  <a:pt x="72008" y="42753"/>
                </a:lnTo>
                <a:lnTo>
                  <a:pt x="108000" y="6751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6706392" y="2087556"/>
            <a:ext cx="161384" cy="64176"/>
          </a:xfrm>
          <a:custGeom>
            <a:avLst/>
            <a:gdLst/>
            <a:ahLst/>
            <a:cxnLst/>
            <a:rect l="l" t="t" r="r" b="b"/>
            <a:pathLst>
              <a:path w="108585" h="43180">
                <a:moveTo>
                  <a:pt x="0" y="42753"/>
                </a:moveTo>
                <a:lnTo>
                  <a:pt x="72008" y="42753"/>
                </a:lnTo>
                <a:lnTo>
                  <a:pt x="108000" y="6751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4275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6813415" y="2087556"/>
            <a:ext cx="53795" cy="64176"/>
          </a:xfrm>
          <a:custGeom>
            <a:avLst/>
            <a:gdLst/>
            <a:ahLst/>
            <a:cxnLst/>
            <a:rect l="l" t="t" r="r" b="b"/>
            <a:pathLst>
              <a:path w="36195" h="43180">
                <a:moveTo>
                  <a:pt x="0" y="42753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6706391" y="214106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6557108" y="2238514"/>
            <a:ext cx="161384" cy="62288"/>
          </a:xfrm>
          <a:custGeom>
            <a:avLst/>
            <a:gdLst/>
            <a:ahLst/>
            <a:cxnLst/>
            <a:rect l="l" t="t" r="r" b="b"/>
            <a:pathLst>
              <a:path w="108585" h="41909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41628"/>
                </a:lnTo>
                <a:lnTo>
                  <a:pt x="72008" y="41628"/>
                </a:lnTo>
                <a:lnTo>
                  <a:pt x="108000" y="5624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6557108" y="2238514"/>
            <a:ext cx="161384" cy="62288"/>
          </a:xfrm>
          <a:custGeom>
            <a:avLst/>
            <a:gdLst/>
            <a:ahLst/>
            <a:cxnLst/>
            <a:rect l="l" t="t" r="r" b="b"/>
            <a:pathLst>
              <a:path w="108585" h="41909">
                <a:moveTo>
                  <a:pt x="0" y="41628"/>
                </a:moveTo>
                <a:lnTo>
                  <a:pt x="72008" y="41628"/>
                </a:lnTo>
                <a:lnTo>
                  <a:pt x="108000" y="5624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416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6664129" y="2238514"/>
            <a:ext cx="53795" cy="62288"/>
          </a:xfrm>
          <a:custGeom>
            <a:avLst/>
            <a:gdLst/>
            <a:ahLst/>
            <a:cxnLst/>
            <a:rect l="l" t="t" r="r" b="b"/>
            <a:pathLst>
              <a:path w="36195" h="41909">
                <a:moveTo>
                  <a:pt x="0" y="41628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6557108" y="229202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6407830" y="2390214"/>
            <a:ext cx="161384" cy="59457"/>
          </a:xfrm>
          <a:custGeom>
            <a:avLst/>
            <a:gdLst/>
            <a:ahLst/>
            <a:cxnLst/>
            <a:rect l="l" t="t" r="r" b="b"/>
            <a:pathLst>
              <a:path w="108585" h="40005">
                <a:moveTo>
                  <a:pt x="107995" y="0"/>
                </a:moveTo>
                <a:lnTo>
                  <a:pt x="35999" y="0"/>
                </a:lnTo>
                <a:lnTo>
                  <a:pt x="0" y="36001"/>
                </a:lnTo>
                <a:lnTo>
                  <a:pt x="0" y="40001"/>
                </a:lnTo>
                <a:lnTo>
                  <a:pt x="72003" y="40001"/>
                </a:lnTo>
                <a:lnTo>
                  <a:pt x="107995" y="3999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6407830" y="2390214"/>
            <a:ext cx="161384" cy="59457"/>
          </a:xfrm>
          <a:custGeom>
            <a:avLst/>
            <a:gdLst/>
            <a:ahLst/>
            <a:cxnLst/>
            <a:rect l="l" t="t" r="r" b="b"/>
            <a:pathLst>
              <a:path w="108585" h="40005">
                <a:moveTo>
                  <a:pt x="0" y="40001"/>
                </a:moveTo>
                <a:lnTo>
                  <a:pt x="72003" y="40001"/>
                </a:lnTo>
                <a:lnTo>
                  <a:pt x="107995" y="3999"/>
                </a:lnTo>
                <a:lnTo>
                  <a:pt x="107995" y="0"/>
                </a:lnTo>
                <a:lnTo>
                  <a:pt x="35999" y="0"/>
                </a:lnTo>
                <a:lnTo>
                  <a:pt x="0" y="36001"/>
                </a:lnTo>
                <a:lnTo>
                  <a:pt x="0" y="40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6514846" y="2390214"/>
            <a:ext cx="53795" cy="59457"/>
          </a:xfrm>
          <a:custGeom>
            <a:avLst/>
            <a:gdLst/>
            <a:ahLst/>
            <a:cxnLst/>
            <a:rect l="l" t="t" r="r" b="b"/>
            <a:pathLst>
              <a:path w="36195" h="40005">
                <a:moveTo>
                  <a:pt x="0" y="40001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6407830" y="244372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6258547" y="2540428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39375"/>
                </a:lnTo>
                <a:lnTo>
                  <a:pt x="72000" y="39375"/>
                </a:lnTo>
                <a:lnTo>
                  <a:pt x="108002" y="337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6258547" y="2540428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0" y="39375"/>
                </a:moveTo>
                <a:lnTo>
                  <a:pt x="72000" y="39375"/>
                </a:lnTo>
                <a:lnTo>
                  <a:pt x="108002" y="3372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3937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6365556" y="2540428"/>
            <a:ext cx="53795" cy="58514"/>
          </a:xfrm>
          <a:custGeom>
            <a:avLst/>
            <a:gdLst/>
            <a:ahLst/>
            <a:cxnLst/>
            <a:rect l="l" t="t" r="r" b="b"/>
            <a:pathLst>
              <a:path w="36195" h="39369">
                <a:moveTo>
                  <a:pt x="0" y="39375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6258546" y="259393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6109264" y="2691377"/>
            <a:ext cx="161384" cy="57569"/>
          </a:xfrm>
          <a:custGeom>
            <a:avLst/>
            <a:gdLst/>
            <a:ahLst/>
            <a:cxnLst/>
            <a:rect l="l" t="t" r="r" b="b"/>
            <a:pathLst>
              <a:path w="108585" h="38735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38254"/>
                </a:lnTo>
                <a:lnTo>
                  <a:pt x="71998" y="38254"/>
                </a:lnTo>
                <a:lnTo>
                  <a:pt x="108002" y="225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6109264" y="2691377"/>
            <a:ext cx="161384" cy="57569"/>
          </a:xfrm>
          <a:custGeom>
            <a:avLst/>
            <a:gdLst/>
            <a:ahLst/>
            <a:cxnLst/>
            <a:rect l="l" t="t" r="r" b="b"/>
            <a:pathLst>
              <a:path w="108585" h="38735">
                <a:moveTo>
                  <a:pt x="0" y="38254"/>
                </a:moveTo>
                <a:lnTo>
                  <a:pt x="71998" y="38254"/>
                </a:lnTo>
                <a:lnTo>
                  <a:pt x="108002" y="225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3825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6216272" y="2691377"/>
            <a:ext cx="53795" cy="57569"/>
          </a:xfrm>
          <a:custGeom>
            <a:avLst/>
            <a:gdLst/>
            <a:ahLst/>
            <a:cxnLst/>
            <a:rect l="l" t="t" r="r" b="b"/>
            <a:pathLst>
              <a:path w="36195" h="38735">
                <a:moveTo>
                  <a:pt x="0" y="38254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6109264" y="274488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5959981" y="2843378"/>
            <a:ext cx="161384" cy="54738"/>
          </a:xfrm>
          <a:custGeom>
            <a:avLst/>
            <a:gdLst/>
            <a:ahLst/>
            <a:cxnLst/>
            <a:rect l="l" t="t" r="r" b="b"/>
            <a:pathLst>
              <a:path w="108585" h="3683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36425"/>
                </a:lnTo>
                <a:lnTo>
                  <a:pt x="72000" y="36425"/>
                </a:lnTo>
                <a:lnTo>
                  <a:pt x="108002" y="42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5959981" y="2843378"/>
            <a:ext cx="161384" cy="54738"/>
          </a:xfrm>
          <a:custGeom>
            <a:avLst/>
            <a:gdLst/>
            <a:ahLst/>
            <a:cxnLst/>
            <a:rect l="l" t="t" r="r" b="b"/>
            <a:pathLst>
              <a:path w="108585" h="36830">
                <a:moveTo>
                  <a:pt x="0" y="36425"/>
                </a:moveTo>
                <a:lnTo>
                  <a:pt x="72000" y="36425"/>
                </a:lnTo>
                <a:lnTo>
                  <a:pt x="108002" y="422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3642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6066990" y="2843378"/>
            <a:ext cx="53795" cy="54738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0" y="36425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5959980" y="289688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5512131" y="3280068"/>
            <a:ext cx="161384" cy="66063"/>
          </a:xfrm>
          <a:custGeom>
            <a:avLst/>
            <a:gdLst/>
            <a:ahLst/>
            <a:cxnLst/>
            <a:rect l="l" t="t" r="r" b="b"/>
            <a:pathLst>
              <a:path w="108585" h="4445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3934"/>
                </a:lnTo>
                <a:lnTo>
                  <a:pt x="71998" y="43934"/>
                </a:lnTo>
                <a:lnTo>
                  <a:pt x="108002" y="793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5512131" y="3280068"/>
            <a:ext cx="161384" cy="66063"/>
          </a:xfrm>
          <a:custGeom>
            <a:avLst/>
            <a:gdLst/>
            <a:ahLst/>
            <a:cxnLst/>
            <a:rect l="l" t="t" r="r" b="b"/>
            <a:pathLst>
              <a:path w="108585" h="44450">
                <a:moveTo>
                  <a:pt x="0" y="43934"/>
                </a:moveTo>
                <a:lnTo>
                  <a:pt x="71998" y="43934"/>
                </a:lnTo>
                <a:lnTo>
                  <a:pt x="108002" y="7932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39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5619139" y="3280068"/>
            <a:ext cx="53795" cy="66063"/>
          </a:xfrm>
          <a:custGeom>
            <a:avLst/>
            <a:gdLst/>
            <a:ahLst/>
            <a:cxnLst/>
            <a:rect l="l" t="t" r="r" b="b"/>
            <a:pathLst>
              <a:path w="36194" h="44450">
                <a:moveTo>
                  <a:pt x="0" y="43934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5512130" y="333357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3477349" y="1827749"/>
            <a:ext cx="168038" cy="327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3331825" y="1896578"/>
            <a:ext cx="161384" cy="403930"/>
          </a:xfrm>
          <a:custGeom>
            <a:avLst/>
            <a:gdLst/>
            <a:ahLst/>
            <a:cxnLst/>
            <a:rect l="l" t="t" r="r" b="b"/>
            <a:pathLst>
              <a:path w="108584" h="271780">
                <a:moveTo>
                  <a:pt x="108003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271696"/>
                </a:lnTo>
                <a:lnTo>
                  <a:pt x="72000" y="271696"/>
                </a:lnTo>
                <a:lnTo>
                  <a:pt x="108003" y="235692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3331825" y="1896578"/>
            <a:ext cx="161384" cy="403930"/>
          </a:xfrm>
          <a:custGeom>
            <a:avLst/>
            <a:gdLst/>
            <a:ahLst/>
            <a:cxnLst/>
            <a:rect l="l" t="t" r="r" b="b"/>
            <a:pathLst>
              <a:path w="108584" h="271780">
                <a:moveTo>
                  <a:pt x="0" y="271696"/>
                </a:moveTo>
                <a:lnTo>
                  <a:pt x="72000" y="271696"/>
                </a:lnTo>
                <a:lnTo>
                  <a:pt x="108003" y="235692"/>
                </a:lnTo>
                <a:lnTo>
                  <a:pt x="108003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2716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3438835" y="1896578"/>
            <a:ext cx="53795" cy="403930"/>
          </a:xfrm>
          <a:custGeom>
            <a:avLst/>
            <a:gdLst/>
            <a:ahLst/>
            <a:cxnLst/>
            <a:rect l="l" t="t" r="r" b="b"/>
            <a:pathLst>
              <a:path w="36194" h="271780">
                <a:moveTo>
                  <a:pt x="0" y="271696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3331825" y="195008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3182543" y="2016749"/>
            <a:ext cx="161384" cy="433187"/>
          </a:xfrm>
          <a:custGeom>
            <a:avLst/>
            <a:gdLst/>
            <a:ahLst/>
            <a:cxnLst/>
            <a:rect l="l" t="t" r="r" b="b"/>
            <a:pathLst>
              <a:path w="108584" h="29146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291283"/>
                </a:lnTo>
                <a:lnTo>
                  <a:pt x="71998" y="291283"/>
                </a:lnTo>
                <a:lnTo>
                  <a:pt x="108002" y="25528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3182543" y="2016749"/>
            <a:ext cx="161384" cy="433187"/>
          </a:xfrm>
          <a:custGeom>
            <a:avLst/>
            <a:gdLst/>
            <a:ahLst/>
            <a:cxnLst/>
            <a:rect l="l" t="t" r="r" b="b"/>
            <a:pathLst>
              <a:path w="108584" h="291464">
                <a:moveTo>
                  <a:pt x="0" y="291283"/>
                </a:moveTo>
                <a:lnTo>
                  <a:pt x="71998" y="291283"/>
                </a:lnTo>
                <a:lnTo>
                  <a:pt x="108002" y="25528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29128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3289551" y="2016749"/>
            <a:ext cx="53795" cy="433187"/>
          </a:xfrm>
          <a:custGeom>
            <a:avLst/>
            <a:gdLst/>
            <a:ahLst/>
            <a:cxnLst/>
            <a:rect l="l" t="t" r="r" b="b"/>
            <a:pathLst>
              <a:path w="36194" h="291464">
                <a:moveTo>
                  <a:pt x="0" y="291283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3182543" y="207025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3033259" y="2036309"/>
            <a:ext cx="161384" cy="563426"/>
          </a:xfrm>
          <a:custGeom>
            <a:avLst/>
            <a:gdLst/>
            <a:ahLst/>
            <a:cxnLst/>
            <a:rect l="l" t="t" r="r" b="b"/>
            <a:pathLst>
              <a:path w="108584" h="379094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378566"/>
                </a:lnTo>
                <a:lnTo>
                  <a:pt x="72000" y="378566"/>
                </a:lnTo>
                <a:lnTo>
                  <a:pt x="108002" y="34256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3033259" y="2036309"/>
            <a:ext cx="161384" cy="563426"/>
          </a:xfrm>
          <a:custGeom>
            <a:avLst/>
            <a:gdLst/>
            <a:ahLst/>
            <a:cxnLst/>
            <a:rect l="l" t="t" r="r" b="b"/>
            <a:pathLst>
              <a:path w="108584" h="379094">
                <a:moveTo>
                  <a:pt x="0" y="378566"/>
                </a:moveTo>
                <a:lnTo>
                  <a:pt x="72000" y="378566"/>
                </a:lnTo>
                <a:lnTo>
                  <a:pt x="108002" y="342563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37856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3140269" y="2036309"/>
            <a:ext cx="53795" cy="563426"/>
          </a:xfrm>
          <a:custGeom>
            <a:avLst/>
            <a:gdLst/>
            <a:ahLst/>
            <a:cxnLst/>
            <a:rect l="l" t="t" r="r" b="b"/>
            <a:pathLst>
              <a:path w="36194" h="379094">
                <a:moveTo>
                  <a:pt x="0" y="378566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3033259" y="2089818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883977" y="2123397"/>
            <a:ext cx="161384" cy="625714"/>
          </a:xfrm>
          <a:custGeom>
            <a:avLst/>
            <a:gdLst/>
            <a:ahLst/>
            <a:cxnLst/>
            <a:rect l="l" t="t" r="r" b="b"/>
            <a:pathLst>
              <a:path w="108584" h="421005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20413"/>
                </a:lnTo>
                <a:lnTo>
                  <a:pt x="71998" y="420413"/>
                </a:lnTo>
                <a:lnTo>
                  <a:pt x="108002" y="38441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2883977" y="2123397"/>
            <a:ext cx="161384" cy="625714"/>
          </a:xfrm>
          <a:custGeom>
            <a:avLst/>
            <a:gdLst/>
            <a:ahLst/>
            <a:cxnLst/>
            <a:rect l="l" t="t" r="r" b="b"/>
            <a:pathLst>
              <a:path w="108584" h="421005">
                <a:moveTo>
                  <a:pt x="0" y="420413"/>
                </a:moveTo>
                <a:lnTo>
                  <a:pt x="71998" y="420413"/>
                </a:lnTo>
                <a:lnTo>
                  <a:pt x="108002" y="38441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2041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2990985" y="2123397"/>
            <a:ext cx="53795" cy="625714"/>
          </a:xfrm>
          <a:custGeom>
            <a:avLst/>
            <a:gdLst/>
            <a:ahLst/>
            <a:cxnLst/>
            <a:rect l="l" t="t" r="r" b="b"/>
            <a:pathLst>
              <a:path w="36194" h="421005">
                <a:moveTo>
                  <a:pt x="0" y="420413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2883977" y="217690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2734693" y="2275244"/>
            <a:ext cx="161384" cy="622883"/>
          </a:xfrm>
          <a:custGeom>
            <a:avLst/>
            <a:gdLst/>
            <a:ahLst/>
            <a:cxnLst/>
            <a:rect l="l" t="t" r="r" b="b"/>
            <a:pathLst>
              <a:path w="108584" h="419100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418688"/>
                </a:lnTo>
                <a:lnTo>
                  <a:pt x="72000" y="418688"/>
                </a:lnTo>
                <a:lnTo>
                  <a:pt x="108002" y="382685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2734693" y="2275244"/>
            <a:ext cx="161384" cy="622883"/>
          </a:xfrm>
          <a:custGeom>
            <a:avLst/>
            <a:gdLst/>
            <a:ahLst/>
            <a:cxnLst/>
            <a:rect l="l" t="t" r="r" b="b"/>
            <a:pathLst>
              <a:path w="108584" h="419100">
                <a:moveTo>
                  <a:pt x="0" y="418688"/>
                </a:moveTo>
                <a:lnTo>
                  <a:pt x="72000" y="418688"/>
                </a:lnTo>
                <a:lnTo>
                  <a:pt x="108002" y="382685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41868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2841703" y="2275244"/>
            <a:ext cx="53795" cy="622883"/>
          </a:xfrm>
          <a:custGeom>
            <a:avLst/>
            <a:gdLst/>
            <a:ahLst/>
            <a:cxnLst/>
            <a:rect l="l" t="t" r="r" b="b"/>
            <a:pathLst>
              <a:path w="36194" h="419100">
                <a:moveTo>
                  <a:pt x="0" y="418688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2734693" y="232875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2585401" y="2437052"/>
            <a:ext cx="161384" cy="610614"/>
          </a:xfrm>
          <a:custGeom>
            <a:avLst/>
            <a:gdLst/>
            <a:ahLst/>
            <a:cxnLst/>
            <a:rect l="l" t="t" r="r" b="b"/>
            <a:pathLst>
              <a:path w="108584" h="410844">
                <a:moveTo>
                  <a:pt x="108008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410262"/>
                </a:lnTo>
                <a:lnTo>
                  <a:pt x="72005" y="410262"/>
                </a:lnTo>
                <a:lnTo>
                  <a:pt x="108008" y="374258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/>
          <p:nvPr/>
        </p:nvSpPr>
        <p:spPr>
          <a:xfrm>
            <a:off x="2585401" y="2437052"/>
            <a:ext cx="161384" cy="610614"/>
          </a:xfrm>
          <a:custGeom>
            <a:avLst/>
            <a:gdLst/>
            <a:ahLst/>
            <a:cxnLst/>
            <a:rect l="l" t="t" r="r" b="b"/>
            <a:pathLst>
              <a:path w="108584" h="410844">
                <a:moveTo>
                  <a:pt x="0" y="410262"/>
                </a:moveTo>
                <a:lnTo>
                  <a:pt x="72005" y="410262"/>
                </a:lnTo>
                <a:lnTo>
                  <a:pt x="108008" y="374258"/>
                </a:lnTo>
                <a:lnTo>
                  <a:pt x="108008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41026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8" name="object 88"/>
          <p:cNvSpPr/>
          <p:nvPr/>
        </p:nvSpPr>
        <p:spPr>
          <a:xfrm>
            <a:off x="2692417" y="2437052"/>
            <a:ext cx="53795" cy="610614"/>
          </a:xfrm>
          <a:custGeom>
            <a:avLst/>
            <a:gdLst/>
            <a:ahLst/>
            <a:cxnLst/>
            <a:rect l="l" t="t" r="r" b="b"/>
            <a:pathLst>
              <a:path w="36194" h="410844">
                <a:moveTo>
                  <a:pt x="0" y="410262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9" name="object 89"/>
          <p:cNvSpPr/>
          <p:nvPr/>
        </p:nvSpPr>
        <p:spPr>
          <a:xfrm>
            <a:off x="2585400" y="249056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0" name="object 90"/>
          <p:cNvSpPr/>
          <p:nvPr/>
        </p:nvSpPr>
        <p:spPr>
          <a:xfrm>
            <a:off x="2436136" y="2624380"/>
            <a:ext cx="161384" cy="571919"/>
          </a:xfrm>
          <a:custGeom>
            <a:avLst/>
            <a:gdLst/>
            <a:ahLst/>
            <a:cxnLst/>
            <a:rect l="l" t="t" r="r" b="b"/>
            <a:pathLst>
              <a:path w="108584" h="384810">
                <a:moveTo>
                  <a:pt x="108000" y="0"/>
                </a:moveTo>
                <a:lnTo>
                  <a:pt x="35991" y="0"/>
                </a:lnTo>
                <a:lnTo>
                  <a:pt x="0" y="36002"/>
                </a:lnTo>
                <a:lnTo>
                  <a:pt x="0" y="384663"/>
                </a:lnTo>
                <a:lnTo>
                  <a:pt x="71996" y="384663"/>
                </a:lnTo>
                <a:lnTo>
                  <a:pt x="108000" y="348660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1" name="object 91"/>
          <p:cNvSpPr/>
          <p:nvPr/>
        </p:nvSpPr>
        <p:spPr>
          <a:xfrm>
            <a:off x="2436136" y="2624380"/>
            <a:ext cx="161384" cy="571919"/>
          </a:xfrm>
          <a:custGeom>
            <a:avLst/>
            <a:gdLst/>
            <a:ahLst/>
            <a:cxnLst/>
            <a:rect l="l" t="t" r="r" b="b"/>
            <a:pathLst>
              <a:path w="108584" h="384810">
                <a:moveTo>
                  <a:pt x="0" y="384663"/>
                </a:moveTo>
                <a:lnTo>
                  <a:pt x="71996" y="384663"/>
                </a:lnTo>
                <a:lnTo>
                  <a:pt x="108000" y="348660"/>
                </a:lnTo>
                <a:lnTo>
                  <a:pt x="108000" y="0"/>
                </a:lnTo>
                <a:lnTo>
                  <a:pt x="35991" y="0"/>
                </a:lnTo>
                <a:lnTo>
                  <a:pt x="0" y="36002"/>
                </a:lnTo>
                <a:lnTo>
                  <a:pt x="0" y="38466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2" name="object 92"/>
          <p:cNvSpPr/>
          <p:nvPr/>
        </p:nvSpPr>
        <p:spPr>
          <a:xfrm>
            <a:off x="2543140" y="2624380"/>
            <a:ext cx="53795" cy="571919"/>
          </a:xfrm>
          <a:custGeom>
            <a:avLst/>
            <a:gdLst/>
            <a:ahLst/>
            <a:cxnLst/>
            <a:rect l="l" t="t" r="r" b="b"/>
            <a:pathLst>
              <a:path w="36194" h="384810">
                <a:moveTo>
                  <a:pt x="0" y="384663"/>
                </a:moveTo>
                <a:lnTo>
                  <a:pt x="0" y="36002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3" name="object 93"/>
          <p:cNvSpPr/>
          <p:nvPr/>
        </p:nvSpPr>
        <p:spPr>
          <a:xfrm>
            <a:off x="2436136" y="267788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4" name="object 94"/>
          <p:cNvSpPr/>
          <p:nvPr/>
        </p:nvSpPr>
        <p:spPr>
          <a:xfrm>
            <a:off x="2286851" y="2844775"/>
            <a:ext cx="161384" cy="501137"/>
          </a:xfrm>
          <a:custGeom>
            <a:avLst/>
            <a:gdLst/>
            <a:ahLst/>
            <a:cxnLst/>
            <a:rect l="l" t="t" r="r" b="b"/>
            <a:pathLst>
              <a:path w="108584" h="337185">
                <a:moveTo>
                  <a:pt x="108000" y="0"/>
                </a:moveTo>
                <a:lnTo>
                  <a:pt x="35991" y="0"/>
                </a:lnTo>
                <a:lnTo>
                  <a:pt x="0" y="36002"/>
                </a:lnTo>
                <a:lnTo>
                  <a:pt x="0" y="336817"/>
                </a:lnTo>
                <a:lnTo>
                  <a:pt x="71996" y="336817"/>
                </a:lnTo>
                <a:lnTo>
                  <a:pt x="108000" y="30081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5" name="object 95"/>
          <p:cNvSpPr/>
          <p:nvPr/>
        </p:nvSpPr>
        <p:spPr>
          <a:xfrm>
            <a:off x="2286851" y="2844775"/>
            <a:ext cx="161384" cy="501137"/>
          </a:xfrm>
          <a:custGeom>
            <a:avLst/>
            <a:gdLst/>
            <a:ahLst/>
            <a:cxnLst/>
            <a:rect l="l" t="t" r="r" b="b"/>
            <a:pathLst>
              <a:path w="108584" h="337185">
                <a:moveTo>
                  <a:pt x="0" y="336817"/>
                </a:moveTo>
                <a:lnTo>
                  <a:pt x="71996" y="336817"/>
                </a:lnTo>
                <a:lnTo>
                  <a:pt x="108000" y="300815"/>
                </a:lnTo>
                <a:lnTo>
                  <a:pt x="108000" y="0"/>
                </a:lnTo>
                <a:lnTo>
                  <a:pt x="35991" y="0"/>
                </a:lnTo>
                <a:lnTo>
                  <a:pt x="0" y="36002"/>
                </a:lnTo>
                <a:lnTo>
                  <a:pt x="0" y="33681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6" name="object 96"/>
          <p:cNvSpPr/>
          <p:nvPr/>
        </p:nvSpPr>
        <p:spPr>
          <a:xfrm>
            <a:off x="2393856" y="2844775"/>
            <a:ext cx="53795" cy="501137"/>
          </a:xfrm>
          <a:custGeom>
            <a:avLst/>
            <a:gdLst/>
            <a:ahLst/>
            <a:cxnLst/>
            <a:rect l="l" t="t" r="r" b="b"/>
            <a:pathLst>
              <a:path w="36194" h="337185">
                <a:moveTo>
                  <a:pt x="0" y="336817"/>
                </a:moveTo>
                <a:lnTo>
                  <a:pt x="0" y="36002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7" name="object 97"/>
          <p:cNvSpPr/>
          <p:nvPr/>
        </p:nvSpPr>
        <p:spPr>
          <a:xfrm>
            <a:off x="2286851" y="289828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8" name="object 98"/>
          <p:cNvSpPr/>
          <p:nvPr/>
        </p:nvSpPr>
        <p:spPr>
          <a:xfrm>
            <a:off x="2067464" y="3059985"/>
            <a:ext cx="161384" cy="504913"/>
          </a:xfrm>
          <a:custGeom>
            <a:avLst/>
            <a:gdLst/>
            <a:ahLst/>
            <a:cxnLst/>
            <a:rect l="l" t="t" r="r" b="b"/>
            <a:pathLst>
              <a:path w="108584" h="339725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339618"/>
                </a:lnTo>
                <a:lnTo>
                  <a:pt x="72008" y="339618"/>
                </a:lnTo>
                <a:lnTo>
                  <a:pt x="108000" y="303616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9" name="object 99"/>
          <p:cNvSpPr/>
          <p:nvPr/>
        </p:nvSpPr>
        <p:spPr>
          <a:xfrm>
            <a:off x="2067464" y="3059985"/>
            <a:ext cx="161384" cy="504913"/>
          </a:xfrm>
          <a:custGeom>
            <a:avLst/>
            <a:gdLst/>
            <a:ahLst/>
            <a:cxnLst/>
            <a:rect l="l" t="t" r="r" b="b"/>
            <a:pathLst>
              <a:path w="108584" h="339725">
                <a:moveTo>
                  <a:pt x="0" y="339618"/>
                </a:moveTo>
                <a:lnTo>
                  <a:pt x="72008" y="339618"/>
                </a:lnTo>
                <a:lnTo>
                  <a:pt x="108000" y="303616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33961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0" name="object 100"/>
          <p:cNvSpPr/>
          <p:nvPr/>
        </p:nvSpPr>
        <p:spPr>
          <a:xfrm>
            <a:off x="2174487" y="3059985"/>
            <a:ext cx="53795" cy="504913"/>
          </a:xfrm>
          <a:custGeom>
            <a:avLst/>
            <a:gdLst/>
            <a:ahLst/>
            <a:cxnLst/>
            <a:rect l="l" t="t" r="r" b="b"/>
            <a:pathLst>
              <a:path w="36195" h="339725">
                <a:moveTo>
                  <a:pt x="0" y="339618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1" name="object 101"/>
          <p:cNvSpPr/>
          <p:nvPr/>
        </p:nvSpPr>
        <p:spPr>
          <a:xfrm>
            <a:off x="2067464" y="311349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2" name="object 102"/>
          <p:cNvSpPr/>
          <p:nvPr/>
        </p:nvSpPr>
        <p:spPr>
          <a:xfrm>
            <a:off x="2486397" y="3253314"/>
            <a:ext cx="168035" cy="315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3" name="object 103"/>
          <p:cNvSpPr/>
          <p:nvPr/>
        </p:nvSpPr>
        <p:spPr>
          <a:xfrm>
            <a:off x="2783887" y="3329399"/>
            <a:ext cx="168038" cy="239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4" name="object 104"/>
          <p:cNvSpPr/>
          <p:nvPr/>
        </p:nvSpPr>
        <p:spPr>
          <a:xfrm>
            <a:off x="3081376" y="3465456"/>
            <a:ext cx="168038" cy="1030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5" name="object 105"/>
          <p:cNvSpPr/>
          <p:nvPr/>
        </p:nvSpPr>
        <p:spPr>
          <a:xfrm>
            <a:off x="3378864" y="3443094"/>
            <a:ext cx="168038" cy="1254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6" name="object 106"/>
          <p:cNvSpPr/>
          <p:nvPr/>
        </p:nvSpPr>
        <p:spPr>
          <a:xfrm>
            <a:off x="3676354" y="3462582"/>
            <a:ext cx="168038" cy="105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7" name="object 107"/>
          <p:cNvSpPr/>
          <p:nvPr/>
        </p:nvSpPr>
        <p:spPr>
          <a:xfrm>
            <a:off x="3977603" y="3487790"/>
            <a:ext cx="161384" cy="77387"/>
          </a:xfrm>
          <a:custGeom>
            <a:avLst/>
            <a:gdLst/>
            <a:ahLst/>
            <a:cxnLst/>
            <a:rect l="l" t="t" r="r" b="b"/>
            <a:pathLst>
              <a:path w="108585" h="52069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51774"/>
                </a:lnTo>
                <a:lnTo>
                  <a:pt x="71998" y="51774"/>
                </a:lnTo>
                <a:lnTo>
                  <a:pt x="108002" y="1577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8" name="object 108"/>
          <p:cNvSpPr/>
          <p:nvPr/>
        </p:nvSpPr>
        <p:spPr>
          <a:xfrm>
            <a:off x="3977603" y="3487790"/>
            <a:ext cx="161384" cy="77387"/>
          </a:xfrm>
          <a:custGeom>
            <a:avLst/>
            <a:gdLst/>
            <a:ahLst/>
            <a:cxnLst/>
            <a:rect l="l" t="t" r="r" b="b"/>
            <a:pathLst>
              <a:path w="108585" h="52069">
                <a:moveTo>
                  <a:pt x="0" y="51774"/>
                </a:moveTo>
                <a:lnTo>
                  <a:pt x="71998" y="51774"/>
                </a:lnTo>
                <a:lnTo>
                  <a:pt x="108002" y="15772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517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9" name="object 109"/>
          <p:cNvSpPr/>
          <p:nvPr/>
        </p:nvSpPr>
        <p:spPr>
          <a:xfrm>
            <a:off x="4084611" y="3487790"/>
            <a:ext cx="53795" cy="77387"/>
          </a:xfrm>
          <a:custGeom>
            <a:avLst/>
            <a:gdLst/>
            <a:ahLst/>
            <a:cxnLst/>
            <a:rect l="l" t="t" r="r" b="b"/>
            <a:pathLst>
              <a:path w="36194" h="52069">
                <a:moveTo>
                  <a:pt x="0" y="51774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0" name="object 110"/>
          <p:cNvSpPr/>
          <p:nvPr/>
        </p:nvSpPr>
        <p:spPr>
          <a:xfrm>
            <a:off x="3977603" y="354129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1" name="object 111"/>
          <p:cNvSpPr/>
          <p:nvPr/>
        </p:nvSpPr>
        <p:spPr>
          <a:xfrm>
            <a:off x="4275093" y="3502315"/>
            <a:ext cx="161384" cy="63232"/>
          </a:xfrm>
          <a:custGeom>
            <a:avLst/>
            <a:gdLst/>
            <a:ahLst/>
            <a:cxnLst/>
            <a:rect l="l" t="t" r="r" b="b"/>
            <a:pathLst>
              <a:path w="108585" h="42544">
                <a:moveTo>
                  <a:pt x="108001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2001"/>
                </a:lnTo>
                <a:lnTo>
                  <a:pt x="71999" y="42001"/>
                </a:lnTo>
                <a:lnTo>
                  <a:pt x="108001" y="5999"/>
                </a:lnTo>
                <a:lnTo>
                  <a:pt x="108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2" name="object 112"/>
          <p:cNvSpPr/>
          <p:nvPr/>
        </p:nvSpPr>
        <p:spPr>
          <a:xfrm>
            <a:off x="4275093" y="3502315"/>
            <a:ext cx="161384" cy="63232"/>
          </a:xfrm>
          <a:custGeom>
            <a:avLst/>
            <a:gdLst/>
            <a:ahLst/>
            <a:cxnLst/>
            <a:rect l="l" t="t" r="r" b="b"/>
            <a:pathLst>
              <a:path w="108585" h="42544">
                <a:moveTo>
                  <a:pt x="0" y="42001"/>
                </a:moveTo>
                <a:lnTo>
                  <a:pt x="71999" y="42001"/>
                </a:lnTo>
                <a:lnTo>
                  <a:pt x="108001" y="5999"/>
                </a:lnTo>
                <a:lnTo>
                  <a:pt x="108001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2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3" name="object 113"/>
          <p:cNvSpPr/>
          <p:nvPr/>
        </p:nvSpPr>
        <p:spPr>
          <a:xfrm>
            <a:off x="4382101" y="3502315"/>
            <a:ext cx="53795" cy="63232"/>
          </a:xfrm>
          <a:custGeom>
            <a:avLst/>
            <a:gdLst/>
            <a:ahLst/>
            <a:cxnLst/>
            <a:rect l="l" t="t" r="r" b="b"/>
            <a:pathLst>
              <a:path w="36194" h="42544">
                <a:moveTo>
                  <a:pt x="0" y="42001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4" name="object 114"/>
          <p:cNvSpPr/>
          <p:nvPr/>
        </p:nvSpPr>
        <p:spPr>
          <a:xfrm>
            <a:off x="4275092" y="355582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5" name="object 115"/>
          <p:cNvSpPr/>
          <p:nvPr/>
        </p:nvSpPr>
        <p:spPr>
          <a:xfrm>
            <a:off x="4572580" y="3506599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108002" y="0"/>
                </a:moveTo>
                <a:lnTo>
                  <a:pt x="36002" y="0"/>
                </a:lnTo>
                <a:lnTo>
                  <a:pt x="0" y="36003"/>
                </a:lnTo>
                <a:lnTo>
                  <a:pt x="0" y="39117"/>
                </a:lnTo>
                <a:lnTo>
                  <a:pt x="71999" y="39117"/>
                </a:lnTo>
                <a:lnTo>
                  <a:pt x="108002" y="3115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6" name="object 116"/>
          <p:cNvSpPr/>
          <p:nvPr/>
        </p:nvSpPr>
        <p:spPr>
          <a:xfrm>
            <a:off x="4572580" y="3506599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0" y="39117"/>
                </a:moveTo>
                <a:lnTo>
                  <a:pt x="71999" y="39117"/>
                </a:lnTo>
                <a:lnTo>
                  <a:pt x="108002" y="3115"/>
                </a:lnTo>
                <a:lnTo>
                  <a:pt x="108002" y="0"/>
                </a:lnTo>
                <a:lnTo>
                  <a:pt x="36002" y="0"/>
                </a:lnTo>
                <a:lnTo>
                  <a:pt x="0" y="36003"/>
                </a:lnTo>
                <a:lnTo>
                  <a:pt x="0" y="3911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7" name="object 117"/>
          <p:cNvSpPr/>
          <p:nvPr/>
        </p:nvSpPr>
        <p:spPr>
          <a:xfrm>
            <a:off x="4679590" y="3506599"/>
            <a:ext cx="53795" cy="58514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39117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8" name="object 118"/>
          <p:cNvSpPr/>
          <p:nvPr/>
        </p:nvSpPr>
        <p:spPr>
          <a:xfrm>
            <a:off x="4572580" y="356010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9" name="object 119"/>
          <p:cNvSpPr/>
          <p:nvPr/>
        </p:nvSpPr>
        <p:spPr>
          <a:xfrm>
            <a:off x="4870070" y="3509557"/>
            <a:ext cx="161384" cy="55682"/>
          </a:xfrm>
          <a:custGeom>
            <a:avLst/>
            <a:gdLst/>
            <a:ahLst/>
            <a:cxnLst/>
            <a:rect l="l" t="t" r="r" b="b"/>
            <a:pathLst>
              <a:path w="108585" h="3746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37128"/>
                </a:lnTo>
                <a:lnTo>
                  <a:pt x="72000" y="37128"/>
                </a:lnTo>
                <a:lnTo>
                  <a:pt x="108002" y="11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0" name="object 120"/>
          <p:cNvSpPr/>
          <p:nvPr/>
        </p:nvSpPr>
        <p:spPr>
          <a:xfrm>
            <a:off x="4870070" y="3509557"/>
            <a:ext cx="161384" cy="55682"/>
          </a:xfrm>
          <a:custGeom>
            <a:avLst/>
            <a:gdLst/>
            <a:ahLst/>
            <a:cxnLst/>
            <a:rect l="l" t="t" r="r" b="b"/>
            <a:pathLst>
              <a:path w="108585" h="37464">
                <a:moveTo>
                  <a:pt x="0" y="37128"/>
                </a:moveTo>
                <a:lnTo>
                  <a:pt x="72000" y="37128"/>
                </a:lnTo>
                <a:lnTo>
                  <a:pt x="108002" y="112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371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1" name="object 121"/>
          <p:cNvSpPr/>
          <p:nvPr/>
        </p:nvSpPr>
        <p:spPr>
          <a:xfrm>
            <a:off x="4977079" y="3509557"/>
            <a:ext cx="53795" cy="55682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0" y="37128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2" name="object 122"/>
          <p:cNvSpPr/>
          <p:nvPr/>
        </p:nvSpPr>
        <p:spPr>
          <a:xfrm>
            <a:off x="4870070" y="356306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3" name="object 123"/>
          <p:cNvSpPr/>
          <p:nvPr/>
        </p:nvSpPr>
        <p:spPr>
          <a:xfrm>
            <a:off x="5288998" y="3467822"/>
            <a:ext cx="168038" cy="1006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4" name="object 124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2</a:t>
            </a:r>
            <a:endParaRPr sz="1487"/>
          </a:p>
        </p:txBody>
      </p:sp>
      <p:sp>
        <p:nvSpPr>
          <p:cNvPr id="125" name="Google Shape;216;p13">
            <a:extLst>
              <a:ext uri="{FF2B5EF4-FFF2-40B4-BE49-F238E27FC236}">
                <a16:creationId xmlns:a16="http://schemas.microsoft.com/office/drawing/2014/main" id="{311A848A-3AE3-4EB5-8DDC-0A6B992A76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3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700483" y="1400706"/>
            <a:ext cx="161384" cy="531338"/>
          </a:xfrm>
          <a:custGeom>
            <a:avLst/>
            <a:gdLst/>
            <a:ahLst/>
            <a:cxnLst/>
            <a:rect l="l" t="t" r="r" b="b"/>
            <a:pathLst>
              <a:path w="108585" h="357505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357290"/>
                </a:lnTo>
                <a:lnTo>
                  <a:pt x="71998" y="357290"/>
                </a:lnTo>
                <a:lnTo>
                  <a:pt x="108002" y="32128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3700483" y="1400706"/>
            <a:ext cx="161384" cy="531338"/>
          </a:xfrm>
          <a:custGeom>
            <a:avLst/>
            <a:gdLst/>
            <a:ahLst/>
            <a:cxnLst/>
            <a:rect l="l" t="t" r="r" b="b"/>
            <a:pathLst>
              <a:path w="108585" h="357505">
                <a:moveTo>
                  <a:pt x="0" y="357290"/>
                </a:moveTo>
                <a:lnTo>
                  <a:pt x="71998" y="357290"/>
                </a:lnTo>
                <a:lnTo>
                  <a:pt x="108002" y="32128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3572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3807491" y="1400706"/>
            <a:ext cx="53795" cy="531338"/>
          </a:xfrm>
          <a:custGeom>
            <a:avLst/>
            <a:gdLst/>
            <a:ahLst/>
            <a:cxnLst/>
            <a:rect l="l" t="t" r="r" b="b"/>
            <a:pathLst>
              <a:path w="36194" h="357505">
                <a:moveTo>
                  <a:pt x="0" y="357290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3700483" y="145421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4123170" y="1390752"/>
            <a:ext cx="161384" cy="541719"/>
          </a:xfrm>
          <a:custGeom>
            <a:avLst/>
            <a:gdLst/>
            <a:ahLst/>
            <a:cxnLst/>
            <a:rect l="l" t="t" r="r" b="b"/>
            <a:pathLst>
              <a:path w="108585" h="364490">
                <a:moveTo>
                  <a:pt x="108003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363987"/>
                </a:lnTo>
                <a:lnTo>
                  <a:pt x="72000" y="363987"/>
                </a:lnTo>
                <a:lnTo>
                  <a:pt x="108003" y="327985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4123170" y="1390752"/>
            <a:ext cx="161384" cy="541719"/>
          </a:xfrm>
          <a:custGeom>
            <a:avLst/>
            <a:gdLst/>
            <a:ahLst/>
            <a:cxnLst/>
            <a:rect l="l" t="t" r="r" b="b"/>
            <a:pathLst>
              <a:path w="108585" h="364490">
                <a:moveTo>
                  <a:pt x="0" y="363987"/>
                </a:moveTo>
                <a:lnTo>
                  <a:pt x="72000" y="363987"/>
                </a:lnTo>
                <a:lnTo>
                  <a:pt x="108003" y="327985"/>
                </a:lnTo>
                <a:lnTo>
                  <a:pt x="108003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36398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4230179" y="1390752"/>
            <a:ext cx="53795" cy="541719"/>
          </a:xfrm>
          <a:custGeom>
            <a:avLst/>
            <a:gdLst/>
            <a:ahLst/>
            <a:cxnLst/>
            <a:rect l="l" t="t" r="r" b="b"/>
            <a:pathLst>
              <a:path w="36194" h="364490">
                <a:moveTo>
                  <a:pt x="0" y="363987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4123169" y="144426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4416899" y="1696220"/>
            <a:ext cx="168038" cy="239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4718149" y="1435869"/>
            <a:ext cx="161384" cy="496418"/>
          </a:xfrm>
          <a:custGeom>
            <a:avLst/>
            <a:gdLst/>
            <a:ahLst/>
            <a:cxnLst/>
            <a:rect l="l" t="t" r="r" b="b"/>
            <a:pathLst>
              <a:path w="108585" h="334009">
                <a:moveTo>
                  <a:pt x="108002" y="0"/>
                </a:moveTo>
                <a:lnTo>
                  <a:pt x="36002" y="0"/>
                </a:lnTo>
                <a:lnTo>
                  <a:pt x="0" y="36003"/>
                </a:lnTo>
                <a:lnTo>
                  <a:pt x="0" y="333631"/>
                </a:lnTo>
                <a:lnTo>
                  <a:pt x="71999" y="333631"/>
                </a:lnTo>
                <a:lnTo>
                  <a:pt x="108002" y="29762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4718149" y="1435869"/>
            <a:ext cx="161384" cy="496418"/>
          </a:xfrm>
          <a:custGeom>
            <a:avLst/>
            <a:gdLst/>
            <a:ahLst/>
            <a:cxnLst/>
            <a:rect l="l" t="t" r="r" b="b"/>
            <a:pathLst>
              <a:path w="108585" h="334009">
                <a:moveTo>
                  <a:pt x="0" y="333631"/>
                </a:moveTo>
                <a:lnTo>
                  <a:pt x="71999" y="333631"/>
                </a:lnTo>
                <a:lnTo>
                  <a:pt x="108002" y="297629"/>
                </a:lnTo>
                <a:lnTo>
                  <a:pt x="108002" y="0"/>
                </a:lnTo>
                <a:lnTo>
                  <a:pt x="36002" y="0"/>
                </a:lnTo>
                <a:lnTo>
                  <a:pt x="0" y="36003"/>
                </a:lnTo>
                <a:lnTo>
                  <a:pt x="0" y="33363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4825156" y="1435869"/>
            <a:ext cx="53795" cy="496418"/>
          </a:xfrm>
          <a:custGeom>
            <a:avLst/>
            <a:gdLst/>
            <a:ahLst/>
            <a:cxnLst/>
            <a:rect l="l" t="t" r="r" b="b"/>
            <a:pathLst>
              <a:path w="36194" h="334009">
                <a:moveTo>
                  <a:pt x="0" y="333631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4718148" y="148937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5015637" y="1458967"/>
            <a:ext cx="161384" cy="472825"/>
          </a:xfrm>
          <a:custGeom>
            <a:avLst/>
            <a:gdLst/>
            <a:ahLst/>
            <a:cxnLst/>
            <a:rect l="l" t="t" r="r" b="b"/>
            <a:pathLst>
              <a:path w="108585" h="31813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318090"/>
                </a:lnTo>
                <a:lnTo>
                  <a:pt x="72000" y="318090"/>
                </a:lnTo>
                <a:lnTo>
                  <a:pt x="108002" y="28208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5015637" y="1458967"/>
            <a:ext cx="161384" cy="472825"/>
          </a:xfrm>
          <a:custGeom>
            <a:avLst/>
            <a:gdLst/>
            <a:ahLst/>
            <a:cxnLst/>
            <a:rect l="l" t="t" r="r" b="b"/>
            <a:pathLst>
              <a:path w="108585" h="318134">
                <a:moveTo>
                  <a:pt x="0" y="318090"/>
                </a:moveTo>
                <a:lnTo>
                  <a:pt x="72000" y="318090"/>
                </a:lnTo>
                <a:lnTo>
                  <a:pt x="108002" y="28208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3180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5122648" y="1458967"/>
            <a:ext cx="53795" cy="472825"/>
          </a:xfrm>
          <a:custGeom>
            <a:avLst/>
            <a:gdLst/>
            <a:ahLst/>
            <a:cxnLst/>
            <a:rect l="l" t="t" r="r" b="b"/>
            <a:pathLst>
              <a:path w="36194" h="318134">
                <a:moveTo>
                  <a:pt x="0" y="318090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5015636" y="151247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5313127" y="1486373"/>
            <a:ext cx="161384" cy="445456"/>
          </a:xfrm>
          <a:custGeom>
            <a:avLst/>
            <a:gdLst/>
            <a:ahLst/>
            <a:cxnLst/>
            <a:rect l="l" t="t" r="r" b="b"/>
            <a:pathLst>
              <a:path w="108585" h="299719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299650"/>
                </a:lnTo>
                <a:lnTo>
                  <a:pt x="72000" y="299650"/>
                </a:lnTo>
                <a:lnTo>
                  <a:pt x="108002" y="26364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5313127" y="1486373"/>
            <a:ext cx="161384" cy="445456"/>
          </a:xfrm>
          <a:custGeom>
            <a:avLst/>
            <a:gdLst/>
            <a:ahLst/>
            <a:cxnLst/>
            <a:rect l="l" t="t" r="r" b="b"/>
            <a:pathLst>
              <a:path w="108585" h="299719">
                <a:moveTo>
                  <a:pt x="0" y="299650"/>
                </a:moveTo>
                <a:lnTo>
                  <a:pt x="72000" y="299650"/>
                </a:lnTo>
                <a:lnTo>
                  <a:pt x="108002" y="263648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29965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5420136" y="1486373"/>
            <a:ext cx="53795" cy="445456"/>
          </a:xfrm>
          <a:custGeom>
            <a:avLst/>
            <a:gdLst/>
            <a:ahLst/>
            <a:cxnLst/>
            <a:rect l="l" t="t" r="r" b="b"/>
            <a:pathLst>
              <a:path w="36194" h="299719">
                <a:moveTo>
                  <a:pt x="0" y="299650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5313126" y="153988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5606854" y="1607404"/>
            <a:ext cx="168038" cy="3280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5904344" y="1666750"/>
            <a:ext cx="168040" cy="268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201835" y="1694777"/>
            <a:ext cx="168038" cy="240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499327" y="1769358"/>
            <a:ext cx="168035" cy="166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702631" y="2047586"/>
            <a:ext cx="168035" cy="107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557108" y="2218372"/>
            <a:ext cx="161384" cy="82106"/>
          </a:xfrm>
          <a:custGeom>
            <a:avLst/>
            <a:gdLst/>
            <a:ahLst/>
            <a:cxnLst/>
            <a:rect l="l" t="t" r="r" b="b"/>
            <a:pathLst>
              <a:path w="108585" h="55244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55180"/>
                </a:lnTo>
                <a:lnTo>
                  <a:pt x="72008" y="55180"/>
                </a:lnTo>
                <a:lnTo>
                  <a:pt x="108000" y="19176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557108" y="2218372"/>
            <a:ext cx="161384" cy="82106"/>
          </a:xfrm>
          <a:custGeom>
            <a:avLst/>
            <a:gdLst/>
            <a:ahLst/>
            <a:cxnLst/>
            <a:rect l="l" t="t" r="r" b="b"/>
            <a:pathLst>
              <a:path w="108585" h="55244">
                <a:moveTo>
                  <a:pt x="0" y="55180"/>
                </a:moveTo>
                <a:lnTo>
                  <a:pt x="72008" y="55180"/>
                </a:lnTo>
                <a:lnTo>
                  <a:pt x="108000" y="19176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55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664129" y="2218372"/>
            <a:ext cx="53795" cy="82106"/>
          </a:xfrm>
          <a:custGeom>
            <a:avLst/>
            <a:gdLst/>
            <a:ahLst/>
            <a:cxnLst/>
            <a:rect l="l" t="t" r="r" b="b"/>
            <a:pathLst>
              <a:path w="36195" h="55244">
                <a:moveTo>
                  <a:pt x="0" y="55180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557108" y="227188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6407830" y="2379527"/>
            <a:ext cx="161384" cy="70782"/>
          </a:xfrm>
          <a:custGeom>
            <a:avLst/>
            <a:gdLst/>
            <a:ahLst/>
            <a:cxnLst/>
            <a:rect l="l" t="t" r="r" b="b"/>
            <a:pathLst>
              <a:path w="108585" h="47625">
                <a:moveTo>
                  <a:pt x="107995" y="0"/>
                </a:moveTo>
                <a:lnTo>
                  <a:pt x="35999" y="0"/>
                </a:lnTo>
                <a:lnTo>
                  <a:pt x="0" y="36001"/>
                </a:lnTo>
                <a:lnTo>
                  <a:pt x="0" y="47191"/>
                </a:lnTo>
                <a:lnTo>
                  <a:pt x="72003" y="47191"/>
                </a:lnTo>
                <a:lnTo>
                  <a:pt x="107995" y="11189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6407830" y="2379527"/>
            <a:ext cx="161384" cy="70782"/>
          </a:xfrm>
          <a:custGeom>
            <a:avLst/>
            <a:gdLst/>
            <a:ahLst/>
            <a:cxnLst/>
            <a:rect l="l" t="t" r="r" b="b"/>
            <a:pathLst>
              <a:path w="108585" h="47625">
                <a:moveTo>
                  <a:pt x="0" y="47191"/>
                </a:moveTo>
                <a:lnTo>
                  <a:pt x="72003" y="47191"/>
                </a:lnTo>
                <a:lnTo>
                  <a:pt x="107995" y="11189"/>
                </a:lnTo>
                <a:lnTo>
                  <a:pt x="107995" y="0"/>
                </a:lnTo>
                <a:lnTo>
                  <a:pt x="35999" y="0"/>
                </a:lnTo>
                <a:lnTo>
                  <a:pt x="0" y="36001"/>
                </a:lnTo>
                <a:lnTo>
                  <a:pt x="0" y="4719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6514846" y="2379527"/>
            <a:ext cx="53795" cy="70782"/>
          </a:xfrm>
          <a:custGeom>
            <a:avLst/>
            <a:gdLst/>
            <a:ahLst/>
            <a:cxnLst/>
            <a:rect l="l" t="t" r="r" b="b"/>
            <a:pathLst>
              <a:path w="36195" h="47625">
                <a:moveTo>
                  <a:pt x="0" y="47191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6407830" y="243303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6258547" y="2532787"/>
            <a:ext cx="161384" cy="67007"/>
          </a:xfrm>
          <a:custGeom>
            <a:avLst/>
            <a:gdLst/>
            <a:ahLst/>
            <a:cxnLst/>
            <a:rect l="l" t="t" r="r" b="b"/>
            <a:pathLst>
              <a:path w="108585" h="45085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44517"/>
                </a:lnTo>
                <a:lnTo>
                  <a:pt x="72000" y="44517"/>
                </a:lnTo>
                <a:lnTo>
                  <a:pt x="108002" y="851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6258547" y="2532787"/>
            <a:ext cx="161384" cy="67007"/>
          </a:xfrm>
          <a:custGeom>
            <a:avLst/>
            <a:gdLst/>
            <a:ahLst/>
            <a:cxnLst/>
            <a:rect l="l" t="t" r="r" b="b"/>
            <a:pathLst>
              <a:path w="108585" h="45085">
                <a:moveTo>
                  <a:pt x="0" y="44517"/>
                </a:moveTo>
                <a:lnTo>
                  <a:pt x="72000" y="44517"/>
                </a:lnTo>
                <a:lnTo>
                  <a:pt x="108002" y="8514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4451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6365556" y="2532787"/>
            <a:ext cx="53795" cy="67007"/>
          </a:xfrm>
          <a:custGeom>
            <a:avLst/>
            <a:gdLst/>
            <a:ahLst/>
            <a:cxnLst/>
            <a:rect l="l" t="t" r="r" b="b"/>
            <a:pathLst>
              <a:path w="36195" h="45085">
                <a:moveTo>
                  <a:pt x="0" y="44517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6258546" y="258629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6109264" y="2684428"/>
            <a:ext cx="161384" cy="64176"/>
          </a:xfrm>
          <a:custGeom>
            <a:avLst/>
            <a:gdLst/>
            <a:ahLst/>
            <a:cxnLst/>
            <a:rect l="l" t="t" r="r" b="b"/>
            <a:pathLst>
              <a:path w="108585" h="431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42929"/>
                </a:lnTo>
                <a:lnTo>
                  <a:pt x="71998" y="42929"/>
                </a:lnTo>
                <a:lnTo>
                  <a:pt x="108002" y="69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6109264" y="2684428"/>
            <a:ext cx="161384" cy="64176"/>
          </a:xfrm>
          <a:custGeom>
            <a:avLst/>
            <a:gdLst/>
            <a:ahLst/>
            <a:cxnLst/>
            <a:rect l="l" t="t" r="r" b="b"/>
            <a:pathLst>
              <a:path w="108585" h="43180">
                <a:moveTo>
                  <a:pt x="0" y="42929"/>
                </a:moveTo>
                <a:lnTo>
                  <a:pt x="71998" y="42929"/>
                </a:lnTo>
                <a:lnTo>
                  <a:pt x="108002" y="692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4292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6216272" y="2684428"/>
            <a:ext cx="53795" cy="64176"/>
          </a:xfrm>
          <a:custGeom>
            <a:avLst/>
            <a:gdLst/>
            <a:ahLst/>
            <a:cxnLst/>
            <a:rect l="l" t="t" r="r" b="b"/>
            <a:pathLst>
              <a:path w="36195" h="43180">
                <a:moveTo>
                  <a:pt x="0" y="42929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6109264" y="273793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5959981" y="2841018"/>
            <a:ext cx="161384" cy="56626"/>
          </a:xfrm>
          <a:custGeom>
            <a:avLst/>
            <a:gdLst/>
            <a:ahLst/>
            <a:cxnLst/>
            <a:rect l="l" t="t" r="r" b="b"/>
            <a:pathLst>
              <a:path w="108585" h="3810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38013"/>
                </a:lnTo>
                <a:lnTo>
                  <a:pt x="72000" y="38013"/>
                </a:lnTo>
                <a:lnTo>
                  <a:pt x="108002" y="201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5959981" y="2841018"/>
            <a:ext cx="161384" cy="56626"/>
          </a:xfrm>
          <a:custGeom>
            <a:avLst/>
            <a:gdLst/>
            <a:ahLst/>
            <a:cxnLst/>
            <a:rect l="l" t="t" r="r" b="b"/>
            <a:pathLst>
              <a:path w="108585" h="38100">
                <a:moveTo>
                  <a:pt x="0" y="38013"/>
                </a:moveTo>
                <a:lnTo>
                  <a:pt x="72000" y="38013"/>
                </a:lnTo>
                <a:lnTo>
                  <a:pt x="108002" y="201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3801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6066990" y="2841018"/>
            <a:ext cx="53795" cy="56626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0" y="38013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5959980" y="289452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5810698" y="2986561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39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0529"/>
                </a:lnTo>
                <a:lnTo>
                  <a:pt x="71998" y="40529"/>
                </a:lnTo>
                <a:lnTo>
                  <a:pt x="108002" y="45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5810698" y="2986561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39">
                <a:moveTo>
                  <a:pt x="0" y="40529"/>
                </a:moveTo>
                <a:lnTo>
                  <a:pt x="71998" y="40529"/>
                </a:lnTo>
                <a:lnTo>
                  <a:pt x="108002" y="452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052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5917705" y="2986561"/>
            <a:ext cx="53795" cy="60401"/>
          </a:xfrm>
          <a:custGeom>
            <a:avLst/>
            <a:gdLst/>
            <a:ahLst/>
            <a:cxnLst/>
            <a:rect l="l" t="t" r="r" b="b"/>
            <a:pathLst>
              <a:path w="36194" h="40639">
                <a:moveTo>
                  <a:pt x="0" y="40529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5810698" y="304007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5661413" y="3136318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39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0210"/>
                </a:lnTo>
                <a:lnTo>
                  <a:pt x="72000" y="40210"/>
                </a:lnTo>
                <a:lnTo>
                  <a:pt x="108002" y="420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5661413" y="3136318"/>
            <a:ext cx="161384" cy="60401"/>
          </a:xfrm>
          <a:custGeom>
            <a:avLst/>
            <a:gdLst/>
            <a:ahLst/>
            <a:cxnLst/>
            <a:rect l="l" t="t" r="r" b="b"/>
            <a:pathLst>
              <a:path w="108585" h="40639">
                <a:moveTo>
                  <a:pt x="0" y="40210"/>
                </a:moveTo>
                <a:lnTo>
                  <a:pt x="72000" y="40210"/>
                </a:lnTo>
                <a:lnTo>
                  <a:pt x="108002" y="420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021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5768422" y="3136318"/>
            <a:ext cx="53795" cy="60401"/>
          </a:xfrm>
          <a:custGeom>
            <a:avLst/>
            <a:gdLst/>
            <a:ahLst/>
            <a:cxnLst/>
            <a:rect l="l" t="t" r="r" b="b"/>
            <a:pathLst>
              <a:path w="36194" h="40639">
                <a:moveTo>
                  <a:pt x="0" y="40210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5661413" y="318982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5508372" y="3251356"/>
            <a:ext cx="168038" cy="977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3481111" y="1622007"/>
            <a:ext cx="161384" cy="529451"/>
          </a:xfrm>
          <a:custGeom>
            <a:avLst/>
            <a:gdLst/>
            <a:ahLst/>
            <a:cxnLst/>
            <a:rect l="l" t="t" r="r" b="b"/>
            <a:pathLst>
              <a:path w="108585" h="35623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355993"/>
                </a:lnTo>
                <a:lnTo>
                  <a:pt x="71998" y="355993"/>
                </a:lnTo>
                <a:lnTo>
                  <a:pt x="108002" y="31999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3481111" y="1622007"/>
            <a:ext cx="161384" cy="529451"/>
          </a:xfrm>
          <a:custGeom>
            <a:avLst/>
            <a:gdLst/>
            <a:ahLst/>
            <a:cxnLst/>
            <a:rect l="l" t="t" r="r" b="b"/>
            <a:pathLst>
              <a:path w="108585" h="356234">
                <a:moveTo>
                  <a:pt x="0" y="355993"/>
                </a:moveTo>
                <a:lnTo>
                  <a:pt x="71998" y="355993"/>
                </a:lnTo>
                <a:lnTo>
                  <a:pt x="108002" y="31999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35599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3588117" y="1622007"/>
            <a:ext cx="53795" cy="529451"/>
          </a:xfrm>
          <a:custGeom>
            <a:avLst/>
            <a:gdLst/>
            <a:ahLst/>
            <a:cxnLst/>
            <a:rect l="l" t="t" r="r" b="b"/>
            <a:pathLst>
              <a:path w="36194" h="356234">
                <a:moveTo>
                  <a:pt x="0" y="355993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3481110" y="167551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3331825" y="1850313"/>
            <a:ext cx="161384" cy="450174"/>
          </a:xfrm>
          <a:custGeom>
            <a:avLst/>
            <a:gdLst/>
            <a:ahLst/>
            <a:cxnLst/>
            <a:rect l="l" t="t" r="r" b="b"/>
            <a:pathLst>
              <a:path w="108584" h="302894">
                <a:moveTo>
                  <a:pt x="108003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302825"/>
                </a:lnTo>
                <a:lnTo>
                  <a:pt x="72000" y="302825"/>
                </a:lnTo>
                <a:lnTo>
                  <a:pt x="108003" y="266821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3331825" y="1850313"/>
            <a:ext cx="161384" cy="450174"/>
          </a:xfrm>
          <a:custGeom>
            <a:avLst/>
            <a:gdLst/>
            <a:ahLst/>
            <a:cxnLst/>
            <a:rect l="l" t="t" r="r" b="b"/>
            <a:pathLst>
              <a:path w="108584" h="302894">
                <a:moveTo>
                  <a:pt x="0" y="302825"/>
                </a:moveTo>
                <a:lnTo>
                  <a:pt x="72000" y="302825"/>
                </a:lnTo>
                <a:lnTo>
                  <a:pt x="108003" y="266821"/>
                </a:lnTo>
                <a:lnTo>
                  <a:pt x="108003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30282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3438835" y="1850313"/>
            <a:ext cx="53795" cy="450174"/>
          </a:xfrm>
          <a:custGeom>
            <a:avLst/>
            <a:gdLst/>
            <a:ahLst/>
            <a:cxnLst/>
            <a:rect l="l" t="t" r="r" b="b"/>
            <a:pathLst>
              <a:path w="36194" h="302894">
                <a:moveTo>
                  <a:pt x="0" y="302825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3331825" y="190382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3182543" y="2103624"/>
            <a:ext cx="161384" cy="346361"/>
          </a:xfrm>
          <a:custGeom>
            <a:avLst/>
            <a:gdLst/>
            <a:ahLst/>
            <a:cxnLst/>
            <a:rect l="l" t="t" r="r" b="b"/>
            <a:pathLst>
              <a:path w="108584" h="23304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232830"/>
                </a:lnTo>
                <a:lnTo>
                  <a:pt x="71998" y="232830"/>
                </a:lnTo>
                <a:lnTo>
                  <a:pt x="108002" y="19682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3182543" y="2103624"/>
            <a:ext cx="161384" cy="346361"/>
          </a:xfrm>
          <a:custGeom>
            <a:avLst/>
            <a:gdLst/>
            <a:ahLst/>
            <a:cxnLst/>
            <a:rect l="l" t="t" r="r" b="b"/>
            <a:pathLst>
              <a:path w="108584" h="233044">
                <a:moveTo>
                  <a:pt x="0" y="232830"/>
                </a:moveTo>
                <a:lnTo>
                  <a:pt x="71998" y="232830"/>
                </a:lnTo>
                <a:lnTo>
                  <a:pt x="108002" y="19682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2328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3289551" y="2103624"/>
            <a:ext cx="53795" cy="346361"/>
          </a:xfrm>
          <a:custGeom>
            <a:avLst/>
            <a:gdLst/>
            <a:ahLst/>
            <a:cxnLst/>
            <a:rect l="l" t="t" r="r" b="b"/>
            <a:pathLst>
              <a:path w="36194" h="233044">
                <a:moveTo>
                  <a:pt x="0" y="232830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3182543" y="215713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3033259" y="2277327"/>
            <a:ext cx="161384" cy="321823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216399"/>
                </a:lnTo>
                <a:lnTo>
                  <a:pt x="72000" y="216399"/>
                </a:lnTo>
                <a:lnTo>
                  <a:pt x="108002" y="18039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3033259" y="2277327"/>
            <a:ext cx="161384" cy="321823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0" y="216399"/>
                </a:moveTo>
                <a:lnTo>
                  <a:pt x="72000" y="216399"/>
                </a:lnTo>
                <a:lnTo>
                  <a:pt x="108002" y="180397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2163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3140269" y="2277327"/>
            <a:ext cx="53795" cy="321823"/>
          </a:xfrm>
          <a:custGeom>
            <a:avLst/>
            <a:gdLst/>
            <a:ahLst/>
            <a:cxnLst/>
            <a:rect l="l" t="t" r="r" b="b"/>
            <a:pathLst>
              <a:path w="36194" h="216535">
                <a:moveTo>
                  <a:pt x="0" y="216399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3033259" y="233083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2883977" y="2490151"/>
            <a:ext cx="161384" cy="258591"/>
          </a:xfrm>
          <a:custGeom>
            <a:avLst/>
            <a:gdLst/>
            <a:ahLst/>
            <a:cxnLst/>
            <a:rect l="l" t="t" r="r" b="b"/>
            <a:pathLst>
              <a:path w="108584" h="173989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73645"/>
                </a:lnTo>
                <a:lnTo>
                  <a:pt x="71998" y="173645"/>
                </a:lnTo>
                <a:lnTo>
                  <a:pt x="108002" y="13764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883977" y="2490151"/>
            <a:ext cx="161384" cy="258591"/>
          </a:xfrm>
          <a:custGeom>
            <a:avLst/>
            <a:gdLst/>
            <a:ahLst/>
            <a:cxnLst/>
            <a:rect l="l" t="t" r="r" b="b"/>
            <a:pathLst>
              <a:path w="108584" h="173989">
                <a:moveTo>
                  <a:pt x="0" y="173645"/>
                </a:moveTo>
                <a:lnTo>
                  <a:pt x="71998" y="173645"/>
                </a:lnTo>
                <a:lnTo>
                  <a:pt x="108002" y="13764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736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2990985" y="2490151"/>
            <a:ext cx="53795" cy="258591"/>
          </a:xfrm>
          <a:custGeom>
            <a:avLst/>
            <a:gdLst/>
            <a:ahLst/>
            <a:cxnLst/>
            <a:rect l="l" t="t" r="r" b="b"/>
            <a:pathLst>
              <a:path w="36194" h="173989">
                <a:moveTo>
                  <a:pt x="0" y="173645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2883977" y="254366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2734693" y="2698438"/>
            <a:ext cx="161384" cy="199134"/>
          </a:xfrm>
          <a:custGeom>
            <a:avLst/>
            <a:gdLst/>
            <a:ahLst/>
            <a:cxnLst/>
            <a:rect l="l" t="t" r="r" b="b"/>
            <a:pathLst>
              <a:path w="108584" h="133985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133946"/>
                </a:lnTo>
                <a:lnTo>
                  <a:pt x="72000" y="133946"/>
                </a:lnTo>
                <a:lnTo>
                  <a:pt x="108002" y="9794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2734693" y="2698438"/>
            <a:ext cx="161384" cy="199134"/>
          </a:xfrm>
          <a:custGeom>
            <a:avLst/>
            <a:gdLst/>
            <a:ahLst/>
            <a:cxnLst/>
            <a:rect l="l" t="t" r="r" b="b"/>
            <a:pathLst>
              <a:path w="108584" h="133985">
                <a:moveTo>
                  <a:pt x="0" y="133946"/>
                </a:moveTo>
                <a:lnTo>
                  <a:pt x="72000" y="133946"/>
                </a:lnTo>
                <a:lnTo>
                  <a:pt x="108002" y="97943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1339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2841703" y="2698438"/>
            <a:ext cx="53795" cy="199134"/>
          </a:xfrm>
          <a:custGeom>
            <a:avLst/>
            <a:gdLst/>
            <a:ahLst/>
            <a:cxnLst/>
            <a:rect l="l" t="t" r="r" b="b"/>
            <a:pathLst>
              <a:path w="36194" h="133985">
                <a:moveTo>
                  <a:pt x="0" y="133946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2734693" y="275194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2585401" y="2894339"/>
            <a:ext cx="161384" cy="152889"/>
          </a:xfrm>
          <a:custGeom>
            <a:avLst/>
            <a:gdLst/>
            <a:ahLst/>
            <a:cxnLst/>
            <a:rect l="l" t="t" r="r" b="b"/>
            <a:pathLst>
              <a:path w="108584" h="102869">
                <a:moveTo>
                  <a:pt x="108008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02580"/>
                </a:lnTo>
                <a:lnTo>
                  <a:pt x="72005" y="102580"/>
                </a:lnTo>
                <a:lnTo>
                  <a:pt x="108008" y="66577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2585401" y="2894339"/>
            <a:ext cx="161384" cy="152889"/>
          </a:xfrm>
          <a:custGeom>
            <a:avLst/>
            <a:gdLst/>
            <a:ahLst/>
            <a:cxnLst/>
            <a:rect l="l" t="t" r="r" b="b"/>
            <a:pathLst>
              <a:path w="108584" h="102869">
                <a:moveTo>
                  <a:pt x="0" y="102580"/>
                </a:moveTo>
                <a:lnTo>
                  <a:pt x="72005" y="102580"/>
                </a:lnTo>
                <a:lnTo>
                  <a:pt x="108008" y="66577"/>
                </a:lnTo>
                <a:lnTo>
                  <a:pt x="108008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025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/>
          <p:nvPr/>
        </p:nvSpPr>
        <p:spPr>
          <a:xfrm>
            <a:off x="2692417" y="2894339"/>
            <a:ext cx="53795" cy="152889"/>
          </a:xfrm>
          <a:custGeom>
            <a:avLst/>
            <a:gdLst/>
            <a:ahLst/>
            <a:cxnLst/>
            <a:rect l="l" t="t" r="r" b="b"/>
            <a:pathLst>
              <a:path w="36194" h="102869">
                <a:moveTo>
                  <a:pt x="0" y="102580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8" name="object 88"/>
          <p:cNvSpPr/>
          <p:nvPr/>
        </p:nvSpPr>
        <p:spPr>
          <a:xfrm>
            <a:off x="2585400" y="294784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9" name="object 89"/>
          <p:cNvSpPr/>
          <p:nvPr/>
        </p:nvSpPr>
        <p:spPr>
          <a:xfrm>
            <a:off x="2436136" y="3074123"/>
            <a:ext cx="161384" cy="122689"/>
          </a:xfrm>
          <a:custGeom>
            <a:avLst/>
            <a:gdLst/>
            <a:ahLst/>
            <a:cxnLst/>
            <a:rect l="l" t="t" r="r" b="b"/>
            <a:pathLst>
              <a:path w="108584" h="82550">
                <a:moveTo>
                  <a:pt x="108000" y="0"/>
                </a:moveTo>
                <a:lnTo>
                  <a:pt x="35991" y="0"/>
                </a:lnTo>
                <a:lnTo>
                  <a:pt x="0" y="36003"/>
                </a:lnTo>
                <a:lnTo>
                  <a:pt x="0" y="82058"/>
                </a:lnTo>
                <a:lnTo>
                  <a:pt x="71996" y="82058"/>
                </a:lnTo>
                <a:lnTo>
                  <a:pt x="108000" y="4605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0" name="object 90"/>
          <p:cNvSpPr/>
          <p:nvPr/>
        </p:nvSpPr>
        <p:spPr>
          <a:xfrm>
            <a:off x="2436136" y="3074123"/>
            <a:ext cx="161384" cy="122689"/>
          </a:xfrm>
          <a:custGeom>
            <a:avLst/>
            <a:gdLst/>
            <a:ahLst/>
            <a:cxnLst/>
            <a:rect l="l" t="t" r="r" b="b"/>
            <a:pathLst>
              <a:path w="108584" h="82550">
                <a:moveTo>
                  <a:pt x="0" y="82058"/>
                </a:moveTo>
                <a:lnTo>
                  <a:pt x="71996" y="82058"/>
                </a:lnTo>
                <a:lnTo>
                  <a:pt x="108000" y="46055"/>
                </a:lnTo>
                <a:lnTo>
                  <a:pt x="108000" y="0"/>
                </a:lnTo>
                <a:lnTo>
                  <a:pt x="35991" y="0"/>
                </a:lnTo>
                <a:lnTo>
                  <a:pt x="0" y="36003"/>
                </a:lnTo>
                <a:lnTo>
                  <a:pt x="0" y="8205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1" name="object 91"/>
          <p:cNvSpPr/>
          <p:nvPr/>
        </p:nvSpPr>
        <p:spPr>
          <a:xfrm>
            <a:off x="2543140" y="3074123"/>
            <a:ext cx="53795" cy="122689"/>
          </a:xfrm>
          <a:custGeom>
            <a:avLst/>
            <a:gdLst/>
            <a:ahLst/>
            <a:cxnLst/>
            <a:rect l="l" t="t" r="r" b="b"/>
            <a:pathLst>
              <a:path w="36194" h="82550">
                <a:moveTo>
                  <a:pt x="0" y="82058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2" name="object 92"/>
          <p:cNvSpPr/>
          <p:nvPr/>
        </p:nvSpPr>
        <p:spPr>
          <a:xfrm>
            <a:off x="2436136" y="312763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3" name="object 93"/>
          <p:cNvSpPr/>
          <p:nvPr/>
        </p:nvSpPr>
        <p:spPr>
          <a:xfrm>
            <a:off x="2286851" y="3218746"/>
            <a:ext cx="161384" cy="127408"/>
          </a:xfrm>
          <a:custGeom>
            <a:avLst/>
            <a:gdLst/>
            <a:ahLst/>
            <a:cxnLst/>
            <a:rect l="l" t="t" r="r" b="b"/>
            <a:pathLst>
              <a:path w="108584" h="85725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85194"/>
                </a:lnTo>
                <a:lnTo>
                  <a:pt x="71996" y="85194"/>
                </a:lnTo>
                <a:lnTo>
                  <a:pt x="108000" y="4919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4" name="object 94"/>
          <p:cNvSpPr/>
          <p:nvPr/>
        </p:nvSpPr>
        <p:spPr>
          <a:xfrm>
            <a:off x="2286851" y="3218746"/>
            <a:ext cx="161384" cy="127408"/>
          </a:xfrm>
          <a:custGeom>
            <a:avLst/>
            <a:gdLst/>
            <a:ahLst/>
            <a:cxnLst/>
            <a:rect l="l" t="t" r="r" b="b"/>
            <a:pathLst>
              <a:path w="108584" h="85725">
                <a:moveTo>
                  <a:pt x="0" y="85194"/>
                </a:moveTo>
                <a:lnTo>
                  <a:pt x="71996" y="85194"/>
                </a:lnTo>
                <a:lnTo>
                  <a:pt x="108000" y="49192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8519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5" name="object 95"/>
          <p:cNvSpPr/>
          <p:nvPr/>
        </p:nvSpPr>
        <p:spPr>
          <a:xfrm>
            <a:off x="2393856" y="3218746"/>
            <a:ext cx="53795" cy="127408"/>
          </a:xfrm>
          <a:custGeom>
            <a:avLst/>
            <a:gdLst/>
            <a:ahLst/>
            <a:cxnLst/>
            <a:rect l="l" t="t" r="r" b="b"/>
            <a:pathLst>
              <a:path w="36194" h="85725">
                <a:moveTo>
                  <a:pt x="0" y="85194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6" name="object 96"/>
          <p:cNvSpPr/>
          <p:nvPr/>
        </p:nvSpPr>
        <p:spPr>
          <a:xfrm>
            <a:off x="2286851" y="327225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7" name="object 97"/>
          <p:cNvSpPr/>
          <p:nvPr/>
        </p:nvSpPr>
        <p:spPr>
          <a:xfrm>
            <a:off x="2063705" y="3242189"/>
            <a:ext cx="168035" cy="3263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8" name="object 98"/>
          <p:cNvSpPr/>
          <p:nvPr/>
        </p:nvSpPr>
        <p:spPr>
          <a:xfrm>
            <a:off x="2490157" y="3492543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48576"/>
                </a:lnTo>
                <a:lnTo>
                  <a:pt x="71996" y="48576"/>
                </a:lnTo>
                <a:lnTo>
                  <a:pt x="108000" y="12574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9" name="object 99"/>
          <p:cNvSpPr/>
          <p:nvPr/>
        </p:nvSpPr>
        <p:spPr>
          <a:xfrm>
            <a:off x="2490157" y="3492543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0" y="48576"/>
                </a:moveTo>
                <a:lnTo>
                  <a:pt x="71996" y="48576"/>
                </a:lnTo>
                <a:lnTo>
                  <a:pt x="108000" y="12574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4857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0" name="object 100"/>
          <p:cNvSpPr/>
          <p:nvPr/>
        </p:nvSpPr>
        <p:spPr>
          <a:xfrm>
            <a:off x="2597160" y="3492543"/>
            <a:ext cx="53795" cy="72670"/>
          </a:xfrm>
          <a:custGeom>
            <a:avLst/>
            <a:gdLst/>
            <a:ahLst/>
            <a:cxnLst/>
            <a:rect l="l" t="t" r="r" b="b"/>
            <a:pathLst>
              <a:path w="36194" h="48894">
                <a:moveTo>
                  <a:pt x="0" y="48576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1" name="object 101"/>
          <p:cNvSpPr/>
          <p:nvPr/>
        </p:nvSpPr>
        <p:spPr>
          <a:xfrm>
            <a:off x="2490156" y="354605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2" name="object 102"/>
          <p:cNvSpPr/>
          <p:nvPr/>
        </p:nvSpPr>
        <p:spPr>
          <a:xfrm>
            <a:off x="2787646" y="3496626"/>
            <a:ext cx="161384" cy="68894"/>
          </a:xfrm>
          <a:custGeom>
            <a:avLst/>
            <a:gdLst/>
            <a:ahLst/>
            <a:cxnLst/>
            <a:rect l="l" t="t" r="r" b="b"/>
            <a:pathLst>
              <a:path w="108584" h="46355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5829"/>
                </a:lnTo>
                <a:lnTo>
                  <a:pt x="71998" y="45829"/>
                </a:lnTo>
                <a:lnTo>
                  <a:pt x="108002" y="982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3" name="object 103"/>
          <p:cNvSpPr/>
          <p:nvPr/>
        </p:nvSpPr>
        <p:spPr>
          <a:xfrm>
            <a:off x="2787646" y="3496626"/>
            <a:ext cx="161384" cy="68894"/>
          </a:xfrm>
          <a:custGeom>
            <a:avLst/>
            <a:gdLst/>
            <a:ahLst/>
            <a:cxnLst/>
            <a:rect l="l" t="t" r="r" b="b"/>
            <a:pathLst>
              <a:path w="108584" h="46355">
                <a:moveTo>
                  <a:pt x="0" y="45829"/>
                </a:moveTo>
                <a:lnTo>
                  <a:pt x="71998" y="45829"/>
                </a:lnTo>
                <a:lnTo>
                  <a:pt x="108002" y="982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582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4" name="object 104"/>
          <p:cNvSpPr/>
          <p:nvPr/>
        </p:nvSpPr>
        <p:spPr>
          <a:xfrm>
            <a:off x="2894654" y="3496626"/>
            <a:ext cx="53795" cy="68894"/>
          </a:xfrm>
          <a:custGeom>
            <a:avLst/>
            <a:gdLst/>
            <a:ahLst/>
            <a:cxnLst/>
            <a:rect l="l" t="t" r="r" b="b"/>
            <a:pathLst>
              <a:path w="36194" h="46355">
                <a:moveTo>
                  <a:pt x="0" y="45829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5" name="object 105"/>
          <p:cNvSpPr/>
          <p:nvPr/>
        </p:nvSpPr>
        <p:spPr>
          <a:xfrm>
            <a:off x="2787646" y="355013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6" name="object 106"/>
          <p:cNvSpPr/>
          <p:nvPr/>
        </p:nvSpPr>
        <p:spPr>
          <a:xfrm>
            <a:off x="3085136" y="3506584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4" h="39369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39128"/>
                </a:lnTo>
                <a:lnTo>
                  <a:pt x="72000" y="39128"/>
                </a:lnTo>
                <a:lnTo>
                  <a:pt x="108002" y="31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7" name="object 107"/>
          <p:cNvSpPr/>
          <p:nvPr/>
        </p:nvSpPr>
        <p:spPr>
          <a:xfrm>
            <a:off x="3085136" y="3506584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4" h="39369">
                <a:moveTo>
                  <a:pt x="0" y="39128"/>
                </a:moveTo>
                <a:lnTo>
                  <a:pt x="72000" y="39128"/>
                </a:lnTo>
                <a:lnTo>
                  <a:pt x="108002" y="312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391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8" name="object 108"/>
          <p:cNvSpPr/>
          <p:nvPr/>
        </p:nvSpPr>
        <p:spPr>
          <a:xfrm>
            <a:off x="3192145" y="3506584"/>
            <a:ext cx="53795" cy="58514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39128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9" name="object 109"/>
          <p:cNvSpPr/>
          <p:nvPr/>
        </p:nvSpPr>
        <p:spPr>
          <a:xfrm>
            <a:off x="3085136" y="356009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0" name="object 110"/>
          <p:cNvSpPr/>
          <p:nvPr/>
        </p:nvSpPr>
        <p:spPr>
          <a:xfrm>
            <a:off x="3382624" y="3501801"/>
            <a:ext cx="161384" cy="63232"/>
          </a:xfrm>
          <a:custGeom>
            <a:avLst/>
            <a:gdLst/>
            <a:ahLst/>
            <a:cxnLst/>
            <a:rect l="l" t="t" r="r" b="b"/>
            <a:pathLst>
              <a:path w="108584" h="4254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2346"/>
                </a:lnTo>
                <a:lnTo>
                  <a:pt x="72000" y="42346"/>
                </a:lnTo>
                <a:lnTo>
                  <a:pt x="108002" y="634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1" name="object 111"/>
          <p:cNvSpPr/>
          <p:nvPr/>
        </p:nvSpPr>
        <p:spPr>
          <a:xfrm>
            <a:off x="3382624" y="3501801"/>
            <a:ext cx="161384" cy="63232"/>
          </a:xfrm>
          <a:custGeom>
            <a:avLst/>
            <a:gdLst/>
            <a:ahLst/>
            <a:cxnLst/>
            <a:rect l="l" t="t" r="r" b="b"/>
            <a:pathLst>
              <a:path w="108584" h="42544">
                <a:moveTo>
                  <a:pt x="0" y="42346"/>
                </a:moveTo>
                <a:lnTo>
                  <a:pt x="72000" y="42346"/>
                </a:lnTo>
                <a:lnTo>
                  <a:pt x="108002" y="634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23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2" name="object 112"/>
          <p:cNvSpPr/>
          <p:nvPr/>
        </p:nvSpPr>
        <p:spPr>
          <a:xfrm>
            <a:off x="3489634" y="3501801"/>
            <a:ext cx="53795" cy="63232"/>
          </a:xfrm>
          <a:custGeom>
            <a:avLst/>
            <a:gdLst/>
            <a:ahLst/>
            <a:cxnLst/>
            <a:rect l="l" t="t" r="r" b="b"/>
            <a:pathLst>
              <a:path w="36194" h="42544">
                <a:moveTo>
                  <a:pt x="0" y="42346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3" name="object 113"/>
          <p:cNvSpPr/>
          <p:nvPr/>
        </p:nvSpPr>
        <p:spPr>
          <a:xfrm>
            <a:off x="3382625" y="355530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4" name="object 114"/>
          <p:cNvSpPr/>
          <p:nvPr/>
        </p:nvSpPr>
        <p:spPr>
          <a:xfrm>
            <a:off x="3676354" y="3468028"/>
            <a:ext cx="168038" cy="100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5" name="object 115"/>
          <p:cNvSpPr/>
          <p:nvPr/>
        </p:nvSpPr>
        <p:spPr>
          <a:xfrm>
            <a:off x="3977603" y="3504201"/>
            <a:ext cx="161384" cy="61345"/>
          </a:xfrm>
          <a:custGeom>
            <a:avLst/>
            <a:gdLst/>
            <a:ahLst/>
            <a:cxnLst/>
            <a:rect l="l" t="t" r="r" b="b"/>
            <a:pathLst>
              <a:path w="108585" h="41275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0732"/>
                </a:lnTo>
                <a:lnTo>
                  <a:pt x="71998" y="40732"/>
                </a:lnTo>
                <a:lnTo>
                  <a:pt x="108002" y="473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6" name="object 116"/>
          <p:cNvSpPr/>
          <p:nvPr/>
        </p:nvSpPr>
        <p:spPr>
          <a:xfrm>
            <a:off x="3977603" y="3504201"/>
            <a:ext cx="161384" cy="61345"/>
          </a:xfrm>
          <a:custGeom>
            <a:avLst/>
            <a:gdLst/>
            <a:ahLst/>
            <a:cxnLst/>
            <a:rect l="l" t="t" r="r" b="b"/>
            <a:pathLst>
              <a:path w="108585" h="41275">
                <a:moveTo>
                  <a:pt x="0" y="40732"/>
                </a:moveTo>
                <a:lnTo>
                  <a:pt x="71998" y="40732"/>
                </a:lnTo>
                <a:lnTo>
                  <a:pt x="108002" y="473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073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7" name="object 117"/>
          <p:cNvSpPr/>
          <p:nvPr/>
        </p:nvSpPr>
        <p:spPr>
          <a:xfrm>
            <a:off x="4084611" y="3504201"/>
            <a:ext cx="53795" cy="61345"/>
          </a:xfrm>
          <a:custGeom>
            <a:avLst/>
            <a:gdLst/>
            <a:ahLst/>
            <a:cxnLst/>
            <a:rect l="l" t="t" r="r" b="b"/>
            <a:pathLst>
              <a:path w="36194" h="41275">
                <a:moveTo>
                  <a:pt x="0" y="40732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8" name="object 118"/>
          <p:cNvSpPr/>
          <p:nvPr/>
        </p:nvSpPr>
        <p:spPr>
          <a:xfrm>
            <a:off x="3977603" y="355770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9" name="object 119"/>
          <p:cNvSpPr/>
          <p:nvPr/>
        </p:nvSpPr>
        <p:spPr>
          <a:xfrm>
            <a:off x="4275093" y="3505645"/>
            <a:ext cx="161384" cy="59457"/>
          </a:xfrm>
          <a:custGeom>
            <a:avLst/>
            <a:gdLst/>
            <a:ahLst/>
            <a:cxnLst/>
            <a:rect l="l" t="t" r="r" b="b"/>
            <a:pathLst>
              <a:path w="108585" h="40005">
                <a:moveTo>
                  <a:pt x="108001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39759"/>
                </a:lnTo>
                <a:lnTo>
                  <a:pt x="71999" y="39759"/>
                </a:lnTo>
                <a:lnTo>
                  <a:pt x="108001" y="3757"/>
                </a:lnTo>
                <a:lnTo>
                  <a:pt x="108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0" name="object 120"/>
          <p:cNvSpPr/>
          <p:nvPr/>
        </p:nvSpPr>
        <p:spPr>
          <a:xfrm>
            <a:off x="4275093" y="3505645"/>
            <a:ext cx="161384" cy="59457"/>
          </a:xfrm>
          <a:custGeom>
            <a:avLst/>
            <a:gdLst/>
            <a:ahLst/>
            <a:cxnLst/>
            <a:rect l="l" t="t" r="r" b="b"/>
            <a:pathLst>
              <a:path w="108585" h="40005">
                <a:moveTo>
                  <a:pt x="0" y="39759"/>
                </a:moveTo>
                <a:lnTo>
                  <a:pt x="71999" y="39759"/>
                </a:lnTo>
                <a:lnTo>
                  <a:pt x="108001" y="3757"/>
                </a:lnTo>
                <a:lnTo>
                  <a:pt x="108001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3975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1" name="object 121"/>
          <p:cNvSpPr/>
          <p:nvPr/>
        </p:nvSpPr>
        <p:spPr>
          <a:xfrm>
            <a:off x="4382101" y="3505645"/>
            <a:ext cx="53795" cy="59457"/>
          </a:xfrm>
          <a:custGeom>
            <a:avLst/>
            <a:gdLst/>
            <a:ahLst/>
            <a:cxnLst/>
            <a:rect l="l" t="t" r="r" b="b"/>
            <a:pathLst>
              <a:path w="36194" h="40005">
                <a:moveTo>
                  <a:pt x="0" y="39759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2" name="object 122"/>
          <p:cNvSpPr/>
          <p:nvPr/>
        </p:nvSpPr>
        <p:spPr>
          <a:xfrm>
            <a:off x="4275092" y="355915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3" name="object 123"/>
          <p:cNvSpPr/>
          <p:nvPr/>
        </p:nvSpPr>
        <p:spPr>
          <a:xfrm>
            <a:off x="4572580" y="3506860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108002" y="0"/>
                </a:moveTo>
                <a:lnTo>
                  <a:pt x="36002" y="0"/>
                </a:lnTo>
                <a:lnTo>
                  <a:pt x="0" y="36003"/>
                </a:lnTo>
                <a:lnTo>
                  <a:pt x="0" y="38942"/>
                </a:lnTo>
                <a:lnTo>
                  <a:pt x="71999" y="38942"/>
                </a:lnTo>
                <a:lnTo>
                  <a:pt x="108002" y="294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4" name="object 124"/>
          <p:cNvSpPr/>
          <p:nvPr/>
        </p:nvSpPr>
        <p:spPr>
          <a:xfrm>
            <a:off x="4572580" y="3506860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0" y="38942"/>
                </a:moveTo>
                <a:lnTo>
                  <a:pt x="71999" y="38942"/>
                </a:lnTo>
                <a:lnTo>
                  <a:pt x="108002" y="2940"/>
                </a:lnTo>
                <a:lnTo>
                  <a:pt x="108002" y="0"/>
                </a:lnTo>
                <a:lnTo>
                  <a:pt x="36002" y="0"/>
                </a:lnTo>
                <a:lnTo>
                  <a:pt x="0" y="36003"/>
                </a:lnTo>
                <a:lnTo>
                  <a:pt x="0" y="3894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5" name="object 125"/>
          <p:cNvSpPr/>
          <p:nvPr/>
        </p:nvSpPr>
        <p:spPr>
          <a:xfrm>
            <a:off x="4679590" y="3506860"/>
            <a:ext cx="53795" cy="58514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38942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6" name="object 126"/>
          <p:cNvSpPr/>
          <p:nvPr/>
        </p:nvSpPr>
        <p:spPr>
          <a:xfrm>
            <a:off x="4572580" y="356036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7" name="object 127"/>
          <p:cNvSpPr/>
          <p:nvPr/>
        </p:nvSpPr>
        <p:spPr>
          <a:xfrm>
            <a:off x="4870070" y="3506770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39001"/>
                </a:lnTo>
                <a:lnTo>
                  <a:pt x="72000" y="39001"/>
                </a:lnTo>
                <a:lnTo>
                  <a:pt x="108002" y="299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8" name="object 128"/>
          <p:cNvSpPr/>
          <p:nvPr/>
        </p:nvSpPr>
        <p:spPr>
          <a:xfrm>
            <a:off x="4870070" y="3506770"/>
            <a:ext cx="161384" cy="58514"/>
          </a:xfrm>
          <a:custGeom>
            <a:avLst/>
            <a:gdLst/>
            <a:ahLst/>
            <a:cxnLst/>
            <a:rect l="l" t="t" r="r" b="b"/>
            <a:pathLst>
              <a:path w="108585" h="39369">
                <a:moveTo>
                  <a:pt x="0" y="39001"/>
                </a:moveTo>
                <a:lnTo>
                  <a:pt x="72000" y="39001"/>
                </a:lnTo>
                <a:lnTo>
                  <a:pt x="108002" y="2999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39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9" name="object 129"/>
          <p:cNvSpPr/>
          <p:nvPr/>
        </p:nvSpPr>
        <p:spPr>
          <a:xfrm>
            <a:off x="4977079" y="3506770"/>
            <a:ext cx="53795" cy="58514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39001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0" name="object 130"/>
          <p:cNvSpPr/>
          <p:nvPr/>
        </p:nvSpPr>
        <p:spPr>
          <a:xfrm>
            <a:off x="4870070" y="356027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1" name="object 131"/>
          <p:cNvSpPr/>
          <p:nvPr/>
        </p:nvSpPr>
        <p:spPr>
          <a:xfrm>
            <a:off x="5288998" y="3449087"/>
            <a:ext cx="168038" cy="1194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2" name="object 132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3</a:t>
            </a:r>
            <a:endParaRPr sz="1487"/>
          </a:p>
        </p:txBody>
      </p:sp>
      <p:sp>
        <p:nvSpPr>
          <p:cNvPr id="133" name="Google Shape;216;p13">
            <a:extLst>
              <a:ext uri="{FF2B5EF4-FFF2-40B4-BE49-F238E27FC236}">
                <a16:creationId xmlns:a16="http://schemas.microsoft.com/office/drawing/2014/main" id="{D4F8B7AF-F1C3-4956-9A60-DF270D79FB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1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79379" y="1320427"/>
            <a:ext cx="5393033" cy="265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3200" b="1" dirty="0"/>
              <a:t>The key to success in Monopoly is noticing that not all properties are created equal. This is where Statistics steps into help.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9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735199"/>
            <a:ext cx="168038" cy="20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700796"/>
            <a:ext cx="168040" cy="234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16899" y="1790430"/>
            <a:ext cx="168038" cy="145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714389" y="1607714"/>
            <a:ext cx="168038" cy="327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5015637" y="1547777"/>
            <a:ext cx="161384" cy="384111"/>
          </a:xfrm>
          <a:custGeom>
            <a:avLst/>
            <a:gdLst/>
            <a:ahLst/>
            <a:cxnLst/>
            <a:rect l="l" t="t" r="r" b="b"/>
            <a:pathLst>
              <a:path w="108585" h="25844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258335"/>
                </a:lnTo>
                <a:lnTo>
                  <a:pt x="72000" y="258335"/>
                </a:lnTo>
                <a:lnTo>
                  <a:pt x="108002" y="22233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5015637" y="1547777"/>
            <a:ext cx="161384" cy="384111"/>
          </a:xfrm>
          <a:custGeom>
            <a:avLst/>
            <a:gdLst/>
            <a:ahLst/>
            <a:cxnLst/>
            <a:rect l="l" t="t" r="r" b="b"/>
            <a:pathLst>
              <a:path w="108585" h="258444">
                <a:moveTo>
                  <a:pt x="0" y="258335"/>
                </a:moveTo>
                <a:lnTo>
                  <a:pt x="72000" y="258335"/>
                </a:lnTo>
                <a:lnTo>
                  <a:pt x="108002" y="22233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25833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5122648" y="1547777"/>
            <a:ext cx="53795" cy="384111"/>
          </a:xfrm>
          <a:custGeom>
            <a:avLst/>
            <a:gdLst/>
            <a:ahLst/>
            <a:cxnLst/>
            <a:rect l="l" t="t" r="r" b="b"/>
            <a:pathLst>
              <a:path w="36194" h="258444">
                <a:moveTo>
                  <a:pt x="0" y="258335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015636" y="160128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5313127" y="1505079"/>
            <a:ext cx="161384" cy="427524"/>
          </a:xfrm>
          <a:custGeom>
            <a:avLst/>
            <a:gdLst/>
            <a:ahLst/>
            <a:cxnLst/>
            <a:rect l="l" t="t" r="r" b="b"/>
            <a:pathLst>
              <a:path w="108585" h="287655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287064"/>
                </a:lnTo>
                <a:lnTo>
                  <a:pt x="72000" y="287064"/>
                </a:lnTo>
                <a:lnTo>
                  <a:pt x="108002" y="25106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5313127" y="1505079"/>
            <a:ext cx="161384" cy="427524"/>
          </a:xfrm>
          <a:custGeom>
            <a:avLst/>
            <a:gdLst/>
            <a:ahLst/>
            <a:cxnLst/>
            <a:rect l="l" t="t" r="r" b="b"/>
            <a:pathLst>
              <a:path w="108585" h="287655">
                <a:moveTo>
                  <a:pt x="0" y="287064"/>
                </a:moveTo>
                <a:lnTo>
                  <a:pt x="72000" y="287064"/>
                </a:lnTo>
                <a:lnTo>
                  <a:pt x="108002" y="251062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28706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5420136" y="1505079"/>
            <a:ext cx="53795" cy="427524"/>
          </a:xfrm>
          <a:custGeom>
            <a:avLst/>
            <a:gdLst/>
            <a:ahLst/>
            <a:cxnLst/>
            <a:rect l="l" t="t" r="r" b="b"/>
            <a:pathLst>
              <a:path w="36194" h="287655">
                <a:moveTo>
                  <a:pt x="0" y="287064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5313126" y="155858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5610615" y="1503071"/>
            <a:ext cx="161384" cy="429412"/>
          </a:xfrm>
          <a:custGeom>
            <a:avLst/>
            <a:gdLst/>
            <a:ahLst/>
            <a:cxnLst/>
            <a:rect l="l" t="t" r="r" b="b"/>
            <a:pathLst>
              <a:path w="108585" h="288925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288415"/>
                </a:lnTo>
                <a:lnTo>
                  <a:pt x="72000" y="288415"/>
                </a:lnTo>
                <a:lnTo>
                  <a:pt x="108002" y="25241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5610615" y="1503071"/>
            <a:ext cx="161384" cy="429412"/>
          </a:xfrm>
          <a:custGeom>
            <a:avLst/>
            <a:gdLst/>
            <a:ahLst/>
            <a:cxnLst/>
            <a:rect l="l" t="t" r="r" b="b"/>
            <a:pathLst>
              <a:path w="108585" h="288925">
                <a:moveTo>
                  <a:pt x="0" y="288415"/>
                </a:moveTo>
                <a:lnTo>
                  <a:pt x="72000" y="288415"/>
                </a:lnTo>
                <a:lnTo>
                  <a:pt x="108002" y="252413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28841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5717624" y="1503071"/>
            <a:ext cx="53795" cy="429412"/>
          </a:xfrm>
          <a:custGeom>
            <a:avLst/>
            <a:gdLst/>
            <a:ahLst/>
            <a:cxnLst/>
            <a:rect l="l" t="t" r="r" b="b"/>
            <a:pathLst>
              <a:path w="36194" h="288925">
                <a:moveTo>
                  <a:pt x="0" y="288415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5610614" y="155657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5908104" y="1486341"/>
            <a:ext cx="161384" cy="445456"/>
          </a:xfrm>
          <a:custGeom>
            <a:avLst/>
            <a:gdLst/>
            <a:ahLst/>
            <a:cxnLst/>
            <a:rect l="l" t="t" r="r" b="b"/>
            <a:pathLst>
              <a:path w="108585" h="299719">
                <a:moveTo>
                  <a:pt x="108003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299671"/>
                </a:lnTo>
                <a:lnTo>
                  <a:pt x="72000" y="299671"/>
                </a:lnTo>
                <a:lnTo>
                  <a:pt x="108003" y="263669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5908104" y="1486341"/>
            <a:ext cx="161384" cy="445456"/>
          </a:xfrm>
          <a:custGeom>
            <a:avLst/>
            <a:gdLst/>
            <a:ahLst/>
            <a:cxnLst/>
            <a:rect l="l" t="t" r="r" b="b"/>
            <a:pathLst>
              <a:path w="108585" h="299719">
                <a:moveTo>
                  <a:pt x="0" y="299671"/>
                </a:moveTo>
                <a:lnTo>
                  <a:pt x="72000" y="299671"/>
                </a:lnTo>
                <a:lnTo>
                  <a:pt x="108003" y="263669"/>
                </a:lnTo>
                <a:lnTo>
                  <a:pt x="108003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2996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6015113" y="1486341"/>
            <a:ext cx="53795" cy="445456"/>
          </a:xfrm>
          <a:custGeom>
            <a:avLst/>
            <a:gdLst/>
            <a:ahLst/>
            <a:cxnLst/>
            <a:rect l="l" t="t" r="r" b="b"/>
            <a:pathLst>
              <a:path w="36195" h="299719">
                <a:moveTo>
                  <a:pt x="0" y="299671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5908103" y="153984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6205594" y="1470069"/>
            <a:ext cx="161384" cy="462443"/>
          </a:xfrm>
          <a:custGeom>
            <a:avLst/>
            <a:gdLst/>
            <a:ahLst/>
            <a:cxnLst/>
            <a:rect l="l" t="t" r="r" b="b"/>
            <a:pathLst>
              <a:path w="108585" h="31115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310620"/>
                </a:lnTo>
                <a:lnTo>
                  <a:pt x="71998" y="310620"/>
                </a:lnTo>
                <a:lnTo>
                  <a:pt x="108002" y="27461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205594" y="1470069"/>
            <a:ext cx="161384" cy="462443"/>
          </a:xfrm>
          <a:custGeom>
            <a:avLst/>
            <a:gdLst/>
            <a:ahLst/>
            <a:cxnLst/>
            <a:rect l="l" t="t" r="r" b="b"/>
            <a:pathLst>
              <a:path w="108585" h="311150">
                <a:moveTo>
                  <a:pt x="0" y="310620"/>
                </a:moveTo>
                <a:lnTo>
                  <a:pt x="71998" y="310620"/>
                </a:lnTo>
                <a:lnTo>
                  <a:pt x="108002" y="27461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31062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6312601" y="1470069"/>
            <a:ext cx="53795" cy="462443"/>
          </a:xfrm>
          <a:custGeom>
            <a:avLst/>
            <a:gdLst/>
            <a:ahLst/>
            <a:cxnLst/>
            <a:rect l="l" t="t" r="r" b="b"/>
            <a:pathLst>
              <a:path w="36195" h="311150">
                <a:moveTo>
                  <a:pt x="0" y="310620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205593" y="152357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503086" y="1498032"/>
            <a:ext cx="161384" cy="434130"/>
          </a:xfrm>
          <a:custGeom>
            <a:avLst/>
            <a:gdLst/>
            <a:ahLst/>
            <a:cxnLst/>
            <a:rect l="l" t="t" r="r" b="b"/>
            <a:pathLst>
              <a:path w="108585" h="292100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291805"/>
                </a:lnTo>
                <a:lnTo>
                  <a:pt x="71996" y="291805"/>
                </a:lnTo>
                <a:lnTo>
                  <a:pt x="108000" y="255803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503086" y="1498032"/>
            <a:ext cx="161384" cy="434130"/>
          </a:xfrm>
          <a:custGeom>
            <a:avLst/>
            <a:gdLst/>
            <a:ahLst/>
            <a:cxnLst/>
            <a:rect l="l" t="t" r="r" b="b"/>
            <a:pathLst>
              <a:path w="108585" h="292100">
                <a:moveTo>
                  <a:pt x="0" y="291805"/>
                </a:moveTo>
                <a:lnTo>
                  <a:pt x="71996" y="291805"/>
                </a:lnTo>
                <a:lnTo>
                  <a:pt x="108000" y="255803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2918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610090" y="1498032"/>
            <a:ext cx="53795" cy="434130"/>
          </a:xfrm>
          <a:custGeom>
            <a:avLst/>
            <a:gdLst/>
            <a:ahLst/>
            <a:cxnLst/>
            <a:rect l="l" t="t" r="r" b="b"/>
            <a:pathLst>
              <a:path w="36195" h="292100">
                <a:moveTo>
                  <a:pt x="0" y="291805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503086" y="155153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706392" y="1753092"/>
            <a:ext cx="161384" cy="398267"/>
          </a:xfrm>
          <a:custGeom>
            <a:avLst/>
            <a:gdLst/>
            <a:ahLst/>
            <a:cxnLst/>
            <a:rect l="l" t="t" r="r" b="b"/>
            <a:pathLst>
              <a:path w="108585" h="267969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267794"/>
                </a:lnTo>
                <a:lnTo>
                  <a:pt x="72008" y="267794"/>
                </a:lnTo>
                <a:lnTo>
                  <a:pt x="108000" y="23179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706392" y="1753092"/>
            <a:ext cx="161384" cy="398267"/>
          </a:xfrm>
          <a:custGeom>
            <a:avLst/>
            <a:gdLst/>
            <a:ahLst/>
            <a:cxnLst/>
            <a:rect l="l" t="t" r="r" b="b"/>
            <a:pathLst>
              <a:path w="108585" h="267969">
                <a:moveTo>
                  <a:pt x="0" y="267794"/>
                </a:moveTo>
                <a:lnTo>
                  <a:pt x="72008" y="267794"/>
                </a:lnTo>
                <a:lnTo>
                  <a:pt x="108000" y="231792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26779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6813415" y="1753092"/>
            <a:ext cx="53795" cy="398267"/>
          </a:xfrm>
          <a:custGeom>
            <a:avLst/>
            <a:gdLst/>
            <a:ahLst/>
            <a:cxnLst/>
            <a:rect l="l" t="t" r="r" b="b"/>
            <a:pathLst>
              <a:path w="36195" h="267969">
                <a:moveTo>
                  <a:pt x="0" y="267794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6706391" y="180660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6557108" y="1938802"/>
            <a:ext cx="161384" cy="362405"/>
          </a:xfrm>
          <a:custGeom>
            <a:avLst/>
            <a:gdLst/>
            <a:ahLst/>
            <a:cxnLst/>
            <a:rect l="l" t="t" r="r" b="b"/>
            <a:pathLst>
              <a:path w="108585" h="243840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243285"/>
                </a:lnTo>
                <a:lnTo>
                  <a:pt x="72008" y="243285"/>
                </a:lnTo>
                <a:lnTo>
                  <a:pt x="108000" y="207281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6557108" y="1938802"/>
            <a:ext cx="161384" cy="362405"/>
          </a:xfrm>
          <a:custGeom>
            <a:avLst/>
            <a:gdLst/>
            <a:ahLst/>
            <a:cxnLst/>
            <a:rect l="l" t="t" r="r" b="b"/>
            <a:pathLst>
              <a:path w="108585" h="243840">
                <a:moveTo>
                  <a:pt x="0" y="243285"/>
                </a:moveTo>
                <a:lnTo>
                  <a:pt x="72008" y="243285"/>
                </a:lnTo>
                <a:lnTo>
                  <a:pt x="108000" y="207281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2432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6664129" y="1938802"/>
            <a:ext cx="53795" cy="362405"/>
          </a:xfrm>
          <a:custGeom>
            <a:avLst/>
            <a:gdLst/>
            <a:ahLst/>
            <a:cxnLst/>
            <a:rect l="l" t="t" r="r" b="b"/>
            <a:pathLst>
              <a:path w="36195" h="243840">
                <a:moveTo>
                  <a:pt x="0" y="243285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6557108" y="199231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6407830" y="2158463"/>
            <a:ext cx="161384" cy="291623"/>
          </a:xfrm>
          <a:custGeom>
            <a:avLst/>
            <a:gdLst/>
            <a:ahLst/>
            <a:cxnLst/>
            <a:rect l="l" t="t" r="r" b="b"/>
            <a:pathLst>
              <a:path w="108585" h="196214">
                <a:moveTo>
                  <a:pt x="107995" y="0"/>
                </a:moveTo>
                <a:lnTo>
                  <a:pt x="35999" y="0"/>
                </a:lnTo>
                <a:lnTo>
                  <a:pt x="0" y="36001"/>
                </a:lnTo>
                <a:lnTo>
                  <a:pt x="0" y="195931"/>
                </a:lnTo>
                <a:lnTo>
                  <a:pt x="72003" y="195931"/>
                </a:lnTo>
                <a:lnTo>
                  <a:pt x="107995" y="159929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6407830" y="2158463"/>
            <a:ext cx="161384" cy="291623"/>
          </a:xfrm>
          <a:custGeom>
            <a:avLst/>
            <a:gdLst/>
            <a:ahLst/>
            <a:cxnLst/>
            <a:rect l="l" t="t" r="r" b="b"/>
            <a:pathLst>
              <a:path w="108585" h="196214">
                <a:moveTo>
                  <a:pt x="0" y="195931"/>
                </a:moveTo>
                <a:lnTo>
                  <a:pt x="72003" y="195931"/>
                </a:lnTo>
                <a:lnTo>
                  <a:pt x="107995" y="159929"/>
                </a:lnTo>
                <a:lnTo>
                  <a:pt x="107995" y="0"/>
                </a:lnTo>
                <a:lnTo>
                  <a:pt x="35999" y="0"/>
                </a:lnTo>
                <a:lnTo>
                  <a:pt x="0" y="36001"/>
                </a:lnTo>
                <a:lnTo>
                  <a:pt x="0" y="19593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6514846" y="2158463"/>
            <a:ext cx="53795" cy="291623"/>
          </a:xfrm>
          <a:custGeom>
            <a:avLst/>
            <a:gdLst/>
            <a:ahLst/>
            <a:cxnLst/>
            <a:rect l="l" t="t" r="r" b="b"/>
            <a:pathLst>
              <a:path w="36195" h="196214">
                <a:moveTo>
                  <a:pt x="0" y="195931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6407830" y="221197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6258547" y="2326336"/>
            <a:ext cx="161384" cy="272747"/>
          </a:xfrm>
          <a:custGeom>
            <a:avLst/>
            <a:gdLst/>
            <a:ahLst/>
            <a:cxnLst/>
            <a:rect l="l" t="t" r="r" b="b"/>
            <a:pathLst>
              <a:path w="108585" h="183514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183424"/>
                </a:lnTo>
                <a:lnTo>
                  <a:pt x="72000" y="183424"/>
                </a:lnTo>
                <a:lnTo>
                  <a:pt x="108002" y="14742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6258547" y="2326336"/>
            <a:ext cx="161384" cy="272747"/>
          </a:xfrm>
          <a:custGeom>
            <a:avLst/>
            <a:gdLst/>
            <a:ahLst/>
            <a:cxnLst/>
            <a:rect l="l" t="t" r="r" b="b"/>
            <a:pathLst>
              <a:path w="108585" h="183514">
                <a:moveTo>
                  <a:pt x="0" y="183424"/>
                </a:moveTo>
                <a:lnTo>
                  <a:pt x="72000" y="183424"/>
                </a:lnTo>
                <a:lnTo>
                  <a:pt x="108002" y="147421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1834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6365556" y="2326336"/>
            <a:ext cx="53795" cy="272747"/>
          </a:xfrm>
          <a:custGeom>
            <a:avLst/>
            <a:gdLst/>
            <a:ahLst/>
            <a:cxnLst/>
            <a:rect l="l" t="t" r="r" b="b"/>
            <a:pathLst>
              <a:path w="36195" h="183514">
                <a:moveTo>
                  <a:pt x="0" y="183424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6258546" y="237984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6109264" y="2518415"/>
            <a:ext cx="161384" cy="230278"/>
          </a:xfrm>
          <a:custGeom>
            <a:avLst/>
            <a:gdLst/>
            <a:ahLst/>
            <a:cxnLst/>
            <a:rect l="l" t="t" r="r" b="b"/>
            <a:pathLst>
              <a:path w="108585" h="154939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54628"/>
                </a:lnTo>
                <a:lnTo>
                  <a:pt x="71998" y="154628"/>
                </a:lnTo>
                <a:lnTo>
                  <a:pt x="108002" y="1186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6109264" y="2518415"/>
            <a:ext cx="161384" cy="230278"/>
          </a:xfrm>
          <a:custGeom>
            <a:avLst/>
            <a:gdLst/>
            <a:ahLst/>
            <a:cxnLst/>
            <a:rect l="l" t="t" r="r" b="b"/>
            <a:pathLst>
              <a:path w="108585" h="154939">
                <a:moveTo>
                  <a:pt x="0" y="154628"/>
                </a:moveTo>
                <a:lnTo>
                  <a:pt x="71998" y="154628"/>
                </a:lnTo>
                <a:lnTo>
                  <a:pt x="108002" y="11862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546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6216272" y="2518415"/>
            <a:ext cx="53795" cy="230278"/>
          </a:xfrm>
          <a:custGeom>
            <a:avLst/>
            <a:gdLst/>
            <a:ahLst/>
            <a:cxnLst/>
            <a:rect l="l" t="t" r="r" b="b"/>
            <a:pathLst>
              <a:path w="36195" h="154939">
                <a:moveTo>
                  <a:pt x="0" y="154628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6109264" y="257192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5508371" y="2791693"/>
            <a:ext cx="615887" cy="557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3328065" y="1977521"/>
            <a:ext cx="317322" cy="3266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3178783" y="2340955"/>
            <a:ext cx="168038" cy="1124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3029498" y="2493617"/>
            <a:ext cx="168038" cy="1090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2880216" y="2656771"/>
            <a:ext cx="168038" cy="95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2734693" y="2814868"/>
            <a:ext cx="161384" cy="83051"/>
          </a:xfrm>
          <a:custGeom>
            <a:avLst/>
            <a:gdLst/>
            <a:ahLst/>
            <a:cxnLst/>
            <a:rect l="l" t="t" r="r" b="b"/>
            <a:pathLst>
              <a:path w="108584" h="55880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55607"/>
                </a:lnTo>
                <a:lnTo>
                  <a:pt x="72000" y="55607"/>
                </a:lnTo>
                <a:lnTo>
                  <a:pt x="108002" y="19605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2734693" y="2814868"/>
            <a:ext cx="161384" cy="83051"/>
          </a:xfrm>
          <a:custGeom>
            <a:avLst/>
            <a:gdLst/>
            <a:ahLst/>
            <a:cxnLst/>
            <a:rect l="l" t="t" r="r" b="b"/>
            <a:pathLst>
              <a:path w="108584" h="55880">
                <a:moveTo>
                  <a:pt x="0" y="55607"/>
                </a:moveTo>
                <a:lnTo>
                  <a:pt x="72000" y="55607"/>
                </a:lnTo>
                <a:lnTo>
                  <a:pt x="108002" y="19605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556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2841703" y="2814868"/>
            <a:ext cx="53795" cy="83051"/>
          </a:xfrm>
          <a:custGeom>
            <a:avLst/>
            <a:gdLst/>
            <a:ahLst/>
            <a:cxnLst/>
            <a:rect l="l" t="t" r="r" b="b"/>
            <a:pathLst>
              <a:path w="36194" h="55880">
                <a:moveTo>
                  <a:pt x="0" y="55607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2734693" y="286837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2585401" y="2974512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108008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48637"/>
                </a:lnTo>
                <a:lnTo>
                  <a:pt x="72005" y="48637"/>
                </a:lnTo>
                <a:lnTo>
                  <a:pt x="108008" y="12633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2585401" y="2974512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0" y="48637"/>
                </a:moveTo>
                <a:lnTo>
                  <a:pt x="72005" y="48637"/>
                </a:lnTo>
                <a:lnTo>
                  <a:pt x="108008" y="12633"/>
                </a:lnTo>
                <a:lnTo>
                  <a:pt x="108008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486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2692417" y="2974512"/>
            <a:ext cx="53795" cy="72670"/>
          </a:xfrm>
          <a:custGeom>
            <a:avLst/>
            <a:gdLst/>
            <a:ahLst/>
            <a:cxnLst/>
            <a:rect l="l" t="t" r="r" b="b"/>
            <a:pathLst>
              <a:path w="36194" h="48894">
                <a:moveTo>
                  <a:pt x="0" y="48637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2585400" y="302802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2436136" y="3111533"/>
            <a:ext cx="161384" cy="84938"/>
          </a:xfrm>
          <a:custGeom>
            <a:avLst/>
            <a:gdLst/>
            <a:ahLst/>
            <a:cxnLst/>
            <a:rect l="l" t="t" r="r" b="b"/>
            <a:pathLst>
              <a:path w="108584" h="57150">
                <a:moveTo>
                  <a:pt x="108000" y="0"/>
                </a:moveTo>
                <a:lnTo>
                  <a:pt x="35991" y="0"/>
                </a:lnTo>
                <a:lnTo>
                  <a:pt x="0" y="36003"/>
                </a:lnTo>
                <a:lnTo>
                  <a:pt x="0" y="56888"/>
                </a:lnTo>
                <a:lnTo>
                  <a:pt x="71996" y="56888"/>
                </a:lnTo>
                <a:lnTo>
                  <a:pt x="108000" y="2088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2436136" y="3111533"/>
            <a:ext cx="161384" cy="84938"/>
          </a:xfrm>
          <a:custGeom>
            <a:avLst/>
            <a:gdLst/>
            <a:ahLst/>
            <a:cxnLst/>
            <a:rect l="l" t="t" r="r" b="b"/>
            <a:pathLst>
              <a:path w="108584" h="57150">
                <a:moveTo>
                  <a:pt x="0" y="56888"/>
                </a:moveTo>
                <a:lnTo>
                  <a:pt x="71996" y="56888"/>
                </a:lnTo>
                <a:lnTo>
                  <a:pt x="108000" y="20885"/>
                </a:lnTo>
                <a:lnTo>
                  <a:pt x="108000" y="0"/>
                </a:lnTo>
                <a:lnTo>
                  <a:pt x="35991" y="0"/>
                </a:lnTo>
                <a:lnTo>
                  <a:pt x="0" y="36003"/>
                </a:lnTo>
                <a:lnTo>
                  <a:pt x="0" y="5688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2543140" y="3111533"/>
            <a:ext cx="53795" cy="84938"/>
          </a:xfrm>
          <a:custGeom>
            <a:avLst/>
            <a:gdLst/>
            <a:ahLst/>
            <a:cxnLst/>
            <a:rect l="l" t="t" r="r" b="b"/>
            <a:pathLst>
              <a:path w="36194" h="57150">
                <a:moveTo>
                  <a:pt x="0" y="56888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2436136" y="316504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2283091" y="3249544"/>
            <a:ext cx="168035" cy="995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2067464" y="2904584"/>
            <a:ext cx="161384" cy="660633"/>
          </a:xfrm>
          <a:custGeom>
            <a:avLst/>
            <a:gdLst/>
            <a:ahLst/>
            <a:cxnLst/>
            <a:rect l="l" t="t" r="r" b="b"/>
            <a:pathLst>
              <a:path w="108584" h="444500">
                <a:moveTo>
                  <a:pt x="108000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444177"/>
                </a:lnTo>
                <a:lnTo>
                  <a:pt x="72008" y="444177"/>
                </a:lnTo>
                <a:lnTo>
                  <a:pt x="108000" y="40817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2067464" y="2904584"/>
            <a:ext cx="161384" cy="660633"/>
          </a:xfrm>
          <a:custGeom>
            <a:avLst/>
            <a:gdLst/>
            <a:ahLst/>
            <a:cxnLst/>
            <a:rect l="l" t="t" r="r" b="b"/>
            <a:pathLst>
              <a:path w="108584" h="444500">
                <a:moveTo>
                  <a:pt x="0" y="444177"/>
                </a:moveTo>
                <a:lnTo>
                  <a:pt x="72008" y="444177"/>
                </a:lnTo>
                <a:lnTo>
                  <a:pt x="108000" y="408175"/>
                </a:lnTo>
                <a:lnTo>
                  <a:pt x="108000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44417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2174487" y="2904584"/>
            <a:ext cx="53795" cy="660633"/>
          </a:xfrm>
          <a:custGeom>
            <a:avLst/>
            <a:gdLst/>
            <a:ahLst/>
            <a:cxnLst/>
            <a:rect l="l" t="t" r="r" b="b"/>
            <a:pathLst>
              <a:path w="36195" h="444500">
                <a:moveTo>
                  <a:pt x="0" y="444177"/>
                </a:moveTo>
                <a:lnTo>
                  <a:pt x="0" y="36002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2067464" y="295809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2490157" y="3494362"/>
            <a:ext cx="161384" cy="70782"/>
          </a:xfrm>
          <a:custGeom>
            <a:avLst/>
            <a:gdLst/>
            <a:ahLst/>
            <a:cxnLst/>
            <a:rect l="l" t="t" r="r" b="b"/>
            <a:pathLst>
              <a:path w="108584" h="47625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47351"/>
                </a:lnTo>
                <a:lnTo>
                  <a:pt x="71996" y="47351"/>
                </a:lnTo>
                <a:lnTo>
                  <a:pt x="108000" y="11349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2490157" y="3494362"/>
            <a:ext cx="161384" cy="70782"/>
          </a:xfrm>
          <a:custGeom>
            <a:avLst/>
            <a:gdLst/>
            <a:ahLst/>
            <a:cxnLst/>
            <a:rect l="l" t="t" r="r" b="b"/>
            <a:pathLst>
              <a:path w="108584" h="47625">
                <a:moveTo>
                  <a:pt x="0" y="47351"/>
                </a:moveTo>
                <a:lnTo>
                  <a:pt x="71996" y="47351"/>
                </a:lnTo>
                <a:lnTo>
                  <a:pt x="108000" y="11349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4735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597160" y="3494362"/>
            <a:ext cx="53795" cy="70782"/>
          </a:xfrm>
          <a:custGeom>
            <a:avLst/>
            <a:gdLst/>
            <a:ahLst/>
            <a:cxnLst/>
            <a:rect l="l" t="t" r="r" b="b"/>
            <a:pathLst>
              <a:path w="36194" h="47625">
                <a:moveTo>
                  <a:pt x="0" y="47351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2490156" y="354787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2787646" y="3493121"/>
            <a:ext cx="161384" cy="71726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8186"/>
                </a:lnTo>
                <a:lnTo>
                  <a:pt x="71998" y="48186"/>
                </a:lnTo>
                <a:lnTo>
                  <a:pt x="108002" y="1218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2787646" y="3493121"/>
            <a:ext cx="161384" cy="71726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0" y="48186"/>
                </a:moveTo>
                <a:lnTo>
                  <a:pt x="71998" y="48186"/>
                </a:lnTo>
                <a:lnTo>
                  <a:pt x="108002" y="1218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818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2894654" y="3493121"/>
            <a:ext cx="53795" cy="71726"/>
          </a:xfrm>
          <a:custGeom>
            <a:avLst/>
            <a:gdLst/>
            <a:ahLst/>
            <a:cxnLst/>
            <a:rect l="l" t="t" r="r" b="b"/>
            <a:pathLst>
              <a:path w="36194" h="48260">
                <a:moveTo>
                  <a:pt x="0" y="48186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2787646" y="354662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3085136" y="3503908"/>
            <a:ext cx="161384" cy="61345"/>
          </a:xfrm>
          <a:custGeom>
            <a:avLst/>
            <a:gdLst/>
            <a:ahLst/>
            <a:cxnLst/>
            <a:rect l="l" t="t" r="r" b="b"/>
            <a:pathLst>
              <a:path w="108584" h="41275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0929"/>
                </a:lnTo>
                <a:lnTo>
                  <a:pt x="72000" y="40929"/>
                </a:lnTo>
                <a:lnTo>
                  <a:pt x="108002" y="492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3085136" y="3503908"/>
            <a:ext cx="161384" cy="61345"/>
          </a:xfrm>
          <a:custGeom>
            <a:avLst/>
            <a:gdLst/>
            <a:ahLst/>
            <a:cxnLst/>
            <a:rect l="l" t="t" r="r" b="b"/>
            <a:pathLst>
              <a:path w="108584" h="41275">
                <a:moveTo>
                  <a:pt x="0" y="40929"/>
                </a:moveTo>
                <a:lnTo>
                  <a:pt x="72000" y="40929"/>
                </a:lnTo>
                <a:lnTo>
                  <a:pt x="108002" y="492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092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3192145" y="3503908"/>
            <a:ext cx="53795" cy="61345"/>
          </a:xfrm>
          <a:custGeom>
            <a:avLst/>
            <a:gdLst/>
            <a:ahLst/>
            <a:cxnLst/>
            <a:rect l="l" t="t" r="r" b="b"/>
            <a:pathLst>
              <a:path w="36194" h="41275">
                <a:moveTo>
                  <a:pt x="0" y="40929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/>
          <p:nvPr/>
        </p:nvSpPr>
        <p:spPr>
          <a:xfrm>
            <a:off x="3085136" y="355741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8" name="object 88"/>
          <p:cNvSpPr/>
          <p:nvPr/>
        </p:nvSpPr>
        <p:spPr>
          <a:xfrm>
            <a:off x="3382624" y="3492918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8323"/>
                </a:lnTo>
                <a:lnTo>
                  <a:pt x="72000" y="48323"/>
                </a:lnTo>
                <a:lnTo>
                  <a:pt x="108002" y="1232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9" name="object 89"/>
          <p:cNvSpPr/>
          <p:nvPr/>
        </p:nvSpPr>
        <p:spPr>
          <a:xfrm>
            <a:off x="3382624" y="3492918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0" y="48323"/>
                </a:moveTo>
                <a:lnTo>
                  <a:pt x="72000" y="48323"/>
                </a:lnTo>
                <a:lnTo>
                  <a:pt x="108002" y="1232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83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0" name="object 90"/>
          <p:cNvSpPr/>
          <p:nvPr/>
        </p:nvSpPr>
        <p:spPr>
          <a:xfrm>
            <a:off x="3489634" y="3492918"/>
            <a:ext cx="53795" cy="72670"/>
          </a:xfrm>
          <a:custGeom>
            <a:avLst/>
            <a:gdLst/>
            <a:ahLst/>
            <a:cxnLst/>
            <a:rect l="l" t="t" r="r" b="b"/>
            <a:pathLst>
              <a:path w="36194" h="48894">
                <a:moveTo>
                  <a:pt x="0" y="48323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1" name="object 91"/>
          <p:cNvSpPr/>
          <p:nvPr/>
        </p:nvSpPr>
        <p:spPr>
          <a:xfrm>
            <a:off x="3382625" y="3546425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2" name="object 92"/>
          <p:cNvSpPr/>
          <p:nvPr/>
        </p:nvSpPr>
        <p:spPr>
          <a:xfrm>
            <a:off x="3676354" y="3451355"/>
            <a:ext cx="168038" cy="117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3" name="object 93"/>
          <p:cNvSpPr/>
          <p:nvPr/>
        </p:nvSpPr>
        <p:spPr>
          <a:xfrm>
            <a:off x="3977603" y="3494470"/>
            <a:ext cx="161384" cy="70782"/>
          </a:xfrm>
          <a:custGeom>
            <a:avLst/>
            <a:gdLst/>
            <a:ahLst/>
            <a:cxnLst/>
            <a:rect l="l" t="t" r="r" b="b"/>
            <a:pathLst>
              <a:path w="108585" h="47625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7279"/>
                </a:lnTo>
                <a:lnTo>
                  <a:pt x="71998" y="47279"/>
                </a:lnTo>
                <a:lnTo>
                  <a:pt x="108002" y="1127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4" name="object 94"/>
          <p:cNvSpPr/>
          <p:nvPr/>
        </p:nvSpPr>
        <p:spPr>
          <a:xfrm>
            <a:off x="3977603" y="3494470"/>
            <a:ext cx="161384" cy="70782"/>
          </a:xfrm>
          <a:custGeom>
            <a:avLst/>
            <a:gdLst/>
            <a:ahLst/>
            <a:cxnLst/>
            <a:rect l="l" t="t" r="r" b="b"/>
            <a:pathLst>
              <a:path w="108585" h="47625">
                <a:moveTo>
                  <a:pt x="0" y="47279"/>
                </a:moveTo>
                <a:lnTo>
                  <a:pt x="71998" y="47279"/>
                </a:lnTo>
                <a:lnTo>
                  <a:pt x="108002" y="1127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727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5" name="object 95"/>
          <p:cNvSpPr/>
          <p:nvPr/>
        </p:nvSpPr>
        <p:spPr>
          <a:xfrm>
            <a:off x="4084611" y="3494470"/>
            <a:ext cx="53795" cy="70782"/>
          </a:xfrm>
          <a:custGeom>
            <a:avLst/>
            <a:gdLst/>
            <a:ahLst/>
            <a:cxnLst/>
            <a:rect l="l" t="t" r="r" b="b"/>
            <a:pathLst>
              <a:path w="36194" h="47625">
                <a:moveTo>
                  <a:pt x="0" y="47279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6" name="object 96"/>
          <p:cNvSpPr/>
          <p:nvPr/>
        </p:nvSpPr>
        <p:spPr>
          <a:xfrm>
            <a:off x="3977603" y="354797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7" name="object 97"/>
          <p:cNvSpPr/>
          <p:nvPr/>
        </p:nvSpPr>
        <p:spPr>
          <a:xfrm>
            <a:off x="4275093" y="3495742"/>
            <a:ext cx="161384" cy="69839"/>
          </a:xfrm>
          <a:custGeom>
            <a:avLst/>
            <a:gdLst/>
            <a:ahLst/>
            <a:cxnLst/>
            <a:rect l="l" t="t" r="r" b="b"/>
            <a:pathLst>
              <a:path w="108585" h="46989">
                <a:moveTo>
                  <a:pt x="108001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6423"/>
                </a:lnTo>
                <a:lnTo>
                  <a:pt x="71999" y="46423"/>
                </a:lnTo>
                <a:lnTo>
                  <a:pt x="108001" y="10421"/>
                </a:lnTo>
                <a:lnTo>
                  <a:pt x="108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8" name="object 98"/>
          <p:cNvSpPr/>
          <p:nvPr/>
        </p:nvSpPr>
        <p:spPr>
          <a:xfrm>
            <a:off x="4275093" y="3495742"/>
            <a:ext cx="161384" cy="69839"/>
          </a:xfrm>
          <a:custGeom>
            <a:avLst/>
            <a:gdLst/>
            <a:ahLst/>
            <a:cxnLst/>
            <a:rect l="l" t="t" r="r" b="b"/>
            <a:pathLst>
              <a:path w="108585" h="46989">
                <a:moveTo>
                  <a:pt x="0" y="46423"/>
                </a:moveTo>
                <a:lnTo>
                  <a:pt x="71999" y="46423"/>
                </a:lnTo>
                <a:lnTo>
                  <a:pt x="108001" y="10421"/>
                </a:lnTo>
                <a:lnTo>
                  <a:pt x="108001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64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9" name="object 99"/>
          <p:cNvSpPr/>
          <p:nvPr/>
        </p:nvSpPr>
        <p:spPr>
          <a:xfrm>
            <a:off x="4382101" y="3495742"/>
            <a:ext cx="53795" cy="69839"/>
          </a:xfrm>
          <a:custGeom>
            <a:avLst/>
            <a:gdLst/>
            <a:ahLst/>
            <a:cxnLst/>
            <a:rect l="l" t="t" r="r" b="b"/>
            <a:pathLst>
              <a:path w="36194" h="46989">
                <a:moveTo>
                  <a:pt x="0" y="46423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0" name="object 100"/>
          <p:cNvSpPr/>
          <p:nvPr/>
        </p:nvSpPr>
        <p:spPr>
          <a:xfrm>
            <a:off x="4275092" y="354925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1" name="object 101"/>
          <p:cNvSpPr/>
          <p:nvPr/>
        </p:nvSpPr>
        <p:spPr>
          <a:xfrm>
            <a:off x="4572580" y="3497644"/>
            <a:ext cx="161384" cy="67951"/>
          </a:xfrm>
          <a:custGeom>
            <a:avLst/>
            <a:gdLst/>
            <a:ahLst/>
            <a:cxnLst/>
            <a:rect l="l" t="t" r="r" b="b"/>
            <a:pathLst>
              <a:path w="108585" h="45719">
                <a:moveTo>
                  <a:pt x="108002" y="0"/>
                </a:moveTo>
                <a:lnTo>
                  <a:pt x="36002" y="0"/>
                </a:lnTo>
                <a:lnTo>
                  <a:pt x="0" y="36003"/>
                </a:lnTo>
                <a:lnTo>
                  <a:pt x="0" y="45143"/>
                </a:lnTo>
                <a:lnTo>
                  <a:pt x="71999" y="45143"/>
                </a:lnTo>
                <a:lnTo>
                  <a:pt x="108002" y="914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2" name="object 102"/>
          <p:cNvSpPr/>
          <p:nvPr/>
        </p:nvSpPr>
        <p:spPr>
          <a:xfrm>
            <a:off x="4572580" y="3497644"/>
            <a:ext cx="161384" cy="67951"/>
          </a:xfrm>
          <a:custGeom>
            <a:avLst/>
            <a:gdLst/>
            <a:ahLst/>
            <a:cxnLst/>
            <a:rect l="l" t="t" r="r" b="b"/>
            <a:pathLst>
              <a:path w="108585" h="45719">
                <a:moveTo>
                  <a:pt x="0" y="45143"/>
                </a:moveTo>
                <a:lnTo>
                  <a:pt x="71999" y="45143"/>
                </a:lnTo>
                <a:lnTo>
                  <a:pt x="108002" y="9141"/>
                </a:lnTo>
                <a:lnTo>
                  <a:pt x="108002" y="0"/>
                </a:lnTo>
                <a:lnTo>
                  <a:pt x="36002" y="0"/>
                </a:lnTo>
                <a:lnTo>
                  <a:pt x="0" y="36003"/>
                </a:lnTo>
                <a:lnTo>
                  <a:pt x="0" y="4514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3" name="object 103"/>
          <p:cNvSpPr/>
          <p:nvPr/>
        </p:nvSpPr>
        <p:spPr>
          <a:xfrm>
            <a:off x="4679590" y="3497644"/>
            <a:ext cx="53795" cy="67951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0" y="45143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4" name="object 104"/>
          <p:cNvSpPr/>
          <p:nvPr/>
        </p:nvSpPr>
        <p:spPr>
          <a:xfrm>
            <a:off x="4572580" y="355115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5" name="object 105"/>
          <p:cNvSpPr/>
          <p:nvPr/>
        </p:nvSpPr>
        <p:spPr>
          <a:xfrm>
            <a:off x="4870070" y="3493447"/>
            <a:ext cx="161384" cy="71726"/>
          </a:xfrm>
          <a:custGeom>
            <a:avLst/>
            <a:gdLst/>
            <a:ahLst/>
            <a:cxnLst/>
            <a:rect l="l" t="t" r="r" b="b"/>
            <a:pathLst>
              <a:path w="108585" h="4826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47966"/>
                </a:lnTo>
                <a:lnTo>
                  <a:pt x="72000" y="47966"/>
                </a:lnTo>
                <a:lnTo>
                  <a:pt x="108002" y="1196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6" name="object 106"/>
          <p:cNvSpPr/>
          <p:nvPr/>
        </p:nvSpPr>
        <p:spPr>
          <a:xfrm>
            <a:off x="4870070" y="3493447"/>
            <a:ext cx="161384" cy="71726"/>
          </a:xfrm>
          <a:custGeom>
            <a:avLst/>
            <a:gdLst/>
            <a:ahLst/>
            <a:cxnLst/>
            <a:rect l="l" t="t" r="r" b="b"/>
            <a:pathLst>
              <a:path w="108585" h="48260">
                <a:moveTo>
                  <a:pt x="0" y="47966"/>
                </a:moveTo>
                <a:lnTo>
                  <a:pt x="72000" y="47966"/>
                </a:lnTo>
                <a:lnTo>
                  <a:pt x="108002" y="1196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4796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7" name="object 107"/>
          <p:cNvSpPr/>
          <p:nvPr/>
        </p:nvSpPr>
        <p:spPr>
          <a:xfrm>
            <a:off x="4977079" y="3493447"/>
            <a:ext cx="53795" cy="71726"/>
          </a:xfrm>
          <a:custGeom>
            <a:avLst/>
            <a:gdLst/>
            <a:ahLst/>
            <a:cxnLst/>
            <a:rect l="l" t="t" r="r" b="b"/>
            <a:pathLst>
              <a:path w="36194" h="48260">
                <a:moveTo>
                  <a:pt x="0" y="47966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8" name="object 108"/>
          <p:cNvSpPr/>
          <p:nvPr/>
        </p:nvSpPr>
        <p:spPr>
          <a:xfrm>
            <a:off x="4870070" y="354695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9" name="object 109"/>
          <p:cNvSpPr/>
          <p:nvPr/>
        </p:nvSpPr>
        <p:spPr>
          <a:xfrm>
            <a:off x="5288998" y="3436310"/>
            <a:ext cx="168038" cy="1321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0" name="object 110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4</a:t>
            </a:r>
            <a:endParaRPr sz="1487"/>
          </a:p>
        </p:txBody>
      </p:sp>
      <p:sp>
        <p:nvSpPr>
          <p:cNvPr id="111" name="Google Shape;216;p13">
            <a:extLst>
              <a:ext uri="{FF2B5EF4-FFF2-40B4-BE49-F238E27FC236}">
                <a16:creationId xmlns:a16="http://schemas.microsoft.com/office/drawing/2014/main" id="{AB6B0127-C18E-47D2-A7A7-D292A9E603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9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823911"/>
            <a:ext cx="168038" cy="11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834174"/>
            <a:ext cx="168040" cy="101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20660" y="1854671"/>
            <a:ext cx="161384" cy="77387"/>
          </a:xfrm>
          <a:custGeom>
            <a:avLst/>
            <a:gdLst/>
            <a:ahLst/>
            <a:cxnLst/>
            <a:rect l="l" t="t" r="r" b="b"/>
            <a:pathLst>
              <a:path w="108585" h="52069">
                <a:moveTo>
                  <a:pt x="108002" y="0"/>
                </a:moveTo>
                <a:lnTo>
                  <a:pt x="36002" y="0"/>
                </a:lnTo>
                <a:lnTo>
                  <a:pt x="0" y="36003"/>
                </a:lnTo>
                <a:lnTo>
                  <a:pt x="0" y="51845"/>
                </a:lnTo>
                <a:lnTo>
                  <a:pt x="71999" y="51845"/>
                </a:lnTo>
                <a:lnTo>
                  <a:pt x="108002" y="1584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420660" y="1854671"/>
            <a:ext cx="161384" cy="77387"/>
          </a:xfrm>
          <a:custGeom>
            <a:avLst/>
            <a:gdLst/>
            <a:ahLst/>
            <a:cxnLst/>
            <a:rect l="l" t="t" r="r" b="b"/>
            <a:pathLst>
              <a:path w="108585" h="52069">
                <a:moveTo>
                  <a:pt x="0" y="51845"/>
                </a:moveTo>
                <a:lnTo>
                  <a:pt x="71999" y="51845"/>
                </a:lnTo>
                <a:lnTo>
                  <a:pt x="108002" y="15843"/>
                </a:lnTo>
                <a:lnTo>
                  <a:pt x="108002" y="0"/>
                </a:lnTo>
                <a:lnTo>
                  <a:pt x="36002" y="0"/>
                </a:lnTo>
                <a:lnTo>
                  <a:pt x="0" y="36003"/>
                </a:lnTo>
                <a:lnTo>
                  <a:pt x="0" y="518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4527667" y="1854671"/>
            <a:ext cx="53795" cy="77387"/>
          </a:xfrm>
          <a:custGeom>
            <a:avLst/>
            <a:gdLst/>
            <a:ahLst/>
            <a:cxnLst/>
            <a:rect l="l" t="t" r="r" b="b"/>
            <a:pathLst>
              <a:path w="36194" h="52069">
                <a:moveTo>
                  <a:pt x="0" y="51845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4420659" y="190817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4714389" y="1815797"/>
            <a:ext cx="168038" cy="119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011878" y="1777089"/>
            <a:ext cx="168038" cy="158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5309366" y="1777571"/>
            <a:ext cx="168038" cy="157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5606854" y="1761921"/>
            <a:ext cx="168038" cy="173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5904344" y="1734228"/>
            <a:ext cx="168040" cy="201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201835" y="1698844"/>
            <a:ext cx="168038" cy="236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503086" y="1673179"/>
            <a:ext cx="161384" cy="258591"/>
          </a:xfrm>
          <a:custGeom>
            <a:avLst/>
            <a:gdLst/>
            <a:ahLst/>
            <a:cxnLst/>
            <a:rect l="l" t="t" r="r" b="b"/>
            <a:pathLst>
              <a:path w="108585" h="173990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73959"/>
                </a:lnTo>
                <a:lnTo>
                  <a:pt x="71996" y="173959"/>
                </a:lnTo>
                <a:lnTo>
                  <a:pt x="108000" y="137957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503086" y="1673179"/>
            <a:ext cx="161384" cy="258591"/>
          </a:xfrm>
          <a:custGeom>
            <a:avLst/>
            <a:gdLst/>
            <a:ahLst/>
            <a:cxnLst/>
            <a:rect l="l" t="t" r="r" b="b"/>
            <a:pathLst>
              <a:path w="108585" h="173990">
                <a:moveTo>
                  <a:pt x="0" y="173959"/>
                </a:moveTo>
                <a:lnTo>
                  <a:pt x="71996" y="173959"/>
                </a:lnTo>
                <a:lnTo>
                  <a:pt x="108000" y="137957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7395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6610090" y="1673179"/>
            <a:ext cx="53795" cy="258591"/>
          </a:xfrm>
          <a:custGeom>
            <a:avLst/>
            <a:gdLst/>
            <a:ahLst/>
            <a:cxnLst/>
            <a:rect l="l" t="t" r="r" b="b"/>
            <a:pathLst>
              <a:path w="36195" h="173990">
                <a:moveTo>
                  <a:pt x="0" y="173959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6503086" y="172668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6706392" y="1812364"/>
            <a:ext cx="161384" cy="338810"/>
          </a:xfrm>
          <a:custGeom>
            <a:avLst/>
            <a:gdLst/>
            <a:ahLst/>
            <a:cxnLst/>
            <a:rect l="l" t="t" r="r" b="b"/>
            <a:pathLst>
              <a:path w="108585" h="227965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227914"/>
                </a:lnTo>
                <a:lnTo>
                  <a:pt x="72008" y="227914"/>
                </a:lnTo>
                <a:lnTo>
                  <a:pt x="108000" y="19191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6706392" y="1812364"/>
            <a:ext cx="161384" cy="338810"/>
          </a:xfrm>
          <a:custGeom>
            <a:avLst/>
            <a:gdLst/>
            <a:ahLst/>
            <a:cxnLst/>
            <a:rect l="l" t="t" r="r" b="b"/>
            <a:pathLst>
              <a:path w="108585" h="227965">
                <a:moveTo>
                  <a:pt x="0" y="227914"/>
                </a:moveTo>
                <a:lnTo>
                  <a:pt x="72008" y="227914"/>
                </a:lnTo>
                <a:lnTo>
                  <a:pt x="108000" y="191912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22791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6813415" y="1812364"/>
            <a:ext cx="53795" cy="338810"/>
          </a:xfrm>
          <a:custGeom>
            <a:avLst/>
            <a:gdLst/>
            <a:ahLst/>
            <a:cxnLst/>
            <a:rect l="l" t="t" r="r" b="b"/>
            <a:pathLst>
              <a:path w="36195" h="227965">
                <a:moveTo>
                  <a:pt x="0" y="227914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6706391" y="186587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6557108" y="1938592"/>
            <a:ext cx="161384" cy="362405"/>
          </a:xfrm>
          <a:custGeom>
            <a:avLst/>
            <a:gdLst/>
            <a:ahLst/>
            <a:cxnLst/>
            <a:rect l="l" t="t" r="r" b="b"/>
            <a:pathLst>
              <a:path w="108585" h="243840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243427"/>
                </a:lnTo>
                <a:lnTo>
                  <a:pt x="72008" y="243427"/>
                </a:lnTo>
                <a:lnTo>
                  <a:pt x="108000" y="207424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557108" y="1938592"/>
            <a:ext cx="161384" cy="362405"/>
          </a:xfrm>
          <a:custGeom>
            <a:avLst/>
            <a:gdLst/>
            <a:ahLst/>
            <a:cxnLst/>
            <a:rect l="l" t="t" r="r" b="b"/>
            <a:pathLst>
              <a:path w="108585" h="243840">
                <a:moveTo>
                  <a:pt x="0" y="243427"/>
                </a:moveTo>
                <a:lnTo>
                  <a:pt x="72008" y="243427"/>
                </a:lnTo>
                <a:lnTo>
                  <a:pt x="108000" y="207424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24342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6664129" y="1938592"/>
            <a:ext cx="53795" cy="362405"/>
          </a:xfrm>
          <a:custGeom>
            <a:avLst/>
            <a:gdLst/>
            <a:ahLst/>
            <a:cxnLst/>
            <a:rect l="l" t="t" r="r" b="b"/>
            <a:pathLst>
              <a:path w="36195" h="243840">
                <a:moveTo>
                  <a:pt x="0" y="243427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557108" y="199209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407830" y="2097067"/>
            <a:ext cx="161384" cy="352967"/>
          </a:xfrm>
          <a:custGeom>
            <a:avLst/>
            <a:gdLst/>
            <a:ahLst/>
            <a:cxnLst/>
            <a:rect l="l" t="t" r="r" b="b"/>
            <a:pathLst>
              <a:path w="108585" h="237489">
                <a:moveTo>
                  <a:pt x="107995" y="0"/>
                </a:moveTo>
                <a:lnTo>
                  <a:pt x="35999" y="0"/>
                </a:lnTo>
                <a:lnTo>
                  <a:pt x="0" y="36001"/>
                </a:lnTo>
                <a:lnTo>
                  <a:pt x="0" y="237241"/>
                </a:lnTo>
                <a:lnTo>
                  <a:pt x="72003" y="237241"/>
                </a:lnTo>
                <a:lnTo>
                  <a:pt x="107995" y="201239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407830" y="2097067"/>
            <a:ext cx="161384" cy="352967"/>
          </a:xfrm>
          <a:custGeom>
            <a:avLst/>
            <a:gdLst/>
            <a:ahLst/>
            <a:cxnLst/>
            <a:rect l="l" t="t" r="r" b="b"/>
            <a:pathLst>
              <a:path w="108585" h="237489">
                <a:moveTo>
                  <a:pt x="0" y="237241"/>
                </a:moveTo>
                <a:lnTo>
                  <a:pt x="72003" y="237241"/>
                </a:lnTo>
                <a:lnTo>
                  <a:pt x="107995" y="201239"/>
                </a:lnTo>
                <a:lnTo>
                  <a:pt x="107995" y="0"/>
                </a:lnTo>
                <a:lnTo>
                  <a:pt x="35999" y="0"/>
                </a:lnTo>
                <a:lnTo>
                  <a:pt x="0" y="36001"/>
                </a:lnTo>
                <a:lnTo>
                  <a:pt x="0" y="23724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514846" y="2097067"/>
            <a:ext cx="53795" cy="352967"/>
          </a:xfrm>
          <a:custGeom>
            <a:avLst/>
            <a:gdLst/>
            <a:ahLst/>
            <a:cxnLst/>
            <a:rect l="l" t="t" r="r" b="b"/>
            <a:pathLst>
              <a:path w="36195" h="237489">
                <a:moveTo>
                  <a:pt x="0" y="237241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407830" y="215057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258547" y="2216036"/>
            <a:ext cx="161384" cy="383168"/>
          </a:xfrm>
          <a:custGeom>
            <a:avLst/>
            <a:gdLst/>
            <a:ahLst/>
            <a:cxnLst/>
            <a:rect l="l" t="t" r="r" b="b"/>
            <a:pathLst>
              <a:path w="108585" h="257810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257638"/>
                </a:lnTo>
                <a:lnTo>
                  <a:pt x="72000" y="257638"/>
                </a:lnTo>
                <a:lnTo>
                  <a:pt x="108002" y="221635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258547" y="2216036"/>
            <a:ext cx="161384" cy="383168"/>
          </a:xfrm>
          <a:custGeom>
            <a:avLst/>
            <a:gdLst/>
            <a:ahLst/>
            <a:cxnLst/>
            <a:rect l="l" t="t" r="r" b="b"/>
            <a:pathLst>
              <a:path w="108585" h="257810">
                <a:moveTo>
                  <a:pt x="0" y="257638"/>
                </a:moveTo>
                <a:lnTo>
                  <a:pt x="72000" y="257638"/>
                </a:lnTo>
                <a:lnTo>
                  <a:pt x="108002" y="221635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25763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6365556" y="2216036"/>
            <a:ext cx="53795" cy="383168"/>
          </a:xfrm>
          <a:custGeom>
            <a:avLst/>
            <a:gdLst/>
            <a:ahLst/>
            <a:cxnLst/>
            <a:rect l="l" t="t" r="r" b="b"/>
            <a:pathLst>
              <a:path w="36195" h="257810">
                <a:moveTo>
                  <a:pt x="0" y="257638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6258546" y="226954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6109264" y="2369727"/>
            <a:ext cx="161384" cy="379392"/>
          </a:xfrm>
          <a:custGeom>
            <a:avLst/>
            <a:gdLst/>
            <a:ahLst/>
            <a:cxnLst/>
            <a:rect l="l" t="t" r="r" b="b"/>
            <a:pathLst>
              <a:path w="108585" h="255269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254671"/>
                </a:lnTo>
                <a:lnTo>
                  <a:pt x="71998" y="254671"/>
                </a:lnTo>
                <a:lnTo>
                  <a:pt x="108002" y="21866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6109264" y="2369727"/>
            <a:ext cx="161384" cy="379392"/>
          </a:xfrm>
          <a:custGeom>
            <a:avLst/>
            <a:gdLst/>
            <a:ahLst/>
            <a:cxnLst/>
            <a:rect l="l" t="t" r="r" b="b"/>
            <a:pathLst>
              <a:path w="108585" h="255269">
                <a:moveTo>
                  <a:pt x="0" y="254671"/>
                </a:moveTo>
                <a:lnTo>
                  <a:pt x="71998" y="254671"/>
                </a:lnTo>
                <a:lnTo>
                  <a:pt x="108002" y="218669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2546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6216272" y="2369727"/>
            <a:ext cx="53795" cy="379392"/>
          </a:xfrm>
          <a:custGeom>
            <a:avLst/>
            <a:gdLst/>
            <a:ahLst/>
            <a:cxnLst/>
            <a:rect l="l" t="t" r="r" b="b"/>
            <a:pathLst>
              <a:path w="36195" h="255269">
                <a:moveTo>
                  <a:pt x="0" y="254671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6109264" y="242323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5508371" y="2709748"/>
            <a:ext cx="615887" cy="6393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3477349" y="2056738"/>
            <a:ext cx="168038" cy="981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3328065" y="2196233"/>
            <a:ext cx="168040" cy="1079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3182543" y="2368691"/>
            <a:ext cx="161384" cy="81164"/>
          </a:xfrm>
          <a:custGeom>
            <a:avLst/>
            <a:gdLst/>
            <a:ahLst/>
            <a:cxnLst/>
            <a:rect l="l" t="t" r="r" b="b"/>
            <a:pathLst>
              <a:path w="108584" h="5461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54481"/>
                </a:lnTo>
                <a:lnTo>
                  <a:pt x="71998" y="54481"/>
                </a:lnTo>
                <a:lnTo>
                  <a:pt x="108002" y="1847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3182543" y="2368691"/>
            <a:ext cx="161384" cy="81164"/>
          </a:xfrm>
          <a:custGeom>
            <a:avLst/>
            <a:gdLst/>
            <a:ahLst/>
            <a:cxnLst/>
            <a:rect l="l" t="t" r="r" b="b"/>
            <a:pathLst>
              <a:path w="108584" h="54610">
                <a:moveTo>
                  <a:pt x="0" y="54481"/>
                </a:moveTo>
                <a:lnTo>
                  <a:pt x="71998" y="54481"/>
                </a:lnTo>
                <a:lnTo>
                  <a:pt x="108002" y="18479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5448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3289551" y="2368691"/>
            <a:ext cx="53795" cy="81164"/>
          </a:xfrm>
          <a:custGeom>
            <a:avLst/>
            <a:gdLst/>
            <a:ahLst/>
            <a:cxnLst/>
            <a:rect l="l" t="t" r="r" b="b"/>
            <a:pathLst>
              <a:path w="36194" h="54610">
                <a:moveTo>
                  <a:pt x="0" y="54481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3182543" y="242220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3029498" y="2497584"/>
            <a:ext cx="168038" cy="1051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2880216" y="2657587"/>
            <a:ext cx="168038" cy="944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2730932" y="2799768"/>
            <a:ext cx="168038" cy="101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2432374" y="2965224"/>
            <a:ext cx="317312" cy="2346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2283091" y="3236465"/>
            <a:ext cx="168035" cy="112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2067464" y="2706348"/>
            <a:ext cx="161384" cy="858823"/>
          </a:xfrm>
          <a:custGeom>
            <a:avLst/>
            <a:gdLst/>
            <a:ahLst/>
            <a:cxnLst/>
            <a:rect l="l" t="t" r="r" b="b"/>
            <a:pathLst>
              <a:path w="108584" h="577850">
                <a:moveTo>
                  <a:pt x="108000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577558"/>
                </a:lnTo>
                <a:lnTo>
                  <a:pt x="72008" y="577558"/>
                </a:lnTo>
                <a:lnTo>
                  <a:pt x="108000" y="541556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2067464" y="2706348"/>
            <a:ext cx="161384" cy="858823"/>
          </a:xfrm>
          <a:custGeom>
            <a:avLst/>
            <a:gdLst/>
            <a:ahLst/>
            <a:cxnLst/>
            <a:rect l="l" t="t" r="r" b="b"/>
            <a:pathLst>
              <a:path w="108584" h="577850">
                <a:moveTo>
                  <a:pt x="0" y="577558"/>
                </a:moveTo>
                <a:lnTo>
                  <a:pt x="72008" y="577558"/>
                </a:lnTo>
                <a:lnTo>
                  <a:pt x="108000" y="541556"/>
                </a:lnTo>
                <a:lnTo>
                  <a:pt x="108000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57755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2174487" y="2706348"/>
            <a:ext cx="53795" cy="858823"/>
          </a:xfrm>
          <a:custGeom>
            <a:avLst/>
            <a:gdLst/>
            <a:ahLst/>
            <a:cxnLst/>
            <a:rect l="l" t="t" r="r" b="b"/>
            <a:pathLst>
              <a:path w="36195" h="577850">
                <a:moveTo>
                  <a:pt x="0" y="577558"/>
                </a:moveTo>
                <a:lnTo>
                  <a:pt x="0" y="36002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2067464" y="275985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2486397" y="3474044"/>
            <a:ext cx="168035" cy="944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2783887" y="3467799"/>
            <a:ext cx="168038" cy="1006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3085136" y="3492558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48566"/>
                </a:lnTo>
                <a:lnTo>
                  <a:pt x="72000" y="48566"/>
                </a:lnTo>
                <a:lnTo>
                  <a:pt x="108002" y="1256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3085136" y="3492558"/>
            <a:ext cx="161384" cy="72670"/>
          </a:xfrm>
          <a:custGeom>
            <a:avLst/>
            <a:gdLst/>
            <a:ahLst/>
            <a:cxnLst/>
            <a:rect l="l" t="t" r="r" b="b"/>
            <a:pathLst>
              <a:path w="108584" h="48894">
                <a:moveTo>
                  <a:pt x="0" y="48566"/>
                </a:moveTo>
                <a:lnTo>
                  <a:pt x="72000" y="48566"/>
                </a:lnTo>
                <a:lnTo>
                  <a:pt x="108002" y="1256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4856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3192145" y="3492558"/>
            <a:ext cx="53795" cy="72670"/>
          </a:xfrm>
          <a:custGeom>
            <a:avLst/>
            <a:gdLst/>
            <a:ahLst/>
            <a:cxnLst/>
            <a:rect l="l" t="t" r="r" b="b"/>
            <a:pathLst>
              <a:path w="36194" h="48894">
                <a:moveTo>
                  <a:pt x="0" y="48566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3085136" y="3546065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3378864" y="3444652"/>
            <a:ext cx="168038" cy="1238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3676354" y="3362659"/>
            <a:ext cx="168038" cy="2058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3973844" y="3400867"/>
            <a:ext cx="168038" cy="1676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4271331" y="3375945"/>
            <a:ext cx="168037" cy="1925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4568821" y="3369412"/>
            <a:ext cx="168038" cy="1990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4866310" y="3322925"/>
            <a:ext cx="168038" cy="2455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5288998" y="3234800"/>
            <a:ext cx="168038" cy="3336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5</a:t>
            </a:r>
            <a:endParaRPr sz="1487"/>
          </a:p>
        </p:txBody>
      </p:sp>
      <p:sp>
        <p:nvSpPr>
          <p:cNvPr id="72" name="Google Shape;216;p13">
            <a:extLst>
              <a:ext uri="{FF2B5EF4-FFF2-40B4-BE49-F238E27FC236}">
                <a16:creationId xmlns:a16="http://schemas.microsoft.com/office/drawing/2014/main" id="{33ADC6B9-77B5-4DA3-9F69-4327945981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07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805860"/>
            <a:ext cx="168038" cy="129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827741"/>
            <a:ext cx="168040" cy="107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20660" y="1855446"/>
            <a:ext cx="161384" cy="76445"/>
          </a:xfrm>
          <a:custGeom>
            <a:avLst/>
            <a:gdLst/>
            <a:ahLst/>
            <a:cxnLst/>
            <a:rect l="l" t="t" r="r" b="b"/>
            <a:pathLst>
              <a:path w="108585" h="51434">
                <a:moveTo>
                  <a:pt x="108002" y="0"/>
                </a:moveTo>
                <a:lnTo>
                  <a:pt x="36002" y="0"/>
                </a:lnTo>
                <a:lnTo>
                  <a:pt x="0" y="36003"/>
                </a:lnTo>
                <a:lnTo>
                  <a:pt x="0" y="51323"/>
                </a:lnTo>
                <a:lnTo>
                  <a:pt x="71999" y="51323"/>
                </a:lnTo>
                <a:lnTo>
                  <a:pt x="108002" y="1532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420660" y="1855446"/>
            <a:ext cx="161384" cy="76445"/>
          </a:xfrm>
          <a:custGeom>
            <a:avLst/>
            <a:gdLst/>
            <a:ahLst/>
            <a:cxnLst/>
            <a:rect l="l" t="t" r="r" b="b"/>
            <a:pathLst>
              <a:path w="108585" h="51434">
                <a:moveTo>
                  <a:pt x="0" y="51323"/>
                </a:moveTo>
                <a:lnTo>
                  <a:pt x="71999" y="51323"/>
                </a:lnTo>
                <a:lnTo>
                  <a:pt x="108002" y="15321"/>
                </a:lnTo>
                <a:lnTo>
                  <a:pt x="108002" y="0"/>
                </a:lnTo>
                <a:lnTo>
                  <a:pt x="36002" y="0"/>
                </a:lnTo>
                <a:lnTo>
                  <a:pt x="0" y="36003"/>
                </a:lnTo>
                <a:lnTo>
                  <a:pt x="0" y="513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4527667" y="1855446"/>
            <a:ext cx="53795" cy="76445"/>
          </a:xfrm>
          <a:custGeom>
            <a:avLst/>
            <a:gdLst/>
            <a:ahLst/>
            <a:cxnLst/>
            <a:rect l="l" t="t" r="r" b="b"/>
            <a:pathLst>
              <a:path w="36194" h="51434">
                <a:moveTo>
                  <a:pt x="0" y="51323"/>
                </a:moveTo>
                <a:lnTo>
                  <a:pt x="0" y="36003"/>
                </a:lnTo>
                <a:lnTo>
                  <a:pt x="36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4420659" y="190895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4714389" y="1835168"/>
            <a:ext cx="168038" cy="10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011878" y="1808081"/>
            <a:ext cx="168038" cy="127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5309366" y="1827741"/>
            <a:ext cx="168038" cy="107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5606854" y="1832793"/>
            <a:ext cx="168038" cy="1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5904344" y="1829045"/>
            <a:ext cx="168040" cy="106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201835" y="1819960"/>
            <a:ext cx="168038" cy="1155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499327" y="1815999"/>
            <a:ext cx="168035" cy="119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706392" y="2010763"/>
            <a:ext cx="161384" cy="140621"/>
          </a:xfrm>
          <a:custGeom>
            <a:avLst/>
            <a:gdLst/>
            <a:ahLst/>
            <a:cxnLst/>
            <a:rect l="l" t="t" r="r" b="b"/>
            <a:pathLst>
              <a:path w="108585" h="94615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94423"/>
                </a:lnTo>
                <a:lnTo>
                  <a:pt x="72008" y="94423"/>
                </a:lnTo>
                <a:lnTo>
                  <a:pt x="108000" y="58421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6706392" y="2010763"/>
            <a:ext cx="161384" cy="140621"/>
          </a:xfrm>
          <a:custGeom>
            <a:avLst/>
            <a:gdLst/>
            <a:ahLst/>
            <a:cxnLst/>
            <a:rect l="l" t="t" r="r" b="b"/>
            <a:pathLst>
              <a:path w="108585" h="94615">
                <a:moveTo>
                  <a:pt x="0" y="94423"/>
                </a:moveTo>
                <a:lnTo>
                  <a:pt x="72008" y="94423"/>
                </a:lnTo>
                <a:lnTo>
                  <a:pt x="108000" y="58421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944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6813415" y="2010763"/>
            <a:ext cx="53795" cy="140621"/>
          </a:xfrm>
          <a:custGeom>
            <a:avLst/>
            <a:gdLst/>
            <a:ahLst/>
            <a:cxnLst/>
            <a:rect l="l" t="t" r="r" b="b"/>
            <a:pathLst>
              <a:path w="36195" h="94615">
                <a:moveTo>
                  <a:pt x="0" y="94423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6706391" y="206427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6557108" y="2148143"/>
            <a:ext cx="161384" cy="152889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02433"/>
                </a:lnTo>
                <a:lnTo>
                  <a:pt x="72008" y="102433"/>
                </a:lnTo>
                <a:lnTo>
                  <a:pt x="108000" y="66429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6557108" y="2148143"/>
            <a:ext cx="161384" cy="152889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0" y="102433"/>
                </a:moveTo>
                <a:lnTo>
                  <a:pt x="72008" y="102433"/>
                </a:lnTo>
                <a:lnTo>
                  <a:pt x="108000" y="66429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024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6664129" y="2148143"/>
            <a:ext cx="53795" cy="152889"/>
          </a:xfrm>
          <a:custGeom>
            <a:avLst/>
            <a:gdLst/>
            <a:ahLst/>
            <a:cxnLst/>
            <a:rect l="l" t="t" r="r" b="b"/>
            <a:pathLst>
              <a:path w="36195" h="102869">
                <a:moveTo>
                  <a:pt x="0" y="102433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6557108" y="220165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407830" y="2287123"/>
            <a:ext cx="161384" cy="163271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107995" y="0"/>
                </a:moveTo>
                <a:lnTo>
                  <a:pt x="35999" y="0"/>
                </a:lnTo>
                <a:lnTo>
                  <a:pt x="0" y="36003"/>
                </a:lnTo>
                <a:lnTo>
                  <a:pt x="0" y="109364"/>
                </a:lnTo>
                <a:lnTo>
                  <a:pt x="72003" y="109364"/>
                </a:lnTo>
                <a:lnTo>
                  <a:pt x="107995" y="73362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6407830" y="2287123"/>
            <a:ext cx="161384" cy="163271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0" y="109364"/>
                </a:moveTo>
                <a:lnTo>
                  <a:pt x="72003" y="109364"/>
                </a:lnTo>
                <a:lnTo>
                  <a:pt x="107995" y="73362"/>
                </a:lnTo>
                <a:lnTo>
                  <a:pt x="107995" y="0"/>
                </a:lnTo>
                <a:lnTo>
                  <a:pt x="35999" y="0"/>
                </a:lnTo>
                <a:lnTo>
                  <a:pt x="0" y="36003"/>
                </a:lnTo>
                <a:lnTo>
                  <a:pt x="0" y="10936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514846" y="2287123"/>
            <a:ext cx="53795" cy="163271"/>
          </a:xfrm>
          <a:custGeom>
            <a:avLst/>
            <a:gdLst/>
            <a:ahLst/>
            <a:cxnLst/>
            <a:rect l="l" t="t" r="r" b="b"/>
            <a:pathLst>
              <a:path w="36195" h="109855">
                <a:moveTo>
                  <a:pt x="0" y="109364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407830" y="234063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258547" y="2412460"/>
            <a:ext cx="161384" cy="186865"/>
          </a:xfrm>
          <a:custGeom>
            <a:avLst/>
            <a:gdLst/>
            <a:ahLst/>
            <a:cxnLst/>
            <a:rect l="l" t="t" r="r" b="b"/>
            <a:pathLst>
              <a:path w="108585" h="125730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125476"/>
                </a:lnTo>
                <a:lnTo>
                  <a:pt x="72000" y="125476"/>
                </a:lnTo>
                <a:lnTo>
                  <a:pt x="108002" y="8947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258547" y="2412460"/>
            <a:ext cx="161384" cy="186865"/>
          </a:xfrm>
          <a:custGeom>
            <a:avLst/>
            <a:gdLst/>
            <a:ahLst/>
            <a:cxnLst/>
            <a:rect l="l" t="t" r="r" b="b"/>
            <a:pathLst>
              <a:path w="108585" h="125730">
                <a:moveTo>
                  <a:pt x="0" y="125476"/>
                </a:moveTo>
                <a:lnTo>
                  <a:pt x="72000" y="125476"/>
                </a:lnTo>
                <a:lnTo>
                  <a:pt x="108002" y="89474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12547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365556" y="2412460"/>
            <a:ext cx="53795" cy="186865"/>
          </a:xfrm>
          <a:custGeom>
            <a:avLst/>
            <a:gdLst/>
            <a:ahLst/>
            <a:cxnLst/>
            <a:rect l="l" t="t" r="r" b="b"/>
            <a:pathLst>
              <a:path w="36195" h="125730">
                <a:moveTo>
                  <a:pt x="0" y="125476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258546" y="246596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109264" y="2541464"/>
            <a:ext cx="161384" cy="207628"/>
          </a:xfrm>
          <a:custGeom>
            <a:avLst/>
            <a:gdLst/>
            <a:ahLst/>
            <a:cxnLst/>
            <a:rect l="l" t="t" r="r" b="b"/>
            <a:pathLst>
              <a:path w="108585" h="13970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39121"/>
                </a:lnTo>
                <a:lnTo>
                  <a:pt x="71998" y="139121"/>
                </a:lnTo>
                <a:lnTo>
                  <a:pt x="108002" y="10311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6109264" y="2541464"/>
            <a:ext cx="161384" cy="207628"/>
          </a:xfrm>
          <a:custGeom>
            <a:avLst/>
            <a:gdLst/>
            <a:ahLst/>
            <a:cxnLst/>
            <a:rect l="l" t="t" r="r" b="b"/>
            <a:pathLst>
              <a:path w="108585" h="139700">
                <a:moveTo>
                  <a:pt x="0" y="139121"/>
                </a:moveTo>
                <a:lnTo>
                  <a:pt x="71998" y="139121"/>
                </a:lnTo>
                <a:lnTo>
                  <a:pt x="108002" y="10311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3912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6216272" y="2541464"/>
            <a:ext cx="53795" cy="207628"/>
          </a:xfrm>
          <a:custGeom>
            <a:avLst/>
            <a:gdLst/>
            <a:ahLst/>
            <a:cxnLst/>
            <a:rect l="l" t="t" r="r" b="b"/>
            <a:pathLst>
              <a:path w="36195" h="139700">
                <a:moveTo>
                  <a:pt x="0" y="139121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6109264" y="259497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5959981" y="2778667"/>
            <a:ext cx="161384" cy="118914"/>
          </a:xfrm>
          <a:custGeom>
            <a:avLst/>
            <a:gdLst/>
            <a:ahLst/>
            <a:cxnLst/>
            <a:rect l="l" t="t" r="r" b="b"/>
            <a:pathLst>
              <a:path w="108585" h="8001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79964"/>
                </a:lnTo>
                <a:lnTo>
                  <a:pt x="72000" y="79964"/>
                </a:lnTo>
                <a:lnTo>
                  <a:pt x="108002" y="4396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5959981" y="2778667"/>
            <a:ext cx="161384" cy="118914"/>
          </a:xfrm>
          <a:custGeom>
            <a:avLst/>
            <a:gdLst/>
            <a:ahLst/>
            <a:cxnLst/>
            <a:rect l="l" t="t" r="r" b="b"/>
            <a:pathLst>
              <a:path w="108585" h="80010">
                <a:moveTo>
                  <a:pt x="0" y="79964"/>
                </a:moveTo>
                <a:lnTo>
                  <a:pt x="72000" y="79964"/>
                </a:lnTo>
                <a:lnTo>
                  <a:pt x="108002" y="43962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7996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6066990" y="2778667"/>
            <a:ext cx="53795" cy="118914"/>
          </a:xfrm>
          <a:custGeom>
            <a:avLst/>
            <a:gdLst/>
            <a:ahLst/>
            <a:cxnLst/>
            <a:rect l="l" t="t" r="r" b="b"/>
            <a:pathLst>
              <a:path w="36195" h="80010">
                <a:moveTo>
                  <a:pt x="0" y="79964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5959980" y="283217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5810698" y="2799503"/>
            <a:ext cx="161384" cy="248210"/>
          </a:xfrm>
          <a:custGeom>
            <a:avLst/>
            <a:gdLst/>
            <a:ahLst/>
            <a:cxnLst/>
            <a:rect l="l" t="t" r="r" b="b"/>
            <a:pathLst>
              <a:path w="108585" h="167005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66389"/>
                </a:lnTo>
                <a:lnTo>
                  <a:pt x="71998" y="166389"/>
                </a:lnTo>
                <a:lnTo>
                  <a:pt x="108002" y="13038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5810698" y="2799503"/>
            <a:ext cx="161384" cy="248210"/>
          </a:xfrm>
          <a:custGeom>
            <a:avLst/>
            <a:gdLst/>
            <a:ahLst/>
            <a:cxnLst/>
            <a:rect l="l" t="t" r="r" b="b"/>
            <a:pathLst>
              <a:path w="108585" h="167005">
                <a:moveTo>
                  <a:pt x="0" y="166389"/>
                </a:moveTo>
                <a:lnTo>
                  <a:pt x="71998" y="166389"/>
                </a:lnTo>
                <a:lnTo>
                  <a:pt x="108002" y="13038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663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5917705" y="2799503"/>
            <a:ext cx="53795" cy="248210"/>
          </a:xfrm>
          <a:custGeom>
            <a:avLst/>
            <a:gdLst/>
            <a:ahLst/>
            <a:cxnLst/>
            <a:rect l="l" t="t" r="r" b="b"/>
            <a:pathLst>
              <a:path w="36194" h="167005">
                <a:moveTo>
                  <a:pt x="0" y="166389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5810698" y="285301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5661413" y="2922464"/>
            <a:ext cx="161384" cy="273691"/>
          </a:xfrm>
          <a:custGeom>
            <a:avLst/>
            <a:gdLst/>
            <a:ahLst/>
            <a:cxnLst/>
            <a:rect l="l" t="t" r="r" b="b"/>
            <a:pathLst>
              <a:path w="108585" h="18415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84100"/>
                </a:lnTo>
                <a:lnTo>
                  <a:pt x="72000" y="184100"/>
                </a:lnTo>
                <a:lnTo>
                  <a:pt x="108002" y="14809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5661413" y="2922464"/>
            <a:ext cx="161384" cy="273691"/>
          </a:xfrm>
          <a:custGeom>
            <a:avLst/>
            <a:gdLst/>
            <a:ahLst/>
            <a:cxnLst/>
            <a:rect l="l" t="t" r="r" b="b"/>
            <a:pathLst>
              <a:path w="108585" h="184150">
                <a:moveTo>
                  <a:pt x="0" y="184100"/>
                </a:moveTo>
                <a:lnTo>
                  <a:pt x="72000" y="184100"/>
                </a:lnTo>
                <a:lnTo>
                  <a:pt x="108002" y="14809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8410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5768422" y="2922464"/>
            <a:ext cx="53795" cy="273691"/>
          </a:xfrm>
          <a:custGeom>
            <a:avLst/>
            <a:gdLst/>
            <a:ahLst/>
            <a:cxnLst/>
            <a:rect l="l" t="t" r="r" b="b"/>
            <a:pathLst>
              <a:path w="36194" h="184150">
                <a:moveTo>
                  <a:pt x="0" y="184100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5661413" y="297597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5512131" y="3023907"/>
            <a:ext cx="161384" cy="321823"/>
          </a:xfrm>
          <a:custGeom>
            <a:avLst/>
            <a:gdLst/>
            <a:ahLst/>
            <a:cxnLst/>
            <a:rect l="l" t="t" r="r" b="b"/>
            <a:pathLst>
              <a:path w="108585" h="216535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216289"/>
                </a:lnTo>
                <a:lnTo>
                  <a:pt x="71998" y="216289"/>
                </a:lnTo>
                <a:lnTo>
                  <a:pt x="108002" y="18028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5512131" y="3023907"/>
            <a:ext cx="161384" cy="321823"/>
          </a:xfrm>
          <a:custGeom>
            <a:avLst/>
            <a:gdLst/>
            <a:ahLst/>
            <a:cxnLst/>
            <a:rect l="l" t="t" r="r" b="b"/>
            <a:pathLst>
              <a:path w="108585" h="216535">
                <a:moveTo>
                  <a:pt x="0" y="216289"/>
                </a:moveTo>
                <a:lnTo>
                  <a:pt x="71998" y="216289"/>
                </a:lnTo>
                <a:lnTo>
                  <a:pt x="108002" y="18028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2162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5619139" y="3023907"/>
            <a:ext cx="53795" cy="321823"/>
          </a:xfrm>
          <a:custGeom>
            <a:avLst/>
            <a:gdLst/>
            <a:ahLst/>
            <a:cxnLst/>
            <a:rect l="l" t="t" r="r" b="b"/>
            <a:pathLst>
              <a:path w="36194" h="216535">
                <a:moveTo>
                  <a:pt x="0" y="216289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5512130" y="307741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3328065" y="2034982"/>
            <a:ext cx="317322" cy="2691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3182543" y="2339660"/>
            <a:ext cx="161384" cy="110420"/>
          </a:xfrm>
          <a:custGeom>
            <a:avLst/>
            <a:gdLst/>
            <a:ahLst/>
            <a:cxnLst/>
            <a:rect l="l" t="t" r="r" b="b"/>
            <a:pathLst>
              <a:path w="108584" h="7429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74015"/>
                </a:lnTo>
                <a:lnTo>
                  <a:pt x="71998" y="74015"/>
                </a:lnTo>
                <a:lnTo>
                  <a:pt x="108002" y="3801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3182543" y="2339660"/>
            <a:ext cx="161384" cy="110420"/>
          </a:xfrm>
          <a:custGeom>
            <a:avLst/>
            <a:gdLst/>
            <a:ahLst/>
            <a:cxnLst/>
            <a:rect l="l" t="t" r="r" b="b"/>
            <a:pathLst>
              <a:path w="108584" h="74294">
                <a:moveTo>
                  <a:pt x="0" y="74015"/>
                </a:moveTo>
                <a:lnTo>
                  <a:pt x="71998" y="74015"/>
                </a:lnTo>
                <a:lnTo>
                  <a:pt x="108002" y="3801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7401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3289551" y="2339660"/>
            <a:ext cx="53795" cy="110420"/>
          </a:xfrm>
          <a:custGeom>
            <a:avLst/>
            <a:gdLst/>
            <a:ahLst/>
            <a:cxnLst/>
            <a:rect l="l" t="t" r="r" b="b"/>
            <a:pathLst>
              <a:path w="36194" h="74294">
                <a:moveTo>
                  <a:pt x="0" y="74015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3182543" y="239317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3033259" y="2462230"/>
            <a:ext cx="161384" cy="136846"/>
          </a:xfrm>
          <a:custGeom>
            <a:avLst/>
            <a:gdLst/>
            <a:ahLst/>
            <a:cxnLst/>
            <a:rect l="l" t="t" r="r" b="b"/>
            <a:pathLst>
              <a:path w="108584" h="92075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91989"/>
                </a:lnTo>
                <a:lnTo>
                  <a:pt x="72000" y="91989"/>
                </a:lnTo>
                <a:lnTo>
                  <a:pt x="108002" y="5598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3033259" y="2462230"/>
            <a:ext cx="161384" cy="136846"/>
          </a:xfrm>
          <a:custGeom>
            <a:avLst/>
            <a:gdLst/>
            <a:ahLst/>
            <a:cxnLst/>
            <a:rect l="l" t="t" r="r" b="b"/>
            <a:pathLst>
              <a:path w="108584" h="92075">
                <a:moveTo>
                  <a:pt x="0" y="91989"/>
                </a:moveTo>
                <a:lnTo>
                  <a:pt x="72000" y="91989"/>
                </a:lnTo>
                <a:lnTo>
                  <a:pt x="108002" y="55986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919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3140269" y="2462230"/>
            <a:ext cx="53795" cy="136846"/>
          </a:xfrm>
          <a:custGeom>
            <a:avLst/>
            <a:gdLst/>
            <a:ahLst/>
            <a:cxnLst/>
            <a:rect l="l" t="t" r="r" b="b"/>
            <a:pathLst>
              <a:path w="36194" h="92075">
                <a:moveTo>
                  <a:pt x="0" y="91989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3033259" y="251573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2883977" y="2599454"/>
            <a:ext cx="161384" cy="149114"/>
          </a:xfrm>
          <a:custGeom>
            <a:avLst/>
            <a:gdLst/>
            <a:ahLst/>
            <a:cxnLst/>
            <a:rect l="l" t="t" r="r" b="b"/>
            <a:pathLst>
              <a:path w="108584" h="10033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00102"/>
                </a:lnTo>
                <a:lnTo>
                  <a:pt x="71998" y="100102"/>
                </a:lnTo>
                <a:lnTo>
                  <a:pt x="108002" y="6410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2883977" y="2599454"/>
            <a:ext cx="161384" cy="149114"/>
          </a:xfrm>
          <a:custGeom>
            <a:avLst/>
            <a:gdLst/>
            <a:ahLst/>
            <a:cxnLst/>
            <a:rect l="l" t="t" r="r" b="b"/>
            <a:pathLst>
              <a:path w="108584" h="100330">
                <a:moveTo>
                  <a:pt x="0" y="100102"/>
                </a:moveTo>
                <a:lnTo>
                  <a:pt x="71998" y="100102"/>
                </a:lnTo>
                <a:lnTo>
                  <a:pt x="108002" y="6410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0010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2990985" y="2599454"/>
            <a:ext cx="53795" cy="149114"/>
          </a:xfrm>
          <a:custGeom>
            <a:avLst/>
            <a:gdLst/>
            <a:ahLst/>
            <a:cxnLst/>
            <a:rect l="l" t="t" r="r" b="b"/>
            <a:pathLst>
              <a:path w="36194" h="100330">
                <a:moveTo>
                  <a:pt x="0" y="100102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2883977" y="265296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2734693" y="2751007"/>
            <a:ext cx="161384" cy="147227"/>
          </a:xfrm>
          <a:custGeom>
            <a:avLst/>
            <a:gdLst/>
            <a:ahLst/>
            <a:cxnLst/>
            <a:rect l="l" t="t" r="r" b="b"/>
            <a:pathLst>
              <a:path w="108584" h="99060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98576"/>
                </a:lnTo>
                <a:lnTo>
                  <a:pt x="72000" y="98576"/>
                </a:lnTo>
                <a:lnTo>
                  <a:pt x="108002" y="6257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2734693" y="2751007"/>
            <a:ext cx="161384" cy="147227"/>
          </a:xfrm>
          <a:custGeom>
            <a:avLst/>
            <a:gdLst/>
            <a:ahLst/>
            <a:cxnLst/>
            <a:rect l="l" t="t" r="r" b="b"/>
            <a:pathLst>
              <a:path w="108584" h="99060">
                <a:moveTo>
                  <a:pt x="0" y="98576"/>
                </a:moveTo>
                <a:lnTo>
                  <a:pt x="72000" y="98576"/>
                </a:lnTo>
                <a:lnTo>
                  <a:pt x="108002" y="62573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9857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2841703" y="2751007"/>
            <a:ext cx="53795" cy="147227"/>
          </a:xfrm>
          <a:custGeom>
            <a:avLst/>
            <a:gdLst/>
            <a:ahLst/>
            <a:cxnLst/>
            <a:rect l="l" t="t" r="r" b="b"/>
            <a:pathLst>
              <a:path w="36194" h="99060">
                <a:moveTo>
                  <a:pt x="0" y="98576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2734693" y="280451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2585401" y="2907230"/>
            <a:ext cx="161384" cy="139677"/>
          </a:xfrm>
          <a:custGeom>
            <a:avLst/>
            <a:gdLst/>
            <a:ahLst/>
            <a:cxnLst/>
            <a:rect l="l" t="t" r="r" b="b"/>
            <a:pathLst>
              <a:path w="108584" h="93980">
                <a:moveTo>
                  <a:pt x="108008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93906"/>
                </a:lnTo>
                <a:lnTo>
                  <a:pt x="72005" y="93906"/>
                </a:lnTo>
                <a:lnTo>
                  <a:pt x="108008" y="57903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2585401" y="2907230"/>
            <a:ext cx="161384" cy="139677"/>
          </a:xfrm>
          <a:custGeom>
            <a:avLst/>
            <a:gdLst/>
            <a:ahLst/>
            <a:cxnLst/>
            <a:rect l="l" t="t" r="r" b="b"/>
            <a:pathLst>
              <a:path w="108584" h="93980">
                <a:moveTo>
                  <a:pt x="0" y="93906"/>
                </a:moveTo>
                <a:lnTo>
                  <a:pt x="72005" y="93906"/>
                </a:lnTo>
                <a:lnTo>
                  <a:pt x="108008" y="57903"/>
                </a:lnTo>
                <a:lnTo>
                  <a:pt x="108008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9390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2692417" y="2907230"/>
            <a:ext cx="53795" cy="139677"/>
          </a:xfrm>
          <a:custGeom>
            <a:avLst/>
            <a:gdLst/>
            <a:ahLst/>
            <a:cxnLst/>
            <a:rect l="l" t="t" r="r" b="b"/>
            <a:pathLst>
              <a:path w="36194" h="93980">
                <a:moveTo>
                  <a:pt x="0" y="93906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2585400" y="2960738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2436136" y="2997641"/>
            <a:ext cx="161384" cy="199134"/>
          </a:xfrm>
          <a:custGeom>
            <a:avLst/>
            <a:gdLst/>
            <a:ahLst/>
            <a:cxnLst/>
            <a:rect l="l" t="t" r="r" b="b"/>
            <a:pathLst>
              <a:path w="108584" h="133985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133518"/>
                </a:lnTo>
                <a:lnTo>
                  <a:pt x="71996" y="133518"/>
                </a:lnTo>
                <a:lnTo>
                  <a:pt x="108000" y="9751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2436136" y="2997641"/>
            <a:ext cx="161384" cy="199134"/>
          </a:xfrm>
          <a:custGeom>
            <a:avLst/>
            <a:gdLst/>
            <a:ahLst/>
            <a:cxnLst/>
            <a:rect l="l" t="t" r="r" b="b"/>
            <a:pathLst>
              <a:path w="108584" h="133985">
                <a:moveTo>
                  <a:pt x="0" y="133518"/>
                </a:moveTo>
                <a:lnTo>
                  <a:pt x="71996" y="133518"/>
                </a:lnTo>
                <a:lnTo>
                  <a:pt x="108000" y="97515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13351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543140" y="2997641"/>
            <a:ext cx="53795" cy="199134"/>
          </a:xfrm>
          <a:custGeom>
            <a:avLst/>
            <a:gdLst/>
            <a:ahLst/>
            <a:cxnLst/>
            <a:rect l="l" t="t" r="r" b="b"/>
            <a:pathLst>
              <a:path w="36194" h="133985">
                <a:moveTo>
                  <a:pt x="0" y="133518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2436136" y="305114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2286851" y="3143496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4" h="135889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135825"/>
                </a:lnTo>
                <a:lnTo>
                  <a:pt x="71996" y="135825"/>
                </a:lnTo>
                <a:lnTo>
                  <a:pt x="108000" y="99823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2286851" y="3143496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4" h="135889">
                <a:moveTo>
                  <a:pt x="0" y="135825"/>
                </a:moveTo>
                <a:lnTo>
                  <a:pt x="71996" y="135825"/>
                </a:lnTo>
                <a:lnTo>
                  <a:pt x="108000" y="99823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13582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2393856" y="3143496"/>
            <a:ext cx="53795" cy="201965"/>
          </a:xfrm>
          <a:custGeom>
            <a:avLst/>
            <a:gdLst/>
            <a:ahLst/>
            <a:cxnLst/>
            <a:rect l="l" t="t" r="r" b="b"/>
            <a:pathLst>
              <a:path w="36194" h="135889">
                <a:moveTo>
                  <a:pt x="0" y="135825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2286851" y="319700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2067464" y="2686551"/>
            <a:ext cx="161384" cy="878642"/>
          </a:xfrm>
          <a:custGeom>
            <a:avLst/>
            <a:gdLst/>
            <a:ahLst/>
            <a:cxnLst/>
            <a:rect l="l" t="t" r="r" b="b"/>
            <a:pathLst>
              <a:path w="108584" h="591185">
                <a:moveTo>
                  <a:pt x="108000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590879"/>
                </a:lnTo>
                <a:lnTo>
                  <a:pt x="72008" y="590879"/>
                </a:lnTo>
                <a:lnTo>
                  <a:pt x="108000" y="554877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2067464" y="2686551"/>
            <a:ext cx="161384" cy="878642"/>
          </a:xfrm>
          <a:custGeom>
            <a:avLst/>
            <a:gdLst/>
            <a:ahLst/>
            <a:cxnLst/>
            <a:rect l="l" t="t" r="r" b="b"/>
            <a:pathLst>
              <a:path w="108584" h="591185">
                <a:moveTo>
                  <a:pt x="0" y="590879"/>
                </a:moveTo>
                <a:lnTo>
                  <a:pt x="72008" y="590879"/>
                </a:lnTo>
                <a:lnTo>
                  <a:pt x="108000" y="554877"/>
                </a:lnTo>
                <a:lnTo>
                  <a:pt x="108000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59087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2174487" y="2686551"/>
            <a:ext cx="53795" cy="878642"/>
          </a:xfrm>
          <a:custGeom>
            <a:avLst/>
            <a:gdLst/>
            <a:ahLst/>
            <a:cxnLst/>
            <a:rect l="l" t="t" r="r" b="b"/>
            <a:pathLst>
              <a:path w="36195" h="591185">
                <a:moveTo>
                  <a:pt x="0" y="590879"/>
                </a:moveTo>
                <a:lnTo>
                  <a:pt x="0" y="36002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/>
          <p:nvPr/>
        </p:nvSpPr>
        <p:spPr>
          <a:xfrm>
            <a:off x="2067464" y="2740058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8" name="object 88"/>
          <p:cNvSpPr/>
          <p:nvPr/>
        </p:nvSpPr>
        <p:spPr>
          <a:xfrm>
            <a:off x="2486397" y="3338494"/>
            <a:ext cx="168035" cy="2300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9" name="object 89"/>
          <p:cNvSpPr/>
          <p:nvPr/>
        </p:nvSpPr>
        <p:spPr>
          <a:xfrm>
            <a:off x="2783887" y="3316516"/>
            <a:ext cx="168038" cy="251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0" name="object 90"/>
          <p:cNvSpPr/>
          <p:nvPr/>
        </p:nvSpPr>
        <p:spPr>
          <a:xfrm>
            <a:off x="3081376" y="3428187"/>
            <a:ext cx="168038" cy="14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1" name="object 91"/>
          <p:cNvSpPr/>
          <p:nvPr/>
        </p:nvSpPr>
        <p:spPr>
          <a:xfrm>
            <a:off x="3378864" y="3278919"/>
            <a:ext cx="168038" cy="2895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2" name="object 92"/>
          <p:cNvSpPr/>
          <p:nvPr/>
        </p:nvSpPr>
        <p:spPr>
          <a:xfrm>
            <a:off x="3676354" y="3215515"/>
            <a:ext cx="168038" cy="352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3" name="object 93"/>
          <p:cNvSpPr/>
          <p:nvPr/>
        </p:nvSpPr>
        <p:spPr>
          <a:xfrm>
            <a:off x="3973844" y="3240448"/>
            <a:ext cx="168038" cy="3280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4" name="object 94"/>
          <p:cNvSpPr/>
          <p:nvPr/>
        </p:nvSpPr>
        <p:spPr>
          <a:xfrm>
            <a:off x="4271331" y="3247047"/>
            <a:ext cx="168037" cy="3214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5" name="object 95"/>
          <p:cNvSpPr/>
          <p:nvPr/>
        </p:nvSpPr>
        <p:spPr>
          <a:xfrm>
            <a:off x="4568821" y="3275105"/>
            <a:ext cx="168038" cy="2933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6" name="object 96"/>
          <p:cNvSpPr/>
          <p:nvPr/>
        </p:nvSpPr>
        <p:spPr>
          <a:xfrm>
            <a:off x="4866310" y="3245150"/>
            <a:ext cx="168038" cy="3233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7" name="object 97"/>
          <p:cNvSpPr/>
          <p:nvPr/>
        </p:nvSpPr>
        <p:spPr>
          <a:xfrm>
            <a:off x="5288998" y="3196762"/>
            <a:ext cx="168038" cy="3717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8" name="object 98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6</a:t>
            </a:r>
            <a:endParaRPr sz="1487"/>
          </a:p>
        </p:txBody>
      </p:sp>
      <p:sp>
        <p:nvSpPr>
          <p:cNvPr id="99" name="Google Shape;216;p13">
            <a:extLst>
              <a:ext uri="{FF2B5EF4-FFF2-40B4-BE49-F238E27FC236}">
                <a16:creationId xmlns:a16="http://schemas.microsoft.com/office/drawing/2014/main" id="{2AC34015-8456-4C9A-A0DF-36575FDED7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87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726104"/>
            <a:ext cx="168038" cy="20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756719"/>
            <a:ext cx="168040" cy="178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16899" y="1832950"/>
            <a:ext cx="168038" cy="102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714389" y="1791622"/>
            <a:ext cx="168038" cy="143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5011878" y="1774697"/>
            <a:ext cx="168038" cy="160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5309366" y="1793441"/>
            <a:ext cx="168038" cy="142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5606854" y="1812456"/>
            <a:ext cx="168038" cy="123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904344" y="1817274"/>
            <a:ext cx="168040" cy="1182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6201835" y="1815209"/>
            <a:ext cx="168038" cy="120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6499327" y="1825675"/>
            <a:ext cx="168035" cy="109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6702631" y="2046068"/>
            <a:ext cx="168035" cy="1087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553348" y="2196861"/>
            <a:ext cx="168035" cy="1072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404070" y="2348939"/>
            <a:ext cx="168029" cy="104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254786" y="2493322"/>
            <a:ext cx="168038" cy="1093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6105505" y="2638704"/>
            <a:ext cx="168038" cy="1132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5508371" y="2818620"/>
            <a:ext cx="615887" cy="5305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3481111" y="1934133"/>
            <a:ext cx="161384" cy="217065"/>
          </a:xfrm>
          <a:custGeom>
            <a:avLst/>
            <a:gdLst/>
            <a:ahLst/>
            <a:cxnLst/>
            <a:rect l="l" t="t" r="r" b="b"/>
            <a:pathLst>
              <a:path w="108585" h="14605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45982"/>
                </a:lnTo>
                <a:lnTo>
                  <a:pt x="71998" y="145982"/>
                </a:lnTo>
                <a:lnTo>
                  <a:pt x="108002" y="10998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3481111" y="1934133"/>
            <a:ext cx="161384" cy="217065"/>
          </a:xfrm>
          <a:custGeom>
            <a:avLst/>
            <a:gdLst/>
            <a:ahLst/>
            <a:cxnLst/>
            <a:rect l="l" t="t" r="r" b="b"/>
            <a:pathLst>
              <a:path w="108585" h="146050">
                <a:moveTo>
                  <a:pt x="0" y="145982"/>
                </a:moveTo>
                <a:lnTo>
                  <a:pt x="71998" y="145982"/>
                </a:lnTo>
                <a:lnTo>
                  <a:pt x="108002" y="10998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4598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3588117" y="1934133"/>
            <a:ext cx="53795" cy="217065"/>
          </a:xfrm>
          <a:custGeom>
            <a:avLst/>
            <a:gdLst/>
            <a:ahLst/>
            <a:cxnLst/>
            <a:rect l="l" t="t" r="r" b="b"/>
            <a:pathLst>
              <a:path w="36194" h="146050">
                <a:moveTo>
                  <a:pt x="0" y="145982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3481110" y="198764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3331825" y="2060289"/>
            <a:ext cx="161384" cy="240659"/>
          </a:xfrm>
          <a:custGeom>
            <a:avLst/>
            <a:gdLst/>
            <a:ahLst/>
            <a:cxnLst/>
            <a:rect l="l" t="t" r="r" b="b"/>
            <a:pathLst>
              <a:path w="108584" h="161925">
                <a:moveTo>
                  <a:pt x="108003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61545"/>
                </a:lnTo>
                <a:lnTo>
                  <a:pt x="72000" y="161545"/>
                </a:lnTo>
                <a:lnTo>
                  <a:pt x="108003" y="125542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3331825" y="2060289"/>
            <a:ext cx="161384" cy="240659"/>
          </a:xfrm>
          <a:custGeom>
            <a:avLst/>
            <a:gdLst/>
            <a:ahLst/>
            <a:cxnLst/>
            <a:rect l="l" t="t" r="r" b="b"/>
            <a:pathLst>
              <a:path w="108584" h="161925">
                <a:moveTo>
                  <a:pt x="0" y="161545"/>
                </a:moveTo>
                <a:lnTo>
                  <a:pt x="72000" y="161545"/>
                </a:lnTo>
                <a:lnTo>
                  <a:pt x="108003" y="125542"/>
                </a:lnTo>
                <a:lnTo>
                  <a:pt x="108003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615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3438835" y="2060289"/>
            <a:ext cx="53795" cy="240659"/>
          </a:xfrm>
          <a:custGeom>
            <a:avLst/>
            <a:gdLst/>
            <a:ahLst/>
            <a:cxnLst/>
            <a:rect l="l" t="t" r="r" b="b"/>
            <a:pathLst>
              <a:path w="36194" h="161925">
                <a:moveTo>
                  <a:pt x="0" y="161545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3331825" y="211379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3182543" y="2224169"/>
            <a:ext cx="161384" cy="225559"/>
          </a:xfrm>
          <a:custGeom>
            <a:avLst/>
            <a:gdLst/>
            <a:ahLst/>
            <a:cxnLst/>
            <a:rect l="l" t="t" r="r" b="b"/>
            <a:pathLst>
              <a:path w="108584" h="15176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51723"/>
                </a:lnTo>
                <a:lnTo>
                  <a:pt x="71998" y="151723"/>
                </a:lnTo>
                <a:lnTo>
                  <a:pt x="108002" y="11572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3182543" y="2224169"/>
            <a:ext cx="161384" cy="225559"/>
          </a:xfrm>
          <a:custGeom>
            <a:avLst/>
            <a:gdLst/>
            <a:ahLst/>
            <a:cxnLst/>
            <a:rect l="l" t="t" r="r" b="b"/>
            <a:pathLst>
              <a:path w="108584" h="151764">
                <a:moveTo>
                  <a:pt x="0" y="151723"/>
                </a:moveTo>
                <a:lnTo>
                  <a:pt x="71998" y="151723"/>
                </a:lnTo>
                <a:lnTo>
                  <a:pt x="108002" y="11572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517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3289551" y="2224169"/>
            <a:ext cx="53795" cy="225559"/>
          </a:xfrm>
          <a:custGeom>
            <a:avLst/>
            <a:gdLst/>
            <a:ahLst/>
            <a:cxnLst/>
            <a:rect l="l" t="t" r="r" b="b"/>
            <a:pathLst>
              <a:path w="36194" h="151764">
                <a:moveTo>
                  <a:pt x="0" y="151723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3182543" y="227767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3033259" y="2332059"/>
            <a:ext cx="161384" cy="267085"/>
          </a:xfrm>
          <a:custGeom>
            <a:avLst/>
            <a:gdLst/>
            <a:ahLst/>
            <a:cxnLst/>
            <a:rect l="l" t="t" r="r" b="b"/>
            <a:pathLst>
              <a:path w="108584" h="179705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179573"/>
                </a:lnTo>
                <a:lnTo>
                  <a:pt x="72000" y="179573"/>
                </a:lnTo>
                <a:lnTo>
                  <a:pt x="108002" y="14357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3033259" y="2332059"/>
            <a:ext cx="161384" cy="267085"/>
          </a:xfrm>
          <a:custGeom>
            <a:avLst/>
            <a:gdLst/>
            <a:ahLst/>
            <a:cxnLst/>
            <a:rect l="l" t="t" r="r" b="b"/>
            <a:pathLst>
              <a:path w="108584" h="179705">
                <a:moveTo>
                  <a:pt x="0" y="179573"/>
                </a:moveTo>
                <a:lnTo>
                  <a:pt x="72000" y="179573"/>
                </a:lnTo>
                <a:lnTo>
                  <a:pt x="108002" y="143571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1795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3140269" y="2332059"/>
            <a:ext cx="53795" cy="267085"/>
          </a:xfrm>
          <a:custGeom>
            <a:avLst/>
            <a:gdLst/>
            <a:ahLst/>
            <a:cxnLst/>
            <a:rect l="l" t="t" r="r" b="b"/>
            <a:pathLst>
              <a:path w="36194" h="179705">
                <a:moveTo>
                  <a:pt x="0" y="179573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3033259" y="2385568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2883977" y="2455227"/>
            <a:ext cx="161384" cy="293510"/>
          </a:xfrm>
          <a:custGeom>
            <a:avLst/>
            <a:gdLst/>
            <a:ahLst/>
            <a:cxnLst/>
            <a:rect l="l" t="t" r="r" b="b"/>
            <a:pathLst>
              <a:path w="108584" h="197485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197145"/>
                </a:lnTo>
                <a:lnTo>
                  <a:pt x="71998" y="197145"/>
                </a:lnTo>
                <a:lnTo>
                  <a:pt x="108002" y="16114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2883977" y="2455227"/>
            <a:ext cx="161384" cy="293510"/>
          </a:xfrm>
          <a:custGeom>
            <a:avLst/>
            <a:gdLst/>
            <a:ahLst/>
            <a:cxnLst/>
            <a:rect l="l" t="t" r="r" b="b"/>
            <a:pathLst>
              <a:path w="108584" h="197485">
                <a:moveTo>
                  <a:pt x="0" y="197145"/>
                </a:moveTo>
                <a:lnTo>
                  <a:pt x="71998" y="197145"/>
                </a:lnTo>
                <a:lnTo>
                  <a:pt x="108002" y="16114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1971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2990985" y="2455227"/>
            <a:ext cx="53795" cy="293510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0" y="197145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2883977" y="250873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2734693" y="2619107"/>
            <a:ext cx="161384" cy="278410"/>
          </a:xfrm>
          <a:custGeom>
            <a:avLst/>
            <a:gdLst/>
            <a:ahLst/>
            <a:cxnLst/>
            <a:rect l="l" t="t" r="r" b="b"/>
            <a:pathLst>
              <a:path w="108584" h="187325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187324"/>
                </a:lnTo>
                <a:lnTo>
                  <a:pt x="72000" y="187324"/>
                </a:lnTo>
                <a:lnTo>
                  <a:pt x="108002" y="15132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2734693" y="2619107"/>
            <a:ext cx="161384" cy="278410"/>
          </a:xfrm>
          <a:custGeom>
            <a:avLst/>
            <a:gdLst/>
            <a:ahLst/>
            <a:cxnLst/>
            <a:rect l="l" t="t" r="r" b="b"/>
            <a:pathLst>
              <a:path w="108584" h="187325">
                <a:moveTo>
                  <a:pt x="0" y="187324"/>
                </a:moveTo>
                <a:lnTo>
                  <a:pt x="72000" y="187324"/>
                </a:lnTo>
                <a:lnTo>
                  <a:pt x="108002" y="151321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1873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2841703" y="2619107"/>
            <a:ext cx="53795" cy="278410"/>
          </a:xfrm>
          <a:custGeom>
            <a:avLst/>
            <a:gdLst/>
            <a:ahLst/>
            <a:cxnLst/>
            <a:rect l="l" t="t" r="r" b="b"/>
            <a:pathLst>
              <a:path w="36194" h="187325">
                <a:moveTo>
                  <a:pt x="0" y="187324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2734693" y="267261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2585401" y="2769060"/>
            <a:ext cx="161384" cy="278410"/>
          </a:xfrm>
          <a:custGeom>
            <a:avLst/>
            <a:gdLst/>
            <a:ahLst/>
            <a:cxnLst/>
            <a:rect l="l" t="t" r="r" b="b"/>
            <a:pathLst>
              <a:path w="108584" h="187325">
                <a:moveTo>
                  <a:pt x="108008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186873"/>
                </a:lnTo>
                <a:lnTo>
                  <a:pt x="72005" y="186873"/>
                </a:lnTo>
                <a:lnTo>
                  <a:pt x="108008" y="150870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2585401" y="2769060"/>
            <a:ext cx="161384" cy="278410"/>
          </a:xfrm>
          <a:custGeom>
            <a:avLst/>
            <a:gdLst/>
            <a:ahLst/>
            <a:cxnLst/>
            <a:rect l="l" t="t" r="r" b="b"/>
            <a:pathLst>
              <a:path w="108584" h="187325">
                <a:moveTo>
                  <a:pt x="0" y="186873"/>
                </a:moveTo>
                <a:lnTo>
                  <a:pt x="72005" y="186873"/>
                </a:lnTo>
                <a:lnTo>
                  <a:pt x="108008" y="150870"/>
                </a:lnTo>
                <a:lnTo>
                  <a:pt x="108008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1868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2692417" y="2769060"/>
            <a:ext cx="53795" cy="278410"/>
          </a:xfrm>
          <a:custGeom>
            <a:avLst/>
            <a:gdLst/>
            <a:ahLst/>
            <a:cxnLst/>
            <a:rect l="l" t="t" r="r" b="b"/>
            <a:pathLst>
              <a:path w="36194" h="187325">
                <a:moveTo>
                  <a:pt x="0" y="186873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2585400" y="282256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2436136" y="2878428"/>
            <a:ext cx="161384" cy="318047"/>
          </a:xfrm>
          <a:custGeom>
            <a:avLst/>
            <a:gdLst/>
            <a:ahLst/>
            <a:cxnLst/>
            <a:rect l="l" t="t" r="r" b="b"/>
            <a:pathLst>
              <a:path w="108584" h="213994">
                <a:moveTo>
                  <a:pt x="108000" y="0"/>
                </a:moveTo>
                <a:lnTo>
                  <a:pt x="35991" y="0"/>
                </a:lnTo>
                <a:lnTo>
                  <a:pt x="0" y="36002"/>
                </a:lnTo>
                <a:lnTo>
                  <a:pt x="0" y="213731"/>
                </a:lnTo>
                <a:lnTo>
                  <a:pt x="71996" y="213731"/>
                </a:lnTo>
                <a:lnTo>
                  <a:pt x="108000" y="177727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2436136" y="2878428"/>
            <a:ext cx="161384" cy="318047"/>
          </a:xfrm>
          <a:custGeom>
            <a:avLst/>
            <a:gdLst/>
            <a:ahLst/>
            <a:cxnLst/>
            <a:rect l="l" t="t" r="r" b="b"/>
            <a:pathLst>
              <a:path w="108584" h="213994">
                <a:moveTo>
                  <a:pt x="0" y="213731"/>
                </a:moveTo>
                <a:lnTo>
                  <a:pt x="71996" y="213731"/>
                </a:lnTo>
                <a:lnTo>
                  <a:pt x="108000" y="177727"/>
                </a:lnTo>
                <a:lnTo>
                  <a:pt x="108000" y="0"/>
                </a:lnTo>
                <a:lnTo>
                  <a:pt x="35991" y="0"/>
                </a:lnTo>
                <a:lnTo>
                  <a:pt x="0" y="36002"/>
                </a:lnTo>
                <a:lnTo>
                  <a:pt x="0" y="21373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2543140" y="2878428"/>
            <a:ext cx="53795" cy="318047"/>
          </a:xfrm>
          <a:custGeom>
            <a:avLst/>
            <a:gdLst/>
            <a:ahLst/>
            <a:cxnLst/>
            <a:rect l="l" t="t" r="r" b="b"/>
            <a:pathLst>
              <a:path w="36194" h="213994">
                <a:moveTo>
                  <a:pt x="0" y="213731"/>
                </a:moveTo>
                <a:lnTo>
                  <a:pt x="0" y="36002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2436136" y="293193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2286851" y="3026168"/>
            <a:ext cx="161384" cy="319935"/>
          </a:xfrm>
          <a:custGeom>
            <a:avLst/>
            <a:gdLst/>
            <a:ahLst/>
            <a:cxnLst/>
            <a:rect l="l" t="t" r="r" b="b"/>
            <a:pathLst>
              <a:path w="108584" h="215264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214768"/>
                </a:lnTo>
                <a:lnTo>
                  <a:pt x="71996" y="214768"/>
                </a:lnTo>
                <a:lnTo>
                  <a:pt x="108000" y="178766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2286851" y="3026168"/>
            <a:ext cx="161384" cy="319935"/>
          </a:xfrm>
          <a:custGeom>
            <a:avLst/>
            <a:gdLst/>
            <a:ahLst/>
            <a:cxnLst/>
            <a:rect l="l" t="t" r="r" b="b"/>
            <a:pathLst>
              <a:path w="108584" h="215264">
                <a:moveTo>
                  <a:pt x="0" y="214768"/>
                </a:moveTo>
                <a:lnTo>
                  <a:pt x="71996" y="214768"/>
                </a:lnTo>
                <a:lnTo>
                  <a:pt x="108000" y="178766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2147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2393856" y="3026168"/>
            <a:ext cx="53795" cy="319935"/>
          </a:xfrm>
          <a:custGeom>
            <a:avLst/>
            <a:gdLst/>
            <a:ahLst/>
            <a:cxnLst/>
            <a:rect l="l" t="t" r="r" b="b"/>
            <a:pathLst>
              <a:path w="36194" h="215264">
                <a:moveTo>
                  <a:pt x="0" y="214768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2286851" y="3079675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2067464" y="2825343"/>
            <a:ext cx="161384" cy="739909"/>
          </a:xfrm>
          <a:custGeom>
            <a:avLst/>
            <a:gdLst/>
            <a:ahLst/>
            <a:cxnLst/>
            <a:rect l="l" t="t" r="r" b="b"/>
            <a:pathLst>
              <a:path w="108584" h="497839">
                <a:moveTo>
                  <a:pt x="108000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497494"/>
                </a:lnTo>
                <a:lnTo>
                  <a:pt x="72008" y="497494"/>
                </a:lnTo>
                <a:lnTo>
                  <a:pt x="108000" y="46149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2067464" y="2825343"/>
            <a:ext cx="161384" cy="739909"/>
          </a:xfrm>
          <a:custGeom>
            <a:avLst/>
            <a:gdLst/>
            <a:ahLst/>
            <a:cxnLst/>
            <a:rect l="l" t="t" r="r" b="b"/>
            <a:pathLst>
              <a:path w="108584" h="497839">
                <a:moveTo>
                  <a:pt x="0" y="497494"/>
                </a:moveTo>
                <a:lnTo>
                  <a:pt x="72008" y="497494"/>
                </a:lnTo>
                <a:lnTo>
                  <a:pt x="108000" y="461492"/>
                </a:lnTo>
                <a:lnTo>
                  <a:pt x="108000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49749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2174487" y="2825343"/>
            <a:ext cx="53795" cy="739909"/>
          </a:xfrm>
          <a:custGeom>
            <a:avLst/>
            <a:gdLst/>
            <a:ahLst/>
            <a:cxnLst/>
            <a:rect l="l" t="t" r="r" b="b"/>
            <a:pathLst>
              <a:path w="36195" h="497839">
                <a:moveTo>
                  <a:pt x="0" y="497494"/>
                </a:moveTo>
                <a:lnTo>
                  <a:pt x="0" y="36002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2067464" y="287885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2486397" y="3253756"/>
            <a:ext cx="168035" cy="31474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2783887" y="3254492"/>
            <a:ext cx="168038" cy="314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3081376" y="3416218"/>
            <a:ext cx="168038" cy="1522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3378864" y="3280086"/>
            <a:ext cx="168038" cy="2884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3676354" y="3267676"/>
            <a:ext cx="168038" cy="30082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3973844" y="3307207"/>
            <a:ext cx="168038" cy="2612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4271331" y="3346111"/>
            <a:ext cx="168037" cy="2223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4568821" y="3383868"/>
            <a:ext cx="168038" cy="1846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4866310" y="3386647"/>
            <a:ext cx="168038" cy="1818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5288998" y="3353694"/>
            <a:ext cx="168038" cy="2148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7</a:t>
            </a:r>
            <a:endParaRPr sz="1487"/>
          </a:p>
        </p:txBody>
      </p:sp>
      <p:sp>
        <p:nvSpPr>
          <p:cNvPr id="73" name="Google Shape;216;p13">
            <a:extLst>
              <a:ext uri="{FF2B5EF4-FFF2-40B4-BE49-F238E27FC236}">
                <a16:creationId xmlns:a16="http://schemas.microsoft.com/office/drawing/2014/main" id="{A71306E4-6084-4CBA-B794-085F0C4657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91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615501"/>
            <a:ext cx="168038" cy="319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636255"/>
            <a:ext cx="168040" cy="299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16899" y="1788691"/>
            <a:ext cx="168038" cy="146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714389" y="1670798"/>
            <a:ext cx="168038" cy="264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5011878" y="1662716"/>
            <a:ext cx="168038" cy="2727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5309366" y="1675428"/>
            <a:ext cx="168038" cy="260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5606854" y="1720846"/>
            <a:ext cx="168038" cy="214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904344" y="1738242"/>
            <a:ext cx="168040" cy="1972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6201835" y="1741673"/>
            <a:ext cx="168038" cy="193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6499327" y="1771906"/>
            <a:ext cx="168035" cy="163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6553346" y="2011232"/>
            <a:ext cx="317321" cy="2929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404070" y="2333060"/>
            <a:ext cx="168029" cy="1203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254786" y="2483101"/>
            <a:ext cx="168038" cy="1196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105505" y="2637339"/>
            <a:ext cx="168038" cy="1146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5959981" y="2826070"/>
            <a:ext cx="161384" cy="71726"/>
          </a:xfrm>
          <a:custGeom>
            <a:avLst/>
            <a:gdLst/>
            <a:ahLst/>
            <a:cxnLst/>
            <a:rect l="l" t="t" r="r" b="b"/>
            <a:pathLst>
              <a:path w="108585" h="4826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48071"/>
                </a:lnTo>
                <a:lnTo>
                  <a:pt x="72000" y="48071"/>
                </a:lnTo>
                <a:lnTo>
                  <a:pt x="108002" y="1206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5959981" y="2826070"/>
            <a:ext cx="161384" cy="71726"/>
          </a:xfrm>
          <a:custGeom>
            <a:avLst/>
            <a:gdLst/>
            <a:ahLst/>
            <a:cxnLst/>
            <a:rect l="l" t="t" r="r" b="b"/>
            <a:pathLst>
              <a:path w="108585" h="48260">
                <a:moveTo>
                  <a:pt x="0" y="48071"/>
                </a:moveTo>
                <a:lnTo>
                  <a:pt x="72000" y="48071"/>
                </a:lnTo>
                <a:lnTo>
                  <a:pt x="108002" y="1206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480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6066990" y="2826070"/>
            <a:ext cx="53795" cy="71726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0" y="48071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5959980" y="2879579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5806938" y="2946388"/>
            <a:ext cx="168038" cy="1041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5508370" y="3096979"/>
            <a:ext cx="317321" cy="2521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3481111" y="1821516"/>
            <a:ext cx="161384" cy="330317"/>
          </a:xfrm>
          <a:custGeom>
            <a:avLst/>
            <a:gdLst/>
            <a:ahLst/>
            <a:cxnLst/>
            <a:rect l="l" t="t" r="r" b="b"/>
            <a:pathLst>
              <a:path w="108585" h="22225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221755"/>
                </a:lnTo>
                <a:lnTo>
                  <a:pt x="71998" y="221755"/>
                </a:lnTo>
                <a:lnTo>
                  <a:pt x="108002" y="18575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3481111" y="1821516"/>
            <a:ext cx="161384" cy="330317"/>
          </a:xfrm>
          <a:custGeom>
            <a:avLst/>
            <a:gdLst/>
            <a:ahLst/>
            <a:cxnLst/>
            <a:rect l="l" t="t" r="r" b="b"/>
            <a:pathLst>
              <a:path w="108585" h="222250">
                <a:moveTo>
                  <a:pt x="0" y="221755"/>
                </a:moveTo>
                <a:lnTo>
                  <a:pt x="71998" y="221755"/>
                </a:lnTo>
                <a:lnTo>
                  <a:pt x="108002" y="18575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22175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3588117" y="1821516"/>
            <a:ext cx="53795" cy="330317"/>
          </a:xfrm>
          <a:custGeom>
            <a:avLst/>
            <a:gdLst/>
            <a:ahLst/>
            <a:cxnLst/>
            <a:rect l="l" t="t" r="r" b="b"/>
            <a:pathLst>
              <a:path w="36194" h="222250">
                <a:moveTo>
                  <a:pt x="0" y="221755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3481110" y="187502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3331825" y="1972931"/>
            <a:ext cx="161384" cy="327485"/>
          </a:xfrm>
          <a:custGeom>
            <a:avLst/>
            <a:gdLst/>
            <a:ahLst/>
            <a:cxnLst/>
            <a:rect l="l" t="t" r="r" b="b"/>
            <a:pathLst>
              <a:path w="108584" h="220344">
                <a:moveTo>
                  <a:pt x="108003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220323"/>
                </a:lnTo>
                <a:lnTo>
                  <a:pt x="72000" y="220323"/>
                </a:lnTo>
                <a:lnTo>
                  <a:pt x="108003" y="184320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3331825" y="1972931"/>
            <a:ext cx="161384" cy="327485"/>
          </a:xfrm>
          <a:custGeom>
            <a:avLst/>
            <a:gdLst/>
            <a:ahLst/>
            <a:cxnLst/>
            <a:rect l="l" t="t" r="r" b="b"/>
            <a:pathLst>
              <a:path w="108584" h="220344">
                <a:moveTo>
                  <a:pt x="0" y="220323"/>
                </a:moveTo>
                <a:lnTo>
                  <a:pt x="72000" y="220323"/>
                </a:lnTo>
                <a:lnTo>
                  <a:pt x="108003" y="184320"/>
                </a:lnTo>
                <a:lnTo>
                  <a:pt x="108003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2203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3438835" y="1972931"/>
            <a:ext cx="53795" cy="327485"/>
          </a:xfrm>
          <a:custGeom>
            <a:avLst/>
            <a:gdLst/>
            <a:ahLst/>
            <a:cxnLst/>
            <a:rect l="l" t="t" r="r" b="b"/>
            <a:pathLst>
              <a:path w="36194" h="220344">
                <a:moveTo>
                  <a:pt x="0" y="220323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3331825" y="202643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3182543" y="2159721"/>
            <a:ext cx="161384" cy="290678"/>
          </a:xfrm>
          <a:custGeom>
            <a:avLst/>
            <a:gdLst/>
            <a:ahLst/>
            <a:cxnLst/>
            <a:rect l="l" t="t" r="r" b="b"/>
            <a:pathLst>
              <a:path w="108584" h="19558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195085"/>
                </a:lnTo>
                <a:lnTo>
                  <a:pt x="71998" y="195085"/>
                </a:lnTo>
                <a:lnTo>
                  <a:pt x="108002" y="15908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3182543" y="2159721"/>
            <a:ext cx="161384" cy="290678"/>
          </a:xfrm>
          <a:custGeom>
            <a:avLst/>
            <a:gdLst/>
            <a:ahLst/>
            <a:cxnLst/>
            <a:rect l="l" t="t" r="r" b="b"/>
            <a:pathLst>
              <a:path w="108584" h="195580">
                <a:moveTo>
                  <a:pt x="0" y="195085"/>
                </a:moveTo>
                <a:lnTo>
                  <a:pt x="71998" y="195085"/>
                </a:lnTo>
                <a:lnTo>
                  <a:pt x="108002" y="15908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1950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3289551" y="2159721"/>
            <a:ext cx="53795" cy="290678"/>
          </a:xfrm>
          <a:custGeom>
            <a:avLst/>
            <a:gdLst/>
            <a:ahLst/>
            <a:cxnLst/>
            <a:rect l="l" t="t" r="r" b="b"/>
            <a:pathLst>
              <a:path w="36194" h="195580">
                <a:moveTo>
                  <a:pt x="0" y="195085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3182543" y="2213228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3033259" y="2280371"/>
            <a:ext cx="161384" cy="318990"/>
          </a:xfrm>
          <a:custGeom>
            <a:avLst/>
            <a:gdLst/>
            <a:ahLst/>
            <a:cxnLst/>
            <a:rect l="l" t="t" r="r" b="b"/>
            <a:pathLst>
              <a:path w="108584" h="214630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214351"/>
                </a:lnTo>
                <a:lnTo>
                  <a:pt x="72000" y="214351"/>
                </a:lnTo>
                <a:lnTo>
                  <a:pt x="108002" y="17834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3033259" y="2280371"/>
            <a:ext cx="161384" cy="318990"/>
          </a:xfrm>
          <a:custGeom>
            <a:avLst/>
            <a:gdLst/>
            <a:ahLst/>
            <a:cxnLst/>
            <a:rect l="l" t="t" r="r" b="b"/>
            <a:pathLst>
              <a:path w="108584" h="214630">
                <a:moveTo>
                  <a:pt x="0" y="214351"/>
                </a:moveTo>
                <a:lnTo>
                  <a:pt x="72000" y="214351"/>
                </a:lnTo>
                <a:lnTo>
                  <a:pt x="108002" y="178348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21435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3140269" y="2280371"/>
            <a:ext cx="53795" cy="318990"/>
          </a:xfrm>
          <a:custGeom>
            <a:avLst/>
            <a:gdLst/>
            <a:ahLst/>
            <a:cxnLst/>
            <a:rect l="l" t="t" r="r" b="b"/>
            <a:pathLst>
              <a:path w="36194" h="214630">
                <a:moveTo>
                  <a:pt x="0" y="214351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3033259" y="233388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2883977" y="2435516"/>
            <a:ext cx="161384" cy="313329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210407"/>
                </a:lnTo>
                <a:lnTo>
                  <a:pt x="71998" y="210407"/>
                </a:lnTo>
                <a:lnTo>
                  <a:pt x="108002" y="17440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2883977" y="2435516"/>
            <a:ext cx="161384" cy="313329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0" y="210407"/>
                </a:moveTo>
                <a:lnTo>
                  <a:pt x="71998" y="210407"/>
                </a:lnTo>
                <a:lnTo>
                  <a:pt x="108002" y="17440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2104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2990985" y="2435516"/>
            <a:ext cx="53795" cy="313329"/>
          </a:xfrm>
          <a:custGeom>
            <a:avLst/>
            <a:gdLst/>
            <a:ahLst/>
            <a:cxnLst/>
            <a:rect l="l" t="t" r="r" b="b"/>
            <a:pathLst>
              <a:path w="36194" h="210819">
                <a:moveTo>
                  <a:pt x="0" y="210407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2883977" y="248902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2734693" y="2612142"/>
            <a:ext cx="161384" cy="285960"/>
          </a:xfrm>
          <a:custGeom>
            <a:avLst/>
            <a:gdLst/>
            <a:ahLst/>
            <a:cxnLst/>
            <a:rect l="l" t="t" r="r" b="b"/>
            <a:pathLst>
              <a:path w="108584" h="192405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192010"/>
                </a:lnTo>
                <a:lnTo>
                  <a:pt x="72000" y="192010"/>
                </a:lnTo>
                <a:lnTo>
                  <a:pt x="108002" y="15600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2734693" y="2612142"/>
            <a:ext cx="161384" cy="285960"/>
          </a:xfrm>
          <a:custGeom>
            <a:avLst/>
            <a:gdLst/>
            <a:ahLst/>
            <a:cxnLst/>
            <a:rect l="l" t="t" r="r" b="b"/>
            <a:pathLst>
              <a:path w="108584" h="192405">
                <a:moveTo>
                  <a:pt x="0" y="192010"/>
                </a:moveTo>
                <a:lnTo>
                  <a:pt x="72000" y="192010"/>
                </a:lnTo>
                <a:lnTo>
                  <a:pt x="108002" y="156007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19201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2841703" y="2612142"/>
            <a:ext cx="53795" cy="285960"/>
          </a:xfrm>
          <a:custGeom>
            <a:avLst/>
            <a:gdLst/>
            <a:ahLst/>
            <a:cxnLst/>
            <a:rect l="l" t="t" r="r" b="b"/>
            <a:pathLst>
              <a:path w="36194" h="192405">
                <a:moveTo>
                  <a:pt x="0" y="192010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2734693" y="266565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2585401" y="2782073"/>
            <a:ext cx="161384" cy="265197"/>
          </a:xfrm>
          <a:custGeom>
            <a:avLst/>
            <a:gdLst/>
            <a:ahLst/>
            <a:cxnLst/>
            <a:rect l="l" t="t" r="r" b="b"/>
            <a:pathLst>
              <a:path w="108584" h="178435">
                <a:moveTo>
                  <a:pt x="108008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178117"/>
                </a:lnTo>
                <a:lnTo>
                  <a:pt x="72005" y="178117"/>
                </a:lnTo>
                <a:lnTo>
                  <a:pt x="108008" y="142114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2585401" y="2782073"/>
            <a:ext cx="161384" cy="265197"/>
          </a:xfrm>
          <a:custGeom>
            <a:avLst/>
            <a:gdLst/>
            <a:ahLst/>
            <a:cxnLst/>
            <a:rect l="l" t="t" r="r" b="b"/>
            <a:pathLst>
              <a:path w="108584" h="178435">
                <a:moveTo>
                  <a:pt x="0" y="178117"/>
                </a:moveTo>
                <a:lnTo>
                  <a:pt x="72005" y="178117"/>
                </a:lnTo>
                <a:lnTo>
                  <a:pt x="108008" y="142114"/>
                </a:lnTo>
                <a:lnTo>
                  <a:pt x="108008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17811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2692417" y="2782073"/>
            <a:ext cx="53795" cy="265197"/>
          </a:xfrm>
          <a:custGeom>
            <a:avLst/>
            <a:gdLst/>
            <a:ahLst/>
            <a:cxnLst/>
            <a:rect l="l" t="t" r="r" b="b"/>
            <a:pathLst>
              <a:path w="36194" h="178435">
                <a:moveTo>
                  <a:pt x="0" y="178117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2585400" y="283558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2436136" y="2929830"/>
            <a:ext cx="161384" cy="267085"/>
          </a:xfrm>
          <a:custGeom>
            <a:avLst/>
            <a:gdLst/>
            <a:ahLst/>
            <a:cxnLst/>
            <a:rect l="l" t="t" r="r" b="b"/>
            <a:pathLst>
              <a:path w="108584" h="179705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179144"/>
                </a:lnTo>
                <a:lnTo>
                  <a:pt x="71996" y="179144"/>
                </a:lnTo>
                <a:lnTo>
                  <a:pt x="108000" y="143141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2436136" y="2929830"/>
            <a:ext cx="161384" cy="267085"/>
          </a:xfrm>
          <a:custGeom>
            <a:avLst/>
            <a:gdLst/>
            <a:ahLst/>
            <a:cxnLst/>
            <a:rect l="l" t="t" r="r" b="b"/>
            <a:pathLst>
              <a:path w="108584" h="179705">
                <a:moveTo>
                  <a:pt x="0" y="179144"/>
                </a:moveTo>
                <a:lnTo>
                  <a:pt x="71996" y="179144"/>
                </a:lnTo>
                <a:lnTo>
                  <a:pt x="108000" y="143141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17914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2543140" y="2929830"/>
            <a:ext cx="53795" cy="267085"/>
          </a:xfrm>
          <a:custGeom>
            <a:avLst/>
            <a:gdLst/>
            <a:ahLst/>
            <a:cxnLst/>
            <a:rect l="l" t="t" r="r" b="b"/>
            <a:pathLst>
              <a:path w="36194" h="179705">
                <a:moveTo>
                  <a:pt x="0" y="179144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2436136" y="298333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2286851" y="3089244"/>
            <a:ext cx="161384" cy="256703"/>
          </a:xfrm>
          <a:custGeom>
            <a:avLst/>
            <a:gdLst/>
            <a:ahLst/>
            <a:cxnLst/>
            <a:rect l="l" t="t" r="r" b="b"/>
            <a:pathLst>
              <a:path w="108584" h="172719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172327"/>
                </a:lnTo>
                <a:lnTo>
                  <a:pt x="71996" y="172327"/>
                </a:lnTo>
                <a:lnTo>
                  <a:pt x="108000" y="13632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2286851" y="3089244"/>
            <a:ext cx="161384" cy="256703"/>
          </a:xfrm>
          <a:custGeom>
            <a:avLst/>
            <a:gdLst/>
            <a:ahLst/>
            <a:cxnLst/>
            <a:rect l="l" t="t" r="r" b="b"/>
            <a:pathLst>
              <a:path w="108584" h="172719">
                <a:moveTo>
                  <a:pt x="0" y="172327"/>
                </a:moveTo>
                <a:lnTo>
                  <a:pt x="71996" y="172327"/>
                </a:lnTo>
                <a:lnTo>
                  <a:pt x="108000" y="136325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17232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2393856" y="3089244"/>
            <a:ext cx="53795" cy="256703"/>
          </a:xfrm>
          <a:custGeom>
            <a:avLst/>
            <a:gdLst/>
            <a:ahLst/>
            <a:cxnLst/>
            <a:rect l="l" t="t" r="r" b="b"/>
            <a:pathLst>
              <a:path w="36194" h="172719">
                <a:moveTo>
                  <a:pt x="0" y="172327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2286851" y="314275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2067464" y="2999331"/>
            <a:ext cx="161384" cy="566257"/>
          </a:xfrm>
          <a:custGeom>
            <a:avLst/>
            <a:gdLst/>
            <a:ahLst/>
            <a:cxnLst/>
            <a:rect l="l" t="t" r="r" b="b"/>
            <a:pathLst>
              <a:path w="108584" h="381000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380428"/>
                </a:lnTo>
                <a:lnTo>
                  <a:pt x="72008" y="380428"/>
                </a:lnTo>
                <a:lnTo>
                  <a:pt x="108000" y="344426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2067464" y="2999331"/>
            <a:ext cx="161384" cy="566257"/>
          </a:xfrm>
          <a:custGeom>
            <a:avLst/>
            <a:gdLst/>
            <a:ahLst/>
            <a:cxnLst/>
            <a:rect l="l" t="t" r="r" b="b"/>
            <a:pathLst>
              <a:path w="108584" h="381000">
                <a:moveTo>
                  <a:pt x="0" y="380428"/>
                </a:moveTo>
                <a:lnTo>
                  <a:pt x="72008" y="380428"/>
                </a:lnTo>
                <a:lnTo>
                  <a:pt x="108000" y="344426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3804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2174487" y="2999331"/>
            <a:ext cx="53795" cy="566257"/>
          </a:xfrm>
          <a:custGeom>
            <a:avLst/>
            <a:gdLst/>
            <a:ahLst/>
            <a:cxnLst/>
            <a:rect l="l" t="t" r="r" b="b"/>
            <a:pathLst>
              <a:path w="36195" h="381000">
                <a:moveTo>
                  <a:pt x="0" y="380428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2067464" y="305284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2486397" y="3358217"/>
            <a:ext cx="168035" cy="2102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2783887" y="3371695"/>
            <a:ext cx="168038" cy="1968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3081376" y="3462761"/>
            <a:ext cx="168038" cy="1057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3378864" y="3405261"/>
            <a:ext cx="168038" cy="1632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3676354" y="3390434"/>
            <a:ext cx="168038" cy="1780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3973844" y="3426651"/>
            <a:ext cx="168038" cy="1418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4271331" y="3445151"/>
            <a:ext cx="168037" cy="1233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4568821" y="3460427"/>
            <a:ext cx="168038" cy="1080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4866310" y="3460697"/>
            <a:ext cx="168038" cy="107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5288998" y="3415034"/>
            <a:ext cx="168038" cy="1534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8</a:t>
            </a:r>
            <a:endParaRPr sz="1487"/>
          </a:p>
        </p:txBody>
      </p:sp>
      <p:sp>
        <p:nvSpPr>
          <p:cNvPr id="77" name="Google Shape;216;p13">
            <a:extLst>
              <a:ext uri="{FF2B5EF4-FFF2-40B4-BE49-F238E27FC236}">
                <a16:creationId xmlns:a16="http://schemas.microsoft.com/office/drawing/2014/main" id="{54EAA0C4-69BF-44F5-9EC5-3DB311D9D1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001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643130"/>
            <a:ext cx="168038" cy="292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639759"/>
            <a:ext cx="168040" cy="295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16899" y="1780837"/>
            <a:ext cx="168038" cy="154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714389" y="1626925"/>
            <a:ext cx="168038" cy="308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5011878" y="1601770"/>
            <a:ext cx="168038" cy="333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5309366" y="1598292"/>
            <a:ext cx="168038" cy="3371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5606854" y="1635251"/>
            <a:ext cx="168038" cy="30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904344" y="1644723"/>
            <a:ext cx="168040" cy="290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6201835" y="1642479"/>
            <a:ext cx="168038" cy="2930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6499327" y="1673445"/>
            <a:ext cx="168035" cy="262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6706392" y="1916892"/>
            <a:ext cx="161384" cy="234997"/>
          </a:xfrm>
          <a:custGeom>
            <a:avLst/>
            <a:gdLst/>
            <a:ahLst/>
            <a:cxnLst/>
            <a:rect l="l" t="t" r="r" b="b"/>
            <a:pathLst>
              <a:path w="108585" h="158115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57584"/>
                </a:lnTo>
                <a:lnTo>
                  <a:pt x="72008" y="157584"/>
                </a:lnTo>
                <a:lnTo>
                  <a:pt x="108000" y="12158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706392" y="1916892"/>
            <a:ext cx="161384" cy="234997"/>
          </a:xfrm>
          <a:custGeom>
            <a:avLst/>
            <a:gdLst/>
            <a:ahLst/>
            <a:cxnLst/>
            <a:rect l="l" t="t" r="r" b="b"/>
            <a:pathLst>
              <a:path w="108585" h="158115">
                <a:moveTo>
                  <a:pt x="0" y="157584"/>
                </a:moveTo>
                <a:lnTo>
                  <a:pt x="72008" y="157584"/>
                </a:lnTo>
                <a:lnTo>
                  <a:pt x="108000" y="121582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575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813415" y="1916892"/>
            <a:ext cx="53795" cy="234997"/>
          </a:xfrm>
          <a:custGeom>
            <a:avLst/>
            <a:gdLst/>
            <a:ahLst/>
            <a:cxnLst/>
            <a:rect l="l" t="t" r="r" b="b"/>
            <a:pathLst>
              <a:path w="36195" h="158115">
                <a:moveTo>
                  <a:pt x="0" y="157584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706391" y="197040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6557108" y="2081449"/>
            <a:ext cx="161384" cy="218953"/>
          </a:xfrm>
          <a:custGeom>
            <a:avLst/>
            <a:gdLst/>
            <a:ahLst/>
            <a:cxnLst/>
            <a:rect l="l" t="t" r="r" b="b"/>
            <a:pathLst>
              <a:path w="108585" h="147319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47307"/>
                </a:lnTo>
                <a:lnTo>
                  <a:pt x="72008" y="147307"/>
                </a:lnTo>
                <a:lnTo>
                  <a:pt x="108000" y="111304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6557108" y="2081449"/>
            <a:ext cx="161384" cy="218953"/>
          </a:xfrm>
          <a:custGeom>
            <a:avLst/>
            <a:gdLst/>
            <a:ahLst/>
            <a:cxnLst/>
            <a:rect l="l" t="t" r="r" b="b"/>
            <a:pathLst>
              <a:path w="108585" h="147319">
                <a:moveTo>
                  <a:pt x="0" y="147307"/>
                </a:moveTo>
                <a:lnTo>
                  <a:pt x="72008" y="147307"/>
                </a:lnTo>
                <a:lnTo>
                  <a:pt x="108000" y="111304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47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6664129" y="2081449"/>
            <a:ext cx="53795" cy="218953"/>
          </a:xfrm>
          <a:custGeom>
            <a:avLst/>
            <a:gdLst/>
            <a:ahLst/>
            <a:cxnLst/>
            <a:rect l="l" t="t" r="r" b="b"/>
            <a:pathLst>
              <a:path w="36195" h="147319">
                <a:moveTo>
                  <a:pt x="0" y="147307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6557108" y="213495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6407830" y="2260214"/>
            <a:ext cx="161384" cy="189696"/>
          </a:xfrm>
          <a:custGeom>
            <a:avLst/>
            <a:gdLst/>
            <a:ahLst/>
            <a:cxnLst/>
            <a:rect l="l" t="t" r="r" b="b"/>
            <a:pathLst>
              <a:path w="108585" h="127635">
                <a:moveTo>
                  <a:pt x="107995" y="0"/>
                </a:moveTo>
                <a:lnTo>
                  <a:pt x="35999" y="0"/>
                </a:lnTo>
                <a:lnTo>
                  <a:pt x="0" y="36001"/>
                </a:lnTo>
                <a:lnTo>
                  <a:pt x="0" y="127469"/>
                </a:lnTo>
                <a:lnTo>
                  <a:pt x="72003" y="127469"/>
                </a:lnTo>
                <a:lnTo>
                  <a:pt x="107995" y="91467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6407830" y="2260214"/>
            <a:ext cx="161384" cy="189696"/>
          </a:xfrm>
          <a:custGeom>
            <a:avLst/>
            <a:gdLst/>
            <a:ahLst/>
            <a:cxnLst/>
            <a:rect l="l" t="t" r="r" b="b"/>
            <a:pathLst>
              <a:path w="108585" h="127635">
                <a:moveTo>
                  <a:pt x="0" y="127469"/>
                </a:moveTo>
                <a:lnTo>
                  <a:pt x="72003" y="127469"/>
                </a:lnTo>
                <a:lnTo>
                  <a:pt x="107995" y="91467"/>
                </a:lnTo>
                <a:lnTo>
                  <a:pt x="107995" y="0"/>
                </a:lnTo>
                <a:lnTo>
                  <a:pt x="35999" y="0"/>
                </a:lnTo>
                <a:lnTo>
                  <a:pt x="0" y="36001"/>
                </a:lnTo>
                <a:lnTo>
                  <a:pt x="0" y="12746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6514846" y="2260214"/>
            <a:ext cx="53795" cy="189696"/>
          </a:xfrm>
          <a:custGeom>
            <a:avLst/>
            <a:gdLst/>
            <a:ahLst/>
            <a:cxnLst/>
            <a:rect l="l" t="t" r="r" b="b"/>
            <a:pathLst>
              <a:path w="36195" h="127635">
                <a:moveTo>
                  <a:pt x="0" y="127469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407830" y="231372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6258547" y="2411979"/>
            <a:ext cx="161384" cy="187807"/>
          </a:xfrm>
          <a:custGeom>
            <a:avLst/>
            <a:gdLst/>
            <a:ahLst/>
            <a:cxnLst/>
            <a:rect l="l" t="t" r="r" b="b"/>
            <a:pathLst>
              <a:path w="108585" h="126364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125800"/>
                </a:lnTo>
                <a:lnTo>
                  <a:pt x="72000" y="125800"/>
                </a:lnTo>
                <a:lnTo>
                  <a:pt x="108002" y="8979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258547" y="2411979"/>
            <a:ext cx="161384" cy="187807"/>
          </a:xfrm>
          <a:custGeom>
            <a:avLst/>
            <a:gdLst/>
            <a:ahLst/>
            <a:cxnLst/>
            <a:rect l="l" t="t" r="r" b="b"/>
            <a:pathLst>
              <a:path w="108585" h="126364">
                <a:moveTo>
                  <a:pt x="0" y="125800"/>
                </a:moveTo>
                <a:lnTo>
                  <a:pt x="72000" y="125800"/>
                </a:lnTo>
                <a:lnTo>
                  <a:pt x="108002" y="89798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12580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365556" y="2411979"/>
            <a:ext cx="53795" cy="187807"/>
          </a:xfrm>
          <a:custGeom>
            <a:avLst/>
            <a:gdLst/>
            <a:ahLst/>
            <a:cxnLst/>
            <a:rect l="l" t="t" r="r" b="b"/>
            <a:pathLst>
              <a:path w="36195" h="126364">
                <a:moveTo>
                  <a:pt x="0" y="125800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258546" y="246548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109264" y="2576220"/>
            <a:ext cx="161384" cy="172709"/>
          </a:xfrm>
          <a:custGeom>
            <a:avLst/>
            <a:gdLst/>
            <a:ahLst/>
            <a:cxnLst/>
            <a:rect l="l" t="t" r="r" b="b"/>
            <a:pathLst>
              <a:path w="108585" h="116205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15736"/>
                </a:lnTo>
                <a:lnTo>
                  <a:pt x="71998" y="115736"/>
                </a:lnTo>
                <a:lnTo>
                  <a:pt x="108002" y="7973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109264" y="2576220"/>
            <a:ext cx="161384" cy="172709"/>
          </a:xfrm>
          <a:custGeom>
            <a:avLst/>
            <a:gdLst/>
            <a:ahLst/>
            <a:cxnLst/>
            <a:rect l="l" t="t" r="r" b="b"/>
            <a:pathLst>
              <a:path w="108585" h="116205">
                <a:moveTo>
                  <a:pt x="0" y="115736"/>
                </a:moveTo>
                <a:lnTo>
                  <a:pt x="71998" y="115736"/>
                </a:lnTo>
                <a:lnTo>
                  <a:pt x="108002" y="7973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1573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216272" y="2576220"/>
            <a:ext cx="53795" cy="172709"/>
          </a:xfrm>
          <a:custGeom>
            <a:avLst/>
            <a:gdLst/>
            <a:ahLst/>
            <a:cxnLst/>
            <a:rect l="l" t="t" r="r" b="b"/>
            <a:pathLst>
              <a:path w="36195" h="116205">
                <a:moveTo>
                  <a:pt x="0" y="115736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109264" y="262972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5508371" y="2802699"/>
            <a:ext cx="615887" cy="5464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3481111" y="1870346"/>
            <a:ext cx="161384" cy="281241"/>
          </a:xfrm>
          <a:custGeom>
            <a:avLst/>
            <a:gdLst/>
            <a:ahLst/>
            <a:cxnLst/>
            <a:rect l="l" t="t" r="r" b="b"/>
            <a:pathLst>
              <a:path w="108585" h="18923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88901"/>
                </a:lnTo>
                <a:lnTo>
                  <a:pt x="71998" y="188901"/>
                </a:lnTo>
                <a:lnTo>
                  <a:pt x="108002" y="15289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3481111" y="1870346"/>
            <a:ext cx="161384" cy="281241"/>
          </a:xfrm>
          <a:custGeom>
            <a:avLst/>
            <a:gdLst/>
            <a:ahLst/>
            <a:cxnLst/>
            <a:rect l="l" t="t" r="r" b="b"/>
            <a:pathLst>
              <a:path w="108585" h="189230">
                <a:moveTo>
                  <a:pt x="0" y="188901"/>
                </a:moveTo>
                <a:lnTo>
                  <a:pt x="71998" y="188901"/>
                </a:lnTo>
                <a:lnTo>
                  <a:pt x="108002" y="152899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889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3588117" y="1870346"/>
            <a:ext cx="53795" cy="281241"/>
          </a:xfrm>
          <a:custGeom>
            <a:avLst/>
            <a:gdLst/>
            <a:ahLst/>
            <a:cxnLst/>
            <a:rect l="l" t="t" r="r" b="b"/>
            <a:pathLst>
              <a:path w="36194" h="189230">
                <a:moveTo>
                  <a:pt x="0" y="188901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3481110" y="192385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3331825" y="2042793"/>
            <a:ext cx="161384" cy="257647"/>
          </a:xfrm>
          <a:custGeom>
            <a:avLst/>
            <a:gdLst/>
            <a:ahLst/>
            <a:cxnLst/>
            <a:rect l="l" t="t" r="r" b="b"/>
            <a:pathLst>
              <a:path w="108584" h="173355">
                <a:moveTo>
                  <a:pt x="108003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73316"/>
                </a:lnTo>
                <a:lnTo>
                  <a:pt x="72000" y="173316"/>
                </a:lnTo>
                <a:lnTo>
                  <a:pt x="108003" y="137313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3331825" y="2042793"/>
            <a:ext cx="161384" cy="257647"/>
          </a:xfrm>
          <a:custGeom>
            <a:avLst/>
            <a:gdLst/>
            <a:ahLst/>
            <a:cxnLst/>
            <a:rect l="l" t="t" r="r" b="b"/>
            <a:pathLst>
              <a:path w="108584" h="173355">
                <a:moveTo>
                  <a:pt x="0" y="173316"/>
                </a:moveTo>
                <a:lnTo>
                  <a:pt x="72000" y="173316"/>
                </a:lnTo>
                <a:lnTo>
                  <a:pt x="108003" y="137313"/>
                </a:lnTo>
                <a:lnTo>
                  <a:pt x="108003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7331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3438835" y="2042793"/>
            <a:ext cx="53795" cy="257647"/>
          </a:xfrm>
          <a:custGeom>
            <a:avLst/>
            <a:gdLst/>
            <a:ahLst/>
            <a:cxnLst/>
            <a:rect l="l" t="t" r="r" b="b"/>
            <a:pathLst>
              <a:path w="36194" h="173355">
                <a:moveTo>
                  <a:pt x="0" y="173316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3331825" y="209630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3182543" y="2237339"/>
            <a:ext cx="161384" cy="212346"/>
          </a:xfrm>
          <a:custGeom>
            <a:avLst/>
            <a:gdLst/>
            <a:ahLst/>
            <a:cxnLst/>
            <a:rect l="l" t="t" r="r" b="b"/>
            <a:pathLst>
              <a:path w="108584" h="142875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42862"/>
                </a:lnTo>
                <a:lnTo>
                  <a:pt x="71998" y="142862"/>
                </a:lnTo>
                <a:lnTo>
                  <a:pt x="108002" y="10686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3182543" y="2237339"/>
            <a:ext cx="161384" cy="212346"/>
          </a:xfrm>
          <a:custGeom>
            <a:avLst/>
            <a:gdLst/>
            <a:ahLst/>
            <a:cxnLst/>
            <a:rect l="l" t="t" r="r" b="b"/>
            <a:pathLst>
              <a:path w="108584" h="142875">
                <a:moveTo>
                  <a:pt x="0" y="142862"/>
                </a:moveTo>
                <a:lnTo>
                  <a:pt x="71998" y="142862"/>
                </a:lnTo>
                <a:lnTo>
                  <a:pt x="108002" y="10686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4286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3289551" y="2237339"/>
            <a:ext cx="53795" cy="212346"/>
          </a:xfrm>
          <a:custGeom>
            <a:avLst/>
            <a:gdLst/>
            <a:ahLst/>
            <a:cxnLst/>
            <a:rect l="l" t="t" r="r" b="b"/>
            <a:pathLst>
              <a:path w="36194" h="142875">
                <a:moveTo>
                  <a:pt x="0" y="142862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3182543" y="229084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3033259" y="2377967"/>
            <a:ext cx="161384" cy="221784"/>
          </a:xfrm>
          <a:custGeom>
            <a:avLst/>
            <a:gdLst/>
            <a:ahLst/>
            <a:cxnLst/>
            <a:rect l="l" t="t" r="r" b="b"/>
            <a:pathLst>
              <a:path w="108584" h="149225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48684"/>
                </a:lnTo>
                <a:lnTo>
                  <a:pt x="72000" y="148684"/>
                </a:lnTo>
                <a:lnTo>
                  <a:pt x="108002" y="11268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3033259" y="2377967"/>
            <a:ext cx="161384" cy="221784"/>
          </a:xfrm>
          <a:custGeom>
            <a:avLst/>
            <a:gdLst/>
            <a:ahLst/>
            <a:cxnLst/>
            <a:rect l="l" t="t" r="r" b="b"/>
            <a:pathLst>
              <a:path w="108584" h="149225">
                <a:moveTo>
                  <a:pt x="0" y="148684"/>
                </a:moveTo>
                <a:lnTo>
                  <a:pt x="72000" y="148684"/>
                </a:lnTo>
                <a:lnTo>
                  <a:pt x="108002" y="112682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486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3140269" y="2377967"/>
            <a:ext cx="53795" cy="221784"/>
          </a:xfrm>
          <a:custGeom>
            <a:avLst/>
            <a:gdLst/>
            <a:ahLst/>
            <a:cxnLst/>
            <a:rect l="l" t="t" r="r" b="b"/>
            <a:pathLst>
              <a:path w="36194" h="149225">
                <a:moveTo>
                  <a:pt x="0" y="148684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3033259" y="2431475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2883977" y="2546853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4" h="135889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35495"/>
                </a:lnTo>
                <a:lnTo>
                  <a:pt x="71998" y="135495"/>
                </a:lnTo>
                <a:lnTo>
                  <a:pt x="108002" y="9949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2883977" y="2546853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4" h="135889">
                <a:moveTo>
                  <a:pt x="0" y="135495"/>
                </a:moveTo>
                <a:lnTo>
                  <a:pt x="71998" y="135495"/>
                </a:lnTo>
                <a:lnTo>
                  <a:pt x="108002" y="9949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354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2990985" y="2546853"/>
            <a:ext cx="53795" cy="201965"/>
          </a:xfrm>
          <a:custGeom>
            <a:avLst/>
            <a:gdLst/>
            <a:ahLst/>
            <a:cxnLst/>
            <a:rect l="l" t="t" r="r" b="b"/>
            <a:pathLst>
              <a:path w="36194" h="135889">
                <a:moveTo>
                  <a:pt x="0" y="135495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2883977" y="260036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2734693" y="2716775"/>
            <a:ext cx="161384" cy="181202"/>
          </a:xfrm>
          <a:custGeom>
            <a:avLst/>
            <a:gdLst/>
            <a:ahLst/>
            <a:cxnLst/>
            <a:rect l="l" t="t" r="r" b="b"/>
            <a:pathLst>
              <a:path w="108584" h="121919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121608"/>
                </a:lnTo>
                <a:lnTo>
                  <a:pt x="72000" y="121608"/>
                </a:lnTo>
                <a:lnTo>
                  <a:pt x="108002" y="8560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2734693" y="2716775"/>
            <a:ext cx="161384" cy="181202"/>
          </a:xfrm>
          <a:custGeom>
            <a:avLst/>
            <a:gdLst/>
            <a:ahLst/>
            <a:cxnLst/>
            <a:rect l="l" t="t" r="r" b="b"/>
            <a:pathLst>
              <a:path w="108584" h="121919">
                <a:moveTo>
                  <a:pt x="0" y="121608"/>
                </a:moveTo>
                <a:lnTo>
                  <a:pt x="72000" y="121608"/>
                </a:lnTo>
                <a:lnTo>
                  <a:pt x="108002" y="85606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1216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2841703" y="2716775"/>
            <a:ext cx="53795" cy="181202"/>
          </a:xfrm>
          <a:custGeom>
            <a:avLst/>
            <a:gdLst/>
            <a:ahLst/>
            <a:cxnLst/>
            <a:rect l="l" t="t" r="r" b="b"/>
            <a:pathLst>
              <a:path w="36194" h="121919">
                <a:moveTo>
                  <a:pt x="0" y="121608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2734693" y="277028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2585401" y="2888273"/>
            <a:ext cx="161384" cy="158552"/>
          </a:xfrm>
          <a:custGeom>
            <a:avLst/>
            <a:gdLst/>
            <a:ahLst/>
            <a:cxnLst/>
            <a:rect l="l" t="t" r="r" b="b"/>
            <a:pathLst>
              <a:path w="108584" h="106680">
                <a:moveTo>
                  <a:pt x="108008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106661"/>
                </a:lnTo>
                <a:lnTo>
                  <a:pt x="72005" y="106661"/>
                </a:lnTo>
                <a:lnTo>
                  <a:pt x="108008" y="70658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2585401" y="2888273"/>
            <a:ext cx="161384" cy="158552"/>
          </a:xfrm>
          <a:custGeom>
            <a:avLst/>
            <a:gdLst/>
            <a:ahLst/>
            <a:cxnLst/>
            <a:rect l="l" t="t" r="r" b="b"/>
            <a:pathLst>
              <a:path w="108584" h="106680">
                <a:moveTo>
                  <a:pt x="0" y="106661"/>
                </a:moveTo>
                <a:lnTo>
                  <a:pt x="72005" y="106661"/>
                </a:lnTo>
                <a:lnTo>
                  <a:pt x="108008" y="70658"/>
                </a:lnTo>
                <a:lnTo>
                  <a:pt x="108008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10666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2692417" y="2888273"/>
            <a:ext cx="53795" cy="158552"/>
          </a:xfrm>
          <a:custGeom>
            <a:avLst/>
            <a:gdLst/>
            <a:ahLst/>
            <a:cxnLst/>
            <a:rect l="l" t="t" r="r" b="b"/>
            <a:pathLst>
              <a:path w="36194" h="106680">
                <a:moveTo>
                  <a:pt x="0" y="106661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2585400" y="294178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2436136" y="3033253"/>
            <a:ext cx="161384" cy="163271"/>
          </a:xfrm>
          <a:custGeom>
            <a:avLst/>
            <a:gdLst/>
            <a:ahLst/>
            <a:cxnLst/>
            <a:rect l="l" t="t" r="r" b="b"/>
            <a:pathLst>
              <a:path w="108584" h="109855">
                <a:moveTo>
                  <a:pt x="108000" y="0"/>
                </a:moveTo>
                <a:lnTo>
                  <a:pt x="35991" y="0"/>
                </a:lnTo>
                <a:lnTo>
                  <a:pt x="0" y="36003"/>
                </a:lnTo>
                <a:lnTo>
                  <a:pt x="0" y="109557"/>
                </a:lnTo>
                <a:lnTo>
                  <a:pt x="71996" y="109557"/>
                </a:lnTo>
                <a:lnTo>
                  <a:pt x="108000" y="73554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2436136" y="3033253"/>
            <a:ext cx="161384" cy="163271"/>
          </a:xfrm>
          <a:custGeom>
            <a:avLst/>
            <a:gdLst/>
            <a:ahLst/>
            <a:cxnLst/>
            <a:rect l="l" t="t" r="r" b="b"/>
            <a:pathLst>
              <a:path w="108584" h="109855">
                <a:moveTo>
                  <a:pt x="0" y="109557"/>
                </a:moveTo>
                <a:lnTo>
                  <a:pt x="71996" y="109557"/>
                </a:lnTo>
                <a:lnTo>
                  <a:pt x="108000" y="73554"/>
                </a:lnTo>
                <a:lnTo>
                  <a:pt x="108000" y="0"/>
                </a:lnTo>
                <a:lnTo>
                  <a:pt x="35991" y="0"/>
                </a:lnTo>
                <a:lnTo>
                  <a:pt x="0" y="36003"/>
                </a:lnTo>
                <a:lnTo>
                  <a:pt x="0" y="10955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2543140" y="3033253"/>
            <a:ext cx="53795" cy="163271"/>
          </a:xfrm>
          <a:custGeom>
            <a:avLst/>
            <a:gdLst/>
            <a:ahLst/>
            <a:cxnLst/>
            <a:rect l="l" t="t" r="r" b="b"/>
            <a:pathLst>
              <a:path w="36194" h="109855">
                <a:moveTo>
                  <a:pt x="0" y="109557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2436136" y="308676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2286851" y="3185378"/>
            <a:ext cx="161384" cy="160439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000" y="0"/>
                </a:moveTo>
                <a:lnTo>
                  <a:pt x="35991" y="0"/>
                </a:lnTo>
                <a:lnTo>
                  <a:pt x="0" y="36003"/>
                </a:lnTo>
                <a:lnTo>
                  <a:pt x="0" y="107645"/>
                </a:lnTo>
                <a:lnTo>
                  <a:pt x="71996" y="107645"/>
                </a:lnTo>
                <a:lnTo>
                  <a:pt x="108000" y="71643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2286851" y="3185378"/>
            <a:ext cx="161384" cy="160439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645"/>
                </a:moveTo>
                <a:lnTo>
                  <a:pt x="71996" y="107645"/>
                </a:lnTo>
                <a:lnTo>
                  <a:pt x="108000" y="71643"/>
                </a:lnTo>
                <a:lnTo>
                  <a:pt x="108000" y="0"/>
                </a:lnTo>
                <a:lnTo>
                  <a:pt x="35991" y="0"/>
                </a:lnTo>
                <a:lnTo>
                  <a:pt x="0" y="36003"/>
                </a:lnTo>
                <a:lnTo>
                  <a:pt x="0" y="1076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2393856" y="3185378"/>
            <a:ext cx="53795" cy="160439"/>
          </a:xfrm>
          <a:custGeom>
            <a:avLst/>
            <a:gdLst/>
            <a:ahLst/>
            <a:cxnLst/>
            <a:rect l="l" t="t" r="r" b="b"/>
            <a:pathLst>
              <a:path w="36194" h="107950">
                <a:moveTo>
                  <a:pt x="0" y="107645"/>
                </a:moveTo>
                <a:lnTo>
                  <a:pt x="0" y="36003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2286851" y="323888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2067464" y="2970502"/>
            <a:ext cx="161384" cy="594570"/>
          </a:xfrm>
          <a:custGeom>
            <a:avLst/>
            <a:gdLst/>
            <a:ahLst/>
            <a:cxnLst/>
            <a:rect l="l" t="t" r="r" b="b"/>
            <a:pathLst>
              <a:path w="108584" h="400050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399825"/>
                </a:lnTo>
                <a:lnTo>
                  <a:pt x="72008" y="399825"/>
                </a:lnTo>
                <a:lnTo>
                  <a:pt x="108000" y="363823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2067464" y="2970502"/>
            <a:ext cx="161384" cy="594570"/>
          </a:xfrm>
          <a:custGeom>
            <a:avLst/>
            <a:gdLst/>
            <a:ahLst/>
            <a:cxnLst/>
            <a:rect l="l" t="t" r="r" b="b"/>
            <a:pathLst>
              <a:path w="108584" h="400050">
                <a:moveTo>
                  <a:pt x="0" y="399825"/>
                </a:moveTo>
                <a:lnTo>
                  <a:pt x="72008" y="399825"/>
                </a:lnTo>
                <a:lnTo>
                  <a:pt x="108000" y="363823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39982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2174487" y="2970502"/>
            <a:ext cx="53795" cy="594570"/>
          </a:xfrm>
          <a:custGeom>
            <a:avLst/>
            <a:gdLst/>
            <a:ahLst/>
            <a:cxnLst/>
            <a:rect l="l" t="t" r="r" b="b"/>
            <a:pathLst>
              <a:path w="36195" h="400050">
                <a:moveTo>
                  <a:pt x="0" y="399825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2067464" y="302401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2486397" y="3439805"/>
            <a:ext cx="168035" cy="1286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783887" y="3443778"/>
            <a:ext cx="168038" cy="124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3085136" y="3488843"/>
            <a:ext cx="161384" cy="76445"/>
          </a:xfrm>
          <a:custGeom>
            <a:avLst/>
            <a:gdLst/>
            <a:ahLst/>
            <a:cxnLst/>
            <a:rect l="l" t="t" r="r" b="b"/>
            <a:pathLst>
              <a:path w="108584" h="51435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51065"/>
                </a:lnTo>
                <a:lnTo>
                  <a:pt x="72000" y="51065"/>
                </a:lnTo>
                <a:lnTo>
                  <a:pt x="108002" y="1506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3085136" y="3488843"/>
            <a:ext cx="161384" cy="76445"/>
          </a:xfrm>
          <a:custGeom>
            <a:avLst/>
            <a:gdLst/>
            <a:ahLst/>
            <a:cxnLst/>
            <a:rect l="l" t="t" r="r" b="b"/>
            <a:pathLst>
              <a:path w="108584" h="51435">
                <a:moveTo>
                  <a:pt x="0" y="51065"/>
                </a:moveTo>
                <a:lnTo>
                  <a:pt x="72000" y="51065"/>
                </a:lnTo>
                <a:lnTo>
                  <a:pt x="108002" y="1506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5106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3192145" y="3488843"/>
            <a:ext cx="53795" cy="76445"/>
          </a:xfrm>
          <a:custGeom>
            <a:avLst/>
            <a:gdLst/>
            <a:ahLst/>
            <a:cxnLst/>
            <a:rect l="l" t="t" r="r" b="b"/>
            <a:pathLst>
              <a:path w="36194" h="51435">
                <a:moveTo>
                  <a:pt x="0" y="51065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3085136" y="354235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3378864" y="3452229"/>
            <a:ext cx="168038" cy="1162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3676354" y="3417555"/>
            <a:ext cx="168038" cy="1509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3973844" y="3453290"/>
            <a:ext cx="168038" cy="115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4271331" y="3456883"/>
            <a:ext cx="168037" cy="1116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/>
          <p:nvPr/>
        </p:nvSpPr>
        <p:spPr>
          <a:xfrm>
            <a:off x="4568821" y="3462680"/>
            <a:ext cx="168038" cy="1058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8" name="object 88"/>
          <p:cNvSpPr/>
          <p:nvPr/>
        </p:nvSpPr>
        <p:spPr>
          <a:xfrm>
            <a:off x="4866310" y="3454703"/>
            <a:ext cx="168038" cy="1137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9" name="object 89"/>
          <p:cNvSpPr/>
          <p:nvPr/>
        </p:nvSpPr>
        <p:spPr>
          <a:xfrm>
            <a:off x="5288998" y="3400109"/>
            <a:ext cx="168038" cy="1683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0" name="object 90"/>
          <p:cNvSpPr txBox="1"/>
          <p:nvPr/>
        </p:nvSpPr>
        <p:spPr>
          <a:xfrm>
            <a:off x="3909497" y="4050500"/>
            <a:ext cx="132126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9</a:t>
            </a:r>
            <a:endParaRPr sz="1487"/>
          </a:p>
        </p:txBody>
      </p:sp>
      <p:sp>
        <p:nvSpPr>
          <p:cNvPr id="91" name="Google Shape;216;p13">
            <a:extLst>
              <a:ext uri="{FF2B5EF4-FFF2-40B4-BE49-F238E27FC236}">
                <a16:creationId xmlns:a16="http://schemas.microsoft.com/office/drawing/2014/main" id="{5DA3CF92-C8E6-4629-B8D9-3BBC6C546D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50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738252"/>
            <a:ext cx="168038" cy="19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737116"/>
            <a:ext cx="168040" cy="198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16899" y="1814310"/>
            <a:ext cx="168038" cy="121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714389" y="1711587"/>
            <a:ext cx="168038" cy="223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5011878" y="1675216"/>
            <a:ext cx="168038" cy="260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5309366" y="1669133"/>
            <a:ext cx="168038" cy="266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5606854" y="1678261"/>
            <a:ext cx="168038" cy="2572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904344" y="1669272"/>
            <a:ext cx="168040" cy="266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6201835" y="1653009"/>
            <a:ext cx="168038" cy="282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6499327" y="1659254"/>
            <a:ext cx="168035" cy="2762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6706392" y="1866884"/>
            <a:ext cx="161384" cy="285016"/>
          </a:xfrm>
          <a:custGeom>
            <a:avLst/>
            <a:gdLst/>
            <a:ahLst/>
            <a:cxnLst/>
            <a:rect l="l" t="t" r="r" b="b"/>
            <a:pathLst>
              <a:path w="108585" h="191769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91230"/>
                </a:lnTo>
                <a:lnTo>
                  <a:pt x="72008" y="191230"/>
                </a:lnTo>
                <a:lnTo>
                  <a:pt x="108000" y="155228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706392" y="1866884"/>
            <a:ext cx="161384" cy="285016"/>
          </a:xfrm>
          <a:custGeom>
            <a:avLst/>
            <a:gdLst/>
            <a:ahLst/>
            <a:cxnLst/>
            <a:rect l="l" t="t" r="r" b="b"/>
            <a:pathLst>
              <a:path w="108585" h="191769">
                <a:moveTo>
                  <a:pt x="0" y="191230"/>
                </a:moveTo>
                <a:lnTo>
                  <a:pt x="72008" y="191230"/>
                </a:lnTo>
                <a:lnTo>
                  <a:pt x="108000" y="155228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912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813415" y="1866884"/>
            <a:ext cx="53795" cy="285016"/>
          </a:xfrm>
          <a:custGeom>
            <a:avLst/>
            <a:gdLst/>
            <a:ahLst/>
            <a:cxnLst/>
            <a:rect l="l" t="t" r="r" b="b"/>
            <a:pathLst>
              <a:path w="36195" h="191769">
                <a:moveTo>
                  <a:pt x="0" y="191230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706391" y="192039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6557108" y="2019638"/>
            <a:ext cx="161384" cy="281241"/>
          </a:xfrm>
          <a:custGeom>
            <a:avLst/>
            <a:gdLst/>
            <a:ahLst/>
            <a:cxnLst/>
            <a:rect l="l" t="t" r="r" b="b"/>
            <a:pathLst>
              <a:path w="108585" h="189230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188895"/>
                </a:lnTo>
                <a:lnTo>
                  <a:pt x="72008" y="188895"/>
                </a:lnTo>
                <a:lnTo>
                  <a:pt x="108000" y="15289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6557108" y="2019638"/>
            <a:ext cx="161384" cy="281241"/>
          </a:xfrm>
          <a:custGeom>
            <a:avLst/>
            <a:gdLst/>
            <a:ahLst/>
            <a:cxnLst/>
            <a:rect l="l" t="t" r="r" b="b"/>
            <a:pathLst>
              <a:path w="108585" h="189230">
                <a:moveTo>
                  <a:pt x="0" y="188895"/>
                </a:moveTo>
                <a:lnTo>
                  <a:pt x="72008" y="188895"/>
                </a:lnTo>
                <a:lnTo>
                  <a:pt x="108000" y="152892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188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6664129" y="2019638"/>
            <a:ext cx="53795" cy="281241"/>
          </a:xfrm>
          <a:custGeom>
            <a:avLst/>
            <a:gdLst/>
            <a:ahLst/>
            <a:cxnLst/>
            <a:rect l="l" t="t" r="r" b="b"/>
            <a:pathLst>
              <a:path w="36195" h="189230">
                <a:moveTo>
                  <a:pt x="0" y="188895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6557108" y="207314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6407830" y="2194312"/>
            <a:ext cx="161384" cy="255759"/>
          </a:xfrm>
          <a:custGeom>
            <a:avLst/>
            <a:gdLst/>
            <a:ahLst/>
            <a:cxnLst/>
            <a:rect l="l" t="t" r="r" b="b"/>
            <a:pathLst>
              <a:path w="108585" h="172085">
                <a:moveTo>
                  <a:pt x="107995" y="0"/>
                </a:moveTo>
                <a:lnTo>
                  <a:pt x="35999" y="0"/>
                </a:lnTo>
                <a:lnTo>
                  <a:pt x="0" y="36003"/>
                </a:lnTo>
                <a:lnTo>
                  <a:pt x="0" y="171811"/>
                </a:lnTo>
                <a:lnTo>
                  <a:pt x="72003" y="171811"/>
                </a:lnTo>
                <a:lnTo>
                  <a:pt x="107995" y="135809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6407830" y="2194312"/>
            <a:ext cx="161384" cy="255759"/>
          </a:xfrm>
          <a:custGeom>
            <a:avLst/>
            <a:gdLst/>
            <a:ahLst/>
            <a:cxnLst/>
            <a:rect l="l" t="t" r="r" b="b"/>
            <a:pathLst>
              <a:path w="108585" h="172085">
                <a:moveTo>
                  <a:pt x="0" y="171811"/>
                </a:moveTo>
                <a:lnTo>
                  <a:pt x="72003" y="171811"/>
                </a:lnTo>
                <a:lnTo>
                  <a:pt x="107995" y="135809"/>
                </a:lnTo>
                <a:lnTo>
                  <a:pt x="107995" y="0"/>
                </a:lnTo>
                <a:lnTo>
                  <a:pt x="35999" y="0"/>
                </a:lnTo>
                <a:lnTo>
                  <a:pt x="0" y="36003"/>
                </a:lnTo>
                <a:lnTo>
                  <a:pt x="0" y="1718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6514846" y="2194312"/>
            <a:ext cx="53795" cy="255759"/>
          </a:xfrm>
          <a:custGeom>
            <a:avLst/>
            <a:gdLst/>
            <a:ahLst/>
            <a:cxnLst/>
            <a:rect l="l" t="t" r="r" b="b"/>
            <a:pathLst>
              <a:path w="36195" h="172085">
                <a:moveTo>
                  <a:pt x="0" y="171811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407830" y="224782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6258547" y="2335601"/>
            <a:ext cx="161384" cy="264254"/>
          </a:xfrm>
          <a:custGeom>
            <a:avLst/>
            <a:gdLst/>
            <a:ahLst/>
            <a:cxnLst/>
            <a:rect l="l" t="t" r="r" b="b"/>
            <a:pathLst>
              <a:path w="108585" h="177800">
                <a:moveTo>
                  <a:pt x="108002" y="0"/>
                </a:moveTo>
                <a:lnTo>
                  <a:pt x="36003" y="0"/>
                </a:lnTo>
                <a:lnTo>
                  <a:pt x="0" y="36003"/>
                </a:lnTo>
                <a:lnTo>
                  <a:pt x="0" y="177190"/>
                </a:lnTo>
                <a:lnTo>
                  <a:pt x="72000" y="177190"/>
                </a:lnTo>
                <a:lnTo>
                  <a:pt x="108002" y="14118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258547" y="2335601"/>
            <a:ext cx="161384" cy="264254"/>
          </a:xfrm>
          <a:custGeom>
            <a:avLst/>
            <a:gdLst/>
            <a:ahLst/>
            <a:cxnLst/>
            <a:rect l="l" t="t" r="r" b="b"/>
            <a:pathLst>
              <a:path w="108585" h="177800">
                <a:moveTo>
                  <a:pt x="0" y="177190"/>
                </a:moveTo>
                <a:lnTo>
                  <a:pt x="72000" y="177190"/>
                </a:lnTo>
                <a:lnTo>
                  <a:pt x="108002" y="141187"/>
                </a:lnTo>
                <a:lnTo>
                  <a:pt x="108002" y="0"/>
                </a:lnTo>
                <a:lnTo>
                  <a:pt x="36003" y="0"/>
                </a:lnTo>
                <a:lnTo>
                  <a:pt x="0" y="36003"/>
                </a:lnTo>
                <a:lnTo>
                  <a:pt x="0" y="1771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365556" y="2335601"/>
            <a:ext cx="53795" cy="264254"/>
          </a:xfrm>
          <a:custGeom>
            <a:avLst/>
            <a:gdLst/>
            <a:ahLst/>
            <a:cxnLst/>
            <a:rect l="l" t="t" r="r" b="b"/>
            <a:pathLst>
              <a:path w="36195" h="177800">
                <a:moveTo>
                  <a:pt x="0" y="177190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258546" y="2389111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109264" y="2497368"/>
            <a:ext cx="161384" cy="251041"/>
          </a:xfrm>
          <a:custGeom>
            <a:avLst/>
            <a:gdLst/>
            <a:ahLst/>
            <a:cxnLst/>
            <a:rect l="l" t="t" r="r" b="b"/>
            <a:pathLst>
              <a:path w="108585" h="16891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68790"/>
                </a:lnTo>
                <a:lnTo>
                  <a:pt x="71998" y="168790"/>
                </a:lnTo>
                <a:lnTo>
                  <a:pt x="108002" y="13278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109264" y="2497368"/>
            <a:ext cx="161384" cy="251041"/>
          </a:xfrm>
          <a:custGeom>
            <a:avLst/>
            <a:gdLst/>
            <a:ahLst/>
            <a:cxnLst/>
            <a:rect l="l" t="t" r="r" b="b"/>
            <a:pathLst>
              <a:path w="108585" h="168910">
                <a:moveTo>
                  <a:pt x="0" y="168790"/>
                </a:moveTo>
                <a:lnTo>
                  <a:pt x="71998" y="168790"/>
                </a:lnTo>
                <a:lnTo>
                  <a:pt x="108002" y="13278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687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216272" y="2497368"/>
            <a:ext cx="53795" cy="251041"/>
          </a:xfrm>
          <a:custGeom>
            <a:avLst/>
            <a:gdLst/>
            <a:ahLst/>
            <a:cxnLst/>
            <a:rect l="l" t="t" r="r" b="b"/>
            <a:pathLst>
              <a:path w="36195" h="168910">
                <a:moveTo>
                  <a:pt x="0" y="168790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109264" y="255087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5959981" y="2777035"/>
            <a:ext cx="161384" cy="120802"/>
          </a:xfrm>
          <a:custGeom>
            <a:avLst/>
            <a:gdLst/>
            <a:ahLst/>
            <a:cxnLst/>
            <a:rect l="l" t="t" r="r" b="b"/>
            <a:pathLst>
              <a:path w="108585" h="812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81063"/>
                </a:lnTo>
                <a:lnTo>
                  <a:pt x="72000" y="81063"/>
                </a:lnTo>
                <a:lnTo>
                  <a:pt x="108002" y="45060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5959981" y="2777035"/>
            <a:ext cx="161384" cy="120802"/>
          </a:xfrm>
          <a:custGeom>
            <a:avLst/>
            <a:gdLst/>
            <a:ahLst/>
            <a:cxnLst/>
            <a:rect l="l" t="t" r="r" b="b"/>
            <a:pathLst>
              <a:path w="108585" h="81280">
                <a:moveTo>
                  <a:pt x="0" y="81063"/>
                </a:moveTo>
                <a:lnTo>
                  <a:pt x="72000" y="81063"/>
                </a:lnTo>
                <a:lnTo>
                  <a:pt x="108002" y="45060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8106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6066990" y="2777035"/>
            <a:ext cx="53795" cy="120802"/>
          </a:xfrm>
          <a:custGeom>
            <a:avLst/>
            <a:gdLst/>
            <a:ahLst/>
            <a:cxnLst/>
            <a:rect l="l" t="t" r="r" b="b"/>
            <a:pathLst>
              <a:path w="36195" h="81280">
                <a:moveTo>
                  <a:pt x="0" y="81063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5959980" y="2830543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5810698" y="2834708"/>
            <a:ext cx="161384" cy="212346"/>
          </a:xfrm>
          <a:custGeom>
            <a:avLst/>
            <a:gdLst/>
            <a:ahLst/>
            <a:cxnLst/>
            <a:rect l="l" t="t" r="r" b="b"/>
            <a:pathLst>
              <a:path w="108585" h="142875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42703"/>
                </a:lnTo>
                <a:lnTo>
                  <a:pt x="71998" y="142703"/>
                </a:lnTo>
                <a:lnTo>
                  <a:pt x="108002" y="10669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5810698" y="2834708"/>
            <a:ext cx="161384" cy="212346"/>
          </a:xfrm>
          <a:custGeom>
            <a:avLst/>
            <a:gdLst/>
            <a:ahLst/>
            <a:cxnLst/>
            <a:rect l="l" t="t" r="r" b="b"/>
            <a:pathLst>
              <a:path w="108585" h="142875">
                <a:moveTo>
                  <a:pt x="0" y="142703"/>
                </a:moveTo>
                <a:lnTo>
                  <a:pt x="71998" y="142703"/>
                </a:lnTo>
                <a:lnTo>
                  <a:pt x="108002" y="106699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4270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5917705" y="2834708"/>
            <a:ext cx="53795" cy="212346"/>
          </a:xfrm>
          <a:custGeom>
            <a:avLst/>
            <a:gdLst/>
            <a:ahLst/>
            <a:cxnLst/>
            <a:rect l="l" t="t" r="r" b="b"/>
            <a:pathLst>
              <a:path w="36194" h="142875">
                <a:moveTo>
                  <a:pt x="0" y="142703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5810698" y="2888215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5661413" y="2995036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5" h="135889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35271"/>
                </a:lnTo>
                <a:lnTo>
                  <a:pt x="72000" y="135271"/>
                </a:lnTo>
                <a:lnTo>
                  <a:pt x="108002" y="9926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5661413" y="2995036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5" h="135889">
                <a:moveTo>
                  <a:pt x="0" y="135271"/>
                </a:moveTo>
                <a:lnTo>
                  <a:pt x="72000" y="135271"/>
                </a:lnTo>
                <a:lnTo>
                  <a:pt x="108002" y="99268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352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5768422" y="2995036"/>
            <a:ext cx="53795" cy="201965"/>
          </a:xfrm>
          <a:custGeom>
            <a:avLst/>
            <a:gdLst/>
            <a:ahLst/>
            <a:cxnLst/>
            <a:rect l="l" t="t" r="r" b="b"/>
            <a:pathLst>
              <a:path w="36194" h="135889">
                <a:moveTo>
                  <a:pt x="0" y="135271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5661413" y="3048546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5512131" y="3130123"/>
            <a:ext cx="161384" cy="216122"/>
          </a:xfrm>
          <a:custGeom>
            <a:avLst/>
            <a:gdLst/>
            <a:ahLst/>
            <a:cxnLst/>
            <a:rect l="l" t="t" r="r" b="b"/>
            <a:pathLst>
              <a:path w="108585" h="145414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144823"/>
                </a:lnTo>
                <a:lnTo>
                  <a:pt x="71998" y="144823"/>
                </a:lnTo>
                <a:lnTo>
                  <a:pt x="108002" y="10882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5512131" y="3130123"/>
            <a:ext cx="161384" cy="216122"/>
          </a:xfrm>
          <a:custGeom>
            <a:avLst/>
            <a:gdLst/>
            <a:ahLst/>
            <a:cxnLst/>
            <a:rect l="l" t="t" r="r" b="b"/>
            <a:pathLst>
              <a:path w="108585" h="145414">
                <a:moveTo>
                  <a:pt x="0" y="144823"/>
                </a:moveTo>
                <a:lnTo>
                  <a:pt x="71998" y="144823"/>
                </a:lnTo>
                <a:lnTo>
                  <a:pt x="108002" y="10882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14482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5619139" y="3130123"/>
            <a:ext cx="53795" cy="216122"/>
          </a:xfrm>
          <a:custGeom>
            <a:avLst/>
            <a:gdLst/>
            <a:ahLst/>
            <a:cxnLst/>
            <a:rect l="l" t="t" r="r" b="b"/>
            <a:pathLst>
              <a:path w="36194" h="145414">
                <a:moveTo>
                  <a:pt x="0" y="144823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5512130" y="3183630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3481111" y="1972195"/>
            <a:ext cx="161384" cy="179315"/>
          </a:xfrm>
          <a:custGeom>
            <a:avLst/>
            <a:gdLst/>
            <a:ahLst/>
            <a:cxnLst/>
            <a:rect l="l" t="t" r="r" b="b"/>
            <a:pathLst>
              <a:path w="108585" h="12065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20373"/>
                </a:lnTo>
                <a:lnTo>
                  <a:pt x="71998" y="120373"/>
                </a:lnTo>
                <a:lnTo>
                  <a:pt x="108002" y="8437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3481111" y="1972195"/>
            <a:ext cx="161384" cy="179315"/>
          </a:xfrm>
          <a:custGeom>
            <a:avLst/>
            <a:gdLst/>
            <a:ahLst/>
            <a:cxnLst/>
            <a:rect l="l" t="t" r="r" b="b"/>
            <a:pathLst>
              <a:path w="108585" h="120650">
                <a:moveTo>
                  <a:pt x="0" y="120373"/>
                </a:moveTo>
                <a:lnTo>
                  <a:pt x="71998" y="120373"/>
                </a:lnTo>
                <a:lnTo>
                  <a:pt x="108002" y="8437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203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3588117" y="1972195"/>
            <a:ext cx="53795" cy="179315"/>
          </a:xfrm>
          <a:custGeom>
            <a:avLst/>
            <a:gdLst/>
            <a:ahLst/>
            <a:cxnLst/>
            <a:rect l="l" t="t" r="r" b="b"/>
            <a:pathLst>
              <a:path w="36194" h="120650">
                <a:moveTo>
                  <a:pt x="0" y="120373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3481110" y="202570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3331825" y="2130413"/>
            <a:ext cx="161384" cy="170821"/>
          </a:xfrm>
          <a:custGeom>
            <a:avLst/>
            <a:gdLst/>
            <a:ahLst/>
            <a:cxnLst/>
            <a:rect l="l" t="t" r="r" b="b"/>
            <a:pathLst>
              <a:path w="108584" h="114934">
                <a:moveTo>
                  <a:pt x="108003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14363"/>
                </a:lnTo>
                <a:lnTo>
                  <a:pt x="72000" y="114363"/>
                </a:lnTo>
                <a:lnTo>
                  <a:pt x="108003" y="78360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3331825" y="2130413"/>
            <a:ext cx="161384" cy="170821"/>
          </a:xfrm>
          <a:custGeom>
            <a:avLst/>
            <a:gdLst/>
            <a:ahLst/>
            <a:cxnLst/>
            <a:rect l="l" t="t" r="r" b="b"/>
            <a:pathLst>
              <a:path w="108584" h="114934">
                <a:moveTo>
                  <a:pt x="0" y="114363"/>
                </a:moveTo>
                <a:lnTo>
                  <a:pt x="72000" y="114363"/>
                </a:lnTo>
                <a:lnTo>
                  <a:pt x="108003" y="78360"/>
                </a:lnTo>
                <a:lnTo>
                  <a:pt x="108003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1436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3438835" y="2130413"/>
            <a:ext cx="53795" cy="170821"/>
          </a:xfrm>
          <a:custGeom>
            <a:avLst/>
            <a:gdLst/>
            <a:ahLst/>
            <a:cxnLst/>
            <a:rect l="l" t="t" r="r" b="b"/>
            <a:pathLst>
              <a:path w="36194" h="114934">
                <a:moveTo>
                  <a:pt x="0" y="114363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3331825" y="2183918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3182543" y="2310685"/>
            <a:ext cx="161384" cy="139677"/>
          </a:xfrm>
          <a:custGeom>
            <a:avLst/>
            <a:gdLst/>
            <a:ahLst/>
            <a:cxnLst/>
            <a:rect l="l" t="t" r="r" b="b"/>
            <a:pathLst>
              <a:path w="108584" h="9398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93511"/>
                </a:lnTo>
                <a:lnTo>
                  <a:pt x="71998" y="93511"/>
                </a:lnTo>
                <a:lnTo>
                  <a:pt x="108002" y="57509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3182543" y="2310685"/>
            <a:ext cx="161384" cy="139677"/>
          </a:xfrm>
          <a:custGeom>
            <a:avLst/>
            <a:gdLst/>
            <a:ahLst/>
            <a:cxnLst/>
            <a:rect l="l" t="t" r="r" b="b"/>
            <a:pathLst>
              <a:path w="108584" h="93980">
                <a:moveTo>
                  <a:pt x="0" y="93511"/>
                </a:moveTo>
                <a:lnTo>
                  <a:pt x="71998" y="93511"/>
                </a:lnTo>
                <a:lnTo>
                  <a:pt x="108002" y="57509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935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3289551" y="2310685"/>
            <a:ext cx="53795" cy="139677"/>
          </a:xfrm>
          <a:custGeom>
            <a:avLst/>
            <a:gdLst/>
            <a:ahLst/>
            <a:cxnLst/>
            <a:rect l="l" t="t" r="r" b="b"/>
            <a:pathLst>
              <a:path w="36194" h="93980">
                <a:moveTo>
                  <a:pt x="0" y="93511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3182543" y="236419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3033259" y="2448554"/>
            <a:ext cx="161384" cy="151002"/>
          </a:xfrm>
          <a:custGeom>
            <a:avLst/>
            <a:gdLst/>
            <a:ahLst/>
            <a:cxnLst/>
            <a:rect l="l" t="t" r="r" b="b"/>
            <a:pathLst>
              <a:path w="108584" h="101600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01190"/>
                </a:lnTo>
                <a:lnTo>
                  <a:pt x="72000" y="101190"/>
                </a:lnTo>
                <a:lnTo>
                  <a:pt x="108002" y="65188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3033259" y="2448554"/>
            <a:ext cx="161384" cy="151002"/>
          </a:xfrm>
          <a:custGeom>
            <a:avLst/>
            <a:gdLst/>
            <a:ahLst/>
            <a:cxnLst/>
            <a:rect l="l" t="t" r="r" b="b"/>
            <a:pathLst>
              <a:path w="108584" h="101600">
                <a:moveTo>
                  <a:pt x="0" y="101190"/>
                </a:moveTo>
                <a:lnTo>
                  <a:pt x="72000" y="101190"/>
                </a:lnTo>
                <a:lnTo>
                  <a:pt x="108002" y="65188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011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3140269" y="2448554"/>
            <a:ext cx="53795" cy="151002"/>
          </a:xfrm>
          <a:custGeom>
            <a:avLst/>
            <a:gdLst/>
            <a:ahLst/>
            <a:cxnLst/>
            <a:rect l="l" t="t" r="r" b="b"/>
            <a:pathLst>
              <a:path w="36194" h="101600">
                <a:moveTo>
                  <a:pt x="0" y="101190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3033259" y="250206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2883977" y="2608778"/>
            <a:ext cx="161384" cy="139677"/>
          </a:xfrm>
          <a:custGeom>
            <a:avLst/>
            <a:gdLst/>
            <a:ahLst/>
            <a:cxnLst/>
            <a:rect l="l" t="t" r="r" b="b"/>
            <a:pathLst>
              <a:path w="108584" h="9398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93829"/>
                </a:lnTo>
                <a:lnTo>
                  <a:pt x="71998" y="93829"/>
                </a:lnTo>
                <a:lnTo>
                  <a:pt x="108002" y="57827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2883977" y="2608778"/>
            <a:ext cx="161384" cy="139677"/>
          </a:xfrm>
          <a:custGeom>
            <a:avLst/>
            <a:gdLst/>
            <a:ahLst/>
            <a:cxnLst/>
            <a:rect l="l" t="t" r="r" b="b"/>
            <a:pathLst>
              <a:path w="108584" h="93980">
                <a:moveTo>
                  <a:pt x="0" y="93829"/>
                </a:moveTo>
                <a:lnTo>
                  <a:pt x="71998" y="93829"/>
                </a:lnTo>
                <a:lnTo>
                  <a:pt x="108002" y="57827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9382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2990985" y="2608778"/>
            <a:ext cx="53795" cy="139677"/>
          </a:xfrm>
          <a:custGeom>
            <a:avLst/>
            <a:gdLst/>
            <a:ahLst/>
            <a:cxnLst/>
            <a:rect l="l" t="t" r="r" b="b"/>
            <a:pathLst>
              <a:path w="36194" h="93980">
                <a:moveTo>
                  <a:pt x="0" y="93829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2883977" y="266228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2734693" y="2764888"/>
            <a:ext cx="161384" cy="133070"/>
          </a:xfrm>
          <a:custGeom>
            <a:avLst/>
            <a:gdLst/>
            <a:ahLst/>
            <a:cxnLst/>
            <a:rect l="l" t="t" r="r" b="b"/>
            <a:pathLst>
              <a:path w="108584" h="89535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89237"/>
                </a:lnTo>
                <a:lnTo>
                  <a:pt x="72000" y="89237"/>
                </a:lnTo>
                <a:lnTo>
                  <a:pt x="108002" y="5323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2734693" y="2764888"/>
            <a:ext cx="161384" cy="133070"/>
          </a:xfrm>
          <a:custGeom>
            <a:avLst/>
            <a:gdLst/>
            <a:ahLst/>
            <a:cxnLst/>
            <a:rect l="l" t="t" r="r" b="b"/>
            <a:pathLst>
              <a:path w="108584" h="89535">
                <a:moveTo>
                  <a:pt x="0" y="89237"/>
                </a:moveTo>
                <a:lnTo>
                  <a:pt x="72000" y="89237"/>
                </a:lnTo>
                <a:lnTo>
                  <a:pt x="108002" y="53234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892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2841703" y="2764888"/>
            <a:ext cx="53795" cy="133070"/>
          </a:xfrm>
          <a:custGeom>
            <a:avLst/>
            <a:gdLst/>
            <a:ahLst/>
            <a:cxnLst/>
            <a:rect l="l" t="t" r="r" b="b"/>
            <a:pathLst>
              <a:path w="36194" h="89535">
                <a:moveTo>
                  <a:pt x="0" y="89237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2734693" y="2818394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2585401" y="2929830"/>
            <a:ext cx="161384" cy="117026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108008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78700"/>
                </a:lnTo>
                <a:lnTo>
                  <a:pt x="72005" y="78700"/>
                </a:lnTo>
                <a:lnTo>
                  <a:pt x="108008" y="42697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2585401" y="2929830"/>
            <a:ext cx="161384" cy="117026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0" y="78700"/>
                </a:moveTo>
                <a:lnTo>
                  <a:pt x="72005" y="78700"/>
                </a:lnTo>
                <a:lnTo>
                  <a:pt x="108008" y="42697"/>
                </a:lnTo>
                <a:lnTo>
                  <a:pt x="108008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7870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692417" y="2929830"/>
            <a:ext cx="53795" cy="117026"/>
          </a:xfrm>
          <a:custGeom>
            <a:avLst/>
            <a:gdLst/>
            <a:ahLst/>
            <a:cxnLst/>
            <a:rect l="l" t="t" r="r" b="b"/>
            <a:pathLst>
              <a:path w="36194" h="78739">
                <a:moveTo>
                  <a:pt x="0" y="78700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2585400" y="2983337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2436136" y="3055118"/>
            <a:ext cx="161384" cy="141564"/>
          </a:xfrm>
          <a:custGeom>
            <a:avLst/>
            <a:gdLst/>
            <a:ahLst/>
            <a:cxnLst/>
            <a:rect l="l" t="t" r="r" b="b"/>
            <a:pathLst>
              <a:path w="108584" h="95250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94846"/>
                </a:lnTo>
                <a:lnTo>
                  <a:pt x="71996" y="94846"/>
                </a:lnTo>
                <a:lnTo>
                  <a:pt x="108000" y="5884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2436136" y="3055118"/>
            <a:ext cx="161384" cy="141564"/>
          </a:xfrm>
          <a:custGeom>
            <a:avLst/>
            <a:gdLst/>
            <a:ahLst/>
            <a:cxnLst/>
            <a:rect l="l" t="t" r="r" b="b"/>
            <a:pathLst>
              <a:path w="108584" h="95250">
                <a:moveTo>
                  <a:pt x="0" y="94846"/>
                </a:moveTo>
                <a:lnTo>
                  <a:pt x="71996" y="94846"/>
                </a:lnTo>
                <a:lnTo>
                  <a:pt x="108000" y="58842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948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2543140" y="3055118"/>
            <a:ext cx="53795" cy="141564"/>
          </a:xfrm>
          <a:custGeom>
            <a:avLst/>
            <a:gdLst/>
            <a:ahLst/>
            <a:cxnLst/>
            <a:rect l="l" t="t" r="r" b="b"/>
            <a:pathLst>
              <a:path w="36194" h="95250">
                <a:moveTo>
                  <a:pt x="0" y="94846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2436136" y="310862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2286851" y="3206647"/>
            <a:ext cx="161384" cy="138733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93334"/>
                </a:lnTo>
                <a:lnTo>
                  <a:pt x="71996" y="93334"/>
                </a:lnTo>
                <a:lnTo>
                  <a:pt x="108000" y="5733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2286851" y="3206647"/>
            <a:ext cx="161384" cy="138733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3334"/>
                </a:moveTo>
                <a:lnTo>
                  <a:pt x="71996" y="93334"/>
                </a:lnTo>
                <a:lnTo>
                  <a:pt x="108000" y="57332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933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2393856" y="3206647"/>
            <a:ext cx="53795" cy="138733"/>
          </a:xfrm>
          <a:custGeom>
            <a:avLst/>
            <a:gdLst/>
            <a:ahLst/>
            <a:cxnLst/>
            <a:rect l="l" t="t" r="r" b="b"/>
            <a:pathLst>
              <a:path w="36194" h="93344">
                <a:moveTo>
                  <a:pt x="0" y="93334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/>
          <p:nvPr/>
        </p:nvSpPr>
        <p:spPr>
          <a:xfrm>
            <a:off x="2286851" y="3260153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8" name="object 88"/>
          <p:cNvSpPr/>
          <p:nvPr/>
        </p:nvSpPr>
        <p:spPr>
          <a:xfrm>
            <a:off x="2067464" y="2837704"/>
            <a:ext cx="161384" cy="727639"/>
          </a:xfrm>
          <a:custGeom>
            <a:avLst/>
            <a:gdLst/>
            <a:ahLst/>
            <a:cxnLst/>
            <a:rect l="l" t="t" r="r" b="b"/>
            <a:pathLst>
              <a:path w="108584" h="489585">
                <a:moveTo>
                  <a:pt x="108000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489177"/>
                </a:lnTo>
                <a:lnTo>
                  <a:pt x="72008" y="489177"/>
                </a:lnTo>
                <a:lnTo>
                  <a:pt x="108000" y="45317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9" name="object 89"/>
          <p:cNvSpPr/>
          <p:nvPr/>
        </p:nvSpPr>
        <p:spPr>
          <a:xfrm>
            <a:off x="2067464" y="2837704"/>
            <a:ext cx="161384" cy="727639"/>
          </a:xfrm>
          <a:custGeom>
            <a:avLst/>
            <a:gdLst/>
            <a:ahLst/>
            <a:cxnLst/>
            <a:rect l="l" t="t" r="r" b="b"/>
            <a:pathLst>
              <a:path w="108584" h="489585">
                <a:moveTo>
                  <a:pt x="0" y="489177"/>
                </a:moveTo>
                <a:lnTo>
                  <a:pt x="72008" y="489177"/>
                </a:lnTo>
                <a:lnTo>
                  <a:pt x="108000" y="453175"/>
                </a:lnTo>
                <a:lnTo>
                  <a:pt x="108000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48917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0" name="object 90"/>
          <p:cNvSpPr/>
          <p:nvPr/>
        </p:nvSpPr>
        <p:spPr>
          <a:xfrm>
            <a:off x="2174487" y="2837704"/>
            <a:ext cx="53795" cy="727639"/>
          </a:xfrm>
          <a:custGeom>
            <a:avLst/>
            <a:gdLst/>
            <a:ahLst/>
            <a:cxnLst/>
            <a:rect l="l" t="t" r="r" b="b"/>
            <a:pathLst>
              <a:path w="36195" h="489585">
                <a:moveTo>
                  <a:pt x="0" y="489177"/>
                </a:moveTo>
                <a:lnTo>
                  <a:pt x="0" y="36002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1" name="object 91"/>
          <p:cNvSpPr/>
          <p:nvPr/>
        </p:nvSpPr>
        <p:spPr>
          <a:xfrm>
            <a:off x="2067464" y="289121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2" name="object 92"/>
          <p:cNvSpPr/>
          <p:nvPr/>
        </p:nvSpPr>
        <p:spPr>
          <a:xfrm>
            <a:off x="2486397" y="3442987"/>
            <a:ext cx="168035" cy="1255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3" name="object 93"/>
          <p:cNvSpPr/>
          <p:nvPr/>
        </p:nvSpPr>
        <p:spPr>
          <a:xfrm>
            <a:off x="2783887" y="3439373"/>
            <a:ext cx="168038" cy="1291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4" name="object 94"/>
          <p:cNvSpPr/>
          <p:nvPr/>
        </p:nvSpPr>
        <p:spPr>
          <a:xfrm>
            <a:off x="3085136" y="3484067"/>
            <a:ext cx="161384" cy="81164"/>
          </a:xfrm>
          <a:custGeom>
            <a:avLst/>
            <a:gdLst/>
            <a:ahLst/>
            <a:cxnLst/>
            <a:rect l="l" t="t" r="r" b="b"/>
            <a:pathLst>
              <a:path w="108584" h="54610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54278"/>
                </a:lnTo>
                <a:lnTo>
                  <a:pt x="72000" y="54278"/>
                </a:lnTo>
                <a:lnTo>
                  <a:pt x="108002" y="1827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5" name="object 95"/>
          <p:cNvSpPr/>
          <p:nvPr/>
        </p:nvSpPr>
        <p:spPr>
          <a:xfrm>
            <a:off x="3085136" y="3484067"/>
            <a:ext cx="161384" cy="81164"/>
          </a:xfrm>
          <a:custGeom>
            <a:avLst/>
            <a:gdLst/>
            <a:ahLst/>
            <a:cxnLst/>
            <a:rect l="l" t="t" r="r" b="b"/>
            <a:pathLst>
              <a:path w="108584" h="54610">
                <a:moveTo>
                  <a:pt x="0" y="54278"/>
                </a:moveTo>
                <a:lnTo>
                  <a:pt x="72000" y="54278"/>
                </a:lnTo>
                <a:lnTo>
                  <a:pt x="108002" y="1827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5427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6" name="object 96"/>
          <p:cNvSpPr/>
          <p:nvPr/>
        </p:nvSpPr>
        <p:spPr>
          <a:xfrm>
            <a:off x="3192145" y="3484067"/>
            <a:ext cx="53795" cy="81164"/>
          </a:xfrm>
          <a:custGeom>
            <a:avLst/>
            <a:gdLst/>
            <a:ahLst/>
            <a:cxnLst/>
            <a:rect l="l" t="t" r="r" b="b"/>
            <a:pathLst>
              <a:path w="36194" h="54610">
                <a:moveTo>
                  <a:pt x="0" y="54278"/>
                </a:moveTo>
                <a:lnTo>
                  <a:pt x="0" y="36003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7" name="object 97"/>
          <p:cNvSpPr/>
          <p:nvPr/>
        </p:nvSpPr>
        <p:spPr>
          <a:xfrm>
            <a:off x="3085136" y="353757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8" name="object 98"/>
          <p:cNvSpPr/>
          <p:nvPr/>
        </p:nvSpPr>
        <p:spPr>
          <a:xfrm>
            <a:off x="3378864" y="3431117"/>
            <a:ext cx="168038" cy="1373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9" name="object 99"/>
          <p:cNvSpPr/>
          <p:nvPr/>
        </p:nvSpPr>
        <p:spPr>
          <a:xfrm>
            <a:off x="3676354" y="3378188"/>
            <a:ext cx="168038" cy="1903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0" name="object 100"/>
          <p:cNvSpPr/>
          <p:nvPr/>
        </p:nvSpPr>
        <p:spPr>
          <a:xfrm>
            <a:off x="3973844" y="3414487"/>
            <a:ext cx="168038" cy="1540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1" name="object 101"/>
          <p:cNvSpPr/>
          <p:nvPr/>
        </p:nvSpPr>
        <p:spPr>
          <a:xfrm>
            <a:off x="4271331" y="3410291"/>
            <a:ext cx="168037" cy="158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2" name="object 102"/>
          <p:cNvSpPr/>
          <p:nvPr/>
        </p:nvSpPr>
        <p:spPr>
          <a:xfrm>
            <a:off x="4568821" y="3415206"/>
            <a:ext cx="168038" cy="1532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3" name="object 103"/>
          <p:cNvSpPr/>
          <p:nvPr/>
        </p:nvSpPr>
        <p:spPr>
          <a:xfrm>
            <a:off x="4866310" y="3393789"/>
            <a:ext cx="168038" cy="17470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4" name="object 104"/>
          <p:cNvSpPr/>
          <p:nvPr/>
        </p:nvSpPr>
        <p:spPr>
          <a:xfrm>
            <a:off x="5288998" y="3330214"/>
            <a:ext cx="168038" cy="238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5" name="object 105"/>
          <p:cNvSpPr txBox="1"/>
          <p:nvPr/>
        </p:nvSpPr>
        <p:spPr>
          <a:xfrm>
            <a:off x="3909498" y="4050500"/>
            <a:ext cx="1424136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8" dirty="0"/>
              <a:t> </a:t>
            </a:r>
            <a:r>
              <a:rPr sz="1487" b="1" spc="-15" dirty="0"/>
              <a:t>10</a:t>
            </a:r>
            <a:endParaRPr sz="1487"/>
          </a:p>
        </p:txBody>
      </p:sp>
      <p:sp>
        <p:nvSpPr>
          <p:cNvPr id="106" name="Google Shape;216;p13">
            <a:extLst>
              <a:ext uri="{FF2B5EF4-FFF2-40B4-BE49-F238E27FC236}">
                <a16:creationId xmlns:a16="http://schemas.microsoft.com/office/drawing/2014/main" id="{BCFE09AF-9874-4B16-9993-9F8D116698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91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2286" y="1813381"/>
            <a:ext cx="5436066" cy="181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696723" y="1710991"/>
            <a:ext cx="168038" cy="224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4119408" y="1722657"/>
            <a:ext cx="168040" cy="212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" name="object 8"/>
          <p:cNvSpPr/>
          <p:nvPr/>
        </p:nvSpPr>
        <p:spPr>
          <a:xfrm>
            <a:off x="4416899" y="1814058"/>
            <a:ext cx="168038" cy="121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/>
          <p:nvPr/>
        </p:nvSpPr>
        <p:spPr>
          <a:xfrm>
            <a:off x="4714389" y="1725540"/>
            <a:ext cx="168038" cy="209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0" name="object 10"/>
          <p:cNvSpPr/>
          <p:nvPr/>
        </p:nvSpPr>
        <p:spPr>
          <a:xfrm>
            <a:off x="5011878" y="1700761"/>
            <a:ext cx="168038" cy="234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/>
          <p:nvPr/>
        </p:nvSpPr>
        <p:spPr>
          <a:xfrm>
            <a:off x="5309366" y="1706704"/>
            <a:ext cx="168038" cy="228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2" name="object 12"/>
          <p:cNvSpPr/>
          <p:nvPr/>
        </p:nvSpPr>
        <p:spPr>
          <a:xfrm>
            <a:off x="5606854" y="1727165"/>
            <a:ext cx="168038" cy="208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3" name="object 13"/>
          <p:cNvSpPr/>
          <p:nvPr/>
        </p:nvSpPr>
        <p:spPr>
          <a:xfrm>
            <a:off x="5904344" y="1728356"/>
            <a:ext cx="168040" cy="2071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4" name="object 14"/>
          <p:cNvSpPr/>
          <p:nvPr/>
        </p:nvSpPr>
        <p:spPr>
          <a:xfrm>
            <a:off x="6201835" y="1720609"/>
            <a:ext cx="168038" cy="2148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5" name="object 15"/>
          <p:cNvSpPr/>
          <p:nvPr/>
        </p:nvSpPr>
        <p:spPr>
          <a:xfrm>
            <a:off x="6499327" y="1733067"/>
            <a:ext cx="168035" cy="2024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6" name="object 16"/>
          <p:cNvSpPr/>
          <p:nvPr/>
        </p:nvSpPr>
        <p:spPr>
          <a:xfrm>
            <a:off x="6706392" y="1951231"/>
            <a:ext cx="161384" cy="200078"/>
          </a:xfrm>
          <a:custGeom>
            <a:avLst/>
            <a:gdLst/>
            <a:ahLst/>
            <a:cxnLst/>
            <a:rect l="l" t="t" r="r" b="b"/>
            <a:pathLst>
              <a:path w="108585" h="134619">
                <a:moveTo>
                  <a:pt x="108000" y="0"/>
                </a:moveTo>
                <a:lnTo>
                  <a:pt x="36004" y="0"/>
                </a:lnTo>
                <a:lnTo>
                  <a:pt x="0" y="36001"/>
                </a:lnTo>
                <a:lnTo>
                  <a:pt x="0" y="134479"/>
                </a:lnTo>
                <a:lnTo>
                  <a:pt x="72008" y="134479"/>
                </a:lnTo>
                <a:lnTo>
                  <a:pt x="108000" y="98477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7" name="object 17"/>
          <p:cNvSpPr/>
          <p:nvPr/>
        </p:nvSpPr>
        <p:spPr>
          <a:xfrm>
            <a:off x="6706392" y="1951231"/>
            <a:ext cx="161384" cy="200078"/>
          </a:xfrm>
          <a:custGeom>
            <a:avLst/>
            <a:gdLst/>
            <a:ahLst/>
            <a:cxnLst/>
            <a:rect l="l" t="t" r="r" b="b"/>
            <a:pathLst>
              <a:path w="108585" h="134619">
                <a:moveTo>
                  <a:pt x="0" y="134479"/>
                </a:moveTo>
                <a:lnTo>
                  <a:pt x="72008" y="134479"/>
                </a:lnTo>
                <a:lnTo>
                  <a:pt x="108000" y="98477"/>
                </a:lnTo>
                <a:lnTo>
                  <a:pt x="108000" y="0"/>
                </a:lnTo>
                <a:lnTo>
                  <a:pt x="36004" y="0"/>
                </a:lnTo>
                <a:lnTo>
                  <a:pt x="0" y="36001"/>
                </a:lnTo>
                <a:lnTo>
                  <a:pt x="0" y="13447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8" name="object 18"/>
          <p:cNvSpPr/>
          <p:nvPr/>
        </p:nvSpPr>
        <p:spPr>
          <a:xfrm>
            <a:off x="6813415" y="1951231"/>
            <a:ext cx="53795" cy="200078"/>
          </a:xfrm>
          <a:custGeom>
            <a:avLst/>
            <a:gdLst/>
            <a:ahLst/>
            <a:cxnLst/>
            <a:rect l="l" t="t" r="r" b="b"/>
            <a:pathLst>
              <a:path w="36195" h="134619">
                <a:moveTo>
                  <a:pt x="0" y="134479"/>
                </a:moveTo>
                <a:lnTo>
                  <a:pt x="0" y="36001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9" name="object 19"/>
          <p:cNvSpPr/>
          <p:nvPr/>
        </p:nvSpPr>
        <p:spPr>
          <a:xfrm>
            <a:off x="6706391" y="200473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6557108" y="2103355"/>
            <a:ext cx="161384" cy="197246"/>
          </a:xfrm>
          <a:custGeom>
            <a:avLst/>
            <a:gdLst/>
            <a:ahLst/>
            <a:cxnLst/>
            <a:rect l="l" t="t" r="r" b="b"/>
            <a:pathLst>
              <a:path w="108585" h="132715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132568"/>
                </a:lnTo>
                <a:lnTo>
                  <a:pt x="72008" y="132568"/>
                </a:lnTo>
                <a:lnTo>
                  <a:pt x="108000" y="9656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1" name="object 21"/>
          <p:cNvSpPr/>
          <p:nvPr/>
        </p:nvSpPr>
        <p:spPr>
          <a:xfrm>
            <a:off x="6557108" y="2103355"/>
            <a:ext cx="161384" cy="197246"/>
          </a:xfrm>
          <a:custGeom>
            <a:avLst/>
            <a:gdLst/>
            <a:ahLst/>
            <a:cxnLst/>
            <a:rect l="l" t="t" r="r" b="b"/>
            <a:pathLst>
              <a:path w="108585" h="132715">
                <a:moveTo>
                  <a:pt x="0" y="132568"/>
                </a:moveTo>
                <a:lnTo>
                  <a:pt x="72008" y="132568"/>
                </a:lnTo>
                <a:lnTo>
                  <a:pt x="108000" y="96565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1325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2" name="object 22"/>
          <p:cNvSpPr/>
          <p:nvPr/>
        </p:nvSpPr>
        <p:spPr>
          <a:xfrm>
            <a:off x="6664129" y="2103355"/>
            <a:ext cx="53795" cy="197246"/>
          </a:xfrm>
          <a:custGeom>
            <a:avLst/>
            <a:gdLst/>
            <a:ahLst/>
            <a:cxnLst/>
            <a:rect l="l" t="t" r="r" b="b"/>
            <a:pathLst>
              <a:path w="36195" h="132715">
                <a:moveTo>
                  <a:pt x="0" y="132568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3" name="object 23"/>
          <p:cNvSpPr/>
          <p:nvPr/>
        </p:nvSpPr>
        <p:spPr>
          <a:xfrm>
            <a:off x="6557108" y="2156862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4" name="object 24"/>
          <p:cNvSpPr/>
          <p:nvPr/>
        </p:nvSpPr>
        <p:spPr>
          <a:xfrm>
            <a:off x="6407830" y="2266948"/>
            <a:ext cx="161384" cy="183089"/>
          </a:xfrm>
          <a:custGeom>
            <a:avLst/>
            <a:gdLst/>
            <a:ahLst/>
            <a:cxnLst/>
            <a:rect l="l" t="t" r="r" b="b"/>
            <a:pathLst>
              <a:path w="108585" h="123189">
                <a:moveTo>
                  <a:pt x="107995" y="0"/>
                </a:moveTo>
                <a:lnTo>
                  <a:pt x="35999" y="0"/>
                </a:lnTo>
                <a:lnTo>
                  <a:pt x="0" y="36003"/>
                </a:lnTo>
                <a:lnTo>
                  <a:pt x="0" y="122938"/>
                </a:lnTo>
                <a:lnTo>
                  <a:pt x="72003" y="122938"/>
                </a:lnTo>
                <a:lnTo>
                  <a:pt x="107995" y="86936"/>
                </a:lnTo>
                <a:lnTo>
                  <a:pt x="107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5" name="object 25"/>
          <p:cNvSpPr/>
          <p:nvPr/>
        </p:nvSpPr>
        <p:spPr>
          <a:xfrm>
            <a:off x="6407830" y="2266948"/>
            <a:ext cx="161384" cy="183089"/>
          </a:xfrm>
          <a:custGeom>
            <a:avLst/>
            <a:gdLst/>
            <a:ahLst/>
            <a:cxnLst/>
            <a:rect l="l" t="t" r="r" b="b"/>
            <a:pathLst>
              <a:path w="108585" h="123189">
                <a:moveTo>
                  <a:pt x="0" y="122938"/>
                </a:moveTo>
                <a:lnTo>
                  <a:pt x="72003" y="122938"/>
                </a:lnTo>
                <a:lnTo>
                  <a:pt x="107995" y="86936"/>
                </a:lnTo>
                <a:lnTo>
                  <a:pt x="107995" y="0"/>
                </a:lnTo>
                <a:lnTo>
                  <a:pt x="35999" y="0"/>
                </a:lnTo>
                <a:lnTo>
                  <a:pt x="0" y="36003"/>
                </a:lnTo>
                <a:lnTo>
                  <a:pt x="0" y="12293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6" name="object 26"/>
          <p:cNvSpPr/>
          <p:nvPr/>
        </p:nvSpPr>
        <p:spPr>
          <a:xfrm>
            <a:off x="6514846" y="2266948"/>
            <a:ext cx="53795" cy="183089"/>
          </a:xfrm>
          <a:custGeom>
            <a:avLst/>
            <a:gdLst/>
            <a:ahLst/>
            <a:cxnLst/>
            <a:rect l="l" t="t" r="r" b="b"/>
            <a:pathLst>
              <a:path w="36195" h="123189">
                <a:moveTo>
                  <a:pt x="0" y="122938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7" name="object 27"/>
          <p:cNvSpPr/>
          <p:nvPr/>
        </p:nvSpPr>
        <p:spPr>
          <a:xfrm>
            <a:off x="6407830" y="2320458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8" name="object 28"/>
          <p:cNvSpPr/>
          <p:nvPr/>
        </p:nvSpPr>
        <p:spPr>
          <a:xfrm>
            <a:off x="6258547" y="2408836"/>
            <a:ext cx="161384" cy="190640"/>
          </a:xfrm>
          <a:custGeom>
            <a:avLst/>
            <a:gdLst/>
            <a:ahLst/>
            <a:cxnLst/>
            <a:rect l="l" t="t" r="r" b="b"/>
            <a:pathLst>
              <a:path w="108585" h="128269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27915"/>
                </a:lnTo>
                <a:lnTo>
                  <a:pt x="72000" y="127915"/>
                </a:lnTo>
                <a:lnTo>
                  <a:pt x="108002" y="91912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9" name="object 29"/>
          <p:cNvSpPr/>
          <p:nvPr/>
        </p:nvSpPr>
        <p:spPr>
          <a:xfrm>
            <a:off x="6258547" y="2408836"/>
            <a:ext cx="161384" cy="190640"/>
          </a:xfrm>
          <a:custGeom>
            <a:avLst/>
            <a:gdLst/>
            <a:ahLst/>
            <a:cxnLst/>
            <a:rect l="l" t="t" r="r" b="b"/>
            <a:pathLst>
              <a:path w="108585" h="128269">
                <a:moveTo>
                  <a:pt x="0" y="127915"/>
                </a:moveTo>
                <a:lnTo>
                  <a:pt x="72000" y="127915"/>
                </a:lnTo>
                <a:lnTo>
                  <a:pt x="108002" y="91912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2791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0" name="object 30"/>
          <p:cNvSpPr/>
          <p:nvPr/>
        </p:nvSpPr>
        <p:spPr>
          <a:xfrm>
            <a:off x="6365556" y="2408836"/>
            <a:ext cx="53795" cy="190640"/>
          </a:xfrm>
          <a:custGeom>
            <a:avLst/>
            <a:gdLst/>
            <a:ahLst/>
            <a:cxnLst/>
            <a:rect l="l" t="t" r="r" b="b"/>
            <a:pathLst>
              <a:path w="36195" h="128269">
                <a:moveTo>
                  <a:pt x="0" y="127915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1" name="object 31"/>
          <p:cNvSpPr/>
          <p:nvPr/>
        </p:nvSpPr>
        <p:spPr>
          <a:xfrm>
            <a:off x="6258546" y="246234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2" name="object 32"/>
          <p:cNvSpPr/>
          <p:nvPr/>
        </p:nvSpPr>
        <p:spPr>
          <a:xfrm>
            <a:off x="6109264" y="2561858"/>
            <a:ext cx="161384" cy="186865"/>
          </a:xfrm>
          <a:custGeom>
            <a:avLst/>
            <a:gdLst/>
            <a:ahLst/>
            <a:cxnLst/>
            <a:rect l="l" t="t" r="r" b="b"/>
            <a:pathLst>
              <a:path w="108585" h="12573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25399"/>
                </a:lnTo>
                <a:lnTo>
                  <a:pt x="71998" y="125399"/>
                </a:lnTo>
                <a:lnTo>
                  <a:pt x="108002" y="8939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3" name="object 33"/>
          <p:cNvSpPr/>
          <p:nvPr/>
        </p:nvSpPr>
        <p:spPr>
          <a:xfrm>
            <a:off x="6109264" y="2561858"/>
            <a:ext cx="161384" cy="186865"/>
          </a:xfrm>
          <a:custGeom>
            <a:avLst/>
            <a:gdLst/>
            <a:ahLst/>
            <a:cxnLst/>
            <a:rect l="l" t="t" r="r" b="b"/>
            <a:pathLst>
              <a:path w="108585" h="125730">
                <a:moveTo>
                  <a:pt x="0" y="125399"/>
                </a:moveTo>
                <a:lnTo>
                  <a:pt x="71998" y="125399"/>
                </a:lnTo>
                <a:lnTo>
                  <a:pt x="108002" y="89396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253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4" name="object 34"/>
          <p:cNvSpPr/>
          <p:nvPr/>
        </p:nvSpPr>
        <p:spPr>
          <a:xfrm>
            <a:off x="6216272" y="2561858"/>
            <a:ext cx="53795" cy="186865"/>
          </a:xfrm>
          <a:custGeom>
            <a:avLst/>
            <a:gdLst/>
            <a:ahLst/>
            <a:cxnLst/>
            <a:rect l="l" t="t" r="r" b="b"/>
            <a:pathLst>
              <a:path w="36195" h="125730">
                <a:moveTo>
                  <a:pt x="0" y="125399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5" name="object 35"/>
          <p:cNvSpPr/>
          <p:nvPr/>
        </p:nvSpPr>
        <p:spPr>
          <a:xfrm>
            <a:off x="6109264" y="2615367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6" name="object 36"/>
          <p:cNvSpPr/>
          <p:nvPr/>
        </p:nvSpPr>
        <p:spPr>
          <a:xfrm>
            <a:off x="5508371" y="2792885"/>
            <a:ext cx="615887" cy="556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7" name="object 37"/>
          <p:cNvSpPr/>
          <p:nvPr/>
        </p:nvSpPr>
        <p:spPr>
          <a:xfrm>
            <a:off x="3481111" y="1934216"/>
            <a:ext cx="161384" cy="217065"/>
          </a:xfrm>
          <a:custGeom>
            <a:avLst/>
            <a:gdLst/>
            <a:ahLst/>
            <a:cxnLst/>
            <a:rect l="l" t="t" r="r" b="b"/>
            <a:pathLst>
              <a:path w="108585" h="146050">
                <a:moveTo>
                  <a:pt x="108002" y="0"/>
                </a:moveTo>
                <a:lnTo>
                  <a:pt x="36001" y="0"/>
                </a:lnTo>
                <a:lnTo>
                  <a:pt x="0" y="36001"/>
                </a:lnTo>
                <a:lnTo>
                  <a:pt x="0" y="145926"/>
                </a:lnTo>
                <a:lnTo>
                  <a:pt x="71998" y="145926"/>
                </a:lnTo>
                <a:lnTo>
                  <a:pt x="108002" y="109924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8" name="object 38"/>
          <p:cNvSpPr/>
          <p:nvPr/>
        </p:nvSpPr>
        <p:spPr>
          <a:xfrm>
            <a:off x="3481111" y="1934216"/>
            <a:ext cx="161384" cy="217065"/>
          </a:xfrm>
          <a:custGeom>
            <a:avLst/>
            <a:gdLst/>
            <a:ahLst/>
            <a:cxnLst/>
            <a:rect l="l" t="t" r="r" b="b"/>
            <a:pathLst>
              <a:path w="108585" h="146050">
                <a:moveTo>
                  <a:pt x="0" y="145926"/>
                </a:moveTo>
                <a:lnTo>
                  <a:pt x="71998" y="145926"/>
                </a:lnTo>
                <a:lnTo>
                  <a:pt x="108002" y="109924"/>
                </a:lnTo>
                <a:lnTo>
                  <a:pt x="108002" y="0"/>
                </a:lnTo>
                <a:lnTo>
                  <a:pt x="36001" y="0"/>
                </a:lnTo>
                <a:lnTo>
                  <a:pt x="0" y="36001"/>
                </a:lnTo>
                <a:lnTo>
                  <a:pt x="0" y="14592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39" name="object 39"/>
          <p:cNvSpPr/>
          <p:nvPr/>
        </p:nvSpPr>
        <p:spPr>
          <a:xfrm>
            <a:off x="3588117" y="1934216"/>
            <a:ext cx="53795" cy="217065"/>
          </a:xfrm>
          <a:custGeom>
            <a:avLst/>
            <a:gdLst/>
            <a:ahLst/>
            <a:cxnLst/>
            <a:rect l="l" t="t" r="r" b="b"/>
            <a:pathLst>
              <a:path w="36194" h="146050">
                <a:moveTo>
                  <a:pt x="0" y="145926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0" name="object 40"/>
          <p:cNvSpPr/>
          <p:nvPr/>
        </p:nvSpPr>
        <p:spPr>
          <a:xfrm>
            <a:off x="3481110" y="1987724"/>
            <a:ext cx="107589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1" name="object 41"/>
          <p:cNvSpPr/>
          <p:nvPr/>
        </p:nvSpPr>
        <p:spPr>
          <a:xfrm>
            <a:off x="3331825" y="2083515"/>
            <a:ext cx="161384" cy="217065"/>
          </a:xfrm>
          <a:custGeom>
            <a:avLst/>
            <a:gdLst/>
            <a:ahLst/>
            <a:cxnLst/>
            <a:rect l="l" t="t" r="r" b="b"/>
            <a:pathLst>
              <a:path w="108584" h="146050">
                <a:moveTo>
                  <a:pt x="108003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45916"/>
                </a:lnTo>
                <a:lnTo>
                  <a:pt x="72000" y="145916"/>
                </a:lnTo>
                <a:lnTo>
                  <a:pt x="108003" y="109913"/>
                </a:lnTo>
                <a:lnTo>
                  <a:pt x="108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2" name="object 42"/>
          <p:cNvSpPr/>
          <p:nvPr/>
        </p:nvSpPr>
        <p:spPr>
          <a:xfrm>
            <a:off x="3331825" y="2083515"/>
            <a:ext cx="161384" cy="217065"/>
          </a:xfrm>
          <a:custGeom>
            <a:avLst/>
            <a:gdLst/>
            <a:ahLst/>
            <a:cxnLst/>
            <a:rect l="l" t="t" r="r" b="b"/>
            <a:pathLst>
              <a:path w="108584" h="146050">
                <a:moveTo>
                  <a:pt x="0" y="145916"/>
                </a:moveTo>
                <a:lnTo>
                  <a:pt x="72000" y="145916"/>
                </a:lnTo>
                <a:lnTo>
                  <a:pt x="108003" y="109913"/>
                </a:lnTo>
                <a:lnTo>
                  <a:pt x="108003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4591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3" name="object 43"/>
          <p:cNvSpPr/>
          <p:nvPr/>
        </p:nvSpPr>
        <p:spPr>
          <a:xfrm>
            <a:off x="3438835" y="2083515"/>
            <a:ext cx="53795" cy="217065"/>
          </a:xfrm>
          <a:custGeom>
            <a:avLst/>
            <a:gdLst/>
            <a:ahLst/>
            <a:cxnLst/>
            <a:rect l="l" t="t" r="r" b="b"/>
            <a:pathLst>
              <a:path w="36194" h="146050">
                <a:moveTo>
                  <a:pt x="0" y="145916"/>
                </a:moveTo>
                <a:lnTo>
                  <a:pt x="0" y="36001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4" name="object 44"/>
          <p:cNvSpPr/>
          <p:nvPr/>
        </p:nvSpPr>
        <p:spPr>
          <a:xfrm>
            <a:off x="3331825" y="213702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5" name="object 45"/>
          <p:cNvSpPr/>
          <p:nvPr/>
        </p:nvSpPr>
        <p:spPr>
          <a:xfrm>
            <a:off x="3182543" y="2262556"/>
            <a:ext cx="161384" cy="187807"/>
          </a:xfrm>
          <a:custGeom>
            <a:avLst/>
            <a:gdLst/>
            <a:ahLst/>
            <a:cxnLst/>
            <a:rect l="l" t="t" r="r" b="b"/>
            <a:pathLst>
              <a:path w="108584" h="126364">
                <a:moveTo>
                  <a:pt x="108002" y="0"/>
                </a:moveTo>
                <a:lnTo>
                  <a:pt x="36001" y="0"/>
                </a:lnTo>
                <a:lnTo>
                  <a:pt x="0" y="36003"/>
                </a:lnTo>
                <a:lnTo>
                  <a:pt x="0" y="125893"/>
                </a:lnTo>
                <a:lnTo>
                  <a:pt x="71998" y="125893"/>
                </a:lnTo>
                <a:lnTo>
                  <a:pt x="108002" y="89891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6" name="object 46"/>
          <p:cNvSpPr/>
          <p:nvPr/>
        </p:nvSpPr>
        <p:spPr>
          <a:xfrm>
            <a:off x="3182543" y="2262556"/>
            <a:ext cx="161384" cy="187807"/>
          </a:xfrm>
          <a:custGeom>
            <a:avLst/>
            <a:gdLst/>
            <a:ahLst/>
            <a:cxnLst/>
            <a:rect l="l" t="t" r="r" b="b"/>
            <a:pathLst>
              <a:path w="108584" h="126364">
                <a:moveTo>
                  <a:pt x="0" y="125893"/>
                </a:moveTo>
                <a:lnTo>
                  <a:pt x="71998" y="125893"/>
                </a:lnTo>
                <a:lnTo>
                  <a:pt x="108002" y="89891"/>
                </a:lnTo>
                <a:lnTo>
                  <a:pt x="108002" y="0"/>
                </a:lnTo>
                <a:lnTo>
                  <a:pt x="36001" y="0"/>
                </a:lnTo>
                <a:lnTo>
                  <a:pt x="0" y="36003"/>
                </a:lnTo>
                <a:lnTo>
                  <a:pt x="0" y="12589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7" name="object 47"/>
          <p:cNvSpPr/>
          <p:nvPr/>
        </p:nvSpPr>
        <p:spPr>
          <a:xfrm>
            <a:off x="3289551" y="2262556"/>
            <a:ext cx="53795" cy="187807"/>
          </a:xfrm>
          <a:custGeom>
            <a:avLst/>
            <a:gdLst/>
            <a:ahLst/>
            <a:cxnLst/>
            <a:rect l="l" t="t" r="r" b="b"/>
            <a:pathLst>
              <a:path w="36194" h="126364">
                <a:moveTo>
                  <a:pt x="0" y="125893"/>
                </a:moveTo>
                <a:lnTo>
                  <a:pt x="0" y="36003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8" name="object 48"/>
          <p:cNvSpPr/>
          <p:nvPr/>
        </p:nvSpPr>
        <p:spPr>
          <a:xfrm>
            <a:off x="3182543" y="2316065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49" name="object 49"/>
          <p:cNvSpPr/>
          <p:nvPr/>
        </p:nvSpPr>
        <p:spPr>
          <a:xfrm>
            <a:off x="3033259" y="2390238"/>
            <a:ext cx="161384" cy="209515"/>
          </a:xfrm>
          <a:custGeom>
            <a:avLst/>
            <a:gdLst/>
            <a:ahLst/>
            <a:cxnLst/>
            <a:rect l="l" t="t" r="r" b="b"/>
            <a:pathLst>
              <a:path w="108584" h="140969">
                <a:moveTo>
                  <a:pt x="108002" y="0"/>
                </a:moveTo>
                <a:lnTo>
                  <a:pt x="36003" y="0"/>
                </a:lnTo>
                <a:lnTo>
                  <a:pt x="0" y="36001"/>
                </a:lnTo>
                <a:lnTo>
                  <a:pt x="0" y="140428"/>
                </a:lnTo>
                <a:lnTo>
                  <a:pt x="72000" y="140428"/>
                </a:lnTo>
                <a:lnTo>
                  <a:pt x="108002" y="104426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0" name="object 50"/>
          <p:cNvSpPr/>
          <p:nvPr/>
        </p:nvSpPr>
        <p:spPr>
          <a:xfrm>
            <a:off x="3033259" y="2390238"/>
            <a:ext cx="161384" cy="209515"/>
          </a:xfrm>
          <a:custGeom>
            <a:avLst/>
            <a:gdLst/>
            <a:ahLst/>
            <a:cxnLst/>
            <a:rect l="l" t="t" r="r" b="b"/>
            <a:pathLst>
              <a:path w="108584" h="140969">
                <a:moveTo>
                  <a:pt x="0" y="140428"/>
                </a:moveTo>
                <a:lnTo>
                  <a:pt x="72000" y="140428"/>
                </a:lnTo>
                <a:lnTo>
                  <a:pt x="108002" y="104426"/>
                </a:lnTo>
                <a:lnTo>
                  <a:pt x="108002" y="0"/>
                </a:lnTo>
                <a:lnTo>
                  <a:pt x="36003" y="0"/>
                </a:lnTo>
                <a:lnTo>
                  <a:pt x="0" y="36001"/>
                </a:lnTo>
                <a:lnTo>
                  <a:pt x="0" y="14042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1" name="object 51"/>
          <p:cNvSpPr/>
          <p:nvPr/>
        </p:nvSpPr>
        <p:spPr>
          <a:xfrm>
            <a:off x="3140269" y="2390238"/>
            <a:ext cx="53795" cy="209515"/>
          </a:xfrm>
          <a:custGeom>
            <a:avLst/>
            <a:gdLst/>
            <a:ahLst/>
            <a:cxnLst/>
            <a:rect l="l" t="t" r="r" b="b"/>
            <a:pathLst>
              <a:path w="36194" h="140969">
                <a:moveTo>
                  <a:pt x="0" y="140428"/>
                </a:moveTo>
                <a:lnTo>
                  <a:pt x="0" y="36001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2" name="object 52"/>
          <p:cNvSpPr/>
          <p:nvPr/>
        </p:nvSpPr>
        <p:spPr>
          <a:xfrm>
            <a:off x="3033259" y="2443745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3" name="object 53"/>
          <p:cNvSpPr/>
          <p:nvPr/>
        </p:nvSpPr>
        <p:spPr>
          <a:xfrm>
            <a:off x="2883977" y="2541473"/>
            <a:ext cx="161384" cy="207628"/>
          </a:xfrm>
          <a:custGeom>
            <a:avLst/>
            <a:gdLst/>
            <a:ahLst/>
            <a:cxnLst/>
            <a:rect l="l" t="t" r="r" b="b"/>
            <a:pathLst>
              <a:path w="108584" h="139700">
                <a:moveTo>
                  <a:pt x="108002" y="0"/>
                </a:moveTo>
                <a:lnTo>
                  <a:pt x="36001" y="0"/>
                </a:lnTo>
                <a:lnTo>
                  <a:pt x="0" y="36002"/>
                </a:lnTo>
                <a:lnTo>
                  <a:pt x="0" y="139115"/>
                </a:lnTo>
                <a:lnTo>
                  <a:pt x="71998" y="139115"/>
                </a:lnTo>
                <a:lnTo>
                  <a:pt x="108002" y="103113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4" name="object 54"/>
          <p:cNvSpPr/>
          <p:nvPr/>
        </p:nvSpPr>
        <p:spPr>
          <a:xfrm>
            <a:off x="2883977" y="2541473"/>
            <a:ext cx="161384" cy="207628"/>
          </a:xfrm>
          <a:custGeom>
            <a:avLst/>
            <a:gdLst/>
            <a:ahLst/>
            <a:cxnLst/>
            <a:rect l="l" t="t" r="r" b="b"/>
            <a:pathLst>
              <a:path w="108584" h="139700">
                <a:moveTo>
                  <a:pt x="0" y="139115"/>
                </a:moveTo>
                <a:lnTo>
                  <a:pt x="71998" y="139115"/>
                </a:lnTo>
                <a:lnTo>
                  <a:pt x="108002" y="103113"/>
                </a:lnTo>
                <a:lnTo>
                  <a:pt x="108002" y="0"/>
                </a:lnTo>
                <a:lnTo>
                  <a:pt x="36001" y="0"/>
                </a:lnTo>
                <a:lnTo>
                  <a:pt x="0" y="36002"/>
                </a:lnTo>
                <a:lnTo>
                  <a:pt x="0" y="13911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5" name="object 55"/>
          <p:cNvSpPr/>
          <p:nvPr/>
        </p:nvSpPr>
        <p:spPr>
          <a:xfrm>
            <a:off x="2990985" y="2541473"/>
            <a:ext cx="53795" cy="207628"/>
          </a:xfrm>
          <a:custGeom>
            <a:avLst/>
            <a:gdLst/>
            <a:ahLst/>
            <a:cxnLst/>
            <a:rect l="l" t="t" r="r" b="b"/>
            <a:pathLst>
              <a:path w="36194" h="139700">
                <a:moveTo>
                  <a:pt x="0" y="139115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6" name="object 56"/>
          <p:cNvSpPr/>
          <p:nvPr/>
        </p:nvSpPr>
        <p:spPr>
          <a:xfrm>
            <a:off x="2883977" y="259498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7" name="object 57"/>
          <p:cNvSpPr/>
          <p:nvPr/>
        </p:nvSpPr>
        <p:spPr>
          <a:xfrm>
            <a:off x="2734693" y="2703712"/>
            <a:ext cx="161384" cy="194415"/>
          </a:xfrm>
          <a:custGeom>
            <a:avLst/>
            <a:gdLst/>
            <a:ahLst/>
            <a:cxnLst/>
            <a:rect l="l" t="t" r="r" b="b"/>
            <a:pathLst>
              <a:path w="108584" h="130810">
                <a:moveTo>
                  <a:pt x="108002" y="0"/>
                </a:moveTo>
                <a:lnTo>
                  <a:pt x="36003" y="0"/>
                </a:lnTo>
                <a:lnTo>
                  <a:pt x="0" y="36002"/>
                </a:lnTo>
                <a:lnTo>
                  <a:pt x="0" y="130398"/>
                </a:lnTo>
                <a:lnTo>
                  <a:pt x="72000" y="130398"/>
                </a:lnTo>
                <a:lnTo>
                  <a:pt x="108002" y="94395"/>
                </a:lnTo>
                <a:lnTo>
                  <a:pt x="1080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8" name="object 58"/>
          <p:cNvSpPr/>
          <p:nvPr/>
        </p:nvSpPr>
        <p:spPr>
          <a:xfrm>
            <a:off x="2734693" y="2703712"/>
            <a:ext cx="161384" cy="194415"/>
          </a:xfrm>
          <a:custGeom>
            <a:avLst/>
            <a:gdLst/>
            <a:ahLst/>
            <a:cxnLst/>
            <a:rect l="l" t="t" r="r" b="b"/>
            <a:pathLst>
              <a:path w="108584" h="130810">
                <a:moveTo>
                  <a:pt x="0" y="130398"/>
                </a:moveTo>
                <a:lnTo>
                  <a:pt x="72000" y="130398"/>
                </a:lnTo>
                <a:lnTo>
                  <a:pt x="108002" y="94395"/>
                </a:lnTo>
                <a:lnTo>
                  <a:pt x="108002" y="0"/>
                </a:lnTo>
                <a:lnTo>
                  <a:pt x="36003" y="0"/>
                </a:lnTo>
                <a:lnTo>
                  <a:pt x="0" y="36002"/>
                </a:lnTo>
                <a:lnTo>
                  <a:pt x="0" y="1303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59" name="object 59"/>
          <p:cNvSpPr/>
          <p:nvPr/>
        </p:nvSpPr>
        <p:spPr>
          <a:xfrm>
            <a:off x="2841703" y="2703712"/>
            <a:ext cx="53795" cy="194415"/>
          </a:xfrm>
          <a:custGeom>
            <a:avLst/>
            <a:gdLst/>
            <a:ahLst/>
            <a:cxnLst/>
            <a:rect l="l" t="t" r="r" b="b"/>
            <a:pathLst>
              <a:path w="36194" h="130810">
                <a:moveTo>
                  <a:pt x="0" y="130398"/>
                </a:moveTo>
                <a:lnTo>
                  <a:pt x="0" y="36002"/>
                </a:lnTo>
                <a:lnTo>
                  <a:pt x="36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0" name="object 60"/>
          <p:cNvSpPr/>
          <p:nvPr/>
        </p:nvSpPr>
        <p:spPr>
          <a:xfrm>
            <a:off x="2734693" y="2757219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1" name="object 61"/>
          <p:cNvSpPr/>
          <p:nvPr/>
        </p:nvSpPr>
        <p:spPr>
          <a:xfrm>
            <a:off x="2585401" y="2866947"/>
            <a:ext cx="161384" cy="180259"/>
          </a:xfrm>
          <a:custGeom>
            <a:avLst/>
            <a:gdLst/>
            <a:ahLst/>
            <a:cxnLst/>
            <a:rect l="l" t="t" r="r" b="b"/>
            <a:pathLst>
              <a:path w="108584" h="121285">
                <a:moveTo>
                  <a:pt x="108008" y="0"/>
                </a:moveTo>
                <a:lnTo>
                  <a:pt x="36004" y="0"/>
                </a:lnTo>
                <a:lnTo>
                  <a:pt x="0" y="36002"/>
                </a:lnTo>
                <a:lnTo>
                  <a:pt x="0" y="121010"/>
                </a:lnTo>
                <a:lnTo>
                  <a:pt x="72005" y="121010"/>
                </a:lnTo>
                <a:lnTo>
                  <a:pt x="108008" y="85007"/>
                </a:lnTo>
                <a:lnTo>
                  <a:pt x="108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2" name="object 62"/>
          <p:cNvSpPr/>
          <p:nvPr/>
        </p:nvSpPr>
        <p:spPr>
          <a:xfrm>
            <a:off x="2585401" y="2866947"/>
            <a:ext cx="161384" cy="180259"/>
          </a:xfrm>
          <a:custGeom>
            <a:avLst/>
            <a:gdLst/>
            <a:ahLst/>
            <a:cxnLst/>
            <a:rect l="l" t="t" r="r" b="b"/>
            <a:pathLst>
              <a:path w="108584" h="121285">
                <a:moveTo>
                  <a:pt x="0" y="121010"/>
                </a:moveTo>
                <a:lnTo>
                  <a:pt x="72005" y="121010"/>
                </a:lnTo>
                <a:lnTo>
                  <a:pt x="108008" y="85007"/>
                </a:lnTo>
                <a:lnTo>
                  <a:pt x="108008" y="0"/>
                </a:lnTo>
                <a:lnTo>
                  <a:pt x="36004" y="0"/>
                </a:lnTo>
                <a:lnTo>
                  <a:pt x="0" y="36002"/>
                </a:lnTo>
                <a:lnTo>
                  <a:pt x="0" y="12101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3" name="object 63"/>
          <p:cNvSpPr/>
          <p:nvPr/>
        </p:nvSpPr>
        <p:spPr>
          <a:xfrm>
            <a:off x="2692417" y="2866947"/>
            <a:ext cx="53795" cy="180259"/>
          </a:xfrm>
          <a:custGeom>
            <a:avLst/>
            <a:gdLst/>
            <a:ahLst/>
            <a:cxnLst/>
            <a:rect l="l" t="t" r="r" b="b"/>
            <a:pathLst>
              <a:path w="36194" h="121285">
                <a:moveTo>
                  <a:pt x="0" y="121010"/>
                </a:moveTo>
                <a:lnTo>
                  <a:pt x="0" y="36002"/>
                </a:lnTo>
                <a:lnTo>
                  <a:pt x="3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4" name="object 64"/>
          <p:cNvSpPr/>
          <p:nvPr/>
        </p:nvSpPr>
        <p:spPr>
          <a:xfrm>
            <a:off x="2585400" y="2920456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5" name="object 65"/>
          <p:cNvSpPr/>
          <p:nvPr/>
        </p:nvSpPr>
        <p:spPr>
          <a:xfrm>
            <a:off x="2436136" y="2991494"/>
            <a:ext cx="161384" cy="204797"/>
          </a:xfrm>
          <a:custGeom>
            <a:avLst/>
            <a:gdLst/>
            <a:ahLst/>
            <a:cxnLst/>
            <a:rect l="l" t="t" r="r" b="b"/>
            <a:pathLst>
              <a:path w="108584" h="137794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137655"/>
                </a:lnTo>
                <a:lnTo>
                  <a:pt x="71996" y="137655"/>
                </a:lnTo>
                <a:lnTo>
                  <a:pt x="108000" y="101652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6" name="object 66"/>
          <p:cNvSpPr/>
          <p:nvPr/>
        </p:nvSpPr>
        <p:spPr>
          <a:xfrm>
            <a:off x="2436136" y="2991494"/>
            <a:ext cx="161384" cy="204797"/>
          </a:xfrm>
          <a:custGeom>
            <a:avLst/>
            <a:gdLst/>
            <a:ahLst/>
            <a:cxnLst/>
            <a:rect l="l" t="t" r="r" b="b"/>
            <a:pathLst>
              <a:path w="108584" h="137794">
                <a:moveTo>
                  <a:pt x="0" y="137655"/>
                </a:moveTo>
                <a:lnTo>
                  <a:pt x="71996" y="137655"/>
                </a:lnTo>
                <a:lnTo>
                  <a:pt x="108000" y="101652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13765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7" name="object 67"/>
          <p:cNvSpPr/>
          <p:nvPr/>
        </p:nvSpPr>
        <p:spPr>
          <a:xfrm>
            <a:off x="2543140" y="2991494"/>
            <a:ext cx="53795" cy="204797"/>
          </a:xfrm>
          <a:custGeom>
            <a:avLst/>
            <a:gdLst/>
            <a:ahLst/>
            <a:cxnLst/>
            <a:rect l="l" t="t" r="r" b="b"/>
            <a:pathLst>
              <a:path w="36194" h="137794">
                <a:moveTo>
                  <a:pt x="0" y="137655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8" name="object 68"/>
          <p:cNvSpPr/>
          <p:nvPr/>
        </p:nvSpPr>
        <p:spPr>
          <a:xfrm>
            <a:off x="2436136" y="3045001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9" name="object 69"/>
          <p:cNvSpPr/>
          <p:nvPr/>
        </p:nvSpPr>
        <p:spPr>
          <a:xfrm>
            <a:off x="2286851" y="3143553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4" h="135889">
                <a:moveTo>
                  <a:pt x="108000" y="0"/>
                </a:moveTo>
                <a:lnTo>
                  <a:pt x="35991" y="0"/>
                </a:lnTo>
                <a:lnTo>
                  <a:pt x="0" y="36001"/>
                </a:lnTo>
                <a:lnTo>
                  <a:pt x="0" y="135787"/>
                </a:lnTo>
                <a:lnTo>
                  <a:pt x="71996" y="135787"/>
                </a:lnTo>
                <a:lnTo>
                  <a:pt x="108000" y="99785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0" name="object 70"/>
          <p:cNvSpPr/>
          <p:nvPr/>
        </p:nvSpPr>
        <p:spPr>
          <a:xfrm>
            <a:off x="2286851" y="3143553"/>
            <a:ext cx="161384" cy="201965"/>
          </a:xfrm>
          <a:custGeom>
            <a:avLst/>
            <a:gdLst/>
            <a:ahLst/>
            <a:cxnLst/>
            <a:rect l="l" t="t" r="r" b="b"/>
            <a:pathLst>
              <a:path w="108584" h="135889">
                <a:moveTo>
                  <a:pt x="0" y="135787"/>
                </a:moveTo>
                <a:lnTo>
                  <a:pt x="71996" y="135787"/>
                </a:lnTo>
                <a:lnTo>
                  <a:pt x="108000" y="99785"/>
                </a:lnTo>
                <a:lnTo>
                  <a:pt x="108000" y="0"/>
                </a:lnTo>
                <a:lnTo>
                  <a:pt x="35991" y="0"/>
                </a:lnTo>
                <a:lnTo>
                  <a:pt x="0" y="36001"/>
                </a:lnTo>
                <a:lnTo>
                  <a:pt x="0" y="13578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1" name="object 71"/>
          <p:cNvSpPr/>
          <p:nvPr/>
        </p:nvSpPr>
        <p:spPr>
          <a:xfrm>
            <a:off x="2393856" y="3143553"/>
            <a:ext cx="53795" cy="201965"/>
          </a:xfrm>
          <a:custGeom>
            <a:avLst/>
            <a:gdLst/>
            <a:ahLst/>
            <a:cxnLst/>
            <a:rect l="l" t="t" r="r" b="b"/>
            <a:pathLst>
              <a:path w="36194" h="135889">
                <a:moveTo>
                  <a:pt x="0" y="135787"/>
                </a:moveTo>
                <a:lnTo>
                  <a:pt x="0" y="36001"/>
                </a:lnTo>
                <a:lnTo>
                  <a:pt x="360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2" name="object 72"/>
          <p:cNvSpPr/>
          <p:nvPr/>
        </p:nvSpPr>
        <p:spPr>
          <a:xfrm>
            <a:off x="2286851" y="3197060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3" name="object 73"/>
          <p:cNvSpPr/>
          <p:nvPr/>
        </p:nvSpPr>
        <p:spPr>
          <a:xfrm>
            <a:off x="2067464" y="2860873"/>
            <a:ext cx="161384" cy="704045"/>
          </a:xfrm>
          <a:custGeom>
            <a:avLst/>
            <a:gdLst/>
            <a:ahLst/>
            <a:cxnLst/>
            <a:rect l="l" t="t" r="r" b="b"/>
            <a:pathLst>
              <a:path w="108584" h="473710">
                <a:moveTo>
                  <a:pt x="108000" y="0"/>
                </a:moveTo>
                <a:lnTo>
                  <a:pt x="36004" y="0"/>
                </a:lnTo>
                <a:lnTo>
                  <a:pt x="0" y="36003"/>
                </a:lnTo>
                <a:lnTo>
                  <a:pt x="0" y="473588"/>
                </a:lnTo>
                <a:lnTo>
                  <a:pt x="72008" y="473588"/>
                </a:lnTo>
                <a:lnTo>
                  <a:pt x="108000" y="437586"/>
                </a:lnTo>
                <a:lnTo>
                  <a:pt x="10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4" name="object 74"/>
          <p:cNvSpPr/>
          <p:nvPr/>
        </p:nvSpPr>
        <p:spPr>
          <a:xfrm>
            <a:off x="2067464" y="2860873"/>
            <a:ext cx="161384" cy="704045"/>
          </a:xfrm>
          <a:custGeom>
            <a:avLst/>
            <a:gdLst/>
            <a:ahLst/>
            <a:cxnLst/>
            <a:rect l="l" t="t" r="r" b="b"/>
            <a:pathLst>
              <a:path w="108584" h="473710">
                <a:moveTo>
                  <a:pt x="0" y="473588"/>
                </a:moveTo>
                <a:lnTo>
                  <a:pt x="72008" y="473588"/>
                </a:lnTo>
                <a:lnTo>
                  <a:pt x="108000" y="437586"/>
                </a:lnTo>
                <a:lnTo>
                  <a:pt x="108000" y="0"/>
                </a:lnTo>
                <a:lnTo>
                  <a:pt x="36004" y="0"/>
                </a:lnTo>
                <a:lnTo>
                  <a:pt x="0" y="36003"/>
                </a:lnTo>
                <a:lnTo>
                  <a:pt x="0" y="47358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5" name="object 75"/>
          <p:cNvSpPr/>
          <p:nvPr/>
        </p:nvSpPr>
        <p:spPr>
          <a:xfrm>
            <a:off x="2174487" y="2860873"/>
            <a:ext cx="53795" cy="704045"/>
          </a:xfrm>
          <a:custGeom>
            <a:avLst/>
            <a:gdLst/>
            <a:ahLst/>
            <a:cxnLst/>
            <a:rect l="l" t="t" r="r" b="b"/>
            <a:pathLst>
              <a:path w="36195" h="473710">
                <a:moveTo>
                  <a:pt x="0" y="473588"/>
                </a:moveTo>
                <a:lnTo>
                  <a:pt x="0" y="36003"/>
                </a:lnTo>
                <a:lnTo>
                  <a:pt x="3599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6" name="object 76"/>
          <p:cNvSpPr/>
          <p:nvPr/>
        </p:nvSpPr>
        <p:spPr>
          <a:xfrm>
            <a:off x="2067464" y="2914382"/>
            <a:ext cx="107589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7" name="object 77"/>
          <p:cNvSpPr/>
          <p:nvPr/>
        </p:nvSpPr>
        <p:spPr>
          <a:xfrm>
            <a:off x="2486397" y="3381659"/>
            <a:ext cx="168035" cy="1868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8" name="object 78"/>
          <p:cNvSpPr/>
          <p:nvPr/>
        </p:nvSpPr>
        <p:spPr>
          <a:xfrm>
            <a:off x="2783887" y="3380547"/>
            <a:ext cx="168038" cy="1879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9" name="object 79"/>
          <p:cNvSpPr/>
          <p:nvPr/>
        </p:nvSpPr>
        <p:spPr>
          <a:xfrm>
            <a:off x="3081376" y="3460165"/>
            <a:ext cx="168038" cy="1083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0" name="object 80"/>
          <p:cNvSpPr/>
          <p:nvPr/>
        </p:nvSpPr>
        <p:spPr>
          <a:xfrm>
            <a:off x="3378864" y="3383780"/>
            <a:ext cx="168038" cy="1847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1" name="object 81"/>
          <p:cNvSpPr/>
          <p:nvPr/>
        </p:nvSpPr>
        <p:spPr>
          <a:xfrm>
            <a:off x="3676354" y="3344976"/>
            <a:ext cx="168038" cy="2235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2" name="object 82"/>
          <p:cNvSpPr/>
          <p:nvPr/>
        </p:nvSpPr>
        <p:spPr>
          <a:xfrm>
            <a:off x="3973844" y="3380196"/>
            <a:ext cx="168038" cy="188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3" name="object 83"/>
          <p:cNvSpPr/>
          <p:nvPr/>
        </p:nvSpPr>
        <p:spPr>
          <a:xfrm>
            <a:off x="4271331" y="3389283"/>
            <a:ext cx="168037" cy="179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4" name="object 84"/>
          <p:cNvSpPr/>
          <p:nvPr/>
        </p:nvSpPr>
        <p:spPr>
          <a:xfrm>
            <a:off x="4568821" y="3404484"/>
            <a:ext cx="168038" cy="1640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5" name="object 85"/>
          <p:cNvSpPr/>
          <p:nvPr/>
        </p:nvSpPr>
        <p:spPr>
          <a:xfrm>
            <a:off x="4866310" y="3391005"/>
            <a:ext cx="168038" cy="1774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6" name="object 86"/>
          <p:cNvSpPr/>
          <p:nvPr/>
        </p:nvSpPr>
        <p:spPr>
          <a:xfrm>
            <a:off x="5288998" y="3338363"/>
            <a:ext cx="168038" cy="2301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87" name="object 87"/>
          <p:cNvSpPr txBox="1"/>
          <p:nvPr/>
        </p:nvSpPr>
        <p:spPr>
          <a:xfrm>
            <a:off x="3909498" y="4050500"/>
            <a:ext cx="1404317" cy="246952"/>
          </a:xfrm>
          <a:prstGeom prst="rect">
            <a:avLst/>
          </a:prstGeom>
        </p:spPr>
        <p:txBody>
          <a:bodyPr vert="horz" wrap="square" lIns="0" tIns="17932" rIns="0" bIns="0" rtlCol="0">
            <a:spAutoFit/>
          </a:bodyPr>
          <a:lstStyle/>
          <a:p>
            <a:pPr marL="18876">
              <a:spcBef>
                <a:spcPts val="141"/>
              </a:spcBef>
            </a:pPr>
            <a:r>
              <a:rPr sz="1487" b="1" spc="-15" dirty="0"/>
              <a:t>Move </a:t>
            </a:r>
            <a:r>
              <a:rPr sz="1487" b="1" spc="-52" dirty="0"/>
              <a:t>count:</a:t>
            </a:r>
            <a:r>
              <a:rPr sz="1487" b="1" spc="-15" dirty="0"/>
              <a:t> </a:t>
            </a:r>
            <a:r>
              <a:rPr sz="1487" i="1" spc="416" dirty="0"/>
              <a:t>∞</a:t>
            </a:r>
            <a:endParaRPr sz="148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49183-4473-4B62-B392-E5F9D6478EF0}"/>
              </a:ext>
            </a:extLst>
          </p:cNvPr>
          <p:cNvSpPr txBox="1"/>
          <p:nvPr/>
        </p:nvSpPr>
        <p:spPr>
          <a:xfrm>
            <a:off x="149290" y="191344"/>
            <a:ext cx="152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Steady State </a:t>
            </a:r>
          </a:p>
        </p:txBody>
      </p:sp>
      <p:sp>
        <p:nvSpPr>
          <p:cNvPr id="88" name="Google Shape;216;p13">
            <a:extLst>
              <a:ext uri="{FF2B5EF4-FFF2-40B4-BE49-F238E27FC236}">
                <a16:creationId xmlns:a16="http://schemas.microsoft.com/office/drawing/2014/main" id="{0A580557-B2E8-4AB5-A820-9DE299F3D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73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86F89-6335-49AF-906A-750D87273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018475"/>
              </p:ext>
            </p:extLst>
          </p:nvPr>
        </p:nvGraphicFramePr>
        <p:xfrm>
          <a:off x="-3954" y="859176"/>
          <a:ext cx="9147954" cy="362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7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FCD561-B0F9-45B8-B7E1-83DF7A3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EXPECTED EARNINGS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CDDBA-E842-4A85-86C3-983F4BF75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</a:t>
            </a:r>
          </a:p>
        </p:txBody>
      </p:sp>
      <p:grpSp>
        <p:nvGrpSpPr>
          <p:cNvPr id="6" name="Google Shape;271;p18">
            <a:extLst>
              <a:ext uri="{FF2B5EF4-FFF2-40B4-BE49-F238E27FC236}">
                <a16:creationId xmlns:a16="http://schemas.microsoft.com/office/drawing/2014/main" id="{C93C35D4-C55D-4054-B8A0-28305B06ED0B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" name="Google Shape;272;p18">
              <a:extLst>
                <a:ext uri="{FF2B5EF4-FFF2-40B4-BE49-F238E27FC236}">
                  <a16:creationId xmlns:a16="http://schemas.microsoft.com/office/drawing/2014/main" id="{2A842A12-12BD-4B36-9A25-03A6272FAD4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73;p18">
              <a:extLst>
                <a:ext uri="{FF2B5EF4-FFF2-40B4-BE49-F238E27FC236}">
                  <a16:creationId xmlns:a16="http://schemas.microsoft.com/office/drawing/2014/main" id="{34BEA522-469B-433E-BD9A-90F465CBF89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74;p18">
              <a:extLst>
                <a:ext uri="{FF2B5EF4-FFF2-40B4-BE49-F238E27FC236}">
                  <a16:creationId xmlns:a16="http://schemas.microsoft.com/office/drawing/2014/main" id="{50B77E8E-57DA-40B6-B56F-76DE35D5DC7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5;p18">
              <a:extLst>
                <a:ext uri="{FF2B5EF4-FFF2-40B4-BE49-F238E27FC236}">
                  <a16:creationId xmlns:a16="http://schemas.microsoft.com/office/drawing/2014/main" id="{A9F4488B-0C6E-4826-9E77-5A4FA769BFD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6;p18">
              <a:extLst>
                <a:ext uri="{FF2B5EF4-FFF2-40B4-BE49-F238E27FC236}">
                  <a16:creationId xmlns:a16="http://schemas.microsoft.com/office/drawing/2014/main" id="{02013917-40D8-4ED4-8A39-417F03E9E5E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7;p18">
              <a:extLst>
                <a:ext uri="{FF2B5EF4-FFF2-40B4-BE49-F238E27FC236}">
                  <a16:creationId xmlns:a16="http://schemas.microsoft.com/office/drawing/2014/main" id="{14062956-7E68-446B-A832-35209442A56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78;p18">
              <a:extLst>
                <a:ext uri="{FF2B5EF4-FFF2-40B4-BE49-F238E27FC236}">
                  <a16:creationId xmlns:a16="http://schemas.microsoft.com/office/drawing/2014/main" id="{89459903-43C8-4FEF-B804-DA360E111DFE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9BE087-CF16-4B8E-8097-176CFD63A55B}"/>
                  </a:ext>
                </a:extLst>
              </p:cNvPr>
              <p:cNvSpPr txBox="1"/>
              <p:nvPr/>
            </p:nvSpPr>
            <p:spPr>
              <a:xfrm>
                <a:off x="280058" y="1627221"/>
                <a:ext cx="8583883" cy="2024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𝑒𝑎𝑟𝑛𝑖𝑛𝑔𝑠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𝑡𝑢𝑟𝑛𝑠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𝑆𝑡𝑒𝑎𝑑𝑦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𝑆𝑡𝑎𝑡𝑒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𝑅𝑒𝑣𝑒𝑛𝑢𝑒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h𝑜𝑡𝑒𝑙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)−(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𝑎𝑐𝑞𝑢𝑖𝑟𝑖𝑛𝑔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𝑝𝑟𝑜𝑝𝑒𝑟𝑡𝑦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𝑏𝑢𝑖𝑙𝑑𝑖𝑛𝑔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h𝑜𝑡𝑒𝑙</m:t>
                    </m:r>
                  </m:oMath>
                </a14:m>
                <a:r>
                  <a:rPr lang="en-IN" sz="2800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9BE087-CF16-4B8E-8097-176CFD63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8" y="1627221"/>
                <a:ext cx="8583883" cy="2024208"/>
              </a:xfrm>
              <a:prstGeom prst="rect">
                <a:avLst/>
              </a:prstGeom>
              <a:blipFill>
                <a:blip r:embed="rId2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5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1028" name="Picture 4" descr="https://jewel92.com/wp-content/uploads/monopoly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55" y="379656"/>
            <a:ext cx="4782291" cy="44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649A7-16B8-474D-854A-064A6BD3AE2D}"/>
              </a:ext>
            </a:extLst>
          </p:cNvPr>
          <p:cNvSpPr txBox="1"/>
          <p:nvPr/>
        </p:nvSpPr>
        <p:spPr>
          <a:xfrm>
            <a:off x="101600" y="203056"/>
            <a:ext cx="1698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MONOPOLY BOARD</a:t>
            </a:r>
          </a:p>
        </p:txBody>
      </p:sp>
    </p:spTree>
    <p:extLst>
      <p:ext uri="{BB962C8B-B14F-4D97-AF65-F5344CB8AC3E}">
        <p14:creationId xmlns:p14="http://schemas.microsoft.com/office/powerpoint/2010/main" val="3539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SO WHICH ARE THE BEST PROPERTIES?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534015"/>
              </p:ext>
            </p:extLst>
          </p:nvPr>
        </p:nvGraphicFramePr>
        <p:xfrm>
          <a:off x="0" y="1158775"/>
          <a:ext cx="9015984" cy="39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9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734291" y="3075709"/>
            <a:ext cx="6580909" cy="846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3112008" y="2180084"/>
            <a:ext cx="79248" cy="7017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3069336" y="2978370"/>
            <a:ext cx="170688" cy="194678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9400FDA-372B-441A-B8F2-B55C1C8076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10A09-B54B-4036-AF50-BEE198FE5D6F}"/>
              </a:ext>
            </a:extLst>
          </p:cNvPr>
          <p:cNvSpPr txBox="1"/>
          <p:nvPr/>
        </p:nvSpPr>
        <p:spPr>
          <a:xfrm>
            <a:off x="7427167" y="167951"/>
            <a:ext cx="1588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Hotels can be made without owning all the properties of the set.</a:t>
            </a:r>
          </a:p>
        </p:txBody>
      </p:sp>
    </p:spTree>
    <p:extLst>
      <p:ext uri="{BB962C8B-B14F-4D97-AF65-F5344CB8AC3E}">
        <p14:creationId xmlns:p14="http://schemas.microsoft.com/office/powerpoint/2010/main" val="35977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series"/>
        </p:bldSub>
      </p:bldGraphic>
      <p:bldP spid="26" grpId="0" animBg="1"/>
      <p:bldP spid="27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3551"/>
              </p:ext>
            </p:extLst>
          </p:nvPr>
        </p:nvGraphicFramePr>
        <p:xfrm>
          <a:off x="-12700" y="1262534"/>
          <a:ext cx="8674100" cy="3854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</a:p>
        </p:txBody>
      </p:sp>
      <p:sp>
        <p:nvSpPr>
          <p:cNvPr id="7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WHICH SETS TO SET YOUR EYE ON?</a:t>
            </a:r>
          </a:p>
        </p:txBody>
      </p:sp>
      <p:grpSp>
        <p:nvGrpSpPr>
          <p:cNvPr id="8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9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704820" y="3411483"/>
            <a:ext cx="6914706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2262158" y="2323875"/>
            <a:ext cx="79248" cy="7017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2216438" y="3314144"/>
            <a:ext cx="170688" cy="194678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Chart bld="series"/>
        </p:bldSub>
      </p:bldGraphic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200460"/>
              </p:ext>
            </p:extLst>
          </p:nvPr>
        </p:nvGraphicFramePr>
        <p:xfrm>
          <a:off x="0" y="1310781"/>
          <a:ext cx="9144000" cy="383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</a:p>
        </p:txBody>
      </p:sp>
      <p:sp>
        <p:nvSpPr>
          <p:cNvPr id="7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HOUSES TO BUILD?</a:t>
            </a:r>
          </a:p>
        </p:txBody>
      </p:sp>
      <p:grpSp>
        <p:nvGrpSpPr>
          <p:cNvPr id="8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9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Down Arrow 16"/>
          <p:cNvSpPr/>
          <p:nvPr/>
        </p:nvSpPr>
        <p:spPr>
          <a:xfrm>
            <a:off x="3955992" y="3034892"/>
            <a:ext cx="79248" cy="7017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Chart bld="series"/>
        </p:bldSub>
      </p:bldGraphic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22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89190-4461-4275-89F8-72B3BC00F158}"/>
              </a:ext>
            </a:extLst>
          </p:cNvPr>
          <p:cNvSpPr/>
          <p:nvPr/>
        </p:nvSpPr>
        <p:spPr>
          <a:xfrm>
            <a:off x="137287" y="1369791"/>
            <a:ext cx="7907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0" algn="just"/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A89190-4461-4275-89F8-72B3BC00F158}"/>
              </a:ext>
            </a:extLst>
          </p:cNvPr>
          <p:cNvSpPr/>
          <p:nvPr/>
        </p:nvSpPr>
        <p:spPr>
          <a:xfrm>
            <a:off x="137287" y="1369791"/>
            <a:ext cx="7907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89190-4461-4275-89F8-72B3BC00F158}"/>
              </a:ext>
            </a:extLst>
          </p:cNvPr>
          <p:cNvSpPr/>
          <p:nvPr/>
        </p:nvSpPr>
        <p:spPr>
          <a:xfrm>
            <a:off x="137287" y="1396076"/>
            <a:ext cx="8625713" cy="38164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When playing against just one opponent go for </a:t>
            </a:r>
            <a:r>
              <a:rPr lang="en-US" sz="2200" dirty="0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Orange</a:t>
            </a: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 or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Light Blue</a:t>
            </a: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 sets, the same is true with more opponents but only in the early stages of the game.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In a game against 2-3 Opponents the properties to target are </a:t>
            </a:r>
            <a:r>
              <a:rPr lang="en-US" sz="2200" dirty="0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Orange</a:t>
            </a: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 or </a:t>
            </a:r>
            <a:r>
              <a:rPr lang="en-US" sz="2200" dirty="0">
                <a:solidFill>
                  <a:srgbClr val="FF0000"/>
                </a:solidFill>
                <a:latin typeface="Roboto Condensed" panose="020B0604020202020204" charset="0"/>
                <a:ea typeface="Roboto Condensed" panose="020B0604020202020204" charset="0"/>
              </a:rPr>
              <a:t>Red</a:t>
            </a: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Any more than 3 Opponents, </a:t>
            </a:r>
            <a:r>
              <a:rPr lang="en-US" sz="2200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Green</a:t>
            </a: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 becomes you best chance at success.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Build 3 houses on your properties as quickly as you can, wait until you have sufficient cash to invest further.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Roboto Condensed" panose="020B0604020202020204" charset="0"/>
                <a:ea typeface="Roboto Condensed" panose="020B0604020202020204" charset="0"/>
              </a:rPr>
              <a:t>Utilities are a Dead Investment.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US" sz="24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39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LIMITATIONS</a:t>
            </a:r>
            <a:endParaRPr sz="36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23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6A89190-4461-4275-89F8-72B3BC00F158}"/>
              </a:ext>
            </a:extLst>
          </p:cNvPr>
          <p:cNvSpPr/>
          <p:nvPr/>
        </p:nvSpPr>
        <p:spPr>
          <a:xfrm>
            <a:off x="137287" y="1346931"/>
            <a:ext cx="7907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0" algn="just"/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2573" y="1501140"/>
            <a:ext cx="8075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The chance and community chest cards are not put at the bottom of the pile after they’re drawn.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Monetary transactions other than property costs and revenue are ignored.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Instances where a player gets out of jail without paying money are neglected.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  <a:cs typeface="Roboto" panose="02000000000000000000" pitchFamily="2" charset="0"/>
              </a:rPr>
              <a:t>The rule where the player goes to Jail on rolling 3 doubles in a row have been not taken into consideration</a:t>
            </a:r>
            <a:r>
              <a:rPr lang="en-IN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IN" sz="2400" dirty="0">
              <a:latin typeface="Roboto Condensed" panose="020B0604020202020204" charset="0"/>
              <a:ea typeface="Roboto Condensed" panose="020B0604020202020204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24</a:t>
            </a:r>
            <a:endParaRPr dirty="0"/>
          </a:p>
        </p:txBody>
      </p:sp>
      <p:pic>
        <p:nvPicPr>
          <p:cNvPr id="1026" name="Picture 2" descr="Image result for thanks for monopoly">
            <a:extLst>
              <a:ext uri="{FF2B5EF4-FFF2-40B4-BE49-F238E27FC236}">
                <a16:creationId xmlns:a16="http://schemas.microsoft.com/office/drawing/2014/main" id="{8DD109CB-51BA-4492-9C90-1263D1F6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OBJECTIVE OF THE PROJECT</a:t>
            </a:r>
            <a:endParaRPr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Rounded Rectangle 6"/>
          <p:cNvSpPr txBox="1"/>
          <p:nvPr/>
        </p:nvSpPr>
        <p:spPr>
          <a:xfrm>
            <a:off x="1348453" y="2416786"/>
            <a:ext cx="6316333" cy="4262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304" tIns="0" rIns="187304" bIns="0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0" kern="12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07C561-9509-4F28-9D3C-4C980FCE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816238"/>
              </p:ext>
            </p:extLst>
          </p:nvPr>
        </p:nvGraphicFramePr>
        <p:xfrm>
          <a:off x="602725" y="1419225"/>
          <a:ext cx="6316333" cy="3532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BF8DB8-8FA4-4640-8259-BD7E5EA7ACFB}"/>
              </a:ext>
            </a:extLst>
          </p:cNvPr>
          <p:cNvSpPr txBox="1"/>
          <p:nvPr/>
        </p:nvSpPr>
        <p:spPr>
          <a:xfrm>
            <a:off x="937329" y="1427615"/>
            <a:ext cx="432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To model the game of Monopoly as a Markov chain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E4C30-C3C8-4743-95C7-8EE9A48786F6}"/>
              </a:ext>
            </a:extLst>
          </p:cNvPr>
          <p:cNvSpPr txBox="1"/>
          <p:nvPr/>
        </p:nvSpPr>
        <p:spPr>
          <a:xfrm>
            <a:off x="919688" y="3219208"/>
            <a:ext cx="44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To find out the most profitable property sets on the 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F21361-DCB8-4271-9C33-1243AD1BA45C}"/>
              </a:ext>
            </a:extLst>
          </p:cNvPr>
          <p:cNvSpPr txBox="1"/>
          <p:nvPr/>
        </p:nvSpPr>
        <p:spPr>
          <a:xfrm>
            <a:off x="922159" y="2285541"/>
            <a:ext cx="454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To find which is the most probable square on the board</a:t>
            </a:r>
          </a:p>
          <a:p>
            <a:pPr lvl="0"/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83F03-F2FC-4193-82DE-3438E1D1C92D}"/>
              </a:ext>
            </a:extLst>
          </p:cNvPr>
          <p:cNvSpPr txBox="1"/>
          <p:nvPr/>
        </p:nvSpPr>
        <p:spPr>
          <a:xfrm>
            <a:off x="925517" y="4215805"/>
            <a:ext cx="424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To find the best strategy to win the game</a:t>
            </a:r>
          </a:p>
          <a:p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7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Graphic spid="3" grpId="0">
        <p:bldAsOne/>
      </p:bldGraphic>
      <p:bldP spid="4" grpId="0"/>
      <p:bldP spid="34" grpId="0"/>
      <p:bldP spid="3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800" dirty="0"/>
              <a:t>STOCHASTIC PROCESS</a:t>
            </a:r>
            <a:endParaRPr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4275" y="1276251"/>
                <a:ext cx="7961334" cy="31181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22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A stochastic process </a:t>
                </a:r>
                <a:r>
                  <a:rPr lang="en-US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is a model for a time-dependent random phenomenon.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The process is denoted {</a:t>
                </a:r>
                <a:r>
                  <a:rPr lang="en-US" sz="22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X</a:t>
                </a:r>
                <a:r>
                  <a:rPr lang="en-US" sz="2200" i="1" baseline="-250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</a:t>
                </a:r>
                <a:r>
                  <a:rPr lang="en-US" sz="22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 </a:t>
                </a:r>
                <a:r>
                  <a:rPr lang="en-US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: </a:t>
                </a:r>
                <a:r>
                  <a:rPr lang="en-US" sz="22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 </a:t>
                </a:r>
                <a:r>
                  <a:rPr lang="en-US" sz="22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</a:t>
                </a:r>
                <a:r>
                  <a:rPr lang="en-US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}.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There are 4 Types of Stochastic process namely:</a:t>
                </a:r>
              </a:p>
              <a:p>
                <a:r>
                  <a:rPr lang="en-IN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Discrete Time domain and Discrete State Space</a:t>
                </a:r>
              </a:p>
              <a:p>
                <a:r>
                  <a:rPr lang="en-IN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Discrete Time domain and Continuous State Space</a:t>
                </a:r>
              </a:p>
              <a:p>
                <a:r>
                  <a:rPr lang="en-IN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Continuous Time domain and Continuous State Space</a:t>
                </a:r>
              </a:p>
              <a:p>
                <a:r>
                  <a:rPr lang="en-IN" sz="22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Continuous Time domain and Discrete State Space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sz="2400" dirty="0">
                  <a:solidFill>
                    <a:srgbClr val="FF9800"/>
                  </a:solidFill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1000"/>
                  </a:spcAft>
                  <a:buNone/>
                </a:pPr>
                <a:endParaRPr sz="3600" dirty="0"/>
              </a:p>
            </p:txBody>
          </p:sp>
        </mc:Choice>
        <mc:Fallback xmlns="">
          <p:sp>
            <p:nvSpPr>
              <p:cNvPr id="193" name="Google Shape;193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276251"/>
                <a:ext cx="7961334" cy="3118132"/>
              </a:xfrm>
              <a:prstGeom prst="rect">
                <a:avLst/>
              </a:prstGeom>
              <a:blipFill>
                <a:blip r:embed="rId3"/>
                <a:stretch>
                  <a:fillRect l="-995" b="-16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800" dirty="0"/>
              <a:t>MARKOV CHAIN</a:t>
            </a:r>
            <a:endParaRPr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4365" y="1189270"/>
                <a:ext cx="7961334" cy="31181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IN" dirty="0"/>
                  <a:t>A stochastic process has the Markov property if the future behaviour of the system depends only on the current state s and not on any of the previous states.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 stochastic process with a discrete state space has the Markov property if:</a:t>
                </a:r>
              </a:p>
              <a:p>
                <a:pPr marL="0" indent="0">
                  <a:buNone/>
                </a:pPr>
                <a:r>
                  <a:rPr lang="en-IN" i="1" dirty="0"/>
                  <a:t>      P </a:t>
                </a:r>
                <a:r>
                  <a:rPr lang="en-IN" dirty="0"/>
                  <a:t> [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t </a:t>
                </a:r>
                <a:r>
                  <a:rPr lang="en-IN" dirty="0"/>
                  <a:t>= </a:t>
                </a:r>
                <a:r>
                  <a:rPr lang="en-IN" i="1" dirty="0"/>
                  <a:t>a </a:t>
                </a:r>
                <a:r>
                  <a:rPr lang="en-IN" dirty="0"/>
                  <a:t>| 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s</a:t>
                </a:r>
                <a:r>
                  <a:rPr lang="en-IN" i="1" dirty="0"/>
                  <a:t> </a:t>
                </a:r>
                <a:r>
                  <a:rPr lang="en-IN" dirty="0"/>
                  <a:t>= </a:t>
                </a:r>
                <a:r>
                  <a:rPr lang="en-IN" i="1" dirty="0"/>
                  <a:t>x, X</a:t>
                </a:r>
                <a:r>
                  <a:rPr lang="en-IN" i="1" baseline="-25000" dirty="0"/>
                  <a:t>s</a:t>
                </a:r>
                <a:r>
                  <a:rPr lang="en-IN" i="1" baseline="-50000" dirty="0"/>
                  <a:t>n</a:t>
                </a:r>
                <a:r>
                  <a:rPr lang="en-IN" i="1" dirty="0"/>
                  <a:t>  </a:t>
                </a:r>
                <a:r>
                  <a:rPr lang="en-IN" dirty="0"/>
                  <a:t>= 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n</a:t>
                </a:r>
                <a:r>
                  <a:rPr lang="en-IN" i="1" dirty="0"/>
                  <a:t> , … , X</a:t>
                </a:r>
                <a:r>
                  <a:rPr lang="en-IN" i="1" baseline="-25000" dirty="0"/>
                  <a:t>s</a:t>
                </a:r>
                <a:r>
                  <a:rPr lang="en-IN" baseline="-50000" dirty="0"/>
                  <a:t>2</a:t>
                </a:r>
                <a:r>
                  <a:rPr lang="en-IN" dirty="0"/>
                  <a:t>  = </a:t>
                </a:r>
                <a:r>
                  <a:rPr lang="en-IN" i="1" dirty="0"/>
                  <a:t>x</a:t>
                </a:r>
                <a:r>
                  <a:rPr lang="en-IN" baseline="-25000" dirty="0"/>
                  <a:t>2 ,</a:t>
                </a:r>
                <a:r>
                  <a:rPr lang="en-IN" i="1" dirty="0"/>
                  <a:t> X</a:t>
                </a:r>
                <a:r>
                  <a:rPr lang="en-IN" i="1" baseline="-25000" dirty="0"/>
                  <a:t>s</a:t>
                </a:r>
                <a:r>
                  <a:rPr lang="en-IN" baseline="-50000" dirty="0"/>
                  <a:t>1</a:t>
                </a:r>
                <a:r>
                  <a:rPr lang="en-IN" dirty="0"/>
                  <a:t> = </a:t>
                </a:r>
                <a:r>
                  <a:rPr lang="en-IN" i="1" dirty="0"/>
                  <a:t>x</a:t>
                </a:r>
                <a:r>
                  <a:rPr lang="en-IN" baseline="-25000" dirty="0"/>
                  <a:t>1</a:t>
                </a:r>
                <a:r>
                  <a:rPr lang="en-IN" dirty="0"/>
                  <a:t>] = </a:t>
                </a:r>
                <a:r>
                  <a:rPr lang="en-IN" i="1" dirty="0"/>
                  <a:t>P </a:t>
                </a:r>
                <a:r>
                  <a:rPr lang="en-IN" dirty="0"/>
                  <a:t>[ 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t</a:t>
                </a:r>
                <a:r>
                  <a:rPr lang="en-IN" i="1" dirty="0"/>
                  <a:t> </a:t>
                </a:r>
                <a:r>
                  <a:rPr lang="en-IN" dirty="0"/>
                  <a:t>= </a:t>
                </a:r>
                <a:r>
                  <a:rPr lang="en-IN" i="1" dirty="0"/>
                  <a:t>a </a:t>
                </a:r>
                <a:r>
                  <a:rPr lang="en-IN" dirty="0"/>
                  <a:t>| 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s</a:t>
                </a:r>
                <a:r>
                  <a:rPr lang="en-IN" i="1" dirty="0"/>
                  <a:t> </a:t>
                </a:r>
                <a:r>
                  <a:rPr lang="en-IN" dirty="0"/>
                  <a:t>= </a:t>
                </a:r>
                <a:r>
                  <a:rPr lang="en-IN" i="1" dirty="0"/>
                  <a:t>x</a:t>
                </a:r>
                <a:r>
                  <a:rPr lang="en-IN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/>
                  <a:t>s</a:t>
                </a:r>
                <a:r>
                  <a:rPr lang="en-IN" baseline="-25000" dirty="0"/>
                  <a:t>1</a:t>
                </a:r>
                <a:r>
                  <a:rPr lang="en-IN" dirty="0"/>
                  <a:t> &lt; </a:t>
                </a:r>
                <a:r>
                  <a:rPr lang="en-IN" i="1" dirty="0"/>
                  <a:t>s</a:t>
                </a:r>
                <a:r>
                  <a:rPr lang="en-IN" baseline="-25000" dirty="0"/>
                  <a:t>2</a:t>
                </a:r>
                <a:r>
                  <a:rPr lang="en-IN" dirty="0"/>
                  <a:t> &lt; … &lt; </a:t>
                </a:r>
                <a:r>
                  <a:rPr lang="en-IN" i="1" dirty="0"/>
                  <a:t>s</a:t>
                </a:r>
                <a:r>
                  <a:rPr lang="en-IN" i="1" baseline="-25000" dirty="0"/>
                  <a:t>n</a:t>
                </a:r>
                <a:r>
                  <a:rPr lang="en-IN" i="1" dirty="0"/>
                  <a:t> </a:t>
                </a:r>
                <a:r>
                  <a:rPr lang="en-IN" dirty="0"/>
                  <a:t>&lt; </a:t>
                </a:r>
                <a:r>
                  <a:rPr lang="en-IN" i="1" dirty="0"/>
                  <a:t>s </a:t>
                </a:r>
                <a:r>
                  <a:rPr lang="en-IN" dirty="0"/>
                  <a:t>&lt; </a:t>
                </a:r>
                <a:r>
                  <a:rPr lang="en-IN" i="1" dirty="0"/>
                  <a:t>t </a:t>
                </a:r>
                <a:r>
                  <a:rPr lang="en-IN" dirty="0"/>
                  <a:t>and all states </a:t>
                </a:r>
                <a:r>
                  <a:rPr lang="en-IN" i="1" dirty="0"/>
                  <a:t>a</a:t>
                </a:r>
                <a:r>
                  <a:rPr lang="en-IN" dirty="0"/>
                  <a:t>, </a:t>
                </a:r>
                <a:r>
                  <a:rPr lang="en-IN" i="1" dirty="0"/>
                  <a:t>x</a:t>
                </a:r>
                <a:r>
                  <a:rPr lang="en-IN" baseline="-25000" dirty="0"/>
                  <a:t>1</a:t>
                </a:r>
                <a:r>
                  <a:rPr lang="en-IN" dirty="0"/>
                  <a:t>, … , 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n</a:t>
                </a:r>
                <a:r>
                  <a:rPr lang="en-IN" i="1" dirty="0"/>
                  <a:t> </a:t>
                </a:r>
                <a:r>
                  <a:rPr lang="en-IN" dirty="0"/>
                  <a:t>of State Space </a:t>
                </a:r>
                <a:r>
                  <a:rPr lang="en-IN" i="1" dirty="0"/>
                  <a:t>S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term </a:t>
                </a:r>
                <a:r>
                  <a:rPr lang="en-IN" i="1" dirty="0"/>
                  <a:t>Markov chain </a:t>
                </a:r>
                <a:r>
                  <a:rPr lang="en-IN" dirty="0"/>
                  <a:t>refers to Markov processes in discrete time and </a:t>
                </a:r>
              </a:p>
              <a:p>
                <a:pPr marL="0" indent="0">
                  <a:buNone/>
                </a:pPr>
                <a:r>
                  <a:rPr lang="en-IN" dirty="0"/>
                  <a:t>with a discrete state space.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IN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1000"/>
                  </a:spcAft>
                  <a:buNone/>
                </a:pPr>
                <a:endParaRPr sz="3600" dirty="0"/>
              </a:p>
            </p:txBody>
          </p:sp>
        </mc:Choice>
        <mc:Fallback xmlns="">
          <p:sp>
            <p:nvSpPr>
              <p:cNvPr id="193" name="Google Shape;193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65" y="1189270"/>
                <a:ext cx="7961334" cy="3118132"/>
              </a:xfrm>
              <a:prstGeom prst="rect">
                <a:avLst/>
              </a:prstGeom>
              <a:blipFill>
                <a:blip r:embed="rId3"/>
                <a:stretch>
                  <a:fillRect l="-842" b="-25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014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cap="all" dirty="0"/>
              <a:t>Transition Probability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6841" y="1499879"/>
                <a:ext cx="7370318" cy="319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The </a:t>
                </a:r>
                <a:r>
                  <a:rPr lang="en-US" sz="20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one-step transition probability of the states</a:t>
                </a:r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 is the probability of transitioning from one state to another in a single step.</a:t>
                </a:r>
              </a:p>
              <a:p>
                <a:endParaRPr lang="en-US" sz="2000" dirty="0">
                  <a:latin typeface="Roboto Condensed" panose="020B0604020202020204" charset="0"/>
                  <a:ea typeface="Roboto Condensed" panose="020B0604020202020204" charset="0"/>
                  <a:cs typeface="Roboto" panose="02000000000000000000" pitchFamily="2" charset="0"/>
                </a:endParaRPr>
              </a:p>
              <a:p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The Markov chain is said to be </a:t>
                </a:r>
                <a:r>
                  <a:rPr lang="en-US" sz="2000" i="1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time homogeneous</a:t>
                </a:r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  <a:cs typeface="Roboto" panose="02000000000000000000" pitchFamily="2" charset="0"/>
                  </a:rPr>
                  <a:t> if the transition probabilities from one state to another are independent of time index 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|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}  ∀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Roboto Condensed" panose="020B0604020202020204" charset="0"/>
                  <a:ea typeface="Roboto Condensed" panose="020B0604020202020204" charset="0"/>
                  <a:cs typeface="Roboto" panose="02000000000000000000" pitchFamily="2" charset="0"/>
                </a:endParaRPr>
              </a:p>
              <a:p>
                <a:endParaRPr lang="en-US" sz="2000" dirty="0">
                  <a:latin typeface="Roboto Condensed" panose="020B0604020202020204" charset="0"/>
                  <a:ea typeface="Roboto Condensed" panose="020B0604020202020204" charset="0"/>
                </a:endParaRPr>
              </a:p>
              <a:p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</a:rPr>
                  <a:t>The Markov chain is described in terms of its transition probabilities </a:t>
                </a:r>
                <a:r>
                  <a:rPr lang="en-US" sz="2000" i="1" dirty="0">
                    <a:latin typeface="Roboto Condensed" panose="020B0604020202020204" charset="0"/>
                    <a:ea typeface="Roboto Condensed" panose="020B0604020202020204" charset="0"/>
                  </a:rPr>
                  <a:t>p</a:t>
                </a:r>
                <a:r>
                  <a:rPr lang="en-US" sz="2000" baseline="-25000" dirty="0">
                    <a:latin typeface="Roboto Condensed" panose="020B0604020202020204" charset="0"/>
                    <a:ea typeface="Roboto Condensed" panose="020B0604020202020204" charset="0"/>
                  </a:rPr>
                  <a:t>ij</a:t>
                </a:r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</a:rPr>
                  <a:t>, which is the probability that the process will go from state </a:t>
                </a:r>
                <a:r>
                  <a:rPr lang="en-US" sz="2000" dirty="0" err="1">
                    <a:latin typeface="Roboto Condensed" panose="020B0604020202020204" charset="0"/>
                    <a:ea typeface="Roboto Condensed" panose="020B0604020202020204" charset="0"/>
                  </a:rPr>
                  <a:t>i</a:t>
                </a:r>
                <a:r>
                  <a:rPr lang="en-US" sz="2000" dirty="0">
                    <a:latin typeface="Roboto Condensed" panose="020B0604020202020204" charset="0"/>
                    <a:ea typeface="Roboto Condensed" panose="020B0604020202020204" charset="0"/>
                  </a:rPr>
                  <a:t> to state j at a time step.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41" y="1499879"/>
                <a:ext cx="7370318" cy="3194785"/>
              </a:xfrm>
              <a:prstGeom prst="rect">
                <a:avLst/>
              </a:prstGeom>
              <a:blipFill>
                <a:blip r:embed="rId2"/>
                <a:stretch>
                  <a:fillRect l="-826" t="-763" r="-826" b="-2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5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cap="all" dirty="0"/>
              <a:t>Basics of monopoly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6841" y="1499879"/>
            <a:ext cx="73703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There are 40 squares including properties, tax, utilities, chance, community chests and stations.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In the model each turn becomes the unit of time and the Squares become the States.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There are 16 chance and community chests.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Player starts from the first square which is 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Player rolls 2 dices in each 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The player buys properties and earns revenue when another player lands on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Players can build houses and hotels on a set to earn higher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Basic motto is to </a:t>
            </a:r>
            <a:r>
              <a:rPr lang="en-IN" sz="1800" i="1" dirty="0">
                <a:latin typeface="Roboto Condensed" panose="020B0604020202020204" charset="0"/>
                <a:ea typeface="Roboto Condensed" panose="020B0604020202020204" charset="0"/>
              </a:rPr>
              <a:t>not go bankrupt</a:t>
            </a: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cap="all" dirty="0"/>
              <a:t>Monopoly As a markov 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7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6841" y="1804679"/>
            <a:ext cx="7370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</a:rPr>
              <a:t>We model the probability of landing on a Square in a turn on a given monopoly space as a Markov chain.</a:t>
            </a:r>
          </a:p>
          <a:p>
            <a:endParaRPr lang="en-IN" sz="24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400" dirty="0">
                <a:latin typeface="Roboto Condensed" panose="020B0604020202020204" charset="0"/>
                <a:ea typeface="Roboto Condensed" panose="020B0604020202020204" charset="0"/>
              </a:rPr>
              <a:t>This means that the probability of landing on a Square depends on the current square and not on any earlier history. Thus it satisfies Markov Property.</a:t>
            </a:r>
          </a:p>
        </p:txBody>
      </p:sp>
    </p:spTree>
    <p:extLst>
      <p:ext uri="{BB962C8B-B14F-4D97-AF65-F5344CB8AC3E}">
        <p14:creationId xmlns:p14="http://schemas.microsoft.com/office/powerpoint/2010/main" val="6206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978</Words>
  <Application>Microsoft Office PowerPoint</Application>
  <PresentationFormat>On-screen Show (16:9)</PresentationFormat>
  <Paragraphs>149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Roboto Condensed Light</vt:lpstr>
      <vt:lpstr>Arvo</vt:lpstr>
      <vt:lpstr>Arial</vt:lpstr>
      <vt:lpstr>Wingdings</vt:lpstr>
      <vt:lpstr>Cambria Math</vt:lpstr>
      <vt:lpstr>Roboto Condensed</vt:lpstr>
      <vt:lpstr>Salerio template</vt:lpstr>
      <vt:lpstr>HOW TO WIN AT MONOPOLY ?</vt:lpstr>
      <vt:lpstr>PowerPoint Presentation</vt:lpstr>
      <vt:lpstr>PowerPoint Presentation</vt:lpstr>
      <vt:lpstr>OBJECTIVE OF THE PROJECT</vt:lpstr>
      <vt:lpstr>STOCHASTIC PROCESS</vt:lpstr>
      <vt:lpstr>MARKOV CHAIN</vt:lpstr>
      <vt:lpstr>Transition Probability </vt:lpstr>
      <vt:lpstr>Basics of monopoly</vt:lpstr>
      <vt:lpstr>Monopoly As a markov chain</vt:lpstr>
      <vt:lpstr>assumptions</vt:lpstr>
      <vt:lpstr>Probability distribution of ROLLING two dice</vt:lpstr>
      <vt:lpstr>PowerPoint Presentation</vt:lpstr>
      <vt:lpstr>PowerPoint Presentation</vt:lpstr>
      <vt:lpstr>Steady state Probability </vt:lpstr>
      <vt:lpstr>Steady state Probability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EARNINGS</vt:lpstr>
      <vt:lpstr>SO WHICH ARE THE BEST PROPERTIES?</vt:lpstr>
      <vt:lpstr>WHICH SETS TO SET YOUR EYE ON?</vt:lpstr>
      <vt:lpstr>HOW MANY HOUSES TO BUILD?</vt:lpstr>
      <vt:lpstr>CONCLUSION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AN INSURANCE COMPANY</dc:title>
  <dc:creator>Naman Mehta</dc:creator>
  <cp:lastModifiedBy>Naman Mehta</cp:lastModifiedBy>
  <cp:revision>312</cp:revision>
  <dcterms:modified xsi:type="dcterms:W3CDTF">2019-03-19T21:01:05Z</dcterms:modified>
</cp:coreProperties>
</file>