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0799763"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0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539640" y="273600"/>
            <a:ext cx="971928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34" name="PlaceHolder 2"/>
          <p:cNvSpPr>
            <a:spLocks noGrp="1"/>
          </p:cNvSpPr>
          <p:nvPr>
            <p:ph type="body"/>
          </p:nvPr>
        </p:nvSpPr>
        <p:spPr>
          <a:xfrm>
            <a:off x="539640" y="1604520"/>
            <a:ext cx="9719280" cy="189684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35" name="PlaceHolder 3"/>
          <p:cNvSpPr>
            <a:spLocks noGrp="1"/>
          </p:cNvSpPr>
          <p:nvPr>
            <p:ph type="body"/>
          </p:nvPr>
        </p:nvSpPr>
        <p:spPr>
          <a:xfrm>
            <a:off x="539640" y="3682080"/>
            <a:ext cx="9719280" cy="1896840"/>
          </a:xfrm>
          <a:prstGeom prst="rect">
            <a:avLst/>
          </a:prstGeom>
        </p:spPr>
        <p:txBody>
          <a:bodyPr lIns="0" tIns="0" rIns="0" bIns="0">
            <a:normAutofit/>
          </a:bodyPr>
          <a:lstStyle/>
          <a:p>
            <a:endParaRPr lang="en-US" sz="248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39640" y="273600"/>
            <a:ext cx="971928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37" name="PlaceHolder 2"/>
          <p:cNvSpPr>
            <a:spLocks noGrp="1"/>
          </p:cNvSpPr>
          <p:nvPr>
            <p:ph type="body"/>
          </p:nvPr>
        </p:nvSpPr>
        <p:spPr>
          <a:xfrm>
            <a:off x="539640" y="1604520"/>
            <a:ext cx="4743000" cy="189684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38" name="PlaceHolder 3"/>
          <p:cNvSpPr>
            <a:spLocks noGrp="1"/>
          </p:cNvSpPr>
          <p:nvPr>
            <p:ph type="body"/>
          </p:nvPr>
        </p:nvSpPr>
        <p:spPr>
          <a:xfrm>
            <a:off x="5520240" y="1604520"/>
            <a:ext cx="4743000" cy="189684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39" name="PlaceHolder 4"/>
          <p:cNvSpPr>
            <a:spLocks noGrp="1"/>
          </p:cNvSpPr>
          <p:nvPr>
            <p:ph type="body"/>
          </p:nvPr>
        </p:nvSpPr>
        <p:spPr>
          <a:xfrm>
            <a:off x="539640" y="3682080"/>
            <a:ext cx="4743000" cy="189684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40" name="PlaceHolder 5"/>
          <p:cNvSpPr>
            <a:spLocks noGrp="1"/>
          </p:cNvSpPr>
          <p:nvPr>
            <p:ph type="body"/>
          </p:nvPr>
        </p:nvSpPr>
        <p:spPr>
          <a:xfrm>
            <a:off x="5520240" y="3682080"/>
            <a:ext cx="4743000" cy="1896840"/>
          </a:xfrm>
          <a:prstGeom prst="rect">
            <a:avLst/>
          </a:prstGeom>
        </p:spPr>
        <p:txBody>
          <a:bodyPr lIns="0" tIns="0" rIns="0" bIns="0">
            <a:normAutofit/>
          </a:bodyPr>
          <a:lstStyle/>
          <a:p>
            <a:endParaRPr lang="en-US" sz="248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539640" y="273600"/>
            <a:ext cx="971928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42" name="PlaceHolder 2"/>
          <p:cNvSpPr>
            <a:spLocks noGrp="1"/>
          </p:cNvSpPr>
          <p:nvPr>
            <p:ph type="body"/>
          </p:nvPr>
        </p:nvSpPr>
        <p:spPr>
          <a:xfrm>
            <a:off x="539640" y="1604520"/>
            <a:ext cx="3129480" cy="189684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43" name="PlaceHolder 3"/>
          <p:cNvSpPr>
            <a:spLocks noGrp="1"/>
          </p:cNvSpPr>
          <p:nvPr>
            <p:ph type="body"/>
          </p:nvPr>
        </p:nvSpPr>
        <p:spPr>
          <a:xfrm>
            <a:off x="3826080" y="1604520"/>
            <a:ext cx="3129480" cy="189684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44" name="PlaceHolder 4"/>
          <p:cNvSpPr>
            <a:spLocks noGrp="1"/>
          </p:cNvSpPr>
          <p:nvPr>
            <p:ph type="body"/>
          </p:nvPr>
        </p:nvSpPr>
        <p:spPr>
          <a:xfrm>
            <a:off x="7112160" y="1604520"/>
            <a:ext cx="3129480" cy="189684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45" name="PlaceHolder 5"/>
          <p:cNvSpPr>
            <a:spLocks noGrp="1"/>
          </p:cNvSpPr>
          <p:nvPr>
            <p:ph type="body"/>
          </p:nvPr>
        </p:nvSpPr>
        <p:spPr>
          <a:xfrm>
            <a:off x="539640" y="3682080"/>
            <a:ext cx="3129480" cy="189684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46" name="PlaceHolder 6"/>
          <p:cNvSpPr>
            <a:spLocks noGrp="1"/>
          </p:cNvSpPr>
          <p:nvPr>
            <p:ph type="body"/>
          </p:nvPr>
        </p:nvSpPr>
        <p:spPr>
          <a:xfrm>
            <a:off x="3826080" y="3682080"/>
            <a:ext cx="3129480" cy="189684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47" name="PlaceHolder 7"/>
          <p:cNvSpPr>
            <a:spLocks noGrp="1"/>
          </p:cNvSpPr>
          <p:nvPr>
            <p:ph type="body"/>
          </p:nvPr>
        </p:nvSpPr>
        <p:spPr>
          <a:xfrm>
            <a:off x="7112160" y="3682080"/>
            <a:ext cx="3129480" cy="1896840"/>
          </a:xfrm>
          <a:prstGeom prst="rect">
            <a:avLst/>
          </a:prstGeom>
        </p:spPr>
        <p:txBody>
          <a:bodyPr lIns="0" tIns="0" rIns="0" bIns="0">
            <a:normAutofit/>
          </a:bodyPr>
          <a:lstStyle/>
          <a:p>
            <a:endParaRPr lang="en-US" sz="248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0" name="PlaceHolder 1"/>
          <p:cNvSpPr>
            <a:spLocks noGrp="1"/>
          </p:cNvSpPr>
          <p:nvPr>
            <p:ph type="title"/>
          </p:nvPr>
        </p:nvSpPr>
        <p:spPr>
          <a:xfrm>
            <a:off x="539640" y="273600"/>
            <a:ext cx="971928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61" name="PlaceHolder 2"/>
          <p:cNvSpPr>
            <a:spLocks noGrp="1"/>
          </p:cNvSpPr>
          <p:nvPr>
            <p:ph type="subTitle"/>
          </p:nvPr>
        </p:nvSpPr>
        <p:spPr>
          <a:xfrm>
            <a:off x="539640" y="1604520"/>
            <a:ext cx="971928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39640" y="273600"/>
            <a:ext cx="971928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63" name="PlaceHolder 2"/>
          <p:cNvSpPr>
            <a:spLocks noGrp="1"/>
          </p:cNvSpPr>
          <p:nvPr>
            <p:ph type="body"/>
          </p:nvPr>
        </p:nvSpPr>
        <p:spPr>
          <a:xfrm>
            <a:off x="539640" y="1604520"/>
            <a:ext cx="9719280" cy="3977280"/>
          </a:xfrm>
          <a:prstGeom prst="rect">
            <a:avLst/>
          </a:prstGeom>
        </p:spPr>
        <p:txBody>
          <a:bodyPr lIns="0" tIns="0" rIns="0" bIns="0">
            <a:normAutofit/>
          </a:bodyPr>
          <a:lstStyle/>
          <a:p>
            <a:endParaRPr lang="en-US" sz="2480" b="0" strike="noStrike" spc="-1">
              <a:solidFill>
                <a:srgbClr val="00000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39640" y="273600"/>
            <a:ext cx="971928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65" name="PlaceHolder 2"/>
          <p:cNvSpPr>
            <a:spLocks noGrp="1"/>
          </p:cNvSpPr>
          <p:nvPr>
            <p:ph type="body"/>
          </p:nvPr>
        </p:nvSpPr>
        <p:spPr>
          <a:xfrm>
            <a:off x="539640" y="1604520"/>
            <a:ext cx="4743000" cy="397728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66" name="PlaceHolder 3"/>
          <p:cNvSpPr>
            <a:spLocks noGrp="1"/>
          </p:cNvSpPr>
          <p:nvPr>
            <p:ph type="body"/>
          </p:nvPr>
        </p:nvSpPr>
        <p:spPr>
          <a:xfrm>
            <a:off x="5520240" y="1604520"/>
            <a:ext cx="4743000" cy="3977280"/>
          </a:xfrm>
          <a:prstGeom prst="rect">
            <a:avLst/>
          </a:prstGeom>
        </p:spPr>
        <p:txBody>
          <a:bodyPr lIns="0" tIns="0" rIns="0" bIns="0">
            <a:normAutofit/>
          </a:bodyPr>
          <a:lstStyle/>
          <a:p>
            <a:endParaRPr lang="en-US" sz="2480" b="0" strike="noStrike" spc="-1">
              <a:solidFill>
                <a:srgbClr val="00000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539640" y="273600"/>
            <a:ext cx="9719280" cy="114480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8" name="PlaceHolder 1"/>
          <p:cNvSpPr>
            <a:spLocks noGrp="1"/>
          </p:cNvSpPr>
          <p:nvPr>
            <p:ph type="subTitle"/>
          </p:nvPr>
        </p:nvSpPr>
        <p:spPr>
          <a:xfrm>
            <a:off x="539640" y="273600"/>
            <a:ext cx="971928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39640" y="273600"/>
            <a:ext cx="971928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70" name="PlaceHolder 2"/>
          <p:cNvSpPr>
            <a:spLocks noGrp="1"/>
          </p:cNvSpPr>
          <p:nvPr>
            <p:ph type="body"/>
          </p:nvPr>
        </p:nvSpPr>
        <p:spPr>
          <a:xfrm>
            <a:off x="539640" y="1604520"/>
            <a:ext cx="4743000" cy="189684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71" name="PlaceHolder 3"/>
          <p:cNvSpPr>
            <a:spLocks noGrp="1"/>
          </p:cNvSpPr>
          <p:nvPr>
            <p:ph type="body"/>
          </p:nvPr>
        </p:nvSpPr>
        <p:spPr>
          <a:xfrm>
            <a:off x="5520240" y="1604520"/>
            <a:ext cx="4743000" cy="397728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72" name="PlaceHolder 4"/>
          <p:cNvSpPr>
            <a:spLocks noGrp="1"/>
          </p:cNvSpPr>
          <p:nvPr>
            <p:ph type="body"/>
          </p:nvPr>
        </p:nvSpPr>
        <p:spPr>
          <a:xfrm>
            <a:off x="539640" y="3682080"/>
            <a:ext cx="4743000" cy="1896840"/>
          </a:xfrm>
          <a:prstGeom prst="rect">
            <a:avLst/>
          </a:prstGeom>
        </p:spPr>
        <p:txBody>
          <a:bodyPr lIns="0" tIns="0" rIns="0" bIns="0">
            <a:normAutofit/>
          </a:bodyPr>
          <a:lstStyle/>
          <a:p>
            <a:endParaRPr lang="en-US" sz="248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 name="PlaceHolder 1"/>
          <p:cNvSpPr>
            <a:spLocks noGrp="1"/>
          </p:cNvSpPr>
          <p:nvPr>
            <p:ph type="title"/>
          </p:nvPr>
        </p:nvSpPr>
        <p:spPr>
          <a:xfrm>
            <a:off x="539640" y="273600"/>
            <a:ext cx="971928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13" name="PlaceHolder 2"/>
          <p:cNvSpPr>
            <a:spLocks noGrp="1"/>
          </p:cNvSpPr>
          <p:nvPr>
            <p:ph type="subTitle"/>
          </p:nvPr>
        </p:nvSpPr>
        <p:spPr>
          <a:xfrm>
            <a:off x="539640" y="1604520"/>
            <a:ext cx="971928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39640" y="273600"/>
            <a:ext cx="971928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74" name="PlaceHolder 2"/>
          <p:cNvSpPr>
            <a:spLocks noGrp="1"/>
          </p:cNvSpPr>
          <p:nvPr>
            <p:ph type="body"/>
          </p:nvPr>
        </p:nvSpPr>
        <p:spPr>
          <a:xfrm>
            <a:off x="539640" y="1604520"/>
            <a:ext cx="4743000" cy="397728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75" name="PlaceHolder 3"/>
          <p:cNvSpPr>
            <a:spLocks noGrp="1"/>
          </p:cNvSpPr>
          <p:nvPr>
            <p:ph type="body"/>
          </p:nvPr>
        </p:nvSpPr>
        <p:spPr>
          <a:xfrm>
            <a:off x="5520240" y="1604520"/>
            <a:ext cx="4743000" cy="189684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76" name="PlaceHolder 4"/>
          <p:cNvSpPr>
            <a:spLocks noGrp="1"/>
          </p:cNvSpPr>
          <p:nvPr>
            <p:ph type="body"/>
          </p:nvPr>
        </p:nvSpPr>
        <p:spPr>
          <a:xfrm>
            <a:off x="5520240" y="3682080"/>
            <a:ext cx="4743000" cy="1896840"/>
          </a:xfrm>
          <a:prstGeom prst="rect">
            <a:avLst/>
          </a:prstGeom>
        </p:spPr>
        <p:txBody>
          <a:bodyPr lIns="0" tIns="0" rIns="0" bIns="0">
            <a:normAutofit/>
          </a:bodyPr>
          <a:lstStyle/>
          <a:p>
            <a:endParaRPr lang="en-US" sz="2480" b="0" strike="noStrike" spc="-1">
              <a:solidFill>
                <a:srgbClr val="00000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39640" y="273600"/>
            <a:ext cx="971928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78" name="PlaceHolder 2"/>
          <p:cNvSpPr>
            <a:spLocks noGrp="1"/>
          </p:cNvSpPr>
          <p:nvPr>
            <p:ph type="body"/>
          </p:nvPr>
        </p:nvSpPr>
        <p:spPr>
          <a:xfrm>
            <a:off x="539640" y="1604520"/>
            <a:ext cx="4743000" cy="189684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79" name="PlaceHolder 3"/>
          <p:cNvSpPr>
            <a:spLocks noGrp="1"/>
          </p:cNvSpPr>
          <p:nvPr>
            <p:ph type="body"/>
          </p:nvPr>
        </p:nvSpPr>
        <p:spPr>
          <a:xfrm>
            <a:off x="5520240" y="1604520"/>
            <a:ext cx="4743000" cy="189684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80" name="PlaceHolder 4"/>
          <p:cNvSpPr>
            <a:spLocks noGrp="1"/>
          </p:cNvSpPr>
          <p:nvPr>
            <p:ph type="body"/>
          </p:nvPr>
        </p:nvSpPr>
        <p:spPr>
          <a:xfrm>
            <a:off x="539640" y="3682080"/>
            <a:ext cx="9719280" cy="1896840"/>
          </a:xfrm>
          <a:prstGeom prst="rect">
            <a:avLst/>
          </a:prstGeom>
        </p:spPr>
        <p:txBody>
          <a:bodyPr lIns="0" tIns="0" rIns="0" bIns="0">
            <a:normAutofit/>
          </a:bodyPr>
          <a:lstStyle/>
          <a:p>
            <a:endParaRPr lang="en-US" sz="2480" b="0" strike="noStrike" spc="-1">
              <a:solidFill>
                <a:srgbClr val="00000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539640" y="273600"/>
            <a:ext cx="971928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82" name="PlaceHolder 2"/>
          <p:cNvSpPr>
            <a:spLocks noGrp="1"/>
          </p:cNvSpPr>
          <p:nvPr>
            <p:ph type="body"/>
          </p:nvPr>
        </p:nvSpPr>
        <p:spPr>
          <a:xfrm>
            <a:off x="539640" y="1604520"/>
            <a:ext cx="9719280" cy="189684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83" name="PlaceHolder 3"/>
          <p:cNvSpPr>
            <a:spLocks noGrp="1"/>
          </p:cNvSpPr>
          <p:nvPr>
            <p:ph type="body"/>
          </p:nvPr>
        </p:nvSpPr>
        <p:spPr>
          <a:xfrm>
            <a:off x="539640" y="3682080"/>
            <a:ext cx="9719280" cy="1896840"/>
          </a:xfrm>
          <a:prstGeom prst="rect">
            <a:avLst/>
          </a:prstGeom>
        </p:spPr>
        <p:txBody>
          <a:bodyPr lIns="0" tIns="0" rIns="0" bIns="0">
            <a:normAutofit/>
          </a:bodyPr>
          <a:lstStyle/>
          <a:p>
            <a:endParaRPr lang="en-US" sz="2480" b="0" strike="noStrike" spc="-1">
              <a:solidFill>
                <a:srgbClr val="00000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539640" y="273600"/>
            <a:ext cx="971928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85" name="PlaceHolder 2"/>
          <p:cNvSpPr>
            <a:spLocks noGrp="1"/>
          </p:cNvSpPr>
          <p:nvPr>
            <p:ph type="body"/>
          </p:nvPr>
        </p:nvSpPr>
        <p:spPr>
          <a:xfrm>
            <a:off x="539640" y="1604520"/>
            <a:ext cx="4743000" cy="189684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86" name="PlaceHolder 3"/>
          <p:cNvSpPr>
            <a:spLocks noGrp="1"/>
          </p:cNvSpPr>
          <p:nvPr>
            <p:ph type="body"/>
          </p:nvPr>
        </p:nvSpPr>
        <p:spPr>
          <a:xfrm>
            <a:off x="5520240" y="1604520"/>
            <a:ext cx="4743000" cy="189684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87" name="PlaceHolder 4"/>
          <p:cNvSpPr>
            <a:spLocks noGrp="1"/>
          </p:cNvSpPr>
          <p:nvPr>
            <p:ph type="body"/>
          </p:nvPr>
        </p:nvSpPr>
        <p:spPr>
          <a:xfrm>
            <a:off x="539640" y="3682080"/>
            <a:ext cx="4743000" cy="189684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88" name="PlaceHolder 5"/>
          <p:cNvSpPr>
            <a:spLocks noGrp="1"/>
          </p:cNvSpPr>
          <p:nvPr>
            <p:ph type="body"/>
          </p:nvPr>
        </p:nvSpPr>
        <p:spPr>
          <a:xfrm>
            <a:off x="5520240" y="3682080"/>
            <a:ext cx="4743000" cy="1896840"/>
          </a:xfrm>
          <a:prstGeom prst="rect">
            <a:avLst/>
          </a:prstGeom>
        </p:spPr>
        <p:txBody>
          <a:bodyPr lIns="0" tIns="0" rIns="0" bIns="0">
            <a:normAutofit/>
          </a:bodyPr>
          <a:lstStyle/>
          <a:p>
            <a:endParaRPr lang="en-US" sz="2480" b="0" strike="noStrike" spc="-1">
              <a:solidFill>
                <a:srgbClr val="00000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39640" y="273600"/>
            <a:ext cx="971928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90" name="PlaceHolder 2"/>
          <p:cNvSpPr>
            <a:spLocks noGrp="1"/>
          </p:cNvSpPr>
          <p:nvPr>
            <p:ph type="body"/>
          </p:nvPr>
        </p:nvSpPr>
        <p:spPr>
          <a:xfrm>
            <a:off x="539640" y="1604520"/>
            <a:ext cx="3129480" cy="189684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91" name="PlaceHolder 3"/>
          <p:cNvSpPr>
            <a:spLocks noGrp="1"/>
          </p:cNvSpPr>
          <p:nvPr>
            <p:ph type="body"/>
          </p:nvPr>
        </p:nvSpPr>
        <p:spPr>
          <a:xfrm>
            <a:off x="3826080" y="1604520"/>
            <a:ext cx="3129480" cy="189684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92" name="PlaceHolder 4"/>
          <p:cNvSpPr>
            <a:spLocks noGrp="1"/>
          </p:cNvSpPr>
          <p:nvPr>
            <p:ph type="body"/>
          </p:nvPr>
        </p:nvSpPr>
        <p:spPr>
          <a:xfrm>
            <a:off x="7112160" y="1604520"/>
            <a:ext cx="3129480" cy="189684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93" name="PlaceHolder 5"/>
          <p:cNvSpPr>
            <a:spLocks noGrp="1"/>
          </p:cNvSpPr>
          <p:nvPr>
            <p:ph type="body"/>
          </p:nvPr>
        </p:nvSpPr>
        <p:spPr>
          <a:xfrm>
            <a:off x="539640" y="3682080"/>
            <a:ext cx="3129480" cy="189684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94" name="PlaceHolder 6"/>
          <p:cNvSpPr>
            <a:spLocks noGrp="1"/>
          </p:cNvSpPr>
          <p:nvPr>
            <p:ph type="body"/>
          </p:nvPr>
        </p:nvSpPr>
        <p:spPr>
          <a:xfrm>
            <a:off x="3826080" y="3682080"/>
            <a:ext cx="3129480" cy="189684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95" name="PlaceHolder 7"/>
          <p:cNvSpPr>
            <a:spLocks noGrp="1"/>
          </p:cNvSpPr>
          <p:nvPr>
            <p:ph type="body"/>
          </p:nvPr>
        </p:nvSpPr>
        <p:spPr>
          <a:xfrm>
            <a:off x="7112160" y="3682080"/>
            <a:ext cx="3129480" cy="1896840"/>
          </a:xfrm>
          <a:prstGeom prst="rect">
            <a:avLst/>
          </a:prstGeom>
        </p:spPr>
        <p:txBody>
          <a:bodyPr lIns="0" tIns="0" rIns="0" bIns="0">
            <a:normAutofit/>
          </a:bodyPr>
          <a:lstStyle/>
          <a:p>
            <a:endParaRPr lang="en-US" sz="2480" b="0" strike="noStrike" spc="-1">
              <a:solidFill>
                <a:srgbClr val="000000"/>
              </a:solidFill>
              <a:latin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7" name="PlaceHolder 1"/>
          <p:cNvSpPr>
            <a:spLocks noGrp="1"/>
          </p:cNvSpPr>
          <p:nvPr>
            <p:ph type="title"/>
          </p:nvPr>
        </p:nvSpPr>
        <p:spPr>
          <a:xfrm>
            <a:off x="539640" y="273600"/>
            <a:ext cx="971928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108" name="PlaceHolder 2"/>
          <p:cNvSpPr>
            <a:spLocks noGrp="1"/>
          </p:cNvSpPr>
          <p:nvPr>
            <p:ph type="subTitle"/>
          </p:nvPr>
        </p:nvSpPr>
        <p:spPr>
          <a:xfrm>
            <a:off x="539640" y="1604520"/>
            <a:ext cx="971928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39640" y="273600"/>
            <a:ext cx="971928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110" name="PlaceHolder 2"/>
          <p:cNvSpPr>
            <a:spLocks noGrp="1"/>
          </p:cNvSpPr>
          <p:nvPr>
            <p:ph type="body"/>
          </p:nvPr>
        </p:nvSpPr>
        <p:spPr>
          <a:xfrm>
            <a:off x="539640" y="1604520"/>
            <a:ext cx="9719280" cy="3977280"/>
          </a:xfrm>
          <a:prstGeom prst="rect">
            <a:avLst/>
          </a:prstGeom>
        </p:spPr>
        <p:txBody>
          <a:bodyPr lIns="0" tIns="0" rIns="0" bIns="0">
            <a:normAutofit/>
          </a:bodyPr>
          <a:lstStyle/>
          <a:p>
            <a:endParaRPr lang="en-US" sz="248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39640" y="273600"/>
            <a:ext cx="971928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112" name="PlaceHolder 2"/>
          <p:cNvSpPr>
            <a:spLocks noGrp="1"/>
          </p:cNvSpPr>
          <p:nvPr>
            <p:ph type="body"/>
          </p:nvPr>
        </p:nvSpPr>
        <p:spPr>
          <a:xfrm>
            <a:off x="539640" y="1604520"/>
            <a:ext cx="4743000" cy="397728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113" name="PlaceHolder 3"/>
          <p:cNvSpPr>
            <a:spLocks noGrp="1"/>
          </p:cNvSpPr>
          <p:nvPr>
            <p:ph type="body"/>
          </p:nvPr>
        </p:nvSpPr>
        <p:spPr>
          <a:xfrm>
            <a:off x="5520240" y="1604520"/>
            <a:ext cx="4743000" cy="3977280"/>
          </a:xfrm>
          <a:prstGeom prst="rect">
            <a:avLst/>
          </a:prstGeom>
        </p:spPr>
        <p:txBody>
          <a:bodyPr lIns="0" tIns="0" rIns="0" bIns="0">
            <a:normAutofit/>
          </a:bodyPr>
          <a:lstStyle/>
          <a:p>
            <a:endParaRPr lang="en-US" sz="248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4" name="PlaceHolder 1"/>
          <p:cNvSpPr>
            <a:spLocks noGrp="1"/>
          </p:cNvSpPr>
          <p:nvPr>
            <p:ph type="title"/>
          </p:nvPr>
        </p:nvSpPr>
        <p:spPr>
          <a:xfrm>
            <a:off x="539640" y="273600"/>
            <a:ext cx="9719280" cy="114480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39640" y="273600"/>
            <a:ext cx="971928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539640" y="1604520"/>
            <a:ext cx="9719280" cy="3977280"/>
          </a:xfrm>
          <a:prstGeom prst="rect">
            <a:avLst/>
          </a:prstGeom>
        </p:spPr>
        <p:txBody>
          <a:bodyPr lIns="0" tIns="0" rIns="0" bIns="0">
            <a:normAutofit/>
          </a:bodyPr>
          <a:lstStyle/>
          <a:p>
            <a:endParaRPr lang="en-US" sz="248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5" name="PlaceHolder 1"/>
          <p:cNvSpPr>
            <a:spLocks noGrp="1"/>
          </p:cNvSpPr>
          <p:nvPr>
            <p:ph type="subTitle"/>
          </p:nvPr>
        </p:nvSpPr>
        <p:spPr>
          <a:xfrm>
            <a:off x="539640" y="273600"/>
            <a:ext cx="971928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39640" y="273600"/>
            <a:ext cx="971928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117" name="PlaceHolder 2"/>
          <p:cNvSpPr>
            <a:spLocks noGrp="1"/>
          </p:cNvSpPr>
          <p:nvPr>
            <p:ph type="body"/>
          </p:nvPr>
        </p:nvSpPr>
        <p:spPr>
          <a:xfrm>
            <a:off x="539640" y="1604520"/>
            <a:ext cx="4743000" cy="189684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118" name="PlaceHolder 3"/>
          <p:cNvSpPr>
            <a:spLocks noGrp="1"/>
          </p:cNvSpPr>
          <p:nvPr>
            <p:ph type="body"/>
          </p:nvPr>
        </p:nvSpPr>
        <p:spPr>
          <a:xfrm>
            <a:off x="5520240" y="1604520"/>
            <a:ext cx="4743000" cy="397728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119" name="PlaceHolder 4"/>
          <p:cNvSpPr>
            <a:spLocks noGrp="1"/>
          </p:cNvSpPr>
          <p:nvPr>
            <p:ph type="body"/>
          </p:nvPr>
        </p:nvSpPr>
        <p:spPr>
          <a:xfrm>
            <a:off x="539640" y="3682080"/>
            <a:ext cx="4743000" cy="1896840"/>
          </a:xfrm>
          <a:prstGeom prst="rect">
            <a:avLst/>
          </a:prstGeom>
        </p:spPr>
        <p:txBody>
          <a:bodyPr lIns="0" tIns="0" rIns="0" bIns="0">
            <a:normAutofit/>
          </a:bodyPr>
          <a:lstStyle/>
          <a:p>
            <a:endParaRPr lang="en-US" sz="248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39640" y="273600"/>
            <a:ext cx="971928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121" name="PlaceHolder 2"/>
          <p:cNvSpPr>
            <a:spLocks noGrp="1"/>
          </p:cNvSpPr>
          <p:nvPr>
            <p:ph type="body"/>
          </p:nvPr>
        </p:nvSpPr>
        <p:spPr>
          <a:xfrm>
            <a:off x="539640" y="1604520"/>
            <a:ext cx="4743000" cy="397728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122" name="PlaceHolder 3"/>
          <p:cNvSpPr>
            <a:spLocks noGrp="1"/>
          </p:cNvSpPr>
          <p:nvPr>
            <p:ph type="body"/>
          </p:nvPr>
        </p:nvSpPr>
        <p:spPr>
          <a:xfrm>
            <a:off x="5520240" y="1604520"/>
            <a:ext cx="4743000" cy="189684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123" name="PlaceHolder 4"/>
          <p:cNvSpPr>
            <a:spLocks noGrp="1"/>
          </p:cNvSpPr>
          <p:nvPr>
            <p:ph type="body"/>
          </p:nvPr>
        </p:nvSpPr>
        <p:spPr>
          <a:xfrm>
            <a:off x="5520240" y="3682080"/>
            <a:ext cx="4743000" cy="1896840"/>
          </a:xfrm>
          <a:prstGeom prst="rect">
            <a:avLst/>
          </a:prstGeom>
        </p:spPr>
        <p:txBody>
          <a:bodyPr lIns="0" tIns="0" rIns="0" bIns="0">
            <a:normAutofit/>
          </a:bodyPr>
          <a:lstStyle/>
          <a:p>
            <a:endParaRPr lang="en-US" sz="248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539640" y="273600"/>
            <a:ext cx="971928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125" name="PlaceHolder 2"/>
          <p:cNvSpPr>
            <a:spLocks noGrp="1"/>
          </p:cNvSpPr>
          <p:nvPr>
            <p:ph type="body"/>
          </p:nvPr>
        </p:nvSpPr>
        <p:spPr>
          <a:xfrm>
            <a:off x="539640" y="1604520"/>
            <a:ext cx="4743000" cy="189684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126" name="PlaceHolder 3"/>
          <p:cNvSpPr>
            <a:spLocks noGrp="1"/>
          </p:cNvSpPr>
          <p:nvPr>
            <p:ph type="body"/>
          </p:nvPr>
        </p:nvSpPr>
        <p:spPr>
          <a:xfrm>
            <a:off x="5520240" y="1604520"/>
            <a:ext cx="4743000" cy="189684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127" name="PlaceHolder 4"/>
          <p:cNvSpPr>
            <a:spLocks noGrp="1"/>
          </p:cNvSpPr>
          <p:nvPr>
            <p:ph type="body"/>
          </p:nvPr>
        </p:nvSpPr>
        <p:spPr>
          <a:xfrm>
            <a:off x="539640" y="3682080"/>
            <a:ext cx="9719280" cy="1896840"/>
          </a:xfrm>
          <a:prstGeom prst="rect">
            <a:avLst/>
          </a:prstGeom>
        </p:spPr>
        <p:txBody>
          <a:bodyPr lIns="0" tIns="0" rIns="0" bIns="0">
            <a:normAutofit/>
          </a:bodyPr>
          <a:lstStyle/>
          <a:p>
            <a:endParaRPr lang="en-US" sz="248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539640" y="273600"/>
            <a:ext cx="971928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129" name="PlaceHolder 2"/>
          <p:cNvSpPr>
            <a:spLocks noGrp="1"/>
          </p:cNvSpPr>
          <p:nvPr>
            <p:ph type="body"/>
          </p:nvPr>
        </p:nvSpPr>
        <p:spPr>
          <a:xfrm>
            <a:off x="539640" y="1604520"/>
            <a:ext cx="9719280" cy="189684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130" name="PlaceHolder 3"/>
          <p:cNvSpPr>
            <a:spLocks noGrp="1"/>
          </p:cNvSpPr>
          <p:nvPr>
            <p:ph type="body"/>
          </p:nvPr>
        </p:nvSpPr>
        <p:spPr>
          <a:xfrm>
            <a:off x="539640" y="3682080"/>
            <a:ext cx="9719280" cy="1896840"/>
          </a:xfrm>
          <a:prstGeom prst="rect">
            <a:avLst/>
          </a:prstGeom>
        </p:spPr>
        <p:txBody>
          <a:bodyPr lIns="0" tIns="0" rIns="0" bIns="0">
            <a:normAutofit/>
          </a:bodyPr>
          <a:lstStyle/>
          <a:p>
            <a:endParaRPr lang="en-US" sz="248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539640" y="273600"/>
            <a:ext cx="971928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132" name="PlaceHolder 2"/>
          <p:cNvSpPr>
            <a:spLocks noGrp="1"/>
          </p:cNvSpPr>
          <p:nvPr>
            <p:ph type="body"/>
          </p:nvPr>
        </p:nvSpPr>
        <p:spPr>
          <a:xfrm>
            <a:off x="539640" y="1604520"/>
            <a:ext cx="4743000" cy="189684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133" name="PlaceHolder 3"/>
          <p:cNvSpPr>
            <a:spLocks noGrp="1"/>
          </p:cNvSpPr>
          <p:nvPr>
            <p:ph type="body"/>
          </p:nvPr>
        </p:nvSpPr>
        <p:spPr>
          <a:xfrm>
            <a:off x="5520240" y="1604520"/>
            <a:ext cx="4743000" cy="189684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134" name="PlaceHolder 4"/>
          <p:cNvSpPr>
            <a:spLocks noGrp="1"/>
          </p:cNvSpPr>
          <p:nvPr>
            <p:ph type="body"/>
          </p:nvPr>
        </p:nvSpPr>
        <p:spPr>
          <a:xfrm>
            <a:off x="539640" y="3682080"/>
            <a:ext cx="4743000" cy="189684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135" name="PlaceHolder 5"/>
          <p:cNvSpPr>
            <a:spLocks noGrp="1"/>
          </p:cNvSpPr>
          <p:nvPr>
            <p:ph type="body"/>
          </p:nvPr>
        </p:nvSpPr>
        <p:spPr>
          <a:xfrm>
            <a:off x="5520240" y="3682080"/>
            <a:ext cx="4743000" cy="1896840"/>
          </a:xfrm>
          <a:prstGeom prst="rect">
            <a:avLst/>
          </a:prstGeom>
        </p:spPr>
        <p:txBody>
          <a:bodyPr lIns="0" tIns="0" rIns="0" bIns="0">
            <a:normAutofit/>
          </a:bodyPr>
          <a:lstStyle/>
          <a:p>
            <a:endParaRPr lang="en-US" sz="248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539640" y="273600"/>
            <a:ext cx="971928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137" name="PlaceHolder 2"/>
          <p:cNvSpPr>
            <a:spLocks noGrp="1"/>
          </p:cNvSpPr>
          <p:nvPr>
            <p:ph type="body"/>
          </p:nvPr>
        </p:nvSpPr>
        <p:spPr>
          <a:xfrm>
            <a:off x="539640" y="1604520"/>
            <a:ext cx="3129480" cy="189684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138" name="PlaceHolder 3"/>
          <p:cNvSpPr>
            <a:spLocks noGrp="1"/>
          </p:cNvSpPr>
          <p:nvPr>
            <p:ph type="body"/>
          </p:nvPr>
        </p:nvSpPr>
        <p:spPr>
          <a:xfrm>
            <a:off x="3826080" y="1604520"/>
            <a:ext cx="3129480" cy="189684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139" name="PlaceHolder 4"/>
          <p:cNvSpPr>
            <a:spLocks noGrp="1"/>
          </p:cNvSpPr>
          <p:nvPr>
            <p:ph type="body"/>
          </p:nvPr>
        </p:nvSpPr>
        <p:spPr>
          <a:xfrm>
            <a:off x="7112160" y="1604520"/>
            <a:ext cx="3129480" cy="189684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140" name="PlaceHolder 5"/>
          <p:cNvSpPr>
            <a:spLocks noGrp="1"/>
          </p:cNvSpPr>
          <p:nvPr>
            <p:ph type="body"/>
          </p:nvPr>
        </p:nvSpPr>
        <p:spPr>
          <a:xfrm>
            <a:off x="539640" y="3682080"/>
            <a:ext cx="3129480" cy="189684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141" name="PlaceHolder 6"/>
          <p:cNvSpPr>
            <a:spLocks noGrp="1"/>
          </p:cNvSpPr>
          <p:nvPr>
            <p:ph type="body"/>
          </p:nvPr>
        </p:nvSpPr>
        <p:spPr>
          <a:xfrm>
            <a:off x="3826080" y="3682080"/>
            <a:ext cx="3129480" cy="189684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142" name="PlaceHolder 7"/>
          <p:cNvSpPr>
            <a:spLocks noGrp="1"/>
          </p:cNvSpPr>
          <p:nvPr>
            <p:ph type="body"/>
          </p:nvPr>
        </p:nvSpPr>
        <p:spPr>
          <a:xfrm>
            <a:off x="7112160" y="3682080"/>
            <a:ext cx="3129480" cy="1896840"/>
          </a:xfrm>
          <a:prstGeom prst="rect">
            <a:avLst/>
          </a:prstGeom>
        </p:spPr>
        <p:txBody>
          <a:bodyPr lIns="0" tIns="0" rIns="0" bIns="0">
            <a:normAutofit/>
          </a:bodyPr>
          <a:lstStyle/>
          <a:p>
            <a:endParaRPr lang="en-US" sz="248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39640" y="273600"/>
            <a:ext cx="971928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17" name="PlaceHolder 2"/>
          <p:cNvSpPr>
            <a:spLocks noGrp="1"/>
          </p:cNvSpPr>
          <p:nvPr>
            <p:ph type="body"/>
          </p:nvPr>
        </p:nvSpPr>
        <p:spPr>
          <a:xfrm>
            <a:off x="539640" y="1604520"/>
            <a:ext cx="4743000" cy="397728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18" name="PlaceHolder 3"/>
          <p:cNvSpPr>
            <a:spLocks noGrp="1"/>
          </p:cNvSpPr>
          <p:nvPr>
            <p:ph type="body"/>
          </p:nvPr>
        </p:nvSpPr>
        <p:spPr>
          <a:xfrm>
            <a:off x="5520240" y="1604520"/>
            <a:ext cx="4743000" cy="3977280"/>
          </a:xfrm>
          <a:prstGeom prst="rect">
            <a:avLst/>
          </a:prstGeom>
        </p:spPr>
        <p:txBody>
          <a:bodyPr lIns="0" tIns="0" rIns="0" bIns="0">
            <a:normAutofit/>
          </a:bodyPr>
          <a:lstStyle/>
          <a:p>
            <a:endParaRPr lang="en-US" sz="248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 name="PlaceHolder 1"/>
          <p:cNvSpPr>
            <a:spLocks noGrp="1"/>
          </p:cNvSpPr>
          <p:nvPr>
            <p:ph type="title"/>
          </p:nvPr>
        </p:nvSpPr>
        <p:spPr>
          <a:xfrm>
            <a:off x="539640" y="273600"/>
            <a:ext cx="9719280" cy="1144800"/>
          </a:xfrm>
          <a:prstGeom prst="rect">
            <a:avLst/>
          </a:prstGeom>
        </p:spPr>
        <p:txBody>
          <a:bodyPr lIns="0" tIns="0" rIns="0" bIns="0" anchor="ct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 name="PlaceHolder 1"/>
          <p:cNvSpPr>
            <a:spLocks noGrp="1"/>
          </p:cNvSpPr>
          <p:nvPr>
            <p:ph type="subTitle"/>
          </p:nvPr>
        </p:nvSpPr>
        <p:spPr>
          <a:xfrm>
            <a:off x="539640" y="273600"/>
            <a:ext cx="971928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539640" y="273600"/>
            <a:ext cx="971928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22" name="PlaceHolder 2"/>
          <p:cNvSpPr>
            <a:spLocks noGrp="1"/>
          </p:cNvSpPr>
          <p:nvPr>
            <p:ph type="body"/>
          </p:nvPr>
        </p:nvSpPr>
        <p:spPr>
          <a:xfrm>
            <a:off x="539640" y="1604520"/>
            <a:ext cx="4743000" cy="189684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23" name="PlaceHolder 3"/>
          <p:cNvSpPr>
            <a:spLocks noGrp="1"/>
          </p:cNvSpPr>
          <p:nvPr>
            <p:ph type="body"/>
          </p:nvPr>
        </p:nvSpPr>
        <p:spPr>
          <a:xfrm>
            <a:off x="5520240" y="1604520"/>
            <a:ext cx="4743000" cy="397728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24" name="PlaceHolder 4"/>
          <p:cNvSpPr>
            <a:spLocks noGrp="1"/>
          </p:cNvSpPr>
          <p:nvPr>
            <p:ph type="body"/>
          </p:nvPr>
        </p:nvSpPr>
        <p:spPr>
          <a:xfrm>
            <a:off x="539640" y="3682080"/>
            <a:ext cx="4743000" cy="1896840"/>
          </a:xfrm>
          <a:prstGeom prst="rect">
            <a:avLst/>
          </a:prstGeom>
        </p:spPr>
        <p:txBody>
          <a:bodyPr lIns="0" tIns="0" rIns="0" bIns="0">
            <a:normAutofit/>
          </a:bodyPr>
          <a:lstStyle/>
          <a:p>
            <a:endParaRPr lang="en-US" sz="248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539640" y="273600"/>
            <a:ext cx="971928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26" name="PlaceHolder 2"/>
          <p:cNvSpPr>
            <a:spLocks noGrp="1"/>
          </p:cNvSpPr>
          <p:nvPr>
            <p:ph type="body"/>
          </p:nvPr>
        </p:nvSpPr>
        <p:spPr>
          <a:xfrm>
            <a:off x="539640" y="1604520"/>
            <a:ext cx="4743000" cy="397728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27" name="PlaceHolder 3"/>
          <p:cNvSpPr>
            <a:spLocks noGrp="1"/>
          </p:cNvSpPr>
          <p:nvPr>
            <p:ph type="body"/>
          </p:nvPr>
        </p:nvSpPr>
        <p:spPr>
          <a:xfrm>
            <a:off x="5520240" y="1604520"/>
            <a:ext cx="4743000" cy="189684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28" name="PlaceHolder 4"/>
          <p:cNvSpPr>
            <a:spLocks noGrp="1"/>
          </p:cNvSpPr>
          <p:nvPr>
            <p:ph type="body"/>
          </p:nvPr>
        </p:nvSpPr>
        <p:spPr>
          <a:xfrm>
            <a:off x="5520240" y="3682080"/>
            <a:ext cx="4743000" cy="1896840"/>
          </a:xfrm>
          <a:prstGeom prst="rect">
            <a:avLst/>
          </a:prstGeom>
        </p:spPr>
        <p:txBody>
          <a:bodyPr lIns="0" tIns="0" rIns="0" bIns="0">
            <a:normAutofit/>
          </a:bodyPr>
          <a:lstStyle/>
          <a:p>
            <a:endParaRPr lang="en-US" sz="248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39640" y="273600"/>
            <a:ext cx="9719280" cy="1144800"/>
          </a:xfrm>
          <a:prstGeom prst="rect">
            <a:avLst/>
          </a:prstGeom>
        </p:spPr>
        <p:txBody>
          <a:bodyPr lIns="0" tIns="0" rIns="0" bIns="0" anchor="ct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539640" y="1604520"/>
            <a:ext cx="4743000" cy="189684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31" name="PlaceHolder 3"/>
          <p:cNvSpPr>
            <a:spLocks noGrp="1"/>
          </p:cNvSpPr>
          <p:nvPr>
            <p:ph type="body"/>
          </p:nvPr>
        </p:nvSpPr>
        <p:spPr>
          <a:xfrm>
            <a:off x="5520240" y="1604520"/>
            <a:ext cx="4743000" cy="1896840"/>
          </a:xfrm>
          <a:prstGeom prst="rect">
            <a:avLst/>
          </a:prstGeom>
        </p:spPr>
        <p:txBody>
          <a:bodyPr lIns="0" tIns="0" rIns="0" bIns="0">
            <a:normAutofit/>
          </a:bodyPr>
          <a:lstStyle/>
          <a:p>
            <a:endParaRPr lang="en-US" sz="2480" b="0" strike="noStrike" spc="-1">
              <a:solidFill>
                <a:srgbClr val="000000"/>
              </a:solidFill>
              <a:latin typeface="Calibri"/>
            </a:endParaRPr>
          </a:p>
        </p:txBody>
      </p:sp>
      <p:sp>
        <p:nvSpPr>
          <p:cNvPr id="32" name="PlaceHolder 4"/>
          <p:cNvSpPr>
            <a:spLocks noGrp="1"/>
          </p:cNvSpPr>
          <p:nvPr>
            <p:ph type="body"/>
          </p:nvPr>
        </p:nvSpPr>
        <p:spPr>
          <a:xfrm>
            <a:off x="539640" y="3682080"/>
            <a:ext cx="9719280" cy="1896840"/>
          </a:xfrm>
          <a:prstGeom prst="rect">
            <a:avLst/>
          </a:prstGeom>
        </p:spPr>
        <p:txBody>
          <a:bodyPr lIns="0" tIns="0" rIns="0" bIns="0">
            <a:normAutofit/>
          </a:bodyPr>
          <a:lstStyle/>
          <a:p>
            <a:endParaRPr lang="en-US" sz="248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 name="Line 1"/>
          <p:cNvSpPr/>
          <p:nvPr/>
        </p:nvSpPr>
        <p:spPr>
          <a:xfrm>
            <a:off x="0" y="723600"/>
            <a:ext cx="10829520" cy="360"/>
          </a:xfrm>
          <a:prstGeom prst="line">
            <a:avLst/>
          </a:prstGeom>
          <a:ln w="57240">
            <a:solidFill>
              <a:srgbClr val="CC6600"/>
            </a:solidFill>
            <a:round/>
          </a:ln>
        </p:spPr>
        <p:style>
          <a:lnRef idx="0">
            <a:scrgbClr r="0" g="0" b="0"/>
          </a:lnRef>
          <a:fillRef idx="0">
            <a:scrgbClr r="0" g="0" b="0"/>
          </a:fillRef>
          <a:effectRef idx="0">
            <a:scrgbClr r="0" g="0" b="0"/>
          </a:effectRef>
          <a:fontRef idx="minor"/>
        </p:style>
      </p:sp>
      <p:sp>
        <p:nvSpPr>
          <p:cNvPr id="13" name="CustomShape 2"/>
          <p:cNvSpPr/>
          <p:nvPr/>
        </p:nvSpPr>
        <p:spPr>
          <a:xfrm>
            <a:off x="0" y="6553080"/>
            <a:ext cx="10799280" cy="304560"/>
          </a:xfrm>
          <a:prstGeom prst="rect">
            <a:avLst/>
          </a:prstGeom>
          <a:solidFill>
            <a:srgbClr val="CC6600">
              <a:alpha val="86000"/>
            </a:srgbClr>
          </a:solidFill>
          <a:ln w="9360">
            <a:noFill/>
          </a:ln>
        </p:spPr>
        <p:style>
          <a:lnRef idx="0">
            <a:scrgbClr r="0" g="0" b="0"/>
          </a:lnRef>
          <a:fillRef idx="0">
            <a:scrgbClr r="0" g="0" b="0"/>
          </a:fillRef>
          <a:effectRef idx="0">
            <a:scrgbClr r="0" g="0" b="0"/>
          </a:effectRef>
          <a:fontRef idx="minor"/>
        </p:style>
      </p:sp>
      <p:sp>
        <p:nvSpPr>
          <p:cNvPr id="2" name="CustomShape 3"/>
          <p:cNvSpPr/>
          <p:nvPr/>
        </p:nvSpPr>
        <p:spPr>
          <a:xfrm>
            <a:off x="2610000" y="6572160"/>
            <a:ext cx="5669640" cy="2728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601"/>
              </a:spcBef>
            </a:pPr>
            <a:r>
              <a:rPr lang="en-IN" sz="1200" b="0" strike="noStrike" spc="-1">
                <a:solidFill>
                  <a:srgbClr val="000000"/>
                </a:solidFill>
                <a:latin typeface="Calibri"/>
              </a:rPr>
              <a:t>School of Information Sciences</a:t>
            </a:r>
            <a:endParaRPr lang="en-IN" sz="1200" b="0" strike="noStrike" spc="-1">
              <a:latin typeface="Arial"/>
            </a:endParaRPr>
          </a:p>
        </p:txBody>
      </p:sp>
      <p:sp>
        <p:nvSpPr>
          <p:cNvPr id="3" name="CustomShape 4"/>
          <p:cNvSpPr/>
          <p:nvPr/>
        </p:nvSpPr>
        <p:spPr>
          <a:xfrm>
            <a:off x="70920" y="6550200"/>
            <a:ext cx="121392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E221403A-5889-4397-BDE1-511391CBD163}" type="datetime1">
              <a:rPr lang="en-IN" sz="1400" b="0" strike="noStrike" spc="-1">
                <a:solidFill>
                  <a:srgbClr val="000000"/>
                </a:solidFill>
                <a:latin typeface="Calibri"/>
              </a:rPr>
              <a:t>08-11-2018</a:t>
            </a:fld>
            <a:endParaRPr lang="en-IN" sz="1400" b="0" strike="noStrike" spc="-1">
              <a:latin typeface="Arial"/>
            </a:endParaRPr>
          </a:p>
        </p:txBody>
      </p:sp>
      <p:sp>
        <p:nvSpPr>
          <p:cNvPr id="4" name="CustomShape 5"/>
          <p:cNvSpPr/>
          <p:nvPr/>
        </p:nvSpPr>
        <p:spPr>
          <a:xfrm>
            <a:off x="8823600" y="6549480"/>
            <a:ext cx="196560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b="0" strike="noStrike" spc="-1">
                <a:solidFill>
                  <a:srgbClr val="000000"/>
                </a:solidFill>
                <a:latin typeface="Calibri"/>
              </a:rPr>
              <a:t>Project  </a:t>
            </a:r>
            <a:fld id="{342339EE-1402-4561-9A42-ACF70BE90DFD}" type="slidenum">
              <a:rPr lang="en-IN" sz="1400" b="0" strike="noStrike" spc="-1">
                <a:solidFill>
                  <a:srgbClr val="000000"/>
                </a:solidFill>
                <a:latin typeface="Calibri"/>
              </a:rPr>
              <a:t>‹#›</a:t>
            </a:fld>
            <a:endParaRPr lang="en-IN" sz="1400" b="0" strike="noStrike" spc="-1">
              <a:latin typeface="Arial"/>
            </a:endParaRPr>
          </a:p>
        </p:txBody>
      </p:sp>
      <p:pic>
        <p:nvPicPr>
          <p:cNvPr id="5" name="Picture 11"/>
          <p:cNvPicPr/>
          <p:nvPr/>
        </p:nvPicPr>
        <p:blipFill>
          <a:blip r:embed="rId14"/>
          <a:stretch/>
        </p:blipFill>
        <p:spPr>
          <a:xfrm>
            <a:off x="218160" y="0"/>
            <a:ext cx="2133360" cy="630000"/>
          </a:xfrm>
          <a:prstGeom prst="rect">
            <a:avLst/>
          </a:prstGeom>
          <a:ln>
            <a:noFill/>
          </a:ln>
        </p:spPr>
      </p:pic>
      <p:sp>
        <p:nvSpPr>
          <p:cNvPr id="6" name="PlaceHolder 6"/>
          <p:cNvSpPr>
            <a:spLocks noGrp="1"/>
          </p:cNvSpPr>
          <p:nvPr>
            <p:ph type="title"/>
          </p:nvPr>
        </p:nvSpPr>
        <p:spPr>
          <a:xfrm>
            <a:off x="1350000" y="1122480"/>
            <a:ext cx="8099640" cy="2387160"/>
          </a:xfrm>
          <a:prstGeom prst="rect">
            <a:avLst/>
          </a:prstGeom>
        </p:spPr>
        <p:txBody>
          <a:bodyPr anchor="b"/>
          <a:lstStyle/>
          <a:p>
            <a:pPr algn="ctr">
              <a:lnSpc>
                <a:spcPct val="90000"/>
              </a:lnSpc>
            </a:pPr>
            <a:r>
              <a:rPr lang="en-US" sz="5320" b="0" strike="noStrike" spc="-1">
                <a:solidFill>
                  <a:srgbClr val="000000"/>
                </a:solidFill>
                <a:latin typeface="Calibri Light"/>
              </a:rPr>
              <a:t>Click to edit Master title style</a:t>
            </a:r>
            <a:endParaRPr lang="en-US" sz="5320" b="0" strike="noStrike" spc="-1">
              <a:solidFill>
                <a:srgbClr val="000000"/>
              </a:solidFill>
              <a:latin typeface="Calibri"/>
            </a:endParaRPr>
          </a:p>
        </p:txBody>
      </p:sp>
      <p:sp>
        <p:nvSpPr>
          <p:cNvPr id="7" name="PlaceHolder 7"/>
          <p:cNvSpPr>
            <a:spLocks noGrp="1"/>
          </p:cNvSpPr>
          <p:nvPr>
            <p:ph type="dt"/>
          </p:nvPr>
        </p:nvSpPr>
        <p:spPr>
          <a:xfrm>
            <a:off x="742320" y="6356520"/>
            <a:ext cx="2429640" cy="364680"/>
          </a:xfrm>
          <a:prstGeom prst="rect">
            <a:avLst/>
          </a:prstGeom>
        </p:spPr>
        <p:txBody>
          <a:bodyPr anchor="ctr"/>
          <a:lstStyle/>
          <a:p>
            <a:pPr>
              <a:lnSpc>
                <a:spcPct val="100000"/>
              </a:lnSpc>
            </a:pPr>
            <a:fld id="{6982DA34-D07A-4189-A44E-1B5405BE09A5}" type="datetime">
              <a:rPr lang="en-IN" sz="1070" b="0" strike="noStrike" spc="-1">
                <a:solidFill>
                  <a:srgbClr val="8B8B8B"/>
                </a:solidFill>
                <a:latin typeface="Calibri"/>
              </a:rPr>
              <a:t>08-11-2018</a:t>
            </a:fld>
            <a:endParaRPr lang="en-IN" sz="1070" b="0" strike="noStrike" spc="-1">
              <a:latin typeface="Times New Roman"/>
            </a:endParaRPr>
          </a:p>
        </p:txBody>
      </p:sp>
      <p:sp>
        <p:nvSpPr>
          <p:cNvPr id="8" name="PlaceHolder 8"/>
          <p:cNvSpPr>
            <a:spLocks noGrp="1"/>
          </p:cNvSpPr>
          <p:nvPr>
            <p:ph type="ftr"/>
          </p:nvPr>
        </p:nvSpPr>
        <p:spPr>
          <a:xfrm>
            <a:off x="3577320" y="6356520"/>
            <a:ext cx="3644640" cy="364680"/>
          </a:xfrm>
          <a:prstGeom prst="rect">
            <a:avLst/>
          </a:prstGeom>
        </p:spPr>
        <p:txBody>
          <a:bodyPr anchor="ctr"/>
          <a:lstStyle/>
          <a:p>
            <a:endParaRPr lang="en-IN" sz="2400" b="0" strike="noStrike" spc="-1">
              <a:latin typeface="Times New Roman"/>
            </a:endParaRPr>
          </a:p>
        </p:txBody>
      </p:sp>
      <p:sp>
        <p:nvSpPr>
          <p:cNvPr id="9" name="PlaceHolder 9"/>
          <p:cNvSpPr>
            <a:spLocks noGrp="1"/>
          </p:cNvSpPr>
          <p:nvPr>
            <p:ph type="sldNum"/>
          </p:nvPr>
        </p:nvSpPr>
        <p:spPr>
          <a:xfrm>
            <a:off x="7627320" y="6356520"/>
            <a:ext cx="2429640" cy="364680"/>
          </a:xfrm>
          <a:prstGeom prst="rect">
            <a:avLst/>
          </a:prstGeom>
        </p:spPr>
        <p:txBody>
          <a:bodyPr anchor="ctr"/>
          <a:lstStyle/>
          <a:p>
            <a:pPr algn="r">
              <a:lnSpc>
                <a:spcPct val="100000"/>
              </a:lnSpc>
            </a:pPr>
            <a:fld id="{EF687B6E-7C16-43B1-9C1F-081AF3633485}" type="slidenum">
              <a:rPr lang="en-IN" sz="1070" b="0" strike="noStrike" spc="-1">
                <a:solidFill>
                  <a:srgbClr val="8B8B8B"/>
                </a:solidFill>
                <a:latin typeface="Calibri"/>
              </a:rPr>
              <a:t>‹#›</a:t>
            </a:fld>
            <a:endParaRPr lang="en-IN" sz="1070" b="0" strike="noStrike" spc="-1">
              <a:latin typeface="Times New Roman"/>
            </a:endParaRPr>
          </a:p>
        </p:txBody>
      </p:sp>
      <p:sp>
        <p:nvSpPr>
          <p:cNvPr id="10" name="CustomShape 10"/>
          <p:cNvSpPr/>
          <p:nvPr/>
        </p:nvSpPr>
        <p:spPr>
          <a:xfrm>
            <a:off x="70920" y="6550200"/>
            <a:ext cx="121392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E0D1E38D-A6B1-44C1-AF71-35C2C06FB3E4}" type="datetime1">
              <a:rPr lang="en-IN" sz="1400" b="0" strike="noStrike" spc="-1">
                <a:solidFill>
                  <a:srgbClr val="000000"/>
                </a:solidFill>
                <a:latin typeface="Calibri"/>
              </a:rPr>
              <a:t>08-11-2018</a:t>
            </a:fld>
            <a:endParaRPr lang="en-IN" sz="1400" b="0" strike="noStrike" spc="-1">
              <a:latin typeface="Arial"/>
            </a:endParaRPr>
          </a:p>
        </p:txBody>
      </p:sp>
      <p:sp>
        <p:nvSpPr>
          <p:cNvPr id="11" name="PlaceHolder 11"/>
          <p:cNvSpPr>
            <a:spLocks noGrp="1"/>
          </p:cNvSpPr>
          <p:nvPr>
            <p:ph type="body"/>
          </p:nvPr>
        </p:nvSpPr>
        <p:spPr>
          <a:xfrm>
            <a:off x="539640" y="1604520"/>
            <a:ext cx="971928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8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177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6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6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 name="Line 1"/>
          <p:cNvSpPr/>
          <p:nvPr/>
        </p:nvSpPr>
        <p:spPr>
          <a:xfrm>
            <a:off x="0" y="723600"/>
            <a:ext cx="10829520" cy="360"/>
          </a:xfrm>
          <a:prstGeom prst="line">
            <a:avLst/>
          </a:prstGeom>
          <a:ln w="57240">
            <a:solidFill>
              <a:srgbClr val="CC6600"/>
            </a:solidFill>
            <a:round/>
          </a:ln>
        </p:spPr>
        <p:style>
          <a:lnRef idx="0">
            <a:scrgbClr r="0" g="0" b="0"/>
          </a:lnRef>
          <a:fillRef idx="0">
            <a:scrgbClr r="0" g="0" b="0"/>
          </a:fillRef>
          <a:effectRef idx="0">
            <a:scrgbClr r="0" g="0" b="0"/>
          </a:effectRef>
          <a:fontRef idx="minor"/>
        </p:style>
      </p:sp>
      <p:sp>
        <p:nvSpPr>
          <p:cNvPr id="49" name="CustomShape 2"/>
          <p:cNvSpPr/>
          <p:nvPr/>
        </p:nvSpPr>
        <p:spPr>
          <a:xfrm>
            <a:off x="0" y="6553080"/>
            <a:ext cx="10799280" cy="304560"/>
          </a:xfrm>
          <a:prstGeom prst="rect">
            <a:avLst/>
          </a:prstGeom>
          <a:solidFill>
            <a:srgbClr val="CC6600">
              <a:alpha val="86000"/>
            </a:srgbClr>
          </a:solidFill>
          <a:ln w="9360">
            <a:noFill/>
          </a:ln>
        </p:spPr>
        <p:style>
          <a:lnRef idx="0">
            <a:scrgbClr r="0" g="0" b="0"/>
          </a:lnRef>
          <a:fillRef idx="0">
            <a:scrgbClr r="0" g="0" b="0"/>
          </a:fillRef>
          <a:effectRef idx="0">
            <a:scrgbClr r="0" g="0" b="0"/>
          </a:effectRef>
          <a:fontRef idx="minor"/>
        </p:style>
      </p:sp>
      <p:sp>
        <p:nvSpPr>
          <p:cNvPr id="50" name="CustomShape 3"/>
          <p:cNvSpPr/>
          <p:nvPr/>
        </p:nvSpPr>
        <p:spPr>
          <a:xfrm>
            <a:off x="2610000" y="6572160"/>
            <a:ext cx="5669640" cy="2728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601"/>
              </a:spcBef>
            </a:pPr>
            <a:r>
              <a:rPr lang="en-IN" sz="1200" b="0" strike="noStrike" spc="-1">
                <a:solidFill>
                  <a:srgbClr val="000000"/>
                </a:solidFill>
                <a:latin typeface="Calibri"/>
              </a:rPr>
              <a:t>School of Information Sciences</a:t>
            </a:r>
            <a:endParaRPr lang="en-IN" sz="1200" b="0" strike="noStrike" spc="-1">
              <a:latin typeface="Arial"/>
            </a:endParaRPr>
          </a:p>
        </p:txBody>
      </p:sp>
      <p:sp>
        <p:nvSpPr>
          <p:cNvPr id="51" name="CustomShape 4"/>
          <p:cNvSpPr/>
          <p:nvPr/>
        </p:nvSpPr>
        <p:spPr>
          <a:xfrm>
            <a:off x="70920" y="6550200"/>
            <a:ext cx="121392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5CA18F0F-77EA-454A-BB2A-4CF7585B411B}" type="datetime1">
              <a:rPr lang="en-IN" sz="1400" b="0" strike="noStrike" spc="-1">
                <a:solidFill>
                  <a:srgbClr val="000000"/>
                </a:solidFill>
                <a:latin typeface="Calibri"/>
              </a:rPr>
              <a:t>08-11-2018</a:t>
            </a:fld>
            <a:endParaRPr lang="en-IN" sz="1400" b="0" strike="noStrike" spc="-1">
              <a:latin typeface="Arial"/>
            </a:endParaRPr>
          </a:p>
        </p:txBody>
      </p:sp>
      <p:sp>
        <p:nvSpPr>
          <p:cNvPr id="52" name="CustomShape 5"/>
          <p:cNvSpPr/>
          <p:nvPr/>
        </p:nvSpPr>
        <p:spPr>
          <a:xfrm>
            <a:off x="8823600" y="6549480"/>
            <a:ext cx="196560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b="0" strike="noStrike" spc="-1">
                <a:solidFill>
                  <a:srgbClr val="000000"/>
                </a:solidFill>
                <a:latin typeface="Calibri"/>
              </a:rPr>
              <a:t>Project  </a:t>
            </a:r>
            <a:fld id="{73103181-C624-4390-B76D-985ABC75A61C}" type="slidenum">
              <a:rPr lang="en-IN" sz="1400" b="0" strike="noStrike" spc="-1">
                <a:solidFill>
                  <a:srgbClr val="000000"/>
                </a:solidFill>
                <a:latin typeface="Calibri"/>
              </a:rPr>
              <a:t>‹#›</a:t>
            </a:fld>
            <a:endParaRPr lang="en-IN" sz="1400" b="0" strike="noStrike" spc="-1">
              <a:latin typeface="Arial"/>
            </a:endParaRPr>
          </a:p>
        </p:txBody>
      </p:sp>
      <p:pic>
        <p:nvPicPr>
          <p:cNvPr id="53" name="Picture 11"/>
          <p:cNvPicPr/>
          <p:nvPr/>
        </p:nvPicPr>
        <p:blipFill>
          <a:blip r:embed="rId14"/>
          <a:stretch/>
        </p:blipFill>
        <p:spPr>
          <a:xfrm>
            <a:off x="218160" y="0"/>
            <a:ext cx="2133360" cy="630000"/>
          </a:xfrm>
          <a:prstGeom prst="rect">
            <a:avLst/>
          </a:prstGeom>
          <a:ln>
            <a:noFill/>
          </a:ln>
        </p:spPr>
      </p:pic>
      <p:sp>
        <p:nvSpPr>
          <p:cNvPr id="54" name="PlaceHolder 6"/>
          <p:cNvSpPr>
            <a:spLocks noGrp="1"/>
          </p:cNvSpPr>
          <p:nvPr>
            <p:ph type="title"/>
          </p:nvPr>
        </p:nvSpPr>
        <p:spPr>
          <a:xfrm>
            <a:off x="742320" y="365040"/>
            <a:ext cx="9314280" cy="1325160"/>
          </a:xfrm>
          <a:prstGeom prst="rect">
            <a:avLst/>
          </a:prstGeom>
        </p:spPr>
        <p:txBody>
          <a:bodyPr anchor="ctr"/>
          <a:lstStyle/>
          <a:p>
            <a:pPr>
              <a:lnSpc>
                <a:spcPct val="90000"/>
              </a:lnSpc>
            </a:pPr>
            <a:r>
              <a:rPr lang="en-US" sz="3900" b="0" strike="noStrike" spc="-1">
                <a:solidFill>
                  <a:srgbClr val="000000"/>
                </a:solidFill>
                <a:latin typeface="Calibri Light"/>
              </a:rPr>
              <a:t>Click to edit Master title style</a:t>
            </a:r>
            <a:endParaRPr lang="en-US" sz="3900" b="0" strike="noStrike" spc="-1">
              <a:solidFill>
                <a:srgbClr val="000000"/>
              </a:solidFill>
              <a:latin typeface="Calibri"/>
            </a:endParaRPr>
          </a:p>
        </p:txBody>
      </p:sp>
      <p:sp>
        <p:nvSpPr>
          <p:cNvPr id="55" name="PlaceHolder 7"/>
          <p:cNvSpPr>
            <a:spLocks noGrp="1"/>
          </p:cNvSpPr>
          <p:nvPr>
            <p:ph type="body"/>
          </p:nvPr>
        </p:nvSpPr>
        <p:spPr>
          <a:xfrm>
            <a:off x="742320" y="1825560"/>
            <a:ext cx="9314280" cy="4350960"/>
          </a:xfrm>
          <a:prstGeom prst="rect">
            <a:avLst/>
          </a:prstGeom>
        </p:spPr>
        <p:txBody>
          <a:bodyPr/>
          <a:lstStyle/>
          <a:p>
            <a:pPr marL="202320" indent="-201960">
              <a:lnSpc>
                <a:spcPct val="90000"/>
              </a:lnSpc>
              <a:spcBef>
                <a:spcPts val="887"/>
              </a:spcBef>
              <a:buClr>
                <a:srgbClr val="000000"/>
              </a:buClr>
              <a:buFont typeface="Arial"/>
              <a:buChar char="•"/>
            </a:pPr>
            <a:r>
              <a:rPr lang="en-US" sz="2480" b="0" strike="noStrike" spc="-1">
                <a:solidFill>
                  <a:srgbClr val="000000"/>
                </a:solidFill>
                <a:latin typeface="Calibri"/>
              </a:rPr>
              <a:t>Edit Master text styles</a:t>
            </a:r>
          </a:p>
          <a:p>
            <a:pPr marL="607320" lvl="1" indent="-201960">
              <a:lnSpc>
                <a:spcPct val="90000"/>
              </a:lnSpc>
              <a:spcBef>
                <a:spcPts val="442"/>
              </a:spcBef>
              <a:buClr>
                <a:srgbClr val="000000"/>
              </a:buClr>
              <a:buFont typeface="Arial"/>
              <a:buChar char="•"/>
            </a:pPr>
            <a:r>
              <a:rPr lang="en-US" sz="2130" b="0" strike="noStrike" spc="-1">
                <a:solidFill>
                  <a:srgbClr val="000000"/>
                </a:solidFill>
                <a:latin typeface="Calibri"/>
              </a:rPr>
              <a:t>Second level</a:t>
            </a:r>
          </a:p>
          <a:p>
            <a:pPr marL="1012320" lvl="2" indent="-201960">
              <a:lnSpc>
                <a:spcPct val="90000"/>
              </a:lnSpc>
              <a:spcBef>
                <a:spcPts val="442"/>
              </a:spcBef>
              <a:buClr>
                <a:srgbClr val="000000"/>
              </a:buClr>
              <a:buFont typeface="Arial"/>
              <a:buChar char="•"/>
            </a:pPr>
            <a:r>
              <a:rPr lang="en-US" sz="1770" b="0" strike="noStrike" spc="-1">
                <a:solidFill>
                  <a:srgbClr val="000000"/>
                </a:solidFill>
                <a:latin typeface="Calibri"/>
              </a:rPr>
              <a:t>Third level</a:t>
            </a:r>
          </a:p>
          <a:p>
            <a:pPr marL="1417320" lvl="3" indent="-201960">
              <a:lnSpc>
                <a:spcPct val="90000"/>
              </a:lnSpc>
              <a:spcBef>
                <a:spcPts val="442"/>
              </a:spcBef>
              <a:buClr>
                <a:srgbClr val="000000"/>
              </a:buClr>
              <a:buFont typeface="Arial"/>
              <a:buChar char="•"/>
            </a:pPr>
            <a:r>
              <a:rPr lang="en-US" sz="1600" b="0" strike="noStrike" spc="-1">
                <a:solidFill>
                  <a:srgbClr val="000000"/>
                </a:solidFill>
                <a:latin typeface="Calibri"/>
              </a:rPr>
              <a:t>Fourth level</a:t>
            </a:r>
          </a:p>
          <a:p>
            <a:pPr marL="1822320" lvl="4" indent="-201960">
              <a:lnSpc>
                <a:spcPct val="90000"/>
              </a:lnSpc>
              <a:spcBef>
                <a:spcPts val="442"/>
              </a:spcBef>
              <a:buClr>
                <a:srgbClr val="000000"/>
              </a:buClr>
              <a:buFont typeface="Arial"/>
              <a:buChar char="•"/>
            </a:pPr>
            <a:r>
              <a:rPr lang="en-US" sz="1600" b="0" strike="noStrike" spc="-1">
                <a:solidFill>
                  <a:srgbClr val="000000"/>
                </a:solidFill>
                <a:latin typeface="Calibri"/>
              </a:rPr>
              <a:t>Fifth level</a:t>
            </a:r>
          </a:p>
        </p:txBody>
      </p:sp>
      <p:sp>
        <p:nvSpPr>
          <p:cNvPr id="56" name="PlaceHolder 8"/>
          <p:cNvSpPr>
            <a:spLocks noGrp="1"/>
          </p:cNvSpPr>
          <p:nvPr>
            <p:ph type="dt"/>
          </p:nvPr>
        </p:nvSpPr>
        <p:spPr>
          <a:xfrm>
            <a:off x="742320" y="6356520"/>
            <a:ext cx="2429640" cy="364680"/>
          </a:xfrm>
          <a:prstGeom prst="rect">
            <a:avLst/>
          </a:prstGeom>
        </p:spPr>
        <p:txBody>
          <a:bodyPr anchor="ctr"/>
          <a:lstStyle/>
          <a:p>
            <a:pPr>
              <a:lnSpc>
                <a:spcPct val="100000"/>
              </a:lnSpc>
            </a:pPr>
            <a:fld id="{FB88E5A2-A97A-4BA2-BD30-EB8E899914B7}" type="datetime">
              <a:rPr lang="en-IN" sz="1070" b="0" strike="noStrike" spc="-1">
                <a:solidFill>
                  <a:srgbClr val="8B8B8B"/>
                </a:solidFill>
                <a:latin typeface="Calibri"/>
              </a:rPr>
              <a:t>08-11-2018</a:t>
            </a:fld>
            <a:endParaRPr lang="en-IN" sz="1070" b="0" strike="noStrike" spc="-1">
              <a:latin typeface="Times New Roman"/>
            </a:endParaRPr>
          </a:p>
        </p:txBody>
      </p:sp>
      <p:sp>
        <p:nvSpPr>
          <p:cNvPr id="57" name="PlaceHolder 9"/>
          <p:cNvSpPr>
            <a:spLocks noGrp="1"/>
          </p:cNvSpPr>
          <p:nvPr>
            <p:ph type="ftr"/>
          </p:nvPr>
        </p:nvSpPr>
        <p:spPr>
          <a:xfrm>
            <a:off x="3577320" y="6356520"/>
            <a:ext cx="3644640" cy="364680"/>
          </a:xfrm>
          <a:prstGeom prst="rect">
            <a:avLst/>
          </a:prstGeom>
        </p:spPr>
        <p:txBody>
          <a:bodyPr anchor="ctr"/>
          <a:lstStyle/>
          <a:p>
            <a:endParaRPr lang="en-IN" sz="2400" b="0" strike="noStrike" spc="-1">
              <a:latin typeface="Times New Roman"/>
            </a:endParaRPr>
          </a:p>
        </p:txBody>
      </p:sp>
      <p:sp>
        <p:nvSpPr>
          <p:cNvPr id="58" name="PlaceHolder 10"/>
          <p:cNvSpPr>
            <a:spLocks noGrp="1"/>
          </p:cNvSpPr>
          <p:nvPr>
            <p:ph type="sldNum"/>
          </p:nvPr>
        </p:nvSpPr>
        <p:spPr>
          <a:xfrm>
            <a:off x="7627320" y="6356520"/>
            <a:ext cx="2429640" cy="364680"/>
          </a:xfrm>
          <a:prstGeom prst="rect">
            <a:avLst/>
          </a:prstGeom>
        </p:spPr>
        <p:txBody>
          <a:bodyPr anchor="ctr"/>
          <a:lstStyle/>
          <a:p>
            <a:pPr algn="r">
              <a:lnSpc>
                <a:spcPct val="100000"/>
              </a:lnSpc>
            </a:pPr>
            <a:fld id="{2093A754-6F6B-4D8F-8919-90086CB85D15}" type="slidenum">
              <a:rPr lang="en-IN" sz="1070" b="0" strike="noStrike" spc="-1">
                <a:solidFill>
                  <a:srgbClr val="8B8B8B"/>
                </a:solidFill>
                <a:latin typeface="Calibri"/>
              </a:rPr>
              <a:t>‹#›</a:t>
            </a:fld>
            <a:endParaRPr lang="en-IN" sz="1070" b="0" strike="noStrike" spc="-1">
              <a:latin typeface="Times New Roman"/>
            </a:endParaRPr>
          </a:p>
        </p:txBody>
      </p:sp>
      <p:sp>
        <p:nvSpPr>
          <p:cNvPr id="59" name="CustomShape 11"/>
          <p:cNvSpPr/>
          <p:nvPr/>
        </p:nvSpPr>
        <p:spPr>
          <a:xfrm>
            <a:off x="70920" y="6550200"/>
            <a:ext cx="121392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0FD4B2D6-3F7F-464F-9CCD-8449991574BE}" type="datetime1">
              <a:rPr lang="en-IN" sz="1400" b="0" strike="noStrike" spc="-1">
                <a:solidFill>
                  <a:srgbClr val="000000"/>
                </a:solidFill>
                <a:latin typeface="Calibri"/>
              </a:rPr>
              <a:t>08-11-2018</a:t>
            </a:fld>
            <a:endParaRPr lang="en-IN" sz="1400" b="0" strike="noStrike" spc="-1">
              <a:latin typeface="Aria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 name="Line 1"/>
          <p:cNvSpPr/>
          <p:nvPr/>
        </p:nvSpPr>
        <p:spPr>
          <a:xfrm>
            <a:off x="0" y="723600"/>
            <a:ext cx="10829520" cy="360"/>
          </a:xfrm>
          <a:prstGeom prst="line">
            <a:avLst/>
          </a:prstGeom>
          <a:ln w="57240">
            <a:solidFill>
              <a:srgbClr val="CC6600"/>
            </a:solidFill>
            <a:round/>
          </a:ln>
        </p:spPr>
        <p:style>
          <a:lnRef idx="0">
            <a:scrgbClr r="0" g="0" b="0"/>
          </a:lnRef>
          <a:fillRef idx="0">
            <a:scrgbClr r="0" g="0" b="0"/>
          </a:fillRef>
          <a:effectRef idx="0">
            <a:scrgbClr r="0" g="0" b="0"/>
          </a:effectRef>
          <a:fontRef idx="minor"/>
        </p:style>
      </p:sp>
      <p:sp>
        <p:nvSpPr>
          <p:cNvPr id="97" name="CustomShape 2"/>
          <p:cNvSpPr/>
          <p:nvPr/>
        </p:nvSpPr>
        <p:spPr>
          <a:xfrm>
            <a:off x="0" y="6553080"/>
            <a:ext cx="10799280" cy="304560"/>
          </a:xfrm>
          <a:prstGeom prst="rect">
            <a:avLst/>
          </a:prstGeom>
          <a:solidFill>
            <a:srgbClr val="CC6600">
              <a:alpha val="86000"/>
            </a:srgbClr>
          </a:solidFill>
          <a:ln w="9360">
            <a:noFill/>
          </a:ln>
        </p:spPr>
        <p:style>
          <a:lnRef idx="0">
            <a:scrgbClr r="0" g="0" b="0"/>
          </a:lnRef>
          <a:fillRef idx="0">
            <a:scrgbClr r="0" g="0" b="0"/>
          </a:fillRef>
          <a:effectRef idx="0">
            <a:scrgbClr r="0" g="0" b="0"/>
          </a:effectRef>
          <a:fontRef idx="minor"/>
        </p:style>
      </p:sp>
      <p:sp>
        <p:nvSpPr>
          <p:cNvPr id="98" name="CustomShape 3"/>
          <p:cNvSpPr/>
          <p:nvPr/>
        </p:nvSpPr>
        <p:spPr>
          <a:xfrm>
            <a:off x="2610000" y="6572160"/>
            <a:ext cx="5669640" cy="27288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spcBef>
                <a:spcPts val="601"/>
              </a:spcBef>
            </a:pPr>
            <a:r>
              <a:rPr lang="en-IN" sz="1200" b="0" strike="noStrike" spc="-1">
                <a:solidFill>
                  <a:srgbClr val="000000"/>
                </a:solidFill>
                <a:latin typeface="Calibri"/>
              </a:rPr>
              <a:t>School of Information Sciences</a:t>
            </a:r>
            <a:endParaRPr lang="en-IN" sz="1200" b="0" strike="noStrike" spc="-1">
              <a:latin typeface="Arial"/>
            </a:endParaRPr>
          </a:p>
        </p:txBody>
      </p:sp>
      <p:sp>
        <p:nvSpPr>
          <p:cNvPr id="99" name="CustomShape 4"/>
          <p:cNvSpPr/>
          <p:nvPr/>
        </p:nvSpPr>
        <p:spPr>
          <a:xfrm>
            <a:off x="70920" y="6550200"/>
            <a:ext cx="121392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fld id="{0A9559AF-779D-4109-9703-A48D3741C156}" type="datetime1">
              <a:rPr lang="en-IN" sz="1400" b="0" strike="noStrike" spc="-1">
                <a:solidFill>
                  <a:srgbClr val="000000"/>
                </a:solidFill>
                <a:latin typeface="Calibri"/>
              </a:rPr>
              <a:t>08-11-2018</a:t>
            </a:fld>
            <a:endParaRPr lang="en-IN" sz="1400" b="0" strike="noStrike" spc="-1">
              <a:latin typeface="Arial"/>
            </a:endParaRPr>
          </a:p>
        </p:txBody>
      </p:sp>
      <p:sp>
        <p:nvSpPr>
          <p:cNvPr id="100" name="CustomShape 5"/>
          <p:cNvSpPr/>
          <p:nvPr/>
        </p:nvSpPr>
        <p:spPr>
          <a:xfrm>
            <a:off x="8823600" y="6549480"/>
            <a:ext cx="1965600" cy="3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400" b="0" strike="noStrike" spc="-1">
                <a:solidFill>
                  <a:srgbClr val="000000"/>
                </a:solidFill>
                <a:latin typeface="Calibri"/>
              </a:rPr>
              <a:t>Project  </a:t>
            </a:r>
            <a:fld id="{BB50E8E0-7FE4-4744-B0A2-917449405E17}" type="slidenum">
              <a:rPr lang="en-IN" sz="1400" b="0" strike="noStrike" spc="-1">
                <a:solidFill>
                  <a:srgbClr val="000000"/>
                </a:solidFill>
                <a:latin typeface="Calibri"/>
              </a:rPr>
              <a:t>‹#›</a:t>
            </a:fld>
            <a:endParaRPr lang="en-IN" sz="1400" b="0" strike="noStrike" spc="-1">
              <a:latin typeface="Arial"/>
            </a:endParaRPr>
          </a:p>
        </p:txBody>
      </p:sp>
      <p:pic>
        <p:nvPicPr>
          <p:cNvPr id="101" name="Picture 11"/>
          <p:cNvPicPr/>
          <p:nvPr/>
        </p:nvPicPr>
        <p:blipFill>
          <a:blip r:embed="rId14"/>
          <a:stretch/>
        </p:blipFill>
        <p:spPr>
          <a:xfrm>
            <a:off x="218160" y="0"/>
            <a:ext cx="2133360" cy="630000"/>
          </a:xfrm>
          <a:prstGeom prst="rect">
            <a:avLst/>
          </a:prstGeom>
          <a:ln>
            <a:noFill/>
          </a:ln>
        </p:spPr>
      </p:pic>
      <p:sp>
        <p:nvSpPr>
          <p:cNvPr id="102" name="PlaceHolder 6"/>
          <p:cNvSpPr>
            <a:spLocks noGrp="1"/>
          </p:cNvSpPr>
          <p:nvPr>
            <p:ph type="dt"/>
          </p:nvPr>
        </p:nvSpPr>
        <p:spPr>
          <a:xfrm>
            <a:off x="742320" y="6356520"/>
            <a:ext cx="2429640" cy="364680"/>
          </a:xfrm>
          <a:prstGeom prst="rect">
            <a:avLst/>
          </a:prstGeom>
        </p:spPr>
        <p:txBody>
          <a:bodyPr anchor="ctr"/>
          <a:lstStyle/>
          <a:p>
            <a:pPr>
              <a:lnSpc>
                <a:spcPct val="100000"/>
              </a:lnSpc>
            </a:pPr>
            <a:fld id="{91C553DB-87E2-42A2-82D3-B64F35AB66EE}" type="datetime">
              <a:rPr lang="en-IN" sz="1070" b="0" strike="noStrike" spc="-1">
                <a:solidFill>
                  <a:srgbClr val="8B8B8B"/>
                </a:solidFill>
                <a:latin typeface="Calibri"/>
              </a:rPr>
              <a:t>08-11-2018</a:t>
            </a:fld>
            <a:endParaRPr lang="en-IN" sz="1070" b="0" strike="noStrike" spc="-1">
              <a:latin typeface="Times New Roman"/>
            </a:endParaRPr>
          </a:p>
        </p:txBody>
      </p:sp>
      <p:sp>
        <p:nvSpPr>
          <p:cNvPr id="103" name="PlaceHolder 7"/>
          <p:cNvSpPr>
            <a:spLocks noGrp="1"/>
          </p:cNvSpPr>
          <p:nvPr>
            <p:ph type="ftr"/>
          </p:nvPr>
        </p:nvSpPr>
        <p:spPr>
          <a:xfrm>
            <a:off x="3577320" y="6356520"/>
            <a:ext cx="3644640" cy="364680"/>
          </a:xfrm>
          <a:prstGeom prst="rect">
            <a:avLst/>
          </a:prstGeom>
        </p:spPr>
        <p:txBody>
          <a:bodyPr anchor="ctr"/>
          <a:lstStyle/>
          <a:p>
            <a:endParaRPr lang="en-IN" sz="2400" b="0" strike="noStrike" spc="-1">
              <a:latin typeface="Times New Roman"/>
            </a:endParaRPr>
          </a:p>
        </p:txBody>
      </p:sp>
      <p:sp>
        <p:nvSpPr>
          <p:cNvPr id="104" name="PlaceHolder 8"/>
          <p:cNvSpPr>
            <a:spLocks noGrp="1"/>
          </p:cNvSpPr>
          <p:nvPr>
            <p:ph type="sldNum"/>
          </p:nvPr>
        </p:nvSpPr>
        <p:spPr>
          <a:xfrm>
            <a:off x="7627320" y="6356520"/>
            <a:ext cx="2429640" cy="364680"/>
          </a:xfrm>
          <a:prstGeom prst="rect">
            <a:avLst/>
          </a:prstGeom>
        </p:spPr>
        <p:txBody>
          <a:bodyPr anchor="ctr"/>
          <a:lstStyle/>
          <a:p>
            <a:pPr algn="r">
              <a:lnSpc>
                <a:spcPct val="100000"/>
              </a:lnSpc>
            </a:pPr>
            <a:fld id="{E21D983E-3719-4B43-8E46-23D537D9EDDB}" type="slidenum">
              <a:rPr lang="en-IN" sz="1070" b="0" strike="noStrike" spc="-1">
                <a:solidFill>
                  <a:srgbClr val="8B8B8B"/>
                </a:solidFill>
                <a:latin typeface="Calibri"/>
              </a:rPr>
              <a:t>‹#›</a:t>
            </a:fld>
            <a:endParaRPr lang="en-IN" sz="1070" b="0" strike="noStrike" spc="-1">
              <a:latin typeface="Times New Roman"/>
            </a:endParaRPr>
          </a:p>
        </p:txBody>
      </p:sp>
      <p:sp>
        <p:nvSpPr>
          <p:cNvPr id="105" name="PlaceHolder 9"/>
          <p:cNvSpPr>
            <a:spLocks noGrp="1"/>
          </p:cNvSpPr>
          <p:nvPr>
            <p:ph type="title"/>
          </p:nvPr>
        </p:nvSpPr>
        <p:spPr>
          <a:xfrm>
            <a:off x="539640" y="273600"/>
            <a:ext cx="9719280" cy="1144800"/>
          </a:xfrm>
          <a:prstGeom prst="rect">
            <a:avLst/>
          </a:prstGeom>
        </p:spPr>
        <p:txBody>
          <a:bodyPr lIns="0" tIns="0" rIns="0" bIns="0" anchor="ctr"/>
          <a:lstStyle/>
          <a:p>
            <a:r>
              <a:rPr lang="en-US" sz="1800" b="0" strike="noStrike" spc="-1">
                <a:solidFill>
                  <a:srgbClr val="000000"/>
                </a:solidFill>
                <a:latin typeface="Calibri"/>
              </a:rPr>
              <a:t>Click to edit the title text format</a:t>
            </a:r>
          </a:p>
        </p:txBody>
      </p:sp>
      <p:sp>
        <p:nvSpPr>
          <p:cNvPr id="106" name="PlaceHolder 10"/>
          <p:cNvSpPr>
            <a:spLocks noGrp="1"/>
          </p:cNvSpPr>
          <p:nvPr>
            <p:ph type="body"/>
          </p:nvPr>
        </p:nvSpPr>
        <p:spPr>
          <a:xfrm>
            <a:off x="539640" y="1604520"/>
            <a:ext cx="971928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48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177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16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16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www.pyimagesearch.com/2016/03/28/measuring-size-of-objects-in-an-image-with-opencv/" TargetMode="External"/><Relationship Id="rId2" Type="http://schemas.openxmlformats.org/officeDocument/2006/relationships/hyperlink" Target="http://cds.cern.ch/record/400313/files/p21.pdf" TargetMode="External"/><Relationship Id="rId1" Type="http://schemas.openxmlformats.org/officeDocument/2006/relationships/slideLayout" Target="../slideLayouts/slideLayout13.xml"/><Relationship Id="rId6" Type="http://schemas.openxmlformats.org/officeDocument/2006/relationships/hyperlink" Target="https://docs.opencv.org/3.4.3/d7/d4d/tutorial_py_thresholding.html" TargetMode="External"/><Relationship Id="rId5" Type="http://schemas.openxmlformats.org/officeDocument/2006/relationships/hyperlink" Target="https://www.pyimagesearch.com/2016/04/11/finding-extreme-points-in-contours-with-opencv/" TargetMode="External"/><Relationship Id="rId4" Type="http://schemas.openxmlformats.org/officeDocument/2006/relationships/hyperlink" Target="https://docs.opencv.org/3.4/dd/d49/tutorial_py_contour_features.html"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alphaModFix amt="53000"/>
          </a:blip>
          <a:stretch>
            <a:fillRect/>
          </a:stretch>
        </a:blipFill>
        <a:effectLst/>
      </p:bgPr>
    </p:bg>
    <p:spTree>
      <p:nvGrpSpPr>
        <p:cNvPr id="1" name=""/>
        <p:cNvGrpSpPr/>
        <p:nvPr/>
      </p:nvGrpSpPr>
      <p:grpSpPr>
        <a:xfrm>
          <a:off x="0" y="0"/>
          <a:ext cx="0" cy="0"/>
          <a:chOff x="0" y="0"/>
          <a:chExt cx="0" cy="0"/>
        </a:xfrm>
      </p:grpSpPr>
      <p:sp>
        <p:nvSpPr>
          <p:cNvPr id="143" name="TextShape 1"/>
          <p:cNvSpPr txBox="1"/>
          <p:nvPr/>
        </p:nvSpPr>
        <p:spPr>
          <a:xfrm>
            <a:off x="318600" y="374073"/>
            <a:ext cx="10362960" cy="2063847"/>
          </a:xfrm>
          <a:prstGeom prst="rect">
            <a:avLst/>
          </a:prstGeom>
          <a:noFill/>
          <a:ln>
            <a:noFill/>
          </a:ln>
        </p:spPr>
        <p:txBody>
          <a:bodyPr anchor="b">
            <a:normAutofit fontScale="92500"/>
          </a:bodyPr>
          <a:lstStyle/>
          <a:p>
            <a:pPr algn="ctr">
              <a:lnSpc>
                <a:spcPct val="90000"/>
              </a:lnSpc>
            </a:pPr>
            <a:r>
              <a:rPr dirty="0"/>
              <a:t/>
            </a:r>
            <a:br>
              <a:rPr dirty="0"/>
            </a:br>
            <a:r>
              <a:rPr lang="en-US" sz="4800" b="1" strike="noStrike" spc="-1" dirty="0">
                <a:solidFill>
                  <a:srgbClr val="000000"/>
                </a:solidFill>
                <a:latin typeface="Times New Roman"/>
              </a:rPr>
              <a:t>Foot wear size Detection using </a:t>
            </a:r>
            <a:r>
              <a:rPr lang="en-US" sz="4800" b="1" strike="noStrike" spc="-1" dirty="0" err="1" smtClean="0">
                <a:solidFill>
                  <a:srgbClr val="000000"/>
                </a:solidFill>
                <a:latin typeface="Times New Roman"/>
              </a:rPr>
              <a:t>OpenCV</a:t>
            </a:r>
            <a:r>
              <a:rPr dirty="0"/>
              <a:t/>
            </a:r>
            <a:br>
              <a:rPr dirty="0"/>
            </a:br>
            <a:endParaRPr lang="en-US" sz="4800" b="0" strike="noStrike" spc="-1" dirty="0">
              <a:solidFill>
                <a:srgbClr val="000000"/>
              </a:solidFill>
              <a:latin typeface="Calibri"/>
            </a:endParaRPr>
          </a:p>
        </p:txBody>
      </p:sp>
      <p:sp>
        <p:nvSpPr>
          <p:cNvPr id="144" name="TextShape 2"/>
          <p:cNvSpPr txBox="1"/>
          <p:nvPr/>
        </p:nvSpPr>
        <p:spPr>
          <a:xfrm>
            <a:off x="1485360" y="2590920"/>
            <a:ext cx="8028720" cy="3733560"/>
          </a:xfrm>
          <a:prstGeom prst="rect">
            <a:avLst/>
          </a:prstGeom>
          <a:noFill/>
          <a:ln>
            <a:noFill/>
          </a:ln>
        </p:spPr>
        <p:txBody>
          <a:bodyPr>
            <a:normAutofit fontScale="92500" lnSpcReduction="10000"/>
          </a:bodyPr>
          <a:lstStyle/>
          <a:p>
            <a:pPr algn="ctr">
              <a:lnSpc>
                <a:spcPct val="90000"/>
              </a:lnSpc>
              <a:spcBef>
                <a:spcPts val="887"/>
              </a:spcBef>
            </a:pPr>
            <a:r>
              <a:rPr lang="en-IN" sz="2800" b="0" strike="noStrike" spc="-1">
                <a:solidFill>
                  <a:srgbClr val="000000"/>
                </a:solidFill>
                <a:latin typeface="Times New Roman"/>
              </a:rPr>
              <a:t>By</a:t>
            </a:r>
            <a:endParaRPr lang="en-IN" sz="2800" b="0" strike="noStrike" spc="-1">
              <a:latin typeface="Arial"/>
            </a:endParaRPr>
          </a:p>
          <a:p>
            <a:pPr algn="ctr">
              <a:lnSpc>
                <a:spcPct val="90000"/>
              </a:lnSpc>
              <a:spcBef>
                <a:spcPts val="887"/>
              </a:spcBef>
            </a:pPr>
            <a:endParaRPr lang="en-IN" sz="2800" b="0" strike="noStrike" spc="-1">
              <a:latin typeface="Arial"/>
            </a:endParaRPr>
          </a:p>
          <a:p>
            <a:pPr algn="ctr">
              <a:lnSpc>
                <a:spcPct val="90000"/>
              </a:lnSpc>
              <a:spcBef>
                <a:spcPts val="887"/>
              </a:spcBef>
            </a:pPr>
            <a:r>
              <a:rPr lang="en-IN" sz="2800" b="0" strike="noStrike" spc="-1">
                <a:solidFill>
                  <a:srgbClr val="000000"/>
                </a:solidFill>
                <a:latin typeface="Times New Roman"/>
              </a:rPr>
              <a:t>KEERTHI D L                    181040007 [EWT]</a:t>
            </a:r>
            <a:endParaRPr lang="en-IN" sz="2800" b="0" strike="noStrike" spc="-1">
              <a:latin typeface="Arial"/>
            </a:endParaRPr>
          </a:p>
          <a:p>
            <a:pPr algn="ctr">
              <a:lnSpc>
                <a:spcPct val="90000"/>
              </a:lnSpc>
              <a:spcBef>
                <a:spcPts val="887"/>
              </a:spcBef>
            </a:pPr>
            <a:r>
              <a:rPr lang="en-IN" sz="2800" b="0" strike="noStrike" spc="-1">
                <a:solidFill>
                  <a:srgbClr val="000000"/>
                </a:solidFill>
                <a:latin typeface="Times New Roman"/>
              </a:rPr>
              <a:t>CHANDAN YADAV N      181040015 [EWT]</a:t>
            </a:r>
            <a:endParaRPr lang="en-IN" sz="2800" b="0" strike="noStrike" spc="-1">
              <a:latin typeface="Arial"/>
            </a:endParaRPr>
          </a:p>
          <a:p>
            <a:pPr algn="ctr">
              <a:lnSpc>
                <a:spcPct val="90000"/>
              </a:lnSpc>
              <a:spcBef>
                <a:spcPts val="887"/>
              </a:spcBef>
            </a:pPr>
            <a:endParaRPr lang="en-IN" sz="2800" b="0" strike="noStrike" spc="-1">
              <a:latin typeface="Arial"/>
            </a:endParaRPr>
          </a:p>
          <a:p>
            <a:pPr algn="ctr">
              <a:lnSpc>
                <a:spcPct val="90000"/>
              </a:lnSpc>
              <a:spcBef>
                <a:spcPts val="887"/>
              </a:spcBef>
            </a:pPr>
            <a:r>
              <a:rPr lang="en-IN" sz="2800" b="1" strike="noStrike" spc="-1">
                <a:solidFill>
                  <a:srgbClr val="000000"/>
                </a:solidFill>
                <a:latin typeface="Times New Roman"/>
              </a:rPr>
              <a:t>Under the guidance of </a:t>
            </a:r>
            <a:endParaRPr lang="en-IN" sz="2800" b="0" strike="noStrike" spc="-1">
              <a:latin typeface="Arial"/>
            </a:endParaRPr>
          </a:p>
          <a:p>
            <a:pPr algn="ctr">
              <a:lnSpc>
                <a:spcPct val="90000"/>
              </a:lnSpc>
              <a:spcBef>
                <a:spcPts val="887"/>
              </a:spcBef>
            </a:pPr>
            <a:r>
              <a:rPr lang="en-IN" sz="2800" b="0" strike="noStrike" spc="-1">
                <a:solidFill>
                  <a:srgbClr val="000000"/>
                </a:solidFill>
                <a:latin typeface="Times New Roman"/>
              </a:rPr>
              <a:t>Prof. Mohan Kumar. J</a:t>
            </a:r>
            <a:endParaRPr lang="en-IN" sz="2800" b="0" strike="noStrike" spc="-1">
              <a:latin typeface="Arial"/>
            </a:endParaRPr>
          </a:p>
          <a:p>
            <a:pPr algn="ctr">
              <a:lnSpc>
                <a:spcPct val="90000"/>
              </a:lnSpc>
              <a:spcBef>
                <a:spcPts val="887"/>
              </a:spcBef>
            </a:pPr>
            <a:r>
              <a:t/>
            </a:r>
            <a:br/>
            <a:endParaRPr lang="en-IN" sz="2800" b="0" strike="noStrike" spc="-1">
              <a:latin typeface="Arial"/>
            </a:endParaRPr>
          </a:p>
          <a:p>
            <a:pPr algn="ctr">
              <a:lnSpc>
                <a:spcPct val="90000"/>
              </a:lnSpc>
              <a:spcBef>
                <a:spcPts val="887"/>
              </a:spcBef>
            </a:pPr>
            <a:endParaRPr lang="en-IN"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5780880" y="0"/>
            <a:ext cx="5018400" cy="685440"/>
          </a:xfrm>
          <a:prstGeom prst="rect">
            <a:avLst/>
          </a:prstGeom>
          <a:noFill/>
          <a:ln>
            <a:noFill/>
          </a:ln>
        </p:spPr>
        <p:txBody>
          <a:bodyPr anchor="ctr">
            <a:normAutofit/>
          </a:bodyPr>
          <a:lstStyle/>
          <a:p>
            <a:pPr>
              <a:lnSpc>
                <a:spcPct val="90000"/>
              </a:lnSpc>
            </a:pPr>
            <a:r>
              <a:rPr lang="en-US" sz="3200" b="0" strike="noStrike" spc="-1" dirty="0">
                <a:solidFill>
                  <a:srgbClr val="000000"/>
                </a:solidFill>
                <a:latin typeface="Times New Roman"/>
              </a:rPr>
              <a:t>          THRESHOLDING</a:t>
            </a:r>
            <a:endParaRPr lang="en-US" sz="3200" b="0" strike="noStrike" spc="-1" dirty="0">
              <a:solidFill>
                <a:srgbClr val="000000"/>
              </a:solidFill>
              <a:latin typeface="Calibri"/>
            </a:endParaRPr>
          </a:p>
        </p:txBody>
      </p:sp>
      <p:sp>
        <p:nvSpPr>
          <p:cNvPr id="178" name="TextShape 2"/>
          <p:cNvSpPr txBox="1"/>
          <p:nvPr/>
        </p:nvSpPr>
        <p:spPr>
          <a:xfrm>
            <a:off x="218160" y="914400"/>
            <a:ext cx="10438920" cy="5441760"/>
          </a:xfrm>
          <a:prstGeom prst="rect">
            <a:avLst/>
          </a:prstGeom>
          <a:noFill/>
          <a:ln>
            <a:noFill/>
          </a:ln>
        </p:spPr>
        <p:txBody>
          <a:bodyPr numCol="2">
            <a:normAutofit/>
          </a:bodyPr>
          <a:lstStyle/>
          <a:p>
            <a:pPr marL="202320" indent="-201960" algn="just">
              <a:lnSpc>
                <a:spcPct val="100000"/>
              </a:lnSpc>
              <a:spcBef>
                <a:spcPts val="887"/>
              </a:spcBef>
              <a:buClr>
                <a:srgbClr val="000000"/>
              </a:buClr>
              <a:buFont typeface="Wingdings" charset="2"/>
              <a:buChar char=""/>
            </a:pPr>
            <a:r>
              <a:rPr lang="en-US" sz="2200" b="0" strike="noStrike" spc="-1" dirty="0">
                <a:solidFill>
                  <a:srgbClr val="000000"/>
                </a:solidFill>
                <a:latin typeface="Times New Roman"/>
              </a:rPr>
              <a:t>It is based on a clip-level to turn a gray-scale image into binary image. (balanced histogram Thresholding)</a:t>
            </a:r>
            <a:endParaRPr lang="en-US" sz="2200" b="0" strike="noStrike" spc="-1" dirty="0">
              <a:solidFill>
                <a:srgbClr val="000000"/>
              </a:solidFill>
              <a:latin typeface="Calibri"/>
            </a:endParaRPr>
          </a:p>
          <a:p>
            <a:pPr marL="202320" indent="-201960" algn="just">
              <a:lnSpc>
                <a:spcPct val="100000"/>
              </a:lnSpc>
              <a:spcBef>
                <a:spcPts val="887"/>
              </a:spcBef>
              <a:buClr>
                <a:srgbClr val="000000"/>
              </a:buClr>
              <a:buFont typeface="Wingdings" charset="2"/>
              <a:buChar char=""/>
            </a:pPr>
            <a:r>
              <a:rPr lang="en-US" sz="2200" b="0" strike="noStrike" spc="-1" dirty="0">
                <a:solidFill>
                  <a:srgbClr val="000000"/>
                </a:solidFill>
                <a:latin typeface="Times New Roman"/>
              </a:rPr>
              <a:t>In this method each color pixel from an image is replaced with black pixel if the Image intensity is lesser than the constant or to white pixel if the image intensity is greater than constant.</a:t>
            </a:r>
            <a:endParaRPr lang="en-US" sz="2200" b="0" strike="noStrike" spc="-1" dirty="0">
              <a:solidFill>
                <a:srgbClr val="000000"/>
              </a:solidFill>
              <a:latin typeface="Calibri"/>
            </a:endParaRPr>
          </a:p>
          <a:p>
            <a:pPr marL="202320" indent="-201960" algn="just">
              <a:lnSpc>
                <a:spcPct val="100000"/>
              </a:lnSpc>
              <a:spcBef>
                <a:spcPts val="887"/>
              </a:spcBef>
              <a:buClr>
                <a:srgbClr val="000000"/>
              </a:buClr>
              <a:buFont typeface="Wingdings" charset="2"/>
              <a:buChar char=""/>
            </a:pPr>
            <a:r>
              <a:rPr lang="en-US" sz="2200" b="0" strike="noStrike" spc="-1" dirty="0">
                <a:solidFill>
                  <a:srgbClr val="000000"/>
                </a:solidFill>
                <a:latin typeface="Times New Roman"/>
              </a:rPr>
              <a:t>The advantage of this can be quicker execution with less clear boundary between background and foreground. </a:t>
            </a:r>
            <a:endParaRPr lang="en-US" sz="2200" b="0" strike="noStrike" spc="-1" dirty="0">
              <a:solidFill>
                <a:srgbClr val="000000"/>
              </a:solidFill>
              <a:latin typeface="Calibri"/>
            </a:endParaRPr>
          </a:p>
          <a:p>
            <a:pPr>
              <a:lnSpc>
                <a:spcPct val="100000"/>
              </a:lnSpc>
              <a:spcBef>
                <a:spcPts val="887"/>
              </a:spcBef>
              <a:spcAft>
                <a:spcPts val="601"/>
              </a:spcAft>
            </a:pPr>
            <a:endParaRPr lang="en-US" sz="2200" b="0" strike="noStrike" spc="-1" dirty="0">
              <a:solidFill>
                <a:srgbClr val="000000"/>
              </a:solidFill>
              <a:latin typeface="Calibri"/>
            </a:endParaRPr>
          </a:p>
        </p:txBody>
      </p:sp>
      <p:sp>
        <p:nvSpPr>
          <p:cNvPr id="179" name="TextShape 3"/>
          <p:cNvSpPr txBox="1"/>
          <p:nvPr/>
        </p:nvSpPr>
        <p:spPr>
          <a:xfrm>
            <a:off x="742320" y="6356520"/>
            <a:ext cx="2429640" cy="364680"/>
          </a:xfrm>
          <a:prstGeom prst="rect">
            <a:avLst/>
          </a:prstGeom>
          <a:noFill/>
          <a:ln>
            <a:noFill/>
          </a:ln>
        </p:spPr>
        <p:txBody>
          <a:bodyPr anchor="ctr"/>
          <a:lstStyle/>
          <a:p>
            <a:pPr>
              <a:lnSpc>
                <a:spcPct val="100000"/>
              </a:lnSpc>
            </a:pPr>
            <a:fld id="{064ED440-A2C0-4A8B-A2CE-1F8D200CF24E}" type="datetime1">
              <a:rPr lang="en-IN" sz="1070" b="0" strike="noStrike" spc="-1">
                <a:solidFill>
                  <a:srgbClr val="8B8B8B"/>
                </a:solidFill>
                <a:latin typeface="Calibri"/>
              </a:rPr>
              <a:t>08-11-2018</a:t>
            </a:fld>
            <a:endParaRPr lang="en-IN" sz="1070" b="0" strike="noStrike" spc="-1">
              <a:latin typeface="Times New Roman"/>
            </a:endParaRPr>
          </a:p>
        </p:txBody>
      </p:sp>
      <p:sp>
        <p:nvSpPr>
          <p:cNvPr id="180" name="TextShape 4"/>
          <p:cNvSpPr txBox="1"/>
          <p:nvPr/>
        </p:nvSpPr>
        <p:spPr>
          <a:xfrm>
            <a:off x="7627320" y="6356520"/>
            <a:ext cx="2429640" cy="364680"/>
          </a:xfrm>
          <a:prstGeom prst="rect">
            <a:avLst/>
          </a:prstGeom>
          <a:noFill/>
          <a:ln>
            <a:noFill/>
          </a:ln>
        </p:spPr>
        <p:txBody>
          <a:bodyPr anchor="ctr"/>
          <a:lstStyle/>
          <a:p>
            <a:pPr algn="r">
              <a:lnSpc>
                <a:spcPct val="100000"/>
              </a:lnSpc>
            </a:pPr>
            <a:fld id="{FBC6D288-E543-4B13-A0DB-16EFAE8D4163}" type="slidenum">
              <a:rPr lang="en-IN" sz="1070" b="0" strike="noStrike" spc="-1">
                <a:solidFill>
                  <a:srgbClr val="8B8B8B"/>
                </a:solidFill>
                <a:latin typeface="Calibri"/>
              </a:rPr>
              <a:t>10</a:t>
            </a:fld>
            <a:endParaRPr lang="en-IN" sz="1070" b="0" strike="noStrike" spc="-1">
              <a:latin typeface="Times New Roman"/>
            </a:endParaRPr>
          </a:p>
        </p:txBody>
      </p:sp>
      <p:pic>
        <p:nvPicPr>
          <p:cNvPr id="181" name="Picture 5"/>
          <p:cNvPicPr/>
          <p:nvPr/>
        </p:nvPicPr>
        <p:blipFill>
          <a:blip r:embed="rId2"/>
          <a:stretch/>
        </p:blipFill>
        <p:spPr>
          <a:xfrm>
            <a:off x="6522660" y="1038971"/>
            <a:ext cx="2209320" cy="46479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Shape 1"/>
          <p:cNvSpPr txBox="1"/>
          <p:nvPr/>
        </p:nvSpPr>
        <p:spPr>
          <a:xfrm>
            <a:off x="4714200" y="0"/>
            <a:ext cx="6085440" cy="685440"/>
          </a:xfrm>
          <a:prstGeom prst="rect">
            <a:avLst/>
          </a:prstGeom>
          <a:noFill/>
          <a:ln>
            <a:noFill/>
          </a:ln>
        </p:spPr>
        <p:txBody>
          <a:bodyPr anchor="ctr">
            <a:normAutofit/>
          </a:bodyPr>
          <a:lstStyle/>
          <a:p>
            <a:pPr>
              <a:lnSpc>
                <a:spcPct val="90000"/>
              </a:lnSpc>
            </a:pPr>
            <a:r>
              <a:rPr lang="en-US" sz="3200" b="0" strike="noStrike" spc="-1">
                <a:solidFill>
                  <a:srgbClr val="000000"/>
                </a:solidFill>
                <a:latin typeface="Times New Roman"/>
              </a:rPr>
              <a:t>                          CONTOURS</a:t>
            </a:r>
            <a:endParaRPr lang="en-US" sz="3200" b="0" strike="noStrike" spc="-1">
              <a:solidFill>
                <a:srgbClr val="000000"/>
              </a:solidFill>
              <a:latin typeface="Calibri"/>
            </a:endParaRPr>
          </a:p>
        </p:txBody>
      </p:sp>
      <p:sp>
        <p:nvSpPr>
          <p:cNvPr id="183" name="TextShape 2"/>
          <p:cNvSpPr txBox="1"/>
          <p:nvPr/>
        </p:nvSpPr>
        <p:spPr>
          <a:xfrm>
            <a:off x="370800" y="927720"/>
            <a:ext cx="10058040" cy="5244120"/>
          </a:xfrm>
          <a:prstGeom prst="rect">
            <a:avLst/>
          </a:prstGeom>
          <a:noFill/>
          <a:ln>
            <a:noFill/>
          </a:ln>
        </p:spPr>
        <p:txBody>
          <a:bodyPr numCol="2">
            <a:normAutofit/>
          </a:bodyPr>
          <a:lstStyle/>
          <a:p>
            <a:pPr marL="202320" indent="-201960" algn="just">
              <a:lnSpc>
                <a:spcPct val="100000"/>
              </a:lnSpc>
              <a:spcBef>
                <a:spcPts val="887"/>
              </a:spcBef>
              <a:buClr>
                <a:srgbClr val="000000"/>
              </a:buClr>
              <a:buFont typeface="Wingdings" charset="2"/>
              <a:buChar char=""/>
            </a:pPr>
            <a:r>
              <a:rPr lang="en-US" sz="2200" b="0" strike="noStrike" spc="-1" dirty="0">
                <a:solidFill>
                  <a:srgbClr val="000000"/>
                </a:solidFill>
                <a:latin typeface="Times New Roman"/>
              </a:rPr>
              <a:t>Contours are useful tool for shape analysis and object detection and recognition.</a:t>
            </a:r>
            <a:endParaRPr lang="en-US" sz="2200" b="0" strike="noStrike" spc="-1" dirty="0">
              <a:solidFill>
                <a:srgbClr val="000000"/>
              </a:solidFill>
              <a:latin typeface="Calibri"/>
            </a:endParaRPr>
          </a:p>
          <a:p>
            <a:pPr marL="202320" indent="-201960" algn="just">
              <a:lnSpc>
                <a:spcPct val="100000"/>
              </a:lnSpc>
              <a:spcBef>
                <a:spcPts val="887"/>
              </a:spcBef>
              <a:buClr>
                <a:srgbClr val="000000"/>
              </a:buClr>
              <a:buFont typeface="Wingdings" charset="2"/>
              <a:buChar char=""/>
            </a:pPr>
            <a:r>
              <a:rPr lang="en-US" sz="2200" b="0" strike="noStrike" spc="-1" dirty="0">
                <a:solidFill>
                  <a:srgbClr val="000000"/>
                </a:solidFill>
                <a:latin typeface="Times New Roman"/>
              </a:rPr>
              <a:t>Contour tracing is one of the preprocessing techniques which is applied on the digital image to extract information about their general shape. </a:t>
            </a:r>
            <a:endParaRPr lang="en-US" sz="2200" b="0" strike="noStrike" spc="-1" dirty="0">
              <a:solidFill>
                <a:srgbClr val="000000"/>
              </a:solidFill>
              <a:latin typeface="Calibri"/>
            </a:endParaRPr>
          </a:p>
          <a:p>
            <a:pPr marL="202320" indent="-201960" algn="just">
              <a:lnSpc>
                <a:spcPct val="100000"/>
              </a:lnSpc>
              <a:spcBef>
                <a:spcPts val="887"/>
              </a:spcBef>
              <a:buClr>
                <a:srgbClr val="000000"/>
              </a:buClr>
              <a:buFont typeface="Wingdings" charset="2"/>
              <a:buChar char=""/>
            </a:pPr>
            <a:r>
              <a:rPr lang="en-US" sz="2200" b="0" strike="noStrike" spc="-1" dirty="0">
                <a:solidFill>
                  <a:srgbClr val="000000"/>
                </a:solidFill>
                <a:latin typeface="Times New Roman"/>
              </a:rPr>
              <a:t>The correct extraction of the contour will produce more accurate features which will increase the chances of correctly classifying a given pattern. </a:t>
            </a:r>
            <a:endParaRPr lang="en-US" sz="2200" b="0" strike="noStrike" spc="-1" dirty="0">
              <a:solidFill>
                <a:srgbClr val="000000"/>
              </a:solidFill>
              <a:latin typeface="Calibri"/>
            </a:endParaRPr>
          </a:p>
          <a:p>
            <a:pPr algn="just">
              <a:lnSpc>
                <a:spcPct val="100000"/>
              </a:lnSpc>
              <a:spcBef>
                <a:spcPts val="887"/>
              </a:spcBef>
            </a:pPr>
            <a:endParaRPr lang="en-US" sz="2200" b="0" strike="noStrike" spc="-1" dirty="0">
              <a:solidFill>
                <a:srgbClr val="000000"/>
              </a:solidFill>
              <a:latin typeface="Calibri"/>
            </a:endParaRPr>
          </a:p>
          <a:p>
            <a:pPr algn="just">
              <a:lnSpc>
                <a:spcPct val="90000"/>
              </a:lnSpc>
              <a:spcBef>
                <a:spcPts val="887"/>
              </a:spcBef>
            </a:pPr>
            <a:endParaRPr lang="en-US" sz="2200" b="0" strike="noStrike" spc="-1" dirty="0">
              <a:solidFill>
                <a:srgbClr val="000000"/>
              </a:solidFill>
              <a:latin typeface="Calibri"/>
            </a:endParaRPr>
          </a:p>
          <a:p>
            <a:pPr>
              <a:lnSpc>
                <a:spcPct val="90000"/>
              </a:lnSpc>
              <a:spcBef>
                <a:spcPts val="887"/>
              </a:spcBef>
            </a:pPr>
            <a:endParaRPr lang="en-US" sz="2200" b="0" strike="noStrike" spc="-1" dirty="0">
              <a:solidFill>
                <a:srgbClr val="000000"/>
              </a:solidFill>
              <a:latin typeface="Calibri"/>
            </a:endParaRPr>
          </a:p>
        </p:txBody>
      </p:sp>
      <p:sp>
        <p:nvSpPr>
          <p:cNvPr id="184" name="TextShape 3"/>
          <p:cNvSpPr txBox="1"/>
          <p:nvPr/>
        </p:nvSpPr>
        <p:spPr>
          <a:xfrm>
            <a:off x="742320" y="6356520"/>
            <a:ext cx="2429640" cy="364680"/>
          </a:xfrm>
          <a:prstGeom prst="rect">
            <a:avLst/>
          </a:prstGeom>
          <a:noFill/>
          <a:ln>
            <a:noFill/>
          </a:ln>
        </p:spPr>
        <p:txBody>
          <a:bodyPr anchor="ctr"/>
          <a:lstStyle/>
          <a:p>
            <a:pPr>
              <a:lnSpc>
                <a:spcPct val="100000"/>
              </a:lnSpc>
            </a:pPr>
            <a:fld id="{BC56C893-B77E-4640-AA00-3905C066F76A}" type="datetime1">
              <a:rPr lang="en-IN" sz="1070" b="0" strike="noStrike" spc="-1">
                <a:solidFill>
                  <a:srgbClr val="8B8B8B"/>
                </a:solidFill>
                <a:latin typeface="Calibri"/>
              </a:rPr>
              <a:t>08-11-2018</a:t>
            </a:fld>
            <a:endParaRPr lang="en-IN" sz="1070" b="0" strike="noStrike" spc="-1">
              <a:latin typeface="Times New Roman"/>
            </a:endParaRPr>
          </a:p>
        </p:txBody>
      </p:sp>
      <p:sp>
        <p:nvSpPr>
          <p:cNvPr id="185" name="TextShape 4"/>
          <p:cNvSpPr txBox="1"/>
          <p:nvPr/>
        </p:nvSpPr>
        <p:spPr>
          <a:xfrm>
            <a:off x="7627320" y="6356520"/>
            <a:ext cx="2429640" cy="364680"/>
          </a:xfrm>
          <a:prstGeom prst="rect">
            <a:avLst/>
          </a:prstGeom>
          <a:noFill/>
          <a:ln>
            <a:noFill/>
          </a:ln>
        </p:spPr>
        <p:txBody>
          <a:bodyPr anchor="ctr"/>
          <a:lstStyle/>
          <a:p>
            <a:pPr algn="r">
              <a:lnSpc>
                <a:spcPct val="100000"/>
              </a:lnSpc>
            </a:pPr>
            <a:fld id="{A325717A-BA19-4E42-85CE-046A9F6BE541}" type="slidenum">
              <a:rPr lang="en-IN" sz="1070" b="0" strike="noStrike" spc="-1">
                <a:solidFill>
                  <a:srgbClr val="8B8B8B"/>
                </a:solidFill>
                <a:latin typeface="Calibri"/>
              </a:rPr>
              <a:t>11</a:t>
            </a:fld>
            <a:endParaRPr lang="en-IN" sz="1070" b="0" strike="noStrike" spc="-1">
              <a:latin typeface="Times New Roman"/>
            </a:endParaRPr>
          </a:p>
        </p:txBody>
      </p:sp>
      <p:pic>
        <p:nvPicPr>
          <p:cNvPr id="186" name="Picture 5"/>
          <p:cNvPicPr/>
          <p:nvPr/>
        </p:nvPicPr>
        <p:blipFill>
          <a:blip r:embed="rId2"/>
          <a:stretch/>
        </p:blipFill>
        <p:spPr>
          <a:xfrm>
            <a:off x="6480180" y="927720"/>
            <a:ext cx="2361960" cy="46479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Shape 1"/>
          <p:cNvSpPr txBox="1"/>
          <p:nvPr/>
        </p:nvSpPr>
        <p:spPr>
          <a:xfrm>
            <a:off x="5475960" y="0"/>
            <a:ext cx="5323320" cy="685440"/>
          </a:xfrm>
          <a:prstGeom prst="rect">
            <a:avLst/>
          </a:prstGeom>
          <a:noFill/>
          <a:ln>
            <a:noFill/>
          </a:ln>
        </p:spPr>
        <p:txBody>
          <a:bodyPr anchor="ctr">
            <a:normAutofit/>
          </a:bodyPr>
          <a:lstStyle/>
          <a:p>
            <a:pPr>
              <a:lnSpc>
                <a:spcPct val="90000"/>
              </a:lnSpc>
            </a:pPr>
            <a:r>
              <a:rPr lang="en-US" sz="3200" b="0" strike="noStrike" spc="-1">
                <a:solidFill>
                  <a:srgbClr val="000000"/>
                </a:solidFill>
                <a:latin typeface="Times New Roman"/>
              </a:rPr>
              <a:t>            EXTREME POINTS </a:t>
            </a:r>
            <a:endParaRPr lang="en-US" sz="3200" b="0" strike="noStrike" spc="-1">
              <a:solidFill>
                <a:srgbClr val="000000"/>
              </a:solidFill>
              <a:latin typeface="Calibri"/>
            </a:endParaRPr>
          </a:p>
        </p:txBody>
      </p:sp>
      <p:sp>
        <p:nvSpPr>
          <p:cNvPr id="188" name="TextShape 2"/>
          <p:cNvSpPr txBox="1"/>
          <p:nvPr/>
        </p:nvSpPr>
        <p:spPr>
          <a:xfrm>
            <a:off x="370800" y="1066680"/>
            <a:ext cx="10058040" cy="5109840"/>
          </a:xfrm>
          <a:prstGeom prst="rect">
            <a:avLst/>
          </a:prstGeom>
          <a:noFill/>
          <a:ln>
            <a:noFill/>
          </a:ln>
        </p:spPr>
        <p:txBody>
          <a:bodyPr>
            <a:normAutofit/>
          </a:bodyPr>
          <a:lstStyle/>
          <a:p>
            <a:pPr marL="202320" indent="-201960">
              <a:lnSpc>
                <a:spcPct val="100000"/>
              </a:lnSpc>
              <a:spcBef>
                <a:spcPts val="887"/>
              </a:spcBef>
              <a:spcAft>
                <a:spcPts val="601"/>
              </a:spcAft>
              <a:buClr>
                <a:srgbClr val="000000"/>
              </a:buClr>
              <a:buFont typeface="Wingdings" charset="2"/>
              <a:buChar char=""/>
            </a:pPr>
            <a:r>
              <a:rPr lang="en-US" sz="2400" b="0" strike="noStrike" spc="-1" dirty="0">
                <a:solidFill>
                  <a:srgbClr val="000000"/>
                </a:solidFill>
                <a:latin typeface="Times New Roman"/>
              </a:rPr>
              <a:t>Extreme points denote the extreme north, south, east and west (x-y) coordinates along the contours.</a:t>
            </a:r>
            <a:endParaRPr lang="en-US" sz="2400" b="0" strike="noStrike" spc="-1" dirty="0">
              <a:solidFill>
                <a:srgbClr val="000000"/>
              </a:solidFill>
              <a:latin typeface="Calibri"/>
            </a:endParaRPr>
          </a:p>
          <a:p>
            <a:pPr marL="202320" indent="-201960">
              <a:lnSpc>
                <a:spcPct val="100000"/>
              </a:lnSpc>
              <a:spcBef>
                <a:spcPts val="887"/>
              </a:spcBef>
              <a:spcAft>
                <a:spcPts val="601"/>
              </a:spcAft>
              <a:buClr>
                <a:srgbClr val="000000"/>
              </a:buClr>
              <a:buFont typeface="Wingdings" charset="2"/>
              <a:buChar char=""/>
            </a:pPr>
            <a:r>
              <a:rPr lang="en-US" sz="2400" b="0" strike="noStrike" spc="-1" dirty="0">
                <a:solidFill>
                  <a:srgbClr val="000000"/>
                </a:solidFill>
                <a:latin typeface="Times New Roman"/>
              </a:rPr>
              <a:t>Steps involved in finding the extreme points are:-</a:t>
            </a:r>
            <a:endParaRPr lang="en-US" sz="2400" b="0" strike="noStrike" spc="-1" dirty="0">
              <a:solidFill>
                <a:srgbClr val="000000"/>
              </a:solidFill>
              <a:latin typeface="Calibri"/>
            </a:endParaRPr>
          </a:p>
          <a:p>
            <a:pPr marL="607320" lvl="1" indent="-201960">
              <a:lnSpc>
                <a:spcPct val="100000"/>
              </a:lnSpc>
              <a:spcBef>
                <a:spcPts val="442"/>
              </a:spcBef>
              <a:spcAft>
                <a:spcPts val="601"/>
              </a:spcAft>
              <a:buClr>
                <a:srgbClr val="000000"/>
              </a:buClr>
              <a:buFont typeface="Arial"/>
              <a:buChar char="•"/>
            </a:pPr>
            <a:r>
              <a:rPr lang="en-US" sz="2000" b="0" strike="noStrike" spc="-1" dirty="0">
                <a:solidFill>
                  <a:srgbClr val="000000"/>
                </a:solidFill>
                <a:latin typeface="Times New Roman"/>
              </a:rPr>
              <a:t>Loading  the image from the disk.</a:t>
            </a:r>
            <a:endParaRPr lang="en-US" sz="2000" b="0" strike="noStrike" spc="-1" dirty="0">
              <a:solidFill>
                <a:srgbClr val="000000"/>
              </a:solidFill>
              <a:latin typeface="Calibri"/>
            </a:endParaRPr>
          </a:p>
          <a:p>
            <a:pPr marL="607320" lvl="1" indent="-201960">
              <a:lnSpc>
                <a:spcPct val="100000"/>
              </a:lnSpc>
              <a:spcBef>
                <a:spcPts val="442"/>
              </a:spcBef>
              <a:spcAft>
                <a:spcPts val="601"/>
              </a:spcAft>
              <a:buClr>
                <a:srgbClr val="000000"/>
              </a:buClr>
              <a:buFont typeface="Arial"/>
              <a:buChar char="•"/>
            </a:pPr>
            <a:r>
              <a:rPr lang="en-US" sz="2000" b="0" strike="noStrike" spc="-1" dirty="0">
                <a:solidFill>
                  <a:srgbClr val="000000"/>
                </a:solidFill>
                <a:latin typeface="Times New Roman"/>
              </a:rPr>
              <a:t>Converting to grayscale.</a:t>
            </a:r>
            <a:endParaRPr lang="en-US" sz="2000" b="0" strike="noStrike" spc="-1" dirty="0">
              <a:solidFill>
                <a:srgbClr val="000000"/>
              </a:solidFill>
              <a:latin typeface="Calibri"/>
            </a:endParaRPr>
          </a:p>
          <a:p>
            <a:pPr marL="607320" lvl="1" indent="-201960">
              <a:lnSpc>
                <a:spcPct val="100000"/>
              </a:lnSpc>
              <a:spcBef>
                <a:spcPts val="442"/>
              </a:spcBef>
              <a:spcAft>
                <a:spcPts val="601"/>
              </a:spcAft>
              <a:buClr>
                <a:srgbClr val="000000"/>
              </a:buClr>
              <a:buFont typeface="Arial"/>
              <a:buChar char="•"/>
            </a:pPr>
            <a:r>
              <a:rPr lang="en-US" sz="2000" b="0" strike="noStrike" spc="-1" dirty="0">
                <a:solidFill>
                  <a:srgbClr val="000000"/>
                </a:solidFill>
                <a:latin typeface="Times New Roman"/>
              </a:rPr>
              <a:t>Perform Thresholding</a:t>
            </a:r>
            <a:r>
              <a:rPr lang="en-US" sz="2130" b="0" strike="noStrike" spc="-1" dirty="0">
                <a:solidFill>
                  <a:srgbClr val="000000"/>
                </a:solidFill>
                <a:latin typeface="Calibri"/>
              </a:rPr>
              <a:t>. </a:t>
            </a:r>
          </a:p>
          <a:p>
            <a:pPr marL="202320" indent="-201960">
              <a:lnSpc>
                <a:spcPct val="100000"/>
              </a:lnSpc>
              <a:spcBef>
                <a:spcPts val="887"/>
              </a:spcBef>
              <a:spcAft>
                <a:spcPts val="601"/>
              </a:spcAft>
              <a:buClr>
                <a:srgbClr val="000000"/>
              </a:buClr>
              <a:buFont typeface="Arial"/>
              <a:buChar char="•"/>
            </a:pPr>
            <a:r>
              <a:rPr lang="en-US" sz="2400" b="0" strike="noStrike" spc="-1" dirty="0">
                <a:solidFill>
                  <a:srgbClr val="000000"/>
                </a:solidFill>
                <a:latin typeface="Times New Roman"/>
              </a:rPr>
              <a:t>In order to detect the outlines we use function </a:t>
            </a:r>
            <a:r>
              <a:rPr lang="en-US" sz="2400" b="1" strike="noStrike" spc="-1" dirty="0">
                <a:solidFill>
                  <a:srgbClr val="000000"/>
                </a:solidFill>
                <a:latin typeface="Times New Roman"/>
              </a:rPr>
              <a:t>“cv2.findcontours”</a:t>
            </a:r>
            <a:r>
              <a:rPr lang="en-US" sz="2400" b="0" strike="noStrike" spc="-1" dirty="0">
                <a:solidFill>
                  <a:srgbClr val="000000"/>
                </a:solidFill>
                <a:latin typeface="Times New Roman"/>
              </a:rPr>
              <a:t>.</a:t>
            </a:r>
            <a:endParaRPr lang="en-US" sz="2400" b="0" strike="noStrike" spc="-1" dirty="0">
              <a:solidFill>
                <a:srgbClr val="000000"/>
              </a:solidFill>
              <a:latin typeface="Calibri"/>
            </a:endParaRPr>
          </a:p>
          <a:p>
            <a:pPr marL="202320" indent="-201960">
              <a:lnSpc>
                <a:spcPct val="100000"/>
              </a:lnSpc>
              <a:spcBef>
                <a:spcPts val="887"/>
              </a:spcBef>
              <a:spcAft>
                <a:spcPts val="601"/>
              </a:spcAft>
              <a:buClr>
                <a:srgbClr val="000000"/>
              </a:buClr>
              <a:buFont typeface="Arial"/>
              <a:buChar char="•"/>
            </a:pPr>
            <a:r>
              <a:rPr lang="en-US" sz="2400" b="0" strike="noStrike" spc="-1" dirty="0">
                <a:solidFill>
                  <a:srgbClr val="000000"/>
                </a:solidFill>
                <a:latin typeface="Times New Roman"/>
              </a:rPr>
              <a:t>The contour is simply a </a:t>
            </a:r>
            <a:r>
              <a:rPr lang="en-US" sz="2400" b="0" strike="noStrike" spc="-1" dirty="0" err="1">
                <a:solidFill>
                  <a:srgbClr val="000000"/>
                </a:solidFill>
                <a:latin typeface="Times New Roman"/>
              </a:rPr>
              <a:t>NumPy</a:t>
            </a:r>
            <a:r>
              <a:rPr lang="en-US" sz="2400" b="0" strike="noStrike" spc="-1" dirty="0">
                <a:solidFill>
                  <a:srgbClr val="000000"/>
                </a:solidFill>
                <a:latin typeface="Times New Roman"/>
              </a:rPr>
              <a:t> array of (x, y)-coordinates. Therefore, we can leverage the </a:t>
            </a:r>
            <a:r>
              <a:rPr lang="en-US" sz="2400" b="0" strike="noStrike" spc="-1" dirty="0" err="1">
                <a:solidFill>
                  <a:srgbClr val="000000"/>
                </a:solidFill>
                <a:latin typeface="Times New Roman"/>
              </a:rPr>
              <a:t>NumPy</a:t>
            </a:r>
            <a:r>
              <a:rPr lang="en-US" sz="2400" b="0" strike="noStrike" spc="-1" dirty="0">
                <a:solidFill>
                  <a:srgbClr val="000000"/>
                </a:solidFill>
                <a:latin typeface="Times New Roman"/>
              </a:rPr>
              <a:t> functions to find the extreme coordinates. </a:t>
            </a:r>
            <a:endParaRPr lang="en-US" sz="2400" b="0" strike="noStrike" spc="-1" dirty="0">
              <a:solidFill>
                <a:srgbClr val="000000"/>
              </a:solidFill>
              <a:latin typeface="Calibri"/>
            </a:endParaRPr>
          </a:p>
          <a:p>
            <a:pPr>
              <a:lnSpc>
                <a:spcPct val="100000"/>
              </a:lnSpc>
              <a:spcBef>
                <a:spcPts val="887"/>
              </a:spcBef>
              <a:spcAft>
                <a:spcPts val="601"/>
              </a:spcAft>
            </a:pPr>
            <a:endParaRPr lang="en-US" sz="2400" b="0" strike="noStrike" spc="-1" dirty="0">
              <a:solidFill>
                <a:srgbClr val="000000"/>
              </a:solidFill>
              <a:latin typeface="Calibri"/>
            </a:endParaRPr>
          </a:p>
          <a:p>
            <a:pPr>
              <a:lnSpc>
                <a:spcPct val="100000"/>
              </a:lnSpc>
              <a:spcBef>
                <a:spcPts val="887"/>
              </a:spcBef>
              <a:spcAft>
                <a:spcPts val="601"/>
              </a:spcAft>
            </a:pPr>
            <a:endParaRPr lang="en-US" sz="2400" b="0" strike="noStrike" spc="-1" dirty="0">
              <a:solidFill>
                <a:srgbClr val="000000"/>
              </a:solidFill>
              <a:latin typeface="Calibri"/>
            </a:endParaRPr>
          </a:p>
          <a:p>
            <a:pPr>
              <a:lnSpc>
                <a:spcPct val="100000"/>
              </a:lnSpc>
              <a:spcBef>
                <a:spcPts val="887"/>
              </a:spcBef>
              <a:spcAft>
                <a:spcPts val="601"/>
              </a:spcAft>
            </a:pPr>
            <a:endParaRPr lang="en-US" sz="2400" b="0" strike="noStrike" spc="-1" dirty="0">
              <a:solidFill>
                <a:srgbClr val="000000"/>
              </a:solidFill>
              <a:latin typeface="Calibri"/>
            </a:endParaRPr>
          </a:p>
          <a:p>
            <a:endParaRPr lang="en-US" sz="2400" b="0" strike="noStrike" spc="-1" dirty="0">
              <a:solidFill>
                <a:srgbClr val="000000"/>
              </a:solidFill>
              <a:latin typeface="Calibri"/>
            </a:endParaRPr>
          </a:p>
          <a:p>
            <a:endParaRPr lang="en-US" sz="2400" b="0" strike="noStrike" spc="-1" dirty="0">
              <a:solidFill>
                <a:srgbClr val="000000"/>
              </a:solidFill>
              <a:latin typeface="Calibri"/>
            </a:endParaRPr>
          </a:p>
          <a:p>
            <a:pPr>
              <a:lnSpc>
                <a:spcPct val="100000"/>
              </a:lnSpc>
              <a:spcBef>
                <a:spcPts val="887"/>
              </a:spcBef>
              <a:spcAft>
                <a:spcPts val="601"/>
              </a:spcAft>
            </a:pPr>
            <a:endParaRPr lang="en-US" sz="2400" b="0" strike="noStrike" spc="-1" dirty="0">
              <a:solidFill>
                <a:srgbClr val="000000"/>
              </a:solidFill>
              <a:latin typeface="Calibri"/>
            </a:endParaRPr>
          </a:p>
        </p:txBody>
      </p:sp>
      <p:sp>
        <p:nvSpPr>
          <p:cNvPr id="189" name="TextShape 3"/>
          <p:cNvSpPr txBox="1"/>
          <p:nvPr/>
        </p:nvSpPr>
        <p:spPr>
          <a:xfrm>
            <a:off x="742320" y="6356520"/>
            <a:ext cx="2429640" cy="364680"/>
          </a:xfrm>
          <a:prstGeom prst="rect">
            <a:avLst/>
          </a:prstGeom>
          <a:noFill/>
          <a:ln>
            <a:noFill/>
          </a:ln>
        </p:spPr>
        <p:txBody>
          <a:bodyPr anchor="ctr"/>
          <a:lstStyle/>
          <a:p>
            <a:pPr>
              <a:lnSpc>
                <a:spcPct val="100000"/>
              </a:lnSpc>
            </a:pPr>
            <a:fld id="{EB1F1B12-BDD6-4BC7-855A-1975D7768F27}" type="datetime1">
              <a:rPr lang="en-IN" sz="1070" b="0" strike="noStrike" spc="-1">
                <a:solidFill>
                  <a:srgbClr val="8B8B8B"/>
                </a:solidFill>
                <a:latin typeface="Calibri"/>
              </a:rPr>
              <a:t>08-11-2018</a:t>
            </a:fld>
            <a:endParaRPr lang="en-IN" sz="1070" b="0" strike="noStrike" spc="-1">
              <a:latin typeface="Times New Roman"/>
            </a:endParaRPr>
          </a:p>
        </p:txBody>
      </p:sp>
      <p:sp>
        <p:nvSpPr>
          <p:cNvPr id="190" name="TextShape 4"/>
          <p:cNvSpPr txBox="1"/>
          <p:nvPr/>
        </p:nvSpPr>
        <p:spPr>
          <a:xfrm>
            <a:off x="7627320" y="6356520"/>
            <a:ext cx="2429640" cy="364680"/>
          </a:xfrm>
          <a:prstGeom prst="rect">
            <a:avLst/>
          </a:prstGeom>
          <a:noFill/>
          <a:ln>
            <a:noFill/>
          </a:ln>
        </p:spPr>
        <p:txBody>
          <a:bodyPr anchor="ctr"/>
          <a:lstStyle/>
          <a:p>
            <a:pPr algn="r">
              <a:lnSpc>
                <a:spcPct val="100000"/>
              </a:lnSpc>
            </a:pPr>
            <a:fld id="{E571F245-3338-4172-A4BB-1CF0AA3B5A90}" type="slidenum">
              <a:rPr lang="en-IN" sz="1070" b="0" strike="noStrike" spc="-1">
                <a:solidFill>
                  <a:srgbClr val="8B8B8B"/>
                </a:solidFill>
                <a:latin typeface="Calibri"/>
              </a:rPr>
              <a:t>12</a:t>
            </a:fld>
            <a:endParaRPr lang="en-IN" sz="107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extShape 1"/>
          <p:cNvSpPr txBox="1"/>
          <p:nvPr/>
        </p:nvSpPr>
        <p:spPr>
          <a:xfrm>
            <a:off x="5095080" y="0"/>
            <a:ext cx="5704200" cy="685440"/>
          </a:xfrm>
          <a:prstGeom prst="rect">
            <a:avLst/>
          </a:prstGeom>
          <a:noFill/>
          <a:ln>
            <a:noFill/>
          </a:ln>
        </p:spPr>
        <p:txBody>
          <a:bodyPr anchor="ctr">
            <a:normAutofit/>
          </a:bodyPr>
          <a:lstStyle/>
          <a:p>
            <a:pPr>
              <a:lnSpc>
                <a:spcPct val="90000"/>
              </a:lnSpc>
            </a:pPr>
            <a:r>
              <a:rPr lang="en-US" sz="3200" b="1" strike="noStrike" spc="-1">
                <a:solidFill>
                  <a:srgbClr val="000000"/>
                </a:solidFill>
                <a:latin typeface="Calibri Light"/>
              </a:rPr>
              <a:t>        </a:t>
            </a:r>
            <a:r>
              <a:rPr lang="en-US" sz="3200" b="0" strike="noStrike" spc="-1">
                <a:solidFill>
                  <a:srgbClr val="000000"/>
                </a:solidFill>
                <a:latin typeface="Times New Roman"/>
              </a:rPr>
              <a:t>EUCLIDEAN DISTANCE</a:t>
            </a:r>
            <a:endParaRPr lang="en-US" sz="3200" b="0" strike="noStrike" spc="-1">
              <a:solidFill>
                <a:srgbClr val="000000"/>
              </a:solidFill>
              <a:latin typeface="Calibri"/>
            </a:endParaRPr>
          </a:p>
        </p:txBody>
      </p:sp>
      <p:sp>
        <p:nvSpPr>
          <p:cNvPr id="192" name="TextShape 2"/>
          <p:cNvSpPr txBox="1"/>
          <p:nvPr/>
        </p:nvSpPr>
        <p:spPr>
          <a:xfrm>
            <a:off x="370800" y="990720"/>
            <a:ext cx="10058040" cy="5365440"/>
          </a:xfrm>
          <a:prstGeom prst="rect">
            <a:avLst/>
          </a:prstGeom>
          <a:noFill/>
          <a:ln>
            <a:noFill/>
          </a:ln>
        </p:spPr>
        <p:txBody>
          <a:bodyPr>
            <a:normAutofit/>
          </a:bodyPr>
          <a:lstStyle/>
          <a:p>
            <a:pPr marL="202320" indent="-201960">
              <a:lnSpc>
                <a:spcPct val="100000"/>
              </a:lnSpc>
              <a:spcBef>
                <a:spcPts val="887"/>
              </a:spcBef>
              <a:spcAft>
                <a:spcPts val="601"/>
              </a:spcAft>
              <a:buClr>
                <a:srgbClr val="000000"/>
              </a:buClr>
              <a:buFont typeface="Wingdings" charset="2"/>
              <a:buChar char=""/>
            </a:pPr>
            <a:r>
              <a:rPr lang="en-US" sz="2400" b="0" strike="noStrike" spc="-1">
                <a:solidFill>
                  <a:srgbClr val="000000"/>
                </a:solidFill>
                <a:latin typeface="Times New Roman"/>
              </a:rPr>
              <a:t>In mathematics, the Euclidean distance is the ordinary straight-line distance between two points in Euclidean space. </a:t>
            </a:r>
            <a:endParaRPr lang="en-US" sz="2400" b="0" strike="noStrike" spc="-1">
              <a:solidFill>
                <a:srgbClr val="000000"/>
              </a:solidFill>
              <a:latin typeface="Calibri"/>
            </a:endParaRPr>
          </a:p>
          <a:p>
            <a:pPr marL="202320" indent="-201960">
              <a:lnSpc>
                <a:spcPct val="100000"/>
              </a:lnSpc>
              <a:spcBef>
                <a:spcPts val="887"/>
              </a:spcBef>
              <a:spcAft>
                <a:spcPts val="601"/>
              </a:spcAft>
              <a:buClr>
                <a:srgbClr val="000000"/>
              </a:buClr>
              <a:buFont typeface="Wingdings" charset="2"/>
              <a:buChar char=""/>
            </a:pPr>
            <a:r>
              <a:rPr lang="en-US" sz="2400" b="0" strike="noStrike" spc="-1">
                <a:solidFill>
                  <a:srgbClr val="000000"/>
                </a:solidFill>
                <a:latin typeface="Times New Roman"/>
              </a:rPr>
              <a:t>In Cartesian coordinates if p = (p1, p2...)  and q= (q1, q2...)  are points in Euclidian space then distance from p to q or from q to  p is given by the Pythagorean formula as follows </a:t>
            </a:r>
            <a:endParaRPr lang="en-US" sz="2400" b="0" strike="noStrike" spc="-1">
              <a:solidFill>
                <a:srgbClr val="000000"/>
              </a:solidFill>
              <a:latin typeface="Calibri"/>
            </a:endParaRPr>
          </a:p>
          <a:p>
            <a:pPr>
              <a:lnSpc>
                <a:spcPct val="100000"/>
              </a:lnSpc>
              <a:spcBef>
                <a:spcPts val="887"/>
              </a:spcBef>
              <a:spcAft>
                <a:spcPts val="601"/>
              </a:spcAft>
            </a:pPr>
            <a:endParaRPr lang="en-US" sz="2400" b="0" strike="noStrike" spc="-1">
              <a:solidFill>
                <a:srgbClr val="000000"/>
              </a:solidFill>
              <a:latin typeface="Calibri"/>
            </a:endParaRPr>
          </a:p>
          <a:p>
            <a:pPr>
              <a:lnSpc>
                <a:spcPct val="100000"/>
              </a:lnSpc>
              <a:spcBef>
                <a:spcPts val="887"/>
              </a:spcBef>
              <a:spcAft>
                <a:spcPts val="601"/>
              </a:spcAft>
            </a:pPr>
            <a:endParaRPr lang="en-US" sz="2400" b="0" strike="noStrike" spc="-1">
              <a:solidFill>
                <a:srgbClr val="000000"/>
              </a:solidFill>
              <a:latin typeface="Calibri"/>
            </a:endParaRPr>
          </a:p>
          <a:p>
            <a:pPr>
              <a:lnSpc>
                <a:spcPct val="100000"/>
              </a:lnSpc>
              <a:spcBef>
                <a:spcPts val="887"/>
              </a:spcBef>
              <a:spcAft>
                <a:spcPts val="601"/>
              </a:spcAft>
            </a:pPr>
            <a:endParaRPr lang="en-US" sz="2400" b="0" strike="noStrike" spc="-1">
              <a:solidFill>
                <a:srgbClr val="000000"/>
              </a:solidFill>
              <a:latin typeface="Calibri"/>
            </a:endParaRPr>
          </a:p>
          <a:p>
            <a:pPr marL="202320" indent="-201960">
              <a:lnSpc>
                <a:spcPct val="100000"/>
              </a:lnSpc>
              <a:spcBef>
                <a:spcPts val="887"/>
              </a:spcBef>
              <a:spcAft>
                <a:spcPts val="601"/>
              </a:spcAft>
              <a:buClr>
                <a:srgbClr val="000000"/>
              </a:buClr>
              <a:buFont typeface="Wingdings" charset="2"/>
              <a:buChar char=""/>
            </a:pPr>
            <a:r>
              <a:rPr lang="en-US" sz="2400" b="0" strike="noStrike" spc="-1">
                <a:solidFill>
                  <a:srgbClr val="000000"/>
                </a:solidFill>
                <a:latin typeface="Times New Roman"/>
              </a:rPr>
              <a:t>By using Euclidian distance formula, we would be able to get the coordinates of the extreme points. Which would be considered as the distance between those extreme points. </a:t>
            </a:r>
            <a:endParaRPr lang="en-US" sz="2400" b="0" strike="noStrike" spc="-1">
              <a:solidFill>
                <a:srgbClr val="000000"/>
              </a:solidFill>
              <a:latin typeface="Calibri"/>
            </a:endParaRPr>
          </a:p>
          <a:p>
            <a:pPr>
              <a:lnSpc>
                <a:spcPct val="100000"/>
              </a:lnSpc>
              <a:spcBef>
                <a:spcPts val="887"/>
              </a:spcBef>
              <a:spcAft>
                <a:spcPts val="601"/>
              </a:spcAft>
            </a:pPr>
            <a:endParaRPr lang="en-US" sz="2400" b="0" strike="noStrike" spc="-1">
              <a:solidFill>
                <a:srgbClr val="000000"/>
              </a:solidFill>
              <a:latin typeface="Calibri"/>
            </a:endParaRPr>
          </a:p>
        </p:txBody>
      </p:sp>
      <p:sp>
        <p:nvSpPr>
          <p:cNvPr id="193" name="TextShape 3"/>
          <p:cNvSpPr txBox="1"/>
          <p:nvPr/>
        </p:nvSpPr>
        <p:spPr>
          <a:xfrm>
            <a:off x="742320" y="6356520"/>
            <a:ext cx="2429640" cy="364680"/>
          </a:xfrm>
          <a:prstGeom prst="rect">
            <a:avLst/>
          </a:prstGeom>
          <a:noFill/>
          <a:ln>
            <a:noFill/>
          </a:ln>
        </p:spPr>
        <p:txBody>
          <a:bodyPr anchor="ctr"/>
          <a:lstStyle/>
          <a:p>
            <a:pPr>
              <a:lnSpc>
                <a:spcPct val="100000"/>
              </a:lnSpc>
            </a:pPr>
            <a:fld id="{F89D54D0-C7FF-419A-A55D-567D61762858}" type="datetime1">
              <a:rPr lang="en-IN" sz="1070" b="0" strike="noStrike" spc="-1">
                <a:solidFill>
                  <a:srgbClr val="8B8B8B"/>
                </a:solidFill>
                <a:latin typeface="Calibri"/>
              </a:rPr>
              <a:t>08-11-2018</a:t>
            </a:fld>
            <a:endParaRPr lang="en-IN" sz="1070" b="0" strike="noStrike" spc="-1">
              <a:latin typeface="Times New Roman"/>
            </a:endParaRPr>
          </a:p>
        </p:txBody>
      </p:sp>
      <p:sp>
        <p:nvSpPr>
          <p:cNvPr id="194" name="TextShape 4"/>
          <p:cNvSpPr txBox="1"/>
          <p:nvPr/>
        </p:nvSpPr>
        <p:spPr>
          <a:xfrm>
            <a:off x="7627320" y="6356520"/>
            <a:ext cx="2429640" cy="364680"/>
          </a:xfrm>
          <a:prstGeom prst="rect">
            <a:avLst/>
          </a:prstGeom>
          <a:noFill/>
          <a:ln>
            <a:noFill/>
          </a:ln>
        </p:spPr>
        <p:txBody>
          <a:bodyPr anchor="ctr"/>
          <a:lstStyle/>
          <a:p>
            <a:pPr algn="r">
              <a:lnSpc>
                <a:spcPct val="100000"/>
              </a:lnSpc>
            </a:pPr>
            <a:fld id="{6EC3967E-154D-4884-9FE8-11FA407EF749}" type="slidenum">
              <a:rPr lang="en-IN" sz="1070" b="0" strike="noStrike" spc="-1">
                <a:solidFill>
                  <a:srgbClr val="8B8B8B"/>
                </a:solidFill>
                <a:latin typeface="Calibri"/>
              </a:rPr>
              <a:t>13</a:t>
            </a:fld>
            <a:endParaRPr lang="en-IN" sz="1070" b="0" strike="noStrike" spc="-1">
              <a:latin typeface="Times New Roman"/>
            </a:endParaRPr>
          </a:p>
        </p:txBody>
      </p:sp>
      <p:pic>
        <p:nvPicPr>
          <p:cNvPr id="195" name="picture"/>
          <p:cNvPicPr/>
          <p:nvPr/>
        </p:nvPicPr>
        <p:blipFill>
          <a:blip r:embed="rId2"/>
          <a:stretch/>
        </p:blipFill>
        <p:spPr>
          <a:xfrm>
            <a:off x="2217240" y="3276720"/>
            <a:ext cx="5697000" cy="14094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TextShape 1"/>
          <p:cNvSpPr txBox="1"/>
          <p:nvPr/>
        </p:nvSpPr>
        <p:spPr>
          <a:xfrm>
            <a:off x="4866480" y="0"/>
            <a:ext cx="5932800" cy="685440"/>
          </a:xfrm>
          <a:prstGeom prst="rect">
            <a:avLst/>
          </a:prstGeom>
          <a:noFill/>
          <a:ln>
            <a:noFill/>
          </a:ln>
        </p:spPr>
        <p:txBody>
          <a:bodyPr anchor="ctr">
            <a:normAutofit fontScale="25000" lnSpcReduction="20000"/>
          </a:bodyPr>
          <a:lstStyle/>
          <a:p>
            <a:pPr>
              <a:lnSpc>
                <a:spcPct val="90000"/>
              </a:lnSpc>
            </a:pPr>
            <a:r>
              <a:rPr dirty="0"/>
              <a:t/>
            </a:r>
            <a:br>
              <a:rPr dirty="0"/>
            </a:br>
            <a:r>
              <a:rPr lang="en-US" sz="12800" b="0" strike="noStrike" spc="-1" dirty="0">
                <a:solidFill>
                  <a:srgbClr val="000000"/>
                </a:solidFill>
                <a:latin typeface="Times New Roman" panose="02020603050405020304" pitchFamily="18" charset="0"/>
                <a:cs typeface="Times New Roman" panose="02020603050405020304" pitchFamily="18" charset="0"/>
              </a:rPr>
              <a:t>             </a:t>
            </a:r>
            <a:endParaRPr lang="en-US" sz="12800" b="0" strike="noStrike" spc="-1" dirty="0" smtClean="0">
              <a:solidFill>
                <a:srgbClr val="000000"/>
              </a:solidFill>
              <a:latin typeface="Times New Roman" panose="02020603050405020304" pitchFamily="18" charset="0"/>
              <a:cs typeface="Times New Roman" panose="02020603050405020304" pitchFamily="18" charset="0"/>
            </a:endParaRPr>
          </a:p>
          <a:p>
            <a:pPr>
              <a:lnSpc>
                <a:spcPct val="90000"/>
              </a:lnSpc>
            </a:pPr>
            <a:r>
              <a:rPr lang="en-US" sz="12800" spc="-1" dirty="0">
                <a:solidFill>
                  <a:srgbClr val="000000"/>
                </a:solidFill>
                <a:latin typeface="Times New Roman" panose="02020603050405020304" pitchFamily="18" charset="0"/>
                <a:cs typeface="Times New Roman" panose="02020603050405020304" pitchFamily="18" charset="0"/>
              </a:rPr>
              <a:t> </a:t>
            </a:r>
            <a:r>
              <a:rPr lang="en-US" sz="12800" spc="-1" dirty="0" smtClean="0">
                <a:solidFill>
                  <a:srgbClr val="000000"/>
                </a:solidFill>
                <a:latin typeface="Times New Roman" panose="02020603050405020304" pitchFamily="18" charset="0"/>
                <a:cs typeface="Times New Roman" panose="02020603050405020304" pitchFamily="18" charset="0"/>
              </a:rPr>
              <a:t>               </a:t>
            </a:r>
            <a:r>
              <a:rPr lang="en-US" sz="12800" b="0" strike="noStrike" spc="-1" dirty="0" smtClean="0">
                <a:solidFill>
                  <a:srgbClr val="000000"/>
                </a:solidFill>
                <a:latin typeface="Times New Roman" panose="02020603050405020304" pitchFamily="18" charset="0"/>
                <a:cs typeface="Times New Roman" panose="02020603050405020304" pitchFamily="18" charset="0"/>
              </a:rPr>
              <a:t>  </a:t>
            </a:r>
            <a:r>
              <a:rPr lang="en-US" sz="12800" b="0" strike="noStrike" spc="-1" dirty="0">
                <a:solidFill>
                  <a:srgbClr val="000000"/>
                </a:solidFill>
                <a:latin typeface="Times New Roman" panose="02020603050405020304" pitchFamily="18" charset="0"/>
                <a:cs typeface="Times New Roman" panose="02020603050405020304" pitchFamily="18" charset="0"/>
              </a:rPr>
              <a:t>BLOCK DIAGRAM </a:t>
            </a:r>
            <a:r>
              <a:rPr sz="12800" dirty="0">
                <a:latin typeface="Times New Roman" panose="02020603050405020304" pitchFamily="18" charset="0"/>
                <a:cs typeface="Times New Roman" panose="02020603050405020304" pitchFamily="18" charset="0"/>
              </a:rPr>
              <a:t/>
            </a:r>
            <a:br>
              <a:rPr sz="12800" dirty="0">
                <a:latin typeface="Times New Roman" panose="02020603050405020304" pitchFamily="18" charset="0"/>
                <a:cs typeface="Times New Roman" panose="02020603050405020304" pitchFamily="18" charset="0"/>
              </a:rPr>
            </a:br>
            <a:endParaRPr lang="en-US" sz="128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197" name="Content Placeholder 24"/>
          <p:cNvPicPr/>
          <p:nvPr/>
        </p:nvPicPr>
        <p:blipFill>
          <a:blip r:embed="rId2"/>
          <a:stretch/>
        </p:blipFill>
        <p:spPr>
          <a:xfrm>
            <a:off x="742320" y="1066680"/>
            <a:ext cx="9314280" cy="5289120"/>
          </a:xfrm>
          <a:prstGeom prst="rect">
            <a:avLst/>
          </a:prstGeom>
          <a:ln>
            <a:noFill/>
          </a:ln>
        </p:spPr>
      </p:pic>
      <p:sp>
        <p:nvSpPr>
          <p:cNvPr id="198" name="TextShape 2"/>
          <p:cNvSpPr txBox="1"/>
          <p:nvPr/>
        </p:nvSpPr>
        <p:spPr>
          <a:xfrm>
            <a:off x="742320" y="6356520"/>
            <a:ext cx="2429640" cy="364680"/>
          </a:xfrm>
          <a:prstGeom prst="rect">
            <a:avLst/>
          </a:prstGeom>
          <a:noFill/>
          <a:ln>
            <a:noFill/>
          </a:ln>
        </p:spPr>
        <p:txBody>
          <a:bodyPr anchor="ctr"/>
          <a:lstStyle/>
          <a:p>
            <a:pPr>
              <a:lnSpc>
                <a:spcPct val="100000"/>
              </a:lnSpc>
            </a:pPr>
            <a:fld id="{9046E288-0217-47F9-884A-1E18B271647B}" type="datetime1">
              <a:rPr lang="en-IN" sz="1070" b="0" strike="noStrike" spc="-1">
                <a:solidFill>
                  <a:srgbClr val="8B8B8B"/>
                </a:solidFill>
                <a:latin typeface="Calibri"/>
              </a:rPr>
              <a:t>08-11-2018</a:t>
            </a:fld>
            <a:endParaRPr lang="en-IN" sz="1070" b="0" strike="noStrike" spc="-1">
              <a:latin typeface="Times New Roman"/>
            </a:endParaRPr>
          </a:p>
        </p:txBody>
      </p:sp>
      <p:sp>
        <p:nvSpPr>
          <p:cNvPr id="199" name="TextShape 3"/>
          <p:cNvSpPr txBox="1"/>
          <p:nvPr/>
        </p:nvSpPr>
        <p:spPr>
          <a:xfrm>
            <a:off x="7627320" y="6356520"/>
            <a:ext cx="2429640" cy="364680"/>
          </a:xfrm>
          <a:prstGeom prst="rect">
            <a:avLst/>
          </a:prstGeom>
          <a:noFill/>
          <a:ln>
            <a:noFill/>
          </a:ln>
        </p:spPr>
        <p:txBody>
          <a:bodyPr anchor="ctr"/>
          <a:lstStyle/>
          <a:p>
            <a:pPr algn="r">
              <a:lnSpc>
                <a:spcPct val="100000"/>
              </a:lnSpc>
            </a:pPr>
            <a:fld id="{28B557B8-C7E3-4968-A9F6-F5880E676A97}" type="slidenum">
              <a:rPr lang="en-IN" sz="1070" b="0" strike="noStrike" spc="-1">
                <a:solidFill>
                  <a:srgbClr val="8B8B8B"/>
                </a:solidFill>
                <a:latin typeface="Calibri"/>
              </a:rPr>
              <a:t>14</a:t>
            </a:fld>
            <a:endParaRPr lang="en-IN" sz="107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extShape 1"/>
          <p:cNvSpPr txBox="1"/>
          <p:nvPr/>
        </p:nvSpPr>
        <p:spPr>
          <a:xfrm>
            <a:off x="5018760" y="0"/>
            <a:ext cx="5780520" cy="685440"/>
          </a:xfrm>
          <a:prstGeom prst="rect">
            <a:avLst/>
          </a:prstGeom>
          <a:noFill/>
          <a:ln>
            <a:noFill/>
          </a:ln>
        </p:spPr>
        <p:txBody>
          <a:bodyPr anchor="ctr">
            <a:normAutofit/>
          </a:bodyPr>
          <a:lstStyle/>
          <a:p>
            <a:pPr>
              <a:lnSpc>
                <a:spcPct val="90000"/>
              </a:lnSpc>
            </a:pPr>
            <a:r>
              <a:rPr lang="en-US" sz="3200" b="0" strike="noStrike" spc="-1">
                <a:solidFill>
                  <a:srgbClr val="000000"/>
                </a:solidFill>
                <a:latin typeface="Times New Roman"/>
              </a:rPr>
              <a:t>                         FLOWCHART</a:t>
            </a:r>
            <a:endParaRPr lang="en-US" sz="3200" b="0" strike="noStrike" spc="-1">
              <a:solidFill>
                <a:srgbClr val="000000"/>
              </a:solidFill>
              <a:latin typeface="Calibri"/>
            </a:endParaRPr>
          </a:p>
        </p:txBody>
      </p:sp>
      <p:pic>
        <p:nvPicPr>
          <p:cNvPr id="201" name="Content Placeholder 9"/>
          <p:cNvPicPr/>
          <p:nvPr/>
        </p:nvPicPr>
        <p:blipFill>
          <a:blip r:embed="rId2"/>
          <a:stretch/>
        </p:blipFill>
        <p:spPr>
          <a:xfrm>
            <a:off x="1957320" y="852120"/>
            <a:ext cx="6095520" cy="5517720"/>
          </a:xfrm>
          <a:prstGeom prst="rect">
            <a:avLst/>
          </a:prstGeom>
          <a:ln>
            <a:noFill/>
          </a:ln>
        </p:spPr>
      </p:pic>
      <p:sp>
        <p:nvSpPr>
          <p:cNvPr id="202" name="TextShape 2"/>
          <p:cNvSpPr txBox="1"/>
          <p:nvPr/>
        </p:nvSpPr>
        <p:spPr>
          <a:xfrm>
            <a:off x="742320" y="6356520"/>
            <a:ext cx="2429640" cy="364680"/>
          </a:xfrm>
          <a:prstGeom prst="rect">
            <a:avLst/>
          </a:prstGeom>
          <a:noFill/>
          <a:ln>
            <a:noFill/>
          </a:ln>
        </p:spPr>
        <p:txBody>
          <a:bodyPr anchor="ctr"/>
          <a:lstStyle/>
          <a:p>
            <a:pPr>
              <a:lnSpc>
                <a:spcPct val="100000"/>
              </a:lnSpc>
            </a:pPr>
            <a:fld id="{90E7CA8A-DDEE-463D-8089-6894EE738A7F}" type="datetime1">
              <a:rPr lang="en-IN" sz="1070" b="0" strike="noStrike" spc="-1">
                <a:solidFill>
                  <a:srgbClr val="8B8B8B"/>
                </a:solidFill>
                <a:latin typeface="Calibri"/>
              </a:rPr>
              <a:t>08-11-2018</a:t>
            </a:fld>
            <a:endParaRPr lang="en-IN" sz="1070" b="0" strike="noStrike" spc="-1">
              <a:latin typeface="Times New Roman"/>
            </a:endParaRPr>
          </a:p>
        </p:txBody>
      </p:sp>
      <p:sp>
        <p:nvSpPr>
          <p:cNvPr id="203" name="TextShape 3"/>
          <p:cNvSpPr txBox="1"/>
          <p:nvPr/>
        </p:nvSpPr>
        <p:spPr>
          <a:xfrm>
            <a:off x="7627320" y="6356520"/>
            <a:ext cx="2429640" cy="364680"/>
          </a:xfrm>
          <a:prstGeom prst="rect">
            <a:avLst/>
          </a:prstGeom>
          <a:noFill/>
          <a:ln>
            <a:noFill/>
          </a:ln>
        </p:spPr>
        <p:txBody>
          <a:bodyPr anchor="ctr"/>
          <a:lstStyle/>
          <a:p>
            <a:pPr algn="r">
              <a:lnSpc>
                <a:spcPct val="100000"/>
              </a:lnSpc>
            </a:pPr>
            <a:fld id="{A4DA7DF8-9E43-4444-AE97-333521F764C6}" type="slidenum">
              <a:rPr lang="en-IN" sz="1070" b="0" strike="noStrike" spc="-1">
                <a:solidFill>
                  <a:srgbClr val="8B8B8B"/>
                </a:solidFill>
                <a:latin typeface="Calibri"/>
              </a:rPr>
              <a:t>15</a:t>
            </a:fld>
            <a:endParaRPr lang="en-IN" sz="107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1"/>
          <p:cNvSpPr txBox="1"/>
          <p:nvPr/>
        </p:nvSpPr>
        <p:spPr>
          <a:xfrm>
            <a:off x="4104360" y="0"/>
            <a:ext cx="6694920" cy="685440"/>
          </a:xfrm>
          <a:prstGeom prst="rect">
            <a:avLst/>
          </a:prstGeom>
          <a:noFill/>
          <a:ln>
            <a:noFill/>
          </a:ln>
        </p:spPr>
        <p:txBody>
          <a:bodyPr anchor="ctr">
            <a:normAutofit fontScale="25000" lnSpcReduction="20000"/>
          </a:bodyPr>
          <a:lstStyle/>
          <a:p>
            <a:pPr>
              <a:lnSpc>
                <a:spcPct val="90000"/>
              </a:lnSpc>
            </a:pPr>
            <a:r>
              <a:rPr dirty="0"/>
              <a:t/>
            </a:r>
            <a:br>
              <a:rPr dirty="0"/>
            </a:br>
            <a:r>
              <a:rPr lang="en-US" sz="12800" b="0" strike="noStrike" spc="-1" dirty="0">
                <a:solidFill>
                  <a:srgbClr val="000000"/>
                </a:solidFill>
                <a:latin typeface="Times New Roman" panose="02020603050405020304" pitchFamily="18" charset="0"/>
                <a:cs typeface="Times New Roman" panose="02020603050405020304" pitchFamily="18" charset="0"/>
              </a:rPr>
              <a:t>                                 </a:t>
            </a:r>
            <a:endParaRPr lang="en-US" sz="12800" b="0" strike="noStrike" spc="-1" dirty="0" smtClean="0">
              <a:solidFill>
                <a:srgbClr val="000000"/>
              </a:solidFill>
              <a:latin typeface="Times New Roman" panose="02020603050405020304" pitchFamily="18" charset="0"/>
              <a:cs typeface="Times New Roman" panose="02020603050405020304" pitchFamily="18" charset="0"/>
            </a:endParaRPr>
          </a:p>
          <a:p>
            <a:pPr>
              <a:lnSpc>
                <a:spcPct val="90000"/>
              </a:lnSpc>
            </a:pPr>
            <a:r>
              <a:rPr lang="en-US" sz="12800" spc="-1" dirty="0">
                <a:solidFill>
                  <a:srgbClr val="000000"/>
                </a:solidFill>
                <a:latin typeface="Times New Roman" panose="02020603050405020304" pitchFamily="18" charset="0"/>
                <a:cs typeface="Times New Roman" panose="02020603050405020304" pitchFamily="18" charset="0"/>
              </a:rPr>
              <a:t> </a:t>
            </a:r>
            <a:r>
              <a:rPr lang="en-US" sz="12800" spc="-1" dirty="0" smtClean="0">
                <a:solidFill>
                  <a:srgbClr val="000000"/>
                </a:solidFill>
                <a:latin typeface="Times New Roman" panose="02020603050405020304" pitchFamily="18" charset="0"/>
                <a:cs typeface="Times New Roman" panose="02020603050405020304" pitchFamily="18" charset="0"/>
              </a:rPr>
              <a:t>                                    </a:t>
            </a:r>
            <a:r>
              <a:rPr lang="en-US" sz="12800" b="0" strike="noStrike" spc="-1" dirty="0" smtClean="0">
                <a:solidFill>
                  <a:srgbClr val="000000"/>
                </a:solidFill>
                <a:latin typeface="Times New Roman" panose="02020603050405020304" pitchFamily="18" charset="0"/>
                <a:cs typeface="Times New Roman" panose="02020603050405020304" pitchFamily="18" charset="0"/>
              </a:rPr>
              <a:t>  </a:t>
            </a:r>
            <a:r>
              <a:rPr lang="en-US" sz="12800" b="0" strike="noStrike" spc="-1" dirty="0">
                <a:solidFill>
                  <a:srgbClr val="000000"/>
                </a:solidFill>
                <a:latin typeface="Times New Roman" panose="02020603050405020304" pitchFamily="18" charset="0"/>
                <a:cs typeface="Times New Roman" panose="02020603050405020304" pitchFamily="18" charset="0"/>
              </a:rPr>
              <a:t>RESULTS</a:t>
            </a:r>
            <a:r>
              <a:rPr sz="12800" dirty="0">
                <a:latin typeface="Times New Roman" panose="02020603050405020304" pitchFamily="18" charset="0"/>
                <a:cs typeface="Times New Roman" panose="02020603050405020304" pitchFamily="18" charset="0"/>
              </a:rPr>
              <a:t/>
            </a:r>
            <a:br>
              <a:rPr sz="12800" dirty="0">
                <a:latin typeface="Times New Roman" panose="02020603050405020304" pitchFamily="18" charset="0"/>
                <a:cs typeface="Times New Roman" panose="02020603050405020304" pitchFamily="18" charset="0"/>
              </a:rPr>
            </a:br>
            <a:endParaRPr lang="en-US" sz="12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205" name="TextShape 2"/>
          <p:cNvSpPr txBox="1"/>
          <p:nvPr/>
        </p:nvSpPr>
        <p:spPr>
          <a:xfrm>
            <a:off x="742320" y="6356520"/>
            <a:ext cx="2429640" cy="364680"/>
          </a:xfrm>
          <a:prstGeom prst="rect">
            <a:avLst/>
          </a:prstGeom>
          <a:noFill/>
          <a:ln>
            <a:noFill/>
          </a:ln>
        </p:spPr>
        <p:txBody>
          <a:bodyPr anchor="ctr"/>
          <a:lstStyle/>
          <a:p>
            <a:pPr>
              <a:lnSpc>
                <a:spcPct val="100000"/>
              </a:lnSpc>
            </a:pPr>
            <a:fld id="{CFDC89B2-619A-4F75-95EA-864D99F68BBB}" type="datetime1">
              <a:rPr lang="en-IN" sz="1070" b="0" strike="noStrike" spc="-1">
                <a:solidFill>
                  <a:srgbClr val="8B8B8B"/>
                </a:solidFill>
                <a:latin typeface="Calibri"/>
              </a:rPr>
              <a:t>08-11-2018</a:t>
            </a:fld>
            <a:endParaRPr lang="en-IN" sz="1070" b="0" strike="noStrike" spc="-1">
              <a:latin typeface="Times New Roman"/>
            </a:endParaRPr>
          </a:p>
        </p:txBody>
      </p:sp>
      <p:sp>
        <p:nvSpPr>
          <p:cNvPr id="206" name="TextShape 3"/>
          <p:cNvSpPr txBox="1"/>
          <p:nvPr/>
        </p:nvSpPr>
        <p:spPr>
          <a:xfrm>
            <a:off x="7627320" y="6356520"/>
            <a:ext cx="2429640" cy="364680"/>
          </a:xfrm>
          <a:prstGeom prst="rect">
            <a:avLst/>
          </a:prstGeom>
          <a:noFill/>
          <a:ln>
            <a:noFill/>
          </a:ln>
        </p:spPr>
        <p:txBody>
          <a:bodyPr anchor="ctr"/>
          <a:lstStyle/>
          <a:p>
            <a:pPr algn="r">
              <a:lnSpc>
                <a:spcPct val="100000"/>
              </a:lnSpc>
            </a:pPr>
            <a:fld id="{A075D208-3C7B-40DA-9BD1-17849C7FA159}" type="slidenum">
              <a:rPr lang="en-IN" sz="1070" b="0" strike="noStrike" spc="-1">
                <a:solidFill>
                  <a:srgbClr val="8B8B8B"/>
                </a:solidFill>
                <a:latin typeface="Calibri"/>
              </a:rPr>
              <a:t>16</a:t>
            </a:fld>
            <a:endParaRPr lang="en-IN" sz="1070" b="0" strike="noStrike" spc="-1">
              <a:latin typeface="Times New Roman"/>
            </a:endParaRPr>
          </a:p>
        </p:txBody>
      </p:sp>
      <p:pic>
        <p:nvPicPr>
          <p:cNvPr id="207" name="Content Placeholder 6"/>
          <p:cNvPicPr/>
          <p:nvPr/>
        </p:nvPicPr>
        <p:blipFill>
          <a:blip r:embed="rId2"/>
          <a:stretch/>
        </p:blipFill>
        <p:spPr>
          <a:xfrm>
            <a:off x="183764" y="1122218"/>
            <a:ext cx="10438920" cy="4807167"/>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TextShape 1"/>
          <p:cNvSpPr txBox="1"/>
          <p:nvPr/>
        </p:nvSpPr>
        <p:spPr>
          <a:xfrm>
            <a:off x="4714200" y="0"/>
            <a:ext cx="6085440" cy="685440"/>
          </a:xfrm>
          <a:prstGeom prst="rect">
            <a:avLst/>
          </a:prstGeom>
          <a:noFill/>
          <a:ln>
            <a:noFill/>
          </a:ln>
        </p:spPr>
        <p:txBody>
          <a:bodyPr anchor="ctr"/>
          <a:lstStyle/>
          <a:p>
            <a:pPr>
              <a:lnSpc>
                <a:spcPct val="90000"/>
              </a:lnSpc>
            </a:pPr>
            <a:r>
              <a:rPr lang="en-US" sz="3200" b="0" strike="noStrike" spc="-1">
                <a:solidFill>
                  <a:srgbClr val="000000"/>
                </a:solidFill>
                <a:latin typeface="Times New Roman"/>
              </a:rPr>
              <a:t>                                  RESULTS </a:t>
            </a:r>
            <a:r>
              <a:rPr lang="en-US" sz="3900" b="0" strike="noStrike" spc="-1">
                <a:solidFill>
                  <a:srgbClr val="000000"/>
                </a:solidFill>
                <a:latin typeface="Calibri Light"/>
              </a:rPr>
              <a:t>   </a:t>
            </a:r>
            <a:endParaRPr lang="en-US" sz="3900" b="0" strike="noStrike" spc="-1">
              <a:solidFill>
                <a:srgbClr val="000000"/>
              </a:solidFill>
              <a:latin typeface="Calibri"/>
            </a:endParaRPr>
          </a:p>
        </p:txBody>
      </p:sp>
      <p:sp>
        <p:nvSpPr>
          <p:cNvPr id="209" name="TextShape 2"/>
          <p:cNvSpPr txBox="1"/>
          <p:nvPr/>
        </p:nvSpPr>
        <p:spPr>
          <a:xfrm>
            <a:off x="742320" y="6356520"/>
            <a:ext cx="2429640" cy="364680"/>
          </a:xfrm>
          <a:prstGeom prst="rect">
            <a:avLst/>
          </a:prstGeom>
          <a:noFill/>
          <a:ln>
            <a:noFill/>
          </a:ln>
        </p:spPr>
        <p:txBody>
          <a:bodyPr anchor="ctr"/>
          <a:lstStyle/>
          <a:p>
            <a:pPr>
              <a:lnSpc>
                <a:spcPct val="100000"/>
              </a:lnSpc>
            </a:pPr>
            <a:fld id="{D39F89B2-F2A3-402F-89C3-6C345CEA5453}" type="datetime1">
              <a:rPr lang="en-IN" sz="1070" b="0" strike="noStrike" spc="-1">
                <a:solidFill>
                  <a:srgbClr val="8B8B8B"/>
                </a:solidFill>
                <a:latin typeface="Calibri"/>
              </a:rPr>
              <a:t>08-11-2018</a:t>
            </a:fld>
            <a:endParaRPr lang="en-IN" sz="1070" b="0" strike="noStrike" spc="-1">
              <a:latin typeface="Times New Roman"/>
            </a:endParaRPr>
          </a:p>
        </p:txBody>
      </p:sp>
      <p:sp>
        <p:nvSpPr>
          <p:cNvPr id="210" name="TextShape 3"/>
          <p:cNvSpPr txBox="1"/>
          <p:nvPr/>
        </p:nvSpPr>
        <p:spPr>
          <a:xfrm>
            <a:off x="7627320" y="6356520"/>
            <a:ext cx="2429640" cy="364680"/>
          </a:xfrm>
          <a:prstGeom prst="rect">
            <a:avLst/>
          </a:prstGeom>
          <a:noFill/>
          <a:ln>
            <a:noFill/>
          </a:ln>
        </p:spPr>
        <p:txBody>
          <a:bodyPr anchor="ctr"/>
          <a:lstStyle/>
          <a:p>
            <a:pPr algn="r">
              <a:lnSpc>
                <a:spcPct val="100000"/>
              </a:lnSpc>
            </a:pPr>
            <a:fld id="{C143F032-439A-4C59-AD54-CB1D50D9CF92}" type="slidenum">
              <a:rPr lang="en-IN" sz="1070" b="0" strike="noStrike" spc="-1">
                <a:solidFill>
                  <a:srgbClr val="8B8B8B"/>
                </a:solidFill>
                <a:latin typeface="Calibri"/>
              </a:rPr>
              <a:t>17</a:t>
            </a:fld>
            <a:endParaRPr lang="en-IN" sz="1070" b="0" strike="noStrike" spc="-1">
              <a:latin typeface="Times New Roman"/>
            </a:endParaRPr>
          </a:p>
        </p:txBody>
      </p:sp>
      <p:pic>
        <p:nvPicPr>
          <p:cNvPr id="211" name="Content Placeholder 5"/>
          <p:cNvPicPr/>
          <p:nvPr/>
        </p:nvPicPr>
        <p:blipFill>
          <a:blip r:embed="rId2"/>
          <a:stretch/>
        </p:blipFill>
        <p:spPr>
          <a:xfrm>
            <a:off x="523080" y="990720"/>
            <a:ext cx="9829440" cy="53654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Shape 1"/>
          <p:cNvSpPr txBox="1"/>
          <p:nvPr/>
        </p:nvSpPr>
        <p:spPr>
          <a:xfrm>
            <a:off x="5475960" y="0"/>
            <a:ext cx="5323320" cy="685440"/>
          </a:xfrm>
          <a:prstGeom prst="rect">
            <a:avLst/>
          </a:prstGeom>
          <a:noFill/>
          <a:ln>
            <a:noFill/>
          </a:ln>
        </p:spPr>
        <p:txBody>
          <a:bodyPr anchor="ctr">
            <a:normAutofit fontScale="25000" lnSpcReduction="20000"/>
          </a:bodyPr>
          <a:lstStyle/>
          <a:p>
            <a:pPr>
              <a:lnSpc>
                <a:spcPct val="90000"/>
              </a:lnSpc>
            </a:pPr>
            <a:r>
              <a:rPr dirty="0"/>
              <a:t/>
            </a:r>
            <a:br>
              <a:rPr dirty="0"/>
            </a:br>
            <a:r>
              <a:rPr lang="en-US" sz="12800" b="0" strike="noStrike" spc="-1" dirty="0">
                <a:solidFill>
                  <a:srgbClr val="000000"/>
                </a:solidFill>
                <a:latin typeface="Times New Roman" panose="02020603050405020304" pitchFamily="18" charset="0"/>
                <a:cs typeface="Times New Roman" panose="02020603050405020304" pitchFamily="18" charset="0"/>
              </a:rPr>
              <a:t>                  </a:t>
            </a:r>
            <a:endParaRPr lang="en-US" sz="12800" b="0" strike="noStrike" spc="-1" dirty="0" smtClean="0">
              <a:solidFill>
                <a:srgbClr val="000000"/>
              </a:solidFill>
              <a:latin typeface="Times New Roman" panose="02020603050405020304" pitchFamily="18" charset="0"/>
              <a:cs typeface="Times New Roman" panose="02020603050405020304" pitchFamily="18" charset="0"/>
            </a:endParaRPr>
          </a:p>
          <a:p>
            <a:pPr>
              <a:lnSpc>
                <a:spcPct val="90000"/>
              </a:lnSpc>
            </a:pPr>
            <a:r>
              <a:rPr lang="en-US" sz="12800" spc="-1" dirty="0">
                <a:solidFill>
                  <a:srgbClr val="000000"/>
                </a:solidFill>
                <a:latin typeface="Times New Roman" panose="02020603050405020304" pitchFamily="18" charset="0"/>
                <a:cs typeface="Times New Roman" panose="02020603050405020304" pitchFamily="18" charset="0"/>
              </a:rPr>
              <a:t> </a:t>
            </a:r>
            <a:r>
              <a:rPr lang="en-US" sz="12800" spc="-1" dirty="0" smtClean="0">
                <a:solidFill>
                  <a:srgbClr val="000000"/>
                </a:solidFill>
                <a:latin typeface="Times New Roman" panose="02020603050405020304" pitchFamily="18" charset="0"/>
                <a:cs typeface="Times New Roman" panose="02020603050405020304" pitchFamily="18" charset="0"/>
              </a:rPr>
              <a:t>                   </a:t>
            </a:r>
            <a:r>
              <a:rPr lang="en-US" sz="12800" b="0" strike="noStrike" spc="-1" dirty="0" smtClean="0">
                <a:solidFill>
                  <a:srgbClr val="000000"/>
                </a:solidFill>
                <a:latin typeface="Times New Roman" panose="02020603050405020304" pitchFamily="18" charset="0"/>
                <a:cs typeface="Times New Roman" panose="02020603050405020304" pitchFamily="18" charset="0"/>
              </a:rPr>
              <a:t>CONCLUSION</a:t>
            </a:r>
            <a:r>
              <a:rPr sz="12800" dirty="0">
                <a:latin typeface="Times New Roman" panose="02020603050405020304" pitchFamily="18" charset="0"/>
                <a:cs typeface="Times New Roman" panose="02020603050405020304" pitchFamily="18" charset="0"/>
              </a:rPr>
              <a:t/>
            </a:r>
            <a:br>
              <a:rPr sz="12800" dirty="0">
                <a:latin typeface="Times New Roman" panose="02020603050405020304" pitchFamily="18" charset="0"/>
                <a:cs typeface="Times New Roman" panose="02020603050405020304" pitchFamily="18" charset="0"/>
              </a:rPr>
            </a:br>
            <a:endParaRPr lang="en-US" sz="12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213" name="TextShape 2"/>
          <p:cNvSpPr txBox="1"/>
          <p:nvPr/>
        </p:nvSpPr>
        <p:spPr>
          <a:xfrm>
            <a:off x="446760" y="1219320"/>
            <a:ext cx="9829440" cy="4800240"/>
          </a:xfrm>
          <a:prstGeom prst="rect">
            <a:avLst/>
          </a:prstGeom>
          <a:noFill/>
          <a:ln>
            <a:noFill/>
          </a:ln>
        </p:spPr>
        <p:txBody>
          <a:bodyPr>
            <a:normAutofit/>
          </a:bodyPr>
          <a:lstStyle/>
          <a:p>
            <a:pPr marL="202320" indent="-201960">
              <a:lnSpc>
                <a:spcPct val="100000"/>
              </a:lnSpc>
              <a:spcBef>
                <a:spcPts val="887"/>
              </a:spcBef>
              <a:spcAft>
                <a:spcPts val="601"/>
              </a:spcAft>
              <a:buClr>
                <a:srgbClr val="000000"/>
              </a:buClr>
              <a:buFont typeface="Wingdings" charset="2"/>
              <a:buChar char=""/>
            </a:pPr>
            <a:r>
              <a:rPr lang="en-US" sz="2400" b="0" strike="noStrike" spc="-1">
                <a:solidFill>
                  <a:srgbClr val="000000"/>
                </a:solidFill>
                <a:latin typeface="Times New Roman"/>
              </a:rPr>
              <a:t>The static image is passed as the input to the system and it calculates the length of foot using the Euclidean distance formula.</a:t>
            </a:r>
            <a:endParaRPr lang="en-US" sz="2400" b="0" strike="noStrike" spc="-1">
              <a:solidFill>
                <a:srgbClr val="000000"/>
              </a:solidFill>
              <a:latin typeface="Calibri"/>
            </a:endParaRPr>
          </a:p>
          <a:p>
            <a:pPr marL="202320" indent="-201960">
              <a:lnSpc>
                <a:spcPct val="100000"/>
              </a:lnSpc>
              <a:spcBef>
                <a:spcPts val="887"/>
              </a:spcBef>
              <a:spcAft>
                <a:spcPts val="601"/>
              </a:spcAft>
              <a:buClr>
                <a:srgbClr val="000000"/>
              </a:buClr>
              <a:buFont typeface="Wingdings" charset="2"/>
              <a:buChar char=""/>
            </a:pPr>
            <a:r>
              <a:rPr lang="en-US" sz="2400" b="0" strike="noStrike" spc="-1">
                <a:solidFill>
                  <a:srgbClr val="000000"/>
                </a:solidFill>
                <a:latin typeface="Times New Roman"/>
              </a:rPr>
              <a:t>The obtained data is stored in the database and corresponding data like standard sizes of 3 different units like UK, US, Euro sized was displayed. </a:t>
            </a:r>
            <a:endParaRPr lang="en-US" sz="2400" b="0" strike="noStrike" spc="-1">
              <a:solidFill>
                <a:srgbClr val="000000"/>
              </a:solidFill>
              <a:latin typeface="Calibri"/>
            </a:endParaRPr>
          </a:p>
          <a:p>
            <a:pPr marL="202320" indent="-201960">
              <a:lnSpc>
                <a:spcPct val="100000"/>
              </a:lnSpc>
              <a:spcBef>
                <a:spcPts val="887"/>
              </a:spcBef>
              <a:spcAft>
                <a:spcPts val="601"/>
              </a:spcAft>
              <a:buClr>
                <a:srgbClr val="000000"/>
              </a:buClr>
              <a:buFont typeface="Wingdings" charset="2"/>
              <a:buChar char=""/>
            </a:pPr>
            <a:r>
              <a:rPr lang="en-US" sz="2400" b="0" strike="noStrike" spc="-1">
                <a:solidFill>
                  <a:srgbClr val="000000"/>
                </a:solidFill>
                <a:latin typeface="Times New Roman"/>
              </a:rPr>
              <a:t>The major disadvantage or problem encountering in our project is we are unable to achieve the automation in pre-processing of the image.</a:t>
            </a:r>
            <a:endParaRPr lang="en-US" sz="2400" b="0" strike="noStrike" spc="-1">
              <a:solidFill>
                <a:srgbClr val="000000"/>
              </a:solidFill>
              <a:latin typeface="Calibri"/>
            </a:endParaRPr>
          </a:p>
        </p:txBody>
      </p:sp>
      <p:sp>
        <p:nvSpPr>
          <p:cNvPr id="214" name="TextShape 3"/>
          <p:cNvSpPr txBox="1"/>
          <p:nvPr/>
        </p:nvSpPr>
        <p:spPr>
          <a:xfrm>
            <a:off x="742320" y="6356520"/>
            <a:ext cx="2429640" cy="364680"/>
          </a:xfrm>
          <a:prstGeom prst="rect">
            <a:avLst/>
          </a:prstGeom>
          <a:noFill/>
          <a:ln>
            <a:noFill/>
          </a:ln>
        </p:spPr>
        <p:txBody>
          <a:bodyPr anchor="ctr"/>
          <a:lstStyle/>
          <a:p>
            <a:pPr>
              <a:lnSpc>
                <a:spcPct val="100000"/>
              </a:lnSpc>
            </a:pPr>
            <a:fld id="{C9494230-1236-4FD3-9B19-C923974A57DA}" type="datetime1">
              <a:rPr lang="en-IN" sz="1070" b="0" strike="noStrike" spc="-1">
                <a:solidFill>
                  <a:srgbClr val="8B8B8B"/>
                </a:solidFill>
                <a:latin typeface="Calibri"/>
              </a:rPr>
              <a:t>08-11-2018</a:t>
            </a:fld>
            <a:endParaRPr lang="en-IN" sz="1070" b="0" strike="noStrike" spc="-1">
              <a:latin typeface="Times New Roman"/>
            </a:endParaRPr>
          </a:p>
        </p:txBody>
      </p:sp>
      <p:sp>
        <p:nvSpPr>
          <p:cNvPr id="215" name="TextShape 4"/>
          <p:cNvSpPr txBox="1"/>
          <p:nvPr/>
        </p:nvSpPr>
        <p:spPr>
          <a:xfrm>
            <a:off x="7627320" y="6356520"/>
            <a:ext cx="2429640" cy="364680"/>
          </a:xfrm>
          <a:prstGeom prst="rect">
            <a:avLst/>
          </a:prstGeom>
          <a:noFill/>
          <a:ln>
            <a:noFill/>
          </a:ln>
        </p:spPr>
        <p:txBody>
          <a:bodyPr anchor="ctr"/>
          <a:lstStyle/>
          <a:p>
            <a:pPr algn="r">
              <a:lnSpc>
                <a:spcPct val="100000"/>
              </a:lnSpc>
            </a:pPr>
            <a:fld id="{A257D72C-1E0F-4E02-BB79-90959C12AA44}" type="slidenum">
              <a:rPr lang="en-IN" sz="1070" b="0" strike="noStrike" spc="-1">
                <a:solidFill>
                  <a:srgbClr val="8B8B8B"/>
                </a:solidFill>
                <a:latin typeface="Calibri"/>
              </a:rPr>
              <a:t>18</a:t>
            </a:fld>
            <a:endParaRPr lang="en-IN" sz="107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extShape 1"/>
          <p:cNvSpPr txBox="1"/>
          <p:nvPr/>
        </p:nvSpPr>
        <p:spPr>
          <a:xfrm>
            <a:off x="5018760" y="0"/>
            <a:ext cx="5780520" cy="685440"/>
          </a:xfrm>
          <a:prstGeom prst="rect">
            <a:avLst/>
          </a:prstGeom>
          <a:noFill/>
          <a:ln>
            <a:noFill/>
          </a:ln>
        </p:spPr>
        <p:txBody>
          <a:bodyPr anchor="ctr">
            <a:normAutofit fontScale="47500" lnSpcReduction="20000"/>
          </a:bodyPr>
          <a:lstStyle/>
          <a:p>
            <a:pPr>
              <a:lnSpc>
                <a:spcPct val="90000"/>
              </a:lnSpc>
            </a:pPr>
            <a:r>
              <a:rPr dirty="0"/>
              <a:t/>
            </a:r>
            <a:br>
              <a:rPr dirty="0"/>
            </a:br>
            <a:r>
              <a:rPr lang="en-US" sz="5800" b="0" strike="noStrike" spc="-1" dirty="0">
                <a:solidFill>
                  <a:srgbClr val="000000"/>
                </a:solidFill>
                <a:latin typeface="Times New Roman"/>
              </a:rPr>
              <a:t>   </a:t>
            </a:r>
            <a:r>
              <a:rPr lang="en-US" sz="5800" b="0" strike="noStrike" spc="-1" dirty="0" smtClean="0">
                <a:solidFill>
                  <a:srgbClr val="000000"/>
                </a:solidFill>
                <a:latin typeface="Times New Roman"/>
              </a:rPr>
              <a:t>      SCOPE </a:t>
            </a:r>
            <a:r>
              <a:rPr lang="en-US" sz="5800" b="0" strike="noStrike" spc="-1" dirty="0">
                <a:solidFill>
                  <a:srgbClr val="000000"/>
                </a:solidFill>
                <a:latin typeface="Times New Roman"/>
              </a:rPr>
              <a:t>OF FUTURE WORK </a:t>
            </a:r>
            <a:r>
              <a:rPr dirty="0"/>
              <a:t/>
            </a:r>
            <a:br>
              <a:rPr dirty="0"/>
            </a:br>
            <a:endParaRPr lang="en-US" sz="3600" b="0" strike="noStrike" spc="-1" dirty="0">
              <a:solidFill>
                <a:srgbClr val="000000"/>
              </a:solidFill>
              <a:latin typeface="Calibri"/>
            </a:endParaRPr>
          </a:p>
        </p:txBody>
      </p:sp>
      <p:sp>
        <p:nvSpPr>
          <p:cNvPr id="217" name="TextShape 2"/>
          <p:cNvSpPr txBox="1"/>
          <p:nvPr/>
        </p:nvSpPr>
        <p:spPr>
          <a:xfrm>
            <a:off x="742320" y="6356520"/>
            <a:ext cx="2429640" cy="364680"/>
          </a:xfrm>
          <a:prstGeom prst="rect">
            <a:avLst/>
          </a:prstGeom>
          <a:noFill/>
          <a:ln>
            <a:noFill/>
          </a:ln>
        </p:spPr>
        <p:txBody>
          <a:bodyPr anchor="ctr"/>
          <a:lstStyle/>
          <a:p>
            <a:pPr>
              <a:lnSpc>
                <a:spcPct val="100000"/>
              </a:lnSpc>
            </a:pPr>
            <a:fld id="{A892EBC5-987C-4FBD-87F1-7BC15549054B}" type="datetime1">
              <a:rPr lang="en-IN" sz="1070" b="0" strike="noStrike" spc="-1">
                <a:solidFill>
                  <a:srgbClr val="8B8B8B"/>
                </a:solidFill>
                <a:latin typeface="Calibri"/>
              </a:rPr>
              <a:t>08-11-2018</a:t>
            </a:fld>
            <a:endParaRPr lang="en-IN" sz="1070" b="0" strike="noStrike" spc="-1">
              <a:latin typeface="Times New Roman"/>
            </a:endParaRPr>
          </a:p>
        </p:txBody>
      </p:sp>
      <p:sp>
        <p:nvSpPr>
          <p:cNvPr id="218" name="TextShape 3"/>
          <p:cNvSpPr txBox="1"/>
          <p:nvPr/>
        </p:nvSpPr>
        <p:spPr>
          <a:xfrm>
            <a:off x="7627320" y="6356520"/>
            <a:ext cx="2429640" cy="364680"/>
          </a:xfrm>
          <a:prstGeom prst="rect">
            <a:avLst/>
          </a:prstGeom>
          <a:noFill/>
          <a:ln>
            <a:noFill/>
          </a:ln>
        </p:spPr>
        <p:txBody>
          <a:bodyPr anchor="ctr"/>
          <a:lstStyle/>
          <a:p>
            <a:pPr algn="r">
              <a:lnSpc>
                <a:spcPct val="100000"/>
              </a:lnSpc>
            </a:pPr>
            <a:fld id="{4BE8C95B-E09C-4D50-B43E-C710331756E5}" type="slidenum">
              <a:rPr lang="en-IN" sz="1070" b="0" strike="noStrike" spc="-1">
                <a:solidFill>
                  <a:srgbClr val="8B8B8B"/>
                </a:solidFill>
                <a:latin typeface="Calibri"/>
              </a:rPr>
              <a:t>19</a:t>
            </a:fld>
            <a:endParaRPr lang="en-IN" sz="1070" b="0" strike="noStrike" spc="-1">
              <a:latin typeface="Times New Roman"/>
            </a:endParaRPr>
          </a:p>
        </p:txBody>
      </p:sp>
      <p:sp>
        <p:nvSpPr>
          <p:cNvPr id="219" name="TextShape 4"/>
          <p:cNvSpPr txBox="1"/>
          <p:nvPr/>
        </p:nvSpPr>
        <p:spPr>
          <a:xfrm>
            <a:off x="294480" y="990720"/>
            <a:ext cx="10253520" cy="5186160"/>
          </a:xfrm>
          <a:prstGeom prst="rect">
            <a:avLst/>
          </a:prstGeom>
          <a:noFill/>
          <a:ln>
            <a:noFill/>
          </a:ln>
        </p:spPr>
        <p:txBody>
          <a:bodyPr numCol="2">
            <a:normAutofit/>
          </a:bodyPr>
          <a:lstStyle/>
          <a:p>
            <a:pPr marL="202320" indent="-201960" algn="just">
              <a:lnSpc>
                <a:spcPct val="90000"/>
              </a:lnSpc>
              <a:spcBef>
                <a:spcPts val="887"/>
              </a:spcBef>
              <a:buClr>
                <a:srgbClr val="000000"/>
              </a:buClr>
              <a:buFont typeface="Wingdings" charset="2"/>
              <a:buChar char=""/>
            </a:pPr>
            <a:r>
              <a:rPr lang="en-US" sz="2300" b="0" strike="noStrike" spc="-1" dirty="0">
                <a:solidFill>
                  <a:srgbClr val="000000"/>
                </a:solidFill>
                <a:latin typeface="Times New Roman"/>
              </a:rPr>
              <a:t>The above image shows a foot-measuring instrument from the website INDIEGOGO that costs approx. $653, in Indian rupee.</a:t>
            </a:r>
            <a:endParaRPr lang="en-US" sz="2300" b="0" strike="noStrike" spc="-1" dirty="0">
              <a:solidFill>
                <a:srgbClr val="000000"/>
              </a:solidFill>
              <a:latin typeface="Calibri"/>
            </a:endParaRPr>
          </a:p>
          <a:p>
            <a:pPr marL="202320" indent="-201960" algn="just">
              <a:lnSpc>
                <a:spcPct val="90000"/>
              </a:lnSpc>
              <a:spcBef>
                <a:spcPts val="887"/>
              </a:spcBef>
              <a:buClr>
                <a:srgbClr val="000000"/>
              </a:buClr>
              <a:buFont typeface="Wingdings" charset="2"/>
              <a:buChar char=""/>
            </a:pPr>
            <a:r>
              <a:rPr lang="en-US" sz="2300" b="0" strike="noStrike" spc="-1" dirty="0">
                <a:solidFill>
                  <a:srgbClr val="000000"/>
                </a:solidFill>
                <a:latin typeface="Times New Roman"/>
              </a:rPr>
              <a:t>In future this can be incorporated in any of the E-Commerce application where just clicking picture and uploading should be able display the size of the foot wear. </a:t>
            </a:r>
            <a:endParaRPr lang="en-US" sz="2300" b="0" strike="noStrike" spc="-1" dirty="0">
              <a:solidFill>
                <a:srgbClr val="000000"/>
              </a:solidFill>
              <a:latin typeface="Calibri"/>
            </a:endParaRPr>
          </a:p>
          <a:p>
            <a:pPr algn="just">
              <a:lnSpc>
                <a:spcPct val="90000"/>
              </a:lnSpc>
              <a:spcBef>
                <a:spcPts val="887"/>
              </a:spcBef>
            </a:pPr>
            <a:endParaRPr lang="en-US" sz="2300" b="0" strike="noStrike" spc="-1" dirty="0">
              <a:solidFill>
                <a:srgbClr val="000000"/>
              </a:solidFill>
              <a:latin typeface="Calibri"/>
            </a:endParaRPr>
          </a:p>
        </p:txBody>
      </p:sp>
      <p:pic>
        <p:nvPicPr>
          <p:cNvPr id="220" name="Picture 7"/>
          <p:cNvPicPr/>
          <p:nvPr/>
        </p:nvPicPr>
        <p:blipFill>
          <a:blip r:embed="rId2"/>
          <a:srcRect l="21819" t="10118" r="15456" b="4891"/>
          <a:stretch/>
        </p:blipFill>
        <p:spPr>
          <a:xfrm>
            <a:off x="5704560" y="1123200"/>
            <a:ext cx="4843440" cy="3428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Shape 1"/>
          <p:cNvSpPr txBox="1"/>
          <p:nvPr/>
        </p:nvSpPr>
        <p:spPr>
          <a:xfrm>
            <a:off x="6314400" y="0"/>
            <a:ext cx="4485240" cy="736920"/>
          </a:xfrm>
          <a:prstGeom prst="rect">
            <a:avLst/>
          </a:prstGeom>
          <a:noFill/>
          <a:ln>
            <a:noFill/>
          </a:ln>
        </p:spPr>
        <p:txBody>
          <a:bodyPr anchor="ctr">
            <a:normAutofit/>
          </a:bodyPr>
          <a:lstStyle/>
          <a:p>
            <a:pPr>
              <a:lnSpc>
                <a:spcPct val="90000"/>
              </a:lnSpc>
            </a:pPr>
            <a:r>
              <a:rPr lang="en-US" sz="3200" b="0" strike="noStrike" spc="-1">
                <a:solidFill>
                  <a:srgbClr val="000000"/>
                </a:solidFill>
                <a:latin typeface="Times New Roman"/>
              </a:rPr>
              <a:t>              AGENDA</a:t>
            </a:r>
            <a:endParaRPr lang="en-US" sz="3200" b="0" strike="noStrike" spc="-1">
              <a:solidFill>
                <a:srgbClr val="000000"/>
              </a:solidFill>
              <a:latin typeface="Calibri"/>
            </a:endParaRPr>
          </a:p>
        </p:txBody>
      </p:sp>
      <p:sp>
        <p:nvSpPr>
          <p:cNvPr id="146" name="TextShape 2"/>
          <p:cNvSpPr txBox="1"/>
          <p:nvPr/>
        </p:nvSpPr>
        <p:spPr>
          <a:xfrm>
            <a:off x="523080" y="1066680"/>
            <a:ext cx="9753120" cy="5109840"/>
          </a:xfrm>
          <a:prstGeom prst="rect">
            <a:avLst/>
          </a:prstGeom>
          <a:noFill/>
          <a:ln>
            <a:noFill/>
          </a:ln>
        </p:spPr>
        <p:txBody>
          <a:bodyPr>
            <a:normAutofit/>
          </a:bodyPr>
          <a:lstStyle/>
          <a:p>
            <a:pPr marL="202320" indent="-201960" algn="just">
              <a:lnSpc>
                <a:spcPct val="100000"/>
              </a:lnSpc>
              <a:spcBef>
                <a:spcPts val="887"/>
              </a:spcBef>
              <a:spcAft>
                <a:spcPts val="601"/>
              </a:spcAft>
              <a:buClr>
                <a:srgbClr val="000000"/>
              </a:buClr>
              <a:buFont typeface="Wingdings" charset="2"/>
              <a:buChar char=""/>
            </a:pPr>
            <a:r>
              <a:rPr lang="en-US" sz="2400" b="0" strike="noStrike" spc="-1">
                <a:solidFill>
                  <a:srgbClr val="000000"/>
                </a:solidFill>
                <a:latin typeface="Times New Roman"/>
              </a:rPr>
              <a:t>INTRODUCTION</a:t>
            </a:r>
            <a:endParaRPr lang="en-US" sz="2400" b="0" strike="noStrike" spc="-1">
              <a:solidFill>
                <a:srgbClr val="000000"/>
              </a:solidFill>
              <a:latin typeface="Calibri"/>
            </a:endParaRPr>
          </a:p>
          <a:p>
            <a:pPr marL="202320" indent="-201960" algn="just">
              <a:lnSpc>
                <a:spcPct val="100000"/>
              </a:lnSpc>
              <a:spcBef>
                <a:spcPts val="887"/>
              </a:spcBef>
              <a:spcAft>
                <a:spcPts val="601"/>
              </a:spcAft>
              <a:buClr>
                <a:srgbClr val="000000"/>
              </a:buClr>
              <a:buFont typeface="Wingdings" charset="2"/>
              <a:buChar char=""/>
            </a:pPr>
            <a:r>
              <a:rPr lang="en-US" sz="2400" b="0" strike="noStrike" spc="-1">
                <a:solidFill>
                  <a:srgbClr val="000000"/>
                </a:solidFill>
                <a:latin typeface="Times New Roman"/>
              </a:rPr>
              <a:t> HARDWARE AND SOFTWARE SPECIFICATION</a:t>
            </a:r>
            <a:endParaRPr lang="en-US" sz="2400" b="0" strike="noStrike" spc="-1">
              <a:solidFill>
                <a:srgbClr val="000000"/>
              </a:solidFill>
              <a:latin typeface="Calibri"/>
            </a:endParaRPr>
          </a:p>
          <a:p>
            <a:pPr marL="202320" indent="-201960" algn="just">
              <a:lnSpc>
                <a:spcPct val="100000"/>
              </a:lnSpc>
              <a:spcBef>
                <a:spcPts val="887"/>
              </a:spcBef>
              <a:spcAft>
                <a:spcPts val="601"/>
              </a:spcAft>
              <a:buClr>
                <a:srgbClr val="000000"/>
              </a:buClr>
              <a:buFont typeface="Wingdings" charset="2"/>
              <a:buChar char=""/>
            </a:pPr>
            <a:r>
              <a:rPr lang="en-US" sz="2400" b="0" strike="noStrike" spc="-1">
                <a:solidFill>
                  <a:srgbClr val="000000"/>
                </a:solidFill>
                <a:latin typeface="Times New Roman"/>
              </a:rPr>
              <a:t>METHODS</a:t>
            </a:r>
            <a:endParaRPr lang="en-US" sz="2400" b="0" strike="noStrike" spc="-1">
              <a:solidFill>
                <a:srgbClr val="000000"/>
              </a:solidFill>
              <a:latin typeface="Calibri"/>
            </a:endParaRPr>
          </a:p>
          <a:p>
            <a:pPr marL="202320" indent="-201960">
              <a:lnSpc>
                <a:spcPct val="100000"/>
              </a:lnSpc>
              <a:spcBef>
                <a:spcPts val="887"/>
              </a:spcBef>
              <a:spcAft>
                <a:spcPts val="601"/>
              </a:spcAft>
              <a:buClr>
                <a:srgbClr val="000000"/>
              </a:buClr>
              <a:buFont typeface="Wingdings" charset="2"/>
              <a:buChar char=""/>
            </a:pPr>
            <a:r>
              <a:rPr lang="en-US" sz="2400" b="0" strike="noStrike" spc="-1">
                <a:solidFill>
                  <a:srgbClr val="000000"/>
                </a:solidFill>
                <a:latin typeface="Times New Roman"/>
              </a:rPr>
              <a:t>BLOCK DIAGRAM </a:t>
            </a:r>
            <a:endParaRPr lang="en-US" sz="2400" b="0" strike="noStrike" spc="-1">
              <a:solidFill>
                <a:srgbClr val="000000"/>
              </a:solidFill>
              <a:latin typeface="Calibri"/>
            </a:endParaRPr>
          </a:p>
          <a:p>
            <a:pPr marL="202320" indent="-201960" algn="just">
              <a:lnSpc>
                <a:spcPct val="100000"/>
              </a:lnSpc>
              <a:spcBef>
                <a:spcPts val="887"/>
              </a:spcBef>
              <a:spcAft>
                <a:spcPts val="601"/>
              </a:spcAft>
              <a:buClr>
                <a:srgbClr val="000000"/>
              </a:buClr>
              <a:buFont typeface="Wingdings" charset="2"/>
              <a:buChar char=""/>
            </a:pPr>
            <a:r>
              <a:rPr lang="en-US" sz="2400" b="0" strike="noStrike" spc="-1">
                <a:solidFill>
                  <a:srgbClr val="000000"/>
                </a:solidFill>
                <a:latin typeface="Times New Roman"/>
              </a:rPr>
              <a:t>FLOWCHART </a:t>
            </a:r>
            <a:endParaRPr lang="en-US" sz="2400" b="0" strike="noStrike" spc="-1">
              <a:solidFill>
                <a:srgbClr val="000000"/>
              </a:solidFill>
              <a:latin typeface="Calibri"/>
            </a:endParaRPr>
          </a:p>
          <a:p>
            <a:pPr marL="202320" indent="-201960" algn="just">
              <a:lnSpc>
                <a:spcPct val="100000"/>
              </a:lnSpc>
              <a:spcBef>
                <a:spcPts val="887"/>
              </a:spcBef>
              <a:spcAft>
                <a:spcPts val="601"/>
              </a:spcAft>
              <a:buClr>
                <a:srgbClr val="000000"/>
              </a:buClr>
              <a:buFont typeface="Wingdings" charset="2"/>
              <a:buChar char=""/>
            </a:pPr>
            <a:r>
              <a:rPr lang="en-US" sz="2400" b="0" strike="noStrike" spc="-1">
                <a:solidFill>
                  <a:srgbClr val="000000"/>
                </a:solidFill>
                <a:latin typeface="Times New Roman"/>
              </a:rPr>
              <a:t>RESULTS</a:t>
            </a:r>
            <a:endParaRPr lang="en-US" sz="2400" b="0" strike="noStrike" spc="-1">
              <a:solidFill>
                <a:srgbClr val="000000"/>
              </a:solidFill>
              <a:latin typeface="Calibri"/>
            </a:endParaRPr>
          </a:p>
          <a:p>
            <a:pPr marL="202320" indent="-201960" algn="just">
              <a:lnSpc>
                <a:spcPct val="100000"/>
              </a:lnSpc>
              <a:spcBef>
                <a:spcPts val="887"/>
              </a:spcBef>
              <a:spcAft>
                <a:spcPts val="601"/>
              </a:spcAft>
              <a:buClr>
                <a:srgbClr val="000000"/>
              </a:buClr>
              <a:buFont typeface="Wingdings" charset="2"/>
              <a:buChar char=""/>
            </a:pPr>
            <a:r>
              <a:rPr lang="en-US" sz="2400" b="0" strike="noStrike" spc="-1">
                <a:solidFill>
                  <a:srgbClr val="000000"/>
                </a:solidFill>
                <a:latin typeface="Times New Roman"/>
              </a:rPr>
              <a:t>CONCLUSION</a:t>
            </a:r>
            <a:endParaRPr lang="en-US" sz="2400" b="0" strike="noStrike" spc="-1">
              <a:solidFill>
                <a:srgbClr val="000000"/>
              </a:solidFill>
              <a:latin typeface="Calibri"/>
            </a:endParaRPr>
          </a:p>
          <a:p>
            <a:pPr marL="202320" indent="-201960" algn="just">
              <a:lnSpc>
                <a:spcPct val="100000"/>
              </a:lnSpc>
              <a:spcBef>
                <a:spcPts val="887"/>
              </a:spcBef>
              <a:spcAft>
                <a:spcPts val="601"/>
              </a:spcAft>
              <a:buClr>
                <a:srgbClr val="000000"/>
              </a:buClr>
              <a:buFont typeface="Wingdings" charset="2"/>
              <a:buChar char=""/>
            </a:pPr>
            <a:r>
              <a:rPr lang="en-US" sz="2400" b="0" strike="noStrike" spc="-1">
                <a:solidFill>
                  <a:srgbClr val="000000"/>
                </a:solidFill>
                <a:latin typeface="Times New Roman"/>
              </a:rPr>
              <a:t>SCOPE OF FUTURE WORK </a:t>
            </a:r>
            <a:endParaRPr lang="en-US" sz="2400" b="0" strike="noStrike" spc="-1">
              <a:solidFill>
                <a:srgbClr val="000000"/>
              </a:solidFill>
              <a:latin typeface="Calibri"/>
            </a:endParaRPr>
          </a:p>
          <a:p>
            <a:pPr marL="202320" indent="-201960" algn="just">
              <a:lnSpc>
                <a:spcPct val="100000"/>
              </a:lnSpc>
              <a:spcBef>
                <a:spcPts val="887"/>
              </a:spcBef>
              <a:spcAft>
                <a:spcPts val="601"/>
              </a:spcAft>
              <a:buClr>
                <a:srgbClr val="000000"/>
              </a:buClr>
              <a:buFont typeface="Wingdings" charset="2"/>
              <a:buChar char=""/>
            </a:pPr>
            <a:r>
              <a:rPr lang="en-US" sz="2400" b="0" strike="noStrike" spc="-1">
                <a:solidFill>
                  <a:srgbClr val="000000"/>
                </a:solidFill>
                <a:latin typeface="Times New Roman"/>
              </a:rPr>
              <a:t>REFERENCES</a:t>
            </a:r>
            <a:endParaRPr lang="en-US" sz="2400" b="0" strike="noStrike" spc="-1">
              <a:solidFill>
                <a:srgbClr val="000000"/>
              </a:solidFill>
              <a:latin typeface="Calibri"/>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TextShape 1"/>
          <p:cNvSpPr txBox="1"/>
          <p:nvPr/>
        </p:nvSpPr>
        <p:spPr>
          <a:xfrm>
            <a:off x="3494880" y="0"/>
            <a:ext cx="7304400" cy="685440"/>
          </a:xfrm>
          <a:prstGeom prst="rect">
            <a:avLst/>
          </a:prstGeom>
          <a:noFill/>
          <a:ln>
            <a:noFill/>
          </a:ln>
        </p:spPr>
        <p:txBody>
          <a:bodyPr anchor="ctr">
            <a:normAutofit fontScale="47500" lnSpcReduction="20000"/>
          </a:bodyPr>
          <a:lstStyle/>
          <a:p>
            <a:pPr>
              <a:lnSpc>
                <a:spcPct val="90000"/>
              </a:lnSpc>
            </a:pPr>
            <a:r>
              <a:rPr dirty="0"/>
              <a:t/>
            </a:r>
            <a:br>
              <a:rPr dirty="0"/>
            </a:br>
            <a:r>
              <a:rPr lang="en-US" sz="5800" b="0" strike="noStrike" spc="-1" dirty="0">
                <a:solidFill>
                  <a:srgbClr val="000000"/>
                </a:solidFill>
                <a:latin typeface="Times New Roman"/>
              </a:rPr>
              <a:t>                              </a:t>
            </a:r>
            <a:r>
              <a:rPr lang="en-US" sz="5800" b="0" strike="noStrike" spc="-1" dirty="0" smtClean="0">
                <a:solidFill>
                  <a:srgbClr val="000000"/>
                </a:solidFill>
                <a:latin typeface="Times New Roman"/>
              </a:rPr>
              <a:t>             </a:t>
            </a:r>
            <a:r>
              <a:rPr lang="en-US" sz="5800" b="0" strike="noStrike" spc="-1" dirty="0">
                <a:solidFill>
                  <a:srgbClr val="000000"/>
                </a:solidFill>
                <a:latin typeface="Times New Roman"/>
              </a:rPr>
              <a:t>REFERENCES</a:t>
            </a:r>
            <a:r>
              <a:rPr dirty="0"/>
              <a:t/>
            </a:r>
            <a:br>
              <a:rPr dirty="0"/>
            </a:br>
            <a:endParaRPr lang="en-US" sz="3600" b="0" strike="noStrike" spc="-1" dirty="0">
              <a:solidFill>
                <a:srgbClr val="000000"/>
              </a:solidFill>
              <a:latin typeface="Calibri"/>
            </a:endParaRPr>
          </a:p>
        </p:txBody>
      </p:sp>
      <p:sp>
        <p:nvSpPr>
          <p:cNvPr id="222" name="TextShape 2"/>
          <p:cNvSpPr txBox="1"/>
          <p:nvPr/>
        </p:nvSpPr>
        <p:spPr>
          <a:xfrm>
            <a:off x="446760" y="1066680"/>
            <a:ext cx="9981720" cy="5181120"/>
          </a:xfrm>
          <a:prstGeom prst="rect">
            <a:avLst/>
          </a:prstGeom>
          <a:noFill/>
          <a:ln>
            <a:noFill/>
          </a:ln>
        </p:spPr>
        <p:txBody>
          <a:bodyPr/>
          <a:lstStyle/>
          <a:p>
            <a:pPr marL="202320" indent="-201960">
              <a:lnSpc>
                <a:spcPct val="100000"/>
              </a:lnSpc>
              <a:spcBef>
                <a:spcPts val="887"/>
              </a:spcBef>
              <a:spcAft>
                <a:spcPts val="601"/>
              </a:spcAft>
              <a:buClr>
                <a:srgbClr val="000000"/>
              </a:buClr>
              <a:buFont typeface="Arial"/>
              <a:buChar char="•"/>
            </a:pPr>
            <a:r>
              <a:rPr lang="en-US" sz="2000" b="0" u="sng" strike="noStrike" spc="-1">
                <a:solidFill>
                  <a:srgbClr val="0563C1"/>
                </a:solidFill>
                <a:uFillTx/>
                <a:latin typeface="Times New Roman"/>
                <a:hlinkClick r:id="rId2"/>
              </a:rPr>
              <a:t>http://cds.cern.ch/record/400313/files/p21.pdf</a:t>
            </a:r>
            <a:endParaRPr lang="en-US" sz="2000" b="0" strike="noStrike" spc="-1">
              <a:solidFill>
                <a:srgbClr val="000000"/>
              </a:solidFill>
              <a:latin typeface="Calibri"/>
            </a:endParaRPr>
          </a:p>
          <a:p>
            <a:pPr marL="202320" indent="-201960">
              <a:lnSpc>
                <a:spcPct val="100000"/>
              </a:lnSpc>
              <a:spcBef>
                <a:spcPts val="887"/>
              </a:spcBef>
              <a:spcAft>
                <a:spcPts val="601"/>
              </a:spcAft>
              <a:buClr>
                <a:srgbClr val="000000"/>
              </a:buClr>
              <a:buFont typeface="Arial"/>
              <a:buChar char="•"/>
            </a:pPr>
            <a:r>
              <a:rPr lang="en-US" sz="2000" b="0" u="sng" strike="noStrike" spc="-1">
                <a:solidFill>
                  <a:srgbClr val="0563C1"/>
                </a:solidFill>
                <a:uFillTx/>
                <a:latin typeface="Times New Roman"/>
                <a:hlinkClick r:id="rId3"/>
              </a:rPr>
              <a:t>https://www.pyimagesearch.com/2016/03/28/measuring-size-of-objects-in-an-image-with-opencv/</a:t>
            </a:r>
            <a:endParaRPr lang="en-US" sz="2000" b="0" strike="noStrike" spc="-1">
              <a:solidFill>
                <a:srgbClr val="000000"/>
              </a:solidFill>
              <a:latin typeface="Calibri"/>
            </a:endParaRPr>
          </a:p>
          <a:p>
            <a:pPr marL="202320" indent="-201960">
              <a:lnSpc>
                <a:spcPct val="100000"/>
              </a:lnSpc>
              <a:spcBef>
                <a:spcPts val="887"/>
              </a:spcBef>
              <a:spcAft>
                <a:spcPts val="601"/>
              </a:spcAft>
              <a:buClr>
                <a:srgbClr val="000000"/>
              </a:buClr>
              <a:buFont typeface="Arial"/>
              <a:buChar char="•"/>
            </a:pPr>
            <a:r>
              <a:rPr lang="en-US" sz="2000" b="0" u="sng" strike="noStrike" spc="-1">
                <a:solidFill>
                  <a:srgbClr val="0563C1"/>
                </a:solidFill>
                <a:uFillTx/>
                <a:latin typeface="Times New Roman"/>
                <a:hlinkClick r:id="rId4"/>
              </a:rPr>
              <a:t>https://docs.opencv.org/3.4/dd/d49/tutorial_py_contour_features.html</a:t>
            </a:r>
            <a:endParaRPr lang="en-US" sz="2000" b="0" strike="noStrike" spc="-1">
              <a:solidFill>
                <a:srgbClr val="000000"/>
              </a:solidFill>
              <a:latin typeface="Calibri"/>
            </a:endParaRPr>
          </a:p>
          <a:p>
            <a:pPr marL="202320" indent="-201960">
              <a:lnSpc>
                <a:spcPct val="100000"/>
              </a:lnSpc>
              <a:spcBef>
                <a:spcPts val="887"/>
              </a:spcBef>
              <a:spcAft>
                <a:spcPts val="601"/>
              </a:spcAft>
              <a:buClr>
                <a:srgbClr val="000000"/>
              </a:buClr>
              <a:buFont typeface="Arial"/>
              <a:buChar char="•"/>
            </a:pPr>
            <a:r>
              <a:rPr lang="en-US" sz="2000" b="0" u="sng" strike="noStrike" spc="-1">
                <a:solidFill>
                  <a:srgbClr val="0563C1"/>
                </a:solidFill>
                <a:uFillTx/>
                <a:latin typeface="Times New Roman"/>
                <a:hlinkClick r:id="rId5"/>
              </a:rPr>
              <a:t>https://www.pyimagesearch.com/2016/04/11/finding-extreme-points-in-contours-with-opencv/</a:t>
            </a:r>
            <a:endParaRPr lang="en-US" sz="2000" b="0" strike="noStrike" spc="-1">
              <a:solidFill>
                <a:srgbClr val="000000"/>
              </a:solidFill>
              <a:latin typeface="Calibri"/>
            </a:endParaRPr>
          </a:p>
          <a:p>
            <a:pPr marL="202320" indent="-201960">
              <a:lnSpc>
                <a:spcPct val="100000"/>
              </a:lnSpc>
              <a:spcBef>
                <a:spcPts val="887"/>
              </a:spcBef>
              <a:spcAft>
                <a:spcPts val="601"/>
              </a:spcAft>
              <a:buClr>
                <a:srgbClr val="000000"/>
              </a:buClr>
              <a:buFont typeface="Arial"/>
              <a:buChar char="•"/>
            </a:pPr>
            <a:r>
              <a:rPr lang="en-US" sz="2000" b="0" u="sng" strike="noStrike" spc="-1">
                <a:solidFill>
                  <a:srgbClr val="0563C1"/>
                </a:solidFill>
                <a:uFillTx/>
                <a:latin typeface="Times New Roman"/>
                <a:hlinkClick r:id="rId6"/>
              </a:rPr>
              <a:t>https://</a:t>
            </a:r>
            <a:r>
              <a:rPr lang="en-US" sz="2000" b="0" u="sng" strike="noStrike" spc="-1">
                <a:solidFill>
                  <a:srgbClr val="0563C1"/>
                </a:solidFill>
                <a:uFillTx/>
                <a:latin typeface="Times New Roman"/>
                <a:hlinkClick r:id="rId6"/>
              </a:rPr>
              <a:t>docs.opencv.org/3.4.3/d7/d4d/tutorial_py_thresholding.html</a:t>
            </a:r>
            <a:endParaRPr lang="en-US" sz="2000" b="0" strike="noStrike" spc="-1">
              <a:solidFill>
                <a:srgbClr val="000000"/>
              </a:solidFill>
              <a:latin typeface="Calibri"/>
            </a:endParaRPr>
          </a:p>
          <a:p>
            <a:pPr>
              <a:lnSpc>
                <a:spcPct val="90000"/>
              </a:lnSpc>
              <a:spcBef>
                <a:spcPts val="887"/>
              </a:spcBef>
            </a:pPr>
            <a:endParaRPr lang="en-US" sz="2000" b="0" strike="noStrike" spc="-1">
              <a:solidFill>
                <a:srgbClr val="000000"/>
              </a:solidFill>
              <a:latin typeface="Calibri"/>
            </a:endParaRPr>
          </a:p>
          <a:p>
            <a:pPr>
              <a:lnSpc>
                <a:spcPct val="90000"/>
              </a:lnSpc>
              <a:spcBef>
                <a:spcPts val="887"/>
              </a:spcBef>
            </a:pPr>
            <a:endParaRPr lang="en-US" sz="2000" b="0" strike="noStrike" spc="-1">
              <a:solidFill>
                <a:srgbClr val="000000"/>
              </a:solidFill>
              <a:latin typeface="Calibri"/>
            </a:endParaRPr>
          </a:p>
        </p:txBody>
      </p:sp>
      <p:sp>
        <p:nvSpPr>
          <p:cNvPr id="223" name="TextShape 3"/>
          <p:cNvSpPr txBox="1"/>
          <p:nvPr/>
        </p:nvSpPr>
        <p:spPr>
          <a:xfrm>
            <a:off x="742320" y="6356520"/>
            <a:ext cx="2429640" cy="364680"/>
          </a:xfrm>
          <a:prstGeom prst="rect">
            <a:avLst/>
          </a:prstGeom>
          <a:noFill/>
          <a:ln>
            <a:noFill/>
          </a:ln>
        </p:spPr>
        <p:txBody>
          <a:bodyPr anchor="ctr"/>
          <a:lstStyle/>
          <a:p>
            <a:pPr>
              <a:lnSpc>
                <a:spcPct val="100000"/>
              </a:lnSpc>
            </a:pPr>
            <a:fld id="{99F34907-BDCA-494A-9C9C-C6C320B892E6}" type="datetime1">
              <a:rPr lang="en-IN" sz="1070" b="0" strike="noStrike" spc="-1">
                <a:solidFill>
                  <a:srgbClr val="8B8B8B"/>
                </a:solidFill>
                <a:latin typeface="Calibri"/>
              </a:rPr>
              <a:t>08-11-2018</a:t>
            </a:fld>
            <a:endParaRPr lang="en-IN" sz="1070" b="0" strike="noStrike" spc="-1">
              <a:latin typeface="Times New Roman"/>
            </a:endParaRPr>
          </a:p>
        </p:txBody>
      </p:sp>
      <p:sp>
        <p:nvSpPr>
          <p:cNvPr id="224" name="TextShape 4"/>
          <p:cNvSpPr txBox="1"/>
          <p:nvPr/>
        </p:nvSpPr>
        <p:spPr>
          <a:xfrm>
            <a:off x="7627320" y="6356520"/>
            <a:ext cx="2429640" cy="364680"/>
          </a:xfrm>
          <a:prstGeom prst="rect">
            <a:avLst/>
          </a:prstGeom>
          <a:noFill/>
          <a:ln>
            <a:noFill/>
          </a:ln>
        </p:spPr>
        <p:txBody>
          <a:bodyPr anchor="ctr"/>
          <a:lstStyle/>
          <a:p>
            <a:pPr algn="r">
              <a:lnSpc>
                <a:spcPct val="100000"/>
              </a:lnSpc>
            </a:pPr>
            <a:fld id="{D74867A6-CD43-4887-821D-B7F559DBE9BD}" type="slidenum">
              <a:rPr lang="en-IN" sz="1070" b="0" strike="noStrike" spc="-1">
                <a:solidFill>
                  <a:srgbClr val="8B8B8B"/>
                </a:solidFill>
                <a:latin typeface="Calibri"/>
              </a:rPr>
              <a:t>20</a:t>
            </a:fld>
            <a:endParaRPr lang="en-IN" sz="107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Shape 1"/>
          <p:cNvSpPr txBox="1"/>
          <p:nvPr/>
        </p:nvSpPr>
        <p:spPr>
          <a:xfrm>
            <a:off x="742320" y="6356520"/>
            <a:ext cx="2429640" cy="364680"/>
          </a:xfrm>
          <a:prstGeom prst="rect">
            <a:avLst/>
          </a:prstGeom>
          <a:noFill/>
          <a:ln>
            <a:noFill/>
          </a:ln>
        </p:spPr>
        <p:txBody>
          <a:bodyPr anchor="ctr"/>
          <a:lstStyle/>
          <a:p>
            <a:pPr>
              <a:lnSpc>
                <a:spcPct val="100000"/>
              </a:lnSpc>
            </a:pPr>
            <a:fld id="{CA2BD397-CA29-47F5-A2D3-D8D0C2AC6188}" type="datetime1">
              <a:rPr lang="en-IN" sz="1070" b="0" strike="noStrike" spc="-1">
                <a:solidFill>
                  <a:srgbClr val="8B8B8B"/>
                </a:solidFill>
                <a:latin typeface="Calibri"/>
              </a:rPr>
              <a:t>08-11-2018</a:t>
            </a:fld>
            <a:endParaRPr lang="en-IN" sz="1070" b="0" strike="noStrike" spc="-1">
              <a:latin typeface="Times New Roman"/>
            </a:endParaRPr>
          </a:p>
        </p:txBody>
      </p:sp>
      <p:sp>
        <p:nvSpPr>
          <p:cNvPr id="226" name="TextShape 2"/>
          <p:cNvSpPr txBox="1"/>
          <p:nvPr/>
        </p:nvSpPr>
        <p:spPr>
          <a:xfrm>
            <a:off x="7627320" y="6356520"/>
            <a:ext cx="2429640" cy="364680"/>
          </a:xfrm>
          <a:prstGeom prst="rect">
            <a:avLst/>
          </a:prstGeom>
          <a:noFill/>
          <a:ln>
            <a:noFill/>
          </a:ln>
        </p:spPr>
        <p:txBody>
          <a:bodyPr anchor="ctr"/>
          <a:lstStyle/>
          <a:p>
            <a:pPr algn="r">
              <a:lnSpc>
                <a:spcPct val="100000"/>
              </a:lnSpc>
            </a:pPr>
            <a:fld id="{425377A4-D55A-4967-B627-0393E95D1D1F}" type="slidenum">
              <a:rPr lang="en-IN" sz="1070" b="0" strike="noStrike" spc="-1">
                <a:solidFill>
                  <a:srgbClr val="8B8B8B"/>
                </a:solidFill>
                <a:latin typeface="Calibri"/>
              </a:rPr>
              <a:t>21</a:t>
            </a:fld>
            <a:endParaRPr lang="en-IN" sz="1070" b="0" strike="noStrike" spc="-1">
              <a:latin typeface="Times New Roman"/>
            </a:endParaRPr>
          </a:p>
        </p:txBody>
      </p:sp>
      <p:pic>
        <p:nvPicPr>
          <p:cNvPr id="227" name="Picture 3"/>
          <p:cNvPicPr/>
          <p:nvPr/>
        </p:nvPicPr>
        <p:blipFill>
          <a:blip r:embed="rId2"/>
          <a:stretch/>
        </p:blipFill>
        <p:spPr>
          <a:xfrm>
            <a:off x="742320" y="838080"/>
            <a:ext cx="9314280" cy="55177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extShape 1"/>
          <p:cNvSpPr txBox="1"/>
          <p:nvPr/>
        </p:nvSpPr>
        <p:spPr>
          <a:xfrm>
            <a:off x="5704560" y="0"/>
            <a:ext cx="5094720" cy="685440"/>
          </a:xfrm>
          <a:prstGeom prst="rect">
            <a:avLst/>
          </a:prstGeom>
          <a:noFill/>
          <a:ln>
            <a:noFill/>
          </a:ln>
        </p:spPr>
        <p:txBody>
          <a:bodyPr anchor="ctr">
            <a:normAutofit/>
          </a:bodyPr>
          <a:lstStyle/>
          <a:p>
            <a:pPr>
              <a:lnSpc>
                <a:spcPct val="90000"/>
              </a:lnSpc>
            </a:pPr>
            <a:r>
              <a:rPr lang="en-US" sz="3600" b="0" strike="noStrike" spc="-1">
                <a:solidFill>
                  <a:srgbClr val="000000"/>
                </a:solidFill>
                <a:latin typeface="Times New Roman"/>
              </a:rPr>
              <a:t>          </a:t>
            </a:r>
            <a:r>
              <a:rPr lang="en-US" sz="3200" b="0" strike="noStrike" spc="-1">
                <a:solidFill>
                  <a:srgbClr val="000000"/>
                </a:solidFill>
                <a:latin typeface="Times New Roman"/>
              </a:rPr>
              <a:t>INTRODUCTION</a:t>
            </a:r>
            <a:endParaRPr lang="en-US" sz="3200" b="0" strike="noStrike" spc="-1">
              <a:solidFill>
                <a:srgbClr val="000000"/>
              </a:solidFill>
              <a:latin typeface="Calibri"/>
            </a:endParaRPr>
          </a:p>
        </p:txBody>
      </p:sp>
      <p:sp>
        <p:nvSpPr>
          <p:cNvPr id="148" name="TextShape 2"/>
          <p:cNvSpPr txBox="1"/>
          <p:nvPr/>
        </p:nvSpPr>
        <p:spPr>
          <a:xfrm>
            <a:off x="370800" y="990720"/>
            <a:ext cx="9981720" cy="5186160"/>
          </a:xfrm>
          <a:prstGeom prst="rect">
            <a:avLst/>
          </a:prstGeom>
          <a:noFill/>
          <a:ln>
            <a:noFill/>
          </a:ln>
        </p:spPr>
        <p:txBody>
          <a:bodyPr/>
          <a:lstStyle/>
          <a:p>
            <a:pPr marL="202320" indent="-201960">
              <a:lnSpc>
                <a:spcPct val="100000"/>
              </a:lnSpc>
              <a:spcBef>
                <a:spcPts val="887"/>
              </a:spcBef>
              <a:spcAft>
                <a:spcPts val="601"/>
              </a:spcAft>
              <a:buClr>
                <a:srgbClr val="000000"/>
              </a:buClr>
              <a:buFont typeface="Wingdings" charset="2"/>
              <a:buChar char=""/>
            </a:pPr>
            <a:r>
              <a:rPr lang="en-US" sz="2400" b="0" strike="noStrike" spc="-1">
                <a:solidFill>
                  <a:srgbClr val="000000"/>
                </a:solidFill>
                <a:latin typeface="Times New Roman"/>
              </a:rPr>
              <a:t>Object identification has become one of the most important applications for industries to ease user, save time and to achieve parallelism.</a:t>
            </a:r>
            <a:endParaRPr lang="en-US" sz="2400" b="0" strike="noStrike" spc="-1">
              <a:solidFill>
                <a:srgbClr val="000000"/>
              </a:solidFill>
              <a:latin typeface="Calibri"/>
            </a:endParaRPr>
          </a:p>
          <a:p>
            <a:pPr marL="202320" indent="-201960">
              <a:lnSpc>
                <a:spcPct val="100000"/>
              </a:lnSpc>
              <a:spcBef>
                <a:spcPts val="887"/>
              </a:spcBef>
              <a:spcAft>
                <a:spcPts val="601"/>
              </a:spcAft>
              <a:buClr>
                <a:srgbClr val="000000"/>
              </a:buClr>
              <a:buFont typeface="Wingdings" charset="2"/>
              <a:buChar char=""/>
            </a:pPr>
            <a:r>
              <a:rPr lang="en-US" sz="2400" b="0" strike="noStrike" spc="-1">
                <a:solidFill>
                  <a:srgbClr val="000000"/>
                </a:solidFill>
                <a:latin typeface="Times New Roman"/>
              </a:rPr>
              <a:t>The process of object identification analysis is to determine exact size of the object.</a:t>
            </a:r>
            <a:endParaRPr lang="en-US" sz="2400" b="0" strike="noStrike" spc="-1">
              <a:solidFill>
                <a:srgbClr val="000000"/>
              </a:solidFill>
              <a:latin typeface="Calibri"/>
            </a:endParaRPr>
          </a:p>
          <a:p>
            <a:pPr marL="202320" indent="-201960">
              <a:lnSpc>
                <a:spcPct val="100000"/>
              </a:lnSpc>
              <a:spcBef>
                <a:spcPts val="887"/>
              </a:spcBef>
              <a:spcAft>
                <a:spcPts val="601"/>
              </a:spcAft>
              <a:buClr>
                <a:srgbClr val="000000"/>
              </a:buClr>
              <a:buFont typeface="Wingdings" charset="2"/>
              <a:buChar char=""/>
            </a:pPr>
            <a:r>
              <a:rPr lang="en-US" sz="2400" b="0" strike="noStrike" spc="-1">
                <a:solidFill>
                  <a:srgbClr val="000000"/>
                </a:solidFill>
                <a:latin typeface="Times New Roman"/>
              </a:rPr>
              <a:t>The project is based on the object identification in Open CV to find the size of foot.</a:t>
            </a:r>
            <a:endParaRPr lang="en-US" sz="2400" b="0" strike="noStrike" spc="-1">
              <a:solidFill>
                <a:srgbClr val="000000"/>
              </a:solidFill>
              <a:latin typeface="Calibri"/>
            </a:endParaRPr>
          </a:p>
          <a:p>
            <a:pPr marL="202320" indent="-201960">
              <a:lnSpc>
                <a:spcPct val="100000"/>
              </a:lnSpc>
              <a:spcBef>
                <a:spcPts val="887"/>
              </a:spcBef>
              <a:spcAft>
                <a:spcPts val="601"/>
              </a:spcAft>
              <a:buClr>
                <a:srgbClr val="000000"/>
              </a:buClr>
              <a:buFont typeface="Wingdings" charset="2"/>
              <a:buChar char=""/>
            </a:pPr>
            <a:r>
              <a:rPr lang="en-US" sz="2400" b="0" strike="noStrike" spc="-1">
                <a:solidFill>
                  <a:srgbClr val="000000"/>
                </a:solidFill>
                <a:latin typeface="Times New Roman"/>
              </a:rPr>
              <a:t>The static image is processed in the raspberry pi and the corresponding size is detected based on the image from the standard table in database.</a:t>
            </a:r>
            <a:endParaRPr lang="en-US" sz="2400" b="0" strike="noStrike" spc="-1">
              <a:solidFill>
                <a:srgbClr val="000000"/>
              </a:solidFill>
              <a:latin typeface="Calibri"/>
            </a:endParaRPr>
          </a:p>
          <a:p>
            <a:pPr>
              <a:lnSpc>
                <a:spcPct val="100000"/>
              </a:lnSpc>
              <a:spcBef>
                <a:spcPts val="887"/>
              </a:spcBef>
              <a:spcAft>
                <a:spcPts val="601"/>
              </a:spcAft>
            </a:pPr>
            <a:endParaRPr lang="en-US" sz="2400" b="0" strike="noStrike" spc="-1">
              <a:solidFill>
                <a:srgbClr val="000000"/>
              </a:solidFill>
              <a:latin typeface="Calibri"/>
            </a:endParaRPr>
          </a:p>
          <a:p>
            <a:pPr>
              <a:lnSpc>
                <a:spcPct val="100000"/>
              </a:lnSpc>
              <a:spcBef>
                <a:spcPts val="887"/>
              </a:spcBef>
              <a:spcAft>
                <a:spcPts val="1199"/>
              </a:spcAft>
            </a:pPr>
            <a:endParaRPr lang="en-US" sz="2400" b="0" strike="noStrike" spc="-1">
              <a:solidFill>
                <a:srgbClr val="000000"/>
              </a:solidFill>
              <a:latin typeface="Calibri"/>
            </a:endParaRPr>
          </a:p>
          <a:p>
            <a:pPr>
              <a:lnSpc>
                <a:spcPct val="100000"/>
              </a:lnSpc>
              <a:spcBef>
                <a:spcPts val="887"/>
              </a:spcBef>
              <a:spcAft>
                <a:spcPts val="1199"/>
              </a:spcAft>
            </a:pPr>
            <a:endParaRPr lang="en-US" sz="2400" b="0" strike="noStrike" spc="-1">
              <a:solidFill>
                <a:srgbClr val="000000"/>
              </a:solidFill>
              <a:latin typeface="Calibri"/>
            </a:endParaRPr>
          </a:p>
        </p:txBody>
      </p:sp>
      <p:sp>
        <p:nvSpPr>
          <p:cNvPr id="149" name="TextShape 3"/>
          <p:cNvSpPr txBox="1"/>
          <p:nvPr/>
        </p:nvSpPr>
        <p:spPr>
          <a:xfrm>
            <a:off x="742320" y="6356520"/>
            <a:ext cx="2429640" cy="364680"/>
          </a:xfrm>
          <a:prstGeom prst="rect">
            <a:avLst/>
          </a:prstGeom>
          <a:noFill/>
          <a:ln>
            <a:noFill/>
          </a:ln>
        </p:spPr>
        <p:txBody>
          <a:bodyPr anchor="ctr"/>
          <a:lstStyle/>
          <a:p>
            <a:pPr>
              <a:lnSpc>
                <a:spcPct val="100000"/>
              </a:lnSpc>
            </a:pPr>
            <a:fld id="{E8EA8972-5620-4F36-A8A4-7E54944ED5B1}" type="datetime1">
              <a:rPr lang="en-IN" sz="1070" b="0" strike="noStrike" spc="-1">
                <a:solidFill>
                  <a:srgbClr val="8B8B8B"/>
                </a:solidFill>
                <a:latin typeface="Calibri"/>
              </a:rPr>
              <a:t>08-11-2018</a:t>
            </a:fld>
            <a:endParaRPr lang="en-IN" sz="1070" b="0" strike="noStrike" spc="-1">
              <a:latin typeface="Times New Roman"/>
            </a:endParaRPr>
          </a:p>
        </p:txBody>
      </p:sp>
      <p:sp>
        <p:nvSpPr>
          <p:cNvPr id="150" name="TextShape 4"/>
          <p:cNvSpPr txBox="1"/>
          <p:nvPr/>
        </p:nvSpPr>
        <p:spPr>
          <a:xfrm>
            <a:off x="7627320" y="6356520"/>
            <a:ext cx="2429640" cy="364680"/>
          </a:xfrm>
          <a:prstGeom prst="rect">
            <a:avLst/>
          </a:prstGeom>
          <a:noFill/>
          <a:ln>
            <a:noFill/>
          </a:ln>
        </p:spPr>
        <p:txBody>
          <a:bodyPr anchor="ctr"/>
          <a:lstStyle/>
          <a:p>
            <a:pPr algn="r">
              <a:lnSpc>
                <a:spcPct val="100000"/>
              </a:lnSpc>
            </a:pPr>
            <a:fld id="{8EA7DBD3-15C1-4D58-A9CE-00E41C609DCC}" type="slidenum">
              <a:rPr lang="en-IN" sz="1070" b="0" strike="noStrike" spc="-1">
                <a:solidFill>
                  <a:srgbClr val="8B8B8B"/>
                </a:solidFill>
                <a:latin typeface="Calibri"/>
              </a:rPr>
              <a:t>3</a:t>
            </a:fld>
            <a:endParaRPr lang="en-IN" sz="107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3172320" y="0"/>
            <a:ext cx="7626960" cy="685440"/>
          </a:xfrm>
          <a:prstGeom prst="rect">
            <a:avLst/>
          </a:prstGeom>
          <a:noFill/>
          <a:ln>
            <a:noFill/>
          </a:ln>
        </p:spPr>
        <p:txBody>
          <a:bodyPr anchor="ctr">
            <a:normAutofit/>
          </a:bodyPr>
          <a:lstStyle/>
          <a:p>
            <a:pPr>
              <a:lnSpc>
                <a:spcPct val="90000"/>
              </a:lnSpc>
            </a:pPr>
            <a:r>
              <a:rPr lang="en-US" sz="2800" b="0" strike="noStrike" spc="-1">
                <a:solidFill>
                  <a:srgbClr val="000000"/>
                </a:solidFill>
                <a:latin typeface="Times New Roman"/>
              </a:rPr>
              <a:t>                          HARDWARE SPECIFICATION</a:t>
            </a:r>
            <a:endParaRPr lang="en-US" sz="2800" b="0" strike="noStrike" spc="-1">
              <a:solidFill>
                <a:srgbClr val="000000"/>
              </a:solidFill>
              <a:latin typeface="Calibri"/>
            </a:endParaRPr>
          </a:p>
        </p:txBody>
      </p:sp>
      <p:sp>
        <p:nvSpPr>
          <p:cNvPr id="152" name="TextShape 2"/>
          <p:cNvSpPr txBox="1"/>
          <p:nvPr/>
        </p:nvSpPr>
        <p:spPr>
          <a:xfrm>
            <a:off x="446760" y="914400"/>
            <a:ext cx="9981720" cy="5262120"/>
          </a:xfrm>
          <a:prstGeom prst="rect">
            <a:avLst/>
          </a:prstGeom>
          <a:noFill/>
          <a:ln>
            <a:noFill/>
          </a:ln>
        </p:spPr>
        <p:txBody>
          <a:bodyPr numCol="2"/>
          <a:lstStyle/>
          <a:p>
            <a:pPr marL="202320" indent="-201960">
              <a:lnSpc>
                <a:spcPct val="100000"/>
              </a:lnSpc>
              <a:spcBef>
                <a:spcPts val="887"/>
              </a:spcBef>
              <a:spcAft>
                <a:spcPts val="601"/>
              </a:spcAft>
              <a:buClr>
                <a:srgbClr val="000000"/>
              </a:buClr>
              <a:buFont typeface="Wingdings" charset="2"/>
              <a:buChar char=""/>
            </a:pPr>
            <a:r>
              <a:rPr lang="en-US" sz="2400" b="0" strike="noStrike" spc="-1" dirty="0">
                <a:solidFill>
                  <a:srgbClr val="000000"/>
                </a:solidFill>
                <a:latin typeface="Times New Roman"/>
              </a:rPr>
              <a:t>RASPBERRY PI :</a:t>
            </a:r>
            <a:endParaRPr lang="en-US" sz="2400" b="0" strike="noStrike" spc="-1" dirty="0">
              <a:solidFill>
                <a:srgbClr val="000000"/>
              </a:solidFill>
              <a:latin typeface="Calibri"/>
            </a:endParaRPr>
          </a:p>
          <a:p>
            <a:pPr marL="1012320" lvl="2" indent="-201960" algn="just">
              <a:spcBef>
                <a:spcPts val="442"/>
              </a:spcBef>
              <a:spcAft>
                <a:spcPts val="601"/>
              </a:spcAft>
              <a:buClr>
                <a:srgbClr val="000000"/>
              </a:buClr>
              <a:buFont typeface="Arial"/>
              <a:buChar char="•"/>
            </a:pPr>
            <a:r>
              <a:rPr lang="en-US" sz="2200" b="0" strike="noStrike" spc="-1" dirty="0">
                <a:solidFill>
                  <a:srgbClr val="000000"/>
                </a:solidFill>
                <a:latin typeface="Times New Roman"/>
              </a:rPr>
              <a:t>It is a minicomputer of a credit card size.</a:t>
            </a:r>
            <a:endParaRPr lang="en-US" sz="2200" b="0" strike="noStrike" spc="-1" dirty="0">
              <a:solidFill>
                <a:srgbClr val="000000"/>
              </a:solidFill>
              <a:latin typeface="Calibri"/>
            </a:endParaRPr>
          </a:p>
          <a:p>
            <a:pPr marL="1012320" lvl="2" indent="-201960" algn="just">
              <a:spcBef>
                <a:spcPts val="442"/>
              </a:spcBef>
              <a:spcAft>
                <a:spcPts val="601"/>
              </a:spcAft>
              <a:buClr>
                <a:srgbClr val="000000"/>
              </a:buClr>
              <a:buFont typeface="Arial"/>
              <a:buChar char="•"/>
            </a:pPr>
            <a:r>
              <a:rPr lang="en-US" sz="2200" b="0" strike="noStrike" spc="-1" dirty="0">
                <a:solidFill>
                  <a:srgbClr val="000000"/>
                </a:solidFill>
                <a:latin typeface="Times New Roman"/>
              </a:rPr>
              <a:t>It has various tons of features.</a:t>
            </a:r>
            <a:endParaRPr lang="en-US" sz="2200" b="0" strike="noStrike" spc="-1" dirty="0">
              <a:solidFill>
                <a:srgbClr val="000000"/>
              </a:solidFill>
              <a:latin typeface="Calibri"/>
            </a:endParaRPr>
          </a:p>
          <a:p>
            <a:pPr marL="1012320" lvl="2" indent="-201960" algn="just">
              <a:spcBef>
                <a:spcPts val="442"/>
              </a:spcBef>
              <a:spcAft>
                <a:spcPts val="601"/>
              </a:spcAft>
              <a:buClr>
                <a:srgbClr val="000000"/>
              </a:buClr>
              <a:buFont typeface="Arial"/>
              <a:buChar char="•"/>
            </a:pPr>
            <a:r>
              <a:rPr lang="en-US" sz="2200" b="0" strike="noStrike" spc="-1" dirty="0">
                <a:solidFill>
                  <a:srgbClr val="000000"/>
                </a:solidFill>
                <a:latin typeface="Times New Roman"/>
              </a:rPr>
              <a:t>The board not only has tons of features it also has terrific processing speed making it suitable for advanced applications.</a:t>
            </a:r>
            <a:endParaRPr lang="en-US" sz="2200" b="0" strike="noStrike" spc="-1" dirty="0">
              <a:solidFill>
                <a:srgbClr val="000000"/>
              </a:solidFill>
              <a:latin typeface="Calibri"/>
            </a:endParaRPr>
          </a:p>
          <a:p>
            <a:pPr marL="1012320" lvl="2" indent="-201960" algn="just">
              <a:spcBef>
                <a:spcPts val="442"/>
              </a:spcBef>
              <a:spcAft>
                <a:spcPts val="601"/>
              </a:spcAft>
              <a:buClr>
                <a:srgbClr val="000000"/>
              </a:buClr>
              <a:buFont typeface="Arial"/>
              <a:buChar char="•"/>
            </a:pPr>
            <a:r>
              <a:rPr lang="en-US" sz="2200" b="0" strike="noStrike" spc="-1" dirty="0">
                <a:solidFill>
                  <a:srgbClr val="000000"/>
                </a:solidFill>
                <a:latin typeface="Times New Roman"/>
              </a:rPr>
              <a:t>It is of a very low price</a:t>
            </a:r>
            <a:r>
              <a:rPr lang="en-US" sz="2000" b="0" strike="noStrike" spc="-1" dirty="0">
                <a:solidFill>
                  <a:srgbClr val="000000"/>
                </a:solidFill>
                <a:latin typeface="Times New Roman"/>
              </a:rPr>
              <a:t>.</a:t>
            </a:r>
            <a:endParaRPr lang="en-US" sz="2000" b="0" strike="noStrike" spc="-1" dirty="0">
              <a:solidFill>
                <a:srgbClr val="000000"/>
              </a:solidFill>
              <a:latin typeface="Calibri"/>
            </a:endParaRPr>
          </a:p>
          <a:p>
            <a:endParaRPr lang="en-US" sz="2000" b="0" strike="noStrike" spc="-1" dirty="0">
              <a:solidFill>
                <a:srgbClr val="000000"/>
              </a:solidFill>
              <a:latin typeface="Calibri"/>
            </a:endParaRPr>
          </a:p>
          <a:p>
            <a:endParaRPr lang="en-US" sz="2000" b="0" strike="noStrike" spc="-1" dirty="0">
              <a:solidFill>
                <a:srgbClr val="000000"/>
              </a:solidFill>
              <a:latin typeface="Calibri"/>
            </a:endParaRPr>
          </a:p>
          <a:p>
            <a:endParaRPr lang="en-US" sz="2000" b="0" strike="noStrike" spc="-1" dirty="0">
              <a:solidFill>
                <a:srgbClr val="000000"/>
              </a:solidFill>
              <a:latin typeface="Calibri"/>
            </a:endParaRPr>
          </a:p>
          <a:p>
            <a:endParaRPr lang="en-US" sz="2000" b="0" strike="noStrike" spc="-1" dirty="0">
              <a:solidFill>
                <a:srgbClr val="000000"/>
              </a:solidFill>
              <a:latin typeface="Calibri"/>
            </a:endParaRPr>
          </a:p>
          <a:p>
            <a:endParaRPr lang="en-US" sz="2000" b="0" strike="noStrike" spc="-1" dirty="0">
              <a:solidFill>
                <a:srgbClr val="000000"/>
              </a:solidFill>
              <a:latin typeface="Calibri"/>
            </a:endParaRPr>
          </a:p>
          <a:p>
            <a:endParaRPr lang="en-US" sz="2000" b="0" strike="noStrike" spc="-1" dirty="0">
              <a:solidFill>
                <a:srgbClr val="000000"/>
              </a:solidFill>
              <a:latin typeface="Calibri"/>
            </a:endParaRPr>
          </a:p>
          <a:p>
            <a:pPr>
              <a:lnSpc>
                <a:spcPct val="90000"/>
              </a:lnSpc>
              <a:spcBef>
                <a:spcPts val="887"/>
              </a:spcBef>
            </a:pPr>
            <a:endParaRPr lang="en-US" sz="2000" b="0" strike="noStrike" spc="-1" dirty="0">
              <a:solidFill>
                <a:srgbClr val="000000"/>
              </a:solidFill>
              <a:latin typeface="Calibri"/>
            </a:endParaRPr>
          </a:p>
        </p:txBody>
      </p:sp>
      <p:sp>
        <p:nvSpPr>
          <p:cNvPr id="153" name="TextShape 3"/>
          <p:cNvSpPr txBox="1"/>
          <p:nvPr/>
        </p:nvSpPr>
        <p:spPr>
          <a:xfrm>
            <a:off x="742320" y="6356520"/>
            <a:ext cx="2429640" cy="364680"/>
          </a:xfrm>
          <a:prstGeom prst="rect">
            <a:avLst/>
          </a:prstGeom>
          <a:noFill/>
          <a:ln>
            <a:noFill/>
          </a:ln>
        </p:spPr>
        <p:txBody>
          <a:bodyPr anchor="ctr"/>
          <a:lstStyle/>
          <a:p>
            <a:pPr>
              <a:lnSpc>
                <a:spcPct val="100000"/>
              </a:lnSpc>
            </a:pPr>
            <a:fld id="{3198ABED-0695-4FE3-BE1A-AC77CFEA5DA9}" type="datetime1">
              <a:rPr lang="en-IN" sz="1070" b="0" strike="noStrike" spc="-1">
                <a:solidFill>
                  <a:srgbClr val="8B8B8B"/>
                </a:solidFill>
                <a:latin typeface="Calibri"/>
              </a:rPr>
              <a:t>08-11-2018</a:t>
            </a:fld>
            <a:endParaRPr lang="en-IN" sz="1070" b="0" strike="noStrike" spc="-1">
              <a:latin typeface="Times New Roman"/>
            </a:endParaRPr>
          </a:p>
        </p:txBody>
      </p:sp>
      <p:sp>
        <p:nvSpPr>
          <p:cNvPr id="154" name="TextShape 4"/>
          <p:cNvSpPr txBox="1"/>
          <p:nvPr/>
        </p:nvSpPr>
        <p:spPr>
          <a:xfrm>
            <a:off x="7627320" y="6356520"/>
            <a:ext cx="2429640" cy="364680"/>
          </a:xfrm>
          <a:prstGeom prst="rect">
            <a:avLst/>
          </a:prstGeom>
          <a:noFill/>
          <a:ln>
            <a:noFill/>
          </a:ln>
        </p:spPr>
        <p:txBody>
          <a:bodyPr anchor="ctr"/>
          <a:lstStyle/>
          <a:p>
            <a:pPr algn="r">
              <a:lnSpc>
                <a:spcPct val="100000"/>
              </a:lnSpc>
            </a:pPr>
            <a:fld id="{9B4B249F-87D7-4EE8-9ADB-D5172425C633}" type="slidenum">
              <a:rPr lang="en-IN" sz="1070" b="0" strike="noStrike" spc="-1">
                <a:solidFill>
                  <a:srgbClr val="8B8B8B"/>
                </a:solidFill>
                <a:latin typeface="Calibri"/>
              </a:rPr>
              <a:t>4</a:t>
            </a:fld>
            <a:endParaRPr lang="en-IN" sz="1070" b="0" strike="noStrike" spc="-1">
              <a:latin typeface="Times New Roman"/>
            </a:endParaRPr>
          </a:p>
        </p:txBody>
      </p:sp>
      <p:pic>
        <p:nvPicPr>
          <p:cNvPr id="155" name="Picture 5"/>
          <p:cNvPicPr/>
          <p:nvPr/>
        </p:nvPicPr>
        <p:blipFill>
          <a:blip r:embed="rId2"/>
          <a:stretch/>
        </p:blipFill>
        <p:spPr>
          <a:xfrm>
            <a:off x="5801280" y="1219320"/>
            <a:ext cx="4627200" cy="35049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TextShape 1"/>
          <p:cNvSpPr txBox="1"/>
          <p:nvPr/>
        </p:nvSpPr>
        <p:spPr>
          <a:xfrm>
            <a:off x="4104360" y="0"/>
            <a:ext cx="6694920" cy="685440"/>
          </a:xfrm>
          <a:prstGeom prst="rect">
            <a:avLst/>
          </a:prstGeom>
          <a:noFill/>
          <a:ln>
            <a:noFill/>
          </a:ln>
        </p:spPr>
        <p:txBody>
          <a:bodyPr anchor="ctr">
            <a:normAutofit/>
          </a:bodyPr>
          <a:lstStyle/>
          <a:p>
            <a:pPr>
              <a:lnSpc>
                <a:spcPct val="90000"/>
              </a:lnSpc>
            </a:pPr>
            <a:r>
              <a:rPr lang="en-US" sz="2800" b="0" strike="noStrike" spc="-1">
                <a:solidFill>
                  <a:srgbClr val="000000"/>
                </a:solidFill>
                <a:latin typeface="Times New Roman"/>
              </a:rPr>
              <a:t>                SOFTWARE SPECIFICATION</a:t>
            </a:r>
            <a:endParaRPr lang="en-US" sz="2800" b="0" strike="noStrike" spc="-1">
              <a:solidFill>
                <a:srgbClr val="000000"/>
              </a:solidFill>
              <a:latin typeface="Calibri"/>
            </a:endParaRPr>
          </a:p>
        </p:txBody>
      </p:sp>
      <p:sp>
        <p:nvSpPr>
          <p:cNvPr id="157" name="TextShape 2"/>
          <p:cNvSpPr txBox="1"/>
          <p:nvPr/>
        </p:nvSpPr>
        <p:spPr>
          <a:xfrm>
            <a:off x="370800" y="990720"/>
            <a:ext cx="10134360" cy="5486040"/>
          </a:xfrm>
          <a:prstGeom prst="rect">
            <a:avLst/>
          </a:prstGeom>
          <a:noFill/>
          <a:ln>
            <a:noFill/>
          </a:ln>
        </p:spPr>
        <p:txBody>
          <a:bodyPr numCol="2">
            <a:normAutofit/>
          </a:bodyPr>
          <a:lstStyle/>
          <a:p>
            <a:pPr marL="202320" indent="-201960">
              <a:lnSpc>
                <a:spcPct val="100000"/>
              </a:lnSpc>
              <a:spcBef>
                <a:spcPts val="887"/>
              </a:spcBef>
              <a:spcAft>
                <a:spcPts val="601"/>
              </a:spcAft>
              <a:buClr>
                <a:srgbClr val="000000"/>
              </a:buClr>
              <a:buFont typeface="Wingdings" charset="2"/>
              <a:buChar char=""/>
            </a:pPr>
            <a:r>
              <a:rPr lang="en-US" sz="2800" b="0" strike="noStrike" spc="-1" dirty="0">
                <a:solidFill>
                  <a:srgbClr val="000000"/>
                </a:solidFill>
                <a:latin typeface="Times New Roman"/>
              </a:rPr>
              <a:t>Open CV :</a:t>
            </a:r>
            <a:endParaRPr lang="en-US" sz="2800" b="0" strike="noStrike" spc="-1" dirty="0">
              <a:solidFill>
                <a:srgbClr val="000000"/>
              </a:solidFill>
              <a:latin typeface="Calibri"/>
            </a:endParaRPr>
          </a:p>
          <a:p>
            <a:pPr marL="365760" lvl="1" indent="-201960" algn="just">
              <a:spcBef>
                <a:spcPts val="442"/>
              </a:spcBef>
              <a:spcAft>
                <a:spcPts val="601"/>
              </a:spcAft>
              <a:buClr>
                <a:srgbClr val="000000"/>
              </a:buClr>
              <a:buFont typeface="Arial"/>
              <a:buChar char="•"/>
            </a:pPr>
            <a:r>
              <a:rPr lang="en-US" sz="2200" b="0" strike="noStrike" spc="-1" dirty="0">
                <a:solidFill>
                  <a:srgbClr val="000000"/>
                </a:solidFill>
                <a:latin typeface="Times New Roman"/>
              </a:rPr>
              <a:t>Open source Computer vision is a library of programing Functions mainly aimed at real-time computer vision.</a:t>
            </a:r>
            <a:endParaRPr lang="en-US" sz="2200" b="0" strike="noStrike" spc="-1" dirty="0">
              <a:solidFill>
                <a:srgbClr val="000000"/>
              </a:solidFill>
              <a:latin typeface="Calibri"/>
            </a:endParaRPr>
          </a:p>
          <a:p>
            <a:pPr marL="365760" lvl="1" indent="-201960" algn="just">
              <a:spcBef>
                <a:spcPts val="442"/>
              </a:spcBef>
              <a:spcAft>
                <a:spcPts val="601"/>
              </a:spcAft>
              <a:buClr>
                <a:srgbClr val="000000"/>
              </a:buClr>
              <a:buFont typeface="Arial"/>
              <a:buChar char="•"/>
            </a:pPr>
            <a:r>
              <a:rPr lang="en-US" sz="2200" b="0" strike="noStrike" spc="-1" dirty="0">
                <a:solidFill>
                  <a:srgbClr val="000000"/>
                </a:solidFill>
                <a:latin typeface="Times New Roman"/>
              </a:rPr>
              <a:t>The library has more than 2500 optimized algorithms.</a:t>
            </a:r>
            <a:endParaRPr lang="en-US" sz="2200" b="0" strike="noStrike" spc="-1" dirty="0">
              <a:solidFill>
                <a:srgbClr val="000000"/>
              </a:solidFill>
              <a:latin typeface="Calibri"/>
            </a:endParaRPr>
          </a:p>
          <a:p>
            <a:pPr marL="365760" lvl="1" indent="-201960" algn="just">
              <a:spcBef>
                <a:spcPts val="442"/>
              </a:spcBef>
              <a:spcAft>
                <a:spcPts val="601"/>
              </a:spcAft>
              <a:buClr>
                <a:srgbClr val="000000"/>
              </a:buClr>
              <a:buFont typeface="Arial"/>
              <a:buChar char="•"/>
            </a:pPr>
            <a:r>
              <a:rPr lang="en-US" sz="2200" b="0" strike="noStrike" spc="-1" dirty="0">
                <a:solidFill>
                  <a:srgbClr val="000000"/>
                </a:solidFill>
                <a:latin typeface="Times New Roman"/>
              </a:rPr>
              <a:t>These algorithms can be used to detect and recognize faces, identify objects, extract 3D models of objects, find similar images from an image database, remove red eyes from images taken using flash and etc.</a:t>
            </a:r>
            <a:endParaRPr lang="en-US" sz="2200" b="0" strike="noStrike" spc="-1" dirty="0">
              <a:solidFill>
                <a:srgbClr val="000000"/>
              </a:solidFill>
              <a:latin typeface="Calibri"/>
            </a:endParaRPr>
          </a:p>
          <a:p>
            <a:endParaRPr lang="en-US" sz="2200" b="0" strike="noStrike" spc="-1" dirty="0">
              <a:solidFill>
                <a:srgbClr val="000000"/>
              </a:solidFill>
              <a:latin typeface="Calibri"/>
            </a:endParaRPr>
          </a:p>
          <a:p>
            <a:endParaRPr lang="en-US" sz="2200" b="0" strike="noStrike" spc="-1" dirty="0">
              <a:solidFill>
                <a:srgbClr val="000000"/>
              </a:solidFill>
              <a:latin typeface="Calibri"/>
            </a:endParaRPr>
          </a:p>
          <a:p>
            <a:endParaRPr lang="en-US" sz="2200" b="0" strike="noStrike" spc="-1" dirty="0">
              <a:solidFill>
                <a:srgbClr val="000000"/>
              </a:solidFill>
              <a:latin typeface="Calibri"/>
            </a:endParaRPr>
          </a:p>
          <a:p>
            <a:endParaRPr lang="en-US" sz="2200" b="0" strike="noStrike" spc="-1" dirty="0">
              <a:solidFill>
                <a:srgbClr val="000000"/>
              </a:solidFill>
              <a:latin typeface="Calibri"/>
            </a:endParaRPr>
          </a:p>
          <a:p>
            <a:endParaRPr lang="en-US" sz="2200" b="0" strike="noStrike" spc="-1" dirty="0">
              <a:solidFill>
                <a:srgbClr val="000000"/>
              </a:solidFill>
              <a:latin typeface="Calibri"/>
            </a:endParaRPr>
          </a:p>
          <a:p>
            <a:pPr>
              <a:lnSpc>
                <a:spcPct val="90000"/>
              </a:lnSpc>
              <a:spcBef>
                <a:spcPts val="887"/>
              </a:spcBef>
            </a:pPr>
            <a:endParaRPr lang="en-US" sz="2200" b="0" strike="noStrike" spc="-1" dirty="0">
              <a:solidFill>
                <a:srgbClr val="000000"/>
              </a:solidFill>
              <a:latin typeface="Calibri"/>
            </a:endParaRPr>
          </a:p>
        </p:txBody>
      </p:sp>
      <p:sp>
        <p:nvSpPr>
          <p:cNvPr id="158" name="TextShape 3"/>
          <p:cNvSpPr txBox="1"/>
          <p:nvPr/>
        </p:nvSpPr>
        <p:spPr>
          <a:xfrm>
            <a:off x="742320" y="6356520"/>
            <a:ext cx="2429640" cy="364680"/>
          </a:xfrm>
          <a:prstGeom prst="rect">
            <a:avLst/>
          </a:prstGeom>
          <a:noFill/>
          <a:ln>
            <a:noFill/>
          </a:ln>
        </p:spPr>
        <p:txBody>
          <a:bodyPr anchor="ctr"/>
          <a:lstStyle/>
          <a:p>
            <a:pPr>
              <a:lnSpc>
                <a:spcPct val="100000"/>
              </a:lnSpc>
            </a:pPr>
            <a:fld id="{53B31C5D-E417-4503-B63F-658CD8948764}" type="datetime1">
              <a:rPr lang="en-IN" sz="1070" b="0" strike="noStrike" spc="-1">
                <a:solidFill>
                  <a:srgbClr val="8B8B8B"/>
                </a:solidFill>
                <a:latin typeface="Calibri"/>
              </a:rPr>
              <a:t>08-11-2018</a:t>
            </a:fld>
            <a:endParaRPr lang="en-IN" sz="1070" b="0" strike="noStrike" spc="-1">
              <a:latin typeface="Times New Roman"/>
            </a:endParaRPr>
          </a:p>
        </p:txBody>
      </p:sp>
      <p:sp>
        <p:nvSpPr>
          <p:cNvPr id="159" name="TextShape 4"/>
          <p:cNvSpPr txBox="1"/>
          <p:nvPr/>
        </p:nvSpPr>
        <p:spPr>
          <a:xfrm>
            <a:off x="7627320" y="6356520"/>
            <a:ext cx="2429640" cy="364680"/>
          </a:xfrm>
          <a:prstGeom prst="rect">
            <a:avLst/>
          </a:prstGeom>
          <a:noFill/>
          <a:ln>
            <a:noFill/>
          </a:ln>
        </p:spPr>
        <p:txBody>
          <a:bodyPr anchor="ctr"/>
          <a:lstStyle/>
          <a:p>
            <a:pPr algn="r">
              <a:lnSpc>
                <a:spcPct val="100000"/>
              </a:lnSpc>
            </a:pPr>
            <a:fld id="{1ADBE5BB-7800-4D6E-88D7-D5D88910BB23}" type="slidenum">
              <a:rPr lang="en-IN" sz="1070" b="0" strike="noStrike" spc="-1">
                <a:solidFill>
                  <a:srgbClr val="8B8B8B"/>
                </a:solidFill>
                <a:latin typeface="Calibri"/>
              </a:rPr>
              <a:t>5</a:t>
            </a:fld>
            <a:endParaRPr lang="en-IN" sz="1070" b="0" strike="noStrike" spc="-1">
              <a:latin typeface="Times New Roman"/>
            </a:endParaRPr>
          </a:p>
        </p:txBody>
      </p:sp>
      <p:pic>
        <p:nvPicPr>
          <p:cNvPr id="160" name="Picture 9"/>
          <p:cNvPicPr/>
          <p:nvPr/>
        </p:nvPicPr>
        <p:blipFill>
          <a:blip r:embed="rId2"/>
          <a:stretch/>
        </p:blipFill>
        <p:spPr>
          <a:xfrm>
            <a:off x="6099535" y="1316225"/>
            <a:ext cx="4249440" cy="2555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extShape 1"/>
          <p:cNvSpPr txBox="1"/>
          <p:nvPr/>
        </p:nvSpPr>
        <p:spPr>
          <a:xfrm>
            <a:off x="4561560" y="0"/>
            <a:ext cx="6237720" cy="701280"/>
          </a:xfrm>
          <a:prstGeom prst="rect">
            <a:avLst/>
          </a:prstGeom>
          <a:noFill/>
          <a:ln>
            <a:noFill/>
          </a:ln>
        </p:spPr>
        <p:txBody>
          <a:bodyPr anchor="ctr">
            <a:normAutofit fontScale="25000" lnSpcReduction="20000"/>
          </a:bodyPr>
          <a:lstStyle/>
          <a:p>
            <a:pPr>
              <a:lnSpc>
                <a:spcPct val="90000"/>
              </a:lnSpc>
            </a:pPr>
            <a:r>
              <a:rPr dirty="0"/>
              <a:t/>
            </a:r>
            <a:br>
              <a:rPr dirty="0"/>
            </a:br>
            <a:r>
              <a:rPr lang="en-US" sz="3900" b="1" strike="noStrike" spc="-1" dirty="0">
                <a:solidFill>
                  <a:srgbClr val="000000"/>
                </a:solidFill>
                <a:latin typeface="Calibri Light"/>
              </a:rPr>
              <a:t>               </a:t>
            </a:r>
            <a:r>
              <a:rPr lang="en-US" sz="3900" b="1" strike="noStrike" spc="-1" dirty="0" smtClean="0">
                <a:solidFill>
                  <a:srgbClr val="000000"/>
                </a:solidFill>
                <a:latin typeface="Calibri Light"/>
              </a:rPr>
              <a:t>                                                 </a:t>
            </a:r>
          </a:p>
          <a:p>
            <a:pPr>
              <a:lnSpc>
                <a:spcPct val="90000"/>
              </a:lnSpc>
            </a:pPr>
            <a:endParaRPr lang="en-US" sz="3900" b="1" spc="-1" dirty="0">
              <a:solidFill>
                <a:srgbClr val="000000"/>
              </a:solidFill>
              <a:latin typeface="Calibri Light"/>
              <a:cs typeface="Times New Roman" panose="02020603050405020304" pitchFamily="18" charset="0"/>
            </a:endParaRPr>
          </a:p>
          <a:p>
            <a:pPr>
              <a:lnSpc>
                <a:spcPct val="90000"/>
              </a:lnSpc>
            </a:pPr>
            <a:endParaRPr lang="en-US" sz="3900" b="1" strike="noStrike" spc="-1" dirty="0" smtClean="0">
              <a:solidFill>
                <a:srgbClr val="000000"/>
              </a:solidFill>
              <a:latin typeface="Calibri Light"/>
              <a:cs typeface="Times New Roman" panose="02020603050405020304" pitchFamily="18" charset="0"/>
            </a:endParaRPr>
          </a:p>
          <a:p>
            <a:pPr>
              <a:lnSpc>
                <a:spcPct val="90000"/>
              </a:lnSpc>
            </a:pPr>
            <a:r>
              <a:rPr lang="en-US" sz="3900" b="1" spc="-1" dirty="0">
                <a:solidFill>
                  <a:srgbClr val="000000"/>
                </a:solidFill>
                <a:latin typeface="Calibri Light"/>
                <a:cs typeface="Times New Roman" panose="02020603050405020304" pitchFamily="18" charset="0"/>
              </a:rPr>
              <a:t> </a:t>
            </a:r>
            <a:r>
              <a:rPr lang="en-US" sz="3900" b="1" spc="-1" dirty="0" smtClean="0">
                <a:solidFill>
                  <a:srgbClr val="000000"/>
                </a:solidFill>
                <a:latin typeface="Calibri Light"/>
                <a:cs typeface="Times New Roman" panose="02020603050405020304" pitchFamily="18" charset="0"/>
              </a:rPr>
              <a:t>                                                        </a:t>
            </a:r>
            <a:r>
              <a:rPr lang="en-US" sz="12800" b="0" strike="noStrike" spc="-1" dirty="0" smtClean="0">
                <a:solidFill>
                  <a:srgbClr val="000000"/>
                </a:solidFill>
                <a:latin typeface="Times New Roman" panose="02020603050405020304" pitchFamily="18" charset="0"/>
                <a:cs typeface="Times New Roman" panose="02020603050405020304" pitchFamily="18" charset="0"/>
              </a:rPr>
              <a:t>COMPUTER </a:t>
            </a:r>
            <a:r>
              <a:rPr lang="en-US" sz="12800" b="0" strike="noStrike" spc="-1" dirty="0">
                <a:solidFill>
                  <a:srgbClr val="000000"/>
                </a:solidFill>
                <a:latin typeface="Times New Roman" panose="02020603050405020304" pitchFamily="18" charset="0"/>
                <a:cs typeface="Times New Roman" panose="02020603050405020304" pitchFamily="18" charset="0"/>
              </a:rPr>
              <a:t>VISION</a:t>
            </a:r>
            <a:r>
              <a:rPr sz="12800" dirty="0">
                <a:latin typeface="Times New Roman" panose="02020603050405020304" pitchFamily="18" charset="0"/>
                <a:cs typeface="Times New Roman" panose="02020603050405020304" pitchFamily="18" charset="0"/>
              </a:rPr>
              <a:t/>
            </a:r>
            <a:br>
              <a:rPr sz="12800" dirty="0">
                <a:latin typeface="Times New Roman" panose="02020603050405020304" pitchFamily="18" charset="0"/>
                <a:cs typeface="Times New Roman" panose="02020603050405020304" pitchFamily="18" charset="0"/>
              </a:rPr>
            </a:br>
            <a:endParaRPr lang="en-US" sz="12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62" name="TextShape 2"/>
          <p:cNvSpPr txBox="1"/>
          <p:nvPr/>
        </p:nvSpPr>
        <p:spPr>
          <a:xfrm>
            <a:off x="218160" y="990720"/>
            <a:ext cx="10362960" cy="5365440"/>
          </a:xfrm>
          <a:prstGeom prst="rect">
            <a:avLst/>
          </a:prstGeom>
          <a:noFill/>
          <a:ln>
            <a:noFill/>
          </a:ln>
        </p:spPr>
        <p:txBody>
          <a:bodyPr/>
          <a:lstStyle/>
          <a:p>
            <a:pPr marL="202320" indent="-201960">
              <a:lnSpc>
                <a:spcPct val="100000"/>
              </a:lnSpc>
              <a:spcBef>
                <a:spcPts val="887"/>
              </a:spcBef>
              <a:spcAft>
                <a:spcPts val="601"/>
              </a:spcAft>
              <a:buClr>
                <a:srgbClr val="000000"/>
              </a:buClr>
              <a:buFont typeface="Wingdings" charset="2"/>
              <a:buChar char=""/>
            </a:pPr>
            <a:r>
              <a:rPr lang="en-US" sz="2400" b="0" strike="noStrike" spc="-1">
                <a:solidFill>
                  <a:srgbClr val="000000"/>
                </a:solidFill>
                <a:latin typeface="Times New Roman"/>
              </a:rPr>
              <a:t>Computer vision is an interdisciplinary field. It deals with how computer can made to high-level of understanding from the digital images or videos.</a:t>
            </a:r>
            <a:endParaRPr lang="en-US" sz="2400" b="0" strike="noStrike" spc="-1">
              <a:solidFill>
                <a:srgbClr val="000000"/>
              </a:solidFill>
              <a:latin typeface="Calibri"/>
            </a:endParaRPr>
          </a:p>
          <a:p>
            <a:pPr marL="202320" indent="-201960">
              <a:lnSpc>
                <a:spcPct val="100000"/>
              </a:lnSpc>
              <a:spcBef>
                <a:spcPts val="887"/>
              </a:spcBef>
              <a:spcAft>
                <a:spcPts val="601"/>
              </a:spcAft>
              <a:buClr>
                <a:srgbClr val="000000"/>
              </a:buClr>
              <a:buFont typeface="Wingdings" charset="2"/>
              <a:buChar char=""/>
            </a:pPr>
            <a:r>
              <a:rPr lang="en-US" sz="2400" b="0" strike="noStrike" spc="-1">
                <a:solidFill>
                  <a:srgbClr val="000000"/>
                </a:solidFill>
                <a:latin typeface="Times New Roman"/>
              </a:rPr>
              <a:t>Computer vision task includes methods for acquiring, processing, analyzing, understanding digital images and extraction of high dimensional data.</a:t>
            </a:r>
            <a:endParaRPr lang="en-US" sz="2400" b="0" strike="noStrike" spc="-1">
              <a:solidFill>
                <a:srgbClr val="000000"/>
              </a:solidFill>
              <a:latin typeface="Calibri"/>
            </a:endParaRPr>
          </a:p>
          <a:p>
            <a:pPr marL="202320" indent="-201960">
              <a:lnSpc>
                <a:spcPct val="100000"/>
              </a:lnSpc>
              <a:spcBef>
                <a:spcPts val="887"/>
              </a:spcBef>
              <a:spcAft>
                <a:spcPts val="601"/>
              </a:spcAft>
              <a:buClr>
                <a:srgbClr val="000000"/>
              </a:buClr>
              <a:buFont typeface="Wingdings" charset="2"/>
              <a:buChar char=""/>
            </a:pPr>
            <a:r>
              <a:rPr lang="en-US" sz="2400" b="0" strike="noStrike" spc="-1">
                <a:solidFill>
                  <a:srgbClr val="000000"/>
                </a:solidFill>
                <a:latin typeface="Times New Roman"/>
              </a:rPr>
              <a:t>Computer vision is also related in image processing, image analysis and machine vision. It also includes:-</a:t>
            </a:r>
            <a:endParaRPr lang="en-US" sz="2400" b="0" strike="noStrike" spc="-1">
              <a:solidFill>
                <a:srgbClr val="000000"/>
              </a:solidFill>
              <a:latin typeface="Calibri"/>
            </a:endParaRPr>
          </a:p>
          <a:p>
            <a:pPr marL="607320" lvl="1" indent="-201960">
              <a:lnSpc>
                <a:spcPct val="100000"/>
              </a:lnSpc>
              <a:spcBef>
                <a:spcPts val="442"/>
              </a:spcBef>
              <a:spcAft>
                <a:spcPts val="601"/>
              </a:spcAft>
              <a:buClr>
                <a:srgbClr val="000000"/>
              </a:buClr>
              <a:buFont typeface="Arial"/>
              <a:buChar char="•"/>
            </a:pPr>
            <a:r>
              <a:rPr lang="en-US" sz="2000" b="1" strike="noStrike" spc="-1">
                <a:solidFill>
                  <a:srgbClr val="000000"/>
                </a:solidFill>
                <a:latin typeface="Times New Roman"/>
              </a:rPr>
              <a:t>Object Recognition:- </a:t>
            </a:r>
            <a:r>
              <a:rPr lang="en-US" sz="2000" b="0" strike="noStrike" spc="-1">
                <a:solidFill>
                  <a:srgbClr val="000000"/>
                </a:solidFill>
                <a:latin typeface="Times New Roman"/>
              </a:rPr>
              <a:t>one or several pre-specified or learned objects or object classes can be recognized</a:t>
            </a:r>
            <a:r>
              <a:rPr lang="en-US" sz="2400" b="0" strike="noStrike" spc="-1">
                <a:solidFill>
                  <a:srgbClr val="000000"/>
                </a:solidFill>
                <a:latin typeface="Times New Roman"/>
              </a:rPr>
              <a:t>.</a:t>
            </a:r>
            <a:endParaRPr lang="en-US" sz="2400" b="0" strike="noStrike" spc="-1">
              <a:solidFill>
                <a:srgbClr val="000000"/>
              </a:solidFill>
              <a:latin typeface="Calibri"/>
            </a:endParaRPr>
          </a:p>
          <a:p>
            <a:pPr marL="607320" lvl="1" indent="-201960">
              <a:lnSpc>
                <a:spcPct val="100000"/>
              </a:lnSpc>
              <a:spcBef>
                <a:spcPts val="442"/>
              </a:spcBef>
              <a:spcAft>
                <a:spcPts val="601"/>
              </a:spcAft>
              <a:buClr>
                <a:srgbClr val="000000"/>
              </a:buClr>
              <a:buFont typeface="Arial"/>
              <a:buChar char="•"/>
            </a:pPr>
            <a:r>
              <a:rPr lang="en-US" sz="2000" b="1" strike="noStrike" spc="-1">
                <a:solidFill>
                  <a:srgbClr val="000000"/>
                </a:solidFill>
                <a:latin typeface="Times New Roman"/>
              </a:rPr>
              <a:t>Object identification :-</a:t>
            </a:r>
            <a:r>
              <a:rPr lang="en-US" sz="2000" b="0" strike="noStrike" spc="-1">
                <a:solidFill>
                  <a:srgbClr val="000000"/>
                </a:solidFill>
                <a:latin typeface="Times New Roman"/>
              </a:rPr>
              <a:t>it is instance of an object recognized. E.g.: identification of specific persons face or finger print.</a:t>
            </a:r>
            <a:endParaRPr lang="en-US" sz="2000" b="0" strike="noStrike" spc="-1">
              <a:solidFill>
                <a:srgbClr val="000000"/>
              </a:solidFill>
              <a:latin typeface="Calibri"/>
            </a:endParaRPr>
          </a:p>
          <a:p>
            <a:pPr marL="607320" lvl="1" indent="-201960">
              <a:lnSpc>
                <a:spcPct val="100000"/>
              </a:lnSpc>
              <a:spcBef>
                <a:spcPts val="442"/>
              </a:spcBef>
              <a:spcAft>
                <a:spcPts val="601"/>
              </a:spcAft>
              <a:buClr>
                <a:srgbClr val="000000"/>
              </a:buClr>
              <a:buFont typeface="Arial"/>
              <a:buChar char="•"/>
            </a:pPr>
            <a:r>
              <a:rPr lang="en-US" sz="2000" b="1" strike="noStrike" spc="-1">
                <a:solidFill>
                  <a:srgbClr val="000000"/>
                </a:solidFill>
                <a:latin typeface="Times New Roman"/>
              </a:rPr>
              <a:t>Object Detection :-</a:t>
            </a:r>
            <a:r>
              <a:rPr lang="en-US" sz="2000" b="0" strike="noStrike" spc="-1">
                <a:solidFill>
                  <a:srgbClr val="000000"/>
                </a:solidFill>
                <a:latin typeface="Times New Roman"/>
              </a:rPr>
              <a:t>in this image data are scanned for the specific condition. E.g. detection of abnormal cells or tissues in medical images etc.</a:t>
            </a:r>
            <a:endParaRPr lang="en-US" sz="2000" b="0" strike="noStrike" spc="-1">
              <a:solidFill>
                <a:srgbClr val="000000"/>
              </a:solidFill>
              <a:latin typeface="Calibri"/>
            </a:endParaRPr>
          </a:p>
          <a:p>
            <a:pPr>
              <a:lnSpc>
                <a:spcPct val="100000"/>
              </a:lnSpc>
              <a:spcBef>
                <a:spcPts val="887"/>
              </a:spcBef>
              <a:spcAft>
                <a:spcPts val="601"/>
              </a:spcAft>
            </a:pPr>
            <a:endParaRPr lang="en-US" sz="2000" b="0" strike="noStrike" spc="-1">
              <a:solidFill>
                <a:srgbClr val="000000"/>
              </a:solidFill>
              <a:latin typeface="Calibri"/>
            </a:endParaRPr>
          </a:p>
          <a:p>
            <a:pPr>
              <a:lnSpc>
                <a:spcPct val="100000"/>
              </a:lnSpc>
              <a:spcBef>
                <a:spcPts val="887"/>
              </a:spcBef>
              <a:spcAft>
                <a:spcPts val="601"/>
              </a:spcAft>
            </a:pPr>
            <a:endParaRPr lang="en-US" sz="2000" b="0" strike="noStrike" spc="-1">
              <a:solidFill>
                <a:srgbClr val="000000"/>
              </a:solidFill>
              <a:latin typeface="Calibri"/>
            </a:endParaRPr>
          </a:p>
        </p:txBody>
      </p:sp>
      <p:sp>
        <p:nvSpPr>
          <p:cNvPr id="163" name="TextShape 3"/>
          <p:cNvSpPr txBox="1"/>
          <p:nvPr/>
        </p:nvSpPr>
        <p:spPr>
          <a:xfrm>
            <a:off x="742320" y="6356520"/>
            <a:ext cx="2429640" cy="364680"/>
          </a:xfrm>
          <a:prstGeom prst="rect">
            <a:avLst/>
          </a:prstGeom>
          <a:noFill/>
          <a:ln>
            <a:noFill/>
          </a:ln>
        </p:spPr>
        <p:txBody>
          <a:bodyPr anchor="ctr"/>
          <a:lstStyle/>
          <a:p>
            <a:pPr>
              <a:lnSpc>
                <a:spcPct val="100000"/>
              </a:lnSpc>
            </a:pPr>
            <a:fld id="{2506067B-6ED3-4035-89EC-8CB46AEA4117}" type="datetime1">
              <a:rPr lang="en-IN" sz="1070" b="0" strike="noStrike" spc="-1">
                <a:solidFill>
                  <a:srgbClr val="8B8B8B"/>
                </a:solidFill>
                <a:latin typeface="Calibri"/>
              </a:rPr>
              <a:t>08-11-2018</a:t>
            </a:fld>
            <a:endParaRPr lang="en-IN" sz="1070" b="0" strike="noStrike" spc="-1">
              <a:latin typeface="Times New Roman"/>
            </a:endParaRPr>
          </a:p>
        </p:txBody>
      </p:sp>
      <p:sp>
        <p:nvSpPr>
          <p:cNvPr id="164" name="TextShape 4"/>
          <p:cNvSpPr txBox="1"/>
          <p:nvPr/>
        </p:nvSpPr>
        <p:spPr>
          <a:xfrm>
            <a:off x="7627320" y="6356520"/>
            <a:ext cx="2429640" cy="364680"/>
          </a:xfrm>
          <a:prstGeom prst="rect">
            <a:avLst/>
          </a:prstGeom>
          <a:noFill/>
          <a:ln>
            <a:noFill/>
          </a:ln>
        </p:spPr>
        <p:txBody>
          <a:bodyPr anchor="ctr"/>
          <a:lstStyle/>
          <a:p>
            <a:pPr algn="r">
              <a:lnSpc>
                <a:spcPct val="100000"/>
              </a:lnSpc>
            </a:pPr>
            <a:fld id="{7A64A89D-B1BB-4940-A669-6B2368D8A176}" type="slidenum">
              <a:rPr lang="en-IN" sz="1070" b="0" strike="noStrike" spc="-1">
                <a:solidFill>
                  <a:srgbClr val="8B8B8B"/>
                </a:solidFill>
                <a:latin typeface="Calibri"/>
              </a:rPr>
              <a:t>6</a:t>
            </a:fld>
            <a:endParaRPr lang="en-IN" sz="107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extShape 1"/>
          <p:cNvSpPr txBox="1"/>
          <p:nvPr/>
        </p:nvSpPr>
        <p:spPr>
          <a:xfrm>
            <a:off x="5018760" y="0"/>
            <a:ext cx="5780520" cy="685440"/>
          </a:xfrm>
          <a:prstGeom prst="rect">
            <a:avLst/>
          </a:prstGeom>
          <a:noFill/>
          <a:ln>
            <a:noFill/>
          </a:ln>
        </p:spPr>
        <p:txBody>
          <a:bodyPr anchor="ctr">
            <a:noAutofit/>
          </a:bodyPr>
          <a:lstStyle/>
          <a:p>
            <a:pPr>
              <a:lnSpc>
                <a:spcPct val="90000"/>
              </a:lnSpc>
            </a:pPr>
            <a:r>
              <a:rPr sz="3200" dirty="0">
                <a:latin typeface="Times New Roman" panose="02020603050405020304" pitchFamily="18" charset="0"/>
                <a:cs typeface="Times New Roman" panose="02020603050405020304" pitchFamily="18" charset="0"/>
              </a:rPr>
              <a:t/>
            </a:r>
            <a:br>
              <a:rPr sz="3200" dirty="0">
                <a:latin typeface="Times New Roman" panose="02020603050405020304" pitchFamily="18" charset="0"/>
                <a:cs typeface="Times New Roman" panose="02020603050405020304" pitchFamily="18" charset="0"/>
              </a:rPr>
            </a:br>
            <a:r>
              <a:rPr lang="en-US" sz="3200" b="0" strike="noStrike" spc="-1" dirty="0">
                <a:solidFill>
                  <a:srgbClr val="000000"/>
                </a:solidFill>
                <a:latin typeface="Times New Roman" panose="02020603050405020304" pitchFamily="18" charset="0"/>
                <a:cs typeface="Times New Roman" panose="02020603050405020304" pitchFamily="18" charset="0"/>
              </a:rPr>
              <a:t>             COMPUTER VISION</a:t>
            </a:r>
            <a:r>
              <a:rPr sz="3200" dirty="0">
                <a:latin typeface="Times New Roman" panose="02020603050405020304" pitchFamily="18" charset="0"/>
                <a:cs typeface="Times New Roman" panose="02020603050405020304" pitchFamily="18" charset="0"/>
              </a:rPr>
              <a:t/>
            </a:r>
            <a:br>
              <a:rPr sz="3200" dirty="0">
                <a:latin typeface="Times New Roman" panose="02020603050405020304" pitchFamily="18" charset="0"/>
                <a:cs typeface="Times New Roman" panose="02020603050405020304" pitchFamily="18" charset="0"/>
              </a:rPr>
            </a:br>
            <a:endParaRPr lang="en-US" sz="32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66" name="TextShape 2"/>
          <p:cNvSpPr txBox="1"/>
          <p:nvPr/>
        </p:nvSpPr>
        <p:spPr>
          <a:xfrm>
            <a:off x="370800" y="990720"/>
            <a:ext cx="10134360" cy="5186160"/>
          </a:xfrm>
          <a:prstGeom prst="rect">
            <a:avLst/>
          </a:prstGeom>
          <a:noFill/>
          <a:ln>
            <a:noFill/>
          </a:ln>
        </p:spPr>
        <p:txBody>
          <a:bodyPr/>
          <a:lstStyle/>
          <a:p>
            <a:pPr marL="202320" indent="-201960">
              <a:lnSpc>
                <a:spcPct val="90000"/>
              </a:lnSpc>
              <a:spcBef>
                <a:spcPts val="887"/>
              </a:spcBef>
              <a:buClr>
                <a:srgbClr val="000000"/>
              </a:buClr>
              <a:buFont typeface="Wingdings" charset="2"/>
              <a:buChar char=""/>
            </a:pPr>
            <a:r>
              <a:rPr lang="en-US" sz="2400" b="0" strike="noStrike" spc="-1">
                <a:solidFill>
                  <a:srgbClr val="000000"/>
                </a:solidFill>
                <a:latin typeface="Times New Roman"/>
              </a:rPr>
              <a:t>Some important functions found in the computer vision systems are:</a:t>
            </a:r>
            <a:endParaRPr lang="en-US" sz="2400" b="0" strike="noStrike" spc="-1">
              <a:solidFill>
                <a:srgbClr val="000000"/>
              </a:solidFill>
              <a:latin typeface="Calibri"/>
            </a:endParaRPr>
          </a:p>
          <a:p>
            <a:pPr marL="607320" lvl="1" indent="-201960">
              <a:lnSpc>
                <a:spcPct val="100000"/>
              </a:lnSpc>
              <a:spcBef>
                <a:spcPts val="842"/>
              </a:spcBef>
              <a:spcAft>
                <a:spcPts val="601"/>
              </a:spcAft>
              <a:buClr>
                <a:srgbClr val="000000"/>
              </a:buClr>
              <a:buFont typeface="Arial"/>
              <a:buChar char="•"/>
            </a:pPr>
            <a:r>
              <a:rPr lang="en-US" sz="2000" b="1" strike="noStrike" spc="-1">
                <a:solidFill>
                  <a:srgbClr val="000000"/>
                </a:solidFill>
                <a:latin typeface="Times New Roman"/>
              </a:rPr>
              <a:t>Image acquisition:-</a:t>
            </a:r>
            <a:r>
              <a:rPr lang="en-US" sz="2130" b="1" strike="noStrike" spc="-1">
                <a:solidFill>
                  <a:srgbClr val="000000"/>
                </a:solidFill>
                <a:latin typeface="Calibri"/>
              </a:rPr>
              <a:t> </a:t>
            </a:r>
            <a:r>
              <a:rPr lang="en-US" sz="2000" b="0" strike="noStrike" spc="-1">
                <a:solidFill>
                  <a:srgbClr val="000000"/>
                </a:solidFill>
                <a:latin typeface="Times New Roman"/>
              </a:rPr>
              <a:t>A digital image produces by one or several image sensors such as light sensitive cameras, tomography devices, ultra-sonic cameras etc.</a:t>
            </a:r>
            <a:endParaRPr lang="en-US" sz="2000" b="0" strike="noStrike" spc="-1">
              <a:solidFill>
                <a:srgbClr val="000000"/>
              </a:solidFill>
              <a:latin typeface="Calibri"/>
            </a:endParaRPr>
          </a:p>
          <a:p>
            <a:pPr marL="607320" lvl="1" indent="-201960">
              <a:lnSpc>
                <a:spcPct val="100000"/>
              </a:lnSpc>
              <a:spcBef>
                <a:spcPts val="842"/>
              </a:spcBef>
              <a:spcAft>
                <a:spcPts val="601"/>
              </a:spcAft>
              <a:buClr>
                <a:srgbClr val="000000"/>
              </a:buClr>
              <a:buFont typeface="Arial"/>
              <a:buChar char="•"/>
            </a:pPr>
            <a:r>
              <a:rPr lang="en-US" sz="2130" b="1" strike="noStrike" spc="-1">
                <a:solidFill>
                  <a:srgbClr val="000000"/>
                </a:solidFill>
                <a:latin typeface="Calibri"/>
              </a:rPr>
              <a:t>Pre-Processing :-</a:t>
            </a:r>
            <a:r>
              <a:rPr lang="en-US" sz="2000" b="0" strike="noStrike" spc="-1">
                <a:solidFill>
                  <a:srgbClr val="000000"/>
                </a:solidFill>
                <a:latin typeface="Times New Roman"/>
              </a:rPr>
              <a:t>Before computer vision method is applied to Image in order to extract some information from it like re-sampling, noise reduction, contrast enhancement etc.</a:t>
            </a:r>
            <a:endParaRPr lang="en-US" sz="2000" b="0" strike="noStrike" spc="-1">
              <a:solidFill>
                <a:srgbClr val="000000"/>
              </a:solidFill>
              <a:latin typeface="Calibri"/>
            </a:endParaRPr>
          </a:p>
          <a:p>
            <a:pPr marL="607320" lvl="1" indent="-201960">
              <a:lnSpc>
                <a:spcPct val="100000"/>
              </a:lnSpc>
              <a:spcBef>
                <a:spcPts val="842"/>
              </a:spcBef>
              <a:spcAft>
                <a:spcPts val="601"/>
              </a:spcAft>
              <a:buClr>
                <a:srgbClr val="000000"/>
              </a:buClr>
              <a:buFont typeface="Arial"/>
              <a:buChar char="•"/>
            </a:pPr>
            <a:r>
              <a:rPr lang="en-US" sz="2130" b="1" strike="noStrike" spc="-1">
                <a:solidFill>
                  <a:srgbClr val="000000"/>
                </a:solidFill>
                <a:latin typeface="Calibri"/>
              </a:rPr>
              <a:t>Feature Extraction </a:t>
            </a:r>
            <a:r>
              <a:rPr lang="en-US" sz="2000" b="1" strike="noStrike" spc="-1">
                <a:solidFill>
                  <a:srgbClr val="000000"/>
                </a:solidFill>
                <a:latin typeface="Times New Roman"/>
              </a:rPr>
              <a:t>:-</a:t>
            </a:r>
            <a:r>
              <a:rPr lang="en-US" sz="2000" b="0" strike="noStrike" spc="-1">
                <a:solidFill>
                  <a:srgbClr val="000000"/>
                </a:solidFill>
                <a:latin typeface="Times New Roman"/>
              </a:rPr>
              <a:t>Features at various level of complexity are extracted from the image such as Lines, edges, ridges, corners, blobs and more complex features like texture, shape or motion.</a:t>
            </a:r>
            <a:endParaRPr lang="en-US" sz="2000" b="0" strike="noStrike" spc="-1">
              <a:solidFill>
                <a:srgbClr val="000000"/>
              </a:solidFill>
              <a:latin typeface="Calibri"/>
            </a:endParaRPr>
          </a:p>
          <a:p>
            <a:pPr marL="607320" lvl="1" indent="-201960">
              <a:lnSpc>
                <a:spcPct val="100000"/>
              </a:lnSpc>
              <a:spcBef>
                <a:spcPts val="842"/>
              </a:spcBef>
              <a:spcAft>
                <a:spcPts val="601"/>
              </a:spcAft>
              <a:buClr>
                <a:srgbClr val="000000"/>
              </a:buClr>
              <a:buFont typeface="Arial"/>
              <a:buChar char="•"/>
            </a:pPr>
            <a:r>
              <a:rPr lang="en-US" sz="2130" b="1" strike="noStrike" spc="-1">
                <a:solidFill>
                  <a:srgbClr val="000000"/>
                </a:solidFill>
                <a:latin typeface="Calibri"/>
              </a:rPr>
              <a:t>Detection / Segmentation:-</a:t>
            </a:r>
            <a:r>
              <a:rPr lang="en-US" sz="2000" b="0" strike="noStrike" spc="-1">
                <a:solidFill>
                  <a:srgbClr val="000000"/>
                </a:solidFill>
                <a:latin typeface="Times New Roman"/>
              </a:rPr>
              <a:t>In the processing, a decision is made about which image points or regions of the image are relevant for further processing.</a:t>
            </a:r>
            <a:endParaRPr lang="en-US" sz="2000" b="0" strike="noStrike" spc="-1">
              <a:solidFill>
                <a:srgbClr val="000000"/>
              </a:solidFill>
              <a:latin typeface="Calibri"/>
            </a:endParaRPr>
          </a:p>
          <a:p>
            <a:pPr marL="607320" lvl="1" indent="-201960">
              <a:lnSpc>
                <a:spcPct val="100000"/>
              </a:lnSpc>
              <a:spcBef>
                <a:spcPts val="842"/>
              </a:spcBef>
              <a:spcAft>
                <a:spcPts val="601"/>
              </a:spcAft>
              <a:buClr>
                <a:srgbClr val="000000"/>
              </a:buClr>
              <a:buFont typeface="Arial"/>
              <a:buChar char="•"/>
            </a:pPr>
            <a:r>
              <a:rPr lang="en-US" sz="2130" b="1" strike="noStrike" spc="-1">
                <a:solidFill>
                  <a:srgbClr val="000000"/>
                </a:solidFill>
                <a:latin typeface="Calibri"/>
              </a:rPr>
              <a:t>Decision making:-</a:t>
            </a:r>
            <a:r>
              <a:rPr lang="en-US" sz="2000" b="1" strike="noStrike" spc="-1">
                <a:solidFill>
                  <a:srgbClr val="000000"/>
                </a:solidFill>
                <a:latin typeface="Times New Roman"/>
              </a:rPr>
              <a:t> </a:t>
            </a:r>
            <a:r>
              <a:rPr lang="en-US" sz="2000" b="0" strike="noStrike" spc="-1">
                <a:solidFill>
                  <a:srgbClr val="000000"/>
                </a:solidFill>
                <a:latin typeface="Times New Roman"/>
              </a:rPr>
              <a:t>The final step is the decision required for the application. for e.g., pass/fail, match/no-match</a:t>
            </a:r>
            <a:r>
              <a:rPr lang="en-US" sz="2130" b="0" strike="noStrike" spc="-1">
                <a:solidFill>
                  <a:srgbClr val="000000"/>
                </a:solidFill>
                <a:latin typeface="Calibri"/>
              </a:rPr>
              <a:t>.</a:t>
            </a:r>
          </a:p>
        </p:txBody>
      </p:sp>
      <p:sp>
        <p:nvSpPr>
          <p:cNvPr id="167" name="TextShape 3"/>
          <p:cNvSpPr txBox="1"/>
          <p:nvPr/>
        </p:nvSpPr>
        <p:spPr>
          <a:xfrm>
            <a:off x="742320" y="6356520"/>
            <a:ext cx="2429640" cy="364680"/>
          </a:xfrm>
          <a:prstGeom prst="rect">
            <a:avLst/>
          </a:prstGeom>
          <a:noFill/>
          <a:ln>
            <a:noFill/>
          </a:ln>
        </p:spPr>
        <p:txBody>
          <a:bodyPr anchor="ctr"/>
          <a:lstStyle/>
          <a:p>
            <a:pPr>
              <a:lnSpc>
                <a:spcPct val="100000"/>
              </a:lnSpc>
            </a:pPr>
            <a:fld id="{F03A8FFC-8DD0-4A4A-B4CD-7E190934E7EE}" type="datetime1">
              <a:rPr lang="en-IN" sz="1070" b="0" strike="noStrike" spc="-1">
                <a:solidFill>
                  <a:srgbClr val="8B8B8B"/>
                </a:solidFill>
                <a:latin typeface="Calibri"/>
              </a:rPr>
              <a:t>08-11-2018</a:t>
            </a:fld>
            <a:endParaRPr lang="en-IN" sz="1070" b="0" strike="noStrike" spc="-1">
              <a:latin typeface="Times New Roman"/>
            </a:endParaRPr>
          </a:p>
        </p:txBody>
      </p:sp>
      <p:sp>
        <p:nvSpPr>
          <p:cNvPr id="168" name="TextShape 4"/>
          <p:cNvSpPr txBox="1"/>
          <p:nvPr/>
        </p:nvSpPr>
        <p:spPr>
          <a:xfrm>
            <a:off x="7627320" y="6356520"/>
            <a:ext cx="2429640" cy="364680"/>
          </a:xfrm>
          <a:prstGeom prst="rect">
            <a:avLst/>
          </a:prstGeom>
          <a:noFill/>
          <a:ln>
            <a:noFill/>
          </a:ln>
        </p:spPr>
        <p:txBody>
          <a:bodyPr anchor="ctr"/>
          <a:lstStyle/>
          <a:p>
            <a:pPr algn="r">
              <a:lnSpc>
                <a:spcPct val="100000"/>
              </a:lnSpc>
            </a:pPr>
            <a:fld id="{B3929346-35DF-43DA-98B2-6FBC10630196}" type="slidenum">
              <a:rPr lang="en-IN" sz="1070" b="0" strike="noStrike" spc="-1">
                <a:solidFill>
                  <a:srgbClr val="8B8B8B"/>
                </a:solidFill>
                <a:latin typeface="Calibri"/>
              </a:rPr>
              <a:t>7</a:t>
            </a:fld>
            <a:endParaRPr lang="en-IN" sz="107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TextShape 1"/>
          <p:cNvSpPr txBox="1"/>
          <p:nvPr/>
        </p:nvSpPr>
        <p:spPr>
          <a:xfrm>
            <a:off x="6161760" y="0"/>
            <a:ext cx="4637520" cy="685440"/>
          </a:xfrm>
          <a:prstGeom prst="rect">
            <a:avLst/>
          </a:prstGeom>
          <a:noFill/>
          <a:ln>
            <a:noFill/>
          </a:ln>
        </p:spPr>
        <p:txBody>
          <a:bodyPr anchor="ctr">
            <a:normAutofit/>
          </a:bodyPr>
          <a:lstStyle/>
          <a:p>
            <a:pPr>
              <a:lnSpc>
                <a:spcPct val="90000"/>
              </a:lnSpc>
            </a:pPr>
            <a:r>
              <a:rPr lang="en-US" sz="3200" b="0" strike="noStrike" spc="-1">
                <a:solidFill>
                  <a:srgbClr val="000000"/>
                </a:solidFill>
                <a:latin typeface="Times New Roman"/>
              </a:rPr>
              <a:t>                    METHODS</a:t>
            </a:r>
            <a:endParaRPr lang="en-US" sz="3200" b="0" strike="noStrike" spc="-1">
              <a:solidFill>
                <a:srgbClr val="000000"/>
              </a:solidFill>
              <a:latin typeface="Calibri"/>
            </a:endParaRPr>
          </a:p>
        </p:txBody>
      </p:sp>
      <p:sp>
        <p:nvSpPr>
          <p:cNvPr id="170" name="TextShape 2"/>
          <p:cNvSpPr txBox="1"/>
          <p:nvPr/>
        </p:nvSpPr>
        <p:spPr>
          <a:xfrm>
            <a:off x="446760" y="1066680"/>
            <a:ext cx="9981720" cy="5105160"/>
          </a:xfrm>
          <a:prstGeom prst="rect">
            <a:avLst/>
          </a:prstGeom>
          <a:noFill/>
          <a:ln>
            <a:noFill/>
          </a:ln>
        </p:spPr>
        <p:txBody>
          <a:bodyPr>
            <a:normAutofit/>
          </a:bodyPr>
          <a:lstStyle/>
          <a:p>
            <a:pPr marL="202320" indent="-201960">
              <a:lnSpc>
                <a:spcPct val="90000"/>
              </a:lnSpc>
              <a:spcBef>
                <a:spcPts val="887"/>
              </a:spcBef>
              <a:buClr>
                <a:srgbClr val="000000"/>
              </a:buClr>
              <a:buFont typeface="Wingdings" charset="2"/>
              <a:buChar char=""/>
            </a:pPr>
            <a:r>
              <a:rPr lang="en-US" sz="2400" b="0" strike="noStrike" spc="-1" dirty="0">
                <a:solidFill>
                  <a:srgbClr val="000000"/>
                </a:solidFill>
                <a:latin typeface="Times New Roman"/>
              </a:rPr>
              <a:t>There are 5 different methods namely :</a:t>
            </a:r>
            <a:endParaRPr lang="en-US" sz="2400" b="0" strike="noStrike" spc="-1" dirty="0">
              <a:solidFill>
                <a:srgbClr val="000000"/>
              </a:solidFill>
              <a:latin typeface="Calibri"/>
            </a:endParaRPr>
          </a:p>
          <a:p>
            <a:pPr>
              <a:lnSpc>
                <a:spcPct val="90000"/>
              </a:lnSpc>
              <a:spcBef>
                <a:spcPts val="887"/>
              </a:spcBef>
            </a:pPr>
            <a:endParaRPr lang="en-US" sz="2400" b="0" strike="noStrike" spc="-1" dirty="0">
              <a:solidFill>
                <a:srgbClr val="000000"/>
              </a:solidFill>
              <a:latin typeface="Calibri"/>
            </a:endParaRPr>
          </a:p>
          <a:p>
            <a:pPr marL="862200" lvl="1" indent="-456840">
              <a:lnSpc>
                <a:spcPct val="150000"/>
              </a:lnSpc>
              <a:spcBef>
                <a:spcPts val="442"/>
              </a:spcBef>
              <a:buClr>
                <a:srgbClr val="000000"/>
              </a:buClr>
              <a:buFont typeface="Calibri Light"/>
              <a:buAutoNum type="alphaLcPeriod"/>
            </a:pPr>
            <a:r>
              <a:rPr lang="en-US" sz="2000" b="0" strike="noStrike" spc="-1" dirty="0">
                <a:solidFill>
                  <a:srgbClr val="000000"/>
                </a:solidFill>
                <a:latin typeface="Times New Roman"/>
              </a:rPr>
              <a:t>SEGMENTATION </a:t>
            </a:r>
            <a:endParaRPr lang="en-US" sz="2000" b="0" strike="noStrike" spc="-1" dirty="0">
              <a:solidFill>
                <a:srgbClr val="000000"/>
              </a:solidFill>
              <a:latin typeface="Calibri"/>
            </a:endParaRPr>
          </a:p>
          <a:p>
            <a:pPr marL="862200" lvl="1" indent="-456840">
              <a:lnSpc>
                <a:spcPct val="150000"/>
              </a:lnSpc>
              <a:spcBef>
                <a:spcPts val="442"/>
              </a:spcBef>
              <a:buClr>
                <a:srgbClr val="000000"/>
              </a:buClr>
              <a:buFont typeface="Calibri Light"/>
              <a:buAutoNum type="alphaLcPeriod"/>
            </a:pPr>
            <a:r>
              <a:rPr lang="en-US" sz="2000" b="0" strike="noStrike" spc="-1" dirty="0">
                <a:solidFill>
                  <a:srgbClr val="000000"/>
                </a:solidFill>
                <a:latin typeface="Times New Roman"/>
              </a:rPr>
              <a:t>THRESHOLDING </a:t>
            </a:r>
            <a:endParaRPr lang="en-US" sz="2000" b="0" strike="noStrike" spc="-1" dirty="0">
              <a:solidFill>
                <a:srgbClr val="000000"/>
              </a:solidFill>
              <a:latin typeface="Calibri"/>
            </a:endParaRPr>
          </a:p>
          <a:p>
            <a:pPr marL="862200" lvl="1" indent="-456840">
              <a:lnSpc>
                <a:spcPct val="150000"/>
              </a:lnSpc>
              <a:spcBef>
                <a:spcPts val="442"/>
              </a:spcBef>
              <a:buClr>
                <a:srgbClr val="000000"/>
              </a:buClr>
              <a:buFont typeface="Calibri Light"/>
              <a:buAutoNum type="alphaLcPeriod"/>
            </a:pPr>
            <a:r>
              <a:rPr lang="en-US" sz="2000" b="0" strike="noStrike" spc="-1" dirty="0">
                <a:solidFill>
                  <a:srgbClr val="000000"/>
                </a:solidFill>
                <a:latin typeface="Times New Roman"/>
              </a:rPr>
              <a:t>CONTOURS</a:t>
            </a:r>
            <a:endParaRPr lang="en-US" sz="2000" b="0" strike="noStrike" spc="-1" dirty="0">
              <a:solidFill>
                <a:srgbClr val="000000"/>
              </a:solidFill>
              <a:latin typeface="Calibri"/>
            </a:endParaRPr>
          </a:p>
          <a:p>
            <a:pPr marL="862200" lvl="1" indent="-456840">
              <a:lnSpc>
                <a:spcPct val="150000"/>
              </a:lnSpc>
              <a:spcBef>
                <a:spcPts val="442"/>
              </a:spcBef>
              <a:buClr>
                <a:srgbClr val="000000"/>
              </a:buClr>
              <a:buFont typeface="Calibri Light"/>
              <a:buAutoNum type="alphaLcPeriod"/>
            </a:pPr>
            <a:r>
              <a:rPr lang="en-US" sz="2000" b="0" strike="noStrike" spc="-1" dirty="0">
                <a:solidFill>
                  <a:srgbClr val="000000"/>
                </a:solidFill>
                <a:latin typeface="Times New Roman"/>
              </a:rPr>
              <a:t>EXTEREME POINTS </a:t>
            </a:r>
            <a:endParaRPr lang="en-US" sz="2000" b="0" strike="noStrike" spc="-1" dirty="0">
              <a:solidFill>
                <a:srgbClr val="000000"/>
              </a:solidFill>
              <a:latin typeface="Calibri"/>
            </a:endParaRPr>
          </a:p>
          <a:p>
            <a:pPr marL="862200" lvl="1" indent="-456840">
              <a:lnSpc>
                <a:spcPct val="150000"/>
              </a:lnSpc>
              <a:spcBef>
                <a:spcPts val="442"/>
              </a:spcBef>
              <a:buClr>
                <a:srgbClr val="000000"/>
              </a:buClr>
              <a:buFont typeface="Calibri Light"/>
              <a:buAutoNum type="alphaLcPeriod"/>
            </a:pPr>
            <a:r>
              <a:rPr lang="en-US" sz="2000" b="0" strike="noStrike" spc="-1" dirty="0">
                <a:solidFill>
                  <a:srgbClr val="000000"/>
                </a:solidFill>
                <a:latin typeface="Times New Roman"/>
              </a:rPr>
              <a:t>EUCLIDEAN DISTANCE </a:t>
            </a:r>
            <a:endParaRPr lang="en-US" sz="2000" b="0" strike="noStrike" spc="-1" dirty="0">
              <a:solidFill>
                <a:srgbClr val="000000"/>
              </a:solidFill>
              <a:latin typeface="Calibri"/>
            </a:endParaRPr>
          </a:p>
          <a:p>
            <a:endParaRPr lang="en-US" sz="2000" b="0" strike="noStrike" spc="-1" dirty="0">
              <a:solidFill>
                <a:srgbClr val="000000"/>
              </a:solidFill>
              <a:latin typeface="Calibri"/>
            </a:endParaRPr>
          </a:p>
        </p:txBody>
      </p:sp>
      <p:sp>
        <p:nvSpPr>
          <p:cNvPr id="171" name="TextShape 3"/>
          <p:cNvSpPr txBox="1"/>
          <p:nvPr/>
        </p:nvSpPr>
        <p:spPr>
          <a:xfrm>
            <a:off x="742320" y="6356520"/>
            <a:ext cx="2429640" cy="364680"/>
          </a:xfrm>
          <a:prstGeom prst="rect">
            <a:avLst/>
          </a:prstGeom>
          <a:noFill/>
          <a:ln>
            <a:noFill/>
          </a:ln>
        </p:spPr>
        <p:txBody>
          <a:bodyPr anchor="ctr"/>
          <a:lstStyle/>
          <a:p>
            <a:pPr>
              <a:lnSpc>
                <a:spcPct val="100000"/>
              </a:lnSpc>
            </a:pPr>
            <a:fld id="{D6536759-AAF8-435C-9891-67A4B0E19819}" type="datetime1">
              <a:rPr lang="en-IN" sz="1070" b="0" strike="noStrike" spc="-1">
                <a:solidFill>
                  <a:srgbClr val="8B8B8B"/>
                </a:solidFill>
                <a:latin typeface="Calibri"/>
              </a:rPr>
              <a:t>08-11-2018</a:t>
            </a:fld>
            <a:endParaRPr lang="en-IN" sz="1070" b="0" strike="noStrike" spc="-1">
              <a:latin typeface="Times New Roman"/>
            </a:endParaRPr>
          </a:p>
        </p:txBody>
      </p:sp>
      <p:sp>
        <p:nvSpPr>
          <p:cNvPr id="172" name="TextShape 4"/>
          <p:cNvSpPr txBox="1"/>
          <p:nvPr/>
        </p:nvSpPr>
        <p:spPr>
          <a:xfrm>
            <a:off x="7627320" y="6356520"/>
            <a:ext cx="2429640" cy="364680"/>
          </a:xfrm>
          <a:prstGeom prst="rect">
            <a:avLst/>
          </a:prstGeom>
          <a:noFill/>
          <a:ln>
            <a:noFill/>
          </a:ln>
        </p:spPr>
        <p:txBody>
          <a:bodyPr anchor="ctr"/>
          <a:lstStyle/>
          <a:p>
            <a:pPr algn="r">
              <a:lnSpc>
                <a:spcPct val="100000"/>
              </a:lnSpc>
            </a:pPr>
            <a:fld id="{F412B0E5-87A5-40A0-B8BD-7FB4BF0FD89A}" type="slidenum">
              <a:rPr lang="en-IN" sz="1070" b="0" strike="noStrike" spc="-1">
                <a:solidFill>
                  <a:srgbClr val="8B8B8B"/>
                </a:solidFill>
                <a:latin typeface="Calibri"/>
              </a:rPr>
              <a:t>8</a:t>
            </a:fld>
            <a:endParaRPr lang="en-IN" sz="107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4790160" y="0"/>
            <a:ext cx="6009120" cy="685440"/>
          </a:xfrm>
          <a:prstGeom prst="rect">
            <a:avLst/>
          </a:prstGeom>
          <a:noFill/>
          <a:ln>
            <a:noFill/>
          </a:ln>
        </p:spPr>
        <p:txBody>
          <a:bodyPr anchor="ctr">
            <a:normAutofit/>
          </a:bodyPr>
          <a:lstStyle/>
          <a:p>
            <a:pPr>
              <a:lnSpc>
                <a:spcPct val="90000"/>
              </a:lnSpc>
            </a:pPr>
            <a:r>
              <a:rPr lang="en-US" sz="3200" b="0" strike="noStrike" spc="-1">
                <a:solidFill>
                  <a:srgbClr val="000000"/>
                </a:solidFill>
                <a:latin typeface="Times New Roman"/>
              </a:rPr>
              <a:t>                      SEGMENTATION</a:t>
            </a:r>
            <a:endParaRPr lang="en-US" sz="3200" b="0" strike="noStrike" spc="-1">
              <a:solidFill>
                <a:srgbClr val="000000"/>
              </a:solidFill>
              <a:latin typeface="Calibri"/>
            </a:endParaRPr>
          </a:p>
        </p:txBody>
      </p:sp>
      <p:sp>
        <p:nvSpPr>
          <p:cNvPr id="174" name="TextShape 2"/>
          <p:cNvSpPr txBox="1"/>
          <p:nvPr/>
        </p:nvSpPr>
        <p:spPr>
          <a:xfrm>
            <a:off x="523080" y="1066680"/>
            <a:ext cx="9905760" cy="5109840"/>
          </a:xfrm>
          <a:prstGeom prst="rect">
            <a:avLst/>
          </a:prstGeom>
          <a:noFill/>
          <a:ln>
            <a:noFill/>
          </a:ln>
        </p:spPr>
        <p:txBody>
          <a:bodyPr/>
          <a:lstStyle/>
          <a:p>
            <a:pPr marL="202320" indent="-201960">
              <a:lnSpc>
                <a:spcPct val="100000"/>
              </a:lnSpc>
              <a:spcBef>
                <a:spcPts val="887"/>
              </a:spcBef>
              <a:spcAft>
                <a:spcPts val="601"/>
              </a:spcAft>
              <a:buClr>
                <a:srgbClr val="000000"/>
              </a:buClr>
              <a:buFont typeface="Wingdings" charset="2"/>
              <a:buChar char=""/>
            </a:pPr>
            <a:r>
              <a:rPr lang="en-US" sz="2400" b="0" strike="noStrike" spc="-1">
                <a:solidFill>
                  <a:srgbClr val="000000"/>
                </a:solidFill>
                <a:latin typeface="Times New Roman"/>
              </a:rPr>
              <a:t>The main Goal of segmentation is to simplify an image or change the representation of an image so that it would be easier to analyze.</a:t>
            </a:r>
            <a:endParaRPr lang="en-US" sz="2400" b="0" strike="noStrike" spc="-1">
              <a:solidFill>
                <a:srgbClr val="000000"/>
              </a:solidFill>
              <a:latin typeface="Calibri"/>
            </a:endParaRPr>
          </a:p>
          <a:p>
            <a:pPr marL="202320" indent="-201960">
              <a:lnSpc>
                <a:spcPct val="100000"/>
              </a:lnSpc>
              <a:spcBef>
                <a:spcPts val="887"/>
              </a:spcBef>
              <a:spcAft>
                <a:spcPts val="601"/>
              </a:spcAft>
              <a:buClr>
                <a:srgbClr val="000000"/>
              </a:buClr>
              <a:buFont typeface="Wingdings" charset="2"/>
              <a:buChar char=""/>
            </a:pPr>
            <a:r>
              <a:rPr lang="en-US" sz="2400" b="0" strike="noStrike" spc="-1">
                <a:solidFill>
                  <a:srgbClr val="000000"/>
                </a:solidFill>
                <a:latin typeface="Times New Roman"/>
              </a:rPr>
              <a:t>It is the process of partitioning a digital image into multiple segments which is set of pixels, known as super pixel. </a:t>
            </a:r>
            <a:endParaRPr lang="en-US" sz="2400" b="0" strike="noStrike" spc="-1">
              <a:solidFill>
                <a:srgbClr val="000000"/>
              </a:solidFill>
              <a:latin typeface="Calibri"/>
            </a:endParaRPr>
          </a:p>
          <a:p>
            <a:pPr marL="202320" indent="-201960">
              <a:lnSpc>
                <a:spcPct val="100000"/>
              </a:lnSpc>
              <a:spcBef>
                <a:spcPts val="887"/>
              </a:spcBef>
              <a:spcAft>
                <a:spcPts val="601"/>
              </a:spcAft>
              <a:buClr>
                <a:srgbClr val="000000"/>
              </a:buClr>
              <a:buFont typeface="Wingdings" charset="2"/>
              <a:buChar char=""/>
            </a:pPr>
            <a:r>
              <a:rPr lang="en-US" sz="2400" b="0" strike="noStrike" spc="-1">
                <a:solidFill>
                  <a:srgbClr val="000000"/>
                </a:solidFill>
                <a:latin typeface="Times New Roman"/>
              </a:rPr>
              <a:t>It is typically used to identify the objects and boundaries like lines, curves.</a:t>
            </a:r>
            <a:endParaRPr lang="en-US" sz="2400" b="0" strike="noStrike" spc="-1">
              <a:solidFill>
                <a:srgbClr val="000000"/>
              </a:solidFill>
              <a:latin typeface="Calibri"/>
            </a:endParaRPr>
          </a:p>
          <a:p>
            <a:pPr>
              <a:lnSpc>
                <a:spcPct val="100000"/>
              </a:lnSpc>
              <a:spcBef>
                <a:spcPts val="887"/>
              </a:spcBef>
              <a:spcAft>
                <a:spcPts val="601"/>
              </a:spcAft>
            </a:pPr>
            <a:endParaRPr lang="en-US" sz="2400" b="0" strike="noStrike" spc="-1">
              <a:solidFill>
                <a:srgbClr val="000000"/>
              </a:solidFill>
              <a:latin typeface="Calibri"/>
            </a:endParaRPr>
          </a:p>
          <a:p>
            <a:pPr>
              <a:lnSpc>
                <a:spcPct val="90000"/>
              </a:lnSpc>
              <a:spcBef>
                <a:spcPts val="887"/>
              </a:spcBef>
            </a:pPr>
            <a:endParaRPr lang="en-US" sz="2400" b="0" strike="noStrike" spc="-1">
              <a:solidFill>
                <a:srgbClr val="000000"/>
              </a:solidFill>
              <a:latin typeface="Calibri"/>
            </a:endParaRPr>
          </a:p>
        </p:txBody>
      </p:sp>
      <p:sp>
        <p:nvSpPr>
          <p:cNvPr id="175" name="TextShape 3"/>
          <p:cNvSpPr txBox="1"/>
          <p:nvPr/>
        </p:nvSpPr>
        <p:spPr>
          <a:xfrm>
            <a:off x="742320" y="6356520"/>
            <a:ext cx="2429640" cy="364680"/>
          </a:xfrm>
          <a:prstGeom prst="rect">
            <a:avLst/>
          </a:prstGeom>
          <a:noFill/>
          <a:ln>
            <a:noFill/>
          </a:ln>
        </p:spPr>
        <p:txBody>
          <a:bodyPr anchor="ctr"/>
          <a:lstStyle/>
          <a:p>
            <a:pPr>
              <a:lnSpc>
                <a:spcPct val="100000"/>
              </a:lnSpc>
            </a:pPr>
            <a:fld id="{1687B826-5F98-4E0E-8D0C-E3EC30768DF9}" type="datetime1">
              <a:rPr lang="en-IN" sz="1070" b="0" strike="noStrike" spc="-1">
                <a:solidFill>
                  <a:srgbClr val="8B8B8B"/>
                </a:solidFill>
                <a:latin typeface="Calibri"/>
              </a:rPr>
              <a:t>08-11-2018</a:t>
            </a:fld>
            <a:endParaRPr lang="en-IN" sz="1070" b="0" strike="noStrike" spc="-1">
              <a:latin typeface="Times New Roman"/>
            </a:endParaRPr>
          </a:p>
        </p:txBody>
      </p:sp>
      <p:sp>
        <p:nvSpPr>
          <p:cNvPr id="176" name="TextShape 4"/>
          <p:cNvSpPr txBox="1"/>
          <p:nvPr/>
        </p:nvSpPr>
        <p:spPr>
          <a:xfrm>
            <a:off x="7627320" y="6356520"/>
            <a:ext cx="2429640" cy="364680"/>
          </a:xfrm>
          <a:prstGeom prst="rect">
            <a:avLst/>
          </a:prstGeom>
          <a:noFill/>
          <a:ln>
            <a:noFill/>
          </a:ln>
        </p:spPr>
        <p:txBody>
          <a:bodyPr anchor="ctr"/>
          <a:lstStyle/>
          <a:p>
            <a:pPr algn="r">
              <a:lnSpc>
                <a:spcPct val="100000"/>
              </a:lnSpc>
            </a:pPr>
            <a:fld id="{86D590DE-DDB8-431C-B195-6D787C71C12F}" type="slidenum">
              <a:rPr lang="en-IN" sz="1070" b="0" strike="noStrike" spc="-1">
                <a:solidFill>
                  <a:srgbClr val="8B8B8B"/>
                </a:solidFill>
                <a:latin typeface="Calibri"/>
              </a:rPr>
              <a:t>9</a:t>
            </a:fld>
            <a:endParaRPr lang="en-IN" sz="107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21458</TotalTime>
  <Words>1117</Words>
  <Application>Microsoft Office PowerPoint</Application>
  <PresentationFormat>Custom</PresentationFormat>
  <Paragraphs>160</Paragraphs>
  <Slides>21</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21</vt:i4>
      </vt:variant>
    </vt:vector>
  </HeadingPairs>
  <TitlesOfParts>
    <vt:vector size="31" baseType="lpstr">
      <vt:lpstr>Arial</vt:lpstr>
      <vt:lpstr>Calibri</vt:lpstr>
      <vt:lpstr>Calibri Light</vt:lpstr>
      <vt:lpstr>DejaVu Sans</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MAHE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MAHE</dc:creator>
  <dc:description/>
  <cp:lastModifiedBy>SOIS</cp:lastModifiedBy>
  <cp:revision>934</cp:revision>
  <dcterms:created xsi:type="dcterms:W3CDTF">2007-08-14T09:37:21Z</dcterms:created>
  <dcterms:modified xsi:type="dcterms:W3CDTF">2018-11-08T18:30:14Z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MAHE</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false</vt:bool>
  </property>
  <property fmtid="{D5CDD505-2E9C-101B-9397-08002B2CF9AE}" pid="11" name="ShareDoc">
    <vt:bool>false</vt:bool>
  </property>
  <property fmtid="{D5CDD505-2E9C-101B-9397-08002B2CF9AE}" pid="12" name="Slides">
    <vt:i4>21</vt:i4>
  </property>
</Properties>
</file>