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00725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" y="1170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48590"/>
              </p:ext>
            </p:extLst>
          </p:nvPr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336"/>
            <a:ext cx="9144000" cy="5143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9144000" cy="514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85725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1225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Microsoft account</cp:lastModifiedBy>
  <cp:revision>6</cp:revision>
  <dcterms:created xsi:type="dcterms:W3CDTF">2015-11-14T12:07:48Z</dcterms:created>
  <dcterms:modified xsi:type="dcterms:W3CDTF">2022-10-31T11:42:32Z</dcterms:modified>
</cp:coreProperties>
</file>