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70" d="100"/>
          <a:sy n="70" d="100"/>
        </p:scale>
        <p:origin x="-1156" y="-6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a:p>
        </p:txBody>
      </p:sp>
      <p:sp>
        <p:nvSpPr>
          <p:cNvPr id="28" name="Date Placeholder 27"/>
          <p:cNvSpPr>
            <a:spLocks noGrp="1"/>
          </p:cNvSpPr>
          <p:nvPr>
            <p:ph type="dt" sz="half" idx="10"/>
          </p:nvPr>
        </p:nvSpPr>
        <p:spPr/>
        <p:txBody>
          <a:bodyPr/>
          <a:lstStyle/>
          <a:p>
            <a:fld id="{DDD51B2F-97C9-4F98-A8DA-B21A3D87A7C1}" type="datetimeFigureOut">
              <a:rPr lang="en-US" smtClean="0"/>
              <a:t>12-Jul-24</a:t>
            </a:fld>
            <a:endParaRPr lang="en-US" dirty="0"/>
          </a:p>
        </p:txBody>
      </p:sp>
      <p:sp>
        <p:nvSpPr>
          <p:cNvPr id="17" name="Footer Placeholder 16"/>
          <p:cNvSpPr>
            <a:spLocks noGrp="1"/>
          </p:cNvSpPr>
          <p:nvPr>
            <p:ph type="ftr" sz="quarter" idx="11"/>
          </p:nvPr>
        </p:nvSpPr>
        <p:spPr/>
        <p:txBody>
          <a:bodyPr/>
          <a:lstStyle/>
          <a:p>
            <a:endParaRPr lang="en-US" dirty="0"/>
          </a:p>
        </p:txBody>
      </p:sp>
      <p:sp>
        <p:nvSpPr>
          <p:cNvPr id="29" name="Slide Number Placeholder 28"/>
          <p:cNvSpPr>
            <a:spLocks noGrp="1"/>
          </p:cNvSpPr>
          <p:nvPr>
            <p:ph type="sldNum" sz="quarter" idx="12"/>
          </p:nvPr>
        </p:nvSpPr>
        <p:spPr/>
        <p:txBody>
          <a:bodyPr/>
          <a:lstStyle/>
          <a:p>
            <a:fld id="{076BC30F-AE8F-4195-97D4-A86C7993DCD7}" type="slidenum">
              <a:rPr lang="en-US" smtClean="0"/>
              <a:t>‹#›</a:t>
            </a:fld>
            <a:endParaRPr lang="en-US" dirty="0"/>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DD51B2F-97C9-4F98-A8DA-B21A3D87A7C1}" type="datetimeFigureOut">
              <a:rPr lang="en-US" smtClean="0"/>
              <a:t>12-Jul-24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76BC30F-AE8F-4195-97D4-A86C7993DCD7}"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DD51B2F-97C9-4F98-A8DA-B21A3D87A7C1}" type="datetimeFigureOut">
              <a:rPr lang="en-US" smtClean="0"/>
              <a:t>12-Jul-24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76BC30F-AE8F-4195-97D4-A86C7993DCD7}"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DD51B2F-97C9-4F98-A8DA-B21A3D87A7C1}" type="datetimeFigureOut">
              <a:rPr lang="en-US" smtClean="0"/>
              <a:t>12-Jul-24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76BC30F-AE8F-4195-97D4-A86C7993DCD7}"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DDD51B2F-97C9-4F98-A8DA-B21A3D87A7C1}" type="datetimeFigureOut">
              <a:rPr lang="en-US" smtClean="0"/>
              <a:t>12-Jul-24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7924800" y="6416675"/>
            <a:ext cx="762000" cy="365125"/>
          </a:xfrm>
        </p:spPr>
        <p:txBody>
          <a:bodyPr/>
          <a:lstStyle/>
          <a:p>
            <a:fld id="{076BC30F-AE8F-4195-97D4-A86C7993DCD7}" type="slidenum">
              <a:rPr lang="en-US" smtClean="0"/>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DDD51B2F-97C9-4F98-A8DA-B21A3D87A7C1}" type="datetimeFigureOut">
              <a:rPr lang="en-US" smtClean="0"/>
              <a:t>12-Jul-24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76BC30F-AE8F-4195-97D4-A86C7993DCD7}"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DDD51B2F-97C9-4F98-A8DA-B21A3D87A7C1}" type="datetimeFigureOut">
              <a:rPr lang="en-US" smtClean="0"/>
              <a:t>12-Jul-24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076BC30F-AE8F-4195-97D4-A86C7993DCD7}"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DDD51B2F-97C9-4F98-A8DA-B21A3D87A7C1}" type="datetimeFigureOut">
              <a:rPr lang="en-US" smtClean="0"/>
              <a:t>12-Jul-24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076BC30F-AE8F-4195-97D4-A86C7993DCD7}"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D51B2F-97C9-4F98-A8DA-B21A3D87A7C1}" type="datetimeFigureOut">
              <a:rPr lang="en-US" smtClean="0"/>
              <a:t>12-Jul-24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076BC30F-AE8F-4195-97D4-A86C7993DCD7}"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DDD51B2F-97C9-4F98-A8DA-B21A3D87A7C1}" type="datetimeFigureOut">
              <a:rPr lang="en-US" smtClean="0"/>
              <a:t>12-Jul-24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76BC30F-AE8F-4195-97D4-A86C7993DCD7}"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dirty="0"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DDD51B2F-97C9-4F98-A8DA-B21A3D87A7C1}" type="datetimeFigureOut">
              <a:rPr lang="en-US" smtClean="0"/>
              <a:t>12-Jul-24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76BC30F-AE8F-4195-97D4-A86C7993DCD7}"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DDD51B2F-97C9-4F98-A8DA-B21A3D87A7C1}" type="datetimeFigureOut">
              <a:rPr lang="en-US" smtClean="0"/>
              <a:t>12-Jul-24</a:t>
            </a:fld>
            <a:endParaRPr lang="en-US" dirty="0"/>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US" dirty="0"/>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076BC30F-AE8F-4195-97D4-A86C7993DCD7}" type="slidenum">
              <a:rPr lang="en-US" smtClean="0"/>
              <a:t>‹#›</a:t>
            </a:fld>
            <a:endParaRPr lang="en-US" dirty="0"/>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2030" y="533400"/>
            <a:ext cx="8229600" cy="1524000"/>
          </a:xfrm>
        </p:spPr>
        <p:txBody>
          <a:bodyPr/>
          <a:lstStyle/>
          <a:p>
            <a:r>
              <a:rPr lang="en-US" dirty="0" smtClean="0"/>
              <a:t>Sudoku Solver Visualizer</a:t>
            </a:r>
            <a:endParaRPr lang="en-US" dirty="0"/>
          </a:p>
        </p:txBody>
      </p:sp>
      <p:sp>
        <p:nvSpPr>
          <p:cNvPr id="3" name="Subtitle 2"/>
          <p:cNvSpPr>
            <a:spLocks noGrp="1"/>
          </p:cNvSpPr>
          <p:nvPr>
            <p:ph type="subTitle" idx="1"/>
          </p:nvPr>
        </p:nvSpPr>
        <p:spPr>
          <a:xfrm>
            <a:off x="1371600" y="2590800"/>
            <a:ext cx="6400800" cy="1676400"/>
          </a:xfrm>
        </p:spPr>
        <p:txBody>
          <a:bodyPr>
            <a:normAutofit/>
          </a:bodyPr>
          <a:lstStyle/>
          <a:p>
            <a:r>
              <a:rPr lang="en-US" dirty="0" smtClean="0"/>
              <a:t>An Interactive Approach to Understanding Brute Force Algorithm in Sudoku </a:t>
            </a:r>
            <a:r>
              <a:rPr lang="en-US" dirty="0" smtClean="0"/>
              <a:t>Solving</a:t>
            </a:r>
          </a:p>
          <a:p>
            <a:endParaRPr lang="en-US" dirty="0" smtClean="0"/>
          </a:p>
          <a:p>
            <a:endParaRPr lang="en-US" dirty="0" smtClean="0"/>
          </a:p>
          <a:p>
            <a:endParaRPr lang="en-US" dirty="0"/>
          </a:p>
        </p:txBody>
      </p:sp>
      <p:sp>
        <p:nvSpPr>
          <p:cNvPr id="4" name="TextBox 3"/>
          <p:cNvSpPr txBox="1"/>
          <p:nvPr/>
        </p:nvSpPr>
        <p:spPr>
          <a:xfrm>
            <a:off x="457200" y="4572000"/>
            <a:ext cx="2922595" cy="1138773"/>
          </a:xfrm>
          <a:prstGeom prst="rect">
            <a:avLst/>
          </a:prstGeom>
          <a:noFill/>
        </p:spPr>
        <p:txBody>
          <a:bodyPr wrap="none" rtlCol="0">
            <a:spAutoFit/>
          </a:bodyPr>
          <a:lstStyle/>
          <a:p>
            <a:r>
              <a:rPr lang="en-US" sz="2800" dirty="0" smtClean="0"/>
              <a:t>PRESENTED BY:</a:t>
            </a:r>
          </a:p>
          <a:p>
            <a:endParaRPr lang="en-US" sz="2000" dirty="0" smtClean="0"/>
          </a:p>
          <a:p>
            <a:r>
              <a:rPr lang="en-US" sz="2000" dirty="0" smtClean="0"/>
              <a:t>NAMAN SINGH</a:t>
            </a:r>
            <a:endParaRPr lang="en-US" sz="2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Sudoku?</a:t>
            </a:r>
            <a:endParaRPr lang="en-US" dirty="0"/>
          </a:p>
        </p:txBody>
      </p:sp>
      <p:sp>
        <p:nvSpPr>
          <p:cNvPr id="3" name="Content Placeholder 2"/>
          <p:cNvSpPr>
            <a:spLocks noGrp="1"/>
          </p:cNvSpPr>
          <p:nvPr>
            <p:ph idx="1"/>
          </p:nvPr>
        </p:nvSpPr>
        <p:spPr/>
        <p:txBody>
          <a:bodyPr/>
          <a:lstStyle/>
          <a:p>
            <a:r>
              <a:rPr lang="en-US" dirty="0" smtClean="0"/>
              <a:t>Sudoku is a popular number puzzle </a:t>
            </a:r>
            <a:r>
              <a:rPr lang="en-US" dirty="0" smtClean="0"/>
              <a:t>game . The </a:t>
            </a:r>
            <a:r>
              <a:rPr lang="en-US" dirty="0" smtClean="0"/>
              <a:t>objective is to fill a 9x9 grid with digits so that each column, each row, and each of the nine 3x3 grids contain all of the digits from 1 to 9.Brief history and origin of Sudoku</a:t>
            </a:r>
            <a:r>
              <a:rPr lang="en-US" dirty="0" smtClean="0"/>
              <a:t>.</a:t>
            </a:r>
          </a:p>
          <a:p>
            <a:endParaRPr lang="en-US" dirty="0" smtClean="0"/>
          </a:p>
          <a:p>
            <a:endParaRPr lang="en-US" dirty="0"/>
          </a:p>
        </p:txBody>
      </p:sp>
      <p:pic>
        <p:nvPicPr>
          <p:cNvPr id="4" name="Picture 3" descr="Screenshot (139).png"/>
          <p:cNvPicPr>
            <a:picLocks noChangeAspect="1"/>
          </p:cNvPicPr>
          <p:nvPr/>
        </p:nvPicPr>
        <p:blipFill>
          <a:blip r:embed="rId2"/>
          <a:stretch>
            <a:fillRect/>
          </a:stretch>
        </p:blipFill>
        <p:spPr>
          <a:xfrm>
            <a:off x="2819400" y="3806185"/>
            <a:ext cx="3082676" cy="305181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Sudoku Rules</a:t>
            </a:r>
            <a:endParaRPr lang="en-US" dirty="0"/>
          </a:p>
        </p:txBody>
      </p:sp>
      <p:sp>
        <p:nvSpPr>
          <p:cNvPr id="3" name="Content Placeholder 2"/>
          <p:cNvSpPr>
            <a:spLocks noGrp="1"/>
          </p:cNvSpPr>
          <p:nvPr>
            <p:ph idx="1"/>
          </p:nvPr>
        </p:nvSpPr>
        <p:spPr/>
        <p:txBody>
          <a:bodyPr/>
          <a:lstStyle/>
          <a:p>
            <a:r>
              <a:rPr lang="en-US" dirty="0" smtClean="0"/>
              <a:t>Each row must contain the digits 1-9 without repetition</a:t>
            </a:r>
            <a:r>
              <a:rPr lang="en-US" dirty="0" smtClean="0"/>
              <a:t>. Each </a:t>
            </a:r>
            <a:r>
              <a:rPr lang="en-US" dirty="0" smtClean="0"/>
              <a:t>column must contain the digits 1-9 without repetition</a:t>
            </a:r>
            <a:r>
              <a:rPr lang="en-US" dirty="0" smtClean="0"/>
              <a:t>. Each </a:t>
            </a:r>
            <a:r>
              <a:rPr lang="en-US" dirty="0" smtClean="0"/>
              <a:t>3x3 sub-grid must contain the digits 1-9 without repetition</a:t>
            </a:r>
            <a:r>
              <a:rPr lang="en-US" dirty="0" smtClean="0"/>
              <a:t>. Discuss </a:t>
            </a:r>
            <a:r>
              <a:rPr lang="en-US" dirty="0" smtClean="0"/>
              <a:t>common techniques used by players to solve Sudoku puzzles.</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is the Brute Force Method?</a:t>
            </a:r>
            <a:endParaRPr lang="en-US" dirty="0"/>
          </a:p>
        </p:txBody>
      </p:sp>
      <p:sp>
        <p:nvSpPr>
          <p:cNvPr id="3" name="Content Placeholder 2"/>
          <p:cNvSpPr>
            <a:spLocks noGrp="1"/>
          </p:cNvSpPr>
          <p:nvPr>
            <p:ph idx="1"/>
          </p:nvPr>
        </p:nvSpPr>
        <p:spPr/>
        <p:txBody>
          <a:bodyPr/>
          <a:lstStyle/>
          <a:p>
            <a:r>
              <a:rPr lang="en-US" dirty="0" smtClean="0"/>
              <a:t>Brute force is a straightforward problem-solving technique that involves trying all possible solutions until the correct one is found</a:t>
            </a:r>
            <a:r>
              <a:rPr lang="en-US" dirty="0" smtClean="0"/>
              <a:t>.</a:t>
            </a:r>
          </a:p>
          <a:p>
            <a:r>
              <a:rPr lang="en-US" dirty="0" smtClean="0"/>
              <a:t>It </a:t>
            </a:r>
            <a:r>
              <a:rPr lang="en-US" dirty="0" smtClean="0"/>
              <a:t>is often used when the problem space is small or when more sophisticated algorithms are unavailable or unnecessary</a:t>
            </a:r>
            <a:r>
              <a:rPr lang="en-US" dirty="0" smtClean="0"/>
              <a:t>.</a:t>
            </a:r>
          </a:p>
          <a:p>
            <a:r>
              <a:rPr lang="en-US" dirty="0" smtClean="0"/>
              <a:t>Brute </a:t>
            </a:r>
            <a:r>
              <a:rPr lang="en-US" dirty="0" smtClean="0"/>
              <a:t>force algorithms are generally simple to implement but can be inefficient, as they may require a large number of attempts.</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Brute Force Algorithm Steps</a:t>
            </a:r>
            <a:endParaRPr lang="en-US" dirty="0"/>
          </a:p>
        </p:txBody>
      </p:sp>
      <p:sp>
        <p:nvSpPr>
          <p:cNvPr id="3" name="Content Placeholder 2"/>
          <p:cNvSpPr>
            <a:spLocks noGrp="1"/>
          </p:cNvSpPr>
          <p:nvPr>
            <p:ph idx="1"/>
          </p:nvPr>
        </p:nvSpPr>
        <p:spPr/>
        <p:txBody>
          <a:bodyPr/>
          <a:lstStyle/>
          <a:p>
            <a:r>
              <a:rPr lang="en-US" dirty="0" smtClean="0"/>
              <a:t>Find an empty cell</a:t>
            </a:r>
            <a:r>
              <a:rPr lang="en-US" dirty="0" smtClean="0"/>
              <a:t>.</a:t>
            </a:r>
          </a:p>
          <a:p>
            <a:r>
              <a:rPr lang="en-US" dirty="0" smtClean="0"/>
              <a:t>Place </a:t>
            </a:r>
            <a:r>
              <a:rPr lang="en-US" dirty="0" smtClean="0"/>
              <a:t>a number from 1 to 9 in the cell</a:t>
            </a:r>
            <a:r>
              <a:rPr lang="en-US" dirty="0" smtClean="0"/>
              <a:t>. </a:t>
            </a:r>
          </a:p>
          <a:p>
            <a:r>
              <a:rPr lang="en-US" dirty="0" smtClean="0"/>
              <a:t>Check </a:t>
            </a:r>
            <a:r>
              <a:rPr lang="en-US" dirty="0" smtClean="0"/>
              <a:t>if the number is valid (does not violate Sudoku rules</a:t>
            </a:r>
            <a:r>
              <a:rPr lang="en-US" dirty="0" smtClean="0"/>
              <a:t>). </a:t>
            </a:r>
          </a:p>
          <a:p>
            <a:r>
              <a:rPr lang="en-US" dirty="0" smtClean="0"/>
              <a:t>If </a:t>
            </a:r>
            <a:r>
              <a:rPr lang="en-US" dirty="0" smtClean="0"/>
              <a:t>valid, repeat the process for the next empty cell</a:t>
            </a:r>
            <a:r>
              <a:rPr lang="en-US" dirty="0" smtClean="0"/>
              <a:t>.</a:t>
            </a:r>
          </a:p>
          <a:p>
            <a:r>
              <a:rPr lang="en-US" dirty="0" smtClean="0"/>
              <a:t>If </a:t>
            </a:r>
            <a:r>
              <a:rPr lang="en-US" dirty="0" smtClean="0"/>
              <a:t>invalid, backtrack and try the next number</a:t>
            </a:r>
            <a:r>
              <a:rPr lang="en-US" dirty="0" smtClean="0"/>
              <a:t>.</a:t>
            </a:r>
          </a:p>
          <a:p>
            <a:r>
              <a:rPr lang="en-US" dirty="0" smtClean="0"/>
              <a:t>Continue </a:t>
            </a:r>
            <a:r>
              <a:rPr lang="en-US" dirty="0" smtClean="0"/>
              <a:t>until the puzzle is solved or all possibilities are exhausted.</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Customization Options</a:t>
            </a:r>
            <a:endParaRPr lang="en-US" dirty="0"/>
          </a:p>
        </p:txBody>
      </p:sp>
      <p:sp>
        <p:nvSpPr>
          <p:cNvPr id="3" name="Content Placeholder 2"/>
          <p:cNvSpPr>
            <a:spLocks noGrp="1"/>
          </p:cNvSpPr>
          <p:nvPr>
            <p:ph idx="1"/>
          </p:nvPr>
        </p:nvSpPr>
        <p:spPr/>
        <p:txBody>
          <a:bodyPr/>
          <a:lstStyle/>
          <a:p>
            <a:r>
              <a:rPr lang="en-US" dirty="0" smtClean="0"/>
              <a:t>Difficulty Level</a:t>
            </a:r>
          </a:p>
          <a:p>
            <a:endParaRPr lang="en-US" dirty="0" smtClean="0"/>
          </a:p>
          <a:p>
            <a:r>
              <a:rPr lang="en-US" dirty="0" smtClean="0"/>
              <a:t>Puzzle Types</a:t>
            </a:r>
          </a:p>
          <a:p>
            <a:endParaRPr lang="en-US" dirty="0" smtClean="0"/>
          </a:p>
          <a:p>
            <a:r>
              <a:rPr lang="en-US" dirty="0" smtClean="0"/>
              <a:t>Solving Techniques</a:t>
            </a:r>
          </a:p>
          <a:p>
            <a:endParaRPr lang="en-US" dirty="0" smtClean="0"/>
          </a:p>
          <a:p>
            <a:r>
              <a:rPr lang="en-US" dirty="0" smtClean="0"/>
              <a:t>Interface Change</a:t>
            </a:r>
          </a:p>
          <a:p>
            <a:endParaRPr lang="en-US" dirty="0" smtClean="0"/>
          </a:p>
          <a:p>
            <a:r>
              <a:rPr lang="en-US" dirty="0" smtClean="0"/>
              <a:t>Progress Tracking</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Conclusion and Future Aspects</a:t>
            </a:r>
            <a:endParaRPr lang="en-US" dirty="0"/>
          </a:p>
        </p:txBody>
      </p:sp>
      <p:sp>
        <p:nvSpPr>
          <p:cNvPr id="3" name="Content Placeholder 2"/>
          <p:cNvSpPr>
            <a:spLocks noGrp="1"/>
          </p:cNvSpPr>
          <p:nvPr>
            <p:ph idx="1"/>
          </p:nvPr>
        </p:nvSpPr>
        <p:spPr/>
        <p:txBody>
          <a:bodyPr/>
          <a:lstStyle/>
          <a:p>
            <a:pPr>
              <a:buNone/>
            </a:pPr>
            <a:r>
              <a:rPr lang="en-US" dirty="0" smtClean="0">
                <a:solidFill>
                  <a:srgbClr val="EEEFF5"/>
                </a:solidFill>
                <a:latin typeface="Montserrat" pitchFamily="34" charset="0"/>
                <a:ea typeface="Montserrat" pitchFamily="34" charset="-122"/>
                <a:cs typeface="Montserrat" pitchFamily="34" charset="-120"/>
              </a:rPr>
              <a:t>   The </a:t>
            </a:r>
            <a:r>
              <a:rPr lang="en-US" dirty="0" smtClean="0">
                <a:solidFill>
                  <a:srgbClr val="EEEFF5"/>
                </a:solidFill>
                <a:latin typeface="Montserrat" pitchFamily="34" charset="0"/>
                <a:ea typeface="Montserrat" pitchFamily="34" charset="-122"/>
                <a:cs typeface="Montserrat" pitchFamily="34" charset="-120"/>
              </a:rPr>
              <a:t>Sudoku Solver Visualizer is a powerful </a:t>
            </a:r>
            <a:r>
              <a:rPr lang="en-US" dirty="0" smtClean="0">
                <a:solidFill>
                  <a:srgbClr val="EEEFF5"/>
                </a:solidFill>
                <a:latin typeface="Montserrat" pitchFamily="34" charset="0"/>
                <a:ea typeface="Montserrat" pitchFamily="34" charset="-122"/>
                <a:cs typeface="Montserrat" pitchFamily="34" charset="-120"/>
              </a:rPr>
              <a:t>tool that </a:t>
            </a:r>
            <a:r>
              <a:rPr lang="en-US" dirty="0" smtClean="0">
                <a:solidFill>
                  <a:srgbClr val="EEEFF5"/>
                </a:solidFill>
                <a:latin typeface="Montserrat" pitchFamily="34" charset="0"/>
                <a:ea typeface="Montserrat" pitchFamily="34" charset="-122"/>
                <a:cs typeface="Montserrat" pitchFamily="34" charset="-120"/>
              </a:rPr>
              <a:t>not only solves complex puzzles but also provides an engaging and educational experience for users. As the application continues to evolve, we plan to introduce new features and enhancements, such as multiplayer modes, adaptive difficulty settings, and integration with social platforms to foster a thriving Sudoku community.</a:t>
            </a:r>
            <a:endParaRPr lang="en-US" dirty="0" smtClean="0"/>
          </a:p>
          <a:p>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31</TotalTime>
  <Words>331</Words>
  <Application>Microsoft Office PowerPoint</Application>
  <PresentationFormat>On-screen Show (4:3)</PresentationFormat>
  <Paragraphs>33</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Apex</vt:lpstr>
      <vt:lpstr>Sudoku Solver Visualizer</vt:lpstr>
      <vt:lpstr>What is Sudoku?</vt:lpstr>
      <vt:lpstr>Sudoku Rules</vt:lpstr>
      <vt:lpstr>What is the Brute Force Method?</vt:lpstr>
      <vt:lpstr>Brute Force Algorithm Steps</vt:lpstr>
      <vt:lpstr>Customization Options</vt:lpstr>
      <vt:lpstr>Conclusion and Future Aspects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Windows User</dc:creator>
  <cp:lastModifiedBy>Windows User</cp:lastModifiedBy>
  <cp:revision>5</cp:revision>
  <dcterms:created xsi:type="dcterms:W3CDTF">2024-07-12T05:17:08Z</dcterms:created>
  <dcterms:modified xsi:type="dcterms:W3CDTF">2024-07-12T05:48:26Z</dcterms:modified>
</cp:coreProperties>
</file>