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63f712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63f712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63f7125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63f7125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e63f7125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e63f7125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e63f7125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e63f712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e63f7125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e63f7125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e63f7125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e63f7125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Detector from text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Naman Sharma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- Kaggle Emotions dataset for NLP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16,000 training samples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2,000 test samples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2,000 validation samples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sample contains a sentence and its corresponding emotion label separated with a “;".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Cleaning: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Removing punctuation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Removing stopwords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Converting to lowercase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Extraction: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TF-IDF Vectorization to transform text into numerical features.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 Used: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Logistic Regression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Naïve Bayes (MultinomialNB)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Support Vector Machine (SVM)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and Evaluation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Training Process: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Splitting data into train and test sets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Training models on TF-IDF vectors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/>
              <a:t>Evaluation Metrics</a:t>
            </a:r>
            <a:r>
              <a:rPr lang="en"/>
              <a:t>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Accuracy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Classification Report (Precision, Recall, F1-score)</a:t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51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90"/>
              <a:buChar char="●"/>
            </a:pPr>
            <a:r>
              <a:rPr lang="en" sz="1629"/>
              <a:t>Best Model - SVM</a:t>
            </a:r>
            <a:endParaRPr sz="1629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 Accuracy: 0.8795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Classification Report: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precision    recall  f1-score   support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anger       0.88      0.87      0.87       275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fear       0.86      0.87      0.86       224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joy       0.88      0.93      0.91       695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love       0.77      0.71      0.74       159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sadness       0.93      0.90      0.92       581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surprise       0.73      0.61      0.66        66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accuracy                           0.88      2000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macro avg       0.84      0.81      0.83      2000</a:t>
            </a:r>
            <a:endParaRPr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weighted avg       0.88      0.88      0.88      2000</a:t>
            </a:r>
            <a:endParaRPr sz="162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SVM and logistic regression models performed well</a:t>
            </a:r>
            <a:endParaRPr sz="1629"/>
          </a:p>
          <a:p>
            <a:pPr indent="-33210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en" sz="1629"/>
              <a:t>Imbalanced data may have led to less accurate predictions for underrepresented classes, affecting overall model performance.</a:t>
            </a:r>
            <a:endParaRPr sz="1629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