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3" r:id="rId11"/>
    <p:sldId id="267" r:id="rId12"/>
    <p:sldId id="265" r:id="rId13"/>
    <p:sldId id="269" r:id="rId14"/>
    <p:sldId id="268" r:id="rId15"/>
    <p:sldId id="275" r:id="rId16"/>
    <p:sldId id="274" r:id="rId17"/>
    <p:sldId id="271" r:id="rId18"/>
    <p:sldId id="272" r:id="rId19"/>
    <p:sldId id="273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84E8-5E72-420C-89F5-9AF7514A6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4DE99-E5B9-43B4-80F8-25B3E4847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2853B-11F1-4D2B-A55D-D3814776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B2D8-BA4C-45F8-A130-90DAD377051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450DD-64E9-49E5-B37B-9A69EF40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E619F-A5B1-43A4-B9A7-60A4060C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6CDF-B47D-4B21-A083-C837ABA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7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373A-9852-4433-8258-E83526B9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02B5F-A5E4-4F35-BD1F-C38392B1C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51538-9BC2-4B1C-B0F7-6284D749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B2D8-BA4C-45F8-A130-90DAD377051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9D49A-9781-4E92-A950-AE73FD88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74CCA-605D-4A75-85C6-448610AE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6CDF-B47D-4B21-A083-C837ABA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3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ABAD3-6137-4AD5-B18F-D49890A67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AF709-4F34-4444-B6D9-C1DC180A0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DD95-183B-43D9-9667-0D318964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B2D8-BA4C-45F8-A130-90DAD377051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1DC0C-56D6-4A10-828C-402A8A09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9649-3608-4D0A-891C-03FDFA29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6CDF-B47D-4B21-A083-C837ABA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1218-6FD2-4BB2-8235-FB12DCA3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498EC-01B9-49F3-88B5-9B2DAADF6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04CCE-F978-4985-9994-140F6615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B2D8-BA4C-45F8-A130-90DAD377051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3D9C-8563-4172-8F0B-B0716B3B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1015-538D-471E-ABEB-66D60B3C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6CDF-B47D-4B21-A083-C837ABA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7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0473-5416-4F19-BB27-4F7181A5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2082D-4D4F-4482-AAD7-D4C7C65D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DBC7A-167D-41C2-8841-15992F57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B2D8-BA4C-45F8-A130-90DAD377051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697F0-0A4E-42F2-B033-32E16EF1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4567-5B5D-4DBF-AF0F-FD46BAAF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6CDF-B47D-4B21-A083-C837ABA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8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9B99-010B-49DD-B91B-93AEFD68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D8B3E-2D93-46B5-AC1D-1263018AA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F1A5C-1FCD-4FFD-8E63-DA4C143BD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0F17B-CA6D-4B45-8ACB-E67957FB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B2D8-BA4C-45F8-A130-90DAD377051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55970-EDE2-45A2-A8DF-9BAE3B20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4FB05-B528-4A57-8D29-444A2B94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6CDF-B47D-4B21-A083-C837ABA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1FD6-9C01-4F08-A3CA-9412C607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67892-F870-4A94-B518-512FD73B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8EB22-3BED-4957-8336-9C659A185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731A4-F841-4664-9729-6ED1C4AD0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B2B42-944C-4EDF-96D5-05FF0474F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87951-EC2F-4C76-80C0-3C677E4D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B2D8-BA4C-45F8-A130-90DAD377051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14CB4-3F54-4814-9502-FE6514D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7805B-AAD6-44EC-A939-0443F6A0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6CDF-B47D-4B21-A083-C837ABA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0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5534-A06A-4ADE-AE7D-8DF04DB5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349D5-EEE2-42C6-B461-347FE5B7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B2D8-BA4C-45F8-A130-90DAD377051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D4051-1E42-48DB-AE63-89C5E66E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398D-3BD4-4854-B786-97C0001F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6CDF-B47D-4B21-A083-C837ABA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1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09DA4-3009-4B11-AE81-2BF11F4E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B2D8-BA4C-45F8-A130-90DAD377051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4B6FD-D038-4859-85C3-9F055378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C6377-8C06-40A0-AEBE-59E15502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6CDF-B47D-4B21-A083-C837ABA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4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B42C-4F46-49B3-BA16-F3DB386D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F2878-F7D3-403F-93CF-F85749AD7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1BBBA-CA88-483E-A1B6-A8BE6B639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44EA2-CC8A-4377-B2AA-1DEC8B68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B2D8-BA4C-45F8-A130-90DAD377051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6D1EA-52D7-4B45-A48D-2C45675A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B49D-3871-4EE4-BB9D-A5693CA3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6CDF-B47D-4B21-A083-C837ABA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769C-66D8-41D6-BBA0-259226BB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CDD6B-3439-4B22-9639-697B32DF1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5EBD4-B21C-4307-81AA-C5B3F7370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78CE1-FF31-41B3-AC92-A0CD0D73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B2D8-BA4C-45F8-A130-90DAD377051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35400-6A35-427C-98C8-E906CE43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4B0B4-77D5-4248-8D8A-32F58DFF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6CDF-B47D-4B21-A083-C837ABA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DC797-64B6-4193-98D7-C09E7077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E5A60-7886-4212-BA90-3EEB2FEE1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65623-719E-43CE-B6EA-EE0705BF6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B2D8-BA4C-45F8-A130-90DAD377051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226A-D2AC-46EA-A2BE-1FE0D63BF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1209E-63F3-4125-BBE0-46D177904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96CDF-B47D-4B21-A083-C837ABA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1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namankanwar" TargetMode="External"/><Relationship Id="rId2" Type="http://schemas.openxmlformats.org/officeDocument/2006/relationships/hyperlink" Target="https://github.com/naman2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899B-5524-4C6A-93BE-021C76F66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2047" y="1568247"/>
            <a:ext cx="9144000" cy="2387600"/>
          </a:xfrm>
        </p:spPr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Kotlin Introduction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latin typeface="Avengeance Heroic Avenger" pitchFamily="2" charset="0"/>
              </a:rPr>
              <a:t>To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EB3ED-4A28-469D-8AAD-421F5129E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2694"/>
            <a:ext cx="9144000" cy="1655762"/>
          </a:xfrm>
        </p:spPr>
        <p:txBody>
          <a:bodyPr/>
          <a:lstStyle/>
          <a:p>
            <a:r>
              <a:rPr lang="en-US" dirty="0">
                <a:latin typeface="HelvLight" pitchFamily="2" charset="0"/>
              </a:rPr>
              <a:t>Naman Kanwar</a:t>
            </a:r>
          </a:p>
        </p:txBody>
      </p:sp>
      <p:pic>
        <p:nvPicPr>
          <p:cNvPr id="1026" name="Picture 2" descr="Image result for kotlin png">
            <a:extLst>
              <a:ext uri="{FF2B5EF4-FFF2-40B4-BE49-F238E27FC236}">
                <a16:creationId xmlns:a16="http://schemas.microsoft.com/office/drawing/2014/main" id="{65707DD8-06BB-42BF-9639-055D668AE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033" y="1914987"/>
            <a:ext cx="1514013" cy="151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929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60E8-B016-43D4-9D40-CDB2810E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List View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8C98-18DF-4D0D-B797-AA91798E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ACE421-E260-4755-BF49-33628376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286669"/>
            <a:ext cx="97821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3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60E8-B016-43D4-9D40-CDB2810E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List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8C98-18DF-4D0D-B797-AA91798E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581D8-7486-4C5F-AB09-C6D08D66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26503" cy="33880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2100FE-9421-4FD9-AE9A-BDF1B5CB8436}"/>
              </a:ext>
            </a:extLst>
          </p:cNvPr>
          <p:cNvSpPr/>
          <p:nvPr/>
        </p:nvSpPr>
        <p:spPr>
          <a:xfrm>
            <a:off x="1178259" y="2040722"/>
            <a:ext cx="1152191" cy="199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0C1125-0BC8-452F-BDE1-A81863A610AD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>
            <a:off x="1754355" y="2240128"/>
            <a:ext cx="7694509" cy="224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CEB843-FFC9-44FC-B69B-B69BE55AD146}"/>
              </a:ext>
            </a:extLst>
          </p:cNvPr>
          <p:cNvSpPr txBox="1"/>
          <p:nvPr/>
        </p:nvSpPr>
        <p:spPr>
          <a:xfrm>
            <a:off x="9448864" y="2141479"/>
            <a:ext cx="2033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initialized </a:t>
            </a:r>
          </a:p>
          <a:p>
            <a:r>
              <a:rPr lang="en-US" dirty="0"/>
              <a:t>Val?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2C2037-79D2-4D8B-A478-9BEEDF039D9C}"/>
              </a:ext>
            </a:extLst>
          </p:cNvPr>
          <p:cNvSpPr/>
          <p:nvPr/>
        </p:nvSpPr>
        <p:spPr>
          <a:xfrm>
            <a:off x="3618699" y="3762275"/>
            <a:ext cx="1009945" cy="199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96383E-CB15-4F08-A60E-9F4C58963B69}"/>
              </a:ext>
            </a:extLst>
          </p:cNvPr>
          <p:cNvCxnSpPr>
            <a:cxnSpLocks/>
          </p:cNvCxnSpPr>
          <p:nvPr/>
        </p:nvCxnSpPr>
        <p:spPr>
          <a:xfrm>
            <a:off x="4522082" y="3968464"/>
            <a:ext cx="1965765" cy="1393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C9955E-240D-49E3-BD3A-A46303E243A6}"/>
              </a:ext>
            </a:extLst>
          </p:cNvPr>
          <p:cNvSpPr txBox="1"/>
          <p:nvPr/>
        </p:nvSpPr>
        <p:spPr>
          <a:xfrm>
            <a:off x="6487847" y="5177425"/>
            <a:ext cx="178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60D62C-FDDD-4F18-AF31-30331F6EA3B1}"/>
              </a:ext>
            </a:extLst>
          </p:cNvPr>
          <p:cNvSpPr/>
          <p:nvPr/>
        </p:nvSpPr>
        <p:spPr>
          <a:xfrm>
            <a:off x="4751579" y="3786551"/>
            <a:ext cx="3113879" cy="199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C464C8-BE6B-46DF-81FB-794E4122266C}"/>
              </a:ext>
            </a:extLst>
          </p:cNvPr>
          <p:cNvCxnSpPr>
            <a:cxnSpLocks/>
          </p:cNvCxnSpPr>
          <p:nvPr/>
        </p:nvCxnSpPr>
        <p:spPr>
          <a:xfrm>
            <a:off x="5654962" y="3992740"/>
            <a:ext cx="3748252" cy="1023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1EE0C4-ED3C-4E3C-ADE5-F71A8A21EFC0}"/>
              </a:ext>
            </a:extLst>
          </p:cNvPr>
          <p:cNvSpPr txBox="1"/>
          <p:nvPr/>
        </p:nvSpPr>
        <p:spPr>
          <a:xfrm>
            <a:off x="9415383" y="4871558"/>
            <a:ext cx="549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Layout type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91EB24-A113-4356-B3E4-2075C2E69C7E}"/>
              </a:ext>
            </a:extLst>
          </p:cNvPr>
          <p:cNvSpPr/>
          <p:nvPr/>
        </p:nvSpPr>
        <p:spPr>
          <a:xfrm>
            <a:off x="7939827" y="3786551"/>
            <a:ext cx="1147529" cy="199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0324C8-D3F5-4380-9B3F-CE2071812714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9087356" y="3886254"/>
            <a:ext cx="820281" cy="85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489D3A-5061-4C23-B9D5-54F42104214D}"/>
              </a:ext>
            </a:extLst>
          </p:cNvPr>
          <p:cNvSpPr txBox="1"/>
          <p:nvPr/>
        </p:nvSpPr>
        <p:spPr>
          <a:xfrm>
            <a:off x="9907637" y="3786704"/>
            <a:ext cx="202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pic>
        <p:nvPicPr>
          <p:cNvPr id="27" name="Picture 2" descr="Image result for kotlin png">
            <a:extLst>
              <a:ext uri="{FF2B5EF4-FFF2-40B4-BE49-F238E27FC236}">
                <a16:creationId xmlns:a16="http://schemas.microsoft.com/office/drawing/2014/main" id="{55BD9283-5CD5-4C7C-99A7-7E43F6908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4970" y="5248911"/>
            <a:ext cx="981635" cy="98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 animBg="1"/>
      <p:bldP spid="13" grpId="0"/>
      <p:bldP spid="17" grpId="0" animBg="1"/>
      <p:bldP spid="19" grpId="0"/>
      <p:bldP spid="21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60E8-B016-43D4-9D40-CDB2810E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List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8C98-18DF-4D0D-B797-AA91798E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DBFBC-6220-48F5-8B06-F2D8234E2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2000250"/>
            <a:ext cx="4667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60E8-B016-43D4-9D40-CDB2810E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List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8C98-18DF-4D0D-B797-AA91798E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FB210-4F1D-48BD-B909-927B15E55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514475"/>
            <a:ext cx="8181975" cy="3829050"/>
          </a:xfrm>
          <a:prstGeom prst="rect">
            <a:avLst/>
          </a:prstGeom>
        </p:spPr>
      </p:pic>
      <p:pic>
        <p:nvPicPr>
          <p:cNvPr id="6" name="Picture 4" descr="Image result for Java png">
            <a:extLst>
              <a:ext uri="{FF2B5EF4-FFF2-40B4-BE49-F238E27FC236}">
                <a16:creationId xmlns:a16="http://schemas.microsoft.com/office/drawing/2014/main" id="{FC90C86D-A3E1-41C5-9240-9843BFAA7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298" y="5485662"/>
            <a:ext cx="643404" cy="119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316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60E8-B016-43D4-9D40-CDB2810E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Recycler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8C98-18DF-4D0D-B797-AA91798E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recyclerview vs listview android">
            <a:extLst>
              <a:ext uri="{FF2B5EF4-FFF2-40B4-BE49-F238E27FC236}">
                <a16:creationId xmlns:a16="http://schemas.microsoft.com/office/drawing/2014/main" id="{CBEB03FE-1775-429E-AC35-72D18F06B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029" y="1178264"/>
            <a:ext cx="66675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39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60E8-B016-43D4-9D40-CDB2810E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Recycler View- what do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8C98-18DF-4D0D-B797-AA91798E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Recycler View Activity</a:t>
            </a:r>
          </a:p>
          <a:p>
            <a:r>
              <a:rPr lang="en-US" dirty="0"/>
              <a:t>View Holder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5573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60E8-B016-43D4-9D40-CDB2810E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Recycler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8C98-18DF-4D0D-B797-AA91798E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08226-F0C2-4625-A455-93A9B42C2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622169"/>
            <a:ext cx="9396413" cy="50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3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60E8-B016-43D4-9D40-CDB2810E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Recycler View- List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8C98-18DF-4D0D-B797-AA91798E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A62A7-D519-4E2C-963C-7A3B1D902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01" y="1387928"/>
            <a:ext cx="105251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4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60E8-B016-43D4-9D40-CDB2810E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Recycler View- List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8C98-18DF-4D0D-B797-AA91798E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43AE6-0D64-4F60-87E1-F2AA20E38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86" y="1300956"/>
            <a:ext cx="104394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57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60E8-B016-43D4-9D40-CDB2810E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Recycler View- List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2C3E2-F20C-4B7A-A277-9EE5A0E63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45558" cy="25302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ACF930-1FCF-445C-ADC9-618218DBC562}"/>
              </a:ext>
            </a:extLst>
          </p:cNvPr>
          <p:cNvSpPr/>
          <p:nvPr/>
        </p:nvSpPr>
        <p:spPr>
          <a:xfrm>
            <a:off x="4947557" y="2627440"/>
            <a:ext cx="1232807" cy="199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39A3C-A7C2-49F3-9469-CFE1331EC3A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893687" y="2833629"/>
            <a:ext cx="3390071" cy="733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655613-270D-42DB-AA0D-799DF37170BD}"/>
              </a:ext>
            </a:extLst>
          </p:cNvPr>
          <p:cNvSpPr txBox="1"/>
          <p:nvPr/>
        </p:nvSpPr>
        <p:spPr>
          <a:xfrm>
            <a:off x="9283758" y="3244334"/>
            <a:ext cx="217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enough to fit own content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DEB0A-461A-4A12-80D7-26D33D576305}"/>
              </a:ext>
            </a:extLst>
          </p:cNvPr>
          <p:cNvSpPr/>
          <p:nvPr/>
        </p:nvSpPr>
        <p:spPr>
          <a:xfrm>
            <a:off x="4908657" y="2366179"/>
            <a:ext cx="1100257" cy="199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693BE2-F19B-4285-8685-81EFBB012B4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6008914" y="2465882"/>
            <a:ext cx="3336435" cy="348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8A6D9F-5C22-4E67-A8DB-07A3C37E6D7F}"/>
              </a:ext>
            </a:extLst>
          </p:cNvPr>
          <p:cNvSpPr txBox="1"/>
          <p:nvPr/>
        </p:nvSpPr>
        <p:spPr>
          <a:xfrm>
            <a:off x="9345349" y="2491370"/>
            <a:ext cx="194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parent’s dimensions </a:t>
            </a:r>
          </a:p>
        </p:txBody>
      </p:sp>
    </p:spTree>
    <p:extLst>
      <p:ext uri="{BB962C8B-B14F-4D97-AF65-F5344CB8AC3E}">
        <p14:creationId xmlns:p14="http://schemas.microsoft.com/office/powerpoint/2010/main" val="225724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1015-B972-4787-B1A9-8BEFF886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Why Kotlin?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FEE3-FE41-4F6A-9B11-7BC1B0C2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Light" pitchFamily="2" charset="0"/>
              </a:rPr>
              <a:t>Created by JetBrains</a:t>
            </a:r>
          </a:p>
          <a:p>
            <a:r>
              <a:rPr lang="en-US" dirty="0">
                <a:latin typeface="HelvLight" pitchFamily="2" charset="0"/>
              </a:rPr>
              <a:t>Type Inference: don’t have to declare the types of variables</a:t>
            </a:r>
          </a:p>
          <a:p>
            <a:r>
              <a:rPr lang="en-US" dirty="0">
                <a:latin typeface="HelvLight" pitchFamily="2" charset="0"/>
              </a:rPr>
              <a:t>Reduces Null pointer exception</a:t>
            </a:r>
          </a:p>
          <a:p>
            <a:r>
              <a:rPr lang="en-US" dirty="0">
                <a:latin typeface="HelvLight" pitchFamily="2" charset="0"/>
              </a:rPr>
              <a:t>Operates on JVM so works along Java</a:t>
            </a:r>
          </a:p>
          <a:p>
            <a:r>
              <a:rPr lang="en-US" dirty="0">
                <a:latin typeface="HelvLight" pitchFamily="2" charset="0"/>
              </a:rPr>
              <a:t>Other uses: backend, frontend web development, iOS development and more</a:t>
            </a:r>
          </a:p>
          <a:p>
            <a:r>
              <a:rPr lang="en-US" dirty="0">
                <a:latin typeface="HelvLight" pitchFamily="2" charset="0"/>
              </a:rPr>
              <a:t>Used by AWS, Pinterest, Coursera, Netflix, Uber, and more…</a:t>
            </a:r>
          </a:p>
        </p:txBody>
      </p:sp>
    </p:spTree>
    <p:extLst>
      <p:ext uri="{BB962C8B-B14F-4D97-AF65-F5344CB8AC3E}">
        <p14:creationId xmlns:p14="http://schemas.microsoft.com/office/powerpoint/2010/main" val="13427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60E8-B016-43D4-9D40-CDB2810E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Recycler View- List Layout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F57E7E-BDFA-4B0F-85A8-D27469C05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16" y="1390650"/>
            <a:ext cx="8346119" cy="48468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8A97D5-DE37-423F-9AA4-E03564F9637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053943" y="4171950"/>
            <a:ext cx="2291406" cy="194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3F3255-BF00-4683-9DF9-94C3B8FAD82C}"/>
              </a:ext>
            </a:extLst>
          </p:cNvPr>
          <p:cNvSpPr txBox="1"/>
          <p:nvPr/>
        </p:nvSpPr>
        <p:spPr>
          <a:xfrm>
            <a:off x="9345349" y="4181375"/>
            <a:ext cx="194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9775D4-C2EA-4640-B829-8C214322AD8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08914" y="5266235"/>
            <a:ext cx="3336435" cy="210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90764F-5EFB-46C4-9146-8632AF4D31F3}"/>
              </a:ext>
            </a:extLst>
          </p:cNvPr>
          <p:cNvSpPr txBox="1"/>
          <p:nvPr/>
        </p:nvSpPr>
        <p:spPr>
          <a:xfrm>
            <a:off x="9345349" y="5291723"/>
            <a:ext cx="194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 Type</a:t>
            </a:r>
          </a:p>
        </p:txBody>
      </p:sp>
    </p:spTree>
    <p:extLst>
      <p:ext uri="{BB962C8B-B14F-4D97-AF65-F5344CB8AC3E}">
        <p14:creationId xmlns:p14="http://schemas.microsoft.com/office/powerpoint/2010/main" val="3999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60E8-B016-43D4-9D40-CDB2810E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Recycler View- Data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36B65-1E21-4BB9-8C2C-0A4E2AE25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33" y="2164896"/>
            <a:ext cx="4167786" cy="15416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DFE858-8A96-4C19-BD56-411FA569EEFE}"/>
              </a:ext>
            </a:extLst>
          </p:cNvPr>
          <p:cNvSpPr/>
          <p:nvPr/>
        </p:nvSpPr>
        <p:spPr>
          <a:xfrm>
            <a:off x="7021286" y="1229404"/>
            <a:ext cx="3878035" cy="3412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for storing data</a:t>
            </a:r>
          </a:p>
          <a:p>
            <a:pPr algn="ctr"/>
            <a:r>
              <a:rPr lang="en-US" dirty="0"/>
              <a:t>This could take multiple data types depending on the desired layout</a:t>
            </a:r>
          </a:p>
        </p:txBody>
      </p:sp>
    </p:spTree>
    <p:extLst>
      <p:ext uri="{BB962C8B-B14F-4D97-AF65-F5344CB8AC3E}">
        <p14:creationId xmlns:p14="http://schemas.microsoft.com/office/powerpoint/2010/main" val="4137146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CEDF72-86FE-4952-B2EB-AE9509962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90"/>
          <a:stretch/>
        </p:blipFill>
        <p:spPr>
          <a:xfrm>
            <a:off x="615723" y="1477737"/>
            <a:ext cx="8201025" cy="44039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460E8-B016-43D4-9D40-CDB2810E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Recycler View- Adapter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CF930-1FCF-445C-ADC9-618218DBC562}"/>
              </a:ext>
            </a:extLst>
          </p:cNvPr>
          <p:cNvSpPr/>
          <p:nvPr/>
        </p:nvSpPr>
        <p:spPr>
          <a:xfrm>
            <a:off x="3355518" y="1778350"/>
            <a:ext cx="1110343" cy="199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39A3C-A7C2-49F3-9469-CFE1331EC3A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465861" y="1878053"/>
            <a:ext cx="57153" cy="775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655613-270D-42DB-AA0D-799DF37170BD}"/>
              </a:ext>
            </a:extLst>
          </p:cNvPr>
          <p:cNvSpPr txBox="1"/>
          <p:nvPr/>
        </p:nvSpPr>
        <p:spPr>
          <a:xfrm>
            <a:off x="3742943" y="2743117"/>
            <a:ext cx="217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View group is a container for views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DEB0A-461A-4A12-80D7-26D33D576305}"/>
              </a:ext>
            </a:extLst>
          </p:cNvPr>
          <p:cNvSpPr/>
          <p:nvPr/>
        </p:nvSpPr>
        <p:spPr>
          <a:xfrm>
            <a:off x="5241471" y="1778353"/>
            <a:ext cx="797376" cy="199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693BE2-F19B-4285-8685-81EFBB012B4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6038847" y="1878056"/>
            <a:ext cx="3306502" cy="2107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8A6D9F-5C22-4E67-A8DB-07A3C37E6D7F}"/>
              </a:ext>
            </a:extLst>
          </p:cNvPr>
          <p:cNvSpPr txBox="1"/>
          <p:nvPr/>
        </p:nvSpPr>
        <p:spPr>
          <a:xfrm>
            <a:off x="9345349" y="3661981"/>
            <a:ext cx="194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a view holder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B8BA52-8125-4F48-8DFC-BE08D67EFBC9}"/>
              </a:ext>
            </a:extLst>
          </p:cNvPr>
          <p:cNvSpPr/>
          <p:nvPr/>
        </p:nvSpPr>
        <p:spPr>
          <a:xfrm>
            <a:off x="4465861" y="1574247"/>
            <a:ext cx="1572986" cy="199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E2F87B-A896-4D00-BAC2-D2A02F802C93}"/>
              </a:ext>
            </a:extLst>
          </p:cNvPr>
          <p:cNvCxnSpPr>
            <a:cxnSpLocks/>
            <a:stCxn id="13" idx="0"/>
            <a:endCxn id="24" idx="1"/>
          </p:cNvCxnSpPr>
          <p:nvPr/>
        </p:nvCxnSpPr>
        <p:spPr>
          <a:xfrm flipV="1">
            <a:off x="5640159" y="1738698"/>
            <a:ext cx="3643598" cy="39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072B01-0F03-4022-B87B-FF578C46B379}"/>
              </a:ext>
            </a:extLst>
          </p:cNvPr>
          <p:cNvSpPr txBox="1"/>
          <p:nvPr/>
        </p:nvSpPr>
        <p:spPr>
          <a:xfrm>
            <a:off x="9283757" y="1415532"/>
            <a:ext cx="2292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Extends to </a:t>
            </a:r>
            <a:r>
              <a:rPr lang="en-US" dirty="0" err="1"/>
              <a:t>RecyclerView.Adapter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4C46F0-88C9-43C8-A818-C2011E3BBB9C}"/>
              </a:ext>
            </a:extLst>
          </p:cNvPr>
          <p:cNvSpPr/>
          <p:nvPr/>
        </p:nvSpPr>
        <p:spPr>
          <a:xfrm>
            <a:off x="6106886" y="1574246"/>
            <a:ext cx="1853293" cy="199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0B5BF2-E49C-431F-BE2C-4ACBF3715BB0}"/>
              </a:ext>
            </a:extLst>
          </p:cNvPr>
          <p:cNvCxnSpPr>
            <a:cxnSpLocks/>
            <a:stCxn id="26" idx="2"/>
            <a:endCxn id="28" idx="1"/>
          </p:cNvCxnSpPr>
          <p:nvPr/>
        </p:nvCxnSpPr>
        <p:spPr>
          <a:xfrm>
            <a:off x="7033533" y="1773652"/>
            <a:ext cx="2250225" cy="1173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DFB434-0E45-4C46-AAD7-BF810606922C}"/>
              </a:ext>
            </a:extLst>
          </p:cNvPr>
          <p:cNvSpPr txBox="1"/>
          <p:nvPr/>
        </p:nvSpPr>
        <p:spPr>
          <a:xfrm>
            <a:off x="9283758" y="2762642"/>
            <a:ext cx="217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View Holder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94109A-DDD3-450C-A7B2-3E0969E28D71}"/>
              </a:ext>
            </a:extLst>
          </p:cNvPr>
          <p:cNvSpPr/>
          <p:nvPr/>
        </p:nvSpPr>
        <p:spPr>
          <a:xfrm>
            <a:off x="1208314" y="4831799"/>
            <a:ext cx="5486400" cy="199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19425A-E7B0-4FD2-973A-7CFE70566E2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694714" y="4929585"/>
            <a:ext cx="2507401" cy="646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EC80D4D-A0C0-478C-AE47-76F2BFE2E9E2}"/>
              </a:ext>
            </a:extLst>
          </p:cNvPr>
          <p:cNvSpPr txBox="1"/>
          <p:nvPr/>
        </p:nvSpPr>
        <p:spPr>
          <a:xfrm>
            <a:off x="9202115" y="5252750"/>
            <a:ext cx="217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Holder contains only a </a:t>
            </a:r>
            <a:r>
              <a:rPr lang="en-US" dirty="0" err="1"/>
              <a:t>TextView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9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 animBg="1"/>
      <p:bldP spid="15" grpId="0"/>
      <p:bldP spid="22" grpId="0" animBg="1"/>
      <p:bldP spid="24" grpId="0"/>
      <p:bldP spid="26" grpId="0" animBg="1"/>
      <p:bldP spid="28" grpId="0"/>
      <p:bldP spid="30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CEDF72-86FE-4952-B2EB-AE9509962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90"/>
          <a:stretch/>
        </p:blipFill>
        <p:spPr>
          <a:xfrm>
            <a:off x="615723" y="1477737"/>
            <a:ext cx="8201025" cy="44039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460E8-B016-43D4-9D40-CDB2810E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Recycler View-  Adapter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CF930-1FCF-445C-ADC9-618218DBC562}"/>
              </a:ext>
            </a:extLst>
          </p:cNvPr>
          <p:cNvSpPr/>
          <p:nvPr/>
        </p:nvSpPr>
        <p:spPr>
          <a:xfrm>
            <a:off x="1730828" y="2913190"/>
            <a:ext cx="1110343" cy="199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039A3C-A7C2-49F3-9469-CFE1331EC3A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841171" y="3012893"/>
            <a:ext cx="6559282" cy="25456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655613-270D-42DB-AA0D-799DF37170BD}"/>
              </a:ext>
            </a:extLst>
          </p:cNvPr>
          <p:cNvSpPr txBox="1"/>
          <p:nvPr/>
        </p:nvSpPr>
        <p:spPr>
          <a:xfrm>
            <a:off x="9400453" y="5235357"/>
            <a:ext cx="217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the length of list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DEB0A-461A-4A12-80D7-26D33D576305}"/>
              </a:ext>
            </a:extLst>
          </p:cNvPr>
          <p:cNvSpPr/>
          <p:nvPr/>
        </p:nvSpPr>
        <p:spPr>
          <a:xfrm>
            <a:off x="4710793" y="1957966"/>
            <a:ext cx="2139043" cy="199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693BE2-F19B-4285-8685-81EFBB012B4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6849836" y="2057669"/>
            <a:ext cx="2495513" cy="2515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8A6D9F-5C22-4E67-A8DB-07A3C37E6D7F}"/>
              </a:ext>
            </a:extLst>
          </p:cNvPr>
          <p:cNvSpPr txBox="1"/>
          <p:nvPr/>
        </p:nvSpPr>
        <p:spPr>
          <a:xfrm>
            <a:off x="9345349" y="4249807"/>
            <a:ext cx="194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Creating/ rendering a layout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CBB66B-A0F2-494F-AFFC-91EB184E2602}"/>
              </a:ext>
            </a:extLst>
          </p:cNvPr>
          <p:cNvSpPr/>
          <p:nvPr/>
        </p:nvSpPr>
        <p:spPr>
          <a:xfrm>
            <a:off x="2220684" y="1966130"/>
            <a:ext cx="1183824" cy="199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7CF4ED-11B0-4966-BE5A-C95DF1B3BFC0}"/>
              </a:ext>
            </a:extLst>
          </p:cNvPr>
          <p:cNvCxnSpPr>
            <a:cxnSpLocks/>
          </p:cNvCxnSpPr>
          <p:nvPr/>
        </p:nvCxnSpPr>
        <p:spPr>
          <a:xfrm flipV="1">
            <a:off x="3232127" y="2165536"/>
            <a:ext cx="5764916" cy="23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6B287D-99C9-4B6B-985C-7D585B2B15D2}"/>
              </a:ext>
            </a:extLst>
          </p:cNvPr>
          <p:cNvSpPr txBox="1"/>
          <p:nvPr/>
        </p:nvSpPr>
        <p:spPr>
          <a:xfrm>
            <a:off x="8997043" y="1821550"/>
            <a:ext cx="2175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Converts XML layout file into View Group or Widget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846D5-E746-48DE-B5E8-00B89988B47F}"/>
              </a:ext>
            </a:extLst>
          </p:cNvPr>
          <p:cNvSpPr/>
          <p:nvPr/>
        </p:nvSpPr>
        <p:spPr>
          <a:xfrm>
            <a:off x="7347857" y="1926807"/>
            <a:ext cx="1322617" cy="246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BEE948-F220-428F-98BC-9EA6E0526C19}"/>
              </a:ext>
            </a:extLst>
          </p:cNvPr>
          <p:cNvCxnSpPr>
            <a:cxnSpLocks/>
            <a:stCxn id="20" idx="2"/>
            <a:endCxn id="22" idx="1"/>
          </p:cNvCxnSpPr>
          <p:nvPr/>
        </p:nvCxnSpPr>
        <p:spPr>
          <a:xfrm>
            <a:off x="8009166" y="2173703"/>
            <a:ext cx="1274592" cy="14506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3C4DF5-1288-434B-A39B-7933051CF170}"/>
              </a:ext>
            </a:extLst>
          </p:cNvPr>
          <p:cNvSpPr txBox="1"/>
          <p:nvPr/>
        </p:nvSpPr>
        <p:spPr>
          <a:xfrm>
            <a:off x="9283758" y="3162691"/>
            <a:ext cx="2175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would like to attach this view with existing View group </a:t>
            </a:r>
          </a:p>
        </p:txBody>
      </p:sp>
    </p:spTree>
    <p:extLst>
      <p:ext uri="{BB962C8B-B14F-4D97-AF65-F5344CB8AC3E}">
        <p14:creationId xmlns:p14="http://schemas.microsoft.com/office/powerpoint/2010/main" val="142042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 animBg="1"/>
      <p:bldP spid="15" grpId="0"/>
      <p:bldP spid="12" grpId="0" animBg="1"/>
      <p:bldP spid="17" grpId="0"/>
      <p:bldP spid="20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CEDF72-86FE-4952-B2EB-AE9509962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90"/>
          <a:stretch/>
        </p:blipFill>
        <p:spPr>
          <a:xfrm>
            <a:off x="615723" y="1477737"/>
            <a:ext cx="8201025" cy="44039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460E8-B016-43D4-9D40-CDB2810E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Recycler View- Adapter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CBB66B-A0F2-494F-AFFC-91EB184E2602}"/>
              </a:ext>
            </a:extLst>
          </p:cNvPr>
          <p:cNvSpPr/>
          <p:nvPr/>
        </p:nvSpPr>
        <p:spPr>
          <a:xfrm>
            <a:off x="1172997" y="4072517"/>
            <a:ext cx="2623395" cy="199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7CF4ED-11B0-4966-BE5A-C95DF1B3BFC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32127" y="4295035"/>
            <a:ext cx="5945849" cy="2003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6B287D-99C9-4B6B-985C-7D585B2B15D2}"/>
              </a:ext>
            </a:extLst>
          </p:cNvPr>
          <p:cNvSpPr txBox="1"/>
          <p:nvPr/>
        </p:nvSpPr>
        <p:spPr>
          <a:xfrm>
            <a:off x="9177976" y="4172220"/>
            <a:ext cx="217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 p0’s layout add user’s name </a:t>
            </a:r>
          </a:p>
        </p:txBody>
      </p:sp>
    </p:spTree>
    <p:extLst>
      <p:ext uri="{BB962C8B-B14F-4D97-AF65-F5344CB8AC3E}">
        <p14:creationId xmlns:p14="http://schemas.microsoft.com/office/powerpoint/2010/main" val="89396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B0272-BD3D-4588-93D6-9C00F4D78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9" y="1279751"/>
            <a:ext cx="8142515" cy="5193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460E8-B016-43D4-9D40-CDB2810E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Recycler View Activity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CBB66B-A0F2-494F-AFFC-91EB184E2602}"/>
              </a:ext>
            </a:extLst>
          </p:cNvPr>
          <p:cNvSpPr/>
          <p:nvPr/>
        </p:nvSpPr>
        <p:spPr>
          <a:xfrm>
            <a:off x="3458997" y="2676422"/>
            <a:ext cx="5252296" cy="199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7CF4ED-11B0-4966-BE5A-C95DF1B3BFC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082393" y="2890157"/>
            <a:ext cx="3095583" cy="2020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6B287D-99C9-4B6B-985C-7D585B2B15D2}"/>
              </a:ext>
            </a:extLst>
          </p:cNvPr>
          <p:cNvSpPr txBox="1"/>
          <p:nvPr/>
        </p:nvSpPr>
        <p:spPr>
          <a:xfrm>
            <a:off x="9177976" y="4172220"/>
            <a:ext cx="2175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Sending context, type of layout, and</a:t>
            </a:r>
          </a:p>
          <a:p>
            <a:r>
              <a:rPr lang="en-US" dirty="0"/>
              <a:t>Reverse layout (attribute of </a:t>
            </a:r>
            <a:r>
              <a:rPr lang="en-US" dirty="0" err="1"/>
              <a:t>LinearLayout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417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60E8-B016-43D4-9D40-CDB2810E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Recycler View- Java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0973B0-3428-4D72-9CD4-D0D455EA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57" y="1410835"/>
            <a:ext cx="6724650" cy="1056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E8121A-340E-4276-944F-77EEDD019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45" y="2381093"/>
            <a:ext cx="6706961" cy="2742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4FC036-4FB5-48A8-A0BE-96E15A6E4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57" y="5036683"/>
            <a:ext cx="6162675" cy="1323975"/>
          </a:xfrm>
          <a:prstGeom prst="rect">
            <a:avLst/>
          </a:prstGeom>
        </p:spPr>
      </p:pic>
      <p:pic>
        <p:nvPicPr>
          <p:cNvPr id="10" name="Picture 4" descr="Image result for Java png">
            <a:extLst>
              <a:ext uri="{FF2B5EF4-FFF2-40B4-BE49-F238E27FC236}">
                <a16:creationId xmlns:a16="http://schemas.microsoft.com/office/drawing/2014/main" id="{33389D3C-BB89-41D1-8A00-62944F9B3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284" y="2830742"/>
            <a:ext cx="643404" cy="119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678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60E8-B016-43D4-9D40-CDB2810E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geance Heroic Avenger" pitchFamily="2" charset="0"/>
              </a:rPr>
              <a:t>Thank you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803F0-967D-48FE-970D-E39617024FB9}"/>
              </a:ext>
            </a:extLst>
          </p:cNvPr>
          <p:cNvSpPr txBox="1"/>
          <p:nvPr/>
        </p:nvSpPr>
        <p:spPr>
          <a:xfrm>
            <a:off x="2000250" y="1959429"/>
            <a:ext cx="7331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https://github.com/naman26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https://www.youtube.com/namankanwar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8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F66E-FB25-4570-BD51-8981F791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What are  we  going to look  at?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F4BD-8BBC-4707-AFD3-803FE10F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Light" pitchFamily="2" charset="0"/>
              </a:rPr>
              <a:t>Variables</a:t>
            </a:r>
          </a:p>
          <a:p>
            <a:r>
              <a:rPr lang="en-US" dirty="0">
                <a:latin typeface="HelvLight" pitchFamily="2" charset="0"/>
              </a:rPr>
              <a:t>Intent</a:t>
            </a:r>
          </a:p>
          <a:p>
            <a:r>
              <a:rPr lang="en-US" dirty="0">
                <a:latin typeface="HelvLight" pitchFamily="2" charset="0"/>
              </a:rPr>
              <a:t>Context</a:t>
            </a:r>
          </a:p>
          <a:p>
            <a:r>
              <a:rPr lang="en-US" dirty="0">
                <a:latin typeface="HelvLight" pitchFamily="2" charset="0"/>
              </a:rPr>
              <a:t>List View</a:t>
            </a:r>
          </a:p>
          <a:p>
            <a:r>
              <a:rPr lang="en-US" dirty="0">
                <a:latin typeface="HelvLight" pitchFamily="2" charset="0"/>
              </a:rPr>
              <a:t>Recycler View</a:t>
            </a:r>
          </a:p>
          <a:p>
            <a:r>
              <a:rPr lang="en-US" dirty="0">
                <a:latin typeface="HelvLight" pitchFamily="2" charset="0"/>
              </a:rPr>
              <a:t>Fragments</a:t>
            </a:r>
          </a:p>
          <a:p>
            <a:endParaRPr lang="en-US" dirty="0">
              <a:latin typeface="HelvLight" pitchFamily="2" charset="0"/>
            </a:endParaRPr>
          </a:p>
          <a:p>
            <a:endParaRPr lang="en-US" dirty="0">
              <a:latin typeface="Helv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07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F66E-FB25-4570-BD51-8981F791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Variables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8C852-24D2-469F-B032-C67185FE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0814"/>
            <a:ext cx="5701373" cy="2380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3F3B0F-6E45-4FE3-8DC3-1FEAB6690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76828"/>
            <a:ext cx="8066143" cy="2380970"/>
          </a:xfrm>
          <a:prstGeom prst="rect">
            <a:avLst/>
          </a:prstGeom>
        </p:spPr>
      </p:pic>
      <p:pic>
        <p:nvPicPr>
          <p:cNvPr id="2050" name="Picture 2" descr="Image result for kotlin png">
            <a:extLst>
              <a:ext uri="{FF2B5EF4-FFF2-40B4-BE49-F238E27FC236}">
                <a16:creationId xmlns:a16="http://schemas.microsoft.com/office/drawing/2014/main" id="{55ED3A8B-3165-4C2A-8C79-95604FE5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185212" y="1852122"/>
            <a:ext cx="981635" cy="98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ava png">
            <a:extLst>
              <a:ext uri="{FF2B5EF4-FFF2-40B4-BE49-F238E27FC236}">
                <a16:creationId xmlns:a16="http://schemas.microsoft.com/office/drawing/2014/main" id="{B14DDE6F-FE98-44C4-89CF-05324B667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08" y="4482353"/>
            <a:ext cx="643404" cy="119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20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9F32-2170-4A40-B799-34D6DBA4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Intent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0473-EFE2-4A8D-B00D-BE143CC4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29C7D-6FF9-4860-8EBD-48B71DE5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65" y="1825625"/>
            <a:ext cx="8572156" cy="48272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57E20C-46BE-4497-B4E1-0FED3A33BE39}"/>
              </a:ext>
            </a:extLst>
          </p:cNvPr>
          <p:cNvSpPr/>
          <p:nvPr/>
        </p:nvSpPr>
        <p:spPr>
          <a:xfrm>
            <a:off x="8158750" y="1825625"/>
            <a:ext cx="2024544" cy="239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9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C86E-49F7-4EA0-90DA-3540C8C2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Intent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87E38-FDC4-4184-BF3D-4352310F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31" y="1717583"/>
            <a:ext cx="7478251" cy="26661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B94B95-7FF5-46AC-B6C8-3EB758E2FB73}"/>
              </a:ext>
            </a:extLst>
          </p:cNvPr>
          <p:cNvSpPr/>
          <p:nvPr/>
        </p:nvSpPr>
        <p:spPr>
          <a:xfrm>
            <a:off x="2581836" y="1825625"/>
            <a:ext cx="1792941" cy="218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6F6E40-E883-4F98-BFD0-BF48577BD47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74777" y="1934789"/>
            <a:ext cx="41596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1D3E28-F00A-4E85-9E59-E185BA61A23E}"/>
              </a:ext>
            </a:extLst>
          </p:cNvPr>
          <p:cNvSpPr txBox="1"/>
          <p:nvPr/>
        </p:nvSpPr>
        <p:spPr>
          <a:xfrm>
            <a:off x="8534400" y="182562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Helps with previous version of SDK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72435-2F76-4A90-A51B-0992F27394EF}"/>
              </a:ext>
            </a:extLst>
          </p:cNvPr>
          <p:cNvSpPr/>
          <p:nvPr/>
        </p:nvSpPr>
        <p:spPr>
          <a:xfrm>
            <a:off x="1541929" y="3107580"/>
            <a:ext cx="1129555" cy="218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D34ED9-89AD-4696-A5AD-6DB7521AF6EE}"/>
              </a:ext>
            </a:extLst>
          </p:cNvPr>
          <p:cNvCxnSpPr>
            <a:cxnSpLocks/>
          </p:cNvCxnSpPr>
          <p:nvPr/>
        </p:nvCxnSpPr>
        <p:spPr>
          <a:xfrm flipV="1">
            <a:off x="2106706" y="2830581"/>
            <a:ext cx="6687670" cy="275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EFB40BB-0A16-49A0-AF1E-84770348B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376" y="2656622"/>
            <a:ext cx="2362200" cy="3714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2473930-9DBC-456F-9D48-939E7E62B534}"/>
              </a:ext>
            </a:extLst>
          </p:cNvPr>
          <p:cNvSpPr/>
          <p:nvPr/>
        </p:nvSpPr>
        <p:spPr>
          <a:xfrm>
            <a:off x="3492347" y="3313769"/>
            <a:ext cx="561860" cy="218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F12AD8-5627-40EF-BCF0-23711E85B77C}"/>
              </a:ext>
            </a:extLst>
          </p:cNvPr>
          <p:cNvCxnSpPr>
            <a:cxnSpLocks/>
          </p:cNvCxnSpPr>
          <p:nvPr/>
        </p:nvCxnSpPr>
        <p:spPr>
          <a:xfrm>
            <a:off x="3767769" y="3312322"/>
            <a:ext cx="51712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B8235D-11E7-4DB2-BB7F-745401E2A42A}"/>
              </a:ext>
            </a:extLst>
          </p:cNvPr>
          <p:cNvSpPr txBox="1"/>
          <p:nvPr/>
        </p:nvSpPr>
        <p:spPr>
          <a:xfrm>
            <a:off x="8951205" y="316784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Interaction with other and own applications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694F02-BFB0-4262-8EC0-8D8CC33671D3}"/>
              </a:ext>
            </a:extLst>
          </p:cNvPr>
          <p:cNvSpPr/>
          <p:nvPr/>
        </p:nvSpPr>
        <p:spPr>
          <a:xfrm>
            <a:off x="4186410" y="3325908"/>
            <a:ext cx="1597453" cy="199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E22757-5BAA-430C-B007-0FA58838A4BA}"/>
              </a:ext>
            </a:extLst>
          </p:cNvPr>
          <p:cNvCxnSpPr>
            <a:cxnSpLocks/>
          </p:cNvCxnSpPr>
          <p:nvPr/>
        </p:nvCxnSpPr>
        <p:spPr>
          <a:xfrm>
            <a:off x="5089793" y="3532097"/>
            <a:ext cx="3748252" cy="1023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BDFE31-7449-479F-A4E1-490F43799A91}"/>
              </a:ext>
            </a:extLst>
          </p:cNvPr>
          <p:cNvSpPr txBox="1"/>
          <p:nvPr/>
        </p:nvSpPr>
        <p:spPr>
          <a:xfrm>
            <a:off x="8850215" y="441091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</a:t>
            </a:r>
          </a:p>
        </p:txBody>
      </p:sp>
      <p:pic>
        <p:nvPicPr>
          <p:cNvPr id="34" name="Picture 2" descr="Image result for kotlin png">
            <a:extLst>
              <a:ext uri="{FF2B5EF4-FFF2-40B4-BE49-F238E27FC236}">
                <a16:creationId xmlns:a16="http://schemas.microsoft.com/office/drawing/2014/main" id="{F5696A6F-BEF3-4F66-86B5-7FD3744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783863" y="5315921"/>
            <a:ext cx="981635" cy="98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8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19" grpId="0" animBg="1"/>
      <p:bldP spid="29" grpId="0"/>
      <p:bldP spid="30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C86E-49F7-4EA0-90DA-3540C8C2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E3D6B-0FDE-474F-B88E-CA25BF7EA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FF63A-E8C2-431C-934A-AC64B35A8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690688"/>
            <a:ext cx="11670822" cy="2626799"/>
          </a:xfrm>
          <a:prstGeom prst="rect">
            <a:avLst/>
          </a:prstGeom>
        </p:spPr>
      </p:pic>
      <p:pic>
        <p:nvPicPr>
          <p:cNvPr id="9" name="Picture 4" descr="Image result for Java png">
            <a:extLst>
              <a:ext uri="{FF2B5EF4-FFF2-40B4-BE49-F238E27FC236}">
                <a16:creationId xmlns:a16="http://schemas.microsoft.com/office/drawing/2014/main" id="{7301B3B6-EC05-444F-81E6-771370645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298" y="5044792"/>
            <a:ext cx="643404" cy="119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84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C86E-49F7-4EA0-90DA-3540C8C2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Intent and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E3D6B-0FDE-474F-B88E-CA25BF7EA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</a:t>
            </a:r>
            <a:br>
              <a:rPr lang="en-US" dirty="0"/>
            </a:br>
            <a:r>
              <a:rPr lang="en-US" dirty="0"/>
              <a:t>Explicit Intent </a:t>
            </a:r>
            <a:br>
              <a:rPr lang="en-US" dirty="0"/>
            </a:br>
            <a:r>
              <a:rPr lang="en-US" dirty="0"/>
              <a:t>Implicit Intent</a:t>
            </a:r>
          </a:p>
          <a:p>
            <a:r>
              <a:rPr lang="en-US" dirty="0"/>
              <a:t>Context</a:t>
            </a:r>
            <a:br>
              <a:rPr lang="en-US" dirty="0"/>
            </a:br>
            <a:r>
              <a:rPr lang="en-US" dirty="0"/>
              <a:t>Sending information about activity</a:t>
            </a:r>
          </a:p>
        </p:txBody>
      </p:sp>
    </p:spTree>
    <p:extLst>
      <p:ext uri="{BB962C8B-B14F-4D97-AF65-F5344CB8AC3E}">
        <p14:creationId xmlns:p14="http://schemas.microsoft.com/office/powerpoint/2010/main" val="43692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C86E-49F7-4EA0-90DA-3540C8C2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geance Heroic Avenger" pitchFamily="2" charset="0"/>
              </a:rPr>
              <a:t>List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E3D6B-0FDE-474F-B88E-CA25BF7E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948825" cy="355921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Database								List View</a:t>
            </a:r>
          </a:p>
        </p:txBody>
      </p:sp>
      <p:pic>
        <p:nvPicPr>
          <p:cNvPr id="3076" name="Picture 4" descr="Image result for database image png">
            <a:extLst>
              <a:ext uri="{FF2B5EF4-FFF2-40B4-BE49-F238E27FC236}">
                <a16:creationId xmlns:a16="http://schemas.microsoft.com/office/drawing/2014/main" id="{889AFE96-2A14-4482-857C-DA9EF5BE9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88" y="2000250"/>
            <a:ext cx="2366962" cy="28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C75E5875-C9EF-4AB8-83AF-815596781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443" y="1690688"/>
            <a:ext cx="3030557" cy="30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A27FBC1-DFED-465B-A480-57F6B7062F3B}"/>
              </a:ext>
            </a:extLst>
          </p:cNvPr>
          <p:cNvSpPr/>
          <p:nvPr/>
        </p:nvSpPr>
        <p:spPr>
          <a:xfrm>
            <a:off x="3227942" y="2963537"/>
            <a:ext cx="1707615" cy="4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2AAF3E2-FCF4-42C1-BAAC-60F74CA935E2}"/>
              </a:ext>
            </a:extLst>
          </p:cNvPr>
          <p:cNvSpPr/>
          <p:nvPr/>
        </p:nvSpPr>
        <p:spPr>
          <a:xfrm>
            <a:off x="8029474" y="2961699"/>
            <a:ext cx="1707615" cy="4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E5F2C6-68ED-4D72-8606-C43475C7AA2D}"/>
              </a:ext>
            </a:extLst>
          </p:cNvPr>
          <p:cNvSpPr/>
          <p:nvPr/>
        </p:nvSpPr>
        <p:spPr>
          <a:xfrm>
            <a:off x="4976883" y="2313544"/>
            <a:ext cx="3030557" cy="17737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77521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5254</TotalTime>
  <Words>296</Words>
  <Application>Microsoft Office PowerPoint</Application>
  <PresentationFormat>Widescreen</PresentationFormat>
  <Paragraphs>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Avengeance Heroic Avenger</vt:lpstr>
      <vt:lpstr>Calibri</vt:lpstr>
      <vt:lpstr>Calibri Light</vt:lpstr>
      <vt:lpstr>HelvLight</vt:lpstr>
      <vt:lpstr>Office Theme</vt:lpstr>
      <vt:lpstr>Kotlin Introduction  To Android</vt:lpstr>
      <vt:lpstr>Why Kotlin?</vt:lpstr>
      <vt:lpstr>What are  we  going to look  at? </vt:lpstr>
      <vt:lpstr>Variables </vt:lpstr>
      <vt:lpstr>Intent XML</vt:lpstr>
      <vt:lpstr>Intent</vt:lpstr>
      <vt:lpstr>Intent</vt:lpstr>
      <vt:lpstr>Intent and Context</vt:lpstr>
      <vt:lpstr>List View</vt:lpstr>
      <vt:lpstr>List View XML</vt:lpstr>
      <vt:lpstr>List View</vt:lpstr>
      <vt:lpstr>List View</vt:lpstr>
      <vt:lpstr>List View</vt:lpstr>
      <vt:lpstr>Recycler View</vt:lpstr>
      <vt:lpstr>Recycler View- what do we need?</vt:lpstr>
      <vt:lpstr>Recycler View</vt:lpstr>
      <vt:lpstr>Recycler View- List Layout </vt:lpstr>
      <vt:lpstr>Recycler View- List Layout </vt:lpstr>
      <vt:lpstr>Recycler View- List Layout</vt:lpstr>
      <vt:lpstr>Recycler View- List Layout </vt:lpstr>
      <vt:lpstr>Recycler View- Data </vt:lpstr>
      <vt:lpstr>Recycler View- Adapter </vt:lpstr>
      <vt:lpstr>Recycler View-  Adapter </vt:lpstr>
      <vt:lpstr>Recycler View- Adapter </vt:lpstr>
      <vt:lpstr>Recycler View Activity</vt:lpstr>
      <vt:lpstr>Recycler View- Java 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Kanwar</dc:creator>
  <cp:lastModifiedBy>Naman Kanwar</cp:lastModifiedBy>
  <cp:revision>43</cp:revision>
  <dcterms:created xsi:type="dcterms:W3CDTF">2019-03-21T00:04:41Z</dcterms:created>
  <dcterms:modified xsi:type="dcterms:W3CDTF">2019-04-11T04:07:38Z</dcterms:modified>
</cp:coreProperties>
</file>