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856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219A3-381E-39E1-E8AE-B1896B27F7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68EE35-DF26-D5C3-3E58-A185B6EC67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56EAA-0B36-F564-C490-E9F3BAD82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F3803-7BF3-4205-BA76-8BD79F703821}" type="datetimeFigureOut">
              <a:rPr lang="en-IN" smtClean="0"/>
              <a:t>06-09-2022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25510F-DA18-374B-6DDE-698E6170B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2615A1-D1A9-43E1-DF46-446921403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AB3BF-DEA4-4DAD-85C8-CFE1C3686F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510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D20B6-B0ED-1B78-6EF8-C7AA3B022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665BBF-DB6D-AE07-ECD9-81F83AD782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B415D5-0782-CCAE-872E-3B61E403B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F3803-7BF3-4205-BA76-8BD79F703821}" type="datetimeFigureOut">
              <a:rPr lang="en-IN" smtClean="0"/>
              <a:t>06-09-2022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EE9A92-BEB6-F4B8-6A9B-8F23DF133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E0D833-4E47-D52A-4E4C-5DF04E859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AB3BF-DEA4-4DAD-85C8-CFE1C3686F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0464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CD65A8-CA60-CCE0-0A13-7D646A47F6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D7239E-02FE-3CBA-F7DC-ECEA309F55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EC87EA-9F0F-501F-EF43-9C585F221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F3803-7BF3-4205-BA76-8BD79F703821}" type="datetimeFigureOut">
              <a:rPr lang="en-IN" smtClean="0"/>
              <a:t>06-09-2022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1F0EB4-9F77-ACCE-1BB5-BFA7A8091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A96548-B398-6835-48C4-09CB23522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AB3BF-DEA4-4DAD-85C8-CFE1C3686F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7222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AB5CD-845E-F5A7-EAE6-819ED4A0E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71FBB-E3EA-F4A8-0DBF-3469B72131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B9E326-D34A-19BE-6213-597108361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F3803-7BF3-4205-BA76-8BD79F703821}" type="datetimeFigureOut">
              <a:rPr lang="en-IN" smtClean="0"/>
              <a:t>06-09-2022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AB6EC7-CF46-08CB-6809-5199003AD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209745-50CD-D0DF-824D-8AD00B8C8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AB3BF-DEA4-4DAD-85C8-CFE1C3686F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4960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1CD42-6F35-F8DB-0199-097701D20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82635D-DEB5-BD48-0676-9E439C823A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50ACF-5238-D4D4-FE4B-88FC43916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F3803-7BF3-4205-BA76-8BD79F703821}" type="datetimeFigureOut">
              <a:rPr lang="en-IN" smtClean="0"/>
              <a:t>06-09-2022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230DF5-37B6-E1DE-430C-3BFFECEF0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FBA25-7ACC-08CD-45B2-F5AB5D7FF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AB3BF-DEA4-4DAD-85C8-CFE1C3686F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0533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9F2CE-450B-2A93-CE9B-0E63A8656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D1A848-7287-0544-ED9F-F282B1064A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8B42F7-C775-18F7-CCF9-6A555A5876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5F850D-13D7-8F5C-43F8-367992565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F3803-7BF3-4205-BA76-8BD79F703821}" type="datetimeFigureOut">
              <a:rPr lang="en-IN" smtClean="0"/>
              <a:t>06-09-2022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FFBF85-B45E-FC06-79F7-E2A775980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5D536-4EC0-A732-FC1A-B0B26A718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AB3BF-DEA4-4DAD-85C8-CFE1C3686F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0489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3E804-F698-C9E6-E492-FC28E5C25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E71062-1779-C0B6-55A5-081F39891B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5D9A73-6488-41A3-F3E7-B7789C4D1B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49E8E7-A532-E988-D258-4FFE89FACB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7C3E37-5772-AA56-BAED-E8C5943D9C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60156E-E4A0-C376-9FB1-D60A7B3AA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F3803-7BF3-4205-BA76-8BD79F703821}" type="datetimeFigureOut">
              <a:rPr lang="en-IN" smtClean="0"/>
              <a:t>06-09-2022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5F864E-E270-74F1-279D-63E833E32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A96F1B-079E-F03E-87C4-7D17D0028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AB3BF-DEA4-4DAD-85C8-CFE1C3686F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3846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A21E2-535F-A64E-79EF-40AB3C361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63B408-F13B-07C8-370B-05E3D7829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F3803-7BF3-4205-BA76-8BD79F703821}" type="datetimeFigureOut">
              <a:rPr lang="en-IN" smtClean="0"/>
              <a:t>06-09-2022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65C59D-ECEE-BCA4-FEE1-5A57E4B9B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B3F2D8-57BC-A573-360F-EDB05D095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AB3BF-DEA4-4DAD-85C8-CFE1C3686F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4487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94F2B3-60A0-0D81-45FD-05060DB98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F3803-7BF3-4205-BA76-8BD79F703821}" type="datetimeFigureOut">
              <a:rPr lang="en-IN" smtClean="0"/>
              <a:t>06-09-2022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C3540C-53E6-67A0-A3F2-30A630398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4B04C1-8914-394D-CE80-E98D86E58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AB3BF-DEA4-4DAD-85C8-CFE1C3686F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0152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8C027-A49B-F031-F631-E078E528E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A50C94-1E33-7F73-43FD-9534C3D7AD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EFABF3-300E-2599-94E2-B9ECE42DEC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A52F8F-C5E7-88FA-0483-FA8325D06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F3803-7BF3-4205-BA76-8BD79F703821}" type="datetimeFigureOut">
              <a:rPr lang="en-IN" smtClean="0"/>
              <a:t>06-09-2022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A16FF7-2CF7-099A-67D0-61F221C06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C6F92-5503-849C-3566-124D4FD8B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AB3BF-DEA4-4DAD-85C8-CFE1C3686F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0047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A5990-6DF9-5702-D270-2DA0DE529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3D08DE-3B9C-0F2B-C797-02B5837808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C3E534-BA4B-4C37-E784-7453932B8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6C1693-48E5-5978-4539-23D2ED702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F3803-7BF3-4205-BA76-8BD79F703821}" type="datetimeFigureOut">
              <a:rPr lang="en-IN" smtClean="0"/>
              <a:t>06-09-2022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AEBB0-B723-EE36-75ED-B5E01BE5E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52B392-C6E6-0F86-464C-590DB38F5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AB3BF-DEA4-4DAD-85C8-CFE1C3686F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4075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7E577C-8778-3112-0019-0443F4FA9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7FA4FC-BF3F-26EA-3FDE-D6B116EB91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7FC66C-24E8-C747-1FA4-D56E7C892D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3F3803-7BF3-4205-BA76-8BD79F703821}" type="datetimeFigureOut">
              <a:rPr lang="en-IN" smtClean="0"/>
              <a:t>06-09-2022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4618AC-253F-772B-E84D-2940BCDCB4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09B00D-E8AE-9401-965F-9A2910F30D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5AB3BF-DEA4-4DAD-85C8-CFE1C3686F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1673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BA182-9E48-5F5F-2872-19E869A437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51704"/>
            <a:ext cx="9144000" cy="2387600"/>
          </a:xfrm>
        </p:spPr>
        <p:txBody>
          <a:bodyPr/>
          <a:lstStyle/>
          <a:p>
            <a:r>
              <a:rPr lang="en-IN" dirty="0"/>
              <a:t>CALL CENTER CASE STUDY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C3583E-DB25-1061-93CB-23B4CAB5B4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31379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IN" dirty="0"/>
              <a:t>Case Study Based on </a:t>
            </a:r>
            <a:r>
              <a:rPr lang="en-IN" dirty="0" err="1"/>
              <a:t>CallIn</a:t>
            </a:r>
            <a:r>
              <a:rPr lang="en-IN" dirty="0"/>
              <a:t> Call Centre and Royal Bank of Scotland</a:t>
            </a:r>
          </a:p>
          <a:p>
            <a:r>
              <a:rPr lang="en-IN" dirty="0"/>
              <a:t>Old Data Irregularity Audit by Brent Associates</a:t>
            </a:r>
          </a:p>
          <a:p>
            <a:endParaRPr lang="en-IN" dirty="0"/>
          </a:p>
          <a:p>
            <a:r>
              <a:rPr lang="en-IN" dirty="0"/>
              <a:t>PART 2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418897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DA71D-CB70-A400-31D7-52F3FEC00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Additional Questions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04E13D-9874-284A-406F-B740ADB39632}"/>
              </a:ext>
            </a:extLst>
          </p:cNvPr>
          <p:cNvSpPr txBox="1"/>
          <p:nvPr/>
        </p:nvSpPr>
        <p:spPr>
          <a:xfrm>
            <a:off x="929030" y="1690688"/>
            <a:ext cx="9641433" cy="206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Q8. Which of the following customers has made maximum number of calls (Chose customer ID)?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101030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58704610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7191646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57918849</a:t>
            </a:r>
          </a:p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Hint: group by/ pivot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AE37D3-5377-805E-23C3-CD5B7674CA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956" y="4215398"/>
            <a:ext cx="10377580" cy="2114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0643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DA71D-CB70-A400-31D7-52F3FEC00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Additional Questions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04E13D-9874-284A-406F-B740ADB39632}"/>
              </a:ext>
            </a:extLst>
          </p:cNvPr>
          <p:cNvSpPr txBox="1"/>
          <p:nvPr/>
        </p:nvSpPr>
        <p:spPr>
          <a:xfrm>
            <a:off x="929030" y="1690688"/>
            <a:ext cx="9641433" cy="2358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Q9. Calls from which of the following customers have been tagged as Phantom calls most number of times (Chose customer ID)?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13408620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24442634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54613724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25627027</a:t>
            </a:r>
          </a:p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Hint: </a:t>
            </a:r>
            <a:r>
              <a:rPr lang="en-IN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groupby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customer id/ pivot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AE37D3-5377-805E-23C3-CD5B7674CA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956" y="4215398"/>
            <a:ext cx="10377580" cy="2114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4102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DA71D-CB70-A400-31D7-52F3FEC00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Additional Questions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04E13D-9874-284A-406F-B740ADB39632}"/>
              </a:ext>
            </a:extLst>
          </p:cNvPr>
          <p:cNvSpPr txBox="1"/>
          <p:nvPr/>
        </p:nvSpPr>
        <p:spPr>
          <a:xfrm>
            <a:off x="929030" y="1690688"/>
            <a:ext cx="9641433" cy="206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Q10. What percentage of high priority customer calls have been hung?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9.97%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19.88%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20.79%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11.02%</a:t>
            </a:r>
          </a:p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Hint: count(priority == 2 AND outcome== Hang)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AE37D3-5377-805E-23C3-CD5B7674CA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956" y="4215398"/>
            <a:ext cx="10377580" cy="2114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5820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DA71D-CB70-A400-31D7-52F3FEC00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Additional Questions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04E13D-9874-284A-406F-B740ADB39632}"/>
              </a:ext>
            </a:extLst>
          </p:cNvPr>
          <p:cNvSpPr txBox="1"/>
          <p:nvPr/>
        </p:nvSpPr>
        <p:spPr>
          <a:xfrm>
            <a:off x="929030" y="1690688"/>
            <a:ext cx="9641433" cy="206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Q11. How many high priority customer calls have been tagged as Phantom?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0.3%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2.4%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1.2%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0.8% </a:t>
            </a:r>
          </a:p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Hint: count(priority == 2 AND outcome== Phantom)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AE37D3-5377-805E-23C3-CD5B7674CA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956" y="4215398"/>
            <a:ext cx="10377580" cy="2114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4569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DA71D-CB70-A400-31D7-52F3FEC00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Additional Questions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04E13D-9874-284A-406F-B740ADB39632}"/>
              </a:ext>
            </a:extLst>
          </p:cNvPr>
          <p:cNvSpPr txBox="1"/>
          <p:nvPr/>
        </p:nvSpPr>
        <p:spPr>
          <a:xfrm>
            <a:off x="929030" y="1690688"/>
            <a:ext cx="9641433" cy="1469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Q12. Queuing time of high priority customers is shortest.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True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False</a:t>
            </a:r>
          </a:p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Hint: Average of </a:t>
            </a:r>
            <a:r>
              <a:rPr lang="en-IN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q_time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by priority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AE37D3-5377-805E-23C3-CD5B7674CA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956" y="4215398"/>
            <a:ext cx="10377580" cy="2114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8349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DA71D-CB70-A400-31D7-52F3FEC00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Additional Questions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04E13D-9874-284A-406F-B740ADB39632}"/>
              </a:ext>
            </a:extLst>
          </p:cNvPr>
          <p:cNvSpPr txBox="1"/>
          <p:nvPr/>
        </p:nvSpPr>
        <p:spPr>
          <a:xfrm>
            <a:off x="929030" y="1690688"/>
            <a:ext cx="9641433" cy="17661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Q13. High priority customers are focussed more by the agents with more time spent on servicing them.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True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False</a:t>
            </a:r>
          </a:p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Hint: Average of </a:t>
            </a:r>
            <a:r>
              <a:rPr lang="en-IN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ser_time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by priority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AE37D3-5377-805E-23C3-CD5B7674CA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956" y="4215398"/>
            <a:ext cx="10377580" cy="2114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9896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DA71D-CB70-A400-31D7-52F3FEC00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Additional Questions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04E13D-9874-284A-406F-B740ADB39632}"/>
              </a:ext>
            </a:extLst>
          </p:cNvPr>
          <p:cNvSpPr txBox="1"/>
          <p:nvPr/>
        </p:nvSpPr>
        <p:spPr>
          <a:xfrm>
            <a:off x="929030" y="1690688"/>
            <a:ext cx="9641433" cy="1469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Q14. Average VRU time for high priority customers is the highest.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True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False</a:t>
            </a:r>
          </a:p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Hint: Average of </a:t>
            </a:r>
            <a:r>
              <a:rPr lang="en-IN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vru_time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by priority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AE37D3-5377-805E-23C3-CD5B7674CA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956" y="4215398"/>
            <a:ext cx="10377580" cy="2114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3609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DA71D-CB70-A400-31D7-52F3FEC00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Additional Questions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04E13D-9874-284A-406F-B740ADB39632}"/>
              </a:ext>
            </a:extLst>
          </p:cNvPr>
          <p:cNvSpPr txBox="1"/>
          <p:nvPr/>
        </p:nvSpPr>
        <p:spPr>
          <a:xfrm>
            <a:off x="929030" y="1690688"/>
            <a:ext cx="9641433" cy="206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Q15. Which of the following agents have received maximum number of high priority calls: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Kazav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Yifat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Sharon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Tova</a:t>
            </a:r>
          </a:p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Hint: count of priority== 2 by agent (server)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AE37D3-5377-805E-23C3-CD5B7674CA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956" y="4215398"/>
            <a:ext cx="10377580" cy="2114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8899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BA182-9E48-5F5F-2872-19E869A437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51704"/>
            <a:ext cx="9144000" cy="2387600"/>
          </a:xfrm>
        </p:spPr>
        <p:txBody>
          <a:bodyPr>
            <a:normAutofit/>
          </a:bodyPr>
          <a:lstStyle/>
          <a:p>
            <a:r>
              <a:rPr lang="en-IN" sz="4000" dirty="0"/>
              <a:t>Thank You!!</a:t>
            </a:r>
          </a:p>
        </p:txBody>
      </p:sp>
    </p:spTree>
    <p:extLst>
      <p:ext uri="{BB962C8B-B14F-4D97-AF65-F5344CB8AC3E}">
        <p14:creationId xmlns:p14="http://schemas.microsoft.com/office/powerpoint/2010/main" val="742560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DA71D-CB70-A400-31D7-52F3FEC00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Main Task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04E13D-9874-284A-406F-B740ADB39632}"/>
              </a:ext>
            </a:extLst>
          </p:cNvPr>
          <p:cNvSpPr txBox="1"/>
          <p:nvPr/>
        </p:nvSpPr>
        <p:spPr>
          <a:xfrm>
            <a:off x="929030" y="1690688"/>
            <a:ext cx="9641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To verify if the given calculation is correct according to agreed terms of contract: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D2267A-D808-E83B-D92B-71486798A5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2384" y="2315707"/>
            <a:ext cx="3323024" cy="285160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68BBA85-D265-D5DB-F4AD-DE99760805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612" y="2315707"/>
            <a:ext cx="6686156" cy="262583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45618B8-6A96-CDE9-9DB2-B0C27A3EEA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612" y="5422999"/>
            <a:ext cx="10080346" cy="856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643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DA71D-CB70-A400-31D7-52F3FEC00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Additional Questions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04E13D-9874-284A-406F-B740ADB39632}"/>
              </a:ext>
            </a:extLst>
          </p:cNvPr>
          <p:cNvSpPr txBox="1"/>
          <p:nvPr/>
        </p:nvSpPr>
        <p:spPr>
          <a:xfrm>
            <a:off x="929030" y="1690688"/>
            <a:ext cx="9641433" cy="2256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Q1. In given document, 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CallIn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PLC has claimed the employees were recruited in 2 shifts with each shift having total of 13 agents and 1 shift-supervisor. You see an inconsistency in these figures. Chose the correct option from below: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 don’t see any inconsistency and data is correct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Count of employees is 25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Count of employee is 23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Count of employees is 24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AE37D3-5377-805E-23C3-CD5B7674CA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956" y="4215398"/>
            <a:ext cx="10377580" cy="2114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213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DA71D-CB70-A400-31D7-52F3FEC00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Additional Questions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04E13D-9874-284A-406F-B740ADB39632}"/>
              </a:ext>
            </a:extLst>
          </p:cNvPr>
          <p:cNvSpPr txBox="1"/>
          <p:nvPr/>
        </p:nvSpPr>
        <p:spPr>
          <a:xfrm>
            <a:off x="929030" y="1690688"/>
            <a:ext cx="9641433" cy="2358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Q2. How many calls for internet consulting were hung up by customer despite the availability of a server: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10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94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17</a:t>
            </a:r>
          </a:p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Hint: Server != </a:t>
            </a:r>
            <a:r>
              <a:rPr lang="en-IN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No_Server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outcome == Hang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AE37D3-5377-805E-23C3-CD5B7674CA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956" y="4215398"/>
            <a:ext cx="10377580" cy="2114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83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DA71D-CB70-A400-31D7-52F3FEC00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Additional Questions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04E13D-9874-284A-406F-B740ADB39632}"/>
              </a:ext>
            </a:extLst>
          </p:cNvPr>
          <p:cNvSpPr txBox="1"/>
          <p:nvPr/>
        </p:nvSpPr>
        <p:spPr>
          <a:xfrm>
            <a:off x="929030" y="1690688"/>
            <a:ext cx="9641433" cy="206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Q3. How many Phantom Calls were assigned to the agents?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11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278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94</a:t>
            </a:r>
          </a:p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Hint: Server != </a:t>
            </a:r>
            <a:r>
              <a:rPr lang="en-IN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No_Server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outcome == Phantom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AE37D3-5377-805E-23C3-CD5B7674CA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956" y="4215398"/>
            <a:ext cx="10377580" cy="2114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097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DA71D-CB70-A400-31D7-52F3FEC00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Additional Questions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04E13D-9874-284A-406F-B740ADB39632}"/>
              </a:ext>
            </a:extLst>
          </p:cNvPr>
          <p:cNvSpPr txBox="1"/>
          <p:nvPr/>
        </p:nvSpPr>
        <p:spPr>
          <a:xfrm>
            <a:off x="929030" y="1690688"/>
            <a:ext cx="9641433" cy="206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Q4. Which agent has the highest average service time?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Pinhas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Eli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Avidnan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Avni</a:t>
            </a:r>
          </a:p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Hint: </a:t>
            </a:r>
            <a:r>
              <a:rPr lang="en-IN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service_time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average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AE37D3-5377-805E-23C3-CD5B7674CA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956" y="4215398"/>
            <a:ext cx="10377580" cy="2114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448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DA71D-CB70-A400-31D7-52F3FEC00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Additional Questions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04E13D-9874-284A-406F-B740ADB39632}"/>
              </a:ext>
            </a:extLst>
          </p:cNvPr>
          <p:cNvSpPr txBox="1"/>
          <p:nvPr/>
        </p:nvSpPr>
        <p:spPr>
          <a:xfrm>
            <a:off x="929030" y="1690688"/>
            <a:ext cx="9641433" cy="206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Q5. Which agent has the least number of calls assigned?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Idit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Tova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Gelber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Pinhas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Hint: count of number of calls assigned to each agent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AE37D3-5377-805E-23C3-CD5B7674CA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956" y="4215398"/>
            <a:ext cx="10377580" cy="2114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3525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DA71D-CB70-A400-31D7-52F3FEC00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Additional Questions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04E13D-9874-284A-406F-B740ADB39632}"/>
              </a:ext>
            </a:extLst>
          </p:cNvPr>
          <p:cNvSpPr txBox="1"/>
          <p:nvPr/>
        </p:nvSpPr>
        <p:spPr>
          <a:xfrm>
            <a:off x="929030" y="1690688"/>
            <a:ext cx="9641433" cy="2165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Q6. Which agent’s customers had to wait for the longest in order to speak to the agent?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Naama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Pinhas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Gelber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Darmon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Hint: Find </a:t>
            </a:r>
            <a:r>
              <a:rPr lang="en-IN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q_time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for each server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AE37D3-5377-805E-23C3-CD5B7674CA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956" y="4215398"/>
            <a:ext cx="10377580" cy="2114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761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DA71D-CB70-A400-31D7-52F3FEC00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Additional Questions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04E13D-9874-284A-406F-B740ADB39632}"/>
              </a:ext>
            </a:extLst>
          </p:cNvPr>
          <p:cNvSpPr txBox="1"/>
          <p:nvPr/>
        </p:nvSpPr>
        <p:spPr>
          <a:xfrm>
            <a:off x="929030" y="1690688"/>
            <a:ext cx="9641433" cy="17661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Q7. Based on description of data, queuing time of Phantom calls should be the highest. Is this assumption correct?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Yes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</a:t>
            </a:r>
          </a:p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Hint: Find </a:t>
            </a:r>
            <a:r>
              <a:rPr lang="en-IN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q_time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average for each outcome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AE37D3-5377-805E-23C3-CD5B7674CA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956" y="4215398"/>
            <a:ext cx="10377580" cy="2114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064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996</TotalTime>
  <Words>558</Words>
  <Application>Microsoft Office PowerPoint</Application>
  <PresentationFormat>Widescreen</PresentationFormat>
  <Paragraphs>104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Symbol</vt:lpstr>
      <vt:lpstr>Office Theme</vt:lpstr>
      <vt:lpstr>CALL CENTER CASE STUDY</vt:lpstr>
      <vt:lpstr>Main Task</vt:lpstr>
      <vt:lpstr>Additional Questions</vt:lpstr>
      <vt:lpstr>Additional Questions</vt:lpstr>
      <vt:lpstr>Additional Questions</vt:lpstr>
      <vt:lpstr>Additional Questions</vt:lpstr>
      <vt:lpstr>Additional Questions</vt:lpstr>
      <vt:lpstr>Additional Questions</vt:lpstr>
      <vt:lpstr>Additional Questions</vt:lpstr>
      <vt:lpstr>Additional Questions</vt:lpstr>
      <vt:lpstr>Additional Questions</vt:lpstr>
      <vt:lpstr>Additional Questions</vt:lpstr>
      <vt:lpstr>Additional Questions</vt:lpstr>
      <vt:lpstr>Additional Questions</vt:lpstr>
      <vt:lpstr>Additional Questions</vt:lpstr>
      <vt:lpstr>Additional Questions</vt:lpstr>
      <vt:lpstr>Additional Questions</vt:lpstr>
      <vt:lpstr>Thank You!!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CALL CENTER CASE STUDY</dc:title>
  <dc:creator>135</dc:creator>
  <cp:lastModifiedBy>135</cp:lastModifiedBy>
  <cp:revision>4</cp:revision>
  <dcterms:created xsi:type="dcterms:W3CDTF">2022-09-06T14:43:06Z</dcterms:created>
  <dcterms:modified xsi:type="dcterms:W3CDTF">2022-09-07T07:19:22Z</dcterms:modified>
</cp:coreProperties>
</file>