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 id="2147483667"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embeddedFontLst>
    <p:embeddedFont>
      <p:font typeface="Barlow Semi Condensed" panose="020B0604020202020204" charset="0"/>
      <p:regular r:id="rId16"/>
      <p:bold r:id="rId17"/>
      <p:italic r:id="rId18"/>
      <p:boldItalic r:id="rId19"/>
    </p:embeddedFont>
    <p:embeddedFont>
      <p:font typeface="Fira Sans Extra Condensed Medium" panose="020B0604020202020204" charset="0"/>
      <p:regular r:id="rId20"/>
      <p:bold r:id="rId21"/>
      <p:italic r:id="rId22"/>
      <p:boldItalic r:id="rId23"/>
    </p:embeddedFont>
    <p:embeddedFont>
      <p:font typeface="Fjalla One" panose="020B0604020202020204" charset="0"/>
      <p:regular r:id="rId24"/>
    </p:embeddedFont>
    <p:embeddedFont>
      <p:font typeface="Inconsolata" panose="00000509000000000000" pitchFamily="49" charset="0"/>
      <p:regular r:id="rId25"/>
      <p:bold r:id="rId26"/>
    </p:embeddedFont>
    <p:embeddedFont>
      <p:font typeface="Roboto Slab"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950c58cc95_2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1" name="Google Shape;271;g950c58cc95_2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950c58cc95_2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78" name="Google Shape;378;g950c58cc95_2_31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950c58cc9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950c58cc9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950c58cc95_2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0" name="Google Shape;390;g950c58cc95_2_32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950c58cc95_2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g950c58cc95_2_2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950c58cc95_2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g950c58cc95_2_2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950c58cc95_2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950c58cc95_2_25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950c58cc95_2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950c58cc95_2_2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950c58cc95_2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3" name="Google Shape;353;g950c58cc95_2_2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950c58cc95_2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0" name="Google Shape;360;g950c58cc95_2_3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950c58cc95_2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66" name="Google Shape;366;g950c58cc95_2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950c58cc95_2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72" name="Google Shape;372;g950c58cc95_2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design 5" type="blank">
  <p:cSld name="BLANK">
    <p:bg>
      <p:bgPr>
        <a:solidFill>
          <a:srgbClr val="F3F3F3"/>
        </a:solidFill>
        <a:effectLst/>
      </p:bgPr>
    </p:bg>
    <p:spTree>
      <p:nvGrpSpPr>
        <p:cNvPr id="1" name="Shape 54"/>
        <p:cNvGrpSpPr/>
        <p:nvPr/>
      </p:nvGrpSpPr>
      <p:grpSpPr>
        <a:xfrm>
          <a:off x="0" y="0"/>
          <a:ext cx="0" cy="0"/>
          <a:chOff x="0" y="0"/>
          <a:chExt cx="0" cy="0"/>
        </a:xfrm>
      </p:grpSpPr>
      <p:sp>
        <p:nvSpPr>
          <p:cNvPr id="55" name="Google Shape;55;p14"/>
          <p:cNvSpPr/>
          <p:nvPr/>
        </p:nvSpPr>
        <p:spPr>
          <a:xfrm rot="10800000" flipH="1">
            <a:off x="371475" y="300"/>
            <a:ext cx="704700" cy="4830300"/>
          </a:xfrm>
          <a:prstGeom prst="rect">
            <a:avLst/>
          </a:prstGeom>
          <a:solidFill>
            <a:schemeClr val="accent1">
              <a:alpha val="8980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6" name="Google Shape;56;p14"/>
          <p:cNvCxnSpPr/>
          <p:nvPr/>
        </p:nvCxnSpPr>
        <p:spPr>
          <a:xfrm>
            <a:off x="723900" y="1139950"/>
            <a:ext cx="0" cy="4000800"/>
          </a:xfrm>
          <a:prstGeom prst="straightConnector1">
            <a:avLst/>
          </a:prstGeom>
          <a:noFill/>
          <a:ln w="19050" cap="flat" cmpd="sng">
            <a:solidFill>
              <a:srgbClr val="434343"/>
            </a:solidFill>
            <a:prstDash val="solid"/>
            <a:round/>
            <a:headEnd type="none" w="sm" len="sm"/>
            <a:tailEnd type="none" w="sm" len="sm"/>
          </a:ln>
        </p:spPr>
      </p:cxnSp>
      <p:cxnSp>
        <p:nvCxnSpPr>
          <p:cNvPr id="57" name="Google Shape;57;p14"/>
          <p:cNvCxnSpPr/>
          <p:nvPr/>
        </p:nvCxnSpPr>
        <p:spPr>
          <a:xfrm>
            <a:off x="723900" y="0"/>
            <a:ext cx="0" cy="395400"/>
          </a:xfrm>
          <a:prstGeom prst="straightConnector1">
            <a:avLst/>
          </a:prstGeom>
          <a:noFill/>
          <a:ln w="19050" cap="flat" cmpd="sng">
            <a:solidFill>
              <a:srgbClr val="434343"/>
            </a:solidFill>
            <a:prstDash val="solid"/>
            <a:round/>
            <a:headEnd type="none" w="sm" len="sm"/>
            <a:tailEnd type="none" w="sm" len="sm"/>
          </a:ln>
        </p:spPr>
      </p:cxnSp>
      <p:grpSp>
        <p:nvGrpSpPr>
          <p:cNvPr id="58" name="Google Shape;58;p14"/>
          <p:cNvGrpSpPr/>
          <p:nvPr/>
        </p:nvGrpSpPr>
        <p:grpSpPr>
          <a:xfrm rot="-5400000">
            <a:off x="7385674" y="965896"/>
            <a:ext cx="2219245" cy="288063"/>
            <a:chOff x="3906325" y="2716500"/>
            <a:chExt cx="3677900" cy="477400"/>
          </a:xfrm>
        </p:grpSpPr>
        <p:sp>
          <p:nvSpPr>
            <p:cNvPr id="59" name="Google Shape;59;p14"/>
            <p:cNvSpPr/>
            <p:nvPr/>
          </p:nvSpPr>
          <p:spPr>
            <a:xfrm>
              <a:off x="3906325" y="2716500"/>
              <a:ext cx="268226" cy="267657"/>
            </a:xfrm>
            <a:custGeom>
              <a:avLst/>
              <a:gdLst/>
              <a:ahLst/>
              <a:cxnLst/>
              <a:rect l="l" t="t" r="r" b="b"/>
              <a:pathLst>
                <a:path w="1885" h="1881" extrusionOk="0">
                  <a:moveTo>
                    <a:pt x="1574" y="1"/>
                  </a:moveTo>
                  <a:lnTo>
                    <a:pt x="1" y="1572"/>
                  </a:lnTo>
                  <a:lnTo>
                    <a:pt x="1" y="1880"/>
                  </a:lnTo>
                  <a:lnTo>
                    <a:pt x="188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4"/>
            <p:cNvSpPr/>
            <p:nvPr/>
          </p:nvSpPr>
          <p:spPr>
            <a:xfrm>
              <a:off x="3906325" y="2716500"/>
              <a:ext cx="432150" cy="431581"/>
            </a:xfrm>
            <a:custGeom>
              <a:avLst/>
              <a:gdLst/>
              <a:ahLst/>
              <a:cxnLst/>
              <a:rect l="l" t="t" r="r" b="b"/>
              <a:pathLst>
                <a:path w="3037" h="3033" extrusionOk="0">
                  <a:moveTo>
                    <a:pt x="2725" y="1"/>
                  </a:moveTo>
                  <a:lnTo>
                    <a:pt x="1" y="2724"/>
                  </a:lnTo>
                  <a:lnTo>
                    <a:pt x="1" y="3032"/>
                  </a:lnTo>
                  <a:lnTo>
                    <a:pt x="303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4"/>
            <p:cNvSpPr/>
            <p:nvPr/>
          </p:nvSpPr>
          <p:spPr>
            <a:xfrm>
              <a:off x="3980034" y="2716500"/>
              <a:ext cx="522365" cy="477400"/>
            </a:xfrm>
            <a:custGeom>
              <a:avLst/>
              <a:gdLst/>
              <a:ahLst/>
              <a:cxnLst/>
              <a:rect l="l" t="t" r="r" b="b"/>
              <a:pathLst>
                <a:path w="3671" h="3355" extrusionOk="0">
                  <a:moveTo>
                    <a:pt x="3359" y="1"/>
                  </a:moveTo>
                  <a:lnTo>
                    <a:pt x="1" y="3355"/>
                  </a:lnTo>
                  <a:lnTo>
                    <a:pt x="312" y="3355"/>
                  </a:lnTo>
                  <a:lnTo>
                    <a:pt x="3671"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4"/>
            <p:cNvSpPr/>
            <p:nvPr/>
          </p:nvSpPr>
          <p:spPr>
            <a:xfrm>
              <a:off x="4143958" y="2716500"/>
              <a:ext cx="521938" cy="477400"/>
            </a:xfrm>
            <a:custGeom>
              <a:avLst/>
              <a:gdLst/>
              <a:ahLst/>
              <a:cxnLst/>
              <a:rect l="l" t="t" r="r" b="b"/>
              <a:pathLst>
                <a:path w="3668" h="3355" extrusionOk="0">
                  <a:moveTo>
                    <a:pt x="3359"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4"/>
            <p:cNvSpPr/>
            <p:nvPr/>
          </p:nvSpPr>
          <p:spPr>
            <a:xfrm>
              <a:off x="4307882" y="2716500"/>
              <a:ext cx="521796" cy="477400"/>
            </a:xfrm>
            <a:custGeom>
              <a:avLst/>
              <a:gdLst/>
              <a:ahLst/>
              <a:cxnLst/>
              <a:rect l="l" t="t" r="r" b="b"/>
              <a:pathLst>
                <a:path w="3667" h="3355" extrusionOk="0">
                  <a:moveTo>
                    <a:pt x="3355"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4"/>
            <p:cNvSpPr/>
            <p:nvPr/>
          </p:nvSpPr>
          <p:spPr>
            <a:xfrm>
              <a:off x="4471806" y="2716500"/>
              <a:ext cx="521796" cy="477400"/>
            </a:xfrm>
            <a:custGeom>
              <a:avLst/>
              <a:gdLst/>
              <a:ahLst/>
              <a:cxnLst/>
              <a:rect l="l" t="t" r="r" b="b"/>
              <a:pathLst>
                <a:path w="3667" h="3355" extrusionOk="0">
                  <a:moveTo>
                    <a:pt x="3355" y="1"/>
                  </a:moveTo>
                  <a:lnTo>
                    <a:pt x="1" y="3355"/>
                  </a:lnTo>
                  <a:lnTo>
                    <a:pt x="308"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p:nvPr/>
          </p:nvSpPr>
          <p:spPr>
            <a:xfrm>
              <a:off x="4635303" y="2716500"/>
              <a:ext cx="522223" cy="477400"/>
            </a:xfrm>
            <a:custGeom>
              <a:avLst/>
              <a:gdLst/>
              <a:ahLst/>
              <a:cxnLst/>
              <a:rect l="l" t="t" r="r" b="b"/>
              <a:pathLst>
                <a:path w="3670" h="3355" extrusionOk="0">
                  <a:moveTo>
                    <a:pt x="3358" y="1"/>
                  </a:moveTo>
                  <a:lnTo>
                    <a:pt x="0" y="3355"/>
                  </a:lnTo>
                  <a:lnTo>
                    <a:pt x="311"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4"/>
            <p:cNvSpPr/>
            <p:nvPr/>
          </p:nvSpPr>
          <p:spPr>
            <a:xfrm>
              <a:off x="4799226" y="2716500"/>
              <a:ext cx="521796" cy="477400"/>
            </a:xfrm>
            <a:custGeom>
              <a:avLst/>
              <a:gdLst/>
              <a:ahLst/>
              <a:cxnLst/>
              <a:rect l="l" t="t" r="r" b="b"/>
              <a:pathLst>
                <a:path w="3667" h="3355" extrusionOk="0">
                  <a:moveTo>
                    <a:pt x="3358" y="1"/>
                  </a:moveTo>
                  <a:lnTo>
                    <a:pt x="0" y="3355"/>
                  </a:lnTo>
                  <a:lnTo>
                    <a:pt x="311"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4"/>
            <p:cNvSpPr/>
            <p:nvPr/>
          </p:nvSpPr>
          <p:spPr>
            <a:xfrm>
              <a:off x="4963008" y="2716500"/>
              <a:ext cx="521938" cy="477400"/>
            </a:xfrm>
            <a:custGeom>
              <a:avLst/>
              <a:gdLst/>
              <a:ahLst/>
              <a:cxnLst/>
              <a:rect l="l" t="t" r="r" b="b"/>
              <a:pathLst>
                <a:path w="3668" h="3355" extrusionOk="0">
                  <a:moveTo>
                    <a:pt x="3358"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4"/>
            <p:cNvSpPr/>
            <p:nvPr/>
          </p:nvSpPr>
          <p:spPr>
            <a:xfrm>
              <a:off x="5126932" y="2716500"/>
              <a:ext cx="521796" cy="477400"/>
            </a:xfrm>
            <a:custGeom>
              <a:avLst/>
              <a:gdLst/>
              <a:ahLst/>
              <a:cxnLst/>
              <a:rect l="l" t="t" r="r" b="b"/>
              <a:pathLst>
                <a:path w="3667" h="3355" extrusionOk="0">
                  <a:moveTo>
                    <a:pt x="3355" y="1"/>
                  </a:moveTo>
                  <a:lnTo>
                    <a:pt x="1" y="3355"/>
                  </a:lnTo>
                  <a:lnTo>
                    <a:pt x="309"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4"/>
            <p:cNvSpPr/>
            <p:nvPr/>
          </p:nvSpPr>
          <p:spPr>
            <a:xfrm>
              <a:off x="5290429" y="2716500"/>
              <a:ext cx="522223" cy="477400"/>
            </a:xfrm>
            <a:custGeom>
              <a:avLst/>
              <a:gdLst/>
              <a:ahLst/>
              <a:cxnLst/>
              <a:rect l="l" t="t" r="r" b="b"/>
              <a:pathLst>
                <a:path w="3670" h="3355" extrusionOk="0">
                  <a:moveTo>
                    <a:pt x="3358" y="1"/>
                  </a:moveTo>
                  <a:lnTo>
                    <a:pt x="0" y="3355"/>
                  </a:lnTo>
                  <a:lnTo>
                    <a:pt x="312"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4"/>
            <p:cNvSpPr/>
            <p:nvPr/>
          </p:nvSpPr>
          <p:spPr>
            <a:xfrm>
              <a:off x="5454353"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4"/>
            <p:cNvSpPr/>
            <p:nvPr/>
          </p:nvSpPr>
          <p:spPr>
            <a:xfrm>
              <a:off x="5618277"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a:off x="578220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p:nvPr/>
          </p:nvSpPr>
          <p:spPr>
            <a:xfrm>
              <a:off x="5945982" y="2716500"/>
              <a:ext cx="521796" cy="477400"/>
            </a:xfrm>
            <a:custGeom>
              <a:avLst/>
              <a:gdLst/>
              <a:ahLst/>
              <a:cxnLst/>
              <a:rect l="l" t="t" r="r" b="b"/>
              <a:pathLst>
                <a:path w="3667" h="3355" extrusionOk="0">
                  <a:moveTo>
                    <a:pt x="3355" y="1"/>
                  </a:moveTo>
                  <a:lnTo>
                    <a:pt x="1" y="3355"/>
                  </a:lnTo>
                  <a:lnTo>
                    <a:pt x="309"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4"/>
            <p:cNvSpPr/>
            <p:nvPr/>
          </p:nvSpPr>
          <p:spPr>
            <a:xfrm>
              <a:off x="6109479"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4"/>
            <p:cNvSpPr/>
            <p:nvPr/>
          </p:nvSpPr>
          <p:spPr>
            <a:xfrm>
              <a:off x="6273403"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4"/>
            <p:cNvSpPr/>
            <p:nvPr/>
          </p:nvSpPr>
          <p:spPr>
            <a:xfrm>
              <a:off x="6437327"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4"/>
            <p:cNvSpPr/>
            <p:nvPr/>
          </p:nvSpPr>
          <p:spPr>
            <a:xfrm>
              <a:off x="660125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4"/>
            <p:cNvSpPr/>
            <p:nvPr/>
          </p:nvSpPr>
          <p:spPr>
            <a:xfrm>
              <a:off x="6764463" y="2716500"/>
              <a:ext cx="522365" cy="477400"/>
            </a:xfrm>
            <a:custGeom>
              <a:avLst/>
              <a:gdLst/>
              <a:ahLst/>
              <a:cxnLst/>
              <a:rect l="l" t="t" r="r" b="b"/>
              <a:pathLst>
                <a:path w="3671" h="3355" extrusionOk="0">
                  <a:moveTo>
                    <a:pt x="3359" y="1"/>
                  </a:moveTo>
                  <a:lnTo>
                    <a:pt x="1" y="3355"/>
                  </a:lnTo>
                  <a:lnTo>
                    <a:pt x="313"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4"/>
            <p:cNvSpPr/>
            <p:nvPr/>
          </p:nvSpPr>
          <p:spPr>
            <a:xfrm>
              <a:off x="6928387" y="2716500"/>
              <a:ext cx="521796" cy="477400"/>
            </a:xfrm>
            <a:custGeom>
              <a:avLst/>
              <a:gdLst/>
              <a:ahLst/>
              <a:cxnLst/>
              <a:rect l="l" t="t" r="r" b="b"/>
              <a:pathLst>
                <a:path w="3667" h="3355" extrusionOk="0">
                  <a:moveTo>
                    <a:pt x="3359" y="1"/>
                  </a:moveTo>
                  <a:lnTo>
                    <a:pt x="1" y="3355"/>
                  </a:lnTo>
                  <a:lnTo>
                    <a:pt x="313"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4"/>
            <p:cNvSpPr/>
            <p:nvPr/>
          </p:nvSpPr>
          <p:spPr>
            <a:xfrm>
              <a:off x="7092311" y="2716500"/>
              <a:ext cx="491914" cy="477400"/>
            </a:xfrm>
            <a:custGeom>
              <a:avLst/>
              <a:gdLst/>
              <a:ahLst/>
              <a:cxnLst/>
              <a:rect l="l" t="t" r="r" b="b"/>
              <a:pathLst>
                <a:path w="3457" h="3355" extrusionOk="0">
                  <a:moveTo>
                    <a:pt x="3355" y="1"/>
                  </a:moveTo>
                  <a:lnTo>
                    <a:pt x="1" y="3355"/>
                  </a:lnTo>
                  <a:lnTo>
                    <a:pt x="309" y="3355"/>
                  </a:lnTo>
                  <a:lnTo>
                    <a:pt x="3456" y="210"/>
                  </a:lnTo>
                  <a:lnTo>
                    <a:pt x="345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4"/>
            <p:cNvSpPr/>
            <p:nvPr/>
          </p:nvSpPr>
          <p:spPr>
            <a:xfrm>
              <a:off x="7256235" y="2865910"/>
              <a:ext cx="327990" cy="327990"/>
            </a:xfrm>
            <a:custGeom>
              <a:avLst/>
              <a:gdLst/>
              <a:ahLst/>
              <a:cxnLst/>
              <a:rect l="l" t="t" r="r" b="b"/>
              <a:pathLst>
                <a:path w="2305" h="2305" extrusionOk="0">
                  <a:moveTo>
                    <a:pt x="2304" y="1"/>
                  </a:moveTo>
                  <a:lnTo>
                    <a:pt x="0" y="2305"/>
                  </a:lnTo>
                  <a:lnTo>
                    <a:pt x="309" y="2305"/>
                  </a:lnTo>
                  <a:lnTo>
                    <a:pt x="2304" y="312"/>
                  </a:lnTo>
                  <a:lnTo>
                    <a:pt x="230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4"/>
            <p:cNvSpPr/>
            <p:nvPr/>
          </p:nvSpPr>
          <p:spPr>
            <a:xfrm>
              <a:off x="7419590" y="3029834"/>
              <a:ext cx="164635" cy="164066"/>
            </a:xfrm>
            <a:custGeom>
              <a:avLst/>
              <a:gdLst/>
              <a:ahLst/>
              <a:cxnLst/>
              <a:rect l="l" t="t" r="r" b="b"/>
              <a:pathLst>
                <a:path w="1157" h="1153" extrusionOk="0">
                  <a:moveTo>
                    <a:pt x="1156" y="1"/>
                  </a:moveTo>
                  <a:lnTo>
                    <a:pt x="1" y="1153"/>
                  </a:lnTo>
                  <a:lnTo>
                    <a:pt x="313" y="1153"/>
                  </a:lnTo>
                  <a:lnTo>
                    <a:pt x="1156" y="312"/>
                  </a:lnTo>
                  <a:lnTo>
                    <a:pt x="115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4"/>
            <p:cNvSpPr/>
            <p:nvPr/>
          </p:nvSpPr>
          <p:spPr>
            <a:xfrm>
              <a:off x="7583514" y="3193758"/>
              <a:ext cx="711" cy="142"/>
            </a:xfrm>
            <a:custGeom>
              <a:avLst/>
              <a:gdLst/>
              <a:ahLst/>
              <a:cxnLst/>
              <a:rect l="l" t="t" r="r" b="b"/>
              <a:pathLst>
                <a:path w="5" h="1" extrusionOk="0">
                  <a:moveTo>
                    <a:pt x="4" y="1"/>
                  </a:moveTo>
                  <a:lnTo>
                    <a:pt x="1"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 name="Google Shape;84;p14"/>
          <p:cNvSpPr/>
          <p:nvPr/>
        </p:nvSpPr>
        <p:spPr>
          <a:xfrm>
            <a:off x="1514575" y="1286400"/>
            <a:ext cx="6465000" cy="3544200"/>
          </a:xfrm>
          <a:prstGeom prst="rect">
            <a:avLst/>
          </a:prstGeom>
          <a:solidFill>
            <a:schemeClr val="accent1">
              <a:alpha val="8980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4"/>
          <p:cNvSpPr txBox="1">
            <a:spLocks noGrp="1"/>
          </p:cNvSpPr>
          <p:nvPr>
            <p:ph type="ctrTitle"/>
          </p:nvPr>
        </p:nvSpPr>
        <p:spPr>
          <a:xfrm>
            <a:off x="590550" y="410777"/>
            <a:ext cx="2092800" cy="744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CUSTOM_13_1">
    <p:bg>
      <p:bgPr>
        <a:solidFill>
          <a:srgbClr val="F3F3F3"/>
        </a:solidFill>
        <a:effectLst/>
      </p:bgPr>
    </p:bg>
    <p:spTree>
      <p:nvGrpSpPr>
        <p:cNvPr id="1" name="Shape 86"/>
        <p:cNvGrpSpPr/>
        <p:nvPr/>
      </p:nvGrpSpPr>
      <p:grpSpPr>
        <a:xfrm>
          <a:off x="0" y="0"/>
          <a:ext cx="0" cy="0"/>
          <a:chOff x="0" y="0"/>
          <a:chExt cx="0" cy="0"/>
        </a:xfrm>
      </p:grpSpPr>
      <p:sp>
        <p:nvSpPr>
          <p:cNvPr id="87" name="Google Shape;87;p15"/>
          <p:cNvSpPr/>
          <p:nvPr/>
        </p:nvSpPr>
        <p:spPr>
          <a:xfrm rot="10800000" flipH="1">
            <a:off x="371475" y="313200"/>
            <a:ext cx="704700" cy="48303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5"/>
          <p:cNvSpPr/>
          <p:nvPr/>
        </p:nvSpPr>
        <p:spPr>
          <a:xfrm flipH="1">
            <a:off x="4590900" y="228000"/>
            <a:ext cx="4553100" cy="4912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5"/>
          <p:cNvSpPr txBox="1">
            <a:spLocks noGrp="1"/>
          </p:cNvSpPr>
          <p:nvPr>
            <p:ph type="title"/>
          </p:nvPr>
        </p:nvSpPr>
        <p:spPr>
          <a:xfrm>
            <a:off x="541699" y="1367600"/>
            <a:ext cx="44685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F1D77B"/>
              </a:buClr>
              <a:buSzPts val="14000"/>
              <a:buNone/>
              <a:defRPr sz="14000">
                <a:solidFill>
                  <a:schemeClr val="accent1"/>
                </a:solidFill>
              </a:defRPr>
            </a:lvl1pPr>
            <a:lvl2pPr lvl="1" algn="ctr">
              <a:lnSpc>
                <a:spcPct val="100000"/>
              </a:lnSpc>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9pPr>
          </a:lstStyle>
          <a:p>
            <a:endParaRPr/>
          </a:p>
        </p:txBody>
      </p:sp>
      <p:sp>
        <p:nvSpPr>
          <p:cNvPr id="90" name="Google Shape;90;p15"/>
          <p:cNvSpPr txBox="1">
            <a:spLocks noGrp="1"/>
          </p:cNvSpPr>
          <p:nvPr>
            <p:ph type="ctrTitle" idx="2"/>
          </p:nvPr>
        </p:nvSpPr>
        <p:spPr>
          <a:xfrm>
            <a:off x="1650049" y="1400174"/>
            <a:ext cx="2251800" cy="502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91" name="Google Shape;91;p15"/>
          <p:cNvSpPr txBox="1">
            <a:spLocks noGrp="1"/>
          </p:cNvSpPr>
          <p:nvPr>
            <p:ph type="subTitle" idx="1"/>
          </p:nvPr>
        </p:nvSpPr>
        <p:spPr>
          <a:xfrm>
            <a:off x="1650049" y="1739750"/>
            <a:ext cx="2251800" cy="57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a:endParaRPr/>
          </a:p>
        </p:txBody>
      </p:sp>
      <p:cxnSp>
        <p:nvCxnSpPr>
          <p:cNvPr id="92" name="Google Shape;92;p15"/>
          <p:cNvCxnSpPr/>
          <p:nvPr/>
        </p:nvCxnSpPr>
        <p:spPr>
          <a:xfrm>
            <a:off x="723900" y="1139950"/>
            <a:ext cx="0" cy="4000800"/>
          </a:xfrm>
          <a:prstGeom prst="straightConnector1">
            <a:avLst/>
          </a:prstGeom>
          <a:noFill/>
          <a:ln w="19050" cap="flat" cmpd="sng">
            <a:solidFill>
              <a:srgbClr val="434343"/>
            </a:solidFill>
            <a:prstDash val="solid"/>
            <a:round/>
            <a:headEnd type="none" w="sm" len="sm"/>
            <a:tailEnd type="none" w="sm" len="sm"/>
          </a:ln>
        </p:spPr>
      </p:cxnSp>
      <p:cxnSp>
        <p:nvCxnSpPr>
          <p:cNvPr id="93" name="Google Shape;93;p15"/>
          <p:cNvCxnSpPr/>
          <p:nvPr/>
        </p:nvCxnSpPr>
        <p:spPr>
          <a:xfrm>
            <a:off x="723900" y="0"/>
            <a:ext cx="0" cy="395400"/>
          </a:xfrm>
          <a:prstGeom prst="straightConnector1">
            <a:avLst/>
          </a:prstGeom>
          <a:noFill/>
          <a:ln w="19050" cap="flat" cmpd="sng">
            <a:solidFill>
              <a:srgbClr val="434343"/>
            </a:solidFill>
            <a:prstDash val="solid"/>
            <a:round/>
            <a:headEnd type="none" w="sm" len="sm"/>
            <a:tailEnd type="none" w="sm" len="sm"/>
          </a:ln>
        </p:spPr>
      </p:cxnSp>
      <p:sp>
        <p:nvSpPr>
          <p:cNvPr id="94" name="Google Shape;94;p15"/>
          <p:cNvSpPr txBox="1">
            <a:spLocks noGrp="1"/>
          </p:cNvSpPr>
          <p:nvPr>
            <p:ph type="ctrTitle" idx="3"/>
          </p:nvPr>
        </p:nvSpPr>
        <p:spPr>
          <a:xfrm>
            <a:off x="590550" y="410777"/>
            <a:ext cx="2092800" cy="744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95" name="Google Shape;95;p15"/>
          <p:cNvSpPr txBox="1">
            <a:spLocks noGrp="1"/>
          </p:cNvSpPr>
          <p:nvPr>
            <p:ph type="title" idx="4"/>
          </p:nvPr>
        </p:nvSpPr>
        <p:spPr>
          <a:xfrm>
            <a:off x="541699" y="3386900"/>
            <a:ext cx="44685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F1D77B"/>
              </a:buClr>
              <a:buSzPts val="14000"/>
              <a:buNone/>
              <a:defRPr sz="14000">
                <a:solidFill>
                  <a:schemeClr val="accent1"/>
                </a:solidFill>
              </a:defRPr>
            </a:lvl1pPr>
            <a:lvl2pPr lvl="1" algn="ctr">
              <a:lnSpc>
                <a:spcPct val="100000"/>
              </a:lnSpc>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9pPr>
          </a:lstStyle>
          <a:p>
            <a:endParaRPr/>
          </a:p>
        </p:txBody>
      </p:sp>
      <p:sp>
        <p:nvSpPr>
          <p:cNvPr id="96" name="Google Shape;96;p15"/>
          <p:cNvSpPr txBox="1">
            <a:spLocks noGrp="1"/>
          </p:cNvSpPr>
          <p:nvPr>
            <p:ph type="ctrTitle" idx="5"/>
          </p:nvPr>
        </p:nvSpPr>
        <p:spPr>
          <a:xfrm>
            <a:off x="1650049" y="3419474"/>
            <a:ext cx="2251800" cy="502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97" name="Google Shape;97;p15"/>
          <p:cNvSpPr txBox="1">
            <a:spLocks noGrp="1"/>
          </p:cNvSpPr>
          <p:nvPr>
            <p:ph type="subTitle" idx="6"/>
          </p:nvPr>
        </p:nvSpPr>
        <p:spPr>
          <a:xfrm>
            <a:off x="1650049" y="3759050"/>
            <a:ext cx="2251800" cy="57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a:endParaRPr/>
          </a:p>
        </p:txBody>
      </p:sp>
      <p:sp>
        <p:nvSpPr>
          <p:cNvPr id="98" name="Google Shape;98;p15"/>
          <p:cNvSpPr txBox="1">
            <a:spLocks noGrp="1"/>
          </p:cNvSpPr>
          <p:nvPr>
            <p:ph type="title" idx="7"/>
          </p:nvPr>
        </p:nvSpPr>
        <p:spPr>
          <a:xfrm>
            <a:off x="4635299" y="1367600"/>
            <a:ext cx="44685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F3F3F3"/>
              </a:buClr>
              <a:buSzPts val="14000"/>
              <a:buNone/>
              <a:defRPr sz="14000">
                <a:solidFill>
                  <a:srgbClr val="F3F3F3"/>
                </a:solidFill>
              </a:defRPr>
            </a:lvl1pPr>
            <a:lvl2pPr lvl="1" algn="ctr">
              <a:lnSpc>
                <a:spcPct val="100000"/>
              </a:lnSpc>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9pPr>
          </a:lstStyle>
          <a:p>
            <a:endParaRPr/>
          </a:p>
        </p:txBody>
      </p:sp>
      <p:sp>
        <p:nvSpPr>
          <p:cNvPr id="99" name="Google Shape;99;p15"/>
          <p:cNvSpPr txBox="1">
            <a:spLocks noGrp="1"/>
          </p:cNvSpPr>
          <p:nvPr>
            <p:ph type="ctrTitle" idx="8"/>
          </p:nvPr>
        </p:nvSpPr>
        <p:spPr>
          <a:xfrm>
            <a:off x="5743649" y="1400174"/>
            <a:ext cx="2251800" cy="502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100" name="Google Shape;100;p15"/>
          <p:cNvSpPr txBox="1">
            <a:spLocks noGrp="1"/>
          </p:cNvSpPr>
          <p:nvPr>
            <p:ph type="subTitle" idx="9"/>
          </p:nvPr>
        </p:nvSpPr>
        <p:spPr>
          <a:xfrm>
            <a:off x="5743649" y="1739750"/>
            <a:ext cx="2251800" cy="57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a:endParaRPr/>
          </a:p>
        </p:txBody>
      </p:sp>
      <p:sp>
        <p:nvSpPr>
          <p:cNvPr id="101" name="Google Shape;101;p15"/>
          <p:cNvSpPr txBox="1">
            <a:spLocks noGrp="1"/>
          </p:cNvSpPr>
          <p:nvPr>
            <p:ph type="title" idx="13"/>
          </p:nvPr>
        </p:nvSpPr>
        <p:spPr>
          <a:xfrm>
            <a:off x="4635299" y="3386900"/>
            <a:ext cx="44685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F3F3F3"/>
              </a:buClr>
              <a:buSzPts val="14000"/>
              <a:buNone/>
              <a:defRPr sz="14000">
                <a:solidFill>
                  <a:srgbClr val="F3F3F3"/>
                </a:solidFill>
              </a:defRPr>
            </a:lvl1pPr>
            <a:lvl2pPr lvl="1" algn="ctr">
              <a:lnSpc>
                <a:spcPct val="100000"/>
              </a:lnSpc>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9pPr>
          </a:lstStyle>
          <a:p>
            <a:endParaRPr/>
          </a:p>
        </p:txBody>
      </p:sp>
      <p:sp>
        <p:nvSpPr>
          <p:cNvPr id="102" name="Google Shape;102;p15"/>
          <p:cNvSpPr txBox="1">
            <a:spLocks noGrp="1"/>
          </p:cNvSpPr>
          <p:nvPr>
            <p:ph type="ctrTitle" idx="14"/>
          </p:nvPr>
        </p:nvSpPr>
        <p:spPr>
          <a:xfrm>
            <a:off x="5743649" y="3419474"/>
            <a:ext cx="2251800" cy="502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103" name="Google Shape;103;p15"/>
          <p:cNvSpPr txBox="1">
            <a:spLocks noGrp="1"/>
          </p:cNvSpPr>
          <p:nvPr>
            <p:ph type="subTitle" idx="15"/>
          </p:nvPr>
        </p:nvSpPr>
        <p:spPr>
          <a:xfrm>
            <a:off x="5743649" y="3759050"/>
            <a:ext cx="2251800" cy="57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a:endParaRPr/>
          </a:p>
        </p:txBody>
      </p:sp>
      <p:grpSp>
        <p:nvGrpSpPr>
          <p:cNvPr id="104" name="Google Shape;104;p15"/>
          <p:cNvGrpSpPr/>
          <p:nvPr/>
        </p:nvGrpSpPr>
        <p:grpSpPr>
          <a:xfrm rot="5400000">
            <a:off x="3462374" y="2427721"/>
            <a:ext cx="2219245" cy="288063"/>
            <a:chOff x="3906325" y="2716500"/>
            <a:chExt cx="3677900" cy="477400"/>
          </a:xfrm>
        </p:grpSpPr>
        <p:sp>
          <p:nvSpPr>
            <p:cNvPr id="105" name="Google Shape;105;p15"/>
            <p:cNvSpPr/>
            <p:nvPr/>
          </p:nvSpPr>
          <p:spPr>
            <a:xfrm>
              <a:off x="3906325" y="2716500"/>
              <a:ext cx="268226" cy="267657"/>
            </a:xfrm>
            <a:custGeom>
              <a:avLst/>
              <a:gdLst/>
              <a:ahLst/>
              <a:cxnLst/>
              <a:rect l="l" t="t" r="r" b="b"/>
              <a:pathLst>
                <a:path w="1885" h="1881" extrusionOk="0">
                  <a:moveTo>
                    <a:pt x="1574" y="1"/>
                  </a:moveTo>
                  <a:lnTo>
                    <a:pt x="1" y="1572"/>
                  </a:lnTo>
                  <a:lnTo>
                    <a:pt x="1" y="1880"/>
                  </a:lnTo>
                  <a:lnTo>
                    <a:pt x="188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5"/>
            <p:cNvSpPr/>
            <p:nvPr/>
          </p:nvSpPr>
          <p:spPr>
            <a:xfrm>
              <a:off x="3906325" y="2716500"/>
              <a:ext cx="432150" cy="431581"/>
            </a:xfrm>
            <a:custGeom>
              <a:avLst/>
              <a:gdLst/>
              <a:ahLst/>
              <a:cxnLst/>
              <a:rect l="l" t="t" r="r" b="b"/>
              <a:pathLst>
                <a:path w="3037" h="3033" extrusionOk="0">
                  <a:moveTo>
                    <a:pt x="2725" y="1"/>
                  </a:moveTo>
                  <a:lnTo>
                    <a:pt x="1" y="2724"/>
                  </a:lnTo>
                  <a:lnTo>
                    <a:pt x="1" y="3032"/>
                  </a:lnTo>
                  <a:lnTo>
                    <a:pt x="303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5"/>
            <p:cNvSpPr/>
            <p:nvPr/>
          </p:nvSpPr>
          <p:spPr>
            <a:xfrm>
              <a:off x="3980034" y="2716500"/>
              <a:ext cx="522365" cy="477400"/>
            </a:xfrm>
            <a:custGeom>
              <a:avLst/>
              <a:gdLst/>
              <a:ahLst/>
              <a:cxnLst/>
              <a:rect l="l" t="t" r="r" b="b"/>
              <a:pathLst>
                <a:path w="3671" h="3355" extrusionOk="0">
                  <a:moveTo>
                    <a:pt x="3359" y="1"/>
                  </a:moveTo>
                  <a:lnTo>
                    <a:pt x="1" y="3355"/>
                  </a:lnTo>
                  <a:lnTo>
                    <a:pt x="312" y="3355"/>
                  </a:lnTo>
                  <a:lnTo>
                    <a:pt x="3671"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5"/>
            <p:cNvSpPr/>
            <p:nvPr/>
          </p:nvSpPr>
          <p:spPr>
            <a:xfrm>
              <a:off x="4143958" y="2716500"/>
              <a:ext cx="521938" cy="477400"/>
            </a:xfrm>
            <a:custGeom>
              <a:avLst/>
              <a:gdLst/>
              <a:ahLst/>
              <a:cxnLst/>
              <a:rect l="l" t="t" r="r" b="b"/>
              <a:pathLst>
                <a:path w="3668" h="3355" extrusionOk="0">
                  <a:moveTo>
                    <a:pt x="3359"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5"/>
            <p:cNvSpPr/>
            <p:nvPr/>
          </p:nvSpPr>
          <p:spPr>
            <a:xfrm>
              <a:off x="4307882" y="2716500"/>
              <a:ext cx="521796" cy="477400"/>
            </a:xfrm>
            <a:custGeom>
              <a:avLst/>
              <a:gdLst/>
              <a:ahLst/>
              <a:cxnLst/>
              <a:rect l="l" t="t" r="r" b="b"/>
              <a:pathLst>
                <a:path w="3667" h="3355" extrusionOk="0">
                  <a:moveTo>
                    <a:pt x="3355"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5"/>
            <p:cNvSpPr/>
            <p:nvPr/>
          </p:nvSpPr>
          <p:spPr>
            <a:xfrm>
              <a:off x="4471806" y="2716500"/>
              <a:ext cx="521796" cy="477400"/>
            </a:xfrm>
            <a:custGeom>
              <a:avLst/>
              <a:gdLst/>
              <a:ahLst/>
              <a:cxnLst/>
              <a:rect l="l" t="t" r="r" b="b"/>
              <a:pathLst>
                <a:path w="3667" h="3355" extrusionOk="0">
                  <a:moveTo>
                    <a:pt x="3355" y="1"/>
                  </a:moveTo>
                  <a:lnTo>
                    <a:pt x="1" y="3355"/>
                  </a:lnTo>
                  <a:lnTo>
                    <a:pt x="308"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5"/>
            <p:cNvSpPr/>
            <p:nvPr/>
          </p:nvSpPr>
          <p:spPr>
            <a:xfrm>
              <a:off x="4635303" y="2716500"/>
              <a:ext cx="522223" cy="477400"/>
            </a:xfrm>
            <a:custGeom>
              <a:avLst/>
              <a:gdLst/>
              <a:ahLst/>
              <a:cxnLst/>
              <a:rect l="l" t="t" r="r" b="b"/>
              <a:pathLst>
                <a:path w="3670" h="3355" extrusionOk="0">
                  <a:moveTo>
                    <a:pt x="3358" y="1"/>
                  </a:moveTo>
                  <a:lnTo>
                    <a:pt x="0" y="3355"/>
                  </a:lnTo>
                  <a:lnTo>
                    <a:pt x="311"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5"/>
            <p:cNvSpPr/>
            <p:nvPr/>
          </p:nvSpPr>
          <p:spPr>
            <a:xfrm>
              <a:off x="4799226" y="2716500"/>
              <a:ext cx="521796" cy="477400"/>
            </a:xfrm>
            <a:custGeom>
              <a:avLst/>
              <a:gdLst/>
              <a:ahLst/>
              <a:cxnLst/>
              <a:rect l="l" t="t" r="r" b="b"/>
              <a:pathLst>
                <a:path w="3667" h="3355" extrusionOk="0">
                  <a:moveTo>
                    <a:pt x="3358" y="1"/>
                  </a:moveTo>
                  <a:lnTo>
                    <a:pt x="0" y="3355"/>
                  </a:lnTo>
                  <a:lnTo>
                    <a:pt x="311"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5"/>
            <p:cNvSpPr/>
            <p:nvPr/>
          </p:nvSpPr>
          <p:spPr>
            <a:xfrm>
              <a:off x="4963008" y="2716500"/>
              <a:ext cx="521938" cy="477400"/>
            </a:xfrm>
            <a:custGeom>
              <a:avLst/>
              <a:gdLst/>
              <a:ahLst/>
              <a:cxnLst/>
              <a:rect l="l" t="t" r="r" b="b"/>
              <a:pathLst>
                <a:path w="3668" h="3355" extrusionOk="0">
                  <a:moveTo>
                    <a:pt x="3358"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5"/>
            <p:cNvSpPr/>
            <p:nvPr/>
          </p:nvSpPr>
          <p:spPr>
            <a:xfrm>
              <a:off x="5126932" y="2716500"/>
              <a:ext cx="521796" cy="477400"/>
            </a:xfrm>
            <a:custGeom>
              <a:avLst/>
              <a:gdLst/>
              <a:ahLst/>
              <a:cxnLst/>
              <a:rect l="l" t="t" r="r" b="b"/>
              <a:pathLst>
                <a:path w="3667" h="3355" extrusionOk="0">
                  <a:moveTo>
                    <a:pt x="3355" y="1"/>
                  </a:moveTo>
                  <a:lnTo>
                    <a:pt x="1" y="3355"/>
                  </a:lnTo>
                  <a:lnTo>
                    <a:pt x="309"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5"/>
            <p:cNvSpPr/>
            <p:nvPr/>
          </p:nvSpPr>
          <p:spPr>
            <a:xfrm>
              <a:off x="5290429" y="2716500"/>
              <a:ext cx="522223" cy="477400"/>
            </a:xfrm>
            <a:custGeom>
              <a:avLst/>
              <a:gdLst/>
              <a:ahLst/>
              <a:cxnLst/>
              <a:rect l="l" t="t" r="r" b="b"/>
              <a:pathLst>
                <a:path w="3670" h="3355" extrusionOk="0">
                  <a:moveTo>
                    <a:pt x="3358" y="1"/>
                  </a:moveTo>
                  <a:lnTo>
                    <a:pt x="0" y="3355"/>
                  </a:lnTo>
                  <a:lnTo>
                    <a:pt x="312"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5"/>
            <p:cNvSpPr/>
            <p:nvPr/>
          </p:nvSpPr>
          <p:spPr>
            <a:xfrm>
              <a:off x="5454353"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5"/>
            <p:cNvSpPr/>
            <p:nvPr/>
          </p:nvSpPr>
          <p:spPr>
            <a:xfrm>
              <a:off x="5618277"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5"/>
            <p:cNvSpPr/>
            <p:nvPr/>
          </p:nvSpPr>
          <p:spPr>
            <a:xfrm>
              <a:off x="578220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5"/>
            <p:cNvSpPr/>
            <p:nvPr/>
          </p:nvSpPr>
          <p:spPr>
            <a:xfrm>
              <a:off x="5945982" y="2716500"/>
              <a:ext cx="521796" cy="477400"/>
            </a:xfrm>
            <a:custGeom>
              <a:avLst/>
              <a:gdLst/>
              <a:ahLst/>
              <a:cxnLst/>
              <a:rect l="l" t="t" r="r" b="b"/>
              <a:pathLst>
                <a:path w="3667" h="3355" extrusionOk="0">
                  <a:moveTo>
                    <a:pt x="3355" y="1"/>
                  </a:moveTo>
                  <a:lnTo>
                    <a:pt x="1" y="3355"/>
                  </a:lnTo>
                  <a:lnTo>
                    <a:pt x="309"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5"/>
            <p:cNvSpPr/>
            <p:nvPr/>
          </p:nvSpPr>
          <p:spPr>
            <a:xfrm>
              <a:off x="6109479"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5"/>
            <p:cNvSpPr/>
            <p:nvPr/>
          </p:nvSpPr>
          <p:spPr>
            <a:xfrm>
              <a:off x="6273403"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5"/>
            <p:cNvSpPr/>
            <p:nvPr/>
          </p:nvSpPr>
          <p:spPr>
            <a:xfrm>
              <a:off x="6437327"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5"/>
            <p:cNvSpPr/>
            <p:nvPr/>
          </p:nvSpPr>
          <p:spPr>
            <a:xfrm>
              <a:off x="660125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5"/>
            <p:cNvSpPr/>
            <p:nvPr/>
          </p:nvSpPr>
          <p:spPr>
            <a:xfrm>
              <a:off x="6764463" y="2716500"/>
              <a:ext cx="522365" cy="477400"/>
            </a:xfrm>
            <a:custGeom>
              <a:avLst/>
              <a:gdLst/>
              <a:ahLst/>
              <a:cxnLst/>
              <a:rect l="l" t="t" r="r" b="b"/>
              <a:pathLst>
                <a:path w="3671" h="3355" extrusionOk="0">
                  <a:moveTo>
                    <a:pt x="3359" y="1"/>
                  </a:moveTo>
                  <a:lnTo>
                    <a:pt x="1" y="3355"/>
                  </a:lnTo>
                  <a:lnTo>
                    <a:pt x="313"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5"/>
            <p:cNvSpPr/>
            <p:nvPr/>
          </p:nvSpPr>
          <p:spPr>
            <a:xfrm>
              <a:off x="6928387" y="2716500"/>
              <a:ext cx="521796" cy="477400"/>
            </a:xfrm>
            <a:custGeom>
              <a:avLst/>
              <a:gdLst/>
              <a:ahLst/>
              <a:cxnLst/>
              <a:rect l="l" t="t" r="r" b="b"/>
              <a:pathLst>
                <a:path w="3667" h="3355" extrusionOk="0">
                  <a:moveTo>
                    <a:pt x="3359" y="1"/>
                  </a:moveTo>
                  <a:lnTo>
                    <a:pt x="1" y="3355"/>
                  </a:lnTo>
                  <a:lnTo>
                    <a:pt x="313"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5"/>
            <p:cNvSpPr/>
            <p:nvPr/>
          </p:nvSpPr>
          <p:spPr>
            <a:xfrm>
              <a:off x="7092311" y="2716500"/>
              <a:ext cx="491914" cy="477400"/>
            </a:xfrm>
            <a:custGeom>
              <a:avLst/>
              <a:gdLst/>
              <a:ahLst/>
              <a:cxnLst/>
              <a:rect l="l" t="t" r="r" b="b"/>
              <a:pathLst>
                <a:path w="3457" h="3355" extrusionOk="0">
                  <a:moveTo>
                    <a:pt x="3355" y="1"/>
                  </a:moveTo>
                  <a:lnTo>
                    <a:pt x="1" y="3355"/>
                  </a:lnTo>
                  <a:lnTo>
                    <a:pt x="309" y="3355"/>
                  </a:lnTo>
                  <a:lnTo>
                    <a:pt x="3456" y="210"/>
                  </a:lnTo>
                  <a:lnTo>
                    <a:pt x="345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5"/>
            <p:cNvSpPr/>
            <p:nvPr/>
          </p:nvSpPr>
          <p:spPr>
            <a:xfrm>
              <a:off x="7256235" y="2865910"/>
              <a:ext cx="327990" cy="327990"/>
            </a:xfrm>
            <a:custGeom>
              <a:avLst/>
              <a:gdLst/>
              <a:ahLst/>
              <a:cxnLst/>
              <a:rect l="l" t="t" r="r" b="b"/>
              <a:pathLst>
                <a:path w="2305" h="2305" extrusionOk="0">
                  <a:moveTo>
                    <a:pt x="2304" y="1"/>
                  </a:moveTo>
                  <a:lnTo>
                    <a:pt x="0" y="2305"/>
                  </a:lnTo>
                  <a:lnTo>
                    <a:pt x="309" y="2305"/>
                  </a:lnTo>
                  <a:lnTo>
                    <a:pt x="2304" y="312"/>
                  </a:lnTo>
                  <a:lnTo>
                    <a:pt x="230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5"/>
            <p:cNvSpPr/>
            <p:nvPr/>
          </p:nvSpPr>
          <p:spPr>
            <a:xfrm>
              <a:off x="7419590" y="3029834"/>
              <a:ext cx="164635" cy="164066"/>
            </a:xfrm>
            <a:custGeom>
              <a:avLst/>
              <a:gdLst/>
              <a:ahLst/>
              <a:cxnLst/>
              <a:rect l="l" t="t" r="r" b="b"/>
              <a:pathLst>
                <a:path w="1157" h="1153" extrusionOk="0">
                  <a:moveTo>
                    <a:pt x="1156" y="1"/>
                  </a:moveTo>
                  <a:lnTo>
                    <a:pt x="1" y="1153"/>
                  </a:lnTo>
                  <a:lnTo>
                    <a:pt x="313" y="1153"/>
                  </a:lnTo>
                  <a:lnTo>
                    <a:pt x="1156" y="312"/>
                  </a:lnTo>
                  <a:lnTo>
                    <a:pt x="115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5"/>
            <p:cNvSpPr/>
            <p:nvPr/>
          </p:nvSpPr>
          <p:spPr>
            <a:xfrm>
              <a:off x="7583514" y="3193758"/>
              <a:ext cx="711" cy="142"/>
            </a:xfrm>
            <a:custGeom>
              <a:avLst/>
              <a:gdLst/>
              <a:ahLst/>
              <a:cxnLst/>
              <a:rect l="l" t="t" r="r" b="b"/>
              <a:pathLst>
                <a:path w="5" h="1" extrusionOk="0">
                  <a:moveTo>
                    <a:pt x="4" y="1"/>
                  </a:moveTo>
                  <a:lnTo>
                    <a:pt x="1"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1">
  <p:cSld name="CUSTOM_14">
    <p:bg>
      <p:bgPr>
        <a:solidFill>
          <a:srgbClr val="F3F3F3"/>
        </a:solidFill>
        <a:effectLst/>
      </p:bgPr>
    </p:bg>
    <p:spTree>
      <p:nvGrpSpPr>
        <p:cNvPr id="1" name="Shape 130"/>
        <p:cNvGrpSpPr/>
        <p:nvPr/>
      </p:nvGrpSpPr>
      <p:grpSpPr>
        <a:xfrm>
          <a:off x="0" y="0"/>
          <a:ext cx="0" cy="0"/>
          <a:chOff x="0" y="0"/>
          <a:chExt cx="0" cy="0"/>
        </a:xfrm>
      </p:grpSpPr>
      <p:sp>
        <p:nvSpPr>
          <p:cNvPr id="131" name="Google Shape;131;p16"/>
          <p:cNvSpPr/>
          <p:nvPr/>
        </p:nvSpPr>
        <p:spPr>
          <a:xfrm>
            <a:off x="371475" y="310300"/>
            <a:ext cx="8772600" cy="48303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6"/>
          <p:cNvSpPr/>
          <p:nvPr/>
        </p:nvSpPr>
        <p:spPr>
          <a:xfrm>
            <a:off x="3780975" y="2872525"/>
            <a:ext cx="1953600" cy="19281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6"/>
          <p:cNvSpPr/>
          <p:nvPr/>
        </p:nvSpPr>
        <p:spPr>
          <a:xfrm>
            <a:off x="6052175" y="2872525"/>
            <a:ext cx="1953600" cy="19281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6"/>
          <p:cNvSpPr/>
          <p:nvPr/>
        </p:nvSpPr>
        <p:spPr>
          <a:xfrm>
            <a:off x="1509775" y="2872525"/>
            <a:ext cx="1953600" cy="19281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6"/>
          <p:cNvSpPr txBox="1">
            <a:spLocks noGrp="1"/>
          </p:cNvSpPr>
          <p:nvPr>
            <p:ph type="subTitle" idx="1"/>
          </p:nvPr>
        </p:nvSpPr>
        <p:spPr>
          <a:xfrm>
            <a:off x="1545925" y="3547000"/>
            <a:ext cx="1881300" cy="91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a:endParaRPr/>
          </a:p>
        </p:txBody>
      </p:sp>
      <p:sp>
        <p:nvSpPr>
          <p:cNvPr id="136" name="Google Shape;136;p16"/>
          <p:cNvSpPr txBox="1">
            <a:spLocks noGrp="1"/>
          </p:cNvSpPr>
          <p:nvPr>
            <p:ph type="subTitle" idx="2"/>
          </p:nvPr>
        </p:nvSpPr>
        <p:spPr>
          <a:xfrm>
            <a:off x="3825058" y="3547000"/>
            <a:ext cx="1881300" cy="91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a:endParaRPr/>
          </a:p>
        </p:txBody>
      </p:sp>
      <p:sp>
        <p:nvSpPr>
          <p:cNvPr id="137" name="Google Shape;137;p16"/>
          <p:cNvSpPr txBox="1">
            <a:spLocks noGrp="1"/>
          </p:cNvSpPr>
          <p:nvPr>
            <p:ph type="subTitle" idx="3"/>
          </p:nvPr>
        </p:nvSpPr>
        <p:spPr>
          <a:xfrm>
            <a:off x="6088325" y="3547000"/>
            <a:ext cx="1881300" cy="91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a:endParaRPr/>
          </a:p>
        </p:txBody>
      </p:sp>
      <p:sp>
        <p:nvSpPr>
          <p:cNvPr id="138" name="Google Shape;138;p16"/>
          <p:cNvSpPr txBox="1">
            <a:spLocks noGrp="1"/>
          </p:cNvSpPr>
          <p:nvPr>
            <p:ph type="subTitle" idx="4"/>
          </p:nvPr>
        </p:nvSpPr>
        <p:spPr>
          <a:xfrm>
            <a:off x="1545926" y="2434600"/>
            <a:ext cx="1881300" cy="1112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Font typeface="Fjalla One"/>
              <a:buNone/>
              <a:defRPr sz="1400">
                <a:latin typeface="Fjalla One"/>
                <a:ea typeface="Fjalla One"/>
                <a:cs typeface="Fjalla One"/>
                <a:sym typeface="Fjalla One"/>
              </a:defRPr>
            </a:lvl1pPr>
            <a:lvl2pPr lvl="1" algn="ctr">
              <a:lnSpc>
                <a:spcPct val="100000"/>
              </a:lnSpc>
              <a:spcBef>
                <a:spcPts val="0"/>
              </a:spcBef>
              <a:spcAft>
                <a:spcPts val="0"/>
              </a:spcAft>
              <a:buSzPts val="1400"/>
              <a:buFont typeface="Fjalla One"/>
              <a:buNone/>
              <a:defRPr sz="1400">
                <a:latin typeface="Fjalla One"/>
                <a:ea typeface="Fjalla One"/>
                <a:cs typeface="Fjalla One"/>
                <a:sym typeface="Fjalla One"/>
              </a:defRPr>
            </a:lvl2pPr>
            <a:lvl3pPr lvl="2" algn="ctr">
              <a:lnSpc>
                <a:spcPct val="100000"/>
              </a:lnSpc>
              <a:spcBef>
                <a:spcPts val="0"/>
              </a:spcBef>
              <a:spcAft>
                <a:spcPts val="0"/>
              </a:spcAft>
              <a:buSzPts val="1400"/>
              <a:buFont typeface="Fjalla One"/>
              <a:buNone/>
              <a:defRPr sz="1400">
                <a:latin typeface="Fjalla One"/>
                <a:ea typeface="Fjalla One"/>
                <a:cs typeface="Fjalla One"/>
                <a:sym typeface="Fjalla One"/>
              </a:defRPr>
            </a:lvl3pPr>
            <a:lvl4pPr lvl="3" algn="ctr">
              <a:lnSpc>
                <a:spcPct val="100000"/>
              </a:lnSpc>
              <a:spcBef>
                <a:spcPts val="0"/>
              </a:spcBef>
              <a:spcAft>
                <a:spcPts val="0"/>
              </a:spcAft>
              <a:buSzPts val="1400"/>
              <a:buFont typeface="Fjalla One"/>
              <a:buNone/>
              <a:defRPr sz="1400">
                <a:latin typeface="Fjalla One"/>
                <a:ea typeface="Fjalla One"/>
                <a:cs typeface="Fjalla One"/>
                <a:sym typeface="Fjalla One"/>
              </a:defRPr>
            </a:lvl4pPr>
            <a:lvl5pPr lvl="4" algn="ctr">
              <a:lnSpc>
                <a:spcPct val="100000"/>
              </a:lnSpc>
              <a:spcBef>
                <a:spcPts val="0"/>
              </a:spcBef>
              <a:spcAft>
                <a:spcPts val="0"/>
              </a:spcAft>
              <a:buSzPts val="1400"/>
              <a:buFont typeface="Fjalla One"/>
              <a:buNone/>
              <a:defRPr sz="1400">
                <a:latin typeface="Fjalla One"/>
                <a:ea typeface="Fjalla One"/>
                <a:cs typeface="Fjalla One"/>
                <a:sym typeface="Fjalla One"/>
              </a:defRPr>
            </a:lvl5pPr>
            <a:lvl6pPr lvl="5" algn="ctr">
              <a:lnSpc>
                <a:spcPct val="100000"/>
              </a:lnSpc>
              <a:spcBef>
                <a:spcPts val="0"/>
              </a:spcBef>
              <a:spcAft>
                <a:spcPts val="0"/>
              </a:spcAft>
              <a:buSzPts val="1400"/>
              <a:buFont typeface="Fjalla One"/>
              <a:buNone/>
              <a:defRPr sz="1400">
                <a:latin typeface="Fjalla One"/>
                <a:ea typeface="Fjalla One"/>
                <a:cs typeface="Fjalla One"/>
                <a:sym typeface="Fjalla One"/>
              </a:defRPr>
            </a:lvl6pPr>
            <a:lvl7pPr lvl="6" algn="ctr">
              <a:lnSpc>
                <a:spcPct val="100000"/>
              </a:lnSpc>
              <a:spcBef>
                <a:spcPts val="0"/>
              </a:spcBef>
              <a:spcAft>
                <a:spcPts val="0"/>
              </a:spcAft>
              <a:buSzPts val="1400"/>
              <a:buFont typeface="Fjalla One"/>
              <a:buNone/>
              <a:defRPr sz="1400">
                <a:latin typeface="Fjalla One"/>
                <a:ea typeface="Fjalla One"/>
                <a:cs typeface="Fjalla One"/>
                <a:sym typeface="Fjalla One"/>
              </a:defRPr>
            </a:lvl7pPr>
            <a:lvl8pPr lvl="7" algn="ctr">
              <a:lnSpc>
                <a:spcPct val="100000"/>
              </a:lnSpc>
              <a:spcBef>
                <a:spcPts val="0"/>
              </a:spcBef>
              <a:spcAft>
                <a:spcPts val="0"/>
              </a:spcAft>
              <a:buSzPts val="1400"/>
              <a:buFont typeface="Fjalla One"/>
              <a:buNone/>
              <a:defRPr sz="1400">
                <a:latin typeface="Fjalla One"/>
                <a:ea typeface="Fjalla One"/>
                <a:cs typeface="Fjalla One"/>
                <a:sym typeface="Fjalla One"/>
              </a:defRPr>
            </a:lvl8pPr>
            <a:lvl9pPr lvl="8" algn="ctr">
              <a:lnSpc>
                <a:spcPct val="100000"/>
              </a:lnSpc>
              <a:spcBef>
                <a:spcPts val="0"/>
              </a:spcBef>
              <a:spcAft>
                <a:spcPts val="0"/>
              </a:spcAft>
              <a:buSzPts val="1400"/>
              <a:buFont typeface="Fjalla One"/>
              <a:buNone/>
              <a:defRPr sz="1400">
                <a:latin typeface="Fjalla One"/>
                <a:ea typeface="Fjalla One"/>
                <a:cs typeface="Fjalla One"/>
                <a:sym typeface="Fjalla One"/>
              </a:defRPr>
            </a:lvl9pPr>
          </a:lstStyle>
          <a:p>
            <a:endParaRPr/>
          </a:p>
        </p:txBody>
      </p:sp>
      <p:sp>
        <p:nvSpPr>
          <p:cNvPr id="139" name="Google Shape;139;p16"/>
          <p:cNvSpPr txBox="1">
            <a:spLocks noGrp="1"/>
          </p:cNvSpPr>
          <p:nvPr>
            <p:ph type="subTitle" idx="5"/>
          </p:nvPr>
        </p:nvSpPr>
        <p:spPr>
          <a:xfrm>
            <a:off x="3825059" y="2434600"/>
            <a:ext cx="1881300" cy="1112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Font typeface="Fjalla One"/>
              <a:buNone/>
              <a:defRPr sz="1400">
                <a:latin typeface="Fjalla One"/>
                <a:ea typeface="Fjalla One"/>
                <a:cs typeface="Fjalla One"/>
                <a:sym typeface="Fjalla One"/>
              </a:defRPr>
            </a:lvl1pPr>
            <a:lvl2pPr lvl="1" algn="ctr">
              <a:lnSpc>
                <a:spcPct val="100000"/>
              </a:lnSpc>
              <a:spcBef>
                <a:spcPts val="0"/>
              </a:spcBef>
              <a:spcAft>
                <a:spcPts val="0"/>
              </a:spcAft>
              <a:buSzPts val="1400"/>
              <a:buFont typeface="Fjalla One"/>
              <a:buNone/>
              <a:defRPr sz="1400">
                <a:latin typeface="Fjalla One"/>
                <a:ea typeface="Fjalla One"/>
                <a:cs typeface="Fjalla One"/>
                <a:sym typeface="Fjalla One"/>
              </a:defRPr>
            </a:lvl2pPr>
            <a:lvl3pPr lvl="2" algn="ctr">
              <a:lnSpc>
                <a:spcPct val="100000"/>
              </a:lnSpc>
              <a:spcBef>
                <a:spcPts val="0"/>
              </a:spcBef>
              <a:spcAft>
                <a:spcPts val="0"/>
              </a:spcAft>
              <a:buSzPts val="1400"/>
              <a:buFont typeface="Fjalla One"/>
              <a:buNone/>
              <a:defRPr sz="1400">
                <a:latin typeface="Fjalla One"/>
                <a:ea typeface="Fjalla One"/>
                <a:cs typeface="Fjalla One"/>
                <a:sym typeface="Fjalla One"/>
              </a:defRPr>
            </a:lvl3pPr>
            <a:lvl4pPr lvl="3" algn="ctr">
              <a:lnSpc>
                <a:spcPct val="100000"/>
              </a:lnSpc>
              <a:spcBef>
                <a:spcPts val="0"/>
              </a:spcBef>
              <a:spcAft>
                <a:spcPts val="0"/>
              </a:spcAft>
              <a:buSzPts val="1400"/>
              <a:buFont typeface="Fjalla One"/>
              <a:buNone/>
              <a:defRPr sz="1400">
                <a:latin typeface="Fjalla One"/>
                <a:ea typeface="Fjalla One"/>
                <a:cs typeface="Fjalla One"/>
                <a:sym typeface="Fjalla One"/>
              </a:defRPr>
            </a:lvl4pPr>
            <a:lvl5pPr lvl="4" algn="ctr">
              <a:lnSpc>
                <a:spcPct val="100000"/>
              </a:lnSpc>
              <a:spcBef>
                <a:spcPts val="0"/>
              </a:spcBef>
              <a:spcAft>
                <a:spcPts val="0"/>
              </a:spcAft>
              <a:buSzPts val="1400"/>
              <a:buFont typeface="Fjalla One"/>
              <a:buNone/>
              <a:defRPr sz="1400">
                <a:latin typeface="Fjalla One"/>
                <a:ea typeface="Fjalla One"/>
                <a:cs typeface="Fjalla One"/>
                <a:sym typeface="Fjalla One"/>
              </a:defRPr>
            </a:lvl5pPr>
            <a:lvl6pPr lvl="5" algn="ctr">
              <a:lnSpc>
                <a:spcPct val="100000"/>
              </a:lnSpc>
              <a:spcBef>
                <a:spcPts val="0"/>
              </a:spcBef>
              <a:spcAft>
                <a:spcPts val="0"/>
              </a:spcAft>
              <a:buSzPts val="1400"/>
              <a:buFont typeface="Fjalla One"/>
              <a:buNone/>
              <a:defRPr sz="1400">
                <a:latin typeface="Fjalla One"/>
                <a:ea typeface="Fjalla One"/>
                <a:cs typeface="Fjalla One"/>
                <a:sym typeface="Fjalla One"/>
              </a:defRPr>
            </a:lvl6pPr>
            <a:lvl7pPr lvl="6" algn="ctr">
              <a:lnSpc>
                <a:spcPct val="100000"/>
              </a:lnSpc>
              <a:spcBef>
                <a:spcPts val="0"/>
              </a:spcBef>
              <a:spcAft>
                <a:spcPts val="0"/>
              </a:spcAft>
              <a:buSzPts val="1400"/>
              <a:buFont typeface="Fjalla One"/>
              <a:buNone/>
              <a:defRPr sz="1400">
                <a:latin typeface="Fjalla One"/>
                <a:ea typeface="Fjalla One"/>
                <a:cs typeface="Fjalla One"/>
                <a:sym typeface="Fjalla One"/>
              </a:defRPr>
            </a:lvl7pPr>
            <a:lvl8pPr lvl="7" algn="ctr">
              <a:lnSpc>
                <a:spcPct val="100000"/>
              </a:lnSpc>
              <a:spcBef>
                <a:spcPts val="0"/>
              </a:spcBef>
              <a:spcAft>
                <a:spcPts val="0"/>
              </a:spcAft>
              <a:buSzPts val="1400"/>
              <a:buFont typeface="Fjalla One"/>
              <a:buNone/>
              <a:defRPr sz="1400">
                <a:latin typeface="Fjalla One"/>
                <a:ea typeface="Fjalla One"/>
                <a:cs typeface="Fjalla One"/>
                <a:sym typeface="Fjalla One"/>
              </a:defRPr>
            </a:lvl8pPr>
            <a:lvl9pPr lvl="8" algn="ctr">
              <a:lnSpc>
                <a:spcPct val="100000"/>
              </a:lnSpc>
              <a:spcBef>
                <a:spcPts val="0"/>
              </a:spcBef>
              <a:spcAft>
                <a:spcPts val="0"/>
              </a:spcAft>
              <a:buSzPts val="1400"/>
              <a:buFont typeface="Fjalla One"/>
              <a:buNone/>
              <a:defRPr sz="1400">
                <a:latin typeface="Fjalla One"/>
                <a:ea typeface="Fjalla One"/>
                <a:cs typeface="Fjalla One"/>
                <a:sym typeface="Fjalla One"/>
              </a:defRPr>
            </a:lvl9pPr>
          </a:lstStyle>
          <a:p>
            <a:endParaRPr/>
          </a:p>
        </p:txBody>
      </p:sp>
      <p:sp>
        <p:nvSpPr>
          <p:cNvPr id="140" name="Google Shape;140;p16"/>
          <p:cNvSpPr txBox="1">
            <a:spLocks noGrp="1"/>
          </p:cNvSpPr>
          <p:nvPr>
            <p:ph type="subTitle" idx="6"/>
          </p:nvPr>
        </p:nvSpPr>
        <p:spPr>
          <a:xfrm>
            <a:off x="6088325" y="2434600"/>
            <a:ext cx="1881300" cy="1112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Font typeface="Fjalla One"/>
              <a:buNone/>
              <a:defRPr sz="1400">
                <a:latin typeface="Fjalla One"/>
                <a:ea typeface="Fjalla One"/>
                <a:cs typeface="Fjalla One"/>
                <a:sym typeface="Fjalla One"/>
              </a:defRPr>
            </a:lvl1pPr>
            <a:lvl2pPr lvl="1" algn="ctr">
              <a:lnSpc>
                <a:spcPct val="100000"/>
              </a:lnSpc>
              <a:spcBef>
                <a:spcPts val="0"/>
              </a:spcBef>
              <a:spcAft>
                <a:spcPts val="0"/>
              </a:spcAft>
              <a:buSzPts val="1400"/>
              <a:buFont typeface="Fjalla One"/>
              <a:buNone/>
              <a:defRPr sz="1400">
                <a:latin typeface="Fjalla One"/>
                <a:ea typeface="Fjalla One"/>
                <a:cs typeface="Fjalla One"/>
                <a:sym typeface="Fjalla One"/>
              </a:defRPr>
            </a:lvl2pPr>
            <a:lvl3pPr lvl="2" algn="ctr">
              <a:lnSpc>
                <a:spcPct val="100000"/>
              </a:lnSpc>
              <a:spcBef>
                <a:spcPts val="0"/>
              </a:spcBef>
              <a:spcAft>
                <a:spcPts val="0"/>
              </a:spcAft>
              <a:buSzPts val="1400"/>
              <a:buFont typeface="Fjalla One"/>
              <a:buNone/>
              <a:defRPr sz="1400">
                <a:latin typeface="Fjalla One"/>
                <a:ea typeface="Fjalla One"/>
                <a:cs typeface="Fjalla One"/>
                <a:sym typeface="Fjalla One"/>
              </a:defRPr>
            </a:lvl3pPr>
            <a:lvl4pPr lvl="3" algn="ctr">
              <a:lnSpc>
                <a:spcPct val="100000"/>
              </a:lnSpc>
              <a:spcBef>
                <a:spcPts val="0"/>
              </a:spcBef>
              <a:spcAft>
                <a:spcPts val="0"/>
              </a:spcAft>
              <a:buSzPts val="1400"/>
              <a:buFont typeface="Fjalla One"/>
              <a:buNone/>
              <a:defRPr sz="1400">
                <a:latin typeface="Fjalla One"/>
                <a:ea typeface="Fjalla One"/>
                <a:cs typeface="Fjalla One"/>
                <a:sym typeface="Fjalla One"/>
              </a:defRPr>
            </a:lvl4pPr>
            <a:lvl5pPr lvl="4" algn="ctr">
              <a:lnSpc>
                <a:spcPct val="100000"/>
              </a:lnSpc>
              <a:spcBef>
                <a:spcPts val="0"/>
              </a:spcBef>
              <a:spcAft>
                <a:spcPts val="0"/>
              </a:spcAft>
              <a:buSzPts val="1400"/>
              <a:buFont typeface="Fjalla One"/>
              <a:buNone/>
              <a:defRPr sz="1400">
                <a:latin typeface="Fjalla One"/>
                <a:ea typeface="Fjalla One"/>
                <a:cs typeface="Fjalla One"/>
                <a:sym typeface="Fjalla One"/>
              </a:defRPr>
            </a:lvl5pPr>
            <a:lvl6pPr lvl="5" algn="ctr">
              <a:lnSpc>
                <a:spcPct val="100000"/>
              </a:lnSpc>
              <a:spcBef>
                <a:spcPts val="0"/>
              </a:spcBef>
              <a:spcAft>
                <a:spcPts val="0"/>
              </a:spcAft>
              <a:buSzPts val="1400"/>
              <a:buFont typeface="Fjalla One"/>
              <a:buNone/>
              <a:defRPr sz="1400">
                <a:latin typeface="Fjalla One"/>
                <a:ea typeface="Fjalla One"/>
                <a:cs typeface="Fjalla One"/>
                <a:sym typeface="Fjalla One"/>
              </a:defRPr>
            </a:lvl6pPr>
            <a:lvl7pPr lvl="6" algn="ctr">
              <a:lnSpc>
                <a:spcPct val="100000"/>
              </a:lnSpc>
              <a:spcBef>
                <a:spcPts val="0"/>
              </a:spcBef>
              <a:spcAft>
                <a:spcPts val="0"/>
              </a:spcAft>
              <a:buSzPts val="1400"/>
              <a:buFont typeface="Fjalla One"/>
              <a:buNone/>
              <a:defRPr sz="1400">
                <a:latin typeface="Fjalla One"/>
                <a:ea typeface="Fjalla One"/>
                <a:cs typeface="Fjalla One"/>
                <a:sym typeface="Fjalla One"/>
              </a:defRPr>
            </a:lvl7pPr>
            <a:lvl8pPr lvl="7" algn="ctr">
              <a:lnSpc>
                <a:spcPct val="100000"/>
              </a:lnSpc>
              <a:spcBef>
                <a:spcPts val="0"/>
              </a:spcBef>
              <a:spcAft>
                <a:spcPts val="0"/>
              </a:spcAft>
              <a:buSzPts val="1400"/>
              <a:buFont typeface="Fjalla One"/>
              <a:buNone/>
              <a:defRPr sz="1400">
                <a:latin typeface="Fjalla One"/>
                <a:ea typeface="Fjalla One"/>
                <a:cs typeface="Fjalla One"/>
                <a:sym typeface="Fjalla One"/>
              </a:defRPr>
            </a:lvl8pPr>
            <a:lvl9pPr lvl="8" algn="ctr">
              <a:lnSpc>
                <a:spcPct val="100000"/>
              </a:lnSpc>
              <a:spcBef>
                <a:spcPts val="0"/>
              </a:spcBef>
              <a:spcAft>
                <a:spcPts val="0"/>
              </a:spcAft>
              <a:buSzPts val="1400"/>
              <a:buFont typeface="Fjalla One"/>
              <a:buNone/>
              <a:defRPr sz="1400">
                <a:latin typeface="Fjalla One"/>
                <a:ea typeface="Fjalla One"/>
                <a:cs typeface="Fjalla One"/>
                <a:sym typeface="Fjalla One"/>
              </a:defRPr>
            </a:lvl9pPr>
          </a:lstStyle>
          <a:p>
            <a:endParaRPr/>
          </a:p>
        </p:txBody>
      </p:sp>
      <p:cxnSp>
        <p:nvCxnSpPr>
          <p:cNvPr id="141" name="Google Shape;141;p16"/>
          <p:cNvCxnSpPr/>
          <p:nvPr/>
        </p:nvCxnSpPr>
        <p:spPr>
          <a:xfrm>
            <a:off x="723900" y="1139950"/>
            <a:ext cx="0" cy="4000800"/>
          </a:xfrm>
          <a:prstGeom prst="straightConnector1">
            <a:avLst/>
          </a:prstGeom>
          <a:noFill/>
          <a:ln w="19050" cap="flat" cmpd="sng">
            <a:solidFill>
              <a:srgbClr val="434343"/>
            </a:solidFill>
            <a:prstDash val="solid"/>
            <a:round/>
            <a:headEnd type="none" w="sm" len="sm"/>
            <a:tailEnd type="none" w="sm" len="sm"/>
          </a:ln>
        </p:spPr>
      </p:cxnSp>
      <p:cxnSp>
        <p:nvCxnSpPr>
          <p:cNvPr id="142" name="Google Shape;142;p16"/>
          <p:cNvCxnSpPr/>
          <p:nvPr/>
        </p:nvCxnSpPr>
        <p:spPr>
          <a:xfrm>
            <a:off x="723900" y="0"/>
            <a:ext cx="0" cy="395400"/>
          </a:xfrm>
          <a:prstGeom prst="straightConnector1">
            <a:avLst/>
          </a:prstGeom>
          <a:noFill/>
          <a:ln w="19050" cap="flat" cmpd="sng">
            <a:solidFill>
              <a:srgbClr val="434343"/>
            </a:solidFill>
            <a:prstDash val="solid"/>
            <a:round/>
            <a:headEnd type="none" w="sm" len="sm"/>
            <a:tailEnd type="none" w="sm" len="sm"/>
          </a:ln>
        </p:spPr>
      </p:cxnSp>
      <p:grpSp>
        <p:nvGrpSpPr>
          <p:cNvPr id="143" name="Google Shape;143;p16"/>
          <p:cNvGrpSpPr/>
          <p:nvPr/>
        </p:nvGrpSpPr>
        <p:grpSpPr>
          <a:xfrm>
            <a:off x="6936924" y="2405296"/>
            <a:ext cx="2219245" cy="288063"/>
            <a:chOff x="3906325" y="2716500"/>
            <a:chExt cx="3677900" cy="477400"/>
          </a:xfrm>
        </p:grpSpPr>
        <p:sp>
          <p:nvSpPr>
            <p:cNvPr id="144" name="Google Shape;144;p16"/>
            <p:cNvSpPr/>
            <p:nvPr/>
          </p:nvSpPr>
          <p:spPr>
            <a:xfrm>
              <a:off x="3906325" y="2716500"/>
              <a:ext cx="268226" cy="267657"/>
            </a:xfrm>
            <a:custGeom>
              <a:avLst/>
              <a:gdLst/>
              <a:ahLst/>
              <a:cxnLst/>
              <a:rect l="l" t="t" r="r" b="b"/>
              <a:pathLst>
                <a:path w="1885" h="1881" extrusionOk="0">
                  <a:moveTo>
                    <a:pt x="1574" y="1"/>
                  </a:moveTo>
                  <a:lnTo>
                    <a:pt x="1" y="1572"/>
                  </a:lnTo>
                  <a:lnTo>
                    <a:pt x="1" y="1880"/>
                  </a:lnTo>
                  <a:lnTo>
                    <a:pt x="188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6"/>
            <p:cNvSpPr/>
            <p:nvPr/>
          </p:nvSpPr>
          <p:spPr>
            <a:xfrm>
              <a:off x="3906325" y="2716500"/>
              <a:ext cx="432150" cy="431581"/>
            </a:xfrm>
            <a:custGeom>
              <a:avLst/>
              <a:gdLst/>
              <a:ahLst/>
              <a:cxnLst/>
              <a:rect l="l" t="t" r="r" b="b"/>
              <a:pathLst>
                <a:path w="3037" h="3033" extrusionOk="0">
                  <a:moveTo>
                    <a:pt x="2725" y="1"/>
                  </a:moveTo>
                  <a:lnTo>
                    <a:pt x="1" y="2724"/>
                  </a:lnTo>
                  <a:lnTo>
                    <a:pt x="1" y="3032"/>
                  </a:lnTo>
                  <a:lnTo>
                    <a:pt x="303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6"/>
            <p:cNvSpPr/>
            <p:nvPr/>
          </p:nvSpPr>
          <p:spPr>
            <a:xfrm>
              <a:off x="3980034" y="2716500"/>
              <a:ext cx="522365" cy="477400"/>
            </a:xfrm>
            <a:custGeom>
              <a:avLst/>
              <a:gdLst/>
              <a:ahLst/>
              <a:cxnLst/>
              <a:rect l="l" t="t" r="r" b="b"/>
              <a:pathLst>
                <a:path w="3671" h="3355" extrusionOk="0">
                  <a:moveTo>
                    <a:pt x="3359" y="1"/>
                  </a:moveTo>
                  <a:lnTo>
                    <a:pt x="1" y="3355"/>
                  </a:lnTo>
                  <a:lnTo>
                    <a:pt x="312" y="3355"/>
                  </a:lnTo>
                  <a:lnTo>
                    <a:pt x="3671"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6"/>
            <p:cNvSpPr/>
            <p:nvPr/>
          </p:nvSpPr>
          <p:spPr>
            <a:xfrm>
              <a:off x="4143958" y="2716500"/>
              <a:ext cx="521938" cy="477400"/>
            </a:xfrm>
            <a:custGeom>
              <a:avLst/>
              <a:gdLst/>
              <a:ahLst/>
              <a:cxnLst/>
              <a:rect l="l" t="t" r="r" b="b"/>
              <a:pathLst>
                <a:path w="3668" h="3355" extrusionOk="0">
                  <a:moveTo>
                    <a:pt x="3359"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6"/>
            <p:cNvSpPr/>
            <p:nvPr/>
          </p:nvSpPr>
          <p:spPr>
            <a:xfrm>
              <a:off x="4307882" y="2716500"/>
              <a:ext cx="521796" cy="477400"/>
            </a:xfrm>
            <a:custGeom>
              <a:avLst/>
              <a:gdLst/>
              <a:ahLst/>
              <a:cxnLst/>
              <a:rect l="l" t="t" r="r" b="b"/>
              <a:pathLst>
                <a:path w="3667" h="3355" extrusionOk="0">
                  <a:moveTo>
                    <a:pt x="3355"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6"/>
            <p:cNvSpPr/>
            <p:nvPr/>
          </p:nvSpPr>
          <p:spPr>
            <a:xfrm>
              <a:off x="4471806" y="2716500"/>
              <a:ext cx="521796" cy="477400"/>
            </a:xfrm>
            <a:custGeom>
              <a:avLst/>
              <a:gdLst/>
              <a:ahLst/>
              <a:cxnLst/>
              <a:rect l="l" t="t" r="r" b="b"/>
              <a:pathLst>
                <a:path w="3667" h="3355" extrusionOk="0">
                  <a:moveTo>
                    <a:pt x="3355" y="1"/>
                  </a:moveTo>
                  <a:lnTo>
                    <a:pt x="1" y="3355"/>
                  </a:lnTo>
                  <a:lnTo>
                    <a:pt x="308"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6"/>
            <p:cNvSpPr/>
            <p:nvPr/>
          </p:nvSpPr>
          <p:spPr>
            <a:xfrm>
              <a:off x="4635303" y="2716500"/>
              <a:ext cx="522223" cy="477400"/>
            </a:xfrm>
            <a:custGeom>
              <a:avLst/>
              <a:gdLst/>
              <a:ahLst/>
              <a:cxnLst/>
              <a:rect l="l" t="t" r="r" b="b"/>
              <a:pathLst>
                <a:path w="3670" h="3355" extrusionOk="0">
                  <a:moveTo>
                    <a:pt x="3358" y="1"/>
                  </a:moveTo>
                  <a:lnTo>
                    <a:pt x="0" y="3355"/>
                  </a:lnTo>
                  <a:lnTo>
                    <a:pt x="311"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6"/>
            <p:cNvSpPr/>
            <p:nvPr/>
          </p:nvSpPr>
          <p:spPr>
            <a:xfrm>
              <a:off x="4799226" y="2716500"/>
              <a:ext cx="521796" cy="477400"/>
            </a:xfrm>
            <a:custGeom>
              <a:avLst/>
              <a:gdLst/>
              <a:ahLst/>
              <a:cxnLst/>
              <a:rect l="l" t="t" r="r" b="b"/>
              <a:pathLst>
                <a:path w="3667" h="3355" extrusionOk="0">
                  <a:moveTo>
                    <a:pt x="3358" y="1"/>
                  </a:moveTo>
                  <a:lnTo>
                    <a:pt x="0" y="3355"/>
                  </a:lnTo>
                  <a:lnTo>
                    <a:pt x="311"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6"/>
            <p:cNvSpPr/>
            <p:nvPr/>
          </p:nvSpPr>
          <p:spPr>
            <a:xfrm>
              <a:off x="4963008" y="2716500"/>
              <a:ext cx="521938" cy="477400"/>
            </a:xfrm>
            <a:custGeom>
              <a:avLst/>
              <a:gdLst/>
              <a:ahLst/>
              <a:cxnLst/>
              <a:rect l="l" t="t" r="r" b="b"/>
              <a:pathLst>
                <a:path w="3668" h="3355" extrusionOk="0">
                  <a:moveTo>
                    <a:pt x="3358"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6"/>
            <p:cNvSpPr/>
            <p:nvPr/>
          </p:nvSpPr>
          <p:spPr>
            <a:xfrm>
              <a:off x="5126932" y="2716500"/>
              <a:ext cx="521796" cy="477400"/>
            </a:xfrm>
            <a:custGeom>
              <a:avLst/>
              <a:gdLst/>
              <a:ahLst/>
              <a:cxnLst/>
              <a:rect l="l" t="t" r="r" b="b"/>
              <a:pathLst>
                <a:path w="3667" h="3355" extrusionOk="0">
                  <a:moveTo>
                    <a:pt x="3355" y="1"/>
                  </a:moveTo>
                  <a:lnTo>
                    <a:pt x="1" y="3355"/>
                  </a:lnTo>
                  <a:lnTo>
                    <a:pt x="309"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6"/>
            <p:cNvSpPr/>
            <p:nvPr/>
          </p:nvSpPr>
          <p:spPr>
            <a:xfrm>
              <a:off x="5290429" y="2716500"/>
              <a:ext cx="522223" cy="477400"/>
            </a:xfrm>
            <a:custGeom>
              <a:avLst/>
              <a:gdLst/>
              <a:ahLst/>
              <a:cxnLst/>
              <a:rect l="l" t="t" r="r" b="b"/>
              <a:pathLst>
                <a:path w="3670" h="3355" extrusionOk="0">
                  <a:moveTo>
                    <a:pt x="3358" y="1"/>
                  </a:moveTo>
                  <a:lnTo>
                    <a:pt x="0" y="3355"/>
                  </a:lnTo>
                  <a:lnTo>
                    <a:pt x="312"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6"/>
            <p:cNvSpPr/>
            <p:nvPr/>
          </p:nvSpPr>
          <p:spPr>
            <a:xfrm>
              <a:off x="5454353"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6"/>
            <p:cNvSpPr/>
            <p:nvPr/>
          </p:nvSpPr>
          <p:spPr>
            <a:xfrm>
              <a:off x="5618277"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6"/>
            <p:cNvSpPr/>
            <p:nvPr/>
          </p:nvSpPr>
          <p:spPr>
            <a:xfrm>
              <a:off x="578220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6"/>
            <p:cNvSpPr/>
            <p:nvPr/>
          </p:nvSpPr>
          <p:spPr>
            <a:xfrm>
              <a:off x="5945982" y="2716500"/>
              <a:ext cx="521796" cy="477400"/>
            </a:xfrm>
            <a:custGeom>
              <a:avLst/>
              <a:gdLst/>
              <a:ahLst/>
              <a:cxnLst/>
              <a:rect l="l" t="t" r="r" b="b"/>
              <a:pathLst>
                <a:path w="3667" h="3355" extrusionOk="0">
                  <a:moveTo>
                    <a:pt x="3355" y="1"/>
                  </a:moveTo>
                  <a:lnTo>
                    <a:pt x="1" y="3355"/>
                  </a:lnTo>
                  <a:lnTo>
                    <a:pt x="309"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6"/>
            <p:cNvSpPr/>
            <p:nvPr/>
          </p:nvSpPr>
          <p:spPr>
            <a:xfrm>
              <a:off x="6109479"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6"/>
            <p:cNvSpPr/>
            <p:nvPr/>
          </p:nvSpPr>
          <p:spPr>
            <a:xfrm>
              <a:off x="6273403"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6"/>
            <p:cNvSpPr/>
            <p:nvPr/>
          </p:nvSpPr>
          <p:spPr>
            <a:xfrm>
              <a:off x="6437327"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6"/>
            <p:cNvSpPr/>
            <p:nvPr/>
          </p:nvSpPr>
          <p:spPr>
            <a:xfrm>
              <a:off x="660125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6"/>
            <p:cNvSpPr/>
            <p:nvPr/>
          </p:nvSpPr>
          <p:spPr>
            <a:xfrm>
              <a:off x="6764463" y="2716500"/>
              <a:ext cx="522365" cy="477400"/>
            </a:xfrm>
            <a:custGeom>
              <a:avLst/>
              <a:gdLst/>
              <a:ahLst/>
              <a:cxnLst/>
              <a:rect l="l" t="t" r="r" b="b"/>
              <a:pathLst>
                <a:path w="3671" h="3355" extrusionOk="0">
                  <a:moveTo>
                    <a:pt x="3359" y="1"/>
                  </a:moveTo>
                  <a:lnTo>
                    <a:pt x="1" y="3355"/>
                  </a:lnTo>
                  <a:lnTo>
                    <a:pt x="313"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6"/>
            <p:cNvSpPr/>
            <p:nvPr/>
          </p:nvSpPr>
          <p:spPr>
            <a:xfrm>
              <a:off x="6928387" y="2716500"/>
              <a:ext cx="521796" cy="477400"/>
            </a:xfrm>
            <a:custGeom>
              <a:avLst/>
              <a:gdLst/>
              <a:ahLst/>
              <a:cxnLst/>
              <a:rect l="l" t="t" r="r" b="b"/>
              <a:pathLst>
                <a:path w="3667" h="3355" extrusionOk="0">
                  <a:moveTo>
                    <a:pt x="3359" y="1"/>
                  </a:moveTo>
                  <a:lnTo>
                    <a:pt x="1" y="3355"/>
                  </a:lnTo>
                  <a:lnTo>
                    <a:pt x="313"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6"/>
            <p:cNvSpPr/>
            <p:nvPr/>
          </p:nvSpPr>
          <p:spPr>
            <a:xfrm>
              <a:off x="7092311" y="2716500"/>
              <a:ext cx="491914" cy="477400"/>
            </a:xfrm>
            <a:custGeom>
              <a:avLst/>
              <a:gdLst/>
              <a:ahLst/>
              <a:cxnLst/>
              <a:rect l="l" t="t" r="r" b="b"/>
              <a:pathLst>
                <a:path w="3457" h="3355" extrusionOk="0">
                  <a:moveTo>
                    <a:pt x="3355" y="1"/>
                  </a:moveTo>
                  <a:lnTo>
                    <a:pt x="1" y="3355"/>
                  </a:lnTo>
                  <a:lnTo>
                    <a:pt x="309" y="3355"/>
                  </a:lnTo>
                  <a:lnTo>
                    <a:pt x="3456" y="210"/>
                  </a:lnTo>
                  <a:lnTo>
                    <a:pt x="345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6"/>
            <p:cNvSpPr/>
            <p:nvPr/>
          </p:nvSpPr>
          <p:spPr>
            <a:xfrm>
              <a:off x="7256235" y="2865910"/>
              <a:ext cx="327990" cy="327990"/>
            </a:xfrm>
            <a:custGeom>
              <a:avLst/>
              <a:gdLst/>
              <a:ahLst/>
              <a:cxnLst/>
              <a:rect l="l" t="t" r="r" b="b"/>
              <a:pathLst>
                <a:path w="2305" h="2305" extrusionOk="0">
                  <a:moveTo>
                    <a:pt x="2304" y="1"/>
                  </a:moveTo>
                  <a:lnTo>
                    <a:pt x="0" y="2305"/>
                  </a:lnTo>
                  <a:lnTo>
                    <a:pt x="309" y="2305"/>
                  </a:lnTo>
                  <a:lnTo>
                    <a:pt x="2304" y="312"/>
                  </a:lnTo>
                  <a:lnTo>
                    <a:pt x="230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6"/>
            <p:cNvSpPr/>
            <p:nvPr/>
          </p:nvSpPr>
          <p:spPr>
            <a:xfrm>
              <a:off x="7419590" y="3029834"/>
              <a:ext cx="164635" cy="164066"/>
            </a:xfrm>
            <a:custGeom>
              <a:avLst/>
              <a:gdLst/>
              <a:ahLst/>
              <a:cxnLst/>
              <a:rect l="l" t="t" r="r" b="b"/>
              <a:pathLst>
                <a:path w="1157" h="1153" extrusionOk="0">
                  <a:moveTo>
                    <a:pt x="1156" y="1"/>
                  </a:moveTo>
                  <a:lnTo>
                    <a:pt x="1" y="1153"/>
                  </a:lnTo>
                  <a:lnTo>
                    <a:pt x="313" y="1153"/>
                  </a:lnTo>
                  <a:lnTo>
                    <a:pt x="1156" y="312"/>
                  </a:lnTo>
                  <a:lnTo>
                    <a:pt x="115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6"/>
            <p:cNvSpPr/>
            <p:nvPr/>
          </p:nvSpPr>
          <p:spPr>
            <a:xfrm>
              <a:off x="7583514" y="3193758"/>
              <a:ext cx="711" cy="142"/>
            </a:xfrm>
            <a:custGeom>
              <a:avLst/>
              <a:gdLst/>
              <a:ahLst/>
              <a:cxnLst/>
              <a:rect l="l" t="t" r="r" b="b"/>
              <a:pathLst>
                <a:path w="5" h="1" extrusionOk="0">
                  <a:moveTo>
                    <a:pt x="4" y="1"/>
                  </a:moveTo>
                  <a:lnTo>
                    <a:pt x="1"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9" name="Google Shape;169;p16"/>
          <p:cNvSpPr/>
          <p:nvPr/>
        </p:nvSpPr>
        <p:spPr>
          <a:xfrm>
            <a:off x="3780975" y="2166200"/>
            <a:ext cx="1953600" cy="395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6"/>
          <p:cNvSpPr/>
          <p:nvPr/>
        </p:nvSpPr>
        <p:spPr>
          <a:xfrm>
            <a:off x="6052175" y="2166200"/>
            <a:ext cx="1953600" cy="395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6"/>
          <p:cNvSpPr/>
          <p:nvPr/>
        </p:nvSpPr>
        <p:spPr>
          <a:xfrm>
            <a:off x="1509775" y="2166200"/>
            <a:ext cx="1953600" cy="395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6"/>
          <p:cNvSpPr txBox="1">
            <a:spLocks noGrp="1"/>
          </p:cNvSpPr>
          <p:nvPr>
            <p:ph type="ctrTitle"/>
          </p:nvPr>
        </p:nvSpPr>
        <p:spPr>
          <a:xfrm>
            <a:off x="590550" y="410777"/>
            <a:ext cx="2092800" cy="744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design 2">
  <p:cSld name="CUSTOM_14_4_1_1">
    <p:bg>
      <p:bgPr>
        <a:solidFill>
          <a:srgbClr val="F3F3F3"/>
        </a:solidFill>
        <a:effectLst/>
      </p:bgPr>
    </p:bg>
    <p:spTree>
      <p:nvGrpSpPr>
        <p:cNvPr id="1" name="Shape 173"/>
        <p:cNvGrpSpPr/>
        <p:nvPr/>
      </p:nvGrpSpPr>
      <p:grpSpPr>
        <a:xfrm>
          <a:off x="0" y="0"/>
          <a:ext cx="0" cy="0"/>
          <a:chOff x="0" y="0"/>
          <a:chExt cx="0" cy="0"/>
        </a:xfrm>
      </p:grpSpPr>
      <p:sp>
        <p:nvSpPr>
          <p:cNvPr id="174" name="Google Shape;174;p17"/>
          <p:cNvSpPr/>
          <p:nvPr/>
        </p:nvSpPr>
        <p:spPr>
          <a:xfrm rot="10800000" flipH="1">
            <a:off x="371475" y="-18900"/>
            <a:ext cx="704700" cy="51624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75" name="Google Shape;175;p17"/>
          <p:cNvCxnSpPr/>
          <p:nvPr/>
        </p:nvCxnSpPr>
        <p:spPr>
          <a:xfrm>
            <a:off x="723900" y="1139950"/>
            <a:ext cx="0" cy="4000800"/>
          </a:xfrm>
          <a:prstGeom prst="straightConnector1">
            <a:avLst/>
          </a:prstGeom>
          <a:noFill/>
          <a:ln w="19050" cap="flat" cmpd="sng">
            <a:solidFill>
              <a:srgbClr val="434343"/>
            </a:solidFill>
            <a:prstDash val="solid"/>
            <a:round/>
            <a:headEnd type="none" w="sm" len="sm"/>
            <a:tailEnd type="none" w="sm" len="sm"/>
          </a:ln>
        </p:spPr>
      </p:cxnSp>
      <p:cxnSp>
        <p:nvCxnSpPr>
          <p:cNvPr id="176" name="Google Shape;176;p17"/>
          <p:cNvCxnSpPr/>
          <p:nvPr/>
        </p:nvCxnSpPr>
        <p:spPr>
          <a:xfrm>
            <a:off x="723900" y="0"/>
            <a:ext cx="0" cy="395400"/>
          </a:xfrm>
          <a:prstGeom prst="straightConnector1">
            <a:avLst/>
          </a:prstGeom>
          <a:noFill/>
          <a:ln w="19050" cap="flat" cmpd="sng">
            <a:solidFill>
              <a:srgbClr val="434343"/>
            </a:solidFill>
            <a:prstDash val="solid"/>
            <a:round/>
            <a:headEnd type="none" w="sm" len="sm"/>
            <a:tailEnd type="none" w="sm" len="sm"/>
          </a:ln>
        </p:spPr>
      </p:cxnSp>
      <p:grpSp>
        <p:nvGrpSpPr>
          <p:cNvPr id="177" name="Google Shape;177;p17"/>
          <p:cNvGrpSpPr/>
          <p:nvPr/>
        </p:nvGrpSpPr>
        <p:grpSpPr>
          <a:xfrm rot="-5400000">
            <a:off x="7385674" y="965896"/>
            <a:ext cx="2219245" cy="288063"/>
            <a:chOff x="3906325" y="2716500"/>
            <a:chExt cx="3677900" cy="477400"/>
          </a:xfrm>
        </p:grpSpPr>
        <p:sp>
          <p:nvSpPr>
            <p:cNvPr id="178" name="Google Shape;178;p17"/>
            <p:cNvSpPr/>
            <p:nvPr/>
          </p:nvSpPr>
          <p:spPr>
            <a:xfrm>
              <a:off x="3906325" y="2716500"/>
              <a:ext cx="268226" cy="267657"/>
            </a:xfrm>
            <a:custGeom>
              <a:avLst/>
              <a:gdLst/>
              <a:ahLst/>
              <a:cxnLst/>
              <a:rect l="l" t="t" r="r" b="b"/>
              <a:pathLst>
                <a:path w="1885" h="1881" extrusionOk="0">
                  <a:moveTo>
                    <a:pt x="1574" y="1"/>
                  </a:moveTo>
                  <a:lnTo>
                    <a:pt x="1" y="1572"/>
                  </a:lnTo>
                  <a:lnTo>
                    <a:pt x="1" y="1880"/>
                  </a:lnTo>
                  <a:lnTo>
                    <a:pt x="188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7"/>
            <p:cNvSpPr/>
            <p:nvPr/>
          </p:nvSpPr>
          <p:spPr>
            <a:xfrm>
              <a:off x="3906325" y="2716500"/>
              <a:ext cx="432150" cy="431581"/>
            </a:xfrm>
            <a:custGeom>
              <a:avLst/>
              <a:gdLst/>
              <a:ahLst/>
              <a:cxnLst/>
              <a:rect l="l" t="t" r="r" b="b"/>
              <a:pathLst>
                <a:path w="3037" h="3033" extrusionOk="0">
                  <a:moveTo>
                    <a:pt x="2725" y="1"/>
                  </a:moveTo>
                  <a:lnTo>
                    <a:pt x="1" y="2724"/>
                  </a:lnTo>
                  <a:lnTo>
                    <a:pt x="1" y="3032"/>
                  </a:lnTo>
                  <a:lnTo>
                    <a:pt x="303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7"/>
            <p:cNvSpPr/>
            <p:nvPr/>
          </p:nvSpPr>
          <p:spPr>
            <a:xfrm>
              <a:off x="3980034" y="2716500"/>
              <a:ext cx="522365" cy="477400"/>
            </a:xfrm>
            <a:custGeom>
              <a:avLst/>
              <a:gdLst/>
              <a:ahLst/>
              <a:cxnLst/>
              <a:rect l="l" t="t" r="r" b="b"/>
              <a:pathLst>
                <a:path w="3671" h="3355" extrusionOk="0">
                  <a:moveTo>
                    <a:pt x="3359" y="1"/>
                  </a:moveTo>
                  <a:lnTo>
                    <a:pt x="1" y="3355"/>
                  </a:lnTo>
                  <a:lnTo>
                    <a:pt x="312" y="3355"/>
                  </a:lnTo>
                  <a:lnTo>
                    <a:pt x="3671"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7"/>
            <p:cNvSpPr/>
            <p:nvPr/>
          </p:nvSpPr>
          <p:spPr>
            <a:xfrm>
              <a:off x="4143958" y="2716500"/>
              <a:ext cx="521938" cy="477400"/>
            </a:xfrm>
            <a:custGeom>
              <a:avLst/>
              <a:gdLst/>
              <a:ahLst/>
              <a:cxnLst/>
              <a:rect l="l" t="t" r="r" b="b"/>
              <a:pathLst>
                <a:path w="3668" h="3355" extrusionOk="0">
                  <a:moveTo>
                    <a:pt x="3359"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7"/>
            <p:cNvSpPr/>
            <p:nvPr/>
          </p:nvSpPr>
          <p:spPr>
            <a:xfrm>
              <a:off x="4307882" y="2716500"/>
              <a:ext cx="521796" cy="477400"/>
            </a:xfrm>
            <a:custGeom>
              <a:avLst/>
              <a:gdLst/>
              <a:ahLst/>
              <a:cxnLst/>
              <a:rect l="l" t="t" r="r" b="b"/>
              <a:pathLst>
                <a:path w="3667" h="3355" extrusionOk="0">
                  <a:moveTo>
                    <a:pt x="3355"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7"/>
            <p:cNvSpPr/>
            <p:nvPr/>
          </p:nvSpPr>
          <p:spPr>
            <a:xfrm>
              <a:off x="4471806" y="2716500"/>
              <a:ext cx="521796" cy="477400"/>
            </a:xfrm>
            <a:custGeom>
              <a:avLst/>
              <a:gdLst/>
              <a:ahLst/>
              <a:cxnLst/>
              <a:rect l="l" t="t" r="r" b="b"/>
              <a:pathLst>
                <a:path w="3667" h="3355" extrusionOk="0">
                  <a:moveTo>
                    <a:pt x="3355" y="1"/>
                  </a:moveTo>
                  <a:lnTo>
                    <a:pt x="1" y="3355"/>
                  </a:lnTo>
                  <a:lnTo>
                    <a:pt x="308"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7"/>
            <p:cNvSpPr/>
            <p:nvPr/>
          </p:nvSpPr>
          <p:spPr>
            <a:xfrm>
              <a:off x="4635303" y="2716500"/>
              <a:ext cx="522223" cy="477400"/>
            </a:xfrm>
            <a:custGeom>
              <a:avLst/>
              <a:gdLst/>
              <a:ahLst/>
              <a:cxnLst/>
              <a:rect l="l" t="t" r="r" b="b"/>
              <a:pathLst>
                <a:path w="3670" h="3355" extrusionOk="0">
                  <a:moveTo>
                    <a:pt x="3358" y="1"/>
                  </a:moveTo>
                  <a:lnTo>
                    <a:pt x="0" y="3355"/>
                  </a:lnTo>
                  <a:lnTo>
                    <a:pt x="311"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7"/>
            <p:cNvSpPr/>
            <p:nvPr/>
          </p:nvSpPr>
          <p:spPr>
            <a:xfrm>
              <a:off x="4799226" y="2716500"/>
              <a:ext cx="521796" cy="477400"/>
            </a:xfrm>
            <a:custGeom>
              <a:avLst/>
              <a:gdLst/>
              <a:ahLst/>
              <a:cxnLst/>
              <a:rect l="l" t="t" r="r" b="b"/>
              <a:pathLst>
                <a:path w="3667" h="3355" extrusionOk="0">
                  <a:moveTo>
                    <a:pt x="3358" y="1"/>
                  </a:moveTo>
                  <a:lnTo>
                    <a:pt x="0" y="3355"/>
                  </a:lnTo>
                  <a:lnTo>
                    <a:pt x="311"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7"/>
            <p:cNvSpPr/>
            <p:nvPr/>
          </p:nvSpPr>
          <p:spPr>
            <a:xfrm>
              <a:off x="4963008" y="2716500"/>
              <a:ext cx="521938" cy="477400"/>
            </a:xfrm>
            <a:custGeom>
              <a:avLst/>
              <a:gdLst/>
              <a:ahLst/>
              <a:cxnLst/>
              <a:rect l="l" t="t" r="r" b="b"/>
              <a:pathLst>
                <a:path w="3668" h="3355" extrusionOk="0">
                  <a:moveTo>
                    <a:pt x="3358"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7"/>
            <p:cNvSpPr/>
            <p:nvPr/>
          </p:nvSpPr>
          <p:spPr>
            <a:xfrm>
              <a:off x="5126932" y="2716500"/>
              <a:ext cx="521796" cy="477400"/>
            </a:xfrm>
            <a:custGeom>
              <a:avLst/>
              <a:gdLst/>
              <a:ahLst/>
              <a:cxnLst/>
              <a:rect l="l" t="t" r="r" b="b"/>
              <a:pathLst>
                <a:path w="3667" h="3355" extrusionOk="0">
                  <a:moveTo>
                    <a:pt x="3355" y="1"/>
                  </a:moveTo>
                  <a:lnTo>
                    <a:pt x="1" y="3355"/>
                  </a:lnTo>
                  <a:lnTo>
                    <a:pt x="309"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7"/>
            <p:cNvSpPr/>
            <p:nvPr/>
          </p:nvSpPr>
          <p:spPr>
            <a:xfrm>
              <a:off x="5290429" y="2716500"/>
              <a:ext cx="522223" cy="477400"/>
            </a:xfrm>
            <a:custGeom>
              <a:avLst/>
              <a:gdLst/>
              <a:ahLst/>
              <a:cxnLst/>
              <a:rect l="l" t="t" r="r" b="b"/>
              <a:pathLst>
                <a:path w="3670" h="3355" extrusionOk="0">
                  <a:moveTo>
                    <a:pt x="3358" y="1"/>
                  </a:moveTo>
                  <a:lnTo>
                    <a:pt x="0" y="3355"/>
                  </a:lnTo>
                  <a:lnTo>
                    <a:pt x="312"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7"/>
            <p:cNvSpPr/>
            <p:nvPr/>
          </p:nvSpPr>
          <p:spPr>
            <a:xfrm>
              <a:off x="5454353"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7"/>
            <p:cNvSpPr/>
            <p:nvPr/>
          </p:nvSpPr>
          <p:spPr>
            <a:xfrm>
              <a:off x="5618277"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7"/>
            <p:cNvSpPr/>
            <p:nvPr/>
          </p:nvSpPr>
          <p:spPr>
            <a:xfrm>
              <a:off x="578220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7"/>
            <p:cNvSpPr/>
            <p:nvPr/>
          </p:nvSpPr>
          <p:spPr>
            <a:xfrm>
              <a:off x="5945982" y="2716500"/>
              <a:ext cx="521796" cy="477400"/>
            </a:xfrm>
            <a:custGeom>
              <a:avLst/>
              <a:gdLst/>
              <a:ahLst/>
              <a:cxnLst/>
              <a:rect l="l" t="t" r="r" b="b"/>
              <a:pathLst>
                <a:path w="3667" h="3355" extrusionOk="0">
                  <a:moveTo>
                    <a:pt x="3355" y="1"/>
                  </a:moveTo>
                  <a:lnTo>
                    <a:pt x="1" y="3355"/>
                  </a:lnTo>
                  <a:lnTo>
                    <a:pt x="309"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7"/>
            <p:cNvSpPr/>
            <p:nvPr/>
          </p:nvSpPr>
          <p:spPr>
            <a:xfrm>
              <a:off x="6109479"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7"/>
            <p:cNvSpPr/>
            <p:nvPr/>
          </p:nvSpPr>
          <p:spPr>
            <a:xfrm>
              <a:off x="6273403"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7"/>
            <p:cNvSpPr/>
            <p:nvPr/>
          </p:nvSpPr>
          <p:spPr>
            <a:xfrm>
              <a:off x="6437327"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7"/>
            <p:cNvSpPr/>
            <p:nvPr/>
          </p:nvSpPr>
          <p:spPr>
            <a:xfrm>
              <a:off x="660125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7"/>
            <p:cNvSpPr/>
            <p:nvPr/>
          </p:nvSpPr>
          <p:spPr>
            <a:xfrm>
              <a:off x="6764463" y="2716500"/>
              <a:ext cx="522365" cy="477400"/>
            </a:xfrm>
            <a:custGeom>
              <a:avLst/>
              <a:gdLst/>
              <a:ahLst/>
              <a:cxnLst/>
              <a:rect l="l" t="t" r="r" b="b"/>
              <a:pathLst>
                <a:path w="3671" h="3355" extrusionOk="0">
                  <a:moveTo>
                    <a:pt x="3359" y="1"/>
                  </a:moveTo>
                  <a:lnTo>
                    <a:pt x="1" y="3355"/>
                  </a:lnTo>
                  <a:lnTo>
                    <a:pt x="313"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7"/>
            <p:cNvSpPr/>
            <p:nvPr/>
          </p:nvSpPr>
          <p:spPr>
            <a:xfrm>
              <a:off x="6928387" y="2716500"/>
              <a:ext cx="521796" cy="477400"/>
            </a:xfrm>
            <a:custGeom>
              <a:avLst/>
              <a:gdLst/>
              <a:ahLst/>
              <a:cxnLst/>
              <a:rect l="l" t="t" r="r" b="b"/>
              <a:pathLst>
                <a:path w="3667" h="3355" extrusionOk="0">
                  <a:moveTo>
                    <a:pt x="3359" y="1"/>
                  </a:moveTo>
                  <a:lnTo>
                    <a:pt x="1" y="3355"/>
                  </a:lnTo>
                  <a:lnTo>
                    <a:pt x="313"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7"/>
            <p:cNvSpPr/>
            <p:nvPr/>
          </p:nvSpPr>
          <p:spPr>
            <a:xfrm>
              <a:off x="7092311" y="2716500"/>
              <a:ext cx="491914" cy="477400"/>
            </a:xfrm>
            <a:custGeom>
              <a:avLst/>
              <a:gdLst/>
              <a:ahLst/>
              <a:cxnLst/>
              <a:rect l="l" t="t" r="r" b="b"/>
              <a:pathLst>
                <a:path w="3457" h="3355" extrusionOk="0">
                  <a:moveTo>
                    <a:pt x="3355" y="1"/>
                  </a:moveTo>
                  <a:lnTo>
                    <a:pt x="1" y="3355"/>
                  </a:lnTo>
                  <a:lnTo>
                    <a:pt x="309" y="3355"/>
                  </a:lnTo>
                  <a:lnTo>
                    <a:pt x="3456" y="210"/>
                  </a:lnTo>
                  <a:lnTo>
                    <a:pt x="345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7"/>
            <p:cNvSpPr/>
            <p:nvPr/>
          </p:nvSpPr>
          <p:spPr>
            <a:xfrm>
              <a:off x="7256235" y="2865910"/>
              <a:ext cx="327990" cy="327990"/>
            </a:xfrm>
            <a:custGeom>
              <a:avLst/>
              <a:gdLst/>
              <a:ahLst/>
              <a:cxnLst/>
              <a:rect l="l" t="t" r="r" b="b"/>
              <a:pathLst>
                <a:path w="2305" h="2305" extrusionOk="0">
                  <a:moveTo>
                    <a:pt x="2304" y="1"/>
                  </a:moveTo>
                  <a:lnTo>
                    <a:pt x="0" y="2305"/>
                  </a:lnTo>
                  <a:lnTo>
                    <a:pt x="309" y="2305"/>
                  </a:lnTo>
                  <a:lnTo>
                    <a:pt x="2304" y="312"/>
                  </a:lnTo>
                  <a:lnTo>
                    <a:pt x="230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7"/>
            <p:cNvSpPr/>
            <p:nvPr/>
          </p:nvSpPr>
          <p:spPr>
            <a:xfrm>
              <a:off x="7419590" y="3029834"/>
              <a:ext cx="164635" cy="164066"/>
            </a:xfrm>
            <a:custGeom>
              <a:avLst/>
              <a:gdLst/>
              <a:ahLst/>
              <a:cxnLst/>
              <a:rect l="l" t="t" r="r" b="b"/>
              <a:pathLst>
                <a:path w="1157" h="1153" extrusionOk="0">
                  <a:moveTo>
                    <a:pt x="1156" y="1"/>
                  </a:moveTo>
                  <a:lnTo>
                    <a:pt x="1" y="1153"/>
                  </a:lnTo>
                  <a:lnTo>
                    <a:pt x="313" y="1153"/>
                  </a:lnTo>
                  <a:lnTo>
                    <a:pt x="1156" y="312"/>
                  </a:lnTo>
                  <a:lnTo>
                    <a:pt x="115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7"/>
            <p:cNvSpPr/>
            <p:nvPr/>
          </p:nvSpPr>
          <p:spPr>
            <a:xfrm>
              <a:off x="7583514" y="3193758"/>
              <a:ext cx="711" cy="142"/>
            </a:xfrm>
            <a:custGeom>
              <a:avLst/>
              <a:gdLst/>
              <a:ahLst/>
              <a:cxnLst/>
              <a:rect l="l" t="t" r="r" b="b"/>
              <a:pathLst>
                <a:path w="5" h="1" extrusionOk="0">
                  <a:moveTo>
                    <a:pt x="4" y="1"/>
                  </a:moveTo>
                  <a:lnTo>
                    <a:pt x="1"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3" name="Google Shape;203;p17"/>
          <p:cNvSpPr txBox="1">
            <a:spLocks noGrp="1"/>
          </p:cNvSpPr>
          <p:nvPr>
            <p:ph type="ctrTitle"/>
          </p:nvPr>
        </p:nvSpPr>
        <p:spPr>
          <a:xfrm>
            <a:off x="590550" y="410777"/>
            <a:ext cx="2092800" cy="744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design 3 ">
  <p:cSld name="CUSTOM_14_4_1_2_2">
    <p:bg>
      <p:bgPr>
        <a:solidFill>
          <a:srgbClr val="F3F3F3"/>
        </a:solidFill>
        <a:effectLst/>
      </p:bgPr>
    </p:bg>
    <p:spTree>
      <p:nvGrpSpPr>
        <p:cNvPr id="1" name="Shape 204"/>
        <p:cNvGrpSpPr/>
        <p:nvPr/>
      </p:nvGrpSpPr>
      <p:grpSpPr>
        <a:xfrm>
          <a:off x="0" y="0"/>
          <a:ext cx="0" cy="0"/>
          <a:chOff x="0" y="0"/>
          <a:chExt cx="0" cy="0"/>
        </a:xfrm>
      </p:grpSpPr>
      <p:sp>
        <p:nvSpPr>
          <p:cNvPr id="205" name="Google Shape;205;p18"/>
          <p:cNvSpPr/>
          <p:nvPr/>
        </p:nvSpPr>
        <p:spPr>
          <a:xfrm rot="10800000" flipH="1">
            <a:off x="371475" y="300"/>
            <a:ext cx="704700" cy="48303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06" name="Google Shape;206;p18"/>
          <p:cNvCxnSpPr/>
          <p:nvPr/>
        </p:nvCxnSpPr>
        <p:spPr>
          <a:xfrm>
            <a:off x="723900" y="1139950"/>
            <a:ext cx="0" cy="4000800"/>
          </a:xfrm>
          <a:prstGeom prst="straightConnector1">
            <a:avLst/>
          </a:prstGeom>
          <a:noFill/>
          <a:ln w="19050" cap="flat" cmpd="sng">
            <a:solidFill>
              <a:srgbClr val="434343"/>
            </a:solidFill>
            <a:prstDash val="solid"/>
            <a:round/>
            <a:headEnd type="none" w="sm" len="sm"/>
            <a:tailEnd type="none" w="sm" len="sm"/>
          </a:ln>
        </p:spPr>
      </p:cxnSp>
      <p:cxnSp>
        <p:nvCxnSpPr>
          <p:cNvPr id="207" name="Google Shape;207;p18"/>
          <p:cNvCxnSpPr/>
          <p:nvPr/>
        </p:nvCxnSpPr>
        <p:spPr>
          <a:xfrm>
            <a:off x="723900" y="0"/>
            <a:ext cx="0" cy="395400"/>
          </a:xfrm>
          <a:prstGeom prst="straightConnector1">
            <a:avLst/>
          </a:prstGeom>
          <a:noFill/>
          <a:ln w="19050" cap="flat" cmpd="sng">
            <a:solidFill>
              <a:srgbClr val="434343"/>
            </a:solidFill>
            <a:prstDash val="solid"/>
            <a:round/>
            <a:headEnd type="none" w="sm" len="sm"/>
            <a:tailEnd type="none" w="sm" len="sm"/>
          </a:ln>
        </p:spPr>
      </p:cxnSp>
      <p:grpSp>
        <p:nvGrpSpPr>
          <p:cNvPr id="208" name="Google Shape;208;p18"/>
          <p:cNvGrpSpPr/>
          <p:nvPr/>
        </p:nvGrpSpPr>
        <p:grpSpPr>
          <a:xfrm rot="-5400000">
            <a:off x="7385674" y="965896"/>
            <a:ext cx="2219245" cy="288063"/>
            <a:chOff x="3906325" y="2716500"/>
            <a:chExt cx="3677900" cy="477400"/>
          </a:xfrm>
        </p:grpSpPr>
        <p:sp>
          <p:nvSpPr>
            <p:cNvPr id="209" name="Google Shape;209;p18"/>
            <p:cNvSpPr/>
            <p:nvPr/>
          </p:nvSpPr>
          <p:spPr>
            <a:xfrm>
              <a:off x="3906325" y="2716500"/>
              <a:ext cx="268226" cy="267657"/>
            </a:xfrm>
            <a:custGeom>
              <a:avLst/>
              <a:gdLst/>
              <a:ahLst/>
              <a:cxnLst/>
              <a:rect l="l" t="t" r="r" b="b"/>
              <a:pathLst>
                <a:path w="1885" h="1881" extrusionOk="0">
                  <a:moveTo>
                    <a:pt x="1574" y="1"/>
                  </a:moveTo>
                  <a:lnTo>
                    <a:pt x="1" y="1572"/>
                  </a:lnTo>
                  <a:lnTo>
                    <a:pt x="1" y="1880"/>
                  </a:lnTo>
                  <a:lnTo>
                    <a:pt x="188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8"/>
            <p:cNvSpPr/>
            <p:nvPr/>
          </p:nvSpPr>
          <p:spPr>
            <a:xfrm>
              <a:off x="3906325" y="2716500"/>
              <a:ext cx="432150" cy="431581"/>
            </a:xfrm>
            <a:custGeom>
              <a:avLst/>
              <a:gdLst/>
              <a:ahLst/>
              <a:cxnLst/>
              <a:rect l="l" t="t" r="r" b="b"/>
              <a:pathLst>
                <a:path w="3037" h="3033" extrusionOk="0">
                  <a:moveTo>
                    <a:pt x="2725" y="1"/>
                  </a:moveTo>
                  <a:lnTo>
                    <a:pt x="1" y="2724"/>
                  </a:lnTo>
                  <a:lnTo>
                    <a:pt x="1" y="3032"/>
                  </a:lnTo>
                  <a:lnTo>
                    <a:pt x="303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8"/>
            <p:cNvSpPr/>
            <p:nvPr/>
          </p:nvSpPr>
          <p:spPr>
            <a:xfrm>
              <a:off x="3980034" y="2716500"/>
              <a:ext cx="522365" cy="477400"/>
            </a:xfrm>
            <a:custGeom>
              <a:avLst/>
              <a:gdLst/>
              <a:ahLst/>
              <a:cxnLst/>
              <a:rect l="l" t="t" r="r" b="b"/>
              <a:pathLst>
                <a:path w="3671" h="3355" extrusionOk="0">
                  <a:moveTo>
                    <a:pt x="3359" y="1"/>
                  </a:moveTo>
                  <a:lnTo>
                    <a:pt x="1" y="3355"/>
                  </a:lnTo>
                  <a:lnTo>
                    <a:pt x="312" y="3355"/>
                  </a:lnTo>
                  <a:lnTo>
                    <a:pt x="3671"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8"/>
            <p:cNvSpPr/>
            <p:nvPr/>
          </p:nvSpPr>
          <p:spPr>
            <a:xfrm>
              <a:off x="4143958" y="2716500"/>
              <a:ext cx="521938" cy="477400"/>
            </a:xfrm>
            <a:custGeom>
              <a:avLst/>
              <a:gdLst/>
              <a:ahLst/>
              <a:cxnLst/>
              <a:rect l="l" t="t" r="r" b="b"/>
              <a:pathLst>
                <a:path w="3668" h="3355" extrusionOk="0">
                  <a:moveTo>
                    <a:pt x="3359"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8"/>
            <p:cNvSpPr/>
            <p:nvPr/>
          </p:nvSpPr>
          <p:spPr>
            <a:xfrm>
              <a:off x="4307882" y="2716500"/>
              <a:ext cx="521796" cy="477400"/>
            </a:xfrm>
            <a:custGeom>
              <a:avLst/>
              <a:gdLst/>
              <a:ahLst/>
              <a:cxnLst/>
              <a:rect l="l" t="t" r="r" b="b"/>
              <a:pathLst>
                <a:path w="3667" h="3355" extrusionOk="0">
                  <a:moveTo>
                    <a:pt x="3355"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8"/>
            <p:cNvSpPr/>
            <p:nvPr/>
          </p:nvSpPr>
          <p:spPr>
            <a:xfrm>
              <a:off x="4471806" y="2716500"/>
              <a:ext cx="521796" cy="477400"/>
            </a:xfrm>
            <a:custGeom>
              <a:avLst/>
              <a:gdLst/>
              <a:ahLst/>
              <a:cxnLst/>
              <a:rect l="l" t="t" r="r" b="b"/>
              <a:pathLst>
                <a:path w="3667" h="3355" extrusionOk="0">
                  <a:moveTo>
                    <a:pt x="3355" y="1"/>
                  </a:moveTo>
                  <a:lnTo>
                    <a:pt x="1" y="3355"/>
                  </a:lnTo>
                  <a:lnTo>
                    <a:pt x="308"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8"/>
            <p:cNvSpPr/>
            <p:nvPr/>
          </p:nvSpPr>
          <p:spPr>
            <a:xfrm>
              <a:off x="4635303" y="2716500"/>
              <a:ext cx="522223" cy="477400"/>
            </a:xfrm>
            <a:custGeom>
              <a:avLst/>
              <a:gdLst/>
              <a:ahLst/>
              <a:cxnLst/>
              <a:rect l="l" t="t" r="r" b="b"/>
              <a:pathLst>
                <a:path w="3670" h="3355" extrusionOk="0">
                  <a:moveTo>
                    <a:pt x="3358" y="1"/>
                  </a:moveTo>
                  <a:lnTo>
                    <a:pt x="0" y="3355"/>
                  </a:lnTo>
                  <a:lnTo>
                    <a:pt x="311"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8"/>
            <p:cNvSpPr/>
            <p:nvPr/>
          </p:nvSpPr>
          <p:spPr>
            <a:xfrm>
              <a:off x="4799226" y="2716500"/>
              <a:ext cx="521796" cy="477400"/>
            </a:xfrm>
            <a:custGeom>
              <a:avLst/>
              <a:gdLst/>
              <a:ahLst/>
              <a:cxnLst/>
              <a:rect l="l" t="t" r="r" b="b"/>
              <a:pathLst>
                <a:path w="3667" h="3355" extrusionOk="0">
                  <a:moveTo>
                    <a:pt x="3358" y="1"/>
                  </a:moveTo>
                  <a:lnTo>
                    <a:pt x="0" y="3355"/>
                  </a:lnTo>
                  <a:lnTo>
                    <a:pt x="311"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8"/>
            <p:cNvSpPr/>
            <p:nvPr/>
          </p:nvSpPr>
          <p:spPr>
            <a:xfrm>
              <a:off x="4963008" y="2716500"/>
              <a:ext cx="521938" cy="477400"/>
            </a:xfrm>
            <a:custGeom>
              <a:avLst/>
              <a:gdLst/>
              <a:ahLst/>
              <a:cxnLst/>
              <a:rect l="l" t="t" r="r" b="b"/>
              <a:pathLst>
                <a:path w="3668" h="3355" extrusionOk="0">
                  <a:moveTo>
                    <a:pt x="3358"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8"/>
            <p:cNvSpPr/>
            <p:nvPr/>
          </p:nvSpPr>
          <p:spPr>
            <a:xfrm>
              <a:off x="5126932" y="2716500"/>
              <a:ext cx="521796" cy="477400"/>
            </a:xfrm>
            <a:custGeom>
              <a:avLst/>
              <a:gdLst/>
              <a:ahLst/>
              <a:cxnLst/>
              <a:rect l="l" t="t" r="r" b="b"/>
              <a:pathLst>
                <a:path w="3667" h="3355" extrusionOk="0">
                  <a:moveTo>
                    <a:pt x="3355" y="1"/>
                  </a:moveTo>
                  <a:lnTo>
                    <a:pt x="1" y="3355"/>
                  </a:lnTo>
                  <a:lnTo>
                    <a:pt x="309"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8"/>
            <p:cNvSpPr/>
            <p:nvPr/>
          </p:nvSpPr>
          <p:spPr>
            <a:xfrm>
              <a:off x="5290429" y="2716500"/>
              <a:ext cx="522223" cy="477400"/>
            </a:xfrm>
            <a:custGeom>
              <a:avLst/>
              <a:gdLst/>
              <a:ahLst/>
              <a:cxnLst/>
              <a:rect l="l" t="t" r="r" b="b"/>
              <a:pathLst>
                <a:path w="3670" h="3355" extrusionOk="0">
                  <a:moveTo>
                    <a:pt x="3358" y="1"/>
                  </a:moveTo>
                  <a:lnTo>
                    <a:pt x="0" y="3355"/>
                  </a:lnTo>
                  <a:lnTo>
                    <a:pt x="312"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8"/>
            <p:cNvSpPr/>
            <p:nvPr/>
          </p:nvSpPr>
          <p:spPr>
            <a:xfrm>
              <a:off x="5454353"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8"/>
            <p:cNvSpPr/>
            <p:nvPr/>
          </p:nvSpPr>
          <p:spPr>
            <a:xfrm>
              <a:off x="5618277"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8"/>
            <p:cNvSpPr/>
            <p:nvPr/>
          </p:nvSpPr>
          <p:spPr>
            <a:xfrm>
              <a:off x="578220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8"/>
            <p:cNvSpPr/>
            <p:nvPr/>
          </p:nvSpPr>
          <p:spPr>
            <a:xfrm>
              <a:off x="5945982" y="2716500"/>
              <a:ext cx="521796" cy="477400"/>
            </a:xfrm>
            <a:custGeom>
              <a:avLst/>
              <a:gdLst/>
              <a:ahLst/>
              <a:cxnLst/>
              <a:rect l="l" t="t" r="r" b="b"/>
              <a:pathLst>
                <a:path w="3667" h="3355" extrusionOk="0">
                  <a:moveTo>
                    <a:pt x="3355" y="1"/>
                  </a:moveTo>
                  <a:lnTo>
                    <a:pt x="1" y="3355"/>
                  </a:lnTo>
                  <a:lnTo>
                    <a:pt x="309"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8"/>
            <p:cNvSpPr/>
            <p:nvPr/>
          </p:nvSpPr>
          <p:spPr>
            <a:xfrm>
              <a:off x="6109479"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8"/>
            <p:cNvSpPr/>
            <p:nvPr/>
          </p:nvSpPr>
          <p:spPr>
            <a:xfrm>
              <a:off x="6273403"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8"/>
            <p:cNvSpPr/>
            <p:nvPr/>
          </p:nvSpPr>
          <p:spPr>
            <a:xfrm>
              <a:off x="6437327"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8"/>
            <p:cNvSpPr/>
            <p:nvPr/>
          </p:nvSpPr>
          <p:spPr>
            <a:xfrm>
              <a:off x="660125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8"/>
            <p:cNvSpPr/>
            <p:nvPr/>
          </p:nvSpPr>
          <p:spPr>
            <a:xfrm>
              <a:off x="6764463" y="2716500"/>
              <a:ext cx="522365" cy="477400"/>
            </a:xfrm>
            <a:custGeom>
              <a:avLst/>
              <a:gdLst/>
              <a:ahLst/>
              <a:cxnLst/>
              <a:rect l="l" t="t" r="r" b="b"/>
              <a:pathLst>
                <a:path w="3671" h="3355" extrusionOk="0">
                  <a:moveTo>
                    <a:pt x="3359" y="1"/>
                  </a:moveTo>
                  <a:lnTo>
                    <a:pt x="1" y="3355"/>
                  </a:lnTo>
                  <a:lnTo>
                    <a:pt x="313"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8"/>
            <p:cNvSpPr/>
            <p:nvPr/>
          </p:nvSpPr>
          <p:spPr>
            <a:xfrm>
              <a:off x="6928387" y="2716500"/>
              <a:ext cx="521796" cy="477400"/>
            </a:xfrm>
            <a:custGeom>
              <a:avLst/>
              <a:gdLst/>
              <a:ahLst/>
              <a:cxnLst/>
              <a:rect l="l" t="t" r="r" b="b"/>
              <a:pathLst>
                <a:path w="3667" h="3355" extrusionOk="0">
                  <a:moveTo>
                    <a:pt x="3359" y="1"/>
                  </a:moveTo>
                  <a:lnTo>
                    <a:pt x="1" y="3355"/>
                  </a:lnTo>
                  <a:lnTo>
                    <a:pt x="313"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8"/>
            <p:cNvSpPr/>
            <p:nvPr/>
          </p:nvSpPr>
          <p:spPr>
            <a:xfrm>
              <a:off x="7092311" y="2716500"/>
              <a:ext cx="491914" cy="477400"/>
            </a:xfrm>
            <a:custGeom>
              <a:avLst/>
              <a:gdLst/>
              <a:ahLst/>
              <a:cxnLst/>
              <a:rect l="l" t="t" r="r" b="b"/>
              <a:pathLst>
                <a:path w="3457" h="3355" extrusionOk="0">
                  <a:moveTo>
                    <a:pt x="3355" y="1"/>
                  </a:moveTo>
                  <a:lnTo>
                    <a:pt x="1" y="3355"/>
                  </a:lnTo>
                  <a:lnTo>
                    <a:pt x="309" y="3355"/>
                  </a:lnTo>
                  <a:lnTo>
                    <a:pt x="3456" y="210"/>
                  </a:lnTo>
                  <a:lnTo>
                    <a:pt x="345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8"/>
            <p:cNvSpPr/>
            <p:nvPr/>
          </p:nvSpPr>
          <p:spPr>
            <a:xfrm>
              <a:off x="7256235" y="2865910"/>
              <a:ext cx="327990" cy="327990"/>
            </a:xfrm>
            <a:custGeom>
              <a:avLst/>
              <a:gdLst/>
              <a:ahLst/>
              <a:cxnLst/>
              <a:rect l="l" t="t" r="r" b="b"/>
              <a:pathLst>
                <a:path w="2305" h="2305" extrusionOk="0">
                  <a:moveTo>
                    <a:pt x="2304" y="1"/>
                  </a:moveTo>
                  <a:lnTo>
                    <a:pt x="0" y="2305"/>
                  </a:lnTo>
                  <a:lnTo>
                    <a:pt x="309" y="2305"/>
                  </a:lnTo>
                  <a:lnTo>
                    <a:pt x="2304" y="312"/>
                  </a:lnTo>
                  <a:lnTo>
                    <a:pt x="230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8"/>
            <p:cNvSpPr/>
            <p:nvPr/>
          </p:nvSpPr>
          <p:spPr>
            <a:xfrm>
              <a:off x="7419590" y="3029834"/>
              <a:ext cx="164635" cy="164066"/>
            </a:xfrm>
            <a:custGeom>
              <a:avLst/>
              <a:gdLst/>
              <a:ahLst/>
              <a:cxnLst/>
              <a:rect l="l" t="t" r="r" b="b"/>
              <a:pathLst>
                <a:path w="1157" h="1153" extrusionOk="0">
                  <a:moveTo>
                    <a:pt x="1156" y="1"/>
                  </a:moveTo>
                  <a:lnTo>
                    <a:pt x="1" y="1153"/>
                  </a:lnTo>
                  <a:lnTo>
                    <a:pt x="313" y="1153"/>
                  </a:lnTo>
                  <a:lnTo>
                    <a:pt x="1156" y="312"/>
                  </a:lnTo>
                  <a:lnTo>
                    <a:pt x="115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8"/>
            <p:cNvSpPr/>
            <p:nvPr/>
          </p:nvSpPr>
          <p:spPr>
            <a:xfrm>
              <a:off x="7583514" y="3193758"/>
              <a:ext cx="711" cy="142"/>
            </a:xfrm>
            <a:custGeom>
              <a:avLst/>
              <a:gdLst/>
              <a:ahLst/>
              <a:cxnLst/>
              <a:rect l="l" t="t" r="r" b="b"/>
              <a:pathLst>
                <a:path w="5" h="1" extrusionOk="0">
                  <a:moveTo>
                    <a:pt x="4" y="1"/>
                  </a:moveTo>
                  <a:lnTo>
                    <a:pt x="1"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4" name="Google Shape;234;p18"/>
          <p:cNvSpPr txBox="1">
            <a:spLocks noGrp="1"/>
          </p:cNvSpPr>
          <p:nvPr>
            <p:ph type="ctrTitle"/>
          </p:nvPr>
        </p:nvSpPr>
        <p:spPr>
          <a:xfrm>
            <a:off x="590550" y="410777"/>
            <a:ext cx="2092800" cy="744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design 4">
  <p:cSld name="CUSTOM_8">
    <p:bg>
      <p:bgPr>
        <a:solidFill>
          <a:srgbClr val="F3F3F3"/>
        </a:solidFill>
        <a:effectLst/>
      </p:bgPr>
    </p:bg>
    <p:spTree>
      <p:nvGrpSpPr>
        <p:cNvPr id="1" name="Shape 235"/>
        <p:cNvGrpSpPr/>
        <p:nvPr/>
      </p:nvGrpSpPr>
      <p:grpSpPr>
        <a:xfrm>
          <a:off x="0" y="0"/>
          <a:ext cx="0" cy="0"/>
          <a:chOff x="0" y="0"/>
          <a:chExt cx="0" cy="0"/>
        </a:xfrm>
      </p:grpSpPr>
      <p:sp>
        <p:nvSpPr>
          <p:cNvPr id="236" name="Google Shape;236;p19"/>
          <p:cNvSpPr/>
          <p:nvPr/>
        </p:nvSpPr>
        <p:spPr>
          <a:xfrm rot="10800000" flipH="1">
            <a:off x="371475" y="313200"/>
            <a:ext cx="704700" cy="48303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37" name="Google Shape;237;p19"/>
          <p:cNvCxnSpPr/>
          <p:nvPr/>
        </p:nvCxnSpPr>
        <p:spPr>
          <a:xfrm>
            <a:off x="723900" y="1139950"/>
            <a:ext cx="0" cy="4000800"/>
          </a:xfrm>
          <a:prstGeom prst="straightConnector1">
            <a:avLst/>
          </a:prstGeom>
          <a:noFill/>
          <a:ln w="19050" cap="flat" cmpd="sng">
            <a:solidFill>
              <a:srgbClr val="434343"/>
            </a:solidFill>
            <a:prstDash val="solid"/>
            <a:round/>
            <a:headEnd type="none" w="sm" len="sm"/>
            <a:tailEnd type="none" w="sm" len="sm"/>
          </a:ln>
        </p:spPr>
      </p:cxnSp>
      <p:cxnSp>
        <p:nvCxnSpPr>
          <p:cNvPr id="238" name="Google Shape;238;p19"/>
          <p:cNvCxnSpPr/>
          <p:nvPr/>
        </p:nvCxnSpPr>
        <p:spPr>
          <a:xfrm>
            <a:off x="723900" y="0"/>
            <a:ext cx="0" cy="395400"/>
          </a:xfrm>
          <a:prstGeom prst="straightConnector1">
            <a:avLst/>
          </a:prstGeom>
          <a:noFill/>
          <a:ln w="19050" cap="flat" cmpd="sng">
            <a:solidFill>
              <a:srgbClr val="434343"/>
            </a:solidFill>
            <a:prstDash val="solid"/>
            <a:round/>
            <a:headEnd type="none" w="sm" len="sm"/>
            <a:tailEnd type="none" w="sm" len="sm"/>
          </a:ln>
        </p:spPr>
      </p:cxnSp>
      <p:grpSp>
        <p:nvGrpSpPr>
          <p:cNvPr id="239" name="Google Shape;239;p19"/>
          <p:cNvGrpSpPr/>
          <p:nvPr/>
        </p:nvGrpSpPr>
        <p:grpSpPr>
          <a:xfrm rot="-5400000">
            <a:off x="7385674" y="965896"/>
            <a:ext cx="2219245" cy="288063"/>
            <a:chOff x="3906325" y="2716500"/>
            <a:chExt cx="3677900" cy="477400"/>
          </a:xfrm>
        </p:grpSpPr>
        <p:sp>
          <p:nvSpPr>
            <p:cNvPr id="240" name="Google Shape;240;p19"/>
            <p:cNvSpPr/>
            <p:nvPr/>
          </p:nvSpPr>
          <p:spPr>
            <a:xfrm>
              <a:off x="3906325" y="2716500"/>
              <a:ext cx="268226" cy="267657"/>
            </a:xfrm>
            <a:custGeom>
              <a:avLst/>
              <a:gdLst/>
              <a:ahLst/>
              <a:cxnLst/>
              <a:rect l="l" t="t" r="r" b="b"/>
              <a:pathLst>
                <a:path w="1885" h="1881" extrusionOk="0">
                  <a:moveTo>
                    <a:pt x="1574" y="1"/>
                  </a:moveTo>
                  <a:lnTo>
                    <a:pt x="1" y="1572"/>
                  </a:lnTo>
                  <a:lnTo>
                    <a:pt x="1" y="1880"/>
                  </a:lnTo>
                  <a:lnTo>
                    <a:pt x="188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9"/>
            <p:cNvSpPr/>
            <p:nvPr/>
          </p:nvSpPr>
          <p:spPr>
            <a:xfrm>
              <a:off x="3906325" y="2716500"/>
              <a:ext cx="432150" cy="431581"/>
            </a:xfrm>
            <a:custGeom>
              <a:avLst/>
              <a:gdLst/>
              <a:ahLst/>
              <a:cxnLst/>
              <a:rect l="l" t="t" r="r" b="b"/>
              <a:pathLst>
                <a:path w="3037" h="3033" extrusionOk="0">
                  <a:moveTo>
                    <a:pt x="2725" y="1"/>
                  </a:moveTo>
                  <a:lnTo>
                    <a:pt x="1" y="2724"/>
                  </a:lnTo>
                  <a:lnTo>
                    <a:pt x="1" y="3032"/>
                  </a:lnTo>
                  <a:lnTo>
                    <a:pt x="303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9"/>
            <p:cNvSpPr/>
            <p:nvPr/>
          </p:nvSpPr>
          <p:spPr>
            <a:xfrm>
              <a:off x="3980034" y="2716500"/>
              <a:ext cx="522365" cy="477400"/>
            </a:xfrm>
            <a:custGeom>
              <a:avLst/>
              <a:gdLst/>
              <a:ahLst/>
              <a:cxnLst/>
              <a:rect l="l" t="t" r="r" b="b"/>
              <a:pathLst>
                <a:path w="3671" h="3355" extrusionOk="0">
                  <a:moveTo>
                    <a:pt x="3359" y="1"/>
                  </a:moveTo>
                  <a:lnTo>
                    <a:pt x="1" y="3355"/>
                  </a:lnTo>
                  <a:lnTo>
                    <a:pt x="312" y="3355"/>
                  </a:lnTo>
                  <a:lnTo>
                    <a:pt x="3671"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9"/>
            <p:cNvSpPr/>
            <p:nvPr/>
          </p:nvSpPr>
          <p:spPr>
            <a:xfrm>
              <a:off x="4143958" y="2716500"/>
              <a:ext cx="521938" cy="477400"/>
            </a:xfrm>
            <a:custGeom>
              <a:avLst/>
              <a:gdLst/>
              <a:ahLst/>
              <a:cxnLst/>
              <a:rect l="l" t="t" r="r" b="b"/>
              <a:pathLst>
                <a:path w="3668" h="3355" extrusionOk="0">
                  <a:moveTo>
                    <a:pt x="3359"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9"/>
            <p:cNvSpPr/>
            <p:nvPr/>
          </p:nvSpPr>
          <p:spPr>
            <a:xfrm>
              <a:off x="4307882" y="2716500"/>
              <a:ext cx="521796" cy="477400"/>
            </a:xfrm>
            <a:custGeom>
              <a:avLst/>
              <a:gdLst/>
              <a:ahLst/>
              <a:cxnLst/>
              <a:rect l="l" t="t" r="r" b="b"/>
              <a:pathLst>
                <a:path w="3667" h="3355" extrusionOk="0">
                  <a:moveTo>
                    <a:pt x="3355"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9"/>
            <p:cNvSpPr/>
            <p:nvPr/>
          </p:nvSpPr>
          <p:spPr>
            <a:xfrm>
              <a:off x="4471806" y="2716500"/>
              <a:ext cx="521796" cy="477400"/>
            </a:xfrm>
            <a:custGeom>
              <a:avLst/>
              <a:gdLst/>
              <a:ahLst/>
              <a:cxnLst/>
              <a:rect l="l" t="t" r="r" b="b"/>
              <a:pathLst>
                <a:path w="3667" h="3355" extrusionOk="0">
                  <a:moveTo>
                    <a:pt x="3355" y="1"/>
                  </a:moveTo>
                  <a:lnTo>
                    <a:pt x="1" y="3355"/>
                  </a:lnTo>
                  <a:lnTo>
                    <a:pt x="308"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9"/>
            <p:cNvSpPr/>
            <p:nvPr/>
          </p:nvSpPr>
          <p:spPr>
            <a:xfrm>
              <a:off x="4635303" y="2716500"/>
              <a:ext cx="522223" cy="477400"/>
            </a:xfrm>
            <a:custGeom>
              <a:avLst/>
              <a:gdLst/>
              <a:ahLst/>
              <a:cxnLst/>
              <a:rect l="l" t="t" r="r" b="b"/>
              <a:pathLst>
                <a:path w="3670" h="3355" extrusionOk="0">
                  <a:moveTo>
                    <a:pt x="3358" y="1"/>
                  </a:moveTo>
                  <a:lnTo>
                    <a:pt x="0" y="3355"/>
                  </a:lnTo>
                  <a:lnTo>
                    <a:pt x="311"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9"/>
            <p:cNvSpPr/>
            <p:nvPr/>
          </p:nvSpPr>
          <p:spPr>
            <a:xfrm>
              <a:off x="4799226" y="2716500"/>
              <a:ext cx="521796" cy="477400"/>
            </a:xfrm>
            <a:custGeom>
              <a:avLst/>
              <a:gdLst/>
              <a:ahLst/>
              <a:cxnLst/>
              <a:rect l="l" t="t" r="r" b="b"/>
              <a:pathLst>
                <a:path w="3667" h="3355" extrusionOk="0">
                  <a:moveTo>
                    <a:pt x="3358" y="1"/>
                  </a:moveTo>
                  <a:lnTo>
                    <a:pt x="0" y="3355"/>
                  </a:lnTo>
                  <a:lnTo>
                    <a:pt x="311"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9"/>
            <p:cNvSpPr/>
            <p:nvPr/>
          </p:nvSpPr>
          <p:spPr>
            <a:xfrm>
              <a:off x="4963008" y="2716500"/>
              <a:ext cx="521938" cy="477400"/>
            </a:xfrm>
            <a:custGeom>
              <a:avLst/>
              <a:gdLst/>
              <a:ahLst/>
              <a:cxnLst/>
              <a:rect l="l" t="t" r="r" b="b"/>
              <a:pathLst>
                <a:path w="3668" h="3355" extrusionOk="0">
                  <a:moveTo>
                    <a:pt x="3358"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9"/>
            <p:cNvSpPr/>
            <p:nvPr/>
          </p:nvSpPr>
          <p:spPr>
            <a:xfrm>
              <a:off x="5126932" y="2716500"/>
              <a:ext cx="521796" cy="477400"/>
            </a:xfrm>
            <a:custGeom>
              <a:avLst/>
              <a:gdLst/>
              <a:ahLst/>
              <a:cxnLst/>
              <a:rect l="l" t="t" r="r" b="b"/>
              <a:pathLst>
                <a:path w="3667" h="3355" extrusionOk="0">
                  <a:moveTo>
                    <a:pt x="3355" y="1"/>
                  </a:moveTo>
                  <a:lnTo>
                    <a:pt x="1" y="3355"/>
                  </a:lnTo>
                  <a:lnTo>
                    <a:pt x="309"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9"/>
            <p:cNvSpPr/>
            <p:nvPr/>
          </p:nvSpPr>
          <p:spPr>
            <a:xfrm>
              <a:off x="5290429" y="2716500"/>
              <a:ext cx="522223" cy="477400"/>
            </a:xfrm>
            <a:custGeom>
              <a:avLst/>
              <a:gdLst/>
              <a:ahLst/>
              <a:cxnLst/>
              <a:rect l="l" t="t" r="r" b="b"/>
              <a:pathLst>
                <a:path w="3670" h="3355" extrusionOk="0">
                  <a:moveTo>
                    <a:pt x="3358" y="1"/>
                  </a:moveTo>
                  <a:lnTo>
                    <a:pt x="0" y="3355"/>
                  </a:lnTo>
                  <a:lnTo>
                    <a:pt x="312"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9"/>
            <p:cNvSpPr/>
            <p:nvPr/>
          </p:nvSpPr>
          <p:spPr>
            <a:xfrm>
              <a:off x="5454353"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9"/>
            <p:cNvSpPr/>
            <p:nvPr/>
          </p:nvSpPr>
          <p:spPr>
            <a:xfrm>
              <a:off x="5618277"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9"/>
            <p:cNvSpPr/>
            <p:nvPr/>
          </p:nvSpPr>
          <p:spPr>
            <a:xfrm>
              <a:off x="578220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9"/>
            <p:cNvSpPr/>
            <p:nvPr/>
          </p:nvSpPr>
          <p:spPr>
            <a:xfrm>
              <a:off x="5945982" y="2716500"/>
              <a:ext cx="521796" cy="477400"/>
            </a:xfrm>
            <a:custGeom>
              <a:avLst/>
              <a:gdLst/>
              <a:ahLst/>
              <a:cxnLst/>
              <a:rect l="l" t="t" r="r" b="b"/>
              <a:pathLst>
                <a:path w="3667" h="3355" extrusionOk="0">
                  <a:moveTo>
                    <a:pt x="3355" y="1"/>
                  </a:moveTo>
                  <a:lnTo>
                    <a:pt x="1" y="3355"/>
                  </a:lnTo>
                  <a:lnTo>
                    <a:pt x="309"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9"/>
            <p:cNvSpPr/>
            <p:nvPr/>
          </p:nvSpPr>
          <p:spPr>
            <a:xfrm>
              <a:off x="6109479"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9"/>
            <p:cNvSpPr/>
            <p:nvPr/>
          </p:nvSpPr>
          <p:spPr>
            <a:xfrm>
              <a:off x="6273403"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9"/>
            <p:cNvSpPr/>
            <p:nvPr/>
          </p:nvSpPr>
          <p:spPr>
            <a:xfrm>
              <a:off x="6437327"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9"/>
            <p:cNvSpPr/>
            <p:nvPr/>
          </p:nvSpPr>
          <p:spPr>
            <a:xfrm>
              <a:off x="660125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9"/>
            <p:cNvSpPr/>
            <p:nvPr/>
          </p:nvSpPr>
          <p:spPr>
            <a:xfrm>
              <a:off x="6764463" y="2716500"/>
              <a:ext cx="522365" cy="477400"/>
            </a:xfrm>
            <a:custGeom>
              <a:avLst/>
              <a:gdLst/>
              <a:ahLst/>
              <a:cxnLst/>
              <a:rect l="l" t="t" r="r" b="b"/>
              <a:pathLst>
                <a:path w="3671" h="3355" extrusionOk="0">
                  <a:moveTo>
                    <a:pt x="3359" y="1"/>
                  </a:moveTo>
                  <a:lnTo>
                    <a:pt x="1" y="3355"/>
                  </a:lnTo>
                  <a:lnTo>
                    <a:pt x="313"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9"/>
            <p:cNvSpPr/>
            <p:nvPr/>
          </p:nvSpPr>
          <p:spPr>
            <a:xfrm>
              <a:off x="6928387" y="2716500"/>
              <a:ext cx="521796" cy="477400"/>
            </a:xfrm>
            <a:custGeom>
              <a:avLst/>
              <a:gdLst/>
              <a:ahLst/>
              <a:cxnLst/>
              <a:rect l="l" t="t" r="r" b="b"/>
              <a:pathLst>
                <a:path w="3667" h="3355" extrusionOk="0">
                  <a:moveTo>
                    <a:pt x="3359" y="1"/>
                  </a:moveTo>
                  <a:lnTo>
                    <a:pt x="1" y="3355"/>
                  </a:lnTo>
                  <a:lnTo>
                    <a:pt x="313"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9"/>
            <p:cNvSpPr/>
            <p:nvPr/>
          </p:nvSpPr>
          <p:spPr>
            <a:xfrm>
              <a:off x="7092311" y="2716500"/>
              <a:ext cx="491914" cy="477400"/>
            </a:xfrm>
            <a:custGeom>
              <a:avLst/>
              <a:gdLst/>
              <a:ahLst/>
              <a:cxnLst/>
              <a:rect l="l" t="t" r="r" b="b"/>
              <a:pathLst>
                <a:path w="3457" h="3355" extrusionOk="0">
                  <a:moveTo>
                    <a:pt x="3355" y="1"/>
                  </a:moveTo>
                  <a:lnTo>
                    <a:pt x="1" y="3355"/>
                  </a:lnTo>
                  <a:lnTo>
                    <a:pt x="309" y="3355"/>
                  </a:lnTo>
                  <a:lnTo>
                    <a:pt x="3456" y="210"/>
                  </a:lnTo>
                  <a:lnTo>
                    <a:pt x="345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9"/>
            <p:cNvSpPr/>
            <p:nvPr/>
          </p:nvSpPr>
          <p:spPr>
            <a:xfrm>
              <a:off x="7256235" y="2865910"/>
              <a:ext cx="327990" cy="327990"/>
            </a:xfrm>
            <a:custGeom>
              <a:avLst/>
              <a:gdLst/>
              <a:ahLst/>
              <a:cxnLst/>
              <a:rect l="l" t="t" r="r" b="b"/>
              <a:pathLst>
                <a:path w="2305" h="2305" extrusionOk="0">
                  <a:moveTo>
                    <a:pt x="2304" y="1"/>
                  </a:moveTo>
                  <a:lnTo>
                    <a:pt x="0" y="2305"/>
                  </a:lnTo>
                  <a:lnTo>
                    <a:pt x="309" y="2305"/>
                  </a:lnTo>
                  <a:lnTo>
                    <a:pt x="2304" y="312"/>
                  </a:lnTo>
                  <a:lnTo>
                    <a:pt x="230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9"/>
            <p:cNvSpPr/>
            <p:nvPr/>
          </p:nvSpPr>
          <p:spPr>
            <a:xfrm>
              <a:off x="7419590" y="3029834"/>
              <a:ext cx="164635" cy="164066"/>
            </a:xfrm>
            <a:custGeom>
              <a:avLst/>
              <a:gdLst/>
              <a:ahLst/>
              <a:cxnLst/>
              <a:rect l="l" t="t" r="r" b="b"/>
              <a:pathLst>
                <a:path w="1157" h="1153" extrusionOk="0">
                  <a:moveTo>
                    <a:pt x="1156" y="1"/>
                  </a:moveTo>
                  <a:lnTo>
                    <a:pt x="1" y="1153"/>
                  </a:lnTo>
                  <a:lnTo>
                    <a:pt x="313" y="1153"/>
                  </a:lnTo>
                  <a:lnTo>
                    <a:pt x="1156" y="312"/>
                  </a:lnTo>
                  <a:lnTo>
                    <a:pt x="115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9"/>
            <p:cNvSpPr/>
            <p:nvPr/>
          </p:nvSpPr>
          <p:spPr>
            <a:xfrm>
              <a:off x="7583514" y="3193758"/>
              <a:ext cx="711" cy="142"/>
            </a:xfrm>
            <a:custGeom>
              <a:avLst/>
              <a:gdLst/>
              <a:ahLst/>
              <a:cxnLst/>
              <a:rect l="l" t="t" r="r" b="b"/>
              <a:pathLst>
                <a:path w="5" h="1" extrusionOk="0">
                  <a:moveTo>
                    <a:pt x="4" y="1"/>
                  </a:moveTo>
                  <a:lnTo>
                    <a:pt x="1"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5" name="Google Shape;265;p19"/>
          <p:cNvSpPr txBox="1">
            <a:spLocks noGrp="1"/>
          </p:cNvSpPr>
          <p:nvPr>
            <p:ph type="body" idx="1"/>
          </p:nvPr>
        </p:nvSpPr>
        <p:spPr>
          <a:xfrm>
            <a:off x="1366500" y="2134800"/>
            <a:ext cx="5308200" cy="14760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a:lvl1pPr>
            <a:lvl2pPr marL="914400" lvl="1" indent="-304800" algn="l">
              <a:lnSpc>
                <a:spcPct val="115000"/>
              </a:lnSpc>
              <a:spcBef>
                <a:spcPts val="1600"/>
              </a:spcBef>
              <a:spcAft>
                <a:spcPts val="0"/>
              </a:spcAft>
              <a:buSzPts val="1200"/>
              <a:buChar char="○"/>
              <a:defRPr/>
            </a:lvl2pPr>
            <a:lvl3pPr marL="1371600" lvl="2" indent="-304800" algn="l">
              <a:lnSpc>
                <a:spcPct val="115000"/>
              </a:lnSpc>
              <a:spcBef>
                <a:spcPts val="1600"/>
              </a:spcBef>
              <a:spcAft>
                <a:spcPts val="0"/>
              </a:spcAft>
              <a:buSzPts val="1200"/>
              <a:buChar char="■"/>
              <a:defRPr/>
            </a:lvl3pPr>
            <a:lvl4pPr marL="1828800" lvl="3" indent="-304800" algn="l">
              <a:lnSpc>
                <a:spcPct val="115000"/>
              </a:lnSpc>
              <a:spcBef>
                <a:spcPts val="1600"/>
              </a:spcBef>
              <a:spcAft>
                <a:spcPts val="0"/>
              </a:spcAft>
              <a:buSzPts val="1200"/>
              <a:buChar char="●"/>
              <a:defRPr/>
            </a:lvl4pPr>
            <a:lvl5pPr marL="2286000" lvl="4" indent="-304800" algn="l">
              <a:lnSpc>
                <a:spcPct val="115000"/>
              </a:lnSpc>
              <a:spcBef>
                <a:spcPts val="1600"/>
              </a:spcBef>
              <a:spcAft>
                <a:spcPts val="0"/>
              </a:spcAft>
              <a:buSzPts val="1200"/>
              <a:buChar char="○"/>
              <a:defRPr/>
            </a:lvl5pPr>
            <a:lvl6pPr marL="2743200" lvl="5" indent="-304800" algn="l">
              <a:lnSpc>
                <a:spcPct val="115000"/>
              </a:lnSpc>
              <a:spcBef>
                <a:spcPts val="1600"/>
              </a:spcBef>
              <a:spcAft>
                <a:spcPts val="0"/>
              </a:spcAft>
              <a:buSzPts val="1200"/>
              <a:buChar char="■"/>
              <a:defRPr/>
            </a:lvl6pPr>
            <a:lvl7pPr marL="3200400" lvl="6" indent="-304800" algn="l">
              <a:lnSpc>
                <a:spcPct val="115000"/>
              </a:lnSpc>
              <a:spcBef>
                <a:spcPts val="1600"/>
              </a:spcBef>
              <a:spcAft>
                <a:spcPts val="0"/>
              </a:spcAft>
              <a:buSzPts val="1200"/>
              <a:buChar char="●"/>
              <a:defRPr/>
            </a:lvl7pPr>
            <a:lvl8pPr marL="3657600" lvl="7" indent="-304800" algn="l">
              <a:lnSpc>
                <a:spcPct val="115000"/>
              </a:lnSpc>
              <a:spcBef>
                <a:spcPts val="1600"/>
              </a:spcBef>
              <a:spcAft>
                <a:spcPts val="0"/>
              </a:spcAft>
              <a:buSzPts val="1200"/>
              <a:buChar char="○"/>
              <a:defRPr/>
            </a:lvl8pPr>
            <a:lvl9pPr marL="4114800" lvl="8" indent="-304800" algn="l">
              <a:lnSpc>
                <a:spcPct val="115000"/>
              </a:lnSpc>
              <a:spcBef>
                <a:spcPts val="1600"/>
              </a:spcBef>
              <a:spcAft>
                <a:spcPts val="1600"/>
              </a:spcAft>
              <a:buSzPts val="1200"/>
              <a:buChar char="■"/>
              <a:defRPr/>
            </a:lvl9pPr>
          </a:lstStyle>
          <a:p>
            <a:endParaRPr/>
          </a:p>
        </p:txBody>
      </p:sp>
      <p:sp>
        <p:nvSpPr>
          <p:cNvPr id="266" name="Google Shape;266;p19"/>
          <p:cNvSpPr/>
          <p:nvPr/>
        </p:nvSpPr>
        <p:spPr>
          <a:xfrm>
            <a:off x="1514575" y="1599150"/>
            <a:ext cx="6465000" cy="3544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9"/>
          <p:cNvSpPr txBox="1">
            <a:spLocks noGrp="1"/>
          </p:cNvSpPr>
          <p:nvPr>
            <p:ph type="ctrTitle"/>
          </p:nvPr>
        </p:nvSpPr>
        <p:spPr>
          <a:xfrm>
            <a:off x="590550" y="410777"/>
            <a:ext cx="2092800" cy="744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slide">
  <p:cSld name="BLANK_1">
    <p:bg>
      <p:bgPr>
        <a:solidFill>
          <a:srgbClr val="F3F3F3"/>
        </a:solidFill>
        <a:effectLst/>
      </p:bgPr>
    </p:bg>
    <p:spTree>
      <p:nvGrpSpPr>
        <p:cNvPr id="1" name="Shape 26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800"/>
              <a:buFont typeface="Fjalla One"/>
              <a:buNone/>
              <a:defRPr sz="2800" b="0" i="0" u="none" strike="noStrike" cap="none">
                <a:solidFill>
                  <a:srgbClr val="434343"/>
                </a:solidFill>
                <a:latin typeface="Fjalla One"/>
                <a:ea typeface="Fjalla One"/>
                <a:cs typeface="Fjalla One"/>
                <a:sym typeface="Fjalla One"/>
              </a:defRPr>
            </a:lvl1pPr>
            <a:lvl2pPr marR="0" lvl="1" algn="l" rtl="0">
              <a:lnSpc>
                <a:spcPct val="100000"/>
              </a:lnSpc>
              <a:spcBef>
                <a:spcPts val="0"/>
              </a:spcBef>
              <a:spcAft>
                <a:spcPts val="0"/>
              </a:spcAft>
              <a:buClr>
                <a:srgbClr val="434343"/>
              </a:buClr>
              <a:buSzPts val="2800"/>
              <a:buFont typeface="Fjalla One"/>
              <a:buNone/>
              <a:defRPr sz="2800" b="0" i="0" u="none" strike="noStrike" cap="none">
                <a:solidFill>
                  <a:srgbClr val="434343"/>
                </a:solidFill>
                <a:latin typeface="Fjalla One"/>
                <a:ea typeface="Fjalla One"/>
                <a:cs typeface="Fjalla One"/>
                <a:sym typeface="Fjalla One"/>
              </a:defRPr>
            </a:lvl2pPr>
            <a:lvl3pPr marR="0" lvl="2" algn="l" rtl="0">
              <a:lnSpc>
                <a:spcPct val="100000"/>
              </a:lnSpc>
              <a:spcBef>
                <a:spcPts val="0"/>
              </a:spcBef>
              <a:spcAft>
                <a:spcPts val="0"/>
              </a:spcAft>
              <a:buClr>
                <a:srgbClr val="434343"/>
              </a:buClr>
              <a:buSzPts val="2800"/>
              <a:buFont typeface="Fjalla One"/>
              <a:buNone/>
              <a:defRPr sz="2800" b="0" i="0" u="none" strike="noStrike" cap="none">
                <a:solidFill>
                  <a:srgbClr val="434343"/>
                </a:solidFill>
                <a:latin typeface="Fjalla One"/>
                <a:ea typeface="Fjalla One"/>
                <a:cs typeface="Fjalla One"/>
                <a:sym typeface="Fjalla One"/>
              </a:defRPr>
            </a:lvl3pPr>
            <a:lvl4pPr marR="0" lvl="3" algn="l" rtl="0">
              <a:lnSpc>
                <a:spcPct val="100000"/>
              </a:lnSpc>
              <a:spcBef>
                <a:spcPts val="0"/>
              </a:spcBef>
              <a:spcAft>
                <a:spcPts val="0"/>
              </a:spcAft>
              <a:buClr>
                <a:srgbClr val="434343"/>
              </a:buClr>
              <a:buSzPts val="2800"/>
              <a:buFont typeface="Fjalla One"/>
              <a:buNone/>
              <a:defRPr sz="2800" b="0" i="0" u="none" strike="noStrike" cap="none">
                <a:solidFill>
                  <a:srgbClr val="434343"/>
                </a:solidFill>
                <a:latin typeface="Fjalla One"/>
                <a:ea typeface="Fjalla One"/>
                <a:cs typeface="Fjalla One"/>
                <a:sym typeface="Fjalla One"/>
              </a:defRPr>
            </a:lvl4pPr>
            <a:lvl5pPr marR="0" lvl="4" algn="l" rtl="0">
              <a:lnSpc>
                <a:spcPct val="100000"/>
              </a:lnSpc>
              <a:spcBef>
                <a:spcPts val="0"/>
              </a:spcBef>
              <a:spcAft>
                <a:spcPts val="0"/>
              </a:spcAft>
              <a:buClr>
                <a:srgbClr val="434343"/>
              </a:buClr>
              <a:buSzPts val="2800"/>
              <a:buFont typeface="Fjalla One"/>
              <a:buNone/>
              <a:defRPr sz="2800" b="0" i="0" u="none" strike="noStrike" cap="none">
                <a:solidFill>
                  <a:srgbClr val="434343"/>
                </a:solidFill>
                <a:latin typeface="Fjalla One"/>
                <a:ea typeface="Fjalla One"/>
                <a:cs typeface="Fjalla One"/>
                <a:sym typeface="Fjalla One"/>
              </a:defRPr>
            </a:lvl5pPr>
            <a:lvl6pPr marR="0" lvl="5" algn="l" rtl="0">
              <a:lnSpc>
                <a:spcPct val="100000"/>
              </a:lnSpc>
              <a:spcBef>
                <a:spcPts val="0"/>
              </a:spcBef>
              <a:spcAft>
                <a:spcPts val="0"/>
              </a:spcAft>
              <a:buClr>
                <a:srgbClr val="434343"/>
              </a:buClr>
              <a:buSzPts val="2800"/>
              <a:buFont typeface="Fjalla One"/>
              <a:buNone/>
              <a:defRPr sz="2800" b="0" i="0" u="none" strike="noStrike" cap="none">
                <a:solidFill>
                  <a:srgbClr val="434343"/>
                </a:solidFill>
                <a:latin typeface="Fjalla One"/>
                <a:ea typeface="Fjalla One"/>
                <a:cs typeface="Fjalla One"/>
                <a:sym typeface="Fjalla One"/>
              </a:defRPr>
            </a:lvl6pPr>
            <a:lvl7pPr marR="0" lvl="6" algn="l" rtl="0">
              <a:lnSpc>
                <a:spcPct val="100000"/>
              </a:lnSpc>
              <a:spcBef>
                <a:spcPts val="0"/>
              </a:spcBef>
              <a:spcAft>
                <a:spcPts val="0"/>
              </a:spcAft>
              <a:buClr>
                <a:srgbClr val="434343"/>
              </a:buClr>
              <a:buSzPts val="2800"/>
              <a:buFont typeface="Fjalla One"/>
              <a:buNone/>
              <a:defRPr sz="2800" b="0" i="0" u="none" strike="noStrike" cap="none">
                <a:solidFill>
                  <a:srgbClr val="434343"/>
                </a:solidFill>
                <a:latin typeface="Fjalla One"/>
                <a:ea typeface="Fjalla One"/>
                <a:cs typeface="Fjalla One"/>
                <a:sym typeface="Fjalla One"/>
              </a:defRPr>
            </a:lvl7pPr>
            <a:lvl8pPr marR="0" lvl="7" algn="l" rtl="0">
              <a:lnSpc>
                <a:spcPct val="100000"/>
              </a:lnSpc>
              <a:spcBef>
                <a:spcPts val="0"/>
              </a:spcBef>
              <a:spcAft>
                <a:spcPts val="0"/>
              </a:spcAft>
              <a:buClr>
                <a:srgbClr val="434343"/>
              </a:buClr>
              <a:buSzPts val="2800"/>
              <a:buFont typeface="Fjalla One"/>
              <a:buNone/>
              <a:defRPr sz="2800" b="0" i="0" u="none" strike="noStrike" cap="none">
                <a:solidFill>
                  <a:srgbClr val="434343"/>
                </a:solidFill>
                <a:latin typeface="Fjalla One"/>
                <a:ea typeface="Fjalla One"/>
                <a:cs typeface="Fjalla One"/>
                <a:sym typeface="Fjalla One"/>
              </a:defRPr>
            </a:lvl8pPr>
            <a:lvl9pPr marR="0" lvl="8" algn="l" rtl="0">
              <a:lnSpc>
                <a:spcPct val="100000"/>
              </a:lnSpc>
              <a:spcBef>
                <a:spcPts val="0"/>
              </a:spcBef>
              <a:spcAft>
                <a:spcPts val="0"/>
              </a:spcAft>
              <a:buClr>
                <a:srgbClr val="434343"/>
              </a:buClr>
              <a:buSzPts val="2800"/>
              <a:buFont typeface="Fjalla One"/>
              <a:buNone/>
              <a:defRPr sz="2800" b="0" i="0" u="none" strike="noStrike" cap="none">
                <a:solidFill>
                  <a:srgbClr val="434343"/>
                </a:solidFill>
                <a:latin typeface="Fjalla One"/>
                <a:ea typeface="Fjalla One"/>
                <a:cs typeface="Fjalla One"/>
                <a:sym typeface="Fjalla One"/>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434343"/>
              </a:buClr>
              <a:buSzPts val="1200"/>
              <a:buFont typeface="Inconsolata"/>
              <a:buChar char="●"/>
              <a:defRPr sz="1200" b="0" i="0" u="none" strike="noStrike" cap="none">
                <a:solidFill>
                  <a:srgbClr val="434343"/>
                </a:solidFill>
                <a:latin typeface="Inconsolata"/>
                <a:ea typeface="Inconsolata"/>
                <a:cs typeface="Inconsolata"/>
                <a:sym typeface="Inconsolata"/>
              </a:defRPr>
            </a:lvl1pPr>
            <a:lvl2pPr marL="914400" marR="0" lvl="1" indent="-304800" algn="l" rtl="0">
              <a:lnSpc>
                <a:spcPct val="115000"/>
              </a:lnSpc>
              <a:spcBef>
                <a:spcPts val="1600"/>
              </a:spcBef>
              <a:spcAft>
                <a:spcPts val="0"/>
              </a:spcAft>
              <a:buClr>
                <a:srgbClr val="434343"/>
              </a:buClr>
              <a:buSzPts val="1200"/>
              <a:buFont typeface="Inconsolata"/>
              <a:buChar char="○"/>
              <a:defRPr sz="1200" b="0" i="0" u="none" strike="noStrike" cap="none">
                <a:solidFill>
                  <a:srgbClr val="434343"/>
                </a:solidFill>
                <a:latin typeface="Inconsolata"/>
                <a:ea typeface="Inconsolata"/>
                <a:cs typeface="Inconsolata"/>
                <a:sym typeface="Inconsolata"/>
              </a:defRPr>
            </a:lvl2pPr>
            <a:lvl3pPr marL="1371600" marR="0" lvl="2" indent="-304800" algn="l" rtl="0">
              <a:lnSpc>
                <a:spcPct val="115000"/>
              </a:lnSpc>
              <a:spcBef>
                <a:spcPts val="1600"/>
              </a:spcBef>
              <a:spcAft>
                <a:spcPts val="0"/>
              </a:spcAft>
              <a:buClr>
                <a:srgbClr val="434343"/>
              </a:buClr>
              <a:buSzPts val="1200"/>
              <a:buFont typeface="Inconsolata"/>
              <a:buChar char="■"/>
              <a:defRPr sz="1200" b="0" i="0" u="none" strike="noStrike" cap="none">
                <a:solidFill>
                  <a:srgbClr val="434343"/>
                </a:solidFill>
                <a:latin typeface="Inconsolata"/>
                <a:ea typeface="Inconsolata"/>
                <a:cs typeface="Inconsolata"/>
                <a:sym typeface="Inconsolata"/>
              </a:defRPr>
            </a:lvl3pPr>
            <a:lvl4pPr marL="1828800" marR="0" lvl="3" indent="-304800" algn="l" rtl="0">
              <a:lnSpc>
                <a:spcPct val="115000"/>
              </a:lnSpc>
              <a:spcBef>
                <a:spcPts val="1600"/>
              </a:spcBef>
              <a:spcAft>
                <a:spcPts val="0"/>
              </a:spcAft>
              <a:buClr>
                <a:srgbClr val="434343"/>
              </a:buClr>
              <a:buSzPts val="1200"/>
              <a:buFont typeface="Inconsolata"/>
              <a:buChar char="●"/>
              <a:defRPr sz="1200" b="0" i="0" u="none" strike="noStrike" cap="none">
                <a:solidFill>
                  <a:srgbClr val="434343"/>
                </a:solidFill>
                <a:latin typeface="Inconsolata"/>
                <a:ea typeface="Inconsolata"/>
                <a:cs typeface="Inconsolata"/>
                <a:sym typeface="Inconsolata"/>
              </a:defRPr>
            </a:lvl4pPr>
            <a:lvl5pPr marL="2286000" marR="0" lvl="4" indent="-304800" algn="l" rtl="0">
              <a:lnSpc>
                <a:spcPct val="115000"/>
              </a:lnSpc>
              <a:spcBef>
                <a:spcPts val="1600"/>
              </a:spcBef>
              <a:spcAft>
                <a:spcPts val="0"/>
              </a:spcAft>
              <a:buClr>
                <a:srgbClr val="434343"/>
              </a:buClr>
              <a:buSzPts val="1200"/>
              <a:buFont typeface="Inconsolata"/>
              <a:buChar char="○"/>
              <a:defRPr sz="1200" b="0" i="0" u="none" strike="noStrike" cap="none">
                <a:solidFill>
                  <a:srgbClr val="434343"/>
                </a:solidFill>
                <a:latin typeface="Inconsolata"/>
                <a:ea typeface="Inconsolata"/>
                <a:cs typeface="Inconsolata"/>
                <a:sym typeface="Inconsolata"/>
              </a:defRPr>
            </a:lvl5pPr>
            <a:lvl6pPr marL="2743200" marR="0" lvl="5" indent="-304800" algn="l" rtl="0">
              <a:lnSpc>
                <a:spcPct val="115000"/>
              </a:lnSpc>
              <a:spcBef>
                <a:spcPts val="1600"/>
              </a:spcBef>
              <a:spcAft>
                <a:spcPts val="0"/>
              </a:spcAft>
              <a:buClr>
                <a:srgbClr val="434343"/>
              </a:buClr>
              <a:buSzPts val="1200"/>
              <a:buFont typeface="Inconsolata"/>
              <a:buChar char="■"/>
              <a:defRPr sz="1200" b="0" i="0" u="none" strike="noStrike" cap="none">
                <a:solidFill>
                  <a:srgbClr val="434343"/>
                </a:solidFill>
                <a:latin typeface="Inconsolata"/>
                <a:ea typeface="Inconsolata"/>
                <a:cs typeface="Inconsolata"/>
                <a:sym typeface="Inconsolata"/>
              </a:defRPr>
            </a:lvl6pPr>
            <a:lvl7pPr marL="3200400" marR="0" lvl="6" indent="-304800" algn="l" rtl="0">
              <a:lnSpc>
                <a:spcPct val="115000"/>
              </a:lnSpc>
              <a:spcBef>
                <a:spcPts val="1600"/>
              </a:spcBef>
              <a:spcAft>
                <a:spcPts val="0"/>
              </a:spcAft>
              <a:buClr>
                <a:srgbClr val="434343"/>
              </a:buClr>
              <a:buSzPts val="1200"/>
              <a:buFont typeface="Inconsolata"/>
              <a:buChar char="●"/>
              <a:defRPr sz="1200" b="0" i="0" u="none" strike="noStrike" cap="none">
                <a:solidFill>
                  <a:srgbClr val="434343"/>
                </a:solidFill>
                <a:latin typeface="Inconsolata"/>
                <a:ea typeface="Inconsolata"/>
                <a:cs typeface="Inconsolata"/>
                <a:sym typeface="Inconsolata"/>
              </a:defRPr>
            </a:lvl7pPr>
            <a:lvl8pPr marL="3657600" marR="0" lvl="7" indent="-304800" algn="l" rtl="0">
              <a:lnSpc>
                <a:spcPct val="115000"/>
              </a:lnSpc>
              <a:spcBef>
                <a:spcPts val="1600"/>
              </a:spcBef>
              <a:spcAft>
                <a:spcPts val="0"/>
              </a:spcAft>
              <a:buClr>
                <a:srgbClr val="434343"/>
              </a:buClr>
              <a:buSzPts val="1200"/>
              <a:buFont typeface="Inconsolata"/>
              <a:buChar char="○"/>
              <a:defRPr sz="1200" b="0" i="0" u="none" strike="noStrike" cap="none">
                <a:solidFill>
                  <a:srgbClr val="434343"/>
                </a:solidFill>
                <a:latin typeface="Inconsolata"/>
                <a:ea typeface="Inconsolata"/>
                <a:cs typeface="Inconsolata"/>
                <a:sym typeface="Inconsolata"/>
              </a:defRPr>
            </a:lvl8pPr>
            <a:lvl9pPr marL="4114800" marR="0" lvl="8" indent="-304800" algn="l" rtl="0">
              <a:lnSpc>
                <a:spcPct val="115000"/>
              </a:lnSpc>
              <a:spcBef>
                <a:spcPts val="1600"/>
              </a:spcBef>
              <a:spcAft>
                <a:spcPts val="1600"/>
              </a:spcAft>
              <a:buClr>
                <a:srgbClr val="434343"/>
              </a:buClr>
              <a:buSzPts val="1200"/>
              <a:buFont typeface="Inconsolata"/>
              <a:buChar char="■"/>
              <a:defRPr sz="1200" b="0" i="0" u="none" strike="noStrike" cap="none">
                <a:solidFill>
                  <a:srgbClr val="434343"/>
                </a:solidFill>
                <a:latin typeface="Inconsolata"/>
                <a:ea typeface="Inconsolata"/>
                <a:cs typeface="Inconsolata"/>
                <a:sym typeface="Inconsolata"/>
              </a:defRPr>
            </a:lvl9pPr>
          </a:lstStyle>
          <a:p>
            <a:endParaRPr/>
          </a:p>
        </p:txBody>
      </p:sp>
      <p:sp>
        <p:nvSpPr>
          <p:cNvPr id="53" name="Google Shape;53;p1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666666"/>
                </a:solidFill>
                <a:latin typeface="Roboto Slab"/>
                <a:ea typeface="Roboto Slab"/>
                <a:cs typeface="Roboto Slab"/>
                <a:sym typeface="Roboto Slab"/>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666666"/>
                </a:solidFill>
                <a:latin typeface="Roboto Slab"/>
                <a:ea typeface="Roboto Slab"/>
                <a:cs typeface="Roboto Slab"/>
                <a:sym typeface="Roboto Slab"/>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666666"/>
                </a:solidFill>
                <a:latin typeface="Roboto Slab"/>
                <a:ea typeface="Roboto Slab"/>
                <a:cs typeface="Roboto Slab"/>
                <a:sym typeface="Roboto Slab"/>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666666"/>
                </a:solidFill>
                <a:latin typeface="Roboto Slab"/>
                <a:ea typeface="Roboto Slab"/>
                <a:cs typeface="Roboto Slab"/>
                <a:sym typeface="Roboto Slab"/>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666666"/>
                </a:solidFill>
                <a:latin typeface="Roboto Slab"/>
                <a:ea typeface="Roboto Slab"/>
                <a:cs typeface="Roboto Slab"/>
                <a:sym typeface="Roboto Slab"/>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666666"/>
                </a:solidFill>
                <a:latin typeface="Roboto Slab"/>
                <a:ea typeface="Roboto Slab"/>
                <a:cs typeface="Roboto Slab"/>
                <a:sym typeface="Roboto Slab"/>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666666"/>
                </a:solidFill>
                <a:latin typeface="Roboto Slab"/>
                <a:ea typeface="Roboto Slab"/>
                <a:cs typeface="Roboto Slab"/>
                <a:sym typeface="Roboto Slab"/>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666666"/>
                </a:solidFill>
                <a:latin typeface="Roboto Slab"/>
                <a:ea typeface="Roboto Slab"/>
                <a:cs typeface="Roboto Slab"/>
                <a:sym typeface="Roboto Slab"/>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666666"/>
                </a:solidFill>
                <a:latin typeface="Roboto Slab"/>
                <a:ea typeface="Roboto Slab"/>
                <a:cs typeface="Roboto Slab"/>
                <a:sym typeface="Roboto Slab"/>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drive.google.com/file/d/1TBMlEpTH0ozCjW1WO-hduuV_zCbPPaJU/view" TargetMode="External"/><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1"/>
          <p:cNvSpPr txBox="1">
            <a:spLocks noGrp="1"/>
          </p:cNvSpPr>
          <p:nvPr>
            <p:ph type="ctrTitle"/>
          </p:nvPr>
        </p:nvSpPr>
        <p:spPr>
          <a:xfrm>
            <a:off x="571472" y="428610"/>
            <a:ext cx="3910012" cy="744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TAGORE INTERNATIONAL SCHOOL</a:t>
            </a:r>
            <a:endParaRPr/>
          </a:p>
        </p:txBody>
      </p:sp>
      <p:pic>
        <p:nvPicPr>
          <p:cNvPr id="274" name="Google Shape;274;p21"/>
          <p:cNvPicPr preferRelativeResize="0"/>
          <p:nvPr/>
        </p:nvPicPr>
        <p:blipFill rotWithShape="1">
          <a:blip r:embed="rId3">
            <a:alphaModFix/>
          </a:blip>
          <a:srcRect/>
          <a:stretch/>
        </p:blipFill>
        <p:spPr>
          <a:xfrm>
            <a:off x="2699792" y="2077216"/>
            <a:ext cx="3909090" cy="19481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0"/>
          <p:cNvSpPr txBox="1">
            <a:spLocks noGrp="1"/>
          </p:cNvSpPr>
          <p:nvPr>
            <p:ph type="ctrTitle"/>
          </p:nvPr>
        </p:nvSpPr>
        <p:spPr>
          <a:xfrm>
            <a:off x="590550" y="410777"/>
            <a:ext cx="2092800" cy="744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PRIVACY</a:t>
            </a:r>
            <a:endParaRPr/>
          </a:p>
        </p:txBody>
      </p:sp>
      <p:sp>
        <p:nvSpPr>
          <p:cNvPr id="381" name="Google Shape;381;p30"/>
          <p:cNvSpPr txBox="1"/>
          <p:nvPr/>
        </p:nvSpPr>
        <p:spPr>
          <a:xfrm>
            <a:off x="1691680" y="1709975"/>
            <a:ext cx="6025872" cy="1723549"/>
          </a:xfrm>
          <a:prstGeom prst="rect">
            <a:avLst/>
          </a:prstGeom>
          <a:noFill/>
          <a:ln>
            <a:noFill/>
          </a:ln>
        </p:spPr>
        <p:txBody>
          <a:bodyPr spcFirstLastPara="1" wrap="square" lIns="0" tIns="0" rIns="0" bIns="0" anchor="t" anchorCtr="0">
            <a:noAutofit/>
          </a:bodyPr>
          <a:lstStyle/>
          <a:p>
            <a:pPr marL="15240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lt1"/>
                </a:solidFill>
                <a:latin typeface="Barlow Semi Condensed"/>
                <a:ea typeface="Barlow Semi Condensed"/>
                <a:cs typeface="Barlow Semi Condensed"/>
                <a:sym typeface="Barlow Semi Condensed"/>
              </a:rPr>
              <a:t>HOW WE INTEND TO TACKLE PRIVACY ISSUES:</a:t>
            </a:r>
            <a:endParaRPr/>
          </a:p>
          <a:p>
            <a:pPr marL="15240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Barlow Semi Condensed"/>
              <a:ea typeface="Barlow Semi Condensed"/>
              <a:cs typeface="Barlow Semi Condensed"/>
              <a:sym typeface="Barlow Semi Condensed"/>
            </a:endParaRPr>
          </a:p>
          <a:p>
            <a:pPr marL="15240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Barlow Semi Condensed"/>
                <a:ea typeface="Barlow Semi Condensed"/>
                <a:cs typeface="Barlow Semi Condensed"/>
                <a:sym typeface="Barlow Semi Condensed"/>
              </a:rPr>
              <a:t>There will be no servers, yes that is correct. All the data will be shared within the traffic lights through ethernet and discarded as soon as the algorithm is terminated. </a:t>
            </a:r>
            <a:endParaRPr/>
          </a:p>
          <a:p>
            <a:pPr marL="15240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Barlow Semi Condensed"/>
              <a:ea typeface="Barlow Semi Condensed"/>
              <a:cs typeface="Barlow Semi Condensed"/>
              <a:sym typeface="Barlow Semi Condensed"/>
            </a:endParaRPr>
          </a:p>
          <a:p>
            <a:pPr marL="15240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Barlow Semi Condensed"/>
                <a:ea typeface="Barlow Semi Condensed"/>
                <a:cs typeface="Barlow Semi Condensed"/>
                <a:sym typeface="Barlow Semi Condensed"/>
              </a:rPr>
              <a:t>Our model can detect and label different objects like person, car, etc and to ensure greater privacy, with the help of OpenCV we can easily blur portions of sensitive data points before feeding the data into the model.</a:t>
            </a:r>
            <a:endParaRPr sz="1200" b="0" i="0" u="none" strike="noStrike" cap="none">
              <a:solidFill>
                <a:schemeClr val="lt1"/>
              </a:solidFill>
              <a:latin typeface="Barlow Semi Condensed"/>
              <a:ea typeface="Barlow Semi Condensed"/>
              <a:cs typeface="Barlow Semi Condensed"/>
              <a:sym typeface="Barlow Semi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1"/>
          <p:cNvSpPr txBox="1">
            <a:spLocks noGrp="1"/>
          </p:cNvSpPr>
          <p:nvPr>
            <p:ph type="ctrTitle"/>
          </p:nvPr>
        </p:nvSpPr>
        <p:spPr>
          <a:xfrm>
            <a:off x="590550" y="410777"/>
            <a:ext cx="2092800" cy="74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VIDEO SHOWCASE</a:t>
            </a:r>
            <a:endParaRPr/>
          </a:p>
        </p:txBody>
      </p:sp>
      <p:pic>
        <p:nvPicPr>
          <p:cNvPr id="387" name="Google Shape;387;p31" title="Team SKAAR,Adaptive Traffic Lights 1.mov">
            <a:hlinkClick r:id="rId3"/>
          </p:cNvPr>
          <p:cNvPicPr preferRelativeResize="0"/>
          <p:nvPr/>
        </p:nvPicPr>
        <p:blipFill>
          <a:blip r:embed="rId4">
            <a:alphaModFix/>
          </a:blip>
          <a:stretch>
            <a:fillRect/>
          </a:stretch>
        </p:blipFill>
        <p:spPr>
          <a:xfrm>
            <a:off x="1212725" y="1045327"/>
            <a:ext cx="6548131" cy="36833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2"/>
          <p:cNvSpPr txBox="1">
            <a:spLocks noGrp="1"/>
          </p:cNvSpPr>
          <p:nvPr>
            <p:ph type="ctrTitle"/>
          </p:nvPr>
        </p:nvSpPr>
        <p:spPr>
          <a:xfrm>
            <a:off x="590550" y="410777"/>
            <a:ext cx="2092800" cy="744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CONCLUSION</a:t>
            </a:r>
            <a:endParaRPr/>
          </a:p>
        </p:txBody>
      </p:sp>
      <p:sp>
        <p:nvSpPr>
          <p:cNvPr id="393" name="Google Shape;393;p32"/>
          <p:cNvSpPr txBox="1"/>
          <p:nvPr/>
        </p:nvSpPr>
        <p:spPr>
          <a:xfrm>
            <a:off x="1691680" y="1419622"/>
            <a:ext cx="6025872" cy="3102388"/>
          </a:xfrm>
          <a:prstGeom prst="rect">
            <a:avLst/>
          </a:prstGeom>
          <a:noFill/>
          <a:ln>
            <a:noFill/>
          </a:ln>
        </p:spPr>
        <p:txBody>
          <a:bodyPr spcFirstLastPara="1" wrap="square" lIns="0" tIns="0" rIns="0" bIns="0" anchor="t" anchorCtr="0">
            <a:noAutofit/>
          </a:bodyPr>
          <a:lstStyle/>
          <a:p>
            <a:pPr marL="0" marR="0" lvl="0" indent="0" algn="l" rtl="0">
              <a:lnSpc>
                <a:spcPct val="140014"/>
              </a:lnSpc>
              <a:spcBef>
                <a:spcPts val="0"/>
              </a:spcBef>
              <a:spcAft>
                <a:spcPts val="0"/>
              </a:spcAft>
              <a:buClr>
                <a:srgbClr val="000000"/>
              </a:buClr>
              <a:buSzPts val="1200"/>
              <a:buFont typeface="Arial"/>
              <a:buNone/>
            </a:pPr>
            <a:r>
              <a:rPr lang="en" sz="1200" b="0" i="0" u="none" strike="noStrike" cap="none">
                <a:solidFill>
                  <a:schemeClr val="lt1"/>
                </a:solidFill>
                <a:latin typeface="Barlow Semi Condensed"/>
                <a:ea typeface="Barlow Semi Condensed"/>
                <a:cs typeface="Barlow Semi Condensed"/>
                <a:sym typeface="Barlow Semi Condensed"/>
              </a:rPr>
              <a:t>Our model is infused with a </a:t>
            </a:r>
            <a:r>
              <a:rPr lang="en" sz="1200" b="1" i="0" u="none" strike="noStrike" cap="none">
                <a:solidFill>
                  <a:schemeClr val="lt1"/>
                </a:solidFill>
                <a:latin typeface="Barlow Semi Condensed"/>
                <a:ea typeface="Barlow Semi Condensed"/>
                <a:cs typeface="Barlow Semi Condensed"/>
                <a:sym typeface="Barlow Semi Condensed"/>
              </a:rPr>
              <a:t>special mode</a:t>
            </a:r>
            <a:r>
              <a:rPr lang="en" sz="1200" b="0" i="0" u="none" strike="noStrike" cap="none">
                <a:solidFill>
                  <a:schemeClr val="lt1"/>
                </a:solidFill>
                <a:latin typeface="Barlow Semi Condensed"/>
                <a:ea typeface="Barlow Semi Condensed"/>
                <a:cs typeface="Barlow Semi Condensed"/>
                <a:sym typeface="Barlow Semi Condensed"/>
              </a:rPr>
              <a:t> that creates a '</a:t>
            </a:r>
            <a:r>
              <a:rPr lang="en" sz="1200" b="1" i="0" u="none" strike="noStrike" cap="none">
                <a:solidFill>
                  <a:schemeClr val="lt1"/>
                </a:solidFill>
                <a:latin typeface="Barlow Semi Condensed"/>
                <a:ea typeface="Barlow Semi Condensed"/>
                <a:cs typeface="Barlow Semi Condensed"/>
                <a:sym typeface="Barlow Semi Condensed"/>
              </a:rPr>
              <a:t>green-corridor</a:t>
            </a:r>
            <a:r>
              <a:rPr lang="en" sz="1200" b="0" i="0" u="none" strike="noStrike" cap="none">
                <a:solidFill>
                  <a:schemeClr val="lt1"/>
                </a:solidFill>
                <a:latin typeface="Barlow Semi Condensed"/>
                <a:ea typeface="Barlow Semi Condensed"/>
                <a:cs typeface="Barlow Semi Condensed"/>
                <a:sym typeface="Barlow Semi Condensed"/>
              </a:rPr>
              <a:t>' for permitted </a:t>
            </a:r>
            <a:endParaRPr/>
          </a:p>
          <a:p>
            <a:pPr marL="0" marR="0" lvl="0" indent="0" algn="l" rtl="0">
              <a:lnSpc>
                <a:spcPct val="140014"/>
              </a:lnSpc>
              <a:spcBef>
                <a:spcPts val="0"/>
              </a:spcBef>
              <a:spcAft>
                <a:spcPts val="0"/>
              </a:spcAft>
              <a:buClr>
                <a:srgbClr val="000000"/>
              </a:buClr>
              <a:buSzPts val="1200"/>
              <a:buFont typeface="Arial"/>
              <a:buNone/>
            </a:pPr>
            <a:r>
              <a:rPr lang="en" sz="1200" b="0" i="0" u="none" strike="noStrike" cap="none">
                <a:solidFill>
                  <a:schemeClr val="lt1"/>
                </a:solidFill>
                <a:latin typeface="Barlow Semi Condensed"/>
                <a:ea typeface="Barlow Semi Condensed"/>
                <a:cs typeface="Barlow Semi Condensed"/>
                <a:sym typeface="Barlow Semi Condensed"/>
              </a:rPr>
              <a:t>vehicles  which can be enabled via app.</a:t>
            </a:r>
            <a:endParaRPr sz="1200" b="0" i="0" u="none" strike="noStrike" cap="none">
              <a:solidFill>
                <a:schemeClr val="lt1"/>
              </a:solidFill>
              <a:latin typeface="Barlow Semi Condensed"/>
              <a:ea typeface="Barlow Semi Condensed"/>
              <a:cs typeface="Barlow Semi Condensed"/>
              <a:sym typeface="Barlow Semi Condensed"/>
            </a:endParaRPr>
          </a:p>
          <a:p>
            <a:pPr marL="0" marR="0" lvl="0" indent="0" algn="l" rtl="0">
              <a:lnSpc>
                <a:spcPct val="140014"/>
              </a:lnSpc>
              <a:spcBef>
                <a:spcPts val="0"/>
              </a:spcBef>
              <a:spcAft>
                <a:spcPts val="0"/>
              </a:spcAft>
              <a:buClr>
                <a:srgbClr val="000000"/>
              </a:buClr>
              <a:buSzPts val="1200"/>
              <a:buFont typeface="Arial"/>
              <a:buNone/>
            </a:pPr>
            <a:endParaRPr sz="1200" b="0" i="0" u="none" strike="noStrike" cap="none">
              <a:solidFill>
                <a:schemeClr val="lt1"/>
              </a:solidFill>
              <a:latin typeface="Barlow Semi Condensed"/>
              <a:ea typeface="Barlow Semi Condensed"/>
              <a:cs typeface="Barlow Semi Condensed"/>
              <a:sym typeface="Barlow Semi Condensed"/>
            </a:endParaRPr>
          </a:p>
          <a:p>
            <a:pPr marL="0" marR="0" lvl="0" indent="0" algn="l" rtl="0">
              <a:lnSpc>
                <a:spcPct val="139964"/>
              </a:lnSpc>
              <a:spcBef>
                <a:spcPts val="0"/>
              </a:spcBef>
              <a:spcAft>
                <a:spcPts val="0"/>
              </a:spcAft>
              <a:buClr>
                <a:srgbClr val="000000"/>
              </a:buClr>
              <a:buSzPts val="1200"/>
              <a:buFont typeface="Arial"/>
              <a:buNone/>
            </a:pPr>
            <a:r>
              <a:rPr lang="en" sz="1200" b="0" i="0" u="none" strike="noStrike" cap="none">
                <a:solidFill>
                  <a:schemeClr val="lt1"/>
                </a:solidFill>
                <a:latin typeface="Barlow Semi Condensed"/>
                <a:ea typeface="Barlow Semi Condensed"/>
                <a:cs typeface="Barlow Semi Condensed"/>
                <a:sym typeface="Barlow Semi Condensed"/>
              </a:rPr>
              <a:t>We intend to run a </a:t>
            </a:r>
            <a:r>
              <a:rPr lang="en" sz="1200" b="1" i="0" u="none" strike="noStrike" cap="none">
                <a:solidFill>
                  <a:schemeClr val="lt1"/>
                </a:solidFill>
                <a:latin typeface="Barlow Semi Condensed"/>
                <a:ea typeface="Barlow Semi Condensed"/>
                <a:cs typeface="Barlow Semi Condensed"/>
                <a:sym typeface="Barlow Semi Condensed"/>
              </a:rPr>
              <a:t>prediction model</a:t>
            </a:r>
            <a:r>
              <a:rPr lang="en" sz="1200" b="0" i="0" u="none" strike="noStrike" cap="none">
                <a:solidFill>
                  <a:schemeClr val="lt1"/>
                </a:solidFill>
                <a:latin typeface="Barlow Semi Condensed"/>
                <a:ea typeface="Barlow Semi Condensed"/>
                <a:cs typeface="Barlow Semi Condensed"/>
                <a:sym typeface="Barlow Semi Condensed"/>
              </a:rPr>
              <a:t> so that we can predict the</a:t>
            </a:r>
            <a:endParaRPr sz="1200" b="0" i="0" u="none" strike="noStrike" cap="none">
              <a:solidFill>
                <a:schemeClr val="lt1"/>
              </a:solidFill>
              <a:latin typeface="Barlow Semi Condensed"/>
              <a:ea typeface="Barlow Semi Condensed"/>
              <a:cs typeface="Barlow Semi Condensed"/>
              <a:sym typeface="Barlow Semi Condensed"/>
            </a:endParaRPr>
          </a:p>
          <a:p>
            <a:pPr marL="0" marR="0" lvl="0" indent="0" algn="l" rtl="0">
              <a:lnSpc>
                <a:spcPct val="139964"/>
              </a:lnSpc>
              <a:spcBef>
                <a:spcPts val="0"/>
              </a:spcBef>
              <a:spcAft>
                <a:spcPts val="0"/>
              </a:spcAft>
              <a:buClr>
                <a:srgbClr val="000000"/>
              </a:buClr>
              <a:buSzPts val="1200"/>
              <a:buFont typeface="Arial"/>
              <a:buNone/>
            </a:pPr>
            <a:r>
              <a:rPr lang="en" sz="1200" b="0" i="0" u="none" strike="noStrike" cap="none">
                <a:solidFill>
                  <a:schemeClr val="lt1"/>
                </a:solidFill>
                <a:latin typeface="Barlow Semi Condensed"/>
                <a:ea typeface="Barlow Semi Condensed"/>
                <a:cs typeface="Barlow Semi Condensed"/>
                <a:sym typeface="Barlow Semi Condensed"/>
              </a:rPr>
              <a:t> future traffic conditions and make our system more efficient.</a:t>
            </a:r>
            <a:endParaRPr sz="1200" b="0" i="0" u="none" strike="noStrike" cap="none">
              <a:solidFill>
                <a:schemeClr val="lt1"/>
              </a:solidFill>
              <a:latin typeface="Barlow Semi Condensed"/>
              <a:ea typeface="Barlow Semi Condensed"/>
              <a:cs typeface="Barlow Semi Condensed"/>
              <a:sym typeface="Barlow Semi Condensed"/>
            </a:endParaRPr>
          </a:p>
          <a:p>
            <a:pPr marL="0" marR="0" lvl="0" indent="0" algn="l" rtl="0">
              <a:lnSpc>
                <a:spcPct val="139964"/>
              </a:lnSpc>
              <a:spcBef>
                <a:spcPts val="0"/>
              </a:spcBef>
              <a:spcAft>
                <a:spcPts val="0"/>
              </a:spcAft>
              <a:buClr>
                <a:srgbClr val="000000"/>
              </a:buClr>
              <a:buSzPts val="1200"/>
              <a:buFont typeface="Arial"/>
              <a:buNone/>
            </a:pPr>
            <a:endParaRPr sz="1200" b="0" i="0" u="none" strike="noStrike" cap="none">
              <a:solidFill>
                <a:schemeClr val="lt1"/>
              </a:solidFill>
              <a:latin typeface="Barlow Semi Condensed"/>
              <a:ea typeface="Barlow Semi Condensed"/>
              <a:cs typeface="Barlow Semi Condensed"/>
              <a:sym typeface="Barlow Semi Condensed"/>
            </a:endParaRPr>
          </a:p>
          <a:p>
            <a:pPr marL="0" marR="0" lvl="0" indent="0" algn="l" rtl="0">
              <a:lnSpc>
                <a:spcPct val="140014"/>
              </a:lnSpc>
              <a:spcBef>
                <a:spcPts val="0"/>
              </a:spcBef>
              <a:spcAft>
                <a:spcPts val="0"/>
              </a:spcAft>
              <a:buClr>
                <a:srgbClr val="000000"/>
              </a:buClr>
              <a:buSzPts val="1200"/>
              <a:buFont typeface="Arial"/>
              <a:buNone/>
            </a:pPr>
            <a:r>
              <a:rPr lang="en" sz="1200" b="0" i="0" u="none" strike="noStrike" cap="none">
                <a:solidFill>
                  <a:schemeClr val="lt1"/>
                </a:solidFill>
                <a:latin typeface="Barlow Semi Condensed"/>
                <a:ea typeface="Barlow Semi Condensed"/>
                <a:cs typeface="Barlow Semi Condensed"/>
                <a:sym typeface="Barlow Semi Condensed"/>
              </a:rPr>
              <a:t>Moreover, we also plan to </a:t>
            </a:r>
            <a:r>
              <a:rPr lang="en" sz="1200" b="1" i="0" u="none" strike="noStrike" cap="none">
                <a:solidFill>
                  <a:schemeClr val="lt1"/>
                </a:solidFill>
                <a:latin typeface="Barlow Semi Condensed"/>
                <a:ea typeface="Barlow Semi Condensed"/>
                <a:cs typeface="Barlow Semi Condensed"/>
                <a:sym typeface="Barlow Semi Condensed"/>
              </a:rPr>
              <a:t>deploy an app</a:t>
            </a:r>
            <a:r>
              <a:rPr lang="en" sz="1200" b="0" i="0" u="none" strike="noStrike" cap="none">
                <a:solidFill>
                  <a:schemeClr val="lt1"/>
                </a:solidFill>
                <a:latin typeface="Barlow Semi Condensed"/>
                <a:ea typeface="Barlow Semi Condensed"/>
                <a:cs typeface="Barlow Semi Condensed"/>
                <a:sym typeface="Barlow Semi Condensed"/>
              </a:rPr>
              <a:t> that can give the user </a:t>
            </a:r>
            <a:endParaRPr sz="1200" b="0" i="0" u="none" strike="noStrike" cap="none">
              <a:solidFill>
                <a:schemeClr val="lt1"/>
              </a:solidFill>
              <a:latin typeface="Barlow Semi Condensed"/>
              <a:ea typeface="Barlow Semi Condensed"/>
              <a:cs typeface="Barlow Semi Condensed"/>
              <a:sym typeface="Barlow Semi Condensed"/>
            </a:endParaRPr>
          </a:p>
          <a:p>
            <a:pPr marL="0" marR="0" lvl="0" indent="0" algn="l" rtl="0">
              <a:lnSpc>
                <a:spcPct val="140014"/>
              </a:lnSpc>
              <a:spcBef>
                <a:spcPts val="0"/>
              </a:spcBef>
              <a:spcAft>
                <a:spcPts val="0"/>
              </a:spcAft>
              <a:buClr>
                <a:srgbClr val="000000"/>
              </a:buClr>
              <a:buSzPts val="1200"/>
              <a:buFont typeface="Arial"/>
              <a:buNone/>
            </a:pPr>
            <a:r>
              <a:rPr lang="en" sz="1200" b="0" i="0" u="none" strike="noStrike" cap="none">
                <a:solidFill>
                  <a:schemeClr val="lt1"/>
                </a:solidFill>
                <a:latin typeface="Barlow Semi Condensed"/>
                <a:ea typeface="Barlow Semi Condensed"/>
                <a:cs typeface="Barlow Semi Condensed"/>
                <a:sym typeface="Barlow Semi Condensed"/>
              </a:rPr>
              <a:t>average traffic conditions in their surroundings and optimize their </a:t>
            </a:r>
            <a:endParaRPr sz="1200" b="0" i="0" u="none" strike="noStrike" cap="none">
              <a:solidFill>
                <a:schemeClr val="lt1"/>
              </a:solidFill>
              <a:latin typeface="Barlow Semi Condensed"/>
              <a:ea typeface="Barlow Semi Condensed"/>
              <a:cs typeface="Barlow Semi Condensed"/>
              <a:sym typeface="Barlow Semi Condensed"/>
            </a:endParaRPr>
          </a:p>
          <a:p>
            <a:pPr marL="0" marR="0" lvl="0" indent="0" algn="l" rtl="0">
              <a:lnSpc>
                <a:spcPct val="140014"/>
              </a:lnSpc>
              <a:spcBef>
                <a:spcPts val="0"/>
              </a:spcBef>
              <a:spcAft>
                <a:spcPts val="0"/>
              </a:spcAft>
              <a:buClr>
                <a:srgbClr val="000000"/>
              </a:buClr>
              <a:buSzPts val="1200"/>
              <a:buFont typeface="Arial"/>
              <a:buNone/>
            </a:pPr>
            <a:r>
              <a:rPr lang="en" sz="1200" b="0" i="0" u="none" strike="noStrike" cap="none">
                <a:solidFill>
                  <a:schemeClr val="lt1"/>
                </a:solidFill>
                <a:latin typeface="Barlow Semi Condensed"/>
                <a:ea typeface="Barlow Semi Condensed"/>
                <a:cs typeface="Barlow Semi Condensed"/>
                <a:sym typeface="Barlow Semi Condensed"/>
              </a:rPr>
              <a:t>routes accordingly assisting them with </a:t>
            </a:r>
            <a:r>
              <a:rPr lang="en" sz="1200" b="1" i="0" u="none" strike="noStrike" cap="none">
                <a:solidFill>
                  <a:schemeClr val="lt1"/>
                </a:solidFill>
                <a:latin typeface="Barlow Semi Condensed"/>
                <a:ea typeface="Barlow Semi Condensed"/>
                <a:cs typeface="Barlow Semi Condensed"/>
                <a:sym typeface="Barlow Semi Condensed"/>
              </a:rPr>
              <a:t>ETAs and Shorter routes</a:t>
            </a:r>
            <a:r>
              <a:rPr lang="en" sz="1200" b="0" i="0" u="none" strike="noStrike" cap="none">
                <a:solidFill>
                  <a:schemeClr val="lt1"/>
                </a:solidFill>
                <a:latin typeface="Barlow Semi Condensed"/>
                <a:ea typeface="Barlow Semi Condensed"/>
                <a:cs typeface="Barlow Semi Condensed"/>
                <a:sym typeface="Barlow Semi Condensed"/>
              </a:rPr>
              <a:t>.</a:t>
            </a:r>
            <a:endParaRPr sz="1200" b="0" i="0" u="none" strike="noStrike" cap="none">
              <a:solidFill>
                <a:schemeClr val="lt1"/>
              </a:solidFill>
              <a:latin typeface="Barlow Semi Condensed"/>
              <a:ea typeface="Barlow Semi Condensed"/>
              <a:cs typeface="Barlow Semi Condensed"/>
              <a:sym typeface="Barlow Semi Condensed"/>
            </a:endParaRPr>
          </a:p>
          <a:p>
            <a:pPr marL="0" marR="0" lvl="0" indent="0" algn="l" rtl="0">
              <a:lnSpc>
                <a:spcPct val="140014"/>
              </a:lnSpc>
              <a:spcBef>
                <a:spcPts val="0"/>
              </a:spcBef>
              <a:spcAft>
                <a:spcPts val="0"/>
              </a:spcAft>
              <a:buClr>
                <a:srgbClr val="000000"/>
              </a:buClr>
              <a:buSzPts val="1200"/>
              <a:buFont typeface="Arial"/>
              <a:buNone/>
            </a:pPr>
            <a:endParaRPr sz="1200" b="0" i="0" u="none" strike="noStrike" cap="none">
              <a:solidFill>
                <a:schemeClr val="lt1"/>
              </a:solidFill>
              <a:latin typeface="Barlow Semi Condensed"/>
              <a:ea typeface="Barlow Semi Condensed"/>
              <a:cs typeface="Barlow Semi Condensed"/>
              <a:sym typeface="Barlow Semi Condensed"/>
            </a:endParaRPr>
          </a:p>
          <a:p>
            <a:pPr marL="0" marR="0" lvl="0" indent="0" algn="l" rtl="0">
              <a:lnSpc>
                <a:spcPct val="140014"/>
              </a:lnSpc>
              <a:spcBef>
                <a:spcPts val="0"/>
              </a:spcBef>
              <a:spcAft>
                <a:spcPts val="0"/>
              </a:spcAft>
              <a:buClr>
                <a:srgbClr val="000000"/>
              </a:buClr>
              <a:buSzPts val="1200"/>
              <a:buFont typeface="Arial"/>
              <a:buNone/>
            </a:pPr>
            <a:r>
              <a:rPr lang="en" sz="1200" b="0" i="0" u="none" strike="noStrike" cap="none">
                <a:solidFill>
                  <a:schemeClr val="lt1"/>
                </a:solidFill>
                <a:latin typeface="Barlow Semi Condensed"/>
                <a:ea typeface="Barlow Semi Condensed"/>
                <a:cs typeface="Barlow Semi Condensed"/>
                <a:sym typeface="Barlow Semi Condensed"/>
              </a:rPr>
              <a:t>We can expand our model to cover </a:t>
            </a:r>
            <a:r>
              <a:rPr lang="en" sz="1200" b="1" i="0" u="none" strike="noStrike" cap="none">
                <a:solidFill>
                  <a:schemeClr val="lt1"/>
                </a:solidFill>
                <a:latin typeface="Barlow Semi Condensed"/>
                <a:ea typeface="Barlow Semi Condensed"/>
                <a:cs typeface="Barlow Semi Condensed"/>
                <a:sym typeface="Barlow Semi Condensed"/>
              </a:rPr>
              <a:t>intersections</a:t>
            </a:r>
            <a:r>
              <a:rPr lang="en" sz="1200" b="0" i="0" u="none" strike="noStrike" cap="none">
                <a:solidFill>
                  <a:schemeClr val="lt1"/>
                </a:solidFill>
                <a:latin typeface="Barlow Semi Condensed"/>
                <a:ea typeface="Barlow Semi Condensed"/>
                <a:cs typeface="Barlow Semi Condensed"/>
                <a:sym typeface="Barlow Semi Condensed"/>
              </a:rPr>
              <a:t>, </a:t>
            </a:r>
            <a:r>
              <a:rPr lang="en" sz="1200" b="1" i="0" u="none" strike="noStrike" cap="none">
                <a:solidFill>
                  <a:schemeClr val="lt1"/>
                </a:solidFill>
                <a:latin typeface="Barlow Semi Condensed"/>
                <a:ea typeface="Barlow Semi Condensed"/>
                <a:cs typeface="Barlow Semi Condensed"/>
                <a:sym typeface="Barlow Semi Condensed"/>
              </a:rPr>
              <a:t>T-points</a:t>
            </a:r>
            <a:r>
              <a:rPr lang="en" sz="1200" b="0" i="0" u="none" strike="noStrike" cap="none">
                <a:solidFill>
                  <a:schemeClr val="lt1"/>
                </a:solidFill>
                <a:latin typeface="Barlow Semi Condensed"/>
                <a:ea typeface="Barlow Semi Condensed"/>
                <a:cs typeface="Barlow Semi Condensed"/>
                <a:sym typeface="Barlow Semi Condensed"/>
              </a:rPr>
              <a:t> </a:t>
            </a:r>
            <a:endParaRPr sz="1200" b="0" i="0" u="none" strike="noStrike" cap="none">
              <a:solidFill>
                <a:schemeClr val="lt1"/>
              </a:solidFill>
              <a:latin typeface="Barlow Semi Condensed"/>
              <a:ea typeface="Barlow Semi Condensed"/>
              <a:cs typeface="Barlow Semi Condensed"/>
              <a:sym typeface="Barlow Semi Condensed"/>
            </a:endParaRPr>
          </a:p>
          <a:p>
            <a:pPr marL="0" marR="0" lvl="0" indent="0" algn="l" rtl="0">
              <a:lnSpc>
                <a:spcPct val="140050"/>
              </a:lnSpc>
              <a:spcBef>
                <a:spcPts val="0"/>
              </a:spcBef>
              <a:spcAft>
                <a:spcPts val="0"/>
              </a:spcAft>
              <a:buClr>
                <a:srgbClr val="000000"/>
              </a:buClr>
              <a:buSzPts val="1200"/>
              <a:buFont typeface="Arial"/>
              <a:buNone/>
            </a:pPr>
            <a:r>
              <a:rPr lang="en" sz="1200" b="0" i="0" u="none" strike="noStrike" cap="none">
                <a:solidFill>
                  <a:schemeClr val="lt1"/>
                </a:solidFill>
                <a:latin typeface="Barlow Semi Condensed"/>
                <a:ea typeface="Barlow Semi Condensed"/>
                <a:cs typeface="Barlow Semi Condensed"/>
                <a:sym typeface="Barlow Semi Condensed"/>
              </a:rPr>
              <a:t>and </a:t>
            </a:r>
            <a:r>
              <a:rPr lang="en" sz="1200" b="1" i="0" u="none" strike="noStrike" cap="none">
                <a:solidFill>
                  <a:schemeClr val="lt1"/>
                </a:solidFill>
                <a:latin typeface="Barlow Semi Condensed"/>
                <a:ea typeface="Barlow Semi Condensed"/>
                <a:cs typeface="Barlow Semi Condensed"/>
                <a:sym typeface="Barlow Semi Condensed"/>
              </a:rPr>
              <a:t>express highways</a:t>
            </a:r>
            <a:r>
              <a:rPr lang="en" sz="1200" b="0" i="0" u="none" strike="noStrike" cap="none">
                <a:solidFill>
                  <a:schemeClr val="lt1"/>
                </a:solidFill>
                <a:latin typeface="Barlow Semi Condensed"/>
                <a:ea typeface="Barlow Semi Condensed"/>
                <a:cs typeface="Barlow Semi Condensed"/>
                <a:sym typeface="Barlow Semi Condensed"/>
              </a:rPr>
              <a:t>.</a:t>
            </a:r>
            <a:endParaRPr sz="1200" b="0" i="0" u="none" strike="noStrike" cap="none">
              <a:solidFill>
                <a:schemeClr val="lt1"/>
              </a:solidFill>
              <a:latin typeface="Barlow Semi Condensed"/>
              <a:ea typeface="Barlow Semi Condensed"/>
              <a:cs typeface="Barlow Semi Condensed"/>
              <a:sym typeface="Barlow Semi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78"/>
        <p:cNvGrpSpPr/>
        <p:nvPr/>
      </p:nvGrpSpPr>
      <p:grpSpPr>
        <a:xfrm>
          <a:off x="0" y="0"/>
          <a:ext cx="0" cy="0"/>
          <a:chOff x="0" y="0"/>
          <a:chExt cx="0" cy="0"/>
        </a:xfrm>
      </p:grpSpPr>
      <p:sp>
        <p:nvSpPr>
          <p:cNvPr id="279" name="Google Shape;279;p22"/>
          <p:cNvSpPr txBox="1">
            <a:spLocks noGrp="1"/>
          </p:cNvSpPr>
          <p:nvPr>
            <p:ph type="ctrTitle" idx="3"/>
          </p:nvPr>
        </p:nvSpPr>
        <p:spPr>
          <a:xfrm>
            <a:off x="590550" y="410775"/>
            <a:ext cx="1254600" cy="744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TABLE OF CONTENTS</a:t>
            </a:r>
            <a:endParaRPr/>
          </a:p>
        </p:txBody>
      </p:sp>
      <p:sp>
        <p:nvSpPr>
          <p:cNvPr id="280" name="Google Shape;280;p22"/>
          <p:cNvSpPr txBox="1">
            <a:spLocks noGrp="1"/>
          </p:cNvSpPr>
          <p:nvPr>
            <p:ph type="title"/>
          </p:nvPr>
        </p:nvSpPr>
        <p:spPr>
          <a:xfrm>
            <a:off x="541699" y="1367600"/>
            <a:ext cx="44685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0"/>
              <a:buNone/>
            </a:pPr>
            <a:r>
              <a:rPr lang="en"/>
              <a:t>01</a:t>
            </a:r>
            <a:endParaRPr/>
          </a:p>
        </p:txBody>
      </p:sp>
      <p:sp>
        <p:nvSpPr>
          <p:cNvPr id="281" name="Google Shape;281;p22"/>
          <p:cNvSpPr txBox="1">
            <a:spLocks noGrp="1"/>
          </p:cNvSpPr>
          <p:nvPr>
            <p:ph type="ctrTitle" idx="2"/>
          </p:nvPr>
        </p:nvSpPr>
        <p:spPr>
          <a:xfrm>
            <a:off x="1650049" y="1400174"/>
            <a:ext cx="2251800" cy="502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400"/>
              <a:buNone/>
            </a:pPr>
            <a:r>
              <a:rPr lang="en"/>
              <a:t>PROBLEM &amp; SOLUTION</a:t>
            </a:r>
            <a:endParaRPr/>
          </a:p>
        </p:txBody>
      </p:sp>
      <p:sp>
        <p:nvSpPr>
          <p:cNvPr id="282" name="Google Shape;282;p22"/>
          <p:cNvSpPr txBox="1">
            <a:spLocks noGrp="1"/>
          </p:cNvSpPr>
          <p:nvPr>
            <p:ph type="title" idx="4"/>
          </p:nvPr>
        </p:nvSpPr>
        <p:spPr>
          <a:xfrm>
            <a:off x="541699" y="3386900"/>
            <a:ext cx="44685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0"/>
              <a:buNone/>
            </a:pPr>
            <a:r>
              <a:rPr lang="en"/>
              <a:t>02</a:t>
            </a:r>
            <a:endParaRPr/>
          </a:p>
        </p:txBody>
      </p:sp>
      <p:sp>
        <p:nvSpPr>
          <p:cNvPr id="283" name="Google Shape;283;p22"/>
          <p:cNvSpPr txBox="1">
            <a:spLocks noGrp="1"/>
          </p:cNvSpPr>
          <p:nvPr>
            <p:ph type="ctrTitle" idx="5"/>
          </p:nvPr>
        </p:nvSpPr>
        <p:spPr>
          <a:xfrm>
            <a:off x="1643042" y="3571882"/>
            <a:ext cx="2251800" cy="502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400"/>
              <a:buNone/>
            </a:pPr>
            <a:r>
              <a:rPr lang="en"/>
              <a:t>HARDWARE AND SOFTWARE DETAILS</a:t>
            </a:r>
            <a:endParaRPr/>
          </a:p>
        </p:txBody>
      </p:sp>
      <p:sp>
        <p:nvSpPr>
          <p:cNvPr id="284" name="Google Shape;284;p22"/>
          <p:cNvSpPr txBox="1">
            <a:spLocks noGrp="1"/>
          </p:cNvSpPr>
          <p:nvPr>
            <p:ph type="title" idx="7"/>
          </p:nvPr>
        </p:nvSpPr>
        <p:spPr>
          <a:xfrm>
            <a:off x="4635299" y="1367600"/>
            <a:ext cx="44685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0"/>
              <a:buNone/>
            </a:pPr>
            <a:r>
              <a:rPr lang="en"/>
              <a:t>03</a:t>
            </a:r>
            <a:endParaRPr/>
          </a:p>
        </p:txBody>
      </p:sp>
      <p:sp>
        <p:nvSpPr>
          <p:cNvPr id="285" name="Google Shape;285;p22"/>
          <p:cNvSpPr txBox="1">
            <a:spLocks noGrp="1"/>
          </p:cNvSpPr>
          <p:nvPr>
            <p:ph type="ctrTitle" idx="8"/>
          </p:nvPr>
        </p:nvSpPr>
        <p:spPr>
          <a:xfrm>
            <a:off x="5715008" y="1571618"/>
            <a:ext cx="2251800" cy="502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400"/>
              <a:buNone/>
            </a:pPr>
            <a:r>
              <a:rPr lang="en"/>
              <a:t>HOW DOES THE PROTOTYPE WORK?</a:t>
            </a:r>
            <a:endParaRPr/>
          </a:p>
        </p:txBody>
      </p:sp>
      <p:sp>
        <p:nvSpPr>
          <p:cNvPr id="286" name="Google Shape;286;p22"/>
          <p:cNvSpPr txBox="1">
            <a:spLocks noGrp="1"/>
          </p:cNvSpPr>
          <p:nvPr>
            <p:ph type="title" idx="13"/>
          </p:nvPr>
        </p:nvSpPr>
        <p:spPr>
          <a:xfrm>
            <a:off x="4635299" y="3386900"/>
            <a:ext cx="44685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0"/>
              <a:buNone/>
            </a:pPr>
            <a:r>
              <a:rPr lang="en"/>
              <a:t>04</a:t>
            </a:r>
            <a:endParaRPr/>
          </a:p>
        </p:txBody>
      </p:sp>
      <p:sp>
        <p:nvSpPr>
          <p:cNvPr id="287" name="Google Shape;287;p22"/>
          <p:cNvSpPr txBox="1">
            <a:spLocks noGrp="1"/>
          </p:cNvSpPr>
          <p:nvPr>
            <p:ph type="ctrTitle" idx="14"/>
          </p:nvPr>
        </p:nvSpPr>
        <p:spPr>
          <a:xfrm>
            <a:off x="5743649" y="3419474"/>
            <a:ext cx="2251800" cy="502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400"/>
              <a:buNone/>
            </a:pPr>
            <a:r>
              <a:rPr lang="en"/>
              <a:t>BUSINESS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91"/>
        <p:cNvGrpSpPr/>
        <p:nvPr/>
      </p:nvGrpSpPr>
      <p:grpSpPr>
        <a:xfrm>
          <a:off x="0" y="0"/>
          <a:ext cx="0" cy="0"/>
          <a:chOff x="0" y="0"/>
          <a:chExt cx="0" cy="0"/>
        </a:xfrm>
      </p:grpSpPr>
      <p:sp>
        <p:nvSpPr>
          <p:cNvPr id="292" name="Google Shape;292;p23"/>
          <p:cNvSpPr/>
          <p:nvPr/>
        </p:nvSpPr>
        <p:spPr>
          <a:xfrm>
            <a:off x="2149825" y="2023988"/>
            <a:ext cx="673500" cy="6735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23"/>
          <p:cNvSpPr/>
          <p:nvPr/>
        </p:nvSpPr>
        <p:spPr>
          <a:xfrm>
            <a:off x="4421025" y="2023988"/>
            <a:ext cx="673500" cy="6735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23"/>
          <p:cNvSpPr/>
          <p:nvPr/>
        </p:nvSpPr>
        <p:spPr>
          <a:xfrm>
            <a:off x="6708075" y="2023988"/>
            <a:ext cx="673500" cy="6735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23"/>
          <p:cNvSpPr txBox="1">
            <a:spLocks noGrp="1"/>
          </p:cNvSpPr>
          <p:nvPr>
            <p:ph type="ctrTitle"/>
          </p:nvPr>
        </p:nvSpPr>
        <p:spPr>
          <a:xfrm>
            <a:off x="590550" y="410775"/>
            <a:ext cx="1881300" cy="744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UNDERSTANDING THE PROBLEM</a:t>
            </a:r>
            <a:endParaRPr/>
          </a:p>
        </p:txBody>
      </p:sp>
      <p:sp>
        <p:nvSpPr>
          <p:cNvPr id="296" name="Google Shape;296;p23"/>
          <p:cNvSpPr/>
          <p:nvPr/>
        </p:nvSpPr>
        <p:spPr>
          <a:xfrm>
            <a:off x="2337382" y="2225381"/>
            <a:ext cx="271760" cy="270723"/>
          </a:xfrm>
          <a:custGeom>
            <a:avLst/>
            <a:gdLst/>
            <a:ahLst/>
            <a:cxnLst/>
            <a:rect l="l" t="t" r="r" b="b"/>
            <a:pathLst>
              <a:path w="19401" h="19327" extrusionOk="0">
                <a:moveTo>
                  <a:pt x="14796" y="1700"/>
                </a:moveTo>
                <a:lnTo>
                  <a:pt x="17815" y="3965"/>
                </a:lnTo>
                <a:lnTo>
                  <a:pt x="14796" y="6229"/>
                </a:lnTo>
                <a:lnTo>
                  <a:pt x="14796" y="5097"/>
                </a:lnTo>
                <a:cubicBezTo>
                  <a:pt x="14796" y="4783"/>
                  <a:pt x="14542" y="4529"/>
                  <a:pt x="14231" y="4529"/>
                </a:cubicBezTo>
                <a:lnTo>
                  <a:pt x="10795" y="4529"/>
                </a:lnTo>
                <a:cubicBezTo>
                  <a:pt x="9807" y="4529"/>
                  <a:pt x="8893" y="5046"/>
                  <a:pt x="8379" y="5888"/>
                </a:cubicBezTo>
                <a:cubicBezTo>
                  <a:pt x="8177" y="5547"/>
                  <a:pt x="7932" y="5230"/>
                  <a:pt x="7658" y="4946"/>
                </a:cubicBezTo>
                <a:cubicBezTo>
                  <a:pt x="8409" y="3974"/>
                  <a:pt x="9566" y="3403"/>
                  <a:pt x="10795" y="3397"/>
                </a:cubicBezTo>
                <a:lnTo>
                  <a:pt x="14231" y="3397"/>
                </a:lnTo>
                <a:cubicBezTo>
                  <a:pt x="14542" y="3397"/>
                  <a:pt x="14796" y="3143"/>
                  <a:pt x="14796" y="2832"/>
                </a:cubicBezTo>
                <a:lnTo>
                  <a:pt x="14796" y="1700"/>
                </a:lnTo>
                <a:close/>
                <a:moveTo>
                  <a:pt x="5807" y="13011"/>
                </a:moveTo>
                <a:cubicBezTo>
                  <a:pt x="5888" y="13398"/>
                  <a:pt x="6015" y="13778"/>
                  <a:pt x="6184" y="14137"/>
                </a:cubicBezTo>
                <a:cubicBezTo>
                  <a:pt x="5538" y="14566"/>
                  <a:pt x="4777" y="14796"/>
                  <a:pt x="4001" y="14796"/>
                </a:cubicBezTo>
                <a:lnTo>
                  <a:pt x="1700" y="14796"/>
                </a:lnTo>
                <a:cubicBezTo>
                  <a:pt x="1386" y="14796"/>
                  <a:pt x="1133" y="14542"/>
                  <a:pt x="1133" y="14231"/>
                </a:cubicBezTo>
                <a:cubicBezTo>
                  <a:pt x="1133" y="13917"/>
                  <a:pt x="1386" y="13663"/>
                  <a:pt x="1700" y="13663"/>
                </a:cubicBezTo>
                <a:lnTo>
                  <a:pt x="4001" y="13663"/>
                </a:lnTo>
                <a:cubicBezTo>
                  <a:pt x="4662" y="13663"/>
                  <a:pt x="5299" y="13434"/>
                  <a:pt x="5807" y="13011"/>
                </a:cubicBezTo>
                <a:close/>
                <a:moveTo>
                  <a:pt x="4001" y="4529"/>
                </a:moveTo>
                <a:cubicBezTo>
                  <a:pt x="6190" y="4532"/>
                  <a:pt x="7963" y="6305"/>
                  <a:pt x="7966" y="8494"/>
                </a:cubicBezTo>
                <a:lnTo>
                  <a:pt x="7966" y="11966"/>
                </a:lnTo>
                <a:cubicBezTo>
                  <a:pt x="7966" y="13527"/>
                  <a:pt x="9231" y="14792"/>
                  <a:pt x="10795" y="14796"/>
                </a:cubicBezTo>
                <a:lnTo>
                  <a:pt x="14231" y="14796"/>
                </a:lnTo>
                <a:cubicBezTo>
                  <a:pt x="14542" y="14796"/>
                  <a:pt x="14796" y="14542"/>
                  <a:pt x="14796" y="14231"/>
                </a:cubicBezTo>
                <a:lnTo>
                  <a:pt x="14796" y="13099"/>
                </a:lnTo>
                <a:lnTo>
                  <a:pt x="17815" y="15363"/>
                </a:lnTo>
                <a:lnTo>
                  <a:pt x="14796" y="17628"/>
                </a:lnTo>
                <a:lnTo>
                  <a:pt x="14796" y="16495"/>
                </a:lnTo>
                <a:cubicBezTo>
                  <a:pt x="14796" y="16181"/>
                  <a:pt x="14542" y="15928"/>
                  <a:pt x="14231" y="15928"/>
                </a:cubicBezTo>
                <a:lnTo>
                  <a:pt x="10795" y="15928"/>
                </a:lnTo>
                <a:cubicBezTo>
                  <a:pt x="8606" y="15925"/>
                  <a:pt x="6833" y="14152"/>
                  <a:pt x="6833" y="11966"/>
                </a:cubicBezTo>
                <a:lnTo>
                  <a:pt x="6833" y="8494"/>
                </a:lnTo>
                <a:cubicBezTo>
                  <a:pt x="6830" y="6930"/>
                  <a:pt x="5565" y="5665"/>
                  <a:pt x="4001" y="5662"/>
                </a:cubicBezTo>
                <a:lnTo>
                  <a:pt x="1700" y="5662"/>
                </a:lnTo>
                <a:cubicBezTo>
                  <a:pt x="1386" y="5662"/>
                  <a:pt x="1133" y="5408"/>
                  <a:pt x="1133" y="5097"/>
                </a:cubicBezTo>
                <a:cubicBezTo>
                  <a:pt x="1133" y="4783"/>
                  <a:pt x="1386" y="4529"/>
                  <a:pt x="1700" y="4529"/>
                </a:cubicBezTo>
                <a:close/>
                <a:moveTo>
                  <a:pt x="14230" y="0"/>
                </a:moveTo>
                <a:cubicBezTo>
                  <a:pt x="13937" y="0"/>
                  <a:pt x="13663" y="232"/>
                  <a:pt x="13663" y="568"/>
                </a:cubicBezTo>
                <a:lnTo>
                  <a:pt x="13663" y="2265"/>
                </a:lnTo>
                <a:lnTo>
                  <a:pt x="10795" y="2265"/>
                </a:lnTo>
                <a:cubicBezTo>
                  <a:pt x="9228" y="2265"/>
                  <a:pt x="7745" y="2989"/>
                  <a:pt x="6782" y="4224"/>
                </a:cubicBezTo>
                <a:cubicBezTo>
                  <a:pt x="5955" y="3684"/>
                  <a:pt x="4988" y="3397"/>
                  <a:pt x="4001" y="3397"/>
                </a:cubicBezTo>
                <a:lnTo>
                  <a:pt x="1700" y="3397"/>
                </a:lnTo>
                <a:cubicBezTo>
                  <a:pt x="761" y="3397"/>
                  <a:pt x="0" y="4158"/>
                  <a:pt x="0" y="5097"/>
                </a:cubicBezTo>
                <a:cubicBezTo>
                  <a:pt x="0" y="6033"/>
                  <a:pt x="761" y="6794"/>
                  <a:pt x="1700" y="6794"/>
                </a:cubicBezTo>
                <a:lnTo>
                  <a:pt x="4001" y="6794"/>
                </a:lnTo>
                <a:cubicBezTo>
                  <a:pt x="4940" y="6794"/>
                  <a:pt x="5698" y="7555"/>
                  <a:pt x="5701" y="8494"/>
                </a:cubicBezTo>
                <a:lnTo>
                  <a:pt x="5701" y="10834"/>
                </a:lnTo>
                <a:cubicBezTo>
                  <a:pt x="5698" y="11770"/>
                  <a:pt x="4940" y="12531"/>
                  <a:pt x="4001" y="12531"/>
                </a:cubicBezTo>
                <a:lnTo>
                  <a:pt x="1700" y="12531"/>
                </a:lnTo>
                <a:cubicBezTo>
                  <a:pt x="761" y="12531"/>
                  <a:pt x="0" y="13292"/>
                  <a:pt x="0" y="14231"/>
                </a:cubicBezTo>
                <a:cubicBezTo>
                  <a:pt x="0" y="15167"/>
                  <a:pt x="761" y="15928"/>
                  <a:pt x="1700" y="15928"/>
                </a:cubicBezTo>
                <a:lnTo>
                  <a:pt x="4001" y="15928"/>
                </a:lnTo>
                <a:cubicBezTo>
                  <a:pt x="4988" y="15928"/>
                  <a:pt x="5955" y="15641"/>
                  <a:pt x="6782" y="15100"/>
                </a:cubicBezTo>
                <a:cubicBezTo>
                  <a:pt x="7745" y="16338"/>
                  <a:pt x="9228" y="17060"/>
                  <a:pt x="10795" y="17060"/>
                </a:cubicBezTo>
                <a:lnTo>
                  <a:pt x="13663" y="17060"/>
                </a:lnTo>
                <a:lnTo>
                  <a:pt x="13663" y="18760"/>
                </a:lnTo>
                <a:cubicBezTo>
                  <a:pt x="13663" y="19095"/>
                  <a:pt x="13938" y="19326"/>
                  <a:pt x="14232" y="19326"/>
                </a:cubicBezTo>
                <a:cubicBezTo>
                  <a:pt x="14347" y="19326"/>
                  <a:pt x="14464" y="19291"/>
                  <a:pt x="14569" y="19213"/>
                </a:cubicBezTo>
                <a:lnTo>
                  <a:pt x="19098" y="15816"/>
                </a:lnTo>
                <a:cubicBezTo>
                  <a:pt x="19400" y="15590"/>
                  <a:pt x="19400" y="15134"/>
                  <a:pt x="19098" y="14910"/>
                </a:cubicBezTo>
                <a:lnTo>
                  <a:pt x="14569" y="11513"/>
                </a:lnTo>
                <a:cubicBezTo>
                  <a:pt x="14464" y="11434"/>
                  <a:pt x="14345" y="11398"/>
                  <a:pt x="14230" y="11398"/>
                </a:cubicBezTo>
                <a:cubicBezTo>
                  <a:pt x="13937" y="11398"/>
                  <a:pt x="13663" y="11630"/>
                  <a:pt x="13663" y="11966"/>
                </a:cubicBezTo>
                <a:lnTo>
                  <a:pt x="13663" y="13663"/>
                </a:lnTo>
                <a:lnTo>
                  <a:pt x="10795" y="13663"/>
                </a:lnTo>
                <a:cubicBezTo>
                  <a:pt x="9856" y="13663"/>
                  <a:pt x="9098" y="12902"/>
                  <a:pt x="9098" y="11966"/>
                </a:cubicBezTo>
                <a:lnTo>
                  <a:pt x="9098" y="7362"/>
                </a:lnTo>
                <a:cubicBezTo>
                  <a:pt x="9098" y="6423"/>
                  <a:pt x="9856" y="5662"/>
                  <a:pt x="10795" y="5662"/>
                </a:cubicBezTo>
                <a:lnTo>
                  <a:pt x="13663" y="5662"/>
                </a:lnTo>
                <a:lnTo>
                  <a:pt x="13663" y="7362"/>
                </a:lnTo>
                <a:cubicBezTo>
                  <a:pt x="13663" y="7576"/>
                  <a:pt x="13784" y="7769"/>
                  <a:pt x="13977" y="7866"/>
                </a:cubicBezTo>
                <a:cubicBezTo>
                  <a:pt x="14057" y="7906"/>
                  <a:pt x="14144" y="7926"/>
                  <a:pt x="14230" y="7926"/>
                </a:cubicBezTo>
                <a:cubicBezTo>
                  <a:pt x="14350" y="7926"/>
                  <a:pt x="14469" y="7888"/>
                  <a:pt x="14569" y="7815"/>
                </a:cubicBezTo>
                <a:lnTo>
                  <a:pt x="19098" y="4418"/>
                </a:lnTo>
                <a:cubicBezTo>
                  <a:pt x="19400" y="4191"/>
                  <a:pt x="19400" y="3735"/>
                  <a:pt x="19098" y="3512"/>
                </a:cubicBezTo>
                <a:lnTo>
                  <a:pt x="14569" y="115"/>
                </a:lnTo>
                <a:cubicBezTo>
                  <a:pt x="14464" y="36"/>
                  <a:pt x="14345" y="0"/>
                  <a:pt x="14230"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97" name="Google Shape;297;p23"/>
          <p:cNvSpPr/>
          <p:nvPr/>
        </p:nvSpPr>
        <p:spPr>
          <a:xfrm>
            <a:off x="6887778" y="2244120"/>
            <a:ext cx="306253" cy="233244"/>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nvGrpSpPr>
          <p:cNvPr id="298" name="Google Shape;298;p23"/>
          <p:cNvGrpSpPr/>
          <p:nvPr/>
        </p:nvGrpSpPr>
        <p:grpSpPr>
          <a:xfrm>
            <a:off x="4605214" y="2207616"/>
            <a:ext cx="306253" cy="306253"/>
            <a:chOff x="892750" y="4993750"/>
            <a:chExt cx="483125" cy="483125"/>
          </a:xfrm>
        </p:grpSpPr>
        <p:sp>
          <p:nvSpPr>
            <p:cNvPr id="299" name="Google Shape;299;p23"/>
            <p:cNvSpPr/>
            <p:nvPr/>
          </p:nvSpPr>
          <p:spPr>
            <a:xfrm>
              <a:off x="89275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300" name="Google Shape;300;p23"/>
            <p:cNvSpPr/>
            <p:nvPr/>
          </p:nvSpPr>
          <p:spPr>
            <a:xfrm>
              <a:off x="1021000" y="5052250"/>
              <a:ext cx="230775" cy="253450"/>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301" name="Google Shape;301;p23"/>
            <p:cNvSpPr/>
            <p:nvPr/>
          </p:nvSpPr>
          <p:spPr>
            <a:xfrm>
              <a:off x="1088475" y="5334425"/>
              <a:ext cx="88350" cy="84925"/>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
        <p:nvSpPr>
          <p:cNvPr id="302" name="Google Shape;302;p23"/>
          <p:cNvSpPr txBox="1">
            <a:spLocks noGrp="1"/>
          </p:cNvSpPr>
          <p:nvPr>
            <p:ph type="subTitle" idx="5"/>
          </p:nvPr>
        </p:nvSpPr>
        <p:spPr>
          <a:xfrm>
            <a:off x="1531200" y="2898881"/>
            <a:ext cx="1881300" cy="1905117"/>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a:solidFill>
                  <a:srgbClr val="3B3B3B"/>
                </a:solidFill>
                <a:latin typeface="Barlow Semi Condensed"/>
                <a:ea typeface="Barlow Semi Condensed"/>
                <a:cs typeface="Barlow Semi Condensed"/>
                <a:sym typeface="Barlow Semi Condensed"/>
              </a:rPr>
              <a:t>In metropolitan cities we find that all traffic lights  are non adaptive i.e  run on fixed timings which are not affected by the traffic density</a:t>
            </a:r>
            <a:endParaRPr>
              <a:solidFill>
                <a:srgbClr val="3B3B3B"/>
              </a:solidFill>
              <a:latin typeface="Barlow Semi Condensed"/>
              <a:ea typeface="Barlow Semi Condensed"/>
              <a:cs typeface="Barlow Semi Condensed"/>
              <a:sym typeface="Barlow Semi Condensed"/>
            </a:endParaRPr>
          </a:p>
        </p:txBody>
      </p:sp>
      <p:sp>
        <p:nvSpPr>
          <p:cNvPr id="303" name="Google Shape;303;p23"/>
          <p:cNvSpPr txBox="1">
            <a:spLocks noGrp="1"/>
          </p:cNvSpPr>
          <p:nvPr>
            <p:ph type="subTitle" idx="5"/>
          </p:nvPr>
        </p:nvSpPr>
        <p:spPr>
          <a:xfrm>
            <a:off x="3779912" y="2898881"/>
            <a:ext cx="1946027" cy="1905117"/>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a:solidFill>
                  <a:srgbClr val="3B3B3B"/>
                </a:solidFill>
                <a:latin typeface="Barlow Semi Condensed"/>
                <a:ea typeface="Barlow Semi Condensed"/>
                <a:cs typeface="Barlow Semi Condensed"/>
                <a:sym typeface="Barlow Semi Condensed"/>
              </a:rPr>
              <a:t>The traffic lights will complete its hard coded cycle before changing the signal for the progressive traffic. Which wastes a lot of time and contributes to global warming</a:t>
            </a:r>
            <a:endParaRPr/>
          </a:p>
          <a:p>
            <a:pPr marL="0" lvl="0" indent="0" algn="ctr" rtl="0">
              <a:lnSpc>
                <a:spcPct val="100000"/>
              </a:lnSpc>
              <a:spcBef>
                <a:spcPts val="0"/>
              </a:spcBef>
              <a:spcAft>
                <a:spcPts val="0"/>
              </a:spcAft>
              <a:buSzPts val="1400"/>
              <a:buNone/>
            </a:pPr>
            <a:r>
              <a:rPr lang="en">
                <a:solidFill>
                  <a:srgbClr val="3B3B3B"/>
                </a:solidFill>
                <a:latin typeface="Barlow Semi Condensed"/>
                <a:ea typeface="Barlow Semi Condensed"/>
                <a:cs typeface="Barlow Semi Condensed"/>
                <a:sym typeface="Barlow Semi Condensed"/>
              </a:rPr>
              <a:t>enormously.</a:t>
            </a:r>
            <a:endParaRPr>
              <a:solidFill>
                <a:srgbClr val="3B3B3B"/>
              </a:solidFill>
              <a:latin typeface="Barlow Semi Condensed"/>
              <a:ea typeface="Barlow Semi Condensed"/>
              <a:cs typeface="Barlow Semi Condensed"/>
              <a:sym typeface="Barlow Semi Condensed"/>
            </a:endParaRPr>
          </a:p>
        </p:txBody>
      </p:sp>
      <p:sp>
        <p:nvSpPr>
          <p:cNvPr id="304" name="Google Shape;304;p23"/>
          <p:cNvSpPr txBox="1">
            <a:spLocks noGrp="1"/>
          </p:cNvSpPr>
          <p:nvPr>
            <p:ph type="subTitle" idx="5"/>
          </p:nvPr>
        </p:nvSpPr>
        <p:spPr>
          <a:xfrm>
            <a:off x="6093351" y="2886890"/>
            <a:ext cx="1881300" cy="1905117"/>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a:solidFill>
                  <a:srgbClr val="3B3B3B"/>
                </a:solidFill>
                <a:latin typeface="Barlow Semi Condensed"/>
                <a:ea typeface="Barlow Semi Condensed"/>
                <a:cs typeface="Barlow Semi Condensed"/>
                <a:sym typeface="Barlow Semi Condensed"/>
              </a:rPr>
              <a:t>Apart from the environmental concern, the traffic on roads results in delay for ambulances, fire engines and police to reach their destinations.</a:t>
            </a:r>
            <a:endParaRPr>
              <a:solidFill>
                <a:srgbClr val="3B3B3B"/>
              </a:solidFill>
              <a:latin typeface="Barlow Semi Condensed"/>
              <a:ea typeface="Barlow Semi Condensed"/>
              <a:cs typeface="Barlow Semi Condensed"/>
              <a:sym typeface="Barlow Semi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4"/>
          <p:cNvSpPr txBox="1">
            <a:spLocks noGrp="1"/>
          </p:cNvSpPr>
          <p:nvPr>
            <p:ph type="ctrTitle"/>
          </p:nvPr>
        </p:nvSpPr>
        <p:spPr>
          <a:xfrm>
            <a:off x="590550" y="410775"/>
            <a:ext cx="1139400" cy="744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OUR SOLUTIONS</a:t>
            </a:r>
            <a:endParaRPr/>
          </a:p>
        </p:txBody>
      </p:sp>
      <p:sp>
        <p:nvSpPr>
          <p:cNvPr id="310" name="Google Shape;310;p24"/>
          <p:cNvSpPr/>
          <p:nvPr/>
        </p:nvSpPr>
        <p:spPr>
          <a:xfrm>
            <a:off x="1711962" y="555526"/>
            <a:ext cx="6072230" cy="4315027"/>
          </a:xfrm>
          <a:prstGeom prst="rect">
            <a:avLst/>
          </a:prstGeom>
          <a:noFill/>
          <a:ln>
            <a:noFill/>
          </a:ln>
        </p:spPr>
        <p:txBody>
          <a:bodyPr spcFirstLastPara="1" wrap="square" lIns="91425" tIns="45700" rIns="91425" bIns="45700" anchor="t" anchorCtr="0">
            <a:noAutofit/>
          </a:bodyPr>
          <a:lstStyle/>
          <a:p>
            <a:pPr marL="0" marR="0" lvl="0" indent="0" algn="l" rtl="0">
              <a:lnSpc>
                <a:spcPct val="139964"/>
              </a:lnSpc>
              <a:spcBef>
                <a:spcPts val="0"/>
              </a:spcBef>
              <a:spcAft>
                <a:spcPts val="0"/>
              </a:spcAft>
              <a:buNone/>
            </a:pPr>
            <a:r>
              <a:rPr lang="en" sz="1400" b="0" i="0" u="none" strike="noStrike" cap="none">
                <a:solidFill>
                  <a:srgbClr val="000000"/>
                </a:solidFill>
                <a:latin typeface="Arial"/>
                <a:ea typeface="Arial"/>
                <a:cs typeface="Arial"/>
                <a:sym typeface="Arial"/>
              </a:rPr>
              <a:t>We plan to Introduce </a:t>
            </a:r>
            <a:r>
              <a:rPr lang="en" sz="1400" b="1" i="0" u="none" strike="noStrike" cap="none">
                <a:solidFill>
                  <a:schemeClr val="dk1"/>
                </a:solidFill>
                <a:latin typeface="Arial"/>
                <a:ea typeface="Arial"/>
                <a:cs typeface="Arial"/>
                <a:sym typeface="Arial"/>
              </a:rPr>
              <a:t>self sufficient traffic system</a:t>
            </a:r>
            <a:r>
              <a:rPr lang="en" sz="1400" b="0" i="0" u="none" strike="noStrike" cap="none">
                <a:solidFill>
                  <a:schemeClr val="dk1"/>
                </a:solidFill>
                <a:latin typeface="Arial"/>
                <a:ea typeface="Arial"/>
                <a:cs typeface="Arial"/>
                <a:sym typeface="Arial"/>
              </a:rPr>
              <a:t> </a:t>
            </a:r>
            <a:r>
              <a:rPr lang="en" sz="1400" b="0" i="0" u="none" strike="noStrike" cap="none">
                <a:solidFill>
                  <a:srgbClr val="000000"/>
                </a:solidFill>
                <a:latin typeface="Arial"/>
                <a:ea typeface="Arial"/>
                <a:cs typeface="Arial"/>
                <a:sym typeface="Arial"/>
              </a:rPr>
              <a:t>infused with </a:t>
            </a:r>
            <a:r>
              <a:rPr lang="en" sz="1400" b="1" i="0" u="none" strike="noStrike" cap="none">
                <a:solidFill>
                  <a:schemeClr val="dk1"/>
                </a:solidFill>
                <a:latin typeface="Arial"/>
                <a:ea typeface="Arial"/>
                <a:cs typeface="Arial"/>
                <a:sym typeface="Arial"/>
              </a:rPr>
              <a:t>AI, Deep ML</a:t>
            </a:r>
            <a:r>
              <a:rPr lang="en" sz="1400" b="0" i="0" u="none" strike="noStrike" cap="none">
                <a:solidFill>
                  <a:schemeClr val="dk1"/>
                </a:solidFill>
                <a:latin typeface="Arial"/>
                <a:ea typeface="Arial"/>
                <a:cs typeface="Arial"/>
                <a:sym typeface="Arial"/>
              </a:rPr>
              <a:t> </a:t>
            </a:r>
            <a:r>
              <a:rPr lang="en" sz="1400" b="0" i="0" u="none" strike="noStrike" cap="none">
                <a:solidFill>
                  <a:srgbClr val="000000"/>
                </a:solidFill>
                <a:latin typeface="Arial"/>
                <a:ea typeface="Arial"/>
                <a:cs typeface="Arial"/>
                <a:sym typeface="Arial"/>
              </a:rPr>
              <a:t>which will be integrated with a </a:t>
            </a:r>
            <a:r>
              <a:rPr lang="en" sz="1400" b="1" i="0" u="none" strike="noStrike" cap="none">
                <a:solidFill>
                  <a:schemeClr val="dk1"/>
                </a:solidFill>
                <a:latin typeface="Arial"/>
                <a:ea typeface="Arial"/>
                <a:cs typeface="Arial"/>
                <a:sym typeface="Arial"/>
              </a:rPr>
              <a:t>raspberry pi</a:t>
            </a:r>
            <a:r>
              <a:rPr lang="en" sz="1400" b="0" i="0" u="none" strike="noStrike" cap="none">
                <a:solidFill>
                  <a:schemeClr val="dk1"/>
                </a:solidFill>
                <a:latin typeface="Arial"/>
                <a:ea typeface="Arial"/>
                <a:cs typeface="Arial"/>
                <a:sym typeface="Arial"/>
              </a:rPr>
              <a:t> </a:t>
            </a:r>
            <a:r>
              <a:rPr lang="en" sz="1400" b="0" i="0" u="none" strike="noStrike" cap="none">
                <a:solidFill>
                  <a:srgbClr val="000000"/>
                </a:solidFill>
                <a:latin typeface="Arial"/>
                <a:ea typeface="Arial"/>
                <a:cs typeface="Arial"/>
                <a:sym typeface="Arial"/>
              </a:rPr>
              <a:t>module fitted on each traffic light with an external connection to a </a:t>
            </a:r>
            <a:r>
              <a:rPr lang="en" sz="1400" b="1" i="0" u="none" strike="noStrike" cap="none">
                <a:solidFill>
                  <a:schemeClr val="dk1"/>
                </a:solidFill>
                <a:latin typeface="Arial"/>
                <a:ea typeface="Arial"/>
                <a:cs typeface="Arial"/>
                <a:sym typeface="Arial"/>
              </a:rPr>
              <a:t>camera</a:t>
            </a:r>
            <a:r>
              <a:rPr lang="en" sz="1400" b="1" i="0" u="none" strike="noStrike" cap="none">
                <a:solidFill>
                  <a:srgbClr val="0048CD"/>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39964"/>
              </a:lnSpc>
              <a:spcBef>
                <a:spcPts val="0"/>
              </a:spcBef>
              <a:spcAft>
                <a:spcPts val="0"/>
              </a:spcAft>
              <a:buNone/>
            </a:pPr>
            <a:endParaRPr sz="1400" b="1" i="0" u="none" strike="noStrike" cap="none">
              <a:solidFill>
                <a:srgbClr val="0048CD"/>
              </a:solidFill>
              <a:latin typeface="Arial"/>
              <a:ea typeface="Arial"/>
              <a:cs typeface="Arial"/>
              <a:sym typeface="Arial"/>
            </a:endParaRPr>
          </a:p>
          <a:p>
            <a:pPr marL="0" marR="0" lvl="0" indent="0" algn="l" rtl="0">
              <a:lnSpc>
                <a:spcPct val="140014"/>
              </a:lnSpc>
              <a:spcBef>
                <a:spcPts val="0"/>
              </a:spcBef>
              <a:spcAft>
                <a:spcPts val="0"/>
              </a:spcAft>
              <a:buNone/>
            </a:pPr>
            <a:r>
              <a:rPr lang="en" sz="1400" b="0" i="0" u="none" strike="noStrike" cap="none">
                <a:solidFill>
                  <a:srgbClr val="000000"/>
                </a:solidFill>
                <a:latin typeface="Arial"/>
                <a:ea typeface="Arial"/>
                <a:cs typeface="Arial"/>
                <a:sym typeface="Arial"/>
              </a:rPr>
              <a:t>The traffic </a:t>
            </a:r>
            <a:r>
              <a:rPr lang="en" sz="1400" b="1" i="0" u="none" strike="noStrike" cap="none">
                <a:solidFill>
                  <a:schemeClr val="dk1"/>
                </a:solidFill>
                <a:latin typeface="Arial"/>
                <a:ea typeface="Arial"/>
                <a:cs typeface="Arial"/>
                <a:sym typeface="Arial"/>
              </a:rPr>
              <a:t>lights would alter</a:t>
            </a:r>
            <a:r>
              <a:rPr lang="en" sz="1400" b="0" i="0" u="none" strike="noStrike" cap="none">
                <a:solidFill>
                  <a:srgbClr val="000000"/>
                </a:solidFill>
                <a:latin typeface="Arial"/>
                <a:ea typeface="Arial"/>
                <a:cs typeface="Arial"/>
                <a:sym typeface="Arial"/>
              </a:rPr>
              <a:t> their duration on the basis of an</a:t>
            </a:r>
            <a:endParaRPr sz="1400" b="0" i="0" u="none" strike="noStrike" cap="none">
              <a:solidFill>
                <a:srgbClr val="000000"/>
              </a:solidFill>
              <a:latin typeface="Arial"/>
              <a:ea typeface="Arial"/>
              <a:cs typeface="Arial"/>
              <a:sym typeface="Arial"/>
            </a:endParaRPr>
          </a:p>
          <a:p>
            <a:pPr marL="0" marR="0" lvl="0" indent="0" algn="l" rtl="0">
              <a:lnSpc>
                <a:spcPct val="140014"/>
              </a:lnSpc>
              <a:spcBef>
                <a:spcPts val="0"/>
              </a:spcBef>
              <a:spcAft>
                <a:spcPts val="0"/>
              </a:spcAft>
              <a:buNone/>
            </a:pPr>
            <a:r>
              <a:rPr lang="en" sz="1400" b="0" i="0" u="none" strike="noStrike" cap="none">
                <a:solidFill>
                  <a:srgbClr val="000000"/>
                </a:solidFill>
                <a:latin typeface="Arial"/>
                <a:ea typeface="Arial"/>
                <a:cs typeface="Arial"/>
                <a:sym typeface="Arial"/>
              </a:rPr>
              <a:t>pre-fed </a:t>
            </a:r>
            <a:r>
              <a:rPr lang="en" sz="1400" b="1" i="0" u="none" strike="noStrike" cap="none">
                <a:solidFill>
                  <a:schemeClr val="dk1"/>
                </a:solidFill>
                <a:latin typeface="Arial"/>
                <a:ea typeface="Arial"/>
                <a:cs typeface="Arial"/>
                <a:sym typeface="Arial"/>
              </a:rPr>
              <a:t>algorithm in the raspberry pi module</a:t>
            </a:r>
            <a:r>
              <a:rPr lang="en" sz="1400" b="0" i="0" u="none" strike="noStrike" cap="none">
                <a:solidFill>
                  <a:srgbClr val="000000"/>
                </a:solidFill>
                <a:latin typeface="Arial"/>
                <a:ea typeface="Arial"/>
                <a:cs typeface="Arial"/>
                <a:sym typeface="Arial"/>
              </a:rPr>
              <a:t> which in turn </a:t>
            </a:r>
            <a:endParaRPr sz="1400" b="0" i="0" u="none" strike="noStrike" cap="none">
              <a:solidFill>
                <a:srgbClr val="000000"/>
              </a:solidFill>
              <a:latin typeface="Arial"/>
              <a:ea typeface="Arial"/>
              <a:cs typeface="Arial"/>
              <a:sym typeface="Arial"/>
            </a:endParaRPr>
          </a:p>
          <a:p>
            <a:pPr marL="0" marR="0" lvl="0" indent="0" algn="l" rtl="0">
              <a:lnSpc>
                <a:spcPct val="140014"/>
              </a:lnSpc>
              <a:spcBef>
                <a:spcPts val="0"/>
              </a:spcBef>
              <a:spcAft>
                <a:spcPts val="0"/>
              </a:spcAft>
              <a:buNone/>
            </a:pPr>
            <a:r>
              <a:rPr lang="en" sz="1400" b="0" i="0" u="none" strike="noStrike" cap="none">
                <a:solidFill>
                  <a:srgbClr val="000000"/>
                </a:solidFill>
                <a:latin typeface="Arial"/>
                <a:ea typeface="Arial"/>
                <a:cs typeface="Arial"/>
                <a:sym typeface="Arial"/>
              </a:rPr>
              <a:t>will optimize the </a:t>
            </a:r>
            <a:r>
              <a:rPr lang="en" sz="1400" b="1" i="0" u="none" strike="noStrike" cap="none">
                <a:solidFill>
                  <a:schemeClr val="dk1"/>
                </a:solidFill>
                <a:latin typeface="Arial"/>
                <a:ea typeface="Arial"/>
                <a:cs typeface="Arial"/>
                <a:sym typeface="Arial"/>
              </a:rPr>
              <a:t>availability of routes</a:t>
            </a:r>
            <a:r>
              <a:rPr lang="en" sz="1400" b="0" i="0" u="none" strike="noStrike" cap="none">
                <a:solidFill>
                  <a:schemeClr val="dk1"/>
                </a:solidFill>
                <a:latin typeface="Arial"/>
                <a:ea typeface="Arial"/>
                <a:cs typeface="Arial"/>
                <a:sym typeface="Arial"/>
              </a:rPr>
              <a:t> </a:t>
            </a:r>
            <a:r>
              <a:rPr lang="en" sz="1400" b="0" i="0" u="none" strike="noStrike" cap="none">
                <a:solidFill>
                  <a:srgbClr val="000000"/>
                </a:solidFill>
                <a:latin typeface="Arial"/>
                <a:ea typeface="Arial"/>
                <a:cs typeface="Arial"/>
                <a:sym typeface="Arial"/>
              </a:rPr>
              <a:t>and</a:t>
            </a:r>
            <a:r>
              <a:rPr lang="en" sz="1400" b="1" i="0" u="none" strike="noStrike" cap="none">
                <a:solidFill>
                  <a:srgbClr val="0048CD"/>
                </a:solidFill>
                <a:latin typeface="Arial"/>
                <a:ea typeface="Arial"/>
                <a:cs typeface="Arial"/>
                <a:sym typeface="Arial"/>
              </a:rPr>
              <a:t> </a:t>
            </a:r>
            <a:r>
              <a:rPr lang="en" sz="1400" b="1" i="0" u="none" strike="noStrike" cap="none">
                <a:solidFill>
                  <a:schemeClr val="dk1"/>
                </a:solidFill>
                <a:latin typeface="Arial"/>
                <a:ea typeface="Arial"/>
                <a:cs typeface="Arial"/>
                <a:sym typeface="Arial"/>
              </a:rPr>
              <a:t>reduce congestion.</a:t>
            </a:r>
            <a:endParaRPr sz="1400" b="0" i="0" u="none" strike="noStrike" cap="none">
              <a:solidFill>
                <a:schemeClr val="dk1"/>
              </a:solidFill>
              <a:latin typeface="Arial"/>
              <a:ea typeface="Arial"/>
              <a:cs typeface="Arial"/>
              <a:sym typeface="Arial"/>
            </a:endParaRPr>
          </a:p>
          <a:p>
            <a:pPr marL="0" marR="0" lvl="0" indent="0" algn="l" rtl="0">
              <a:lnSpc>
                <a:spcPct val="140014"/>
              </a:lnSpc>
              <a:spcBef>
                <a:spcPts val="0"/>
              </a:spcBef>
              <a:spcAft>
                <a:spcPts val="0"/>
              </a:spcAft>
              <a:buNone/>
            </a:pPr>
            <a:endParaRPr sz="1400" b="1" i="0" u="none" strike="noStrike" cap="none">
              <a:solidFill>
                <a:srgbClr val="0048CD"/>
              </a:solidFill>
              <a:latin typeface="Arial"/>
              <a:ea typeface="Arial"/>
              <a:cs typeface="Arial"/>
              <a:sym typeface="Arial"/>
            </a:endParaRPr>
          </a:p>
          <a:p>
            <a:pPr marL="0" marR="0" lvl="0" indent="0" algn="l" rtl="0">
              <a:lnSpc>
                <a:spcPct val="140014"/>
              </a:lnSpc>
              <a:spcBef>
                <a:spcPts val="0"/>
              </a:spcBef>
              <a:spcAft>
                <a:spcPts val="0"/>
              </a:spcAft>
              <a:buNone/>
            </a:pPr>
            <a:r>
              <a:rPr lang="en" sz="1400" b="0" i="0" u="none" strike="noStrike" cap="none">
                <a:solidFill>
                  <a:srgbClr val="000000"/>
                </a:solidFill>
                <a:latin typeface="Arial"/>
                <a:ea typeface="Arial"/>
                <a:cs typeface="Arial"/>
                <a:sym typeface="Arial"/>
              </a:rPr>
              <a:t>We will also have the </a:t>
            </a:r>
            <a:r>
              <a:rPr lang="en" sz="1400" b="1" i="0" u="none" strike="noStrike" cap="none">
                <a:solidFill>
                  <a:schemeClr val="dk1"/>
                </a:solidFill>
                <a:latin typeface="Arial"/>
                <a:ea typeface="Arial"/>
                <a:cs typeface="Arial"/>
                <a:sym typeface="Arial"/>
              </a:rPr>
              <a:t>hard-coded</a:t>
            </a:r>
            <a:r>
              <a:rPr lang="en" sz="1400" b="0" i="0" u="none" strike="noStrike" cap="none">
                <a:solidFill>
                  <a:srgbClr val="000000"/>
                </a:solidFill>
                <a:latin typeface="Arial"/>
                <a:ea typeface="Arial"/>
                <a:cs typeface="Arial"/>
                <a:sym typeface="Arial"/>
              </a:rPr>
              <a:t> version in</a:t>
            </a:r>
            <a:r>
              <a:rPr lang="en" sz="1400" b="1" i="0" u="none" strike="noStrike" cap="none">
                <a:solidFill>
                  <a:srgbClr val="000000"/>
                </a:solidFill>
                <a:latin typeface="Arial"/>
                <a:ea typeface="Arial"/>
                <a:cs typeface="Arial"/>
                <a:sym typeface="Arial"/>
              </a:rPr>
              <a:t> </a:t>
            </a:r>
            <a:r>
              <a:rPr lang="en" sz="1400" b="1" i="0" u="none" strike="noStrike" cap="none">
                <a:solidFill>
                  <a:schemeClr val="dk1"/>
                </a:solidFill>
                <a:latin typeface="Arial"/>
                <a:ea typeface="Arial"/>
                <a:cs typeface="Arial"/>
                <a:sym typeface="Arial"/>
              </a:rPr>
              <a:t>idle state</a:t>
            </a:r>
            <a:r>
              <a:rPr lang="en" sz="1400" b="0" i="0" u="none" strike="noStrike" cap="none">
                <a:solidFill>
                  <a:schemeClr val="dk1"/>
                </a:solidFill>
                <a:latin typeface="Arial"/>
                <a:ea typeface="Arial"/>
                <a:cs typeface="Arial"/>
                <a:sym typeface="Arial"/>
              </a:rPr>
              <a:t> </a:t>
            </a:r>
            <a:r>
              <a:rPr lang="en" sz="1400" b="0" i="0" u="none" strike="noStrike" cap="none">
                <a:solidFill>
                  <a:srgbClr val="000000"/>
                </a:solidFill>
                <a:latin typeface="Arial"/>
                <a:ea typeface="Arial"/>
                <a:cs typeface="Arial"/>
                <a:sym typeface="Arial"/>
              </a:rPr>
              <a:t>so</a:t>
            </a:r>
            <a:endParaRPr sz="1400" b="0" i="0" u="none" strike="noStrike" cap="none">
              <a:solidFill>
                <a:srgbClr val="000000"/>
              </a:solidFill>
              <a:latin typeface="Arial"/>
              <a:ea typeface="Arial"/>
              <a:cs typeface="Arial"/>
              <a:sym typeface="Arial"/>
            </a:endParaRPr>
          </a:p>
          <a:p>
            <a:pPr marL="0" marR="0" lvl="0" indent="0" algn="l" rtl="0">
              <a:lnSpc>
                <a:spcPct val="140014"/>
              </a:lnSpc>
              <a:spcBef>
                <a:spcPts val="0"/>
              </a:spcBef>
              <a:spcAft>
                <a:spcPts val="0"/>
              </a:spcAft>
              <a:buNone/>
            </a:pPr>
            <a:r>
              <a:rPr lang="en" sz="1400" b="0" i="0" u="none" strike="noStrike" cap="none">
                <a:solidFill>
                  <a:srgbClr val="000000"/>
                </a:solidFill>
                <a:latin typeface="Arial"/>
                <a:ea typeface="Arial"/>
                <a:cs typeface="Arial"/>
                <a:sym typeface="Arial"/>
              </a:rPr>
              <a:t>that the light doesn't </a:t>
            </a:r>
            <a:r>
              <a:rPr lang="en" sz="1400" b="1" i="0" u="none" strike="noStrike" cap="none">
                <a:solidFill>
                  <a:schemeClr val="dk1"/>
                </a:solidFill>
                <a:latin typeface="Arial"/>
                <a:ea typeface="Arial"/>
                <a:cs typeface="Arial"/>
                <a:sym typeface="Arial"/>
              </a:rPr>
              <a:t>malfunction</a:t>
            </a:r>
            <a:r>
              <a:rPr lang="en" sz="1400" b="0" i="0" u="none" strike="noStrike" cap="none">
                <a:solidFill>
                  <a:srgbClr val="000000"/>
                </a:solidFill>
                <a:latin typeface="Arial"/>
                <a:ea typeface="Arial"/>
                <a:cs typeface="Arial"/>
                <a:sym typeface="Arial"/>
              </a:rPr>
              <a:t> in absence of electricity.</a:t>
            </a:r>
            <a:endParaRPr sz="1400" b="0" i="0" u="none" strike="noStrike" cap="none">
              <a:solidFill>
                <a:srgbClr val="000000"/>
              </a:solidFill>
              <a:latin typeface="Arial"/>
              <a:ea typeface="Arial"/>
              <a:cs typeface="Arial"/>
              <a:sym typeface="Arial"/>
            </a:endParaRPr>
          </a:p>
          <a:p>
            <a:pPr marL="0" marR="0" lvl="0" indent="0" algn="l" rtl="0">
              <a:lnSpc>
                <a:spcPct val="140014"/>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40014"/>
              </a:lnSpc>
              <a:spcBef>
                <a:spcPts val="0"/>
              </a:spcBef>
              <a:spcAft>
                <a:spcPts val="0"/>
              </a:spcAft>
              <a:buNone/>
            </a:pPr>
            <a:r>
              <a:rPr lang="en" sz="1400" b="0" i="0" u="none" strike="noStrike" cap="none">
                <a:solidFill>
                  <a:srgbClr val="000000"/>
                </a:solidFill>
                <a:latin typeface="Arial"/>
                <a:ea typeface="Arial"/>
                <a:cs typeface="Arial"/>
                <a:sym typeface="Arial"/>
              </a:rPr>
              <a:t>Most importantly it will lay down </a:t>
            </a:r>
            <a:r>
              <a:rPr lang="en" sz="1400" b="0" i="0" u="none" strike="noStrike" cap="none">
                <a:solidFill>
                  <a:schemeClr val="dk1"/>
                </a:solidFill>
                <a:latin typeface="Arial"/>
                <a:ea typeface="Arial"/>
                <a:cs typeface="Arial"/>
                <a:sym typeface="Arial"/>
              </a:rPr>
              <a:t>the</a:t>
            </a:r>
            <a:r>
              <a:rPr lang="en" sz="1400" b="1" i="0" u="sng" strike="noStrike" cap="none">
                <a:solidFill>
                  <a:schemeClr val="dk1"/>
                </a:solidFill>
                <a:latin typeface="Arial"/>
                <a:ea typeface="Arial"/>
                <a:cs typeface="Arial"/>
                <a:sym typeface="Arial"/>
              </a:rPr>
              <a:t> framework</a:t>
            </a:r>
            <a:endParaRPr sz="1400" b="0" i="0" u="none" strike="noStrike" cap="none">
              <a:solidFill>
                <a:schemeClr val="dk1"/>
              </a:solidFill>
              <a:latin typeface="Arial"/>
              <a:ea typeface="Arial"/>
              <a:cs typeface="Arial"/>
              <a:sym typeface="Arial"/>
            </a:endParaRPr>
          </a:p>
          <a:p>
            <a:pPr marL="0" marR="0" lvl="0" indent="0" algn="l" rtl="0">
              <a:lnSpc>
                <a:spcPct val="140014"/>
              </a:lnSpc>
              <a:spcBef>
                <a:spcPts val="0"/>
              </a:spcBef>
              <a:spcAft>
                <a:spcPts val="0"/>
              </a:spcAft>
              <a:buNone/>
            </a:pPr>
            <a:r>
              <a:rPr lang="en" sz="1400" b="1" i="0" u="sng" strike="noStrike" cap="none">
                <a:solidFill>
                  <a:schemeClr val="dk1"/>
                </a:solidFill>
                <a:latin typeface="Arial"/>
                <a:ea typeface="Arial"/>
                <a:cs typeface="Arial"/>
                <a:sym typeface="Arial"/>
              </a:rPr>
              <a:t>for a new system of traffic lights</a:t>
            </a:r>
            <a:r>
              <a:rPr lang="en" sz="1400" b="0" i="0" u="none" strike="noStrike" cap="none">
                <a:solidFill>
                  <a:srgbClr val="000000"/>
                </a:solidFill>
                <a:latin typeface="Arial"/>
                <a:ea typeface="Arial"/>
                <a:cs typeface="Arial"/>
                <a:sym typeface="Arial"/>
              </a:rPr>
              <a:t>, thus implementing</a:t>
            </a:r>
            <a:endParaRPr sz="1400" b="0" i="0" u="none" strike="noStrike" cap="none">
              <a:solidFill>
                <a:srgbClr val="000000"/>
              </a:solidFill>
              <a:latin typeface="Arial"/>
              <a:ea typeface="Arial"/>
              <a:cs typeface="Arial"/>
              <a:sym typeface="Arial"/>
            </a:endParaRPr>
          </a:p>
          <a:p>
            <a:pPr marL="0" marR="0" lvl="0" indent="0" algn="l" rtl="0">
              <a:lnSpc>
                <a:spcPct val="140050"/>
              </a:lnSpc>
              <a:spcBef>
                <a:spcPts val="0"/>
              </a:spcBef>
              <a:spcAft>
                <a:spcPts val="0"/>
              </a:spcAft>
              <a:buNone/>
            </a:pPr>
            <a:r>
              <a:rPr lang="en" sz="1400" b="1" i="0" u="sng" strike="noStrike" cap="none">
                <a:solidFill>
                  <a:schemeClr val="dk1"/>
                </a:solidFill>
                <a:latin typeface="Arial"/>
                <a:ea typeface="Arial"/>
                <a:cs typeface="Arial"/>
                <a:sym typeface="Arial"/>
              </a:rPr>
              <a:t>Atma-Nirbhar Bharat</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314"/>
        <p:cNvGrpSpPr/>
        <p:nvPr/>
      </p:nvGrpSpPr>
      <p:grpSpPr>
        <a:xfrm>
          <a:off x="0" y="0"/>
          <a:ext cx="0" cy="0"/>
          <a:chOff x="0" y="0"/>
          <a:chExt cx="0" cy="0"/>
        </a:xfrm>
      </p:grpSpPr>
      <p:grpSp>
        <p:nvGrpSpPr>
          <p:cNvPr id="315" name="Google Shape;315;p25"/>
          <p:cNvGrpSpPr/>
          <p:nvPr/>
        </p:nvGrpSpPr>
        <p:grpSpPr>
          <a:xfrm>
            <a:off x="3223421" y="1073608"/>
            <a:ext cx="3494870" cy="2920548"/>
            <a:chOff x="3223421" y="1073608"/>
            <a:chExt cx="3494870" cy="2920548"/>
          </a:xfrm>
        </p:grpSpPr>
        <p:grpSp>
          <p:nvGrpSpPr>
            <p:cNvPr id="316" name="Google Shape;316;p25"/>
            <p:cNvGrpSpPr/>
            <p:nvPr/>
          </p:nvGrpSpPr>
          <p:grpSpPr>
            <a:xfrm>
              <a:off x="3223421" y="1242523"/>
              <a:ext cx="3494870" cy="2481658"/>
              <a:chOff x="3223421" y="1242523"/>
              <a:chExt cx="3494870" cy="2481658"/>
            </a:xfrm>
          </p:grpSpPr>
          <p:sp>
            <p:nvSpPr>
              <p:cNvPr id="317" name="Google Shape;317;p25"/>
              <p:cNvSpPr/>
              <p:nvPr/>
            </p:nvSpPr>
            <p:spPr>
              <a:xfrm>
                <a:off x="3223421" y="1582770"/>
                <a:ext cx="712750" cy="712717"/>
              </a:xfrm>
              <a:custGeom>
                <a:avLst/>
                <a:gdLst/>
                <a:ahLst/>
                <a:cxnLst/>
                <a:rect l="l" t="t" r="r" b="b"/>
                <a:pathLst>
                  <a:path w="21355" h="21354" extrusionOk="0">
                    <a:moveTo>
                      <a:pt x="10679" y="0"/>
                    </a:moveTo>
                    <a:cubicBezTo>
                      <a:pt x="4789" y="0"/>
                      <a:pt x="1" y="4789"/>
                      <a:pt x="1" y="10675"/>
                    </a:cubicBezTo>
                    <a:cubicBezTo>
                      <a:pt x="1" y="16565"/>
                      <a:pt x="4789" y="21354"/>
                      <a:pt x="10679" y="21354"/>
                    </a:cubicBezTo>
                    <a:cubicBezTo>
                      <a:pt x="16566" y="21354"/>
                      <a:pt x="21355" y="16565"/>
                      <a:pt x="21355" y="10675"/>
                    </a:cubicBezTo>
                    <a:cubicBezTo>
                      <a:pt x="21355" y="4789"/>
                      <a:pt x="16566" y="0"/>
                      <a:pt x="1067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25"/>
              <p:cNvSpPr/>
              <p:nvPr/>
            </p:nvSpPr>
            <p:spPr>
              <a:xfrm>
                <a:off x="5083543" y="2429423"/>
                <a:ext cx="1294707" cy="1294758"/>
              </a:xfrm>
              <a:custGeom>
                <a:avLst/>
                <a:gdLst/>
                <a:ahLst/>
                <a:cxnLst/>
                <a:rect l="l" t="t" r="r" b="b"/>
                <a:pathLst>
                  <a:path w="39147" h="39148" extrusionOk="0">
                    <a:moveTo>
                      <a:pt x="19572" y="0"/>
                    </a:moveTo>
                    <a:cubicBezTo>
                      <a:pt x="8781" y="0"/>
                      <a:pt x="0" y="8781"/>
                      <a:pt x="0" y="19572"/>
                    </a:cubicBezTo>
                    <a:cubicBezTo>
                      <a:pt x="0" y="30367"/>
                      <a:pt x="8781" y="39148"/>
                      <a:pt x="19572" y="39148"/>
                    </a:cubicBezTo>
                    <a:cubicBezTo>
                      <a:pt x="30366" y="39148"/>
                      <a:pt x="39147" y="30367"/>
                      <a:pt x="39147" y="19572"/>
                    </a:cubicBezTo>
                    <a:cubicBezTo>
                      <a:pt x="39147" y="8781"/>
                      <a:pt x="30366" y="0"/>
                      <a:pt x="195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25"/>
              <p:cNvSpPr/>
              <p:nvPr/>
            </p:nvSpPr>
            <p:spPr>
              <a:xfrm>
                <a:off x="5198858" y="2543517"/>
                <a:ext cx="1059499" cy="1059380"/>
              </a:xfrm>
              <a:custGeom>
                <a:avLst/>
                <a:gdLst/>
                <a:ahLst/>
                <a:cxnLst/>
                <a:rect l="l" t="t" r="r" b="b"/>
                <a:pathLst>
                  <a:path w="32034" h="32030" extrusionOk="0">
                    <a:moveTo>
                      <a:pt x="16015" y="1"/>
                    </a:moveTo>
                    <a:cubicBezTo>
                      <a:pt x="7187" y="1"/>
                      <a:pt x="1" y="7184"/>
                      <a:pt x="1" y="16015"/>
                    </a:cubicBezTo>
                    <a:cubicBezTo>
                      <a:pt x="1" y="24846"/>
                      <a:pt x="7187" y="32030"/>
                      <a:pt x="16015" y="32030"/>
                    </a:cubicBezTo>
                    <a:cubicBezTo>
                      <a:pt x="24846" y="32030"/>
                      <a:pt x="32033" y="24846"/>
                      <a:pt x="32033" y="16015"/>
                    </a:cubicBezTo>
                    <a:cubicBezTo>
                      <a:pt x="32033" y="7184"/>
                      <a:pt x="24846" y="1"/>
                      <a:pt x="16015" y="1"/>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5"/>
              <p:cNvSpPr/>
              <p:nvPr/>
            </p:nvSpPr>
            <p:spPr>
              <a:xfrm>
                <a:off x="4154146" y="1242523"/>
                <a:ext cx="1306614" cy="1306614"/>
              </a:xfrm>
              <a:custGeom>
                <a:avLst/>
                <a:gdLst/>
                <a:ahLst/>
                <a:cxnLst/>
                <a:rect l="l" t="t" r="r" b="b"/>
                <a:pathLst>
                  <a:path w="39148" h="39148" extrusionOk="0">
                    <a:moveTo>
                      <a:pt x="19573" y="1"/>
                    </a:moveTo>
                    <a:cubicBezTo>
                      <a:pt x="8781" y="1"/>
                      <a:pt x="1" y="8781"/>
                      <a:pt x="1" y="19572"/>
                    </a:cubicBezTo>
                    <a:cubicBezTo>
                      <a:pt x="1" y="30367"/>
                      <a:pt x="8781" y="39148"/>
                      <a:pt x="19573" y="39148"/>
                    </a:cubicBezTo>
                    <a:cubicBezTo>
                      <a:pt x="30367" y="39148"/>
                      <a:pt x="39147" y="30367"/>
                      <a:pt x="39147" y="19572"/>
                    </a:cubicBezTo>
                    <a:cubicBezTo>
                      <a:pt x="39147" y="8781"/>
                      <a:pt x="30367" y="1"/>
                      <a:pt x="1957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25"/>
              <p:cNvSpPr/>
              <p:nvPr/>
            </p:nvSpPr>
            <p:spPr>
              <a:xfrm>
                <a:off x="3342277" y="1701493"/>
                <a:ext cx="475178" cy="475178"/>
              </a:xfrm>
              <a:custGeom>
                <a:avLst/>
                <a:gdLst/>
                <a:ahLst/>
                <a:cxnLst/>
                <a:rect l="l" t="t" r="r" b="b"/>
                <a:pathLst>
                  <a:path w="14237" h="14237" extrusionOk="0">
                    <a:moveTo>
                      <a:pt x="7118" y="1"/>
                    </a:moveTo>
                    <a:cubicBezTo>
                      <a:pt x="3192" y="1"/>
                      <a:pt x="1" y="3196"/>
                      <a:pt x="1" y="7118"/>
                    </a:cubicBezTo>
                    <a:cubicBezTo>
                      <a:pt x="1" y="11045"/>
                      <a:pt x="3192" y="14237"/>
                      <a:pt x="7118" y="14237"/>
                    </a:cubicBezTo>
                    <a:cubicBezTo>
                      <a:pt x="11041" y="14237"/>
                      <a:pt x="14236" y="11045"/>
                      <a:pt x="14236" y="7118"/>
                    </a:cubicBezTo>
                    <a:cubicBezTo>
                      <a:pt x="14236" y="3196"/>
                      <a:pt x="11041" y="1"/>
                      <a:pt x="7118" y="1"/>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5"/>
              <p:cNvSpPr/>
              <p:nvPr/>
            </p:nvSpPr>
            <p:spPr>
              <a:xfrm>
                <a:off x="3508897" y="2578879"/>
                <a:ext cx="1009665" cy="1009698"/>
              </a:xfrm>
              <a:custGeom>
                <a:avLst/>
                <a:gdLst/>
                <a:ahLst/>
                <a:cxnLst/>
                <a:rect l="l" t="t" r="r" b="b"/>
                <a:pathLst>
                  <a:path w="30251" h="30252" extrusionOk="0">
                    <a:moveTo>
                      <a:pt x="15127" y="1"/>
                    </a:moveTo>
                    <a:cubicBezTo>
                      <a:pt x="6785" y="1"/>
                      <a:pt x="0" y="6785"/>
                      <a:pt x="0" y="15124"/>
                    </a:cubicBezTo>
                    <a:cubicBezTo>
                      <a:pt x="0" y="23467"/>
                      <a:pt x="6785" y="30251"/>
                      <a:pt x="15127" y="30251"/>
                    </a:cubicBezTo>
                    <a:cubicBezTo>
                      <a:pt x="23466" y="30251"/>
                      <a:pt x="30250" y="23467"/>
                      <a:pt x="30250" y="15124"/>
                    </a:cubicBezTo>
                    <a:cubicBezTo>
                      <a:pt x="30250" y="6785"/>
                      <a:pt x="23466" y="1"/>
                      <a:pt x="1512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25"/>
              <p:cNvSpPr/>
              <p:nvPr/>
            </p:nvSpPr>
            <p:spPr>
              <a:xfrm>
                <a:off x="5708626" y="1358242"/>
                <a:ext cx="1009665" cy="1009665"/>
              </a:xfrm>
              <a:custGeom>
                <a:avLst/>
                <a:gdLst/>
                <a:ahLst/>
                <a:cxnLst/>
                <a:rect l="l" t="t" r="r" b="b"/>
                <a:pathLst>
                  <a:path w="30251" h="30251" extrusionOk="0">
                    <a:moveTo>
                      <a:pt x="15127" y="0"/>
                    </a:moveTo>
                    <a:cubicBezTo>
                      <a:pt x="6785" y="0"/>
                      <a:pt x="0" y="6789"/>
                      <a:pt x="0" y="15127"/>
                    </a:cubicBezTo>
                    <a:cubicBezTo>
                      <a:pt x="0" y="23466"/>
                      <a:pt x="6785" y="30251"/>
                      <a:pt x="15127" y="30251"/>
                    </a:cubicBezTo>
                    <a:cubicBezTo>
                      <a:pt x="23466" y="30251"/>
                      <a:pt x="30251" y="23466"/>
                      <a:pt x="30251" y="15127"/>
                    </a:cubicBezTo>
                    <a:cubicBezTo>
                      <a:pt x="30251" y="6789"/>
                      <a:pt x="23466" y="0"/>
                      <a:pt x="1512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25"/>
              <p:cNvSpPr/>
              <p:nvPr/>
            </p:nvSpPr>
            <p:spPr>
              <a:xfrm>
                <a:off x="5827483" y="1477065"/>
                <a:ext cx="772093" cy="772126"/>
              </a:xfrm>
              <a:custGeom>
                <a:avLst/>
                <a:gdLst/>
                <a:ahLst/>
                <a:cxnLst/>
                <a:rect l="l" t="t" r="r" b="b"/>
                <a:pathLst>
                  <a:path w="23133" h="23134" extrusionOk="0">
                    <a:moveTo>
                      <a:pt x="11566" y="1"/>
                    </a:moveTo>
                    <a:cubicBezTo>
                      <a:pt x="5187" y="1"/>
                      <a:pt x="0" y="5188"/>
                      <a:pt x="0" y="11567"/>
                    </a:cubicBezTo>
                    <a:cubicBezTo>
                      <a:pt x="0" y="17946"/>
                      <a:pt x="5187" y="23134"/>
                      <a:pt x="11566" y="23134"/>
                    </a:cubicBezTo>
                    <a:cubicBezTo>
                      <a:pt x="17941" y="23134"/>
                      <a:pt x="23132" y="17946"/>
                      <a:pt x="23132" y="11567"/>
                    </a:cubicBezTo>
                    <a:cubicBezTo>
                      <a:pt x="23132" y="5188"/>
                      <a:pt x="17941" y="1"/>
                      <a:pt x="11566" y="1"/>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25"/>
              <p:cNvSpPr/>
              <p:nvPr/>
            </p:nvSpPr>
            <p:spPr>
              <a:xfrm>
                <a:off x="3627720" y="2697635"/>
                <a:ext cx="772126" cy="772093"/>
              </a:xfrm>
              <a:custGeom>
                <a:avLst/>
                <a:gdLst/>
                <a:ahLst/>
                <a:cxnLst/>
                <a:rect l="l" t="t" r="r" b="b"/>
                <a:pathLst>
                  <a:path w="23134" h="23133" extrusionOk="0">
                    <a:moveTo>
                      <a:pt x="11567" y="0"/>
                    </a:moveTo>
                    <a:cubicBezTo>
                      <a:pt x="5188" y="0"/>
                      <a:pt x="0" y="5191"/>
                      <a:pt x="0" y="11566"/>
                    </a:cubicBezTo>
                    <a:cubicBezTo>
                      <a:pt x="0" y="17945"/>
                      <a:pt x="5188" y="23132"/>
                      <a:pt x="11567" y="23132"/>
                    </a:cubicBezTo>
                    <a:cubicBezTo>
                      <a:pt x="17942" y="23132"/>
                      <a:pt x="23133" y="17945"/>
                      <a:pt x="23133" y="11566"/>
                    </a:cubicBezTo>
                    <a:cubicBezTo>
                      <a:pt x="23133" y="5191"/>
                      <a:pt x="17942" y="0"/>
                      <a:pt x="11567"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25"/>
              <p:cNvSpPr/>
              <p:nvPr/>
            </p:nvSpPr>
            <p:spPr>
              <a:xfrm>
                <a:off x="4272880" y="1361279"/>
                <a:ext cx="1068989" cy="1069089"/>
              </a:xfrm>
              <a:custGeom>
                <a:avLst/>
                <a:gdLst/>
                <a:ahLst/>
                <a:cxnLst/>
                <a:rect l="l" t="t" r="r" b="b"/>
                <a:pathLst>
                  <a:path w="32030" h="32033" extrusionOk="0">
                    <a:moveTo>
                      <a:pt x="16016" y="0"/>
                    </a:moveTo>
                    <a:cubicBezTo>
                      <a:pt x="7187" y="0"/>
                      <a:pt x="1" y="7187"/>
                      <a:pt x="1" y="16014"/>
                    </a:cubicBezTo>
                    <a:cubicBezTo>
                      <a:pt x="1" y="24846"/>
                      <a:pt x="7187" y="32032"/>
                      <a:pt x="16016" y="32032"/>
                    </a:cubicBezTo>
                    <a:cubicBezTo>
                      <a:pt x="24847" y="32032"/>
                      <a:pt x="32029" y="24846"/>
                      <a:pt x="32029" y="16014"/>
                    </a:cubicBezTo>
                    <a:cubicBezTo>
                      <a:pt x="32029" y="7187"/>
                      <a:pt x="24847" y="0"/>
                      <a:pt x="16016"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7" name="Google Shape;327;p25"/>
            <p:cNvGrpSpPr/>
            <p:nvPr/>
          </p:nvGrpSpPr>
          <p:grpSpPr>
            <a:xfrm>
              <a:off x="3250633" y="1073608"/>
              <a:ext cx="3426125" cy="2920548"/>
              <a:chOff x="3250633" y="1073608"/>
              <a:chExt cx="3426125" cy="2920548"/>
            </a:xfrm>
          </p:grpSpPr>
          <p:sp>
            <p:nvSpPr>
              <p:cNvPr id="328" name="Google Shape;328;p25"/>
              <p:cNvSpPr/>
              <p:nvPr/>
            </p:nvSpPr>
            <p:spPr>
              <a:xfrm>
                <a:off x="3250633" y="2295483"/>
                <a:ext cx="41654" cy="41654"/>
              </a:xfrm>
              <a:custGeom>
                <a:avLst/>
                <a:gdLst/>
                <a:ahLst/>
                <a:cxnLst/>
                <a:rect l="l" t="t" r="r" b="b"/>
                <a:pathLst>
                  <a:path w="1248" h="1248" extrusionOk="0">
                    <a:moveTo>
                      <a:pt x="624" y="357"/>
                    </a:moveTo>
                    <a:cubicBezTo>
                      <a:pt x="769" y="357"/>
                      <a:pt x="888" y="476"/>
                      <a:pt x="888" y="624"/>
                    </a:cubicBezTo>
                    <a:cubicBezTo>
                      <a:pt x="888" y="769"/>
                      <a:pt x="769" y="889"/>
                      <a:pt x="624" y="889"/>
                    </a:cubicBezTo>
                    <a:cubicBezTo>
                      <a:pt x="475" y="889"/>
                      <a:pt x="356" y="769"/>
                      <a:pt x="356" y="624"/>
                    </a:cubicBezTo>
                    <a:cubicBezTo>
                      <a:pt x="356" y="476"/>
                      <a:pt x="475" y="357"/>
                      <a:pt x="624" y="357"/>
                    </a:cubicBezTo>
                    <a:close/>
                    <a:moveTo>
                      <a:pt x="624" y="1"/>
                    </a:moveTo>
                    <a:cubicBezTo>
                      <a:pt x="279" y="1"/>
                      <a:pt x="0" y="280"/>
                      <a:pt x="0" y="624"/>
                    </a:cubicBezTo>
                    <a:cubicBezTo>
                      <a:pt x="0" y="965"/>
                      <a:pt x="279" y="1248"/>
                      <a:pt x="624" y="1248"/>
                    </a:cubicBezTo>
                    <a:cubicBezTo>
                      <a:pt x="968" y="1248"/>
                      <a:pt x="1247" y="965"/>
                      <a:pt x="1247" y="624"/>
                    </a:cubicBezTo>
                    <a:cubicBezTo>
                      <a:pt x="1247" y="280"/>
                      <a:pt x="968" y="1"/>
                      <a:pt x="624" y="1"/>
                    </a:cubicBezTo>
                    <a:close/>
                  </a:path>
                </a:pathLst>
              </a:custGeom>
              <a:solidFill>
                <a:srgbClr val="322A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9" name="Google Shape;329;p25"/>
              <p:cNvGrpSpPr/>
              <p:nvPr/>
            </p:nvGrpSpPr>
            <p:grpSpPr>
              <a:xfrm rot="-1937487">
                <a:off x="3917631" y="3527643"/>
                <a:ext cx="192201" cy="198967"/>
                <a:chOff x="2996455" y="3544360"/>
                <a:chExt cx="251607" cy="260464"/>
              </a:xfrm>
            </p:grpSpPr>
            <p:sp>
              <p:nvSpPr>
                <p:cNvPr id="330" name="Google Shape;330;p25"/>
                <p:cNvSpPr/>
                <p:nvPr/>
              </p:nvSpPr>
              <p:spPr>
                <a:xfrm rot="-1800065">
                  <a:off x="3013277" y="3590432"/>
                  <a:ext cx="217962" cy="125692"/>
                </a:xfrm>
                <a:custGeom>
                  <a:avLst/>
                  <a:gdLst/>
                  <a:ahLst/>
                  <a:cxnLst/>
                  <a:rect l="l" t="t" r="r" b="b"/>
                  <a:pathLst>
                    <a:path w="4989" h="2877" extrusionOk="0">
                      <a:moveTo>
                        <a:pt x="4787" y="0"/>
                      </a:moveTo>
                      <a:cubicBezTo>
                        <a:pt x="4757" y="0"/>
                        <a:pt x="4728" y="7"/>
                        <a:pt x="4699" y="22"/>
                      </a:cubicBezTo>
                      <a:lnTo>
                        <a:pt x="121" y="2540"/>
                      </a:lnTo>
                      <a:cubicBezTo>
                        <a:pt x="34" y="2587"/>
                        <a:pt x="1" y="2696"/>
                        <a:pt x="48" y="2783"/>
                      </a:cubicBezTo>
                      <a:cubicBezTo>
                        <a:pt x="81" y="2841"/>
                        <a:pt x="142" y="2877"/>
                        <a:pt x="204" y="2877"/>
                      </a:cubicBezTo>
                      <a:cubicBezTo>
                        <a:pt x="233" y="2877"/>
                        <a:pt x="266" y="2870"/>
                        <a:pt x="291" y="2851"/>
                      </a:cubicBezTo>
                      <a:lnTo>
                        <a:pt x="4869" y="334"/>
                      </a:lnTo>
                      <a:cubicBezTo>
                        <a:pt x="4956" y="287"/>
                        <a:pt x="4989" y="178"/>
                        <a:pt x="4942" y="91"/>
                      </a:cubicBezTo>
                      <a:cubicBezTo>
                        <a:pt x="4907" y="32"/>
                        <a:pt x="4848" y="0"/>
                        <a:pt x="4787" y="0"/>
                      </a:cubicBezTo>
                      <a:close/>
                    </a:path>
                  </a:pathLst>
                </a:custGeom>
                <a:solidFill>
                  <a:srgbClr val="322A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25"/>
                <p:cNvSpPr/>
                <p:nvPr/>
              </p:nvSpPr>
              <p:spPr>
                <a:xfrm rot="-1800065">
                  <a:off x="3025865" y="3740322"/>
                  <a:ext cx="54523" cy="54523"/>
                </a:xfrm>
                <a:custGeom>
                  <a:avLst/>
                  <a:gdLst/>
                  <a:ahLst/>
                  <a:cxnLst/>
                  <a:rect l="l" t="t" r="r" b="b"/>
                  <a:pathLst>
                    <a:path w="1248" h="1248" extrusionOk="0">
                      <a:moveTo>
                        <a:pt x="624" y="356"/>
                      </a:moveTo>
                      <a:cubicBezTo>
                        <a:pt x="773" y="356"/>
                        <a:pt x="892" y="475"/>
                        <a:pt x="892" y="624"/>
                      </a:cubicBezTo>
                      <a:cubicBezTo>
                        <a:pt x="892" y="769"/>
                        <a:pt x="773" y="888"/>
                        <a:pt x="624" y="888"/>
                      </a:cubicBezTo>
                      <a:cubicBezTo>
                        <a:pt x="476" y="888"/>
                        <a:pt x="357" y="769"/>
                        <a:pt x="357" y="624"/>
                      </a:cubicBezTo>
                      <a:cubicBezTo>
                        <a:pt x="357" y="475"/>
                        <a:pt x="476" y="356"/>
                        <a:pt x="624" y="356"/>
                      </a:cubicBezTo>
                      <a:close/>
                      <a:moveTo>
                        <a:pt x="624" y="1"/>
                      </a:moveTo>
                      <a:cubicBezTo>
                        <a:pt x="280" y="1"/>
                        <a:pt x="1" y="280"/>
                        <a:pt x="1" y="624"/>
                      </a:cubicBezTo>
                      <a:cubicBezTo>
                        <a:pt x="1" y="965"/>
                        <a:pt x="280" y="1247"/>
                        <a:pt x="624" y="1247"/>
                      </a:cubicBezTo>
                      <a:cubicBezTo>
                        <a:pt x="969" y="1247"/>
                        <a:pt x="1248" y="965"/>
                        <a:pt x="1248" y="624"/>
                      </a:cubicBezTo>
                      <a:cubicBezTo>
                        <a:pt x="1248" y="280"/>
                        <a:pt x="969" y="1"/>
                        <a:pt x="624" y="1"/>
                      </a:cubicBezTo>
                      <a:close/>
                    </a:path>
                  </a:pathLst>
                </a:custGeom>
                <a:solidFill>
                  <a:srgbClr val="322A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2" name="Google Shape;332;p25"/>
              <p:cNvSpPr/>
              <p:nvPr/>
            </p:nvSpPr>
            <p:spPr>
              <a:xfrm>
                <a:off x="3276858" y="1295993"/>
                <a:ext cx="3387923" cy="2387570"/>
              </a:xfrm>
              <a:custGeom>
                <a:avLst/>
                <a:gdLst/>
                <a:ahLst/>
                <a:cxnLst/>
                <a:rect l="l" t="t" r="r" b="b"/>
                <a:pathLst>
                  <a:path w="101507" h="71535" extrusionOk="0">
                    <a:moveTo>
                      <a:pt x="45857" y="0"/>
                    </a:moveTo>
                    <a:cubicBezTo>
                      <a:pt x="35949" y="0"/>
                      <a:pt x="27886" y="8064"/>
                      <a:pt x="27886" y="17970"/>
                    </a:cubicBezTo>
                    <a:cubicBezTo>
                      <a:pt x="27886" y="18122"/>
                      <a:pt x="27886" y="18274"/>
                      <a:pt x="27889" y="18427"/>
                    </a:cubicBezTo>
                    <a:cubicBezTo>
                      <a:pt x="26658" y="18470"/>
                      <a:pt x="19370" y="18727"/>
                      <a:pt x="18138" y="18771"/>
                    </a:cubicBezTo>
                    <a:cubicBezTo>
                      <a:pt x="17880" y="13946"/>
                      <a:pt x="13933" y="10194"/>
                      <a:pt x="9078" y="10194"/>
                    </a:cubicBezTo>
                    <a:cubicBezTo>
                      <a:pt x="4072" y="10194"/>
                      <a:pt x="1" y="14265"/>
                      <a:pt x="1" y="19267"/>
                    </a:cubicBezTo>
                    <a:cubicBezTo>
                      <a:pt x="1" y="21940"/>
                      <a:pt x="1163" y="24455"/>
                      <a:pt x="3199" y="26186"/>
                    </a:cubicBezTo>
                    <a:lnTo>
                      <a:pt x="84" y="30004"/>
                    </a:lnTo>
                    <a:cubicBezTo>
                      <a:pt x="23" y="30080"/>
                      <a:pt x="33" y="30193"/>
                      <a:pt x="110" y="30254"/>
                    </a:cubicBezTo>
                    <a:cubicBezTo>
                      <a:pt x="142" y="30281"/>
                      <a:pt x="182" y="30294"/>
                      <a:pt x="222" y="30294"/>
                    </a:cubicBezTo>
                    <a:cubicBezTo>
                      <a:pt x="273" y="30294"/>
                      <a:pt x="324" y="30272"/>
                      <a:pt x="359" y="30228"/>
                    </a:cubicBezTo>
                    <a:lnTo>
                      <a:pt x="3587" y="26273"/>
                    </a:lnTo>
                    <a:cubicBezTo>
                      <a:pt x="3619" y="26237"/>
                      <a:pt x="3634" y="26190"/>
                      <a:pt x="3627" y="26142"/>
                    </a:cubicBezTo>
                    <a:cubicBezTo>
                      <a:pt x="3623" y="26095"/>
                      <a:pt x="3598" y="26052"/>
                      <a:pt x="3562" y="26023"/>
                    </a:cubicBezTo>
                    <a:lnTo>
                      <a:pt x="3529" y="25998"/>
                    </a:lnTo>
                    <a:cubicBezTo>
                      <a:pt x="1515" y="24331"/>
                      <a:pt x="356" y="21879"/>
                      <a:pt x="356" y="19267"/>
                    </a:cubicBezTo>
                    <a:cubicBezTo>
                      <a:pt x="356" y="14460"/>
                      <a:pt x="4268" y="10548"/>
                      <a:pt x="9078" y="10548"/>
                    </a:cubicBezTo>
                    <a:cubicBezTo>
                      <a:pt x="13799" y="10548"/>
                      <a:pt x="17627" y="14243"/>
                      <a:pt x="17790" y="18963"/>
                    </a:cubicBezTo>
                    <a:cubicBezTo>
                      <a:pt x="17793" y="19010"/>
                      <a:pt x="17815" y="19053"/>
                      <a:pt x="17848" y="19086"/>
                    </a:cubicBezTo>
                    <a:cubicBezTo>
                      <a:pt x="17885" y="19119"/>
                      <a:pt x="17935" y="19133"/>
                      <a:pt x="17979" y="19133"/>
                    </a:cubicBezTo>
                    <a:lnTo>
                      <a:pt x="27965" y="18782"/>
                    </a:lnTo>
                    <a:cubicBezTo>
                      <a:pt x="28103" y="18774"/>
                      <a:pt x="28255" y="18771"/>
                      <a:pt x="28252" y="18593"/>
                    </a:cubicBezTo>
                    <a:cubicBezTo>
                      <a:pt x="28244" y="18387"/>
                      <a:pt x="28241" y="18180"/>
                      <a:pt x="28241" y="17970"/>
                    </a:cubicBezTo>
                    <a:cubicBezTo>
                      <a:pt x="28241" y="8259"/>
                      <a:pt x="36145" y="355"/>
                      <a:pt x="45857" y="355"/>
                    </a:cubicBezTo>
                    <a:cubicBezTo>
                      <a:pt x="55572" y="355"/>
                      <a:pt x="63475" y="8259"/>
                      <a:pt x="63475" y="17970"/>
                    </a:cubicBezTo>
                    <a:cubicBezTo>
                      <a:pt x="63475" y="27685"/>
                      <a:pt x="55572" y="35590"/>
                      <a:pt x="45857" y="35590"/>
                    </a:cubicBezTo>
                    <a:cubicBezTo>
                      <a:pt x="42353" y="35590"/>
                      <a:pt x="38970" y="34561"/>
                      <a:pt x="36068" y="32619"/>
                    </a:cubicBezTo>
                    <a:cubicBezTo>
                      <a:pt x="36038" y="32600"/>
                      <a:pt x="36004" y="32591"/>
                      <a:pt x="35968" y="32591"/>
                    </a:cubicBezTo>
                    <a:cubicBezTo>
                      <a:pt x="35957" y="32591"/>
                      <a:pt x="35946" y="32592"/>
                      <a:pt x="35935" y="32594"/>
                    </a:cubicBezTo>
                    <a:cubicBezTo>
                      <a:pt x="35891" y="32605"/>
                      <a:pt x="35848" y="32630"/>
                      <a:pt x="35822" y="32670"/>
                    </a:cubicBezTo>
                    <a:cubicBezTo>
                      <a:pt x="35822" y="32670"/>
                      <a:pt x="30255" y="41001"/>
                      <a:pt x="29443" y="42215"/>
                    </a:cubicBezTo>
                    <a:cubicBezTo>
                      <a:pt x="27252" y="40791"/>
                      <a:pt x="24709" y="40038"/>
                      <a:pt x="22079" y="40038"/>
                    </a:cubicBezTo>
                    <a:cubicBezTo>
                      <a:pt x="14620" y="40038"/>
                      <a:pt x="8553" y="46105"/>
                      <a:pt x="8553" y="53560"/>
                    </a:cubicBezTo>
                    <a:cubicBezTo>
                      <a:pt x="8553" y="61019"/>
                      <a:pt x="14620" y="67086"/>
                      <a:pt x="22079" y="67086"/>
                    </a:cubicBezTo>
                    <a:cubicBezTo>
                      <a:pt x="29476" y="67086"/>
                      <a:pt x="35503" y="61113"/>
                      <a:pt x="35602" y="53738"/>
                    </a:cubicBezTo>
                    <a:lnTo>
                      <a:pt x="55793" y="53738"/>
                    </a:lnTo>
                    <a:cubicBezTo>
                      <a:pt x="55890" y="63568"/>
                      <a:pt x="63913" y="71534"/>
                      <a:pt x="73763" y="71534"/>
                    </a:cubicBezTo>
                    <a:cubicBezTo>
                      <a:pt x="83674" y="71534"/>
                      <a:pt x="91737" y="63471"/>
                      <a:pt x="91737" y="53560"/>
                    </a:cubicBezTo>
                    <a:cubicBezTo>
                      <a:pt x="91737" y="49869"/>
                      <a:pt x="90625" y="46319"/>
                      <a:pt x="88524" y="43302"/>
                    </a:cubicBezTo>
                    <a:cubicBezTo>
                      <a:pt x="86503" y="40400"/>
                      <a:pt x="83710" y="38179"/>
                      <a:pt x="80446" y="36872"/>
                    </a:cubicBezTo>
                    <a:lnTo>
                      <a:pt x="83312" y="29497"/>
                    </a:lnTo>
                    <a:cubicBezTo>
                      <a:pt x="83348" y="29407"/>
                      <a:pt x="83300" y="29305"/>
                      <a:pt x="83210" y="29268"/>
                    </a:cubicBezTo>
                    <a:cubicBezTo>
                      <a:pt x="78110" y="27284"/>
                      <a:pt x="74817" y="22466"/>
                      <a:pt x="74817" y="16992"/>
                    </a:cubicBezTo>
                    <a:cubicBezTo>
                      <a:pt x="74817" y="9729"/>
                      <a:pt x="80722" y="3825"/>
                      <a:pt x="87984" y="3825"/>
                    </a:cubicBezTo>
                    <a:cubicBezTo>
                      <a:pt x="95244" y="3825"/>
                      <a:pt x="101152" y="9729"/>
                      <a:pt x="101152" y="16992"/>
                    </a:cubicBezTo>
                    <a:cubicBezTo>
                      <a:pt x="101152" y="20782"/>
                      <a:pt x="99518" y="24390"/>
                      <a:pt x="96667" y="26892"/>
                    </a:cubicBezTo>
                    <a:cubicBezTo>
                      <a:pt x="96591" y="26958"/>
                      <a:pt x="96584" y="27070"/>
                      <a:pt x="96649" y="27142"/>
                    </a:cubicBezTo>
                    <a:lnTo>
                      <a:pt x="100901" y="31993"/>
                    </a:lnTo>
                    <a:cubicBezTo>
                      <a:pt x="100936" y="32032"/>
                      <a:pt x="100985" y="32052"/>
                      <a:pt x="101035" y="32052"/>
                    </a:cubicBezTo>
                    <a:cubicBezTo>
                      <a:pt x="101077" y="32052"/>
                      <a:pt x="101120" y="32037"/>
                      <a:pt x="101155" y="32007"/>
                    </a:cubicBezTo>
                    <a:cubicBezTo>
                      <a:pt x="101227" y="31942"/>
                      <a:pt x="101235" y="31830"/>
                      <a:pt x="101170" y="31757"/>
                    </a:cubicBezTo>
                    <a:lnTo>
                      <a:pt x="97033" y="27041"/>
                    </a:lnTo>
                    <a:cubicBezTo>
                      <a:pt x="99880" y="24476"/>
                      <a:pt x="101506" y="20825"/>
                      <a:pt x="101506" y="16992"/>
                    </a:cubicBezTo>
                    <a:cubicBezTo>
                      <a:pt x="101506" y="9534"/>
                      <a:pt x="95439" y="3466"/>
                      <a:pt x="87984" y="3466"/>
                    </a:cubicBezTo>
                    <a:cubicBezTo>
                      <a:pt x="80526" y="3466"/>
                      <a:pt x="74459" y="9534"/>
                      <a:pt x="74459" y="16992"/>
                    </a:cubicBezTo>
                    <a:cubicBezTo>
                      <a:pt x="74459" y="22553"/>
                      <a:pt x="77773" y="27458"/>
                      <a:pt x="82917" y="29533"/>
                    </a:cubicBezTo>
                    <a:lnTo>
                      <a:pt x="80048" y="36908"/>
                    </a:lnTo>
                    <a:cubicBezTo>
                      <a:pt x="80015" y="36999"/>
                      <a:pt x="80058" y="37101"/>
                      <a:pt x="80149" y="37136"/>
                    </a:cubicBezTo>
                    <a:cubicBezTo>
                      <a:pt x="86973" y="39791"/>
                      <a:pt x="91382" y="46239"/>
                      <a:pt x="91382" y="53560"/>
                    </a:cubicBezTo>
                    <a:cubicBezTo>
                      <a:pt x="91382" y="63275"/>
                      <a:pt x="83478" y="71175"/>
                      <a:pt x="73763" y="71175"/>
                    </a:cubicBezTo>
                    <a:cubicBezTo>
                      <a:pt x="64052" y="71175"/>
                      <a:pt x="56147" y="63275"/>
                      <a:pt x="56147" y="53560"/>
                    </a:cubicBezTo>
                    <a:cubicBezTo>
                      <a:pt x="56147" y="53462"/>
                      <a:pt x="56067" y="53383"/>
                      <a:pt x="55970" y="53383"/>
                    </a:cubicBezTo>
                    <a:lnTo>
                      <a:pt x="35424" y="53383"/>
                    </a:lnTo>
                    <a:cubicBezTo>
                      <a:pt x="35326" y="53383"/>
                      <a:pt x="35246" y="53462"/>
                      <a:pt x="35246" y="53560"/>
                    </a:cubicBezTo>
                    <a:cubicBezTo>
                      <a:pt x="35246" y="60823"/>
                      <a:pt x="29339" y="66728"/>
                      <a:pt x="22079" y="66728"/>
                    </a:cubicBezTo>
                    <a:cubicBezTo>
                      <a:pt x="14816" y="66728"/>
                      <a:pt x="8912" y="60823"/>
                      <a:pt x="8912" y="53560"/>
                    </a:cubicBezTo>
                    <a:cubicBezTo>
                      <a:pt x="8912" y="46301"/>
                      <a:pt x="14816" y="40393"/>
                      <a:pt x="22079" y="40393"/>
                    </a:cubicBezTo>
                    <a:cubicBezTo>
                      <a:pt x="24698" y="40393"/>
                      <a:pt x="27226" y="41160"/>
                      <a:pt x="29404" y="42617"/>
                    </a:cubicBezTo>
                    <a:cubicBezTo>
                      <a:pt x="29444" y="42640"/>
                      <a:pt x="29473" y="42657"/>
                      <a:pt x="29502" y="42657"/>
                    </a:cubicBezTo>
                    <a:cubicBezTo>
                      <a:pt x="29577" y="42657"/>
                      <a:pt x="29652" y="42545"/>
                      <a:pt x="29921" y="42146"/>
                    </a:cubicBezTo>
                    <a:lnTo>
                      <a:pt x="36021" y="33015"/>
                    </a:lnTo>
                    <a:cubicBezTo>
                      <a:pt x="38945" y="34931"/>
                      <a:pt x="42343" y="35944"/>
                      <a:pt x="45857" y="35944"/>
                    </a:cubicBezTo>
                    <a:cubicBezTo>
                      <a:pt x="55767" y="35944"/>
                      <a:pt x="63831" y="27881"/>
                      <a:pt x="63831" y="17970"/>
                    </a:cubicBezTo>
                    <a:cubicBezTo>
                      <a:pt x="63831" y="8064"/>
                      <a:pt x="55767" y="0"/>
                      <a:pt x="4585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25"/>
              <p:cNvSpPr/>
              <p:nvPr/>
            </p:nvSpPr>
            <p:spPr>
              <a:xfrm>
                <a:off x="6635104" y="2352831"/>
                <a:ext cx="41654" cy="41654"/>
              </a:xfrm>
              <a:custGeom>
                <a:avLst/>
                <a:gdLst/>
                <a:ahLst/>
                <a:cxnLst/>
                <a:rect l="l" t="t" r="r" b="b"/>
                <a:pathLst>
                  <a:path w="1248" h="1248" extrusionOk="0">
                    <a:moveTo>
                      <a:pt x="624" y="357"/>
                    </a:moveTo>
                    <a:cubicBezTo>
                      <a:pt x="769" y="357"/>
                      <a:pt x="888" y="476"/>
                      <a:pt x="888" y="624"/>
                    </a:cubicBezTo>
                    <a:cubicBezTo>
                      <a:pt x="888" y="769"/>
                      <a:pt x="769" y="889"/>
                      <a:pt x="624" y="889"/>
                    </a:cubicBezTo>
                    <a:cubicBezTo>
                      <a:pt x="475" y="889"/>
                      <a:pt x="356" y="769"/>
                      <a:pt x="356" y="624"/>
                    </a:cubicBezTo>
                    <a:cubicBezTo>
                      <a:pt x="356" y="476"/>
                      <a:pt x="475" y="357"/>
                      <a:pt x="624" y="357"/>
                    </a:cubicBezTo>
                    <a:close/>
                    <a:moveTo>
                      <a:pt x="624" y="1"/>
                    </a:moveTo>
                    <a:cubicBezTo>
                      <a:pt x="279" y="1"/>
                      <a:pt x="0" y="280"/>
                      <a:pt x="0" y="624"/>
                    </a:cubicBezTo>
                    <a:cubicBezTo>
                      <a:pt x="0" y="965"/>
                      <a:pt x="279" y="1248"/>
                      <a:pt x="624" y="1248"/>
                    </a:cubicBezTo>
                    <a:cubicBezTo>
                      <a:pt x="968" y="1248"/>
                      <a:pt x="1247" y="965"/>
                      <a:pt x="1247" y="624"/>
                    </a:cubicBezTo>
                    <a:cubicBezTo>
                      <a:pt x="1247" y="280"/>
                      <a:pt x="968" y="1"/>
                      <a:pt x="62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34" name="Google Shape;334;p25"/>
              <p:cNvSpPr/>
              <p:nvPr/>
            </p:nvSpPr>
            <p:spPr>
              <a:xfrm rot="-3737593">
                <a:off x="5718193" y="3945213"/>
                <a:ext cx="41648" cy="41648"/>
              </a:xfrm>
              <a:custGeom>
                <a:avLst/>
                <a:gdLst/>
                <a:ahLst/>
                <a:cxnLst/>
                <a:rect l="l" t="t" r="r" b="b"/>
                <a:pathLst>
                  <a:path w="1248" h="1248" extrusionOk="0">
                    <a:moveTo>
                      <a:pt x="624" y="356"/>
                    </a:moveTo>
                    <a:cubicBezTo>
                      <a:pt x="773" y="356"/>
                      <a:pt x="892" y="475"/>
                      <a:pt x="892" y="624"/>
                    </a:cubicBezTo>
                    <a:cubicBezTo>
                      <a:pt x="892" y="769"/>
                      <a:pt x="773" y="888"/>
                      <a:pt x="624" y="888"/>
                    </a:cubicBezTo>
                    <a:cubicBezTo>
                      <a:pt x="476" y="888"/>
                      <a:pt x="357" y="769"/>
                      <a:pt x="357" y="624"/>
                    </a:cubicBezTo>
                    <a:cubicBezTo>
                      <a:pt x="357" y="475"/>
                      <a:pt x="476" y="356"/>
                      <a:pt x="624" y="356"/>
                    </a:cubicBezTo>
                    <a:close/>
                    <a:moveTo>
                      <a:pt x="624" y="1"/>
                    </a:moveTo>
                    <a:cubicBezTo>
                      <a:pt x="280" y="1"/>
                      <a:pt x="1" y="280"/>
                      <a:pt x="1" y="624"/>
                    </a:cubicBezTo>
                    <a:cubicBezTo>
                      <a:pt x="1" y="965"/>
                      <a:pt x="280" y="1247"/>
                      <a:pt x="624" y="1247"/>
                    </a:cubicBezTo>
                    <a:cubicBezTo>
                      <a:pt x="969" y="1247"/>
                      <a:pt x="1248" y="965"/>
                      <a:pt x="1248" y="624"/>
                    </a:cubicBezTo>
                    <a:cubicBezTo>
                      <a:pt x="1248" y="280"/>
                      <a:pt x="969" y="1"/>
                      <a:pt x="62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25"/>
              <p:cNvSpPr/>
              <p:nvPr/>
            </p:nvSpPr>
            <p:spPr>
              <a:xfrm rot="7059970">
                <a:off x="4703234" y="1155736"/>
                <a:ext cx="166496" cy="96013"/>
              </a:xfrm>
              <a:custGeom>
                <a:avLst/>
                <a:gdLst/>
                <a:ahLst/>
                <a:cxnLst/>
                <a:rect l="l" t="t" r="r" b="b"/>
                <a:pathLst>
                  <a:path w="4989" h="2877" extrusionOk="0">
                    <a:moveTo>
                      <a:pt x="4787" y="0"/>
                    </a:moveTo>
                    <a:cubicBezTo>
                      <a:pt x="4757" y="0"/>
                      <a:pt x="4728" y="7"/>
                      <a:pt x="4699" y="22"/>
                    </a:cubicBezTo>
                    <a:lnTo>
                      <a:pt x="121" y="2540"/>
                    </a:lnTo>
                    <a:cubicBezTo>
                      <a:pt x="34" y="2587"/>
                      <a:pt x="1" y="2696"/>
                      <a:pt x="48" y="2783"/>
                    </a:cubicBezTo>
                    <a:cubicBezTo>
                      <a:pt x="81" y="2841"/>
                      <a:pt x="142" y="2877"/>
                      <a:pt x="204" y="2877"/>
                    </a:cubicBezTo>
                    <a:cubicBezTo>
                      <a:pt x="233" y="2877"/>
                      <a:pt x="266" y="2870"/>
                      <a:pt x="291" y="2851"/>
                    </a:cubicBezTo>
                    <a:lnTo>
                      <a:pt x="4869" y="334"/>
                    </a:lnTo>
                    <a:cubicBezTo>
                      <a:pt x="4956" y="287"/>
                      <a:pt x="4989" y="178"/>
                      <a:pt x="4942" y="91"/>
                    </a:cubicBezTo>
                    <a:cubicBezTo>
                      <a:pt x="4907" y="32"/>
                      <a:pt x="4848" y="0"/>
                      <a:pt x="4787" y="0"/>
                    </a:cubicBezTo>
                    <a:close/>
                  </a:path>
                </a:pathLst>
              </a:custGeom>
              <a:solidFill>
                <a:srgbClr val="322A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25"/>
              <p:cNvSpPr/>
              <p:nvPr/>
            </p:nvSpPr>
            <p:spPr>
              <a:xfrm rot="7059970">
                <a:off x="4763578" y="1080896"/>
                <a:ext cx="41649" cy="41649"/>
              </a:xfrm>
              <a:custGeom>
                <a:avLst/>
                <a:gdLst/>
                <a:ahLst/>
                <a:cxnLst/>
                <a:rect l="l" t="t" r="r" b="b"/>
                <a:pathLst>
                  <a:path w="1248" h="1248" extrusionOk="0">
                    <a:moveTo>
                      <a:pt x="624" y="356"/>
                    </a:moveTo>
                    <a:cubicBezTo>
                      <a:pt x="773" y="356"/>
                      <a:pt x="892" y="475"/>
                      <a:pt x="892" y="624"/>
                    </a:cubicBezTo>
                    <a:cubicBezTo>
                      <a:pt x="892" y="769"/>
                      <a:pt x="773" y="888"/>
                      <a:pt x="624" y="888"/>
                    </a:cubicBezTo>
                    <a:cubicBezTo>
                      <a:pt x="476" y="888"/>
                      <a:pt x="357" y="769"/>
                      <a:pt x="357" y="624"/>
                    </a:cubicBezTo>
                    <a:cubicBezTo>
                      <a:pt x="357" y="475"/>
                      <a:pt x="476" y="356"/>
                      <a:pt x="624" y="356"/>
                    </a:cubicBezTo>
                    <a:close/>
                    <a:moveTo>
                      <a:pt x="624" y="1"/>
                    </a:moveTo>
                    <a:cubicBezTo>
                      <a:pt x="280" y="1"/>
                      <a:pt x="1" y="280"/>
                      <a:pt x="1" y="624"/>
                    </a:cubicBezTo>
                    <a:cubicBezTo>
                      <a:pt x="1" y="965"/>
                      <a:pt x="280" y="1247"/>
                      <a:pt x="624" y="1247"/>
                    </a:cubicBezTo>
                    <a:cubicBezTo>
                      <a:pt x="969" y="1247"/>
                      <a:pt x="1248" y="965"/>
                      <a:pt x="1248" y="624"/>
                    </a:cubicBezTo>
                    <a:cubicBezTo>
                      <a:pt x="1248" y="280"/>
                      <a:pt x="969" y="1"/>
                      <a:pt x="624" y="1"/>
                    </a:cubicBezTo>
                    <a:close/>
                  </a:path>
                </a:pathLst>
              </a:custGeom>
              <a:solidFill>
                <a:srgbClr val="322A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37" name="Google Shape;337;p25"/>
              <p:cNvCxnSpPr/>
              <p:nvPr/>
            </p:nvCxnSpPr>
            <p:spPr>
              <a:xfrm>
                <a:off x="5738102" y="3676100"/>
                <a:ext cx="0" cy="278100"/>
              </a:xfrm>
              <a:prstGeom prst="straightConnector1">
                <a:avLst/>
              </a:prstGeom>
              <a:noFill/>
              <a:ln w="9525" cap="flat" cmpd="sng">
                <a:solidFill>
                  <a:srgbClr val="434343"/>
                </a:solidFill>
                <a:prstDash val="solid"/>
                <a:round/>
                <a:headEnd type="none" w="sm" len="sm"/>
                <a:tailEnd type="none" w="sm" len="sm"/>
              </a:ln>
            </p:spPr>
          </p:cxnSp>
        </p:grpSp>
      </p:grpSp>
      <p:sp>
        <p:nvSpPr>
          <p:cNvPr id="338" name="Google Shape;338;p25"/>
          <p:cNvSpPr txBox="1"/>
          <p:nvPr/>
        </p:nvSpPr>
        <p:spPr>
          <a:xfrm>
            <a:off x="4907073" y="3978269"/>
            <a:ext cx="1681500" cy="718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Barlow Semi Condensed"/>
                <a:ea typeface="Barlow Semi Condensed"/>
                <a:cs typeface="Barlow Semi Condensed"/>
                <a:sym typeface="Barlow Semi Condensed"/>
              </a:rPr>
              <a:t>Checks For Manual Control Request</a:t>
            </a:r>
            <a:endParaRPr sz="1200" b="0" i="0" u="none" strike="noStrike" cap="none">
              <a:solidFill>
                <a:schemeClr val="dk1"/>
              </a:solidFill>
              <a:latin typeface="Barlow Semi Condensed"/>
              <a:ea typeface="Barlow Semi Condensed"/>
              <a:cs typeface="Barlow Semi Condensed"/>
              <a:sym typeface="Barlow Semi Condensed"/>
            </a:endParaRPr>
          </a:p>
          <a:p>
            <a:pPr marL="0" marR="0" lvl="0" indent="0" algn="ctr" rtl="0">
              <a:lnSpc>
                <a:spcPct val="100000"/>
              </a:lnSpc>
              <a:spcBef>
                <a:spcPts val="1600"/>
              </a:spcBef>
              <a:spcAft>
                <a:spcPts val="1600"/>
              </a:spcAft>
              <a:buClr>
                <a:srgbClr val="000000"/>
              </a:buClr>
              <a:buSzPts val="1200"/>
              <a:buFont typeface="Arial"/>
              <a:buNone/>
            </a:pPr>
            <a:endParaRPr sz="1200" b="0" i="0" u="none" strike="noStrike" cap="none">
              <a:solidFill>
                <a:schemeClr val="dk1"/>
              </a:solidFill>
              <a:latin typeface="Barlow Semi Condensed"/>
              <a:ea typeface="Barlow Semi Condensed"/>
              <a:cs typeface="Barlow Semi Condensed"/>
              <a:sym typeface="Barlow Semi Condensed"/>
            </a:endParaRPr>
          </a:p>
        </p:txBody>
      </p:sp>
      <p:sp>
        <p:nvSpPr>
          <p:cNvPr id="339" name="Google Shape;339;p25"/>
          <p:cNvSpPr txBox="1"/>
          <p:nvPr/>
        </p:nvSpPr>
        <p:spPr>
          <a:xfrm>
            <a:off x="2071670" y="2285998"/>
            <a:ext cx="1710300" cy="6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1100" b="0" i="0" u="none" strike="noStrike" cap="none">
                <a:solidFill>
                  <a:schemeClr val="dk1"/>
                </a:solidFill>
                <a:latin typeface="Barlow Semi Condensed"/>
                <a:ea typeface="Barlow Semi Condensed"/>
                <a:cs typeface="Barlow Semi Condensed"/>
                <a:sym typeface="Barlow Semi Condensed"/>
              </a:rPr>
              <a:t>Video Stream </a:t>
            </a:r>
            <a:endParaRPr sz="1100" b="0" i="0" u="none" strike="noStrike" cap="none">
              <a:solidFill>
                <a:schemeClr val="dk1"/>
              </a:solidFill>
              <a:latin typeface="Barlow Semi Condensed"/>
              <a:ea typeface="Barlow Semi Condensed"/>
              <a:cs typeface="Barlow Semi Condensed"/>
              <a:sym typeface="Barlow Semi Condensed"/>
            </a:endParaRPr>
          </a:p>
          <a:p>
            <a:pPr marL="0" marR="0" lvl="0" indent="0" algn="ctr" rtl="0">
              <a:lnSpc>
                <a:spcPct val="100000"/>
              </a:lnSpc>
              <a:spcBef>
                <a:spcPts val="0"/>
              </a:spcBef>
              <a:spcAft>
                <a:spcPts val="0"/>
              </a:spcAft>
              <a:buNone/>
            </a:pPr>
            <a:r>
              <a:rPr lang="en" sz="1100" b="0" i="0" u="none" strike="noStrike" cap="none">
                <a:solidFill>
                  <a:schemeClr val="dk1"/>
                </a:solidFill>
                <a:latin typeface="Barlow Semi Condensed"/>
                <a:ea typeface="Barlow Semi Condensed"/>
                <a:cs typeface="Barlow Semi Condensed"/>
                <a:sym typeface="Barlow Semi Condensed"/>
              </a:rPr>
              <a:t>From the Camera</a:t>
            </a:r>
            <a:endParaRPr sz="1100" b="0" i="0" u="none" strike="noStrike" cap="none">
              <a:solidFill>
                <a:schemeClr val="dk1"/>
              </a:solidFill>
              <a:latin typeface="Barlow Semi Condensed"/>
              <a:ea typeface="Barlow Semi Condensed"/>
              <a:cs typeface="Barlow Semi Condensed"/>
              <a:sym typeface="Barlow Semi Condensed"/>
            </a:endParaRPr>
          </a:p>
        </p:txBody>
      </p:sp>
      <p:sp>
        <p:nvSpPr>
          <p:cNvPr id="340" name="Google Shape;340;p25"/>
          <p:cNvSpPr txBox="1"/>
          <p:nvPr/>
        </p:nvSpPr>
        <p:spPr>
          <a:xfrm>
            <a:off x="3170005" y="3722855"/>
            <a:ext cx="1681500" cy="718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Barlow Semi Condensed"/>
                <a:ea typeface="Barlow Semi Condensed"/>
                <a:cs typeface="Barlow Semi Condensed"/>
                <a:sym typeface="Barlow Semi Condensed"/>
              </a:rPr>
              <a:t>Processed By the AI Engine</a:t>
            </a:r>
            <a:endParaRPr sz="1200" b="0" i="0" u="none" strike="noStrike" cap="none">
              <a:solidFill>
                <a:schemeClr val="dk1"/>
              </a:solidFill>
              <a:latin typeface="Barlow Semi Condensed"/>
              <a:ea typeface="Barlow Semi Condensed"/>
              <a:cs typeface="Barlow Semi Condensed"/>
              <a:sym typeface="Barlow Semi Condensed"/>
            </a:endParaRPr>
          </a:p>
          <a:p>
            <a:pPr marL="0" marR="0" lvl="0" indent="0" algn="ctr" rtl="0">
              <a:lnSpc>
                <a:spcPct val="100000"/>
              </a:lnSpc>
              <a:spcBef>
                <a:spcPts val="1600"/>
              </a:spcBef>
              <a:spcAft>
                <a:spcPts val="1600"/>
              </a:spcAft>
              <a:buClr>
                <a:srgbClr val="000000"/>
              </a:buClr>
              <a:buSzPts val="1100"/>
              <a:buFont typeface="Arial"/>
              <a:buNone/>
            </a:pPr>
            <a:endParaRPr sz="1100" b="0" i="0" u="none" strike="noStrike" cap="none">
              <a:solidFill>
                <a:srgbClr val="434343"/>
              </a:solidFill>
              <a:latin typeface="Barlow Semi Condensed"/>
              <a:ea typeface="Barlow Semi Condensed"/>
              <a:cs typeface="Barlow Semi Condensed"/>
              <a:sym typeface="Barlow Semi Condensed"/>
            </a:endParaRPr>
          </a:p>
        </p:txBody>
      </p:sp>
      <p:sp>
        <p:nvSpPr>
          <p:cNvPr id="341" name="Google Shape;341;p25"/>
          <p:cNvSpPr txBox="1">
            <a:spLocks noGrp="1"/>
          </p:cNvSpPr>
          <p:nvPr>
            <p:ph type="ctrTitle"/>
          </p:nvPr>
        </p:nvSpPr>
        <p:spPr>
          <a:xfrm>
            <a:off x="590550" y="410775"/>
            <a:ext cx="2124062" cy="744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HOW DOES OUR PROTOTYPE WORK?</a:t>
            </a:r>
            <a:endParaRPr/>
          </a:p>
        </p:txBody>
      </p:sp>
      <p:sp>
        <p:nvSpPr>
          <p:cNvPr id="342" name="Google Shape;342;p25"/>
          <p:cNvSpPr txBox="1"/>
          <p:nvPr/>
        </p:nvSpPr>
        <p:spPr>
          <a:xfrm>
            <a:off x="3601625" y="533975"/>
            <a:ext cx="2397300" cy="540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1100" b="0" i="0" u="none" strike="noStrike" cap="none">
                <a:solidFill>
                  <a:schemeClr val="dk1"/>
                </a:solidFill>
                <a:latin typeface="Barlow Semi Condensed"/>
                <a:ea typeface="Barlow Semi Condensed"/>
                <a:cs typeface="Barlow Semi Condensed"/>
                <a:sym typeface="Barlow Semi Condensed"/>
              </a:rPr>
              <a:t>Open CV</a:t>
            </a:r>
            <a:endParaRPr/>
          </a:p>
          <a:p>
            <a:pPr marL="0" marR="0" lvl="0" indent="0" algn="ctr" rtl="0">
              <a:lnSpc>
                <a:spcPct val="100000"/>
              </a:lnSpc>
              <a:spcBef>
                <a:spcPts val="0"/>
              </a:spcBef>
              <a:spcAft>
                <a:spcPts val="0"/>
              </a:spcAft>
              <a:buNone/>
            </a:pPr>
            <a:r>
              <a:rPr lang="en" sz="1100" b="0" i="0" u="none" strike="noStrike" cap="none">
                <a:solidFill>
                  <a:schemeClr val="dk1"/>
                </a:solidFill>
                <a:latin typeface="Barlow Semi Condensed"/>
                <a:ea typeface="Barlow Semi Condensed"/>
                <a:cs typeface="Barlow Semi Condensed"/>
                <a:sym typeface="Barlow Semi Condensed"/>
              </a:rPr>
              <a:t>Split Into Frames </a:t>
            </a:r>
            <a:endParaRPr sz="1100" b="0" i="0" u="none" strike="noStrike" cap="none">
              <a:solidFill>
                <a:schemeClr val="dk1"/>
              </a:solidFill>
              <a:latin typeface="Barlow Semi Condensed"/>
              <a:ea typeface="Barlow Semi Condensed"/>
              <a:cs typeface="Barlow Semi Condensed"/>
              <a:sym typeface="Barlow Semi Condensed"/>
            </a:endParaRPr>
          </a:p>
          <a:p>
            <a:pPr marL="0" marR="0" lvl="0" indent="0" algn="ctr" rtl="0">
              <a:lnSpc>
                <a:spcPct val="100000"/>
              </a:lnSpc>
              <a:spcBef>
                <a:spcPts val="1600"/>
              </a:spcBef>
              <a:spcAft>
                <a:spcPts val="1600"/>
              </a:spcAft>
              <a:buClr>
                <a:srgbClr val="000000"/>
              </a:buClr>
              <a:buSzPts val="1100"/>
              <a:buFont typeface="Arial"/>
              <a:buNone/>
            </a:pPr>
            <a:endParaRPr sz="1100" b="0" i="0" u="none" strike="noStrike" cap="none">
              <a:solidFill>
                <a:schemeClr val="dk1"/>
              </a:solidFill>
              <a:latin typeface="Barlow Semi Condensed"/>
              <a:ea typeface="Barlow Semi Condensed"/>
              <a:cs typeface="Barlow Semi Condensed"/>
              <a:sym typeface="Barlow Semi Condensed"/>
            </a:endParaRPr>
          </a:p>
        </p:txBody>
      </p:sp>
      <p:sp>
        <p:nvSpPr>
          <p:cNvPr id="343" name="Google Shape;343;p25"/>
          <p:cNvSpPr txBox="1"/>
          <p:nvPr/>
        </p:nvSpPr>
        <p:spPr>
          <a:xfrm>
            <a:off x="6650075" y="2357003"/>
            <a:ext cx="1710300" cy="6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Barlow Semi Condensed"/>
                <a:ea typeface="Barlow Semi Condensed"/>
                <a:cs typeface="Barlow Semi Condensed"/>
                <a:sym typeface="Barlow Semi Condensed"/>
              </a:rPr>
              <a:t>Timings Calculated</a:t>
            </a:r>
            <a:endParaRPr sz="1200" b="0" i="0" u="none" strike="noStrike" cap="none">
              <a:solidFill>
                <a:schemeClr val="dk1"/>
              </a:solidFill>
              <a:latin typeface="Barlow Semi Condensed"/>
              <a:ea typeface="Barlow Semi Condensed"/>
              <a:cs typeface="Barlow Semi Condensed"/>
              <a:sym typeface="Barlow Semi Condensed"/>
            </a:endParaRPr>
          </a:p>
        </p:txBody>
      </p:sp>
      <p:sp>
        <p:nvSpPr>
          <p:cNvPr id="344" name="Google Shape;344;p25"/>
          <p:cNvSpPr txBox="1"/>
          <p:nvPr/>
        </p:nvSpPr>
        <p:spPr>
          <a:xfrm>
            <a:off x="4367084" y="1758251"/>
            <a:ext cx="866400" cy="296100"/>
          </a:xfrm>
          <a:prstGeom prst="rect">
            <a:avLst/>
          </a:prstGeom>
          <a:noFill/>
          <a:ln>
            <a:noFill/>
          </a:ln>
        </p:spPr>
        <p:txBody>
          <a:bodyPr spcFirstLastPara="1" wrap="square" lIns="0" tIns="1270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434343"/>
                </a:solidFill>
                <a:latin typeface="Fjalla One"/>
                <a:ea typeface="Fjalla One"/>
                <a:cs typeface="Fjalla One"/>
                <a:sym typeface="Fjalla One"/>
              </a:rPr>
              <a:t>STEP 2</a:t>
            </a:r>
            <a:endParaRPr sz="1200" b="0" i="0" u="none" strike="noStrike" cap="none">
              <a:solidFill>
                <a:srgbClr val="434343"/>
              </a:solidFill>
              <a:latin typeface="Fjalla One"/>
              <a:ea typeface="Fjalla One"/>
              <a:cs typeface="Fjalla One"/>
              <a:sym typeface="Fjalla One"/>
            </a:endParaRPr>
          </a:p>
        </p:txBody>
      </p:sp>
      <p:sp>
        <p:nvSpPr>
          <p:cNvPr id="345" name="Google Shape;345;p25"/>
          <p:cNvSpPr txBox="1"/>
          <p:nvPr/>
        </p:nvSpPr>
        <p:spPr>
          <a:xfrm>
            <a:off x="3150653" y="1789000"/>
            <a:ext cx="866400" cy="296100"/>
          </a:xfrm>
          <a:prstGeom prst="rect">
            <a:avLst/>
          </a:prstGeom>
          <a:noFill/>
          <a:ln>
            <a:noFill/>
          </a:ln>
        </p:spPr>
        <p:txBody>
          <a:bodyPr spcFirstLastPara="1" wrap="square" lIns="0" tIns="1270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434343"/>
                </a:solidFill>
                <a:latin typeface="Fjalla One"/>
                <a:ea typeface="Fjalla One"/>
                <a:cs typeface="Fjalla One"/>
                <a:sym typeface="Fjalla One"/>
              </a:rPr>
              <a:t>STEP 1</a:t>
            </a:r>
            <a:endParaRPr sz="1200" b="0" i="0" u="none" strike="noStrike" cap="none">
              <a:solidFill>
                <a:srgbClr val="434343"/>
              </a:solidFill>
              <a:latin typeface="Fjalla One"/>
              <a:ea typeface="Fjalla One"/>
              <a:cs typeface="Fjalla One"/>
              <a:sym typeface="Fjalla One"/>
            </a:endParaRPr>
          </a:p>
        </p:txBody>
      </p:sp>
      <p:sp>
        <p:nvSpPr>
          <p:cNvPr id="346" name="Google Shape;346;p25"/>
          <p:cNvSpPr txBox="1"/>
          <p:nvPr/>
        </p:nvSpPr>
        <p:spPr>
          <a:xfrm>
            <a:off x="3577561" y="2952706"/>
            <a:ext cx="866400" cy="296100"/>
          </a:xfrm>
          <a:prstGeom prst="rect">
            <a:avLst/>
          </a:prstGeom>
          <a:noFill/>
          <a:ln>
            <a:noFill/>
          </a:ln>
        </p:spPr>
        <p:txBody>
          <a:bodyPr spcFirstLastPara="1" wrap="square" lIns="0" tIns="1270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434343"/>
                </a:solidFill>
                <a:latin typeface="Fjalla One"/>
                <a:ea typeface="Fjalla One"/>
                <a:cs typeface="Fjalla One"/>
                <a:sym typeface="Fjalla One"/>
              </a:rPr>
              <a:t>STEP 3</a:t>
            </a:r>
            <a:endParaRPr sz="1200" b="0" i="0" u="none" strike="noStrike" cap="none">
              <a:solidFill>
                <a:srgbClr val="434343"/>
              </a:solidFill>
              <a:latin typeface="Fjalla One"/>
              <a:ea typeface="Fjalla One"/>
              <a:cs typeface="Fjalla One"/>
              <a:sym typeface="Fjalla One"/>
            </a:endParaRPr>
          </a:p>
        </p:txBody>
      </p:sp>
      <p:sp>
        <p:nvSpPr>
          <p:cNvPr id="347" name="Google Shape;347;p25"/>
          <p:cNvSpPr txBox="1"/>
          <p:nvPr/>
        </p:nvSpPr>
        <p:spPr>
          <a:xfrm>
            <a:off x="5306936" y="2929634"/>
            <a:ext cx="866400" cy="296100"/>
          </a:xfrm>
          <a:prstGeom prst="rect">
            <a:avLst/>
          </a:prstGeom>
          <a:noFill/>
          <a:ln>
            <a:noFill/>
          </a:ln>
        </p:spPr>
        <p:txBody>
          <a:bodyPr spcFirstLastPara="1" wrap="square" lIns="0" tIns="1270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434343"/>
                </a:solidFill>
                <a:latin typeface="Fjalla One"/>
                <a:ea typeface="Fjalla One"/>
                <a:cs typeface="Fjalla One"/>
                <a:sym typeface="Fjalla One"/>
              </a:rPr>
              <a:t>STEP 4</a:t>
            </a:r>
            <a:endParaRPr sz="1200" b="0" i="0" u="none" strike="noStrike" cap="none">
              <a:solidFill>
                <a:srgbClr val="434343"/>
              </a:solidFill>
              <a:latin typeface="Fjalla One"/>
              <a:ea typeface="Fjalla One"/>
              <a:cs typeface="Fjalla One"/>
              <a:sym typeface="Fjalla One"/>
            </a:endParaRPr>
          </a:p>
        </p:txBody>
      </p:sp>
      <p:sp>
        <p:nvSpPr>
          <p:cNvPr id="348" name="Google Shape;348;p25"/>
          <p:cNvSpPr txBox="1"/>
          <p:nvPr/>
        </p:nvSpPr>
        <p:spPr>
          <a:xfrm>
            <a:off x="5791289" y="1740930"/>
            <a:ext cx="866400" cy="296100"/>
          </a:xfrm>
          <a:prstGeom prst="rect">
            <a:avLst/>
          </a:prstGeom>
          <a:noFill/>
          <a:ln>
            <a:noFill/>
          </a:ln>
        </p:spPr>
        <p:txBody>
          <a:bodyPr spcFirstLastPara="1" wrap="square" lIns="0" tIns="1270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434343"/>
                </a:solidFill>
                <a:latin typeface="Fjalla One"/>
                <a:ea typeface="Fjalla One"/>
                <a:cs typeface="Fjalla One"/>
                <a:sym typeface="Fjalla One"/>
              </a:rPr>
              <a:t>STEP 5</a:t>
            </a:r>
            <a:endParaRPr sz="1200" b="0" i="0" u="none" strike="noStrike" cap="none">
              <a:solidFill>
                <a:srgbClr val="434343"/>
              </a:solidFill>
              <a:latin typeface="Fjalla One"/>
              <a:ea typeface="Fjalla One"/>
              <a:cs typeface="Fjalla One"/>
              <a:sym typeface="Fjalla One"/>
            </a:endParaRPr>
          </a:p>
        </p:txBody>
      </p:sp>
      <p:sp>
        <p:nvSpPr>
          <p:cNvPr id="349" name="Google Shape;349;p25"/>
          <p:cNvSpPr/>
          <p:nvPr/>
        </p:nvSpPr>
        <p:spPr>
          <a:xfrm>
            <a:off x="4304798" y="2500951"/>
            <a:ext cx="185737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Barlow Semi Condensed"/>
                <a:ea typeface="Barlow Semi Condensed"/>
                <a:cs typeface="Barlow Semi Condensed"/>
                <a:sym typeface="Barlow Semi Condensed"/>
              </a:rPr>
              <a:t>Classification into</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Barlow Semi Condensed"/>
                <a:ea typeface="Barlow Semi Condensed"/>
                <a:cs typeface="Barlow Semi Condensed"/>
                <a:sym typeface="Barlow Semi Condensed"/>
              </a:rPr>
              <a:t>High</a:t>
            </a:r>
            <a:r>
              <a:rPr lang="en" sz="800" b="0" i="0" u="none" strike="noStrike" cap="none">
                <a:solidFill>
                  <a:srgbClr val="000000"/>
                </a:solidFill>
                <a:latin typeface="Arial"/>
                <a:ea typeface="Arial"/>
                <a:cs typeface="Arial"/>
                <a:sym typeface="Arial"/>
              </a:rPr>
              <a:t>_</a:t>
            </a:r>
            <a:r>
              <a:rPr lang="en" sz="800" b="0" i="0" u="none" strike="noStrike" cap="none">
                <a:solidFill>
                  <a:srgbClr val="000000"/>
                </a:solidFill>
                <a:latin typeface="Barlow Semi Condensed"/>
                <a:ea typeface="Barlow Semi Condensed"/>
                <a:cs typeface="Barlow Semi Condensed"/>
                <a:sym typeface="Barlow Semi Condensed"/>
              </a:rPr>
              <a:t>Traffic and</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Barlow Semi Condensed"/>
                <a:ea typeface="Barlow Semi Condensed"/>
                <a:cs typeface="Barlow Semi Condensed"/>
                <a:sym typeface="Barlow Semi Condensed"/>
              </a:rPr>
              <a:t> Low</a:t>
            </a:r>
            <a:r>
              <a:rPr lang="en" sz="800" b="0" i="0" u="none" strike="noStrike" cap="none">
                <a:solidFill>
                  <a:srgbClr val="000000"/>
                </a:solidFill>
                <a:latin typeface="Arial"/>
                <a:ea typeface="Arial"/>
                <a:cs typeface="Arial"/>
                <a:sym typeface="Arial"/>
              </a:rPr>
              <a:t>_</a:t>
            </a:r>
            <a:r>
              <a:rPr lang="en" sz="800" b="0" i="0" u="none" strike="noStrike" cap="none">
                <a:solidFill>
                  <a:srgbClr val="000000"/>
                </a:solidFill>
                <a:latin typeface="Barlow Semi Condensed"/>
                <a:ea typeface="Barlow Semi Condensed"/>
                <a:cs typeface="Barlow Semi Condensed"/>
                <a:sym typeface="Barlow Semi Condensed"/>
              </a:rPr>
              <a:t>Traffic.</a:t>
            </a:r>
            <a:endParaRPr/>
          </a:p>
        </p:txBody>
      </p:sp>
      <p:sp>
        <p:nvSpPr>
          <p:cNvPr id="350" name="Google Shape;350;p25"/>
          <p:cNvSpPr/>
          <p:nvPr/>
        </p:nvSpPr>
        <p:spPr>
          <a:xfrm>
            <a:off x="3514752" y="4714890"/>
            <a:ext cx="2465739"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 sz="1400" b="0" i="1" u="none" strike="noStrike" cap="none">
                <a:solidFill>
                  <a:schemeClr val="dk1"/>
                </a:solidFill>
                <a:latin typeface="Barlow Semi Condensed"/>
                <a:ea typeface="Barlow Semi Condensed"/>
                <a:cs typeface="Barlow Semi Condensed"/>
                <a:sym typeface="Barlow Semi Condensed"/>
              </a:rPr>
              <a:t>State of the Traffic Light changed</a:t>
            </a:r>
            <a:endParaRPr sz="1400" b="0" i="1" u="none" strike="noStrike" cap="none">
              <a:solidFill>
                <a:schemeClr val="dk1"/>
              </a:solidFill>
              <a:latin typeface="Barlow Semi Condensed"/>
              <a:ea typeface="Barlow Semi Condensed"/>
              <a:cs typeface="Barlow Semi Condensed"/>
              <a:sym typeface="Barlow Semi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354"/>
        <p:cNvGrpSpPr/>
        <p:nvPr/>
      </p:nvGrpSpPr>
      <p:grpSpPr>
        <a:xfrm>
          <a:off x="0" y="0"/>
          <a:ext cx="0" cy="0"/>
          <a:chOff x="0" y="0"/>
          <a:chExt cx="0" cy="0"/>
        </a:xfrm>
      </p:grpSpPr>
      <p:sp>
        <p:nvSpPr>
          <p:cNvPr id="355" name="Google Shape;355;p26"/>
          <p:cNvSpPr/>
          <p:nvPr/>
        </p:nvSpPr>
        <p:spPr>
          <a:xfrm>
            <a:off x="1500166" y="1142990"/>
            <a:ext cx="6553200" cy="3699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26"/>
          <p:cNvSpPr txBox="1">
            <a:spLocks noGrp="1"/>
          </p:cNvSpPr>
          <p:nvPr>
            <p:ph type="ctrTitle"/>
          </p:nvPr>
        </p:nvSpPr>
        <p:spPr>
          <a:xfrm>
            <a:off x="590550" y="410777"/>
            <a:ext cx="2092800" cy="744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HOW IS AI IMPLEMENTED?</a:t>
            </a:r>
            <a:endParaRPr/>
          </a:p>
        </p:txBody>
      </p:sp>
      <p:sp>
        <p:nvSpPr>
          <p:cNvPr id="357" name="Google Shape;357;p26"/>
          <p:cNvSpPr txBox="1"/>
          <p:nvPr/>
        </p:nvSpPr>
        <p:spPr>
          <a:xfrm>
            <a:off x="1643042" y="1357304"/>
            <a:ext cx="5500726" cy="2111347"/>
          </a:xfrm>
          <a:prstGeom prst="rect">
            <a:avLst/>
          </a:prstGeom>
          <a:noFill/>
          <a:ln>
            <a:noFill/>
          </a:ln>
        </p:spPr>
        <p:txBody>
          <a:bodyPr spcFirstLastPara="1" wrap="square" lIns="0" tIns="0" rIns="0" bIns="0" anchor="t" anchorCtr="0">
            <a:noAutofit/>
          </a:bodyPr>
          <a:lstStyle/>
          <a:p>
            <a:pPr marL="0" marR="0" lvl="0" indent="0" algn="l" rtl="0">
              <a:lnSpc>
                <a:spcPct val="140014"/>
              </a:lnSpc>
              <a:spcBef>
                <a:spcPts val="0"/>
              </a:spcBef>
              <a:spcAft>
                <a:spcPts val="0"/>
              </a:spcAft>
              <a:buClr>
                <a:srgbClr val="000000"/>
              </a:buClr>
              <a:buSzPts val="1400"/>
              <a:buFont typeface="Arial"/>
              <a:buNone/>
            </a:pPr>
            <a:r>
              <a:rPr lang="en" sz="1400" b="0" i="0" u="none" strike="noStrike" cap="none">
                <a:solidFill>
                  <a:schemeClr val="lt1"/>
                </a:solidFill>
                <a:latin typeface="Barlow Semi Condensed"/>
                <a:ea typeface="Barlow Semi Condensed"/>
                <a:cs typeface="Barlow Semi Condensed"/>
                <a:sym typeface="Barlow Semi Condensed"/>
              </a:rPr>
              <a:t>The video stream received from the camera is passed through our AI engine, then based on the traffic conditions of the road, it is classified into 2 major classes.</a:t>
            </a:r>
            <a:endParaRPr sz="1400" b="0" i="0" u="none" strike="noStrike" cap="none">
              <a:solidFill>
                <a:schemeClr val="lt1"/>
              </a:solidFill>
              <a:latin typeface="Barlow Semi Condensed"/>
              <a:ea typeface="Barlow Semi Condensed"/>
              <a:cs typeface="Barlow Semi Condensed"/>
              <a:sym typeface="Barlow Semi Condensed"/>
            </a:endParaRPr>
          </a:p>
          <a:p>
            <a:pPr marL="0" marR="0" lvl="0" indent="0" algn="l" rtl="0">
              <a:lnSpc>
                <a:spcPct val="140014"/>
              </a:lnSpc>
              <a:spcBef>
                <a:spcPts val="0"/>
              </a:spcBef>
              <a:spcAft>
                <a:spcPts val="0"/>
              </a:spcAft>
              <a:buClr>
                <a:srgbClr val="000000"/>
              </a:buClr>
              <a:buSzPts val="1400"/>
              <a:buFont typeface="Arial"/>
              <a:buNone/>
            </a:pPr>
            <a:endParaRPr sz="1400" b="0" i="0" u="none" strike="noStrike" cap="none">
              <a:solidFill>
                <a:schemeClr val="lt1"/>
              </a:solidFill>
              <a:latin typeface="Barlow Semi Condensed"/>
              <a:ea typeface="Barlow Semi Condensed"/>
              <a:cs typeface="Barlow Semi Condensed"/>
              <a:sym typeface="Barlow Semi Condensed"/>
            </a:endParaRPr>
          </a:p>
          <a:p>
            <a:pPr marL="0" marR="0" lvl="0" indent="0" algn="l" rtl="0">
              <a:lnSpc>
                <a:spcPct val="140014"/>
              </a:lnSpc>
              <a:spcBef>
                <a:spcPts val="0"/>
              </a:spcBef>
              <a:spcAft>
                <a:spcPts val="0"/>
              </a:spcAft>
              <a:buClr>
                <a:srgbClr val="000000"/>
              </a:buClr>
              <a:buSzPts val="1400"/>
              <a:buFont typeface="Arial"/>
              <a:buNone/>
            </a:pPr>
            <a:r>
              <a:rPr lang="en" sz="1400" b="1" i="0" u="none" strike="noStrike" cap="none">
                <a:solidFill>
                  <a:schemeClr val="lt1"/>
                </a:solidFill>
                <a:latin typeface="Barlow Semi Condensed"/>
                <a:ea typeface="Barlow Semi Condensed"/>
                <a:cs typeface="Barlow Semi Condensed"/>
                <a:sym typeface="Barlow Semi Condensed"/>
              </a:rPr>
              <a:t>High</a:t>
            </a:r>
            <a:r>
              <a:rPr lang="en" sz="1400" b="1" i="0" u="none" strike="noStrike" cap="none">
                <a:solidFill>
                  <a:schemeClr val="lt1"/>
                </a:solidFill>
                <a:latin typeface="Arial"/>
                <a:ea typeface="Arial"/>
                <a:cs typeface="Arial"/>
                <a:sym typeface="Arial"/>
              </a:rPr>
              <a:t>_</a:t>
            </a:r>
            <a:r>
              <a:rPr lang="en" sz="1400" b="1" i="0" u="none" strike="noStrike" cap="none">
                <a:solidFill>
                  <a:schemeClr val="lt1"/>
                </a:solidFill>
                <a:latin typeface="Barlow Semi Condensed"/>
                <a:ea typeface="Barlow Semi Condensed"/>
                <a:cs typeface="Barlow Semi Condensed"/>
                <a:sym typeface="Barlow Semi Condensed"/>
              </a:rPr>
              <a:t>Traffic </a:t>
            </a:r>
            <a:r>
              <a:rPr lang="en" sz="1400" b="0" i="0" u="none" strike="noStrike" cap="none">
                <a:solidFill>
                  <a:schemeClr val="lt1"/>
                </a:solidFill>
                <a:latin typeface="Barlow Semi Condensed"/>
                <a:ea typeface="Barlow Semi Condensed"/>
                <a:cs typeface="Barlow Semi Condensed"/>
                <a:sym typeface="Barlow Semi Condensed"/>
              </a:rPr>
              <a:t>and </a:t>
            </a:r>
            <a:r>
              <a:rPr lang="en" sz="1400" b="1" i="0" u="none" strike="noStrike" cap="none">
                <a:solidFill>
                  <a:schemeClr val="lt1"/>
                </a:solidFill>
                <a:latin typeface="Barlow Semi Condensed"/>
                <a:ea typeface="Barlow Semi Condensed"/>
                <a:cs typeface="Barlow Semi Condensed"/>
                <a:sym typeface="Barlow Semi Condensed"/>
              </a:rPr>
              <a:t>Low</a:t>
            </a:r>
            <a:r>
              <a:rPr lang="en" sz="1400" b="1" i="0" u="none" strike="noStrike" cap="none">
                <a:solidFill>
                  <a:schemeClr val="lt1"/>
                </a:solidFill>
                <a:latin typeface="Arial"/>
                <a:ea typeface="Arial"/>
                <a:cs typeface="Arial"/>
                <a:sym typeface="Arial"/>
              </a:rPr>
              <a:t>_</a:t>
            </a:r>
            <a:r>
              <a:rPr lang="en" sz="1400" b="1" i="0" u="none" strike="noStrike" cap="none">
                <a:solidFill>
                  <a:schemeClr val="lt1"/>
                </a:solidFill>
                <a:latin typeface="Barlow Semi Condensed"/>
                <a:ea typeface="Barlow Semi Condensed"/>
                <a:cs typeface="Barlow Semi Condensed"/>
                <a:sym typeface="Barlow Semi Condensed"/>
              </a:rPr>
              <a:t>Traffic </a:t>
            </a:r>
            <a:r>
              <a:rPr lang="en" sz="1400" b="0" i="0" u="none" strike="noStrike" cap="none">
                <a:solidFill>
                  <a:schemeClr val="lt1"/>
                </a:solidFill>
                <a:latin typeface="Barlow Semi Condensed"/>
                <a:ea typeface="Barlow Semi Condensed"/>
                <a:cs typeface="Barlow Semi Condensed"/>
                <a:sym typeface="Barlow Semi Condensed"/>
              </a:rPr>
              <a:t>depending on this the new timings of the traffic light(s) are decided</a:t>
            </a:r>
            <a:endParaRPr sz="1400" b="0" i="0" u="none" strike="noStrike" cap="none">
              <a:solidFill>
                <a:schemeClr val="lt1"/>
              </a:solidFill>
              <a:latin typeface="Barlow Semi Condensed"/>
              <a:ea typeface="Barlow Semi Condensed"/>
              <a:cs typeface="Barlow Semi Condensed"/>
              <a:sym typeface="Barlow Semi Condensed"/>
            </a:endParaRPr>
          </a:p>
          <a:p>
            <a:pPr marL="0" marR="0" lvl="0" indent="0" algn="l" rtl="0">
              <a:lnSpc>
                <a:spcPct val="140014"/>
              </a:lnSpc>
              <a:spcBef>
                <a:spcPts val="0"/>
              </a:spcBef>
              <a:spcAft>
                <a:spcPts val="0"/>
              </a:spcAft>
              <a:buClr>
                <a:srgbClr val="000000"/>
              </a:buClr>
              <a:buSzPts val="1400"/>
              <a:buFont typeface="Arial"/>
              <a:buNone/>
            </a:pPr>
            <a:endParaRPr sz="1400" b="0" i="0" u="none" strike="noStrike" cap="none">
              <a:solidFill>
                <a:schemeClr val="lt1"/>
              </a:solidFill>
              <a:latin typeface="Barlow Semi Condensed"/>
              <a:ea typeface="Barlow Semi Condensed"/>
              <a:cs typeface="Barlow Semi Condensed"/>
              <a:sym typeface="Barlow Semi Condensed"/>
            </a:endParaRPr>
          </a:p>
          <a:p>
            <a:pPr marL="0" marR="0" lvl="0" indent="0" algn="l" rtl="0">
              <a:lnSpc>
                <a:spcPct val="140014"/>
              </a:lnSpc>
              <a:spcBef>
                <a:spcPts val="0"/>
              </a:spcBef>
              <a:spcAft>
                <a:spcPts val="0"/>
              </a:spcAft>
              <a:buClr>
                <a:srgbClr val="000000"/>
              </a:buClr>
              <a:buSzPts val="1400"/>
              <a:buFont typeface="Arial"/>
              <a:buNone/>
            </a:pPr>
            <a:r>
              <a:rPr lang="en" sz="1400" b="0" i="0" u="none" strike="noStrike" cap="none">
                <a:solidFill>
                  <a:schemeClr val="lt1"/>
                </a:solidFill>
                <a:latin typeface="Barlow Semi Condensed"/>
                <a:ea typeface="Barlow Semi Condensed"/>
                <a:cs typeface="Barlow Semi Condensed"/>
                <a:sym typeface="Barlow Semi Condensed"/>
              </a:rPr>
              <a:t>We have used a SLAM model type for our AI</a:t>
            </a:r>
            <a:endParaRPr sz="1400" b="0" i="0" u="none" strike="noStrike" cap="none">
              <a:solidFill>
                <a:schemeClr val="lt1"/>
              </a:solidFill>
              <a:latin typeface="Barlow Semi Condensed"/>
              <a:ea typeface="Barlow Semi Condensed"/>
              <a:cs typeface="Barlow Semi Condensed"/>
              <a:sym typeface="Barlow Semi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361"/>
        <p:cNvGrpSpPr/>
        <p:nvPr/>
      </p:nvGrpSpPr>
      <p:grpSpPr>
        <a:xfrm>
          <a:off x="0" y="0"/>
          <a:ext cx="0" cy="0"/>
          <a:chOff x="0" y="0"/>
          <a:chExt cx="0" cy="0"/>
        </a:xfrm>
      </p:grpSpPr>
      <p:sp>
        <p:nvSpPr>
          <p:cNvPr id="362" name="Google Shape;362;p27"/>
          <p:cNvSpPr txBox="1">
            <a:spLocks noGrp="1"/>
          </p:cNvSpPr>
          <p:nvPr>
            <p:ph type="ctrTitle"/>
          </p:nvPr>
        </p:nvSpPr>
        <p:spPr>
          <a:xfrm>
            <a:off x="590550" y="410777"/>
            <a:ext cx="2092800" cy="744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HARDWARE AND SOFTWARES DETAILS</a:t>
            </a:r>
            <a:endParaRPr/>
          </a:p>
        </p:txBody>
      </p:sp>
      <p:sp>
        <p:nvSpPr>
          <p:cNvPr id="363" name="Google Shape;363;p27"/>
          <p:cNvSpPr txBox="1"/>
          <p:nvPr/>
        </p:nvSpPr>
        <p:spPr>
          <a:xfrm>
            <a:off x="1636950" y="1707654"/>
            <a:ext cx="6241326" cy="3231654"/>
          </a:xfrm>
          <a:prstGeom prst="rect">
            <a:avLst/>
          </a:prstGeom>
          <a:noFill/>
          <a:ln>
            <a:noFill/>
          </a:ln>
        </p:spPr>
        <p:txBody>
          <a:bodyPr spcFirstLastPara="1" wrap="square" lIns="0" tIns="0" rIns="0" bIns="0" anchor="t" anchorCtr="0">
            <a:noAutofit/>
          </a:bodyPr>
          <a:lstStyle/>
          <a:p>
            <a:pPr marL="0" marR="0" lvl="0" indent="0" algn="l" rtl="0">
              <a:lnSpc>
                <a:spcPct val="140014"/>
              </a:lnSpc>
              <a:spcBef>
                <a:spcPts val="0"/>
              </a:spcBef>
              <a:spcAft>
                <a:spcPts val="0"/>
              </a:spcAft>
              <a:buNone/>
            </a:pPr>
            <a:r>
              <a:rPr lang="en" sz="1400" b="1" i="0" u="sng" strike="noStrike" cap="none">
                <a:solidFill>
                  <a:schemeClr val="lt1"/>
                </a:solidFill>
                <a:latin typeface="Barlow Semi Condensed"/>
                <a:ea typeface="Barlow Semi Condensed"/>
                <a:cs typeface="Barlow Semi Condensed"/>
                <a:sym typeface="Barlow Semi Condensed"/>
              </a:rPr>
              <a:t>Hardware Used:</a:t>
            </a:r>
            <a:endParaRPr sz="1400" b="1" i="0" u="none" strike="noStrike" cap="none">
              <a:solidFill>
                <a:schemeClr val="lt1"/>
              </a:solidFill>
              <a:latin typeface="Barlow Semi Condensed"/>
              <a:ea typeface="Barlow Semi Condensed"/>
              <a:cs typeface="Barlow Semi Condensed"/>
              <a:sym typeface="Barlow Semi Condensed"/>
            </a:endParaRPr>
          </a:p>
          <a:p>
            <a:pPr marL="171450" marR="0" lvl="0" indent="-171450" algn="l" rtl="0">
              <a:lnSpc>
                <a:spcPct val="140014"/>
              </a:lnSpc>
              <a:spcBef>
                <a:spcPts val="0"/>
              </a:spcBef>
              <a:spcAft>
                <a:spcPts val="0"/>
              </a:spcAft>
              <a:buClr>
                <a:srgbClr val="000000"/>
              </a:buClr>
              <a:buSzPts val="1200"/>
              <a:buFont typeface="Arial"/>
              <a:buChar char="•"/>
            </a:pPr>
            <a:r>
              <a:rPr lang="en" sz="1200" b="0" i="0" u="none" strike="noStrike" cap="none">
                <a:solidFill>
                  <a:schemeClr val="lt1"/>
                </a:solidFill>
                <a:latin typeface="Barlow Semi Condensed"/>
                <a:ea typeface="Barlow Semi Condensed"/>
                <a:cs typeface="Barlow Semi Condensed"/>
                <a:sym typeface="Barlow Semi Condensed"/>
              </a:rPr>
              <a:t>Raspberry Pi 3/0</a:t>
            </a:r>
            <a:endParaRPr sz="1200" b="0" i="0" u="none" strike="noStrike" cap="none">
              <a:solidFill>
                <a:schemeClr val="lt1"/>
              </a:solidFill>
              <a:latin typeface="Barlow Semi Condensed"/>
              <a:ea typeface="Barlow Semi Condensed"/>
              <a:cs typeface="Barlow Semi Condensed"/>
              <a:sym typeface="Barlow Semi Condensed"/>
            </a:endParaRPr>
          </a:p>
          <a:p>
            <a:pPr marL="171450" marR="0" lvl="0" indent="-171450" algn="l" rtl="0">
              <a:lnSpc>
                <a:spcPct val="140014"/>
              </a:lnSpc>
              <a:spcBef>
                <a:spcPts val="0"/>
              </a:spcBef>
              <a:spcAft>
                <a:spcPts val="0"/>
              </a:spcAft>
              <a:buClr>
                <a:srgbClr val="000000"/>
              </a:buClr>
              <a:buSzPts val="1200"/>
              <a:buFont typeface="Arial"/>
              <a:buChar char="•"/>
            </a:pPr>
            <a:r>
              <a:rPr lang="en" sz="1200" b="0" i="0" u="none" strike="noStrike" cap="none">
                <a:solidFill>
                  <a:schemeClr val="lt1"/>
                </a:solidFill>
                <a:latin typeface="Barlow Semi Condensed"/>
                <a:ea typeface="Barlow Semi Condensed"/>
                <a:cs typeface="Barlow Semi Condensed"/>
                <a:sym typeface="Barlow Semi Condensed"/>
              </a:rPr>
              <a:t>A USB compatible Camera, preferably weather-proof</a:t>
            </a:r>
            <a:endParaRPr/>
          </a:p>
          <a:p>
            <a:pPr marL="0" marR="0" lvl="0" indent="0" algn="l" rtl="0">
              <a:lnSpc>
                <a:spcPct val="140014"/>
              </a:lnSpc>
              <a:spcBef>
                <a:spcPts val="0"/>
              </a:spcBef>
              <a:spcAft>
                <a:spcPts val="0"/>
              </a:spcAft>
              <a:buNone/>
            </a:pPr>
            <a:r>
              <a:rPr lang="en" sz="1400" b="1" i="0" u="sng" strike="noStrike" cap="none">
                <a:solidFill>
                  <a:schemeClr val="lt1"/>
                </a:solidFill>
                <a:latin typeface="Barlow Semi Condensed"/>
                <a:ea typeface="Barlow Semi Condensed"/>
                <a:cs typeface="Barlow Semi Condensed"/>
                <a:sym typeface="Barlow Semi Condensed"/>
              </a:rPr>
              <a:t>Software Details:</a:t>
            </a:r>
            <a:endParaRPr sz="1400" b="1" i="0" u="sng" strike="noStrike" cap="none">
              <a:solidFill>
                <a:schemeClr val="lt1"/>
              </a:solidFill>
              <a:latin typeface="Barlow Semi Condensed"/>
              <a:ea typeface="Barlow Semi Condensed"/>
              <a:cs typeface="Barlow Semi Condensed"/>
              <a:sym typeface="Barlow Semi Condensed"/>
            </a:endParaRPr>
          </a:p>
          <a:p>
            <a:pPr marL="171450" marR="0" lvl="8" indent="-171450" algn="l" rtl="0">
              <a:lnSpc>
                <a:spcPct val="140014"/>
              </a:lnSpc>
              <a:spcBef>
                <a:spcPts val="0"/>
              </a:spcBef>
              <a:spcAft>
                <a:spcPts val="0"/>
              </a:spcAft>
              <a:buClr>
                <a:srgbClr val="000000"/>
              </a:buClr>
              <a:buSzPts val="1200"/>
              <a:buFont typeface="Arial"/>
              <a:buChar char="•"/>
            </a:pPr>
            <a:r>
              <a:rPr lang="en" sz="1200" b="0" i="0" u="none" strike="noStrike" cap="none">
                <a:solidFill>
                  <a:schemeClr val="lt1"/>
                </a:solidFill>
                <a:latin typeface="Barlow Semi Condensed"/>
                <a:ea typeface="Barlow Semi Condensed"/>
                <a:cs typeface="Barlow Semi Condensed"/>
                <a:sym typeface="Barlow Semi Condensed"/>
              </a:rPr>
              <a:t>The scripts that have to be executed are written in python,</a:t>
            </a:r>
            <a:endParaRPr sz="1200" b="0" i="0" u="none" strike="noStrike" cap="none">
              <a:solidFill>
                <a:schemeClr val="lt1"/>
              </a:solidFill>
              <a:latin typeface="Barlow Semi Condensed"/>
              <a:ea typeface="Barlow Semi Condensed"/>
              <a:cs typeface="Barlow Semi Condensed"/>
              <a:sym typeface="Barlow Semi Condensed"/>
            </a:endParaRPr>
          </a:p>
          <a:p>
            <a:pPr marL="171450" marR="0" lvl="8" indent="-171450" algn="l" rtl="0">
              <a:lnSpc>
                <a:spcPct val="140014"/>
              </a:lnSpc>
              <a:spcBef>
                <a:spcPts val="0"/>
              </a:spcBef>
              <a:spcAft>
                <a:spcPts val="0"/>
              </a:spcAft>
              <a:buClr>
                <a:srgbClr val="000000"/>
              </a:buClr>
              <a:buSzPts val="1200"/>
              <a:buFont typeface="Arial"/>
              <a:buChar char="•"/>
            </a:pPr>
            <a:r>
              <a:rPr lang="en" sz="1200" b="0" i="0" u="none" strike="noStrike" cap="none">
                <a:solidFill>
                  <a:schemeClr val="lt1"/>
                </a:solidFill>
                <a:latin typeface="Barlow Semi Condensed"/>
                <a:ea typeface="Barlow Semi Condensed"/>
                <a:cs typeface="Barlow Semi Condensed"/>
                <a:sym typeface="Barlow Semi Condensed"/>
              </a:rPr>
              <a:t>The AI model is stored in a keras file.</a:t>
            </a:r>
            <a:endParaRPr/>
          </a:p>
          <a:p>
            <a:pPr marL="0" marR="0" lvl="0" indent="0" algn="l" rtl="0">
              <a:lnSpc>
                <a:spcPct val="140014"/>
              </a:lnSpc>
              <a:spcBef>
                <a:spcPts val="0"/>
              </a:spcBef>
              <a:spcAft>
                <a:spcPts val="0"/>
              </a:spcAft>
              <a:buNone/>
            </a:pPr>
            <a:r>
              <a:rPr lang="en" sz="1400" b="1" i="0" u="sng" strike="noStrike" cap="none">
                <a:solidFill>
                  <a:schemeClr val="lt1"/>
                </a:solidFill>
                <a:latin typeface="Barlow Semi Condensed"/>
                <a:ea typeface="Barlow Semi Condensed"/>
                <a:cs typeface="Barlow Semi Condensed"/>
                <a:sym typeface="Barlow Semi Condensed"/>
              </a:rPr>
              <a:t>Libraries Used:</a:t>
            </a:r>
            <a:endParaRPr sz="1400" b="1" i="0" u="sng" strike="noStrike" cap="none">
              <a:solidFill>
                <a:schemeClr val="lt1"/>
              </a:solidFill>
              <a:latin typeface="Barlow Semi Condensed"/>
              <a:ea typeface="Barlow Semi Condensed"/>
              <a:cs typeface="Barlow Semi Condensed"/>
              <a:sym typeface="Barlow Semi Condensed"/>
            </a:endParaRPr>
          </a:p>
          <a:p>
            <a:pPr marL="171450" marR="0" lvl="0" indent="-171450" algn="l" rtl="0">
              <a:lnSpc>
                <a:spcPct val="140014"/>
              </a:lnSpc>
              <a:spcBef>
                <a:spcPts val="0"/>
              </a:spcBef>
              <a:spcAft>
                <a:spcPts val="0"/>
              </a:spcAft>
              <a:buClr>
                <a:srgbClr val="000000"/>
              </a:buClr>
              <a:buSzPts val="1200"/>
              <a:buFont typeface="Arial"/>
              <a:buChar char="•"/>
            </a:pPr>
            <a:r>
              <a:rPr lang="en" sz="1200" b="0" i="0" u="none" strike="noStrike" cap="none">
                <a:solidFill>
                  <a:schemeClr val="lt1"/>
                </a:solidFill>
                <a:latin typeface="Barlow Semi Condensed"/>
                <a:ea typeface="Barlow Semi Condensed"/>
                <a:cs typeface="Barlow Semi Condensed"/>
                <a:sym typeface="Barlow Semi Condensed"/>
              </a:rPr>
              <a:t>Keras</a:t>
            </a:r>
            <a:endParaRPr sz="1200" b="0" i="0" u="none" strike="noStrike" cap="none">
              <a:solidFill>
                <a:schemeClr val="lt1"/>
              </a:solidFill>
              <a:latin typeface="Barlow Semi Condensed"/>
              <a:ea typeface="Barlow Semi Condensed"/>
              <a:cs typeface="Barlow Semi Condensed"/>
              <a:sym typeface="Barlow Semi Condensed"/>
            </a:endParaRPr>
          </a:p>
          <a:p>
            <a:pPr marL="171450" marR="0" lvl="0" indent="-171450" algn="l" rtl="0">
              <a:lnSpc>
                <a:spcPct val="140014"/>
              </a:lnSpc>
              <a:spcBef>
                <a:spcPts val="0"/>
              </a:spcBef>
              <a:spcAft>
                <a:spcPts val="0"/>
              </a:spcAft>
              <a:buClr>
                <a:srgbClr val="000000"/>
              </a:buClr>
              <a:buSzPts val="1200"/>
              <a:buFont typeface="Arial"/>
              <a:buChar char="•"/>
            </a:pPr>
            <a:r>
              <a:rPr lang="en" sz="1200" b="0" i="0" u="none" strike="noStrike" cap="none">
                <a:solidFill>
                  <a:schemeClr val="lt1"/>
                </a:solidFill>
                <a:latin typeface="Barlow Semi Condensed"/>
                <a:ea typeface="Barlow Semi Condensed"/>
                <a:cs typeface="Barlow Semi Condensed"/>
                <a:sym typeface="Barlow Semi Condensed"/>
              </a:rPr>
              <a:t>OpenCV</a:t>
            </a:r>
            <a:endParaRPr sz="1200" b="0" i="0" u="none" strike="noStrike" cap="none">
              <a:solidFill>
                <a:schemeClr val="lt1"/>
              </a:solidFill>
              <a:latin typeface="Barlow Semi Condensed"/>
              <a:ea typeface="Barlow Semi Condensed"/>
              <a:cs typeface="Barlow Semi Condensed"/>
              <a:sym typeface="Barlow Semi Condensed"/>
            </a:endParaRPr>
          </a:p>
          <a:p>
            <a:pPr marL="171450" marR="0" lvl="0" indent="-171450" algn="l" rtl="0">
              <a:lnSpc>
                <a:spcPct val="140014"/>
              </a:lnSpc>
              <a:spcBef>
                <a:spcPts val="0"/>
              </a:spcBef>
              <a:spcAft>
                <a:spcPts val="0"/>
              </a:spcAft>
              <a:buClr>
                <a:srgbClr val="000000"/>
              </a:buClr>
              <a:buSzPts val="1200"/>
              <a:buFont typeface="Arial"/>
              <a:buChar char="•"/>
            </a:pPr>
            <a:r>
              <a:rPr lang="en" sz="1200" b="0" i="0" u="none" strike="noStrike" cap="none">
                <a:solidFill>
                  <a:schemeClr val="lt1"/>
                </a:solidFill>
                <a:latin typeface="Barlow Semi Condensed"/>
                <a:ea typeface="Barlow Semi Condensed"/>
                <a:cs typeface="Barlow Semi Condensed"/>
                <a:sym typeface="Barlow Semi Condensed"/>
              </a:rPr>
              <a:t>PIL</a:t>
            </a:r>
            <a:endParaRPr sz="1200" b="0" i="0" u="none" strike="noStrike" cap="none">
              <a:solidFill>
                <a:schemeClr val="lt1"/>
              </a:solidFill>
              <a:latin typeface="Barlow Semi Condensed"/>
              <a:ea typeface="Barlow Semi Condensed"/>
              <a:cs typeface="Barlow Semi Condensed"/>
              <a:sym typeface="Barlow Semi Condensed"/>
            </a:endParaRPr>
          </a:p>
          <a:p>
            <a:pPr marL="171450" marR="0" lvl="0" indent="-171450" algn="l" rtl="0">
              <a:lnSpc>
                <a:spcPct val="140014"/>
              </a:lnSpc>
              <a:spcBef>
                <a:spcPts val="0"/>
              </a:spcBef>
              <a:spcAft>
                <a:spcPts val="0"/>
              </a:spcAft>
              <a:buClr>
                <a:srgbClr val="000000"/>
              </a:buClr>
              <a:buSzPts val="1200"/>
              <a:buFont typeface="Arial"/>
              <a:buChar char="•"/>
            </a:pPr>
            <a:r>
              <a:rPr lang="en" sz="1200" b="0" i="0" u="none" strike="noStrike" cap="none">
                <a:solidFill>
                  <a:schemeClr val="lt1"/>
                </a:solidFill>
                <a:latin typeface="Barlow Semi Condensed"/>
                <a:ea typeface="Barlow Semi Condensed"/>
                <a:cs typeface="Barlow Semi Condensed"/>
                <a:sym typeface="Barlow Semi Condensed"/>
              </a:rPr>
              <a:t>NumPy</a:t>
            </a:r>
            <a:endParaRPr sz="1200" b="0" i="0" u="none" strike="noStrike" cap="none">
              <a:solidFill>
                <a:schemeClr val="lt1"/>
              </a:solidFill>
              <a:latin typeface="Barlow Semi Condensed"/>
              <a:ea typeface="Barlow Semi Condensed"/>
              <a:cs typeface="Barlow Semi Condensed"/>
              <a:sym typeface="Barlow Semi Condensed"/>
            </a:endParaRPr>
          </a:p>
          <a:p>
            <a:pPr marL="171450" marR="0" lvl="0" indent="-171450" algn="l" rtl="0">
              <a:lnSpc>
                <a:spcPct val="140014"/>
              </a:lnSpc>
              <a:spcBef>
                <a:spcPts val="0"/>
              </a:spcBef>
              <a:spcAft>
                <a:spcPts val="0"/>
              </a:spcAft>
              <a:buClr>
                <a:srgbClr val="000000"/>
              </a:buClr>
              <a:buSzPts val="1200"/>
              <a:buFont typeface="Arial"/>
              <a:buChar char="•"/>
            </a:pPr>
            <a:r>
              <a:rPr lang="en" sz="1200" b="0" i="0" u="none" strike="noStrike" cap="none">
                <a:solidFill>
                  <a:schemeClr val="lt1"/>
                </a:solidFill>
                <a:latin typeface="Barlow Semi Condensed"/>
                <a:ea typeface="Barlow Semi Condensed"/>
                <a:cs typeface="Barlow Semi Condensed"/>
                <a:sym typeface="Barlow Semi Condensed"/>
              </a:rPr>
              <a:t>Socket</a:t>
            </a:r>
            <a:endParaRPr sz="1200" b="0" i="0" u="none" strike="noStrike" cap="none">
              <a:solidFill>
                <a:schemeClr val="lt1"/>
              </a:solidFill>
              <a:latin typeface="Barlow Semi Condensed"/>
              <a:ea typeface="Barlow Semi Condensed"/>
              <a:cs typeface="Barlow Semi Condensed"/>
              <a:sym typeface="Barlow Semi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8"/>
          <p:cNvSpPr txBox="1">
            <a:spLocks noGrp="1"/>
          </p:cNvSpPr>
          <p:nvPr>
            <p:ph type="body" idx="1"/>
          </p:nvPr>
        </p:nvSpPr>
        <p:spPr>
          <a:xfrm>
            <a:off x="1547664" y="1707654"/>
            <a:ext cx="5127036" cy="3384376"/>
          </a:xfrm>
          <a:prstGeom prst="rect">
            <a:avLst/>
          </a:prstGeom>
          <a:noFill/>
          <a:ln>
            <a:noFill/>
          </a:ln>
        </p:spPr>
        <p:txBody>
          <a:bodyPr spcFirstLastPara="1" wrap="square" lIns="91425" tIns="91425" rIns="91425" bIns="91425" anchor="t" anchorCtr="0">
            <a:noAutofit/>
          </a:bodyPr>
          <a:lstStyle/>
          <a:p>
            <a:pPr marL="152400" lvl="0" indent="0" algn="l" rtl="0">
              <a:lnSpc>
                <a:spcPct val="115000"/>
              </a:lnSpc>
              <a:spcBef>
                <a:spcPts val="0"/>
              </a:spcBef>
              <a:spcAft>
                <a:spcPts val="0"/>
              </a:spcAft>
              <a:buSzPts val="1200"/>
              <a:buNone/>
            </a:pPr>
            <a:r>
              <a:rPr lang="en" sz="1400" b="1">
                <a:solidFill>
                  <a:schemeClr val="lt1"/>
                </a:solidFill>
                <a:latin typeface="Barlow Semi Condensed"/>
                <a:ea typeface="Barlow Semi Condensed"/>
                <a:cs typeface="Barlow Semi Condensed"/>
                <a:sym typeface="Barlow Semi Condensed"/>
              </a:rPr>
              <a:t>IN DELHI</a:t>
            </a:r>
            <a:endParaRPr/>
          </a:p>
          <a:p>
            <a:pPr marL="152400" lvl="0" indent="0" algn="l" rtl="0">
              <a:lnSpc>
                <a:spcPct val="115000"/>
              </a:lnSpc>
              <a:spcBef>
                <a:spcPts val="0"/>
              </a:spcBef>
              <a:spcAft>
                <a:spcPts val="0"/>
              </a:spcAft>
              <a:buSzPts val="1200"/>
              <a:buNone/>
            </a:pPr>
            <a:r>
              <a:rPr lang="en">
                <a:solidFill>
                  <a:schemeClr val="lt1"/>
                </a:solidFill>
                <a:latin typeface="Barlow Semi Condensed"/>
                <a:ea typeface="Barlow Semi Condensed"/>
                <a:cs typeface="Barlow Semi Condensed"/>
                <a:sym typeface="Barlow Semi Condensed"/>
              </a:rPr>
              <a:t>There are approximately 1000 traffic lights in Delhi.</a:t>
            </a:r>
            <a:endParaRPr/>
          </a:p>
          <a:p>
            <a:pPr marL="152400" lvl="0" indent="0" algn="l" rtl="0">
              <a:lnSpc>
                <a:spcPct val="115000"/>
              </a:lnSpc>
              <a:spcBef>
                <a:spcPts val="0"/>
              </a:spcBef>
              <a:spcAft>
                <a:spcPts val="0"/>
              </a:spcAft>
              <a:buSzPts val="1200"/>
              <a:buNone/>
            </a:pPr>
            <a:r>
              <a:rPr lang="en">
                <a:solidFill>
                  <a:schemeClr val="lt1"/>
                </a:solidFill>
                <a:latin typeface="Barlow Semi Condensed"/>
                <a:ea typeface="Barlow Semi Condensed"/>
                <a:cs typeface="Barlow Semi Condensed"/>
                <a:sym typeface="Barlow Semi Condensed"/>
              </a:rPr>
              <a:t>If we plan to install our model on each light for the price of 3,000 per model,</a:t>
            </a:r>
            <a:endParaRPr/>
          </a:p>
          <a:p>
            <a:pPr marL="152400" lvl="0" indent="0" algn="l" rtl="0">
              <a:lnSpc>
                <a:spcPct val="115000"/>
              </a:lnSpc>
              <a:spcBef>
                <a:spcPts val="0"/>
              </a:spcBef>
              <a:spcAft>
                <a:spcPts val="0"/>
              </a:spcAft>
              <a:buSzPts val="1200"/>
              <a:buNone/>
            </a:pPr>
            <a:r>
              <a:rPr lang="en">
                <a:solidFill>
                  <a:schemeClr val="lt1"/>
                </a:solidFill>
                <a:latin typeface="Barlow Semi Condensed"/>
                <a:ea typeface="Barlow Semi Condensed"/>
                <a:cs typeface="Barlow Semi Condensed"/>
                <a:sym typeface="Barlow Semi Condensed"/>
              </a:rPr>
              <a:t>the price for installation throughout Delhi would be Rs. 30,00,000. The profit for the project would be Rs.10,00,000. </a:t>
            </a:r>
            <a:endParaRPr/>
          </a:p>
          <a:p>
            <a:pPr marL="152400" lvl="0" indent="0" algn="l" rtl="0">
              <a:lnSpc>
                <a:spcPct val="115000"/>
              </a:lnSpc>
              <a:spcBef>
                <a:spcPts val="0"/>
              </a:spcBef>
              <a:spcAft>
                <a:spcPts val="0"/>
              </a:spcAft>
              <a:buSzPts val="1200"/>
              <a:buNone/>
            </a:pPr>
            <a:endParaRPr>
              <a:solidFill>
                <a:schemeClr val="lt1"/>
              </a:solidFill>
              <a:latin typeface="Barlow Semi Condensed"/>
              <a:ea typeface="Barlow Semi Condensed"/>
              <a:cs typeface="Barlow Semi Condensed"/>
              <a:sym typeface="Barlow Semi Condensed"/>
            </a:endParaRPr>
          </a:p>
          <a:p>
            <a:pPr marL="152400" lvl="0" indent="0" algn="l" rtl="0">
              <a:lnSpc>
                <a:spcPct val="115000"/>
              </a:lnSpc>
              <a:spcBef>
                <a:spcPts val="0"/>
              </a:spcBef>
              <a:spcAft>
                <a:spcPts val="0"/>
              </a:spcAft>
              <a:buSzPts val="1200"/>
              <a:buNone/>
            </a:pPr>
            <a:r>
              <a:rPr lang="en" sz="1400" b="1">
                <a:solidFill>
                  <a:schemeClr val="lt1"/>
                </a:solidFill>
                <a:latin typeface="Barlow Semi Condensed"/>
                <a:ea typeface="Barlow Semi Condensed"/>
                <a:cs typeface="Barlow Semi Condensed"/>
                <a:sym typeface="Barlow Semi Condensed"/>
              </a:rPr>
              <a:t>IN BANGALORE</a:t>
            </a:r>
            <a:endParaRPr/>
          </a:p>
          <a:p>
            <a:pPr marL="152400" lvl="0" indent="0" algn="l" rtl="0">
              <a:lnSpc>
                <a:spcPct val="115000"/>
              </a:lnSpc>
              <a:spcBef>
                <a:spcPts val="0"/>
              </a:spcBef>
              <a:spcAft>
                <a:spcPts val="0"/>
              </a:spcAft>
              <a:buSzPts val="1200"/>
              <a:buNone/>
            </a:pPr>
            <a:r>
              <a:rPr lang="en">
                <a:solidFill>
                  <a:schemeClr val="lt1"/>
                </a:solidFill>
                <a:latin typeface="Barlow Semi Condensed"/>
                <a:ea typeface="Barlow Semi Condensed"/>
                <a:cs typeface="Barlow Semi Condensed"/>
                <a:sym typeface="Barlow Semi Condensed"/>
              </a:rPr>
              <a:t>There are approximately 750 traffic lights in Bangalore.</a:t>
            </a:r>
            <a:endParaRPr/>
          </a:p>
          <a:p>
            <a:pPr marL="152400" lvl="0" indent="0" algn="l" rtl="0">
              <a:lnSpc>
                <a:spcPct val="115000"/>
              </a:lnSpc>
              <a:spcBef>
                <a:spcPts val="0"/>
              </a:spcBef>
              <a:spcAft>
                <a:spcPts val="0"/>
              </a:spcAft>
              <a:buSzPts val="1200"/>
              <a:buNone/>
            </a:pPr>
            <a:r>
              <a:rPr lang="en">
                <a:solidFill>
                  <a:schemeClr val="lt1"/>
                </a:solidFill>
                <a:latin typeface="Barlow Semi Condensed"/>
                <a:ea typeface="Barlow Semi Condensed"/>
                <a:cs typeface="Barlow Semi Condensed"/>
                <a:sym typeface="Barlow Semi Condensed"/>
              </a:rPr>
              <a:t>If we plan to install our model on each light for the price of 3,000 per model,</a:t>
            </a:r>
            <a:endParaRPr/>
          </a:p>
          <a:p>
            <a:pPr marL="152400" lvl="0" indent="0" algn="l" rtl="0">
              <a:lnSpc>
                <a:spcPct val="115000"/>
              </a:lnSpc>
              <a:spcBef>
                <a:spcPts val="0"/>
              </a:spcBef>
              <a:spcAft>
                <a:spcPts val="0"/>
              </a:spcAft>
              <a:buSzPts val="1200"/>
              <a:buNone/>
            </a:pPr>
            <a:r>
              <a:rPr lang="en">
                <a:solidFill>
                  <a:schemeClr val="lt1"/>
                </a:solidFill>
                <a:latin typeface="Barlow Semi Condensed"/>
                <a:ea typeface="Barlow Semi Condensed"/>
                <a:cs typeface="Barlow Semi Condensed"/>
                <a:sym typeface="Barlow Semi Condensed"/>
              </a:rPr>
              <a:t>the profit for the project would be Rs.7,50,000. </a:t>
            </a:r>
            <a:endParaRPr/>
          </a:p>
          <a:p>
            <a:pPr marL="152400" lvl="0" indent="0" algn="l" rtl="0">
              <a:lnSpc>
                <a:spcPct val="115000"/>
              </a:lnSpc>
              <a:spcBef>
                <a:spcPts val="0"/>
              </a:spcBef>
              <a:spcAft>
                <a:spcPts val="0"/>
              </a:spcAft>
              <a:buSzPts val="1200"/>
              <a:buNone/>
            </a:pPr>
            <a:endParaRPr>
              <a:solidFill>
                <a:schemeClr val="lt1"/>
              </a:solidFill>
              <a:latin typeface="Barlow Semi Condensed"/>
              <a:ea typeface="Barlow Semi Condensed"/>
              <a:cs typeface="Barlow Semi Condensed"/>
              <a:sym typeface="Barlow Semi Condensed"/>
            </a:endParaRPr>
          </a:p>
          <a:p>
            <a:pPr marL="152400" lvl="0" indent="0" algn="l" rtl="0">
              <a:lnSpc>
                <a:spcPct val="115000"/>
              </a:lnSpc>
              <a:spcBef>
                <a:spcPts val="0"/>
              </a:spcBef>
              <a:spcAft>
                <a:spcPts val="0"/>
              </a:spcAft>
              <a:buSzPts val="1200"/>
              <a:buNone/>
            </a:pPr>
            <a:r>
              <a:rPr lang="en" sz="1400" b="1">
                <a:solidFill>
                  <a:schemeClr val="lt1"/>
                </a:solidFill>
                <a:latin typeface="Barlow Semi Condensed"/>
                <a:ea typeface="Barlow Semi Condensed"/>
                <a:cs typeface="Barlow Semi Condensed"/>
                <a:sym typeface="Barlow Semi Condensed"/>
              </a:rPr>
              <a:t>SUBSCRIPTION BASED MODEL</a:t>
            </a:r>
            <a:endParaRPr b="1">
              <a:solidFill>
                <a:schemeClr val="lt1"/>
              </a:solidFill>
              <a:latin typeface="Barlow Semi Condensed"/>
              <a:ea typeface="Barlow Semi Condensed"/>
              <a:cs typeface="Barlow Semi Condensed"/>
              <a:sym typeface="Barlow Semi Condensed"/>
            </a:endParaRPr>
          </a:p>
          <a:p>
            <a:pPr marL="152400" lvl="0" indent="0" algn="l" rtl="0">
              <a:lnSpc>
                <a:spcPct val="115000"/>
              </a:lnSpc>
              <a:spcBef>
                <a:spcPts val="0"/>
              </a:spcBef>
              <a:spcAft>
                <a:spcPts val="0"/>
              </a:spcAft>
              <a:buSzPts val="1200"/>
              <a:buNone/>
            </a:pPr>
            <a:r>
              <a:rPr lang="en">
                <a:solidFill>
                  <a:schemeClr val="lt1"/>
                </a:solidFill>
                <a:latin typeface="Barlow Semi Condensed"/>
                <a:ea typeface="Barlow Semi Condensed"/>
                <a:cs typeface="Barlow Semi Condensed"/>
                <a:sym typeface="Barlow Semi Condensed"/>
              </a:rPr>
              <a:t>The service would be </a:t>
            </a:r>
            <a:r>
              <a:rPr lang="en" b="1">
                <a:solidFill>
                  <a:schemeClr val="lt1"/>
                </a:solidFill>
                <a:latin typeface="Barlow Semi Condensed"/>
                <a:ea typeface="Barlow Semi Condensed"/>
                <a:cs typeface="Barlow Semi Condensed"/>
                <a:sym typeface="Barlow Semi Condensed"/>
              </a:rPr>
              <a:t>free for the first year </a:t>
            </a:r>
            <a:r>
              <a:rPr lang="en">
                <a:solidFill>
                  <a:schemeClr val="lt1"/>
                </a:solidFill>
                <a:latin typeface="Barlow Semi Condensed"/>
                <a:ea typeface="Barlow Semi Condensed"/>
                <a:cs typeface="Barlow Semi Condensed"/>
                <a:sym typeface="Barlow Semi Condensed"/>
              </a:rPr>
              <a:t>after which the operational cost for the service would be </a:t>
            </a:r>
            <a:r>
              <a:rPr lang="en" b="1">
                <a:solidFill>
                  <a:schemeClr val="lt1"/>
                </a:solidFill>
                <a:latin typeface="Barlow Semi Condensed"/>
                <a:ea typeface="Barlow Semi Condensed"/>
                <a:cs typeface="Barlow Semi Condensed"/>
                <a:sym typeface="Barlow Semi Condensed"/>
              </a:rPr>
              <a:t>approx. Rs. 5,00,000 per state.</a:t>
            </a:r>
            <a:endParaRPr/>
          </a:p>
        </p:txBody>
      </p:sp>
      <p:sp>
        <p:nvSpPr>
          <p:cNvPr id="369" name="Google Shape;369;p28"/>
          <p:cNvSpPr txBox="1">
            <a:spLocks noGrp="1"/>
          </p:cNvSpPr>
          <p:nvPr>
            <p:ph type="ctrTitle"/>
          </p:nvPr>
        </p:nvSpPr>
        <p:spPr>
          <a:xfrm>
            <a:off x="590550" y="410777"/>
            <a:ext cx="2092800" cy="744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BUSINESS MODEL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9"/>
          <p:cNvSpPr txBox="1">
            <a:spLocks noGrp="1"/>
          </p:cNvSpPr>
          <p:nvPr>
            <p:ph type="body" idx="1"/>
          </p:nvPr>
        </p:nvSpPr>
        <p:spPr>
          <a:xfrm>
            <a:off x="1547664" y="1635646"/>
            <a:ext cx="5472608" cy="3384376"/>
          </a:xfrm>
          <a:prstGeom prst="rect">
            <a:avLst/>
          </a:prstGeom>
          <a:noFill/>
          <a:ln>
            <a:noFill/>
          </a:ln>
        </p:spPr>
        <p:txBody>
          <a:bodyPr spcFirstLastPara="1" wrap="square" lIns="91425" tIns="91425" rIns="91425" bIns="91425" anchor="t" anchorCtr="0">
            <a:noAutofit/>
          </a:bodyPr>
          <a:lstStyle/>
          <a:p>
            <a:pPr marL="152400" lvl="0" indent="0" algn="l" rtl="0">
              <a:lnSpc>
                <a:spcPct val="115000"/>
              </a:lnSpc>
              <a:spcBef>
                <a:spcPts val="0"/>
              </a:spcBef>
              <a:spcAft>
                <a:spcPts val="0"/>
              </a:spcAft>
              <a:buSzPts val="1200"/>
              <a:buNone/>
            </a:pPr>
            <a:r>
              <a:rPr lang="en">
                <a:solidFill>
                  <a:schemeClr val="lt1"/>
                </a:solidFill>
                <a:latin typeface="Barlow Semi Condensed"/>
                <a:ea typeface="Barlow Semi Condensed"/>
                <a:cs typeface="Barlow Semi Condensed"/>
                <a:sym typeface="Barlow Semi Condensed"/>
              </a:rPr>
              <a:t>The city of Bangalore requires </a:t>
            </a:r>
            <a:r>
              <a:rPr lang="en" b="1">
                <a:solidFill>
                  <a:schemeClr val="lt1"/>
                </a:solidFill>
                <a:latin typeface="Barlow Semi Condensed"/>
                <a:ea typeface="Barlow Semi Condensed"/>
                <a:cs typeface="Barlow Semi Condensed"/>
                <a:sym typeface="Barlow Semi Condensed"/>
              </a:rPr>
              <a:t>5000 </a:t>
            </a:r>
            <a:r>
              <a:rPr lang="en">
                <a:solidFill>
                  <a:schemeClr val="lt1"/>
                </a:solidFill>
                <a:latin typeface="Barlow Semi Condensed"/>
                <a:ea typeface="Barlow Semi Condensed"/>
                <a:cs typeface="Barlow Semi Condensed"/>
                <a:sym typeface="Barlow Semi Condensed"/>
              </a:rPr>
              <a:t>traffic lights. If we install our model in each of these lights as well, we could make another profit of </a:t>
            </a:r>
            <a:r>
              <a:rPr lang="en" b="1">
                <a:solidFill>
                  <a:schemeClr val="lt1"/>
                </a:solidFill>
                <a:latin typeface="Barlow Semi Condensed"/>
                <a:ea typeface="Barlow Semi Condensed"/>
                <a:cs typeface="Barlow Semi Condensed"/>
                <a:sym typeface="Barlow Semi Condensed"/>
              </a:rPr>
              <a:t>Rs. 50,00,000</a:t>
            </a:r>
            <a:r>
              <a:rPr lang="en">
                <a:solidFill>
                  <a:schemeClr val="lt1"/>
                </a:solidFill>
                <a:latin typeface="Barlow Semi Condensed"/>
                <a:ea typeface="Barlow Semi Condensed"/>
                <a:cs typeface="Barlow Semi Condensed"/>
                <a:sym typeface="Barlow Semi Condensed"/>
              </a:rPr>
              <a:t> alone from Bangalore.</a:t>
            </a:r>
            <a:endParaRPr/>
          </a:p>
          <a:p>
            <a:pPr marL="152400" lvl="0" indent="0" algn="l" rtl="0">
              <a:lnSpc>
                <a:spcPct val="115000"/>
              </a:lnSpc>
              <a:spcBef>
                <a:spcPts val="0"/>
              </a:spcBef>
              <a:spcAft>
                <a:spcPts val="0"/>
              </a:spcAft>
              <a:buSzPts val="1200"/>
              <a:buNone/>
            </a:pPr>
            <a:r>
              <a:rPr lang="en">
                <a:solidFill>
                  <a:schemeClr val="lt1"/>
                </a:solidFill>
                <a:latin typeface="Barlow Semi Condensed"/>
                <a:ea typeface="Barlow Semi Condensed"/>
                <a:cs typeface="Barlow Semi Condensed"/>
                <a:sym typeface="Barlow Semi Condensed"/>
              </a:rPr>
              <a:t>The need for traffic lights is </a:t>
            </a:r>
            <a:r>
              <a:rPr lang="en" b="1">
                <a:solidFill>
                  <a:schemeClr val="lt1"/>
                </a:solidFill>
                <a:latin typeface="Barlow Semi Condensed"/>
                <a:ea typeface="Barlow Semi Condensed"/>
                <a:cs typeface="Barlow Semi Condensed"/>
                <a:sym typeface="Barlow Semi Condensed"/>
              </a:rPr>
              <a:t>always increasing</a:t>
            </a:r>
            <a:r>
              <a:rPr lang="en">
                <a:solidFill>
                  <a:schemeClr val="lt1"/>
                </a:solidFill>
                <a:latin typeface="Barlow Semi Condensed"/>
                <a:ea typeface="Barlow Semi Condensed"/>
                <a:cs typeface="Barlow Semi Condensed"/>
                <a:sym typeface="Barlow Semi Condensed"/>
              </a:rPr>
              <a:t>, especially due to </a:t>
            </a:r>
            <a:r>
              <a:rPr lang="en" b="1">
                <a:solidFill>
                  <a:schemeClr val="lt1"/>
                </a:solidFill>
                <a:latin typeface="Barlow Semi Condensed"/>
                <a:ea typeface="Barlow Semi Condensed"/>
                <a:cs typeface="Barlow Semi Condensed"/>
                <a:sym typeface="Barlow Semi Condensed"/>
              </a:rPr>
              <a:t>urbanization.</a:t>
            </a:r>
            <a:endParaRPr/>
          </a:p>
          <a:p>
            <a:pPr marL="0" lvl="0" indent="0" algn="l" rtl="0">
              <a:lnSpc>
                <a:spcPct val="115000"/>
              </a:lnSpc>
              <a:spcBef>
                <a:spcPts val="0"/>
              </a:spcBef>
              <a:spcAft>
                <a:spcPts val="0"/>
              </a:spcAft>
              <a:buSzPts val="1200"/>
              <a:buNone/>
            </a:pPr>
            <a:endParaRPr/>
          </a:p>
          <a:p>
            <a:pPr marL="152400" lvl="0" indent="0" algn="l" rtl="0">
              <a:lnSpc>
                <a:spcPct val="115000"/>
              </a:lnSpc>
              <a:spcBef>
                <a:spcPts val="0"/>
              </a:spcBef>
              <a:spcAft>
                <a:spcPts val="0"/>
              </a:spcAft>
              <a:buSzPts val="1200"/>
              <a:buNone/>
            </a:pPr>
            <a:endParaRPr b="1">
              <a:solidFill>
                <a:schemeClr val="lt1"/>
              </a:solidFill>
              <a:latin typeface="Barlow Semi Condensed"/>
              <a:ea typeface="Barlow Semi Condensed"/>
              <a:cs typeface="Barlow Semi Condensed"/>
              <a:sym typeface="Barlow Semi Condensed"/>
            </a:endParaRPr>
          </a:p>
          <a:p>
            <a:pPr marL="152400" lvl="0" indent="0" algn="l" rtl="0">
              <a:lnSpc>
                <a:spcPct val="115000"/>
              </a:lnSpc>
              <a:spcBef>
                <a:spcPts val="0"/>
              </a:spcBef>
              <a:spcAft>
                <a:spcPts val="0"/>
              </a:spcAft>
              <a:buSzPts val="1200"/>
              <a:buNone/>
            </a:pPr>
            <a:r>
              <a:rPr lang="en" sz="1400" b="1">
                <a:solidFill>
                  <a:schemeClr val="lt1"/>
                </a:solidFill>
                <a:latin typeface="Barlow Semi Condensed"/>
                <a:ea typeface="Barlow Semi Condensed"/>
                <a:cs typeface="Barlow Semi Condensed"/>
                <a:sym typeface="Barlow Semi Condensed"/>
              </a:rPr>
              <a:t>TIE IN WITH GOVERNMENT</a:t>
            </a:r>
            <a:endParaRPr/>
          </a:p>
          <a:p>
            <a:pPr marL="152400" lvl="0" indent="0" algn="l" rtl="0">
              <a:lnSpc>
                <a:spcPct val="115000"/>
              </a:lnSpc>
              <a:spcBef>
                <a:spcPts val="0"/>
              </a:spcBef>
              <a:spcAft>
                <a:spcPts val="0"/>
              </a:spcAft>
              <a:buSzPts val="1200"/>
              <a:buNone/>
            </a:pPr>
            <a:r>
              <a:rPr lang="en">
                <a:solidFill>
                  <a:schemeClr val="lt1"/>
                </a:solidFill>
                <a:latin typeface="Barlow Semi Condensed"/>
                <a:ea typeface="Barlow Semi Condensed"/>
                <a:cs typeface="Barlow Semi Condensed"/>
                <a:sym typeface="Barlow Semi Condensed"/>
              </a:rPr>
              <a:t>We would also be joining hands with the Government in order to get </a:t>
            </a:r>
            <a:r>
              <a:rPr lang="en" b="1">
                <a:solidFill>
                  <a:schemeClr val="lt1"/>
                </a:solidFill>
                <a:latin typeface="Barlow Semi Condensed"/>
                <a:ea typeface="Barlow Semi Condensed"/>
                <a:cs typeface="Barlow Semi Condensed"/>
                <a:sym typeface="Barlow Semi Condensed"/>
              </a:rPr>
              <a:t>direct access </a:t>
            </a:r>
            <a:r>
              <a:rPr lang="en">
                <a:solidFill>
                  <a:schemeClr val="lt1"/>
                </a:solidFill>
                <a:latin typeface="Barlow Semi Condensed"/>
                <a:ea typeface="Barlow Semi Condensed"/>
                <a:cs typeface="Barlow Semi Condensed"/>
                <a:sym typeface="Barlow Semi Condensed"/>
              </a:rPr>
              <a:t>to the entire network of traffic signals, and labor which would significantly </a:t>
            </a:r>
            <a:r>
              <a:rPr lang="en" b="1">
                <a:solidFill>
                  <a:schemeClr val="lt1"/>
                </a:solidFill>
                <a:latin typeface="Barlow Semi Condensed"/>
                <a:ea typeface="Barlow Semi Condensed"/>
                <a:cs typeface="Barlow Semi Condensed"/>
                <a:sym typeface="Barlow Semi Condensed"/>
              </a:rPr>
              <a:t>reduce the Installation Cost</a:t>
            </a:r>
            <a:r>
              <a:rPr lang="en">
                <a:solidFill>
                  <a:schemeClr val="lt1"/>
                </a:solidFill>
                <a:latin typeface="Barlow Semi Condensed"/>
                <a:ea typeface="Barlow Semi Condensed"/>
                <a:cs typeface="Barlow Semi Condensed"/>
                <a:sym typeface="Barlow Semi Condensed"/>
              </a:rPr>
              <a:t>. Apart from this we also intend to use the </a:t>
            </a:r>
            <a:r>
              <a:rPr lang="en" b="1">
                <a:solidFill>
                  <a:schemeClr val="lt1"/>
                </a:solidFill>
                <a:latin typeface="Barlow Semi Condensed"/>
                <a:ea typeface="Barlow Semi Condensed"/>
                <a:cs typeface="Barlow Semi Condensed"/>
                <a:sym typeface="Barlow Semi Condensed"/>
              </a:rPr>
              <a:t>pre-fitted camera </a:t>
            </a:r>
            <a:r>
              <a:rPr lang="en">
                <a:solidFill>
                  <a:schemeClr val="lt1"/>
                </a:solidFill>
                <a:latin typeface="Barlow Semi Condensed"/>
                <a:ea typeface="Barlow Semi Condensed"/>
                <a:cs typeface="Barlow Semi Condensed"/>
                <a:sym typeface="Barlow Semi Condensed"/>
              </a:rPr>
              <a:t>at traffic lights in cities like Delhi and Bangalore which can also cut down the need for installation of a camera, thereby bringing down the cost effectively by </a:t>
            </a:r>
            <a:r>
              <a:rPr lang="en" b="1">
                <a:solidFill>
                  <a:schemeClr val="lt1"/>
                </a:solidFill>
                <a:latin typeface="Barlow Semi Condensed"/>
                <a:ea typeface="Barlow Semi Condensed"/>
                <a:cs typeface="Barlow Semi Condensed"/>
                <a:sym typeface="Barlow Semi Condensed"/>
              </a:rPr>
              <a:t>Rs. 1000.</a:t>
            </a:r>
            <a:endParaRPr/>
          </a:p>
        </p:txBody>
      </p:sp>
      <p:sp>
        <p:nvSpPr>
          <p:cNvPr id="375" name="Google Shape;375;p29"/>
          <p:cNvSpPr txBox="1">
            <a:spLocks noGrp="1"/>
          </p:cNvSpPr>
          <p:nvPr>
            <p:ph type="ctrTitle"/>
          </p:nvPr>
        </p:nvSpPr>
        <p:spPr>
          <a:xfrm>
            <a:off x="590550" y="410777"/>
            <a:ext cx="2092800" cy="744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BUSINESS MODEL</a:t>
            </a:r>
            <a:br>
              <a:rPr lang="en"/>
            </a:br>
            <a:r>
              <a:rPr lang="en" sz="1400" b="1">
                <a:latin typeface="Barlow Semi Condensed"/>
                <a:ea typeface="Barlow Semi Condensed"/>
                <a:cs typeface="Barlow Semi Condensed"/>
                <a:sym typeface="Barlow Semi Condensed"/>
              </a:rPr>
              <a:t>THE FUTURE</a:t>
            </a:r>
            <a:endParaRPr b="1">
              <a:latin typeface="Barlow Semi Condensed"/>
              <a:ea typeface="Barlow Semi Condensed"/>
              <a:cs typeface="Barlow Semi Condensed"/>
              <a:sym typeface="Barlow Semi Condense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mmunication Consulting">
  <a:themeElements>
    <a:clrScheme name="Custom 1">
      <a:dk1>
        <a:srgbClr val="000000"/>
      </a:dk1>
      <a:lt1>
        <a:srgbClr val="FFFFFF"/>
      </a:lt1>
      <a:dk2>
        <a:srgbClr val="595959"/>
      </a:dk2>
      <a:lt2>
        <a:srgbClr val="EEEEEE"/>
      </a:lt2>
      <a:accent1>
        <a:srgbClr val="FF0000"/>
      </a:accent1>
      <a:accent2>
        <a:srgbClr val="212121"/>
      </a:accent2>
      <a:accent3>
        <a:srgbClr val="78909C"/>
      </a:accent3>
      <a:accent4>
        <a:srgbClr val="FF0000"/>
      </a:accent4>
      <a:accent5>
        <a:srgbClr val="0097A7"/>
      </a:accent5>
      <a:accent6>
        <a:srgbClr val="FF000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837</Words>
  <Application>Microsoft Office PowerPoint</Application>
  <PresentationFormat>On-screen Show (16:9)</PresentationFormat>
  <Paragraphs>105</Paragraphs>
  <Slides>12</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Inconsolata</vt:lpstr>
      <vt:lpstr>Roboto Slab</vt:lpstr>
      <vt:lpstr>Fjalla One</vt:lpstr>
      <vt:lpstr>Fira Sans Extra Condensed Medium</vt:lpstr>
      <vt:lpstr>Arial</vt:lpstr>
      <vt:lpstr>Barlow Semi Condensed</vt:lpstr>
      <vt:lpstr>Simple Light</vt:lpstr>
      <vt:lpstr>Communication Consulting</vt:lpstr>
      <vt:lpstr>TAGORE INTERNATIONAL SCHOOL</vt:lpstr>
      <vt:lpstr>TABLE OF CONTENTS</vt:lpstr>
      <vt:lpstr>UNDERSTANDING THE PROBLEM</vt:lpstr>
      <vt:lpstr>OUR SOLUTIONS</vt:lpstr>
      <vt:lpstr>HOW DOES OUR PROTOTYPE WORK?</vt:lpstr>
      <vt:lpstr>HOW IS AI IMPLEMENTED?</vt:lpstr>
      <vt:lpstr>HARDWARE AND SOFTWARES DETAILS</vt:lpstr>
      <vt:lpstr>BUSINESS MODEL</vt:lpstr>
      <vt:lpstr>BUSINESS MODEL THE FUTURE</vt:lpstr>
      <vt:lpstr>PRIVACY</vt:lpstr>
      <vt:lpstr>VIDEO SHOWCASE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TAGORE INTERNATIONAL SCHOOL</dc:title>
  <cp:lastModifiedBy>Naman Chandok</cp:lastModifiedBy>
  <cp:revision>1</cp:revision>
  <dcterms:modified xsi:type="dcterms:W3CDTF">2020-09-02T04:07:36Z</dcterms:modified>
</cp:coreProperties>
</file>