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3c53a4182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353c53a4182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a6a4e3d7_1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5aa6a4e3d7_1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aa6a4e3d7_1_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35aa6a4e3d7_1_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aa6a4e3d7_1_5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35aa6a4e3d7_1_5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aa6a4e3d7_1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35aa6a4e3d7_1_2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aa6a4e3d7_1_4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35aa6a4e3d7_1_4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78958" y="1600767"/>
            <a:ext cx="9201150" cy="38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293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1225" y="445470"/>
            <a:ext cx="7475644" cy="92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78958" y="1600767"/>
            <a:ext cx="9201150" cy="382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29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3848083" y="518550"/>
            <a:ext cx="3895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Project Based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2330675" y="894925"/>
            <a:ext cx="69306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0" marR="1092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92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40080" marR="749935" rtl="0" algn="ctr">
              <a:lnSpc>
                <a:spcPct val="115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Realtime ASL Translator using CNN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705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DELHI TECHNICAL CAMPUS GREATER NOIDA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2312625" y="4355559"/>
            <a:ext cx="10674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to-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6376625" y="4355559"/>
            <a:ext cx="11074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by-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312625" y="4726400"/>
            <a:ext cx="2398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–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Ms. Preeti Katiyar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6376625" y="4726400"/>
            <a:ext cx="2804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Harsh Rathee (00818002722)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Mridul Singh (02118002722)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Naman Chandok (03018002722)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Dhruv (03518002722)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312625" y="5097259"/>
            <a:ext cx="25444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– Assistant Professor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57" name="Google Shape;57;p8"/>
          <p:cNvSpPr txBox="1"/>
          <p:nvPr/>
        </p:nvSpPr>
        <p:spPr>
          <a:xfrm>
            <a:off x="827975" y="1469801"/>
            <a:ext cx="91425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languages are vital for communication within the Deaf and Hard-of-Hearing communities. However, their usage is limited due to the communication gap with people unfamiliar with them. This project,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Translator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bridges that gap using computer vision and machine learning to translate American Sign Language (ASL) gestures into text in real time.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utilizes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MediaPipe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real-time hand tracking, combined with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classify ASL signs from hand landmarks. It delivers a responsive web-based interface allowing users to perform signs in front of a camera and see their corresponding letters or words instantly.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ASL alphabet hand gestures using real-time video feed.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MediaPipe for precise hand landmark extraction.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use a Keras-based neural network for gesture classification.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translation of signs to text.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827975" y="1469801"/>
            <a:ext cx="91425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Languages: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Libraries/Frameworks: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MediaPipe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CNN trained on ASL alphabet images using Keras.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Dataset acquired from kaggle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Technologies Used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27975" y="1469801"/>
            <a:ext cx="91425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asl_dataset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dataset with various images for every character in ASL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main.py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 Dataset is loaded and split into test and train data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are preprocessed to be sent to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 is trained on the dataset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is plotted based on model results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saved to local .keras file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cam.py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loaded from local .keras file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is taken from webcam using OpenCV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is preprocessed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sent to CNN Model for evaluation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System Architecture/Flow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Deployment Screenshots</a:t>
            </a:r>
            <a:endParaRPr b="1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00" y="2014250"/>
            <a:ext cx="37719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36696" r="0" t="0"/>
          <a:stretch/>
        </p:blipFill>
        <p:spPr>
          <a:xfrm>
            <a:off x="827975" y="1635525"/>
            <a:ext cx="4747750" cy="42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>
            <a:off x="827975" y="1469801"/>
            <a:ext cx="91425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Computer Vision in Real-World Problems: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Gained hands-on experience with MediaPipe for real-time hand tracking and computer vision applications.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Development with Deep Learning: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Understood how to train and evaluate convolutional neural networks (CNNs) using real-world datasets.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System Integration: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integrated multiple components (hand tracking, model inference, and UI) to build a responsive, real-time application.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Handling and Preprocessing: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dataset using webcam feeds and performed feature extraction using hand landmarks.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Problem-Solving and Debugging: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skills in debugging and optimizing the performance of machine learning applications in real-time environments.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Key Learning Outcomes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27975" y="1469801"/>
            <a:ext cx="91425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input from webcam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OpenCV library and VideoCapture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hand from input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MediaPipe solutions to detect and extract hand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Challenges Faced &amp; Solutions</a:t>
            </a:r>
            <a:endParaRPr b="1"/>
          </a:p>
        </p:txBody>
      </p:sp>
      <p:sp>
        <p:nvSpPr>
          <p:cNvPr id="89" name="Google Shape;89;p13"/>
          <p:cNvSpPr txBox="1"/>
          <p:nvPr/>
        </p:nvSpPr>
        <p:spPr>
          <a:xfrm>
            <a:off x="827975" y="4080751"/>
            <a:ext cx="91425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demonstrates translation of ASL alphabets.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extended to detect full words and phrases.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includes sentence generation and voice output.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827975" y="299754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Future Improvements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7975" y="1469801"/>
            <a:ext cx="91425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 from the FunkyShop Project: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and effectiveness of using open-source tools for impactful social applications.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CNNs are powerful tools for gesture recognition when paired with effective feature extraction techniques like hand landmarks.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MediaPipe provides robust real-time tracking capabilities that are essential for human-computer interaction applications.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Well-structured modular codebases make future scalability (e.g., to full sentences or audio output) achievable.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PBL approach helped bridge the gap between theory and practice, improving our problem-solving, collaboration, and debugging skills.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project served as a comprehensive learning experience, laying a strong foundation for future machine learning projects and enhancing our readiness for real-world challenges.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827975" y="386595"/>
            <a:ext cx="74757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9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Conclusion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